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charts/chart22.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23.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24.xml" ContentType="application/vnd.openxmlformats-officedocument.drawingml.chart+xml"/>
  <Override PartName="/ppt/charts/style24.xml" ContentType="application/vnd.ms-office.chartstyle+xml"/>
  <Override PartName="/ppt/charts/colors24.xml" ContentType="application/vnd.ms-office.chartcolorstyle+xml"/>
  <Override PartName="/ppt/charts/chart25.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26.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27.xml" ContentType="application/vnd.openxmlformats-officedocument.drawingml.chart+xml"/>
  <Override PartName="/ppt/charts/style27.xml" ContentType="application/vnd.ms-office.chartstyle+xml"/>
  <Override PartName="/ppt/charts/colors27.xml" ContentType="application/vnd.ms-office.chartcolorstyle+xml"/>
  <Override PartName="/ppt/charts/chart28.xml" ContentType="application/vnd.openxmlformats-officedocument.drawingml.chart+xml"/>
  <Override PartName="/ppt/charts/style28.xml" ContentType="application/vnd.ms-office.chartstyle+xml"/>
  <Override PartName="/ppt/charts/colors28.xml" ContentType="application/vnd.ms-office.chartcolorstyle+xml"/>
  <Override PartName="/ppt/charts/chart29.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30.xml" ContentType="application/vnd.openxmlformats-officedocument.drawingml.chart+xml"/>
  <Override PartName="/ppt/charts/style30.xml" ContentType="application/vnd.ms-office.chartstyle+xml"/>
  <Override PartName="/ppt/charts/colors30.xml" ContentType="application/vnd.ms-office.chartcolorstyle+xml"/>
  <Override PartName="/ppt/charts/chart31.xml" ContentType="application/vnd.openxmlformats-officedocument.drawingml.chart+xml"/>
  <Override PartName="/ppt/charts/style31.xml" ContentType="application/vnd.ms-office.chartstyle+xml"/>
  <Override PartName="/ppt/charts/colors31.xml" ContentType="application/vnd.ms-office.chartcolorstyle+xml"/>
  <Override PartName="/ppt/charts/chart32.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33.xml" ContentType="application/vnd.openxmlformats-officedocument.drawingml.chart+xml"/>
  <Override PartName="/ppt/charts/style33.xml" ContentType="application/vnd.ms-office.chartstyle+xml"/>
  <Override PartName="/ppt/charts/colors33.xml" ContentType="application/vnd.ms-office.chartcolorstyle+xml"/>
  <Override PartName="/ppt/charts/chart34.xml" ContentType="application/vnd.openxmlformats-officedocument.drawingml.chart+xml"/>
  <Override PartName="/ppt/charts/style34.xml" ContentType="application/vnd.ms-office.chartstyle+xml"/>
  <Override PartName="/ppt/charts/colors34.xml" ContentType="application/vnd.ms-office.chartcolorstyle+xml"/>
  <Override PartName="/ppt/charts/chart35.xml" ContentType="application/vnd.openxmlformats-officedocument.drawingml.chart+xml"/>
  <Override PartName="/ppt/charts/style35.xml" ContentType="application/vnd.ms-office.chartstyle+xml"/>
  <Override PartName="/ppt/charts/colors35.xml" ContentType="application/vnd.ms-office.chartcolorstyle+xml"/>
  <Override PartName="/ppt/charts/chart36.xml" ContentType="application/vnd.openxmlformats-officedocument.drawingml.chart+xml"/>
  <Override PartName="/ppt/charts/style36.xml" ContentType="application/vnd.ms-office.chartstyle+xml"/>
  <Override PartName="/ppt/charts/colors36.xml" ContentType="application/vnd.ms-office.chartcolorstyle+xml"/>
  <Override PartName="/ppt/charts/chart37.xml" ContentType="application/vnd.openxmlformats-officedocument.drawingml.chart+xml"/>
  <Override PartName="/ppt/charts/style37.xml" ContentType="application/vnd.ms-office.chartstyle+xml"/>
  <Override PartName="/ppt/charts/colors37.xml" ContentType="application/vnd.ms-office.chartcolorstyle+xml"/>
  <Override PartName="/ppt/charts/chart38.xml" ContentType="application/vnd.openxmlformats-officedocument.drawingml.chart+xml"/>
  <Override PartName="/ppt/charts/style38.xml" ContentType="application/vnd.ms-office.chartstyle+xml"/>
  <Override PartName="/ppt/charts/colors38.xml" ContentType="application/vnd.ms-office.chartcolorstyle+xml"/>
  <Override PartName="/ppt/charts/chart39.xml" ContentType="application/vnd.openxmlformats-officedocument.drawingml.chart+xml"/>
  <Override PartName="/ppt/charts/style39.xml" ContentType="application/vnd.ms-office.chartstyle+xml"/>
  <Override PartName="/ppt/charts/colors39.xml" ContentType="application/vnd.ms-office.chartcolorstyle+xml"/>
  <Override PartName="/ppt/charts/chart40.xml" ContentType="application/vnd.openxmlformats-officedocument.drawingml.chart+xml"/>
  <Override PartName="/ppt/charts/style40.xml" ContentType="application/vnd.ms-office.chartstyle+xml"/>
  <Override PartName="/ppt/charts/colors40.xml" ContentType="application/vnd.ms-office.chartcolorstyle+xml"/>
  <Override PartName="/ppt/charts/chart41.xml" ContentType="application/vnd.openxmlformats-officedocument.drawingml.chart+xml"/>
  <Override PartName="/ppt/charts/chart42.xml" ContentType="application/vnd.openxmlformats-officedocument.drawingml.chart+xml"/>
  <Override PartName="/ppt/charts/style41.xml" ContentType="application/vnd.ms-office.chartstyle+xml"/>
  <Override PartName="/ppt/charts/colors41.xml" ContentType="application/vnd.ms-office.chartcolorstyle+xml"/>
  <Override PartName="/ppt/charts/chart43.xml" ContentType="application/vnd.openxmlformats-officedocument.drawingml.chart+xml"/>
  <Override PartName="/ppt/charts/style42.xml" ContentType="application/vnd.ms-office.chartstyle+xml"/>
  <Override PartName="/ppt/charts/colors42.xml" ContentType="application/vnd.ms-office.chartcolorstyle+xml"/>
  <Override PartName="/ppt/charts/chart44.xml" ContentType="application/vnd.openxmlformats-officedocument.drawingml.chart+xml"/>
  <Override PartName="/ppt/charts/style43.xml" ContentType="application/vnd.ms-office.chartstyle+xml"/>
  <Override PartName="/ppt/charts/colors43.xml" ContentType="application/vnd.ms-office.chartcolorstyle+xml"/>
  <Override PartName="/ppt/charts/chart45.xml" ContentType="application/vnd.openxmlformats-officedocument.drawingml.chart+xml"/>
  <Override PartName="/ppt/charts/style44.xml" ContentType="application/vnd.ms-office.chartstyle+xml"/>
  <Override PartName="/ppt/charts/colors44.xml" ContentType="application/vnd.ms-office.chartcolorstyle+xml"/>
  <Override PartName="/ppt/charts/chart46.xml" ContentType="application/vnd.openxmlformats-officedocument.drawingml.chart+xml"/>
  <Override PartName="/ppt/charts/style45.xml" ContentType="application/vnd.ms-office.chartstyle+xml"/>
  <Override PartName="/ppt/charts/colors45.xml" ContentType="application/vnd.ms-office.chartcolorstyle+xml"/>
  <Override PartName="/ppt/charts/chart47.xml" ContentType="application/vnd.openxmlformats-officedocument.drawingml.chart+xml"/>
  <Override PartName="/ppt/charts/style46.xml" ContentType="application/vnd.ms-office.chartstyle+xml"/>
  <Override PartName="/ppt/charts/colors46.xml" ContentType="application/vnd.ms-office.chartcolorstyle+xml"/>
  <Override PartName="/ppt/charts/chart48.xml" ContentType="application/vnd.openxmlformats-officedocument.drawingml.chart+xml"/>
  <Override PartName="/ppt/charts/style47.xml" ContentType="application/vnd.ms-office.chartstyle+xml"/>
  <Override PartName="/ppt/charts/colors47.xml" ContentType="application/vnd.ms-office.chartcolorstyle+xml"/>
  <Override PartName="/ppt/charts/chart49.xml" ContentType="application/vnd.openxmlformats-officedocument.drawingml.chart+xml"/>
  <Override PartName="/ppt/charts/style48.xml" ContentType="application/vnd.ms-office.chartstyle+xml"/>
  <Override PartName="/ppt/charts/colors48.xml" ContentType="application/vnd.ms-office.chartcolorstyle+xml"/>
  <Override PartName="/ppt/charts/chart50.xml" ContentType="application/vnd.openxmlformats-officedocument.drawingml.chart+xml"/>
  <Override PartName="/ppt/charts/style49.xml" ContentType="application/vnd.ms-office.chartstyle+xml"/>
  <Override PartName="/ppt/charts/colors49.xml" ContentType="application/vnd.ms-office.chartcolorstyle+xml"/>
  <Override PartName="/ppt/charts/chart51.xml" ContentType="application/vnd.openxmlformats-officedocument.drawingml.chart+xml"/>
  <Override PartName="/ppt/charts/style50.xml" ContentType="application/vnd.ms-office.chartstyle+xml"/>
  <Override PartName="/ppt/charts/colors50.xml" ContentType="application/vnd.ms-office.chartcolorstyle+xml"/>
  <Override PartName="/ppt/charts/chart52.xml" ContentType="application/vnd.openxmlformats-officedocument.drawingml.chart+xml"/>
  <Override PartName="/ppt/charts/style51.xml" ContentType="application/vnd.ms-office.chartstyle+xml"/>
  <Override PartName="/ppt/charts/colors51.xml" ContentType="application/vnd.ms-office.chartcolorstyle+xml"/>
  <Override PartName="/ppt/charts/chart53.xml" ContentType="application/vnd.openxmlformats-officedocument.drawingml.chart+xml"/>
  <Override PartName="/ppt/charts/style52.xml" ContentType="application/vnd.ms-office.chartstyle+xml"/>
  <Override PartName="/ppt/charts/colors52.xml" ContentType="application/vnd.ms-office.chartcolorstyle+xml"/>
  <Override PartName="/ppt/charts/chart54.xml" ContentType="application/vnd.openxmlformats-officedocument.drawingml.chart+xml"/>
  <Override PartName="/ppt/charts/style53.xml" ContentType="application/vnd.ms-office.chartstyle+xml"/>
  <Override PartName="/ppt/charts/colors53.xml" ContentType="application/vnd.ms-office.chartcolorstyle+xml"/>
  <Override PartName="/ppt/charts/chart55.xml" ContentType="application/vnd.openxmlformats-officedocument.drawingml.chart+xml"/>
  <Override PartName="/ppt/charts/style54.xml" ContentType="application/vnd.ms-office.chartstyle+xml"/>
  <Override PartName="/ppt/charts/colors54.xml" ContentType="application/vnd.ms-office.chartcolorstyle+xml"/>
  <Override PartName="/ppt/charts/chart56.xml" ContentType="application/vnd.openxmlformats-officedocument.drawingml.chart+xml"/>
  <Override PartName="/ppt/charts/style55.xml" ContentType="application/vnd.ms-office.chartstyle+xml"/>
  <Override PartName="/ppt/charts/colors55.xml" ContentType="application/vnd.ms-office.chartcolorstyle+xml"/>
  <Override PartName="/ppt/charts/chart57.xml" ContentType="application/vnd.openxmlformats-officedocument.drawingml.chart+xml"/>
  <Override PartName="/ppt/charts/style56.xml" ContentType="application/vnd.ms-office.chartstyle+xml"/>
  <Override PartName="/ppt/charts/colors56.xml" ContentType="application/vnd.ms-office.chartcolorstyle+xml"/>
  <Override PartName="/ppt/charts/chart58.xml" ContentType="application/vnd.openxmlformats-officedocument.drawingml.chart+xml"/>
  <Override PartName="/ppt/charts/style57.xml" ContentType="application/vnd.ms-office.chartstyle+xml"/>
  <Override PartName="/ppt/charts/colors57.xml" ContentType="application/vnd.ms-office.chartcolorstyle+xml"/>
  <Override PartName="/ppt/charts/chart59.xml" ContentType="application/vnd.openxmlformats-officedocument.drawingml.chart+xml"/>
  <Override PartName="/ppt/charts/style58.xml" ContentType="application/vnd.ms-office.chartstyle+xml"/>
  <Override PartName="/ppt/charts/colors58.xml" ContentType="application/vnd.ms-office.chartcolorstyle+xml"/>
  <Override PartName="/ppt/charts/chart60.xml" ContentType="application/vnd.openxmlformats-officedocument.drawingml.chart+xml"/>
  <Override PartName="/ppt/charts/style59.xml" ContentType="application/vnd.ms-office.chartstyle+xml"/>
  <Override PartName="/ppt/charts/colors59.xml" ContentType="application/vnd.ms-office.chartcolorstyle+xml"/>
  <Override PartName="/ppt/charts/chart61.xml" ContentType="application/vnd.openxmlformats-officedocument.drawingml.chart+xml"/>
  <Override PartName="/ppt/charts/style60.xml" ContentType="application/vnd.ms-office.chartstyle+xml"/>
  <Override PartName="/ppt/charts/colors60.xml" ContentType="application/vnd.ms-office.chartcolorstyle+xml"/>
  <Override PartName="/ppt/charts/chart62.xml" ContentType="application/vnd.openxmlformats-officedocument.drawingml.chart+xml"/>
  <Override PartName="/ppt/charts/style61.xml" ContentType="application/vnd.ms-office.chartstyle+xml"/>
  <Override PartName="/ppt/charts/colors61.xml" ContentType="application/vnd.ms-office.chartcolorstyle+xml"/>
  <Override PartName="/ppt/charts/chart63.xml" ContentType="application/vnd.openxmlformats-officedocument.drawingml.chart+xml"/>
  <Override PartName="/ppt/charts/style62.xml" ContentType="application/vnd.ms-office.chartstyle+xml"/>
  <Override PartName="/ppt/charts/colors62.xml" ContentType="application/vnd.ms-office.chartcolorstyle+xml"/>
  <Override PartName="/ppt/charts/chart64.xml" ContentType="application/vnd.openxmlformats-officedocument.drawingml.chart+xml"/>
  <Override PartName="/ppt/charts/style63.xml" ContentType="application/vnd.ms-office.chartstyle+xml"/>
  <Override PartName="/ppt/charts/colors63.xml" ContentType="application/vnd.ms-office.chartcolorstyle+xml"/>
  <Override PartName="/ppt/charts/chart65.xml" ContentType="application/vnd.openxmlformats-officedocument.drawingml.chart+xml"/>
  <Override PartName="/ppt/charts/style64.xml" ContentType="application/vnd.ms-office.chartstyle+xml"/>
  <Override PartName="/ppt/charts/colors64.xml" ContentType="application/vnd.ms-office.chartcolorstyle+xml"/>
  <Override PartName="/ppt/charts/chart66.xml" ContentType="application/vnd.openxmlformats-officedocument.drawingml.chart+xml"/>
  <Override PartName="/ppt/charts/style65.xml" ContentType="application/vnd.ms-office.chartstyle+xml"/>
  <Override PartName="/ppt/charts/colors65.xml" ContentType="application/vnd.ms-office.chartcolorstyle+xml"/>
  <Override PartName="/ppt/charts/chart67.xml" ContentType="application/vnd.openxmlformats-officedocument.drawingml.chart+xml"/>
  <Override PartName="/ppt/charts/style66.xml" ContentType="application/vnd.ms-office.chartstyle+xml"/>
  <Override PartName="/ppt/charts/colors66.xml" ContentType="application/vnd.ms-office.chartcolorstyl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7" r:id="rId2"/>
    <p:sldMasterId id="2147483679" r:id="rId3"/>
    <p:sldMasterId id="2147483697" r:id="rId4"/>
  </p:sldMasterIdLst>
  <p:notesMasterIdLst>
    <p:notesMasterId r:id="rId49"/>
  </p:notesMasterIdLst>
  <p:sldIdLst>
    <p:sldId id="2145706247" r:id="rId5"/>
    <p:sldId id="2145706282" r:id="rId6"/>
    <p:sldId id="2145706167" r:id="rId7"/>
    <p:sldId id="2145706283" r:id="rId8"/>
    <p:sldId id="2145706284" r:id="rId9"/>
    <p:sldId id="2145706181" r:id="rId10"/>
    <p:sldId id="2145706278" r:id="rId11"/>
    <p:sldId id="2145706220" r:id="rId12"/>
    <p:sldId id="2145706265" r:id="rId13"/>
    <p:sldId id="2145706285" r:id="rId14"/>
    <p:sldId id="2145706293" r:id="rId15"/>
    <p:sldId id="2145706289" r:id="rId16"/>
    <p:sldId id="2145706243" r:id="rId17"/>
    <p:sldId id="2145706268" r:id="rId18"/>
    <p:sldId id="2145706219" r:id="rId19"/>
    <p:sldId id="2145706267" r:id="rId20"/>
    <p:sldId id="2145706269" r:id="rId21"/>
    <p:sldId id="2145706225" r:id="rId22"/>
    <p:sldId id="2145706238" r:id="rId23"/>
    <p:sldId id="2145706240" r:id="rId24"/>
    <p:sldId id="2145706286" r:id="rId25"/>
    <p:sldId id="2145706241" r:id="rId26"/>
    <p:sldId id="2145706251" r:id="rId27"/>
    <p:sldId id="2145706252" r:id="rId28"/>
    <p:sldId id="2145706257" r:id="rId29"/>
    <p:sldId id="2145706258" r:id="rId30"/>
    <p:sldId id="2145706253" r:id="rId31"/>
    <p:sldId id="2145706259" r:id="rId32"/>
    <p:sldId id="2145706255" r:id="rId33"/>
    <p:sldId id="2145706290" r:id="rId34"/>
    <p:sldId id="2145706245" r:id="rId35"/>
    <p:sldId id="2145706291" r:id="rId36"/>
    <p:sldId id="2145706157" r:id="rId37"/>
    <p:sldId id="2145706287" r:id="rId38"/>
    <p:sldId id="2145706236" r:id="rId39"/>
    <p:sldId id="2145706273" r:id="rId40"/>
    <p:sldId id="2145706271" r:id="rId41"/>
    <p:sldId id="2145706272" r:id="rId42"/>
    <p:sldId id="2145706280" r:id="rId43"/>
    <p:sldId id="2145706270" r:id="rId44"/>
    <p:sldId id="2145706292" r:id="rId45"/>
    <p:sldId id="2145706248" r:id="rId46"/>
    <p:sldId id="2145706274" r:id="rId47"/>
    <p:sldId id="4910" r:id="rId48"/>
  </p:sldIdLst>
  <p:sldSz cx="12192000" cy="6858000"/>
  <p:notesSz cx="6889750" cy="10021888"/>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38" userDrawn="1">
          <p15:clr>
            <a:srgbClr val="A4A3A4"/>
          </p15:clr>
        </p15:guide>
        <p15:guide id="2" pos="5700" userDrawn="1">
          <p15:clr>
            <a:srgbClr val="A4A3A4"/>
          </p15:clr>
        </p15:guide>
        <p15:guide id="3" orient="horz" pos="278" userDrawn="1">
          <p15:clr>
            <a:srgbClr val="A4A3A4"/>
          </p15:clr>
        </p15:guide>
        <p15:guide id="4" orient="horz" pos="3793" userDrawn="1">
          <p15:clr>
            <a:srgbClr val="A4A3A4"/>
          </p15:clr>
        </p15:guide>
        <p15:guide id="5" orient="horz" pos="3271" userDrawn="1">
          <p15:clr>
            <a:srgbClr val="A4A3A4"/>
          </p15:clr>
        </p15:guide>
        <p15:guide id="6" pos="3046" userDrawn="1">
          <p15:clr>
            <a:srgbClr val="A4A3A4"/>
          </p15:clr>
        </p15:guide>
        <p15:guide id="7" pos="2071" userDrawn="1">
          <p15:clr>
            <a:srgbClr val="A4A3A4"/>
          </p15:clr>
        </p15:guide>
        <p15:guide id="8" pos="7469"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10CA361-643E-10C1-E930-04FDC4CCD31D}" name="Anna Lewandowska" initials="AL" userId="S::anna.lewandowska@mindsandroses.com::42bb9f48-e1eb-4662-be1b-de14b3b09218"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5DCED1"/>
    <a:srgbClr val="2EA2A2"/>
    <a:srgbClr val="185454"/>
    <a:srgbClr val="49C8CB"/>
    <a:srgbClr val="6DD3D5"/>
    <a:srgbClr val="661818"/>
    <a:srgbClr val="EFC9D8"/>
    <a:srgbClr val="BA0C2F"/>
    <a:srgbClr val="F44F70"/>
    <a:srgbClr val="F6E2E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696" autoAdjust="0"/>
    <p:restoredTop sz="94660"/>
  </p:normalViewPr>
  <p:slideViewPr>
    <p:cSldViewPr snapToGrid="0">
      <p:cViewPr varScale="1">
        <p:scale>
          <a:sx n="105" d="100"/>
          <a:sy n="105" d="100"/>
        </p:scale>
        <p:origin x="144" y="114"/>
      </p:cViewPr>
      <p:guideLst>
        <p:guide orient="horz" pos="1638"/>
        <p:guide pos="5700"/>
        <p:guide orient="horz" pos="278"/>
        <p:guide orient="horz" pos="3793"/>
        <p:guide orient="horz" pos="3271"/>
        <p:guide pos="3046"/>
        <p:guide pos="2071"/>
        <p:guide pos="7469"/>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presProps" Target="presProps.xml"/><Relationship Id="rId55" Type="http://schemas.microsoft.com/office/2018/10/relationships/authors" Target="authors.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8" Type="http://schemas.openxmlformats.org/officeDocument/2006/relationships/slide" Target="slides/slide4.xml"/><Relationship Id="rId51"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onika Rakowicz" userId="04bd0207-fe64-4618-8c14-dbb1896dcfcd" providerId="ADAL" clId="{AB671DA1-5F47-4CB7-B561-08FACFC03365}"/>
    <pc:docChg chg="modSld">
      <pc:chgData name="Monika Rakowicz" userId="04bd0207-fe64-4618-8c14-dbb1896dcfcd" providerId="ADAL" clId="{AB671DA1-5F47-4CB7-B561-08FACFC03365}" dt="2023-09-28T09:11:29.907" v="24" actId="20577"/>
      <pc:docMkLst>
        <pc:docMk/>
      </pc:docMkLst>
      <pc:sldChg chg="modSp mod">
        <pc:chgData name="Monika Rakowicz" userId="04bd0207-fe64-4618-8c14-dbb1896dcfcd" providerId="ADAL" clId="{AB671DA1-5F47-4CB7-B561-08FACFC03365}" dt="2023-09-28T09:11:29.907" v="24" actId="20577"/>
        <pc:sldMkLst>
          <pc:docMk/>
          <pc:sldMk cId="2635140229" sldId="2145706238"/>
        </pc:sldMkLst>
        <pc:spChg chg="mod">
          <ac:chgData name="Monika Rakowicz" userId="04bd0207-fe64-4618-8c14-dbb1896dcfcd" providerId="ADAL" clId="{AB671DA1-5F47-4CB7-B561-08FACFC03365}" dt="2023-09-28T09:11:29.907" v="24" actId="20577"/>
          <ac:spMkLst>
            <pc:docMk/>
            <pc:sldMk cId="2635140229" sldId="2145706238"/>
            <ac:spMk id="8" creationId="{A871586E-D017-EE5A-3839-77166474D079}"/>
          </ac:spMkLst>
        </pc:spChg>
      </pc:sldChg>
      <pc:sldChg chg="modSp mod">
        <pc:chgData name="Monika Rakowicz" userId="04bd0207-fe64-4618-8c14-dbb1896dcfcd" providerId="ADAL" clId="{AB671DA1-5F47-4CB7-B561-08FACFC03365}" dt="2023-09-28T09:11:14.232" v="1" actId="20577"/>
        <pc:sldMkLst>
          <pc:docMk/>
          <pc:sldMk cId="1404018507" sldId="2145706272"/>
        </pc:sldMkLst>
        <pc:spChg chg="mod">
          <ac:chgData name="Monika Rakowicz" userId="04bd0207-fe64-4618-8c14-dbb1896dcfcd" providerId="ADAL" clId="{AB671DA1-5F47-4CB7-B561-08FACFC03365}" dt="2023-09-28T09:11:14.232" v="1" actId="20577"/>
          <ac:spMkLst>
            <pc:docMk/>
            <pc:sldMk cId="1404018507" sldId="2145706272"/>
            <ac:spMk id="2" creationId="{31CB0854-5AD6-7A37-B0E2-FEB06556B397}"/>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18.xml"/><Relationship Id="rId1" Type="http://schemas.microsoft.com/office/2011/relationships/chartStyle" Target="style18.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19.xml"/><Relationship Id="rId1" Type="http://schemas.microsoft.com/office/2011/relationships/chartStyle" Target="style19.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20.xml"/><Relationship Id="rId1" Type="http://schemas.microsoft.com/office/2011/relationships/chartStyle" Target="style20.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21.xml"/><Relationship Id="rId1" Type="http://schemas.microsoft.com/office/2011/relationships/chartStyle" Target="style21.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22.xml"/><Relationship Id="rId1" Type="http://schemas.microsoft.com/office/2011/relationships/chartStyle" Target="style22.xml"/></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23.xml"/><Relationship Id="rId1" Type="http://schemas.microsoft.com/office/2011/relationships/chartStyle" Target="style23.xml"/></Relationships>
</file>

<file path=ppt/charts/_rels/chart24.xml.rels><?xml version="1.0" encoding="UTF-8" standalone="yes"?>
<Relationships xmlns="http://schemas.openxmlformats.org/package/2006/relationships"><Relationship Id="rId3" Type="http://schemas.openxmlformats.org/officeDocument/2006/relationships/package" Target="../embeddings/Microsoft_Excel_Worksheet23.xlsx"/><Relationship Id="rId2" Type="http://schemas.microsoft.com/office/2011/relationships/chartColorStyle" Target="colors24.xml"/><Relationship Id="rId1" Type="http://schemas.microsoft.com/office/2011/relationships/chartStyle" Target="style24.xml"/></Relationships>
</file>

<file path=ppt/charts/_rels/chart25.xml.rels><?xml version="1.0" encoding="UTF-8" standalone="yes"?>
<Relationships xmlns="http://schemas.openxmlformats.org/package/2006/relationships"><Relationship Id="rId3" Type="http://schemas.openxmlformats.org/officeDocument/2006/relationships/package" Target="../embeddings/Microsoft_Excel_Worksheet24.xlsx"/><Relationship Id="rId2" Type="http://schemas.microsoft.com/office/2011/relationships/chartColorStyle" Target="colors25.xml"/><Relationship Id="rId1" Type="http://schemas.microsoft.com/office/2011/relationships/chartStyle" Target="style25.xml"/></Relationships>
</file>

<file path=ppt/charts/_rels/chart26.xml.rels><?xml version="1.0" encoding="UTF-8" standalone="yes"?>
<Relationships xmlns="http://schemas.openxmlformats.org/package/2006/relationships"><Relationship Id="rId3" Type="http://schemas.openxmlformats.org/officeDocument/2006/relationships/package" Target="../embeddings/Microsoft_Excel_Worksheet25.xlsx"/><Relationship Id="rId2" Type="http://schemas.microsoft.com/office/2011/relationships/chartColorStyle" Target="colors26.xml"/><Relationship Id="rId1" Type="http://schemas.microsoft.com/office/2011/relationships/chartStyle" Target="style26.xml"/></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26.xlsx"/><Relationship Id="rId2" Type="http://schemas.microsoft.com/office/2011/relationships/chartColorStyle" Target="colors27.xml"/><Relationship Id="rId1" Type="http://schemas.microsoft.com/office/2011/relationships/chartStyle" Target="style27.xml"/></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28.xml"/><Relationship Id="rId1" Type="http://schemas.microsoft.com/office/2011/relationships/chartStyle" Target="style28.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29.xml"/><Relationship Id="rId1" Type="http://schemas.microsoft.com/office/2011/relationships/chartStyle" Target="style29.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30.xml.rels><?xml version="1.0" encoding="UTF-8" standalone="yes"?>
<Relationships xmlns="http://schemas.openxmlformats.org/package/2006/relationships"><Relationship Id="rId3" Type="http://schemas.openxmlformats.org/officeDocument/2006/relationships/package" Target="../embeddings/Microsoft_Excel_Worksheet29.xlsx"/><Relationship Id="rId2" Type="http://schemas.microsoft.com/office/2011/relationships/chartColorStyle" Target="colors30.xml"/><Relationship Id="rId1" Type="http://schemas.microsoft.com/office/2011/relationships/chartStyle" Target="style30.xml"/></Relationships>
</file>

<file path=ppt/charts/_rels/chart31.xml.rels><?xml version="1.0" encoding="UTF-8" standalone="yes"?>
<Relationships xmlns="http://schemas.openxmlformats.org/package/2006/relationships"><Relationship Id="rId3" Type="http://schemas.openxmlformats.org/officeDocument/2006/relationships/package" Target="../embeddings/Microsoft_Excel_Worksheet30.xlsx"/><Relationship Id="rId2" Type="http://schemas.microsoft.com/office/2011/relationships/chartColorStyle" Target="colors31.xml"/><Relationship Id="rId1" Type="http://schemas.microsoft.com/office/2011/relationships/chartStyle" Target="style31.xml"/></Relationships>
</file>

<file path=ppt/charts/_rels/chart32.xml.rels><?xml version="1.0" encoding="UTF-8" standalone="yes"?>
<Relationships xmlns="http://schemas.openxmlformats.org/package/2006/relationships"><Relationship Id="rId3" Type="http://schemas.openxmlformats.org/officeDocument/2006/relationships/package" Target="../embeddings/Microsoft_Excel_Worksheet31.xlsx"/><Relationship Id="rId2" Type="http://schemas.microsoft.com/office/2011/relationships/chartColorStyle" Target="colors32.xml"/><Relationship Id="rId1" Type="http://schemas.microsoft.com/office/2011/relationships/chartStyle" Target="style32.xml"/></Relationships>
</file>

<file path=ppt/charts/_rels/chart33.xml.rels><?xml version="1.0" encoding="UTF-8" standalone="yes"?>
<Relationships xmlns="http://schemas.openxmlformats.org/package/2006/relationships"><Relationship Id="rId3" Type="http://schemas.openxmlformats.org/officeDocument/2006/relationships/package" Target="../embeddings/Microsoft_Excel_Worksheet32.xlsx"/><Relationship Id="rId2" Type="http://schemas.microsoft.com/office/2011/relationships/chartColorStyle" Target="colors33.xml"/><Relationship Id="rId1" Type="http://schemas.microsoft.com/office/2011/relationships/chartStyle" Target="style33.xml"/></Relationships>
</file>

<file path=ppt/charts/_rels/chart34.xml.rels><?xml version="1.0" encoding="UTF-8" standalone="yes"?>
<Relationships xmlns="http://schemas.openxmlformats.org/package/2006/relationships"><Relationship Id="rId3" Type="http://schemas.openxmlformats.org/officeDocument/2006/relationships/package" Target="../embeddings/Microsoft_Excel_Worksheet33.xlsx"/><Relationship Id="rId2" Type="http://schemas.microsoft.com/office/2011/relationships/chartColorStyle" Target="colors34.xml"/><Relationship Id="rId1" Type="http://schemas.microsoft.com/office/2011/relationships/chartStyle" Target="style34.xml"/></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microsoft.com/office/2011/relationships/chartColorStyle" Target="colors35.xml"/><Relationship Id="rId1" Type="http://schemas.microsoft.com/office/2011/relationships/chartStyle" Target="style35.xml"/></Relationships>
</file>

<file path=ppt/charts/_rels/chart36.xml.rels><?xml version="1.0" encoding="UTF-8" standalone="yes"?>
<Relationships xmlns="http://schemas.openxmlformats.org/package/2006/relationships"><Relationship Id="rId3" Type="http://schemas.openxmlformats.org/officeDocument/2006/relationships/package" Target="../embeddings/Microsoft_Excel_Worksheet35.xlsx"/><Relationship Id="rId2" Type="http://schemas.microsoft.com/office/2011/relationships/chartColorStyle" Target="colors36.xml"/><Relationship Id="rId1" Type="http://schemas.microsoft.com/office/2011/relationships/chartStyle" Target="style36.xml"/></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36.xlsx"/><Relationship Id="rId2" Type="http://schemas.microsoft.com/office/2011/relationships/chartColorStyle" Target="colors37.xml"/><Relationship Id="rId1" Type="http://schemas.microsoft.com/office/2011/relationships/chartStyle" Target="style37.xml"/></Relationships>
</file>

<file path=ppt/charts/_rels/chart38.xml.rels><?xml version="1.0" encoding="UTF-8" standalone="yes"?>
<Relationships xmlns="http://schemas.openxmlformats.org/package/2006/relationships"><Relationship Id="rId3" Type="http://schemas.openxmlformats.org/officeDocument/2006/relationships/package" Target="../embeddings/Microsoft_Excel_Worksheet37.xlsx"/><Relationship Id="rId2" Type="http://schemas.microsoft.com/office/2011/relationships/chartColorStyle" Target="colors38.xml"/><Relationship Id="rId1" Type="http://schemas.microsoft.com/office/2011/relationships/chartStyle" Target="style38.xml"/></Relationships>
</file>

<file path=ppt/charts/_rels/chart39.xml.rels><?xml version="1.0" encoding="UTF-8" standalone="yes"?>
<Relationships xmlns="http://schemas.openxmlformats.org/package/2006/relationships"><Relationship Id="rId3" Type="http://schemas.openxmlformats.org/officeDocument/2006/relationships/package" Target="../embeddings/Microsoft_Excel_Worksheet38.xlsx"/><Relationship Id="rId2" Type="http://schemas.microsoft.com/office/2011/relationships/chartColorStyle" Target="colors39.xml"/><Relationship Id="rId1" Type="http://schemas.microsoft.com/office/2011/relationships/chartStyle" Target="style39.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40.xml.rels><?xml version="1.0" encoding="UTF-8" standalone="yes"?>
<Relationships xmlns="http://schemas.openxmlformats.org/package/2006/relationships"><Relationship Id="rId3" Type="http://schemas.openxmlformats.org/officeDocument/2006/relationships/package" Target="../embeddings/Microsoft_Excel_Worksheet39.xlsx"/><Relationship Id="rId2" Type="http://schemas.microsoft.com/office/2011/relationships/chartColorStyle" Target="colors40.xml"/><Relationship Id="rId1" Type="http://schemas.microsoft.com/office/2011/relationships/chartStyle" Target="style40.xml"/></Relationships>
</file>

<file path=ppt/charts/_rels/chart41.xml.rels><?xml version="1.0" encoding="UTF-8" standalone="yes"?>
<Relationships xmlns="http://schemas.openxmlformats.org/package/2006/relationships"><Relationship Id="rId1" Type="http://schemas.openxmlformats.org/officeDocument/2006/relationships/package" Target="../embeddings/Microsoft_Excel_Worksheet40.xlsx"/></Relationships>
</file>

<file path=ppt/charts/_rels/chart42.xml.rels><?xml version="1.0" encoding="UTF-8" standalone="yes"?>
<Relationships xmlns="http://schemas.openxmlformats.org/package/2006/relationships"><Relationship Id="rId3" Type="http://schemas.openxmlformats.org/officeDocument/2006/relationships/package" Target="../embeddings/Microsoft_Excel_Worksheet41.xlsx"/><Relationship Id="rId2" Type="http://schemas.microsoft.com/office/2011/relationships/chartColorStyle" Target="colors41.xml"/><Relationship Id="rId1" Type="http://schemas.microsoft.com/office/2011/relationships/chartStyle" Target="style41.xml"/></Relationships>
</file>

<file path=ppt/charts/_rels/chart43.xml.rels><?xml version="1.0" encoding="UTF-8" standalone="yes"?>
<Relationships xmlns="http://schemas.openxmlformats.org/package/2006/relationships"><Relationship Id="rId3" Type="http://schemas.openxmlformats.org/officeDocument/2006/relationships/package" Target="../embeddings/Microsoft_Excel_Worksheet42.xlsx"/><Relationship Id="rId2" Type="http://schemas.microsoft.com/office/2011/relationships/chartColorStyle" Target="colors42.xml"/><Relationship Id="rId1" Type="http://schemas.microsoft.com/office/2011/relationships/chartStyle" Target="style42.xml"/></Relationships>
</file>

<file path=ppt/charts/_rels/chart44.xml.rels><?xml version="1.0" encoding="UTF-8" standalone="yes"?>
<Relationships xmlns="http://schemas.openxmlformats.org/package/2006/relationships"><Relationship Id="rId3" Type="http://schemas.openxmlformats.org/officeDocument/2006/relationships/package" Target="../embeddings/Microsoft_Excel_Worksheet43.xlsx"/><Relationship Id="rId2" Type="http://schemas.microsoft.com/office/2011/relationships/chartColorStyle" Target="colors43.xml"/><Relationship Id="rId1" Type="http://schemas.microsoft.com/office/2011/relationships/chartStyle" Target="style43.xml"/></Relationships>
</file>

<file path=ppt/charts/_rels/chart45.xml.rels><?xml version="1.0" encoding="UTF-8" standalone="yes"?>
<Relationships xmlns="http://schemas.openxmlformats.org/package/2006/relationships"><Relationship Id="rId3" Type="http://schemas.openxmlformats.org/officeDocument/2006/relationships/package" Target="../embeddings/Microsoft_Excel_Worksheet44.xlsx"/><Relationship Id="rId2" Type="http://schemas.microsoft.com/office/2011/relationships/chartColorStyle" Target="colors44.xml"/><Relationship Id="rId1" Type="http://schemas.microsoft.com/office/2011/relationships/chartStyle" Target="style44.xml"/></Relationships>
</file>

<file path=ppt/charts/_rels/chart46.xml.rels><?xml version="1.0" encoding="UTF-8" standalone="yes"?>
<Relationships xmlns="http://schemas.openxmlformats.org/package/2006/relationships"><Relationship Id="rId3" Type="http://schemas.openxmlformats.org/officeDocument/2006/relationships/package" Target="../embeddings/Microsoft_Excel_Worksheet45.xlsx"/><Relationship Id="rId2" Type="http://schemas.microsoft.com/office/2011/relationships/chartColorStyle" Target="colors45.xml"/><Relationship Id="rId1" Type="http://schemas.microsoft.com/office/2011/relationships/chartStyle" Target="style45.xml"/></Relationships>
</file>

<file path=ppt/charts/_rels/chart47.xml.rels><?xml version="1.0" encoding="UTF-8" standalone="yes"?>
<Relationships xmlns="http://schemas.openxmlformats.org/package/2006/relationships"><Relationship Id="rId3" Type="http://schemas.openxmlformats.org/officeDocument/2006/relationships/package" Target="../embeddings/Microsoft_Excel_Worksheet46.xlsx"/><Relationship Id="rId2" Type="http://schemas.microsoft.com/office/2011/relationships/chartColorStyle" Target="colors46.xml"/><Relationship Id="rId1" Type="http://schemas.microsoft.com/office/2011/relationships/chartStyle" Target="style46.xml"/></Relationships>
</file>

<file path=ppt/charts/_rels/chart48.xml.rels><?xml version="1.0" encoding="UTF-8" standalone="yes"?>
<Relationships xmlns="http://schemas.openxmlformats.org/package/2006/relationships"><Relationship Id="rId3" Type="http://schemas.openxmlformats.org/officeDocument/2006/relationships/package" Target="../embeddings/Microsoft_Excel_Worksheet47.xlsx"/><Relationship Id="rId2" Type="http://schemas.microsoft.com/office/2011/relationships/chartColorStyle" Target="colors47.xml"/><Relationship Id="rId1" Type="http://schemas.microsoft.com/office/2011/relationships/chartStyle" Target="style47.xml"/></Relationships>
</file>

<file path=ppt/charts/_rels/chart49.xml.rels><?xml version="1.0" encoding="UTF-8" standalone="yes"?>
<Relationships xmlns="http://schemas.openxmlformats.org/package/2006/relationships"><Relationship Id="rId3" Type="http://schemas.openxmlformats.org/officeDocument/2006/relationships/package" Target="../embeddings/Microsoft_Excel_Worksheet48.xlsx"/><Relationship Id="rId2" Type="http://schemas.microsoft.com/office/2011/relationships/chartColorStyle" Target="colors48.xml"/><Relationship Id="rId1" Type="http://schemas.microsoft.com/office/2011/relationships/chartStyle" Target="style48.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50.xml.rels><?xml version="1.0" encoding="UTF-8" standalone="yes"?>
<Relationships xmlns="http://schemas.openxmlformats.org/package/2006/relationships"><Relationship Id="rId3" Type="http://schemas.openxmlformats.org/officeDocument/2006/relationships/package" Target="../embeddings/Microsoft_Excel_Worksheet49.xlsx"/><Relationship Id="rId2" Type="http://schemas.microsoft.com/office/2011/relationships/chartColorStyle" Target="colors49.xml"/><Relationship Id="rId1" Type="http://schemas.microsoft.com/office/2011/relationships/chartStyle" Target="style49.xml"/></Relationships>
</file>

<file path=ppt/charts/_rels/chart51.xml.rels><?xml version="1.0" encoding="UTF-8" standalone="yes"?>
<Relationships xmlns="http://schemas.openxmlformats.org/package/2006/relationships"><Relationship Id="rId3" Type="http://schemas.openxmlformats.org/officeDocument/2006/relationships/package" Target="../embeddings/Microsoft_Excel_Worksheet50.xlsx"/><Relationship Id="rId2" Type="http://schemas.microsoft.com/office/2011/relationships/chartColorStyle" Target="colors50.xml"/><Relationship Id="rId1" Type="http://schemas.microsoft.com/office/2011/relationships/chartStyle" Target="style50.xml"/></Relationships>
</file>

<file path=ppt/charts/_rels/chart52.xml.rels><?xml version="1.0" encoding="UTF-8" standalone="yes"?>
<Relationships xmlns="http://schemas.openxmlformats.org/package/2006/relationships"><Relationship Id="rId3" Type="http://schemas.openxmlformats.org/officeDocument/2006/relationships/package" Target="../embeddings/Microsoft_Excel_Worksheet51.xlsx"/><Relationship Id="rId2" Type="http://schemas.microsoft.com/office/2011/relationships/chartColorStyle" Target="colors51.xml"/><Relationship Id="rId1" Type="http://schemas.microsoft.com/office/2011/relationships/chartStyle" Target="style51.xml"/></Relationships>
</file>

<file path=ppt/charts/_rels/chart53.xml.rels><?xml version="1.0" encoding="UTF-8" standalone="yes"?>
<Relationships xmlns="http://schemas.openxmlformats.org/package/2006/relationships"><Relationship Id="rId3" Type="http://schemas.openxmlformats.org/officeDocument/2006/relationships/package" Target="../embeddings/Microsoft_Excel_Worksheet52.xlsx"/><Relationship Id="rId2" Type="http://schemas.microsoft.com/office/2011/relationships/chartColorStyle" Target="colors52.xml"/><Relationship Id="rId1" Type="http://schemas.microsoft.com/office/2011/relationships/chartStyle" Target="style52.xml"/></Relationships>
</file>

<file path=ppt/charts/_rels/chart54.xml.rels><?xml version="1.0" encoding="UTF-8" standalone="yes"?>
<Relationships xmlns="http://schemas.openxmlformats.org/package/2006/relationships"><Relationship Id="rId3" Type="http://schemas.openxmlformats.org/officeDocument/2006/relationships/package" Target="../embeddings/Microsoft_Excel_Worksheet53.xlsx"/><Relationship Id="rId2" Type="http://schemas.microsoft.com/office/2011/relationships/chartColorStyle" Target="colors53.xml"/><Relationship Id="rId1" Type="http://schemas.microsoft.com/office/2011/relationships/chartStyle" Target="style53.xml"/></Relationships>
</file>

<file path=ppt/charts/_rels/chart55.xml.rels><?xml version="1.0" encoding="UTF-8" standalone="yes"?>
<Relationships xmlns="http://schemas.openxmlformats.org/package/2006/relationships"><Relationship Id="rId3" Type="http://schemas.openxmlformats.org/officeDocument/2006/relationships/package" Target="../embeddings/Microsoft_Excel_Worksheet54.xlsx"/><Relationship Id="rId2" Type="http://schemas.microsoft.com/office/2011/relationships/chartColorStyle" Target="colors54.xml"/><Relationship Id="rId1" Type="http://schemas.microsoft.com/office/2011/relationships/chartStyle" Target="style54.xml"/></Relationships>
</file>

<file path=ppt/charts/_rels/chart56.xml.rels><?xml version="1.0" encoding="UTF-8" standalone="yes"?>
<Relationships xmlns="http://schemas.openxmlformats.org/package/2006/relationships"><Relationship Id="rId3" Type="http://schemas.openxmlformats.org/officeDocument/2006/relationships/package" Target="../embeddings/Microsoft_Excel_Worksheet55.xlsx"/><Relationship Id="rId2" Type="http://schemas.microsoft.com/office/2011/relationships/chartColorStyle" Target="colors55.xml"/><Relationship Id="rId1" Type="http://schemas.microsoft.com/office/2011/relationships/chartStyle" Target="style55.xml"/></Relationships>
</file>

<file path=ppt/charts/_rels/chart57.xml.rels><?xml version="1.0" encoding="UTF-8" standalone="yes"?>
<Relationships xmlns="http://schemas.openxmlformats.org/package/2006/relationships"><Relationship Id="rId3" Type="http://schemas.openxmlformats.org/officeDocument/2006/relationships/package" Target="../embeddings/Microsoft_Excel_Worksheet56.xlsx"/><Relationship Id="rId2" Type="http://schemas.microsoft.com/office/2011/relationships/chartColorStyle" Target="colors56.xml"/><Relationship Id="rId1" Type="http://schemas.microsoft.com/office/2011/relationships/chartStyle" Target="style56.xml"/></Relationships>
</file>

<file path=ppt/charts/_rels/chart58.xml.rels><?xml version="1.0" encoding="UTF-8" standalone="yes"?>
<Relationships xmlns="http://schemas.openxmlformats.org/package/2006/relationships"><Relationship Id="rId3" Type="http://schemas.openxmlformats.org/officeDocument/2006/relationships/package" Target="../embeddings/Microsoft_Excel_Worksheet57.xlsx"/><Relationship Id="rId2" Type="http://schemas.microsoft.com/office/2011/relationships/chartColorStyle" Target="colors57.xml"/><Relationship Id="rId1" Type="http://schemas.microsoft.com/office/2011/relationships/chartStyle" Target="style57.xml"/></Relationships>
</file>

<file path=ppt/charts/_rels/chart59.xml.rels><?xml version="1.0" encoding="UTF-8" standalone="yes"?>
<Relationships xmlns="http://schemas.openxmlformats.org/package/2006/relationships"><Relationship Id="rId3" Type="http://schemas.openxmlformats.org/officeDocument/2006/relationships/package" Target="../embeddings/Microsoft_Excel_Worksheet58.xlsx"/><Relationship Id="rId2" Type="http://schemas.microsoft.com/office/2011/relationships/chartColorStyle" Target="colors58.xml"/><Relationship Id="rId1" Type="http://schemas.microsoft.com/office/2011/relationships/chartStyle" Target="style58.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60.xml.rels><?xml version="1.0" encoding="UTF-8" standalone="yes"?>
<Relationships xmlns="http://schemas.openxmlformats.org/package/2006/relationships"><Relationship Id="rId3" Type="http://schemas.openxmlformats.org/officeDocument/2006/relationships/package" Target="../embeddings/Microsoft_Excel_Worksheet59.xlsx"/><Relationship Id="rId2" Type="http://schemas.microsoft.com/office/2011/relationships/chartColorStyle" Target="colors59.xml"/><Relationship Id="rId1" Type="http://schemas.microsoft.com/office/2011/relationships/chartStyle" Target="style59.xml"/></Relationships>
</file>

<file path=ppt/charts/_rels/chart61.xml.rels><?xml version="1.0" encoding="UTF-8" standalone="yes"?>
<Relationships xmlns="http://schemas.openxmlformats.org/package/2006/relationships"><Relationship Id="rId3" Type="http://schemas.openxmlformats.org/officeDocument/2006/relationships/package" Target="../embeddings/Microsoft_Excel_Worksheet60.xlsx"/><Relationship Id="rId2" Type="http://schemas.microsoft.com/office/2011/relationships/chartColorStyle" Target="colors60.xml"/><Relationship Id="rId1" Type="http://schemas.microsoft.com/office/2011/relationships/chartStyle" Target="style60.xml"/></Relationships>
</file>

<file path=ppt/charts/_rels/chart62.xml.rels><?xml version="1.0" encoding="UTF-8" standalone="yes"?>
<Relationships xmlns="http://schemas.openxmlformats.org/package/2006/relationships"><Relationship Id="rId3" Type="http://schemas.openxmlformats.org/officeDocument/2006/relationships/package" Target="../embeddings/Microsoft_Excel_Worksheet61.xlsx"/><Relationship Id="rId2" Type="http://schemas.microsoft.com/office/2011/relationships/chartColorStyle" Target="colors61.xml"/><Relationship Id="rId1" Type="http://schemas.microsoft.com/office/2011/relationships/chartStyle" Target="style61.xml"/></Relationships>
</file>

<file path=ppt/charts/_rels/chart63.xml.rels><?xml version="1.0" encoding="UTF-8" standalone="yes"?>
<Relationships xmlns="http://schemas.openxmlformats.org/package/2006/relationships"><Relationship Id="rId3" Type="http://schemas.openxmlformats.org/officeDocument/2006/relationships/package" Target="../embeddings/Microsoft_Excel_Worksheet62.xlsx"/><Relationship Id="rId2" Type="http://schemas.microsoft.com/office/2011/relationships/chartColorStyle" Target="colors62.xml"/><Relationship Id="rId1" Type="http://schemas.microsoft.com/office/2011/relationships/chartStyle" Target="style62.xml"/></Relationships>
</file>

<file path=ppt/charts/_rels/chart64.xml.rels><?xml version="1.0" encoding="UTF-8" standalone="yes"?>
<Relationships xmlns="http://schemas.openxmlformats.org/package/2006/relationships"><Relationship Id="rId3" Type="http://schemas.openxmlformats.org/officeDocument/2006/relationships/package" Target="../embeddings/Microsoft_Excel_Worksheet63.xlsx"/><Relationship Id="rId2" Type="http://schemas.microsoft.com/office/2011/relationships/chartColorStyle" Target="colors63.xml"/><Relationship Id="rId1" Type="http://schemas.microsoft.com/office/2011/relationships/chartStyle" Target="style63.xml"/></Relationships>
</file>

<file path=ppt/charts/_rels/chart65.xml.rels><?xml version="1.0" encoding="UTF-8" standalone="yes"?>
<Relationships xmlns="http://schemas.openxmlformats.org/package/2006/relationships"><Relationship Id="rId3" Type="http://schemas.openxmlformats.org/officeDocument/2006/relationships/package" Target="../embeddings/Microsoft_Excel_Worksheet64.xlsx"/><Relationship Id="rId2" Type="http://schemas.microsoft.com/office/2011/relationships/chartColorStyle" Target="colors64.xml"/><Relationship Id="rId1" Type="http://schemas.microsoft.com/office/2011/relationships/chartStyle" Target="style64.xml"/></Relationships>
</file>

<file path=ppt/charts/_rels/chart66.xml.rels><?xml version="1.0" encoding="UTF-8" standalone="yes"?>
<Relationships xmlns="http://schemas.openxmlformats.org/package/2006/relationships"><Relationship Id="rId3" Type="http://schemas.openxmlformats.org/officeDocument/2006/relationships/package" Target="../embeddings/Microsoft_Excel_Worksheet65.xlsx"/><Relationship Id="rId2" Type="http://schemas.microsoft.com/office/2011/relationships/chartColorStyle" Target="colors65.xml"/><Relationship Id="rId1" Type="http://schemas.microsoft.com/office/2011/relationships/chartStyle" Target="style65.xml"/></Relationships>
</file>

<file path=ppt/charts/_rels/chart67.xml.rels><?xml version="1.0" encoding="UTF-8" standalone="yes"?>
<Relationships xmlns="http://schemas.openxmlformats.org/package/2006/relationships"><Relationship Id="rId3" Type="http://schemas.openxmlformats.org/officeDocument/2006/relationships/package" Target="../embeddings/Microsoft_Excel_Worksheet66.xlsx"/><Relationship Id="rId2" Type="http://schemas.microsoft.com/office/2011/relationships/chartColorStyle" Target="colors66.xml"/><Relationship Id="rId1" Type="http://schemas.microsoft.com/office/2011/relationships/chartStyle" Target="style6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3280383154196272E-2"/>
          <c:y val="9.1557571701457188E-2"/>
          <c:w val="0.93002950493257308"/>
          <c:h val="0.66357830732100576"/>
        </c:manualLayout>
      </c:layout>
      <c:barChart>
        <c:barDir val="bar"/>
        <c:grouping val="clustered"/>
        <c:varyColors val="0"/>
        <c:ser>
          <c:idx val="0"/>
          <c:order val="0"/>
          <c:tx>
            <c:strRef>
              <c:f>Arkusz1!$B$1</c:f>
              <c:strCache>
                <c:ptCount val="1"/>
                <c:pt idx="0">
                  <c:v>Kolumna1</c:v>
                </c:pt>
              </c:strCache>
            </c:strRef>
          </c:tx>
          <c:spPr>
            <a:solidFill>
              <a:schemeClr val="accent4">
                <a:lumMod val="75000"/>
              </a:schemeClr>
            </a:solidFill>
            <a:ln w="19050">
              <a:solidFill>
                <a:schemeClr val="lt1"/>
              </a:solidFill>
            </a:ln>
            <a:effectLst/>
          </c:spPr>
          <c:invertIfNegative val="0"/>
          <c:dPt>
            <c:idx val="2"/>
            <c:invertIfNegative val="0"/>
            <c:bubble3D val="0"/>
            <c:spPr>
              <a:solidFill>
                <a:schemeClr val="accent4">
                  <a:lumMod val="75000"/>
                </a:schemeClr>
              </a:solidFill>
              <a:ln w="19050">
                <a:solidFill>
                  <a:schemeClr val="lt1"/>
                </a:solidFill>
              </a:ln>
              <a:effectLst/>
            </c:spPr>
            <c:extLst>
              <c:ext xmlns:c16="http://schemas.microsoft.com/office/drawing/2014/chart" uri="{C3380CC4-5D6E-409C-BE32-E72D297353CC}">
                <c16:uniqueId val="{00000000-EF05-46D9-B0CB-AC6C7BD34F8F}"/>
              </c:ext>
            </c:extLst>
          </c:dPt>
          <c:dPt>
            <c:idx val="3"/>
            <c:invertIfNegative val="0"/>
            <c:bubble3D val="0"/>
            <c:spPr>
              <a:solidFill>
                <a:schemeClr val="accent4">
                  <a:lumMod val="75000"/>
                </a:schemeClr>
              </a:solidFill>
              <a:ln w="19050">
                <a:solidFill>
                  <a:schemeClr val="lt1"/>
                </a:solidFill>
              </a:ln>
              <a:effectLst/>
            </c:spPr>
            <c:extLst>
              <c:ext xmlns:c16="http://schemas.microsoft.com/office/drawing/2014/chart" uri="{C3380CC4-5D6E-409C-BE32-E72D297353CC}">
                <c16:uniqueId val="{00000001-EF05-46D9-B0CB-AC6C7BD34F8F}"/>
              </c:ext>
            </c:extLst>
          </c:dPt>
          <c:dPt>
            <c:idx val="4"/>
            <c:invertIfNegative val="0"/>
            <c:bubble3D val="0"/>
            <c:spPr>
              <a:solidFill>
                <a:schemeClr val="accent4">
                  <a:lumMod val="75000"/>
                </a:schemeClr>
              </a:solidFill>
              <a:ln w="19050">
                <a:solidFill>
                  <a:schemeClr val="lt1"/>
                </a:solidFill>
              </a:ln>
              <a:effectLst/>
            </c:spPr>
            <c:extLst>
              <c:ext xmlns:c16="http://schemas.microsoft.com/office/drawing/2014/chart" uri="{C3380CC4-5D6E-409C-BE32-E72D297353CC}">
                <c16:uniqueId val="{00000002-EF05-46D9-B0CB-AC6C7BD34F8F}"/>
              </c:ext>
            </c:extLst>
          </c:dPt>
          <c:dPt>
            <c:idx val="5"/>
            <c:invertIfNegative val="0"/>
            <c:bubble3D val="0"/>
            <c:spPr>
              <a:solidFill>
                <a:schemeClr val="accent4">
                  <a:lumMod val="75000"/>
                </a:schemeClr>
              </a:solidFill>
              <a:ln w="19050">
                <a:solidFill>
                  <a:schemeClr val="lt1"/>
                </a:solidFill>
              </a:ln>
              <a:effectLst/>
            </c:spPr>
            <c:extLst>
              <c:ext xmlns:c16="http://schemas.microsoft.com/office/drawing/2014/chart" uri="{C3380CC4-5D6E-409C-BE32-E72D297353CC}">
                <c16:uniqueId val="{00000007-05B5-431C-9222-67511C500B60}"/>
              </c:ext>
            </c:extLst>
          </c:dPt>
          <c:dPt>
            <c:idx val="6"/>
            <c:invertIfNegative val="0"/>
            <c:bubble3D val="0"/>
            <c:spPr>
              <a:solidFill>
                <a:schemeClr val="accent4">
                  <a:lumMod val="75000"/>
                </a:schemeClr>
              </a:solidFill>
              <a:ln w="19050">
                <a:solidFill>
                  <a:schemeClr val="lt1"/>
                </a:solidFill>
              </a:ln>
              <a:effectLst/>
            </c:spPr>
            <c:extLst>
              <c:ext xmlns:c16="http://schemas.microsoft.com/office/drawing/2014/chart" uri="{C3380CC4-5D6E-409C-BE32-E72D297353CC}">
                <c16:uniqueId val="{00000004-EF05-46D9-B0CB-AC6C7BD34F8F}"/>
              </c:ext>
            </c:extLst>
          </c:dPt>
          <c:dPt>
            <c:idx val="7"/>
            <c:invertIfNegative val="0"/>
            <c:bubble3D val="0"/>
            <c:spPr>
              <a:solidFill>
                <a:schemeClr val="accent4">
                  <a:lumMod val="75000"/>
                </a:schemeClr>
              </a:solidFill>
              <a:ln w="19050">
                <a:solidFill>
                  <a:schemeClr val="lt1"/>
                </a:solidFill>
              </a:ln>
              <a:effectLst/>
            </c:spPr>
            <c:extLst>
              <c:ext xmlns:c16="http://schemas.microsoft.com/office/drawing/2014/chart" uri="{C3380CC4-5D6E-409C-BE32-E72D297353CC}">
                <c16:uniqueId val="{0000000B-05B5-431C-9222-67511C500B60}"/>
              </c:ext>
            </c:extLst>
          </c:dPt>
          <c:dPt>
            <c:idx val="8"/>
            <c:invertIfNegative val="0"/>
            <c:bubble3D val="0"/>
            <c:spPr>
              <a:solidFill>
                <a:schemeClr val="accent4">
                  <a:lumMod val="75000"/>
                </a:schemeClr>
              </a:solidFill>
              <a:ln w="19050">
                <a:solidFill>
                  <a:schemeClr val="lt1"/>
                </a:solidFill>
              </a:ln>
              <a:effectLst/>
            </c:spPr>
            <c:extLst>
              <c:ext xmlns:c16="http://schemas.microsoft.com/office/drawing/2014/chart" uri="{C3380CC4-5D6E-409C-BE32-E72D297353CC}">
                <c16:uniqueId val="{00000009-59DF-460C-8769-B229F1620DF4}"/>
              </c:ext>
            </c:extLst>
          </c:dPt>
          <c:dPt>
            <c:idx val="9"/>
            <c:invertIfNegative val="0"/>
            <c:bubble3D val="0"/>
            <c:spPr>
              <a:solidFill>
                <a:schemeClr val="accent4">
                  <a:lumMod val="75000"/>
                </a:schemeClr>
              </a:solidFill>
              <a:ln w="19050">
                <a:solidFill>
                  <a:schemeClr val="lt1"/>
                </a:solidFill>
              </a:ln>
              <a:effectLst/>
            </c:spPr>
            <c:extLst>
              <c:ext xmlns:c16="http://schemas.microsoft.com/office/drawing/2014/chart" uri="{C3380CC4-5D6E-409C-BE32-E72D297353CC}">
                <c16:uniqueId val="{0000000B-59DF-460C-8769-B229F1620DF4}"/>
              </c:ext>
            </c:extLst>
          </c:dPt>
          <c:dLbls>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pl-P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Arkusz1!$A$2:$A$11</c:f>
              <c:strCache>
                <c:ptCount val="10"/>
                <c:pt idx="0">
                  <c:v>Aplikacja mObywatel</c:v>
                </c:pt>
                <c:pt idx="1">
                  <c:v>Strona www mobywatel.gov.pl</c:v>
                </c:pt>
                <c:pt idx="2">
                  <c:v>Profil Zaufany</c:v>
                </c:pt>
                <c:pt idx="3">
                  <c:v>MojeIKP (Internetowe Konto Pacjenta)</c:v>
                </c:pt>
                <c:pt idx="4">
                  <c:v>Portal gov.pl</c:v>
                </c:pt>
                <c:pt idx="5">
                  <c:v>mZUS / PUE ZUS</c:v>
                </c:pt>
                <c:pt idx="6">
                  <c:v>ePUAP</c:v>
                </c:pt>
                <c:pt idx="7">
                  <c:v>urząd skarbowy / podatki.gov.pl</c:v>
                </c:pt>
                <c:pt idx="8">
                  <c:v>Biznes.gov.pl</c:v>
                </c:pt>
                <c:pt idx="9">
                  <c:v>eDO App</c:v>
                </c:pt>
              </c:strCache>
            </c:strRef>
          </c:cat>
          <c:val>
            <c:numRef>
              <c:f>Arkusz1!$B$2:$B$11</c:f>
              <c:numCache>
                <c:formatCode>0%</c:formatCode>
                <c:ptCount val="10"/>
                <c:pt idx="0">
                  <c:v>0.42</c:v>
                </c:pt>
                <c:pt idx="1">
                  <c:v>0.34</c:v>
                </c:pt>
                <c:pt idx="2">
                  <c:v>0.59</c:v>
                </c:pt>
                <c:pt idx="3">
                  <c:v>0.43</c:v>
                </c:pt>
                <c:pt idx="4">
                  <c:v>0.32</c:v>
                </c:pt>
                <c:pt idx="5">
                  <c:v>0.35</c:v>
                </c:pt>
                <c:pt idx="6">
                  <c:v>0.24</c:v>
                </c:pt>
                <c:pt idx="7">
                  <c:v>0.44</c:v>
                </c:pt>
                <c:pt idx="8">
                  <c:v>0.11</c:v>
                </c:pt>
                <c:pt idx="9">
                  <c:v>0.03</c:v>
                </c:pt>
              </c:numCache>
            </c:numRef>
          </c:val>
          <c:extLst>
            <c:ext xmlns:c16="http://schemas.microsoft.com/office/drawing/2014/chart" uri="{C3380CC4-5D6E-409C-BE32-E72D297353CC}">
              <c16:uniqueId val="{00000002-7004-4D33-9D9C-E5A06201A293}"/>
            </c:ext>
          </c:extLst>
        </c:ser>
        <c:dLbls>
          <c:showLegendKey val="0"/>
          <c:showVal val="0"/>
          <c:showCatName val="0"/>
          <c:showSerName val="0"/>
          <c:showPercent val="0"/>
          <c:showBubbleSize val="0"/>
        </c:dLbls>
        <c:gapWidth val="40"/>
        <c:axId val="25750784"/>
        <c:axId val="25744128"/>
      </c:barChart>
      <c:valAx>
        <c:axId val="25744128"/>
        <c:scaling>
          <c:orientation val="minMax"/>
        </c:scaling>
        <c:delete val="1"/>
        <c:axPos val="t"/>
        <c:numFmt formatCode="0%" sourceLinked="1"/>
        <c:majorTickMark val="out"/>
        <c:minorTickMark val="none"/>
        <c:tickLblPos val="nextTo"/>
        <c:crossAx val="25750784"/>
        <c:crosses val="autoZero"/>
        <c:crossBetween val="between"/>
      </c:valAx>
      <c:catAx>
        <c:axId val="25750784"/>
        <c:scaling>
          <c:orientation val="maxMin"/>
        </c:scaling>
        <c:delete val="1"/>
        <c:axPos val="l"/>
        <c:numFmt formatCode="General" sourceLinked="1"/>
        <c:majorTickMark val="out"/>
        <c:minorTickMark val="none"/>
        <c:tickLblPos val="nextTo"/>
        <c:crossAx val="25744128"/>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50">
          <a:solidFill>
            <a:schemeClr val="tx1"/>
          </a:solidFill>
        </a:defRPr>
      </a:pPr>
      <a:endParaRPr lang="pl-PL"/>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3280383154196272E-2"/>
          <c:y val="9.1557571701457188E-2"/>
          <c:w val="0.79209839661335912"/>
          <c:h val="0.90133590030132982"/>
        </c:manualLayout>
      </c:layout>
      <c:barChart>
        <c:barDir val="bar"/>
        <c:grouping val="clustered"/>
        <c:varyColors val="0"/>
        <c:ser>
          <c:idx val="0"/>
          <c:order val="0"/>
          <c:tx>
            <c:strRef>
              <c:f>Arkusz1!$B$1</c:f>
              <c:strCache>
                <c:ptCount val="1"/>
                <c:pt idx="0">
                  <c:v>znajomość asystowana</c:v>
                </c:pt>
              </c:strCache>
            </c:strRef>
          </c:tx>
          <c:spPr>
            <a:solidFill>
              <a:schemeClr val="accent4"/>
            </a:solidFill>
            <a:ln w="19050">
              <a:solidFill>
                <a:schemeClr val="lt1"/>
              </a:solidFill>
            </a:ln>
            <a:effectLst/>
          </c:spPr>
          <c:invertIfNegative val="0"/>
          <c:dPt>
            <c:idx val="0"/>
            <c:invertIfNegative val="0"/>
            <c:bubble3D val="0"/>
            <c:extLst>
              <c:ext xmlns:c16="http://schemas.microsoft.com/office/drawing/2014/chart" uri="{C3380CC4-5D6E-409C-BE32-E72D297353CC}">
                <c16:uniqueId val="{00000000-CF74-4C16-AA67-C77F9BEA2EB8}"/>
              </c:ext>
            </c:extLst>
          </c:dPt>
          <c:dPt>
            <c:idx val="1"/>
            <c:invertIfNegative val="0"/>
            <c:bubble3D val="0"/>
            <c:extLst>
              <c:ext xmlns:c16="http://schemas.microsoft.com/office/drawing/2014/chart" uri="{C3380CC4-5D6E-409C-BE32-E72D297353CC}">
                <c16:uniqueId val="{00000001-CF74-4C16-AA67-C77F9BEA2EB8}"/>
              </c:ext>
            </c:extLst>
          </c:dPt>
          <c:dLbls>
            <c:spPr>
              <a:noFill/>
              <a:ln>
                <a:noFill/>
              </a:ln>
              <a:effectLst/>
            </c:spPr>
            <c:txPr>
              <a:bodyPr rot="0" spcFirstLastPara="1" vertOverflow="ellipsis" vert="horz" wrap="square" anchor="ctr" anchorCtr="1"/>
              <a:lstStyle/>
              <a:p>
                <a:pPr>
                  <a:defRPr sz="700" b="0" i="0" u="none" strike="noStrike" kern="1200" baseline="0">
                    <a:solidFill>
                      <a:schemeClr val="accent4">
                        <a:lumMod val="75000"/>
                      </a:schemeClr>
                    </a:solidFill>
                    <a:latin typeface="+mn-lt"/>
                    <a:ea typeface="+mn-ea"/>
                    <a:cs typeface="+mn-cs"/>
                  </a:defRPr>
                </a:pPr>
                <a:endParaRPr lang="pl-P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Arkusz1!$A$2:$A$26</c:f>
              <c:numCache>
                <c:formatCode>General</c:formatCode>
                <c:ptCount val="25"/>
              </c:numCache>
            </c:numRef>
          </c:cat>
          <c:val>
            <c:numRef>
              <c:f>Arkusz1!$B$2:$B$26</c:f>
              <c:numCache>
                <c:formatCode>0%</c:formatCode>
                <c:ptCount val="25"/>
                <c:pt idx="0">
                  <c:v>0.37</c:v>
                </c:pt>
                <c:pt idx="1">
                  <c:v>0.34</c:v>
                </c:pt>
                <c:pt idx="2">
                  <c:v>0.26</c:v>
                </c:pt>
                <c:pt idx="3">
                  <c:v>0.22</c:v>
                </c:pt>
                <c:pt idx="4">
                  <c:v>0.47</c:v>
                </c:pt>
                <c:pt idx="5">
                  <c:v>0.5</c:v>
                </c:pt>
                <c:pt idx="6">
                  <c:v>0.43</c:v>
                </c:pt>
                <c:pt idx="7">
                  <c:v>0.32</c:v>
                </c:pt>
                <c:pt idx="8">
                  <c:v>0.14000000000000001</c:v>
                </c:pt>
                <c:pt idx="9">
                  <c:v>0.14000000000000001</c:v>
                </c:pt>
                <c:pt idx="10">
                  <c:v>0.26</c:v>
                </c:pt>
                <c:pt idx="11">
                  <c:v>0.39</c:v>
                </c:pt>
                <c:pt idx="12">
                  <c:v>0.52</c:v>
                </c:pt>
                <c:pt idx="13">
                  <c:v>0.32</c:v>
                </c:pt>
                <c:pt idx="14">
                  <c:v>0.35</c:v>
                </c:pt>
                <c:pt idx="15">
                  <c:v>0.3</c:v>
                </c:pt>
                <c:pt idx="16">
                  <c:v>0.51</c:v>
                </c:pt>
                <c:pt idx="17">
                  <c:v>0.33</c:v>
                </c:pt>
                <c:pt idx="18">
                  <c:v>0.33</c:v>
                </c:pt>
                <c:pt idx="19">
                  <c:v>0.47</c:v>
                </c:pt>
                <c:pt idx="20">
                  <c:v>0.37</c:v>
                </c:pt>
                <c:pt idx="21">
                  <c:v>0.37</c:v>
                </c:pt>
                <c:pt idx="22">
                  <c:v>0.28000000000000003</c:v>
                </c:pt>
                <c:pt idx="23">
                  <c:v>0.28999999999999998</c:v>
                </c:pt>
                <c:pt idx="24">
                  <c:v>0.35</c:v>
                </c:pt>
              </c:numCache>
            </c:numRef>
          </c:val>
          <c:extLst>
            <c:ext xmlns:c16="http://schemas.microsoft.com/office/drawing/2014/chart" uri="{C3380CC4-5D6E-409C-BE32-E72D297353CC}">
              <c16:uniqueId val="{00000002-CF74-4C16-AA67-C77F9BEA2EB8}"/>
            </c:ext>
          </c:extLst>
        </c:ser>
        <c:ser>
          <c:idx val="1"/>
          <c:order val="1"/>
          <c:tx>
            <c:strRef>
              <c:f>Arkusz1!$C$1</c:f>
              <c:strCache>
                <c:ptCount val="1"/>
                <c:pt idx="0">
                  <c:v>korzystanie</c:v>
                </c:pt>
              </c:strCache>
            </c:strRef>
          </c:tx>
          <c:spPr>
            <a:solidFill>
              <a:schemeClr val="accent4">
                <a:lumMod val="75000"/>
              </a:schemeClr>
            </a:solidFill>
            <a:ln w="19050">
              <a:solidFill>
                <a:schemeClr val="l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accent4">
                        <a:lumMod val="50000"/>
                      </a:schemeClr>
                    </a:solidFill>
                    <a:latin typeface="+mn-lt"/>
                    <a:ea typeface="+mn-ea"/>
                    <a:cs typeface="+mn-cs"/>
                  </a:defRPr>
                </a:pPr>
                <a:endParaRPr lang="pl-P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Arkusz1!$A$2:$A$26</c:f>
              <c:numCache>
                <c:formatCode>General</c:formatCode>
                <c:ptCount val="25"/>
              </c:numCache>
            </c:numRef>
          </c:cat>
          <c:val>
            <c:numRef>
              <c:f>Arkusz1!$C$2:$C$26</c:f>
              <c:numCache>
                <c:formatCode>0%</c:formatCode>
                <c:ptCount val="25"/>
                <c:pt idx="0">
                  <c:v>0.19</c:v>
                </c:pt>
                <c:pt idx="1">
                  <c:v>0.21</c:v>
                </c:pt>
                <c:pt idx="2">
                  <c:v>0.04</c:v>
                </c:pt>
                <c:pt idx="3">
                  <c:v>0.08</c:v>
                </c:pt>
                <c:pt idx="4">
                  <c:v>0.32</c:v>
                </c:pt>
                <c:pt idx="5">
                  <c:v>0.31</c:v>
                </c:pt>
                <c:pt idx="6">
                  <c:v>0.25</c:v>
                </c:pt>
                <c:pt idx="7">
                  <c:v>0.18</c:v>
                </c:pt>
                <c:pt idx="8">
                  <c:v>0.04</c:v>
                </c:pt>
                <c:pt idx="9">
                  <c:v>0.04</c:v>
                </c:pt>
                <c:pt idx="10">
                  <c:v>0.13</c:v>
                </c:pt>
                <c:pt idx="11">
                  <c:v>0.21</c:v>
                </c:pt>
                <c:pt idx="12">
                  <c:v>0.36</c:v>
                </c:pt>
                <c:pt idx="13">
                  <c:v>0.2</c:v>
                </c:pt>
                <c:pt idx="14">
                  <c:v>0.23</c:v>
                </c:pt>
                <c:pt idx="15">
                  <c:v>0.18</c:v>
                </c:pt>
                <c:pt idx="16">
                  <c:v>0.26</c:v>
                </c:pt>
                <c:pt idx="17">
                  <c:v>0.16</c:v>
                </c:pt>
                <c:pt idx="18">
                  <c:v>0.22</c:v>
                </c:pt>
                <c:pt idx="19">
                  <c:v>0.3</c:v>
                </c:pt>
                <c:pt idx="20">
                  <c:v>0.17</c:v>
                </c:pt>
                <c:pt idx="21">
                  <c:v>0.24</c:v>
                </c:pt>
                <c:pt idx="22">
                  <c:v>0.16</c:v>
                </c:pt>
                <c:pt idx="23">
                  <c:v>0.12</c:v>
                </c:pt>
                <c:pt idx="24">
                  <c:v>0.22</c:v>
                </c:pt>
              </c:numCache>
            </c:numRef>
          </c:val>
          <c:extLst>
            <c:ext xmlns:c16="http://schemas.microsoft.com/office/drawing/2014/chart" uri="{C3380CC4-5D6E-409C-BE32-E72D297353CC}">
              <c16:uniqueId val="{00000003-CF74-4C16-AA67-C77F9BEA2EB8}"/>
            </c:ext>
          </c:extLst>
        </c:ser>
        <c:dLbls>
          <c:showLegendKey val="0"/>
          <c:showVal val="0"/>
          <c:showCatName val="0"/>
          <c:showSerName val="0"/>
          <c:showPercent val="0"/>
          <c:showBubbleSize val="0"/>
        </c:dLbls>
        <c:gapWidth val="40"/>
        <c:axId val="25750784"/>
        <c:axId val="25744128"/>
      </c:barChart>
      <c:valAx>
        <c:axId val="25744128"/>
        <c:scaling>
          <c:orientation val="minMax"/>
        </c:scaling>
        <c:delete val="1"/>
        <c:axPos val="t"/>
        <c:numFmt formatCode="0%" sourceLinked="1"/>
        <c:majorTickMark val="out"/>
        <c:minorTickMark val="none"/>
        <c:tickLblPos val="nextTo"/>
        <c:crossAx val="25750784"/>
        <c:crosses val="autoZero"/>
        <c:crossBetween val="between"/>
      </c:valAx>
      <c:catAx>
        <c:axId val="25750784"/>
        <c:scaling>
          <c:orientation val="maxMin"/>
        </c:scaling>
        <c:delete val="1"/>
        <c:axPos val="l"/>
        <c:numFmt formatCode="General" sourceLinked="1"/>
        <c:majorTickMark val="out"/>
        <c:minorTickMark val="none"/>
        <c:tickLblPos val="nextTo"/>
        <c:crossAx val="25744128"/>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50">
          <a:solidFill>
            <a:schemeClr val="tx1"/>
          </a:solidFill>
        </a:defRPr>
      </a:pPr>
      <a:endParaRPr lang="pl-PL"/>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3280383154196272E-2"/>
          <c:y val="9.1557571701457188E-2"/>
          <c:w val="0.79209839661335912"/>
          <c:h val="0.90133590030132982"/>
        </c:manualLayout>
      </c:layout>
      <c:barChart>
        <c:barDir val="bar"/>
        <c:grouping val="clustered"/>
        <c:varyColors val="0"/>
        <c:ser>
          <c:idx val="0"/>
          <c:order val="0"/>
          <c:tx>
            <c:strRef>
              <c:f>Arkusz1!$B$1</c:f>
              <c:strCache>
                <c:ptCount val="1"/>
                <c:pt idx="0">
                  <c:v>znajomość asystowana</c:v>
                </c:pt>
              </c:strCache>
            </c:strRef>
          </c:tx>
          <c:spPr>
            <a:solidFill>
              <a:schemeClr val="accent4"/>
            </a:solidFill>
            <a:ln w="19050">
              <a:solidFill>
                <a:schemeClr val="lt1"/>
              </a:solidFill>
            </a:ln>
            <a:effectLst/>
          </c:spPr>
          <c:invertIfNegative val="0"/>
          <c:dPt>
            <c:idx val="0"/>
            <c:invertIfNegative val="0"/>
            <c:bubble3D val="0"/>
            <c:extLst>
              <c:ext xmlns:c16="http://schemas.microsoft.com/office/drawing/2014/chart" uri="{C3380CC4-5D6E-409C-BE32-E72D297353CC}">
                <c16:uniqueId val="{00000000-4CF3-4582-AF24-BC3492BAA499}"/>
              </c:ext>
            </c:extLst>
          </c:dPt>
          <c:dPt>
            <c:idx val="1"/>
            <c:invertIfNegative val="0"/>
            <c:bubble3D val="0"/>
            <c:extLst>
              <c:ext xmlns:c16="http://schemas.microsoft.com/office/drawing/2014/chart" uri="{C3380CC4-5D6E-409C-BE32-E72D297353CC}">
                <c16:uniqueId val="{00000001-4CF3-4582-AF24-BC3492BAA499}"/>
              </c:ext>
            </c:extLst>
          </c:dPt>
          <c:dLbls>
            <c:spPr>
              <a:noFill/>
              <a:ln>
                <a:noFill/>
              </a:ln>
              <a:effectLst/>
            </c:spPr>
            <c:txPr>
              <a:bodyPr rot="0" spcFirstLastPara="1" vertOverflow="ellipsis" vert="horz" wrap="square" anchor="ctr" anchorCtr="1"/>
              <a:lstStyle/>
              <a:p>
                <a:pPr>
                  <a:defRPr sz="700" b="0" i="0" u="none" strike="noStrike" kern="1200" baseline="0">
                    <a:solidFill>
                      <a:schemeClr val="accent4">
                        <a:lumMod val="75000"/>
                      </a:schemeClr>
                    </a:solidFill>
                    <a:latin typeface="+mn-lt"/>
                    <a:ea typeface="+mn-ea"/>
                    <a:cs typeface="+mn-cs"/>
                  </a:defRPr>
                </a:pPr>
                <a:endParaRPr lang="pl-P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Arkusz1!$A$2:$A$26</c:f>
              <c:numCache>
                <c:formatCode>General</c:formatCode>
                <c:ptCount val="25"/>
              </c:numCache>
            </c:numRef>
          </c:cat>
          <c:val>
            <c:numRef>
              <c:f>Arkusz1!$B$2:$B$26</c:f>
              <c:numCache>
                <c:formatCode>0%</c:formatCode>
                <c:ptCount val="25"/>
                <c:pt idx="0">
                  <c:v>0.31</c:v>
                </c:pt>
                <c:pt idx="1">
                  <c:v>0.32</c:v>
                </c:pt>
                <c:pt idx="2">
                  <c:v>0.24</c:v>
                </c:pt>
                <c:pt idx="3">
                  <c:v>0.31</c:v>
                </c:pt>
                <c:pt idx="4">
                  <c:v>0.46</c:v>
                </c:pt>
                <c:pt idx="5">
                  <c:v>0.36</c:v>
                </c:pt>
                <c:pt idx="6">
                  <c:v>0.36</c:v>
                </c:pt>
                <c:pt idx="7">
                  <c:v>0.33</c:v>
                </c:pt>
                <c:pt idx="8">
                  <c:v>0.11</c:v>
                </c:pt>
                <c:pt idx="9">
                  <c:v>0.1</c:v>
                </c:pt>
                <c:pt idx="10">
                  <c:v>0.16</c:v>
                </c:pt>
                <c:pt idx="11">
                  <c:v>0.34</c:v>
                </c:pt>
                <c:pt idx="12">
                  <c:v>0.55000000000000004</c:v>
                </c:pt>
                <c:pt idx="13">
                  <c:v>0.28000000000000003</c:v>
                </c:pt>
                <c:pt idx="14">
                  <c:v>0.28999999999999998</c:v>
                </c:pt>
                <c:pt idx="15">
                  <c:v>0.28999999999999998</c:v>
                </c:pt>
                <c:pt idx="16">
                  <c:v>0.43</c:v>
                </c:pt>
                <c:pt idx="17">
                  <c:v>0.36</c:v>
                </c:pt>
                <c:pt idx="18">
                  <c:v>0.26</c:v>
                </c:pt>
                <c:pt idx="19">
                  <c:v>0.41</c:v>
                </c:pt>
                <c:pt idx="20">
                  <c:v>0.31</c:v>
                </c:pt>
                <c:pt idx="21">
                  <c:v>0.34</c:v>
                </c:pt>
                <c:pt idx="22">
                  <c:v>0.27</c:v>
                </c:pt>
                <c:pt idx="23">
                  <c:v>0.25</c:v>
                </c:pt>
                <c:pt idx="24">
                  <c:v>0.37</c:v>
                </c:pt>
              </c:numCache>
            </c:numRef>
          </c:val>
          <c:extLst>
            <c:ext xmlns:c16="http://schemas.microsoft.com/office/drawing/2014/chart" uri="{C3380CC4-5D6E-409C-BE32-E72D297353CC}">
              <c16:uniqueId val="{00000002-4CF3-4582-AF24-BC3492BAA499}"/>
            </c:ext>
          </c:extLst>
        </c:ser>
        <c:ser>
          <c:idx val="1"/>
          <c:order val="1"/>
          <c:tx>
            <c:strRef>
              <c:f>Arkusz1!$C$1</c:f>
              <c:strCache>
                <c:ptCount val="1"/>
                <c:pt idx="0">
                  <c:v>korzystanie</c:v>
                </c:pt>
              </c:strCache>
            </c:strRef>
          </c:tx>
          <c:spPr>
            <a:solidFill>
              <a:schemeClr val="accent4">
                <a:lumMod val="75000"/>
              </a:schemeClr>
            </a:solidFill>
            <a:ln w="19050">
              <a:solidFill>
                <a:schemeClr val="l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accent4">
                        <a:lumMod val="50000"/>
                      </a:schemeClr>
                    </a:solidFill>
                    <a:latin typeface="+mn-lt"/>
                    <a:ea typeface="+mn-ea"/>
                    <a:cs typeface="+mn-cs"/>
                  </a:defRPr>
                </a:pPr>
                <a:endParaRPr lang="pl-P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Arkusz1!$A$2:$A$26</c:f>
              <c:numCache>
                <c:formatCode>General</c:formatCode>
                <c:ptCount val="25"/>
              </c:numCache>
            </c:numRef>
          </c:cat>
          <c:val>
            <c:numRef>
              <c:f>Arkusz1!$C$2:$C$26</c:f>
              <c:numCache>
                <c:formatCode>0%</c:formatCode>
                <c:ptCount val="25"/>
                <c:pt idx="0">
                  <c:v>0.17</c:v>
                </c:pt>
                <c:pt idx="1">
                  <c:v>0.17</c:v>
                </c:pt>
                <c:pt idx="2">
                  <c:v>0.05</c:v>
                </c:pt>
                <c:pt idx="3">
                  <c:v>0.14000000000000001</c:v>
                </c:pt>
                <c:pt idx="4">
                  <c:v>0.26</c:v>
                </c:pt>
                <c:pt idx="5">
                  <c:v>0.24</c:v>
                </c:pt>
                <c:pt idx="6">
                  <c:v>0.23</c:v>
                </c:pt>
                <c:pt idx="7">
                  <c:v>0.15</c:v>
                </c:pt>
                <c:pt idx="8">
                  <c:v>0.04</c:v>
                </c:pt>
                <c:pt idx="9">
                  <c:v>0.02</c:v>
                </c:pt>
                <c:pt idx="10">
                  <c:v>0.06</c:v>
                </c:pt>
                <c:pt idx="11">
                  <c:v>0.17</c:v>
                </c:pt>
                <c:pt idx="12">
                  <c:v>0.36</c:v>
                </c:pt>
                <c:pt idx="13">
                  <c:v>0.15</c:v>
                </c:pt>
                <c:pt idx="14">
                  <c:v>0.19</c:v>
                </c:pt>
                <c:pt idx="15">
                  <c:v>0.17</c:v>
                </c:pt>
                <c:pt idx="16">
                  <c:v>0.19</c:v>
                </c:pt>
                <c:pt idx="17">
                  <c:v>0.21</c:v>
                </c:pt>
                <c:pt idx="18">
                  <c:v>0.17</c:v>
                </c:pt>
                <c:pt idx="19">
                  <c:v>0.26</c:v>
                </c:pt>
                <c:pt idx="20">
                  <c:v>0.14000000000000001</c:v>
                </c:pt>
                <c:pt idx="21">
                  <c:v>0.18</c:v>
                </c:pt>
                <c:pt idx="22">
                  <c:v>0.19</c:v>
                </c:pt>
                <c:pt idx="23">
                  <c:v>0.1</c:v>
                </c:pt>
                <c:pt idx="24">
                  <c:v>0.2</c:v>
                </c:pt>
              </c:numCache>
            </c:numRef>
          </c:val>
          <c:extLst>
            <c:ext xmlns:c16="http://schemas.microsoft.com/office/drawing/2014/chart" uri="{C3380CC4-5D6E-409C-BE32-E72D297353CC}">
              <c16:uniqueId val="{00000003-4CF3-4582-AF24-BC3492BAA499}"/>
            </c:ext>
          </c:extLst>
        </c:ser>
        <c:dLbls>
          <c:showLegendKey val="0"/>
          <c:showVal val="0"/>
          <c:showCatName val="0"/>
          <c:showSerName val="0"/>
          <c:showPercent val="0"/>
          <c:showBubbleSize val="0"/>
        </c:dLbls>
        <c:gapWidth val="40"/>
        <c:axId val="25750784"/>
        <c:axId val="25744128"/>
      </c:barChart>
      <c:valAx>
        <c:axId val="25744128"/>
        <c:scaling>
          <c:orientation val="minMax"/>
        </c:scaling>
        <c:delete val="1"/>
        <c:axPos val="t"/>
        <c:numFmt formatCode="0%" sourceLinked="1"/>
        <c:majorTickMark val="out"/>
        <c:minorTickMark val="none"/>
        <c:tickLblPos val="nextTo"/>
        <c:crossAx val="25750784"/>
        <c:crosses val="autoZero"/>
        <c:crossBetween val="between"/>
      </c:valAx>
      <c:catAx>
        <c:axId val="25750784"/>
        <c:scaling>
          <c:orientation val="maxMin"/>
        </c:scaling>
        <c:delete val="1"/>
        <c:axPos val="l"/>
        <c:numFmt formatCode="General" sourceLinked="1"/>
        <c:majorTickMark val="out"/>
        <c:minorTickMark val="none"/>
        <c:tickLblPos val="nextTo"/>
        <c:crossAx val="25744128"/>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50">
          <a:solidFill>
            <a:schemeClr val="tx1"/>
          </a:solidFill>
        </a:defRPr>
      </a:pPr>
      <a:endParaRPr lang="pl-PL"/>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3280383154196272E-2"/>
          <c:y val="9.1557571701457188E-2"/>
          <c:w val="0.79209839661335912"/>
          <c:h val="0.90133590030132982"/>
        </c:manualLayout>
      </c:layout>
      <c:barChart>
        <c:barDir val="bar"/>
        <c:grouping val="clustered"/>
        <c:varyColors val="0"/>
        <c:ser>
          <c:idx val="0"/>
          <c:order val="0"/>
          <c:tx>
            <c:strRef>
              <c:f>Arkusz1!$B$1</c:f>
              <c:strCache>
                <c:ptCount val="1"/>
                <c:pt idx="0">
                  <c:v>znajomość asystowana</c:v>
                </c:pt>
              </c:strCache>
            </c:strRef>
          </c:tx>
          <c:spPr>
            <a:solidFill>
              <a:schemeClr val="accent4"/>
            </a:solidFill>
            <a:ln w="19050">
              <a:solidFill>
                <a:schemeClr val="lt1"/>
              </a:solidFill>
            </a:ln>
            <a:effectLst/>
          </c:spPr>
          <c:invertIfNegative val="0"/>
          <c:dPt>
            <c:idx val="0"/>
            <c:invertIfNegative val="0"/>
            <c:bubble3D val="0"/>
            <c:extLst>
              <c:ext xmlns:c16="http://schemas.microsoft.com/office/drawing/2014/chart" uri="{C3380CC4-5D6E-409C-BE32-E72D297353CC}">
                <c16:uniqueId val="{00000000-CADB-40F2-AEA7-CEF6FB5F31A5}"/>
              </c:ext>
            </c:extLst>
          </c:dPt>
          <c:dPt>
            <c:idx val="1"/>
            <c:invertIfNegative val="0"/>
            <c:bubble3D val="0"/>
            <c:extLst>
              <c:ext xmlns:c16="http://schemas.microsoft.com/office/drawing/2014/chart" uri="{C3380CC4-5D6E-409C-BE32-E72D297353CC}">
                <c16:uniqueId val="{00000001-CADB-40F2-AEA7-CEF6FB5F31A5}"/>
              </c:ext>
            </c:extLst>
          </c:dPt>
          <c:dLbls>
            <c:spPr>
              <a:noFill/>
              <a:ln>
                <a:noFill/>
              </a:ln>
              <a:effectLst/>
            </c:spPr>
            <c:txPr>
              <a:bodyPr rot="0" spcFirstLastPara="1" vertOverflow="ellipsis" vert="horz" wrap="square" anchor="ctr" anchorCtr="1"/>
              <a:lstStyle/>
              <a:p>
                <a:pPr>
                  <a:defRPr sz="700" b="0" i="0" u="none" strike="noStrike" kern="1200" baseline="0">
                    <a:solidFill>
                      <a:schemeClr val="accent4">
                        <a:lumMod val="75000"/>
                      </a:schemeClr>
                    </a:solidFill>
                    <a:latin typeface="+mn-lt"/>
                    <a:ea typeface="+mn-ea"/>
                    <a:cs typeface="+mn-cs"/>
                  </a:defRPr>
                </a:pPr>
                <a:endParaRPr lang="pl-P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Arkusz1!$A$2:$A$26</c:f>
              <c:numCache>
                <c:formatCode>General</c:formatCode>
                <c:ptCount val="25"/>
              </c:numCache>
            </c:numRef>
          </c:cat>
          <c:val>
            <c:numRef>
              <c:f>Arkusz1!$B$2:$B$26</c:f>
              <c:numCache>
                <c:formatCode>0%</c:formatCode>
                <c:ptCount val="25"/>
                <c:pt idx="0">
                  <c:v>0.23</c:v>
                </c:pt>
                <c:pt idx="1">
                  <c:v>0.24</c:v>
                </c:pt>
                <c:pt idx="2">
                  <c:v>0.19</c:v>
                </c:pt>
                <c:pt idx="3">
                  <c:v>0.11</c:v>
                </c:pt>
                <c:pt idx="4">
                  <c:v>0.35</c:v>
                </c:pt>
                <c:pt idx="5">
                  <c:v>0.38</c:v>
                </c:pt>
                <c:pt idx="6">
                  <c:v>0.34</c:v>
                </c:pt>
                <c:pt idx="7">
                  <c:v>0.14000000000000001</c:v>
                </c:pt>
                <c:pt idx="8">
                  <c:v>0.06</c:v>
                </c:pt>
                <c:pt idx="9">
                  <c:v>0.08</c:v>
                </c:pt>
                <c:pt idx="10">
                  <c:v>0.13</c:v>
                </c:pt>
                <c:pt idx="11">
                  <c:v>0.22</c:v>
                </c:pt>
                <c:pt idx="12">
                  <c:v>0.45</c:v>
                </c:pt>
                <c:pt idx="13">
                  <c:v>0.24</c:v>
                </c:pt>
                <c:pt idx="14">
                  <c:v>0.21</c:v>
                </c:pt>
                <c:pt idx="15">
                  <c:v>0.16</c:v>
                </c:pt>
                <c:pt idx="16">
                  <c:v>0.26</c:v>
                </c:pt>
                <c:pt idx="17">
                  <c:v>0.33</c:v>
                </c:pt>
                <c:pt idx="18">
                  <c:v>0.15</c:v>
                </c:pt>
                <c:pt idx="19">
                  <c:v>0.24</c:v>
                </c:pt>
                <c:pt idx="20">
                  <c:v>0.2</c:v>
                </c:pt>
                <c:pt idx="21">
                  <c:v>0.34</c:v>
                </c:pt>
                <c:pt idx="22">
                  <c:v>0.22</c:v>
                </c:pt>
                <c:pt idx="23">
                  <c:v>0.17</c:v>
                </c:pt>
                <c:pt idx="24">
                  <c:v>0.32</c:v>
                </c:pt>
              </c:numCache>
            </c:numRef>
          </c:val>
          <c:extLst>
            <c:ext xmlns:c16="http://schemas.microsoft.com/office/drawing/2014/chart" uri="{C3380CC4-5D6E-409C-BE32-E72D297353CC}">
              <c16:uniqueId val="{00000002-CADB-40F2-AEA7-CEF6FB5F31A5}"/>
            </c:ext>
          </c:extLst>
        </c:ser>
        <c:ser>
          <c:idx val="1"/>
          <c:order val="1"/>
          <c:tx>
            <c:strRef>
              <c:f>Arkusz1!$C$1</c:f>
              <c:strCache>
                <c:ptCount val="1"/>
                <c:pt idx="0">
                  <c:v>korzystanie</c:v>
                </c:pt>
              </c:strCache>
            </c:strRef>
          </c:tx>
          <c:spPr>
            <a:solidFill>
              <a:schemeClr val="accent4">
                <a:lumMod val="75000"/>
              </a:schemeClr>
            </a:solidFill>
            <a:ln w="19050">
              <a:solidFill>
                <a:schemeClr val="l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accent4">
                        <a:lumMod val="50000"/>
                      </a:schemeClr>
                    </a:solidFill>
                    <a:latin typeface="+mn-lt"/>
                    <a:ea typeface="+mn-ea"/>
                    <a:cs typeface="+mn-cs"/>
                  </a:defRPr>
                </a:pPr>
                <a:endParaRPr lang="pl-P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Arkusz1!$A$2:$A$26</c:f>
              <c:numCache>
                <c:formatCode>General</c:formatCode>
                <c:ptCount val="25"/>
              </c:numCache>
            </c:numRef>
          </c:cat>
          <c:val>
            <c:numRef>
              <c:f>Arkusz1!$C$2:$C$26</c:f>
              <c:numCache>
                <c:formatCode>0%</c:formatCode>
                <c:ptCount val="25"/>
                <c:pt idx="0">
                  <c:v>0.13</c:v>
                </c:pt>
                <c:pt idx="1">
                  <c:v>0.14000000000000001</c:v>
                </c:pt>
                <c:pt idx="2">
                  <c:v>0</c:v>
                </c:pt>
                <c:pt idx="3">
                  <c:v>0.04</c:v>
                </c:pt>
                <c:pt idx="4">
                  <c:v>0.24</c:v>
                </c:pt>
                <c:pt idx="5">
                  <c:v>0.21</c:v>
                </c:pt>
                <c:pt idx="6">
                  <c:v>0.22</c:v>
                </c:pt>
                <c:pt idx="7">
                  <c:v>0.04</c:v>
                </c:pt>
                <c:pt idx="8">
                  <c:v>0.02</c:v>
                </c:pt>
                <c:pt idx="9">
                  <c:v>0</c:v>
                </c:pt>
                <c:pt idx="10">
                  <c:v>0.04</c:v>
                </c:pt>
                <c:pt idx="11">
                  <c:v>0.1</c:v>
                </c:pt>
                <c:pt idx="12">
                  <c:v>0.34</c:v>
                </c:pt>
                <c:pt idx="13">
                  <c:v>0.14000000000000001</c:v>
                </c:pt>
                <c:pt idx="14">
                  <c:v>0.11</c:v>
                </c:pt>
                <c:pt idx="15">
                  <c:v>0.13</c:v>
                </c:pt>
                <c:pt idx="16">
                  <c:v>0.14000000000000001</c:v>
                </c:pt>
                <c:pt idx="17">
                  <c:v>0.14000000000000001</c:v>
                </c:pt>
                <c:pt idx="18">
                  <c:v>0.1</c:v>
                </c:pt>
                <c:pt idx="19">
                  <c:v>0.15</c:v>
                </c:pt>
                <c:pt idx="20">
                  <c:v>0.13</c:v>
                </c:pt>
                <c:pt idx="21">
                  <c:v>0.19</c:v>
                </c:pt>
                <c:pt idx="22">
                  <c:v>0.14000000000000001</c:v>
                </c:pt>
                <c:pt idx="23">
                  <c:v>0.09</c:v>
                </c:pt>
                <c:pt idx="24">
                  <c:v>0.14000000000000001</c:v>
                </c:pt>
              </c:numCache>
            </c:numRef>
          </c:val>
          <c:extLst>
            <c:ext xmlns:c16="http://schemas.microsoft.com/office/drawing/2014/chart" uri="{C3380CC4-5D6E-409C-BE32-E72D297353CC}">
              <c16:uniqueId val="{00000003-CADB-40F2-AEA7-CEF6FB5F31A5}"/>
            </c:ext>
          </c:extLst>
        </c:ser>
        <c:dLbls>
          <c:showLegendKey val="0"/>
          <c:showVal val="0"/>
          <c:showCatName val="0"/>
          <c:showSerName val="0"/>
          <c:showPercent val="0"/>
          <c:showBubbleSize val="0"/>
        </c:dLbls>
        <c:gapWidth val="40"/>
        <c:axId val="25750784"/>
        <c:axId val="25744128"/>
      </c:barChart>
      <c:valAx>
        <c:axId val="25744128"/>
        <c:scaling>
          <c:orientation val="minMax"/>
          <c:max val="1"/>
        </c:scaling>
        <c:delete val="1"/>
        <c:axPos val="t"/>
        <c:numFmt formatCode="0%" sourceLinked="1"/>
        <c:majorTickMark val="out"/>
        <c:minorTickMark val="none"/>
        <c:tickLblPos val="nextTo"/>
        <c:crossAx val="25750784"/>
        <c:crosses val="autoZero"/>
        <c:crossBetween val="between"/>
      </c:valAx>
      <c:catAx>
        <c:axId val="25750784"/>
        <c:scaling>
          <c:orientation val="maxMin"/>
        </c:scaling>
        <c:delete val="1"/>
        <c:axPos val="l"/>
        <c:numFmt formatCode="General" sourceLinked="1"/>
        <c:majorTickMark val="out"/>
        <c:minorTickMark val="none"/>
        <c:tickLblPos val="nextTo"/>
        <c:crossAx val="25744128"/>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50">
          <a:solidFill>
            <a:schemeClr val="tx1"/>
          </a:solidFill>
        </a:defRPr>
      </a:pPr>
      <a:endParaRPr lang="pl-PL"/>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3280383154196272E-2"/>
          <c:y val="9.1557571701457188E-2"/>
          <c:w val="0.79209839661335912"/>
          <c:h val="0.75798057585402023"/>
        </c:manualLayout>
      </c:layout>
      <c:barChart>
        <c:barDir val="bar"/>
        <c:grouping val="clustered"/>
        <c:varyColors val="0"/>
        <c:ser>
          <c:idx val="0"/>
          <c:order val="0"/>
          <c:tx>
            <c:strRef>
              <c:f>Arkusz1!$B$1</c:f>
              <c:strCache>
                <c:ptCount val="1"/>
                <c:pt idx="0">
                  <c:v>Kolumna1</c:v>
                </c:pt>
              </c:strCache>
            </c:strRef>
          </c:tx>
          <c:spPr>
            <a:solidFill>
              <a:srgbClr val="2EA2A2"/>
            </a:solidFill>
            <a:ln w="19050">
              <a:solidFill>
                <a:schemeClr val="lt1"/>
              </a:solidFill>
            </a:ln>
            <a:effectLst/>
          </c:spPr>
          <c:invertIfNegative val="0"/>
          <c:dPt>
            <c:idx val="1"/>
            <c:invertIfNegative val="0"/>
            <c:bubble3D val="0"/>
            <c:spPr>
              <a:solidFill>
                <a:srgbClr val="2EA2A2"/>
              </a:solidFill>
              <a:ln w="19050">
                <a:solidFill>
                  <a:schemeClr val="lt1"/>
                </a:solidFill>
              </a:ln>
              <a:effectLst/>
            </c:spPr>
            <c:extLst>
              <c:ext xmlns:c16="http://schemas.microsoft.com/office/drawing/2014/chart" uri="{C3380CC4-5D6E-409C-BE32-E72D297353CC}">
                <c16:uniqueId val="{00000001-AB67-442B-906F-6F7B8FF3F53B}"/>
              </c:ext>
            </c:extLst>
          </c:dPt>
          <c:dPt>
            <c:idx val="2"/>
            <c:invertIfNegative val="0"/>
            <c:bubble3D val="0"/>
            <c:spPr>
              <a:solidFill>
                <a:srgbClr val="2EA2A2"/>
              </a:solidFill>
              <a:ln w="19050">
                <a:solidFill>
                  <a:schemeClr val="lt1"/>
                </a:solidFill>
              </a:ln>
              <a:effectLst/>
            </c:spPr>
            <c:extLst>
              <c:ext xmlns:c16="http://schemas.microsoft.com/office/drawing/2014/chart" uri="{C3380CC4-5D6E-409C-BE32-E72D297353CC}">
                <c16:uniqueId val="{00000003-AB67-442B-906F-6F7B8FF3F53B}"/>
              </c:ext>
            </c:extLst>
          </c:dPt>
          <c:dPt>
            <c:idx val="3"/>
            <c:invertIfNegative val="0"/>
            <c:bubble3D val="0"/>
            <c:spPr>
              <a:solidFill>
                <a:srgbClr val="2EA2A2"/>
              </a:solidFill>
              <a:ln w="19050">
                <a:solidFill>
                  <a:schemeClr val="lt1"/>
                </a:solidFill>
              </a:ln>
              <a:effectLst/>
            </c:spPr>
            <c:extLst>
              <c:ext xmlns:c16="http://schemas.microsoft.com/office/drawing/2014/chart" uri="{C3380CC4-5D6E-409C-BE32-E72D297353CC}">
                <c16:uniqueId val="{00000005-AB67-442B-906F-6F7B8FF3F53B}"/>
              </c:ext>
            </c:extLst>
          </c:dPt>
          <c:dPt>
            <c:idx val="5"/>
            <c:invertIfNegative val="0"/>
            <c:bubble3D val="0"/>
            <c:spPr>
              <a:solidFill>
                <a:srgbClr val="2EA2A2"/>
              </a:solidFill>
              <a:ln w="19050">
                <a:solidFill>
                  <a:schemeClr val="lt1"/>
                </a:solidFill>
              </a:ln>
              <a:effectLst/>
            </c:spPr>
            <c:extLst>
              <c:ext xmlns:c16="http://schemas.microsoft.com/office/drawing/2014/chart" uri="{C3380CC4-5D6E-409C-BE32-E72D297353CC}">
                <c16:uniqueId val="{00000009-AB67-442B-906F-6F7B8FF3F53B}"/>
              </c:ext>
            </c:extLst>
          </c:dPt>
          <c:dPt>
            <c:idx val="6"/>
            <c:invertIfNegative val="0"/>
            <c:bubble3D val="0"/>
            <c:spPr>
              <a:solidFill>
                <a:srgbClr val="2EA2A2"/>
              </a:solidFill>
              <a:ln w="19050">
                <a:solidFill>
                  <a:schemeClr val="lt1"/>
                </a:solidFill>
              </a:ln>
              <a:effectLst/>
            </c:spPr>
            <c:extLst>
              <c:ext xmlns:c16="http://schemas.microsoft.com/office/drawing/2014/chart" uri="{C3380CC4-5D6E-409C-BE32-E72D297353CC}">
                <c16:uniqueId val="{00000009-6863-4D14-9103-35D09496A2D6}"/>
              </c:ext>
            </c:extLst>
          </c:dPt>
          <c:dPt>
            <c:idx val="12"/>
            <c:invertIfNegative val="0"/>
            <c:bubble3D val="0"/>
            <c:spPr>
              <a:solidFill>
                <a:srgbClr val="2EA2A2"/>
              </a:solidFill>
              <a:ln w="19050">
                <a:solidFill>
                  <a:schemeClr val="lt1"/>
                </a:solidFill>
              </a:ln>
              <a:effectLst/>
            </c:spPr>
            <c:extLst>
              <c:ext xmlns:c16="http://schemas.microsoft.com/office/drawing/2014/chart" uri="{C3380CC4-5D6E-409C-BE32-E72D297353CC}">
                <c16:uniqueId val="{0000000D-AB67-442B-906F-6F7B8FF3F53B}"/>
              </c:ext>
            </c:extLst>
          </c:dPt>
          <c:dLbls>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pl-P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Arkusz1!$A$2:$A$11</c:f>
              <c:strCache>
                <c:ptCount val="10"/>
                <c:pt idx="0">
                  <c:v>e-urząd skarbowy / podatki.gov.pl N=448</c:v>
                </c:pt>
                <c:pt idx="1">
                  <c:v>MojeIKP (Internetowe Konto Pacjenta) N=432</c:v>
                </c:pt>
                <c:pt idx="2">
                  <c:v>Profil Zaufany N=600</c:v>
                </c:pt>
                <c:pt idx="3">
                  <c:v>mZUS / PUE ZUS N=354</c:v>
                </c:pt>
                <c:pt idx="4">
                  <c:v>Aplikacja mObywatel N=421</c:v>
                </c:pt>
                <c:pt idx="5">
                  <c:v>strona mObywatel N=347</c:v>
                </c:pt>
                <c:pt idx="6">
                  <c:v>ePUAP N=240</c:v>
                </c:pt>
                <c:pt idx="7">
                  <c:v>Portal gov.pl N=321</c:v>
                </c:pt>
                <c:pt idx="8">
                  <c:v>Biznes.gov.pl N=108</c:v>
                </c:pt>
                <c:pt idx="9">
                  <c:v>eDO App N=28</c:v>
                </c:pt>
              </c:strCache>
            </c:strRef>
          </c:cat>
          <c:val>
            <c:numRef>
              <c:f>Arkusz1!$B$2:$B$11</c:f>
              <c:numCache>
                <c:formatCode>0%</c:formatCode>
                <c:ptCount val="10"/>
                <c:pt idx="0">
                  <c:v>0.93</c:v>
                </c:pt>
                <c:pt idx="1">
                  <c:v>0.91</c:v>
                </c:pt>
                <c:pt idx="2">
                  <c:v>0.83</c:v>
                </c:pt>
                <c:pt idx="3">
                  <c:v>0.83</c:v>
                </c:pt>
                <c:pt idx="4">
                  <c:v>0.81</c:v>
                </c:pt>
                <c:pt idx="5">
                  <c:v>0.76</c:v>
                </c:pt>
                <c:pt idx="6">
                  <c:v>0.59</c:v>
                </c:pt>
                <c:pt idx="7">
                  <c:v>0.56999999999999995</c:v>
                </c:pt>
                <c:pt idx="8">
                  <c:v>0.52</c:v>
                </c:pt>
                <c:pt idx="9">
                  <c:v>0.19</c:v>
                </c:pt>
              </c:numCache>
            </c:numRef>
          </c:val>
          <c:extLst>
            <c:ext xmlns:c16="http://schemas.microsoft.com/office/drawing/2014/chart" uri="{C3380CC4-5D6E-409C-BE32-E72D297353CC}">
              <c16:uniqueId val="{0000000E-AB67-442B-906F-6F7B8FF3F53B}"/>
            </c:ext>
          </c:extLst>
        </c:ser>
        <c:dLbls>
          <c:showLegendKey val="0"/>
          <c:showVal val="0"/>
          <c:showCatName val="0"/>
          <c:showSerName val="0"/>
          <c:showPercent val="0"/>
          <c:showBubbleSize val="0"/>
        </c:dLbls>
        <c:gapWidth val="40"/>
        <c:axId val="25750784"/>
        <c:axId val="25744128"/>
      </c:barChart>
      <c:valAx>
        <c:axId val="25744128"/>
        <c:scaling>
          <c:orientation val="minMax"/>
        </c:scaling>
        <c:delete val="1"/>
        <c:axPos val="t"/>
        <c:numFmt formatCode="0%" sourceLinked="1"/>
        <c:majorTickMark val="out"/>
        <c:minorTickMark val="none"/>
        <c:tickLblPos val="nextTo"/>
        <c:crossAx val="25750784"/>
        <c:crosses val="autoZero"/>
        <c:crossBetween val="between"/>
      </c:valAx>
      <c:catAx>
        <c:axId val="25750784"/>
        <c:scaling>
          <c:orientation val="maxMin"/>
        </c:scaling>
        <c:delete val="1"/>
        <c:axPos val="l"/>
        <c:numFmt formatCode="General" sourceLinked="1"/>
        <c:majorTickMark val="out"/>
        <c:minorTickMark val="none"/>
        <c:tickLblPos val="nextTo"/>
        <c:crossAx val="25744128"/>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50">
          <a:solidFill>
            <a:schemeClr val="tx1"/>
          </a:solidFill>
        </a:defRPr>
      </a:pPr>
      <a:endParaRPr lang="pl-PL"/>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3280383154196272E-2"/>
          <c:y val="9.1557571701457188E-2"/>
          <c:w val="0.79209839661335912"/>
          <c:h val="0.8328622354117855"/>
        </c:manualLayout>
      </c:layout>
      <c:barChart>
        <c:barDir val="bar"/>
        <c:grouping val="clustered"/>
        <c:varyColors val="0"/>
        <c:ser>
          <c:idx val="0"/>
          <c:order val="0"/>
          <c:tx>
            <c:strRef>
              <c:f>Arkusz1!$B$1</c:f>
              <c:strCache>
                <c:ptCount val="1"/>
                <c:pt idx="0">
                  <c:v>Kolumna1</c:v>
                </c:pt>
              </c:strCache>
            </c:strRef>
          </c:tx>
          <c:spPr>
            <a:solidFill>
              <a:srgbClr val="2EA2A2"/>
            </a:solidFill>
            <a:ln w="19050">
              <a:solidFill>
                <a:schemeClr val="lt1"/>
              </a:solidFill>
            </a:ln>
            <a:effectLst/>
          </c:spPr>
          <c:invertIfNegative val="0"/>
          <c:dPt>
            <c:idx val="0"/>
            <c:invertIfNegative val="0"/>
            <c:bubble3D val="0"/>
            <c:extLst>
              <c:ext xmlns:c16="http://schemas.microsoft.com/office/drawing/2014/chart" uri="{C3380CC4-5D6E-409C-BE32-E72D297353CC}">
                <c16:uniqueId val="{00000000-71BE-4717-BFF8-5DC0E915982A}"/>
              </c:ext>
            </c:extLst>
          </c:dPt>
          <c:dPt>
            <c:idx val="1"/>
            <c:invertIfNegative val="0"/>
            <c:bubble3D val="0"/>
            <c:extLst>
              <c:ext xmlns:c16="http://schemas.microsoft.com/office/drawing/2014/chart" uri="{C3380CC4-5D6E-409C-BE32-E72D297353CC}">
                <c16:uniqueId val="{00000001-71BE-4717-BFF8-5DC0E915982A}"/>
              </c:ext>
            </c:extLst>
          </c:dPt>
          <c:dPt>
            <c:idx val="12"/>
            <c:invertIfNegative val="0"/>
            <c:bubble3D val="0"/>
            <c:spPr>
              <a:solidFill>
                <a:srgbClr val="2EA2A2"/>
              </a:solidFill>
              <a:ln w="19050">
                <a:solidFill>
                  <a:schemeClr val="lt1"/>
                </a:solidFill>
              </a:ln>
              <a:effectLst/>
            </c:spPr>
            <c:extLst>
              <c:ext xmlns:c16="http://schemas.microsoft.com/office/drawing/2014/chart" uri="{C3380CC4-5D6E-409C-BE32-E72D297353CC}">
                <c16:uniqueId val="{00000002-2515-4404-A98E-18C5CCC043FD}"/>
              </c:ext>
            </c:extLst>
          </c:dPt>
          <c:dLbls>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pl-P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Arkusz1!$A$2:$A$14</c:f>
              <c:strCache>
                <c:ptCount val="13"/>
                <c:pt idx="0">
                  <c:v>zbiór rożnych dokumentów, można się nimi posłużyć, sprawdzić</c:v>
                </c:pt>
                <c:pt idx="1">
                  <c:v>służy mi jako mój dowód osobisty, paszport</c:v>
                </c:pt>
                <c:pt idx="2">
                  <c:v>załatwianie spraw urzędowych</c:v>
                </c:pt>
                <c:pt idx="3">
                  <c:v>elektroniczna wersja prawa jazdy, dowodu rejestracyjnego, ubezpieczenia pojazdu</c:v>
                </c:pt>
                <c:pt idx="4">
                  <c:v>sprawdzenie punktów karnych</c:v>
                </c:pt>
                <c:pt idx="5">
                  <c:v>e-recepty</c:v>
                </c:pt>
                <c:pt idx="6">
                  <c:v>certyfikat covidowy, szczepienia</c:v>
                </c:pt>
                <c:pt idx="7">
                  <c:v>składanie wniosków o wydanie dokumentów</c:v>
                </c:pt>
                <c:pt idx="8">
                  <c:v>kontakt online z urzędem</c:v>
                </c:pt>
                <c:pt idx="9">
                  <c:v>kupowanie biletów komunikacji</c:v>
                </c:pt>
                <c:pt idx="10">
                  <c:v>związane z wyjazdem zagranicę</c:v>
                </c:pt>
                <c:pt idx="11">
                  <c:v>inne</c:v>
                </c:pt>
                <c:pt idx="12">
                  <c:v>nie wiem, trudno powiedzieć</c:v>
                </c:pt>
              </c:strCache>
            </c:strRef>
          </c:cat>
          <c:val>
            <c:numRef>
              <c:f>Arkusz1!$B$2:$B$14</c:f>
              <c:numCache>
                <c:formatCode>0%</c:formatCode>
                <c:ptCount val="13"/>
                <c:pt idx="0">
                  <c:v>0.32</c:v>
                </c:pt>
                <c:pt idx="1">
                  <c:v>0.41</c:v>
                </c:pt>
                <c:pt idx="2">
                  <c:v>0.15</c:v>
                </c:pt>
                <c:pt idx="3">
                  <c:v>0.28999999999999998</c:v>
                </c:pt>
                <c:pt idx="4">
                  <c:v>0.13</c:v>
                </c:pt>
                <c:pt idx="5">
                  <c:v>0.1</c:v>
                </c:pt>
                <c:pt idx="6">
                  <c:v>0.09</c:v>
                </c:pt>
                <c:pt idx="7">
                  <c:v>0.03</c:v>
                </c:pt>
                <c:pt idx="8">
                  <c:v>0.02</c:v>
                </c:pt>
                <c:pt idx="9">
                  <c:v>0.01</c:v>
                </c:pt>
                <c:pt idx="10">
                  <c:v>0.02</c:v>
                </c:pt>
                <c:pt idx="11">
                  <c:v>0.08</c:v>
                </c:pt>
                <c:pt idx="12">
                  <c:v>0.13</c:v>
                </c:pt>
              </c:numCache>
            </c:numRef>
          </c:val>
          <c:extLst>
            <c:ext xmlns:c16="http://schemas.microsoft.com/office/drawing/2014/chart" uri="{C3380CC4-5D6E-409C-BE32-E72D297353CC}">
              <c16:uniqueId val="{00000002-71BE-4717-BFF8-5DC0E915982A}"/>
            </c:ext>
          </c:extLst>
        </c:ser>
        <c:dLbls>
          <c:showLegendKey val="0"/>
          <c:showVal val="0"/>
          <c:showCatName val="0"/>
          <c:showSerName val="0"/>
          <c:showPercent val="0"/>
          <c:showBubbleSize val="0"/>
        </c:dLbls>
        <c:gapWidth val="40"/>
        <c:axId val="25750784"/>
        <c:axId val="25744128"/>
      </c:barChart>
      <c:valAx>
        <c:axId val="25744128"/>
        <c:scaling>
          <c:orientation val="minMax"/>
        </c:scaling>
        <c:delete val="1"/>
        <c:axPos val="t"/>
        <c:numFmt formatCode="0%" sourceLinked="1"/>
        <c:majorTickMark val="out"/>
        <c:minorTickMark val="none"/>
        <c:tickLblPos val="nextTo"/>
        <c:crossAx val="25750784"/>
        <c:crosses val="autoZero"/>
        <c:crossBetween val="between"/>
      </c:valAx>
      <c:catAx>
        <c:axId val="25750784"/>
        <c:scaling>
          <c:orientation val="maxMin"/>
        </c:scaling>
        <c:delete val="1"/>
        <c:axPos val="l"/>
        <c:numFmt formatCode="General" sourceLinked="1"/>
        <c:majorTickMark val="out"/>
        <c:minorTickMark val="none"/>
        <c:tickLblPos val="nextTo"/>
        <c:crossAx val="25744128"/>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solidFill>
            <a:schemeClr val="tx1"/>
          </a:solidFill>
        </a:defRPr>
      </a:pPr>
      <a:endParaRPr lang="pl-PL"/>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3280383154196272E-2"/>
          <c:y val="9.1557571701457188E-2"/>
          <c:w val="0.79209839661335912"/>
          <c:h val="0.8328622354117855"/>
        </c:manualLayout>
      </c:layout>
      <c:barChart>
        <c:barDir val="bar"/>
        <c:grouping val="clustered"/>
        <c:varyColors val="0"/>
        <c:ser>
          <c:idx val="0"/>
          <c:order val="0"/>
          <c:tx>
            <c:strRef>
              <c:f>Arkusz1!$B$1</c:f>
              <c:strCache>
                <c:ptCount val="1"/>
                <c:pt idx="0">
                  <c:v>Kolumna1</c:v>
                </c:pt>
              </c:strCache>
            </c:strRef>
          </c:tx>
          <c:spPr>
            <a:solidFill>
              <a:srgbClr val="5DCED1"/>
            </a:solidFill>
            <a:ln w="19050">
              <a:solidFill>
                <a:schemeClr val="lt1"/>
              </a:solidFill>
            </a:ln>
            <a:effectLst/>
          </c:spPr>
          <c:invertIfNegative val="0"/>
          <c:dPt>
            <c:idx val="0"/>
            <c:invertIfNegative val="0"/>
            <c:bubble3D val="0"/>
            <c:extLst>
              <c:ext xmlns:c16="http://schemas.microsoft.com/office/drawing/2014/chart" uri="{C3380CC4-5D6E-409C-BE32-E72D297353CC}">
                <c16:uniqueId val="{00000000-BBCD-4DC7-AE2E-B3A9D9E45AC3}"/>
              </c:ext>
            </c:extLst>
          </c:dPt>
          <c:dPt>
            <c:idx val="1"/>
            <c:invertIfNegative val="0"/>
            <c:bubble3D val="0"/>
            <c:extLst>
              <c:ext xmlns:c16="http://schemas.microsoft.com/office/drawing/2014/chart" uri="{C3380CC4-5D6E-409C-BE32-E72D297353CC}">
                <c16:uniqueId val="{00000001-BBCD-4DC7-AE2E-B3A9D9E45AC3}"/>
              </c:ext>
            </c:extLst>
          </c:dPt>
          <c:dPt>
            <c:idx val="12"/>
            <c:invertIfNegative val="0"/>
            <c:bubble3D val="0"/>
            <c:spPr>
              <a:solidFill>
                <a:srgbClr val="5DCED1"/>
              </a:solidFill>
              <a:ln w="19050">
                <a:solidFill>
                  <a:schemeClr val="lt1"/>
                </a:solidFill>
              </a:ln>
              <a:effectLst/>
            </c:spPr>
            <c:extLst>
              <c:ext xmlns:c16="http://schemas.microsoft.com/office/drawing/2014/chart" uri="{C3380CC4-5D6E-409C-BE32-E72D297353CC}">
                <c16:uniqueId val="{00000003-BBCD-4DC7-AE2E-B3A9D9E45AC3}"/>
              </c:ext>
            </c:extLst>
          </c:dPt>
          <c:dLbls>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pl-P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Arkusz1!$A$2:$A$14</c:f>
              <c:numCache>
                <c:formatCode>General</c:formatCode>
                <c:ptCount val="13"/>
              </c:numCache>
            </c:numRef>
          </c:cat>
          <c:val>
            <c:numRef>
              <c:f>Arkusz1!$B$2:$B$14</c:f>
              <c:numCache>
                <c:formatCode>0%</c:formatCode>
                <c:ptCount val="13"/>
                <c:pt idx="0">
                  <c:v>0.28999999999999998</c:v>
                </c:pt>
                <c:pt idx="1">
                  <c:v>0.28999999999999998</c:v>
                </c:pt>
                <c:pt idx="2">
                  <c:v>0.23</c:v>
                </c:pt>
                <c:pt idx="3">
                  <c:v>0.1</c:v>
                </c:pt>
                <c:pt idx="4">
                  <c:v>0.04</c:v>
                </c:pt>
                <c:pt idx="5">
                  <c:v>0.03</c:v>
                </c:pt>
                <c:pt idx="6">
                  <c:v>0.03</c:v>
                </c:pt>
                <c:pt idx="7">
                  <c:v>0.02</c:v>
                </c:pt>
                <c:pt idx="8">
                  <c:v>0.01</c:v>
                </c:pt>
                <c:pt idx="9">
                  <c:v>0</c:v>
                </c:pt>
                <c:pt idx="10">
                  <c:v>0</c:v>
                </c:pt>
                <c:pt idx="11">
                  <c:v>0.04</c:v>
                </c:pt>
                <c:pt idx="12">
                  <c:v>0.19</c:v>
                </c:pt>
              </c:numCache>
            </c:numRef>
          </c:val>
          <c:extLst>
            <c:ext xmlns:c16="http://schemas.microsoft.com/office/drawing/2014/chart" uri="{C3380CC4-5D6E-409C-BE32-E72D297353CC}">
              <c16:uniqueId val="{00000002-BBCD-4DC7-AE2E-B3A9D9E45AC3}"/>
            </c:ext>
          </c:extLst>
        </c:ser>
        <c:dLbls>
          <c:showLegendKey val="0"/>
          <c:showVal val="0"/>
          <c:showCatName val="0"/>
          <c:showSerName val="0"/>
          <c:showPercent val="0"/>
          <c:showBubbleSize val="0"/>
        </c:dLbls>
        <c:gapWidth val="40"/>
        <c:axId val="25750784"/>
        <c:axId val="25744128"/>
      </c:barChart>
      <c:valAx>
        <c:axId val="25744128"/>
        <c:scaling>
          <c:orientation val="minMax"/>
        </c:scaling>
        <c:delete val="1"/>
        <c:axPos val="t"/>
        <c:numFmt formatCode="0%" sourceLinked="1"/>
        <c:majorTickMark val="out"/>
        <c:minorTickMark val="none"/>
        <c:tickLblPos val="nextTo"/>
        <c:crossAx val="25750784"/>
        <c:crosses val="autoZero"/>
        <c:crossBetween val="between"/>
      </c:valAx>
      <c:catAx>
        <c:axId val="25750784"/>
        <c:scaling>
          <c:orientation val="maxMin"/>
        </c:scaling>
        <c:delete val="1"/>
        <c:axPos val="l"/>
        <c:numFmt formatCode="General" sourceLinked="1"/>
        <c:majorTickMark val="out"/>
        <c:minorTickMark val="none"/>
        <c:tickLblPos val="nextTo"/>
        <c:crossAx val="25744128"/>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solidFill>
            <a:schemeClr val="tx1"/>
          </a:solidFill>
        </a:defRPr>
      </a:pPr>
      <a:endParaRPr lang="pl-PL"/>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3280383154196272E-2"/>
          <c:y val="9.1557571701457188E-2"/>
          <c:w val="0.79209839661335912"/>
          <c:h val="0.8328622354117855"/>
        </c:manualLayout>
      </c:layout>
      <c:barChart>
        <c:barDir val="bar"/>
        <c:grouping val="clustered"/>
        <c:varyColors val="0"/>
        <c:ser>
          <c:idx val="0"/>
          <c:order val="0"/>
          <c:tx>
            <c:strRef>
              <c:f>Arkusz1!$B$1</c:f>
              <c:strCache>
                <c:ptCount val="1"/>
                <c:pt idx="0">
                  <c:v>Kolumna1</c:v>
                </c:pt>
              </c:strCache>
            </c:strRef>
          </c:tx>
          <c:spPr>
            <a:solidFill>
              <a:srgbClr val="5DCED1"/>
            </a:solidFill>
            <a:ln w="19050">
              <a:solidFill>
                <a:schemeClr val="lt1"/>
              </a:solidFill>
            </a:ln>
            <a:effectLst/>
          </c:spPr>
          <c:invertIfNegative val="0"/>
          <c:dPt>
            <c:idx val="0"/>
            <c:invertIfNegative val="0"/>
            <c:bubble3D val="0"/>
            <c:extLst>
              <c:ext xmlns:c16="http://schemas.microsoft.com/office/drawing/2014/chart" uri="{C3380CC4-5D6E-409C-BE32-E72D297353CC}">
                <c16:uniqueId val="{00000000-13A1-462A-8DC9-2137353A868F}"/>
              </c:ext>
            </c:extLst>
          </c:dPt>
          <c:dPt>
            <c:idx val="1"/>
            <c:invertIfNegative val="0"/>
            <c:bubble3D val="0"/>
            <c:extLst>
              <c:ext xmlns:c16="http://schemas.microsoft.com/office/drawing/2014/chart" uri="{C3380CC4-5D6E-409C-BE32-E72D297353CC}">
                <c16:uniqueId val="{00000001-13A1-462A-8DC9-2137353A868F}"/>
              </c:ext>
            </c:extLst>
          </c:dPt>
          <c:dPt>
            <c:idx val="9"/>
            <c:invertIfNegative val="0"/>
            <c:bubble3D val="0"/>
            <c:spPr>
              <a:solidFill>
                <a:schemeClr val="bg1">
                  <a:lumMod val="65000"/>
                </a:schemeClr>
              </a:solidFill>
              <a:ln w="19050">
                <a:solidFill>
                  <a:schemeClr val="lt1"/>
                </a:solidFill>
              </a:ln>
              <a:effectLst/>
            </c:spPr>
            <c:extLst>
              <c:ext xmlns:c16="http://schemas.microsoft.com/office/drawing/2014/chart" uri="{C3380CC4-5D6E-409C-BE32-E72D297353CC}">
                <c16:uniqueId val="{00000003-13A1-462A-8DC9-2137353A868F}"/>
              </c:ext>
            </c:extLst>
          </c:dPt>
          <c:dLbls>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pl-P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Arkusz1!$A$2:$A$11</c:f>
              <c:strCache>
                <c:ptCount val="10"/>
                <c:pt idx="0">
                  <c:v>załatwianie spraw urzędowych</c:v>
                </c:pt>
                <c:pt idx="1">
                  <c:v>służy mi jako mój dowód osobisty, paszport</c:v>
                </c:pt>
                <c:pt idx="2">
                  <c:v>zbiór rożnych dokumentów, można się nimi posłużyć, sprawdzić</c:v>
                </c:pt>
                <c:pt idx="3">
                  <c:v>elektroniczna wersja prawa jazdy, dowodu rejestracyjnego, ubezpieczenia pojazdu</c:v>
                </c:pt>
                <c:pt idx="4">
                  <c:v>e-recepty</c:v>
                </c:pt>
                <c:pt idx="5">
                  <c:v>sprawdzenie punktów karnych</c:v>
                </c:pt>
                <c:pt idx="6">
                  <c:v>składanie wniosków o wydanie dokumentów</c:v>
                </c:pt>
                <c:pt idx="7">
                  <c:v>kontakt online z urzędem</c:v>
                </c:pt>
                <c:pt idx="8">
                  <c:v>inne</c:v>
                </c:pt>
                <c:pt idx="9">
                  <c:v>nie wiem, trudno powiedzieć</c:v>
                </c:pt>
              </c:strCache>
            </c:strRef>
          </c:cat>
          <c:val>
            <c:numRef>
              <c:f>Arkusz1!$B$2:$B$11</c:f>
              <c:numCache>
                <c:formatCode>0%</c:formatCode>
                <c:ptCount val="10"/>
                <c:pt idx="0">
                  <c:v>0.34</c:v>
                </c:pt>
                <c:pt idx="1">
                  <c:v>0.17</c:v>
                </c:pt>
                <c:pt idx="2">
                  <c:v>0.16</c:v>
                </c:pt>
                <c:pt idx="3">
                  <c:v>7.0000000000000007E-2</c:v>
                </c:pt>
                <c:pt idx="4">
                  <c:v>0.03</c:v>
                </c:pt>
                <c:pt idx="5">
                  <c:v>0.03</c:v>
                </c:pt>
                <c:pt idx="6">
                  <c:v>0.03</c:v>
                </c:pt>
                <c:pt idx="7">
                  <c:v>0.03</c:v>
                </c:pt>
                <c:pt idx="8">
                  <c:v>0.08</c:v>
                </c:pt>
                <c:pt idx="9">
                  <c:v>0.24</c:v>
                </c:pt>
              </c:numCache>
            </c:numRef>
          </c:val>
          <c:extLst>
            <c:ext xmlns:c16="http://schemas.microsoft.com/office/drawing/2014/chart" uri="{C3380CC4-5D6E-409C-BE32-E72D297353CC}">
              <c16:uniqueId val="{00000004-13A1-462A-8DC9-2137353A868F}"/>
            </c:ext>
          </c:extLst>
        </c:ser>
        <c:dLbls>
          <c:showLegendKey val="0"/>
          <c:showVal val="0"/>
          <c:showCatName val="0"/>
          <c:showSerName val="0"/>
          <c:showPercent val="0"/>
          <c:showBubbleSize val="0"/>
        </c:dLbls>
        <c:gapWidth val="40"/>
        <c:axId val="25750784"/>
        <c:axId val="25744128"/>
      </c:barChart>
      <c:valAx>
        <c:axId val="25744128"/>
        <c:scaling>
          <c:orientation val="minMax"/>
        </c:scaling>
        <c:delete val="1"/>
        <c:axPos val="t"/>
        <c:numFmt formatCode="0%" sourceLinked="1"/>
        <c:majorTickMark val="out"/>
        <c:minorTickMark val="none"/>
        <c:tickLblPos val="nextTo"/>
        <c:crossAx val="25750784"/>
        <c:crosses val="autoZero"/>
        <c:crossBetween val="between"/>
      </c:valAx>
      <c:catAx>
        <c:axId val="25750784"/>
        <c:scaling>
          <c:orientation val="maxMin"/>
        </c:scaling>
        <c:delete val="1"/>
        <c:axPos val="l"/>
        <c:numFmt formatCode="General" sourceLinked="1"/>
        <c:majorTickMark val="out"/>
        <c:minorTickMark val="none"/>
        <c:tickLblPos val="nextTo"/>
        <c:crossAx val="25744128"/>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solidFill>
            <a:schemeClr val="tx1"/>
          </a:solidFill>
        </a:defRPr>
      </a:pPr>
      <a:endParaRPr lang="pl-PL"/>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3280383154196272E-2"/>
          <c:y val="9.1557571701457188E-2"/>
          <c:w val="0.79209839661335912"/>
          <c:h val="0.8328622354117855"/>
        </c:manualLayout>
      </c:layout>
      <c:barChart>
        <c:barDir val="bar"/>
        <c:grouping val="clustered"/>
        <c:varyColors val="0"/>
        <c:ser>
          <c:idx val="0"/>
          <c:order val="0"/>
          <c:tx>
            <c:strRef>
              <c:f>Arkusz1!$B$1</c:f>
              <c:strCache>
                <c:ptCount val="1"/>
                <c:pt idx="0">
                  <c:v>Kolumna1</c:v>
                </c:pt>
              </c:strCache>
            </c:strRef>
          </c:tx>
          <c:spPr>
            <a:solidFill>
              <a:schemeClr val="accent4">
                <a:lumMod val="75000"/>
              </a:schemeClr>
            </a:solidFill>
            <a:ln w="19050">
              <a:solidFill>
                <a:schemeClr val="lt1"/>
              </a:solidFill>
            </a:ln>
            <a:effectLst/>
          </c:spPr>
          <c:invertIfNegative val="0"/>
          <c:dPt>
            <c:idx val="0"/>
            <c:invertIfNegative val="0"/>
            <c:bubble3D val="0"/>
            <c:extLst>
              <c:ext xmlns:c16="http://schemas.microsoft.com/office/drawing/2014/chart" uri="{C3380CC4-5D6E-409C-BE32-E72D297353CC}">
                <c16:uniqueId val="{00000000-7004-4D33-9D9C-E5A06201A293}"/>
              </c:ext>
            </c:extLst>
          </c:dPt>
          <c:dPt>
            <c:idx val="1"/>
            <c:invertIfNegative val="0"/>
            <c:bubble3D val="0"/>
            <c:extLst>
              <c:ext xmlns:c16="http://schemas.microsoft.com/office/drawing/2014/chart" uri="{C3380CC4-5D6E-409C-BE32-E72D297353CC}">
                <c16:uniqueId val="{00000001-7004-4D33-9D9C-E5A06201A293}"/>
              </c:ext>
            </c:extLst>
          </c:dPt>
          <c:dPt>
            <c:idx val="8"/>
            <c:invertIfNegative val="0"/>
            <c:bubble3D val="0"/>
            <c:spPr>
              <a:solidFill>
                <a:schemeClr val="tx2"/>
              </a:solidFill>
              <a:ln w="19050">
                <a:solidFill>
                  <a:schemeClr val="lt1"/>
                </a:solidFill>
              </a:ln>
              <a:effectLst/>
            </c:spPr>
            <c:extLst>
              <c:ext xmlns:c16="http://schemas.microsoft.com/office/drawing/2014/chart" uri="{C3380CC4-5D6E-409C-BE32-E72D297353CC}">
                <c16:uniqueId val="{00000006-C0AB-4620-8367-8C07E6671743}"/>
              </c:ext>
            </c:extLst>
          </c:dPt>
          <c:dLbls>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pl-P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Arkusz1!$A$2:$A$10</c:f>
              <c:strCache>
                <c:ptCount val="9"/>
                <c:pt idx="0">
                  <c:v>złożenie deklaracji podatkowej, rozliczenie podatku</c:v>
                </c:pt>
                <c:pt idx="1">
                  <c:v>załatwianie spraw urzędowych, skarbowych</c:v>
                </c:pt>
                <c:pt idx="2">
                  <c:v>kontakt z urzędem</c:v>
                </c:pt>
                <c:pt idx="3">
                  <c:v>zapłacenie podatku</c:v>
                </c:pt>
                <c:pt idx="4">
                  <c:v>sprawdzenie stanu rozliczenia podatków</c:v>
                </c:pt>
                <c:pt idx="5">
                  <c:v>dostarczenie dokumentów, złożenie wniosków, pobranie wzorów dokumentów</c:v>
                </c:pt>
                <c:pt idx="6">
                  <c:v>dostęp do informacji</c:v>
                </c:pt>
                <c:pt idx="7">
                  <c:v>inne</c:v>
                </c:pt>
                <c:pt idx="8">
                  <c:v>nie wiem, trudno powiedzieć</c:v>
                </c:pt>
              </c:strCache>
            </c:strRef>
          </c:cat>
          <c:val>
            <c:numRef>
              <c:f>Arkusz1!$B$2:$B$10</c:f>
              <c:numCache>
                <c:formatCode>0%</c:formatCode>
                <c:ptCount val="9"/>
                <c:pt idx="0">
                  <c:v>0.74</c:v>
                </c:pt>
                <c:pt idx="1">
                  <c:v>0.13</c:v>
                </c:pt>
                <c:pt idx="2">
                  <c:v>0.04</c:v>
                </c:pt>
                <c:pt idx="3">
                  <c:v>0.03</c:v>
                </c:pt>
                <c:pt idx="4">
                  <c:v>0.02</c:v>
                </c:pt>
                <c:pt idx="5">
                  <c:v>0.02</c:v>
                </c:pt>
                <c:pt idx="6">
                  <c:v>0</c:v>
                </c:pt>
                <c:pt idx="7">
                  <c:v>0.01</c:v>
                </c:pt>
                <c:pt idx="8">
                  <c:v>7.0000000000000007E-2</c:v>
                </c:pt>
              </c:numCache>
            </c:numRef>
          </c:val>
          <c:extLst>
            <c:ext xmlns:c16="http://schemas.microsoft.com/office/drawing/2014/chart" uri="{C3380CC4-5D6E-409C-BE32-E72D297353CC}">
              <c16:uniqueId val="{00000002-7004-4D33-9D9C-E5A06201A293}"/>
            </c:ext>
          </c:extLst>
        </c:ser>
        <c:dLbls>
          <c:showLegendKey val="0"/>
          <c:showVal val="0"/>
          <c:showCatName val="0"/>
          <c:showSerName val="0"/>
          <c:showPercent val="0"/>
          <c:showBubbleSize val="0"/>
        </c:dLbls>
        <c:gapWidth val="40"/>
        <c:axId val="25750784"/>
        <c:axId val="25744128"/>
      </c:barChart>
      <c:valAx>
        <c:axId val="25744128"/>
        <c:scaling>
          <c:orientation val="minMax"/>
        </c:scaling>
        <c:delete val="1"/>
        <c:axPos val="t"/>
        <c:numFmt formatCode="0%" sourceLinked="1"/>
        <c:majorTickMark val="out"/>
        <c:minorTickMark val="none"/>
        <c:tickLblPos val="nextTo"/>
        <c:crossAx val="25750784"/>
        <c:crosses val="autoZero"/>
        <c:crossBetween val="between"/>
      </c:valAx>
      <c:catAx>
        <c:axId val="25750784"/>
        <c:scaling>
          <c:orientation val="maxMin"/>
        </c:scaling>
        <c:delete val="1"/>
        <c:axPos val="l"/>
        <c:numFmt formatCode="General" sourceLinked="1"/>
        <c:majorTickMark val="out"/>
        <c:minorTickMark val="none"/>
        <c:tickLblPos val="nextTo"/>
        <c:crossAx val="25744128"/>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50">
          <a:solidFill>
            <a:schemeClr val="tx1"/>
          </a:solidFill>
        </a:defRPr>
      </a:pPr>
      <a:endParaRPr lang="pl-PL"/>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3280383154196272E-2"/>
          <c:y val="9.1557571701457188E-2"/>
          <c:w val="0.79209839661335912"/>
          <c:h val="0.8328622354117855"/>
        </c:manualLayout>
      </c:layout>
      <c:barChart>
        <c:barDir val="bar"/>
        <c:grouping val="clustered"/>
        <c:varyColors val="0"/>
        <c:ser>
          <c:idx val="0"/>
          <c:order val="0"/>
          <c:tx>
            <c:strRef>
              <c:f>Arkusz1!$B$1</c:f>
              <c:strCache>
                <c:ptCount val="1"/>
                <c:pt idx="0">
                  <c:v>Kolumna1</c:v>
                </c:pt>
              </c:strCache>
            </c:strRef>
          </c:tx>
          <c:spPr>
            <a:solidFill>
              <a:schemeClr val="accent4">
                <a:lumMod val="75000"/>
              </a:schemeClr>
            </a:solidFill>
            <a:ln w="19050">
              <a:solidFill>
                <a:schemeClr val="lt1"/>
              </a:solidFill>
            </a:ln>
            <a:effectLst/>
          </c:spPr>
          <c:invertIfNegative val="0"/>
          <c:dPt>
            <c:idx val="0"/>
            <c:invertIfNegative val="0"/>
            <c:bubble3D val="0"/>
            <c:extLst>
              <c:ext xmlns:c16="http://schemas.microsoft.com/office/drawing/2014/chart" uri="{C3380CC4-5D6E-409C-BE32-E72D297353CC}">
                <c16:uniqueId val="{00000000-FD0C-440B-A502-FADE9B9761E9}"/>
              </c:ext>
            </c:extLst>
          </c:dPt>
          <c:dPt>
            <c:idx val="1"/>
            <c:invertIfNegative val="0"/>
            <c:bubble3D val="0"/>
            <c:extLst>
              <c:ext xmlns:c16="http://schemas.microsoft.com/office/drawing/2014/chart" uri="{C3380CC4-5D6E-409C-BE32-E72D297353CC}">
                <c16:uniqueId val="{00000001-FD0C-440B-A502-FADE9B9761E9}"/>
              </c:ext>
            </c:extLst>
          </c:dPt>
          <c:dPt>
            <c:idx val="9"/>
            <c:invertIfNegative val="0"/>
            <c:bubble3D val="0"/>
            <c:spPr>
              <a:solidFill>
                <a:schemeClr val="accent4">
                  <a:lumMod val="75000"/>
                </a:schemeClr>
              </a:solidFill>
              <a:ln w="19050">
                <a:solidFill>
                  <a:schemeClr val="lt1"/>
                </a:solidFill>
              </a:ln>
              <a:effectLst/>
            </c:spPr>
            <c:extLst>
              <c:ext xmlns:c16="http://schemas.microsoft.com/office/drawing/2014/chart" uri="{C3380CC4-5D6E-409C-BE32-E72D297353CC}">
                <c16:uniqueId val="{00000000-EE4D-4235-989B-706AB7071A27}"/>
              </c:ext>
            </c:extLst>
          </c:dPt>
          <c:dPt>
            <c:idx val="13"/>
            <c:invertIfNegative val="0"/>
            <c:bubble3D val="0"/>
            <c:spPr>
              <a:solidFill>
                <a:schemeClr val="accent4">
                  <a:lumMod val="75000"/>
                </a:schemeClr>
              </a:solidFill>
              <a:ln w="19050">
                <a:solidFill>
                  <a:schemeClr val="lt1"/>
                </a:solidFill>
              </a:ln>
              <a:effectLst/>
            </c:spPr>
            <c:extLst>
              <c:ext xmlns:c16="http://schemas.microsoft.com/office/drawing/2014/chart" uri="{C3380CC4-5D6E-409C-BE32-E72D297353CC}">
                <c16:uniqueId val="{00000000-6F76-4952-8AF8-B67AC9F5C8A9}"/>
              </c:ext>
            </c:extLst>
          </c:dPt>
          <c:dPt>
            <c:idx val="14"/>
            <c:invertIfNegative val="0"/>
            <c:bubble3D val="0"/>
            <c:spPr>
              <a:solidFill>
                <a:schemeClr val="tx2"/>
              </a:solidFill>
              <a:ln w="19050">
                <a:solidFill>
                  <a:schemeClr val="lt1"/>
                </a:solidFill>
              </a:ln>
              <a:effectLst/>
            </c:spPr>
            <c:extLst>
              <c:ext xmlns:c16="http://schemas.microsoft.com/office/drawing/2014/chart" uri="{C3380CC4-5D6E-409C-BE32-E72D297353CC}">
                <c16:uniqueId val="{00000006-8FEA-48A9-A7FF-C692042C158C}"/>
              </c:ext>
            </c:extLst>
          </c:dPt>
          <c:dLbls>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pl-P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Arkusz1!$A$2:$A$16</c:f>
              <c:strCache>
                <c:ptCount val="15"/>
                <c:pt idx="0">
                  <c:v>złożenie podpisu elektronicznego</c:v>
                </c:pt>
                <c:pt idx="1">
                  <c:v>potwierdzenie tożsamości, identyfikacja, weryfikacja</c:v>
                </c:pt>
                <c:pt idx="2">
                  <c:v>załatwienie spraw urzędowych</c:v>
                </c:pt>
                <c:pt idx="3">
                  <c:v>logowanie się do portali, wymagających uwierzytelniania</c:v>
                </c:pt>
                <c:pt idx="4">
                  <c:v>załatwienie spraw w banku</c:v>
                </c:pt>
                <c:pt idx="5">
                  <c:v>złożenie wniosków o wydanie dokumentów, zaświadczeń</c:v>
                </c:pt>
                <c:pt idx="6">
                  <c:v>dostarczenie dokumentów</c:v>
                </c:pt>
                <c:pt idx="7">
                  <c:v>dokumenty skarbowe, deklaracje podatkowe</c:v>
                </c:pt>
                <c:pt idx="8">
                  <c:v>korzystanie z opieki medycznej, logowanie się na profilu pacjenta, recepty</c:v>
                </c:pt>
                <c:pt idx="9">
                  <c:v>złożenie wniosków o świadczenia</c:v>
                </c:pt>
                <c:pt idx="10">
                  <c:v>sprawdzenie, zmiana dokumentów</c:v>
                </c:pt>
                <c:pt idx="11">
                  <c:v>sprawy związane z ZUS</c:v>
                </c:pt>
                <c:pt idx="12">
                  <c:v>wyrobienie dokumentów, dowód osobisty, paszport</c:v>
                </c:pt>
                <c:pt idx="13">
                  <c:v>inne</c:v>
                </c:pt>
                <c:pt idx="14">
                  <c:v>nie wiem ,trudno powiedzieć</c:v>
                </c:pt>
              </c:strCache>
            </c:strRef>
          </c:cat>
          <c:val>
            <c:numRef>
              <c:f>Arkusz1!$B$2:$B$16</c:f>
              <c:numCache>
                <c:formatCode>0%</c:formatCode>
                <c:ptCount val="15"/>
                <c:pt idx="0">
                  <c:v>0.24</c:v>
                </c:pt>
                <c:pt idx="1">
                  <c:v>0.21</c:v>
                </c:pt>
                <c:pt idx="2">
                  <c:v>0.19</c:v>
                </c:pt>
                <c:pt idx="3">
                  <c:v>7.0000000000000007E-2</c:v>
                </c:pt>
                <c:pt idx="4">
                  <c:v>0.05</c:v>
                </c:pt>
                <c:pt idx="5">
                  <c:v>0.05</c:v>
                </c:pt>
                <c:pt idx="6">
                  <c:v>0.05</c:v>
                </c:pt>
                <c:pt idx="7">
                  <c:v>0.03</c:v>
                </c:pt>
                <c:pt idx="8">
                  <c:v>0.03</c:v>
                </c:pt>
                <c:pt idx="9">
                  <c:v>0.02</c:v>
                </c:pt>
                <c:pt idx="10">
                  <c:v>0.02</c:v>
                </c:pt>
                <c:pt idx="11">
                  <c:v>0.02</c:v>
                </c:pt>
                <c:pt idx="12">
                  <c:v>0.01</c:v>
                </c:pt>
                <c:pt idx="13">
                  <c:v>0.03</c:v>
                </c:pt>
                <c:pt idx="14">
                  <c:v>0.17</c:v>
                </c:pt>
              </c:numCache>
            </c:numRef>
          </c:val>
          <c:extLst>
            <c:ext xmlns:c16="http://schemas.microsoft.com/office/drawing/2014/chart" uri="{C3380CC4-5D6E-409C-BE32-E72D297353CC}">
              <c16:uniqueId val="{00000002-FD0C-440B-A502-FADE9B9761E9}"/>
            </c:ext>
          </c:extLst>
        </c:ser>
        <c:dLbls>
          <c:showLegendKey val="0"/>
          <c:showVal val="0"/>
          <c:showCatName val="0"/>
          <c:showSerName val="0"/>
          <c:showPercent val="0"/>
          <c:showBubbleSize val="0"/>
        </c:dLbls>
        <c:gapWidth val="40"/>
        <c:axId val="25750784"/>
        <c:axId val="25744128"/>
      </c:barChart>
      <c:valAx>
        <c:axId val="25744128"/>
        <c:scaling>
          <c:orientation val="minMax"/>
        </c:scaling>
        <c:delete val="1"/>
        <c:axPos val="t"/>
        <c:numFmt formatCode="0%" sourceLinked="1"/>
        <c:majorTickMark val="out"/>
        <c:minorTickMark val="none"/>
        <c:tickLblPos val="nextTo"/>
        <c:crossAx val="25750784"/>
        <c:crosses val="autoZero"/>
        <c:crossBetween val="between"/>
      </c:valAx>
      <c:catAx>
        <c:axId val="25750784"/>
        <c:scaling>
          <c:orientation val="maxMin"/>
        </c:scaling>
        <c:delete val="1"/>
        <c:axPos val="l"/>
        <c:numFmt formatCode="General" sourceLinked="1"/>
        <c:majorTickMark val="out"/>
        <c:minorTickMark val="none"/>
        <c:tickLblPos val="nextTo"/>
        <c:crossAx val="25744128"/>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50">
          <a:solidFill>
            <a:schemeClr val="tx1"/>
          </a:solidFill>
        </a:defRPr>
      </a:pPr>
      <a:endParaRPr lang="pl-PL"/>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3280383154196272E-2"/>
          <c:y val="9.1557571701457188E-2"/>
          <c:w val="0.79209839661335912"/>
          <c:h val="0.8328622354117855"/>
        </c:manualLayout>
      </c:layout>
      <c:barChart>
        <c:barDir val="bar"/>
        <c:grouping val="clustered"/>
        <c:varyColors val="0"/>
        <c:ser>
          <c:idx val="0"/>
          <c:order val="0"/>
          <c:tx>
            <c:strRef>
              <c:f>Arkusz1!$B$1</c:f>
              <c:strCache>
                <c:ptCount val="1"/>
                <c:pt idx="0">
                  <c:v>Kolumna1</c:v>
                </c:pt>
              </c:strCache>
            </c:strRef>
          </c:tx>
          <c:spPr>
            <a:solidFill>
              <a:schemeClr val="accent4">
                <a:lumMod val="75000"/>
              </a:schemeClr>
            </a:solidFill>
            <a:ln w="19050">
              <a:solidFill>
                <a:schemeClr val="lt1"/>
              </a:solidFill>
            </a:ln>
            <a:effectLst/>
          </c:spPr>
          <c:invertIfNegative val="0"/>
          <c:dPt>
            <c:idx val="0"/>
            <c:invertIfNegative val="0"/>
            <c:bubble3D val="0"/>
            <c:extLst>
              <c:ext xmlns:c16="http://schemas.microsoft.com/office/drawing/2014/chart" uri="{C3380CC4-5D6E-409C-BE32-E72D297353CC}">
                <c16:uniqueId val="{00000000-7004-4D33-9D9C-E5A06201A293}"/>
              </c:ext>
            </c:extLst>
          </c:dPt>
          <c:dPt>
            <c:idx val="1"/>
            <c:invertIfNegative val="0"/>
            <c:bubble3D val="0"/>
            <c:extLst>
              <c:ext xmlns:c16="http://schemas.microsoft.com/office/drawing/2014/chart" uri="{C3380CC4-5D6E-409C-BE32-E72D297353CC}">
                <c16:uniqueId val="{00000001-7004-4D33-9D9C-E5A06201A293}"/>
              </c:ext>
            </c:extLst>
          </c:dPt>
          <c:dPt>
            <c:idx val="9"/>
            <c:invertIfNegative val="0"/>
            <c:bubble3D val="0"/>
            <c:spPr>
              <a:solidFill>
                <a:schemeClr val="tx2"/>
              </a:solidFill>
              <a:ln w="19050">
                <a:solidFill>
                  <a:schemeClr val="lt1"/>
                </a:solidFill>
              </a:ln>
              <a:effectLst/>
            </c:spPr>
            <c:extLst>
              <c:ext xmlns:c16="http://schemas.microsoft.com/office/drawing/2014/chart" uri="{C3380CC4-5D6E-409C-BE32-E72D297353CC}">
                <c16:uniqueId val="{00000000-8019-483B-87BE-7E6B1C389F0A}"/>
              </c:ext>
            </c:extLst>
          </c:dPt>
          <c:dLbls>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pl-P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Arkusz1!$A$2:$A$11</c:f>
              <c:strCache>
                <c:ptCount val="10"/>
                <c:pt idx="0">
                  <c:v>recepty - można zamówić receptę, sprawdzić historię recept</c:v>
                </c:pt>
                <c:pt idx="1">
                  <c:v>skierowania do lekarza - historia, nowe skierowanie</c:v>
                </c:pt>
                <c:pt idx="2">
                  <c:v>konto pacjenta - ogólnie kwestie związane ze zdrowiem, z obsługą pacjenta</c:v>
                </c:pt>
                <c:pt idx="3">
                  <c:v>historia choroby, leczenia</c:v>
                </c:pt>
                <c:pt idx="4">
                  <c:v>wyniki badań, historia badań</c:v>
                </c:pt>
                <c:pt idx="5">
                  <c:v>sprawdzenie dostępnych świadczeń, lekarzy</c:v>
                </c:pt>
                <c:pt idx="6">
                  <c:v>szczepienia, historia szczepień, skierowanie na szczepienie</c:v>
                </c:pt>
                <c:pt idx="7">
                  <c:v>zwolnienia lekarskie</c:v>
                </c:pt>
                <c:pt idx="8">
                  <c:v>inne</c:v>
                </c:pt>
                <c:pt idx="9">
                  <c:v>nie wiem, trudno powiedzieć</c:v>
                </c:pt>
              </c:strCache>
            </c:strRef>
          </c:cat>
          <c:val>
            <c:numRef>
              <c:f>Arkusz1!$B$2:$B$11</c:f>
              <c:numCache>
                <c:formatCode>0%</c:formatCode>
                <c:ptCount val="10"/>
                <c:pt idx="0">
                  <c:v>0.51</c:v>
                </c:pt>
                <c:pt idx="1">
                  <c:v>0.35</c:v>
                </c:pt>
                <c:pt idx="2">
                  <c:v>0.19</c:v>
                </c:pt>
                <c:pt idx="3">
                  <c:v>0.14000000000000001</c:v>
                </c:pt>
                <c:pt idx="4">
                  <c:v>0.05</c:v>
                </c:pt>
                <c:pt idx="5">
                  <c:v>0.04</c:v>
                </c:pt>
                <c:pt idx="6">
                  <c:v>0.04</c:v>
                </c:pt>
                <c:pt idx="7">
                  <c:v>0.02</c:v>
                </c:pt>
                <c:pt idx="8">
                  <c:v>0</c:v>
                </c:pt>
                <c:pt idx="9">
                  <c:v>0.09</c:v>
                </c:pt>
              </c:numCache>
            </c:numRef>
          </c:val>
          <c:extLst>
            <c:ext xmlns:c16="http://schemas.microsoft.com/office/drawing/2014/chart" uri="{C3380CC4-5D6E-409C-BE32-E72D297353CC}">
              <c16:uniqueId val="{00000002-7004-4D33-9D9C-E5A06201A293}"/>
            </c:ext>
          </c:extLst>
        </c:ser>
        <c:dLbls>
          <c:showLegendKey val="0"/>
          <c:showVal val="0"/>
          <c:showCatName val="0"/>
          <c:showSerName val="0"/>
          <c:showPercent val="0"/>
          <c:showBubbleSize val="0"/>
        </c:dLbls>
        <c:gapWidth val="40"/>
        <c:axId val="25750784"/>
        <c:axId val="25744128"/>
      </c:barChart>
      <c:valAx>
        <c:axId val="25744128"/>
        <c:scaling>
          <c:orientation val="minMax"/>
        </c:scaling>
        <c:delete val="1"/>
        <c:axPos val="t"/>
        <c:numFmt formatCode="0%" sourceLinked="1"/>
        <c:majorTickMark val="out"/>
        <c:minorTickMark val="none"/>
        <c:tickLblPos val="nextTo"/>
        <c:crossAx val="25750784"/>
        <c:crosses val="autoZero"/>
        <c:crossBetween val="between"/>
      </c:valAx>
      <c:catAx>
        <c:axId val="25750784"/>
        <c:scaling>
          <c:orientation val="maxMin"/>
        </c:scaling>
        <c:delete val="1"/>
        <c:axPos val="l"/>
        <c:numFmt formatCode="General" sourceLinked="1"/>
        <c:majorTickMark val="out"/>
        <c:minorTickMark val="none"/>
        <c:tickLblPos val="nextTo"/>
        <c:crossAx val="25744128"/>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50">
          <a:solidFill>
            <a:schemeClr val="tx1"/>
          </a:solidFill>
        </a:defRPr>
      </a:pPr>
      <a:endParaRPr lang="pl-PL"/>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3280383154196272E-2"/>
          <c:y val="9.1557571701457188E-2"/>
          <c:w val="0.79209839661335912"/>
          <c:h val="0.68309878833013105"/>
        </c:manualLayout>
      </c:layout>
      <c:barChart>
        <c:barDir val="bar"/>
        <c:grouping val="clustered"/>
        <c:varyColors val="0"/>
        <c:ser>
          <c:idx val="0"/>
          <c:order val="0"/>
          <c:tx>
            <c:strRef>
              <c:f>Arkusz1!$B$1</c:f>
              <c:strCache>
                <c:ptCount val="1"/>
                <c:pt idx="0">
                  <c:v>Kolumna1</c:v>
                </c:pt>
              </c:strCache>
            </c:strRef>
          </c:tx>
          <c:spPr>
            <a:solidFill>
              <a:schemeClr val="accent4"/>
            </a:solidFill>
            <a:ln w="19050">
              <a:solidFill>
                <a:schemeClr val="lt1"/>
              </a:solidFill>
            </a:ln>
            <a:effectLst/>
          </c:spPr>
          <c:invertIfNegative val="0"/>
          <c:dPt>
            <c:idx val="3"/>
            <c:invertIfNegative val="0"/>
            <c:bubble3D val="0"/>
            <c:spPr>
              <a:solidFill>
                <a:schemeClr val="accent4"/>
              </a:solidFill>
              <a:ln w="19050">
                <a:solidFill>
                  <a:schemeClr val="lt1"/>
                </a:solidFill>
              </a:ln>
              <a:effectLst/>
            </c:spPr>
            <c:extLst>
              <c:ext xmlns:c16="http://schemas.microsoft.com/office/drawing/2014/chart" uri="{C3380CC4-5D6E-409C-BE32-E72D297353CC}">
                <c16:uniqueId val="{00000002-CD99-41A5-89B5-C8B4864DC747}"/>
              </c:ext>
            </c:extLst>
          </c:dPt>
          <c:dPt>
            <c:idx val="4"/>
            <c:invertIfNegative val="0"/>
            <c:bubble3D val="0"/>
            <c:spPr>
              <a:solidFill>
                <a:schemeClr val="accent4"/>
              </a:solidFill>
              <a:ln w="19050">
                <a:solidFill>
                  <a:schemeClr val="lt1"/>
                </a:solidFill>
              </a:ln>
              <a:effectLst/>
            </c:spPr>
            <c:extLst>
              <c:ext xmlns:c16="http://schemas.microsoft.com/office/drawing/2014/chart" uri="{C3380CC4-5D6E-409C-BE32-E72D297353CC}">
                <c16:uniqueId val="{00000003-CD99-41A5-89B5-C8B4864DC747}"/>
              </c:ext>
            </c:extLst>
          </c:dPt>
          <c:dPt>
            <c:idx val="5"/>
            <c:invertIfNegative val="0"/>
            <c:bubble3D val="0"/>
            <c:spPr>
              <a:solidFill>
                <a:schemeClr val="accent4"/>
              </a:solidFill>
              <a:ln w="19050">
                <a:solidFill>
                  <a:schemeClr val="lt1"/>
                </a:solidFill>
              </a:ln>
              <a:effectLst/>
            </c:spPr>
            <c:extLst>
              <c:ext xmlns:c16="http://schemas.microsoft.com/office/drawing/2014/chart" uri="{C3380CC4-5D6E-409C-BE32-E72D297353CC}">
                <c16:uniqueId val="{00000004-CD99-41A5-89B5-C8B4864DC747}"/>
              </c:ext>
            </c:extLst>
          </c:dPt>
          <c:dPt>
            <c:idx val="6"/>
            <c:invertIfNegative val="0"/>
            <c:bubble3D val="0"/>
            <c:spPr>
              <a:solidFill>
                <a:schemeClr val="accent4"/>
              </a:solidFill>
              <a:ln w="19050">
                <a:solidFill>
                  <a:schemeClr val="lt1"/>
                </a:solidFill>
              </a:ln>
              <a:effectLst/>
            </c:spPr>
            <c:extLst>
              <c:ext xmlns:c16="http://schemas.microsoft.com/office/drawing/2014/chart" uri="{C3380CC4-5D6E-409C-BE32-E72D297353CC}">
                <c16:uniqueId val="{00000007-DAA0-4E34-B7AB-B00ABB5ADE5D}"/>
              </c:ext>
            </c:extLst>
          </c:dPt>
          <c:dPt>
            <c:idx val="7"/>
            <c:invertIfNegative val="0"/>
            <c:bubble3D val="0"/>
            <c:spPr>
              <a:solidFill>
                <a:schemeClr val="accent4"/>
              </a:solidFill>
              <a:ln w="19050">
                <a:solidFill>
                  <a:schemeClr val="lt1"/>
                </a:solidFill>
              </a:ln>
              <a:effectLst/>
            </c:spPr>
            <c:extLst>
              <c:ext xmlns:c16="http://schemas.microsoft.com/office/drawing/2014/chart" uri="{C3380CC4-5D6E-409C-BE32-E72D297353CC}">
                <c16:uniqueId val="{00000009-DAA0-4E34-B7AB-B00ABB5ADE5D}"/>
              </c:ext>
            </c:extLst>
          </c:dPt>
          <c:dPt>
            <c:idx val="10"/>
            <c:invertIfNegative val="0"/>
            <c:bubble3D val="0"/>
            <c:spPr>
              <a:solidFill>
                <a:schemeClr val="tx2"/>
              </a:solidFill>
              <a:ln w="19050">
                <a:solidFill>
                  <a:schemeClr val="lt1"/>
                </a:solidFill>
              </a:ln>
              <a:effectLst/>
            </c:spPr>
            <c:extLst>
              <c:ext xmlns:c16="http://schemas.microsoft.com/office/drawing/2014/chart" uri="{C3380CC4-5D6E-409C-BE32-E72D297353CC}">
                <c16:uniqueId val="{0000000B-DAA0-4E34-B7AB-B00ABB5ADE5D}"/>
              </c:ext>
            </c:extLst>
          </c:dPt>
          <c:dPt>
            <c:idx val="12"/>
            <c:invertIfNegative val="0"/>
            <c:bubble3D val="0"/>
            <c:spPr>
              <a:solidFill>
                <a:schemeClr val="accent4"/>
              </a:solidFill>
              <a:ln w="19050">
                <a:solidFill>
                  <a:schemeClr val="lt1"/>
                </a:solidFill>
              </a:ln>
              <a:effectLst/>
            </c:spPr>
            <c:extLst>
              <c:ext xmlns:c16="http://schemas.microsoft.com/office/drawing/2014/chart" uri="{C3380CC4-5D6E-409C-BE32-E72D297353CC}">
                <c16:uniqueId val="{00000000-CD99-41A5-89B5-C8B4864DC747}"/>
              </c:ext>
            </c:extLst>
          </c:dPt>
          <c:dLbls>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pl-P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Arkusz1!$A$2:$A$12</c:f>
              <c:strCache>
                <c:ptCount val="11"/>
                <c:pt idx="0">
                  <c:v>mObywatel/eObywatel</c:v>
                </c:pt>
                <c:pt idx="2">
                  <c:v>Profil Zaufany</c:v>
                </c:pt>
                <c:pt idx="3">
                  <c:v>MojeIKP (Internetowe Konto Pacjenta)</c:v>
                </c:pt>
                <c:pt idx="4">
                  <c:v>Portal gov.pl</c:v>
                </c:pt>
                <c:pt idx="5">
                  <c:v>mZUS / PUE ZUS</c:v>
                </c:pt>
                <c:pt idx="6">
                  <c:v>ePUAP</c:v>
                </c:pt>
                <c:pt idx="7">
                  <c:v>e-urząd skarbowy / podatki.gov.pl</c:v>
                </c:pt>
                <c:pt idx="8">
                  <c:v>Biznes.gov.pl</c:v>
                </c:pt>
                <c:pt idx="9">
                  <c:v>eDO App</c:v>
                </c:pt>
                <c:pt idx="10">
                  <c:v>nie wiem, żadne</c:v>
                </c:pt>
              </c:strCache>
            </c:strRef>
          </c:cat>
          <c:val>
            <c:numRef>
              <c:f>Arkusz1!$B$2:$B$12</c:f>
              <c:numCache>
                <c:formatCode>General</c:formatCode>
                <c:ptCount val="11"/>
                <c:pt idx="0" formatCode="0%">
                  <c:v>0.23</c:v>
                </c:pt>
                <c:pt idx="2" formatCode="0%">
                  <c:v>0.09</c:v>
                </c:pt>
                <c:pt idx="3" formatCode="0%">
                  <c:v>0.06</c:v>
                </c:pt>
                <c:pt idx="4" formatCode="0%">
                  <c:v>0.05</c:v>
                </c:pt>
                <c:pt idx="5" formatCode="0%">
                  <c:v>0.04</c:v>
                </c:pt>
                <c:pt idx="6" formatCode="0%">
                  <c:v>0.04</c:v>
                </c:pt>
                <c:pt idx="7" formatCode="0%">
                  <c:v>0.03</c:v>
                </c:pt>
                <c:pt idx="10" formatCode="0%">
                  <c:v>0.53</c:v>
                </c:pt>
              </c:numCache>
            </c:numRef>
          </c:val>
          <c:extLst>
            <c:ext xmlns:c16="http://schemas.microsoft.com/office/drawing/2014/chart" uri="{C3380CC4-5D6E-409C-BE32-E72D297353CC}">
              <c16:uniqueId val="{00000002-112A-425C-A335-16803D501C7D}"/>
            </c:ext>
          </c:extLst>
        </c:ser>
        <c:dLbls>
          <c:showLegendKey val="0"/>
          <c:showVal val="0"/>
          <c:showCatName val="0"/>
          <c:showSerName val="0"/>
          <c:showPercent val="0"/>
          <c:showBubbleSize val="0"/>
        </c:dLbls>
        <c:gapWidth val="40"/>
        <c:axId val="25750784"/>
        <c:axId val="25744128"/>
      </c:barChart>
      <c:valAx>
        <c:axId val="25744128"/>
        <c:scaling>
          <c:orientation val="minMax"/>
        </c:scaling>
        <c:delete val="1"/>
        <c:axPos val="t"/>
        <c:numFmt formatCode="0%" sourceLinked="1"/>
        <c:majorTickMark val="out"/>
        <c:minorTickMark val="none"/>
        <c:tickLblPos val="nextTo"/>
        <c:crossAx val="25750784"/>
        <c:crosses val="autoZero"/>
        <c:crossBetween val="between"/>
      </c:valAx>
      <c:catAx>
        <c:axId val="25750784"/>
        <c:scaling>
          <c:orientation val="maxMin"/>
        </c:scaling>
        <c:delete val="1"/>
        <c:axPos val="l"/>
        <c:numFmt formatCode="General" sourceLinked="1"/>
        <c:majorTickMark val="out"/>
        <c:minorTickMark val="none"/>
        <c:tickLblPos val="nextTo"/>
        <c:crossAx val="25744128"/>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50">
          <a:solidFill>
            <a:schemeClr val="tx1"/>
          </a:solidFill>
        </a:defRPr>
      </a:pPr>
      <a:endParaRPr lang="pl-PL"/>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3280383154196272E-2"/>
          <c:y val="9.1557571701457188E-2"/>
          <c:w val="0.79209839661335912"/>
          <c:h val="0.8328622354117855"/>
        </c:manualLayout>
      </c:layout>
      <c:barChart>
        <c:barDir val="bar"/>
        <c:grouping val="clustered"/>
        <c:varyColors val="0"/>
        <c:ser>
          <c:idx val="0"/>
          <c:order val="0"/>
          <c:tx>
            <c:strRef>
              <c:f>Arkusz1!$B$1</c:f>
              <c:strCache>
                <c:ptCount val="1"/>
                <c:pt idx="0">
                  <c:v>Kolumna1</c:v>
                </c:pt>
              </c:strCache>
            </c:strRef>
          </c:tx>
          <c:spPr>
            <a:solidFill>
              <a:schemeClr val="accent4">
                <a:lumMod val="75000"/>
              </a:schemeClr>
            </a:solidFill>
            <a:ln w="19050">
              <a:solidFill>
                <a:schemeClr val="lt1"/>
              </a:solidFill>
            </a:ln>
            <a:effectLst/>
          </c:spPr>
          <c:invertIfNegative val="0"/>
          <c:dPt>
            <c:idx val="0"/>
            <c:invertIfNegative val="0"/>
            <c:bubble3D val="0"/>
            <c:extLst>
              <c:ext xmlns:c16="http://schemas.microsoft.com/office/drawing/2014/chart" uri="{C3380CC4-5D6E-409C-BE32-E72D297353CC}">
                <c16:uniqueId val="{00000000-FD0C-440B-A502-FADE9B9761E9}"/>
              </c:ext>
            </c:extLst>
          </c:dPt>
          <c:dPt>
            <c:idx val="1"/>
            <c:invertIfNegative val="0"/>
            <c:bubble3D val="0"/>
            <c:extLst>
              <c:ext xmlns:c16="http://schemas.microsoft.com/office/drawing/2014/chart" uri="{C3380CC4-5D6E-409C-BE32-E72D297353CC}">
                <c16:uniqueId val="{00000001-FD0C-440B-A502-FADE9B9761E9}"/>
              </c:ext>
            </c:extLst>
          </c:dPt>
          <c:dPt>
            <c:idx val="13"/>
            <c:invertIfNegative val="0"/>
            <c:bubble3D val="0"/>
            <c:spPr>
              <a:solidFill>
                <a:schemeClr val="tx2"/>
              </a:solidFill>
              <a:ln w="19050">
                <a:solidFill>
                  <a:schemeClr val="lt1"/>
                </a:solidFill>
              </a:ln>
              <a:effectLst/>
            </c:spPr>
            <c:extLst>
              <c:ext xmlns:c16="http://schemas.microsoft.com/office/drawing/2014/chart" uri="{C3380CC4-5D6E-409C-BE32-E72D297353CC}">
                <c16:uniqueId val="{00000000-6F76-4952-8AF8-B67AC9F5C8A9}"/>
              </c:ext>
            </c:extLst>
          </c:dPt>
          <c:dLbls>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pl-P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Arkusz1!$A$2:$A$15</c:f>
              <c:strCache>
                <c:ptCount val="14"/>
                <c:pt idx="0">
                  <c:v>ogólnie - załatwianie spraw związanych z Zusem</c:v>
                </c:pt>
                <c:pt idx="1">
                  <c:v>sprawdzanie składek odprowadzanych</c:v>
                </c:pt>
                <c:pt idx="2">
                  <c:v>stan konta</c:v>
                </c:pt>
                <c:pt idx="3">
                  <c:v>składanie wniosków, zasiłki</c:v>
                </c:pt>
                <c:pt idx="4">
                  <c:v>sprawy związane z emeryturą</c:v>
                </c:pt>
                <c:pt idx="5">
                  <c:v>przesyłanie dokumentów</c:v>
                </c:pt>
                <c:pt idx="6">
                  <c:v>dokonywanie opłat</c:v>
                </c:pt>
                <c:pt idx="7">
                  <c:v>sprawdzanie wiadomości od Zusu</c:v>
                </c:pt>
                <c:pt idx="8">
                  <c:v>świadczenia chorobowe, rentowe</c:v>
                </c:pt>
                <c:pt idx="9">
                  <c:v>uzyskanie zaświadczeń</c:v>
                </c:pt>
                <c:pt idx="10">
                  <c:v>zwolnienia lekarskie</c:v>
                </c:pt>
                <c:pt idx="11">
                  <c:v>zgłaszanie pracowników do ubezpieczenia</c:v>
                </c:pt>
                <c:pt idx="12">
                  <c:v>inne</c:v>
                </c:pt>
                <c:pt idx="13">
                  <c:v>nie wiem, trudno powiedzieć</c:v>
                </c:pt>
              </c:strCache>
            </c:strRef>
          </c:cat>
          <c:val>
            <c:numRef>
              <c:f>Arkusz1!$B$2:$B$15</c:f>
              <c:numCache>
                <c:formatCode>0%</c:formatCode>
                <c:ptCount val="14"/>
                <c:pt idx="0">
                  <c:v>0.42</c:v>
                </c:pt>
                <c:pt idx="1">
                  <c:v>0.14000000000000001</c:v>
                </c:pt>
                <c:pt idx="2">
                  <c:v>0.1</c:v>
                </c:pt>
                <c:pt idx="3">
                  <c:v>0.09</c:v>
                </c:pt>
                <c:pt idx="4">
                  <c:v>0.06</c:v>
                </c:pt>
                <c:pt idx="5">
                  <c:v>0.05</c:v>
                </c:pt>
                <c:pt idx="6">
                  <c:v>0.02</c:v>
                </c:pt>
                <c:pt idx="7">
                  <c:v>0.01</c:v>
                </c:pt>
                <c:pt idx="8">
                  <c:v>0.01</c:v>
                </c:pt>
                <c:pt idx="9">
                  <c:v>0.01</c:v>
                </c:pt>
                <c:pt idx="10">
                  <c:v>0.01</c:v>
                </c:pt>
                <c:pt idx="11">
                  <c:v>0</c:v>
                </c:pt>
                <c:pt idx="12">
                  <c:v>0.01</c:v>
                </c:pt>
                <c:pt idx="13">
                  <c:v>0.17</c:v>
                </c:pt>
              </c:numCache>
            </c:numRef>
          </c:val>
          <c:extLst>
            <c:ext xmlns:c16="http://schemas.microsoft.com/office/drawing/2014/chart" uri="{C3380CC4-5D6E-409C-BE32-E72D297353CC}">
              <c16:uniqueId val="{00000002-FD0C-440B-A502-FADE9B9761E9}"/>
            </c:ext>
          </c:extLst>
        </c:ser>
        <c:dLbls>
          <c:showLegendKey val="0"/>
          <c:showVal val="0"/>
          <c:showCatName val="0"/>
          <c:showSerName val="0"/>
          <c:showPercent val="0"/>
          <c:showBubbleSize val="0"/>
        </c:dLbls>
        <c:gapWidth val="40"/>
        <c:axId val="25750784"/>
        <c:axId val="25744128"/>
      </c:barChart>
      <c:valAx>
        <c:axId val="25744128"/>
        <c:scaling>
          <c:orientation val="minMax"/>
        </c:scaling>
        <c:delete val="1"/>
        <c:axPos val="t"/>
        <c:numFmt formatCode="0%" sourceLinked="1"/>
        <c:majorTickMark val="out"/>
        <c:minorTickMark val="none"/>
        <c:tickLblPos val="nextTo"/>
        <c:crossAx val="25750784"/>
        <c:crosses val="autoZero"/>
        <c:crossBetween val="between"/>
      </c:valAx>
      <c:catAx>
        <c:axId val="25750784"/>
        <c:scaling>
          <c:orientation val="maxMin"/>
        </c:scaling>
        <c:delete val="1"/>
        <c:axPos val="l"/>
        <c:numFmt formatCode="General" sourceLinked="1"/>
        <c:majorTickMark val="out"/>
        <c:minorTickMark val="none"/>
        <c:tickLblPos val="nextTo"/>
        <c:crossAx val="25744128"/>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50">
          <a:solidFill>
            <a:schemeClr val="tx1"/>
          </a:solidFill>
        </a:defRPr>
      </a:pPr>
      <a:endParaRPr lang="pl-PL"/>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3280383154196272E-2"/>
          <c:y val="9.1557571701457188E-2"/>
          <c:w val="0.79209839661335912"/>
          <c:h val="0.8328622354117855"/>
        </c:manualLayout>
      </c:layout>
      <c:barChart>
        <c:barDir val="bar"/>
        <c:grouping val="clustered"/>
        <c:varyColors val="0"/>
        <c:ser>
          <c:idx val="0"/>
          <c:order val="0"/>
          <c:tx>
            <c:strRef>
              <c:f>Arkusz1!$B$1</c:f>
              <c:strCache>
                <c:ptCount val="1"/>
                <c:pt idx="0">
                  <c:v>Kolumna1</c:v>
                </c:pt>
              </c:strCache>
            </c:strRef>
          </c:tx>
          <c:spPr>
            <a:solidFill>
              <a:schemeClr val="accent4">
                <a:lumMod val="75000"/>
              </a:schemeClr>
            </a:solidFill>
            <a:ln w="19050">
              <a:solidFill>
                <a:schemeClr val="lt1"/>
              </a:solidFill>
            </a:ln>
            <a:effectLst/>
          </c:spPr>
          <c:invertIfNegative val="0"/>
          <c:dPt>
            <c:idx val="0"/>
            <c:invertIfNegative val="0"/>
            <c:bubble3D val="0"/>
            <c:extLst>
              <c:ext xmlns:c16="http://schemas.microsoft.com/office/drawing/2014/chart" uri="{C3380CC4-5D6E-409C-BE32-E72D297353CC}">
                <c16:uniqueId val="{00000000-7004-4D33-9D9C-E5A06201A293}"/>
              </c:ext>
            </c:extLst>
          </c:dPt>
          <c:dPt>
            <c:idx val="1"/>
            <c:invertIfNegative val="0"/>
            <c:bubble3D val="0"/>
            <c:extLst>
              <c:ext xmlns:c16="http://schemas.microsoft.com/office/drawing/2014/chart" uri="{C3380CC4-5D6E-409C-BE32-E72D297353CC}">
                <c16:uniqueId val="{00000001-7004-4D33-9D9C-E5A06201A293}"/>
              </c:ext>
            </c:extLst>
          </c:dPt>
          <c:dPt>
            <c:idx val="9"/>
            <c:invertIfNegative val="0"/>
            <c:bubble3D val="0"/>
            <c:spPr>
              <a:solidFill>
                <a:schemeClr val="tx2"/>
              </a:solidFill>
              <a:ln w="19050">
                <a:solidFill>
                  <a:schemeClr val="lt1"/>
                </a:solidFill>
              </a:ln>
              <a:effectLst/>
            </c:spPr>
            <c:extLst>
              <c:ext xmlns:c16="http://schemas.microsoft.com/office/drawing/2014/chart" uri="{C3380CC4-5D6E-409C-BE32-E72D297353CC}">
                <c16:uniqueId val="{00000000-8019-483B-87BE-7E6B1C389F0A}"/>
              </c:ext>
            </c:extLst>
          </c:dPt>
          <c:dPt>
            <c:idx val="11"/>
            <c:invertIfNegative val="0"/>
            <c:bubble3D val="0"/>
            <c:spPr>
              <a:solidFill>
                <a:schemeClr val="tx2"/>
              </a:solidFill>
              <a:ln w="19050">
                <a:solidFill>
                  <a:schemeClr val="lt1"/>
                </a:solidFill>
              </a:ln>
              <a:effectLst/>
            </c:spPr>
            <c:extLst>
              <c:ext xmlns:c16="http://schemas.microsoft.com/office/drawing/2014/chart" uri="{C3380CC4-5D6E-409C-BE32-E72D297353CC}">
                <c16:uniqueId val="{00000000-603D-4D95-9C74-908BAE91A143}"/>
              </c:ext>
            </c:extLst>
          </c:dPt>
          <c:dLbls>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pl-P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Arkusz1!$A$2:$A$13</c:f>
              <c:strCache>
                <c:ptCount val="12"/>
                <c:pt idx="0">
                  <c:v>załatwianie spraw urzędowych</c:v>
                </c:pt>
                <c:pt idx="1">
                  <c:v>dostęp do informacji</c:v>
                </c:pt>
                <c:pt idx="2">
                  <c:v>sprawy podatkowe</c:v>
                </c:pt>
                <c:pt idx="3">
                  <c:v>strona rządowa</c:v>
                </c:pt>
                <c:pt idx="4">
                  <c:v>składanie wniosków, dokumentów</c:v>
                </c:pt>
                <c:pt idx="5">
                  <c:v>wyszukiwarka stron różnych urzędów, instytucji</c:v>
                </c:pt>
                <c:pt idx="6">
                  <c:v>profil zaufany</c:v>
                </c:pt>
                <c:pt idx="7">
                  <c:v>sprawy związane z Zusem</c:v>
                </c:pt>
                <c:pt idx="8">
                  <c:v>zmiany w prawie</c:v>
                </c:pt>
                <c:pt idx="9">
                  <c:v>podpis elektroniczny</c:v>
                </c:pt>
                <c:pt idx="10">
                  <c:v>inne</c:v>
                </c:pt>
                <c:pt idx="11">
                  <c:v>nie wiem, trudno powiedzieć</c:v>
                </c:pt>
              </c:strCache>
            </c:strRef>
          </c:cat>
          <c:val>
            <c:numRef>
              <c:f>Arkusz1!$B$2:$B$13</c:f>
              <c:numCache>
                <c:formatCode>0%</c:formatCode>
                <c:ptCount val="12"/>
                <c:pt idx="0">
                  <c:v>0.28999999999999998</c:v>
                </c:pt>
                <c:pt idx="1">
                  <c:v>0.11</c:v>
                </c:pt>
                <c:pt idx="2">
                  <c:v>7.0000000000000007E-2</c:v>
                </c:pt>
                <c:pt idx="3">
                  <c:v>0.05</c:v>
                </c:pt>
                <c:pt idx="4">
                  <c:v>0.03</c:v>
                </c:pt>
                <c:pt idx="5">
                  <c:v>0.02</c:v>
                </c:pt>
                <c:pt idx="6">
                  <c:v>0.01</c:v>
                </c:pt>
                <c:pt idx="7">
                  <c:v>0.01</c:v>
                </c:pt>
                <c:pt idx="8">
                  <c:v>0.01</c:v>
                </c:pt>
                <c:pt idx="9">
                  <c:v>0</c:v>
                </c:pt>
                <c:pt idx="10">
                  <c:v>0.03</c:v>
                </c:pt>
                <c:pt idx="11">
                  <c:v>0.43</c:v>
                </c:pt>
              </c:numCache>
            </c:numRef>
          </c:val>
          <c:extLst>
            <c:ext xmlns:c16="http://schemas.microsoft.com/office/drawing/2014/chart" uri="{C3380CC4-5D6E-409C-BE32-E72D297353CC}">
              <c16:uniqueId val="{00000002-7004-4D33-9D9C-E5A06201A293}"/>
            </c:ext>
          </c:extLst>
        </c:ser>
        <c:dLbls>
          <c:showLegendKey val="0"/>
          <c:showVal val="0"/>
          <c:showCatName val="0"/>
          <c:showSerName val="0"/>
          <c:showPercent val="0"/>
          <c:showBubbleSize val="0"/>
        </c:dLbls>
        <c:gapWidth val="40"/>
        <c:axId val="25750784"/>
        <c:axId val="25744128"/>
      </c:barChart>
      <c:valAx>
        <c:axId val="25744128"/>
        <c:scaling>
          <c:orientation val="minMax"/>
        </c:scaling>
        <c:delete val="1"/>
        <c:axPos val="t"/>
        <c:numFmt formatCode="0%" sourceLinked="1"/>
        <c:majorTickMark val="out"/>
        <c:minorTickMark val="none"/>
        <c:tickLblPos val="nextTo"/>
        <c:crossAx val="25750784"/>
        <c:crosses val="autoZero"/>
        <c:crossBetween val="between"/>
      </c:valAx>
      <c:catAx>
        <c:axId val="25750784"/>
        <c:scaling>
          <c:orientation val="maxMin"/>
        </c:scaling>
        <c:delete val="1"/>
        <c:axPos val="l"/>
        <c:numFmt formatCode="General" sourceLinked="1"/>
        <c:majorTickMark val="out"/>
        <c:minorTickMark val="none"/>
        <c:tickLblPos val="nextTo"/>
        <c:crossAx val="25744128"/>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50">
          <a:solidFill>
            <a:schemeClr val="tx1"/>
          </a:solidFill>
        </a:defRPr>
      </a:pPr>
      <a:endParaRPr lang="pl-PL"/>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3280383154196272E-2"/>
          <c:y val="9.1557571701457188E-2"/>
          <c:w val="0.79209839661335912"/>
          <c:h val="0.8328622354117855"/>
        </c:manualLayout>
      </c:layout>
      <c:barChart>
        <c:barDir val="bar"/>
        <c:grouping val="clustered"/>
        <c:varyColors val="0"/>
        <c:ser>
          <c:idx val="0"/>
          <c:order val="0"/>
          <c:tx>
            <c:strRef>
              <c:f>Arkusz1!$B$1</c:f>
              <c:strCache>
                <c:ptCount val="1"/>
                <c:pt idx="0">
                  <c:v>Kolumna1</c:v>
                </c:pt>
              </c:strCache>
            </c:strRef>
          </c:tx>
          <c:spPr>
            <a:solidFill>
              <a:schemeClr val="accent4">
                <a:lumMod val="75000"/>
              </a:schemeClr>
            </a:solidFill>
            <a:ln w="19050">
              <a:solidFill>
                <a:schemeClr val="lt1"/>
              </a:solidFill>
            </a:ln>
            <a:effectLst/>
          </c:spPr>
          <c:invertIfNegative val="0"/>
          <c:dPt>
            <c:idx val="0"/>
            <c:invertIfNegative val="0"/>
            <c:bubble3D val="0"/>
            <c:extLst>
              <c:ext xmlns:c16="http://schemas.microsoft.com/office/drawing/2014/chart" uri="{C3380CC4-5D6E-409C-BE32-E72D297353CC}">
                <c16:uniqueId val="{00000000-14E1-471F-BF10-B13D08AF1341}"/>
              </c:ext>
            </c:extLst>
          </c:dPt>
          <c:dPt>
            <c:idx val="1"/>
            <c:invertIfNegative val="0"/>
            <c:bubble3D val="0"/>
            <c:extLst>
              <c:ext xmlns:c16="http://schemas.microsoft.com/office/drawing/2014/chart" uri="{C3380CC4-5D6E-409C-BE32-E72D297353CC}">
                <c16:uniqueId val="{00000001-14E1-471F-BF10-B13D08AF1341}"/>
              </c:ext>
            </c:extLst>
          </c:dPt>
          <c:dPt>
            <c:idx val="8"/>
            <c:invertIfNegative val="0"/>
            <c:bubble3D val="0"/>
            <c:spPr>
              <a:solidFill>
                <a:schemeClr val="tx2"/>
              </a:solidFill>
              <a:ln w="19050">
                <a:solidFill>
                  <a:schemeClr val="lt1"/>
                </a:solidFill>
              </a:ln>
              <a:effectLst/>
            </c:spPr>
            <c:extLst>
              <c:ext xmlns:c16="http://schemas.microsoft.com/office/drawing/2014/chart" uri="{C3380CC4-5D6E-409C-BE32-E72D297353CC}">
                <c16:uniqueId val="{00000003-14E1-471F-BF10-B13D08AF1341}"/>
              </c:ext>
            </c:extLst>
          </c:dPt>
          <c:dLbls>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pl-P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Arkusz1!$A$2:$A$10</c:f>
              <c:strCache>
                <c:ptCount val="9"/>
                <c:pt idx="0">
                  <c:v>załatwianie spraw urzędowych</c:v>
                </c:pt>
                <c:pt idx="1">
                  <c:v>składanie wniosków, dokumentów</c:v>
                </c:pt>
                <c:pt idx="2">
                  <c:v>sprawy związane z Zusem</c:v>
                </c:pt>
                <c:pt idx="3">
                  <c:v>profil zaufany</c:v>
                </c:pt>
                <c:pt idx="4">
                  <c:v>podpis elektroniczny</c:v>
                </c:pt>
                <c:pt idx="5">
                  <c:v>dostęp do informacji</c:v>
                </c:pt>
                <c:pt idx="6">
                  <c:v>sprawy podatkowe</c:v>
                </c:pt>
                <c:pt idx="7">
                  <c:v>inne</c:v>
                </c:pt>
                <c:pt idx="8">
                  <c:v>nie wiem, trudno powiedzieć</c:v>
                </c:pt>
              </c:strCache>
            </c:strRef>
          </c:cat>
          <c:val>
            <c:numRef>
              <c:f>Arkusz1!$B$2:$B$10</c:f>
              <c:numCache>
                <c:formatCode>0%</c:formatCode>
                <c:ptCount val="9"/>
                <c:pt idx="0">
                  <c:v>0.38</c:v>
                </c:pt>
                <c:pt idx="1">
                  <c:v>0.11</c:v>
                </c:pt>
                <c:pt idx="2">
                  <c:v>0.05</c:v>
                </c:pt>
                <c:pt idx="3">
                  <c:v>0.04</c:v>
                </c:pt>
                <c:pt idx="4">
                  <c:v>0.04</c:v>
                </c:pt>
                <c:pt idx="5">
                  <c:v>0.03</c:v>
                </c:pt>
                <c:pt idx="6">
                  <c:v>0.02</c:v>
                </c:pt>
                <c:pt idx="7">
                  <c:v>0.01</c:v>
                </c:pt>
                <c:pt idx="8">
                  <c:v>0.41</c:v>
                </c:pt>
              </c:numCache>
            </c:numRef>
          </c:val>
          <c:extLst>
            <c:ext xmlns:c16="http://schemas.microsoft.com/office/drawing/2014/chart" uri="{C3380CC4-5D6E-409C-BE32-E72D297353CC}">
              <c16:uniqueId val="{00000004-14E1-471F-BF10-B13D08AF1341}"/>
            </c:ext>
          </c:extLst>
        </c:ser>
        <c:dLbls>
          <c:showLegendKey val="0"/>
          <c:showVal val="0"/>
          <c:showCatName val="0"/>
          <c:showSerName val="0"/>
          <c:showPercent val="0"/>
          <c:showBubbleSize val="0"/>
        </c:dLbls>
        <c:gapWidth val="40"/>
        <c:axId val="25750784"/>
        <c:axId val="25744128"/>
      </c:barChart>
      <c:valAx>
        <c:axId val="25744128"/>
        <c:scaling>
          <c:orientation val="minMax"/>
        </c:scaling>
        <c:delete val="1"/>
        <c:axPos val="t"/>
        <c:numFmt formatCode="0%" sourceLinked="1"/>
        <c:majorTickMark val="out"/>
        <c:minorTickMark val="none"/>
        <c:tickLblPos val="nextTo"/>
        <c:crossAx val="25750784"/>
        <c:crosses val="autoZero"/>
        <c:crossBetween val="between"/>
      </c:valAx>
      <c:catAx>
        <c:axId val="25750784"/>
        <c:scaling>
          <c:orientation val="maxMin"/>
        </c:scaling>
        <c:delete val="1"/>
        <c:axPos val="l"/>
        <c:numFmt formatCode="General" sourceLinked="1"/>
        <c:majorTickMark val="out"/>
        <c:minorTickMark val="none"/>
        <c:tickLblPos val="nextTo"/>
        <c:crossAx val="25744128"/>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50">
          <a:solidFill>
            <a:schemeClr val="tx1"/>
          </a:solidFill>
        </a:defRPr>
      </a:pPr>
      <a:endParaRPr lang="pl-PL"/>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3280383154196272E-2"/>
          <c:y val="9.1557571701457188E-2"/>
          <c:w val="0.79209839661335912"/>
          <c:h val="0.8328622354117855"/>
        </c:manualLayout>
      </c:layout>
      <c:barChart>
        <c:barDir val="bar"/>
        <c:grouping val="clustered"/>
        <c:varyColors val="0"/>
        <c:ser>
          <c:idx val="0"/>
          <c:order val="0"/>
          <c:tx>
            <c:strRef>
              <c:f>Arkusz1!$B$1</c:f>
              <c:strCache>
                <c:ptCount val="1"/>
                <c:pt idx="0">
                  <c:v>Kolumna1</c:v>
                </c:pt>
              </c:strCache>
            </c:strRef>
          </c:tx>
          <c:spPr>
            <a:solidFill>
              <a:schemeClr val="accent4">
                <a:lumMod val="75000"/>
              </a:schemeClr>
            </a:solidFill>
            <a:ln w="19050">
              <a:solidFill>
                <a:schemeClr val="lt1"/>
              </a:solidFill>
            </a:ln>
            <a:effectLst/>
          </c:spPr>
          <c:invertIfNegative val="0"/>
          <c:dPt>
            <c:idx val="0"/>
            <c:invertIfNegative val="0"/>
            <c:bubble3D val="0"/>
            <c:extLst>
              <c:ext xmlns:c16="http://schemas.microsoft.com/office/drawing/2014/chart" uri="{C3380CC4-5D6E-409C-BE32-E72D297353CC}">
                <c16:uniqueId val="{00000000-5ACB-4B52-ADB1-93DEF9F510BA}"/>
              </c:ext>
            </c:extLst>
          </c:dPt>
          <c:dPt>
            <c:idx val="1"/>
            <c:invertIfNegative val="0"/>
            <c:bubble3D val="0"/>
            <c:extLst>
              <c:ext xmlns:c16="http://schemas.microsoft.com/office/drawing/2014/chart" uri="{C3380CC4-5D6E-409C-BE32-E72D297353CC}">
                <c16:uniqueId val="{00000001-5ACB-4B52-ADB1-93DEF9F510BA}"/>
              </c:ext>
            </c:extLst>
          </c:dPt>
          <c:dPt>
            <c:idx val="9"/>
            <c:invertIfNegative val="0"/>
            <c:bubble3D val="0"/>
            <c:spPr>
              <a:solidFill>
                <a:schemeClr val="tx2"/>
              </a:solidFill>
              <a:ln w="19050">
                <a:solidFill>
                  <a:schemeClr val="lt1"/>
                </a:solidFill>
              </a:ln>
              <a:effectLst/>
            </c:spPr>
            <c:extLst>
              <c:ext xmlns:c16="http://schemas.microsoft.com/office/drawing/2014/chart" uri="{C3380CC4-5D6E-409C-BE32-E72D297353CC}">
                <c16:uniqueId val="{00000003-5ACB-4B52-ADB1-93DEF9F510BA}"/>
              </c:ext>
            </c:extLst>
          </c:dPt>
          <c:dPt>
            <c:idx val="13"/>
            <c:invertIfNegative val="0"/>
            <c:bubble3D val="0"/>
            <c:spPr>
              <a:solidFill>
                <a:schemeClr val="tx2"/>
              </a:solidFill>
              <a:ln w="19050">
                <a:solidFill>
                  <a:schemeClr val="lt1"/>
                </a:solidFill>
              </a:ln>
              <a:effectLst/>
            </c:spPr>
            <c:extLst>
              <c:ext xmlns:c16="http://schemas.microsoft.com/office/drawing/2014/chart" uri="{C3380CC4-5D6E-409C-BE32-E72D297353CC}">
                <c16:uniqueId val="{00000005-5ACB-4B52-ADB1-93DEF9F510BA}"/>
              </c:ext>
            </c:extLst>
          </c:dPt>
          <c:dLbls>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pl-P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Arkusz1!$A$2:$A$11</c:f>
              <c:strCache>
                <c:ptCount val="10"/>
                <c:pt idx="0">
                  <c:v>załatwianie spraw urzędowych związanych z prowadzeniem działalności</c:v>
                </c:pt>
                <c:pt idx="1">
                  <c:v>informacje dotyczące prowadzenia działalności gospodarczej</c:v>
                </c:pt>
                <c:pt idx="2">
                  <c:v>ogólnie - strona biznesowa, portal dla przedsiębiorców</c:v>
                </c:pt>
                <c:pt idx="3">
                  <c:v>zakładanie firm, rejestracja działalności gospodarczej</c:v>
                </c:pt>
                <c:pt idx="4">
                  <c:v>zmiany w prawie, obowiązujące przepisy</c:v>
                </c:pt>
                <c:pt idx="5">
                  <c:v>składanie wniosków, dokumentów, wzory dokumentów</c:v>
                </c:pt>
                <c:pt idx="6">
                  <c:v>informacje na temat firm</c:v>
                </c:pt>
                <c:pt idx="7">
                  <c:v>usługi dla firm</c:v>
                </c:pt>
                <c:pt idx="8">
                  <c:v>inne</c:v>
                </c:pt>
                <c:pt idx="9">
                  <c:v>nie wiem, trudno powiedzieć</c:v>
                </c:pt>
              </c:strCache>
            </c:strRef>
          </c:cat>
          <c:val>
            <c:numRef>
              <c:f>Arkusz1!$B$2:$B$11</c:f>
              <c:numCache>
                <c:formatCode>0%</c:formatCode>
                <c:ptCount val="10"/>
                <c:pt idx="0">
                  <c:v>0.18</c:v>
                </c:pt>
                <c:pt idx="1">
                  <c:v>0.14000000000000001</c:v>
                </c:pt>
                <c:pt idx="2">
                  <c:v>0.1</c:v>
                </c:pt>
                <c:pt idx="3">
                  <c:v>0.06</c:v>
                </c:pt>
                <c:pt idx="4">
                  <c:v>0.03</c:v>
                </c:pt>
                <c:pt idx="5">
                  <c:v>0.02</c:v>
                </c:pt>
                <c:pt idx="6">
                  <c:v>0.01</c:v>
                </c:pt>
                <c:pt idx="7">
                  <c:v>0.01</c:v>
                </c:pt>
                <c:pt idx="8">
                  <c:v>0.04</c:v>
                </c:pt>
                <c:pt idx="9">
                  <c:v>0.48</c:v>
                </c:pt>
              </c:numCache>
            </c:numRef>
          </c:val>
          <c:extLst>
            <c:ext xmlns:c16="http://schemas.microsoft.com/office/drawing/2014/chart" uri="{C3380CC4-5D6E-409C-BE32-E72D297353CC}">
              <c16:uniqueId val="{00000006-5ACB-4B52-ADB1-93DEF9F510BA}"/>
            </c:ext>
          </c:extLst>
        </c:ser>
        <c:dLbls>
          <c:showLegendKey val="0"/>
          <c:showVal val="0"/>
          <c:showCatName val="0"/>
          <c:showSerName val="0"/>
          <c:showPercent val="0"/>
          <c:showBubbleSize val="0"/>
        </c:dLbls>
        <c:gapWidth val="40"/>
        <c:axId val="25750784"/>
        <c:axId val="25744128"/>
      </c:barChart>
      <c:valAx>
        <c:axId val="25744128"/>
        <c:scaling>
          <c:orientation val="minMax"/>
        </c:scaling>
        <c:delete val="1"/>
        <c:axPos val="t"/>
        <c:numFmt formatCode="0%" sourceLinked="1"/>
        <c:majorTickMark val="out"/>
        <c:minorTickMark val="none"/>
        <c:tickLblPos val="nextTo"/>
        <c:crossAx val="25750784"/>
        <c:crosses val="autoZero"/>
        <c:crossBetween val="between"/>
      </c:valAx>
      <c:catAx>
        <c:axId val="25750784"/>
        <c:scaling>
          <c:orientation val="maxMin"/>
        </c:scaling>
        <c:delete val="1"/>
        <c:axPos val="l"/>
        <c:numFmt formatCode="General" sourceLinked="1"/>
        <c:majorTickMark val="out"/>
        <c:minorTickMark val="none"/>
        <c:tickLblPos val="nextTo"/>
        <c:crossAx val="25744128"/>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50">
          <a:solidFill>
            <a:schemeClr val="tx1"/>
          </a:solidFill>
        </a:defRPr>
      </a:pPr>
      <a:endParaRPr lang="pl-PL"/>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3280383154196272E-2"/>
          <c:y val="9.1557571701457188E-2"/>
          <c:w val="0.79209839661335912"/>
          <c:h val="0.8328622354117855"/>
        </c:manualLayout>
      </c:layout>
      <c:barChart>
        <c:barDir val="bar"/>
        <c:grouping val="clustered"/>
        <c:varyColors val="0"/>
        <c:ser>
          <c:idx val="0"/>
          <c:order val="0"/>
          <c:tx>
            <c:strRef>
              <c:f>Arkusz1!$B$1</c:f>
              <c:strCache>
                <c:ptCount val="1"/>
                <c:pt idx="0">
                  <c:v>Kolumna1</c:v>
                </c:pt>
              </c:strCache>
            </c:strRef>
          </c:tx>
          <c:spPr>
            <a:solidFill>
              <a:schemeClr val="accent4">
                <a:lumMod val="75000"/>
              </a:schemeClr>
            </a:solidFill>
            <a:ln w="19050">
              <a:solidFill>
                <a:schemeClr val="lt1"/>
              </a:solidFill>
            </a:ln>
            <a:effectLst/>
          </c:spPr>
          <c:invertIfNegative val="0"/>
          <c:dPt>
            <c:idx val="0"/>
            <c:invertIfNegative val="0"/>
            <c:bubble3D val="0"/>
            <c:extLst>
              <c:ext xmlns:c16="http://schemas.microsoft.com/office/drawing/2014/chart" uri="{C3380CC4-5D6E-409C-BE32-E72D297353CC}">
                <c16:uniqueId val="{00000000-0708-41F2-81F5-4AC5220A1936}"/>
              </c:ext>
            </c:extLst>
          </c:dPt>
          <c:dPt>
            <c:idx val="1"/>
            <c:invertIfNegative val="0"/>
            <c:bubble3D val="0"/>
            <c:extLst>
              <c:ext xmlns:c16="http://schemas.microsoft.com/office/drawing/2014/chart" uri="{C3380CC4-5D6E-409C-BE32-E72D297353CC}">
                <c16:uniqueId val="{00000001-0708-41F2-81F5-4AC5220A1936}"/>
              </c:ext>
            </c:extLst>
          </c:dPt>
          <c:dPt>
            <c:idx val="5"/>
            <c:invertIfNegative val="0"/>
            <c:bubble3D val="0"/>
            <c:spPr>
              <a:solidFill>
                <a:schemeClr val="tx2"/>
              </a:solidFill>
              <a:ln w="19050">
                <a:solidFill>
                  <a:schemeClr val="lt1"/>
                </a:solidFill>
              </a:ln>
              <a:effectLst/>
            </c:spPr>
            <c:extLst>
              <c:ext xmlns:c16="http://schemas.microsoft.com/office/drawing/2014/chart" uri="{C3380CC4-5D6E-409C-BE32-E72D297353CC}">
                <c16:uniqueId val="{00000003-0708-41F2-81F5-4AC5220A1936}"/>
              </c:ext>
            </c:extLst>
          </c:dPt>
          <c:dLbls>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pl-P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Arkusz1!$A$2:$A$7</c:f>
              <c:strCache>
                <c:ptCount val="6"/>
                <c:pt idx="0">
                  <c:v>elektroniczny dowód tożsamości</c:v>
                </c:pt>
                <c:pt idx="1">
                  <c:v>nosort</c:v>
                </c:pt>
                <c:pt idx="2">
                  <c:v>zaświadczenia</c:v>
                </c:pt>
                <c:pt idx="3">
                  <c:v>logowanie się do usług administracji publicznej</c:v>
                </c:pt>
                <c:pt idx="4">
                  <c:v>składanie dokumentów do przetargu</c:v>
                </c:pt>
                <c:pt idx="5">
                  <c:v>nie wiem, trudno powiedzieć</c:v>
                </c:pt>
              </c:strCache>
            </c:strRef>
          </c:cat>
          <c:val>
            <c:numRef>
              <c:f>Arkusz1!$B$2:$B$7</c:f>
              <c:numCache>
                <c:formatCode>0%</c:formatCode>
                <c:ptCount val="6"/>
                <c:pt idx="0">
                  <c:v>0.1</c:v>
                </c:pt>
                <c:pt idx="1">
                  <c:v>0.1</c:v>
                </c:pt>
                <c:pt idx="2">
                  <c:v>0.03</c:v>
                </c:pt>
                <c:pt idx="3">
                  <c:v>0.03</c:v>
                </c:pt>
                <c:pt idx="4">
                  <c:v>0.03</c:v>
                </c:pt>
                <c:pt idx="5">
                  <c:v>0.81</c:v>
                </c:pt>
              </c:numCache>
            </c:numRef>
          </c:val>
          <c:extLst>
            <c:ext xmlns:c16="http://schemas.microsoft.com/office/drawing/2014/chart" uri="{C3380CC4-5D6E-409C-BE32-E72D297353CC}">
              <c16:uniqueId val="{00000004-0708-41F2-81F5-4AC5220A1936}"/>
            </c:ext>
          </c:extLst>
        </c:ser>
        <c:dLbls>
          <c:showLegendKey val="0"/>
          <c:showVal val="0"/>
          <c:showCatName val="0"/>
          <c:showSerName val="0"/>
          <c:showPercent val="0"/>
          <c:showBubbleSize val="0"/>
        </c:dLbls>
        <c:gapWidth val="40"/>
        <c:axId val="25750784"/>
        <c:axId val="25744128"/>
      </c:barChart>
      <c:valAx>
        <c:axId val="25744128"/>
        <c:scaling>
          <c:orientation val="minMax"/>
        </c:scaling>
        <c:delete val="1"/>
        <c:axPos val="t"/>
        <c:numFmt formatCode="0%" sourceLinked="1"/>
        <c:majorTickMark val="out"/>
        <c:minorTickMark val="none"/>
        <c:tickLblPos val="nextTo"/>
        <c:crossAx val="25750784"/>
        <c:crosses val="autoZero"/>
        <c:crossBetween val="between"/>
      </c:valAx>
      <c:catAx>
        <c:axId val="25750784"/>
        <c:scaling>
          <c:orientation val="maxMin"/>
        </c:scaling>
        <c:delete val="1"/>
        <c:axPos val="l"/>
        <c:numFmt formatCode="General" sourceLinked="1"/>
        <c:majorTickMark val="out"/>
        <c:minorTickMark val="none"/>
        <c:tickLblPos val="nextTo"/>
        <c:crossAx val="25744128"/>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50">
          <a:solidFill>
            <a:schemeClr val="tx1"/>
          </a:solidFill>
        </a:defRPr>
      </a:pPr>
      <a:endParaRPr lang="pl-PL"/>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43237085428618"/>
          <c:y val="9.9933390854048849E-3"/>
          <c:w val="0.3455672444981886"/>
          <c:h val="0.88507660051784387"/>
        </c:manualLayout>
      </c:layout>
      <c:doughnutChart>
        <c:varyColors val="1"/>
        <c:ser>
          <c:idx val="0"/>
          <c:order val="0"/>
          <c:tx>
            <c:strRef>
              <c:f>Arkusz1!$B$1</c:f>
              <c:strCache>
                <c:ptCount val="1"/>
                <c:pt idx="0">
                  <c:v>Kolumna1</c:v>
                </c:pt>
              </c:strCache>
            </c:strRef>
          </c:tx>
          <c:spPr>
            <a:solidFill>
              <a:schemeClr val="accent4">
                <a:lumMod val="75000"/>
              </a:schemeClr>
            </a:solidFill>
          </c:spPr>
          <c:dPt>
            <c:idx val="0"/>
            <c:bubble3D val="0"/>
            <c:spPr>
              <a:solidFill>
                <a:schemeClr val="accent2">
                  <a:lumMod val="50000"/>
                </a:schemeClr>
              </a:solidFill>
              <a:ln w="19050">
                <a:solidFill>
                  <a:schemeClr val="lt1"/>
                </a:solidFill>
              </a:ln>
              <a:effectLst/>
            </c:spPr>
            <c:extLst>
              <c:ext xmlns:c16="http://schemas.microsoft.com/office/drawing/2014/chart" uri="{C3380CC4-5D6E-409C-BE32-E72D297353CC}">
                <c16:uniqueId val="{00000001-4383-4F26-A37C-CCEC2B953B4D}"/>
              </c:ext>
            </c:extLst>
          </c:dPt>
          <c:dPt>
            <c:idx val="1"/>
            <c:bubble3D val="0"/>
            <c:spPr>
              <a:solidFill>
                <a:schemeClr val="accent2">
                  <a:lumMod val="75000"/>
                </a:schemeClr>
              </a:solidFill>
              <a:ln w="19050">
                <a:solidFill>
                  <a:schemeClr val="lt1"/>
                </a:solidFill>
              </a:ln>
              <a:effectLst/>
            </c:spPr>
            <c:extLst>
              <c:ext xmlns:c16="http://schemas.microsoft.com/office/drawing/2014/chart" uri="{C3380CC4-5D6E-409C-BE32-E72D297353CC}">
                <c16:uniqueId val="{00000001-2018-462A-8BB0-64DE2975568F}"/>
              </c:ext>
            </c:extLst>
          </c:dPt>
          <c:dPt>
            <c:idx val="2"/>
            <c:bubble3D val="0"/>
            <c:spPr>
              <a:solidFill>
                <a:schemeClr val="accent2"/>
              </a:solidFill>
              <a:ln w="19050">
                <a:solidFill>
                  <a:schemeClr val="lt1"/>
                </a:solidFill>
              </a:ln>
              <a:effectLst/>
            </c:spPr>
            <c:extLst>
              <c:ext xmlns:c16="http://schemas.microsoft.com/office/drawing/2014/chart" uri="{C3380CC4-5D6E-409C-BE32-E72D297353CC}">
                <c16:uniqueId val="{00000000-C2A9-4283-98E0-D918842A7F95}"/>
              </c:ext>
            </c:extLst>
          </c:dPt>
          <c:dPt>
            <c:idx val="3"/>
            <c:bubble3D val="0"/>
            <c:spPr>
              <a:solidFill>
                <a:schemeClr val="accent2">
                  <a:lumMod val="60000"/>
                  <a:lumOff val="40000"/>
                </a:schemeClr>
              </a:solidFill>
              <a:ln w="19050">
                <a:solidFill>
                  <a:schemeClr val="lt1"/>
                </a:solidFill>
              </a:ln>
              <a:effectLst/>
            </c:spPr>
            <c:extLst>
              <c:ext xmlns:c16="http://schemas.microsoft.com/office/drawing/2014/chart" uri="{C3380CC4-5D6E-409C-BE32-E72D297353CC}">
                <c16:uniqueId val="{00000000-356D-4C2F-A5A0-42D330D0DA50}"/>
              </c:ext>
            </c:extLst>
          </c:dPt>
          <c:dPt>
            <c:idx val="4"/>
            <c:bubble3D val="0"/>
            <c:spPr>
              <a:solidFill>
                <a:schemeClr val="accent2">
                  <a:lumMod val="40000"/>
                  <a:lumOff val="60000"/>
                </a:schemeClr>
              </a:solidFill>
              <a:ln w="19050">
                <a:solidFill>
                  <a:schemeClr val="lt1"/>
                </a:solidFill>
              </a:ln>
              <a:effectLst/>
            </c:spPr>
            <c:extLst>
              <c:ext xmlns:c16="http://schemas.microsoft.com/office/drawing/2014/chart" uri="{C3380CC4-5D6E-409C-BE32-E72D297353CC}">
                <c16:uniqueId val="{00000001-356D-4C2F-A5A0-42D330D0DA50}"/>
              </c:ext>
            </c:extLst>
          </c:dPt>
          <c:dPt>
            <c:idx val="5"/>
            <c:bubble3D val="0"/>
            <c:spPr>
              <a:solidFill>
                <a:schemeClr val="accent2">
                  <a:lumMod val="20000"/>
                  <a:lumOff val="80000"/>
                </a:schemeClr>
              </a:solidFill>
              <a:ln w="19050">
                <a:solidFill>
                  <a:schemeClr val="lt1"/>
                </a:solidFill>
              </a:ln>
              <a:effectLst/>
            </c:spPr>
            <c:extLst>
              <c:ext xmlns:c16="http://schemas.microsoft.com/office/drawing/2014/chart" uri="{C3380CC4-5D6E-409C-BE32-E72D297353CC}">
                <c16:uniqueId val="{00000002-356D-4C2F-A5A0-42D330D0DA50}"/>
              </c:ext>
            </c:extLst>
          </c:dPt>
          <c:dLbls>
            <c:dLbl>
              <c:idx val="0"/>
              <c:layout>
                <c:manualLayout>
                  <c:x val="-1.806568378778271E-2"/>
                  <c:y val="-3.997335634161953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383-4F26-A37C-CCEC2B953B4D}"/>
                </c:ext>
              </c:extLst>
            </c:dLbl>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bg1"/>
                    </a:solidFill>
                    <a:latin typeface="+mn-lt"/>
                    <a:ea typeface="+mn-ea"/>
                    <a:cs typeface="+mn-cs"/>
                  </a:defRPr>
                </a:pPr>
                <a:endParaRPr lang="pl-PL"/>
              </a:p>
            </c:txPr>
            <c:showLegendKey val="0"/>
            <c:showVal val="1"/>
            <c:showCatName val="0"/>
            <c:showSerName val="0"/>
            <c:showPercent val="0"/>
            <c:showBubbleSize val="0"/>
            <c:showLeaderLines val="0"/>
            <c:extLst>
              <c:ext xmlns:c15="http://schemas.microsoft.com/office/drawing/2012/chart" uri="{CE6537A1-D6FC-4f65-9D91-7224C49458BB}"/>
            </c:extLst>
          </c:dLbls>
          <c:cat>
            <c:strRef>
              <c:f>Arkusz1!$A$2:$A$5</c:f>
              <c:strCache>
                <c:ptCount val="4"/>
                <c:pt idx="0">
                  <c:v>korzysta przynajmniej od czasu do czasu</c:v>
                </c:pt>
                <c:pt idx="1">
                  <c:v>nie korzysta, ale zna</c:v>
                </c:pt>
                <c:pt idx="2">
                  <c:v>kiedyś korzystał/a, ale już nie korzysta</c:v>
                </c:pt>
                <c:pt idx="3">
                  <c:v>nie zna tej usługi</c:v>
                </c:pt>
              </c:strCache>
            </c:strRef>
          </c:cat>
          <c:val>
            <c:numRef>
              <c:f>Arkusz1!$B$2:$B$5</c:f>
              <c:numCache>
                <c:formatCode>0%</c:formatCode>
                <c:ptCount val="4"/>
                <c:pt idx="0">
                  <c:v>0.23</c:v>
                </c:pt>
                <c:pt idx="1">
                  <c:v>0.33</c:v>
                </c:pt>
                <c:pt idx="2">
                  <c:v>0.03</c:v>
                </c:pt>
                <c:pt idx="3">
                  <c:v>0.41</c:v>
                </c:pt>
              </c:numCache>
            </c:numRef>
          </c:val>
          <c:extLst>
            <c:ext xmlns:c16="http://schemas.microsoft.com/office/drawing/2014/chart" uri="{C3380CC4-5D6E-409C-BE32-E72D297353CC}">
              <c16:uniqueId val="{00000000-2018-462A-8BB0-64DE2975568F}"/>
            </c:ext>
          </c:extLst>
        </c:ser>
        <c:dLbls>
          <c:showLegendKey val="0"/>
          <c:showVal val="0"/>
          <c:showCatName val="0"/>
          <c:showSerName val="0"/>
          <c:showPercent val="0"/>
          <c:showBubbleSize val="0"/>
          <c:showLeaderLines val="0"/>
        </c:dLbls>
        <c:firstSliceAng val="0"/>
        <c:holeSize val="57"/>
      </c:doughnutChart>
      <c:spPr>
        <a:noFill/>
        <a:ln>
          <a:noFill/>
        </a:ln>
        <a:effectLst/>
      </c:spPr>
    </c:plotArea>
    <c:legend>
      <c:legendPos val="l"/>
      <c:layout>
        <c:manualLayout>
          <c:xMode val="edge"/>
          <c:yMode val="edge"/>
          <c:x val="0"/>
          <c:y val="6.6908552685159065E-2"/>
          <c:w val="0.39608495180231329"/>
          <c:h val="0.3515255382927836"/>
        </c:manualLayout>
      </c:layout>
      <c:overlay val="0"/>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pl-PL"/>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pl-PL"/>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969884433695612"/>
          <c:y val="9.9933390854048849E-3"/>
          <c:w val="0.3455672444981886"/>
          <c:h val="0.88507660051784387"/>
        </c:manualLayout>
      </c:layout>
      <c:doughnutChart>
        <c:varyColors val="1"/>
        <c:ser>
          <c:idx val="0"/>
          <c:order val="0"/>
          <c:tx>
            <c:strRef>
              <c:f>Arkusz1!$B$1</c:f>
              <c:strCache>
                <c:ptCount val="1"/>
                <c:pt idx="0">
                  <c:v>Kolumna1</c:v>
                </c:pt>
              </c:strCache>
            </c:strRef>
          </c:tx>
          <c:spPr>
            <a:solidFill>
              <a:schemeClr val="accent4">
                <a:lumMod val="75000"/>
              </a:schemeClr>
            </a:solidFill>
          </c:spPr>
          <c:dPt>
            <c:idx val="0"/>
            <c:bubble3D val="0"/>
            <c:spPr>
              <a:solidFill>
                <a:schemeClr val="accent2">
                  <a:lumMod val="50000"/>
                </a:schemeClr>
              </a:solidFill>
              <a:ln w="19050">
                <a:solidFill>
                  <a:schemeClr val="lt1"/>
                </a:solidFill>
              </a:ln>
              <a:effectLst/>
            </c:spPr>
            <c:extLst>
              <c:ext xmlns:c16="http://schemas.microsoft.com/office/drawing/2014/chart" uri="{C3380CC4-5D6E-409C-BE32-E72D297353CC}">
                <c16:uniqueId val="{00000001-5695-4731-A23A-71AF7058CF55}"/>
              </c:ext>
            </c:extLst>
          </c:dPt>
          <c:dPt>
            <c:idx val="1"/>
            <c:bubble3D val="0"/>
            <c:spPr>
              <a:solidFill>
                <a:schemeClr val="accent2">
                  <a:lumMod val="75000"/>
                </a:schemeClr>
              </a:solidFill>
              <a:ln w="19050">
                <a:solidFill>
                  <a:schemeClr val="lt1"/>
                </a:solidFill>
              </a:ln>
              <a:effectLst/>
            </c:spPr>
            <c:extLst>
              <c:ext xmlns:c16="http://schemas.microsoft.com/office/drawing/2014/chart" uri="{C3380CC4-5D6E-409C-BE32-E72D297353CC}">
                <c16:uniqueId val="{00000003-5695-4731-A23A-71AF7058CF55}"/>
              </c:ext>
            </c:extLst>
          </c:dPt>
          <c:dPt>
            <c:idx val="2"/>
            <c:bubble3D val="0"/>
            <c:spPr>
              <a:solidFill>
                <a:schemeClr val="accent2"/>
              </a:solidFill>
              <a:ln w="19050">
                <a:solidFill>
                  <a:schemeClr val="lt1"/>
                </a:solidFill>
              </a:ln>
              <a:effectLst/>
            </c:spPr>
            <c:extLst>
              <c:ext xmlns:c16="http://schemas.microsoft.com/office/drawing/2014/chart" uri="{C3380CC4-5D6E-409C-BE32-E72D297353CC}">
                <c16:uniqueId val="{00000005-5695-4731-A23A-71AF7058CF55}"/>
              </c:ext>
            </c:extLst>
          </c:dPt>
          <c:dPt>
            <c:idx val="3"/>
            <c:bubble3D val="0"/>
            <c:spPr>
              <a:solidFill>
                <a:schemeClr val="accent2">
                  <a:lumMod val="60000"/>
                  <a:lumOff val="40000"/>
                </a:schemeClr>
              </a:solidFill>
              <a:ln w="19050">
                <a:solidFill>
                  <a:schemeClr val="lt1"/>
                </a:solidFill>
              </a:ln>
              <a:effectLst/>
            </c:spPr>
            <c:extLst>
              <c:ext xmlns:c16="http://schemas.microsoft.com/office/drawing/2014/chart" uri="{C3380CC4-5D6E-409C-BE32-E72D297353CC}">
                <c16:uniqueId val="{00000007-5695-4731-A23A-71AF7058CF55}"/>
              </c:ext>
            </c:extLst>
          </c:dPt>
          <c:dPt>
            <c:idx val="4"/>
            <c:bubble3D val="0"/>
            <c:spPr>
              <a:solidFill>
                <a:schemeClr val="accent2">
                  <a:lumMod val="40000"/>
                  <a:lumOff val="60000"/>
                </a:schemeClr>
              </a:solidFill>
              <a:ln w="19050">
                <a:solidFill>
                  <a:schemeClr val="lt1"/>
                </a:solidFill>
              </a:ln>
              <a:effectLst/>
            </c:spPr>
            <c:extLst>
              <c:ext xmlns:c16="http://schemas.microsoft.com/office/drawing/2014/chart" uri="{C3380CC4-5D6E-409C-BE32-E72D297353CC}">
                <c16:uniqueId val="{00000009-5695-4731-A23A-71AF7058CF55}"/>
              </c:ext>
            </c:extLst>
          </c:dPt>
          <c:dPt>
            <c:idx val="5"/>
            <c:bubble3D val="0"/>
            <c:spPr>
              <a:solidFill>
                <a:schemeClr val="accent2">
                  <a:lumMod val="20000"/>
                  <a:lumOff val="80000"/>
                </a:schemeClr>
              </a:solidFill>
              <a:ln w="19050">
                <a:solidFill>
                  <a:schemeClr val="lt1"/>
                </a:solidFill>
              </a:ln>
              <a:effectLst/>
            </c:spPr>
            <c:extLst>
              <c:ext xmlns:c16="http://schemas.microsoft.com/office/drawing/2014/chart" uri="{C3380CC4-5D6E-409C-BE32-E72D297353CC}">
                <c16:uniqueId val="{0000000B-5695-4731-A23A-71AF7058CF55}"/>
              </c:ext>
            </c:extLst>
          </c:dPt>
          <c:dLbls>
            <c:dLbl>
              <c:idx val="0"/>
              <c:layout>
                <c:manualLayout>
                  <c:x val="3.3941038269723286E-3"/>
                  <c:y val="-2.2901137514824729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695-4731-A23A-71AF7058CF55}"/>
                </c:ext>
              </c:extLst>
            </c:dLbl>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bg1"/>
                    </a:solidFill>
                    <a:latin typeface="+mn-lt"/>
                    <a:ea typeface="+mn-ea"/>
                    <a:cs typeface="+mn-cs"/>
                  </a:defRPr>
                </a:pPr>
                <a:endParaRPr lang="pl-PL"/>
              </a:p>
            </c:txPr>
            <c:showLegendKey val="0"/>
            <c:showVal val="1"/>
            <c:showCatName val="0"/>
            <c:showSerName val="0"/>
            <c:showPercent val="0"/>
            <c:showBubbleSize val="0"/>
            <c:showLeaderLines val="0"/>
            <c:extLst>
              <c:ext xmlns:c15="http://schemas.microsoft.com/office/drawing/2012/chart" uri="{CE6537A1-D6FC-4f65-9D91-7224C49458BB}"/>
            </c:extLst>
          </c:dLbls>
          <c:cat>
            <c:strRef>
              <c:f>Arkusz1!$A$2:$A$7</c:f>
              <c:strCache>
                <c:ptCount val="6"/>
                <c:pt idx="0">
                  <c:v>codziennie</c:v>
                </c:pt>
                <c:pt idx="1">
                  <c:v>kilka razy w tygodniu</c:v>
                </c:pt>
                <c:pt idx="2">
                  <c:v>kilka razy w miesiącu</c:v>
                </c:pt>
                <c:pt idx="3">
                  <c:v>raz lub kilka razy na 3 miesiące</c:v>
                </c:pt>
                <c:pt idx="4">
                  <c:v>raz lub kilka razy na pół roku</c:v>
                </c:pt>
                <c:pt idx="5">
                  <c:v>rzadziej niż raz na pół roku</c:v>
                </c:pt>
              </c:strCache>
            </c:strRef>
          </c:cat>
          <c:val>
            <c:numRef>
              <c:f>Arkusz1!$B$2:$B$7</c:f>
              <c:numCache>
                <c:formatCode>0%</c:formatCode>
                <c:ptCount val="6"/>
                <c:pt idx="0">
                  <c:v>0.03</c:v>
                </c:pt>
                <c:pt idx="1">
                  <c:v>0.09</c:v>
                </c:pt>
                <c:pt idx="2">
                  <c:v>0.18</c:v>
                </c:pt>
                <c:pt idx="3">
                  <c:v>0.28000000000000003</c:v>
                </c:pt>
                <c:pt idx="4">
                  <c:v>0.22</c:v>
                </c:pt>
                <c:pt idx="5">
                  <c:v>0.21</c:v>
                </c:pt>
              </c:numCache>
            </c:numRef>
          </c:val>
          <c:extLst>
            <c:ext xmlns:c16="http://schemas.microsoft.com/office/drawing/2014/chart" uri="{C3380CC4-5D6E-409C-BE32-E72D297353CC}">
              <c16:uniqueId val="{0000000C-5695-4731-A23A-71AF7058CF55}"/>
            </c:ext>
          </c:extLst>
        </c:ser>
        <c:dLbls>
          <c:showLegendKey val="0"/>
          <c:showVal val="0"/>
          <c:showCatName val="0"/>
          <c:showSerName val="0"/>
          <c:showPercent val="0"/>
          <c:showBubbleSize val="0"/>
          <c:showLeaderLines val="0"/>
        </c:dLbls>
        <c:firstSliceAng val="0"/>
        <c:holeSize val="57"/>
      </c:doughnutChart>
      <c:spPr>
        <a:noFill/>
        <a:ln>
          <a:noFill/>
        </a:ln>
        <a:effectLst/>
      </c:spPr>
    </c:plotArea>
    <c:legend>
      <c:legendPos val="l"/>
      <c:layout>
        <c:manualLayout>
          <c:xMode val="edge"/>
          <c:yMode val="edge"/>
          <c:x val="0"/>
          <c:y val="6.6908552685159065E-2"/>
          <c:w val="0.329754759552285"/>
          <c:h val="0.47144560731764223"/>
        </c:manualLayout>
      </c:layout>
      <c:overlay val="0"/>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pl-PL"/>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pl-PL"/>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3280383154196272E-2"/>
          <c:y val="9.1557571701457188E-2"/>
          <c:w val="0.79209839661335912"/>
          <c:h val="0.90133590030132982"/>
        </c:manualLayout>
      </c:layout>
      <c:barChart>
        <c:barDir val="bar"/>
        <c:grouping val="clustered"/>
        <c:varyColors val="0"/>
        <c:ser>
          <c:idx val="0"/>
          <c:order val="0"/>
          <c:tx>
            <c:strRef>
              <c:f>Arkusz1!$B$1</c:f>
              <c:strCache>
                <c:ptCount val="1"/>
                <c:pt idx="0">
                  <c:v>Kolumna1</c:v>
                </c:pt>
              </c:strCache>
            </c:strRef>
          </c:tx>
          <c:spPr>
            <a:solidFill>
              <a:schemeClr val="accent2">
                <a:lumMod val="60000"/>
                <a:lumOff val="40000"/>
              </a:schemeClr>
            </a:solidFill>
            <a:ln w="19050">
              <a:solidFill>
                <a:schemeClr val="lt1"/>
              </a:solidFill>
            </a:ln>
            <a:effectLst/>
          </c:spPr>
          <c:invertIfNegative val="0"/>
          <c:dPt>
            <c:idx val="0"/>
            <c:invertIfNegative val="0"/>
            <c:bubble3D val="0"/>
            <c:extLst>
              <c:ext xmlns:c16="http://schemas.microsoft.com/office/drawing/2014/chart" uri="{C3380CC4-5D6E-409C-BE32-E72D297353CC}">
                <c16:uniqueId val="{00000000-D42C-4682-9326-4B3F5B42037A}"/>
              </c:ext>
            </c:extLst>
          </c:dPt>
          <c:dPt>
            <c:idx val="1"/>
            <c:invertIfNegative val="0"/>
            <c:bubble3D val="0"/>
            <c:extLst>
              <c:ext xmlns:c16="http://schemas.microsoft.com/office/drawing/2014/chart" uri="{C3380CC4-5D6E-409C-BE32-E72D297353CC}">
                <c16:uniqueId val="{00000001-D42C-4682-9326-4B3F5B42037A}"/>
              </c:ext>
            </c:extLst>
          </c:dPt>
          <c:dLbls>
            <c:spPr>
              <a:noFill/>
              <a:ln>
                <a:noFill/>
              </a:ln>
              <a:effectLst/>
            </c:spPr>
            <c:txPr>
              <a:bodyPr rot="0" spcFirstLastPara="1" vertOverflow="ellipsis" vert="horz" wrap="square" anchor="ctr" anchorCtr="1"/>
              <a:lstStyle/>
              <a:p>
                <a:pPr>
                  <a:defRPr sz="800" b="0" i="0" u="none" strike="noStrike" kern="1200" baseline="0">
                    <a:solidFill>
                      <a:schemeClr val="tx1"/>
                    </a:solidFill>
                    <a:latin typeface="+mn-lt"/>
                    <a:ea typeface="+mn-ea"/>
                    <a:cs typeface="+mn-cs"/>
                  </a:defRPr>
                </a:pPr>
                <a:endParaRPr lang="pl-P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Arkusz1!$A$2:$A$26</c:f>
              <c:numCache>
                <c:formatCode>General</c:formatCode>
                <c:ptCount val="25"/>
              </c:numCache>
            </c:numRef>
          </c:cat>
          <c:val>
            <c:numRef>
              <c:f>Arkusz1!$B$2:$B$26</c:f>
              <c:numCache>
                <c:formatCode>0%</c:formatCode>
                <c:ptCount val="25"/>
                <c:pt idx="0">
                  <c:v>0.59</c:v>
                </c:pt>
                <c:pt idx="1">
                  <c:v>0.59</c:v>
                </c:pt>
                <c:pt idx="2">
                  <c:v>0.39</c:v>
                </c:pt>
                <c:pt idx="3">
                  <c:v>0.61</c:v>
                </c:pt>
                <c:pt idx="4">
                  <c:v>0.82</c:v>
                </c:pt>
                <c:pt idx="5">
                  <c:v>0.76</c:v>
                </c:pt>
                <c:pt idx="6">
                  <c:v>0.69</c:v>
                </c:pt>
                <c:pt idx="7">
                  <c:v>0.54</c:v>
                </c:pt>
                <c:pt idx="8">
                  <c:v>0.23</c:v>
                </c:pt>
                <c:pt idx="9">
                  <c:v>0.24</c:v>
                </c:pt>
                <c:pt idx="10">
                  <c:v>0.44</c:v>
                </c:pt>
                <c:pt idx="11">
                  <c:v>0.63</c:v>
                </c:pt>
                <c:pt idx="12">
                  <c:v>0.91</c:v>
                </c:pt>
                <c:pt idx="13">
                  <c:v>0.56000000000000005</c:v>
                </c:pt>
                <c:pt idx="14">
                  <c:v>0.56000000000000005</c:v>
                </c:pt>
                <c:pt idx="15">
                  <c:v>0.6</c:v>
                </c:pt>
                <c:pt idx="16">
                  <c:v>0.68</c:v>
                </c:pt>
                <c:pt idx="17">
                  <c:v>0.63</c:v>
                </c:pt>
                <c:pt idx="18">
                  <c:v>0.53</c:v>
                </c:pt>
                <c:pt idx="19">
                  <c:v>0.62</c:v>
                </c:pt>
                <c:pt idx="20">
                  <c:v>0.45</c:v>
                </c:pt>
                <c:pt idx="21">
                  <c:v>0.68</c:v>
                </c:pt>
                <c:pt idx="22">
                  <c:v>0.66</c:v>
                </c:pt>
                <c:pt idx="23">
                  <c:v>0.56000000000000005</c:v>
                </c:pt>
                <c:pt idx="24">
                  <c:v>0.67</c:v>
                </c:pt>
              </c:numCache>
            </c:numRef>
          </c:val>
          <c:extLst>
            <c:ext xmlns:c16="http://schemas.microsoft.com/office/drawing/2014/chart" uri="{C3380CC4-5D6E-409C-BE32-E72D297353CC}">
              <c16:uniqueId val="{00000002-D42C-4682-9326-4B3F5B42037A}"/>
            </c:ext>
          </c:extLst>
        </c:ser>
        <c:dLbls>
          <c:showLegendKey val="0"/>
          <c:showVal val="0"/>
          <c:showCatName val="0"/>
          <c:showSerName val="0"/>
          <c:showPercent val="0"/>
          <c:showBubbleSize val="0"/>
        </c:dLbls>
        <c:gapWidth val="40"/>
        <c:axId val="25750784"/>
        <c:axId val="25744128"/>
      </c:barChart>
      <c:valAx>
        <c:axId val="25744128"/>
        <c:scaling>
          <c:orientation val="minMax"/>
        </c:scaling>
        <c:delete val="1"/>
        <c:axPos val="t"/>
        <c:numFmt formatCode="0%" sourceLinked="1"/>
        <c:majorTickMark val="out"/>
        <c:minorTickMark val="none"/>
        <c:tickLblPos val="nextTo"/>
        <c:crossAx val="25750784"/>
        <c:crosses val="autoZero"/>
        <c:crossBetween val="between"/>
      </c:valAx>
      <c:catAx>
        <c:axId val="25750784"/>
        <c:scaling>
          <c:orientation val="maxMin"/>
        </c:scaling>
        <c:delete val="1"/>
        <c:axPos val="l"/>
        <c:numFmt formatCode="General" sourceLinked="1"/>
        <c:majorTickMark val="out"/>
        <c:minorTickMark val="none"/>
        <c:tickLblPos val="nextTo"/>
        <c:crossAx val="25744128"/>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50">
          <a:solidFill>
            <a:schemeClr val="tx1"/>
          </a:solidFill>
        </a:defRPr>
      </a:pPr>
      <a:endParaRPr lang="pl-PL"/>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3280383154196272E-2"/>
          <c:y val="9.1557571701457188E-2"/>
          <c:w val="0.79209839661335912"/>
          <c:h val="0.90133590030132982"/>
        </c:manualLayout>
      </c:layout>
      <c:barChart>
        <c:barDir val="bar"/>
        <c:grouping val="clustered"/>
        <c:varyColors val="0"/>
        <c:ser>
          <c:idx val="0"/>
          <c:order val="0"/>
          <c:tx>
            <c:strRef>
              <c:f>Arkusz1!$B$1</c:f>
              <c:strCache>
                <c:ptCount val="1"/>
                <c:pt idx="0">
                  <c:v>Kolumna1</c:v>
                </c:pt>
              </c:strCache>
            </c:strRef>
          </c:tx>
          <c:spPr>
            <a:solidFill>
              <a:schemeClr val="accent2"/>
            </a:solidFill>
            <a:ln w="19050">
              <a:solidFill>
                <a:schemeClr val="lt1"/>
              </a:solidFill>
            </a:ln>
            <a:effectLst/>
          </c:spPr>
          <c:invertIfNegative val="0"/>
          <c:dPt>
            <c:idx val="0"/>
            <c:invertIfNegative val="0"/>
            <c:bubble3D val="0"/>
            <c:extLst>
              <c:ext xmlns:c16="http://schemas.microsoft.com/office/drawing/2014/chart" uri="{C3380CC4-5D6E-409C-BE32-E72D297353CC}">
                <c16:uniqueId val="{00000000-0D03-48DC-B13D-703EEF7594FF}"/>
              </c:ext>
            </c:extLst>
          </c:dPt>
          <c:dPt>
            <c:idx val="1"/>
            <c:invertIfNegative val="0"/>
            <c:bubble3D val="0"/>
            <c:extLst>
              <c:ext xmlns:c16="http://schemas.microsoft.com/office/drawing/2014/chart" uri="{C3380CC4-5D6E-409C-BE32-E72D297353CC}">
                <c16:uniqueId val="{00000001-0D03-48DC-B13D-703EEF7594FF}"/>
              </c:ext>
            </c:extLst>
          </c:dPt>
          <c:dLbls>
            <c:spPr>
              <a:noFill/>
              <a:ln>
                <a:noFill/>
              </a:ln>
              <a:effectLst/>
            </c:spPr>
            <c:txPr>
              <a:bodyPr rot="0" spcFirstLastPara="1" vertOverflow="ellipsis" vert="horz" wrap="square" anchor="ctr" anchorCtr="1"/>
              <a:lstStyle/>
              <a:p>
                <a:pPr>
                  <a:defRPr sz="800" b="0" i="0" u="none" strike="noStrike" kern="1200" baseline="0">
                    <a:solidFill>
                      <a:schemeClr val="tx1"/>
                    </a:solidFill>
                    <a:latin typeface="+mn-lt"/>
                    <a:ea typeface="+mn-ea"/>
                    <a:cs typeface="+mn-cs"/>
                  </a:defRPr>
                </a:pPr>
                <a:endParaRPr lang="pl-P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Arkusz1!$A$2:$A$26</c:f>
              <c:numCache>
                <c:formatCode>General</c:formatCode>
                <c:ptCount val="25"/>
              </c:numCache>
            </c:numRef>
          </c:cat>
          <c:val>
            <c:numRef>
              <c:f>Arkusz1!$B$2:$B$26</c:f>
              <c:numCache>
                <c:formatCode>0%</c:formatCode>
                <c:ptCount val="25"/>
                <c:pt idx="0">
                  <c:v>0.22</c:v>
                </c:pt>
                <c:pt idx="1">
                  <c:v>0.24</c:v>
                </c:pt>
                <c:pt idx="2">
                  <c:v>0.1</c:v>
                </c:pt>
                <c:pt idx="3">
                  <c:v>0.25</c:v>
                </c:pt>
                <c:pt idx="4">
                  <c:v>0.37</c:v>
                </c:pt>
                <c:pt idx="5">
                  <c:v>0.3</c:v>
                </c:pt>
                <c:pt idx="6">
                  <c:v>0.28000000000000003</c:v>
                </c:pt>
                <c:pt idx="7">
                  <c:v>0.21</c:v>
                </c:pt>
                <c:pt idx="8">
                  <c:v>0.05</c:v>
                </c:pt>
                <c:pt idx="9">
                  <c:v>0.06</c:v>
                </c:pt>
                <c:pt idx="10">
                  <c:v>0.1</c:v>
                </c:pt>
                <c:pt idx="11">
                  <c:v>0.21</c:v>
                </c:pt>
                <c:pt idx="12">
                  <c:v>0.48</c:v>
                </c:pt>
                <c:pt idx="13">
                  <c:v>0.2</c:v>
                </c:pt>
                <c:pt idx="14">
                  <c:v>0.18</c:v>
                </c:pt>
                <c:pt idx="15">
                  <c:v>0.18</c:v>
                </c:pt>
                <c:pt idx="16">
                  <c:v>0.28000000000000003</c:v>
                </c:pt>
                <c:pt idx="17">
                  <c:v>0.4</c:v>
                </c:pt>
                <c:pt idx="18">
                  <c:v>0.19</c:v>
                </c:pt>
                <c:pt idx="19">
                  <c:v>0.3</c:v>
                </c:pt>
                <c:pt idx="20">
                  <c:v>7.0000000000000007E-2</c:v>
                </c:pt>
                <c:pt idx="21">
                  <c:v>0.28000000000000003</c:v>
                </c:pt>
                <c:pt idx="22">
                  <c:v>0.23</c:v>
                </c:pt>
                <c:pt idx="23">
                  <c:v>0.2</c:v>
                </c:pt>
                <c:pt idx="24">
                  <c:v>0.34</c:v>
                </c:pt>
              </c:numCache>
            </c:numRef>
          </c:val>
          <c:extLst>
            <c:ext xmlns:c16="http://schemas.microsoft.com/office/drawing/2014/chart" uri="{C3380CC4-5D6E-409C-BE32-E72D297353CC}">
              <c16:uniqueId val="{00000002-0D03-48DC-B13D-703EEF7594FF}"/>
            </c:ext>
          </c:extLst>
        </c:ser>
        <c:dLbls>
          <c:showLegendKey val="0"/>
          <c:showVal val="0"/>
          <c:showCatName val="0"/>
          <c:showSerName val="0"/>
          <c:showPercent val="0"/>
          <c:showBubbleSize val="0"/>
        </c:dLbls>
        <c:gapWidth val="40"/>
        <c:axId val="25750784"/>
        <c:axId val="25744128"/>
      </c:barChart>
      <c:valAx>
        <c:axId val="25744128"/>
        <c:scaling>
          <c:orientation val="minMax"/>
          <c:max val="1"/>
        </c:scaling>
        <c:delete val="1"/>
        <c:axPos val="t"/>
        <c:numFmt formatCode="0%" sourceLinked="1"/>
        <c:majorTickMark val="out"/>
        <c:minorTickMark val="none"/>
        <c:tickLblPos val="nextTo"/>
        <c:crossAx val="25750784"/>
        <c:crosses val="autoZero"/>
        <c:crossBetween val="between"/>
      </c:valAx>
      <c:catAx>
        <c:axId val="25750784"/>
        <c:scaling>
          <c:orientation val="maxMin"/>
        </c:scaling>
        <c:delete val="1"/>
        <c:axPos val="l"/>
        <c:numFmt formatCode="General" sourceLinked="1"/>
        <c:majorTickMark val="out"/>
        <c:minorTickMark val="none"/>
        <c:tickLblPos val="nextTo"/>
        <c:crossAx val="25744128"/>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50">
          <a:solidFill>
            <a:schemeClr val="tx1"/>
          </a:solidFill>
        </a:defRPr>
      </a:pPr>
      <a:endParaRPr lang="pl-PL"/>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3021910603520305"/>
          <c:y val="0.11849773383373668"/>
          <c:w val="0.55896662295335953"/>
          <c:h val="0.85653060550822124"/>
        </c:manualLayout>
      </c:layout>
      <c:barChart>
        <c:barDir val="bar"/>
        <c:grouping val="clustered"/>
        <c:varyColors val="0"/>
        <c:ser>
          <c:idx val="0"/>
          <c:order val="0"/>
          <c:tx>
            <c:strRef>
              <c:f>Arkusz1!$B$1</c:f>
              <c:strCache>
                <c:ptCount val="1"/>
                <c:pt idx="0">
                  <c:v>Kolumna1</c:v>
                </c:pt>
              </c:strCache>
            </c:strRef>
          </c:tx>
          <c:spPr>
            <a:solidFill>
              <a:schemeClr val="accent2"/>
            </a:solidFill>
            <a:ln w="19050">
              <a:solidFill>
                <a:schemeClr val="lt1"/>
              </a:solidFill>
            </a:ln>
            <a:effectLst/>
          </c:spPr>
          <c:invertIfNegative val="0"/>
          <c:dPt>
            <c:idx val="0"/>
            <c:invertIfNegative val="0"/>
            <c:bubble3D val="0"/>
            <c:spPr>
              <a:solidFill>
                <a:schemeClr val="accent2"/>
              </a:solidFill>
              <a:ln w="19050">
                <a:solidFill>
                  <a:schemeClr val="lt1"/>
                </a:solidFill>
              </a:ln>
              <a:effectLst/>
            </c:spPr>
            <c:extLst>
              <c:ext xmlns:c16="http://schemas.microsoft.com/office/drawing/2014/chart" uri="{C3380CC4-5D6E-409C-BE32-E72D297353CC}">
                <c16:uniqueId val="{00000001-F942-4E7F-A135-24B9C6E9C122}"/>
              </c:ext>
            </c:extLst>
          </c:dPt>
          <c:dPt>
            <c:idx val="1"/>
            <c:invertIfNegative val="0"/>
            <c:bubble3D val="0"/>
            <c:spPr>
              <a:solidFill>
                <a:schemeClr val="accent2"/>
              </a:solidFill>
              <a:ln w="19050">
                <a:solidFill>
                  <a:schemeClr val="lt1"/>
                </a:solidFill>
              </a:ln>
              <a:effectLst/>
            </c:spPr>
            <c:extLst>
              <c:ext xmlns:c16="http://schemas.microsoft.com/office/drawing/2014/chart" uri="{C3380CC4-5D6E-409C-BE32-E72D297353CC}">
                <c16:uniqueId val="{00000003-88E2-4C33-925D-7010CB1DEFE5}"/>
              </c:ext>
            </c:extLst>
          </c:dPt>
          <c:dLbls>
            <c:spPr>
              <a:noFill/>
              <a:ln>
                <a:noFill/>
              </a:ln>
              <a:effectLst/>
            </c:spPr>
            <c:txPr>
              <a:bodyPr rot="0" spcFirstLastPara="1" vertOverflow="ellipsis" vert="horz" wrap="square" anchor="ctr" anchorCtr="1"/>
              <a:lstStyle/>
              <a:p>
                <a:pPr>
                  <a:defRPr sz="1000" b="0" i="0" u="none" strike="noStrike" kern="1200" baseline="0">
                    <a:solidFill>
                      <a:schemeClr val="accent2"/>
                    </a:solidFill>
                    <a:latin typeface="+mn-lt"/>
                    <a:ea typeface="+mn-ea"/>
                    <a:cs typeface="+mn-cs"/>
                  </a:defRPr>
                </a:pPr>
                <a:endParaRPr lang="pl-P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Arkusz1!$A$2:$A$3</c:f>
              <c:strCache>
                <c:ptCount val="2"/>
                <c:pt idx="0">
                  <c:v>mężczyźni</c:v>
                </c:pt>
                <c:pt idx="1">
                  <c:v>kobiety</c:v>
                </c:pt>
              </c:strCache>
            </c:strRef>
          </c:cat>
          <c:val>
            <c:numRef>
              <c:f>Arkusz1!$B$2:$B$3</c:f>
              <c:numCache>
                <c:formatCode>0%</c:formatCode>
                <c:ptCount val="2"/>
                <c:pt idx="0">
                  <c:v>0.47</c:v>
                </c:pt>
                <c:pt idx="1">
                  <c:v>0.53</c:v>
                </c:pt>
              </c:numCache>
            </c:numRef>
          </c:val>
          <c:extLst>
            <c:ext xmlns:c16="http://schemas.microsoft.com/office/drawing/2014/chart" uri="{C3380CC4-5D6E-409C-BE32-E72D297353CC}">
              <c16:uniqueId val="{00000000-88E2-4C33-925D-7010CB1DEFE5}"/>
            </c:ext>
          </c:extLst>
        </c:ser>
        <c:ser>
          <c:idx val="1"/>
          <c:order val="1"/>
          <c:tx>
            <c:strRef>
              <c:f>Arkusz1!$C$1</c:f>
              <c:strCache>
                <c:ptCount val="1"/>
                <c:pt idx="0">
                  <c:v>Kolumna2</c:v>
                </c:pt>
              </c:strCache>
            </c:strRef>
          </c:tx>
          <c:spPr>
            <a:solidFill>
              <a:schemeClr val="tx2">
                <a:lumMod val="60000"/>
                <a:lumOff val="40000"/>
              </a:schemeClr>
            </a:solidFill>
            <a:ln w="19050">
              <a:solidFill>
                <a:schemeClr val="l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600" b="0" i="0" u="none" strike="noStrike" kern="1200" baseline="0">
                    <a:solidFill>
                      <a:schemeClr val="bg1">
                        <a:lumMod val="50000"/>
                      </a:schemeClr>
                    </a:solidFill>
                    <a:latin typeface="+mn-lt"/>
                    <a:ea typeface="+mn-ea"/>
                    <a:cs typeface="+mn-cs"/>
                  </a:defRPr>
                </a:pPr>
                <a:endParaRPr lang="pl-P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Arkusz1!$A$2:$A$3</c:f>
              <c:strCache>
                <c:ptCount val="2"/>
                <c:pt idx="0">
                  <c:v>mężczyźni</c:v>
                </c:pt>
                <c:pt idx="1">
                  <c:v>kobiety</c:v>
                </c:pt>
              </c:strCache>
            </c:strRef>
          </c:cat>
          <c:val>
            <c:numRef>
              <c:f>Arkusz1!$C$2:$C$3</c:f>
              <c:numCache>
                <c:formatCode>0%</c:formatCode>
                <c:ptCount val="2"/>
                <c:pt idx="0">
                  <c:v>0.47</c:v>
                </c:pt>
                <c:pt idx="1">
                  <c:v>0.52</c:v>
                </c:pt>
              </c:numCache>
            </c:numRef>
          </c:val>
          <c:extLst>
            <c:ext xmlns:c16="http://schemas.microsoft.com/office/drawing/2014/chart" uri="{C3380CC4-5D6E-409C-BE32-E72D297353CC}">
              <c16:uniqueId val="{00000004-3458-4F66-A87F-7F11B720ABDC}"/>
            </c:ext>
          </c:extLst>
        </c:ser>
        <c:dLbls>
          <c:showLegendKey val="0"/>
          <c:showVal val="0"/>
          <c:showCatName val="0"/>
          <c:showSerName val="0"/>
          <c:showPercent val="0"/>
          <c:showBubbleSize val="0"/>
        </c:dLbls>
        <c:gapWidth val="40"/>
        <c:overlap val="-8"/>
        <c:axId val="25750784"/>
        <c:axId val="25744128"/>
      </c:barChart>
      <c:valAx>
        <c:axId val="25744128"/>
        <c:scaling>
          <c:orientation val="minMax"/>
          <c:min val="0"/>
        </c:scaling>
        <c:delete val="1"/>
        <c:axPos val="t"/>
        <c:numFmt formatCode="0%" sourceLinked="1"/>
        <c:majorTickMark val="out"/>
        <c:minorTickMark val="none"/>
        <c:tickLblPos val="nextTo"/>
        <c:crossAx val="25750784"/>
        <c:crosses val="autoZero"/>
        <c:crossBetween val="between"/>
      </c:valAx>
      <c:catAx>
        <c:axId val="25750784"/>
        <c:scaling>
          <c:orientation val="maxMin"/>
        </c:scaling>
        <c:delete val="0"/>
        <c:axPos val="l"/>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pl-PL"/>
          </a:p>
        </c:txPr>
        <c:crossAx val="25744128"/>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solidFill>
            <a:schemeClr val="tx1"/>
          </a:solidFill>
        </a:defRPr>
      </a:pPr>
      <a:endParaRPr lang="pl-PL"/>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4270788538071407E-2"/>
          <c:y val="0.27039819592438469"/>
          <c:w val="0.93153915448025149"/>
          <c:h val="0.53158007072610891"/>
        </c:manualLayout>
      </c:layout>
      <c:barChart>
        <c:barDir val="bar"/>
        <c:grouping val="percentStacked"/>
        <c:varyColors val="0"/>
        <c:ser>
          <c:idx val="0"/>
          <c:order val="0"/>
          <c:tx>
            <c:strRef>
              <c:f>Arkusz1!$B$1</c:f>
              <c:strCache>
                <c:ptCount val="1"/>
                <c:pt idx="0">
                  <c:v>przynajmniej kilka razy w tygodniu </c:v>
                </c:pt>
              </c:strCache>
            </c:strRef>
          </c:tx>
          <c:spPr>
            <a:solidFill>
              <a:schemeClr val="accent4">
                <a:lumMod val="50000"/>
              </a:schemeClr>
            </a:solidFill>
            <a:ln>
              <a:noFill/>
            </a:ln>
            <a:effectLst/>
          </c:spPr>
          <c:invertIfNegative val="0"/>
          <c:dPt>
            <c:idx val="1"/>
            <c:invertIfNegative val="0"/>
            <c:bubble3D val="0"/>
            <c:spPr>
              <a:solidFill>
                <a:schemeClr val="accent4">
                  <a:lumMod val="50000"/>
                </a:schemeClr>
              </a:solidFill>
              <a:ln>
                <a:noFill/>
              </a:ln>
              <a:effectLst/>
            </c:spPr>
            <c:extLst>
              <c:ext xmlns:c16="http://schemas.microsoft.com/office/drawing/2014/chart" uri="{C3380CC4-5D6E-409C-BE32-E72D297353CC}">
                <c16:uniqueId val="{00000001-4A42-4A1B-B581-0D089DAF8EF4}"/>
              </c:ext>
            </c:extLst>
          </c:dPt>
          <c:dPt>
            <c:idx val="2"/>
            <c:invertIfNegative val="0"/>
            <c:bubble3D val="0"/>
            <c:spPr>
              <a:solidFill>
                <a:schemeClr val="accent4">
                  <a:lumMod val="50000"/>
                </a:schemeClr>
              </a:solidFill>
              <a:ln>
                <a:noFill/>
              </a:ln>
              <a:effectLst/>
            </c:spPr>
            <c:extLst>
              <c:ext xmlns:c16="http://schemas.microsoft.com/office/drawing/2014/chart" uri="{C3380CC4-5D6E-409C-BE32-E72D297353CC}">
                <c16:uniqueId val="{00000003-4A42-4A1B-B581-0D089DAF8EF4}"/>
              </c:ext>
            </c:extLst>
          </c:dPt>
          <c:dPt>
            <c:idx val="3"/>
            <c:invertIfNegative val="0"/>
            <c:bubble3D val="0"/>
            <c:spPr>
              <a:solidFill>
                <a:schemeClr val="accent4">
                  <a:lumMod val="50000"/>
                </a:schemeClr>
              </a:solidFill>
              <a:ln>
                <a:noFill/>
              </a:ln>
              <a:effectLst/>
            </c:spPr>
            <c:extLst>
              <c:ext xmlns:c16="http://schemas.microsoft.com/office/drawing/2014/chart" uri="{C3380CC4-5D6E-409C-BE32-E72D297353CC}">
                <c16:uniqueId val="{00000005-4A42-4A1B-B581-0D089DAF8EF4}"/>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pl-P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Arkusz1!$A$2:$A$7</c:f>
              <c:strCache>
                <c:ptCount val="6"/>
                <c:pt idx="0">
                  <c:v> - Profil Zaufany</c:v>
                </c:pt>
                <c:pt idx="1">
                  <c:v> - urząd skarbowy / podatki.gov.pl</c:v>
                </c:pt>
                <c:pt idx="2">
                  <c:v> - MojeIKP (Internetowe Konto Pacjenta)</c:v>
                </c:pt>
                <c:pt idx="3">
                  <c:v> - mZUS / PUE ZUS</c:v>
                </c:pt>
                <c:pt idx="4">
                  <c:v> - Portal gov.pl</c:v>
                </c:pt>
                <c:pt idx="5">
                  <c:v> - ePUAP</c:v>
                </c:pt>
              </c:strCache>
            </c:strRef>
          </c:cat>
          <c:val>
            <c:numRef>
              <c:f>Arkusz1!$B$2:$B$7</c:f>
              <c:numCache>
                <c:formatCode>0%</c:formatCode>
                <c:ptCount val="6"/>
                <c:pt idx="0">
                  <c:v>2.7227722772277228E-2</c:v>
                </c:pt>
                <c:pt idx="1">
                  <c:v>2.9508196721311476E-2</c:v>
                </c:pt>
                <c:pt idx="2">
                  <c:v>3.1914893617021281E-2</c:v>
                </c:pt>
                <c:pt idx="3">
                  <c:v>4.3689320388349509E-2</c:v>
                </c:pt>
                <c:pt idx="4">
                  <c:v>5.1136363636363633E-2</c:v>
                </c:pt>
                <c:pt idx="5">
                  <c:v>8.0882352941176475E-2</c:v>
                </c:pt>
              </c:numCache>
            </c:numRef>
          </c:val>
          <c:extLst>
            <c:ext xmlns:c16="http://schemas.microsoft.com/office/drawing/2014/chart" uri="{C3380CC4-5D6E-409C-BE32-E72D297353CC}">
              <c16:uniqueId val="{00000006-4A42-4A1B-B581-0D089DAF8EF4}"/>
            </c:ext>
          </c:extLst>
        </c:ser>
        <c:ser>
          <c:idx val="1"/>
          <c:order val="1"/>
          <c:tx>
            <c:strRef>
              <c:f>Arkusz1!$C$1</c:f>
              <c:strCache>
                <c:ptCount val="1"/>
                <c:pt idx="0">
                  <c:v>kilka razy w miesiącu</c:v>
                </c:pt>
              </c:strCache>
            </c:strRef>
          </c:tx>
          <c:spPr>
            <a:solidFill>
              <a:schemeClr val="accent4">
                <a:lumMod val="75000"/>
              </a:schemeClr>
            </a:solidFill>
            <a:ln>
              <a:noFill/>
            </a:ln>
            <a:effectLst/>
          </c:spPr>
          <c:invertIfNegative val="0"/>
          <c:dPt>
            <c:idx val="1"/>
            <c:invertIfNegative val="0"/>
            <c:bubble3D val="0"/>
            <c:spPr>
              <a:solidFill>
                <a:schemeClr val="accent4">
                  <a:lumMod val="75000"/>
                </a:schemeClr>
              </a:solidFill>
              <a:ln>
                <a:noFill/>
              </a:ln>
              <a:effectLst/>
            </c:spPr>
            <c:extLst>
              <c:ext xmlns:c16="http://schemas.microsoft.com/office/drawing/2014/chart" uri="{C3380CC4-5D6E-409C-BE32-E72D297353CC}">
                <c16:uniqueId val="{00000008-4A42-4A1B-B581-0D089DAF8EF4}"/>
              </c:ext>
            </c:extLst>
          </c:dPt>
          <c:dPt>
            <c:idx val="2"/>
            <c:invertIfNegative val="0"/>
            <c:bubble3D val="0"/>
            <c:spPr>
              <a:solidFill>
                <a:schemeClr val="accent4">
                  <a:lumMod val="75000"/>
                </a:schemeClr>
              </a:solidFill>
              <a:ln>
                <a:noFill/>
              </a:ln>
              <a:effectLst/>
            </c:spPr>
            <c:extLst>
              <c:ext xmlns:c16="http://schemas.microsoft.com/office/drawing/2014/chart" uri="{C3380CC4-5D6E-409C-BE32-E72D297353CC}">
                <c16:uniqueId val="{0000000A-4A42-4A1B-B581-0D089DAF8EF4}"/>
              </c:ext>
            </c:extLst>
          </c:dPt>
          <c:dPt>
            <c:idx val="3"/>
            <c:invertIfNegative val="0"/>
            <c:bubble3D val="0"/>
            <c:spPr>
              <a:solidFill>
                <a:schemeClr val="accent4">
                  <a:lumMod val="75000"/>
                </a:schemeClr>
              </a:solidFill>
              <a:ln>
                <a:noFill/>
              </a:ln>
              <a:effectLst/>
            </c:spPr>
            <c:extLst>
              <c:ext xmlns:c16="http://schemas.microsoft.com/office/drawing/2014/chart" uri="{C3380CC4-5D6E-409C-BE32-E72D297353CC}">
                <c16:uniqueId val="{0000000C-4A42-4A1B-B581-0D089DAF8EF4}"/>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pl-P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Arkusz1!$A$2:$A$7</c:f>
              <c:strCache>
                <c:ptCount val="6"/>
                <c:pt idx="0">
                  <c:v> - Profil Zaufany</c:v>
                </c:pt>
                <c:pt idx="1">
                  <c:v> - urząd skarbowy / podatki.gov.pl</c:v>
                </c:pt>
                <c:pt idx="2">
                  <c:v> - MojeIKP (Internetowe Konto Pacjenta)</c:v>
                </c:pt>
                <c:pt idx="3">
                  <c:v> - mZUS / PUE ZUS</c:v>
                </c:pt>
                <c:pt idx="4">
                  <c:v> - Portal gov.pl</c:v>
                </c:pt>
                <c:pt idx="5">
                  <c:v> - ePUAP</c:v>
                </c:pt>
              </c:strCache>
            </c:strRef>
          </c:cat>
          <c:val>
            <c:numRef>
              <c:f>Arkusz1!$C$2:$C$7</c:f>
              <c:numCache>
                <c:formatCode>0%</c:formatCode>
                <c:ptCount val="6"/>
                <c:pt idx="0">
                  <c:v>7.6732673267326731E-2</c:v>
                </c:pt>
                <c:pt idx="1">
                  <c:v>2.6229508196721311E-2</c:v>
                </c:pt>
                <c:pt idx="2">
                  <c:v>9.9290780141843976E-2</c:v>
                </c:pt>
                <c:pt idx="3">
                  <c:v>4.8543689320388349E-2</c:v>
                </c:pt>
                <c:pt idx="4">
                  <c:v>6.8181818181818177E-2</c:v>
                </c:pt>
                <c:pt idx="5">
                  <c:v>7.3529411764705881E-3</c:v>
                </c:pt>
              </c:numCache>
            </c:numRef>
          </c:val>
          <c:extLst>
            <c:ext xmlns:c16="http://schemas.microsoft.com/office/drawing/2014/chart" uri="{C3380CC4-5D6E-409C-BE32-E72D297353CC}">
              <c16:uniqueId val="{0000000D-4A42-4A1B-B581-0D089DAF8EF4}"/>
            </c:ext>
          </c:extLst>
        </c:ser>
        <c:ser>
          <c:idx val="2"/>
          <c:order val="2"/>
          <c:tx>
            <c:strRef>
              <c:f>Arkusz1!$D$1</c:f>
              <c:strCache>
                <c:ptCount val="1"/>
                <c:pt idx="0">
                  <c:v>raz lub kilka razy na 3 miesiące</c:v>
                </c:pt>
              </c:strCache>
            </c:strRef>
          </c:tx>
          <c:spPr>
            <a:solidFill>
              <a:schemeClr val="accent4"/>
            </a:solidFill>
            <a:ln>
              <a:noFill/>
            </a:ln>
            <a:effectLst/>
          </c:spPr>
          <c:invertIfNegative val="0"/>
          <c:dPt>
            <c:idx val="1"/>
            <c:invertIfNegative val="0"/>
            <c:bubble3D val="0"/>
            <c:spPr>
              <a:solidFill>
                <a:schemeClr val="accent4"/>
              </a:solidFill>
              <a:ln>
                <a:noFill/>
              </a:ln>
              <a:effectLst/>
            </c:spPr>
            <c:extLst>
              <c:ext xmlns:c16="http://schemas.microsoft.com/office/drawing/2014/chart" uri="{C3380CC4-5D6E-409C-BE32-E72D297353CC}">
                <c16:uniqueId val="{0000000F-4A42-4A1B-B581-0D089DAF8EF4}"/>
              </c:ext>
            </c:extLst>
          </c:dPt>
          <c:dPt>
            <c:idx val="2"/>
            <c:invertIfNegative val="0"/>
            <c:bubble3D val="0"/>
            <c:spPr>
              <a:solidFill>
                <a:schemeClr val="accent4"/>
              </a:solidFill>
              <a:ln>
                <a:noFill/>
              </a:ln>
              <a:effectLst/>
            </c:spPr>
            <c:extLst>
              <c:ext xmlns:c16="http://schemas.microsoft.com/office/drawing/2014/chart" uri="{C3380CC4-5D6E-409C-BE32-E72D297353CC}">
                <c16:uniqueId val="{00000011-4A42-4A1B-B581-0D089DAF8EF4}"/>
              </c:ext>
            </c:extLst>
          </c:dPt>
          <c:dPt>
            <c:idx val="3"/>
            <c:invertIfNegative val="0"/>
            <c:bubble3D val="0"/>
            <c:spPr>
              <a:solidFill>
                <a:schemeClr val="accent4"/>
              </a:solidFill>
              <a:ln>
                <a:noFill/>
              </a:ln>
              <a:effectLst/>
            </c:spPr>
            <c:extLst>
              <c:ext xmlns:c16="http://schemas.microsoft.com/office/drawing/2014/chart" uri="{C3380CC4-5D6E-409C-BE32-E72D297353CC}">
                <c16:uniqueId val="{00000013-4A42-4A1B-B581-0D089DAF8EF4}"/>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pl-P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Arkusz1!$A$2:$A$7</c:f>
              <c:strCache>
                <c:ptCount val="6"/>
                <c:pt idx="0">
                  <c:v> - Profil Zaufany</c:v>
                </c:pt>
                <c:pt idx="1">
                  <c:v> - urząd skarbowy / podatki.gov.pl</c:v>
                </c:pt>
                <c:pt idx="2">
                  <c:v> - MojeIKP (Internetowe Konto Pacjenta)</c:v>
                </c:pt>
                <c:pt idx="3">
                  <c:v> - mZUS / PUE ZUS</c:v>
                </c:pt>
                <c:pt idx="4">
                  <c:v> - Portal gov.pl</c:v>
                </c:pt>
                <c:pt idx="5">
                  <c:v> - ePUAP</c:v>
                </c:pt>
              </c:strCache>
            </c:strRef>
          </c:cat>
          <c:val>
            <c:numRef>
              <c:f>Arkusz1!$D$2:$D$7</c:f>
              <c:numCache>
                <c:formatCode>0%</c:formatCode>
                <c:ptCount val="6"/>
                <c:pt idx="0">
                  <c:v>0.25</c:v>
                </c:pt>
                <c:pt idx="1">
                  <c:v>4.2622950819672129E-2</c:v>
                </c:pt>
                <c:pt idx="2">
                  <c:v>0.34397163120567376</c:v>
                </c:pt>
                <c:pt idx="3">
                  <c:v>0.13592233009708737</c:v>
                </c:pt>
                <c:pt idx="4">
                  <c:v>0.1875</c:v>
                </c:pt>
                <c:pt idx="5">
                  <c:v>0.11029411764705882</c:v>
                </c:pt>
              </c:numCache>
            </c:numRef>
          </c:val>
          <c:extLst>
            <c:ext xmlns:c16="http://schemas.microsoft.com/office/drawing/2014/chart" uri="{C3380CC4-5D6E-409C-BE32-E72D297353CC}">
              <c16:uniqueId val="{00000014-4A42-4A1B-B581-0D089DAF8EF4}"/>
            </c:ext>
          </c:extLst>
        </c:ser>
        <c:ser>
          <c:idx val="3"/>
          <c:order val="3"/>
          <c:tx>
            <c:strRef>
              <c:f>Arkusz1!$E$1</c:f>
              <c:strCache>
                <c:ptCount val="1"/>
                <c:pt idx="0">
                  <c:v>raz lub kilka razy na pół roku</c:v>
                </c:pt>
              </c:strCache>
            </c:strRef>
          </c:tx>
          <c:spPr>
            <a:solidFill>
              <a:schemeClr val="accent4">
                <a:lumMod val="60000"/>
                <a:lumOff val="40000"/>
              </a:schemeClr>
            </a:solidFill>
            <a:ln>
              <a:noFill/>
            </a:ln>
            <a:effectLst/>
          </c:spPr>
          <c:invertIfNegative val="0"/>
          <c:dPt>
            <c:idx val="1"/>
            <c:invertIfNegative val="0"/>
            <c:bubble3D val="0"/>
            <c:spPr>
              <a:solidFill>
                <a:schemeClr val="accent4">
                  <a:lumMod val="60000"/>
                  <a:lumOff val="40000"/>
                </a:schemeClr>
              </a:solidFill>
              <a:ln>
                <a:noFill/>
              </a:ln>
              <a:effectLst/>
            </c:spPr>
            <c:extLst>
              <c:ext xmlns:c16="http://schemas.microsoft.com/office/drawing/2014/chart" uri="{C3380CC4-5D6E-409C-BE32-E72D297353CC}">
                <c16:uniqueId val="{00000016-4A42-4A1B-B581-0D089DAF8EF4}"/>
              </c:ext>
            </c:extLst>
          </c:dPt>
          <c:dPt>
            <c:idx val="2"/>
            <c:invertIfNegative val="0"/>
            <c:bubble3D val="0"/>
            <c:spPr>
              <a:solidFill>
                <a:schemeClr val="accent4">
                  <a:lumMod val="60000"/>
                  <a:lumOff val="40000"/>
                </a:schemeClr>
              </a:solidFill>
              <a:ln>
                <a:noFill/>
              </a:ln>
              <a:effectLst/>
            </c:spPr>
            <c:extLst>
              <c:ext xmlns:c16="http://schemas.microsoft.com/office/drawing/2014/chart" uri="{C3380CC4-5D6E-409C-BE32-E72D297353CC}">
                <c16:uniqueId val="{00000018-4A42-4A1B-B581-0D089DAF8EF4}"/>
              </c:ext>
            </c:extLst>
          </c:dPt>
          <c:dPt>
            <c:idx val="3"/>
            <c:invertIfNegative val="0"/>
            <c:bubble3D val="0"/>
            <c:spPr>
              <a:solidFill>
                <a:schemeClr val="accent4">
                  <a:lumMod val="60000"/>
                  <a:lumOff val="40000"/>
                </a:schemeClr>
              </a:solidFill>
              <a:ln>
                <a:noFill/>
              </a:ln>
              <a:effectLst/>
            </c:spPr>
            <c:extLst>
              <c:ext xmlns:c16="http://schemas.microsoft.com/office/drawing/2014/chart" uri="{C3380CC4-5D6E-409C-BE32-E72D297353CC}">
                <c16:uniqueId val="{0000001A-4A42-4A1B-B581-0D089DAF8EF4}"/>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pl-P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Arkusz1!$A$2:$A$7</c:f>
              <c:strCache>
                <c:ptCount val="6"/>
                <c:pt idx="0">
                  <c:v> - Profil Zaufany</c:v>
                </c:pt>
                <c:pt idx="1">
                  <c:v> - urząd skarbowy / podatki.gov.pl</c:v>
                </c:pt>
                <c:pt idx="2">
                  <c:v> - MojeIKP (Internetowe Konto Pacjenta)</c:v>
                </c:pt>
                <c:pt idx="3">
                  <c:v> - mZUS / PUE ZUS</c:v>
                </c:pt>
                <c:pt idx="4">
                  <c:v> - Portal gov.pl</c:v>
                </c:pt>
                <c:pt idx="5">
                  <c:v> - ePUAP</c:v>
                </c:pt>
              </c:strCache>
            </c:strRef>
          </c:cat>
          <c:val>
            <c:numRef>
              <c:f>Arkusz1!$E$2:$E$7</c:f>
              <c:numCache>
                <c:formatCode>0%</c:formatCode>
                <c:ptCount val="6"/>
                <c:pt idx="0">
                  <c:v>0.32425742574257427</c:v>
                </c:pt>
                <c:pt idx="1">
                  <c:v>0.30491803278688523</c:v>
                </c:pt>
                <c:pt idx="2">
                  <c:v>0.36524822695035464</c:v>
                </c:pt>
                <c:pt idx="3">
                  <c:v>0.29611650485436891</c:v>
                </c:pt>
                <c:pt idx="4">
                  <c:v>0.25568181818181818</c:v>
                </c:pt>
                <c:pt idx="5">
                  <c:v>0.36029411764705882</c:v>
                </c:pt>
              </c:numCache>
            </c:numRef>
          </c:val>
          <c:extLst>
            <c:ext xmlns:c16="http://schemas.microsoft.com/office/drawing/2014/chart" uri="{C3380CC4-5D6E-409C-BE32-E72D297353CC}">
              <c16:uniqueId val="{0000001B-4A42-4A1B-B581-0D089DAF8EF4}"/>
            </c:ext>
          </c:extLst>
        </c:ser>
        <c:ser>
          <c:idx val="4"/>
          <c:order val="4"/>
          <c:tx>
            <c:strRef>
              <c:f>Arkusz1!$F$1</c:f>
              <c:strCache>
                <c:ptCount val="1"/>
                <c:pt idx="0">
                  <c:v>rzadziej</c:v>
                </c:pt>
              </c:strCache>
            </c:strRef>
          </c:tx>
          <c:spPr>
            <a:solidFill>
              <a:schemeClr val="accent4">
                <a:lumMod val="40000"/>
                <a:lumOff val="60000"/>
              </a:schemeClr>
            </a:solidFill>
            <a:ln>
              <a:noFill/>
            </a:ln>
            <a:effectLst/>
          </c:spPr>
          <c:invertIfNegative val="0"/>
          <c:dPt>
            <c:idx val="1"/>
            <c:invertIfNegative val="0"/>
            <c:bubble3D val="0"/>
            <c:spPr>
              <a:solidFill>
                <a:schemeClr val="accent4">
                  <a:lumMod val="40000"/>
                  <a:lumOff val="60000"/>
                </a:schemeClr>
              </a:solidFill>
              <a:ln>
                <a:noFill/>
              </a:ln>
              <a:effectLst/>
            </c:spPr>
            <c:extLst>
              <c:ext xmlns:c16="http://schemas.microsoft.com/office/drawing/2014/chart" uri="{C3380CC4-5D6E-409C-BE32-E72D297353CC}">
                <c16:uniqueId val="{0000001D-4A42-4A1B-B581-0D089DAF8EF4}"/>
              </c:ext>
            </c:extLst>
          </c:dPt>
          <c:dPt>
            <c:idx val="2"/>
            <c:invertIfNegative val="0"/>
            <c:bubble3D val="0"/>
            <c:spPr>
              <a:solidFill>
                <a:schemeClr val="accent4">
                  <a:lumMod val="40000"/>
                  <a:lumOff val="60000"/>
                </a:schemeClr>
              </a:solidFill>
              <a:ln>
                <a:noFill/>
              </a:ln>
              <a:effectLst/>
            </c:spPr>
            <c:extLst>
              <c:ext xmlns:c16="http://schemas.microsoft.com/office/drawing/2014/chart" uri="{C3380CC4-5D6E-409C-BE32-E72D297353CC}">
                <c16:uniqueId val="{0000001F-4A42-4A1B-B581-0D089DAF8EF4}"/>
              </c:ext>
            </c:extLst>
          </c:dPt>
          <c:dPt>
            <c:idx val="3"/>
            <c:invertIfNegative val="0"/>
            <c:bubble3D val="0"/>
            <c:spPr>
              <a:solidFill>
                <a:schemeClr val="accent4">
                  <a:lumMod val="40000"/>
                  <a:lumOff val="60000"/>
                </a:schemeClr>
              </a:solidFill>
              <a:ln>
                <a:noFill/>
              </a:ln>
              <a:effectLst/>
            </c:spPr>
            <c:extLst>
              <c:ext xmlns:c16="http://schemas.microsoft.com/office/drawing/2014/chart" uri="{C3380CC4-5D6E-409C-BE32-E72D297353CC}">
                <c16:uniqueId val="{00000021-4A42-4A1B-B581-0D089DAF8EF4}"/>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pl-P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Arkusz1!$A$2:$A$7</c:f>
              <c:strCache>
                <c:ptCount val="6"/>
                <c:pt idx="0">
                  <c:v> - Profil Zaufany</c:v>
                </c:pt>
                <c:pt idx="1">
                  <c:v> - urząd skarbowy / podatki.gov.pl</c:v>
                </c:pt>
                <c:pt idx="2">
                  <c:v> - MojeIKP (Internetowe Konto Pacjenta)</c:v>
                </c:pt>
                <c:pt idx="3">
                  <c:v> - mZUS / PUE ZUS</c:v>
                </c:pt>
                <c:pt idx="4">
                  <c:v> - Portal gov.pl</c:v>
                </c:pt>
                <c:pt idx="5">
                  <c:v> - ePUAP</c:v>
                </c:pt>
              </c:strCache>
            </c:strRef>
          </c:cat>
          <c:val>
            <c:numRef>
              <c:f>Arkusz1!$F$2:$F$7</c:f>
              <c:numCache>
                <c:formatCode>0%</c:formatCode>
                <c:ptCount val="6"/>
                <c:pt idx="0">
                  <c:v>0.31930693069306931</c:v>
                </c:pt>
                <c:pt idx="1">
                  <c:v>0.59672131147540985</c:v>
                </c:pt>
                <c:pt idx="2">
                  <c:v>0.15957446808510639</c:v>
                </c:pt>
                <c:pt idx="3">
                  <c:v>0.470873786407767</c:v>
                </c:pt>
                <c:pt idx="4">
                  <c:v>0.4375</c:v>
                </c:pt>
                <c:pt idx="5">
                  <c:v>0.44117647058823528</c:v>
                </c:pt>
              </c:numCache>
            </c:numRef>
          </c:val>
          <c:extLst>
            <c:ext xmlns:c16="http://schemas.microsoft.com/office/drawing/2014/chart" uri="{C3380CC4-5D6E-409C-BE32-E72D297353CC}">
              <c16:uniqueId val="{00000022-4A42-4A1B-B581-0D089DAF8EF4}"/>
            </c:ext>
          </c:extLst>
        </c:ser>
        <c:dLbls>
          <c:dLblPos val="ctr"/>
          <c:showLegendKey val="0"/>
          <c:showVal val="1"/>
          <c:showCatName val="0"/>
          <c:showSerName val="0"/>
          <c:showPercent val="0"/>
          <c:showBubbleSize val="0"/>
        </c:dLbls>
        <c:gapWidth val="50"/>
        <c:overlap val="100"/>
        <c:axId val="1943204959"/>
        <c:axId val="1943209535"/>
      </c:barChart>
      <c:catAx>
        <c:axId val="1943204959"/>
        <c:scaling>
          <c:orientation val="maxMin"/>
        </c:scaling>
        <c:delete val="1"/>
        <c:axPos val="l"/>
        <c:numFmt formatCode="General" sourceLinked="1"/>
        <c:majorTickMark val="none"/>
        <c:minorTickMark val="none"/>
        <c:tickLblPos val="nextTo"/>
        <c:crossAx val="1943209535"/>
        <c:crosses val="autoZero"/>
        <c:auto val="1"/>
        <c:lblAlgn val="ctr"/>
        <c:lblOffset val="100"/>
        <c:noMultiLvlLbl val="0"/>
      </c:catAx>
      <c:valAx>
        <c:axId val="1943209535"/>
        <c:scaling>
          <c:orientation val="minMax"/>
        </c:scaling>
        <c:delete val="1"/>
        <c:axPos val="t"/>
        <c:numFmt formatCode="0%" sourceLinked="1"/>
        <c:majorTickMark val="none"/>
        <c:minorTickMark val="none"/>
        <c:tickLblPos val="nextTo"/>
        <c:crossAx val="1943204959"/>
        <c:crosses val="autoZero"/>
        <c:crossBetween val="between"/>
      </c:valAx>
      <c:spPr>
        <a:noFill/>
        <a:ln>
          <a:noFill/>
        </a:ln>
        <a:effectLst/>
      </c:spPr>
    </c:plotArea>
    <c:legend>
      <c:legendPos val="t"/>
      <c:layout>
        <c:manualLayout>
          <c:xMode val="edge"/>
          <c:yMode val="edge"/>
          <c:x val="3.04811645228707E-2"/>
          <c:y val="3.3327812715770615E-2"/>
          <c:w val="0.47034328464104208"/>
          <c:h val="0.20504040158993786"/>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pl-PL"/>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solidFill>
            <a:schemeClr val="tx1"/>
          </a:solidFill>
        </a:defRPr>
      </a:pPr>
      <a:endParaRPr lang="pl-PL"/>
    </a:p>
  </c:txPr>
  <c:externalData r:id="rId3">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1366863929881642"/>
          <c:y val="0.11849773383373668"/>
          <c:w val="0.45794876689740655"/>
          <c:h val="0.80592216886141332"/>
        </c:manualLayout>
      </c:layout>
      <c:barChart>
        <c:barDir val="bar"/>
        <c:grouping val="clustered"/>
        <c:varyColors val="0"/>
        <c:ser>
          <c:idx val="0"/>
          <c:order val="0"/>
          <c:tx>
            <c:strRef>
              <c:f>Arkusz1!$B$1</c:f>
              <c:strCache>
                <c:ptCount val="1"/>
                <c:pt idx="0">
                  <c:v>użytkownicy</c:v>
                </c:pt>
              </c:strCache>
            </c:strRef>
          </c:tx>
          <c:spPr>
            <a:solidFill>
              <a:schemeClr val="accent2"/>
            </a:solidFill>
            <a:ln w="19050">
              <a:solidFill>
                <a:schemeClr val="l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accent2"/>
                    </a:solidFill>
                    <a:latin typeface="+mn-lt"/>
                    <a:ea typeface="+mn-ea"/>
                    <a:cs typeface="+mn-cs"/>
                  </a:defRPr>
                </a:pPr>
                <a:endParaRPr lang="pl-P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Arkusz1!$A$2:$A$8</c:f>
              <c:strCache>
                <c:ptCount val="7"/>
                <c:pt idx="0">
                  <c:v>15-17 lat</c:v>
                </c:pt>
                <c:pt idx="1">
                  <c:v>18-24 lat</c:v>
                </c:pt>
                <c:pt idx="2">
                  <c:v>25-34 lat</c:v>
                </c:pt>
                <c:pt idx="3">
                  <c:v>35-44 lat</c:v>
                </c:pt>
                <c:pt idx="4">
                  <c:v>45-54 lat</c:v>
                </c:pt>
                <c:pt idx="5">
                  <c:v>55-64 lat</c:v>
                </c:pt>
                <c:pt idx="6">
                  <c:v>65+ lat</c:v>
                </c:pt>
              </c:strCache>
            </c:strRef>
          </c:cat>
          <c:val>
            <c:numRef>
              <c:f>Arkusz1!$B$2:$B$8</c:f>
              <c:numCache>
                <c:formatCode>0%</c:formatCode>
                <c:ptCount val="7"/>
                <c:pt idx="0">
                  <c:v>0.01</c:v>
                </c:pt>
                <c:pt idx="1">
                  <c:v>0.08</c:v>
                </c:pt>
                <c:pt idx="2">
                  <c:v>0.26</c:v>
                </c:pt>
                <c:pt idx="3">
                  <c:v>0.25</c:v>
                </c:pt>
                <c:pt idx="4">
                  <c:v>0.21</c:v>
                </c:pt>
                <c:pt idx="5">
                  <c:v>0.16</c:v>
                </c:pt>
                <c:pt idx="6">
                  <c:v>0.04</c:v>
                </c:pt>
              </c:numCache>
            </c:numRef>
          </c:val>
          <c:extLst>
            <c:ext xmlns:c16="http://schemas.microsoft.com/office/drawing/2014/chart" uri="{C3380CC4-5D6E-409C-BE32-E72D297353CC}">
              <c16:uniqueId val="{00000004-452B-4FC2-BC60-D49E890B7A20}"/>
            </c:ext>
          </c:extLst>
        </c:ser>
        <c:ser>
          <c:idx val="1"/>
          <c:order val="1"/>
          <c:tx>
            <c:strRef>
              <c:f>Arkusz1!$C$1</c:f>
              <c:strCache>
                <c:ptCount val="1"/>
                <c:pt idx="0">
                  <c:v>omnibus</c:v>
                </c:pt>
              </c:strCache>
            </c:strRef>
          </c:tx>
          <c:spPr>
            <a:solidFill>
              <a:schemeClr val="tx2">
                <a:lumMod val="60000"/>
                <a:lumOff val="40000"/>
              </a:schemeClr>
            </a:solidFill>
            <a:ln w="19050">
              <a:solidFill>
                <a:schemeClr val="l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600" b="0" i="0" u="none" strike="noStrike" kern="1200" baseline="0">
                    <a:solidFill>
                      <a:schemeClr val="bg1">
                        <a:lumMod val="50000"/>
                      </a:schemeClr>
                    </a:solidFill>
                    <a:latin typeface="+mn-lt"/>
                    <a:ea typeface="+mn-ea"/>
                    <a:cs typeface="+mn-cs"/>
                  </a:defRPr>
                </a:pPr>
                <a:endParaRPr lang="pl-P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Arkusz1!$A$2:$A$8</c:f>
              <c:strCache>
                <c:ptCount val="7"/>
                <c:pt idx="0">
                  <c:v>15-17 lat</c:v>
                </c:pt>
                <c:pt idx="1">
                  <c:v>18-24 lat</c:v>
                </c:pt>
                <c:pt idx="2">
                  <c:v>25-34 lat</c:v>
                </c:pt>
                <c:pt idx="3">
                  <c:v>35-44 lat</c:v>
                </c:pt>
                <c:pt idx="4">
                  <c:v>45-54 lat</c:v>
                </c:pt>
                <c:pt idx="5">
                  <c:v>55-64 lat</c:v>
                </c:pt>
                <c:pt idx="6">
                  <c:v>65+ lat</c:v>
                </c:pt>
              </c:strCache>
            </c:strRef>
          </c:cat>
          <c:val>
            <c:numRef>
              <c:f>Arkusz1!$C$2:$C$8</c:f>
              <c:numCache>
                <c:formatCode>0%</c:formatCode>
                <c:ptCount val="7"/>
                <c:pt idx="0">
                  <c:v>3.1527093596059111E-2</c:v>
                </c:pt>
                <c:pt idx="1">
                  <c:v>6.9950738916256153E-2</c:v>
                </c:pt>
                <c:pt idx="2">
                  <c:v>0.15960591133004925</c:v>
                </c:pt>
                <c:pt idx="3">
                  <c:v>0.19507389162561575</c:v>
                </c:pt>
                <c:pt idx="4">
                  <c:v>0.17438423645320197</c:v>
                </c:pt>
                <c:pt idx="5">
                  <c:v>0.17832512315270935</c:v>
                </c:pt>
                <c:pt idx="6">
                  <c:v>0.19113300492610838</c:v>
                </c:pt>
              </c:numCache>
            </c:numRef>
          </c:val>
          <c:extLst>
            <c:ext xmlns:c16="http://schemas.microsoft.com/office/drawing/2014/chart" uri="{C3380CC4-5D6E-409C-BE32-E72D297353CC}">
              <c16:uniqueId val="{00000004-DBEA-4C8F-B9AE-2CB24A6E2896}"/>
            </c:ext>
          </c:extLst>
        </c:ser>
        <c:dLbls>
          <c:showLegendKey val="0"/>
          <c:showVal val="0"/>
          <c:showCatName val="0"/>
          <c:showSerName val="0"/>
          <c:showPercent val="0"/>
          <c:showBubbleSize val="0"/>
        </c:dLbls>
        <c:gapWidth val="40"/>
        <c:overlap val="-8"/>
        <c:axId val="25750784"/>
        <c:axId val="25744128"/>
      </c:barChart>
      <c:valAx>
        <c:axId val="25744128"/>
        <c:scaling>
          <c:orientation val="minMax"/>
        </c:scaling>
        <c:delete val="1"/>
        <c:axPos val="t"/>
        <c:numFmt formatCode="0%" sourceLinked="1"/>
        <c:majorTickMark val="out"/>
        <c:minorTickMark val="none"/>
        <c:tickLblPos val="nextTo"/>
        <c:crossAx val="25750784"/>
        <c:crosses val="autoZero"/>
        <c:crossBetween val="between"/>
      </c:valAx>
      <c:catAx>
        <c:axId val="25750784"/>
        <c:scaling>
          <c:orientation val="maxMin"/>
        </c:scaling>
        <c:delete val="0"/>
        <c:axPos val="l"/>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pl-PL"/>
          </a:p>
        </c:txPr>
        <c:crossAx val="25744128"/>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solidFill>
            <a:schemeClr val="tx1"/>
          </a:solidFill>
        </a:defRPr>
      </a:pPr>
      <a:endParaRPr lang="pl-PL"/>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1366863929881642"/>
          <c:y val="0.11849773383373668"/>
          <c:w val="0.35954602264013019"/>
          <c:h val="0.80592216886141332"/>
        </c:manualLayout>
      </c:layout>
      <c:barChart>
        <c:barDir val="bar"/>
        <c:grouping val="clustered"/>
        <c:varyColors val="0"/>
        <c:ser>
          <c:idx val="0"/>
          <c:order val="0"/>
          <c:tx>
            <c:strRef>
              <c:f>Arkusz1!$B$1</c:f>
              <c:strCache>
                <c:ptCount val="1"/>
                <c:pt idx="0">
                  <c:v>użytkownicy</c:v>
                </c:pt>
              </c:strCache>
            </c:strRef>
          </c:tx>
          <c:spPr>
            <a:solidFill>
              <a:schemeClr val="accent2"/>
            </a:solidFill>
            <a:ln w="19050">
              <a:solidFill>
                <a:schemeClr val="l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accent2"/>
                    </a:solidFill>
                    <a:latin typeface="+mn-lt"/>
                    <a:ea typeface="+mn-ea"/>
                    <a:cs typeface="+mn-cs"/>
                  </a:defRPr>
                </a:pPr>
                <a:endParaRPr lang="pl-P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Arkusz1!$A$2:$A$5</c:f>
              <c:strCache>
                <c:ptCount val="4"/>
                <c:pt idx="0">
                  <c:v>podstawowe</c:v>
                </c:pt>
                <c:pt idx="1">
                  <c:v>zawodowe</c:v>
                </c:pt>
                <c:pt idx="2">
                  <c:v>średnie</c:v>
                </c:pt>
                <c:pt idx="3">
                  <c:v>wyższe</c:v>
                </c:pt>
              </c:strCache>
            </c:strRef>
          </c:cat>
          <c:val>
            <c:numRef>
              <c:f>Arkusz1!$B$2:$B$5</c:f>
              <c:numCache>
                <c:formatCode>0%</c:formatCode>
                <c:ptCount val="4"/>
                <c:pt idx="0">
                  <c:v>0.04</c:v>
                </c:pt>
                <c:pt idx="1">
                  <c:v>0.1</c:v>
                </c:pt>
                <c:pt idx="2">
                  <c:v>0.31</c:v>
                </c:pt>
                <c:pt idx="3">
                  <c:v>0.55000000000000004</c:v>
                </c:pt>
              </c:numCache>
            </c:numRef>
          </c:val>
          <c:extLst>
            <c:ext xmlns:c16="http://schemas.microsoft.com/office/drawing/2014/chart" uri="{C3380CC4-5D6E-409C-BE32-E72D297353CC}">
              <c16:uniqueId val="{00000002-0D6E-4418-B092-500C568A528E}"/>
            </c:ext>
          </c:extLst>
        </c:ser>
        <c:ser>
          <c:idx val="1"/>
          <c:order val="1"/>
          <c:tx>
            <c:strRef>
              <c:f>Arkusz1!$C$1</c:f>
              <c:strCache>
                <c:ptCount val="1"/>
                <c:pt idx="0">
                  <c:v>omnibus</c:v>
                </c:pt>
              </c:strCache>
            </c:strRef>
          </c:tx>
          <c:spPr>
            <a:solidFill>
              <a:schemeClr val="tx2">
                <a:lumMod val="60000"/>
                <a:lumOff val="40000"/>
              </a:schemeClr>
            </a:solidFill>
            <a:ln w="19050">
              <a:solidFill>
                <a:srgbClr val="FFFFFF"/>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600" b="0" i="0" u="none" strike="noStrike" kern="1200" baseline="0">
                    <a:solidFill>
                      <a:schemeClr val="bg1">
                        <a:lumMod val="50000"/>
                      </a:schemeClr>
                    </a:solidFill>
                    <a:latin typeface="+mn-lt"/>
                    <a:ea typeface="+mn-ea"/>
                    <a:cs typeface="+mn-cs"/>
                  </a:defRPr>
                </a:pPr>
                <a:endParaRPr lang="pl-P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Arkusz1!$A$2:$A$5</c:f>
              <c:strCache>
                <c:ptCount val="4"/>
                <c:pt idx="0">
                  <c:v>podstawowe</c:v>
                </c:pt>
                <c:pt idx="1">
                  <c:v>zawodowe</c:v>
                </c:pt>
                <c:pt idx="2">
                  <c:v>średnie</c:v>
                </c:pt>
                <c:pt idx="3">
                  <c:v>wyższe</c:v>
                </c:pt>
              </c:strCache>
            </c:strRef>
          </c:cat>
          <c:val>
            <c:numRef>
              <c:f>Arkusz1!$C$2:$C$5</c:f>
              <c:numCache>
                <c:formatCode>0%</c:formatCode>
                <c:ptCount val="4"/>
                <c:pt idx="0">
                  <c:v>0.16847290640394089</c:v>
                </c:pt>
                <c:pt idx="1">
                  <c:v>0.22561576354679802</c:v>
                </c:pt>
                <c:pt idx="2">
                  <c:v>0.33891625615763549</c:v>
                </c:pt>
                <c:pt idx="3">
                  <c:v>0.26699507389162563</c:v>
                </c:pt>
              </c:numCache>
            </c:numRef>
          </c:val>
          <c:extLst>
            <c:ext xmlns:c16="http://schemas.microsoft.com/office/drawing/2014/chart" uri="{C3380CC4-5D6E-409C-BE32-E72D297353CC}">
              <c16:uniqueId val="{00000003-DEDD-4F18-A94B-541640C02043}"/>
            </c:ext>
          </c:extLst>
        </c:ser>
        <c:dLbls>
          <c:showLegendKey val="0"/>
          <c:showVal val="0"/>
          <c:showCatName val="0"/>
          <c:showSerName val="0"/>
          <c:showPercent val="0"/>
          <c:showBubbleSize val="0"/>
        </c:dLbls>
        <c:gapWidth val="40"/>
        <c:overlap val="-8"/>
        <c:axId val="25750784"/>
        <c:axId val="25744128"/>
      </c:barChart>
      <c:valAx>
        <c:axId val="25744128"/>
        <c:scaling>
          <c:orientation val="minMax"/>
        </c:scaling>
        <c:delete val="1"/>
        <c:axPos val="t"/>
        <c:numFmt formatCode="0%" sourceLinked="1"/>
        <c:majorTickMark val="out"/>
        <c:minorTickMark val="none"/>
        <c:tickLblPos val="nextTo"/>
        <c:crossAx val="25750784"/>
        <c:crosses val="autoZero"/>
        <c:crossBetween val="between"/>
      </c:valAx>
      <c:catAx>
        <c:axId val="25750784"/>
        <c:scaling>
          <c:orientation val="maxMin"/>
        </c:scaling>
        <c:delete val="0"/>
        <c:axPos val="l"/>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pl-PL"/>
          </a:p>
        </c:txPr>
        <c:crossAx val="25744128"/>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solidFill>
            <a:schemeClr val="tx1"/>
          </a:solidFill>
        </a:defRPr>
      </a:pPr>
      <a:endParaRPr lang="pl-PL"/>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4267850558171562"/>
          <c:y val="0.11849773383373668"/>
          <c:w val="0.19628096255751018"/>
          <c:h val="0.80592216886141332"/>
        </c:manualLayout>
      </c:layout>
      <c:barChart>
        <c:barDir val="bar"/>
        <c:grouping val="clustered"/>
        <c:varyColors val="0"/>
        <c:ser>
          <c:idx val="0"/>
          <c:order val="0"/>
          <c:tx>
            <c:strRef>
              <c:f>Arkusz1!$B$1</c:f>
              <c:strCache>
                <c:ptCount val="1"/>
                <c:pt idx="0">
                  <c:v>użytkownicy</c:v>
                </c:pt>
              </c:strCache>
            </c:strRef>
          </c:tx>
          <c:spPr>
            <a:solidFill>
              <a:schemeClr val="accent2"/>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accent2"/>
                    </a:solidFill>
                    <a:latin typeface="+mn-lt"/>
                    <a:ea typeface="+mn-ea"/>
                    <a:cs typeface="+mn-cs"/>
                  </a:defRPr>
                </a:pPr>
                <a:endParaRPr lang="pl-P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Arkusz1!$A$2:$A$9</c:f>
              <c:strCache>
                <c:ptCount val="8"/>
                <c:pt idx="0">
                  <c:v>brak dochodów</c:v>
                </c:pt>
                <c:pt idx="1">
                  <c:v>do 2.000 PLN</c:v>
                </c:pt>
                <c:pt idx="2">
                  <c:v>2.001 - 3.000 PLN</c:v>
                </c:pt>
                <c:pt idx="3">
                  <c:v>3.001 - 4.000 PLN</c:v>
                </c:pt>
                <c:pt idx="4">
                  <c:v>4.001 - 5.000 PLN</c:v>
                </c:pt>
                <c:pt idx="5">
                  <c:v>powyżej 5.000 PLN</c:v>
                </c:pt>
                <c:pt idx="6">
                  <c:v>nie wiem\ trudno powiedzieć</c:v>
                </c:pt>
                <c:pt idx="7">
                  <c:v>odmowa odpowiedzi</c:v>
                </c:pt>
              </c:strCache>
            </c:strRef>
          </c:cat>
          <c:val>
            <c:numRef>
              <c:f>Arkusz1!$B$2:$B$9</c:f>
              <c:numCache>
                <c:formatCode>0%</c:formatCode>
                <c:ptCount val="8"/>
                <c:pt idx="0">
                  <c:v>0.04</c:v>
                </c:pt>
                <c:pt idx="1">
                  <c:v>0.06</c:v>
                </c:pt>
                <c:pt idx="2">
                  <c:v>0.11</c:v>
                </c:pt>
                <c:pt idx="3">
                  <c:v>0.16</c:v>
                </c:pt>
                <c:pt idx="4">
                  <c:v>0.17</c:v>
                </c:pt>
                <c:pt idx="5">
                  <c:v>0.25</c:v>
                </c:pt>
                <c:pt idx="6">
                  <c:v>0.02</c:v>
                </c:pt>
                <c:pt idx="7">
                  <c:v>0.19</c:v>
                </c:pt>
              </c:numCache>
            </c:numRef>
          </c:val>
          <c:extLst>
            <c:ext xmlns:c16="http://schemas.microsoft.com/office/drawing/2014/chart" uri="{C3380CC4-5D6E-409C-BE32-E72D297353CC}">
              <c16:uniqueId val="{00000002-A613-4507-A536-526F42DB26D9}"/>
            </c:ext>
          </c:extLst>
        </c:ser>
        <c:ser>
          <c:idx val="1"/>
          <c:order val="1"/>
          <c:tx>
            <c:strRef>
              <c:f>Arkusz1!$C$1</c:f>
              <c:strCache>
                <c:ptCount val="1"/>
                <c:pt idx="0">
                  <c:v>omnibus</c:v>
                </c:pt>
              </c:strCache>
            </c:strRef>
          </c:tx>
          <c:spPr>
            <a:solidFill>
              <a:schemeClr val="tx2">
                <a:lumMod val="60000"/>
                <a:lumOff val="40000"/>
              </a:schemeClr>
            </a:solidFill>
            <a:ln w="19050">
              <a:solidFill>
                <a:schemeClr val="l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600" b="0" i="0" u="none" strike="noStrike" kern="1200" baseline="0">
                    <a:solidFill>
                      <a:schemeClr val="bg1">
                        <a:lumMod val="50000"/>
                      </a:schemeClr>
                    </a:solidFill>
                    <a:latin typeface="+mn-lt"/>
                    <a:ea typeface="+mn-ea"/>
                    <a:cs typeface="+mn-cs"/>
                  </a:defRPr>
                </a:pPr>
                <a:endParaRPr lang="pl-P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Arkusz1!$A$2:$A$9</c:f>
              <c:strCache>
                <c:ptCount val="8"/>
                <c:pt idx="0">
                  <c:v>brak dochodów</c:v>
                </c:pt>
                <c:pt idx="1">
                  <c:v>do 2.000 PLN</c:v>
                </c:pt>
                <c:pt idx="2">
                  <c:v>2.001 - 3.000 PLN</c:v>
                </c:pt>
                <c:pt idx="3">
                  <c:v>3.001 - 4.000 PLN</c:v>
                </c:pt>
                <c:pt idx="4">
                  <c:v>4.001 - 5.000 PLN</c:v>
                </c:pt>
                <c:pt idx="5">
                  <c:v>powyżej 5.000 PLN</c:v>
                </c:pt>
                <c:pt idx="6">
                  <c:v>nie wiem\ trudno powiedzieć</c:v>
                </c:pt>
                <c:pt idx="7">
                  <c:v>odmowa odpowiedzi</c:v>
                </c:pt>
              </c:strCache>
            </c:strRef>
          </c:cat>
          <c:val>
            <c:numRef>
              <c:f>Arkusz1!$C$2:$C$9</c:f>
              <c:numCache>
                <c:formatCode>0%</c:formatCode>
                <c:ptCount val="8"/>
                <c:pt idx="0">
                  <c:v>0.05</c:v>
                </c:pt>
                <c:pt idx="1">
                  <c:v>0.08</c:v>
                </c:pt>
                <c:pt idx="2">
                  <c:v>0.14000000000000001</c:v>
                </c:pt>
                <c:pt idx="3">
                  <c:v>0.16</c:v>
                </c:pt>
                <c:pt idx="4">
                  <c:v>0.12</c:v>
                </c:pt>
                <c:pt idx="5">
                  <c:v>7.0000000000000007E-2</c:v>
                </c:pt>
                <c:pt idx="6">
                  <c:v>0.02</c:v>
                </c:pt>
                <c:pt idx="7">
                  <c:v>0.37</c:v>
                </c:pt>
              </c:numCache>
            </c:numRef>
          </c:val>
          <c:extLst>
            <c:ext xmlns:c16="http://schemas.microsoft.com/office/drawing/2014/chart" uri="{C3380CC4-5D6E-409C-BE32-E72D297353CC}">
              <c16:uniqueId val="{00000002-B6FA-4F5A-8F32-CD5BD0ABB92F}"/>
            </c:ext>
          </c:extLst>
        </c:ser>
        <c:dLbls>
          <c:showLegendKey val="0"/>
          <c:showVal val="0"/>
          <c:showCatName val="0"/>
          <c:showSerName val="0"/>
          <c:showPercent val="0"/>
          <c:showBubbleSize val="0"/>
        </c:dLbls>
        <c:gapWidth val="40"/>
        <c:axId val="25750784"/>
        <c:axId val="25744128"/>
      </c:barChart>
      <c:valAx>
        <c:axId val="25744128"/>
        <c:scaling>
          <c:orientation val="minMax"/>
        </c:scaling>
        <c:delete val="1"/>
        <c:axPos val="t"/>
        <c:numFmt formatCode="0%" sourceLinked="1"/>
        <c:majorTickMark val="out"/>
        <c:minorTickMark val="none"/>
        <c:tickLblPos val="nextTo"/>
        <c:crossAx val="25750784"/>
        <c:crosses val="autoZero"/>
        <c:crossBetween val="between"/>
      </c:valAx>
      <c:catAx>
        <c:axId val="25750784"/>
        <c:scaling>
          <c:orientation val="maxMin"/>
        </c:scaling>
        <c:delete val="0"/>
        <c:axPos val="l"/>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pl-PL"/>
          </a:p>
        </c:txPr>
        <c:crossAx val="25744128"/>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solidFill>
            <a:schemeClr val="tx1"/>
          </a:solidFill>
        </a:defRPr>
      </a:pPr>
      <a:endParaRPr lang="pl-PL"/>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7943951156317408"/>
          <c:y val="0.11849773383373668"/>
          <c:w val="0.20907600120505807"/>
          <c:h val="0.80592216886141332"/>
        </c:manualLayout>
      </c:layout>
      <c:barChart>
        <c:barDir val="bar"/>
        <c:grouping val="clustered"/>
        <c:varyColors val="0"/>
        <c:ser>
          <c:idx val="0"/>
          <c:order val="0"/>
          <c:tx>
            <c:strRef>
              <c:f>Arkusz1!$B$1</c:f>
              <c:strCache>
                <c:ptCount val="1"/>
                <c:pt idx="0">
                  <c:v>użytkownicy</c:v>
                </c:pt>
              </c:strCache>
            </c:strRef>
          </c:tx>
          <c:spPr>
            <a:solidFill>
              <a:schemeClr val="accent2"/>
            </a:solidFill>
            <a:ln w="19050">
              <a:solidFill>
                <a:schemeClr val="l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accent2"/>
                    </a:solidFill>
                    <a:latin typeface="+mn-lt"/>
                    <a:ea typeface="+mn-ea"/>
                    <a:cs typeface="+mn-cs"/>
                  </a:defRPr>
                </a:pPr>
                <a:endParaRPr lang="pl-P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Arkusz1!$A$2:$A$6</c:f>
              <c:strCache>
                <c:ptCount val="5"/>
                <c:pt idx="0">
                  <c:v>wieś</c:v>
                </c:pt>
                <c:pt idx="1">
                  <c:v>miasto do 20 tys.</c:v>
                </c:pt>
                <c:pt idx="2">
                  <c:v>miasto powyżej 20-100 tys.</c:v>
                </c:pt>
                <c:pt idx="3">
                  <c:v>miasto powyżej 100-500 tys.</c:v>
                </c:pt>
                <c:pt idx="4">
                  <c:v>miasto pow. 500 tys.</c:v>
                </c:pt>
              </c:strCache>
            </c:strRef>
          </c:cat>
          <c:val>
            <c:numRef>
              <c:f>Arkusz1!$B$2:$B$6</c:f>
              <c:numCache>
                <c:formatCode>0%</c:formatCode>
                <c:ptCount val="5"/>
                <c:pt idx="0">
                  <c:v>0.34</c:v>
                </c:pt>
                <c:pt idx="1">
                  <c:v>0.1</c:v>
                </c:pt>
                <c:pt idx="2">
                  <c:v>0.15</c:v>
                </c:pt>
                <c:pt idx="3">
                  <c:v>0.2</c:v>
                </c:pt>
                <c:pt idx="4">
                  <c:v>0.21</c:v>
                </c:pt>
              </c:numCache>
            </c:numRef>
          </c:val>
          <c:extLst>
            <c:ext xmlns:c16="http://schemas.microsoft.com/office/drawing/2014/chart" uri="{C3380CC4-5D6E-409C-BE32-E72D297353CC}">
              <c16:uniqueId val="{00000002-9DAD-4C93-9AA3-4D8589DD140C}"/>
            </c:ext>
          </c:extLst>
        </c:ser>
        <c:ser>
          <c:idx val="1"/>
          <c:order val="1"/>
          <c:tx>
            <c:strRef>
              <c:f>Arkusz1!$C$1</c:f>
              <c:strCache>
                <c:ptCount val="1"/>
                <c:pt idx="0">
                  <c:v>omnibus</c:v>
                </c:pt>
              </c:strCache>
            </c:strRef>
          </c:tx>
          <c:spPr>
            <a:solidFill>
              <a:schemeClr val="tx2">
                <a:lumMod val="60000"/>
                <a:lumOff val="40000"/>
              </a:schemeClr>
            </a:solidFill>
            <a:ln w="19050">
              <a:solidFill>
                <a:schemeClr val="l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600" b="0" i="0" u="none" strike="noStrike" kern="1200" baseline="0">
                    <a:solidFill>
                      <a:schemeClr val="bg1">
                        <a:lumMod val="50000"/>
                      </a:schemeClr>
                    </a:solidFill>
                    <a:latin typeface="+mn-lt"/>
                    <a:ea typeface="+mn-ea"/>
                    <a:cs typeface="+mn-cs"/>
                  </a:defRPr>
                </a:pPr>
                <a:endParaRPr lang="pl-P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Arkusz1!$A$2:$A$6</c:f>
              <c:strCache>
                <c:ptCount val="5"/>
                <c:pt idx="0">
                  <c:v>wieś</c:v>
                </c:pt>
                <c:pt idx="1">
                  <c:v>miasto do 20 tys.</c:v>
                </c:pt>
                <c:pt idx="2">
                  <c:v>miasto powyżej 20-100 tys.</c:v>
                </c:pt>
                <c:pt idx="3">
                  <c:v>miasto powyżej 100-500 tys.</c:v>
                </c:pt>
                <c:pt idx="4">
                  <c:v>miasto pow. 500 tys.</c:v>
                </c:pt>
              </c:strCache>
            </c:strRef>
          </c:cat>
          <c:val>
            <c:numRef>
              <c:f>Arkusz1!$C$2:$C$6</c:f>
              <c:numCache>
                <c:formatCode>0%</c:formatCode>
                <c:ptCount val="5"/>
                <c:pt idx="0">
                  <c:v>0.39310344827586208</c:v>
                </c:pt>
                <c:pt idx="1">
                  <c:v>0.13004926108374384</c:v>
                </c:pt>
                <c:pt idx="2">
                  <c:v>0.19211822660098521</c:v>
                </c:pt>
                <c:pt idx="3">
                  <c:v>0.16157635467980297</c:v>
                </c:pt>
                <c:pt idx="4">
                  <c:v>0.12216748768472907</c:v>
                </c:pt>
              </c:numCache>
            </c:numRef>
          </c:val>
          <c:extLst>
            <c:ext xmlns:c16="http://schemas.microsoft.com/office/drawing/2014/chart" uri="{C3380CC4-5D6E-409C-BE32-E72D297353CC}">
              <c16:uniqueId val="{00000003-38FB-43E6-A21F-93CC75E13CA6}"/>
            </c:ext>
          </c:extLst>
        </c:ser>
        <c:dLbls>
          <c:showLegendKey val="0"/>
          <c:showVal val="0"/>
          <c:showCatName val="0"/>
          <c:showSerName val="0"/>
          <c:showPercent val="0"/>
          <c:showBubbleSize val="0"/>
        </c:dLbls>
        <c:gapWidth val="40"/>
        <c:overlap val="-8"/>
        <c:axId val="25750784"/>
        <c:axId val="25744128"/>
      </c:barChart>
      <c:valAx>
        <c:axId val="25744128"/>
        <c:scaling>
          <c:orientation val="minMax"/>
        </c:scaling>
        <c:delete val="1"/>
        <c:axPos val="t"/>
        <c:numFmt formatCode="0%" sourceLinked="1"/>
        <c:majorTickMark val="out"/>
        <c:minorTickMark val="none"/>
        <c:tickLblPos val="nextTo"/>
        <c:crossAx val="25750784"/>
        <c:crosses val="autoZero"/>
        <c:crossBetween val="between"/>
      </c:valAx>
      <c:catAx>
        <c:axId val="25750784"/>
        <c:scaling>
          <c:orientation val="maxMin"/>
        </c:scaling>
        <c:delete val="0"/>
        <c:axPos val="l"/>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pl-PL"/>
          </a:p>
        </c:txPr>
        <c:crossAx val="25744128"/>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solidFill>
            <a:schemeClr val="tx1"/>
          </a:solidFill>
        </a:defRPr>
      </a:pPr>
      <a:endParaRPr lang="pl-PL"/>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4267850558171562"/>
          <c:y val="0.11457590249379747"/>
          <c:w val="0.17863983177491768"/>
          <c:h val="0.80984400564018089"/>
        </c:manualLayout>
      </c:layout>
      <c:barChart>
        <c:barDir val="bar"/>
        <c:grouping val="clustered"/>
        <c:varyColors val="0"/>
        <c:ser>
          <c:idx val="0"/>
          <c:order val="0"/>
          <c:tx>
            <c:strRef>
              <c:f>Arkusz1!$B$1</c:f>
              <c:strCache>
                <c:ptCount val="1"/>
                <c:pt idx="0">
                  <c:v>użytkownicy</c:v>
                </c:pt>
              </c:strCache>
            </c:strRef>
          </c:tx>
          <c:spPr>
            <a:solidFill>
              <a:schemeClr val="accent2"/>
            </a:solidFill>
            <a:ln w="19050">
              <a:solidFill>
                <a:schemeClr val="l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accent2"/>
                    </a:solidFill>
                    <a:latin typeface="+mn-lt"/>
                    <a:ea typeface="+mn-ea"/>
                    <a:cs typeface="+mn-cs"/>
                  </a:defRPr>
                </a:pPr>
                <a:endParaRPr lang="pl-P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Arkusz1!$A$2:$A$8</c:f>
              <c:strCache>
                <c:ptCount val="7"/>
                <c:pt idx="0">
                  <c:v>południowo-zachodni</c:v>
                </c:pt>
                <c:pt idx="1">
                  <c:v>północny</c:v>
                </c:pt>
                <c:pt idx="2">
                  <c:v>wschodni</c:v>
                </c:pt>
                <c:pt idx="3">
                  <c:v>północno-zachodni</c:v>
                </c:pt>
                <c:pt idx="4">
                  <c:v>centralny</c:v>
                </c:pt>
                <c:pt idx="5">
                  <c:v>południowy</c:v>
                </c:pt>
                <c:pt idx="6">
                  <c:v>województwo mazowieckie</c:v>
                </c:pt>
              </c:strCache>
            </c:strRef>
          </c:cat>
          <c:val>
            <c:numRef>
              <c:f>Arkusz1!$B$2:$B$8</c:f>
              <c:numCache>
                <c:formatCode>0%</c:formatCode>
                <c:ptCount val="7"/>
                <c:pt idx="0">
                  <c:v>0.08</c:v>
                </c:pt>
                <c:pt idx="1">
                  <c:v>0.2</c:v>
                </c:pt>
                <c:pt idx="2">
                  <c:v>0.05</c:v>
                </c:pt>
                <c:pt idx="3">
                  <c:v>0.19</c:v>
                </c:pt>
                <c:pt idx="4">
                  <c:v>0.1</c:v>
                </c:pt>
                <c:pt idx="5">
                  <c:v>0.16999999999999998</c:v>
                </c:pt>
                <c:pt idx="6">
                  <c:v>0.21</c:v>
                </c:pt>
              </c:numCache>
            </c:numRef>
          </c:val>
          <c:extLst>
            <c:ext xmlns:c16="http://schemas.microsoft.com/office/drawing/2014/chart" uri="{C3380CC4-5D6E-409C-BE32-E72D297353CC}">
              <c16:uniqueId val="{00000002-B64A-4703-A9A4-E6ADF045FDA3}"/>
            </c:ext>
          </c:extLst>
        </c:ser>
        <c:ser>
          <c:idx val="1"/>
          <c:order val="1"/>
          <c:tx>
            <c:strRef>
              <c:f>Arkusz1!$C$1</c:f>
              <c:strCache>
                <c:ptCount val="1"/>
                <c:pt idx="0">
                  <c:v>omnibus</c:v>
                </c:pt>
              </c:strCache>
            </c:strRef>
          </c:tx>
          <c:spPr>
            <a:solidFill>
              <a:schemeClr val="tx2">
                <a:lumMod val="60000"/>
                <a:lumOff val="40000"/>
              </a:schemeClr>
            </a:solidFill>
            <a:ln w="19050">
              <a:solidFill>
                <a:schemeClr val="l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600" b="0" i="0" u="none" strike="noStrike" kern="1200" baseline="0">
                    <a:solidFill>
                      <a:schemeClr val="bg1">
                        <a:lumMod val="50000"/>
                      </a:schemeClr>
                    </a:solidFill>
                    <a:latin typeface="+mn-lt"/>
                    <a:ea typeface="+mn-ea"/>
                    <a:cs typeface="+mn-cs"/>
                  </a:defRPr>
                </a:pPr>
                <a:endParaRPr lang="pl-P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Arkusz1!$A$2:$A$8</c:f>
              <c:strCache>
                <c:ptCount val="7"/>
                <c:pt idx="0">
                  <c:v>południowo-zachodni</c:v>
                </c:pt>
                <c:pt idx="1">
                  <c:v>północny</c:v>
                </c:pt>
                <c:pt idx="2">
                  <c:v>wschodni</c:v>
                </c:pt>
                <c:pt idx="3">
                  <c:v>północno-zachodni</c:v>
                </c:pt>
                <c:pt idx="4">
                  <c:v>centralny</c:v>
                </c:pt>
                <c:pt idx="5">
                  <c:v>południowy</c:v>
                </c:pt>
                <c:pt idx="6">
                  <c:v>województwo mazowieckie</c:v>
                </c:pt>
              </c:strCache>
            </c:strRef>
          </c:cat>
          <c:val>
            <c:numRef>
              <c:f>Arkusz1!$C$2:$C$8</c:f>
              <c:numCache>
                <c:formatCode>0%</c:formatCode>
                <c:ptCount val="7"/>
                <c:pt idx="0">
                  <c:v>0.10246305418719212</c:v>
                </c:pt>
                <c:pt idx="1">
                  <c:v>0.15073891625615765</c:v>
                </c:pt>
                <c:pt idx="2">
                  <c:v>0.13990147783251233</c:v>
                </c:pt>
                <c:pt idx="3">
                  <c:v>0.16059113300492611</c:v>
                </c:pt>
                <c:pt idx="4">
                  <c:v>9.556650246305419E-2</c:v>
                </c:pt>
                <c:pt idx="5">
                  <c:v>0.20689655172413793</c:v>
                </c:pt>
                <c:pt idx="6">
                  <c:v>0.14384236453201971</c:v>
                </c:pt>
              </c:numCache>
            </c:numRef>
          </c:val>
          <c:extLst>
            <c:ext xmlns:c16="http://schemas.microsoft.com/office/drawing/2014/chart" uri="{C3380CC4-5D6E-409C-BE32-E72D297353CC}">
              <c16:uniqueId val="{0000001E-B4D3-4856-A36B-9880A98B0203}"/>
            </c:ext>
          </c:extLst>
        </c:ser>
        <c:dLbls>
          <c:showLegendKey val="0"/>
          <c:showVal val="0"/>
          <c:showCatName val="0"/>
          <c:showSerName val="0"/>
          <c:showPercent val="0"/>
          <c:showBubbleSize val="0"/>
        </c:dLbls>
        <c:gapWidth val="40"/>
        <c:axId val="25750784"/>
        <c:axId val="25744128"/>
      </c:barChart>
      <c:valAx>
        <c:axId val="25744128"/>
        <c:scaling>
          <c:orientation val="minMax"/>
        </c:scaling>
        <c:delete val="1"/>
        <c:axPos val="t"/>
        <c:numFmt formatCode="0%" sourceLinked="1"/>
        <c:majorTickMark val="out"/>
        <c:minorTickMark val="none"/>
        <c:tickLblPos val="nextTo"/>
        <c:crossAx val="25750784"/>
        <c:crosses val="autoZero"/>
        <c:crossBetween val="between"/>
      </c:valAx>
      <c:catAx>
        <c:axId val="25750784"/>
        <c:scaling>
          <c:orientation val="maxMin"/>
        </c:scaling>
        <c:delete val="0"/>
        <c:axPos val="l"/>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pl-PL"/>
          </a:p>
        </c:txPr>
        <c:crossAx val="25744128"/>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solidFill>
            <a:schemeClr val="tx1"/>
          </a:solidFill>
        </a:defRPr>
      </a:pPr>
      <a:endParaRPr lang="pl-PL"/>
    </a:p>
  </c:txPr>
  <c:externalData r:id="rId3">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Arkusz1!$B$1</c:f>
              <c:strCache>
                <c:ptCount val="1"/>
                <c:pt idx="0">
                  <c:v>Kolumna1</c:v>
                </c:pt>
              </c:strCache>
            </c:strRef>
          </c:tx>
          <c:spPr>
            <a:solidFill>
              <a:schemeClr val="accent4">
                <a:lumMod val="75000"/>
              </a:schemeClr>
            </a:solidFill>
          </c:spPr>
          <c:dPt>
            <c:idx val="0"/>
            <c:bubble3D val="0"/>
            <c:spPr>
              <a:solidFill>
                <a:schemeClr val="accent2">
                  <a:lumMod val="75000"/>
                </a:schemeClr>
              </a:solidFill>
              <a:ln w="19050">
                <a:solidFill>
                  <a:schemeClr val="lt1"/>
                </a:solidFill>
              </a:ln>
              <a:effectLst/>
            </c:spPr>
            <c:extLst>
              <c:ext xmlns:c16="http://schemas.microsoft.com/office/drawing/2014/chart" uri="{C3380CC4-5D6E-409C-BE32-E72D297353CC}">
                <c16:uniqueId val="{00000001-4383-4F26-A37C-CCEC2B953B4D}"/>
              </c:ext>
            </c:extLst>
          </c:dPt>
          <c:dPt>
            <c:idx val="1"/>
            <c:bubble3D val="0"/>
            <c:spPr>
              <a:solidFill>
                <a:schemeClr val="accent2">
                  <a:lumMod val="40000"/>
                  <a:lumOff val="60000"/>
                </a:schemeClr>
              </a:solidFill>
              <a:ln w="19050">
                <a:solidFill>
                  <a:schemeClr val="lt1"/>
                </a:solidFill>
              </a:ln>
              <a:effectLst/>
            </c:spPr>
            <c:extLst>
              <c:ext xmlns:c16="http://schemas.microsoft.com/office/drawing/2014/chart" uri="{C3380CC4-5D6E-409C-BE32-E72D297353CC}">
                <c16:uniqueId val="{00000001-2018-462A-8BB0-64DE2975568F}"/>
              </c:ext>
            </c:extLst>
          </c:dPt>
          <c:dPt>
            <c:idx val="2"/>
            <c:bubble3D val="0"/>
            <c:spPr>
              <a:solidFill>
                <a:schemeClr val="accent2">
                  <a:lumMod val="20000"/>
                  <a:lumOff val="80000"/>
                </a:schemeClr>
              </a:solidFill>
              <a:ln w="19050">
                <a:solidFill>
                  <a:schemeClr val="lt1"/>
                </a:solidFill>
              </a:ln>
              <a:effectLst/>
            </c:spPr>
            <c:extLst>
              <c:ext xmlns:c16="http://schemas.microsoft.com/office/drawing/2014/chart" uri="{C3380CC4-5D6E-409C-BE32-E72D297353CC}">
                <c16:uniqueId val="{00000000-C2A9-4283-98E0-D918842A7F95}"/>
              </c:ext>
            </c:extLst>
          </c:dPt>
          <c:cat>
            <c:strRef>
              <c:f>Arkusz1!$A$2:$A$4</c:f>
              <c:strCache>
                <c:ptCount val="3"/>
                <c:pt idx="0">
                  <c:v>Tak, użytkowałem/am nową wersję</c:v>
                </c:pt>
                <c:pt idx="1">
                  <c:v>Nie, korzystałem/am tylko ze starej wersji</c:v>
                </c:pt>
                <c:pt idx="2">
                  <c:v>Nie wiem</c:v>
                </c:pt>
              </c:strCache>
            </c:strRef>
          </c:cat>
          <c:val>
            <c:numRef>
              <c:f>Arkusz1!$B$2:$B$4</c:f>
              <c:numCache>
                <c:formatCode>0%</c:formatCode>
                <c:ptCount val="3"/>
                <c:pt idx="0">
                  <c:v>0.38</c:v>
                </c:pt>
                <c:pt idx="1">
                  <c:v>0.5</c:v>
                </c:pt>
                <c:pt idx="2">
                  <c:v>0.12</c:v>
                </c:pt>
              </c:numCache>
            </c:numRef>
          </c:val>
          <c:extLst>
            <c:ext xmlns:c16="http://schemas.microsoft.com/office/drawing/2014/chart" uri="{C3380CC4-5D6E-409C-BE32-E72D297353CC}">
              <c16:uniqueId val="{00000000-2018-462A-8BB0-64DE2975568F}"/>
            </c:ext>
          </c:extLst>
        </c:ser>
        <c:dLbls>
          <c:showLegendKey val="0"/>
          <c:showVal val="0"/>
          <c:showCatName val="0"/>
          <c:showSerName val="0"/>
          <c:showPercent val="0"/>
          <c:showBubbleSize val="0"/>
          <c:showLeaderLines val="1"/>
        </c:dLbls>
        <c:firstSliceAng val="0"/>
        <c:holeSize val="57"/>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pl-PL"/>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3280383154196272E-2"/>
          <c:y val="9.1557571701457188E-2"/>
          <c:w val="0.79209839661335912"/>
          <c:h val="0.90133590030132982"/>
        </c:manualLayout>
      </c:layout>
      <c:barChart>
        <c:barDir val="bar"/>
        <c:grouping val="clustered"/>
        <c:varyColors val="0"/>
        <c:ser>
          <c:idx val="0"/>
          <c:order val="0"/>
          <c:tx>
            <c:strRef>
              <c:f>Arkusz1!$B$1</c:f>
              <c:strCache>
                <c:ptCount val="1"/>
                <c:pt idx="0">
                  <c:v>Kolumna1</c:v>
                </c:pt>
              </c:strCache>
            </c:strRef>
          </c:tx>
          <c:spPr>
            <a:solidFill>
              <a:schemeClr val="accent2"/>
            </a:solidFill>
            <a:ln w="19050">
              <a:solidFill>
                <a:schemeClr val="lt1"/>
              </a:solidFill>
            </a:ln>
            <a:effectLst/>
          </c:spPr>
          <c:invertIfNegative val="0"/>
          <c:dPt>
            <c:idx val="0"/>
            <c:invertIfNegative val="0"/>
            <c:bubble3D val="0"/>
            <c:extLst>
              <c:ext xmlns:c16="http://schemas.microsoft.com/office/drawing/2014/chart" uri="{C3380CC4-5D6E-409C-BE32-E72D297353CC}">
                <c16:uniqueId val="{00000000-9904-44AB-8B68-DB020669E592}"/>
              </c:ext>
            </c:extLst>
          </c:dPt>
          <c:dPt>
            <c:idx val="1"/>
            <c:invertIfNegative val="0"/>
            <c:bubble3D val="0"/>
            <c:extLst>
              <c:ext xmlns:c16="http://schemas.microsoft.com/office/drawing/2014/chart" uri="{C3380CC4-5D6E-409C-BE32-E72D297353CC}">
                <c16:uniqueId val="{00000001-9904-44AB-8B68-DB020669E592}"/>
              </c:ext>
            </c:extLst>
          </c:dPt>
          <c:dLbls>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pl-P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Arkusz1!$A$2:$A$9</c:f>
              <c:strCache>
                <c:ptCount val="8"/>
                <c:pt idx="0">
                  <c:v>Możliwość korzystania z różnych dokumentów</c:v>
                </c:pt>
                <c:pt idx="1">
                  <c:v>Możliwość korzystania z dokumentu tożsamości</c:v>
                </c:pt>
                <c:pt idx="2">
                  <c:v>Dostęp do unijnego certyfikatu Covid</c:v>
                </c:pt>
                <c:pt idx="3">
                  <c:v>Zachęcili mnie członkowie rodziny/znajomi</c:v>
                </c:pt>
                <c:pt idx="4">
                  <c:v>Informacja o aplikacji w mediach</c:v>
                </c:pt>
                <c:pt idx="5">
                  <c:v>Dostęp do konkretnej usługi cyfrowej</c:v>
                </c:pt>
                <c:pt idx="6">
                  <c:v>Dostęp do wielu usług cyfrowych</c:v>
                </c:pt>
                <c:pt idx="7">
                  <c:v>inne</c:v>
                </c:pt>
              </c:strCache>
            </c:strRef>
          </c:cat>
          <c:val>
            <c:numRef>
              <c:f>Arkusz1!$B$2:$B$9</c:f>
              <c:numCache>
                <c:formatCode>0%</c:formatCode>
                <c:ptCount val="8"/>
                <c:pt idx="0">
                  <c:v>0.43</c:v>
                </c:pt>
                <c:pt idx="1">
                  <c:v>0.42</c:v>
                </c:pt>
                <c:pt idx="2">
                  <c:v>0.33</c:v>
                </c:pt>
                <c:pt idx="3">
                  <c:v>0.3</c:v>
                </c:pt>
                <c:pt idx="4">
                  <c:v>0.16</c:v>
                </c:pt>
                <c:pt idx="5">
                  <c:v>7.0000000000000007E-2</c:v>
                </c:pt>
                <c:pt idx="6">
                  <c:v>0.06</c:v>
                </c:pt>
                <c:pt idx="7">
                  <c:v>0.18</c:v>
                </c:pt>
              </c:numCache>
            </c:numRef>
          </c:val>
          <c:extLst>
            <c:ext xmlns:c16="http://schemas.microsoft.com/office/drawing/2014/chart" uri="{C3380CC4-5D6E-409C-BE32-E72D297353CC}">
              <c16:uniqueId val="{00000002-9904-44AB-8B68-DB020669E592}"/>
            </c:ext>
          </c:extLst>
        </c:ser>
        <c:dLbls>
          <c:showLegendKey val="0"/>
          <c:showVal val="0"/>
          <c:showCatName val="0"/>
          <c:showSerName val="0"/>
          <c:showPercent val="0"/>
          <c:showBubbleSize val="0"/>
        </c:dLbls>
        <c:gapWidth val="40"/>
        <c:axId val="25750784"/>
        <c:axId val="25744128"/>
      </c:barChart>
      <c:valAx>
        <c:axId val="25744128"/>
        <c:scaling>
          <c:orientation val="minMax"/>
        </c:scaling>
        <c:delete val="1"/>
        <c:axPos val="t"/>
        <c:numFmt formatCode="0%" sourceLinked="1"/>
        <c:majorTickMark val="out"/>
        <c:minorTickMark val="none"/>
        <c:tickLblPos val="nextTo"/>
        <c:crossAx val="25750784"/>
        <c:crosses val="autoZero"/>
        <c:crossBetween val="between"/>
      </c:valAx>
      <c:catAx>
        <c:axId val="25750784"/>
        <c:scaling>
          <c:orientation val="maxMin"/>
        </c:scaling>
        <c:delete val="1"/>
        <c:axPos val="l"/>
        <c:numFmt formatCode="General" sourceLinked="1"/>
        <c:majorTickMark val="out"/>
        <c:minorTickMark val="none"/>
        <c:tickLblPos val="nextTo"/>
        <c:crossAx val="25744128"/>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50">
          <a:solidFill>
            <a:schemeClr val="tx1"/>
          </a:solidFill>
        </a:defRPr>
      </a:pPr>
      <a:endParaRPr lang="pl-PL"/>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1465210307030576"/>
          <c:y val="0.2668613155823808"/>
          <c:w val="0.5073619526351012"/>
          <c:h val="0.69805282604986107"/>
        </c:manualLayout>
      </c:layout>
      <c:barChart>
        <c:barDir val="bar"/>
        <c:grouping val="percentStacked"/>
        <c:varyColors val="0"/>
        <c:ser>
          <c:idx val="0"/>
          <c:order val="0"/>
          <c:tx>
            <c:strRef>
              <c:f>Arkusz1!$B$1</c:f>
              <c:strCache>
                <c:ptCount val="1"/>
                <c:pt idx="0">
                  <c:v>przynajmniej kilka razy w miesiącu</c:v>
                </c:pt>
              </c:strCache>
            </c:strRef>
          </c:tx>
          <c:spPr>
            <a:solidFill>
              <a:schemeClr val="accent2">
                <a:lumMod val="50000"/>
              </a:schemeClr>
            </a:solidFill>
            <a:ln>
              <a:noFill/>
            </a:ln>
            <a:effectLst/>
          </c:spPr>
          <c:invertIfNegative val="0"/>
          <c:dPt>
            <c:idx val="1"/>
            <c:invertIfNegative val="0"/>
            <c:bubble3D val="0"/>
            <c:spPr>
              <a:solidFill>
                <a:schemeClr val="accent2">
                  <a:lumMod val="50000"/>
                </a:schemeClr>
              </a:solidFill>
              <a:ln>
                <a:noFill/>
              </a:ln>
              <a:effectLst/>
            </c:spPr>
            <c:extLst>
              <c:ext xmlns:c16="http://schemas.microsoft.com/office/drawing/2014/chart" uri="{C3380CC4-5D6E-409C-BE32-E72D297353CC}">
                <c16:uniqueId val="{00000001-1490-4E48-AFE4-08CD9114FE9B}"/>
              </c:ext>
            </c:extLst>
          </c:dPt>
          <c:dPt>
            <c:idx val="2"/>
            <c:invertIfNegative val="0"/>
            <c:bubble3D val="0"/>
            <c:spPr>
              <a:solidFill>
                <a:schemeClr val="accent2">
                  <a:lumMod val="50000"/>
                </a:schemeClr>
              </a:solidFill>
              <a:ln>
                <a:noFill/>
              </a:ln>
              <a:effectLst/>
            </c:spPr>
            <c:extLst>
              <c:ext xmlns:c16="http://schemas.microsoft.com/office/drawing/2014/chart" uri="{C3380CC4-5D6E-409C-BE32-E72D297353CC}">
                <c16:uniqueId val="{00000003-1490-4E48-AFE4-08CD9114FE9B}"/>
              </c:ext>
            </c:extLst>
          </c:dPt>
          <c:dPt>
            <c:idx val="3"/>
            <c:invertIfNegative val="0"/>
            <c:bubble3D val="0"/>
            <c:spPr>
              <a:solidFill>
                <a:schemeClr val="accent2">
                  <a:lumMod val="50000"/>
                </a:schemeClr>
              </a:solidFill>
              <a:ln>
                <a:noFill/>
              </a:ln>
              <a:effectLst/>
            </c:spPr>
            <c:extLst>
              <c:ext xmlns:c16="http://schemas.microsoft.com/office/drawing/2014/chart" uri="{C3380CC4-5D6E-409C-BE32-E72D297353CC}">
                <c16:uniqueId val="{00000005-1490-4E48-AFE4-08CD9114FE9B}"/>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pl-P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Arkusz1!$A$2:$A$14</c:f>
              <c:strCache>
                <c:ptCount val="13"/>
                <c:pt idx="0">
                  <c:v>e-recepta</c:v>
                </c:pt>
                <c:pt idx="1">
                  <c:v>mDowód</c:v>
                </c:pt>
                <c:pt idx="2">
                  <c:v>M Prawo Jazdy</c:v>
                </c:pt>
                <c:pt idx="3">
                  <c:v>Punkty karne - możliwość sprawdzania stanu</c:v>
                </c:pt>
                <c:pt idx="4">
                  <c:v>Karta Dużej Rodziny</c:v>
                </c:pt>
                <c:pt idx="5">
                  <c:v>Moje pojazdy - polisa O/C, ważność badania technicznego, VIN, nr rejestracyjny</c:v>
                </c:pt>
                <c:pt idx="6">
                  <c:v>Kod QR - OGÓLNIE</c:v>
                </c:pt>
                <c:pt idx="7">
                  <c:v>Bilkom - bilety kolejowe</c:v>
                </c:pt>
                <c:pt idx="8">
                  <c:v>Polak za granicą</c:v>
                </c:pt>
                <c:pt idx="9">
                  <c:v>Oświadczenie dot. limitu energii, dodatek elektryczny, do ciepła</c:v>
                </c:pt>
                <c:pt idx="10">
                  <c:v>Zgłoszenie naruszenia środowiskowego</c:v>
                </c:pt>
                <c:pt idx="11">
                  <c:v>Bezpieczny autobus - możliwość sprawdzenia stanu technicznego autobusu, którym jedzie dziecko</c:v>
                </c:pt>
                <c:pt idx="12">
                  <c:v>Legitymacja - OGÓLNIE</c:v>
                </c:pt>
              </c:strCache>
            </c:strRef>
          </c:cat>
          <c:val>
            <c:numRef>
              <c:f>Arkusz1!$B$2:$B$14</c:f>
              <c:numCache>
                <c:formatCode>0%</c:formatCode>
                <c:ptCount val="13"/>
                <c:pt idx="0">
                  <c:v>0.15</c:v>
                </c:pt>
                <c:pt idx="1">
                  <c:v>0.14000000000000001</c:v>
                </c:pt>
                <c:pt idx="2">
                  <c:v>0.09</c:v>
                </c:pt>
                <c:pt idx="3">
                  <c:v>0.03</c:v>
                </c:pt>
                <c:pt idx="4">
                  <c:v>0.11</c:v>
                </c:pt>
                <c:pt idx="5">
                  <c:v>0.06</c:v>
                </c:pt>
                <c:pt idx="6">
                  <c:v>0.06</c:v>
                </c:pt>
                <c:pt idx="7">
                  <c:v>0.02</c:v>
                </c:pt>
                <c:pt idx="8">
                  <c:v>0.03</c:v>
                </c:pt>
                <c:pt idx="9">
                  <c:v>0.02</c:v>
                </c:pt>
                <c:pt idx="10">
                  <c:v>0.02</c:v>
                </c:pt>
                <c:pt idx="11">
                  <c:v>0.03</c:v>
                </c:pt>
                <c:pt idx="12">
                  <c:v>0.03</c:v>
                </c:pt>
              </c:numCache>
            </c:numRef>
          </c:val>
          <c:extLst>
            <c:ext xmlns:c16="http://schemas.microsoft.com/office/drawing/2014/chart" uri="{C3380CC4-5D6E-409C-BE32-E72D297353CC}">
              <c16:uniqueId val="{00000006-1490-4E48-AFE4-08CD9114FE9B}"/>
            </c:ext>
          </c:extLst>
        </c:ser>
        <c:ser>
          <c:idx val="1"/>
          <c:order val="1"/>
          <c:tx>
            <c:strRef>
              <c:f>Arkusz1!$C$1</c:f>
              <c:strCache>
                <c:ptCount val="1"/>
                <c:pt idx="0">
                  <c:v>raz lub kilka razy na 3-6 miesięcy</c:v>
                </c:pt>
              </c:strCache>
            </c:strRef>
          </c:tx>
          <c:spPr>
            <a:solidFill>
              <a:schemeClr val="accent2">
                <a:lumMod val="75000"/>
              </a:schemeClr>
            </a:solidFill>
            <a:ln>
              <a:noFill/>
            </a:ln>
            <a:effectLst/>
          </c:spPr>
          <c:invertIfNegative val="0"/>
          <c:dPt>
            <c:idx val="1"/>
            <c:invertIfNegative val="0"/>
            <c:bubble3D val="0"/>
            <c:spPr>
              <a:solidFill>
                <a:schemeClr val="accent2">
                  <a:lumMod val="75000"/>
                </a:schemeClr>
              </a:solidFill>
              <a:ln>
                <a:noFill/>
              </a:ln>
              <a:effectLst/>
            </c:spPr>
            <c:extLst>
              <c:ext xmlns:c16="http://schemas.microsoft.com/office/drawing/2014/chart" uri="{C3380CC4-5D6E-409C-BE32-E72D297353CC}">
                <c16:uniqueId val="{00000008-1490-4E48-AFE4-08CD9114FE9B}"/>
              </c:ext>
            </c:extLst>
          </c:dPt>
          <c:dPt>
            <c:idx val="2"/>
            <c:invertIfNegative val="0"/>
            <c:bubble3D val="0"/>
            <c:spPr>
              <a:solidFill>
                <a:schemeClr val="accent2">
                  <a:lumMod val="75000"/>
                </a:schemeClr>
              </a:solidFill>
              <a:ln>
                <a:noFill/>
              </a:ln>
              <a:effectLst/>
            </c:spPr>
            <c:extLst>
              <c:ext xmlns:c16="http://schemas.microsoft.com/office/drawing/2014/chart" uri="{C3380CC4-5D6E-409C-BE32-E72D297353CC}">
                <c16:uniqueId val="{0000000A-1490-4E48-AFE4-08CD9114FE9B}"/>
              </c:ext>
            </c:extLst>
          </c:dPt>
          <c:dPt>
            <c:idx val="3"/>
            <c:invertIfNegative val="0"/>
            <c:bubble3D val="0"/>
            <c:spPr>
              <a:solidFill>
                <a:schemeClr val="accent2">
                  <a:lumMod val="75000"/>
                </a:schemeClr>
              </a:solidFill>
              <a:ln>
                <a:noFill/>
              </a:ln>
              <a:effectLst/>
            </c:spPr>
            <c:extLst>
              <c:ext xmlns:c16="http://schemas.microsoft.com/office/drawing/2014/chart" uri="{C3380CC4-5D6E-409C-BE32-E72D297353CC}">
                <c16:uniqueId val="{0000000C-1490-4E48-AFE4-08CD9114FE9B}"/>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pl-P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Arkusz1!$A$2:$A$14</c:f>
              <c:strCache>
                <c:ptCount val="13"/>
                <c:pt idx="0">
                  <c:v>e-recepta</c:v>
                </c:pt>
                <c:pt idx="1">
                  <c:v>mDowód</c:v>
                </c:pt>
                <c:pt idx="2">
                  <c:v>M Prawo Jazdy</c:v>
                </c:pt>
                <c:pt idx="3">
                  <c:v>Punkty karne - możliwość sprawdzania stanu</c:v>
                </c:pt>
                <c:pt idx="4">
                  <c:v>Karta Dużej Rodziny</c:v>
                </c:pt>
                <c:pt idx="5">
                  <c:v>Moje pojazdy - polisa O/C, ważność badania technicznego, VIN, nr rejestracyjny</c:v>
                </c:pt>
                <c:pt idx="6">
                  <c:v>Kod QR - OGÓLNIE</c:v>
                </c:pt>
                <c:pt idx="7">
                  <c:v>Bilkom - bilety kolejowe</c:v>
                </c:pt>
                <c:pt idx="8">
                  <c:v>Polak za granicą</c:v>
                </c:pt>
                <c:pt idx="9">
                  <c:v>Oświadczenie dot. limitu energii, dodatek elektryczny, do ciepła</c:v>
                </c:pt>
                <c:pt idx="10">
                  <c:v>Zgłoszenie naruszenia środowiskowego</c:v>
                </c:pt>
                <c:pt idx="11">
                  <c:v>Bezpieczny autobus - możliwość sprawdzenia stanu technicznego autobusu, którym jedzie dziecko</c:v>
                </c:pt>
                <c:pt idx="12">
                  <c:v>Legitymacja - OGÓLNIE</c:v>
                </c:pt>
              </c:strCache>
            </c:strRef>
          </c:cat>
          <c:val>
            <c:numRef>
              <c:f>Arkusz1!$C$2:$C$14</c:f>
              <c:numCache>
                <c:formatCode>0%</c:formatCode>
                <c:ptCount val="13"/>
                <c:pt idx="0">
                  <c:v>0.45</c:v>
                </c:pt>
                <c:pt idx="1">
                  <c:v>0.31</c:v>
                </c:pt>
                <c:pt idx="2">
                  <c:v>0.22</c:v>
                </c:pt>
                <c:pt idx="3">
                  <c:v>0.17</c:v>
                </c:pt>
                <c:pt idx="4">
                  <c:v>0.04</c:v>
                </c:pt>
                <c:pt idx="5">
                  <c:v>0.22</c:v>
                </c:pt>
                <c:pt idx="6">
                  <c:v>7.0000000000000007E-2</c:v>
                </c:pt>
                <c:pt idx="7">
                  <c:v>0.06</c:v>
                </c:pt>
                <c:pt idx="8">
                  <c:v>0.06</c:v>
                </c:pt>
                <c:pt idx="9">
                  <c:v>0.06</c:v>
                </c:pt>
                <c:pt idx="10">
                  <c:v>0.03</c:v>
                </c:pt>
                <c:pt idx="11">
                  <c:v>0.03</c:v>
                </c:pt>
                <c:pt idx="12">
                  <c:v>0.04</c:v>
                </c:pt>
              </c:numCache>
            </c:numRef>
          </c:val>
          <c:extLst>
            <c:ext xmlns:c16="http://schemas.microsoft.com/office/drawing/2014/chart" uri="{C3380CC4-5D6E-409C-BE32-E72D297353CC}">
              <c16:uniqueId val="{0000000D-1490-4E48-AFE4-08CD9114FE9B}"/>
            </c:ext>
          </c:extLst>
        </c:ser>
        <c:ser>
          <c:idx val="2"/>
          <c:order val="2"/>
          <c:tx>
            <c:strRef>
              <c:f>Arkusz1!$D$1</c:f>
              <c:strCache>
                <c:ptCount val="1"/>
                <c:pt idx="0">
                  <c:v>rzadziej niż raz na pół roku</c:v>
                </c:pt>
              </c:strCache>
            </c:strRef>
          </c:tx>
          <c:spPr>
            <a:solidFill>
              <a:schemeClr val="accent2"/>
            </a:solidFill>
            <a:ln>
              <a:noFill/>
            </a:ln>
            <a:effectLst/>
          </c:spPr>
          <c:invertIfNegative val="0"/>
          <c:dPt>
            <c:idx val="1"/>
            <c:invertIfNegative val="0"/>
            <c:bubble3D val="0"/>
            <c:spPr>
              <a:solidFill>
                <a:schemeClr val="accent2"/>
              </a:solidFill>
              <a:ln>
                <a:noFill/>
              </a:ln>
              <a:effectLst/>
            </c:spPr>
            <c:extLst>
              <c:ext xmlns:c16="http://schemas.microsoft.com/office/drawing/2014/chart" uri="{C3380CC4-5D6E-409C-BE32-E72D297353CC}">
                <c16:uniqueId val="{0000000F-1490-4E48-AFE4-08CD9114FE9B}"/>
              </c:ext>
            </c:extLst>
          </c:dPt>
          <c:dPt>
            <c:idx val="2"/>
            <c:invertIfNegative val="0"/>
            <c:bubble3D val="0"/>
            <c:spPr>
              <a:solidFill>
                <a:schemeClr val="accent2"/>
              </a:solidFill>
              <a:ln>
                <a:noFill/>
              </a:ln>
              <a:effectLst/>
            </c:spPr>
            <c:extLst>
              <c:ext xmlns:c16="http://schemas.microsoft.com/office/drawing/2014/chart" uri="{C3380CC4-5D6E-409C-BE32-E72D297353CC}">
                <c16:uniqueId val="{00000011-1490-4E48-AFE4-08CD9114FE9B}"/>
              </c:ext>
            </c:extLst>
          </c:dPt>
          <c:dPt>
            <c:idx val="3"/>
            <c:invertIfNegative val="0"/>
            <c:bubble3D val="0"/>
            <c:spPr>
              <a:solidFill>
                <a:schemeClr val="accent2"/>
              </a:solidFill>
              <a:ln>
                <a:noFill/>
              </a:ln>
              <a:effectLst/>
            </c:spPr>
            <c:extLst>
              <c:ext xmlns:c16="http://schemas.microsoft.com/office/drawing/2014/chart" uri="{C3380CC4-5D6E-409C-BE32-E72D297353CC}">
                <c16:uniqueId val="{00000013-1490-4E48-AFE4-08CD9114FE9B}"/>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pl-P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Arkusz1!$A$2:$A$14</c:f>
              <c:strCache>
                <c:ptCount val="13"/>
                <c:pt idx="0">
                  <c:v>e-recepta</c:v>
                </c:pt>
                <c:pt idx="1">
                  <c:v>mDowód</c:v>
                </c:pt>
                <c:pt idx="2">
                  <c:v>M Prawo Jazdy</c:v>
                </c:pt>
                <c:pt idx="3">
                  <c:v>Punkty karne - możliwość sprawdzania stanu</c:v>
                </c:pt>
                <c:pt idx="4">
                  <c:v>Karta Dużej Rodziny</c:v>
                </c:pt>
                <c:pt idx="5">
                  <c:v>Moje pojazdy - polisa O/C, ważność badania technicznego, VIN, nr rejestracyjny</c:v>
                </c:pt>
                <c:pt idx="6">
                  <c:v>Kod QR - OGÓLNIE</c:v>
                </c:pt>
                <c:pt idx="7">
                  <c:v>Bilkom - bilety kolejowe</c:v>
                </c:pt>
                <c:pt idx="8">
                  <c:v>Polak za granicą</c:v>
                </c:pt>
                <c:pt idx="9">
                  <c:v>Oświadczenie dot. limitu energii, dodatek elektryczny, do ciepła</c:v>
                </c:pt>
                <c:pt idx="10">
                  <c:v>Zgłoszenie naruszenia środowiskowego</c:v>
                </c:pt>
                <c:pt idx="11">
                  <c:v>Bezpieczny autobus - możliwość sprawdzenia stanu technicznego autobusu, którym jedzie dziecko</c:v>
                </c:pt>
                <c:pt idx="12">
                  <c:v>Legitymacja - OGÓLNIE</c:v>
                </c:pt>
              </c:strCache>
            </c:strRef>
          </c:cat>
          <c:val>
            <c:numRef>
              <c:f>Arkusz1!$D$2:$D$14</c:f>
              <c:numCache>
                <c:formatCode>0%</c:formatCode>
                <c:ptCount val="13"/>
                <c:pt idx="0">
                  <c:v>0.15</c:v>
                </c:pt>
                <c:pt idx="1">
                  <c:v>0.23</c:v>
                </c:pt>
                <c:pt idx="2">
                  <c:v>0.16</c:v>
                </c:pt>
                <c:pt idx="3">
                  <c:v>0.2</c:v>
                </c:pt>
                <c:pt idx="4">
                  <c:v>0.03</c:v>
                </c:pt>
                <c:pt idx="5">
                  <c:v>0.14000000000000001</c:v>
                </c:pt>
                <c:pt idx="6">
                  <c:v>0.05</c:v>
                </c:pt>
                <c:pt idx="7">
                  <c:v>0.05</c:v>
                </c:pt>
                <c:pt idx="8">
                  <c:v>0.1</c:v>
                </c:pt>
                <c:pt idx="9">
                  <c:v>7.0000000000000007E-2</c:v>
                </c:pt>
                <c:pt idx="10">
                  <c:v>0.03</c:v>
                </c:pt>
                <c:pt idx="11">
                  <c:v>0.02</c:v>
                </c:pt>
                <c:pt idx="12">
                  <c:v>0.03</c:v>
                </c:pt>
              </c:numCache>
            </c:numRef>
          </c:val>
          <c:extLst>
            <c:ext xmlns:c16="http://schemas.microsoft.com/office/drawing/2014/chart" uri="{C3380CC4-5D6E-409C-BE32-E72D297353CC}">
              <c16:uniqueId val="{00000014-1490-4E48-AFE4-08CD9114FE9B}"/>
            </c:ext>
          </c:extLst>
        </c:ser>
        <c:ser>
          <c:idx val="3"/>
          <c:order val="3"/>
          <c:tx>
            <c:strRef>
              <c:f>Arkusz1!$E$1</c:f>
              <c:strCache>
                <c:ptCount val="1"/>
                <c:pt idx="0">
                  <c:v>nie korzysta, ale zna</c:v>
                </c:pt>
              </c:strCache>
            </c:strRef>
          </c:tx>
          <c:spPr>
            <a:solidFill>
              <a:schemeClr val="accent2">
                <a:lumMod val="40000"/>
                <a:lumOff val="60000"/>
              </a:schemeClr>
            </a:solidFill>
            <a:ln>
              <a:noFill/>
            </a:ln>
            <a:effectLst/>
          </c:spPr>
          <c:invertIfNegative val="0"/>
          <c:dPt>
            <c:idx val="1"/>
            <c:invertIfNegative val="0"/>
            <c:bubble3D val="0"/>
            <c:spPr>
              <a:solidFill>
                <a:schemeClr val="accent2">
                  <a:lumMod val="40000"/>
                  <a:lumOff val="60000"/>
                </a:schemeClr>
              </a:solidFill>
              <a:ln>
                <a:noFill/>
              </a:ln>
              <a:effectLst/>
            </c:spPr>
            <c:extLst>
              <c:ext xmlns:c16="http://schemas.microsoft.com/office/drawing/2014/chart" uri="{C3380CC4-5D6E-409C-BE32-E72D297353CC}">
                <c16:uniqueId val="{00000016-1490-4E48-AFE4-08CD9114FE9B}"/>
              </c:ext>
            </c:extLst>
          </c:dPt>
          <c:dPt>
            <c:idx val="2"/>
            <c:invertIfNegative val="0"/>
            <c:bubble3D val="0"/>
            <c:spPr>
              <a:solidFill>
                <a:schemeClr val="accent2">
                  <a:lumMod val="40000"/>
                  <a:lumOff val="60000"/>
                </a:schemeClr>
              </a:solidFill>
              <a:ln>
                <a:noFill/>
              </a:ln>
              <a:effectLst/>
            </c:spPr>
            <c:extLst>
              <c:ext xmlns:c16="http://schemas.microsoft.com/office/drawing/2014/chart" uri="{C3380CC4-5D6E-409C-BE32-E72D297353CC}">
                <c16:uniqueId val="{00000018-1490-4E48-AFE4-08CD9114FE9B}"/>
              </c:ext>
            </c:extLst>
          </c:dPt>
          <c:dPt>
            <c:idx val="3"/>
            <c:invertIfNegative val="0"/>
            <c:bubble3D val="0"/>
            <c:spPr>
              <a:solidFill>
                <a:schemeClr val="accent2">
                  <a:lumMod val="40000"/>
                  <a:lumOff val="60000"/>
                </a:schemeClr>
              </a:solidFill>
              <a:ln>
                <a:noFill/>
              </a:ln>
              <a:effectLst/>
            </c:spPr>
            <c:extLst>
              <c:ext xmlns:c16="http://schemas.microsoft.com/office/drawing/2014/chart" uri="{C3380CC4-5D6E-409C-BE32-E72D297353CC}">
                <c16:uniqueId val="{0000001A-1490-4E48-AFE4-08CD9114FE9B}"/>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pl-P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Arkusz1!$A$2:$A$14</c:f>
              <c:strCache>
                <c:ptCount val="13"/>
                <c:pt idx="0">
                  <c:v>e-recepta</c:v>
                </c:pt>
                <c:pt idx="1">
                  <c:v>mDowód</c:v>
                </c:pt>
                <c:pt idx="2">
                  <c:v>M Prawo Jazdy</c:v>
                </c:pt>
                <c:pt idx="3">
                  <c:v>Punkty karne - możliwość sprawdzania stanu</c:v>
                </c:pt>
                <c:pt idx="4">
                  <c:v>Karta Dużej Rodziny</c:v>
                </c:pt>
                <c:pt idx="5">
                  <c:v>Moje pojazdy - polisa O/C, ważność badania technicznego, VIN, nr rejestracyjny</c:v>
                </c:pt>
                <c:pt idx="6">
                  <c:v>Kod QR - OGÓLNIE</c:v>
                </c:pt>
                <c:pt idx="7">
                  <c:v>Bilkom - bilety kolejowe</c:v>
                </c:pt>
                <c:pt idx="8">
                  <c:v>Polak za granicą</c:v>
                </c:pt>
                <c:pt idx="9">
                  <c:v>Oświadczenie dot. limitu energii, dodatek elektryczny, do ciepła</c:v>
                </c:pt>
                <c:pt idx="10">
                  <c:v>Zgłoszenie naruszenia środowiskowego</c:v>
                </c:pt>
                <c:pt idx="11">
                  <c:v>Bezpieczny autobus - możliwość sprawdzenia stanu technicznego autobusu, którym jedzie dziecko</c:v>
                </c:pt>
                <c:pt idx="12">
                  <c:v>Legitymacja - OGÓLNIE</c:v>
                </c:pt>
              </c:strCache>
            </c:strRef>
          </c:cat>
          <c:val>
            <c:numRef>
              <c:f>Arkusz1!$E$2:$E$14</c:f>
              <c:numCache>
                <c:formatCode>0%</c:formatCode>
                <c:ptCount val="13"/>
                <c:pt idx="0">
                  <c:v>0.2</c:v>
                </c:pt>
                <c:pt idx="1">
                  <c:v>0.23</c:v>
                </c:pt>
                <c:pt idx="2">
                  <c:v>0.33</c:v>
                </c:pt>
                <c:pt idx="3">
                  <c:v>0.4</c:v>
                </c:pt>
                <c:pt idx="4">
                  <c:v>0.6</c:v>
                </c:pt>
                <c:pt idx="5">
                  <c:v>0.3</c:v>
                </c:pt>
                <c:pt idx="6">
                  <c:v>0.48</c:v>
                </c:pt>
                <c:pt idx="7">
                  <c:v>0.43</c:v>
                </c:pt>
                <c:pt idx="8">
                  <c:v>0.38</c:v>
                </c:pt>
                <c:pt idx="9">
                  <c:v>0.36</c:v>
                </c:pt>
                <c:pt idx="10">
                  <c:v>0.34</c:v>
                </c:pt>
                <c:pt idx="11">
                  <c:v>0.3</c:v>
                </c:pt>
                <c:pt idx="12">
                  <c:v>0.19</c:v>
                </c:pt>
              </c:numCache>
            </c:numRef>
          </c:val>
          <c:extLst>
            <c:ext xmlns:c16="http://schemas.microsoft.com/office/drawing/2014/chart" uri="{C3380CC4-5D6E-409C-BE32-E72D297353CC}">
              <c16:uniqueId val="{0000001B-1490-4E48-AFE4-08CD9114FE9B}"/>
            </c:ext>
          </c:extLst>
        </c:ser>
        <c:ser>
          <c:idx val="4"/>
          <c:order val="4"/>
          <c:tx>
            <c:strRef>
              <c:f>Arkusz1!$F$1</c:f>
              <c:strCache>
                <c:ptCount val="1"/>
                <c:pt idx="0">
                  <c:v>nie zna tej usługi</c:v>
                </c:pt>
              </c:strCache>
            </c:strRef>
          </c:tx>
          <c:spPr>
            <a:solidFill>
              <a:schemeClr val="tx2"/>
            </a:solidFill>
            <a:ln>
              <a:noFill/>
            </a:ln>
            <a:effectLst/>
          </c:spPr>
          <c:invertIfNegative val="0"/>
          <c:dPt>
            <c:idx val="1"/>
            <c:invertIfNegative val="0"/>
            <c:bubble3D val="0"/>
            <c:spPr>
              <a:solidFill>
                <a:schemeClr val="tx2"/>
              </a:solidFill>
              <a:ln>
                <a:noFill/>
              </a:ln>
              <a:effectLst/>
            </c:spPr>
            <c:extLst>
              <c:ext xmlns:c16="http://schemas.microsoft.com/office/drawing/2014/chart" uri="{C3380CC4-5D6E-409C-BE32-E72D297353CC}">
                <c16:uniqueId val="{0000001D-1490-4E48-AFE4-08CD9114FE9B}"/>
              </c:ext>
            </c:extLst>
          </c:dPt>
          <c:dPt>
            <c:idx val="2"/>
            <c:invertIfNegative val="0"/>
            <c:bubble3D val="0"/>
            <c:spPr>
              <a:solidFill>
                <a:schemeClr val="tx2"/>
              </a:solidFill>
              <a:ln>
                <a:noFill/>
              </a:ln>
              <a:effectLst/>
            </c:spPr>
            <c:extLst>
              <c:ext xmlns:c16="http://schemas.microsoft.com/office/drawing/2014/chart" uri="{C3380CC4-5D6E-409C-BE32-E72D297353CC}">
                <c16:uniqueId val="{0000001F-1490-4E48-AFE4-08CD9114FE9B}"/>
              </c:ext>
            </c:extLst>
          </c:dPt>
          <c:dPt>
            <c:idx val="3"/>
            <c:invertIfNegative val="0"/>
            <c:bubble3D val="0"/>
            <c:spPr>
              <a:solidFill>
                <a:schemeClr val="tx2"/>
              </a:solidFill>
              <a:ln>
                <a:noFill/>
              </a:ln>
              <a:effectLst/>
            </c:spPr>
            <c:extLst>
              <c:ext xmlns:c16="http://schemas.microsoft.com/office/drawing/2014/chart" uri="{C3380CC4-5D6E-409C-BE32-E72D297353CC}">
                <c16:uniqueId val="{00000021-1490-4E48-AFE4-08CD9114FE9B}"/>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pl-P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Arkusz1!$A$2:$A$14</c:f>
              <c:strCache>
                <c:ptCount val="13"/>
                <c:pt idx="0">
                  <c:v>e-recepta</c:v>
                </c:pt>
                <c:pt idx="1">
                  <c:v>mDowód</c:v>
                </c:pt>
                <c:pt idx="2">
                  <c:v>M Prawo Jazdy</c:v>
                </c:pt>
                <c:pt idx="3">
                  <c:v>Punkty karne - możliwość sprawdzania stanu</c:v>
                </c:pt>
                <c:pt idx="4">
                  <c:v>Karta Dużej Rodziny</c:v>
                </c:pt>
                <c:pt idx="5">
                  <c:v>Moje pojazdy - polisa O/C, ważność badania technicznego, VIN, nr rejestracyjny</c:v>
                </c:pt>
                <c:pt idx="6">
                  <c:v>Kod QR - OGÓLNIE</c:v>
                </c:pt>
                <c:pt idx="7">
                  <c:v>Bilkom - bilety kolejowe</c:v>
                </c:pt>
                <c:pt idx="8">
                  <c:v>Polak za granicą</c:v>
                </c:pt>
                <c:pt idx="9">
                  <c:v>Oświadczenie dot. limitu energii, dodatek elektryczny, do ciepła</c:v>
                </c:pt>
                <c:pt idx="10">
                  <c:v>Zgłoszenie naruszenia środowiskowego</c:v>
                </c:pt>
                <c:pt idx="11">
                  <c:v>Bezpieczny autobus - możliwość sprawdzenia stanu technicznego autobusu, którym jedzie dziecko</c:v>
                </c:pt>
                <c:pt idx="12">
                  <c:v>Legitymacja - OGÓLNIE</c:v>
                </c:pt>
              </c:strCache>
            </c:strRef>
          </c:cat>
          <c:val>
            <c:numRef>
              <c:f>Arkusz1!$F$2:$F$14</c:f>
              <c:numCache>
                <c:formatCode>0%</c:formatCode>
                <c:ptCount val="13"/>
                <c:pt idx="0">
                  <c:v>0.05</c:v>
                </c:pt>
                <c:pt idx="1">
                  <c:v>0.09</c:v>
                </c:pt>
                <c:pt idx="2">
                  <c:v>0.2</c:v>
                </c:pt>
                <c:pt idx="3">
                  <c:v>0.2</c:v>
                </c:pt>
                <c:pt idx="4">
                  <c:v>0.22</c:v>
                </c:pt>
                <c:pt idx="5">
                  <c:v>0.28000000000000003</c:v>
                </c:pt>
                <c:pt idx="6">
                  <c:v>0.34</c:v>
                </c:pt>
                <c:pt idx="7">
                  <c:v>0.43</c:v>
                </c:pt>
                <c:pt idx="8">
                  <c:v>0.43</c:v>
                </c:pt>
                <c:pt idx="9">
                  <c:v>0.5</c:v>
                </c:pt>
                <c:pt idx="10">
                  <c:v>0.57999999999999996</c:v>
                </c:pt>
                <c:pt idx="11">
                  <c:v>0.62</c:v>
                </c:pt>
                <c:pt idx="12">
                  <c:v>0.72</c:v>
                </c:pt>
              </c:numCache>
            </c:numRef>
          </c:val>
          <c:extLst>
            <c:ext xmlns:c16="http://schemas.microsoft.com/office/drawing/2014/chart" uri="{C3380CC4-5D6E-409C-BE32-E72D297353CC}">
              <c16:uniqueId val="{00000022-1490-4E48-AFE4-08CD9114FE9B}"/>
            </c:ext>
          </c:extLst>
        </c:ser>
        <c:dLbls>
          <c:dLblPos val="ctr"/>
          <c:showLegendKey val="0"/>
          <c:showVal val="1"/>
          <c:showCatName val="0"/>
          <c:showSerName val="0"/>
          <c:showPercent val="0"/>
          <c:showBubbleSize val="0"/>
        </c:dLbls>
        <c:gapWidth val="50"/>
        <c:overlap val="100"/>
        <c:axId val="1943204959"/>
        <c:axId val="1943209535"/>
      </c:barChart>
      <c:catAx>
        <c:axId val="1943204959"/>
        <c:scaling>
          <c:orientation val="maxMin"/>
        </c:scaling>
        <c:delete val="1"/>
        <c:axPos val="l"/>
        <c:numFmt formatCode="General" sourceLinked="1"/>
        <c:majorTickMark val="none"/>
        <c:minorTickMark val="none"/>
        <c:tickLblPos val="nextTo"/>
        <c:crossAx val="1943209535"/>
        <c:crosses val="autoZero"/>
        <c:auto val="1"/>
        <c:lblAlgn val="ctr"/>
        <c:lblOffset val="100"/>
        <c:noMultiLvlLbl val="0"/>
      </c:catAx>
      <c:valAx>
        <c:axId val="1943209535"/>
        <c:scaling>
          <c:orientation val="minMax"/>
        </c:scaling>
        <c:delete val="1"/>
        <c:axPos val="t"/>
        <c:numFmt formatCode="0%" sourceLinked="1"/>
        <c:majorTickMark val="none"/>
        <c:minorTickMark val="none"/>
        <c:tickLblPos val="nextTo"/>
        <c:crossAx val="1943204959"/>
        <c:crosses val="autoZero"/>
        <c:crossBetween val="between"/>
      </c:valAx>
      <c:spPr>
        <a:noFill/>
        <a:ln>
          <a:noFill/>
        </a:ln>
        <a:effectLst/>
      </c:spPr>
    </c:plotArea>
    <c:legend>
      <c:legendPos val="t"/>
      <c:layout>
        <c:manualLayout>
          <c:xMode val="edge"/>
          <c:yMode val="edge"/>
          <c:x val="0.38770355175833532"/>
          <c:y val="0.10649229880397409"/>
          <c:w val="0.30428131657043078"/>
          <c:h val="0.15028201592437201"/>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pl-PL"/>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solidFill>
            <a:schemeClr val="tx1"/>
          </a:solidFill>
        </a:defRPr>
      </a:pPr>
      <a:endParaRPr lang="pl-PL"/>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5281600786021964"/>
          <c:y val="0.35663930301495883"/>
          <c:w val="0.47779410811132045"/>
          <c:h val="0.63487564348741776"/>
        </c:manualLayout>
      </c:layout>
      <c:barChart>
        <c:barDir val="bar"/>
        <c:grouping val="percentStacked"/>
        <c:varyColors val="0"/>
        <c:ser>
          <c:idx val="0"/>
          <c:order val="0"/>
          <c:tx>
            <c:strRef>
              <c:f>Arkusz1!$B$1</c:f>
              <c:strCache>
                <c:ptCount val="1"/>
                <c:pt idx="0">
                  <c:v>bardzo źle [1]</c:v>
                </c:pt>
              </c:strCache>
            </c:strRef>
          </c:tx>
          <c:spPr>
            <a:solidFill>
              <a:schemeClr val="accent2"/>
            </a:solidFill>
            <a:ln>
              <a:noFill/>
            </a:ln>
            <a:effectLst/>
          </c:spPr>
          <c:invertIfNegative val="0"/>
          <c:dPt>
            <c:idx val="1"/>
            <c:invertIfNegative val="0"/>
            <c:bubble3D val="0"/>
            <c:spPr>
              <a:solidFill>
                <a:schemeClr val="accent2"/>
              </a:solidFill>
              <a:ln>
                <a:noFill/>
              </a:ln>
              <a:effectLst/>
            </c:spPr>
            <c:extLst>
              <c:ext xmlns:c16="http://schemas.microsoft.com/office/drawing/2014/chart" uri="{C3380CC4-5D6E-409C-BE32-E72D297353CC}">
                <c16:uniqueId val="{00000001-5008-4280-A525-818A3DE16FE6}"/>
              </c:ext>
            </c:extLst>
          </c:dPt>
          <c:dPt>
            <c:idx val="2"/>
            <c:invertIfNegative val="0"/>
            <c:bubble3D val="0"/>
            <c:spPr>
              <a:solidFill>
                <a:schemeClr val="accent2"/>
              </a:solidFill>
              <a:ln>
                <a:noFill/>
              </a:ln>
              <a:effectLst/>
            </c:spPr>
            <c:extLst>
              <c:ext xmlns:c16="http://schemas.microsoft.com/office/drawing/2014/chart" uri="{C3380CC4-5D6E-409C-BE32-E72D297353CC}">
                <c16:uniqueId val="{00000003-5008-4280-A525-818A3DE16FE6}"/>
              </c:ext>
            </c:extLst>
          </c:dPt>
          <c:dPt>
            <c:idx val="3"/>
            <c:invertIfNegative val="0"/>
            <c:bubble3D val="0"/>
            <c:spPr>
              <a:solidFill>
                <a:schemeClr val="accent2"/>
              </a:solidFill>
              <a:ln>
                <a:noFill/>
              </a:ln>
              <a:effectLst/>
            </c:spPr>
            <c:extLst>
              <c:ext xmlns:c16="http://schemas.microsoft.com/office/drawing/2014/chart" uri="{C3380CC4-5D6E-409C-BE32-E72D297353CC}">
                <c16:uniqueId val="{00000005-5008-4280-A525-818A3DE16FE6}"/>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pl-P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Arkusz1!$A$2:$A$10</c:f>
              <c:strCache>
                <c:ptCount val="9"/>
                <c:pt idx="0">
                  <c:v>Dostępność zawsze kiedy potrzebuję skorzystać</c:v>
                </c:pt>
                <c:pt idx="1">
                  <c:v>Łatwość dostępu do dokumentu w aplikacji</c:v>
                </c:pt>
                <c:pt idx="2">
                  <c:v>Zrozumiałość języka i komunikatów</c:v>
                </c:pt>
                <c:pt idx="3">
                  <c:v>Łatwość obsługi</c:v>
                </c:pt>
                <c:pt idx="4">
                  <c:v>Poprawność działania aplikacji i jej poszczególnych usług</c:v>
                </c:pt>
                <c:pt idx="5">
                  <c:v>Łatwość logowania</c:v>
                </c:pt>
                <c:pt idx="6">
                  <c:v>Bezpieczeństwo korzystania i ochrona prywatności</c:v>
                </c:pt>
                <c:pt idx="7">
                  <c:v>Łatwość dodawania kolejnych dokumentów</c:v>
                </c:pt>
                <c:pt idx="8">
                  <c:v>Wygląd, grafika aplikacji</c:v>
                </c:pt>
              </c:strCache>
            </c:strRef>
          </c:cat>
          <c:val>
            <c:numRef>
              <c:f>Arkusz1!$B$2:$B$10</c:f>
              <c:numCache>
                <c:formatCode>0%</c:formatCode>
                <c:ptCount val="9"/>
                <c:pt idx="0">
                  <c:v>0.01</c:v>
                </c:pt>
                <c:pt idx="1">
                  <c:v>0</c:v>
                </c:pt>
                <c:pt idx="2">
                  <c:v>0</c:v>
                </c:pt>
                <c:pt idx="3">
                  <c:v>0</c:v>
                </c:pt>
                <c:pt idx="4">
                  <c:v>0</c:v>
                </c:pt>
                <c:pt idx="5">
                  <c:v>0.02</c:v>
                </c:pt>
                <c:pt idx="6">
                  <c:v>0</c:v>
                </c:pt>
                <c:pt idx="7">
                  <c:v>0</c:v>
                </c:pt>
                <c:pt idx="8">
                  <c:v>0.01</c:v>
                </c:pt>
              </c:numCache>
            </c:numRef>
          </c:val>
          <c:extLst>
            <c:ext xmlns:c16="http://schemas.microsoft.com/office/drawing/2014/chart" uri="{C3380CC4-5D6E-409C-BE32-E72D297353CC}">
              <c16:uniqueId val="{00000006-5008-4280-A525-818A3DE16FE6}"/>
            </c:ext>
          </c:extLst>
        </c:ser>
        <c:ser>
          <c:idx val="1"/>
          <c:order val="1"/>
          <c:tx>
            <c:strRef>
              <c:f>Arkusz1!$C$1</c:f>
              <c:strCache>
                <c:ptCount val="1"/>
                <c:pt idx="0">
                  <c:v>źle [2]</c:v>
                </c:pt>
              </c:strCache>
            </c:strRef>
          </c:tx>
          <c:spPr>
            <a:solidFill>
              <a:schemeClr val="accent2">
                <a:lumMod val="60000"/>
                <a:lumOff val="40000"/>
              </a:schemeClr>
            </a:solidFill>
            <a:ln>
              <a:noFill/>
            </a:ln>
            <a:effectLst/>
          </c:spPr>
          <c:invertIfNegative val="0"/>
          <c:dPt>
            <c:idx val="1"/>
            <c:invertIfNegative val="0"/>
            <c:bubble3D val="0"/>
            <c:spPr>
              <a:solidFill>
                <a:schemeClr val="accent2">
                  <a:lumMod val="60000"/>
                  <a:lumOff val="40000"/>
                </a:schemeClr>
              </a:solidFill>
              <a:ln>
                <a:noFill/>
              </a:ln>
              <a:effectLst/>
            </c:spPr>
            <c:extLst>
              <c:ext xmlns:c16="http://schemas.microsoft.com/office/drawing/2014/chart" uri="{C3380CC4-5D6E-409C-BE32-E72D297353CC}">
                <c16:uniqueId val="{00000008-5008-4280-A525-818A3DE16FE6}"/>
              </c:ext>
            </c:extLst>
          </c:dPt>
          <c:dPt>
            <c:idx val="2"/>
            <c:invertIfNegative val="0"/>
            <c:bubble3D val="0"/>
            <c:spPr>
              <a:solidFill>
                <a:schemeClr val="accent2">
                  <a:lumMod val="60000"/>
                  <a:lumOff val="40000"/>
                </a:schemeClr>
              </a:solidFill>
              <a:ln>
                <a:noFill/>
              </a:ln>
              <a:effectLst/>
            </c:spPr>
            <c:extLst>
              <c:ext xmlns:c16="http://schemas.microsoft.com/office/drawing/2014/chart" uri="{C3380CC4-5D6E-409C-BE32-E72D297353CC}">
                <c16:uniqueId val="{0000000A-5008-4280-A525-818A3DE16FE6}"/>
              </c:ext>
            </c:extLst>
          </c:dPt>
          <c:dPt>
            <c:idx val="3"/>
            <c:invertIfNegative val="0"/>
            <c:bubble3D val="0"/>
            <c:spPr>
              <a:solidFill>
                <a:schemeClr val="accent2">
                  <a:lumMod val="60000"/>
                  <a:lumOff val="40000"/>
                </a:schemeClr>
              </a:solidFill>
              <a:ln>
                <a:noFill/>
              </a:ln>
              <a:effectLst/>
            </c:spPr>
            <c:extLst>
              <c:ext xmlns:c16="http://schemas.microsoft.com/office/drawing/2014/chart" uri="{C3380CC4-5D6E-409C-BE32-E72D297353CC}">
                <c16:uniqueId val="{0000000C-5008-4280-A525-818A3DE16FE6}"/>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pl-P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Arkusz1!$A$2:$A$10</c:f>
              <c:strCache>
                <c:ptCount val="9"/>
                <c:pt idx="0">
                  <c:v>Dostępność zawsze kiedy potrzebuję skorzystać</c:v>
                </c:pt>
                <c:pt idx="1">
                  <c:v>Łatwość dostępu do dokumentu w aplikacji</c:v>
                </c:pt>
                <c:pt idx="2">
                  <c:v>Zrozumiałość języka i komunikatów</c:v>
                </c:pt>
                <c:pt idx="3">
                  <c:v>Łatwość obsługi</c:v>
                </c:pt>
                <c:pt idx="4">
                  <c:v>Poprawność działania aplikacji i jej poszczególnych usług</c:v>
                </c:pt>
                <c:pt idx="5">
                  <c:v>Łatwość logowania</c:v>
                </c:pt>
                <c:pt idx="6">
                  <c:v>Bezpieczeństwo korzystania i ochrona prywatności</c:v>
                </c:pt>
                <c:pt idx="7">
                  <c:v>Łatwość dodawania kolejnych dokumentów</c:v>
                </c:pt>
                <c:pt idx="8">
                  <c:v>Wygląd, grafika aplikacji</c:v>
                </c:pt>
              </c:strCache>
            </c:strRef>
          </c:cat>
          <c:val>
            <c:numRef>
              <c:f>Arkusz1!$C$2:$C$10</c:f>
              <c:numCache>
                <c:formatCode>0%</c:formatCode>
                <c:ptCount val="9"/>
                <c:pt idx="0">
                  <c:v>0.03</c:v>
                </c:pt>
                <c:pt idx="1">
                  <c:v>0.02</c:v>
                </c:pt>
                <c:pt idx="2">
                  <c:v>0.03</c:v>
                </c:pt>
                <c:pt idx="3">
                  <c:v>0.03</c:v>
                </c:pt>
                <c:pt idx="4">
                  <c:v>0.04</c:v>
                </c:pt>
                <c:pt idx="5">
                  <c:v>0.05</c:v>
                </c:pt>
                <c:pt idx="6">
                  <c:v>0.02</c:v>
                </c:pt>
                <c:pt idx="7">
                  <c:v>0.04</c:v>
                </c:pt>
                <c:pt idx="8">
                  <c:v>0.04</c:v>
                </c:pt>
              </c:numCache>
            </c:numRef>
          </c:val>
          <c:extLst>
            <c:ext xmlns:c16="http://schemas.microsoft.com/office/drawing/2014/chart" uri="{C3380CC4-5D6E-409C-BE32-E72D297353CC}">
              <c16:uniqueId val="{0000000D-5008-4280-A525-818A3DE16FE6}"/>
            </c:ext>
          </c:extLst>
        </c:ser>
        <c:ser>
          <c:idx val="2"/>
          <c:order val="2"/>
          <c:tx>
            <c:strRef>
              <c:f>Arkusz1!$D$1</c:f>
              <c:strCache>
                <c:ptCount val="1"/>
                <c:pt idx="0">
                  <c:v>ani dobrze, ani źle [3]</c:v>
                </c:pt>
              </c:strCache>
            </c:strRef>
          </c:tx>
          <c:spPr>
            <a:solidFill>
              <a:schemeClr val="tx2"/>
            </a:solidFill>
            <a:ln>
              <a:noFill/>
            </a:ln>
            <a:effectLst/>
          </c:spPr>
          <c:invertIfNegative val="0"/>
          <c:dPt>
            <c:idx val="1"/>
            <c:invertIfNegative val="0"/>
            <c:bubble3D val="0"/>
            <c:spPr>
              <a:solidFill>
                <a:schemeClr val="tx2"/>
              </a:solidFill>
              <a:ln>
                <a:noFill/>
              </a:ln>
              <a:effectLst/>
            </c:spPr>
            <c:extLst>
              <c:ext xmlns:c16="http://schemas.microsoft.com/office/drawing/2014/chart" uri="{C3380CC4-5D6E-409C-BE32-E72D297353CC}">
                <c16:uniqueId val="{0000000F-5008-4280-A525-818A3DE16FE6}"/>
              </c:ext>
            </c:extLst>
          </c:dPt>
          <c:dPt>
            <c:idx val="2"/>
            <c:invertIfNegative val="0"/>
            <c:bubble3D val="0"/>
            <c:spPr>
              <a:solidFill>
                <a:schemeClr val="tx2"/>
              </a:solidFill>
              <a:ln>
                <a:noFill/>
              </a:ln>
              <a:effectLst/>
            </c:spPr>
            <c:extLst>
              <c:ext xmlns:c16="http://schemas.microsoft.com/office/drawing/2014/chart" uri="{C3380CC4-5D6E-409C-BE32-E72D297353CC}">
                <c16:uniqueId val="{00000011-5008-4280-A525-818A3DE16FE6}"/>
              </c:ext>
            </c:extLst>
          </c:dPt>
          <c:dPt>
            <c:idx val="3"/>
            <c:invertIfNegative val="0"/>
            <c:bubble3D val="0"/>
            <c:spPr>
              <a:solidFill>
                <a:schemeClr val="tx2"/>
              </a:solidFill>
              <a:ln>
                <a:noFill/>
              </a:ln>
              <a:effectLst/>
            </c:spPr>
            <c:extLst>
              <c:ext xmlns:c16="http://schemas.microsoft.com/office/drawing/2014/chart" uri="{C3380CC4-5D6E-409C-BE32-E72D297353CC}">
                <c16:uniqueId val="{00000013-5008-4280-A525-818A3DE16FE6}"/>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pl-P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Arkusz1!$A$2:$A$10</c:f>
              <c:strCache>
                <c:ptCount val="9"/>
                <c:pt idx="0">
                  <c:v>Dostępność zawsze kiedy potrzebuję skorzystać</c:v>
                </c:pt>
                <c:pt idx="1">
                  <c:v>Łatwość dostępu do dokumentu w aplikacji</c:v>
                </c:pt>
                <c:pt idx="2">
                  <c:v>Zrozumiałość języka i komunikatów</c:v>
                </c:pt>
                <c:pt idx="3">
                  <c:v>Łatwość obsługi</c:v>
                </c:pt>
                <c:pt idx="4">
                  <c:v>Poprawność działania aplikacji i jej poszczególnych usług</c:v>
                </c:pt>
                <c:pt idx="5">
                  <c:v>Łatwość logowania</c:v>
                </c:pt>
                <c:pt idx="6">
                  <c:v>Bezpieczeństwo korzystania i ochrona prywatności</c:v>
                </c:pt>
                <c:pt idx="7">
                  <c:v>Łatwość dodawania kolejnych dokumentów</c:v>
                </c:pt>
                <c:pt idx="8">
                  <c:v>Wygląd, grafika aplikacji</c:v>
                </c:pt>
              </c:strCache>
            </c:strRef>
          </c:cat>
          <c:val>
            <c:numRef>
              <c:f>Arkusz1!$D$2:$D$10</c:f>
              <c:numCache>
                <c:formatCode>0%</c:formatCode>
                <c:ptCount val="9"/>
                <c:pt idx="0">
                  <c:v>0.14000000000000001</c:v>
                </c:pt>
                <c:pt idx="1">
                  <c:v>0.17</c:v>
                </c:pt>
                <c:pt idx="2">
                  <c:v>0.15</c:v>
                </c:pt>
                <c:pt idx="3">
                  <c:v>0.17</c:v>
                </c:pt>
                <c:pt idx="4">
                  <c:v>0.2</c:v>
                </c:pt>
                <c:pt idx="5">
                  <c:v>0.16</c:v>
                </c:pt>
                <c:pt idx="6">
                  <c:v>0.23</c:v>
                </c:pt>
                <c:pt idx="7">
                  <c:v>0.24</c:v>
                </c:pt>
                <c:pt idx="8">
                  <c:v>0.23</c:v>
                </c:pt>
              </c:numCache>
            </c:numRef>
          </c:val>
          <c:extLst>
            <c:ext xmlns:c16="http://schemas.microsoft.com/office/drawing/2014/chart" uri="{C3380CC4-5D6E-409C-BE32-E72D297353CC}">
              <c16:uniqueId val="{00000014-5008-4280-A525-818A3DE16FE6}"/>
            </c:ext>
          </c:extLst>
        </c:ser>
        <c:ser>
          <c:idx val="3"/>
          <c:order val="3"/>
          <c:tx>
            <c:strRef>
              <c:f>Arkusz1!$E$1</c:f>
              <c:strCache>
                <c:ptCount val="1"/>
                <c:pt idx="0">
                  <c:v>dobrze [4]</c:v>
                </c:pt>
              </c:strCache>
            </c:strRef>
          </c:tx>
          <c:spPr>
            <a:solidFill>
              <a:schemeClr val="accent5"/>
            </a:solidFill>
            <a:ln>
              <a:noFill/>
            </a:ln>
            <a:effectLst/>
          </c:spPr>
          <c:invertIfNegative val="0"/>
          <c:dPt>
            <c:idx val="1"/>
            <c:invertIfNegative val="0"/>
            <c:bubble3D val="0"/>
            <c:spPr>
              <a:solidFill>
                <a:schemeClr val="accent5"/>
              </a:solidFill>
              <a:ln>
                <a:noFill/>
              </a:ln>
              <a:effectLst/>
            </c:spPr>
            <c:extLst>
              <c:ext xmlns:c16="http://schemas.microsoft.com/office/drawing/2014/chart" uri="{C3380CC4-5D6E-409C-BE32-E72D297353CC}">
                <c16:uniqueId val="{00000016-5008-4280-A525-818A3DE16FE6}"/>
              </c:ext>
            </c:extLst>
          </c:dPt>
          <c:dPt>
            <c:idx val="2"/>
            <c:invertIfNegative val="0"/>
            <c:bubble3D val="0"/>
            <c:spPr>
              <a:solidFill>
                <a:schemeClr val="accent5"/>
              </a:solidFill>
              <a:ln>
                <a:noFill/>
              </a:ln>
              <a:effectLst/>
            </c:spPr>
            <c:extLst>
              <c:ext xmlns:c16="http://schemas.microsoft.com/office/drawing/2014/chart" uri="{C3380CC4-5D6E-409C-BE32-E72D297353CC}">
                <c16:uniqueId val="{00000018-5008-4280-A525-818A3DE16FE6}"/>
              </c:ext>
            </c:extLst>
          </c:dPt>
          <c:dPt>
            <c:idx val="3"/>
            <c:invertIfNegative val="0"/>
            <c:bubble3D val="0"/>
            <c:spPr>
              <a:solidFill>
                <a:schemeClr val="accent5"/>
              </a:solidFill>
              <a:ln>
                <a:noFill/>
              </a:ln>
              <a:effectLst/>
            </c:spPr>
            <c:extLst>
              <c:ext xmlns:c16="http://schemas.microsoft.com/office/drawing/2014/chart" uri="{C3380CC4-5D6E-409C-BE32-E72D297353CC}">
                <c16:uniqueId val="{0000001A-5008-4280-A525-818A3DE16FE6}"/>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pl-P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Arkusz1!$A$2:$A$10</c:f>
              <c:strCache>
                <c:ptCount val="9"/>
                <c:pt idx="0">
                  <c:v>Dostępność zawsze kiedy potrzebuję skorzystać</c:v>
                </c:pt>
                <c:pt idx="1">
                  <c:v>Łatwość dostępu do dokumentu w aplikacji</c:v>
                </c:pt>
                <c:pt idx="2">
                  <c:v>Zrozumiałość języka i komunikatów</c:v>
                </c:pt>
                <c:pt idx="3">
                  <c:v>Łatwość obsługi</c:v>
                </c:pt>
                <c:pt idx="4">
                  <c:v>Poprawność działania aplikacji i jej poszczególnych usług</c:v>
                </c:pt>
                <c:pt idx="5">
                  <c:v>Łatwość logowania</c:v>
                </c:pt>
                <c:pt idx="6">
                  <c:v>Bezpieczeństwo korzystania i ochrona prywatności</c:v>
                </c:pt>
                <c:pt idx="7">
                  <c:v>Łatwość dodawania kolejnych dokumentów</c:v>
                </c:pt>
                <c:pt idx="8">
                  <c:v>Wygląd, grafika aplikacji</c:v>
                </c:pt>
              </c:strCache>
            </c:strRef>
          </c:cat>
          <c:val>
            <c:numRef>
              <c:f>Arkusz1!$E$2:$E$10</c:f>
              <c:numCache>
                <c:formatCode>0%</c:formatCode>
                <c:ptCount val="9"/>
                <c:pt idx="0">
                  <c:v>0.56999999999999995</c:v>
                </c:pt>
                <c:pt idx="1">
                  <c:v>0.56000000000000005</c:v>
                </c:pt>
                <c:pt idx="2">
                  <c:v>0.61</c:v>
                </c:pt>
                <c:pt idx="3">
                  <c:v>0.55000000000000004</c:v>
                </c:pt>
                <c:pt idx="4">
                  <c:v>0.61</c:v>
                </c:pt>
                <c:pt idx="5">
                  <c:v>0.54</c:v>
                </c:pt>
                <c:pt idx="6">
                  <c:v>0.56000000000000005</c:v>
                </c:pt>
                <c:pt idx="7">
                  <c:v>0.54</c:v>
                </c:pt>
                <c:pt idx="8">
                  <c:v>0.52</c:v>
                </c:pt>
              </c:numCache>
            </c:numRef>
          </c:val>
          <c:extLst>
            <c:ext xmlns:c16="http://schemas.microsoft.com/office/drawing/2014/chart" uri="{C3380CC4-5D6E-409C-BE32-E72D297353CC}">
              <c16:uniqueId val="{0000001B-5008-4280-A525-818A3DE16FE6}"/>
            </c:ext>
          </c:extLst>
        </c:ser>
        <c:ser>
          <c:idx val="4"/>
          <c:order val="4"/>
          <c:tx>
            <c:strRef>
              <c:f>Arkusz1!$F$1</c:f>
              <c:strCache>
                <c:ptCount val="1"/>
                <c:pt idx="0">
                  <c:v>bardzo dobrze [5]</c:v>
                </c:pt>
              </c:strCache>
            </c:strRef>
          </c:tx>
          <c:spPr>
            <a:solidFill>
              <a:schemeClr val="accent5">
                <a:lumMod val="50000"/>
              </a:schemeClr>
            </a:solidFill>
            <a:ln>
              <a:noFill/>
            </a:ln>
            <a:effectLst/>
          </c:spPr>
          <c:invertIfNegative val="0"/>
          <c:dPt>
            <c:idx val="1"/>
            <c:invertIfNegative val="0"/>
            <c:bubble3D val="0"/>
            <c:spPr>
              <a:solidFill>
                <a:schemeClr val="accent5">
                  <a:lumMod val="50000"/>
                </a:schemeClr>
              </a:solidFill>
              <a:ln>
                <a:noFill/>
              </a:ln>
              <a:effectLst/>
            </c:spPr>
            <c:extLst>
              <c:ext xmlns:c16="http://schemas.microsoft.com/office/drawing/2014/chart" uri="{C3380CC4-5D6E-409C-BE32-E72D297353CC}">
                <c16:uniqueId val="{0000001D-5008-4280-A525-818A3DE16FE6}"/>
              </c:ext>
            </c:extLst>
          </c:dPt>
          <c:dPt>
            <c:idx val="2"/>
            <c:invertIfNegative val="0"/>
            <c:bubble3D val="0"/>
            <c:spPr>
              <a:solidFill>
                <a:schemeClr val="accent5">
                  <a:lumMod val="50000"/>
                </a:schemeClr>
              </a:solidFill>
              <a:ln>
                <a:noFill/>
              </a:ln>
              <a:effectLst/>
            </c:spPr>
            <c:extLst>
              <c:ext xmlns:c16="http://schemas.microsoft.com/office/drawing/2014/chart" uri="{C3380CC4-5D6E-409C-BE32-E72D297353CC}">
                <c16:uniqueId val="{0000001F-5008-4280-A525-818A3DE16FE6}"/>
              </c:ext>
            </c:extLst>
          </c:dPt>
          <c:dPt>
            <c:idx val="3"/>
            <c:invertIfNegative val="0"/>
            <c:bubble3D val="0"/>
            <c:spPr>
              <a:solidFill>
                <a:schemeClr val="accent5">
                  <a:lumMod val="50000"/>
                </a:schemeClr>
              </a:solidFill>
              <a:ln>
                <a:noFill/>
              </a:ln>
              <a:effectLst/>
            </c:spPr>
            <c:extLst>
              <c:ext xmlns:c16="http://schemas.microsoft.com/office/drawing/2014/chart" uri="{C3380CC4-5D6E-409C-BE32-E72D297353CC}">
                <c16:uniqueId val="{00000021-5008-4280-A525-818A3DE16FE6}"/>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pl-P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Arkusz1!$A$2:$A$10</c:f>
              <c:strCache>
                <c:ptCount val="9"/>
                <c:pt idx="0">
                  <c:v>Dostępność zawsze kiedy potrzebuję skorzystać</c:v>
                </c:pt>
                <c:pt idx="1">
                  <c:v>Łatwość dostępu do dokumentu w aplikacji</c:v>
                </c:pt>
                <c:pt idx="2">
                  <c:v>Zrozumiałość języka i komunikatów</c:v>
                </c:pt>
                <c:pt idx="3">
                  <c:v>Łatwość obsługi</c:v>
                </c:pt>
                <c:pt idx="4">
                  <c:v>Poprawność działania aplikacji i jej poszczególnych usług</c:v>
                </c:pt>
                <c:pt idx="5">
                  <c:v>Łatwość logowania</c:v>
                </c:pt>
                <c:pt idx="6">
                  <c:v>Bezpieczeństwo korzystania i ochrona prywatności</c:v>
                </c:pt>
                <c:pt idx="7">
                  <c:v>Łatwość dodawania kolejnych dokumentów</c:v>
                </c:pt>
                <c:pt idx="8">
                  <c:v>Wygląd, grafika aplikacji</c:v>
                </c:pt>
              </c:strCache>
            </c:strRef>
          </c:cat>
          <c:val>
            <c:numRef>
              <c:f>Arkusz1!$F$2:$F$10</c:f>
              <c:numCache>
                <c:formatCode>0%</c:formatCode>
                <c:ptCount val="9"/>
                <c:pt idx="0">
                  <c:v>0.26</c:v>
                </c:pt>
                <c:pt idx="1">
                  <c:v>0.25</c:v>
                </c:pt>
                <c:pt idx="2">
                  <c:v>0.21</c:v>
                </c:pt>
                <c:pt idx="3">
                  <c:v>0.25</c:v>
                </c:pt>
                <c:pt idx="4">
                  <c:v>0.15</c:v>
                </c:pt>
                <c:pt idx="5">
                  <c:v>0.23</c:v>
                </c:pt>
                <c:pt idx="6">
                  <c:v>0.18</c:v>
                </c:pt>
                <c:pt idx="7">
                  <c:v>0.19</c:v>
                </c:pt>
                <c:pt idx="8">
                  <c:v>0.2</c:v>
                </c:pt>
              </c:numCache>
            </c:numRef>
          </c:val>
          <c:extLst>
            <c:ext xmlns:c16="http://schemas.microsoft.com/office/drawing/2014/chart" uri="{C3380CC4-5D6E-409C-BE32-E72D297353CC}">
              <c16:uniqueId val="{00000022-5008-4280-A525-818A3DE16FE6}"/>
            </c:ext>
          </c:extLst>
        </c:ser>
        <c:dLbls>
          <c:dLblPos val="ctr"/>
          <c:showLegendKey val="0"/>
          <c:showVal val="1"/>
          <c:showCatName val="0"/>
          <c:showSerName val="0"/>
          <c:showPercent val="0"/>
          <c:showBubbleSize val="0"/>
        </c:dLbls>
        <c:gapWidth val="50"/>
        <c:overlap val="100"/>
        <c:axId val="1943204959"/>
        <c:axId val="1943209535"/>
      </c:barChart>
      <c:catAx>
        <c:axId val="1943204959"/>
        <c:scaling>
          <c:orientation val="maxMin"/>
        </c:scaling>
        <c:delete val="1"/>
        <c:axPos val="l"/>
        <c:numFmt formatCode="General" sourceLinked="1"/>
        <c:majorTickMark val="none"/>
        <c:minorTickMark val="none"/>
        <c:tickLblPos val="nextTo"/>
        <c:crossAx val="1943209535"/>
        <c:crosses val="autoZero"/>
        <c:auto val="1"/>
        <c:lblAlgn val="ctr"/>
        <c:lblOffset val="100"/>
        <c:noMultiLvlLbl val="0"/>
      </c:catAx>
      <c:valAx>
        <c:axId val="1943209535"/>
        <c:scaling>
          <c:orientation val="minMax"/>
        </c:scaling>
        <c:delete val="1"/>
        <c:axPos val="t"/>
        <c:numFmt formatCode="0%" sourceLinked="1"/>
        <c:majorTickMark val="none"/>
        <c:minorTickMark val="none"/>
        <c:tickLblPos val="nextTo"/>
        <c:crossAx val="1943204959"/>
        <c:crosses val="autoZero"/>
        <c:crossBetween val="between"/>
      </c:valAx>
      <c:spPr>
        <a:noFill/>
        <a:ln>
          <a:noFill/>
        </a:ln>
        <a:effectLst/>
      </c:spPr>
    </c:plotArea>
    <c:legend>
      <c:legendPos val="t"/>
      <c:layout>
        <c:manualLayout>
          <c:xMode val="edge"/>
          <c:yMode val="edge"/>
          <c:x val="0"/>
          <c:y val="0"/>
          <c:w val="0.21574870473019686"/>
          <c:h val="0.19659571526791231"/>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pl-PL"/>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solidFill>
            <a:schemeClr val="tx1"/>
          </a:solidFill>
        </a:defRPr>
      </a:pPr>
      <a:endParaRPr lang="pl-PL"/>
    </a:p>
  </c:txPr>
  <c:externalData r:id="rId3">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5281600786021964"/>
          <c:y val="0.21033444327440121"/>
          <c:w val="0.47779410811132045"/>
          <c:h val="0.78118050322797539"/>
        </c:manualLayout>
      </c:layout>
      <c:barChart>
        <c:barDir val="bar"/>
        <c:grouping val="percentStacked"/>
        <c:varyColors val="0"/>
        <c:ser>
          <c:idx val="0"/>
          <c:order val="0"/>
          <c:tx>
            <c:strRef>
              <c:f>Arkusz1!$B$1</c:f>
              <c:strCache>
                <c:ptCount val="1"/>
                <c:pt idx="0">
                  <c:v>bardzo źle [1]</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pl-P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c:f>
              <c:strCache>
                <c:ptCount val="1"/>
                <c:pt idx="0">
                  <c:v>ocena ogólna</c:v>
                </c:pt>
              </c:strCache>
            </c:strRef>
          </c:cat>
          <c:val>
            <c:numRef>
              <c:f>Arkusz1!$B$2</c:f>
              <c:numCache>
                <c:formatCode>General</c:formatCode>
                <c:ptCount val="1"/>
              </c:numCache>
            </c:numRef>
          </c:val>
          <c:extLst>
            <c:ext xmlns:c16="http://schemas.microsoft.com/office/drawing/2014/chart" uri="{C3380CC4-5D6E-409C-BE32-E72D297353CC}">
              <c16:uniqueId val="{00000006-6DC1-4372-B40D-4C7A11A65EDA}"/>
            </c:ext>
          </c:extLst>
        </c:ser>
        <c:ser>
          <c:idx val="1"/>
          <c:order val="1"/>
          <c:tx>
            <c:strRef>
              <c:f>Arkusz1!$C$1</c:f>
              <c:strCache>
                <c:ptCount val="1"/>
                <c:pt idx="0">
                  <c:v>źle [2]</c:v>
                </c:pt>
              </c:strCache>
            </c:strRef>
          </c:tx>
          <c:spPr>
            <a:solidFill>
              <a:schemeClr val="accent2">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pl-P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c:f>
              <c:strCache>
                <c:ptCount val="1"/>
                <c:pt idx="0">
                  <c:v>ocena ogólna</c:v>
                </c:pt>
              </c:strCache>
            </c:strRef>
          </c:cat>
          <c:val>
            <c:numRef>
              <c:f>Arkusz1!$C$2</c:f>
              <c:numCache>
                <c:formatCode>0%</c:formatCode>
                <c:ptCount val="1"/>
                <c:pt idx="0">
                  <c:v>0.01</c:v>
                </c:pt>
              </c:numCache>
            </c:numRef>
          </c:val>
          <c:extLst>
            <c:ext xmlns:c16="http://schemas.microsoft.com/office/drawing/2014/chart" uri="{C3380CC4-5D6E-409C-BE32-E72D297353CC}">
              <c16:uniqueId val="{0000000D-6DC1-4372-B40D-4C7A11A65EDA}"/>
            </c:ext>
          </c:extLst>
        </c:ser>
        <c:ser>
          <c:idx val="2"/>
          <c:order val="2"/>
          <c:tx>
            <c:strRef>
              <c:f>Arkusz1!$D$1</c:f>
              <c:strCache>
                <c:ptCount val="1"/>
                <c:pt idx="0">
                  <c:v>ani dobrze, ani źle [3]</c:v>
                </c:pt>
              </c:strCache>
            </c:strRef>
          </c:tx>
          <c:spPr>
            <a:solidFill>
              <a:schemeClr val="tx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pl-P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c:f>
              <c:strCache>
                <c:ptCount val="1"/>
                <c:pt idx="0">
                  <c:v>ocena ogólna</c:v>
                </c:pt>
              </c:strCache>
            </c:strRef>
          </c:cat>
          <c:val>
            <c:numRef>
              <c:f>Arkusz1!$D$2</c:f>
              <c:numCache>
                <c:formatCode>0%</c:formatCode>
                <c:ptCount val="1"/>
                <c:pt idx="0">
                  <c:v>0.23</c:v>
                </c:pt>
              </c:numCache>
            </c:numRef>
          </c:val>
          <c:extLst>
            <c:ext xmlns:c16="http://schemas.microsoft.com/office/drawing/2014/chart" uri="{C3380CC4-5D6E-409C-BE32-E72D297353CC}">
              <c16:uniqueId val="{00000014-6DC1-4372-B40D-4C7A11A65EDA}"/>
            </c:ext>
          </c:extLst>
        </c:ser>
        <c:ser>
          <c:idx val="3"/>
          <c:order val="3"/>
          <c:tx>
            <c:strRef>
              <c:f>Arkusz1!$E$1</c:f>
              <c:strCache>
                <c:ptCount val="1"/>
                <c:pt idx="0">
                  <c:v>dobrze [4]</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pl-P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c:f>
              <c:strCache>
                <c:ptCount val="1"/>
                <c:pt idx="0">
                  <c:v>ocena ogólna</c:v>
                </c:pt>
              </c:strCache>
            </c:strRef>
          </c:cat>
          <c:val>
            <c:numRef>
              <c:f>Arkusz1!$E$2</c:f>
              <c:numCache>
                <c:formatCode>0%</c:formatCode>
                <c:ptCount val="1"/>
                <c:pt idx="0">
                  <c:v>0.56000000000000005</c:v>
                </c:pt>
              </c:numCache>
            </c:numRef>
          </c:val>
          <c:extLst>
            <c:ext xmlns:c16="http://schemas.microsoft.com/office/drawing/2014/chart" uri="{C3380CC4-5D6E-409C-BE32-E72D297353CC}">
              <c16:uniqueId val="{0000001B-6DC1-4372-B40D-4C7A11A65EDA}"/>
            </c:ext>
          </c:extLst>
        </c:ser>
        <c:ser>
          <c:idx val="4"/>
          <c:order val="4"/>
          <c:tx>
            <c:strRef>
              <c:f>Arkusz1!$F$1</c:f>
              <c:strCache>
                <c:ptCount val="1"/>
                <c:pt idx="0">
                  <c:v>bardzo dobrze [5]</c:v>
                </c:pt>
              </c:strCache>
            </c:strRef>
          </c:tx>
          <c:spPr>
            <a:solidFill>
              <a:schemeClr val="accent5">
                <a:lumMod val="5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pl-P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c:f>
              <c:strCache>
                <c:ptCount val="1"/>
                <c:pt idx="0">
                  <c:v>ocena ogólna</c:v>
                </c:pt>
              </c:strCache>
            </c:strRef>
          </c:cat>
          <c:val>
            <c:numRef>
              <c:f>Arkusz1!$F$2</c:f>
              <c:numCache>
                <c:formatCode>0%</c:formatCode>
                <c:ptCount val="1"/>
                <c:pt idx="0">
                  <c:v>0.19</c:v>
                </c:pt>
              </c:numCache>
            </c:numRef>
          </c:val>
          <c:extLst>
            <c:ext xmlns:c16="http://schemas.microsoft.com/office/drawing/2014/chart" uri="{C3380CC4-5D6E-409C-BE32-E72D297353CC}">
              <c16:uniqueId val="{00000022-6DC1-4372-B40D-4C7A11A65EDA}"/>
            </c:ext>
          </c:extLst>
        </c:ser>
        <c:dLbls>
          <c:dLblPos val="ctr"/>
          <c:showLegendKey val="0"/>
          <c:showVal val="1"/>
          <c:showCatName val="0"/>
          <c:showSerName val="0"/>
          <c:showPercent val="0"/>
          <c:showBubbleSize val="0"/>
        </c:dLbls>
        <c:gapWidth val="50"/>
        <c:overlap val="100"/>
        <c:axId val="1943204959"/>
        <c:axId val="1943209535"/>
      </c:barChart>
      <c:catAx>
        <c:axId val="1943204959"/>
        <c:scaling>
          <c:orientation val="maxMin"/>
        </c:scaling>
        <c:delete val="1"/>
        <c:axPos val="l"/>
        <c:numFmt formatCode="General" sourceLinked="1"/>
        <c:majorTickMark val="none"/>
        <c:minorTickMark val="none"/>
        <c:tickLblPos val="nextTo"/>
        <c:crossAx val="1943209535"/>
        <c:crosses val="autoZero"/>
        <c:auto val="1"/>
        <c:lblAlgn val="ctr"/>
        <c:lblOffset val="100"/>
        <c:noMultiLvlLbl val="0"/>
      </c:catAx>
      <c:valAx>
        <c:axId val="1943209535"/>
        <c:scaling>
          <c:orientation val="minMax"/>
        </c:scaling>
        <c:delete val="1"/>
        <c:axPos val="t"/>
        <c:numFmt formatCode="0%" sourceLinked="1"/>
        <c:majorTickMark val="none"/>
        <c:minorTickMark val="none"/>
        <c:tickLblPos val="nextTo"/>
        <c:crossAx val="194320495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solidFill>
            <a:schemeClr val="tx1"/>
          </a:solidFill>
        </a:defRPr>
      </a:pPr>
      <a:endParaRPr lang="pl-PL"/>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3280383154196272E-2"/>
          <c:y val="9.1557571701457188E-2"/>
          <c:w val="0.95671969692332404"/>
          <c:h val="0.8328622354117855"/>
        </c:manualLayout>
      </c:layout>
      <c:barChart>
        <c:barDir val="bar"/>
        <c:grouping val="clustered"/>
        <c:varyColors val="0"/>
        <c:ser>
          <c:idx val="0"/>
          <c:order val="0"/>
          <c:tx>
            <c:strRef>
              <c:f>Arkusz1!$B$1</c:f>
              <c:strCache>
                <c:ptCount val="1"/>
                <c:pt idx="0">
                  <c:v>Kolumna1</c:v>
                </c:pt>
              </c:strCache>
            </c:strRef>
          </c:tx>
          <c:spPr>
            <a:solidFill>
              <a:schemeClr val="accent4">
                <a:lumMod val="75000"/>
              </a:schemeClr>
            </a:solidFill>
            <a:ln w="19050">
              <a:solidFill>
                <a:schemeClr val="lt1"/>
              </a:solidFill>
            </a:ln>
            <a:effectLst/>
          </c:spPr>
          <c:invertIfNegative val="0"/>
          <c:dPt>
            <c:idx val="0"/>
            <c:invertIfNegative val="0"/>
            <c:bubble3D val="0"/>
            <c:extLst>
              <c:ext xmlns:c16="http://schemas.microsoft.com/office/drawing/2014/chart" uri="{C3380CC4-5D6E-409C-BE32-E72D297353CC}">
                <c16:uniqueId val="{00000000-3BED-4CD0-9392-DE227C3C8D7B}"/>
              </c:ext>
            </c:extLst>
          </c:dPt>
          <c:dPt>
            <c:idx val="1"/>
            <c:invertIfNegative val="0"/>
            <c:bubble3D val="0"/>
            <c:extLst>
              <c:ext xmlns:c16="http://schemas.microsoft.com/office/drawing/2014/chart" uri="{C3380CC4-5D6E-409C-BE32-E72D297353CC}">
                <c16:uniqueId val="{00000001-3BED-4CD0-9392-DE227C3C8D7B}"/>
              </c:ext>
            </c:extLst>
          </c:dPt>
          <c:dPt>
            <c:idx val="3"/>
            <c:invertIfNegative val="0"/>
            <c:bubble3D val="0"/>
            <c:spPr>
              <a:solidFill>
                <a:schemeClr val="accent4">
                  <a:lumMod val="75000"/>
                </a:schemeClr>
              </a:solidFill>
              <a:ln w="19050">
                <a:solidFill>
                  <a:schemeClr val="lt1"/>
                </a:solidFill>
              </a:ln>
              <a:effectLst/>
            </c:spPr>
            <c:extLst>
              <c:ext xmlns:c16="http://schemas.microsoft.com/office/drawing/2014/chart" uri="{C3380CC4-5D6E-409C-BE32-E72D297353CC}">
                <c16:uniqueId val="{00000003-3BED-4CD0-9392-DE227C3C8D7B}"/>
              </c:ext>
            </c:extLst>
          </c:dPt>
          <c:dPt>
            <c:idx val="5"/>
            <c:invertIfNegative val="0"/>
            <c:bubble3D val="0"/>
            <c:spPr>
              <a:solidFill>
                <a:schemeClr val="accent4">
                  <a:lumMod val="75000"/>
                </a:schemeClr>
              </a:solidFill>
              <a:ln w="19050">
                <a:solidFill>
                  <a:schemeClr val="lt1"/>
                </a:solidFill>
              </a:ln>
              <a:effectLst/>
            </c:spPr>
            <c:extLst>
              <c:ext xmlns:c16="http://schemas.microsoft.com/office/drawing/2014/chart" uri="{C3380CC4-5D6E-409C-BE32-E72D297353CC}">
                <c16:uniqueId val="{00000004-3BED-4CD0-9392-DE227C3C8D7B}"/>
              </c:ext>
            </c:extLst>
          </c:dPt>
          <c:dLbls>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pl-P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Arkusz1!$A$2:$A$9</c:f>
              <c:strCache>
                <c:ptCount val="8"/>
                <c:pt idx="0">
                  <c:v> - Profil Zaufany</c:v>
                </c:pt>
                <c:pt idx="1">
                  <c:v> - urząd skarbowy / podatki.gov.pl</c:v>
                </c:pt>
                <c:pt idx="2">
                  <c:v> - MojeIKP (Internetowe Konto Pacjenta)</c:v>
                </c:pt>
                <c:pt idx="3">
                  <c:v> - mZUS / PUE ZUS</c:v>
                </c:pt>
                <c:pt idx="4">
                  <c:v> - Portal gov.pl</c:v>
                </c:pt>
                <c:pt idx="5">
                  <c:v> - ePUAP</c:v>
                </c:pt>
                <c:pt idx="6">
                  <c:v> - Biznes.gov.pl</c:v>
                </c:pt>
                <c:pt idx="7">
                  <c:v> - eDO App</c:v>
                </c:pt>
              </c:strCache>
            </c:strRef>
          </c:cat>
          <c:val>
            <c:numRef>
              <c:f>Arkusz1!$B$2:$B$9</c:f>
              <c:numCache>
                <c:formatCode>0%</c:formatCode>
                <c:ptCount val="8"/>
                <c:pt idx="0">
                  <c:v>0.4</c:v>
                </c:pt>
                <c:pt idx="1">
                  <c:v>0.3</c:v>
                </c:pt>
                <c:pt idx="2">
                  <c:v>0.28000000000000003</c:v>
                </c:pt>
                <c:pt idx="3">
                  <c:v>0.2</c:v>
                </c:pt>
                <c:pt idx="4">
                  <c:v>0.17</c:v>
                </c:pt>
                <c:pt idx="5">
                  <c:v>0.13</c:v>
                </c:pt>
                <c:pt idx="6">
                  <c:v>0.03</c:v>
                </c:pt>
                <c:pt idx="7">
                  <c:v>0.02</c:v>
                </c:pt>
              </c:numCache>
            </c:numRef>
          </c:val>
          <c:extLst>
            <c:ext xmlns:c16="http://schemas.microsoft.com/office/drawing/2014/chart" uri="{C3380CC4-5D6E-409C-BE32-E72D297353CC}">
              <c16:uniqueId val="{00000002-3BED-4CD0-9392-DE227C3C8D7B}"/>
            </c:ext>
          </c:extLst>
        </c:ser>
        <c:dLbls>
          <c:showLegendKey val="0"/>
          <c:showVal val="0"/>
          <c:showCatName val="0"/>
          <c:showSerName val="0"/>
          <c:showPercent val="0"/>
          <c:showBubbleSize val="0"/>
        </c:dLbls>
        <c:gapWidth val="40"/>
        <c:axId val="25750784"/>
        <c:axId val="25744128"/>
      </c:barChart>
      <c:valAx>
        <c:axId val="25744128"/>
        <c:scaling>
          <c:orientation val="minMax"/>
        </c:scaling>
        <c:delete val="1"/>
        <c:axPos val="t"/>
        <c:numFmt formatCode="0%" sourceLinked="1"/>
        <c:majorTickMark val="out"/>
        <c:minorTickMark val="none"/>
        <c:tickLblPos val="nextTo"/>
        <c:crossAx val="25750784"/>
        <c:crosses val="autoZero"/>
        <c:crossBetween val="between"/>
      </c:valAx>
      <c:catAx>
        <c:axId val="25750784"/>
        <c:scaling>
          <c:orientation val="maxMin"/>
        </c:scaling>
        <c:delete val="1"/>
        <c:axPos val="l"/>
        <c:numFmt formatCode="General" sourceLinked="1"/>
        <c:majorTickMark val="out"/>
        <c:minorTickMark val="none"/>
        <c:tickLblPos val="nextTo"/>
        <c:crossAx val="25744128"/>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50">
          <a:solidFill>
            <a:schemeClr val="tx1"/>
          </a:solidFill>
        </a:defRPr>
      </a:pPr>
      <a:endParaRPr lang="pl-PL"/>
    </a:p>
  </c:txPr>
  <c:externalData r:id="rId3">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7853354868255674E-2"/>
          <c:y val="7.3364231306271011E-2"/>
          <c:w val="0.96419910794969277"/>
          <c:h val="0.91815080952593231"/>
        </c:manualLayout>
      </c:layout>
      <c:barChart>
        <c:barDir val="bar"/>
        <c:grouping val="percentStacked"/>
        <c:varyColors val="0"/>
        <c:ser>
          <c:idx val="0"/>
          <c:order val="0"/>
          <c:tx>
            <c:strRef>
              <c:f>Arkusz1!$B$1</c:f>
              <c:strCache>
                <c:ptCount val="1"/>
                <c:pt idx="0">
                  <c:v>[0] - zdecydowanie bym nie polecił/a</c:v>
                </c:pt>
              </c:strCache>
            </c:strRef>
          </c:tx>
          <c:spPr>
            <a:solidFill>
              <a:schemeClr val="accent1">
                <a:lumMod val="50000"/>
              </a:schemeClr>
            </a:solidFill>
            <a:ln>
              <a:noFill/>
            </a:ln>
            <a:effectLst/>
          </c:spPr>
          <c:invertIfNegative val="0"/>
          <c:dLbls>
            <c:spPr>
              <a:noFill/>
              <a:ln>
                <a:noFill/>
              </a:ln>
              <a:effectLst/>
            </c:spPr>
            <c:txPr>
              <a:bodyPr rot="0" spcFirstLastPara="1" vertOverflow="ellipsis" vert="horz" wrap="square" anchor="ctr" anchorCtr="1"/>
              <a:lstStyle/>
              <a:p>
                <a:pPr>
                  <a:defRPr sz="1000" b="1" i="0" u="none" strike="noStrike" kern="1200" baseline="0">
                    <a:solidFill>
                      <a:schemeClr val="bg1"/>
                    </a:solidFill>
                    <a:latin typeface="+mn-lt"/>
                    <a:ea typeface="+mn-ea"/>
                    <a:cs typeface="+mn-cs"/>
                  </a:defRPr>
                </a:pPr>
                <a:endParaRPr lang="pl-P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c:f>
              <c:strCache>
                <c:ptCount val="1"/>
                <c:pt idx="0">
                  <c:v>NPS</c:v>
                </c:pt>
              </c:strCache>
            </c:strRef>
          </c:cat>
          <c:val>
            <c:numRef>
              <c:f>Arkusz1!$B$2</c:f>
              <c:numCache>
                <c:formatCode>0%</c:formatCode>
                <c:ptCount val="1"/>
              </c:numCache>
            </c:numRef>
          </c:val>
          <c:extLst>
            <c:ext xmlns:c16="http://schemas.microsoft.com/office/drawing/2014/chart" uri="{C3380CC4-5D6E-409C-BE32-E72D297353CC}">
              <c16:uniqueId val="{00000000-1AA0-4BD5-A5B4-EFAE94F97CE0}"/>
            </c:ext>
          </c:extLst>
        </c:ser>
        <c:ser>
          <c:idx val="1"/>
          <c:order val="1"/>
          <c:tx>
            <c:strRef>
              <c:f>Arkusz1!$C$1</c:f>
              <c:strCache>
                <c:ptCount val="1"/>
                <c:pt idx="0">
                  <c:v>[1]</c:v>
                </c:pt>
              </c:strCache>
            </c:strRef>
          </c:tx>
          <c:spPr>
            <a:solidFill>
              <a:schemeClr val="accent2">
                <a:lumMod val="50000"/>
              </a:schemeClr>
            </a:solidFill>
            <a:ln>
              <a:noFill/>
            </a:ln>
            <a:effectLst/>
          </c:spPr>
          <c:invertIfNegative val="0"/>
          <c:dLbls>
            <c:delete val="1"/>
          </c:dLbls>
          <c:cat>
            <c:strRef>
              <c:f>Arkusz1!$A$2</c:f>
              <c:strCache>
                <c:ptCount val="1"/>
                <c:pt idx="0">
                  <c:v>NPS</c:v>
                </c:pt>
              </c:strCache>
            </c:strRef>
          </c:cat>
          <c:val>
            <c:numRef>
              <c:f>Arkusz1!$C$2</c:f>
              <c:numCache>
                <c:formatCode>0%</c:formatCode>
                <c:ptCount val="1"/>
                <c:pt idx="0">
                  <c:v>0.01</c:v>
                </c:pt>
              </c:numCache>
            </c:numRef>
          </c:val>
          <c:extLst>
            <c:ext xmlns:c16="http://schemas.microsoft.com/office/drawing/2014/chart" uri="{C3380CC4-5D6E-409C-BE32-E72D297353CC}">
              <c16:uniqueId val="{00000001-1AA0-4BD5-A5B4-EFAE94F97CE0}"/>
            </c:ext>
          </c:extLst>
        </c:ser>
        <c:ser>
          <c:idx val="2"/>
          <c:order val="2"/>
          <c:tx>
            <c:strRef>
              <c:f>Arkusz1!$D$1</c:f>
              <c:strCache>
                <c:ptCount val="1"/>
                <c:pt idx="0">
                  <c:v>[2]</c:v>
                </c:pt>
              </c:strCache>
            </c:strRef>
          </c:tx>
          <c:spPr>
            <a:solidFill>
              <a:schemeClr val="accent2">
                <a:lumMod val="75000"/>
              </a:schemeClr>
            </a:solidFill>
            <a:ln>
              <a:noFill/>
            </a:ln>
            <a:effectLst/>
          </c:spPr>
          <c:invertIfNegative val="0"/>
          <c:dLbls>
            <c:delete val="1"/>
          </c:dLbls>
          <c:cat>
            <c:strRef>
              <c:f>Arkusz1!$A$2</c:f>
              <c:strCache>
                <c:ptCount val="1"/>
                <c:pt idx="0">
                  <c:v>NPS</c:v>
                </c:pt>
              </c:strCache>
            </c:strRef>
          </c:cat>
          <c:val>
            <c:numRef>
              <c:f>Arkusz1!$D$2</c:f>
              <c:numCache>
                <c:formatCode>0%</c:formatCode>
                <c:ptCount val="1"/>
                <c:pt idx="0">
                  <c:v>0.01</c:v>
                </c:pt>
              </c:numCache>
            </c:numRef>
          </c:val>
          <c:extLst>
            <c:ext xmlns:c16="http://schemas.microsoft.com/office/drawing/2014/chart" uri="{C3380CC4-5D6E-409C-BE32-E72D297353CC}">
              <c16:uniqueId val="{00000002-1AA0-4BD5-A5B4-EFAE94F97CE0}"/>
            </c:ext>
          </c:extLst>
        </c:ser>
        <c:ser>
          <c:idx val="3"/>
          <c:order val="3"/>
          <c:tx>
            <c:strRef>
              <c:f>Arkusz1!$E$1</c:f>
              <c:strCache>
                <c:ptCount val="1"/>
                <c:pt idx="0">
                  <c:v>[3]</c:v>
                </c:pt>
              </c:strCache>
            </c:strRef>
          </c:tx>
          <c:spPr>
            <a:solidFill>
              <a:schemeClr val="accent2"/>
            </a:solidFill>
            <a:ln>
              <a:noFill/>
            </a:ln>
            <a:effectLst/>
          </c:spPr>
          <c:invertIfNegative val="0"/>
          <c:dLbls>
            <c:delete val="1"/>
          </c:dLbls>
          <c:cat>
            <c:strRef>
              <c:f>Arkusz1!$A$2</c:f>
              <c:strCache>
                <c:ptCount val="1"/>
                <c:pt idx="0">
                  <c:v>NPS</c:v>
                </c:pt>
              </c:strCache>
            </c:strRef>
          </c:cat>
          <c:val>
            <c:numRef>
              <c:f>Arkusz1!$E$2</c:f>
              <c:numCache>
                <c:formatCode>0%</c:formatCode>
                <c:ptCount val="1"/>
                <c:pt idx="0">
                  <c:v>0.01</c:v>
                </c:pt>
              </c:numCache>
            </c:numRef>
          </c:val>
          <c:extLst>
            <c:ext xmlns:c16="http://schemas.microsoft.com/office/drawing/2014/chart" uri="{C3380CC4-5D6E-409C-BE32-E72D297353CC}">
              <c16:uniqueId val="{00000003-1AA0-4BD5-A5B4-EFAE94F97CE0}"/>
            </c:ext>
          </c:extLst>
        </c:ser>
        <c:ser>
          <c:idx val="4"/>
          <c:order val="4"/>
          <c:tx>
            <c:strRef>
              <c:f>Arkusz1!$F$1</c:f>
              <c:strCache>
                <c:ptCount val="1"/>
                <c:pt idx="0">
                  <c:v>[4]</c:v>
                </c:pt>
              </c:strCache>
            </c:strRef>
          </c:tx>
          <c:spPr>
            <a:solidFill>
              <a:schemeClr val="accent2">
                <a:lumMod val="60000"/>
                <a:lumOff val="40000"/>
              </a:schemeClr>
            </a:solidFill>
            <a:ln>
              <a:noFill/>
            </a:ln>
            <a:effectLst/>
          </c:spPr>
          <c:invertIfNegative val="0"/>
          <c:dLbls>
            <c:spPr>
              <a:noFill/>
              <a:ln>
                <a:noFill/>
              </a:ln>
              <a:effectLst/>
            </c:spPr>
            <c:txPr>
              <a:bodyPr rot="0" spcFirstLastPara="1" vertOverflow="ellipsis" vert="horz" wrap="square" anchor="ctr" anchorCtr="1"/>
              <a:lstStyle/>
              <a:p>
                <a:pPr>
                  <a:defRPr sz="1000" b="1" i="0" u="none" strike="noStrike" kern="1200" baseline="0">
                    <a:solidFill>
                      <a:schemeClr val="bg1"/>
                    </a:solidFill>
                    <a:latin typeface="+mn-lt"/>
                    <a:ea typeface="+mn-ea"/>
                    <a:cs typeface="+mn-cs"/>
                  </a:defRPr>
                </a:pPr>
                <a:endParaRPr lang="pl-P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c:f>
              <c:strCache>
                <c:ptCount val="1"/>
                <c:pt idx="0">
                  <c:v>NPS</c:v>
                </c:pt>
              </c:strCache>
            </c:strRef>
          </c:cat>
          <c:val>
            <c:numRef>
              <c:f>Arkusz1!$F$2</c:f>
              <c:numCache>
                <c:formatCode>0%</c:formatCode>
                <c:ptCount val="1"/>
              </c:numCache>
            </c:numRef>
          </c:val>
          <c:extLst>
            <c:ext xmlns:c16="http://schemas.microsoft.com/office/drawing/2014/chart" uri="{C3380CC4-5D6E-409C-BE32-E72D297353CC}">
              <c16:uniqueId val="{00000004-1AA0-4BD5-A5B4-EFAE94F97CE0}"/>
            </c:ext>
          </c:extLst>
        </c:ser>
        <c:ser>
          <c:idx val="5"/>
          <c:order val="5"/>
          <c:tx>
            <c:strRef>
              <c:f>Arkusz1!$G$1</c:f>
              <c:strCache>
                <c:ptCount val="1"/>
                <c:pt idx="0">
                  <c:v>[5]</c:v>
                </c:pt>
              </c:strCache>
            </c:strRef>
          </c:tx>
          <c:spPr>
            <a:solidFill>
              <a:schemeClr val="accent2">
                <a:lumMod val="40000"/>
                <a:lumOff val="60000"/>
              </a:schemeClr>
            </a:solidFill>
            <a:ln>
              <a:noFill/>
            </a:ln>
            <a:effectLst/>
          </c:spPr>
          <c:invertIfNegative val="0"/>
          <c:dLbls>
            <c:spPr>
              <a:noFill/>
              <a:ln>
                <a:noFill/>
              </a:ln>
              <a:effectLst/>
            </c:spPr>
            <c:txPr>
              <a:bodyPr rot="0" spcFirstLastPara="1" vertOverflow="ellipsis" vert="horz" wrap="square" anchor="ctr" anchorCtr="1"/>
              <a:lstStyle/>
              <a:p>
                <a:pPr>
                  <a:defRPr sz="1000" b="1" i="0" u="none" strike="noStrike" kern="1200" baseline="0">
                    <a:solidFill>
                      <a:schemeClr val="bg1"/>
                    </a:solidFill>
                    <a:latin typeface="+mn-lt"/>
                    <a:ea typeface="+mn-ea"/>
                    <a:cs typeface="+mn-cs"/>
                  </a:defRPr>
                </a:pPr>
                <a:endParaRPr lang="pl-P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c:f>
              <c:strCache>
                <c:ptCount val="1"/>
                <c:pt idx="0">
                  <c:v>NPS</c:v>
                </c:pt>
              </c:strCache>
            </c:strRef>
          </c:cat>
          <c:val>
            <c:numRef>
              <c:f>Arkusz1!$G$2</c:f>
              <c:numCache>
                <c:formatCode>0%</c:formatCode>
                <c:ptCount val="1"/>
                <c:pt idx="0">
                  <c:v>0.13</c:v>
                </c:pt>
              </c:numCache>
            </c:numRef>
          </c:val>
          <c:extLst>
            <c:ext xmlns:c16="http://schemas.microsoft.com/office/drawing/2014/chart" uri="{C3380CC4-5D6E-409C-BE32-E72D297353CC}">
              <c16:uniqueId val="{00000009-1AA0-4BD5-A5B4-EFAE94F97CE0}"/>
            </c:ext>
          </c:extLst>
        </c:ser>
        <c:ser>
          <c:idx val="6"/>
          <c:order val="6"/>
          <c:tx>
            <c:strRef>
              <c:f>Arkusz1!$H$1</c:f>
              <c:strCache>
                <c:ptCount val="1"/>
                <c:pt idx="0">
                  <c:v>[6]</c:v>
                </c:pt>
              </c:strCache>
            </c:strRef>
          </c:tx>
          <c:spPr>
            <a:solidFill>
              <a:schemeClr val="accent2">
                <a:lumMod val="20000"/>
                <a:lumOff val="80000"/>
              </a:schemeClr>
            </a:solidFill>
            <a:ln>
              <a:noFill/>
            </a:ln>
            <a:effectLst/>
          </c:spPr>
          <c:invertIfNegative val="0"/>
          <c:dLbls>
            <c:spPr>
              <a:noFill/>
              <a:ln>
                <a:noFill/>
              </a:ln>
              <a:effectLst/>
            </c:spPr>
            <c:txPr>
              <a:bodyPr rot="0" spcFirstLastPara="1" vertOverflow="ellipsis" vert="horz" wrap="square" anchor="ctr" anchorCtr="1"/>
              <a:lstStyle/>
              <a:p>
                <a:pPr>
                  <a:defRPr sz="1000" b="1" i="0" u="none" strike="noStrike" kern="1200" baseline="0">
                    <a:solidFill>
                      <a:schemeClr val="bg1"/>
                    </a:solidFill>
                    <a:latin typeface="+mn-lt"/>
                    <a:ea typeface="+mn-ea"/>
                    <a:cs typeface="+mn-cs"/>
                  </a:defRPr>
                </a:pPr>
                <a:endParaRPr lang="pl-P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c:f>
              <c:strCache>
                <c:ptCount val="1"/>
                <c:pt idx="0">
                  <c:v>NPS</c:v>
                </c:pt>
              </c:strCache>
            </c:strRef>
          </c:cat>
          <c:val>
            <c:numRef>
              <c:f>Arkusz1!$H$2</c:f>
              <c:numCache>
                <c:formatCode>0%</c:formatCode>
                <c:ptCount val="1"/>
                <c:pt idx="0">
                  <c:v>7.0000000000000007E-2</c:v>
                </c:pt>
              </c:numCache>
            </c:numRef>
          </c:val>
          <c:extLst>
            <c:ext xmlns:c16="http://schemas.microsoft.com/office/drawing/2014/chart" uri="{C3380CC4-5D6E-409C-BE32-E72D297353CC}">
              <c16:uniqueId val="{0000000A-1AA0-4BD5-A5B4-EFAE94F97CE0}"/>
            </c:ext>
          </c:extLst>
        </c:ser>
        <c:ser>
          <c:idx val="7"/>
          <c:order val="7"/>
          <c:tx>
            <c:strRef>
              <c:f>Arkusz1!$I$1</c:f>
              <c:strCache>
                <c:ptCount val="1"/>
                <c:pt idx="0">
                  <c:v>[7]</c:v>
                </c:pt>
              </c:strCache>
            </c:strRef>
          </c:tx>
          <c:spPr>
            <a:solidFill>
              <a:schemeClr val="tx2"/>
            </a:solidFill>
            <a:ln>
              <a:noFill/>
            </a:ln>
            <a:effectLst/>
          </c:spPr>
          <c:invertIfNegative val="0"/>
          <c:dLbls>
            <c:spPr>
              <a:noFill/>
              <a:ln>
                <a:noFill/>
              </a:ln>
              <a:effectLst/>
            </c:spPr>
            <c:txPr>
              <a:bodyPr rot="0" spcFirstLastPara="1" vertOverflow="ellipsis" vert="horz" wrap="square" anchor="ctr" anchorCtr="1"/>
              <a:lstStyle/>
              <a:p>
                <a:pPr>
                  <a:defRPr sz="1000" b="1" i="0" u="none" strike="noStrike" kern="1200" baseline="0">
                    <a:solidFill>
                      <a:schemeClr val="bg1"/>
                    </a:solidFill>
                    <a:latin typeface="+mn-lt"/>
                    <a:ea typeface="+mn-ea"/>
                    <a:cs typeface="+mn-cs"/>
                  </a:defRPr>
                </a:pPr>
                <a:endParaRPr lang="pl-P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c:f>
              <c:strCache>
                <c:ptCount val="1"/>
                <c:pt idx="0">
                  <c:v>NPS</c:v>
                </c:pt>
              </c:strCache>
            </c:strRef>
          </c:cat>
          <c:val>
            <c:numRef>
              <c:f>Arkusz1!$I$2</c:f>
              <c:numCache>
                <c:formatCode>0%</c:formatCode>
                <c:ptCount val="1"/>
                <c:pt idx="0">
                  <c:v>0.18</c:v>
                </c:pt>
              </c:numCache>
            </c:numRef>
          </c:val>
          <c:extLst>
            <c:ext xmlns:c16="http://schemas.microsoft.com/office/drawing/2014/chart" uri="{C3380CC4-5D6E-409C-BE32-E72D297353CC}">
              <c16:uniqueId val="{0000000B-1AA0-4BD5-A5B4-EFAE94F97CE0}"/>
            </c:ext>
          </c:extLst>
        </c:ser>
        <c:ser>
          <c:idx val="8"/>
          <c:order val="8"/>
          <c:tx>
            <c:strRef>
              <c:f>Arkusz1!$J$1</c:f>
              <c:strCache>
                <c:ptCount val="1"/>
                <c:pt idx="0">
                  <c:v>[8]</c:v>
                </c:pt>
              </c:strCache>
            </c:strRef>
          </c:tx>
          <c:spPr>
            <a:solidFill>
              <a:schemeClr val="tx2">
                <a:lumMod val="75000"/>
              </a:schemeClr>
            </a:solidFill>
            <a:ln>
              <a:noFill/>
            </a:ln>
            <a:effectLst/>
          </c:spPr>
          <c:invertIfNegative val="0"/>
          <c:dLbls>
            <c:spPr>
              <a:noFill/>
              <a:ln>
                <a:noFill/>
              </a:ln>
              <a:effectLst/>
            </c:spPr>
            <c:txPr>
              <a:bodyPr rot="0" spcFirstLastPara="1" vertOverflow="ellipsis" vert="horz" wrap="square" anchor="ctr" anchorCtr="1"/>
              <a:lstStyle/>
              <a:p>
                <a:pPr>
                  <a:defRPr sz="1000" b="1" i="0" u="none" strike="noStrike" kern="1200" baseline="0">
                    <a:solidFill>
                      <a:schemeClr val="bg1"/>
                    </a:solidFill>
                    <a:latin typeface="+mn-lt"/>
                    <a:ea typeface="+mn-ea"/>
                    <a:cs typeface="+mn-cs"/>
                  </a:defRPr>
                </a:pPr>
                <a:endParaRPr lang="pl-P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c:f>
              <c:strCache>
                <c:ptCount val="1"/>
                <c:pt idx="0">
                  <c:v>NPS</c:v>
                </c:pt>
              </c:strCache>
            </c:strRef>
          </c:cat>
          <c:val>
            <c:numRef>
              <c:f>Arkusz1!$J$2</c:f>
              <c:numCache>
                <c:formatCode>0%</c:formatCode>
                <c:ptCount val="1"/>
                <c:pt idx="0">
                  <c:v>0.25</c:v>
                </c:pt>
              </c:numCache>
            </c:numRef>
          </c:val>
          <c:extLst>
            <c:ext xmlns:c16="http://schemas.microsoft.com/office/drawing/2014/chart" uri="{C3380CC4-5D6E-409C-BE32-E72D297353CC}">
              <c16:uniqueId val="{0000000C-1AA0-4BD5-A5B4-EFAE94F97CE0}"/>
            </c:ext>
          </c:extLst>
        </c:ser>
        <c:ser>
          <c:idx val="9"/>
          <c:order val="9"/>
          <c:tx>
            <c:strRef>
              <c:f>Arkusz1!$K$1</c:f>
              <c:strCache>
                <c:ptCount val="1"/>
                <c:pt idx="0">
                  <c:v>[9]</c:v>
                </c:pt>
              </c:strCache>
            </c:strRef>
          </c:tx>
          <c:spPr>
            <a:solidFill>
              <a:schemeClr val="accent5"/>
            </a:solidFill>
            <a:ln>
              <a:noFill/>
            </a:ln>
            <a:effectLst/>
          </c:spPr>
          <c:invertIfNegative val="0"/>
          <c:dLbls>
            <c:spPr>
              <a:noFill/>
              <a:ln>
                <a:noFill/>
              </a:ln>
              <a:effectLst/>
            </c:spPr>
            <c:txPr>
              <a:bodyPr rot="0" spcFirstLastPara="1" vertOverflow="ellipsis" vert="horz" wrap="square" anchor="ctr" anchorCtr="1"/>
              <a:lstStyle/>
              <a:p>
                <a:pPr>
                  <a:defRPr sz="1000" b="1" i="0" u="none" strike="noStrike" kern="1200" baseline="0">
                    <a:solidFill>
                      <a:schemeClr val="bg1"/>
                    </a:solidFill>
                    <a:latin typeface="+mn-lt"/>
                    <a:ea typeface="+mn-ea"/>
                    <a:cs typeface="+mn-cs"/>
                  </a:defRPr>
                </a:pPr>
                <a:endParaRPr lang="pl-P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c:f>
              <c:strCache>
                <c:ptCount val="1"/>
                <c:pt idx="0">
                  <c:v>NPS</c:v>
                </c:pt>
              </c:strCache>
            </c:strRef>
          </c:cat>
          <c:val>
            <c:numRef>
              <c:f>Arkusz1!$K$2</c:f>
              <c:numCache>
                <c:formatCode>0%</c:formatCode>
                <c:ptCount val="1"/>
                <c:pt idx="0">
                  <c:v>0.12</c:v>
                </c:pt>
              </c:numCache>
            </c:numRef>
          </c:val>
          <c:extLst>
            <c:ext xmlns:c16="http://schemas.microsoft.com/office/drawing/2014/chart" uri="{C3380CC4-5D6E-409C-BE32-E72D297353CC}">
              <c16:uniqueId val="{0000000D-1AA0-4BD5-A5B4-EFAE94F97CE0}"/>
            </c:ext>
          </c:extLst>
        </c:ser>
        <c:ser>
          <c:idx val="10"/>
          <c:order val="10"/>
          <c:tx>
            <c:strRef>
              <c:f>Arkusz1!$L$1</c:f>
              <c:strCache>
                <c:ptCount val="1"/>
                <c:pt idx="0">
                  <c:v>[10] zdecydowanie bym polecił/a</c:v>
                </c:pt>
              </c:strCache>
            </c:strRef>
          </c:tx>
          <c:spPr>
            <a:solidFill>
              <a:schemeClr val="accent5">
                <a:lumMod val="50000"/>
              </a:schemeClr>
            </a:solidFill>
            <a:ln>
              <a:noFill/>
            </a:ln>
            <a:effectLst/>
          </c:spPr>
          <c:invertIfNegative val="0"/>
          <c:dLbls>
            <c:spPr>
              <a:noFill/>
              <a:ln>
                <a:noFill/>
              </a:ln>
              <a:effectLst/>
            </c:spPr>
            <c:txPr>
              <a:bodyPr rot="0" spcFirstLastPara="1" vertOverflow="ellipsis" vert="horz" wrap="square" anchor="ctr" anchorCtr="1"/>
              <a:lstStyle/>
              <a:p>
                <a:pPr>
                  <a:defRPr sz="1000" b="1" i="0" u="none" strike="noStrike" kern="1200" baseline="0">
                    <a:solidFill>
                      <a:schemeClr val="bg1"/>
                    </a:solidFill>
                    <a:latin typeface="+mn-lt"/>
                    <a:ea typeface="+mn-ea"/>
                    <a:cs typeface="+mn-cs"/>
                  </a:defRPr>
                </a:pPr>
                <a:endParaRPr lang="pl-P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c:f>
              <c:strCache>
                <c:ptCount val="1"/>
                <c:pt idx="0">
                  <c:v>NPS</c:v>
                </c:pt>
              </c:strCache>
            </c:strRef>
          </c:cat>
          <c:val>
            <c:numRef>
              <c:f>Arkusz1!$L$2</c:f>
              <c:numCache>
                <c:formatCode>0%</c:formatCode>
                <c:ptCount val="1"/>
                <c:pt idx="0">
                  <c:v>0.22</c:v>
                </c:pt>
              </c:numCache>
            </c:numRef>
          </c:val>
          <c:extLst>
            <c:ext xmlns:c16="http://schemas.microsoft.com/office/drawing/2014/chart" uri="{C3380CC4-5D6E-409C-BE32-E72D297353CC}">
              <c16:uniqueId val="{0000000E-1AA0-4BD5-A5B4-EFAE94F97CE0}"/>
            </c:ext>
          </c:extLst>
        </c:ser>
        <c:dLbls>
          <c:dLblPos val="ctr"/>
          <c:showLegendKey val="0"/>
          <c:showVal val="1"/>
          <c:showCatName val="0"/>
          <c:showSerName val="0"/>
          <c:showPercent val="0"/>
          <c:showBubbleSize val="0"/>
        </c:dLbls>
        <c:gapWidth val="50"/>
        <c:overlap val="100"/>
        <c:axId val="1943204959"/>
        <c:axId val="1943209535"/>
      </c:barChart>
      <c:catAx>
        <c:axId val="1943204959"/>
        <c:scaling>
          <c:orientation val="maxMin"/>
        </c:scaling>
        <c:delete val="1"/>
        <c:axPos val="l"/>
        <c:numFmt formatCode="General" sourceLinked="1"/>
        <c:majorTickMark val="none"/>
        <c:minorTickMark val="none"/>
        <c:tickLblPos val="nextTo"/>
        <c:crossAx val="1943209535"/>
        <c:crosses val="autoZero"/>
        <c:auto val="1"/>
        <c:lblAlgn val="ctr"/>
        <c:lblOffset val="100"/>
        <c:noMultiLvlLbl val="0"/>
      </c:catAx>
      <c:valAx>
        <c:axId val="1943209535"/>
        <c:scaling>
          <c:orientation val="minMax"/>
        </c:scaling>
        <c:delete val="1"/>
        <c:axPos val="t"/>
        <c:numFmt formatCode="0%" sourceLinked="1"/>
        <c:majorTickMark val="none"/>
        <c:minorTickMark val="none"/>
        <c:tickLblPos val="nextTo"/>
        <c:crossAx val="194320495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b="1">
          <a:solidFill>
            <a:schemeClr val="bg1"/>
          </a:solidFill>
        </a:defRPr>
      </a:pPr>
      <a:endParaRPr lang="pl-PL"/>
    </a:p>
  </c:txPr>
  <c:externalData r:id="rId3">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10"/>
    </mc:Choice>
    <mc:Fallback>
      <c:style val="10"/>
    </mc:Fallback>
  </mc:AlternateContent>
  <c:chart>
    <c:autoTitleDeleted val="1"/>
    <c:plotArea>
      <c:layout>
        <c:manualLayout>
          <c:layoutTarget val="inner"/>
          <c:xMode val="edge"/>
          <c:yMode val="edge"/>
          <c:x val="0.10083745572695606"/>
          <c:y val="2.2120119783592636E-2"/>
          <c:w val="0.66137912867398863"/>
          <c:h val="0.86305999585542359"/>
        </c:manualLayout>
      </c:layout>
      <c:doughnutChart>
        <c:varyColors val="1"/>
        <c:ser>
          <c:idx val="0"/>
          <c:order val="0"/>
          <c:tx>
            <c:strRef>
              <c:f>Arkusz1!$B$1</c:f>
              <c:strCache>
                <c:ptCount val="1"/>
                <c:pt idx="0">
                  <c:v>Kolumna1</c:v>
                </c:pt>
              </c:strCache>
            </c:strRef>
          </c:tx>
          <c:spPr>
            <a:ln>
              <a:noFill/>
            </a:ln>
            <a:effectLst/>
          </c:spPr>
          <c:dPt>
            <c:idx val="0"/>
            <c:bubble3D val="0"/>
            <c:spPr>
              <a:solidFill>
                <a:schemeClr val="accent3">
                  <a:lumMod val="75000"/>
                </a:schemeClr>
              </a:solidFill>
              <a:ln w="9522">
                <a:solidFill>
                  <a:schemeClr val="accent3">
                    <a:lumMod val="75000"/>
                  </a:schemeClr>
                </a:solidFill>
              </a:ln>
              <a:effectLst/>
            </c:spPr>
            <c:extLst>
              <c:ext xmlns:c16="http://schemas.microsoft.com/office/drawing/2014/chart" uri="{C3380CC4-5D6E-409C-BE32-E72D297353CC}">
                <c16:uniqueId val="{00000001-8E6A-4365-B6F7-4C0EA048776B}"/>
              </c:ext>
            </c:extLst>
          </c:dPt>
          <c:dPt>
            <c:idx val="1"/>
            <c:bubble3D val="0"/>
            <c:spPr>
              <a:noFill/>
              <a:ln>
                <a:solidFill>
                  <a:schemeClr val="accent3">
                    <a:lumMod val="75000"/>
                  </a:schemeClr>
                </a:solidFill>
              </a:ln>
              <a:effectLst/>
            </c:spPr>
            <c:extLst>
              <c:ext xmlns:c16="http://schemas.microsoft.com/office/drawing/2014/chart" uri="{C3380CC4-5D6E-409C-BE32-E72D297353CC}">
                <c16:uniqueId val="{00000003-8E6A-4365-B6F7-4C0EA048776B}"/>
              </c:ext>
            </c:extLst>
          </c:dPt>
          <c:dPt>
            <c:idx val="2"/>
            <c:bubble3D val="0"/>
            <c:spPr>
              <a:noFill/>
              <a:ln w="9522">
                <a:noFill/>
              </a:ln>
              <a:effectLst/>
            </c:spPr>
            <c:extLst>
              <c:ext xmlns:c16="http://schemas.microsoft.com/office/drawing/2014/chart" uri="{C3380CC4-5D6E-409C-BE32-E72D297353CC}">
                <c16:uniqueId val="{00000005-8E6A-4365-B6F7-4C0EA048776B}"/>
              </c:ext>
            </c:extLst>
          </c:dPt>
          <c:cat>
            <c:numRef>
              <c:f>Arkusz1!$A$2:$A$4</c:f>
              <c:numCache>
                <c:formatCode>General</c:formatCode>
                <c:ptCount val="3"/>
              </c:numCache>
            </c:numRef>
          </c:cat>
          <c:val>
            <c:numRef>
              <c:f>Arkusz1!$B$2:$B$4</c:f>
              <c:numCache>
                <c:formatCode>General</c:formatCode>
                <c:ptCount val="3"/>
                <c:pt idx="0">
                  <c:v>12</c:v>
                </c:pt>
                <c:pt idx="1">
                  <c:v>88</c:v>
                </c:pt>
                <c:pt idx="2">
                  <c:v>100</c:v>
                </c:pt>
              </c:numCache>
            </c:numRef>
          </c:val>
          <c:extLst>
            <c:ext xmlns:c16="http://schemas.microsoft.com/office/drawing/2014/chart" uri="{C3380CC4-5D6E-409C-BE32-E72D297353CC}">
              <c16:uniqueId val="{00000006-8E6A-4365-B6F7-4C0EA048776B}"/>
            </c:ext>
          </c:extLst>
        </c:ser>
        <c:dLbls>
          <c:showLegendKey val="0"/>
          <c:showVal val="0"/>
          <c:showCatName val="0"/>
          <c:showSerName val="0"/>
          <c:showPercent val="0"/>
          <c:showBubbleSize val="0"/>
          <c:showLeaderLines val="1"/>
        </c:dLbls>
        <c:firstSliceAng val="270"/>
        <c:holeSize val="70"/>
      </c:doughnutChart>
      <c:spPr>
        <a:noFill/>
        <a:ln w="25391">
          <a:noFill/>
        </a:ln>
      </c:spPr>
    </c:plotArea>
    <c:plotVisOnly val="1"/>
    <c:dispBlanksAs val="zero"/>
    <c:showDLblsOverMax val="0"/>
  </c:chart>
  <c:txPr>
    <a:bodyPr/>
    <a:lstStyle/>
    <a:p>
      <a:pPr>
        <a:defRPr sz="1200" baseline="0">
          <a:solidFill>
            <a:srgbClr val="939598"/>
          </a:solidFill>
        </a:defRPr>
      </a:pPr>
      <a:endParaRPr lang="pl-PL"/>
    </a:p>
  </c:txPr>
  <c:externalData r:id="rId1">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3280383154196272E-2"/>
          <c:y val="8.0772430597957731E-2"/>
          <c:w val="0.79209839661335912"/>
          <c:h val="0.91212098823514753"/>
        </c:manualLayout>
      </c:layout>
      <c:barChart>
        <c:barDir val="bar"/>
        <c:grouping val="clustered"/>
        <c:varyColors val="0"/>
        <c:ser>
          <c:idx val="0"/>
          <c:order val="0"/>
          <c:tx>
            <c:strRef>
              <c:f>Arkusz1!$B$1</c:f>
              <c:strCache>
                <c:ptCount val="1"/>
                <c:pt idx="0">
                  <c:v>Kolumna1</c:v>
                </c:pt>
              </c:strCache>
            </c:strRef>
          </c:tx>
          <c:spPr>
            <a:solidFill>
              <a:schemeClr val="accent2"/>
            </a:solidFill>
            <a:ln w="19050">
              <a:solidFill>
                <a:schemeClr val="lt1"/>
              </a:solidFill>
            </a:ln>
            <a:effectLst/>
          </c:spPr>
          <c:invertIfNegative val="0"/>
          <c:dPt>
            <c:idx val="0"/>
            <c:invertIfNegative val="0"/>
            <c:bubble3D val="0"/>
            <c:extLst>
              <c:ext xmlns:c16="http://schemas.microsoft.com/office/drawing/2014/chart" uri="{C3380CC4-5D6E-409C-BE32-E72D297353CC}">
                <c16:uniqueId val="{00000000-5BAA-4470-8C92-BC680E0B2A6E}"/>
              </c:ext>
            </c:extLst>
          </c:dPt>
          <c:dPt>
            <c:idx val="1"/>
            <c:invertIfNegative val="0"/>
            <c:bubble3D val="0"/>
            <c:extLst>
              <c:ext xmlns:c16="http://schemas.microsoft.com/office/drawing/2014/chart" uri="{C3380CC4-5D6E-409C-BE32-E72D297353CC}">
                <c16:uniqueId val="{00000001-5BAA-4470-8C92-BC680E0B2A6E}"/>
              </c:ext>
            </c:extLst>
          </c:dPt>
          <c:dPt>
            <c:idx val="12"/>
            <c:invertIfNegative val="0"/>
            <c:bubble3D val="0"/>
            <c:spPr>
              <a:solidFill>
                <a:schemeClr val="accent5"/>
              </a:solidFill>
              <a:ln w="19050">
                <a:solidFill>
                  <a:schemeClr val="lt1"/>
                </a:solidFill>
              </a:ln>
              <a:effectLst/>
            </c:spPr>
            <c:extLst>
              <c:ext xmlns:c16="http://schemas.microsoft.com/office/drawing/2014/chart" uri="{C3380CC4-5D6E-409C-BE32-E72D297353CC}">
                <c16:uniqueId val="{00000003-5BAA-4470-8C92-BC680E0B2A6E}"/>
              </c:ext>
            </c:extLst>
          </c:dPt>
          <c:dPt>
            <c:idx val="13"/>
            <c:invertIfNegative val="0"/>
            <c:bubble3D val="0"/>
            <c:spPr>
              <a:solidFill>
                <a:schemeClr val="accent5"/>
              </a:solidFill>
              <a:ln w="19050">
                <a:solidFill>
                  <a:schemeClr val="lt1"/>
                </a:solidFill>
              </a:ln>
              <a:effectLst/>
            </c:spPr>
            <c:extLst>
              <c:ext xmlns:c16="http://schemas.microsoft.com/office/drawing/2014/chart" uri="{C3380CC4-5D6E-409C-BE32-E72D297353CC}">
                <c16:uniqueId val="{00000004-5BAA-4470-8C92-BC680E0B2A6E}"/>
              </c:ext>
            </c:extLst>
          </c:dPt>
          <c:dLbls>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pl-P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Arkusz1!$A$2:$A$15</c:f>
              <c:strCache>
                <c:ptCount val="14"/>
                <c:pt idx="0">
                  <c:v>zbyt długi i somplikowany proces logowania</c:v>
                </c:pt>
                <c:pt idx="1">
                  <c:v>dodałbym nowe funkcjonalności</c:v>
                </c:pt>
                <c:pt idx="2">
                  <c:v>usprawnić działanie, żeby się nie wieszała</c:v>
                </c:pt>
                <c:pt idx="3">
                  <c:v>poprawić nawigację na stronie, łatwiejszy dostęp do dokumentów, łatwiejsze wyszukiwanie</c:v>
                </c:pt>
                <c:pt idx="4">
                  <c:v>wygląd</c:v>
                </c:pt>
                <c:pt idx="5">
                  <c:v>jest mało czytelna</c:v>
                </c:pt>
                <c:pt idx="6">
                  <c:v>zbyt szybko następuje wylogowanie</c:v>
                </c:pt>
                <c:pt idx="7">
                  <c:v>zbyt długo się ładuje</c:v>
                </c:pt>
                <c:pt idx="8">
                  <c:v>zbyt skomplikowane dodawanie dokumentów</c:v>
                </c:pt>
                <c:pt idx="9">
                  <c:v>poprawić zabezpieczenia</c:v>
                </c:pt>
                <c:pt idx="10">
                  <c:v>usnunąć wszelkie błędy</c:v>
                </c:pt>
                <c:pt idx="11">
                  <c:v>inne</c:v>
                </c:pt>
                <c:pt idx="12">
                  <c:v>nic bym nie zmieniał, wszystko jest w porządku</c:v>
                </c:pt>
                <c:pt idx="13">
                  <c:v>nie wiem, trudno powiedzieć</c:v>
                </c:pt>
              </c:strCache>
            </c:strRef>
          </c:cat>
          <c:val>
            <c:numRef>
              <c:f>Arkusz1!$B$2:$B$15</c:f>
              <c:numCache>
                <c:formatCode>0%</c:formatCode>
                <c:ptCount val="14"/>
                <c:pt idx="0">
                  <c:v>7.0000000000000007E-2</c:v>
                </c:pt>
                <c:pt idx="1">
                  <c:v>0.04</c:v>
                </c:pt>
                <c:pt idx="2">
                  <c:v>0.03</c:v>
                </c:pt>
                <c:pt idx="3">
                  <c:v>0.02</c:v>
                </c:pt>
                <c:pt idx="4">
                  <c:v>0.01</c:v>
                </c:pt>
                <c:pt idx="5">
                  <c:v>0.01</c:v>
                </c:pt>
                <c:pt idx="6">
                  <c:v>0.01</c:v>
                </c:pt>
                <c:pt idx="7">
                  <c:v>0.01</c:v>
                </c:pt>
                <c:pt idx="8">
                  <c:v>0</c:v>
                </c:pt>
                <c:pt idx="9">
                  <c:v>0</c:v>
                </c:pt>
                <c:pt idx="10">
                  <c:v>0</c:v>
                </c:pt>
                <c:pt idx="11">
                  <c:v>0.02</c:v>
                </c:pt>
                <c:pt idx="12">
                  <c:v>0.64</c:v>
                </c:pt>
                <c:pt idx="13">
                  <c:v>0.17</c:v>
                </c:pt>
              </c:numCache>
            </c:numRef>
          </c:val>
          <c:extLst>
            <c:ext xmlns:c16="http://schemas.microsoft.com/office/drawing/2014/chart" uri="{C3380CC4-5D6E-409C-BE32-E72D297353CC}">
              <c16:uniqueId val="{00000002-5BAA-4470-8C92-BC680E0B2A6E}"/>
            </c:ext>
          </c:extLst>
        </c:ser>
        <c:dLbls>
          <c:showLegendKey val="0"/>
          <c:showVal val="0"/>
          <c:showCatName val="0"/>
          <c:showSerName val="0"/>
          <c:showPercent val="0"/>
          <c:showBubbleSize val="0"/>
        </c:dLbls>
        <c:gapWidth val="40"/>
        <c:axId val="25750784"/>
        <c:axId val="25744128"/>
      </c:barChart>
      <c:valAx>
        <c:axId val="25744128"/>
        <c:scaling>
          <c:orientation val="minMax"/>
        </c:scaling>
        <c:delete val="1"/>
        <c:axPos val="t"/>
        <c:numFmt formatCode="0%" sourceLinked="1"/>
        <c:majorTickMark val="out"/>
        <c:minorTickMark val="none"/>
        <c:tickLblPos val="nextTo"/>
        <c:crossAx val="25750784"/>
        <c:crosses val="autoZero"/>
        <c:crossBetween val="between"/>
      </c:valAx>
      <c:catAx>
        <c:axId val="25750784"/>
        <c:scaling>
          <c:orientation val="maxMin"/>
        </c:scaling>
        <c:delete val="1"/>
        <c:axPos val="l"/>
        <c:numFmt formatCode="General" sourceLinked="1"/>
        <c:majorTickMark val="out"/>
        <c:minorTickMark val="none"/>
        <c:tickLblPos val="nextTo"/>
        <c:crossAx val="25744128"/>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50">
          <a:solidFill>
            <a:schemeClr val="tx1"/>
          </a:solidFill>
        </a:defRPr>
      </a:pPr>
      <a:endParaRPr lang="pl-PL"/>
    </a:p>
  </c:txPr>
  <c:externalData r:id="rId3">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43237085428618"/>
          <c:y val="9.9933390854048849E-3"/>
          <c:w val="0.31630392438788202"/>
          <c:h val="0.81012655737730721"/>
        </c:manualLayout>
      </c:layout>
      <c:doughnutChart>
        <c:varyColors val="1"/>
        <c:ser>
          <c:idx val="0"/>
          <c:order val="0"/>
          <c:tx>
            <c:strRef>
              <c:f>Arkusz1!$B$1</c:f>
              <c:strCache>
                <c:ptCount val="1"/>
                <c:pt idx="0">
                  <c:v>Kolumna1</c:v>
                </c:pt>
              </c:strCache>
            </c:strRef>
          </c:tx>
          <c:spPr>
            <a:solidFill>
              <a:schemeClr val="accent4">
                <a:lumMod val="75000"/>
              </a:schemeClr>
            </a:solidFill>
          </c:spPr>
          <c:dPt>
            <c:idx val="0"/>
            <c:bubble3D val="0"/>
            <c:spPr>
              <a:solidFill>
                <a:schemeClr val="accent5"/>
              </a:solidFill>
              <a:ln w="19050">
                <a:solidFill>
                  <a:schemeClr val="lt1"/>
                </a:solidFill>
              </a:ln>
              <a:effectLst/>
            </c:spPr>
            <c:extLst>
              <c:ext xmlns:c16="http://schemas.microsoft.com/office/drawing/2014/chart" uri="{C3380CC4-5D6E-409C-BE32-E72D297353CC}">
                <c16:uniqueId val="{00000001-1F7B-4AEC-B7C7-18D453CE3E29}"/>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1F7B-4AEC-B7C7-18D453CE3E29}"/>
              </c:ext>
            </c:extLst>
          </c:dPt>
          <c:dPt>
            <c:idx val="2"/>
            <c:bubble3D val="0"/>
            <c:spPr>
              <a:solidFill>
                <a:schemeClr val="accent2">
                  <a:lumMod val="75000"/>
                </a:schemeClr>
              </a:solidFill>
              <a:ln w="19050">
                <a:solidFill>
                  <a:schemeClr val="lt1"/>
                </a:solidFill>
              </a:ln>
              <a:effectLst/>
            </c:spPr>
            <c:extLst>
              <c:ext xmlns:c16="http://schemas.microsoft.com/office/drawing/2014/chart" uri="{C3380CC4-5D6E-409C-BE32-E72D297353CC}">
                <c16:uniqueId val="{00000005-1F7B-4AEC-B7C7-18D453CE3E29}"/>
              </c:ext>
            </c:extLst>
          </c:dPt>
          <c:dPt>
            <c:idx val="3"/>
            <c:bubble3D val="0"/>
            <c:spPr>
              <a:solidFill>
                <a:schemeClr val="tx2"/>
              </a:solidFill>
              <a:ln w="19050">
                <a:solidFill>
                  <a:schemeClr val="lt1"/>
                </a:solidFill>
              </a:ln>
              <a:effectLst/>
            </c:spPr>
            <c:extLst>
              <c:ext xmlns:c16="http://schemas.microsoft.com/office/drawing/2014/chart" uri="{C3380CC4-5D6E-409C-BE32-E72D297353CC}">
                <c16:uniqueId val="{00000007-1F7B-4AEC-B7C7-18D453CE3E29}"/>
              </c:ext>
            </c:extLst>
          </c:dPt>
          <c:dPt>
            <c:idx val="4"/>
            <c:bubble3D val="0"/>
            <c:spPr>
              <a:solidFill>
                <a:schemeClr val="accent2">
                  <a:lumMod val="40000"/>
                  <a:lumOff val="60000"/>
                </a:schemeClr>
              </a:solidFill>
              <a:ln w="19050">
                <a:solidFill>
                  <a:schemeClr val="lt1"/>
                </a:solidFill>
              </a:ln>
              <a:effectLst/>
            </c:spPr>
            <c:extLst>
              <c:ext xmlns:c16="http://schemas.microsoft.com/office/drawing/2014/chart" uri="{C3380CC4-5D6E-409C-BE32-E72D297353CC}">
                <c16:uniqueId val="{00000009-1F7B-4AEC-B7C7-18D453CE3E29}"/>
              </c:ext>
            </c:extLst>
          </c:dPt>
          <c:dPt>
            <c:idx val="5"/>
            <c:bubble3D val="0"/>
            <c:spPr>
              <a:solidFill>
                <a:schemeClr val="accent2">
                  <a:lumMod val="20000"/>
                  <a:lumOff val="80000"/>
                </a:schemeClr>
              </a:solidFill>
              <a:ln w="19050">
                <a:solidFill>
                  <a:schemeClr val="lt1"/>
                </a:solidFill>
              </a:ln>
              <a:effectLst/>
            </c:spPr>
            <c:extLst>
              <c:ext xmlns:c16="http://schemas.microsoft.com/office/drawing/2014/chart" uri="{C3380CC4-5D6E-409C-BE32-E72D297353CC}">
                <c16:uniqueId val="{0000000B-1F7B-4AEC-B7C7-18D453CE3E29}"/>
              </c:ext>
            </c:extLst>
          </c:dPt>
          <c:dLbls>
            <c:dLbl>
              <c:idx val="0"/>
              <c:layout>
                <c:manualLayout>
                  <c:x val="7.2958603078163327E-3"/>
                  <c:y val="7.495004314053664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F7B-4AEC-B7C7-18D453CE3E29}"/>
                </c:ext>
              </c:extLst>
            </c:dLbl>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bg1"/>
                    </a:solidFill>
                    <a:latin typeface="+mn-lt"/>
                    <a:ea typeface="+mn-ea"/>
                    <a:cs typeface="+mn-cs"/>
                  </a:defRPr>
                </a:pPr>
                <a:endParaRPr lang="pl-PL"/>
              </a:p>
            </c:txPr>
            <c:showLegendKey val="0"/>
            <c:showVal val="1"/>
            <c:showCatName val="0"/>
            <c:showSerName val="0"/>
            <c:showPercent val="0"/>
            <c:showBubbleSize val="0"/>
            <c:showLeaderLines val="0"/>
            <c:extLst>
              <c:ext xmlns:c15="http://schemas.microsoft.com/office/drawing/2012/chart" uri="{CE6537A1-D6FC-4f65-9D91-7224C49458BB}"/>
            </c:extLst>
          </c:dLbls>
          <c:cat>
            <c:strRef>
              <c:f>Arkusz1!$A$2:$A$5</c:f>
              <c:strCache>
                <c:ptCount val="4"/>
                <c:pt idx="0">
                  <c:v>obecnie dostępne usługi są dla mnie wystarczające</c:v>
                </c:pt>
                <c:pt idx="1">
                  <c:v>mogłoby być więcej dostępnych usług</c:v>
                </c:pt>
                <c:pt idx="2">
                  <c:v>usług w aplikacji jest zdecydowanie za mało</c:v>
                </c:pt>
                <c:pt idx="3">
                  <c:v>nie wiem/trudno powiedzieć</c:v>
                </c:pt>
              </c:strCache>
            </c:strRef>
          </c:cat>
          <c:val>
            <c:numRef>
              <c:f>Arkusz1!$B$2:$B$5</c:f>
              <c:numCache>
                <c:formatCode>0%</c:formatCode>
                <c:ptCount val="4"/>
                <c:pt idx="0">
                  <c:v>0.54</c:v>
                </c:pt>
                <c:pt idx="1">
                  <c:v>0.19</c:v>
                </c:pt>
                <c:pt idx="2">
                  <c:v>0.05</c:v>
                </c:pt>
                <c:pt idx="3">
                  <c:v>0.22</c:v>
                </c:pt>
              </c:numCache>
            </c:numRef>
          </c:val>
          <c:extLst>
            <c:ext xmlns:c16="http://schemas.microsoft.com/office/drawing/2014/chart" uri="{C3380CC4-5D6E-409C-BE32-E72D297353CC}">
              <c16:uniqueId val="{0000000C-1F7B-4AEC-B7C7-18D453CE3E29}"/>
            </c:ext>
          </c:extLst>
        </c:ser>
        <c:dLbls>
          <c:showLegendKey val="0"/>
          <c:showVal val="0"/>
          <c:showCatName val="0"/>
          <c:showSerName val="0"/>
          <c:showPercent val="0"/>
          <c:showBubbleSize val="0"/>
          <c:showLeaderLines val="0"/>
        </c:dLbls>
        <c:firstSliceAng val="166"/>
        <c:holeSize val="57"/>
      </c:doughnutChart>
      <c:spPr>
        <a:noFill/>
        <a:ln>
          <a:noFill/>
        </a:ln>
        <a:effectLst/>
      </c:spPr>
    </c:plotArea>
    <c:legend>
      <c:legendPos val="l"/>
      <c:layout>
        <c:manualLayout>
          <c:xMode val="edge"/>
          <c:yMode val="edge"/>
          <c:x val="0"/>
          <c:y val="0.13186525674029081"/>
          <c:w val="0.35901807966259164"/>
          <c:h val="0.56138565908628624"/>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pl-PL"/>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pl-PL"/>
    </a:p>
  </c:txPr>
  <c:externalData r:id="rId3">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3280383154196272E-2"/>
          <c:y val="8.0772430597957731E-2"/>
          <c:w val="0.93742424319481388"/>
          <c:h val="0.91212098823514753"/>
        </c:manualLayout>
      </c:layout>
      <c:barChart>
        <c:barDir val="bar"/>
        <c:grouping val="clustered"/>
        <c:varyColors val="0"/>
        <c:ser>
          <c:idx val="0"/>
          <c:order val="0"/>
          <c:tx>
            <c:strRef>
              <c:f>Arkusz1!$B$1</c:f>
              <c:strCache>
                <c:ptCount val="1"/>
                <c:pt idx="0">
                  <c:v>Kolumna1</c:v>
                </c:pt>
              </c:strCache>
            </c:strRef>
          </c:tx>
          <c:spPr>
            <a:solidFill>
              <a:schemeClr val="accent2"/>
            </a:solidFill>
            <a:ln w="19050">
              <a:solidFill>
                <a:schemeClr val="lt1"/>
              </a:solidFill>
            </a:ln>
            <a:effectLst/>
          </c:spPr>
          <c:invertIfNegative val="0"/>
          <c:dPt>
            <c:idx val="0"/>
            <c:invertIfNegative val="0"/>
            <c:bubble3D val="0"/>
            <c:extLst>
              <c:ext xmlns:c16="http://schemas.microsoft.com/office/drawing/2014/chart" uri="{C3380CC4-5D6E-409C-BE32-E72D297353CC}">
                <c16:uniqueId val="{00000000-565F-4C66-9DC6-065073DE0D53}"/>
              </c:ext>
            </c:extLst>
          </c:dPt>
          <c:dPt>
            <c:idx val="1"/>
            <c:invertIfNegative val="0"/>
            <c:bubble3D val="0"/>
            <c:extLst>
              <c:ext xmlns:c16="http://schemas.microsoft.com/office/drawing/2014/chart" uri="{C3380CC4-5D6E-409C-BE32-E72D297353CC}">
                <c16:uniqueId val="{00000001-565F-4C66-9DC6-065073DE0D53}"/>
              </c:ext>
            </c:extLst>
          </c:dPt>
          <c:dPt>
            <c:idx val="11"/>
            <c:invertIfNegative val="0"/>
            <c:bubble3D val="0"/>
            <c:spPr>
              <a:solidFill>
                <a:schemeClr val="accent5"/>
              </a:solidFill>
              <a:ln w="19050">
                <a:solidFill>
                  <a:schemeClr val="lt1"/>
                </a:solidFill>
              </a:ln>
              <a:effectLst/>
            </c:spPr>
            <c:extLst>
              <c:ext xmlns:c16="http://schemas.microsoft.com/office/drawing/2014/chart" uri="{C3380CC4-5D6E-409C-BE32-E72D297353CC}">
                <c16:uniqueId val="{00000007-565F-4C66-9DC6-065073DE0D53}"/>
              </c:ext>
            </c:extLst>
          </c:dPt>
          <c:dPt>
            <c:idx val="12"/>
            <c:invertIfNegative val="0"/>
            <c:bubble3D val="0"/>
            <c:spPr>
              <a:solidFill>
                <a:schemeClr val="accent5"/>
              </a:solidFill>
              <a:ln w="19050">
                <a:solidFill>
                  <a:schemeClr val="lt1"/>
                </a:solidFill>
              </a:ln>
              <a:effectLst/>
            </c:spPr>
            <c:extLst>
              <c:ext xmlns:c16="http://schemas.microsoft.com/office/drawing/2014/chart" uri="{C3380CC4-5D6E-409C-BE32-E72D297353CC}">
                <c16:uniqueId val="{00000003-565F-4C66-9DC6-065073DE0D53}"/>
              </c:ext>
            </c:extLst>
          </c:dPt>
          <c:dLbls>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pl-P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Arkusz1!$A$2:$A$14</c:f>
              <c:strCache>
                <c:ptCount val="13"/>
                <c:pt idx="0">
                  <c:v>Płatności urzędowe</c:v>
                </c:pt>
                <c:pt idx="1">
                  <c:v>Składanie wniosków o paszport on-line</c:v>
                </c:pt>
                <c:pt idx="2">
                  <c:v>Pełnomocnictwa - potwierdzenie działania w imieniu innych osób podczas załatwiania spraw urzędowych</c:v>
                </c:pt>
                <c:pt idx="3">
                  <c:v>Skrzynka pocztowa elektroniczna do korespondencji z urzędami</c:v>
                </c:pt>
                <c:pt idx="4">
                  <c:v>Zameldowanie na pobyt stały lub czasowy</c:v>
                </c:pt>
                <c:pt idx="5">
                  <c:v>Rejestr Wyborców, np. możliwość zmiany miejsca głosowania</c:v>
                </c:pt>
                <c:pt idx="6">
                  <c:v>Centralna Ewidencja Pojazdów, np. możliwość sprawdzenia danych pojazdów, elektroniczna umowa kupna-sprzedaży samochodu</c:v>
                </c:pt>
                <c:pt idx="7">
                  <c:v>Możliwość wyrobienia dowodu osobistego</c:v>
                </c:pt>
                <c:pt idx="8">
                  <c:v>Zgłoszenie urodzenia dziecka</c:v>
                </c:pt>
                <c:pt idx="9">
                  <c:v>Dostęp do odpisów akty Urzędu Stanu Cywilnego, np. aktów urodzenia, małżeństwa, zgonów</c:v>
                </c:pt>
                <c:pt idx="10">
                  <c:v>Dofinansowanie zakupu odbiornika elektronicznego</c:v>
                </c:pt>
                <c:pt idx="11">
                  <c:v>Niczego mi nie brakuje</c:v>
                </c:pt>
                <c:pt idx="12">
                  <c:v>Nie wiem/trudno powiedzieć</c:v>
                </c:pt>
              </c:strCache>
            </c:strRef>
          </c:cat>
          <c:val>
            <c:numRef>
              <c:f>Arkusz1!$B$2:$B$14</c:f>
              <c:numCache>
                <c:formatCode>0%</c:formatCode>
                <c:ptCount val="13"/>
                <c:pt idx="0">
                  <c:v>0.09</c:v>
                </c:pt>
                <c:pt idx="1">
                  <c:v>0.08</c:v>
                </c:pt>
                <c:pt idx="2">
                  <c:v>0.08</c:v>
                </c:pt>
                <c:pt idx="3">
                  <c:v>0.06</c:v>
                </c:pt>
                <c:pt idx="4">
                  <c:v>0.06</c:v>
                </c:pt>
                <c:pt idx="5">
                  <c:v>0.06</c:v>
                </c:pt>
                <c:pt idx="6">
                  <c:v>0.06</c:v>
                </c:pt>
                <c:pt idx="7">
                  <c:v>0.05</c:v>
                </c:pt>
                <c:pt idx="8">
                  <c:v>0.04</c:v>
                </c:pt>
                <c:pt idx="9">
                  <c:v>0.03</c:v>
                </c:pt>
                <c:pt idx="10">
                  <c:v>0.03</c:v>
                </c:pt>
                <c:pt idx="11">
                  <c:v>0.43</c:v>
                </c:pt>
                <c:pt idx="12">
                  <c:v>0.25</c:v>
                </c:pt>
              </c:numCache>
            </c:numRef>
          </c:val>
          <c:extLst>
            <c:ext xmlns:c16="http://schemas.microsoft.com/office/drawing/2014/chart" uri="{C3380CC4-5D6E-409C-BE32-E72D297353CC}">
              <c16:uniqueId val="{00000006-565F-4C66-9DC6-065073DE0D53}"/>
            </c:ext>
          </c:extLst>
        </c:ser>
        <c:dLbls>
          <c:showLegendKey val="0"/>
          <c:showVal val="0"/>
          <c:showCatName val="0"/>
          <c:showSerName val="0"/>
          <c:showPercent val="0"/>
          <c:showBubbleSize val="0"/>
        </c:dLbls>
        <c:gapWidth val="40"/>
        <c:axId val="25750784"/>
        <c:axId val="25744128"/>
      </c:barChart>
      <c:valAx>
        <c:axId val="25744128"/>
        <c:scaling>
          <c:orientation val="minMax"/>
        </c:scaling>
        <c:delete val="1"/>
        <c:axPos val="t"/>
        <c:numFmt formatCode="0%" sourceLinked="1"/>
        <c:majorTickMark val="out"/>
        <c:minorTickMark val="none"/>
        <c:tickLblPos val="nextTo"/>
        <c:crossAx val="25750784"/>
        <c:crosses val="autoZero"/>
        <c:crossBetween val="between"/>
      </c:valAx>
      <c:catAx>
        <c:axId val="25750784"/>
        <c:scaling>
          <c:orientation val="maxMin"/>
        </c:scaling>
        <c:delete val="1"/>
        <c:axPos val="l"/>
        <c:numFmt formatCode="General" sourceLinked="1"/>
        <c:majorTickMark val="out"/>
        <c:minorTickMark val="none"/>
        <c:tickLblPos val="nextTo"/>
        <c:crossAx val="25744128"/>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50">
          <a:solidFill>
            <a:schemeClr val="tx1"/>
          </a:solidFill>
        </a:defRPr>
      </a:pPr>
      <a:endParaRPr lang="pl-PL"/>
    </a:p>
  </c:txPr>
  <c:externalData r:id="rId3">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3280383154196272E-2"/>
          <c:y val="9.1557571701457188E-2"/>
          <c:w val="0.79209839661335912"/>
          <c:h val="0.90133590030132982"/>
        </c:manualLayout>
      </c:layout>
      <c:barChart>
        <c:barDir val="bar"/>
        <c:grouping val="clustered"/>
        <c:varyColors val="0"/>
        <c:ser>
          <c:idx val="0"/>
          <c:order val="0"/>
          <c:tx>
            <c:strRef>
              <c:f>Arkusz1!$B$1</c:f>
              <c:strCache>
                <c:ptCount val="1"/>
                <c:pt idx="0">
                  <c:v>Kolumna1</c:v>
                </c:pt>
              </c:strCache>
            </c:strRef>
          </c:tx>
          <c:spPr>
            <a:solidFill>
              <a:schemeClr val="accent2"/>
            </a:solidFill>
            <a:ln w="19050">
              <a:solidFill>
                <a:schemeClr val="lt1"/>
              </a:solidFill>
            </a:ln>
            <a:effectLst/>
          </c:spPr>
          <c:invertIfNegative val="0"/>
          <c:dPt>
            <c:idx val="0"/>
            <c:invertIfNegative val="0"/>
            <c:bubble3D val="0"/>
            <c:spPr>
              <a:solidFill>
                <a:schemeClr val="tx2"/>
              </a:solidFill>
              <a:ln w="19050">
                <a:solidFill>
                  <a:schemeClr val="lt1"/>
                </a:solidFill>
              </a:ln>
              <a:effectLst/>
            </c:spPr>
            <c:extLst>
              <c:ext xmlns:c16="http://schemas.microsoft.com/office/drawing/2014/chart" uri="{C3380CC4-5D6E-409C-BE32-E72D297353CC}">
                <c16:uniqueId val="{00000000-8219-4579-8A4F-B8B44C66550D}"/>
              </c:ext>
            </c:extLst>
          </c:dPt>
          <c:dPt>
            <c:idx val="1"/>
            <c:invertIfNegative val="0"/>
            <c:bubble3D val="0"/>
            <c:extLst>
              <c:ext xmlns:c16="http://schemas.microsoft.com/office/drawing/2014/chart" uri="{C3380CC4-5D6E-409C-BE32-E72D297353CC}">
                <c16:uniqueId val="{00000001-8219-4579-8A4F-B8B44C66550D}"/>
              </c:ext>
            </c:extLst>
          </c:dPt>
          <c:dLbls>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pl-P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Arkusz1!$A$2:$A$6</c:f>
              <c:strCache>
                <c:ptCount val="5"/>
                <c:pt idx="0">
                  <c:v>Brak potrzeby korzystania</c:v>
                </c:pt>
                <c:pt idx="1">
                  <c:v>Problemy techniczne</c:v>
                </c:pt>
                <c:pt idx="2">
                  <c:v>Usługi były nieprzydatne</c:v>
                </c:pt>
                <c:pt idx="3">
                  <c:v>Problemy z logowaniem</c:v>
                </c:pt>
                <c:pt idx="4">
                  <c:v>Niepewność odnośnie bezpieczeństwa i ochrony prywatności</c:v>
                </c:pt>
              </c:strCache>
            </c:strRef>
          </c:cat>
          <c:val>
            <c:numRef>
              <c:f>Arkusz1!$B$2:$B$6</c:f>
              <c:numCache>
                <c:formatCode>0%</c:formatCode>
                <c:ptCount val="5"/>
                <c:pt idx="0">
                  <c:v>0.71</c:v>
                </c:pt>
                <c:pt idx="1">
                  <c:v>0.21</c:v>
                </c:pt>
                <c:pt idx="2">
                  <c:v>0.12</c:v>
                </c:pt>
                <c:pt idx="3">
                  <c:v>7.0000000000000007E-2</c:v>
                </c:pt>
                <c:pt idx="4">
                  <c:v>0.03</c:v>
                </c:pt>
              </c:numCache>
            </c:numRef>
          </c:val>
          <c:extLst>
            <c:ext xmlns:c16="http://schemas.microsoft.com/office/drawing/2014/chart" uri="{C3380CC4-5D6E-409C-BE32-E72D297353CC}">
              <c16:uniqueId val="{00000002-8219-4579-8A4F-B8B44C66550D}"/>
            </c:ext>
          </c:extLst>
        </c:ser>
        <c:dLbls>
          <c:showLegendKey val="0"/>
          <c:showVal val="0"/>
          <c:showCatName val="0"/>
          <c:showSerName val="0"/>
          <c:showPercent val="0"/>
          <c:showBubbleSize val="0"/>
        </c:dLbls>
        <c:gapWidth val="40"/>
        <c:axId val="25750784"/>
        <c:axId val="25744128"/>
      </c:barChart>
      <c:valAx>
        <c:axId val="25744128"/>
        <c:scaling>
          <c:orientation val="minMax"/>
        </c:scaling>
        <c:delete val="1"/>
        <c:axPos val="t"/>
        <c:numFmt formatCode="0%" sourceLinked="1"/>
        <c:majorTickMark val="out"/>
        <c:minorTickMark val="none"/>
        <c:tickLblPos val="nextTo"/>
        <c:crossAx val="25750784"/>
        <c:crosses val="autoZero"/>
        <c:crossBetween val="between"/>
      </c:valAx>
      <c:catAx>
        <c:axId val="25750784"/>
        <c:scaling>
          <c:orientation val="maxMin"/>
        </c:scaling>
        <c:delete val="1"/>
        <c:axPos val="l"/>
        <c:numFmt formatCode="General" sourceLinked="1"/>
        <c:majorTickMark val="out"/>
        <c:minorTickMark val="none"/>
        <c:tickLblPos val="nextTo"/>
        <c:crossAx val="25744128"/>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50">
          <a:solidFill>
            <a:schemeClr val="tx1"/>
          </a:solidFill>
        </a:defRPr>
      </a:pPr>
      <a:endParaRPr lang="pl-PL"/>
    </a:p>
  </c:txPr>
  <c:externalData r:id="rId3">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3280383154196272E-2"/>
          <c:y val="9.1557571701457188E-2"/>
          <c:w val="0.47894580378172585"/>
          <c:h val="0.90133590030132982"/>
        </c:manualLayout>
      </c:layout>
      <c:barChart>
        <c:barDir val="bar"/>
        <c:grouping val="clustered"/>
        <c:varyColors val="0"/>
        <c:ser>
          <c:idx val="0"/>
          <c:order val="0"/>
          <c:tx>
            <c:strRef>
              <c:f>Arkusz1!$B$1</c:f>
              <c:strCache>
                <c:ptCount val="1"/>
                <c:pt idx="0">
                  <c:v>Kolumna1</c:v>
                </c:pt>
              </c:strCache>
            </c:strRef>
          </c:tx>
          <c:spPr>
            <a:solidFill>
              <a:schemeClr val="tx2"/>
            </a:solidFill>
            <a:ln w="19050">
              <a:solidFill>
                <a:schemeClr val="lt1"/>
              </a:solidFill>
            </a:ln>
            <a:effectLst/>
          </c:spPr>
          <c:invertIfNegative val="0"/>
          <c:dPt>
            <c:idx val="0"/>
            <c:invertIfNegative val="0"/>
            <c:bubble3D val="0"/>
            <c:extLst>
              <c:ext xmlns:c16="http://schemas.microsoft.com/office/drawing/2014/chart" uri="{C3380CC4-5D6E-409C-BE32-E72D297353CC}">
                <c16:uniqueId val="{00000000-2B3B-480D-B865-081E19B62701}"/>
              </c:ext>
            </c:extLst>
          </c:dPt>
          <c:dPt>
            <c:idx val="2"/>
            <c:invertIfNegative val="0"/>
            <c:bubble3D val="0"/>
            <c:extLst>
              <c:ext xmlns:c16="http://schemas.microsoft.com/office/drawing/2014/chart" uri="{C3380CC4-5D6E-409C-BE32-E72D297353CC}">
                <c16:uniqueId val="{00000001-301D-47FA-80D1-2EA08EA1A588}"/>
              </c:ext>
            </c:extLst>
          </c:dPt>
          <c:dLbls>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pl-P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Arkusz1!$A$2:$A$4</c:f>
              <c:strCache>
                <c:ptCount val="3"/>
                <c:pt idx="0">
                  <c:v>nic</c:v>
                </c:pt>
                <c:pt idx="1">
                  <c:v>potrzeba/ nic, bo nie mam potrzeby</c:v>
                </c:pt>
                <c:pt idx="2">
                  <c:v>nie wiem</c:v>
                </c:pt>
              </c:strCache>
            </c:strRef>
          </c:cat>
          <c:val>
            <c:numRef>
              <c:f>Arkusz1!$B$2:$B$4</c:f>
              <c:numCache>
                <c:formatCode>0%</c:formatCode>
                <c:ptCount val="3"/>
                <c:pt idx="0">
                  <c:v>0.27272727272727271</c:v>
                </c:pt>
                <c:pt idx="1">
                  <c:v>0.21212121212121213</c:v>
                </c:pt>
                <c:pt idx="2">
                  <c:v>0.24242424242424243</c:v>
                </c:pt>
              </c:numCache>
            </c:numRef>
          </c:val>
          <c:extLst>
            <c:ext xmlns:c16="http://schemas.microsoft.com/office/drawing/2014/chart" uri="{C3380CC4-5D6E-409C-BE32-E72D297353CC}">
              <c16:uniqueId val="{00000002-2B3B-480D-B865-081E19B62701}"/>
            </c:ext>
          </c:extLst>
        </c:ser>
        <c:dLbls>
          <c:showLegendKey val="0"/>
          <c:showVal val="0"/>
          <c:showCatName val="0"/>
          <c:showSerName val="0"/>
          <c:showPercent val="0"/>
          <c:showBubbleSize val="0"/>
        </c:dLbls>
        <c:gapWidth val="40"/>
        <c:axId val="25750784"/>
        <c:axId val="25744128"/>
      </c:barChart>
      <c:valAx>
        <c:axId val="25744128"/>
        <c:scaling>
          <c:orientation val="minMax"/>
        </c:scaling>
        <c:delete val="1"/>
        <c:axPos val="t"/>
        <c:numFmt formatCode="0%" sourceLinked="1"/>
        <c:majorTickMark val="out"/>
        <c:minorTickMark val="none"/>
        <c:tickLblPos val="nextTo"/>
        <c:crossAx val="25750784"/>
        <c:crosses val="autoZero"/>
        <c:crossBetween val="between"/>
      </c:valAx>
      <c:catAx>
        <c:axId val="25750784"/>
        <c:scaling>
          <c:orientation val="maxMin"/>
        </c:scaling>
        <c:delete val="1"/>
        <c:axPos val="l"/>
        <c:numFmt formatCode="General" sourceLinked="1"/>
        <c:majorTickMark val="out"/>
        <c:minorTickMark val="none"/>
        <c:tickLblPos val="nextTo"/>
        <c:crossAx val="25744128"/>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50">
          <a:solidFill>
            <a:schemeClr val="tx1"/>
          </a:solidFill>
        </a:defRPr>
      </a:pPr>
      <a:endParaRPr lang="pl-PL"/>
    </a:p>
  </c:txPr>
  <c:externalData r:id="rId3">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Arkusz1!$B$1</c:f>
              <c:strCache>
                <c:ptCount val="1"/>
                <c:pt idx="0">
                  <c:v>Kolumna1</c:v>
                </c:pt>
              </c:strCache>
            </c:strRef>
          </c:tx>
          <c:spPr>
            <a:solidFill>
              <a:schemeClr val="accent2">
                <a:lumMod val="50000"/>
              </a:schemeClr>
            </a:solidFill>
            <a:ln>
              <a:solidFill>
                <a:schemeClr val="accent2">
                  <a:lumMod val="20000"/>
                  <a:lumOff val="80000"/>
                </a:schemeClr>
              </a:solidFill>
            </a:ln>
          </c:spPr>
          <c:dPt>
            <c:idx val="0"/>
            <c:bubble3D val="0"/>
            <c:spPr>
              <a:solidFill>
                <a:schemeClr val="accent2"/>
              </a:solidFill>
              <a:ln w="19050">
                <a:solidFill>
                  <a:schemeClr val="accent2"/>
                </a:solidFill>
              </a:ln>
              <a:effectLst/>
            </c:spPr>
            <c:extLst>
              <c:ext xmlns:c16="http://schemas.microsoft.com/office/drawing/2014/chart" uri="{C3380CC4-5D6E-409C-BE32-E72D297353CC}">
                <c16:uniqueId val="{00000001-7B89-465F-83C0-E082FB2B2748}"/>
              </c:ext>
            </c:extLst>
          </c:dPt>
          <c:dPt>
            <c:idx val="1"/>
            <c:bubble3D val="0"/>
            <c:spPr>
              <a:noFill/>
              <a:ln w="9525">
                <a:solidFill>
                  <a:schemeClr val="tx2"/>
                </a:solidFill>
              </a:ln>
              <a:effectLst/>
            </c:spPr>
            <c:extLst>
              <c:ext xmlns:c16="http://schemas.microsoft.com/office/drawing/2014/chart" uri="{C3380CC4-5D6E-409C-BE32-E72D297353CC}">
                <c16:uniqueId val="{00000003-7B89-465F-83C0-E082FB2B2748}"/>
              </c:ext>
            </c:extLst>
          </c:dPt>
          <c:dLbls>
            <c:dLbl>
              <c:idx val="1"/>
              <c:delete val="1"/>
              <c:extLst>
                <c:ext xmlns:c15="http://schemas.microsoft.com/office/drawing/2012/chart" uri="{CE6537A1-D6FC-4f65-9D91-7224C49458BB}"/>
                <c:ext xmlns:c16="http://schemas.microsoft.com/office/drawing/2014/chart" uri="{C3380CC4-5D6E-409C-BE32-E72D297353CC}">
                  <c16:uniqueId val="{00000003-7B89-465F-83C0-E082FB2B2748}"/>
                </c:ext>
              </c:extLst>
            </c:dLbl>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bg1"/>
                    </a:solidFill>
                    <a:latin typeface="+mn-lt"/>
                    <a:ea typeface="+mn-ea"/>
                    <a:cs typeface="+mn-cs"/>
                  </a:defRPr>
                </a:pPr>
                <a:endParaRPr lang="pl-PL"/>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numRef>
              <c:f>Arkusz1!$A$2:$A$3</c:f>
              <c:numCache>
                <c:formatCode>General</c:formatCode>
                <c:ptCount val="2"/>
              </c:numCache>
            </c:numRef>
          </c:cat>
          <c:val>
            <c:numRef>
              <c:f>Arkusz1!$B$2:$B$3</c:f>
              <c:numCache>
                <c:formatCode>0%</c:formatCode>
                <c:ptCount val="2"/>
                <c:pt idx="0">
                  <c:v>0.1</c:v>
                </c:pt>
                <c:pt idx="1">
                  <c:v>0.9</c:v>
                </c:pt>
              </c:numCache>
            </c:numRef>
          </c:val>
          <c:extLst>
            <c:ext xmlns:c16="http://schemas.microsoft.com/office/drawing/2014/chart" uri="{C3380CC4-5D6E-409C-BE32-E72D297353CC}">
              <c16:uniqueId val="{00000004-7B89-465F-83C0-E082FB2B2748}"/>
            </c:ext>
          </c:extLst>
        </c:ser>
        <c:dLbls>
          <c:showLegendKey val="0"/>
          <c:showVal val="0"/>
          <c:showCatName val="0"/>
          <c:showSerName val="0"/>
          <c:showPercent val="0"/>
          <c:showBubbleSize val="0"/>
          <c:showLeaderLines val="1"/>
        </c:dLbls>
        <c:firstSliceAng val="0"/>
        <c:holeSize val="57"/>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pl-PL"/>
    </a:p>
  </c:txPr>
  <c:externalData r:id="rId3">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3280383154196272E-2"/>
          <c:y val="9.1557571701457188E-2"/>
          <c:w val="0.79209839661335912"/>
          <c:h val="0.90133590030132982"/>
        </c:manualLayout>
      </c:layout>
      <c:barChart>
        <c:barDir val="bar"/>
        <c:grouping val="clustered"/>
        <c:varyColors val="0"/>
        <c:ser>
          <c:idx val="0"/>
          <c:order val="0"/>
          <c:tx>
            <c:strRef>
              <c:f>Arkusz1!$B$1</c:f>
              <c:strCache>
                <c:ptCount val="1"/>
                <c:pt idx="0">
                  <c:v>Kolumna1</c:v>
                </c:pt>
              </c:strCache>
            </c:strRef>
          </c:tx>
          <c:spPr>
            <a:solidFill>
              <a:schemeClr val="accent2">
                <a:lumMod val="60000"/>
                <a:lumOff val="40000"/>
              </a:schemeClr>
            </a:solidFill>
            <a:ln w="19050">
              <a:solidFill>
                <a:schemeClr val="lt1"/>
              </a:solidFill>
            </a:ln>
            <a:effectLst/>
          </c:spPr>
          <c:invertIfNegative val="0"/>
          <c:dPt>
            <c:idx val="0"/>
            <c:invertIfNegative val="0"/>
            <c:bubble3D val="0"/>
            <c:extLst>
              <c:ext xmlns:c16="http://schemas.microsoft.com/office/drawing/2014/chart" uri="{C3380CC4-5D6E-409C-BE32-E72D297353CC}">
                <c16:uniqueId val="{00000000-5D28-4C13-90E9-F4E9F0CDEA72}"/>
              </c:ext>
            </c:extLst>
          </c:dPt>
          <c:dPt>
            <c:idx val="1"/>
            <c:invertIfNegative val="0"/>
            <c:bubble3D val="0"/>
            <c:extLst>
              <c:ext xmlns:c16="http://schemas.microsoft.com/office/drawing/2014/chart" uri="{C3380CC4-5D6E-409C-BE32-E72D297353CC}">
                <c16:uniqueId val="{00000001-5D28-4C13-90E9-F4E9F0CDEA72}"/>
              </c:ext>
            </c:extLst>
          </c:dPt>
          <c:dLbls>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pl-P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Arkusz1!$A$2:$A$9</c:f>
              <c:strCache>
                <c:ptCount val="8"/>
                <c:pt idx="0">
                  <c:v>Nic - ogólnie</c:v>
                </c:pt>
                <c:pt idx="1">
                  <c:v>Nic, nie korzystam z Internetu</c:v>
                </c:pt>
                <c:pt idx="2">
                  <c:v>Więcej informacji na temat aplikacji</c:v>
                </c:pt>
                <c:pt idx="3">
                  <c:v>Lepsze gwarancje bezpieczeństwa</c:v>
                </c:pt>
                <c:pt idx="4">
                  <c:v>Informacje na temat pierwszego logowania</c:v>
                </c:pt>
                <c:pt idx="5">
                  <c:v>Prostsze pierwsze logowanie</c:v>
                </c:pt>
                <c:pt idx="6">
                  <c:v>Więcej dostępnych usług</c:v>
                </c:pt>
                <c:pt idx="7">
                  <c:v>Inne</c:v>
                </c:pt>
              </c:strCache>
            </c:strRef>
          </c:cat>
          <c:val>
            <c:numRef>
              <c:f>Arkusz1!$B$2:$B$9</c:f>
              <c:numCache>
                <c:formatCode>0%</c:formatCode>
                <c:ptCount val="8"/>
                <c:pt idx="0">
                  <c:v>0.57999999999999996</c:v>
                </c:pt>
                <c:pt idx="1">
                  <c:v>0.15</c:v>
                </c:pt>
                <c:pt idx="2">
                  <c:v>0.15</c:v>
                </c:pt>
                <c:pt idx="3">
                  <c:v>0.11</c:v>
                </c:pt>
                <c:pt idx="4">
                  <c:v>0.05</c:v>
                </c:pt>
                <c:pt idx="5">
                  <c:v>0.04</c:v>
                </c:pt>
                <c:pt idx="6">
                  <c:v>0.03</c:v>
                </c:pt>
                <c:pt idx="7">
                  <c:v>0.03</c:v>
                </c:pt>
              </c:numCache>
            </c:numRef>
          </c:val>
          <c:extLst>
            <c:ext xmlns:c16="http://schemas.microsoft.com/office/drawing/2014/chart" uri="{C3380CC4-5D6E-409C-BE32-E72D297353CC}">
              <c16:uniqueId val="{00000002-5D28-4C13-90E9-F4E9F0CDEA72}"/>
            </c:ext>
          </c:extLst>
        </c:ser>
        <c:dLbls>
          <c:showLegendKey val="0"/>
          <c:showVal val="0"/>
          <c:showCatName val="0"/>
          <c:showSerName val="0"/>
          <c:showPercent val="0"/>
          <c:showBubbleSize val="0"/>
        </c:dLbls>
        <c:gapWidth val="40"/>
        <c:axId val="25750784"/>
        <c:axId val="25744128"/>
      </c:barChart>
      <c:valAx>
        <c:axId val="25744128"/>
        <c:scaling>
          <c:orientation val="minMax"/>
        </c:scaling>
        <c:delete val="1"/>
        <c:axPos val="t"/>
        <c:numFmt formatCode="0%" sourceLinked="1"/>
        <c:majorTickMark val="out"/>
        <c:minorTickMark val="none"/>
        <c:tickLblPos val="nextTo"/>
        <c:crossAx val="25750784"/>
        <c:crosses val="autoZero"/>
        <c:crossBetween val="between"/>
      </c:valAx>
      <c:catAx>
        <c:axId val="25750784"/>
        <c:scaling>
          <c:orientation val="maxMin"/>
        </c:scaling>
        <c:delete val="1"/>
        <c:axPos val="l"/>
        <c:numFmt formatCode="General" sourceLinked="1"/>
        <c:majorTickMark val="out"/>
        <c:minorTickMark val="none"/>
        <c:tickLblPos val="nextTo"/>
        <c:crossAx val="25744128"/>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50">
          <a:solidFill>
            <a:schemeClr val="tx1"/>
          </a:solidFill>
        </a:defRPr>
      </a:pPr>
      <a:endParaRPr lang="pl-PL"/>
    </a:p>
  </c:txPr>
  <c:externalData r:id="rId3">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Arkusz1!$B$1</c:f>
              <c:strCache>
                <c:ptCount val="1"/>
                <c:pt idx="0">
                  <c:v>Kolumna1</c:v>
                </c:pt>
              </c:strCache>
            </c:strRef>
          </c:tx>
          <c:spPr>
            <a:solidFill>
              <a:schemeClr val="accent2">
                <a:lumMod val="50000"/>
              </a:schemeClr>
            </a:solidFill>
            <a:ln>
              <a:solidFill>
                <a:schemeClr val="accent2">
                  <a:lumMod val="20000"/>
                  <a:lumOff val="80000"/>
                </a:schemeClr>
              </a:solidFill>
            </a:ln>
          </c:spPr>
          <c:dPt>
            <c:idx val="0"/>
            <c:bubble3D val="0"/>
            <c:spPr>
              <a:solidFill>
                <a:schemeClr val="accent2">
                  <a:lumMod val="75000"/>
                </a:schemeClr>
              </a:solidFill>
              <a:ln w="19050">
                <a:solidFill>
                  <a:schemeClr val="accent2"/>
                </a:solidFill>
              </a:ln>
              <a:effectLst/>
            </c:spPr>
            <c:extLst>
              <c:ext xmlns:c16="http://schemas.microsoft.com/office/drawing/2014/chart" uri="{C3380CC4-5D6E-409C-BE32-E72D297353CC}">
                <c16:uniqueId val="{00000001-F287-4F2D-8BCE-453218D909AD}"/>
              </c:ext>
            </c:extLst>
          </c:dPt>
          <c:dPt>
            <c:idx val="1"/>
            <c:bubble3D val="0"/>
            <c:spPr>
              <a:noFill/>
              <a:ln w="9525">
                <a:solidFill>
                  <a:schemeClr val="tx2"/>
                </a:solidFill>
              </a:ln>
              <a:effectLst/>
            </c:spPr>
            <c:extLst>
              <c:ext xmlns:c16="http://schemas.microsoft.com/office/drawing/2014/chart" uri="{C3380CC4-5D6E-409C-BE32-E72D297353CC}">
                <c16:uniqueId val="{00000003-F287-4F2D-8BCE-453218D909AD}"/>
              </c:ext>
            </c:extLst>
          </c:dPt>
          <c:dLbls>
            <c:dLbl>
              <c:idx val="1"/>
              <c:delete val="1"/>
              <c:extLst>
                <c:ext xmlns:c15="http://schemas.microsoft.com/office/drawing/2012/chart" uri="{CE6537A1-D6FC-4f65-9D91-7224C49458BB}"/>
                <c:ext xmlns:c16="http://schemas.microsoft.com/office/drawing/2014/chart" uri="{C3380CC4-5D6E-409C-BE32-E72D297353CC}">
                  <c16:uniqueId val="{00000003-F287-4F2D-8BCE-453218D909AD}"/>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pl-PL"/>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numRef>
              <c:f>Arkusz1!$A$2:$A$3</c:f>
              <c:numCache>
                <c:formatCode>General</c:formatCode>
                <c:ptCount val="2"/>
              </c:numCache>
            </c:numRef>
          </c:cat>
          <c:val>
            <c:numRef>
              <c:f>Arkusz1!$B$2:$B$3</c:f>
              <c:numCache>
                <c:formatCode>0%</c:formatCode>
                <c:ptCount val="2"/>
                <c:pt idx="0">
                  <c:v>0.47</c:v>
                </c:pt>
                <c:pt idx="1">
                  <c:v>0.53</c:v>
                </c:pt>
              </c:numCache>
            </c:numRef>
          </c:val>
          <c:extLst>
            <c:ext xmlns:c16="http://schemas.microsoft.com/office/drawing/2014/chart" uri="{C3380CC4-5D6E-409C-BE32-E72D297353CC}">
              <c16:uniqueId val="{00000004-F287-4F2D-8BCE-453218D909AD}"/>
            </c:ext>
          </c:extLst>
        </c:ser>
        <c:dLbls>
          <c:showLegendKey val="0"/>
          <c:showVal val="0"/>
          <c:showCatName val="0"/>
          <c:showSerName val="0"/>
          <c:showPercent val="0"/>
          <c:showBubbleSize val="0"/>
          <c:showLeaderLines val="1"/>
        </c:dLbls>
        <c:firstSliceAng val="0"/>
        <c:holeSize val="57"/>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pl-PL"/>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3280383154196272E-2"/>
          <c:y val="9.1557571701457188E-2"/>
          <c:w val="0.79209839661335912"/>
          <c:h val="0.90133590030132982"/>
        </c:manualLayout>
      </c:layout>
      <c:barChart>
        <c:barDir val="bar"/>
        <c:grouping val="clustered"/>
        <c:varyColors val="0"/>
        <c:ser>
          <c:idx val="0"/>
          <c:order val="0"/>
          <c:tx>
            <c:strRef>
              <c:f>Arkusz1!$B$1</c:f>
              <c:strCache>
                <c:ptCount val="1"/>
                <c:pt idx="0">
                  <c:v>znajomość asystowana</c:v>
                </c:pt>
              </c:strCache>
            </c:strRef>
          </c:tx>
          <c:spPr>
            <a:solidFill>
              <a:schemeClr val="accent4"/>
            </a:solidFill>
            <a:ln w="19050">
              <a:solidFill>
                <a:schemeClr val="lt1"/>
              </a:solidFill>
            </a:ln>
            <a:effectLst/>
          </c:spPr>
          <c:invertIfNegative val="0"/>
          <c:dPt>
            <c:idx val="0"/>
            <c:invertIfNegative val="0"/>
            <c:bubble3D val="0"/>
            <c:extLst>
              <c:ext xmlns:c16="http://schemas.microsoft.com/office/drawing/2014/chart" uri="{C3380CC4-5D6E-409C-BE32-E72D297353CC}">
                <c16:uniqueId val="{00000000-A285-4CC7-A8B9-202EE393CE5D}"/>
              </c:ext>
            </c:extLst>
          </c:dPt>
          <c:dPt>
            <c:idx val="1"/>
            <c:invertIfNegative val="0"/>
            <c:bubble3D val="0"/>
            <c:extLst>
              <c:ext xmlns:c16="http://schemas.microsoft.com/office/drawing/2014/chart" uri="{C3380CC4-5D6E-409C-BE32-E72D297353CC}">
                <c16:uniqueId val="{00000001-A285-4CC7-A8B9-202EE393CE5D}"/>
              </c:ext>
            </c:extLst>
          </c:dPt>
          <c:dLbls>
            <c:spPr>
              <a:noFill/>
              <a:ln>
                <a:noFill/>
              </a:ln>
              <a:effectLst/>
            </c:spPr>
            <c:txPr>
              <a:bodyPr rot="0" spcFirstLastPara="1" vertOverflow="ellipsis" vert="horz" wrap="square" anchor="ctr" anchorCtr="1"/>
              <a:lstStyle/>
              <a:p>
                <a:pPr>
                  <a:defRPr sz="700" b="0" i="0" u="none" strike="noStrike" kern="1200" baseline="0">
                    <a:solidFill>
                      <a:schemeClr val="accent4">
                        <a:lumMod val="75000"/>
                      </a:schemeClr>
                    </a:solidFill>
                    <a:latin typeface="+mn-lt"/>
                    <a:ea typeface="+mn-ea"/>
                    <a:cs typeface="+mn-cs"/>
                  </a:defRPr>
                </a:pPr>
                <a:endParaRPr lang="pl-P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Arkusz1!$A$2:$A$26</c:f>
              <c:numCache>
                <c:formatCode>General</c:formatCode>
                <c:ptCount val="25"/>
              </c:numCache>
            </c:numRef>
          </c:cat>
          <c:val>
            <c:numRef>
              <c:f>Arkusz1!$B$2:$B$26</c:f>
              <c:numCache>
                <c:formatCode>0%</c:formatCode>
                <c:ptCount val="25"/>
                <c:pt idx="0">
                  <c:v>0.11</c:v>
                </c:pt>
                <c:pt idx="1">
                  <c:v>0.1</c:v>
                </c:pt>
                <c:pt idx="2">
                  <c:v>0.09</c:v>
                </c:pt>
                <c:pt idx="3">
                  <c:v>7.0000000000000007E-2</c:v>
                </c:pt>
                <c:pt idx="4">
                  <c:v>0.21</c:v>
                </c:pt>
                <c:pt idx="5">
                  <c:v>0.09</c:v>
                </c:pt>
                <c:pt idx="6">
                  <c:v>0.14000000000000001</c:v>
                </c:pt>
                <c:pt idx="7">
                  <c:v>0.1</c:v>
                </c:pt>
                <c:pt idx="8">
                  <c:v>0.03</c:v>
                </c:pt>
                <c:pt idx="9">
                  <c:v>0.04</c:v>
                </c:pt>
                <c:pt idx="10">
                  <c:v>0.06</c:v>
                </c:pt>
                <c:pt idx="11">
                  <c:v>0.1</c:v>
                </c:pt>
                <c:pt idx="12">
                  <c:v>0.19</c:v>
                </c:pt>
                <c:pt idx="13">
                  <c:v>0.1</c:v>
                </c:pt>
                <c:pt idx="14">
                  <c:v>0.05</c:v>
                </c:pt>
                <c:pt idx="15">
                  <c:v>0.13</c:v>
                </c:pt>
                <c:pt idx="16">
                  <c:v>0.21</c:v>
                </c:pt>
                <c:pt idx="17">
                  <c:v>0.01</c:v>
                </c:pt>
                <c:pt idx="18">
                  <c:v>7.0000000000000007E-2</c:v>
                </c:pt>
                <c:pt idx="19">
                  <c:v>0.11</c:v>
                </c:pt>
                <c:pt idx="20">
                  <c:v>0.11</c:v>
                </c:pt>
                <c:pt idx="21">
                  <c:v>0.15</c:v>
                </c:pt>
                <c:pt idx="22">
                  <c:v>0.17</c:v>
                </c:pt>
                <c:pt idx="23">
                  <c:v>0.1</c:v>
                </c:pt>
                <c:pt idx="24">
                  <c:v>0.03</c:v>
                </c:pt>
              </c:numCache>
            </c:numRef>
          </c:val>
          <c:extLst>
            <c:ext xmlns:c16="http://schemas.microsoft.com/office/drawing/2014/chart" uri="{C3380CC4-5D6E-409C-BE32-E72D297353CC}">
              <c16:uniqueId val="{00000002-A285-4CC7-A8B9-202EE393CE5D}"/>
            </c:ext>
          </c:extLst>
        </c:ser>
        <c:ser>
          <c:idx val="1"/>
          <c:order val="1"/>
          <c:tx>
            <c:strRef>
              <c:f>Arkusz1!$C$1</c:f>
              <c:strCache>
                <c:ptCount val="1"/>
                <c:pt idx="0">
                  <c:v>korzystanie</c:v>
                </c:pt>
              </c:strCache>
            </c:strRef>
          </c:tx>
          <c:spPr>
            <a:solidFill>
              <a:schemeClr val="accent4">
                <a:lumMod val="75000"/>
              </a:schemeClr>
            </a:solidFill>
            <a:ln w="19050">
              <a:solidFill>
                <a:schemeClr val="l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accent4">
                        <a:lumMod val="50000"/>
                      </a:schemeClr>
                    </a:solidFill>
                    <a:latin typeface="+mn-lt"/>
                    <a:ea typeface="+mn-ea"/>
                    <a:cs typeface="+mn-cs"/>
                  </a:defRPr>
                </a:pPr>
                <a:endParaRPr lang="pl-P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Arkusz1!$A$2:$A$26</c:f>
              <c:numCache>
                <c:formatCode>General</c:formatCode>
                <c:ptCount val="25"/>
              </c:numCache>
            </c:numRef>
          </c:cat>
          <c:val>
            <c:numRef>
              <c:f>Arkusz1!$C$2:$C$26</c:f>
              <c:numCache>
                <c:formatCode>0%</c:formatCode>
                <c:ptCount val="25"/>
                <c:pt idx="0">
                  <c:v>0.05</c:v>
                </c:pt>
                <c:pt idx="1">
                  <c:v>0.02</c:v>
                </c:pt>
                <c:pt idx="2">
                  <c:v>0.04</c:v>
                </c:pt>
                <c:pt idx="3">
                  <c:v>0.01</c:v>
                </c:pt>
                <c:pt idx="4">
                  <c:v>0.06</c:v>
                </c:pt>
                <c:pt idx="5">
                  <c:v>0.04</c:v>
                </c:pt>
                <c:pt idx="6">
                  <c:v>0.06</c:v>
                </c:pt>
                <c:pt idx="7">
                  <c:v>0.02</c:v>
                </c:pt>
                <c:pt idx="8">
                  <c:v>0</c:v>
                </c:pt>
                <c:pt idx="9">
                  <c:v>0.01</c:v>
                </c:pt>
                <c:pt idx="10">
                  <c:v>0.01</c:v>
                </c:pt>
                <c:pt idx="11">
                  <c:v>0.03</c:v>
                </c:pt>
                <c:pt idx="12">
                  <c:v>0.08</c:v>
                </c:pt>
                <c:pt idx="13">
                  <c:v>0.04</c:v>
                </c:pt>
                <c:pt idx="14">
                  <c:v>0.02</c:v>
                </c:pt>
                <c:pt idx="15">
                  <c:v>0.04</c:v>
                </c:pt>
                <c:pt idx="16">
                  <c:v>0.05</c:v>
                </c:pt>
                <c:pt idx="17">
                  <c:v>0</c:v>
                </c:pt>
                <c:pt idx="18">
                  <c:v>0.03</c:v>
                </c:pt>
                <c:pt idx="19">
                  <c:v>0.04</c:v>
                </c:pt>
                <c:pt idx="20">
                  <c:v>0</c:v>
                </c:pt>
                <c:pt idx="21">
                  <c:v>0.09</c:v>
                </c:pt>
                <c:pt idx="22">
                  <c:v>0.08</c:v>
                </c:pt>
                <c:pt idx="23">
                  <c:v>0.01</c:v>
                </c:pt>
                <c:pt idx="24">
                  <c:v>0</c:v>
                </c:pt>
              </c:numCache>
            </c:numRef>
          </c:val>
          <c:extLst>
            <c:ext xmlns:c16="http://schemas.microsoft.com/office/drawing/2014/chart" uri="{C3380CC4-5D6E-409C-BE32-E72D297353CC}">
              <c16:uniqueId val="{00000003-A285-4CC7-A8B9-202EE393CE5D}"/>
            </c:ext>
          </c:extLst>
        </c:ser>
        <c:dLbls>
          <c:showLegendKey val="0"/>
          <c:showVal val="0"/>
          <c:showCatName val="0"/>
          <c:showSerName val="0"/>
          <c:showPercent val="0"/>
          <c:showBubbleSize val="0"/>
        </c:dLbls>
        <c:gapWidth val="40"/>
        <c:axId val="25750784"/>
        <c:axId val="25744128"/>
      </c:barChart>
      <c:valAx>
        <c:axId val="25744128"/>
        <c:scaling>
          <c:orientation val="minMax"/>
          <c:max val="1"/>
        </c:scaling>
        <c:delete val="1"/>
        <c:axPos val="t"/>
        <c:numFmt formatCode="0%" sourceLinked="1"/>
        <c:majorTickMark val="out"/>
        <c:minorTickMark val="none"/>
        <c:tickLblPos val="nextTo"/>
        <c:crossAx val="25750784"/>
        <c:crosses val="autoZero"/>
        <c:crossBetween val="between"/>
      </c:valAx>
      <c:catAx>
        <c:axId val="25750784"/>
        <c:scaling>
          <c:orientation val="maxMin"/>
        </c:scaling>
        <c:delete val="1"/>
        <c:axPos val="l"/>
        <c:numFmt formatCode="General" sourceLinked="1"/>
        <c:majorTickMark val="out"/>
        <c:minorTickMark val="none"/>
        <c:tickLblPos val="nextTo"/>
        <c:crossAx val="25744128"/>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50">
          <a:solidFill>
            <a:schemeClr val="tx1"/>
          </a:solidFill>
        </a:defRPr>
      </a:pPr>
      <a:endParaRPr lang="pl-PL"/>
    </a:p>
  </c:txPr>
  <c:externalData r:id="rId3">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43237085428618"/>
          <c:y val="9.9933390854048849E-3"/>
          <c:w val="0.3455672444981886"/>
          <c:h val="0.88507660051784387"/>
        </c:manualLayout>
      </c:layout>
      <c:doughnutChart>
        <c:varyColors val="1"/>
        <c:ser>
          <c:idx val="0"/>
          <c:order val="0"/>
          <c:tx>
            <c:strRef>
              <c:f>Arkusz1!$B$1</c:f>
              <c:strCache>
                <c:ptCount val="1"/>
                <c:pt idx="0">
                  <c:v>Kolumna1</c:v>
                </c:pt>
              </c:strCache>
            </c:strRef>
          </c:tx>
          <c:spPr>
            <a:solidFill>
              <a:schemeClr val="accent4">
                <a:lumMod val="75000"/>
              </a:schemeClr>
            </a:solidFill>
          </c:spPr>
          <c:dPt>
            <c:idx val="0"/>
            <c:bubble3D val="0"/>
            <c:spPr>
              <a:solidFill>
                <a:schemeClr val="accent3">
                  <a:lumMod val="50000"/>
                </a:schemeClr>
              </a:solidFill>
              <a:ln w="19050">
                <a:solidFill>
                  <a:schemeClr val="lt1"/>
                </a:solidFill>
              </a:ln>
              <a:effectLst/>
            </c:spPr>
            <c:extLst>
              <c:ext xmlns:c16="http://schemas.microsoft.com/office/drawing/2014/chart" uri="{C3380CC4-5D6E-409C-BE32-E72D297353CC}">
                <c16:uniqueId val="{00000001-4383-4F26-A37C-CCEC2B953B4D}"/>
              </c:ext>
            </c:extLst>
          </c:dPt>
          <c:dPt>
            <c:idx val="1"/>
            <c:bubble3D val="0"/>
            <c:spPr>
              <a:solidFill>
                <a:schemeClr val="accent3">
                  <a:lumMod val="75000"/>
                </a:schemeClr>
              </a:solidFill>
              <a:ln w="19050">
                <a:solidFill>
                  <a:schemeClr val="lt1"/>
                </a:solidFill>
              </a:ln>
              <a:effectLst/>
            </c:spPr>
            <c:extLst>
              <c:ext xmlns:c16="http://schemas.microsoft.com/office/drawing/2014/chart" uri="{C3380CC4-5D6E-409C-BE32-E72D297353CC}">
                <c16:uniqueId val="{00000001-2018-462A-8BB0-64DE2975568F}"/>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0-C2A9-4283-98E0-D918842A7F95}"/>
              </c:ext>
            </c:extLst>
          </c:dPt>
          <c:dPt>
            <c:idx val="3"/>
            <c:bubble3D val="0"/>
            <c:spPr>
              <a:solidFill>
                <a:schemeClr val="accent3">
                  <a:lumMod val="60000"/>
                  <a:lumOff val="40000"/>
                </a:schemeClr>
              </a:solidFill>
              <a:ln w="19050">
                <a:solidFill>
                  <a:schemeClr val="lt1"/>
                </a:solidFill>
              </a:ln>
              <a:effectLst/>
            </c:spPr>
            <c:extLst>
              <c:ext xmlns:c16="http://schemas.microsoft.com/office/drawing/2014/chart" uri="{C3380CC4-5D6E-409C-BE32-E72D297353CC}">
                <c16:uniqueId val="{00000000-356D-4C2F-A5A0-42D330D0DA50}"/>
              </c:ext>
            </c:extLst>
          </c:dPt>
          <c:dPt>
            <c:idx val="4"/>
            <c:bubble3D val="0"/>
            <c:spPr>
              <a:solidFill>
                <a:schemeClr val="accent2">
                  <a:lumMod val="40000"/>
                  <a:lumOff val="60000"/>
                </a:schemeClr>
              </a:solidFill>
              <a:ln w="19050">
                <a:solidFill>
                  <a:schemeClr val="lt1"/>
                </a:solidFill>
              </a:ln>
              <a:effectLst/>
            </c:spPr>
            <c:extLst>
              <c:ext xmlns:c16="http://schemas.microsoft.com/office/drawing/2014/chart" uri="{C3380CC4-5D6E-409C-BE32-E72D297353CC}">
                <c16:uniqueId val="{00000001-356D-4C2F-A5A0-42D330D0DA50}"/>
              </c:ext>
            </c:extLst>
          </c:dPt>
          <c:dPt>
            <c:idx val="5"/>
            <c:bubble3D val="0"/>
            <c:spPr>
              <a:solidFill>
                <a:schemeClr val="accent2">
                  <a:lumMod val="20000"/>
                  <a:lumOff val="80000"/>
                </a:schemeClr>
              </a:solidFill>
              <a:ln w="19050">
                <a:solidFill>
                  <a:schemeClr val="lt1"/>
                </a:solidFill>
              </a:ln>
              <a:effectLst/>
            </c:spPr>
            <c:extLst>
              <c:ext xmlns:c16="http://schemas.microsoft.com/office/drawing/2014/chart" uri="{C3380CC4-5D6E-409C-BE32-E72D297353CC}">
                <c16:uniqueId val="{00000002-356D-4C2F-A5A0-42D330D0DA50}"/>
              </c:ext>
            </c:extLst>
          </c:dPt>
          <c:dLbls>
            <c:dLbl>
              <c:idx val="0"/>
              <c:layout>
                <c:manualLayout>
                  <c:x val="-5.0769172159882887E-4"/>
                  <c:y val="-4.996669542702454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383-4F26-A37C-CCEC2B953B4D}"/>
                </c:ext>
              </c:extLst>
            </c:dLbl>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bg1"/>
                    </a:solidFill>
                    <a:latin typeface="+mn-lt"/>
                    <a:ea typeface="+mn-ea"/>
                    <a:cs typeface="+mn-cs"/>
                  </a:defRPr>
                </a:pPr>
                <a:endParaRPr lang="pl-PL"/>
              </a:p>
            </c:txPr>
            <c:showLegendKey val="0"/>
            <c:showVal val="1"/>
            <c:showCatName val="0"/>
            <c:showSerName val="0"/>
            <c:showPercent val="0"/>
            <c:showBubbleSize val="0"/>
            <c:showLeaderLines val="0"/>
            <c:extLst>
              <c:ext xmlns:c15="http://schemas.microsoft.com/office/drawing/2012/chart" uri="{CE6537A1-D6FC-4f65-9D91-7224C49458BB}"/>
            </c:extLst>
          </c:dLbls>
          <c:cat>
            <c:strRef>
              <c:f>Arkusz1!$A$2:$A$5</c:f>
              <c:strCache>
                <c:ptCount val="4"/>
                <c:pt idx="0">
                  <c:v>korzysta przynajmniej od czasu do czasu</c:v>
                </c:pt>
                <c:pt idx="1">
                  <c:v>nie korzysta, ale zna</c:v>
                </c:pt>
                <c:pt idx="2">
                  <c:v>kiedyś korzystał/a, ale już nie korzysta</c:v>
                </c:pt>
                <c:pt idx="3">
                  <c:v>nie zna tej usługi</c:v>
                </c:pt>
              </c:strCache>
            </c:strRef>
          </c:cat>
          <c:val>
            <c:numRef>
              <c:f>Arkusz1!$B$2:$B$5</c:f>
              <c:numCache>
                <c:formatCode>0%</c:formatCode>
                <c:ptCount val="4"/>
                <c:pt idx="0">
                  <c:v>0.14000000000000001</c:v>
                </c:pt>
                <c:pt idx="1">
                  <c:v>0.32</c:v>
                </c:pt>
                <c:pt idx="2">
                  <c:v>0.04</c:v>
                </c:pt>
                <c:pt idx="3">
                  <c:v>0.5</c:v>
                </c:pt>
              </c:numCache>
            </c:numRef>
          </c:val>
          <c:extLst>
            <c:ext xmlns:c16="http://schemas.microsoft.com/office/drawing/2014/chart" uri="{C3380CC4-5D6E-409C-BE32-E72D297353CC}">
              <c16:uniqueId val="{00000000-2018-462A-8BB0-64DE2975568F}"/>
            </c:ext>
          </c:extLst>
        </c:ser>
        <c:dLbls>
          <c:showLegendKey val="0"/>
          <c:showVal val="0"/>
          <c:showCatName val="0"/>
          <c:showSerName val="0"/>
          <c:showPercent val="0"/>
          <c:showBubbleSize val="0"/>
          <c:showLeaderLines val="0"/>
        </c:dLbls>
        <c:firstSliceAng val="0"/>
        <c:holeSize val="57"/>
      </c:doughnutChart>
      <c:spPr>
        <a:noFill/>
        <a:ln>
          <a:noFill/>
        </a:ln>
        <a:effectLst/>
      </c:spPr>
    </c:plotArea>
    <c:legend>
      <c:legendPos val="l"/>
      <c:layout>
        <c:manualLayout>
          <c:xMode val="edge"/>
          <c:yMode val="edge"/>
          <c:x val="0"/>
          <c:y val="6.6908552685159065E-2"/>
          <c:w val="0.39608495180231329"/>
          <c:h val="0.3515255382927836"/>
        </c:manualLayout>
      </c:layout>
      <c:overlay val="0"/>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pl-PL"/>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pl-PL"/>
    </a:p>
  </c:txPr>
  <c:externalData r:id="rId3">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969884433695612"/>
          <c:y val="9.9933390854048849E-3"/>
          <c:w val="0.3455672444981886"/>
          <c:h val="0.88507660051784387"/>
        </c:manualLayout>
      </c:layout>
      <c:doughnutChart>
        <c:varyColors val="1"/>
        <c:ser>
          <c:idx val="0"/>
          <c:order val="0"/>
          <c:tx>
            <c:strRef>
              <c:f>Arkusz1!$B$1</c:f>
              <c:strCache>
                <c:ptCount val="1"/>
                <c:pt idx="0">
                  <c:v>Kolumna1</c:v>
                </c:pt>
              </c:strCache>
            </c:strRef>
          </c:tx>
          <c:spPr>
            <a:solidFill>
              <a:schemeClr val="accent4">
                <a:lumMod val="75000"/>
              </a:schemeClr>
            </a:solidFill>
          </c:spPr>
          <c:dPt>
            <c:idx val="0"/>
            <c:bubble3D val="0"/>
            <c:spPr>
              <a:solidFill>
                <a:schemeClr val="accent3">
                  <a:lumMod val="50000"/>
                </a:schemeClr>
              </a:solidFill>
              <a:ln w="19050">
                <a:solidFill>
                  <a:schemeClr val="lt1"/>
                </a:solidFill>
              </a:ln>
              <a:effectLst/>
            </c:spPr>
            <c:extLst>
              <c:ext xmlns:c16="http://schemas.microsoft.com/office/drawing/2014/chart" uri="{C3380CC4-5D6E-409C-BE32-E72D297353CC}">
                <c16:uniqueId val="{00000001-5695-4731-A23A-71AF7058CF55}"/>
              </c:ext>
            </c:extLst>
          </c:dPt>
          <c:dPt>
            <c:idx val="1"/>
            <c:bubble3D val="0"/>
            <c:spPr>
              <a:solidFill>
                <a:schemeClr val="accent3">
                  <a:lumMod val="75000"/>
                </a:schemeClr>
              </a:solidFill>
              <a:ln w="19050">
                <a:solidFill>
                  <a:schemeClr val="lt1"/>
                </a:solidFill>
              </a:ln>
              <a:effectLst/>
            </c:spPr>
            <c:extLst>
              <c:ext xmlns:c16="http://schemas.microsoft.com/office/drawing/2014/chart" uri="{C3380CC4-5D6E-409C-BE32-E72D297353CC}">
                <c16:uniqueId val="{00000003-5695-4731-A23A-71AF7058CF55}"/>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5695-4731-A23A-71AF7058CF55}"/>
              </c:ext>
            </c:extLst>
          </c:dPt>
          <c:dPt>
            <c:idx val="3"/>
            <c:bubble3D val="0"/>
            <c:spPr>
              <a:solidFill>
                <a:schemeClr val="accent3">
                  <a:lumMod val="60000"/>
                  <a:lumOff val="40000"/>
                </a:schemeClr>
              </a:solidFill>
              <a:ln w="19050">
                <a:solidFill>
                  <a:schemeClr val="lt1"/>
                </a:solidFill>
              </a:ln>
              <a:effectLst/>
            </c:spPr>
            <c:extLst>
              <c:ext xmlns:c16="http://schemas.microsoft.com/office/drawing/2014/chart" uri="{C3380CC4-5D6E-409C-BE32-E72D297353CC}">
                <c16:uniqueId val="{00000007-5695-4731-A23A-71AF7058CF55}"/>
              </c:ext>
            </c:extLst>
          </c:dPt>
          <c:dPt>
            <c:idx val="4"/>
            <c:bubble3D val="0"/>
            <c:spPr>
              <a:solidFill>
                <a:schemeClr val="accent3">
                  <a:lumMod val="40000"/>
                  <a:lumOff val="60000"/>
                </a:schemeClr>
              </a:solidFill>
              <a:ln w="19050">
                <a:solidFill>
                  <a:schemeClr val="lt1"/>
                </a:solidFill>
              </a:ln>
              <a:effectLst/>
            </c:spPr>
            <c:extLst>
              <c:ext xmlns:c16="http://schemas.microsoft.com/office/drawing/2014/chart" uri="{C3380CC4-5D6E-409C-BE32-E72D297353CC}">
                <c16:uniqueId val="{00000009-5695-4731-A23A-71AF7058CF55}"/>
              </c:ext>
            </c:extLst>
          </c:dPt>
          <c:dPt>
            <c:idx val="5"/>
            <c:bubble3D val="0"/>
            <c:spPr>
              <a:solidFill>
                <a:schemeClr val="accent3">
                  <a:lumMod val="20000"/>
                  <a:lumOff val="80000"/>
                </a:schemeClr>
              </a:solidFill>
              <a:ln w="19050">
                <a:solidFill>
                  <a:schemeClr val="lt1"/>
                </a:solidFill>
              </a:ln>
              <a:effectLst/>
            </c:spPr>
            <c:extLst>
              <c:ext xmlns:c16="http://schemas.microsoft.com/office/drawing/2014/chart" uri="{C3380CC4-5D6E-409C-BE32-E72D297353CC}">
                <c16:uniqueId val="{0000000B-5695-4731-A23A-71AF7058CF55}"/>
              </c:ext>
            </c:extLst>
          </c:dPt>
          <c:dLbls>
            <c:dLbl>
              <c:idx val="0"/>
              <c:layout>
                <c:manualLayout>
                  <c:x val="3.3941038269723286E-3"/>
                  <c:y val="-2.2901137514824729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695-4731-A23A-71AF7058CF55}"/>
                </c:ext>
              </c:extLst>
            </c:dLbl>
            <c:dLbl>
              <c:idx val="5"/>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bg1">
                          <a:lumMod val="50000"/>
                        </a:schemeClr>
                      </a:solidFill>
                      <a:latin typeface="+mn-lt"/>
                      <a:ea typeface="+mn-ea"/>
                      <a:cs typeface="+mn-cs"/>
                    </a:defRPr>
                  </a:pPr>
                  <a:endParaRPr lang="pl-PL"/>
                </a:p>
              </c:txPr>
              <c:showLegendKey val="0"/>
              <c:showVal val="1"/>
              <c:showCatName val="0"/>
              <c:showSerName val="0"/>
              <c:showPercent val="0"/>
              <c:showBubbleSize val="0"/>
              <c:extLst>
                <c:ext xmlns:c16="http://schemas.microsoft.com/office/drawing/2014/chart" uri="{C3380CC4-5D6E-409C-BE32-E72D297353CC}">
                  <c16:uniqueId val="{0000000B-5695-4731-A23A-71AF7058CF55}"/>
                </c:ext>
              </c:extLst>
            </c:dLbl>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bg1"/>
                    </a:solidFill>
                    <a:latin typeface="+mn-lt"/>
                    <a:ea typeface="+mn-ea"/>
                    <a:cs typeface="+mn-cs"/>
                  </a:defRPr>
                </a:pPr>
                <a:endParaRPr lang="pl-PL"/>
              </a:p>
            </c:txPr>
            <c:showLegendKey val="0"/>
            <c:showVal val="1"/>
            <c:showCatName val="0"/>
            <c:showSerName val="0"/>
            <c:showPercent val="0"/>
            <c:showBubbleSize val="0"/>
            <c:showLeaderLines val="0"/>
            <c:extLst>
              <c:ext xmlns:c15="http://schemas.microsoft.com/office/drawing/2012/chart" uri="{CE6537A1-D6FC-4f65-9D91-7224C49458BB}"/>
            </c:extLst>
          </c:dLbls>
          <c:cat>
            <c:strRef>
              <c:f>Arkusz1!$A$2:$A$7</c:f>
              <c:strCache>
                <c:ptCount val="6"/>
                <c:pt idx="0">
                  <c:v>codziennie</c:v>
                </c:pt>
                <c:pt idx="1">
                  <c:v>kilka razy w tygodniu</c:v>
                </c:pt>
                <c:pt idx="2">
                  <c:v>kilka razy w miesiącu</c:v>
                </c:pt>
                <c:pt idx="3">
                  <c:v>raz lub kilka razy na 3 miesiące</c:v>
                </c:pt>
                <c:pt idx="4">
                  <c:v>raz lub kilka razy na pół roku</c:v>
                </c:pt>
                <c:pt idx="5">
                  <c:v>rzadziej niż raz na pół roku</c:v>
                </c:pt>
              </c:strCache>
            </c:strRef>
          </c:cat>
          <c:val>
            <c:numRef>
              <c:f>Arkusz1!$B$2:$B$7</c:f>
              <c:numCache>
                <c:formatCode>0%</c:formatCode>
                <c:ptCount val="6"/>
                <c:pt idx="0">
                  <c:v>0.04</c:v>
                </c:pt>
                <c:pt idx="1">
                  <c:v>0.02</c:v>
                </c:pt>
                <c:pt idx="2">
                  <c:v>7.0000000000000007E-2</c:v>
                </c:pt>
                <c:pt idx="3">
                  <c:v>0.2</c:v>
                </c:pt>
                <c:pt idx="4">
                  <c:v>0.3</c:v>
                </c:pt>
                <c:pt idx="5">
                  <c:v>0.37</c:v>
                </c:pt>
              </c:numCache>
            </c:numRef>
          </c:val>
          <c:extLst>
            <c:ext xmlns:c16="http://schemas.microsoft.com/office/drawing/2014/chart" uri="{C3380CC4-5D6E-409C-BE32-E72D297353CC}">
              <c16:uniqueId val="{0000000C-5695-4731-A23A-71AF7058CF55}"/>
            </c:ext>
          </c:extLst>
        </c:ser>
        <c:dLbls>
          <c:showLegendKey val="0"/>
          <c:showVal val="0"/>
          <c:showCatName val="0"/>
          <c:showSerName val="0"/>
          <c:showPercent val="0"/>
          <c:showBubbleSize val="0"/>
          <c:showLeaderLines val="0"/>
        </c:dLbls>
        <c:firstSliceAng val="0"/>
        <c:holeSize val="57"/>
      </c:doughnutChart>
      <c:spPr>
        <a:noFill/>
        <a:ln>
          <a:noFill/>
        </a:ln>
        <a:effectLst/>
      </c:spPr>
    </c:plotArea>
    <c:legend>
      <c:legendPos val="l"/>
      <c:layout>
        <c:manualLayout>
          <c:xMode val="edge"/>
          <c:yMode val="edge"/>
          <c:x val="0"/>
          <c:y val="6.6908552685159065E-2"/>
          <c:w val="0.329754759552285"/>
          <c:h val="0.47144560731764223"/>
        </c:manualLayout>
      </c:layout>
      <c:overlay val="0"/>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pl-PL"/>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pl-PL"/>
    </a:p>
  </c:txPr>
  <c:externalData r:id="rId3">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3280383154196272E-2"/>
          <c:y val="9.1557571701457188E-2"/>
          <c:w val="0.79209839661335912"/>
          <c:h val="0.90133590030132982"/>
        </c:manualLayout>
      </c:layout>
      <c:barChart>
        <c:barDir val="bar"/>
        <c:grouping val="clustered"/>
        <c:varyColors val="0"/>
        <c:ser>
          <c:idx val="0"/>
          <c:order val="0"/>
          <c:tx>
            <c:strRef>
              <c:f>Arkusz1!$B$1</c:f>
              <c:strCache>
                <c:ptCount val="1"/>
                <c:pt idx="0">
                  <c:v>Kolumna1</c:v>
                </c:pt>
              </c:strCache>
            </c:strRef>
          </c:tx>
          <c:spPr>
            <a:solidFill>
              <a:schemeClr val="accent3"/>
            </a:solidFill>
            <a:ln w="19050">
              <a:solidFill>
                <a:schemeClr val="lt1"/>
              </a:solidFill>
            </a:ln>
            <a:effectLst/>
          </c:spPr>
          <c:invertIfNegative val="0"/>
          <c:dPt>
            <c:idx val="0"/>
            <c:invertIfNegative val="0"/>
            <c:bubble3D val="0"/>
            <c:extLst>
              <c:ext xmlns:c16="http://schemas.microsoft.com/office/drawing/2014/chart" uri="{C3380CC4-5D6E-409C-BE32-E72D297353CC}">
                <c16:uniqueId val="{00000000-7237-4963-AD2C-EC1773C81F55}"/>
              </c:ext>
            </c:extLst>
          </c:dPt>
          <c:dPt>
            <c:idx val="1"/>
            <c:invertIfNegative val="0"/>
            <c:bubble3D val="0"/>
            <c:extLst>
              <c:ext xmlns:c16="http://schemas.microsoft.com/office/drawing/2014/chart" uri="{C3380CC4-5D6E-409C-BE32-E72D297353CC}">
                <c16:uniqueId val="{00000001-7237-4963-AD2C-EC1773C81F55}"/>
              </c:ext>
            </c:extLst>
          </c:dPt>
          <c:dLbls>
            <c:spPr>
              <a:noFill/>
              <a:ln>
                <a:noFill/>
              </a:ln>
              <a:effectLst/>
            </c:spPr>
            <c:txPr>
              <a:bodyPr rot="0" spcFirstLastPara="1" vertOverflow="ellipsis" vert="horz" wrap="square" anchor="ctr" anchorCtr="1"/>
              <a:lstStyle/>
              <a:p>
                <a:pPr>
                  <a:defRPr sz="800" b="0" i="0" u="none" strike="noStrike" kern="1200" baseline="0">
                    <a:solidFill>
                      <a:schemeClr val="tx1"/>
                    </a:solidFill>
                    <a:latin typeface="+mn-lt"/>
                    <a:ea typeface="+mn-ea"/>
                    <a:cs typeface="+mn-cs"/>
                  </a:defRPr>
                </a:pPr>
                <a:endParaRPr lang="pl-P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Arkusz1!$A$2:$A$26</c:f>
              <c:numCache>
                <c:formatCode>General</c:formatCode>
                <c:ptCount val="25"/>
              </c:numCache>
            </c:numRef>
          </c:cat>
          <c:val>
            <c:numRef>
              <c:f>Arkusz1!$B$2:$B$26</c:f>
              <c:numCache>
                <c:formatCode>0%</c:formatCode>
                <c:ptCount val="25"/>
                <c:pt idx="0">
                  <c:v>0.49</c:v>
                </c:pt>
                <c:pt idx="1">
                  <c:v>0.52</c:v>
                </c:pt>
                <c:pt idx="2">
                  <c:v>0.24</c:v>
                </c:pt>
                <c:pt idx="3">
                  <c:v>0.62</c:v>
                </c:pt>
                <c:pt idx="4">
                  <c:v>0.68</c:v>
                </c:pt>
                <c:pt idx="5">
                  <c:v>0.66</c:v>
                </c:pt>
                <c:pt idx="6">
                  <c:v>0.6</c:v>
                </c:pt>
                <c:pt idx="7">
                  <c:v>0.46</c:v>
                </c:pt>
                <c:pt idx="8">
                  <c:v>0.15</c:v>
                </c:pt>
                <c:pt idx="9">
                  <c:v>0.18</c:v>
                </c:pt>
                <c:pt idx="10">
                  <c:v>0.33</c:v>
                </c:pt>
                <c:pt idx="11">
                  <c:v>0.55000000000000004</c:v>
                </c:pt>
                <c:pt idx="12">
                  <c:v>0.78</c:v>
                </c:pt>
                <c:pt idx="13">
                  <c:v>0.46</c:v>
                </c:pt>
                <c:pt idx="14">
                  <c:v>0.42</c:v>
                </c:pt>
                <c:pt idx="15">
                  <c:v>0.54</c:v>
                </c:pt>
                <c:pt idx="16">
                  <c:v>0.57999999999999996</c:v>
                </c:pt>
                <c:pt idx="17">
                  <c:v>0.56999999999999995</c:v>
                </c:pt>
                <c:pt idx="18">
                  <c:v>0.48</c:v>
                </c:pt>
                <c:pt idx="19">
                  <c:v>0.47</c:v>
                </c:pt>
                <c:pt idx="20">
                  <c:v>0.43</c:v>
                </c:pt>
                <c:pt idx="21">
                  <c:v>0.59</c:v>
                </c:pt>
                <c:pt idx="22">
                  <c:v>0.47</c:v>
                </c:pt>
                <c:pt idx="23">
                  <c:v>0.47</c:v>
                </c:pt>
                <c:pt idx="24">
                  <c:v>0.59</c:v>
                </c:pt>
              </c:numCache>
            </c:numRef>
          </c:val>
          <c:extLst>
            <c:ext xmlns:c16="http://schemas.microsoft.com/office/drawing/2014/chart" uri="{C3380CC4-5D6E-409C-BE32-E72D297353CC}">
              <c16:uniqueId val="{00000002-7237-4963-AD2C-EC1773C81F55}"/>
            </c:ext>
          </c:extLst>
        </c:ser>
        <c:dLbls>
          <c:showLegendKey val="0"/>
          <c:showVal val="0"/>
          <c:showCatName val="0"/>
          <c:showSerName val="0"/>
          <c:showPercent val="0"/>
          <c:showBubbleSize val="0"/>
        </c:dLbls>
        <c:gapWidth val="40"/>
        <c:axId val="25750784"/>
        <c:axId val="25744128"/>
      </c:barChart>
      <c:valAx>
        <c:axId val="25744128"/>
        <c:scaling>
          <c:orientation val="minMax"/>
        </c:scaling>
        <c:delete val="1"/>
        <c:axPos val="t"/>
        <c:numFmt formatCode="0%" sourceLinked="1"/>
        <c:majorTickMark val="out"/>
        <c:minorTickMark val="none"/>
        <c:tickLblPos val="nextTo"/>
        <c:crossAx val="25750784"/>
        <c:crosses val="autoZero"/>
        <c:crossBetween val="between"/>
      </c:valAx>
      <c:catAx>
        <c:axId val="25750784"/>
        <c:scaling>
          <c:orientation val="maxMin"/>
        </c:scaling>
        <c:delete val="1"/>
        <c:axPos val="l"/>
        <c:numFmt formatCode="General" sourceLinked="1"/>
        <c:majorTickMark val="out"/>
        <c:minorTickMark val="none"/>
        <c:tickLblPos val="nextTo"/>
        <c:crossAx val="25744128"/>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50">
          <a:solidFill>
            <a:schemeClr val="tx1"/>
          </a:solidFill>
        </a:defRPr>
      </a:pPr>
      <a:endParaRPr lang="pl-PL"/>
    </a:p>
  </c:txPr>
  <c:externalData r:id="rId3">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3280383154196272E-2"/>
          <c:y val="9.1557571701457188E-2"/>
          <c:w val="0.88973886490589726"/>
          <c:h val="0.90133590030132982"/>
        </c:manualLayout>
      </c:layout>
      <c:barChart>
        <c:barDir val="bar"/>
        <c:grouping val="clustered"/>
        <c:varyColors val="0"/>
        <c:ser>
          <c:idx val="0"/>
          <c:order val="0"/>
          <c:tx>
            <c:strRef>
              <c:f>Arkusz1!$B$1</c:f>
              <c:strCache>
                <c:ptCount val="1"/>
                <c:pt idx="0">
                  <c:v>Kolumna1</c:v>
                </c:pt>
              </c:strCache>
            </c:strRef>
          </c:tx>
          <c:spPr>
            <a:solidFill>
              <a:schemeClr val="accent3">
                <a:lumMod val="75000"/>
              </a:schemeClr>
            </a:solidFill>
            <a:ln w="19050">
              <a:solidFill>
                <a:schemeClr val="lt1"/>
              </a:solidFill>
            </a:ln>
            <a:effectLst/>
          </c:spPr>
          <c:invertIfNegative val="0"/>
          <c:dPt>
            <c:idx val="0"/>
            <c:invertIfNegative val="0"/>
            <c:bubble3D val="0"/>
            <c:extLst>
              <c:ext xmlns:c16="http://schemas.microsoft.com/office/drawing/2014/chart" uri="{C3380CC4-5D6E-409C-BE32-E72D297353CC}">
                <c16:uniqueId val="{00000000-BFC7-4912-867B-DF2B4C11C93F}"/>
              </c:ext>
            </c:extLst>
          </c:dPt>
          <c:dPt>
            <c:idx val="1"/>
            <c:invertIfNegative val="0"/>
            <c:bubble3D val="0"/>
            <c:extLst>
              <c:ext xmlns:c16="http://schemas.microsoft.com/office/drawing/2014/chart" uri="{C3380CC4-5D6E-409C-BE32-E72D297353CC}">
                <c16:uniqueId val="{00000001-BFC7-4912-867B-DF2B4C11C93F}"/>
              </c:ext>
            </c:extLst>
          </c:dPt>
          <c:dLbls>
            <c:spPr>
              <a:noFill/>
              <a:ln>
                <a:noFill/>
              </a:ln>
              <a:effectLst/>
            </c:spPr>
            <c:txPr>
              <a:bodyPr rot="0" spcFirstLastPara="1" vertOverflow="ellipsis" vert="horz" wrap="square" anchor="ctr" anchorCtr="1"/>
              <a:lstStyle/>
              <a:p>
                <a:pPr>
                  <a:defRPr sz="800" b="0" i="0" u="none" strike="noStrike" kern="1200" baseline="0">
                    <a:solidFill>
                      <a:schemeClr val="tx1"/>
                    </a:solidFill>
                    <a:latin typeface="+mn-lt"/>
                    <a:ea typeface="+mn-ea"/>
                    <a:cs typeface="+mn-cs"/>
                  </a:defRPr>
                </a:pPr>
                <a:endParaRPr lang="pl-P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Arkusz1!$A$2:$A$26</c:f>
              <c:numCache>
                <c:formatCode>General</c:formatCode>
                <c:ptCount val="25"/>
              </c:numCache>
            </c:numRef>
          </c:cat>
          <c:val>
            <c:numRef>
              <c:f>Arkusz1!$B$2:$B$26</c:f>
              <c:numCache>
                <c:formatCode>0%</c:formatCode>
                <c:ptCount val="25"/>
                <c:pt idx="0">
                  <c:v>0.12</c:v>
                </c:pt>
                <c:pt idx="1">
                  <c:v>0.15</c:v>
                </c:pt>
                <c:pt idx="2">
                  <c:v>0</c:v>
                </c:pt>
                <c:pt idx="3">
                  <c:v>0.14000000000000001</c:v>
                </c:pt>
                <c:pt idx="4">
                  <c:v>0.19</c:v>
                </c:pt>
                <c:pt idx="5">
                  <c:v>0.17</c:v>
                </c:pt>
                <c:pt idx="6">
                  <c:v>0.2</c:v>
                </c:pt>
                <c:pt idx="7">
                  <c:v>0.12</c:v>
                </c:pt>
                <c:pt idx="8">
                  <c:v>0.04</c:v>
                </c:pt>
                <c:pt idx="9">
                  <c:v>0.03</c:v>
                </c:pt>
                <c:pt idx="10">
                  <c:v>0.06</c:v>
                </c:pt>
                <c:pt idx="11">
                  <c:v>0.12</c:v>
                </c:pt>
                <c:pt idx="12">
                  <c:v>0.28000000000000003</c:v>
                </c:pt>
                <c:pt idx="13">
                  <c:v>0.13</c:v>
                </c:pt>
                <c:pt idx="14">
                  <c:v>7.0000000000000007E-2</c:v>
                </c:pt>
                <c:pt idx="15">
                  <c:v>0.17</c:v>
                </c:pt>
                <c:pt idx="16">
                  <c:v>0.15</c:v>
                </c:pt>
                <c:pt idx="17">
                  <c:v>0.17</c:v>
                </c:pt>
                <c:pt idx="18">
                  <c:v>0.14000000000000001</c:v>
                </c:pt>
                <c:pt idx="19">
                  <c:v>0.19</c:v>
                </c:pt>
                <c:pt idx="20">
                  <c:v>0.05</c:v>
                </c:pt>
                <c:pt idx="21">
                  <c:v>0.12</c:v>
                </c:pt>
                <c:pt idx="22">
                  <c:v>0.11</c:v>
                </c:pt>
                <c:pt idx="23">
                  <c:v>0.14000000000000001</c:v>
                </c:pt>
                <c:pt idx="24">
                  <c:v>0.19</c:v>
                </c:pt>
              </c:numCache>
            </c:numRef>
          </c:val>
          <c:extLst>
            <c:ext xmlns:c16="http://schemas.microsoft.com/office/drawing/2014/chart" uri="{C3380CC4-5D6E-409C-BE32-E72D297353CC}">
              <c16:uniqueId val="{00000002-BFC7-4912-867B-DF2B4C11C93F}"/>
            </c:ext>
          </c:extLst>
        </c:ser>
        <c:dLbls>
          <c:showLegendKey val="0"/>
          <c:showVal val="0"/>
          <c:showCatName val="0"/>
          <c:showSerName val="0"/>
          <c:showPercent val="0"/>
          <c:showBubbleSize val="0"/>
        </c:dLbls>
        <c:gapWidth val="40"/>
        <c:axId val="25750784"/>
        <c:axId val="25744128"/>
      </c:barChart>
      <c:valAx>
        <c:axId val="25744128"/>
        <c:scaling>
          <c:orientation val="minMax"/>
          <c:max val="1"/>
        </c:scaling>
        <c:delete val="1"/>
        <c:axPos val="t"/>
        <c:numFmt formatCode="0%" sourceLinked="1"/>
        <c:majorTickMark val="out"/>
        <c:minorTickMark val="none"/>
        <c:tickLblPos val="nextTo"/>
        <c:crossAx val="25750784"/>
        <c:crosses val="autoZero"/>
        <c:crossBetween val="between"/>
      </c:valAx>
      <c:catAx>
        <c:axId val="25750784"/>
        <c:scaling>
          <c:orientation val="maxMin"/>
        </c:scaling>
        <c:delete val="1"/>
        <c:axPos val="l"/>
        <c:numFmt formatCode="General" sourceLinked="1"/>
        <c:majorTickMark val="out"/>
        <c:minorTickMark val="none"/>
        <c:tickLblPos val="nextTo"/>
        <c:crossAx val="25744128"/>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50">
          <a:solidFill>
            <a:schemeClr val="tx1"/>
          </a:solidFill>
        </a:defRPr>
      </a:pPr>
      <a:endParaRPr lang="pl-PL"/>
    </a:p>
  </c:txPr>
  <c:externalData r:id="rId3">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3280383154196272E-2"/>
          <c:y val="9.1557571701457188E-2"/>
          <c:w val="0.79209839661335912"/>
          <c:h val="0.8328622354117855"/>
        </c:manualLayout>
      </c:layout>
      <c:barChart>
        <c:barDir val="bar"/>
        <c:grouping val="clustered"/>
        <c:varyColors val="0"/>
        <c:ser>
          <c:idx val="0"/>
          <c:order val="0"/>
          <c:tx>
            <c:strRef>
              <c:f>Arkusz1!$B$1</c:f>
              <c:strCache>
                <c:ptCount val="1"/>
                <c:pt idx="0">
                  <c:v>Kolumna1</c:v>
                </c:pt>
              </c:strCache>
            </c:strRef>
          </c:tx>
          <c:spPr>
            <a:solidFill>
              <a:schemeClr val="accent3">
                <a:lumMod val="75000"/>
              </a:schemeClr>
            </a:solidFill>
            <a:ln w="19050">
              <a:solidFill>
                <a:schemeClr val="lt1"/>
              </a:solidFill>
            </a:ln>
            <a:effectLst/>
          </c:spPr>
          <c:invertIfNegative val="0"/>
          <c:dPt>
            <c:idx val="0"/>
            <c:invertIfNegative val="0"/>
            <c:bubble3D val="0"/>
            <c:extLst>
              <c:ext xmlns:c16="http://schemas.microsoft.com/office/drawing/2014/chart" uri="{C3380CC4-5D6E-409C-BE32-E72D297353CC}">
                <c16:uniqueId val="{00000000-CF14-4A0D-A9A1-CAD0CC31EAD0}"/>
              </c:ext>
            </c:extLst>
          </c:dPt>
          <c:dPt>
            <c:idx val="1"/>
            <c:invertIfNegative val="0"/>
            <c:bubble3D val="0"/>
            <c:extLst>
              <c:ext xmlns:c16="http://schemas.microsoft.com/office/drawing/2014/chart" uri="{C3380CC4-5D6E-409C-BE32-E72D297353CC}">
                <c16:uniqueId val="{00000001-CF14-4A0D-A9A1-CAD0CC31EAD0}"/>
              </c:ext>
            </c:extLst>
          </c:dPt>
          <c:dPt>
            <c:idx val="10"/>
            <c:invertIfNegative val="0"/>
            <c:bubble3D val="0"/>
            <c:spPr>
              <a:solidFill>
                <a:schemeClr val="tx2"/>
              </a:solidFill>
              <a:ln w="19050">
                <a:solidFill>
                  <a:schemeClr val="lt1"/>
                </a:solidFill>
              </a:ln>
              <a:effectLst/>
            </c:spPr>
            <c:extLst>
              <c:ext xmlns:c16="http://schemas.microsoft.com/office/drawing/2014/chart" uri="{C3380CC4-5D6E-409C-BE32-E72D297353CC}">
                <c16:uniqueId val="{00000003-CF14-4A0D-A9A1-CAD0CC31EAD0}"/>
              </c:ext>
            </c:extLst>
          </c:dPt>
          <c:dLbls>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pl-P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Arkusz1!$A$2:$A$12</c:f>
              <c:strCache>
                <c:ptCount val="11"/>
                <c:pt idx="0">
                  <c:v>załatwianie spraw urzędowych</c:v>
                </c:pt>
                <c:pt idx="1">
                  <c:v>z ciekawości, żeby się czegoś dowiedzieć</c:v>
                </c:pt>
                <c:pt idx="2">
                  <c:v>dostęp do dokumentów elektronicznych, potwierdzenie tożasamości a także możliwość sprawdzenia poprawności</c:v>
                </c:pt>
                <c:pt idx="3">
                  <c:v>załatwianie spraw związanych ze służbą zdrowia</c:v>
                </c:pt>
                <c:pt idx="4">
                  <c:v>załatwiam sprawy podatkowe</c:v>
                </c:pt>
                <c:pt idx="5">
                  <c:v>to zależy czego potrzebuję</c:v>
                </c:pt>
                <c:pt idx="6">
                  <c:v>sprawdzam punkty karne</c:v>
                </c:pt>
                <c:pt idx="7">
                  <c:v>loguję się do aplikacji</c:v>
                </c:pt>
                <c:pt idx="8">
                  <c:v>szczepienia</c:v>
                </c:pt>
                <c:pt idx="9">
                  <c:v>inne</c:v>
                </c:pt>
                <c:pt idx="10">
                  <c:v>nie wiem, żadne</c:v>
                </c:pt>
              </c:strCache>
            </c:strRef>
          </c:cat>
          <c:val>
            <c:numRef>
              <c:f>Arkusz1!$B$2:$B$12</c:f>
              <c:numCache>
                <c:formatCode>0%</c:formatCode>
                <c:ptCount val="11"/>
                <c:pt idx="0">
                  <c:v>0.35</c:v>
                </c:pt>
                <c:pt idx="1">
                  <c:v>0.21</c:v>
                </c:pt>
                <c:pt idx="2">
                  <c:v>0.17</c:v>
                </c:pt>
                <c:pt idx="3">
                  <c:v>0.09</c:v>
                </c:pt>
                <c:pt idx="4">
                  <c:v>0.06</c:v>
                </c:pt>
                <c:pt idx="5">
                  <c:v>0.05</c:v>
                </c:pt>
                <c:pt idx="6">
                  <c:v>0.02</c:v>
                </c:pt>
                <c:pt idx="7">
                  <c:v>0.01</c:v>
                </c:pt>
                <c:pt idx="8">
                  <c:v>0.01</c:v>
                </c:pt>
                <c:pt idx="9">
                  <c:v>0.02</c:v>
                </c:pt>
                <c:pt idx="10">
                  <c:v>0.13</c:v>
                </c:pt>
              </c:numCache>
            </c:numRef>
          </c:val>
          <c:extLst>
            <c:ext xmlns:c16="http://schemas.microsoft.com/office/drawing/2014/chart" uri="{C3380CC4-5D6E-409C-BE32-E72D297353CC}">
              <c16:uniqueId val="{00000002-CF14-4A0D-A9A1-CAD0CC31EAD0}"/>
            </c:ext>
          </c:extLst>
        </c:ser>
        <c:dLbls>
          <c:showLegendKey val="0"/>
          <c:showVal val="0"/>
          <c:showCatName val="0"/>
          <c:showSerName val="0"/>
          <c:showPercent val="0"/>
          <c:showBubbleSize val="0"/>
        </c:dLbls>
        <c:gapWidth val="40"/>
        <c:axId val="25750784"/>
        <c:axId val="25744128"/>
      </c:barChart>
      <c:valAx>
        <c:axId val="25744128"/>
        <c:scaling>
          <c:orientation val="minMax"/>
        </c:scaling>
        <c:delete val="1"/>
        <c:axPos val="t"/>
        <c:numFmt formatCode="0%" sourceLinked="1"/>
        <c:majorTickMark val="out"/>
        <c:minorTickMark val="none"/>
        <c:tickLblPos val="nextTo"/>
        <c:crossAx val="25750784"/>
        <c:crosses val="autoZero"/>
        <c:crossBetween val="between"/>
      </c:valAx>
      <c:catAx>
        <c:axId val="25750784"/>
        <c:scaling>
          <c:orientation val="maxMin"/>
        </c:scaling>
        <c:delete val="1"/>
        <c:axPos val="l"/>
        <c:numFmt formatCode="General" sourceLinked="1"/>
        <c:majorTickMark val="out"/>
        <c:minorTickMark val="none"/>
        <c:tickLblPos val="nextTo"/>
        <c:crossAx val="25744128"/>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solidFill>
            <a:schemeClr val="tx1"/>
          </a:solidFill>
        </a:defRPr>
      </a:pPr>
      <a:endParaRPr lang="pl-PL"/>
    </a:p>
  </c:txPr>
  <c:externalData r:id="rId3">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0918054101350319"/>
          <c:y val="0"/>
          <c:w val="0.3455672444981886"/>
          <c:h val="0.88507660051784387"/>
        </c:manualLayout>
      </c:layout>
      <c:doughnutChart>
        <c:varyColors val="1"/>
        <c:ser>
          <c:idx val="0"/>
          <c:order val="0"/>
          <c:tx>
            <c:strRef>
              <c:f>Arkusz1!$B$1</c:f>
              <c:strCache>
                <c:ptCount val="1"/>
                <c:pt idx="0">
                  <c:v>Kolumna1</c:v>
                </c:pt>
              </c:strCache>
            </c:strRef>
          </c:tx>
          <c:spPr>
            <a:solidFill>
              <a:schemeClr val="accent4">
                <a:lumMod val="75000"/>
              </a:schemeClr>
            </a:solidFill>
          </c:spPr>
          <c:dPt>
            <c:idx val="0"/>
            <c:bubble3D val="0"/>
            <c:spPr>
              <a:solidFill>
                <a:schemeClr val="accent5">
                  <a:lumMod val="50000"/>
                </a:schemeClr>
              </a:solidFill>
              <a:ln w="19050">
                <a:solidFill>
                  <a:schemeClr val="lt1"/>
                </a:solidFill>
              </a:ln>
              <a:effectLst/>
            </c:spPr>
            <c:extLst>
              <c:ext xmlns:c16="http://schemas.microsoft.com/office/drawing/2014/chart" uri="{C3380CC4-5D6E-409C-BE32-E72D297353CC}">
                <c16:uniqueId val="{00000001-4383-4F26-A37C-CCEC2B953B4D}"/>
              </c:ext>
            </c:extLst>
          </c:dPt>
          <c:dPt>
            <c:idx val="1"/>
            <c:bubble3D val="0"/>
            <c:spPr>
              <a:solidFill>
                <a:schemeClr val="accent5"/>
              </a:solidFill>
              <a:ln w="19050">
                <a:solidFill>
                  <a:schemeClr val="lt1"/>
                </a:solidFill>
              </a:ln>
              <a:effectLst/>
            </c:spPr>
            <c:extLst>
              <c:ext xmlns:c16="http://schemas.microsoft.com/office/drawing/2014/chart" uri="{C3380CC4-5D6E-409C-BE32-E72D297353CC}">
                <c16:uniqueId val="{00000001-2018-462A-8BB0-64DE2975568F}"/>
              </c:ext>
            </c:extLst>
          </c:dPt>
          <c:dPt>
            <c:idx val="2"/>
            <c:bubble3D val="0"/>
            <c:spPr>
              <a:solidFill>
                <a:schemeClr val="tx2"/>
              </a:solidFill>
              <a:ln w="19050">
                <a:solidFill>
                  <a:schemeClr val="lt1"/>
                </a:solidFill>
              </a:ln>
              <a:effectLst/>
            </c:spPr>
            <c:extLst>
              <c:ext xmlns:c16="http://schemas.microsoft.com/office/drawing/2014/chart" uri="{C3380CC4-5D6E-409C-BE32-E72D297353CC}">
                <c16:uniqueId val="{00000000-C2A9-4283-98E0-D918842A7F95}"/>
              </c:ext>
            </c:extLst>
          </c:dPt>
          <c:dPt>
            <c:idx val="3"/>
            <c:bubble3D val="0"/>
            <c:spPr>
              <a:solidFill>
                <a:schemeClr val="accent2">
                  <a:lumMod val="60000"/>
                  <a:lumOff val="40000"/>
                </a:schemeClr>
              </a:solidFill>
              <a:ln w="19050">
                <a:solidFill>
                  <a:schemeClr val="lt1"/>
                </a:solidFill>
              </a:ln>
              <a:effectLst/>
            </c:spPr>
            <c:extLst>
              <c:ext xmlns:c16="http://schemas.microsoft.com/office/drawing/2014/chart" uri="{C3380CC4-5D6E-409C-BE32-E72D297353CC}">
                <c16:uniqueId val="{00000000-356D-4C2F-A5A0-42D330D0DA50}"/>
              </c:ext>
            </c:extLst>
          </c:dPt>
          <c:dPt>
            <c:idx val="4"/>
            <c:bubble3D val="0"/>
            <c:spPr>
              <a:solidFill>
                <a:schemeClr val="accent2"/>
              </a:solidFill>
              <a:ln w="19050">
                <a:solidFill>
                  <a:schemeClr val="lt1"/>
                </a:solidFill>
              </a:ln>
              <a:effectLst/>
            </c:spPr>
            <c:extLst>
              <c:ext xmlns:c16="http://schemas.microsoft.com/office/drawing/2014/chart" uri="{C3380CC4-5D6E-409C-BE32-E72D297353CC}">
                <c16:uniqueId val="{00000001-356D-4C2F-A5A0-42D330D0DA50}"/>
              </c:ext>
            </c:extLst>
          </c:dPt>
          <c:dPt>
            <c:idx val="5"/>
            <c:bubble3D val="0"/>
            <c:spPr>
              <a:solidFill>
                <a:schemeClr val="accent2">
                  <a:lumMod val="20000"/>
                  <a:lumOff val="80000"/>
                </a:schemeClr>
              </a:solidFill>
              <a:ln w="19050">
                <a:solidFill>
                  <a:schemeClr val="lt1"/>
                </a:solidFill>
              </a:ln>
              <a:effectLst/>
            </c:spPr>
            <c:extLst>
              <c:ext xmlns:c16="http://schemas.microsoft.com/office/drawing/2014/chart" uri="{C3380CC4-5D6E-409C-BE32-E72D297353CC}">
                <c16:uniqueId val="{00000002-356D-4C2F-A5A0-42D330D0DA50}"/>
              </c:ext>
            </c:extLst>
          </c:dPt>
          <c:dLbls>
            <c:dLbl>
              <c:idx val="0"/>
              <c:layout>
                <c:manualLayout>
                  <c:x val="3.3941038269723286E-3"/>
                  <c:y val="-2.2901137514824729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383-4F26-A37C-CCEC2B953B4D}"/>
                </c:ext>
              </c:extLst>
            </c:dLbl>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bg1"/>
                    </a:solidFill>
                    <a:latin typeface="+mn-lt"/>
                    <a:ea typeface="+mn-ea"/>
                    <a:cs typeface="+mn-cs"/>
                  </a:defRPr>
                </a:pPr>
                <a:endParaRPr lang="pl-PL"/>
              </a:p>
            </c:txPr>
            <c:showLegendKey val="0"/>
            <c:showVal val="1"/>
            <c:showCatName val="0"/>
            <c:showSerName val="0"/>
            <c:showPercent val="0"/>
            <c:showBubbleSize val="0"/>
            <c:showLeaderLines val="0"/>
            <c:extLst>
              <c:ext xmlns:c15="http://schemas.microsoft.com/office/drawing/2012/chart" uri="{CE6537A1-D6FC-4f65-9D91-7224C49458BB}"/>
            </c:extLst>
          </c:dLbls>
          <c:cat>
            <c:strRef>
              <c:f>Arkusz1!$A$2:$A$6</c:f>
              <c:strCache>
                <c:ptCount val="5"/>
                <c:pt idx="0">
                  <c:v>bardzo dobrze [5]</c:v>
                </c:pt>
                <c:pt idx="1">
                  <c:v>dobrze [4]</c:v>
                </c:pt>
                <c:pt idx="2">
                  <c:v>ani dobrze, ani źle [3]</c:v>
                </c:pt>
                <c:pt idx="3">
                  <c:v>źle [2]</c:v>
                </c:pt>
                <c:pt idx="4">
                  <c:v>bardzo źle [1]</c:v>
                </c:pt>
              </c:strCache>
            </c:strRef>
          </c:cat>
          <c:val>
            <c:numRef>
              <c:f>Arkusz1!$B$2:$B$6</c:f>
              <c:numCache>
                <c:formatCode>0%</c:formatCode>
                <c:ptCount val="5"/>
                <c:pt idx="0">
                  <c:v>0.17</c:v>
                </c:pt>
                <c:pt idx="1">
                  <c:v>0.7</c:v>
                </c:pt>
                <c:pt idx="2">
                  <c:v>0.11</c:v>
                </c:pt>
                <c:pt idx="3">
                  <c:v>0.01</c:v>
                </c:pt>
              </c:numCache>
            </c:numRef>
          </c:val>
          <c:extLst>
            <c:ext xmlns:c16="http://schemas.microsoft.com/office/drawing/2014/chart" uri="{C3380CC4-5D6E-409C-BE32-E72D297353CC}">
              <c16:uniqueId val="{00000000-2018-462A-8BB0-64DE2975568F}"/>
            </c:ext>
          </c:extLst>
        </c:ser>
        <c:dLbls>
          <c:showLegendKey val="0"/>
          <c:showVal val="0"/>
          <c:showCatName val="0"/>
          <c:showSerName val="0"/>
          <c:showPercent val="0"/>
          <c:showBubbleSize val="0"/>
          <c:showLeaderLines val="0"/>
        </c:dLbls>
        <c:firstSliceAng val="0"/>
        <c:holeSize val="57"/>
      </c:doughnutChart>
      <c:spPr>
        <a:noFill/>
        <a:ln>
          <a:noFill/>
        </a:ln>
        <a:effectLst/>
      </c:spPr>
    </c:plotArea>
    <c:legend>
      <c:legendPos val="l"/>
      <c:layout>
        <c:manualLayout>
          <c:xMode val="edge"/>
          <c:yMode val="edge"/>
          <c:x val="0"/>
          <c:y val="6.6908552685159065E-2"/>
          <c:w val="0.329754759552285"/>
          <c:h val="0.47144560731764223"/>
        </c:manualLayout>
      </c:layout>
      <c:overlay val="0"/>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pl-PL"/>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pl-PL"/>
    </a:p>
  </c:txPr>
  <c:externalData r:id="rId3">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6380540521940881"/>
          <c:y val="0"/>
          <c:w val="0.3455672444981886"/>
          <c:h val="0.88507660051784387"/>
        </c:manualLayout>
      </c:layout>
      <c:doughnutChart>
        <c:varyColors val="1"/>
        <c:ser>
          <c:idx val="0"/>
          <c:order val="0"/>
          <c:tx>
            <c:strRef>
              <c:f>Arkusz1!$B$1</c:f>
              <c:strCache>
                <c:ptCount val="1"/>
                <c:pt idx="0">
                  <c:v>Kolumna1</c:v>
                </c:pt>
              </c:strCache>
            </c:strRef>
          </c:tx>
          <c:spPr>
            <a:solidFill>
              <a:schemeClr val="accent4">
                <a:lumMod val="75000"/>
              </a:schemeClr>
            </a:solidFill>
          </c:spPr>
          <c:dPt>
            <c:idx val="0"/>
            <c:bubble3D val="0"/>
            <c:spPr>
              <a:solidFill>
                <a:schemeClr val="accent2">
                  <a:lumMod val="75000"/>
                </a:schemeClr>
              </a:solidFill>
              <a:ln w="19050">
                <a:solidFill>
                  <a:schemeClr val="lt1"/>
                </a:solidFill>
              </a:ln>
              <a:effectLst/>
            </c:spPr>
            <c:extLst>
              <c:ext xmlns:c16="http://schemas.microsoft.com/office/drawing/2014/chart" uri="{C3380CC4-5D6E-409C-BE32-E72D297353CC}">
                <c16:uniqueId val="{00000001-4383-4F26-A37C-CCEC2B953B4D}"/>
              </c:ext>
            </c:extLst>
          </c:dPt>
          <c:dPt>
            <c:idx val="1"/>
            <c:bubble3D val="0"/>
            <c:spPr>
              <a:solidFill>
                <a:schemeClr val="accent2">
                  <a:lumMod val="60000"/>
                  <a:lumOff val="40000"/>
                </a:schemeClr>
              </a:solidFill>
              <a:ln w="19050">
                <a:solidFill>
                  <a:schemeClr val="lt1"/>
                </a:solidFill>
              </a:ln>
              <a:effectLst/>
            </c:spPr>
            <c:extLst>
              <c:ext xmlns:c16="http://schemas.microsoft.com/office/drawing/2014/chart" uri="{C3380CC4-5D6E-409C-BE32-E72D297353CC}">
                <c16:uniqueId val="{00000001-2018-462A-8BB0-64DE2975568F}"/>
              </c:ext>
            </c:extLst>
          </c:dPt>
          <c:dPt>
            <c:idx val="2"/>
            <c:bubble3D val="0"/>
            <c:spPr>
              <a:solidFill>
                <a:schemeClr val="tx2"/>
              </a:solidFill>
              <a:ln w="19050">
                <a:solidFill>
                  <a:schemeClr val="lt1"/>
                </a:solidFill>
              </a:ln>
              <a:effectLst/>
            </c:spPr>
            <c:extLst>
              <c:ext xmlns:c16="http://schemas.microsoft.com/office/drawing/2014/chart" uri="{C3380CC4-5D6E-409C-BE32-E72D297353CC}">
                <c16:uniqueId val="{00000000-C2A9-4283-98E0-D918842A7F95}"/>
              </c:ext>
            </c:extLst>
          </c:dPt>
          <c:dPt>
            <c:idx val="3"/>
            <c:bubble3D val="0"/>
            <c:spPr>
              <a:solidFill>
                <a:schemeClr val="accent5"/>
              </a:solidFill>
              <a:ln w="19050">
                <a:solidFill>
                  <a:schemeClr val="lt1"/>
                </a:solidFill>
              </a:ln>
              <a:effectLst/>
            </c:spPr>
            <c:extLst>
              <c:ext xmlns:c16="http://schemas.microsoft.com/office/drawing/2014/chart" uri="{C3380CC4-5D6E-409C-BE32-E72D297353CC}">
                <c16:uniqueId val="{00000000-356D-4C2F-A5A0-42D330D0DA50}"/>
              </c:ext>
            </c:extLst>
          </c:dPt>
          <c:dPt>
            <c:idx val="4"/>
            <c:bubble3D val="0"/>
            <c:spPr>
              <a:solidFill>
                <a:schemeClr val="accent5">
                  <a:lumMod val="50000"/>
                </a:schemeClr>
              </a:solidFill>
              <a:ln w="19050">
                <a:solidFill>
                  <a:schemeClr val="lt1"/>
                </a:solidFill>
              </a:ln>
              <a:effectLst/>
            </c:spPr>
            <c:extLst>
              <c:ext xmlns:c16="http://schemas.microsoft.com/office/drawing/2014/chart" uri="{C3380CC4-5D6E-409C-BE32-E72D297353CC}">
                <c16:uniqueId val="{00000001-356D-4C2F-A5A0-42D330D0DA50}"/>
              </c:ext>
            </c:extLst>
          </c:dPt>
          <c:dPt>
            <c:idx val="5"/>
            <c:bubble3D val="0"/>
            <c:spPr>
              <a:solidFill>
                <a:schemeClr val="accent2">
                  <a:lumMod val="20000"/>
                  <a:lumOff val="80000"/>
                </a:schemeClr>
              </a:solidFill>
              <a:ln w="19050">
                <a:solidFill>
                  <a:schemeClr val="lt1"/>
                </a:solidFill>
              </a:ln>
              <a:effectLst/>
            </c:spPr>
            <c:extLst>
              <c:ext xmlns:c16="http://schemas.microsoft.com/office/drawing/2014/chart" uri="{C3380CC4-5D6E-409C-BE32-E72D297353CC}">
                <c16:uniqueId val="{00000002-356D-4C2F-A5A0-42D330D0DA50}"/>
              </c:ext>
            </c:extLst>
          </c:dPt>
          <c:dLbls>
            <c:dLbl>
              <c:idx val="0"/>
              <c:layout>
                <c:manualLayout>
                  <c:x val="3.3941038269723286E-3"/>
                  <c:y val="-2.2901137514824729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383-4F26-A37C-CCEC2B953B4D}"/>
                </c:ext>
              </c:extLst>
            </c:dLbl>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bg1"/>
                    </a:solidFill>
                    <a:latin typeface="+mn-lt"/>
                    <a:ea typeface="+mn-ea"/>
                    <a:cs typeface="+mn-cs"/>
                  </a:defRPr>
                </a:pPr>
                <a:endParaRPr lang="pl-PL"/>
              </a:p>
            </c:txPr>
            <c:showLegendKey val="0"/>
            <c:showVal val="1"/>
            <c:showCatName val="0"/>
            <c:showSerName val="0"/>
            <c:showPercent val="0"/>
            <c:showBubbleSize val="0"/>
            <c:showLeaderLines val="0"/>
            <c:extLst>
              <c:ext xmlns:c15="http://schemas.microsoft.com/office/drawing/2012/chart" uri="{CE6537A1-D6FC-4f65-9D91-7224C49458BB}"/>
            </c:extLst>
          </c:dLbls>
          <c:cat>
            <c:strRef>
              <c:f>Arkusz1!$A$2:$A$6</c:f>
              <c:strCache>
                <c:ptCount val="5"/>
                <c:pt idx="0">
                  <c:v>zdecydowanie mniej dostępne, niż parę lat temu [1]</c:v>
                </c:pt>
                <c:pt idx="1">
                  <c:v>mniej dostępne, niż parę lat temu [2]</c:v>
                </c:pt>
                <c:pt idx="2">
                  <c:v>ich dostępność nie zmieniła się [3]</c:v>
                </c:pt>
                <c:pt idx="3">
                  <c:v>bardziej dostępne, niż parę lat temu [4]</c:v>
                </c:pt>
                <c:pt idx="4">
                  <c:v>zdecydowanie bardziej dostępne niż parę lat temu [5]</c:v>
                </c:pt>
              </c:strCache>
            </c:strRef>
          </c:cat>
          <c:val>
            <c:numRef>
              <c:f>Arkusz1!$B$2:$B$6</c:f>
              <c:numCache>
                <c:formatCode>0%</c:formatCode>
                <c:ptCount val="5"/>
                <c:pt idx="0">
                  <c:v>0.02</c:v>
                </c:pt>
                <c:pt idx="1">
                  <c:v>0.02</c:v>
                </c:pt>
                <c:pt idx="2">
                  <c:v>0.32</c:v>
                </c:pt>
                <c:pt idx="3">
                  <c:v>0.41</c:v>
                </c:pt>
                <c:pt idx="4">
                  <c:v>0.22</c:v>
                </c:pt>
              </c:numCache>
            </c:numRef>
          </c:val>
          <c:extLst>
            <c:ext xmlns:c16="http://schemas.microsoft.com/office/drawing/2014/chart" uri="{C3380CC4-5D6E-409C-BE32-E72D297353CC}">
              <c16:uniqueId val="{00000000-2018-462A-8BB0-64DE2975568F}"/>
            </c:ext>
          </c:extLst>
        </c:ser>
        <c:dLbls>
          <c:showLegendKey val="0"/>
          <c:showVal val="0"/>
          <c:showCatName val="0"/>
          <c:showSerName val="0"/>
          <c:showPercent val="0"/>
          <c:showBubbleSize val="0"/>
          <c:showLeaderLines val="0"/>
        </c:dLbls>
        <c:firstSliceAng val="205"/>
        <c:holeSize val="57"/>
      </c:doughnutChart>
      <c:spPr>
        <a:noFill/>
        <a:ln>
          <a:noFill/>
        </a:ln>
        <a:effectLst/>
      </c:spPr>
    </c:plotArea>
    <c:legend>
      <c:legendPos val="l"/>
      <c:layout>
        <c:manualLayout>
          <c:xMode val="edge"/>
          <c:yMode val="edge"/>
          <c:x val="0"/>
          <c:y val="4.6921874514349295E-2"/>
          <c:w val="0.52094178427295468"/>
          <c:h val="0.47144560731764223"/>
        </c:manualLayout>
      </c:layout>
      <c:overlay val="0"/>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pl-PL"/>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pl-PL"/>
    </a:p>
  </c:txPr>
  <c:externalData r:id="rId3">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7853354868255674E-2"/>
          <c:y val="7.3364231306271011E-2"/>
          <c:w val="0.96419910794969277"/>
          <c:h val="0.91815080952593231"/>
        </c:manualLayout>
      </c:layout>
      <c:barChart>
        <c:barDir val="bar"/>
        <c:grouping val="percentStacked"/>
        <c:varyColors val="0"/>
        <c:ser>
          <c:idx val="0"/>
          <c:order val="0"/>
          <c:tx>
            <c:strRef>
              <c:f>Arkusz1!$B$1</c:f>
              <c:strCache>
                <c:ptCount val="1"/>
                <c:pt idx="0">
                  <c:v>1</c:v>
                </c:pt>
              </c:strCache>
            </c:strRef>
          </c:tx>
          <c:spPr>
            <a:solidFill>
              <a:schemeClr val="accent2">
                <a:lumMod val="50000"/>
              </a:schemeClr>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D-227C-4808-B528-BF7DFF1B3D1D}"/>
                </c:ext>
              </c:extLst>
            </c:dLbl>
            <c:dLbl>
              <c:idx val="1"/>
              <c:delete val="1"/>
              <c:extLst>
                <c:ext xmlns:c15="http://schemas.microsoft.com/office/drawing/2012/chart" uri="{CE6537A1-D6FC-4f65-9D91-7224C49458BB}"/>
                <c:ext xmlns:c16="http://schemas.microsoft.com/office/drawing/2014/chart" uri="{C3380CC4-5D6E-409C-BE32-E72D297353CC}">
                  <c16:uniqueId val="{00000010-227C-4808-B528-BF7DFF1B3D1D}"/>
                </c:ext>
              </c:extLst>
            </c:dLbl>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bg1"/>
                    </a:solidFill>
                    <a:latin typeface="+mn-lt"/>
                    <a:ea typeface="+mn-ea"/>
                    <a:cs typeface="+mn-cs"/>
                  </a:defRPr>
                </a:pPr>
                <a:endParaRPr lang="pl-P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Arkusz1!$A$2:$A$7</c:f>
              <c:strCache>
                <c:ptCount val="6"/>
                <c:pt idx="0">
                  <c:v>[1] - Cyfryzacja usług rozwija się w zbyt wolnym tempie</c:v>
                </c:pt>
                <c:pt idx="1">
                  <c:v>[1] - Wciąż mało usług publicznych jest zcyfryzowanych</c:v>
                </c:pt>
                <c:pt idx="2">
                  <c:v>[1] - Rozwój cyfryzacji usług nie idzie w dobrym kierunku</c:v>
                </c:pt>
                <c:pt idx="3">
                  <c:v>[1] - Cyfryzacja usług nie oszczędza mi czasu</c:v>
                </c:pt>
                <c:pt idx="4">
                  <c:v>[1] - Cyfryzacja usług publicznych nic mi nie daje</c:v>
                </c:pt>
                <c:pt idx="5">
                  <c:v>[1] - Cyfryzacja usług nie jest ważna dla mnie</c:v>
                </c:pt>
              </c:strCache>
            </c:strRef>
          </c:cat>
          <c:val>
            <c:numRef>
              <c:f>Arkusz1!$B$2:$B$7</c:f>
              <c:numCache>
                <c:formatCode>0%</c:formatCode>
                <c:ptCount val="6"/>
                <c:pt idx="0">
                  <c:v>0.02</c:v>
                </c:pt>
                <c:pt idx="1">
                  <c:v>0.02</c:v>
                </c:pt>
                <c:pt idx="2">
                  <c:v>0.03</c:v>
                </c:pt>
                <c:pt idx="3">
                  <c:v>7.0000000000000007E-2</c:v>
                </c:pt>
                <c:pt idx="4">
                  <c:v>0.09</c:v>
                </c:pt>
                <c:pt idx="5">
                  <c:v>0.09</c:v>
                </c:pt>
              </c:numCache>
            </c:numRef>
          </c:val>
          <c:extLst>
            <c:ext xmlns:c16="http://schemas.microsoft.com/office/drawing/2014/chart" uri="{C3380CC4-5D6E-409C-BE32-E72D297353CC}">
              <c16:uniqueId val="{00000000-227C-4808-B528-BF7DFF1B3D1D}"/>
            </c:ext>
          </c:extLst>
        </c:ser>
        <c:ser>
          <c:idx val="1"/>
          <c:order val="1"/>
          <c:tx>
            <c:strRef>
              <c:f>Arkusz1!$C$1</c:f>
              <c:strCache>
                <c:ptCount val="1"/>
                <c:pt idx="0">
                  <c:v>[2]</c:v>
                </c:pt>
              </c:strCache>
            </c:strRef>
          </c:tx>
          <c:spPr>
            <a:solidFill>
              <a:schemeClr val="accent2">
                <a:lumMod val="75000"/>
              </a:schemeClr>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C-227C-4808-B528-BF7DFF1B3D1D}"/>
                </c:ext>
              </c:extLst>
            </c:dLbl>
            <c:dLbl>
              <c:idx val="1"/>
              <c:delete val="1"/>
              <c:extLst>
                <c:ext xmlns:c15="http://schemas.microsoft.com/office/drawing/2012/chart" uri="{CE6537A1-D6FC-4f65-9D91-7224C49458BB}"/>
                <c:ext xmlns:c16="http://schemas.microsoft.com/office/drawing/2014/chart" uri="{C3380CC4-5D6E-409C-BE32-E72D297353CC}">
                  <c16:uniqueId val="{0000000F-227C-4808-B528-BF7DFF1B3D1D}"/>
                </c:ext>
              </c:extLst>
            </c:dLbl>
            <c:dLbl>
              <c:idx val="2"/>
              <c:layout>
                <c:manualLayout>
                  <c:x val="0"/>
                  <c:y val="-3.1562848092237139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227C-4808-B528-BF7DFF1B3D1D}"/>
                </c:ext>
              </c:extLst>
            </c:dLbl>
            <c:dLbl>
              <c:idx val="3"/>
              <c:layout>
                <c:manualLayout>
                  <c:x val="-3.0195017013822183E-3"/>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7-227C-4808-B528-BF7DFF1B3D1D}"/>
                </c:ext>
              </c:extLst>
            </c:dLbl>
            <c:dLbl>
              <c:idx val="4"/>
              <c:layout>
                <c:manualLayout>
                  <c:x val="-3.0195017013822183E-3"/>
                  <c:y val="0"/>
                </c:manualLayout>
              </c:layout>
              <c:dLblPos val="ctr"/>
              <c:showLegendKey val="0"/>
              <c:showVal val="1"/>
              <c:showCatName val="0"/>
              <c:showSerName val="0"/>
              <c:showPercent val="0"/>
              <c:showBubbleSize val="0"/>
              <c:extLst>
                <c:ext xmlns:c15="http://schemas.microsoft.com/office/drawing/2012/chart" uri="{CE6537A1-D6FC-4f65-9D91-7224C49458BB}">
                  <c15:layout>
                    <c:manualLayout>
                      <c:w val="7.3268089906019795E-2"/>
                      <c:h val="4.0006034220091961E-2"/>
                    </c:manualLayout>
                  </c15:layout>
                </c:ext>
                <c:ext xmlns:c16="http://schemas.microsoft.com/office/drawing/2014/chart" uri="{C3380CC4-5D6E-409C-BE32-E72D297353CC}">
                  <c16:uniqueId val="{00000015-227C-4808-B528-BF7DFF1B3D1D}"/>
                </c:ext>
              </c:extLst>
            </c:dLbl>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bg1"/>
                    </a:solidFill>
                    <a:latin typeface="+mn-lt"/>
                    <a:ea typeface="+mn-ea"/>
                    <a:cs typeface="+mn-cs"/>
                  </a:defRPr>
                </a:pPr>
                <a:endParaRPr lang="pl-P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Arkusz1!$A$2:$A$7</c:f>
              <c:strCache>
                <c:ptCount val="6"/>
                <c:pt idx="0">
                  <c:v>[1] - Cyfryzacja usług rozwija się w zbyt wolnym tempie</c:v>
                </c:pt>
                <c:pt idx="1">
                  <c:v>[1] - Wciąż mało usług publicznych jest zcyfryzowanych</c:v>
                </c:pt>
                <c:pt idx="2">
                  <c:v>[1] - Rozwój cyfryzacji usług nie idzie w dobrym kierunku</c:v>
                </c:pt>
                <c:pt idx="3">
                  <c:v>[1] - Cyfryzacja usług nie oszczędza mi czasu</c:v>
                </c:pt>
                <c:pt idx="4">
                  <c:v>[1] - Cyfryzacja usług publicznych nic mi nie daje</c:v>
                </c:pt>
                <c:pt idx="5">
                  <c:v>[1] - Cyfryzacja usług nie jest ważna dla mnie</c:v>
                </c:pt>
              </c:strCache>
            </c:strRef>
          </c:cat>
          <c:val>
            <c:numRef>
              <c:f>Arkusz1!$C$2:$C$7</c:f>
              <c:numCache>
                <c:formatCode>0%</c:formatCode>
                <c:ptCount val="6"/>
                <c:pt idx="0">
                  <c:v>0.01</c:v>
                </c:pt>
                <c:pt idx="1">
                  <c:v>0.01</c:v>
                </c:pt>
                <c:pt idx="2">
                  <c:v>0.02</c:v>
                </c:pt>
                <c:pt idx="3">
                  <c:v>0.02</c:v>
                </c:pt>
                <c:pt idx="4">
                  <c:v>0.02</c:v>
                </c:pt>
                <c:pt idx="5">
                  <c:v>0.03</c:v>
                </c:pt>
              </c:numCache>
            </c:numRef>
          </c:val>
          <c:extLst>
            <c:ext xmlns:c16="http://schemas.microsoft.com/office/drawing/2014/chart" uri="{C3380CC4-5D6E-409C-BE32-E72D297353CC}">
              <c16:uniqueId val="{00000001-227C-4808-B528-BF7DFF1B3D1D}"/>
            </c:ext>
          </c:extLst>
        </c:ser>
        <c:ser>
          <c:idx val="2"/>
          <c:order val="2"/>
          <c:tx>
            <c:strRef>
              <c:f>Arkusz1!$D$1</c:f>
              <c:strCache>
                <c:ptCount val="1"/>
                <c:pt idx="0">
                  <c:v>[3]</c:v>
                </c:pt>
              </c:strCache>
            </c:strRef>
          </c:tx>
          <c:spPr>
            <a:solidFill>
              <a:schemeClr val="accent2"/>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B-227C-4808-B528-BF7DFF1B3D1D}"/>
                </c:ext>
              </c:extLst>
            </c:dLbl>
            <c:dLbl>
              <c:idx val="1"/>
              <c:delete val="1"/>
              <c:extLst>
                <c:ext xmlns:c15="http://schemas.microsoft.com/office/drawing/2012/chart" uri="{CE6537A1-D6FC-4f65-9D91-7224C49458BB}"/>
                <c:ext xmlns:c16="http://schemas.microsoft.com/office/drawing/2014/chart" uri="{C3380CC4-5D6E-409C-BE32-E72D297353CC}">
                  <c16:uniqueId val="{0000000E-227C-4808-B528-BF7DFF1B3D1D}"/>
                </c:ext>
              </c:extLst>
            </c:dLbl>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bg1"/>
                    </a:solidFill>
                    <a:latin typeface="+mn-lt"/>
                    <a:ea typeface="+mn-ea"/>
                    <a:cs typeface="+mn-cs"/>
                  </a:defRPr>
                </a:pPr>
                <a:endParaRPr lang="pl-P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Arkusz1!$A$2:$A$7</c:f>
              <c:strCache>
                <c:ptCount val="6"/>
                <c:pt idx="0">
                  <c:v>[1] - Cyfryzacja usług rozwija się w zbyt wolnym tempie</c:v>
                </c:pt>
                <c:pt idx="1">
                  <c:v>[1] - Wciąż mało usług publicznych jest zcyfryzowanych</c:v>
                </c:pt>
                <c:pt idx="2">
                  <c:v>[1] - Rozwój cyfryzacji usług nie idzie w dobrym kierunku</c:v>
                </c:pt>
                <c:pt idx="3">
                  <c:v>[1] - Cyfryzacja usług nie oszczędza mi czasu</c:v>
                </c:pt>
                <c:pt idx="4">
                  <c:v>[1] - Cyfryzacja usług publicznych nic mi nie daje</c:v>
                </c:pt>
                <c:pt idx="5">
                  <c:v>[1] - Cyfryzacja usług nie jest ważna dla mnie</c:v>
                </c:pt>
              </c:strCache>
            </c:strRef>
          </c:cat>
          <c:val>
            <c:numRef>
              <c:f>Arkusz1!$D$2:$D$7</c:f>
              <c:numCache>
                <c:formatCode>0%</c:formatCode>
                <c:ptCount val="6"/>
                <c:pt idx="0">
                  <c:v>0.02</c:v>
                </c:pt>
                <c:pt idx="1">
                  <c:v>0.02</c:v>
                </c:pt>
                <c:pt idx="2">
                  <c:v>0.03</c:v>
                </c:pt>
                <c:pt idx="3">
                  <c:v>0.04</c:v>
                </c:pt>
                <c:pt idx="4">
                  <c:v>0.04</c:v>
                </c:pt>
                <c:pt idx="5">
                  <c:v>0.04</c:v>
                </c:pt>
              </c:numCache>
            </c:numRef>
          </c:val>
          <c:extLst>
            <c:ext xmlns:c16="http://schemas.microsoft.com/office/drawing/2014/chart" uri="{C3380CC4-5D6E-409C-BE32-E72D297353CC}">
              <c16:uniqueId val="{00000002-227C-4808-B528-BF7DFF1B3D1D}"/>
            </c:ext>
          </c:extLst>
        </c:ser>
        <c:ser>
          <c:idx val="3"/>
          <c:order val="3"/>
          <c:tx>
            <c:strRef>
              <c:f>Arkusz1!$E$1</c:f>
              <c:strCache>
                <c:ptCount val="1"/>
                <c:pt idx="0">
                  <c:v>[4]</c:v>
                </c:pt>
              </c:strCache>
            </c:strRef>
          </c:tx>
          <c:spPr>
            <a:solidFill>
              <a:schemeClr val="accent2">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bg1"/>
                    </a:solidFill>
                    <a:latin typeface="+mn-lt"/>
                    <a:ea typeface="+mn-ea"/>
                    <a:cs typeface="+mn-cs"/>
                  </a:defRPr>
                </a:pPr>
                <a:endParaRPr lang="pl-P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Arkusz1!$A$2:$A$7</c:f>
              <c:strCache>
                <c:ptCount val="6"/>
                <c:pt idx="0">
                  <c:v>[1] - Cyfryzacja usług rozwija się w zbyt wolnym tempie</c:v>
                </c:pt>
                <c:pt idx="1">
                  <c:v>[1] - Wciąż mało usług publicznych jest zcyfryzowanych</c:v>
                </c:pt>
                <c:pt idx="2">
                  <c:v>[1] - Rozwój cyfryzacji usług nie idzie w dobrym kierunku</c:v>
                </c:pt>
                <c:pt idx="3">
                  <c:v>[1] - Cyfryzacja usług nie oszczędza mi czasu</c:v>
                </c:pt>
                <c:pt idx="4">
                  <c:v>[1] - Cyfryzacja usług publicznych nic mi nie daje</c:v>
                </c:pt>
                <c:pt idx="5">
                  <c:v>[1] - Cyfryzacja usług nie jest ważna dla mnie</c:v>
                </c:pt>
              </c:strCache>
            </c:strRef>
          </c:cat>
          <c:val>
            <c:numRef>
              <c:f>Arkusz1!$E$2:$E$7</c:f>
              <c:numCache>
                <c:formatCode>0%</c:formatCode>
                <c:ptCount val="6"/>
                <c:pt idx="0">
                  <c:v>0.03</c:v>
                </c:pt>
                <c:pt idx="1">
                  <c:v>0.04</c:v>
                </c:pt>
                <c:pt idx="2">
                  <c:v>0.03</c:v>
                </c:pt>
                <c:pt idx="3">
                  <c:v>0.04</c:v>
                </c:pt>
                <c:pt idx="4">
                  <c:v>0.04</c:v>
                </c:pt>
                <c:pt idx="5">
                  <c:v>0.04</c:v>
                </c:pt>
              </c:numCache>
            </c:numRef>
          </c:val>
          <c:extLst>
            <c:ext xmlns:c16="http://schemas.microsoft.com/office/drawing/2014/chart" uri="{C3380CC4-5D6E-409C-BE32-E72D297353CC}">
              <c16:uniqueId val="{00000003-227C-4808-B528-BF7DFF1B3D1D}"/>
            </c:ext>
          </c:extLst>
        </c:ser>
        <c:ser>
          <c:idx val="4"/>
          <c:order val="4"/>
          <c:tx>
            <c:strRef>
              <c:f>Arkusz1!$F$1</c:f>
              <c:strCache>
                <c:ptCount val="1"/>
                <c:pt idx="0">
                  <c:v>[5]</c:v>
                </c:pt>
              </c:strCache>
            </c:strRef>
          </c:tx>
          <c:spPr>
            <a:solidFill>
              <a:schemeClr val="accent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bg1"/>
                    </a:solidFill>
                    <a:latin typeface="+mn-lt"/>
                    <a:ea typeface="+mn-ea"/>
                    <a:cs typeface="+mn-cs"/>
                  </a:defRPr>
                </a:pPr>
                <a:endParaRPr lang="pl-P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Arkusz1!$A$2:$A$7</c:f>
              <c:strCache>
                <c:ptCount val="6"/>
                <c:pt idx="0">
                  <c:v>[1] - Cyfryzacja usług rozwija się w zbyt wolnym tempie</c:v>
                </c:pt>
                <c:pt idx="1">
                  <c:v>[1] - Wciąż mało usług publicznych jest zcyfryzowanych</c:v>
                </c:pt>
                <c:pt idx="2">
                  <c:v>[1] - Rozwój cyfryzacji usług nie idzie w dobrym kierunku</c:v>
                </c:pt>
                <c:pt idx="3">
                  <c:v>[1] - Cyfryzacja usług nie oszczędza mi czasu</c:v>
                </c:pt>
                <c:pt idx="4">
                  <c:v>[1] - Cyfryzacja usług publicznych nic mi nie daje</c:v>
                </c:pt>
                <c:pt idx="5">
                  <c:v>[1] - Cyfryzacja usług nie jest ważna dla mnie</c:v>
                </c:pt>
              </c:strCache>
            </c:strRef>
          </c:cat>
          <c:val>
            <c:numRef>
              <c:f>Arkusz1!$F$2:$F$7</c:f>
              <c:numCache>
                <c:formatCode>0%</c:formatCode>
                <c:ptCount val="6"/>
                <c:pt idx="0">
                  <c:v>0.14000000000000001</c:v>
                </c:pt>
                <c:pt idx="1">
                  <c:v>0.15</c:v>
                </c:pt>
                <c:pt idx="2">
                  <c:v>0.18</c:v>
                </c:pt>
                <c:pt idx="3">
                  <c:v>0.15</c:v>
                </c:pt>
                <c:pt idx="4">
                  <c:v>0.14000000000000001</c:v>
                </c:pt>
                <c:pt idx="5">
                  <c:v>0.14000000000000001</c:v>
                </c:pt>
              </c:numCache>
            </c:numRef>
          </c:val>
          <c:extLst>
            <c:ext xmlns:c16="http://schemas.microsoft.com/office/drawing/2014/chart" uri="{C3380CC4-5D6E-409C-BE32-E72D297353CC}">
              <c16:uniqueId val="{00000004-227C-4808-B528-BF7DFF1B3D1D}"/>
            </c:ext>
          </c:extLst>
        </c:ser>
        <c:ser>
          <c:idx val="5"/>
          <c:order val="5"/>
          <c:tx>
            <c:strRef>
              <c:f>Arkusz1!$G$1</c:f>
              <c:strCache>
                <c:ptCount val="1"/>
                <c:pt idx="0">
                  <c:v>[6]</c:v>
                </c:pt>
              </c:strCache>
            </c:strRef>
          </c:tx>
          <c:spPr>
            <a:solidFill>
              <a:schemeClr val="accent5">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bg1"/>
                    </a:solidFill>
                    <a:latin typeface="+mn-lt"/>
                    <a:ea typeface="+mn-ea"/>
                    <a:cs typeface="+mn-cs"/>
                  </a:defRPr>
                </a:pPr>
                <a:endParaRPr lang="pl-P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Arkusz1!$A$2:$A$7</c:f>
              <c:strCache>
                <c:ptCount val="6"/>
                <c:pt idx="0">
                  <c:v>[1] - Cyfryzacja usług rozwija się w zbyt wolnym tempie</c:v>
                </c:pt>
                <c:pt idx="1">
                  <c:v>[1] - Wciąż mało usług publicznych jest zcyfryzowanych</c:v>
                </c:pt>
                <c:pt idx="2">
                  <c:v>[1] - Rozwój cyfryzacji usług nie idzie w dobrym kierunku</c:v>
                </c:pt>
                <c:pt idx="3">
                  <c:v>[1] - Cyfryzacja usług nie oszczędza mi czasu</c:v>
                </c:pt>
                <c:pt idx="4">
                  <c:v>[1] - Cyfryzacja usług publicznych nic mi nie daje</c:v>
                </c:pt>
                <c:pt idx="5">
                  <c:v>[1] - Cyfryzacja usług nie jest ważna dla mnie</c:v>
                </c:pt>
              </c:strCache>
            </c:strRef>
          </c:cat>
          <c:val>
            <c:numRef>
              <c:f>Arkusz1!$G$2:$G$7</c:f>
              <c:numCache>
                <c:formatCode>0%</c:formatCode>
                <c:ptCount val="6"/>
                <c:pt idx="0">
                  <c:v>0.15</c:v>
                </c:pt>
                <c:pt idx="1">
                  <c:v>0.19</c:v>
                </c:pt>
                <c:pt idx="2">
                  <c:v>0.17</c:v>
                </c:pt>
                <c:pt idx="3">
                  <c:v>0.15</c:v>
                </c:pt>
                <c:pt idx="4">
                  <c:v>0.16</c:v>
                </c:pt>
                <c:pt idx="5">
                  <c:v>0.16</c:v>
                </c:pt>
              </c:numCache>
            </c:numRef>
          </c:val>
          <c:extLst>
            <c:ext xmlns:c16="http://schemas.microsoft.com/office/drawing/2014/chart" uri="{C3380CC4-5D6E-409C-BE32-E72D297353CC}">
              <c16:uniqueId val="{00000005-227C-4808-B528-BF7DFF1B3D1D}"/>
            </c:ext>
          </c:extLst>
        </c:ser>
        <c:ser>
          <c:idx val="6"/>
          <c:order val="6"/>
          <c:tx>
            <c:strRef>
              <c:f>Arkusz1!$H$1</c:f>
              <c:strCache>
                <c:ptCount val="1"/>
                <c:pt idx="0">
                  <c:v>[7]</c:v>
                </c:pt>
              </c:strCache>
            </c:strRef>
          </c:tx>
          <c:spPr>
            <a:solidFill>
              <a:schemeClr val="accent5">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bg1"/>
                    </a:solidFill>
                    <a:latin typeface="+mn-lt"/>
                    <a:ea typeface="+mn-ea"/>
                    <a:cs typeface="+mn-cs"/>
                  </a:defRPr>
                </a:pPr>
                <a:endParaRPr lang="pl-P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Arkusz1!$A$2:$A$7</c:f>
              <c:strCache>
                <c:ptCount val="6"/>
                <c:pt idx="0">
                  <c:v>[1] - Cyfryzacja usług rozwija się w zbyt wolnym tempie</c:v>
                </c:pt>
                <c:pt idx="1">
                  <c:v>[1] - Wciąż mało usług publicznych jest zcyfryzowanych</c:v>
                </c:pt>
                <c:pt idx="2">
                  <c:v>[1] - Rozwój cyfryzacji usług nie idzie w dobrym kierunku</c:v>
                </c:pt>
                <c:pt idx="3">
                  <c:v>[1] - Cyfryzacja usług nie oszczędza mi czasu</c:v>
                </c:pt>
                <c:pt idx="4">
                  <c:v>[1] - Cyfryzacja usług publicznych nic mi nie daje</c:v>
                </c:pt>
                <c:pt idx="5">
                  <c:v>[1] - Cyfryzacja usług nie jest ważna dla mnie</c:v>
                </c:pt>
              </c:strCache>
            </c:strRef>
          </c:cat>
          <c:val>
            <c:numRef>
              <c:f>Arkusz1!$H$2:$H$7</c:f>
              <c:numCache>
                <c:formatCode>0%</c:formatCode>
                <c:ptCount val="6"/>
                <c:pt idx="0">
                  <c:v>0.18</c:v>
                </c:pt>
                <c:pt idx="1">
                  <c:v>0.16</c:v>
                </c:pt>
                <c:pt idx="2">
                  <c:v>0.15</c:v>
                </c:pt>
                <c:pt idx="3">
                  <c:v>0.16</c:v>
                </c:pt>
                <c:pt idx="4">
                  <c:v>0.16</c:v>
                </c:pt>
                <c:pt idx="5">
                  <c:v>0.16</c:v>
                </c:pt>
              </c:numCache>
            </c:numRef>
          </c:val>
          <c:extLst>
            <c:ext xmlns:c16="http://schemas.microsoft.com/office/drawing/2014/chart" uri="{C3380CC4-5D6E-409C-BE32-E72D297353CC}">
              <c16:uniqueId val="{00000006-227C-4808-B528-BF7DFF1B3D1D}"/>
            </c:ext>
          </c:extLst>
        </c:ser>
        <c:ser>
          <c:idx val="7"/>
          <c:order val="7"/>
          <c:tx>
            <c:strRef>
              <c:f>Arkusz1!$I$1</c:f>
              <c:strCache>
                <c:ptCount val="1"/>
                <c:pt idx="0">
                  <c:v>[8]</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bg1"/>
                    </a:solidFill>
                    <a:latin typeface="+mn-lt"/>
                    <a:ea typeface="+mn-ea"/>
                    <a:cs typeface="+mn-cs"/>
                  </a:defRPr>
                </a:pPr>
                <a:endParaRPr lang="pl-P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Arkusz1!$A$2:$A$7</c:f>
              <c:strCache>
                <c:ptCount val="6"/>
                <c:pt idx="0">
                  <c:v>[1] - Cyfryzacja usług rozwija się w zbyt wolnym tempie</c:v>
                </c:pt>
                <c:pt idx="1">
                  <c:v>[1] - Wciąż mało usług publicznych jest zcyfryzowanych</c:v>
                </c:pt>
                <c:pt idx="2">
                  <c:v>[1] - Rozwój cyfryzacji usług nie idzie w dobrym kierunku</c:v>
                </c:pt>
                <c:pt idx="3">
                  <c:v>[1] - Cyfryzacja usług nie oszczędza mi czasu</c:v>
                </c:pt>
                <c:pt idx="4">
                  <c:v>[1] - Cyfryzacja usług publicznych nic mi nie daje</c:v>
                </c:pt>
                <c:pt idx="5">
                  <c:v>[1] - Cyfryzacja usług nie jest ważna dla mnie</c:v>
                </c:pt>
              </c:strCache>
            </c:strRef>
          </c:cat>
          <c:val>
            <c:numRef>
              <c:f>Arkusz1!$I$2:$I$7</c:f>
              <c:numCache>
                <c:formatCode>0%</c:formatCode>
                <c:ptCount val="6"/>
                <c:pt idx="0">
                  <c:v>0.2</c:v>
                </c:pt>
                <c:pt idx="1">
                  <c:v>0.18</c:v>
                </c:pt>
                <c:pt idx="2">
                  <c:v>0.19</c:v>
                </c:pt>
                <c:pt idx="3">
                  <c:v>0.17</c:v>
                </c:pt>
                <c:pt idx="4">
                  <c:v>0.18</c:v>
                </c:pt>
                <c:pt idx="5">
                  <c:v>0.16</c:v>
                </c:pt>
              </c:numCache>
            </c:numRef>
          </c:val>
          <c:extLst>
            <c:ext xmlns:c16="http://schemas.microsoft.com/office/drawing/2014/chart" uri="{C3380CC4-5D6E-409C-BE32-E72D297353CC}">
              <c16:uniqueId val="{00000007-227C-4808-B528-BF7DFF1B3D1D}"/>
            </c:ext>
          </c:extLst>
        </c:ser>
        <c:ser>
          <c:idx val="8"/>
          <c:order val="8"/>
          <c:tx>
            <c:strRef>
              <c:f>Arkusz1!$J$1</c:f>
              <c:strCache>
                <c:ptCount val="1"/>
                <c:pt idx="0">
                  <c:v>[9]</c:v>
                </c:pt>
              </c:strCache>
            </c:strRef>
          </c:tx>
          <c:spPr>
            <a:solidFill>
              <a:schemeClr val="accent5">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bg1"/>
                    </a:solidFill>
                    <a:latin typeface="+mn-lt"/>
                    <a:ea typeface="+mn-ea"/>
                    <a:cs typeface="+mn-cs"/>
                  </a:defRPr>
                </a:pPr>
                <a:endParaRPr lang="pl-P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Arkusz1!$A$2:$A$7</c:f>
              <c:strCache>
                <c:ptCount val="6"/>
                <c:pt idx="0">
                  <c:v>[1] - Cyfryzacja usług rozwija się w zbyt wolnym tempie</c:v>
                </c:pt>
                <c:pt idx="1">
                  <c:v>[1] - Wciąż mało usług publicznych jest zcyfryzowanych</c:v>
                </c:pt>
                <c:pt idx="2">
                  <c:v>[1] - Rozwój cyfryzacji usług nie idzie w dobrym kierunku</c:v>
                </c:pt>
                <c:pt idx="3">
                  <c:v>[1] - Cyfryzacja usług nie oszczędza mi czasu</c:v>
                </c:pt>
                <c:pt idx="4">
                  <c:v>[1] - Cyfryzacja usług publicznych nic mi nie daje</c:v>
                </c:pt>
                <c:pt idx="5">
                  <c:v>[1] - Cyfryzacja usług nie jest ważna dla mnie</c:v>
                </c:pt>
              </c:strCache>
            </c:strRef>
          </c:cat>
          <c:val>
            <c:numRef>
              <c:f>Arkusz1!$J$2:$J$7</c:f>
              <c:numCache>
                <c:formatCode>0%</c:formatCode>
                <c:ptCount val="6"/>
                <c:pt idx="0">
                  <c:v>0.1</c:v>
                </c:pt>
                <c:pt idx="1">
                  <c:v>0.09</c:v>
                </c:pt>
                <c:pt idx="2">
                  <c:v>0.08</c:v>
                </c:pt>
                <c:pt idx="3">
                  <c:v>0.09</c:v>
                </c:pt>
                <c:pt idx="4">
                  <c:v>7.0000000000000007E-2</c:v>
                </c:pt>
                <c:pt idx="5">
                  <c:v>0.08</c:v>
                </c:pt>
              </c:numCache>
            </c:numRef>
          </c:val>
          <c:extLst>
            <c:ext xmlns:c16="http://schemas.microsoft.com/office/drawing/2014/chart" uri="{C3380CC4-5D6E-409C-BE32-E72D297353CC}">
              <c16:uniqueId val="{00000008-227C-4808-B528-BF7DFF1B3D1D}"/>
            </c:ext>
          </c:extLst>
        </c:ser>
        <c:ser>
          <c:idx val="9"/>
          <c:order val="9"/>
          <c:tx>
            <c:strRef>
              <c:f>Arkusz1!$K$1</c:f>
              <c:strCache>
                <c:ptCount val="1"/>
                <c:pt idx="0">
                  <c:v>10</c:v>
                </c:pt>
              </c:strCache>
            </c:strRef>
          </c:tx>
          <c:spPr>
            <a:solidFill>
              <a:schemeClr val="accent5">
                <a:lumMod val="5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bg1"/>
                    </a:solidFill>
                    <a:latin typeface="+mn-lt"/>
                    <a:ea typeface="+mn-ea"/>
                    <a:cs typeface="+mn-cs"/>
                  </a:defRPr>
                </a:pPr>
                <a:endParaRPr lang="pl-P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Arkusz1!$A$2:$A$7</c:f>
              <c:strCache>
                <c:ptCount val="6"/>
                <c:pt idx="0">
                  <c:v>[1] - Cyfryzacja usług rozwija się w zbyt wolnym tempie</c:v>
                </c:pt>
                <c:pt idx="1">
                  <c:v>[1] - Wciąż mało usług publicznych jest zcyfryzowanych</c:v>
                </c:pt>
                <c:pt idx="2">
                  <c:v>[1] - Rozwój cyfryzacji usług nie idzie w dobrym kierunku</c:v>
                </c:pt>
                <c:pt idx="3">
                  <c:v>[1] - Cyfryzacja usług nie oszczędza mi czasu</c:v>
                </c:pt>
                <c:pt idx="4">
                  <c:v>[1] - Cyfryzacja usług publicznych nic mi nie daje</c:v>
                </c:pt>
                <c:pt idx="5">
                  <c:v>[1] - Cyfryzacja usług nie jest ważna dla mnie</c:v>
                </c:pt>
              </c:strCache>
            </c:strRef>
          </c:cat>
          <c:val>
            <c:numRef>
              <c:f>Arkusz1!$K$2:$K$7</c:f>
              <c:numCache>
                <c:formatCode>0%</c:formatCode>
                <c:ptCount val="6"/>
                <c:pt idx="0">
                  <c:v>0.15</c:v>
                </c:pt>
                <c:pt idx="1">
                  <c:v>0.13</c:v>
                </c:pt>
                <c:pt idx="2">
                  <c:v>0.12</c:v>
                </c:pt>
                <c:pt idx="3">
                  <c:v>0.12</c:v>
                </c:pt>
                <c:pt idx="4">
                  <c:v>0.11</c:v>
                </c:pt>
                <c:pt idx="5">
                  <c:v>0.1</c:v>
                </c:pt>
              </c:numCache>
            </c:numRef>
          </c:val>
          <c:extLst>
            <c:ext xmlns:c16="http://schemas.microsoft.com/office/drawing/2014/chart" uri="{C3380CC4-5D6E-409C-BE32-E72D297353CC}">
              <c16:uniqueId val="{00000009-227C-4808-B528-BF7DFF1B3D1D}"/>
            </c:ext>
          </c:extLst>
        </c:ser>
        <c:dLbls>
          <c:dLblPos val="ctr"/>
          <c:showLegendKey val="0"/>
          <c:showVal val="1"/>
          <c:showCatName val="0"/>
          <c:showSerName val="0"/>
          <c:showPercent val="0"/>
          <c:showBubbleSize val="0"/>
        </c:dLbls>
        <c:gapWidth val="50"/>
        <c:overlap val="100"/>
        <c:axId val="1943204959"/>
        <c:axId val="1943209535"/>
      </c:barChart>
      <c:catAx>
        <c:axId val="1943204959"/>
        <c:scaling>
          <c:orientation val="maxMin"/>
        </c:scaling>
        <c:delete val="1"/>
        <c:axPos val="l"/>
        <c:numFmt formatCode="General" sourceLinked="1"/>
        <c:majorTickMark val="none"/>
        <c:minorTickMark val="none"/>
        <c:tickLblPos val="nextTo"/>
        <c:crossAx val="1943209535"/>
        <c:crosses val="autoZero"/>
        <c:auto val="1"/>
        <c:lblAlgn val="ctr"/>
        <c:lblOffset val="100"/>
        <c:noMultiLvlLbl val="0"/>
      </c:catAx>
      <c:valAx>
        <c:axId val="1943209535"/>
        <c:scaling>
          <c:orientation val="minMax"/>
        </c:scaling>
        <c:delete val="1"/>
        <c:axPos val="t"/>
        <c:numFmt formatCode="0%" sourceLinked="1"/>
        <c:majorTickMark val="none"/>
        <c:minorTickMark val="none"/>
        <c:tickLblPos val="nextTo"/>
        <c:crossAx val="194320495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800" b="0">
          <a:solidFill>
            <a:schemeClr val="bg1"/>
          </a:solidFill>
        </a:defRPr>
      </a:pPr>
      <a:endParaRPr lang="pl-PL"/>
    </a:p>
  </c:txPr>
  <c:externalData r:id="rId3">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3280383154196272E-2"/>
          <c:y val="9.1557571701457188E-2"/>
          <c:w val="0.79209839661335912"/>
          <c:h val="0.90133590030132982"/>
        </c:manualLayout>
      </c:layout>
      <c:barChart>
        <c:barDir val="bar"/>
        <c:grouping val="clustered"/>
        <c:varyColors val="0"/>
        <c:ser>
          <c:idx val="0"/>
          <c:order val="0"/>
          <c:tx>
            <c:strRef>
              <c:f>Arkusz1!$B$1</c:f>
              <c:strCache>
                <c:ptCount val="1"/>
                <c:pt idx="0">
                  <c:v>Kolumna1</c:v>
                </c:pt>
              </c:strCache>
            </c:strRef>
          </c:tx>
          <c:spPr>
            <a:solidFill>
              <a:schemeClr val="accent4"/>
            </a:solidFill>
            <a:ln w="19050">
              <a:solidFill>
                <a:schemeClr val="lt1"/>
              </a:solidFill>
            </a:ln>
            <a:effectLst/>
          </c:spPr>
          <c:invertIfNegative val="0"/>
          <c:dPt>
            <c:idx val="0"/>
            <c:invertIfNegative val="0"/>
            <c:bubble3D val="0"/>
            <c:extLst>
              <c:ext xmlns:c16="http://schemas.microsoft.com/office/drawing/2014/chart" uri="{C3380CC4-5D6E-409C-BE32-E72D297353CC}">
                <c16:uniqueId val="{00000000-8219-4579-8A4F-B8B44C66550D}"/>
              </c:ext>
            </c:extLst>
          </c:dPt>
          <c:dPt>
            <c:idx val="1"/>
            <c:invertIfNegative val="0"/>
            <c:bubble3D val="0"/>
            <c:extLst>
              <c:ext xmlns:c16="http://schemas.microsoft.com/office/drawing/2014/chart" uri="{C3380CC4-5D6E-409C-BE32-E72D297353CC}">
                <c16:uniqueId val="{00000001-8219-4579-8A4F-B8B44C66550D}"/>
              </c:ext>
            </c:extLst>
          </c:dPt>
          <c:dPt>
            <c:idx val="9"/>
            <c:invertIfNegative val="0"/>
            <c:bubble3D val="0"/>
            <c:spPr>
              <a:solidFill>
                <a:schemeClr val="tx2"/>
              </a:solidFill>
              <a:ln w="19050">
                <a:solidFill>
                  <a:schemeClr val="lt1"/>
                </a:solidFill>
              </a:ln>
              <a:effectLst/>
            </c:spPr>
            <c:extLst>
              <c:ext xmlns:c16="http://schemas.microsoft.com/office/drawing/2014/chart" uri="{C3380CC4-5D6E-409C-BE32-E72D297353CC}">
                <c16:uniqueId val="{00000000-F270-4276-BAC6-44BA952D903B}"/>
              </c:ext>
            </c:extLst>
          </c:dPt>
          <c:dPt>
            <c:idx val="10"/>
            <c:invertIfNegative val="0"/>
            <c:bubble3D val="0"/>
            <c:spPr>
              <a:solidFill>
                <a:schemeClr val="tx2"/>
              </a:solidFill>
              <a:ln w="19050">
                <a:solidFill>
                  <a:schemeClr val="lt1"/>
                </a:solidFill>
              </a:ln>
              <a:effectLst/>
            </c:spPr>
            <c:extLst>
              <c:ext xmlns:c16="http://schemas.microsoft.com/office/drawing/2014/chart" uri="{C3380CC4-5D6E-409C-BE32-E72D297353CC}">
                <c16:uniqueId val="{00000001-F270-4276-BAC6-44BA952D903B}"/>
              </c:ext>
            </c:extLst>
          </c:dPt>
          <c:dLbls>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pl-P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Arkusz1!$A$2:$A$12</c:f>
              <c:strCache>
                <c:ptCount val="11"/>
                <c:pt idx="0">
                  <c:v>zapisy do lekarzy, na badania, e-recepty</c:v>
                </c:pt>
                <c:pt idx="1">
                  <c:v>sprawy urzędowe</c:v>
                </c:pt>
                <c:pt idx="2">
                  <c:v>wyrobienie dowodu osobistego, paszportu</c:v>
                </c:pt>
                <c:pt idx="3">
                  <c:v>sprawy związane z założeniem i prowadzeniem działalności gospodarczej</c:v>
                </c:pt>
                <c:pt idx="4">
                  <c:v>komunikacyjne - rejestracja, ubezpieczenia, prawo jazdy</c:v>
                </c:pt>
                <c:pt idx="5">
                  <c:v>dokumenty, wnioski</c:v>
                </c:pt>
                <c:pt idx="6">
                  <c:v>wybory</c:v>
                </c:pt>
                <c:pt idx="7">
                  <c:v>dokumenty USC, księgi wieczyste, meldunki, akty urodzenia</c:v>
                </c:pt>
                <c:pt idx="8">
                  <c:v>wszystko</c:v>
                </c:pt>
                <c:pt idx="9">
                  <c:v>żadne</c:v>
                </c:pt>
                <c:pt idx="10">
                  <c:v>nie wiem, trudno powiedzieć</c:v>
                </c:pt>
              </c:strCache>
            </c:strRef>
          </c:cat>
          <c:val>
            <c:numRef>
              <c:f>Arkusz1!$B$2:$B$12</c:f>
              <c:numCache>
                <c:formatCode>0%</c:formatCode>
                <c:ptCount val="11"/>
                <c:pt idx="0">
                  <c:v>0.04</c:v>
                </c:pt>
                <c:pt idx="1">
                  <c:v>0.02</c:v>
                </c:pt>
                <c:pt idx="2">
                  <c:v>0.01</c:v>
                </c:pt>
                <c:pt idx="3">
                  <c:v>0.01</c:v>
                </c:pt>
                <c:pt idx="4">
                  <c:v>0.01</c:v>
                </c:pt>
                <c:pt idx="5">
                  <c:v>0.01</c:v>
                </c:pt>
                <c:pt idx="6">
                  <c:v>0.01</c:v>
                </c:pt>
                <c:pt idx="7">
                  <c:v>0.01</c:v>
                </c:pt>
                <c:pt idx="8">
                  <c:v>0.01</c:v>
                </c:pt>
                <c:pt idx="9">
                  <c:v>0.2</c:v>
                </c:pt>
                <c:pt idx="10">
                  <c:v>0.67</c:v>
                </c:pt>
              </c:numCache>
            </c:numRef>
          </c:val>
          <c:extLst>
            <c:ext xmlns:c16="http://schemas.microsoft.com/office/drawing/2014/chart" uri="{C3380CC4-5D6E-409C-BE32-E72D297353CC}">
              <c16:uniqueId val="{00000002-8219-4579-8A4F-B8B44C66550D}"/>
            </c:ext>
          </c:extLst>
        </c:ser>
        <c:dLbls>
          <c:showLegendKey val="0"/>
          <c:showVal val="0"/>
          <c:showCatName val="0"/>
          <c:showSerName val="0"/>
          <c:showPercent val="0"/>
          <c:showBubbleSize val="0"/>
        </c:dLbls>
        <c:gapWidth val="40"/>
        <c:axId val="25750784"/>
        <c:axId val="25744128"/>
      </c:barChart>
      <c:valAx>
        <c:axId val="25744128"/>
        <c:scaling>
          <c:orientation val="minMax"/>
        </c:scaling>
        <c:delete val="1"/>
        <c:axPos val="t"/>
        <c:numFmt formatCode="0%" sourceLinked="1"/>
        <c:majorTickMark val="out"/>
        <c:minorTickMark val="none"/>
        <c:tickLblPos val="nextTo"/>
        <c:crossAx val="25750784"/>
        <c:crosses val="autoZero"/>
        <c:crossBetween val="between"/>
      </c:valAx>
      <c:catAx>
        <c:axId val="25750784"/>
        <c:scaling>
          <c:orientation val="maxMin"/>
        </c:scaling>
        <c:delete val="1"/>
        <c:axPos val="l"/>
        <c:numFmt formatCode="General" sourceLinked="1"/>
        <c:majorTickMark val="out"/>
        <c:minorTickMark val="none"/>
        <c:tickLblPos val="nextTo"/>
        <c:crossAx val="25744128"/>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50">
          <a:solidFill>
            <a:schemeClr val="tx1"/>
          </a:solidFill>
        </a:defRPr>
      </a:pPr>
      <a:endParaRPr lang="pl-PL"/>
    </a:p>
  </c:txPr>
  <c:externalData r:id="rId3">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7853354868255674E-2"/>
          <c:y val="7.3364231306271011E-2"/>
          <c:w val="0.96419910794969277"/>
          <c:h val="0.91815080952593231"/>
        </c:manualLayout>
      </c:layout>
      <c:barChart>
        <c:barDir val="bar"/>
        <c:grouping val="percentStacked"/>
        <c:varyColors val="0"/>
        <c:ser>
          <c:idx val="0"/>
          <c:order val="0"/>
          <c:tx>
            <c:strRef>
              <c:f>Arkusz1!$B$1</c:f>
              <c:strCache>
                <c:ptCount val="1"/>
                <c:pt idx="0">
                  <c:v>[1] - Cyfrowe usługi publiczne powinny mieć swoje własne / osobne strony internetowe (tak jak jest teraz)</c:v>
                </c:pt>
              </c:strCache>
            </c:strRef>
          </c:tx>
          <c:spPr>
            <a:solidFill>
              <a:schemeClr val="accent4">
                <a:lumMod val="40000"/>
                <a:lumOff val="60000"/>
              </a:schemeClr>
            </a:solidFill>
            <a:ln>
              <a:noFill/>
            </a:ln>
            <a:effectLst/>
          </c:spPr>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bg1"/>
                    </a:solidFill>
                    <a:latin typeface="+mn-lt"/>
                    <a:ea typeface="+mn-ea"/>
                    <a:cs typeface="+mn-cs"/>
                  </a:defRPr>
                </a:pPr>
                <a:endParaRPr lang="pl-P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Arkusz1!$A$2</c:f>
              <c:numCache>
                <c:formatCode>General</c:formatCode>
                <c:ptCount val="1"/>
              </c:numCache>
            </c:numRef>
          </c:cat>
          <c:val>
            <c:numRef>
              <c:f>Arkusz1!$B$2</c:f>
              <c:numCache>
                <c:formatCode>0%</c:formatCode>
                <c:ptCount val="1"/>
                <c:pt idx="0">
                  <c:v>0.1</c:v>
                </c:pt>
              </c:numCache>
            </c:numRef>
          </c:val>
          <c:extLst>
            <c:ext xmlns:c16="http://schemas.microsoft.com/office/drawing/2014/chart" uri="{C3380CC4-5D6E-409C-BE32-E72D297353CC}">
              <c16:uniqueId val="{00000000-1AA0-4BD5-A5B4-EFAE94F97CE0}"/>
            </c:ext>
          </c:extLst>
        </c:ser>
        <c:ser>
          <c:idx val="1"/>
          <c:order val="1"/>
          <c:tx>
            <c:strRef>
              <c:f>Arkusz1!$C$1</c:f>
              <c:strCache>
                <c:ptCount val="1"/>
                <c:pt idx="0">
                  <c:v>[2]</c:v>
                </c:pt>
              </c:strCache>
            </c:strRef>
          </c:tx>
          <c:spPr>
            <a:solidFill>
              <a:schemeClr val="accent4">
                <a:lumMod val="60000"/>
                <a:lumOff val="40000"/>
              </a:schemeClr>
            </a:solidFill>
            <a:ln>
              <a:noFill/>
            </a:ln>
            <a:effectLst/>
          </c:spPr>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bg1"/>
                    </a:solidFill>
                    <a:latin typeface="+mn-lt"/>
                    <a:ea typeface="+mn-ea"/>
                    <a:cs typeface="+mn-cs"/>
                  </a:defRPr>
                </a:pPr>
                <a:endParaRPr lang="pl-P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Arkusz1!$A$2</c:f>
              <c:numCache>
                <c:formatCode>General</c:formatCode>
                <c:ptCount val="1"/>
              </c:numCache>
            </c:numRef>
          </c:cat>
          <c:val>
            <c:numRef>
              <c:f>Arkusz1!$C$2</c:f>
              <c:numCache>
                <c:formatCode>0%</c:formatCode>
                <c:ptCount val="1"/>
                <c:pt idx="0">
                  <c:v>0.04</c:v>
                </c:pt>
              </c:numCache>
            </c:numRef>
          </c:val>
          <c:extLst>
            <c:ext xmlns:c16="http://schemas.microsoft.com/office/drawing/2014/chart" uri="{C3380CC4-5D6E-409C-BE32-E72D297353CC}">
              <c16:uniqueId val="{00000001-1AA0-4BD5-A5B4-EFAE94F97CE0}"/>
            </c:ext>
          </c:extLst>
        </c:ser>
        <c:ser>
          <c:idx val="2"/>
          <c:order val="2"/>
          <c:tx>
            <c:strRef>
              <c:f>Arkusz1!$D$1</c:f>
              <c:strCache>
                <c:ptCount val="1"/>
                <c:pt idx="0">
                  <c:v>[3]</c:v>
                </c:pt>
              </c:strCache>
            </c:strRef>
          </c:tx>
          <c:spPr>
            <a:solidFill>
              <a:schemeClr val="accent4"/>
            </a:solidFill>
            <a:ln>
              <a:noFill/>
            </a:ln>
            <a:effectLst/>
          </c:spPr>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bg1"/>
                    </a:solidFill>
                    <a:latin typeface="+mn-lt"/>
                    <a:ea typeface="+mn-ea"/>
                    <a:cs typeface="+mn-cs"/>
                  </a:defRPr>
                </a:pPr>
                <a:endParaRPr lang="pl-P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Arkusz1!$A$2</c:f>
              <c:numCache>
                <c:formatCode>General</c:formatCode>
                <c:ptCount val="1"/>
              </c:numCache>
            </c:numRef>
          </c:cat>
          <c:val>
            <c:numRef>
              <c:f>Arkusz1!$D$2</c:f>
              <c:numCache>
                <c:formatCode>0%</c:formatCode>
                <c:ptCount val="1"/>
                <c:pt idx="0">
                  <c:v>0.08</c:v>
                </c:pt>
              </c:numCache>
            </c:numRef>
          </c:val>
          <c:extLst>
            <c:ext xmlns:c16="http://schemas.microsoft.com/office/drawing/2014/chart" uri="{C3380CC4-5D6E-409C-BE32-E72D297353CC}">
              <c16:uniqueId val="{00000002-1AA0-4BD5-A5B4-EFAE94F97CE0}"/>
            </c:ext>
          </c:extLst>
        </c:ser>
        <c:ser>
          <c:idx val="3"/>
          <c:order val="3"/>
          <c:tx>
            <c:strRef>
              <c:f>Arkusz1!$E$1</c:f>
              <c:strCache>
                <c:ptCount val="1"/>
                <c:pt idx="0">
                  <c:v>[4]</c:v>
                </c:pt>
              </c:strCache>
            </c:strRef>
          </c:tx>
          <c:spPr>
            <a:solidFill>
              <a:srgbClr val="5DCED1"/>
            </a:solidFill>
            <a:ln>
              <a:noFill/>
            </a:ln>
            <a:effectLst/>
          </c:spPr>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bg1"/>
                    </a:solidFill>
                    <a:latin typeface="+mn-lt"/>
                    <a:ea typeface="+mn-ea"/>
                    <a:cs typeface="+mn-cs"/>
                  </a:defRPr>
                </a:pPr>
                <a:endParaRPr lang="pl-P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Arkusz1!$A$2</c:f>
              <c:numCache>
                <c:formatCode>General</c:formatCode>
                <c:ptCount val="1"/>
              </c:numCache>
            </c:numRef>
          </c:cat>
          <c:val>
            <c:numRef>
              <c:f>Arkusz1!$E$2</c:f>
              <c:numCache>
                <c:formatCode>0%</c:formatCode>
                <c:ptCount val="1"/>
                <c:pt idx="0">
                  <c:v>0.34</c:v>
                </c:pt>
              </c:numCache>
            </c:numRef>
          </c:val>
          <c:extLst>
            <c:ext xmlns:c16="http://schemas.microsoft.com/office/drawing/2014/chart" uri="{C3380CC4-5D6E-409C-BE32-E72D297353CC}">
              <c16:uniqueId val="{00000003-1AA0-4BD5-A5B4-EFAE94F97CE0}"/>
            </c:ext>
          </c:extLst>
        </c:ser>
        <c:ser>
          <c:idx val="4"/>
          <c:order val="4"/>
          <c:tx>
            <c:strRef>
              <c:f>Arkusz1!$F$1</c:f>
              <c:strCache>
                <c:ptCount val="1"/>
                <c:pt idx="0">
                  <c:v>[5]</c:v>
                </c:pt>
              </c:strCache>
            </c:strRef>
          </c:tx>
          <c:spPr>
            <a:solidFill>
              <a:schemeClr val="accent4">
                <a:lumMod val="75000"/>
              </a:schemeClr>
            </a:solidFill>
            <a:ln>
              <a:noFill/>
            </a:ln>
            <a:effectLst/>
          </c:spPr>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bg1"/>
                    </a:solidFill>
                    <a:latin typeface="+mn-lt"/>
                    <a:ea typeface="+mn-ea"/>
                    <a:cs typeface="+mn-cs"/>
                  </a:defRPr>
                </a:pPr>
                <a:endParaRPr lang="pl-P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Arkusz1!$A$2</c:f>
              <c:numCache>
                <c:formatCode>General</c:formatCode>
                <c:ptCount val="1"/>
              </c:numCache>
            </c:numRef>
          </c:cat>
          <c:val>
            <c:numRef>
              <c:f>Arkusz1!$F$2</c:f>
              <c:numCache>
                <c:formatCode>0%</c:formatCode>
                <c:ptCount val="1"/>
                <c:pt idx="0">
                  <c:v>0.18</c:v>
                </c:pt>
              </c:numCache>
            </c:numRef>
          </c:val>
          <c:extLst>
            <c:ext xmlns:c16="http://schemas.microsoft.com/office/drawing/2014/chart" uri="{C3380CC4-5D6E-409C-BE32-E72D297353CC}">
              <c16:uniqueId val="{00000004-1AA0-4BD5-A5B4-EFAE94F97CE0}"/>
            </c:ext>
          </c:extLst>
        </c:ser>
        <c:ser>
          <c:idx val="5"/>
          <c:order val="5"/>
          <c:tx>
            <c:strRef>
              <c:f>Arkusz1!$G$1</c:f>
              <c:strCache>
                <c:ptCount val="1"/>
                <c:pt idx="0">
                  <c:v>[6]</c:v>
                </c:pt>
              </c:strCache>
            </c:strRef>
          </c:tx>
          <c:spPr>
            <a:solidFill>
              <a:schemeClr val="accent4">
                <a:lumMod val="50000"/>
              </a:schemeClr>
            </a:solidFill>
            <a:ln>
              <a:noFill/>
            </a:ln>
            <a:effectLst/>
          </c:spPr>
          <c:invertIfNegative val="0"/>
          <c:dPt>
            <c:idx val="0"/>
            <c:invertIfNegative val="0"/>
            <c:bubble3D val="0"/>
            <c:spPr>
              <a:solidFill>
                <a:srgbClr val="2EA2A2"/>
              </a:solidFill>
              <a:ln>
                <a:noFill/>
              </a:ln>
              <a:effectLst/>
            </c:spPr>
            <c:extLst>
              <c:ext xmlns:c16="http://schemas.microsoft.com/office/drawing/2014/chart" uri="{C3380CC4-5D6E-409C-BE32-E72D297353CC}">
                <c16:uniqueId val="{00000000-041A-45D7-A19D-017CAEBF053C}"/>
              </c:ext>
            </c:extLst>
          </c:dPt>
          <c:dLbls>
            <c:spPr>
              <a:noFill/>
              <a:ln>
                <a:noFill/>
              </a:ln>
              <a:effectLst/>
            </c:spPr>
            <c:txPr>
              <a:bodyPr rot="0" spcFirstLastPara="1" vertOverflow="ellipsis" vert="horz" wrap="square" anchor="ctr" anchorCtr="1"/>
              <a:lstStyle/>
              <a:p>
                <a:pPr>
                  <a:defRPr sz="1200" b="1" i="0" u="none" strike="noStrike" kern="1200" baseline="0">
                    <a:solidFill>
                      <a:schemeClr val="bg1"/>
                    </a:solidFill>
                    <a:latin typeface="+mn-lt"/>
                    <a:ea typeface="+mn-ea"/>
                    <a:cs typeface="+mn-cs"/>
                  </a:defRPr>
                </a:pPr>
                <a:endParaRPr lang="pl-P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Arkusz1!$A$2</c:f>
              <c:numCache>
                <c:formatCode>General</c:formatCode>
                <c:ptCount val="1"/>
              </c:numCache>
            </c:numRef>
          </c:cat>
          <c:val>
            <c:numRef>
              <c:f>Arkusz1!$G$2</c:f>
              <c:numCache>
                <c:formatCode>0%</c:formatCode>
                <c:ptCount val="1"/>
                <c:pt idx="0">
                  <c:v>0.11</c:v>
                </c:pt>
              </c:numCache>
            </c:numRef>
          </c:val>
          <c:extLst>
            <c:ext xmlns:c16="http://schemas.microsoft.com/office/drawing/2014/chart" uri="{C3380CC4-5D6E-409C-BE32-E72D297353CC}">
              <c16:uniqueId val="{00000009-1AA0-4BD5-A5B4-EFAE94F97CE0}"/>
            </c:ext>
          </c:extLst>
        </c:ser>
        <c:ser>
          <c:idx val="6"/>
          <c:order val="6"/>
          <c:tx>
            <c:strRef>
              <c:f>Arkusz1!$H$1</c:f>
              <c:strCache>
                <c:ptCount val="1"/>
                <c:pt idx="0">
                  <c:v>[7] - Wszystkie cyfrowe usługi publiczne powinny znajdować się na jednej stronie internetowej lub aplikacji</c:v>
                </c:pt>
              </c:strCache>
            </c:strRef>
          </c:tx>
          <c:spPr>
            <a:solidFill>
              <a:schemeClr val="accent4">
                <a:lumMod val="50000"/>
              </a:schemeClr>
            </a:solidFill>
            <a:ln>
              <a:noFill/>
            </a:ln>
            <a:effectLst/>
          </c:spPr>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bg1"/>
                    </a:solidFill>
                    <a:latin typeface="+mn-lt"/>
                    <a:ea typeface="+mn-ea"/>
                    <a:cs typeface="+mn-cs"/>
                  </a:defRPr>
                </a:pPr>
                <a:endParaRPr lang="pl-P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Arkusz1!$A$2</c:f>
              <c:numCache>
                <c:formatCode>General</c:formatCode>
                <c:ptCount val="1"/>
              </c:numCache>
            </c:numRef>
          </c:cat>
          <c:val>
            <c:numRef>
              <c:f>Arkusz1!$H$2</c:f>
              <c:numCache>
                <c:formatCode>0%</c:formatCode>
                <c:ptCount val="1"/>
                <c:pt idx="0">
                  <c:v>0.15</c:v>
                </c:pt>
              </c:numCache>
            </c:numRef>
          </c:val>
          <c:extLst>
            <c:ext xmlns:c16="http://schemas.microsoft.com/office/drawing/2014/chart" uri="{C3380CC4-5D6E-409C-BE32-E72D297353CC}">
              <c16:uniqueId val="{0000000A-1AA0-4BD5-A5B4-EFAE94F97CE0}"/>
            </c:ext>
          </c:extLst>
        </c:ser>
        <c:dLbls>
          <c:dLblPos val="ctr"/>
          <c:showLegendKey val="0"/>
          <c:showVal val="1"/>
          <c:showCatName val="0"/>
          <c:showSerName val="0"/>
          <c:showPercent val="0"/>
          <c:showBubbleSize val="0"/>
        </c:dLbls>
        <c:gapWidth val="50"/>
        <c:overlap val="100"/>
        <c:axId val="1943204959"/>
        <c:axId val="1943209535"/>
      </c:barChart>
      <c:catAx>
        <c:axId val="1943204959"/>
        <c:scaling>
          <c:orientation val="maxMin"/>
        </c:scaling>
        <c:delete val="1"/>
        <c:axPos val="l"/>
        <c:numFmt formatCode="General" sourceLinked="1"/>
        <c:majorTickMark val="none"/>
        <c:minorTickMark val="none"/>
        <c:tickLblPos val="nextTo"/>
        <c:crossAx val="1943209535"/>
        <c:crosses val="autoZero"/>
        <c:auto val="1"/>
        <c:lblAlgn val="ctr"/>
        <c:lblOffset val="100"/>
        <c:noMultiLvlLbl val="0"/>
      </c:catAx>
      <c:valAx>
        <c:axId val="1943209535"/>
        <c:scaling>
          <c:orientation val="minMax"/>
        </c:scaling>
        <c:delete val="1"/>
        <c:axPos val="t"/>
        <c:numFmt formatCode="0%" sourceLinked="1"/>
        <c:majorTickMark val="none"/>
        <c:minorTickMark val="none"/>
        <c:tickLblPos val="nextTo"/>
        <c:crossAx val="194320495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b="1">
          <a:solidFill>
            <a:schemeClr val="bg1"/>
          </a:solidFill>
        </a:defRPr>
      </a:pPr>
      <a:endParaRPr lang="pl-PL"/>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3280383154196272E-2"/>
          <c:y val="9.1557571701457188E-2"/>
          <c:w val="0.79209839661335912"/>
          <c:h val="0.90133590030132982"/>
        </c:manualLayout>
      </c:layout>
      <c:barChart>
        <c:barDir val="bar"/>
        <c:grouping val="clustered"/>
        <c:varyColors val="0"/>
        <c:ser>
          <c:idx val="0"/>
          <c:order val="0"/>
          <c:tx>
            <c:strRef>
              <c:f>Arkusz1!$B$1</c:f>
              <c:strCache>
                <c:ptCount val="1"/>
                <c:pt idx="0">
                  <c:v>znajomość asystowana</c:v>
                </c:pt>
              </c:strCache>
            </c:strRef>
          </c:tx>
          <c:spPr>
            <a:solidFill>
              <a:schemeClr val="accent4"/>
            </a:solidFill>
            <a:ln w="19050">
              <a:solidFill>
                <a:schemeClr val="lt1"/>
              </a:solidFill>
            </a:ln>
            <a:effectLst/>
          </c:spPr>
          <c:invertIfNegative val="0"/>
          <c:dPt>
            <c:idx val="0"/>
            <c:invertIfNegative val="0"/>
            <c:bubble3D val="0"/>
            <c:extLst>
              <c:ext xmlns:c16="http://schemas.microsoft.com/office/drawing/2014/chart" uri="{C3380CC4-5D6E-409C-BE32-E72D297353CC}">
                <c16:uniqueId val="{00000000-9133-4E7D-B44B-A0E0ED47AB5A}"/>
              </c:ext>
            </c:extLst>
          </c:dPt>
          <c:dPt>
            <c:idx val="1"/>
            <c:invertIfNegative val="0"/>
            <c:bubble3D val="0"/>
            <c:extLst>
              <c:ext xmlns:c16="http://schemas.microsoft.com/office/drawing/2014/chart" uri="{C3380CC4-5D6E-409C-BE32-E72D297353CC}">
                <c16:uniqueId val="{00000001-9133-4E7D-B44B-A0E0ED47AB5A}"/>
              </c:ext>
            </c:extLst>
          </c:dPt>
          <c:dLbls>
            <c:spPr>
              <a:noFill/>
              <a:ln>
                <a:noFill/>
              </a:ln>
              <a:effectLst/>
            </c:spPr>
            <c:txPr>
              <a:bodyPr rot="0" spcFirstLastPara="1" vertOverflow="ellipsis" vert="horz" wrap="square" anchor="ctr" anchorCtr="1"/>
              <a:lstStyle/>
              <a:p>
                <a:pPr>
                  <a:defRPr sz="700" b="0" i="0" u="none" strike="noStrike" kern="1200" baseline="0">
                    <a:solidFill>
                      <a:schemeClr val="accent4">
                        <a:lumMod val="75000"/>
                      </a:schemeClr>
                    </a:solidFill>
                    <a:latin typeface="+mn-lt"/>
                    <a:ea typeface="+mn-ea"/>
                    <a:cs typeface="+mn-cs"/>
                  </a:defRPr>
                </a:pPr>
                <a:endParaRPr lang="pl-P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Arkusz1!$A$2:$A$26</c:f>
              <c:numCache>
                <c:formatCode>General</c:formatCode>
                <c:ptCount val="25"/>
              </c:numCache>
            </c:numRef>
          </c:cat>
          <c:val>
            <c:numRef>
              <c:f>Arkusz1!$B$2:$B$26</c:f>
              <c:numCache>
                <c:formatCode>0%</c:formatCode>
                <c:ptCount val="25"/>
                <c:pt idx="0">
                  <c:v>0.03</c:v>
                </c:pt>
                <c:pt idx="1">
                  <c:v>0.02</c:v>
                </c:pt>
                <c:pt idx="2">
                  <c:v>0.04</c:v>
                </c:pt>
                <c:pt idx="3">
                  <c:v>0.03</c:v>
                </c:pt>
                <c:pt idx="4">
                  <c:v>0.05</c:v>
                </c:pt>
                <c:pt idx="5">
                  <c:v>0.02</c:v>
                </c:pt>
                <c:pt idx="6">
                  <c:v>0.05</c:v>
                </c:pt>
                <c:pt idx="7">
                  <c:v>0.01</c:v>
                </c:pt>
                <c:pt idx="8">
                  <c:v>0.01</c:v>
                </c:pt>
                <c:pt idx="9">
                  <c:v>0.01</c:v>
                </c:pt>
                <c:pt idx="10">
                  <c:v>0.01</c:v>
                </c:pt>
                <c:pt idx="11">
                  <c:v>0.04</c:v>
                </c:pt>
                <c:pt idx="12">
                  <c:v>0.04</c:v>
                </c:pt>
                <c:pt idx="13">
                  <c:v>0.03</c:v>
                </c:pt>
                <c:pt idx="14">
                  <c:v>0.02</c:v>
                </c:pt>
                <c:pt idx="15">
                  <c:v>0.05</c:v>
                </c:pt>
                <c:pt idx="16">
                  <c:v>0.02</c:v>
                </c:pt>
                <c:pt idx="17">
                  <c:v>0</c:v>
                </c:pt>
                <c:pt idx="18">
                  <c:v>0.01</c:v>
                </c:pt>
                <c:pt idx="19">
                  <c:v>0.04</c:v>
                </c:pt>
                <c:pt idx="20">
                  <c:v>0.01</c:v>
                </c:pt>
                <c:pt idx="21">
                  <c:v>0.04</c:v>
                </c:pt>
                <c:pt idx="22">
                  <c:v>0.1</c:v>
                </c:pt>
                <c:pt idx="23">
                  <c:v>0.01</c:v>
                </c:pt>
                <c:pt idx="24">
                  <c:v>0.01</c:v>
                </c:pt>
              </c:numCache>
            </c:numRef>
          </c:val>
          <c:extLst>
            <c:ext xmlns:c16="http://schemas.microsoft.com/office/drawing/2014/chart" uri="{C3380CC4-5D6E-409C-BE32-E72D297353CC}">
              <c16:uniqueId val="{00000002-9133-4E7D-B44B-A0E0ED47AB5A}"/>
            </c:ext>
          </c:extLst>
        </c:ser>
        <c:ser>
          <c:idx val="1"/>
          <c:order val="1"/>
          <c:tx>
            <c:strRef>
              <c:f>Arkusz1!$C$1</c:f>
              <c:strCache>
                <c:ptCount val="1"/>
                <c:pt idx="0">
                  <c:v>korzystanie</c:v>
                </c:pt>
              </c:strCache>
            </c:strRef>
          </c:tx>
          <c:spPr>
            <a:solidFill>
              <a:schemeClr val="accent4">
                <a:lumMod val="75000"/>
              </a:schemeClr>
            </a:solidFill>
            <a:ln w="19050">
              <a:solidFill>
                <a:schemeClr val="l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accent4">
                        <a:lumMod val="50000"/>
                      </a:schemeClr>
                    </a:solidFill>
                    <a:latin typeface="+mn-lt"/>
                    <a:ea typeface="+mn-ea"/>
                    <a:cs typeface="+mn-cs"/>
                  </a:defRPr>
                </a:pPr>
                <a:endParaRPr lang="pl-P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Arkusz1!$A$2:$A$26</c:f>
              <c:numCache>
                <c:formatCode>General</c:formatCode>
                <c:ptCount val="25"/>
              </c:numCache>
            </c:numRef>
          </c:cat>
          <c:val>
            <c:numRef>
              <c:f>Arkusz1!$C$2:$C$26</c:f>
              <c:numCache>
                <c:formatCode>0%</c:formatCode>
                <c:ptCount val="25"/>
                <c:pt idx="0">
                  <c:v>0.02</c:v>
                </c:pt>
                <c:pt idx="1">
                  <c:v>0.01</c:v>
                </c:pt>
                <c:pt idx="2">
                  <c:v>0.04</c:v>
                </c:pt>
                <c:pt idx="3">
                  <c:v>0.03</c:v>
                </c:pt>
                <c:pt idx="4">
                  <c:v>0.05</c:v>
                </c:pt>
                <c:pt idx="5">
                  <c:v>0.01</c:v>
                </c:pt>
                <c:pt idx="6">
                  <c:v>0.03</c:v>
                </c:pt>
                <c:pt idx="7">
                  <c:v>0</c:v>
                </c:pt>
                <c:pt idx="8">
                  <c:v>0</c:v>
                </c:pt>
                <c:pt idx="9">
                  <c:v>0.01</c:v>
                </c:pt>
                <c:pt idx="10">
                  <c:v>0</c:v>
                </c:pt>
                <c:pt idx="11">
                  <c:v>0.02</c:v>
                </c:pt>
                <c:pt idx="12">
                  <c:v>0.04</c:v>
                </c:pt>
                <c:pt idx="13">
                  <c:v>0.02</c:v>
                </c:pt>
                <c:pt idx="14">
                  <c:v>0</c:v>
                </c:pt>
                <c:pt idx="15">
                  <c:v>0.05</c:v>
                </c:pt>
                <c:pt idx="16">
                  <c:v>0.01</c:v>
                </c:pt>
                <c:pt idx="17">
                  <c:v>0</c:v>
                </c:pt>
                <c:pt idx="18">
                  <c:v>0</c:v>
                </c:pt>
                <c:pt idx="19">
                  <c:v>0.03</c:v>
                </c:pt>
                <c:pt idx="20">
                  <c:v>0.01</c:v>
                </c:pt>
                <c:pt idx="21">
                  <c:v>0.02</c:v>
                </c:pt>
                <c:pt idx="22">
                  <c:v>0.08</c:v>
                </c:pt>
                <c:pt idx="23">
                  <c:v>0</c:v>
                </c:pt>
                <c:pt idx="24">
                  <c:v>0.01</c:v>
                </c:pt>
              </c:numCache>
            </c:numRef>
          </c:val>
          <c:extLst>
            <c:ext xmlns:c16="http://schemas.microsoft.com/office/drawing/2014/chart" uri="{C3380CC4-5D6E-409C-BE32-E72D297353CC}">
              <c16:uniqueId val="{00000003-9133-4E7D-B44B-A0E0ED47AB5A}"/>
            </c:ext>
          </c:extLst>
        </c:ser>
        <c:dLbls>
          <c:showLegendKey val="0"/>
          <c:showVal val="0"/>
          <c:showCatName val="0"/>
          <c:showSerName val="0"/>
          <c:showPercent val="0"/>
          <c:showBubbleSize val="0"/>
        </c:dLbls>
        <c:gapWidth val="40"/>
        <c:axId val="25750784"/>
        <c:axId val="25744128"/>
      </c:barChart>
      <c:valAx>
        <c:axId val="25744128"/>
        <c:scaling>
          <c:orientation val="minMax"/>
          <c:max val="1"/>
        </c:scaling>
        <c:delete val="1"/>
        <c:axPos val="t"/>
        <c:numFmt formatCode="0%" sourceLinked="1"/>
        <c:majorTickMark val="out"/>
        <c:minorTickMark val="none"/>
        <c:tickLblPos val="nextTo"/>
        <c:crossAx val="25750784"/>
        <c:crosses val="autoZero"/>
        <c:crossBetween val="between"/>
      </c:valAx>
      <c:catAx>
        <c:axId val="25750784"/>
        <c:scaling>
          <c:orientation val="maxMin"/>
        </c:scaling>
        <c:delete val="1"/>
        <c:axPos val="l"/>
        <c:numFmt formatCode="General" sourceLinked="1"/>
        <c:majorTickMark val="out"/>
        <c:minorTickMark val="none"/>
        <c:tickLblPos val="nextTo"/>
        <c:crossAx val="25744128"/>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50">
          <a:solidFill>
            <a:schemeClr val="tx1"/>
          </a:solidFill>
        </a:defRPr>
      </a:pPr>
      <a:endParaRPr lang="pl-PL"/>
    </a:p>
  </c:txPr>
  <c:externalData r:id="rId3">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548671630680148"/>
          <c:y val="0.32950060391190555"/>
          <c:w val="0.6368791186497792"/>
          <c:h val="0.59304958380179063"/>
        </c:manualLayout>
      </c:layout>
      <c:barChart>
        <c:barDir val="bar"/>
        <c:grouping val="percentStacked"/>
        <c:varyColors val="0"/>
        <c:ser>
          <c:idx val="0"/>
          <c:order val="0"/>
          <c:tx>
            <c:strRef>
              <c:f>Arkusz1!$B$1</c:f>
              <c:strCache>
                <c:ptCount val="1"/>
                <c:pt idx="0">
                  <c:v>Na telefonie, w aplikacji lub na stronie internetowej</c:v>
                </c:pt>
              </c:strCache>
            </c:strRef>
          </c:tx>
          <c:spPr>
            <a:solidFill>
              <a:schemeClr val="accent4">
                <a:lumMod val="50000"/>
              </a:schemeClr>
            </a:solidFill>
            <a:ln>
              <a:noFill/>
            </a:ln>
            <a:effectLst/>
          </c:spPr>
          <c:invertIfNegative val="0"/>
          <c:dPt>
            <c:idx val="1"/>
            <c:invertIfNegative val="0"/>
            <c:bubble3D val="0"/>
            <c:spPr>
              <a:solidFill>
                <a:schemeClr val="accent4">
                  <a:lumMod val="50000"/>
                </a:schemeClr>
              </a:solidFill>
              <a:ln>
                <a:noFill/>
              </a:ln>
              <a:effectLst/>
            </c:spPr>
            <c:extLst>
              <c:ext xmlns:c16="http://schemas.microsoft.com/office/drawing/2014/chart" uri="{C3380CC4-5D6E-409C-BE32-E72D297353CC}">
                <c16:uniqueId val="{00000001-8D9C-4D63-929A-5F9E4B40ACBC}"/>
              </c:ext>
            </c:extLst>
          </c:dPt>
          <c:dPt>
            <c:idx val="2"/>
            <c:invertIfNegative val="0"/>
            <c:bubble3D val="0"/>
            <c:spPr>
              <a:solidFill>
                <a:schemeClr val="accent4">
                  <a:lumMod val="50000"/>
                </a:schemeClr>
              </a:solidFill>
              <a:ln>
                <a:noFill/>
              </a:ln>
              <a:effectLst/>
            </c:spPr>
            <c:extLst>
              <c:ext xmlns:c16="http://schemas.microsoft.com/office/drawing/2014/chart" uri="{C3380CC4-5D6E-409C-BE32-E72D297353CC}">
                <c16:uniqueId val="{00000003-8D9C-4D63-929A-5F9E4B40ACBC}"/>
              </c:ext>
            </c:extLst>
          </c:dPt>
          <c:dPt>
            <c:idx val="3"/>
            <c:invertIfNegative val="0"/>
            <c:bubble3D val="0"/>
            <c:spPr>
              <a:solidFill>
                <a:schemeClr val="accent4">
                  <a:lumMod val="50000"/>
                </a:schemeClr>
              </a:solidFill>
              <a:ln>
                <a:noFill/>
              </a:ln>
              <a:effectLst/>
            </c:spPr>
            <c:extLst>
              <c:ext xmlns:c16="http://schemas.microsoft.com/office/drawing/2014/chart" uri="{C3380CC4-5D6E-409C-BE32-E72D297353CC}">
                <c16:uniqueId val="{00000005-8D9C-4D63-929A-5F9E4B40ACBC}"/>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pl-P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Arkusz1!$A$2:$A$9</c:f>
              <c:strCache>
                <c:ptCount val="8"/>
                <c:pt idx="0">
                  <c:v>Umówienie wizyty w urzędzie</c:v>
                </c:pt>
                <c:pt idx="1">
                  <c:v>Rozliczenie podatku</c:v>
                </c:pt>
                <c:pt idx="2">
                  <c:v>Wysłanie pisma do urzędu</c:v>
                </c:pt>
                <c:pt idx="3">
                  <c:v>Uzyskanie aktu np. urodzenia, odpisu stanu cywilnego</c:v>
                </c:pt>
                <c:pt idx="4">
                  <c:v>Zgłoszenie urodzenia dziecka</c:v>
                </c:pt>
                <c:pt idx="5">
                  <c:v>Złożenie wniosku o wydanie karty EKUZ (Europejska Karta Ubezpieczenia Zdrowotnego)</c:v>
                </c:pt>
                <c:pt idx="6">
                  <c:v>Pobranie zaświadczenia o niekaralności</c:v>
                </c:pt>
                <c:pt idx="7">
                  <c:v>Sprawdzenie punktów karnych</c:v>
                </c:pt>
              </c:strCache>
            </c:strRef>
          </c:cat>
          <c:val>
            <c:numRef>
              <c:f>Arkusz1!$B$2:$B$9</c:f>
              <c:numCache>
                <c:formatCode>0%</c:formatCode>
                <c:ptCount val="8"/>
                <c:pt idx="0">
                  <c:v>0.34</c:v>
                </c:pt>
                <c:pt idx="1">
                  <c:v>0.19</c:v>
                </c:pt>
                <c:pt idx="2">
                  <c:v>0.21</c:v>
                </c:pt>
                <c:pt idx="3">
                  <c:v>0.23</c:v>
                </c:pt>
                <c:pt idx="4">
                  <c:v>0.25</c:v>
                </c:pt>
                <c:pt idx="5">
                  <c:v>0.3</c:v>
                </c:pt>
                <c:pt idx="6">
                  <c:v>0.28999999999999998</c:v>
                </c:pt>
                <c:pt idx="7">
                  <c:v>0.43</c:v>
                </c:pt>
              </c:numCache>
            </c:numRef>
          </c:val>
          <c:extLst>
            <c:ext xmlns:c16="http://schemas.microsoft.com/office/drawing/2014/chart" uri="{C3380CC4-5D6E-409C-BE32-E72D297353CC}">
              <c16:uniqueId val="{00000006-8D9C-4D63-929A-5F9E4B40ACBC}"/>
            </c:ext>
          </c:extLst>
        </c:ser>
        <c:ser>
          <c:idx val="1"/>
          <c:order val="1"/>
          <c:tx>
            <c:strRef>
              <c:f>Arkusz1!$C$1</c:f>
              <c:strCache>
                <c:ptCount val="1"/>
                <c:pt idx="0">
                  <c:v>Na komputerze</c:v>
                </c:pt>
              </c:strCache>
            </c:strRef>
          </c:tx>
          <c:spPr>
            <a:solidFill>
              <a:schemeClr val="accent4">
                <a:lumMod val="75000"/>
              </a:schemeClr>
            </a:solidFill>
            <a:ln>
              <a:noFill/>
            </a:ln>
            <a:effectLst/>
          </c:spPr>
          <c:invertIfNegative val="0"/>
          <c:dPt>
            <c:idx val="1"/>
            <c:invertIfNegative val="0"/>
            <c:bubble3D val="0"/>
            <c:spPr>
              <a:solidFill>
                <a:schemeClr val="accent4">
                  <a:lumMod val="75000"/>
                </a:schemeClr>
              </a:solidFill>
              <a:ln>
                <a:noFill/>
              </a:ln>
              <a:effectLst/>
            </c:spPr>
            <c:extLst>
              <c:ext xmlns:c16="http://schemas.microsoft.com/office/drawing/2014/chart" uri="{C3380CC4-5D6E-409C-BE32-E72D297353CC}">
                <c16:uniqueId val="{00000008-8D9C-4D63-929A-5F9E4B40ACBC}"/>
              </c:ext>
            </c:extLst>
          </c:dPt>
          <c:dPt>
            <c:idx val="2"/>
            <c:invertIfNegative val="0"/>
            <c:bubble3D val="0"/>
            <c:spPr>
              <a:solidFill>
                <a:schemeClr val="accent4">
                  <a:lumMod val="75000"/>
                </a:schemeClr>
              </a:solidFill>
              <a:ln>
                <a:noFill/>
              </a:ln>
              <a:effectLst/>
            </c:spPr>
            <c:extLst>
              <c:ext xmlns:c16="http://schemas.microsoft.com/office/drawing/2014/chart" uri="{C3380CC4-5D6E-409C-BE32-E72D297353CC}">
                <c16:uniqueId val="{0000000A-8D9C-4D63-929A-5F9E4B40ACBC}"/>
              </c:ext>
            </c:extLst>
          </c:dPt>
          <c:dPt>
            <c:idx val="3"/>
            <c:invertIfNegative val="0"/>
            <c:bubble3D val="0"/>
            <c:spPr>
              <a:solidFill>
                <a:schemeClr val="accent4">
                  <a:lumMod val="75000"/>
                </a:schemeClr>
              </a:solidFill>
              <a:ln>
                <a:noFill/>
              </a:ln>
              <a:effectLst/>
            </c:spPr>
            <c:extLst>
              <c:ext xmlns:c16="http://schemas.microsoft.com/office/drawing/2014/chart" uri="{C3380CC4-5D6E-409C-BE32-E72D297353CC}">
                <c16:uniqueId val="{0000000C-8D9C-4D63-929A-5F9E4B40ACBC}"/>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pl-P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Arkusz1!$A$2:$A$9</c:f>
              <c:strCache>
                <c:ptCount val="8"/>
                <c:pt idx="0">
                  <c:v>Umówienie wizyty w urzędzie</c:v>
                </c:pt>
                <c:pt idx="1">
                  <c:v>Rozliczenie podatku</c:v>
                </c:pt>
                <c:pt idx="2">
                  <c:v>Wysłanie pisma do urzędu</c:v>
                </c:pt>
                <c:pt idx="3">
                  <c:v>Uzyskanie aktu np. urodzenia, odpisu stanu cywilnego</c:v>
                </c:pt>
                <c:pt idx="4">
                  <c:v>Zgłoszenie urodzenia dziecka</c:v>
                </c:pt>
                <c:pt idx="5">
                  <c:v>Złożenie wniosku o wydanie karty EKUZ (Europejska Karta Ubezpieczenia Zdrowotnego)</c:v>
                </c:pt>
                <c:pt idx="6">
                  <c:v>Pobranie zaświadczenia o niekaralności</c:v>
                </c:pt>
                <c:pt idx="7">
                  <c:v>Sprawdzenie punktów karnych</c:v>
                </c:pt>
              </c:strCache>
            </c:strRef>
          </c:cat>
          <c:val>
            <c:numRef>
              <c:f>Arkusz1!$C$2:$C$9</c:f>
              <c:numCache>
                <c:formatCode>0%</c:formatCode>
                <c:ptCount val="8"/>
                <c:pt idx="0">
                  <c:v>0.19</c:v>
                </c:pt>
                <c:pt idx="1">
                  <c:v>0.4</c:v>
                </c:pt>
                <c:pt idx="2">
                  <c:v>0.27</c:v>
                </c:pt>
                <c:pt idx="3">
                  <c:v>0.2</c:v>
                </c:pt>
                <c:pt idx="4">
                  <c:v>0.24</c:v>
                </c:pt>
                <c:pt idx="5">
                  <c:v>0.3</c:v>
                </c:pt>
                <c:pt idx="6">
                  <c:v>0.28999999999999998</c:v>
                </c:pt>
                <c:pt idx="7">
                  <c:v>0.31</c:v>
                </c:pt>
              </c:numCache>
            </c:numRef>
          </c:val>
          <c:extLst>
            <c:ext xmlns:c16="http://schemas.microsoft.com/office/drawing/2014/chart" uri="{C3380CC4-5D6E-409C-BE32-E72D297353CC}">
              <c16:uniqueId val="{0000000D-8D9C-4D63-929A-5F9E4B40ACBC}"/>
            </c:ext>
          </c:extLst>
        </c:ser>
        <c:ser>
          <c:idx val="2"/>
          <c:order val="2"/>
          <c:tx>
            <c:strRef>
              <c:f>Arkusz1!$D$1</c:f>
              <c:strCache>
                <c:ptCount val="1"/>
                <c:pt idx="0">
                  <c:v>Osobiście w odpowiednim urzędzie</c:v>
                </c:pt>
              </c:strCache>
            </c:strRef>
          </c:tx>
          <c:spPr>
            <a:solidFill>
              <a:schemeClr val="accent4"/>
            </a:solidFill>
            <a:ln>
              <a:noFill/>
            </a:ln>
            <a:effectLst/>
          </c:spPr>
          <c:invertIfNegative val="0"/>
          <c:dPt>
            <c:idx val="1"/>
            <c:invertIfNegative val="0"/>
            <c:bubble3D val="0"/>
            <c:spPr>
              <a:solidFill>
                <a:schemeClr val="accent4"/>
              </a:solidFill>
              <a:ln>
                <a:noFill/>
              </a:ln>
              <a:effectLst/>
            </c:spPr>
            <c:extLst>
              <c:ext xmlns:c16="http://schemas.microsoft.com/office/drawing/2014/chart" uri="{C3380CC4-5D6E-409C-BE32-E72D297353CC}">
                <c16:uniqueId val="{0000000F-8D9C-4D63-929A-5F9E4B40ACBC}"/>
              </c:ext>
            </c:extLst>
          </c:dPt>
          <c:dPt>
            <c:idx val="2"/>
            <c:invertIfNegative val="0"/>
            <c:bubble3D val="0"/>
            <c:spPr>
              <a:solidFill>
                <a:schemeClr val="accent4"/>
              </a:solidFill>
              <a:ln>
                <a:noFill/>
              </a:ln>
              <a:effectLst/>
            </c:spPr>
            <c:extLst>
              <c:ext xmlns:c16="http://schemas.microsoft.com/office/drawing/2014/chart" uri="{C3380CC4-5D6E-409C-BE32-E72D297353CC}">
                <c16:uniqueId val="{00000011-8D9C-4D63-929A-5F9E4B40ACBC}"/>
              </c:ext>
            </c:extLst>
          </c:dPt>
          <c:dPt>
            <c:idx val="3"/>
            <c:invertIfNegative val="0"/>
            <c:bubble3D val="0"/>
            <c:spPr>
              <a:solidFill>
                <a:schemeClr val="accent4"/>
              </a:solidFill>
              <a:ln>
                <a:noFill/>
              </a:ln>
              <a:effectLst/>
            </c:spPr>
            <c:extLst>
              <c:ext xmlns:c16="http://schemas.microsoft.com/office/drawing/2014/chart" uri="{C3380CC4-5D6E-409C-BE32-E72D297353CC}">
                <c16:uniqueId val="{00000013-8D9C-4D63-929A-5F9E4B40ACBC}"/>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pl-P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Arkusz1!$A$2:$A$9</c:f>
              <c:strCache>
                <c:ptCount val="8"/>
                <c:pt idx="0">
                  <c:v>Umówienie wizyty w urzędzie</c:v>
                </c:pt>
                <c:pt idx="1">
                  <c:v>Rozliczenie podatku</c:v>
                </c:pt>
                <c:pt idx="2">
                  <c:v>Wysłanie pisma do urzędu</c:v>
                </c:pt>
                <c:pt idx="3">
                  <c:v>Uzyskanie aktu np. urodzenia, odpisu stanu cywilnego</c:v>
                </c:pt>
                <c:pt idx="4">
                  <c:v>Zgłoszenie urodzenia dziecka</c:v>
                </c:pt>
                <c:pt idx="5">
                  <c:v>Złożenie wniosku o wydanie karty EKUZ (Europejska Karta Ubezpieczenia Zdrowotnego)</c:v>
                </c:pt>
                <c:pt idx="6">
                  <c:v>Pobranie zaświadczenia o niekaralności</c:v>
                </c:pt>
                <c:pt idx="7">
                  <c:v>Sprawdzenie punktów karnych</c:v>
                </c:pt>
              </c:strCache>
            </c:strRef>
          </c:cat>
          <c:val>
            <c:numRef>
              <c:f>Arkusz1!$D$2:$D$9</c:f>
              <c:numCache>
                <c:formatCode>0%</c:formatCode>
                <c:ptCount val="8"/>
                <c:pt idx="0">
                  <c:v>0.47</c:v>
                </c:pt>
                <c:pt idx="1">
                  <c:v>0.41</c:v>
                </c:pt>
                <c:pt idx="2">
                  <c:v>0.52</c:v>
                </c:pt>
                <c:pt idx="3">
                  <c:v>0.56999999999999995</c:v>
                </c:pt>
                <c:pt idx="4">
                  <c:v>0.51</c:v>
                </c:pt>
                <c:pt idx="5">
                  <c:v>0.41</c:v>
                </c:pt>
                <c:pt idx="6">
                  <c:v>0.42</c:v>
                </c:pt>
                <c:pt idx="7">
                  <c:v>0.26</c:v>
                </c:pt>
              </c:numCache>
            </c:numRef>
          </c:val>
          <c:extLst>
            <c:ext xmlns:c16="http://schemas.microsoft.com/office/drawing/2014/chart" uri="{C3380CC4-5D6E-409C-BE32-E72D297353CC}">
              <c16:uniqueId val="{00000014-8D9C-4D63-929A-5F9E4B40ACBC}"/>
            </c:ext>
          </c:extLst>
        </c:ser>
        <c:dLbls>
          <c:dLblPos val="ctr"/>
          <c:showLegendKey val="0"/>
          <c:showVal val="1"/>
          <c:showCatName val="0"/>
          <c:showSerName val="0"/>
          <c:showPercent val="0"/>
          <c:showBubbleSize val="0"/>
        </c:dLbls>
        <c:gapWidth val="50"/>
        <c:overlap val="100"/>
        <c:axId val="1943204959"/>
        <c:axId val="1943209535"/>
      </c:barChart>
      <c:catAx>
        <c:axId val="1943204959"/>
        <c:scaling>
          <c:orientation val="maxMin"/>
        </c:scaling>
        <c:delete val="1"/>
        <c:axPos val="l"/>
        <c:numFmt formatCode="General" sourceLinked="1"/>
        <c:majorTickMark val="none"/>
        <c:minorTickMark val="none"/>
        <c:tickLblPos val="nextTo"/>
        <c:crossAx val="1943209535"/>
        <c:crosses val="autoZero"/>
        <c:auto val="1"/>
        <c:lblAlgn val="ctr"/>
        <c:lblOffset val="100"/>
        <c:noMultiLvlLbl val="0"/>
      </c:catAx>
      <c:valAx>
        <c:axId val="1943209535"/>
        <c:scaling>
          <c:orientation val="minMax"/>
        </c:scaling>
        <c:delete val="1"/>
        <c:axPos val="t"/>
        <c:numFmt formatCode="0%" sourceLinked="1"/>
        <c:majorTickMark val="none"/>
        <c:minorTickMark val="none"/>
        <c:tickLblPos val="nextTo"/>
        <c:crossAx val="194320495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solidFill>
            <a:schemeClr val="tx1"/>
          </a:solidFill>
        </a:defRPr>
      </a:pPr>
      <a:endParaRPr lang="pl-PL"/>
    </a:p>
  </c:txPr>
  <c:externalData r:id="rId3">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3021910603520305"/>
          <c:y val="0.11849773383373668"/>
          <c:w val="0.55896662295335953"/>
          <c:h val="0.85653060550822124"/>
        </c:manualLayout>
      </c:layout>
      <c:barChart>
        <c:barDir val="bar"/>
        <c:grouping val="clustered"/>
        <c:varyColors val="0"/>
        <c:ser>
          <c:idx val="0"/>
          <c:order val="0"/>
          <c:tx>
            <c:strRef>
              <c:f>Arkusz1!$B$1</c:f>
              <c:strCache>
                <c:ptCount val="1"/>
                <c:pt idx="0">
                  <c:v>Kolumna1</c:v>
                </c:pt>
              </c:strCache>
            </c:strRef>
          </c:tx>
          <c:spPr>
            <a:solidFill>
              <a:schemeClr val="accent4"/>
            </a:solidFill>
            <a:ln w="19050">
              <a:solidFill>
                <a:schemeClr val="lt1"/>
              </a:solidFill>
            </a:ln>
            <a:effectLst/>
          </c:spPr>
          <c:invertIfNegative val="0"/>
          <c:dPt>
            <c:idx val="0"/>
            <c:invertIfNegative val="0"/>
            <c:bubble3D val="0"/>
            <c:spPr>
              <a:solidFill>
                <a:schemeClr val="accent4"/>
              </a:solidFill>
              <a:ln w="19050">
                <a:solidFill>
                  <a:schemeClr val="lt1"/>
                </a:solidFill>
              </a:ln>
              <a:effectLst/>
            </c:spPr>
            <c:extLst>
              <c:ext xmlns:c16="http://schemas.microsoft.com/office/drawing/2014/chart" uri="{C3380CC4-5D6E-409C-BE32-E72D297353CC}">
                <c16:uniqueId val="{00000001-F942-4E7F-A135-24B9C6E9C122}"/>
              </c:ext>
            </c:extLst>
          </c:dPt>
          <c:dPt>
            <c:idx val="1"/>
            <c:invertIfNegative val="0"/>
            <c:bubble3D val="0"/>
            <c:spPr>
              <a:solidFill>
                <a:schemeClr val="accent4"/>
              </a:solidFill>
              <a:ln w="19050">
                <a:solidFill>
                  <a:schemeClr val="lt1"/>
                </a:solidFill>
              </a:ln>
              <a:effectLst/>
            </c:spPr>
            <c:extLst>
              <c:ext xmlns:c16="http://schemas.microsoft.com/office/drawing/2014/chart" uri="{C3380CC4-5D6E-409C-BE32-E72D297353CC}">
                <c16:uniqueId val="{00000003-88E2-4C33-925D-7010CB1DEFE5}"/>
              </c:ext>
            </c:extLst>
          </c:dPt>
          <c:dLbls>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pl-P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Arkusz1!$A$2:$A$3</c:f>
              <c:strCache>
                <c:ptCount val="2"/>
                <c:pt idx="0">
                  <c:v>mężczyźni</c:v>
                </c:pt>
                <c:pt idx="1">
                  <c:v>kobiety</c:v>
                </c:pt>
              </c:strCache>
            </c:strRef>
          </c:cat>
          <c:val>
            <c:numRef>
              <c:f>Arkusz1!$B$2:$B$3</c:f>
              <c:numCache>
                <c:formatCode>0%</c:formatCode>
                <c:ptCount val="2"/>
                <c:pt idx="0">
                  <c:v>0.47290640394088668</c:v>
                </c:pt>
                <c:pt idx="1">
                  <c:v>0.52315270935960589</c:v>
                </c:pt>
              </c:numCache>
            </c:numRef>
          </c:val>
          <c:extLst>
            <c:ext xmlns:c16="http://schemas.microsoft.com/office/drawing/2014/chart" uri="{C3380CC4-5D6E-409C-BE32-E72D297353CC}">
              <c16:uniqueId val="{00000000-88E2-4C33-925D-7010CB1DEFE5}"/>
            </c:ext>
          </c:extLst>
        </c:ser>
        <c:dLbls>
          <c:showLegendKey val="0"/>
          <c:showVal val="0"/>
          <c:showCatName val="0"/>
          <c:showSerName val="0"/>
          <c:showPercent val="0"/>
          <c:showBubbleSize val="0"/>
        </c:dLbls>
        <c:gapWidth val="40"/>
        <c:axId val="25750784"/>
        <c:axId val="25744128"/>
      </c:barChart>
      <c:valAx>
        <c:axId val="25744128"/>
        <c:scaling>
          <c:orientation val="minMax"/>
          <c:min val="0"/>
        </c:scaling>
        <c:delete val="1"/>
        <c:axPos val="t"/>
        <c:numFmt formatCode="0%" sourceLinked="1"/>
        <c:majorTickMark val="out"/>
        <c:minorTickMark val="none"/>
        <c:tickLblPos val="nextTo"/>
        <c:crossAx val="25750784"/>
        <c:crosses val="autoZero"/>
        <c:crossBetween val="between"/>
      </c:valAx>
      <c:catAx>
        <c:axId val="25750784"/>
        <c:scaling>
          <c:orientation val="maxMin"/>
        </c:scaling>
        <c:delete val="0"/>
        <c:axPos val="l"/>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pl-PL"/>
          </a:p>
        </c:txPr>
        <c:crossAx val="25744128"/>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solidFill>
            <a:schemeClr val="tx1"/>
          </a:solidFill>
        </a:defRPr>
      </a:pPr>
      <a:endParaRPr lang="pl-PL"/>
    </a:p>
  </c:txPr>
  <c:externalData r:id="rId3">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1366863929881642"/>
          <c:y val="0.11849773383373668"/>
          <c:w val="0.45794876689740655"/>
          <c:h val="0.80592216886141332"/>
        </c:manualLayout>
      </c:layout>
      <c:barChart>
        <c:barDir val="bar"/>
        <c:grouping val="clustered"/>
        <c:varyColors val="0"/>
        <c:ser>
          <c:idx val="0"/>
          <c:order val="0"/>
          <c:tx>
            <c:strRef>
              <c:f>Arkusz1!$B$1</c:f>
              <c:strCache>
                <c:ptCount val="1"/>
                <c:pt idx="0">
                  <c:v>Kolumna1</c:v>
                </c:pt>
              </c:strCache>
            </c:strRef>
          </c:tx>
          <c:spPr>
            <a:solidFill>
              <a:schemeClr val="accent4"/>
            </a:solidFill>
            <a:ln w="19050">
              <a:solidFill>
                <a:schemeClr val="lt1"/>
              </a:solidFill>
            </a:ln>
            <a:effectLst/>
          </c:spPr>
          <c:invertIfNegative val="0"/>
          <c:dPt>
            <c:idx val="0"/>
            <c:invertIfNegative val="0"/>
            <c:bubble3D val="0"/>
            <c:extLst>
              <c:ext xmlns:c16="http://schemas.microsoft.com/office/drawing/2014/chart" uri="{C3380CC4-5D6E-409C-BE32-E72D297353CC}">
                <c16:uniqueId val="{00000001-452B-4FC2-BC60-D49E890B7A20}"/>
              </c:ext>
            </c:extLst>
          </c:dPt>
          <c:dPt>
            <c:idx val="1"/>
            <c:invertIfNegative val="0"/>
            <c:bubble3D val="0"/>
            <c:extLst>
              <c:ext xmlns:c16="http://schemas.microsoft.com/office/drawing/2014/chart" uri="{C3380CC4-5D6E-409C-BE32-E72D297353CC}">
                <c16:uniqueId val="{00000003-452B-4FC2-BC60-D49E890B7A20}"/>
              </c:ext>
            </c:extLst>
          </c:dPt>
          <c:dLbls>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pl-P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Arkusz1!$A$2:$A$8</c:f>
              <c:strCache>
                <c:ptCount val="7"/>
                <c:pt idx="0">
                  <c:v>15-17 lat</c:v>
                </c:pt>
                <c:pt idx="1">
                  <c:v>18-24 lat</c:v>
                </c:pt>
                <c:pt idx="2">
                  <c:v>25-34 lat</c:v>
                </c:pt>
                <c:pt idx="3">
                  <c:v>35-44 lat</c:v>
                </c:pt>
                <c:pt idx="4">
                  <c:v>45-54 lat</c:v>
                </c:pt>
                <c:pt idx="5">
                  <c:v>55-64 lat</c:v>
                </c:pt>
                <c:pt idx="6">
                  <c:v>65+ lat</c:v>
                </c:pt>
              </c:strCache>
            </c:strRef>
          </c:cat>
          <c:val>
            <c:numRef>
              <c:f>Arkusz1!$B$2:$B$8</c:f>
              <c:numCache>
                <c:formatCode>0%</c:formatCode>
                <c:ptCount val="7"/>
                <c:pt idx="0">
                  <c:v>3.1527093596059111E-2</c:v>
                </c:pt>
                <c:pt idx="1">
                  <c:v>6.9950738916256153E-2</c:v>
                </c:pt>
                <c:pt idx="2">
                  <c:v>0.15960591133004925</c:v>
                </c:pt>
                <c:pt idx="3">
                  <c:v>0.19507389162561575</c:v>
                </c:pt>
                <c:pt idx="4">
                  <c:v>0.17438423645320197</c:v>
                </c:pt>
                <c:pt idx="5">
                  <c:v>0.17832512315270935</c:v>
                </c:pt>
                <c:pt idx="6">
                  <c:v>0.19113300492610838</c:v>
                </c:pt>
              </c:numCache>
            </c:numRef>
          </c:val>
          <c:extLst>
            <c:ext xmlns:c16="http://schemas.microsoft.com/office/drawing/2014/chart" uri="{C3380CC4-5D6E-409C-BE32-E72D297353CC}">
              <c16:uniqueId val="{00000004-452B-4FC2-BC60-D49E890B7A20}"/>
            </c:ext>
          </c:extLst>
        </c:ser>
        <c:dLbls>
          <c:showLegendKey val="0"/>
          <c:showVal val="0"/>
          <c:showCatName val="0"/>
          <c:showSerName val="0"/>
          <c:showPercent val="0"/>
          <c:showBubbleSize val="0"/>
        </c:dLbls>
        <c:gapWidth val="40"/>
        <c:axId val="25750784"/>
        <c:axId val="25744128"/>
      </c:barChart>
      <c:valAx>
        <c:axId val="25744128"/>
        <c:scaling>
          <c:orientation val="minMax"/>
        </c:scaling>
        <c:delete val="1"/>
        <c:axPos val="t"/>
        <c:numFmt formatCode="0%" sourceLinked="1"/>
        <c:majorTickMark val="out"/>
        <c:minorTickMark val="none"/>
        <c:tickLblPos val="nextTo"/>
        <c:crossAx val="25750784"/>
        <c:crosses val="autoZero"/>
        <c:crossBetween val="between"/>
      </c:valAx>
      <c:catAx>
        <c:axId val="25750784"/>
        <c:scaling>
          <c:orientation val="maxMin"/>
        </c:scaling>
        <c:delete val="0"/>
        <c:axPos val="l"/>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pl-PL"/>
          </a:p>
        </c:txPr>
        <c:crossAx val="25744128"/>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solidFill>
            <a:schemeClr val="tx1"/>
          </a:solidFill>
        </a:defRPr>
      </a:pPr>
      <a:endParaRPr lang="pl-PL"/>
    </a:p>
  </c:txPr>
  <c:externalData r:id="rId3">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1366863929881642"/>
          <c:y val="0.11849773383373668"/>
          <c:w val="0.35954602264013019"/>
          <c:h val="0.80592216886141332"/>
        </c:manualLayout>
      </c:layout>
      <c:barChart>
        <c:barDir val="bar"/>
        <c:grouping val="clustered"/>
        <c:varyColors val="0"/>
        <c:ser>
          <c:idx val="0"/>
          <c:order val="0"/>
          <c:tx>
            <c:strRef>
              <c:f>Arkusz1!$B$1</c:f>
              <c:strCache>
                <c:ptCount val="1"/>
                <c:pt idx="0">
                  <c:v>Kolumna1</c:v>
                </c:pt>
              </c:strCache>
            </c:strRef>
          </c:tx>
          <c:spPr>
            <a:solidFill>
              <a:schemeClr val="accent4"/>
            </a:solidFill>
            <a:ln w="19050">
              <a:solidFill>
                <a:schemeClr val="lt1"/>
              </a:solidFill>
            </a:ln>
            <a:effectLst/>
          </c:spPr>
          <c:invertIfNegative val="0"/>
          <c:dPt>
            <c:idx val="0"/>
            <c:invertIfNegative val="0"/>
            <c:bubble3D val="0"/>
            <c:extLst>
              <c:ext xmlns:c16="http://schemas.microsoft.com/office/drawing/2014/chart" uri="{C3380CC4-5D6E-409C-BE32-E72D297353CC}">
                <c16:uniqueId val="{00000000-0D6E-4418-B092-500C568A528E}"/>
              </c:ext>
            </c:extLst>
          </c:dPt>
          <c:dPt>
            <c:idx val="1"/>
            <c:invertIfNegative val="0"/>
            <c:bubble3D val="0"/>
            <c:extLst>
              <c:ext xmlns:c16="http://schemas.microsoft.com/office/drawing/2014/chart" uri="{C3380CC4-5D6E-409C-BE32-E72D297353CC}">
                <c16:uniqueId val="{00000001-0D6E-4418-B092-500C568A528E}"/>
              </c:ext>
            </c:extLst>
          </c:dPt>
          <c:dLbls>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pl-P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Arkusz1!$A$2:$A$5</c:f>
              <c:strCache>
                <c:ptCount val="4"/>
                <c:pt idx="0">
                  <c:v>podstawowe</c:v>
                </c:pt>
                <c:pt idx="1">
                  <c:v>zawodowe</c:v>
                </c:pt>
                <c:pt idx="2">
                  <c:v>średnie</c:v>
                </c:pt>
                <c:pt idx="3">
                  <c:v>wyższe</c:v>
                </c:pt>
              </c:strCache>
            </c:strRef>
          </c:cat>
          <c:val>
            <c:numRef>
              <c:f>Arkusz1!$B$2:$B$5</c:f>
              <c:numCache>
                <c:formatCode>0%</c:formatCode>
                <c:ptCount val="4"/>
                <c:pt idx="0">
                  <c:v>0.16847290640394089</c:v>
                </c:pt>
                <c:pt idx="1">
                  <c:v>0.22561576354679802</c:v>
                </c:pt>
                <c:pt idx="2">
                  <c:v>0.33891625615763549</c:v>
                </c:pt>
                <c:pt idx="3">
                  <c:v>0.26699507389162563</c:v>
                </c:pt>
              </c:numCache>
            </c:numRef>
          </c:val>
          <c:extLst>
            <c:ext xmlns:c16="http://schemas.microsoft.com/office/drawing/2014/chart" uri="{C3380CC4-5D6E-409C-BE32-E72D297353CC}">
              <c16:uniqueId val="{00000002-0D6E-4418-B092-500C568A528E}"/>
            </c:ext>
          </c:extLst>
        </c:ser>
        <c:dLbls>
          <c:showLegendKey val="0"/>
          <c:showVal val="0"/>
          <c:showCatName val="0"/>
          <c:showSerName val="0"/>
          <c:showPercent val="0"/>
          <c:showBubbleSize val="0"/>
        </c:dLbls>
        <c:gapWidth val="40"/>
        <c:axId val="25750784"/>
        <c:axId val="25744128"/>
      </c:barChart>
      <c:valAx>
        <c:axId val="25744128"/>
        <c:scaling>
          <c:orientation val="minMax"/>
        </c:scaling>
        <c:delete val="1"/>
        <c:axPos val="t"/>
        <c:numFmt formatCode="0%" sourceLinked="1"/>
        <c:majorTickMark val="out"/>
        <c:minorTickMark val="none"/>
        <c:tickLblPos val="nextTo"/>
        <c:crossAx val="25750784"/>
        <c:crosses val="autoZero"/>
        <c:crossBetween val="between"/>
      </c:valAx>
      <c:catAx>
        <c:axId val="25750784"/>
        <c:scaling>
          <c:orientation val="maxMin"/>
        </c:scaling>
        <c:delete val="0"/>
        <c:axPos val="l"/>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pl-PL"/>
          </a:p>
        </c:txPr>
        <c:crossAx val="25744128"/>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solidFill>
            <a:schemeClr val="tx1"/>
          </a:solidFill>
        </a:defRPr>
      </a:pPr>
      <a:endParaRPr lang="pl-PL"/>
    </a:p>
  </c:txPr>
  <c:externalData r:id="rId3">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4267850558171562"/>
          <c:y val="0.11849773383373668"/>
          <c:w val="0.19628096255751018"/>
          <c:h val="0.80592216886141332"/>
        </c:manualLayout>
      </c:layout>
      <c:barChart>
        <c:barDir val="bar"/>
        <c:grouping val="clustered"/>
        <c:varyColors val="0"/>
        <c:ser>
          <c:idx val="0"/>
          <c:order val="0"/>
          <c:tx>
            <c:strRef>
              <c:f>Arkusz1!$B$1</c:f>
              <c:strCache>
                <c:ptCount val="1"/>
                <c:pt idx="0">
                  <c:v>Kolumna1</c:v>
                </c:pt>
              </c:strCache>
            </c:strRef>
          </c:tx>
          <c:spPr>
            <a:solidFill>
              <a:schemeClr val="accent4"/>
            </a:solidFill>
            <a:ln w="19050">
              <a:solidFill>
                <a:schemeClr val="lt1"/>
              </a:solidFill>
            </a:ln>
            <a:effectLst/>
          </c:spPr>
          <c:invertIfNegative val="0"/>
          <c:dPt>
            <c:idx val="1"/>
            <c:invertIfNegative val="0"/>
            <c:bubble3D val="0"/>
            <c:extLst>
              <c:ext xmlns:c16="http://schemas.microsoft.com/office/drawing/2014/chart" uri="{C3380CC4-5D6E-409C-BE32-E72D297353CC}">
                <c16:uniqueId val="{00000001-A613-4507-A536-526F42DB26D9}"/>
              </c:ext>
            </c:extLst>
          </c:dPt>
          <c:dPt>
            <c:idx val="2"/>
            <c:invertIfNegative val="0"/>
            <c:bubble3D val="0"/>
            <c:extLst>
              <c:ext xmlns:c16="http://schemas.microsoft.com/office/drawing/2014/chart" uri="{C3380CC4-5D6E-409C-BE32-E72D297353CC}">
                <c16:uniqueId val="{00000001-87F5-4A26-96B2-E3EF7778E819}"/>
              </c:ext>
            </c:extLst>
          </c:dPt>
          <c:dLbls>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pl-P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Arkusz1!$A$2:$A$12</c:f>
              <c:strCache>
                <c:ptCount val="11"/>
                <c:pt idx="0">
                  <c:v>brak dochodów</c:v>
                </c:pt>
                <c:pt idx="1">
                  <c:v>do 1.000 PLN</c:v>
                </c:pt>
                <c:pt idx="2">
                  <c:v>1.001 - 2.000 PLN</c:v>
                </c:pt>
                <c:pt idx="3">
                  <c:v>2.001 - 3.000 PLN</c:v>
                </c:pt>
                <c:pt idx="4">
                  <c:v>3.001 - 4.000 PLN</c:v>
                </c:pt>
                <c:pt idx="5">
                  <c:v>4.001 - 5.000 PLN</c:v>
                </c:pt>
                <c:pt idx="6">
                  <c:v>5.001 - 7.000 PLN</c:v>
                </c:pt>
                <c:pt idx="7">
                  <c:v>7.001 - 10.000 PLN</c:v>
                </c:pt>
                <c:pt idx="8">
                  <c:v>powyżej 10.000 PLN</c:v>
                </c:pt>
                <c:pt idx="9">
                  <c:v>nie wiem/ trudno powiedzieć</c:v>
                </c:pt>
                <c:pt idx="10">
                  <c:v>odmowa odpowiedzi</c:v>
                </c:pt>
              </c:strCache>
            </c:strRef>
          </c:cat>
          <c:val>
            <c:numRef>
              <c:f>Arkusz1!$B$2:$B$12</c:f>
              <c:numCache>
                <c:formatCode>0%</c:formatCode>
                <c:ptCount val="11"/>
                <c:pt idx="0">
                  <c:v>5.3201970443349754E-2</c:v>
                </c:pt>
                <c:pt idx="1">
                  <c:v>9.852216748768473E-3</c:v>
                </c:pt>
                <c:pt idx="2">
                  <c:v>6.9950738916256153E-2</c:v>
                </c:pt>
                <c:pt idx="3">
                  <c:v>0.13793103448275862</c:v>
                </c:pt>
                <c:pt idx="4">
                  <c:v>0.15566502463054188</c:v>
                </c:pt>
                <c:pt idx="5">
                  <c:v>0.11822660098522167</c:v>
                </c:pt>
                <c:pt idx="6">
                  <c:v>5.123152709359606E-2</c:v>
                </c:pt>
                <c:pt idx="7">
                  <c:v>9.852216748768473E-3</c:v>
                </c:pt>
                <c:pt idx="8">
                  <c:v>3.9408866995073889E-3</c:v>
                </c:pt>
                <c:pt idx="9">
                  <c:v>2.0689655172413793E-2</c:v>
                </c:pt>
                <c:pt idx="10">
                  <c:v>0.36748768472906401</c:v>
                </c:pt>
              </c:numCache>
            </c:numRef>
          </c:val>
          <c:extLst>
            <c:ext xmlns:c16="http://schemas.microsoft.com/office/drawing/2014/chart" uri="{C3380CC4-5D6E-409C-BE32-E72D297353CC}">
              <c16:uniqueId val="{00000002-A613-4507-A536-526F42DB26D9}"/>
            </c:ext>
          </c:extLst>
        </c:ser>
        <c:dLbls>
          <c:showLegendKey val="0"/>
          <c:showVal val="0"/>
          <c:showCatName val="0"/>
          <c:showSerName val="0"/>
          <c:showPercent val="0"/>
          <c:showBubbleSize val="0"/>
        </c:dLbls>
        <c:gapWidth val="40"/>
        <c:axId val="25750784"/>
        <c:axId val="25744128"/>
      </c:barChart>
      <c:valAx>
        <c:axId val="25744128"/>
        <c:scaling>
          <c:orientation val="minMax"/>
        </c:scaling>
        <c:delete val="1"/>
        <c:axPos val="t"/>
        <c:numFmt formatCode="0%" sourceLinked="1"/>
        <c:majorTickMark val="out"/>
        <c:minorTickMark val="none"/>
        <c:tickLblPos val="nextTo"/>
        <c:crossAx val="25750784"/>
        <c:crosses val="autoZero"/>
        <c:crossBetween val="between"/>
      </c:valAx>
      <c:catAx>
        <c:axId val="25750784"/>
        <c:scaling>
          <c:orientation val="maxMin"/>
        </c:scaling>
        <c:delete val="0"/>
        <c:axPos val="l"/>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pl-PL"/>
          </a:p>
        </c:txPr>
        <c:crossAx val="25744128"/>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solidFill>
            <a:schemeClr val="tx1"/>
          </a:solidFill>
        </a:defRPr>
      </a:pPr>
      <a:endParaRPr lang="pl-PL"/>
    </a:p>
  </c:txPr>
  <c:externalData r:id="rId3">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7943951156317408"/>
          <c:y val="0.11849773383373668"/>
          <c:w val="0.20907600120505807"/>
          <c:h val="0.80592216886141332"/>
        </c:manualLayout>
      </c:layout>
      <c:barChart>
        <c:barDir val="bar"/>
        <c:grouping val="clustered"/>
        <c:varyColors val="0"/>
        <c:ser>
          <c:idx val="0"/>
          <c:order val="0"/>
          <c:tx>
            <c:strRef>
              <c:f>Arkusz1!$B$1</c:f>
              <c:strCache>
                <c:ptCount val="1"/>
                <c:pt idx="0">
                  <c:v>Kolumna1</c:v>
                </c:pt>
              </c:strCache>
            </c:strRef>
          </c:tx>
          <c:spPr>
            <a:solidFill>
              <a:schemeClr val="accent4"/>
            </a:solidFill>
            <a:ln w="19050">
              <a:solidFill>
                <a:schemeClr val="lt1"/>
              </a:solidFill>
            </a:ln>
            <a:effectLst/>
          </c:spPr>
          <c:invertIfNegative val="0"/>
          <c:dPt>
            <c:idx val="0"/>
            <c:invertIfNegative val="0"/>
            <c:bubble3D val="0"/>
            <c:extLst>
              <c:ext xmlns:c16="http://schemas.microsoft.com/office/drawing/2014/chart" uri="{C3380CC4-5D6E-409C-BE32-E72D297353CC}">
                <c16:uniqueId val="{00000000-9DAD-4C93-9AA3-4D8589DD140C}"/>
              </c:ext>
            </c:extLst>
          </c:dPt>
          <c:dPt>
            <c:idx val="1"/>
            <c:invertIfNegative val="0"/>
            <c:bubble3D val="0"/>
            <c:extLst>
              <c:ext xmlns:c16="http://schemas.microsoft.com/office/drawing/2014/chart" uri="{C3380CC4-5D6E-409C-BE32-E72D297353CC}">
                <c16:uniqueId val="{00000001-9DAD-4C93-9AA3-4D8589DD140C}"/>
              </c:ext>
            </c:extLst>
          </c:dPt>
          <c:dLbls>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pl-P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Arkusz1!$A$2:$A$6</c:f>
              <c:strCache>
                <c:ptCount val="5"/>
                <c:pt idx="0">
                  <c:v>wieś</c:v>
                </c:pt>
                <c:pt idx="1">
                  <c:v>miasto do 20 tys.</c:v>
                </c:pt>
                <c:pt idx="2">
                  <c:v>miasto powyżej 20-100 tys.</c:v>
                </c:pt>
                <c:pt idx="3">
                  <c:v>miasto powyżej 100-500 tys.</c:v>
                </c:pt>
                <c:pt idx="4">
                  <c:v>miasto pow. 500 tys.</c:v>
                </c:pt>
              </c:strCache>
            </c:strRef>
          </c:cat>
          <c:val>
            <c:numRef>
              <c:f>Arkusz1!$B$2:$B$6</c:f>
              <c:numCache>
                <c:formatCode>0%</c:formatCode>
                <c:ptCount val="5"/>
                <c:pt idx="0">
                  <c:v>0.39310344827586208</c:v>
                </c:pt>
                <c:pt idx="1">
                  <c:v>0.13004926108374384</c:v>
                </c:pt>
                <c:pt idx="2">
                  <c:v>0.19211822660098521</c:v>
                </c:pt>
                <c:pt idx="3">
                  <c:v>0.16157635467980297</c:v>
                </c:pt>
                <c:pt idx="4">
                  <c:v>0.12216748768472907</c:v>
                </c:pt>
              </c:numCache>
            </c:numRef>
          </c:val>
          <c:extLst>
            <c:ext xmlns:c16="http://schemas.microsoft.com/office/drawing/2014/chart" uri="{C3380CC4-5D6E-409C-BE32-E72D297353CC}">
              <c16:uniqueId val="{00000002-9DAD-4C93-9AA3-4D8589DD140C}"/>
            </c:ext>
          </c:extLst>
        </c:ser>
        <c:dLbls>
          <c:showLegendKey val="0"/>
          <c:showVal val="0"/>
          <c:showCatName val="0"/>
          <c:showSerName val="0"/>
          <c:showPercent val="0"/>
          <c:showBubbleSize val="0"/>
        </c:dLbls>
        <c:gapWidth val="40"/>
        <c:axId val="25750784"/>
        <c:axId val="25744128"/>
      </c:barChart>
      <c:valAx>
        <c:axId val="25744128"/>
        <c:scaling>
          <c:orientation val="minMax"/>
        </c:scaling>
        <c:delete val="1"/>
        <c:axPos val="t"/>
        <c:numFmt formatCode="0%" sourceLinked="1"/>
        <c:majorTickMark val="out"/>
        <c:minorTickMark val="none"/>
        <c:tickLblPos val="nextTo"/>
        <c:crossAx val="25750784"/>
        <c:crosses val="autoZero"/>
        <c:crossBetween val="between"/>
      </c:valAx>
      <c:catAx>
        <c:axId val="25750784"/>
        <c:scaling>
          <c:orientation val="maxMin"/>
        </c:scaling>
        <c:delete val="0"/>
        <c:axPos val="l"/>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pl-PL"/>
          </a:p>
        </c:txPr>
        <c:crossAx val="25744128"/>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solidFill>
            <a:schemeClr val="tx1"/>
          </a:solidFill>
        </a:defRPr>
      </a:pPr>
      <a:endParaRPr lang="pl-PL"/>
    </a:p>
  </c:txPr>
  <c:externalData r:id="rId3">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4267850558171562"/>
          <c:y val="0.11457590249379747"/>
          <c:w val="0.17863983177491768"/>
          <c:h val="0.80984400564018089"/>
        </c:manualLayout>
      </c:layout>
      <c:barChart>
        <c:barDir val="bar"/>
        <c:grouping val="clustered"/>
        <c:varyColors val="0"/>
        <c:ser>
          <c:idx val="0"/>
          <c:order val="0"/>
          <c:tx>
            <c:strRef>
              <c:f>Arkusz1!$B$1</c:f>
              <c:strCache>
                <c:ptCount val="1"/>
                <c:pt idx="0">
                  <c:v>Kolumna1</c:v>
                </c:pt>
              </c:strCache>
            </c:strRef>
          </c:tx>
          <c:spPr>
            <a:solidFill>
              <a:schemeClr val="accent4"/>
            </a:solidFill>
            <a:ln w="19050">
              <a:solidFill>
                <a:schemeClr val="lt1"/>
              </a:solidFill>
            </a:ln>
            <a:effectLst/>
          </c:spPr>
          <c:invertIfNegative val="0"/>
          <c:dPt>
            <c:idx val="0"/>
            <c:invertIfNegative val="0"/>
            <c:bubble3D val="0"/>
            <c:spPr>
              <a:solidFill>
                <a:srgbClr val="5DCED1"/>
              </a:solidFill>
              <a:ln w="19050">
                <a:solidFill>
                  <a:schemeClr val="lt1"/>
                </a:solidFill>
              </a:ln>
              <a:effectLst/>
            </c:spPr>
            <c:extLst>
              <c:ext xmlns:c16="http://schemas.microsoft.com/office/drawing/2014/chart" uri="{C3380CC4-5D6E-409C-BE32-E72D297353CC}">
                <c16:uniqueId val="{0000000E-7C6C-45A5-875B-1FE46F4E8127}"/>
              </c:ext>
            </c:extLst>
          </c:dPt>
          <c:dPt>
            <c:idx val="1"/>
            <c:invertIfNegative val="0"/>
            <c:bubble3D val="0"/>
            <c:extLst>
              <c:ext xmlns:c16="http://schemas.microsoft.com/office/drawing/2014/chart" uri="{C3380CC4-5D6E-409C-BE32-E72D297353CC}">
                <c16:uniqueId val="{00000000-B64A-4703-A9A4-E6ADF045FDA3}"/>
              </c:ext>
            </c:extLst>
          </c:dPt>
          <c:dPt>
            <c:idx val="2"/>
            <c:invertIfNegative val="0"/>
            <c:bubble3D val="0"/>
            <c:spPr>
              <a:solidFill>
                <a:schemeClr val="accent4">
                  <a:lumMod val="20000"/>
                  <a:lumOff val="80000"/>
                </a:schemeClr>
              </a:solidFill>
              <a:ln w="19050">
                <a:solidFill>
                  <a:schemeClr val="lt1"/>
                </a:solidFill>
              </a:ln>
              <a:effectLst/>
            </c:spPr>
            <c:extLst>
              <c:ext xmlns:c16="http://schemas.microsoft.com/office/drawing/2014/chart" uri="{C3380CC4-5D6E-409C-BE32-E72D297353CC}">
                <c16:uniqueId val="{00000001-B64A-4703-A9A4-E6ADF045FDA3}"/>
              </c:ext>
            </c:extLst>
          </c:dPt>
          <c:dPt>
            <c:idx val="3"/>
            <c:invertIfNegative val="0"/>
            <c:bubble3D val="0"/>
            <c:spPr>
              <a:solidFill>
                <a:schemeClr val="accent4">
                  <a:lumMod val="50000"/>
                </a:schemeClr>
              </a:solidFill>
              <a:ln w="19050">
                <a:solidFill>
                  <a:schemeClr val="lt1"/>
                </a:solidFill>
              </a:ln>
              <a:effectLst/>
            </c:spPr>
            <c:extLst>
              <c:ext xmlns:c16="http://schemas.microsoft.com/office/drawing/2014/chart" uri="{C3380CC4-5D6E-409C-BE32-E72D297353CC}">
                <c16:uniqueId val="{0000000B-7C6C-45A5-875B-1FE46F4E8127}"/>
              </c:ext>
            </c:extLst>
          </c:dPt>
          <c:dPt>
            <c:idx val="4"/>
            <c:invertIfNegative val="0"/>
            <c:bubble3D val="0"/>
            <c:spPr>
              <a:solidFill>
                <a:srgbClr val="2EA2A2"/>
              </a:solidFill>
              <a:ln w="19050">
                <a:solidFill>
                  <a:schemeClr val="lt1"/>
                </a:solidFill>
              </a:ln>
              <a:effectLst/>
            </c:spPr>
            <c:extLst>
              <c:ext xmlns:c16="http://schemas.microsoft.com/office/drawing/2014/chart" uri="{C3380CC4-5D6E-409C-BE32-E72D297353CC}">
                <c16:uniqueId val="{00000008-7C6C-45A5-875B-1FE46F4E8127}"/>
              </c:ext>
            </c:extLst>
          </c:dPt>
          <c:dPt>
            <c:idx val="5"/>
            <c:invertIfNegative val="0"/>
            <c:bubble3D val="0"/>
            <c:spPr>
              <a:solidFill>
                <a:schemeClr val="accent4">
                  <a:lumMod val="60000"/>
                  <a:lumOff val="40000"/>
                </a:schemeClr>
              </a:solidFill>
              <a:ln w="19050">
                <a:solidFill>
                  <a:schemeClr val="lt1"/>
                </a:solidFill>
              </a:ln>
              <a:effectLst/>
            </c:spPr>
            <c:extLst>
              <c:ext xmlns:c16="http://schemas.microsoft.com/office/drawing/2014/chart" uri="{C3380CC4-5D6E-409C-BE32-E72D297353CC}">
                <c16:uniqueId val="{00000006-7C6C-45A5-875B-1FE46F4E8127}"/>
              </c:ext>
            </c:extLst>
          </c:dPt>
          <c:dPt>
            <c:idx val="6"/>
            <c:invertIfNegative val="0"/>
            <c:bubble3D val="0"/>
            <c:spPr>
              <a:solidFill>
                <a:srgbClr val="185454"/>
              </a:solidFill>
              <a:ln w="19050">
                <a:solidFill>
                  <a:schemeClr val="lt1"/>
                </a:solidFill>
              </a:ln>
              <a:effectLst/>
            </c:spPr>
            <c:extLst>
              <c:ext xmlns:c16="http://schemas.microsoft.com/office/drawing/2014/chart" uri="{C3380CC4-5D6E-409C-BE32-E72D297353CC}">
                <c16:uniqueId val="{00000002-7C6C-45A5-875B-1FE46F4E8127}"/>
              </c:ext>
            </c:extLst>
          </c:dPt>
          <c:dPt>
            <c:idx val="7"/>
            <c:invertIfNegative val="0"/>
            <c:bubble3D val="0"/>
            <c:spPr>
              <a:solidFill>
                <a:srgbClr val="5DCED1"/>
              </a:solidFill>
              <a:ln w="19050">
                <a:solidFill>
                  <a:schemeClr val="lt1"/>
                </a:solidFill>
              </a:ln>
              <a:effectLst/>
            </c:spPr>
            <c:extLst>
              <c:ext xmlns:c16="http://schemas.microsoft.com/office/drawing/2014/chart" uri="{C3380CC4-5D6E-409C-BE32-E72D297353CC}">
                <c16:uniqueId val="{0000000F-7C6C-45A5-875B-1FE46F4E8127}"/>
              </c:ext>
            </c:extLst>
          </c:dPt>
          <c:dPt>
            <c:idx val="8"/>
            <c:invertIfNegative val="0"/>
            <c:bubble3D val="0"/>
            <c:spPr>
              <a:solidFill>
                <a:schemeClr val="accent4">
                  <a:lumMod val="20000"/>
                  <a:lumOff val="80000"/>
                </a:schemeClr>
              </a:solidFill>
              <a:ln w="19050">
                <a:solidFill>
                  <a:schemeClr val="lt1"/>
                </a:solidFill>
              </a:ln>
              <a:effectLst/>
            </c:spPr>
            <c:extLst>
              <c:ext xmlns:c16="http://schemas.microsoft.com/office/drawing/2014/chart" uri="{C3380CC4-5D6E-409C-BE32-E72D297353CC}">
                <c16:uniqueId val="{0000000A-7C6C-45A5-875B-1FE46F4E8127}"/>
              </c:ext>
            </c:extLst>
          </c:dPt>
          <c:dPt>
            <c:idx val="9"/>
            <c:invertIfNegative val="0"/>
            <c:bubble3D val="0"/>
            <c:spPr>
              <a:solidFill>
                <a:schemeClr val="accent4">
                  <a:lumMod val="20000"/>
                  <a:lumOff val="80000"/>
                </a:schemeClr>
              </a:solidFill>
              <a:ln w="19050">
                <a:solidFill>
                  <a:schemeClr val="lt1"/>
                </a:solidFill>
              </a:ln>
              <a:effectLst/>
            </c:spPr>
            <c:extLst>
              <c:ext xmlns:c16="http://schemas.microsoft.com/office/drawing/2014/chart" uri="{C3380CC4-5D6E-409C-BE32-E72D297353CC}">
                <c16:uniqueId val="{00000009-7C6C-45A5-875B-1FE46F4E8127}"/>
              </c:ext>
            </c:extLst>
          </c:dPt>
          <c:dPt>
            <c:idx val="11"/>
            <c:invertIfNegative val="0"/>
            <c:bubble3D val="0"/>
            <c:spPr>
              <a:solidFill>
                <a:schemeClr val="accent4">
                  <a:lumMod val="60000"/>
                  <a:lumOff val="40000"/>
                </a:schemeClr>
              </a:solidFill>
              <a:ln w="19050">
                <a:solidFill>
                  <a:schemeClr val="lt1"/>
                </a:solidFill>
              </a:ln>
              <a:effectLst/>
            </c:spPr>
            <c:extLst>
              <c:ext xmlns:c16="http://schemas.microsoft.com/office/drawing/2014/chart" uri="{C3380CC4-5D6E-409C-BE32-E72D297353CC}">
                <c16:uniqueId val="{00000005-7C6C-45A5-875B-1FE46F4E8127}"/>
              </c:ext>
            </c:extLst>
          </c:dPt>
          <c:dPt>
            <c:idx val="12"/>
            <c:invertIfNegative val="0"/>
            <c:bubble3D val="0"/>
            <c:spPr>
              <a:solidFill>
                <a:srgbClr val="2EA2A2"/>
              </a:solidFill>
              <a:ln w="19050">
                <a:solidFill>
                  <a:schemeClr val="lt1"/>
                </a:solidFill>
              </a:ln>
              <a:effectLst/>
            </c:spPr>
            <c:extLst>
              <c:ext xmlns:c16="http://schemas.microsoft.com/office/drawing/2014/chart" uri="{C3380CC4-5D6E-409C-BE32-E72D297353CC}">
                <c16:uniqueId val="{00000007-7C6C-45A5-875B-1FE46F4E8127}"/>
              </c:ext>
            </c:extLst>
          </c:dPt>
          <c:dPt>
            <c:idx val="14"/>
            <c:invertIfNegative val="0"/>
            <c:bubble3D val="0"/>
            <c:spPr>
              <a:solidFill>
                <a:schemeClr val="accent4">
                  <a:lumMod val="50000"/>
                </a:schemeClr>
              </a:solidFill>
              <a:ln w="19050">
                <a:solidFill>
                  <a:schemeClr val="lt1"/>
                </a:solidFill>
              </a:ln>
              <a:effectLst/>
            </c:spPr>
            <c:extLst>
              <c:ext xmlns:c16="http://schemas.microsoft.com/office/drawing/2014/chart" uri="{C3380CC4-5D6E-409C-BE32-E72D297353CC}">
                <c16:uniqueId val="{0000000C-7C6C-45A5-875B-1FE46F4E8127}"/>
              </c:ext>
            </c:extLst>
          </c:dPt>
          <c:dPt>
            <c:idx val="15"/>
            <c:invertIfNegative val="0"/>
            <c:bubble3D val="0"/>
            <c:spPr>
              <a:solidFill>
                <a:schemeClr val="accent4">
                  <a:lumMod val="50000"/>
                </a:schemeClr>
              </a:solidFill>
              <a:ln w="19050">
                <a:solidFill>
                  <a:schemeClr val="lt1"/>
                </a:solidFill>
              </a:ln>
              <a:effectLst/>
            </c:spPr>
            <c:extLst>
              <c:ext xmlns:c16="http://schemas.microsoft.com/office/drawing/2014/chart" uri="{C3380CC4-5D6E-409C-BE32-E72D297353CC}">
                <c16:uniqueId val="{0000000D-7C6C-45A5-875B-1FE46F4E8127}"/>
              </c:ext>
            </c:extLst>
          </c:dPt>
          <c:dLbls>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pl-P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Arkusz1!$A$2:$A$17</c:f>
              <c:strCache>
                <c:ptCount val="16"/>
                <c:pt idx="0">
                  <c:v>Dolnośląskie</c:v>
                </c:pt>
                <c:pt idx="1">
                  <c:v>Kujawsko-Pomorskie</c:v>
                </c:pt>
                <c:pt idx="2">
                  <c:v>Lubelskie</c:v>
                </c:pt>
                <c:pt idx="3">
                  <c:v>Lubuskie</c:v>
                </c:pt>
                <c:pt idx="4">
                  <c:v>Łódzkie</c:v>
                </c:pt>
                <c:pt idx="5">
                  <c:v>Małopolskie</c:v>
                </c:pt>
                <c:pt idx="6">
                  <c:v>Mazowieckie</c:v>
                </c:pt>
                <c:pt idx="7">
                  <c:v>Opolskie</c:v>
                </c:pt>
                <c:pt idx="8">
                  <c:v>Podkarpackie</c:v>
                </c:pt>
                <c:pt idx="9">
                  <c:v>Podlaskie</c:v>
                </c:pt>
                <c:pt idx="10">
                  <c:v>Pomorskie</c:v>
                </c:pt>
                <c:pt idx="11">
                  <c:v>Śląskie</c:v>
                </c:pt>
                <c:pt idx="12">
                  <c:v>Świętokrzyskie</c:v>
                </c:pt>
                <c:pt idx="13">
                  <c:v>Warmińsko-mazurskie</c:v>
                </c:pt>
                <c:pt idx="14">
                  <c:v>Wielkopolskie</c:v>
                </c:pt>
                <c:pt idx="15">
                  <c:v>Zachodniopomorskie</c:v>
                </c:pt>
              </c:strCache>
            </c:strRef>
          </c:cat>
          <c:val>
            <c:numRef>
              <c:f>Arkusz1!$B$2:$B$17</c:f>
              <c:numCache>
                <c:formatCode>0%</c:formatCode>
                <c:ptCount val="16"/>
                <c:pt idx="0">
                  <c:v>7.6847290640394084E-2</c:v>
                </c:pt>
                <c:pt idx="1">
                  <c:v>5.3201970443349754E-2</c:v>
                </c:pt>
                <c:pt idx="2">
                  <c:v>5.4187192118226604E-2</c:v>
                </c:pt>
                <c:pt idx="3">
                  <c:v>2.561576354679803E-2</c:v>
                </c:pt>
                <c:pt idx="4">
                  <c:v>6.4039408866995079E-2</c:v>
                </c:pt>
                <c:pt idx="5">
                  <c:v>8.9655172413793102E-2</c:v>
                </c:pt>
                <c:pt idx="6">
                  <c:v>0.14384236453201971</c:v>
                </c:pt>
                <c:pt idx="7">
                  <c:v>2.561576354679803E-2</c:v>
                </c:pt>
                <c:pt idx="8">
                  <c:v>5.5172413793103448E-2</c:v>
                </c:pt>
                <c:pt idx="9">
                  <c:v>3.0541871921182268E-2</c:v>
                </c:pt>
                <c:pt idx="10">
                  <c:v>6.1083743842364535E-2</c:v>
                </c:pt>
                <c:pt idx="11">
                  <c:v>0.11724137931034483</c:v>
                </c:pt>
                <c:pt idx="12">
                  <c:v>3.1527093596059111E-2</c:v>
                </c:pt>
                <c:pt idx="13">
                  <c:v>3.6453201970443348E-2</c:v>
                </c:pt>
                <c:pt idx="14">
                  <c:v>9.0640394088669946E-2</c:v>
                </c:pt>
                <c:pt idx="15">
                  <c:v>4.4334975369458129E-2</c:v>
                </c:pt>
              </c:numCache>
            </c:numRef>
          </c:val>
          <c:extLst>
            <c:ext xmlns:c16="http://schemas.microsoft.com/office/drawing/2014/chart" uri="{C3380CC4-5D6E-409C-BE32-E72D297353CC}">
              <c16:uniqueId val="{00000002-B64A-4703-A9A4-E6ADF045FDA3}"/>
            </c:ext>
          </c:extLst>
        </c:ser>
        <c:dLbls>
          <c:showLegendKey val="0"/>
          <c:showVal val="0"/>
          <c:showCatName val="0"/>
          <c:showSerName val="0"/>
          <c:showPercent val="0"/>
          <c:showBubbleSize val="0"/>
        </c:dLbls>
        <c:gapWidth val="40"/>
        <c:axId val="25750784"/>
        <c:axId val="25744128"/>
      </c:barChart>
      <c:valAx>
        <c:axId val="25744128"/>
        <c:scaling>
          <c:orientation val="minMax"/>
        </c:scaling>
        <c:delete val="1"/>
        <c:axPos val="t"/>
        <c:numFmt formatCode="0%" sourceLinked="1"/>
        <c:majorTickMark val="out"/>
        <c:minorTickMark val="none"/>
        <c:tickLblPos val="nextTo"/>
        <c:crossAx val="25750784"/>
        <c:crosses val="autoZero"/>
        <c:crossBetween val="between"/>
      </c:valAx>
      <c:catAx>
        <c:axId val="25750784"/>
        <c:scaling>
          <c:orientation val="maxMin"/>
        </c:scaling>
        <c:delete val="0"/>
        <c:axPos val="l"/>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pl-PL"/>
          </a:p>
        </c:txPr>
        <c:crossAx val="25744128"/>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solidFill>
            <a:schemeClr val="tx1"/>
          </a:solidFill>
        </a:defRPr>
      </a:pPr>
      <a:endParaRPr lang="pl-PL"/>
    </a:p>
  </c:txPr>
  <c:externalData r:id="rId3">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61781547539430115"/>
          <c:y val="0.11457590249379747"/>
          <c:w val="0.28942078374140318"/>
          <c:h val="0.75512677772635572"/>
        </c:manualLayout>
      </c:layout>
      <c:barChart>
        <c:barDir val="bar"/>
        <c:grouping val="clustered"/>
        <c:varyColors val="0"/>
        <c:ser>
          <c:idx val="0"/>
          <c:order val="0"/>
          <c:tx>
            <c:strRef>
              <c:f>Arkusz1!$B$1</c:f>
              <c:strCache>
                <c:ptCount val="1"/>
                <c:pt idx="0">
                  <c:v>Kolumna1</c:v>
                </c:pt>
              </c:strCache>
            </c:strRef>
          </c:tx>
          <c:spPr>
            <a:solidFill>
              <a:schemeClr val="accent4"/>
            </a:solidFill>
            <a:ln w="19050">
              <a:solidFill>
                <a:schemeClr val="lt1"/>
              </a:solidFill>
            </a:ln>
            <a:effectLst/>
          </c:spPr>
          <c:invertIfNegative val="0"/>
          <c:dPt>
            <c:idx val="1"/>
            <c:invertIfNegative val="0"/>
            <c:bubble3D val="0"/>
            <c:extLst>
              <c:ext xmlns:c16="http://schemas.microsoft.com/office/drawing/2014/chart" uri="{C3380CC4-5D6E-409C-BE32-E72D297353CC}">
                <c16:uniqueId val="{00000000-C01B-4ADB-9644-11CADE402B07}"/>
              </c:ext>
            </c:extLst>
          </c:dPt>
          <c:dPt>
            <c:idx val="2"/>
            <c:invertIfNegative val="0"/>
            <c:bubble3D val="0"/>
            <c:extLst>
              <c:ext xmlns:c16="http://schemas.microsoft.com/office/drawing/2014/chart" uri="{C3380CC4-5D6E-409C-BE32-E72D297353CC}">
                <c16:uniqueId val="{00000001-C01B-4ADB-9644-11CADE402B07}"/>
              </c:ext>
            </c:extLst>
          </c:dPt>
          <c:dLbls>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pl-P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Arkusz1!$A$2:$A$12</c:f>
              <c:strCache>
                <c:ptCount val="11"/>
                <c:pt idx="0">
                  <c:v>pracuję na etacie</c:v>
                </c:pt>
                <c:pt idx="1">
                  <c:v>pracuję na umowę zlecenie\dzieło</c:v>
                </c:pt>
                <c:pt idx="2">
                  <c:v>pracuję na samozatrudnieniu</c:v>
                </c:pt>
                <c:pt idx="3">
                  <c:v>prowadzę własną firmę</c:v>
                </c:pt>
                <c:pt idx="4">
                  <c:v>prowadzę gospodarstwo rolne</c:v>
                </c:pt>
                <c:pt idx="5">
                  <c:v>uczę się/ studiuję</c:v>
                </c:pt>
                <c:pt idx="6">
                  <c:v>urlop macierzyński, rodz, wych.</c:v>
                </c:pt>
                <c:pt idx="7">
                  <c:v>jestem na emeryturze</c:v>
                </c:pt>
                <c:pt idx="8">
                  <c:v>jestem na rencie</c:v>
                </c:pt>
                <c:pt idx="9">
                  <c:v>na co dzień zajmuję się domem</c:v>
                </c:pt>
                <c:pt idx="10">
                  <c:v>nie pracuję</c:v>
                </c:pt>
              </c:strCache>
            </c:strRef>
          </c:cat>
          <c:val>
            <c:numRef>
              <c:f>Arkusz1!$B$2:$B$12</c:f>
              <c:numCache>
                <c:formatCode>0%</c:formatCode>
                <c:ptCount val="11"/>
                <c:pt idx="0">
                  <c:v>0.56847290640394088</c:v>
                </c:pt>
                <c:pt idx="1">
                  <c:v>2.3645320197044337E-2</c:v>
                </c:pt>
                <c:pt idx="2">
                  <c:v>1.7733990147783252E-2</c:v>
                </c:pt>
                <c:pt idx="3">
                  <c:v>1.2807881773399015E-2</c:v>
                </c:pt>
                <c:pt idx="4">
                  <c:v>1.2807881773399015E-2</c:v>
                </c:pt>
                <c:pt idx="5">
                  <c:v>6.8965517241379309E-2</c:v>
                </c:pt>
                <c:pt idx="6">
                  <c:v>1.1822660098522168E-2</c:v>
                </c:pt>
                <c:pt idx="7">
                  <c:v>0.23054187192118228</c:v>
                </c:pt>
                <c:pt idx="8">
                  <c:v>3.5467980295566505E-2</c:v>
                </c:pt>
                <c:pt idx="9">
                  <c:v>1.7733990147783252E-2</c:v>
                </c:pt>
                <c:pt idx="10">
                  <c:v>1.6748768472906402E-2</c:v>
                </c:pt>
              </c:numCache>
            </c:numRef>
          </c:val>
          <c:extLst>
            <c:ext xmlns:c16="http://schemas.microsoft.com/office/drawing/2014/chart" uri="{C3380CC4-5D6E-409C-BE32-E72D297353CC}">
              <c16:uniqueId val="{00000002-C01B-4ADB-9644-11CADE402B07}"/>
            </c:ext>
          </c:extLst>
        </c:ser>
        <c:dLbls>
          <c:showLegendKey val="0"/>
          <c:showVal val="0"/>
          <c:showCatName val="0"/>
          <c:showSerName val="0"/>
          <c:showPercent val="0"/>
          <c:showBubbleSize val="0"/>
        </c:dLbls>
        <c:gapWidth val="40"/>
        <c:axId val="25750784"/>
        <c:axId val="25744128"/>
      </c:barChart>
      <c:valAx>
        <c:axId val="25744128"/>
        <c:scaling>
          <c:orientation val="minMax"/>
        </c:scaling>
        <c:delete val="1"/>
        <c:axPos val="t"/>
        <c:numFmt formatCode="0%" sourceLinked="1"/>
        <c:majorTickMark val="out"/>
        <c:minorTickMark val="none"/>
        <c:tickLblPos val="nextTo"/>
        <c:crossAx val="25750784"/>
        <c:crosses val="autoZero"/>
        <c:crossBetween val="between"/>
      </c:valAx>
      <c:catAx>
        <c:axId val="25750784"/>
        <c:scaling>
          <c:orientation val="maxMin"/>
        </c:scaling>
        <c:delete val="0"/>
        <c:axPos val="l"/>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pl-PL"/>
          </a:p>
        </c:txPr>
        <c:crossAx val="25744128"/>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solidFill>
            <a:schemeClr val="tx1"/>
          </a:solidFill>
        </a:defRPr>
      </a:pPr>
      <a:endParaRPr lang="pl-PL"/>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3280383154196272E-2"/>
          <c:y val="9.1557571701457188E-2"/>
          <c:w val="0.79209839661335912"/>
          <c:h val="0.90133590030132982"/>
        </c:manualLayout>
      </c:layout>
      <c:barChart>
        <c:barDir val="bar"/>
        <c:grouping val="clustered"/>
        <c:varyColors val="0"/>
        <c:ser>
          <c:idx val="0"/>
          <c:order val="0"/>
          <c:tx>
            <c:strRef>
              <c:f>Arkusz1!$B$1</c:f>
              <c:strCache>
                <c:ptCount val="1"/>
                <c:pt idx="0">
                  <c:v>znajomość asystowana</c:v>
                </c:pt>
              </c:strCache>
            </c:strRef>
          </c:tx>
          <c:spPr>
            <a:solidFill>
              <a:schemeClr val="accent4"/>
            </a:solidFill>
            <a:ln w="19050">
              <a:solidFill>
                <a:schemeClr val="lt1"/>
              </a:solidFill>
            </a:ln>
            <a:effectLst/>
          </c:spPr>
          <c:invertIfNegative val="0"/>
          <c:dPt>
            <c:idx val="0"/>
            <c:invertIfNegative val="0"/>
            <c:bubble3D val="0"/>
            <c:extLst>
              <c:ext xmlns:c16="http://schemas.microsoft.com/office/drawing/2014/chart" uri="{C3380CC4-5D6E-409C-BE32-E72D297353CC}">
                <c16:uniqueId val="{00000000-7237-4963-AD2C-EC1773C81F55}"/>
              </c:ext>
            </c:extLst>
          </c:dPt>
          <c:dPt>
            <c:idx val="1"/>
            <c:invertIfNegative val="0"/>
            <c:bubble3D val="0"/>
            <c:extLst>
              <c:ext xmlns:c16="http://schemas.microsoft.com/office/drawing/2014/chart" uri="{C3380CC4-5D6E-409C-BE32-E72D297353CC}">
                <c16:uniqueId val="{00000001-7237-4963-AD2C-EC1773C81F55}"/>
              </c:ext>
            </c:extLst>
          </c:dPt>
          <c:dLbls>
            <c:spPr>
              <a:noFill/>
              <a:ln>
                <a:noFill/>
              </a:ln>
              <a:effectLst/>
            </c:spPr>
            <c:txPr>
              <a:bodyPr rot="0" spcFirstLastPara="1" vertOverflow="ellipsis" vert="horz" wrap="square" anchor="ctr" anchorCtr="1"/>
              <a:lstStyle/>
              <a:p>
                <a:pPr>
                  <a:defRPr sz="700" b="0" i="0" u="none" strike="noStrike" kern="1200" baseline="0">
                    <a:solidFill>
                      <a:schemeClr val="accent4">
                        <a:lumMod val="75000"/>
                      </a:schemeClr>
                    </a:solidFill>
                    <a:latin typeface="+mn-lt"/>
                    <a:ea typeface="+mn-ea"/>
                    <a:cs typeface="+mn-cs"/>
                  </a:defRPr>
                </a:pPr>
                <a:endParaRPr lang="pl-P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Arkusz1!$A$2:$A$26</c:f>
              <c:numCache>
                <c:formatCode>General</c:formatCode>
                <c:ptCount val="25"/>
              </c:numCache>
            </c:numRef>
          </c:cat>
          <c:val>
            <c:numRef>
              <c:f>Arkusz1!$B$2:$B$26</c:f>
              <c:numCache>
                <c:formatCode>0%</c:formatCode>
                <c:ptCount val="25"/>
                <c:pt idx="0">
                  <c:v>0.57999999999999996</c:v>
                </c:pt>
                <c:pt idx="1">
                  <c:v>0.6</c:v>
                </c:pt>
                <c:pt idx="2">
                  <c:v>0.34</c:v>
                </c:pt>
                <c:pt idx="3">
                  <c:v>0.61</c:v>
                </c:pt>
                <c:pt idx="4">
                  <c:v>0.81</c:v>
                </c:pt>
                <c:pt idx="5">
                  <c:v>0.76</c:v>
                </c:pt>
                <c:pt idx="6">
                  <c:v>0.69</c:v>
                </c:pt>
                <c:pt idx="7">
                  <c:v>0.5</c:v>
                </c:pt>
                <c:pt idx="8">
                  <c:v>0.26</c:v>
                </c:pt>
                <c:pt idx="9">
                  <c:v>0.27</c:v>
                </c:pt>
                <c:pt idx="10">
                  <c:v>0.43</c:v>
                </c:pt>
                <c:pt idx="11">
                  <c:v>0.64</c:v>
                </c:pt>
                <c:pt idx="12">
                  <c:v>0.88</c:v>
                </c:pt>
                <c:pt idx="13">
                  <c:v>0.53</c:v>
                </c:pt>
                <c:pt idx="14">
                  <c:v>0.53</c:v>
                </c:pt>
                <c:pt idx="15">
                  <c:v>0.56000000000000005</c:v>
                </c:pt>
                <c:pt idx="16">
                  <c:v>0.72</c:v>
                </c:pt>
                <c:pt idx="17">
                  <c:v>0.72</c:v>
                </c:pt>
                <c:pt idx="18">
                  <c:v>0.47</c:v>
                </c:pt>
                <c:pt idx="19">
                  <c:v>0.64</c:v>
                </c:pt>
                <c:pt idx="20">
                  <c:v>0.57999999999999996</c:v>
                </c:pt>
                <c:pt idx="21">
                  <c:v>0.59</c:v>
                </c:pt>
                <c:pt idx="22">
                  <c:v>0.69</c:v>
                </c:pt>
                <c:pt idx="23">
                  <c:v>0.5</c:v>
                </c:pt>
                <c:pt idx="24">
                  <c:v>0.7</c:v>
                </c:pt>
              </c:numCache>
            </c:numRef>
          </c:val>
          <c:extLst>
            <c:ext xmlns:c16="http://schemas.microsoft.com/office/drawing/2014/chart" uri="{C3380CC4-5D6E-409C-BE32-E72D297353CC}">
              <c16:uniqueId val="{00000002-7237-4963-AD2C-EC1773C81F55}"/>
            </c:ext>
          </c:extLst>
        </c:ser>
        <c:ser>
          <c:idx val="1"/>
          <c:order val="1"/>
          <c:tx>
            <c:strRef>
              <c:f>Arkusz1!$C$1</c:f>
              <c:strCache>
                <c:ptCount val="1"/>
                <c:pt idx="0">
                  <c:v>korzystanie</c:v>
                </c:pt>
              </c:strCache>
            </c:strRef>
          </c:tx>
          <c:spPr>
            <a:solidFill>
              <a:schemeClr val="accent4">
                <a:lumMod val="75000"/>
              </a:schemeClr>
            </a:solidFill>
            <a:ln w="19050">
              <a:solidFill>
                <a:schemeClr val="l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accent4">
                        <a:lumMod val="50000"/>
                      </a:schemeClr>
                    </a:solidFill>
                    <a:latin typeface="+mn-lt"/>
                    <a:ea typeface="+mn-ea"/>
                    <a:cs typeface="+mn-cs"/>
                  </a:defRPr>
                </a:pPr>
                <a:endParaRPr lang="pl-P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Arkusz1!$A$2:$A$26</c:f>
              <c:numCache>
                <c:formatCode>General</c:formatCode>
                <c:ptCount val="25"/>
              </c:numCache>
            </c:numRef>
          </c:cat>
          <c:val>
            <c:numRef>
              <c:f>Arkusz1!$C$2:$C$26</c:f>
              <c:numCache>
                <c:formatCode>0%</c:formatCode>
                <c:ptCount val="25"/>
                <c:pt idx="0">
                  <c:v>0.37</c:v>
                </c:pt>
                <c:pt idx="1">
                  <c:v>0.42</c:v>
                </c:pt>
                <c:pt idx="2">
                  <c:v>0.12</c:v>
                </c:pt>
                <c:pt idx="3">
                  <c:v>0.27</c:v>
                </c:pt>
                <c:pt idx="4">
                  <c:v>0.62</c:v>
                </c:pt>
                <c:pt idx="5">
                  <c:v>0.59</c:v>
                </c:pt>
                <c:pt idx="6">
                  <c:v>0.49</c:v>
                </c:pt>
                <c:pt idx="7">
                  <c:v>0.33</c:v>
                </c:pt>
                <c:pt idx="8">
                  <c:v>0.08</c:v>
                </c:pt>
                <c:pt idx="9">
                  <c:v>0.12</c:v>
                </c:pt>
                <c:pt idx="10">
                  <c:v>0.18</c:v>
                </c:pt>
                <c:pt idx="11">
                  <c:v>0.39</c:v>
                </c:pt>
                <c:pt idx="12">
                  <c:v>0.76</c:v>
                </c:pt>
                <c:pt idx="13">
                  <c:v>0.36</c:v>
                </c:pt>
                <c:pt idx="14">
                  <c:v>0.35</c:v>
                </c:pt>
                <c:pt idx="15">
                  <c:v>0.39</c:v>
                </c:pt>
                <c:pt idx="16">
                  <c:v>0.42</c:v>
                </c:pt>
                <c:pt idx="17">
                  <c:v>0.55000000000000004</c:v>
                </c:pt>
                <c:pt idx="18">
                  <c:v>0.31</c:v>
                </c:pt>
                <c:pt idx="19">
                  <c:v>0.49</c:v>
                </c:pt>
                <c:pt idx="20">
                  <c:v>0.34</c:v>
                </c:pt>
                <c:pt idx="21">
                  <c:v>0.36</c:v>
                </c:pt>
                <c:pt idx="22">
                  <c:v>0.41</c:v>
                </c:pt>
                <c:pt idx="23">
                  <c:v>0.28999999999999998</c:v>
                </c:pt>
                <c:pt idx="24">
                  <c:v>0.6</c:v>
                </c:pt>
              </c:numCache>
            </c:numRef>
          </c:val>
          <c:extLst>
            <c:ext xmlns:c16="http://schemas.microsoft.com/office/drawing/2014/chart" uri="{C3380CC4-5D6E-409C-BE32-E72D297353CC}">
              <c16:uniqueId val="{00000001-A66C-47DD-A3C5-05A6E1968FAC}"/>
            </c:ext>
          </c:extLst>
        </c:ser>
        <c:dLbls>
          <c:showLegendKey val="0"/>
          <c:showVal val="0"/>
          <c:showCatName val="0"/>
          <c:showSerName val="0"/>
          <c:showPercent val="0"/>
          <c:showBubbleSize val="0"/>
        </c:dLbls>
        <c:gapWidth val="40"/>
        <c:axId val="25750784"/>
        <c:axId val="25744128"/>
      </c:barChart>
      <c:valAx>
        <c:axId val="25744128"/>
        <c:scaling>
          <c:orientation val="minMax"/>
        </c:scaling>
        <c:delete val="1"/>
        <c:axPos val="t"/>
        <c:numFmt formatCode="0%" sourceLinked="1"/>
        <c:majorTickMark val="out"/>
        <c:minorTickMark val="none"/>
        <c:tickLblPos val="nextTo"/>
        <c:crossAx val="25750784"/>
        <c:crosses val="autoZero"/>
        <c:crossBetween val="between"/>
      </c:valAx>
      <c:catAx>
        <c:axId val="25750784"/>
        <c:scaling>
          <c:orientation val="maxMin"/>
        </c:scaling>
        <c:delete val="1"/>
        <c:axPos val="l"/>
        <c:numFmt formatCode="General" sourceLinked="1"/>
        <c:majorTickMark val="out"/>
        <c:minorTickMark val="none"/>
        <c:tickLblPos val="nextTo"/>
        <c:crossAx val="25744128"/>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50">
          <a:solidFill>
            <a:schemeClr val="tx1"/>
          </a:solidFill>
        </a:defRPr>
      </a:pPr>
      <a:endParaRPr lang="pl-PL"/>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3280383154196272E-2"/>
          <c:y val="9.1557571701457188E-2"/>
          <c:w val="0.79209839661335912"/>
          <c:h val="0.90133590030132982"/>
        </c:manualLayout>
      </c:layout>
      <c:barChart>
        <c:barDir val="bar"/>
        <c:grouping val="clustered"/>
        <c:varyColors val="0"/>
        <c:ser>
          <c:idx val="0"/>
          <c:order val="0"/>
          <c:tx>
            <c:strRef>
              <c:f>Arkusz1!$B$1</c:f>
              <c:strCache>
                <c:ptCount val="1"/>
                <c:pt idx="0">
                  <c:v>znajomość asystowana</c:v>
                </c:pt>
              </c:strCache>
            </c:strRef>
          </c:tx>
          <c:spPr>
            <a:solidFill>
              <a:schemeClr val="accent4"/>
            </a:solidFill>
            <a:ln w="19050">
              <a:solidFill>
                <a:schemeClr val="lt1"/>
              </a:solidFill>
            </a:ln>
            <a:effectLst/>
          </c:spPr>
          <c:invertIfNegative val="0"/>
          <c:dPt>
            <c:idx val="0"/>
            <c:invertIfNegative val="0"/>
            <c:bubble3D val="0"/>
            <c:extLst>
              <c:ext xmlns:c16="http://schemas.microsoft.com/office/drawing/2014/chart" uri="{C3380CC4-5D6E-409C-BE32-E72D297353CC}">
                <c16:uniqueId val="{00000000-D4AE-4673-B9AA-25DEF7E5C26C}"/>
              </c:ext>
            </c:extLst>
          </c:dPt>
          <c:dPt>
            <c:idx val="1"/>
            <c:invertIfNegative val="0"/>
            <c:bubble3D val="0"/>
            <c:extLst>
              <c:ext xmlns:c16="http://schemas.microsoft.com/office/drawing/2014/chart" uri="{C3380CC4-5D6E-409C-BE32-E72D297353CC}">
                <c16:uniqueId val="{00000001-D4AE-4673-B9AA-25DEF7E5C26C}"/>
              </c:ext>
            </c:extLst>
          </c:dPt>
          <c:dLbls>
            <c:spPr>
              <a:noFill/>
              <a:ln>
                <a:noFill/>
              </a:ln>
              <a:effectLst/>
            </c:spPr>
            <c:txPr>
              <a:bodyPr rot="0" spcFirstLastPara="1" vertOverflow="ellipsis" vert="horz" wrap="square" anchor="ctr" anchorCtr="1"/>
              <a:lstStyle/>
              <a:p>
                <a:pPr>
                  <a:defRPr sz="700" b="0" i="0" u="none" strike="noStrike" kern="1200" baseline="0">
                    <a:solidFill>
                      <a:schemeClr val="accent4">
                        <a:lumMod val="75000"/>
                      </a:schemeClr>
                    </a:solidFill>
                    <a:latin typeface="+mn-lt"/>
                    <a:ea typeface="+mn-ea"/>
                    <a:cs typeface="+mn-cs"/>
                  </a:defRPr>
                </a:pPr>
                <a:endParaRPr lang="pl-P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Arkusz1!$A$2:$A$26</c:f>
              <c:numCache>
                <c:formatCode>General</c:formatCode>
                <c:ptCount val="25"/>
              </c:numCache>
            </c:numRef>
          </c:cat>
          <c:val>
            <c:numRef>
              <c:f>Arkusz1!$B$2:$B$26</c:f>
              <c:numCache>
                <c:formatCode>0%</c:formatCode>
                <c:ptCount val="25"/>
                <c:pt idx="0">
                  <c:v>0.47</c:v>
                </c:pt>
                <c:pt idx="1">
                  <c:v>0.42</c:v>
                </c:pt>
                <c:pt idx="2">
                  <c:v>0.39</c:v>
                </c:pt>
                <c:pt idx="3">
                  <c:v>0.32</c:v>
                </c:pt>
                <c:pt idx="4">
                  <c:v>0.64</c:v>
                </c:pt>
                <c:pt idx="5">
                  <c:v>0.57999999999999996</c:v>
                </c:pt>
                <c:pt idx="6">
                  <c:v>0.52</c:v>
                </c:pt>
                <c:pt idx="7">
                  <c:v>0.37</c:v>
                </c:pt>
                <c:pt idx="8">
                  <c:v>0.18</c:v>
                </c:pt>
                <c:pt idx="9">
                  <c:v>0.18</c:v>
                </c:pt>
                <c:pt idx="10">
                  <c:v>0.34</c:v>
                </c:pt>
                <c:pt idx="11">
                  <c:v>0.47</c:v>
                </c:pt>
                <c:pt idx="12">
                  <c:v>0.65</c:v>
                </c:pt>
                <c:pt idx="13">
                  <c:v>0.4</c:v>
                </c:pt>
                <c:pt idx="14">
                  <c:v>0.4</c:v>
                </c:pt>
                <c:pt idx="15">
                  <c:v>0.49</c:v>
                </c:pt>
                <c:pt idx="16">
                  <c:v>0.6</c:v>
                </c:pt>
                <c:pt idx="17">
                  <c:v>0.33</c:v>
                </c:pt>
                <c:pt idx="18">
                  <c:v>0.34</c:v>
                </c:pt>
                <c:pt idx="19">
                  <c:v>0.56000000000000005</c:v>
                </c:pt>
                <c:pt idx="20">
                  <c:v>0.46</c:v>
                </c:pt>
                <c:pt idx="21">
                  <c:v>0.43</c:v>
                </c:pt>
                <c:pt idx="22">
                  <c:v>0.38</c:v>
                </c:pt>
                <c:pt idx="23">
                  <c:v>0.46</c:v>
                </c:pt>
                <c:pt idx="24">
                  <c:v>0.39</c:v>
                </c:pt>
              </c:numCache>
            </c:numRef>
          </c:val>
          <c:extLst>
            <c:ext xmlns:c16="http://schemas.microsoft.com/office/drawing/2014/chart" uri="{C3380CC4-5D6E-409C-BE32-E72D297353CC}">
              <c16:uniqueId val="{00000002-D4AE-4673-B9AA-25DEF7E5C26C}"/>
            </c:ext>
          </c:extLst>
        </c:ser>
        <c:ser>
          <c:idx val="1"/>
          <c:order val="1"/>
          <c:tx>
            <c:strRef>
              <c:f>Arkusz1!$C$1</c:f>
              <c:strCache>
                <c:ptCount val="1"/>
                <c:pt idx="0">
                  <c:v>korzystanie</c:v>
                </c:pt>
              </c:strCache>
            </c:strRef>
          </c:tx>
          <c:spPr>
            <a:solidFill>
              <a:schemeClr val="accent4">
                <a:lumMod val="75000"/>
              </a:schemeClr>
            </a:solidFill>
            <a:ln w="19050">
              <a:solidFill>
                <a:schemeClr val="l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accent4">
                        <a:lumMod val="50000"/>
                      </a:schemeClr>
                    </a:solidFill>
                    <a:latin typeface="+mn-lt"/>
                    <a:ea typeface="+mn-ea"/>
                    <a:cs typeface="+mn-cs"/>
                  </a:defRPr>
                </a:pPr>
                <a:endParaRPr lang="pl-P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Arkusz1!$A$2:$A$26</c:f>
              <c:numCache>
                <c:formatCode>General</c:formatCode>
                <c:ptCount val="25"/>
              </c:numCache>
            </c:numRef>
          </c:cat>
          <c:val>
            <c:numRef>
              <c:f>Arkusz1!$C$2:$C$26</c:f>
              <c:numCache>
                <c:formatCode>0%</c:formatCode>
                <c:ptCount val="25"/>
                <c:pt idx="0">
                  <c:v>0.28999999999999998</c:v>
                </c:pt>
                <c:pt idx="1">
                  <c:v>0.31</c:v>
                </c:pt>
                <c:pt idx="2">
                  <c:v>0.08</c:v>
                </c:pt>
                <c:pt idx="3">
                  <c:v>0.11</c:v>
                </c:pt>
                <c:pt idx="4">
                  <c:v>0.52</c:v>
                </c:pt>
                <c:pt idx="5">
                  <c:v>0.45</c:v>
                </c:pt>
                <c:pt idx="6">
                  <c:v>0.39</c:v>
                </c:pt>
                <c:pt idx="7">
                  <c:v>0.23</c:v>
                </c:pt>
                <c:pt idx="8">
                  <c:v>0.06</c:v>
                </c:pt>
                <c:pt idx="9">
                  <c:v>0.06</c:v>
                </c:pt>
                <c:pt idx="10">
                  <c:v>0.18</c:v>
                </c:pt>
                <c:pt idx="11">
                  <c:v>0.3</c:v>
                </c:pt>
                <c:pt idx="12">
                  <c:v>0.55000000000000004</c:v>
                </c:pt>
                <c:pt idx="13">
                  <c:v>0.28000000000000003</c:v>
                </c:pt>
                <c:pt idx="14">
                  <c:v>0.27</c:v>
                </c:pt>
                <c:pt idx="15">
                  <c:v>0.35</c:v>
                </c:pt>
                <c:pt idx="16">
                  <c:v>0.36</c:v>
                </c:pt>
                <c:pt idx="17">
                  <c:v>0.23</c:v>
                </c:pt>
                <c:pt idx="18">
                  <c:v>0.24</c:v>
                </c:pt>
                <c:pt idx="19">
                  <c:v>0.45</c:v>
                </c:pt>
                <c:pt idx="20">
                  <c:v>0.32</c:v>
                </c:pt>
                <c:pt idx="21">
                  <c:v>0.3</c:v>
                </c:pt>
                <c:pt idx="22">
                  <c:v>0.22</c:v>
                </c:pt>
                <c:pt idx="23">
                  <c:v>0.26</c:v>
                </c:pt>
                <c:pt idx="24">
                  <c:v>0.28000000000000003</c:v>
                </c:pt>
              </c:numCache>
            </c:numRef>
          </c:val>
          <c:extLst>
            <c:ext xmlns:c16="http://schemas.microsoft.com/office/drawing/2014/chart" uri="{C3380CC4-5D6E-409C-BE32-E72D297353CC}">
              <c16:uniqueId val="{00000003-D4AE-4673-B9AA-25DEF7E5C26C}"/>
            </c:ext>
          </c:extLst>
        </c:ser>
        <c:dLbls>
          <c:showLegendKey val="0"/>
          <c:showVal val="0"/>
          <c:showCatName val="0"/>
          <c:showSerName val="0"/>
          <c:showPercent val="0"/>
          <c:showBubbleSize val="0"/>
        </c:dLbls>
        <c:gapWidth val="40"/>
        <c:axId val="25750784"/>
        <c:axId val="25744128"/>
      </c:barChart>
      <c:valAx>
        <c:axId val="25744128"/>
        <c:scaling>
          <c:orientation val="minMax"/>
        </c:scaling>
        <c:delete val="1"/>
        <c:axPos val="t"/>
        <c:numFmt formatCode="0%" sourceLinked="1"/>
        <c:majorTickMark val="out"/>
        <c:minorTickMark val="none"/>
        <c:tickLblPos val="nextTo"/>
        <c:crossAx val="25750784"/>
        <c:crosses val="autoZero"/>
        <c:crossBetween val="between"/>
      </c:valAx>
      <c:catAx>
        <c:axId val="25750784"/>
        <c:scaling>
          <c:orientation val="maxMin"/>
        </c:scaling>
        <c:delete val="1"/>
        <c:axPos val="l"/>
        <c:numFmt formatCode="General" sourceLinked="1"/>
        <c:majorTickMark val="out"/>
        <c:minorTickMark val="none"/>
        <c:tickLblPos val="nextTo"/>
        <c:crossAx val="25744128"/>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50">
          <a:solidFill>
            <a:schemeClr val="tx1"/>
          </a:solidFill>
        </a:defRPr>
      </a:pPr>
      <a:endParaRPr lang="pl-PL"/>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3280383154196272E-2"/>
          <c:y val="9.1557571701457188E-2"/>
          <c:w val="0.79209839661335912"/>
          <c:h val="0.90133590030132982"/>
        </c:manualLayout>
      </c:layout>
      <c:barChart>
        <c:barDir val="bar"/>
        <c:grouping val="clustered"/>
        <c:varyColors val="0"/>
        <c:ser>
          <c:idx val="0"/>
          <c:order val="0"/>
          <c:tx>
            <c:strRef>
              <c:f>Arkusz1!$B$1</c:f>
              <c:strCache>
                <c:ptCount val="1"/>
                <c:pt idx="0">
                  <c:v>znajomość asystowana</c:v>
                </c:pt>
              </c:strCache>
            </c:strRef>
          </c:tx>
          <c:spPr>
            <a:solidFill>
              <a:schemeClr val="accent4"/>
            </a:solidFill>
            <a:ln w="19050">
              <a:solidFill>
                <a:schemeClr val="lt1"/>
              </a:solidFill>
            </a:ln>
            <a:effectLst/>
          </c:spPr>
          <c:invertIfNegative val="0"/>
          <c:dPt>
            <c:idx val="0"/>
            <c:invertIfNegative val="0"/>
            <c:bubble3D val="0"/>
            <c:extLst>
              <c:ext xmlns:c16="http://schemas.microsoft.com/office/drawing/2014/chart" uri="{C3380CC4-5D6E-409C-BE32-E72D297353CC}">
                <c16:uniqueId val="{00000000-A430-4936-87EE-BD691BDFCCB6}"/>
              </c:ext>
            </c:extLst>
          </c:dPt>
          <c:dPt>
            <c:idx val="1"/>
            <c:invertIfNegative val="0"/>
            <c:bubble3D val="0"/>
            <c:extLst>
              <c:ext xmlns:c16="http://schemas.microsoft.com/office/drawing/2014/chart" uri="{C3380CC4-5D6E-409C-BE32-E72D297353CC}">
                <c16:uniqueId val="{00000001-A430-4936-87EE-BD691BDFCCB6}"/>
              </c:ext>
            </c:extLst>
          </c:dPt>
          <c:dLbls>
            <c:spPr>
              <a:noFill/>
              <a:ln>
                <a:noFill/>
              </a:ln>
              <a:effectLst/>
            </c:spPr>
            <c:txPr>
              <a:bodyPr rot="0" spcFirstLastPara="1" vertOverflow="ellipsis" vert="horz" wrap="square" anchor="ctr" anchorCtr="1"/>
              <a:lstStyle/>
              <a:p>
                <a:pPr>
                  <a:defRPr sz="700" b="0" i="0" u="none" strike="noStrike" kern="1200" baseline="0">
                    <a:solidFill>
                      <a:schemeClr val="accent4">
                        <a:lumMod val="75000"/>
                      </a:schemeClr>
                    </a:solidFill>
                    <a:latin typeface="+mn-lt"/>
                    <a:ea typeface="+mn-ea"/>
                    <a:cs typeface="+mn-cs"/>
                  </a:defRPr>
                </a:pPr>
                <a:endParaRPr lang="pl-P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Arkusz1!$A$2:$A$26</c:f>
              <c:numCache>
                <c:formatCode>General</c:formatCode>
                <c:ptCount val="25"/>
              </c:numCache>
            </c:numRef>
          </c:cat>
          <c:val>
            <c:numRef>
              <c:f>Arkusz1!$B$2:$B$26</c:f>
              <c:numCache>
                <c:formatCode>0%</c:formatCode>
                <c:ptCount val="25"/>
                <c:pt idx="0">
                  <c:v>0.4</c:v>
                </c:pt>
                <c:pt idx="1">
                  <c:v>0.45</c:v>
                </c:pt>
                <c:pt idx="2">
                  <c:v>0.19</c:v>
                </c:pt>
                <c:pt idx="3">
                  <c:v>0.28000000000000003</c:v>
                </c:pt>
                <c:pt idx="4">
                  <c:v>0.56000000000000005</c:v>
                </c:pt>
                <c:pt idx="5">
                  <c:v>0.55000000000000004</c:v>
                </c:pt>
                <c:pt idx="6">
                  <c:v>0.5</c:v>
                </c:pt>
                <c:pt idx="7">
                  <c:v>0.41</c:v>
                </c:pt>
                <c:pt idx="8">
                  <c:v>0.22</c:v>
                </c:pt>
                <c:pt idx="9">
                  <c:v>0.11</c:v>
                </c:pt>
                <c:pt idx="10">
                  <c:v>0.3</c:v>
                </c:pt>
                <c:pt idx="11">
                  <c:v>0.47</c:v>
                </c:pt>
                <c:pt idx="12">
                  <c:v>0.67</c:v>
                </c:pt>
                <c:pt idx="13">
                  <c:v>0.39</c:v>
                </c:pt>
                <c:pt idx="14">
                  <c:v>0.4</c:v>
                </c:pt>
                <c:pt idx="15">
                  <c:v>0.39</c:v>
                </c:pt>
                <c:pt idx="16">
                  <c:v>0.55000000000000004</c:v>
                </c:pt>
                <c:pt idx="17">
                  <c:v>0.47</c:v>
                </c:pt>
                <c:pt idx="18">
                  <c:v>0.4</c:v>
                </c:pt>
                <c:pt idx="19">
                  <c:v>0.5</c:v>
                </c:pt>
                <c:pt idx="20">
                  <c:v>0.38</c:v>
                </c:pt>
                <c:pt idx="21">
                  <c:v>0.48</c:v>
                </c:pt>
                <c:pt idx="22">
                  <c:v>0.43</c:v>
                </c:pt>
                <c:pt idx="23">
                  <c:v>0.35</c:v>
                </c:pt>
                <c:pt idx="24">
                  <c:v>0.46</c:v>
                </c:pt>
              </c:numCache>
            </c:numRef>
          </c:val>
          <c:extLst>
            <c:ext xmlns:c16="http://schemas.microsoft.com/office/drawing/2014/chart" uri="{C3380CC4-5D6E-409C-BE32-E72D297353CC}">
              <c16:uniqueId val="{00000002-A430-4936-87EE-BD691BDFCCB6}"/>
            </c:ext>
          </c:extLst>
        </c:ser>
        <c:ser>
          <c:idx val="1"/>
          <c:order val="1"/>
          <c:tx>
            <c:strRef>
              <c:f>Arkusz1!$C$1</c:f>
              <c:strCache>
                <c:ptCount val="1"/>
                <c:pt idx="0">
                  <c:v>korzystanie</c:v>
                </c:pt>
              </c:strCache>
            </c:strRef>
          </c:tx>
          <c:spPr>
            <a:solidFill>
              <a:schemeClr val="accent4">
                <a:lumMod val="75000"/>
              </a:schemeClr>
            </a:solidFill>
            <a:ln w="19050">
              <a:solidFill>
                <a:schemeClr val="l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accent4">
                        <a:lumMod val="50000"/>
                      </a:schemeClr>
                    </a:solidFill>
                    <a:latin typeface="+mn-lt"/>
                    <a:ea typeface="+mn-ea"/>
                    <a:cs typeface="+mn-cs"/>
                  </a:defRPr>
                </a:pPr>
                <a:endParaRPr lang="pl-P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Arkusz1!$A$2:$A$26</c:f>
              <c:numCache>
                <c:formatCode>General</c:formatCode>
                <c:ptCount val="25"/>
              </c:numCache>
            </c:numRef>
          </c:cat>
          <c:val>
            <c:numRef>
              <c:f>Arkusz1!$C$2:$C$26</c:f>
              <c:numCache>
                <c:formatCode>0%</c:formatCode>
                <c:ptCount val="25"/>
                <c:pt idx="0">
                  <c:v>0.23</c:v>
                </c:pt>
                <c:pt idx="1">
                  <c:v>0.32</c:v>
                </c:pt>
                <c:pt idx="2">
                  <c:v>0.14000000000000001</c:v>
                </c:pt>
                <c:pt idx="3">
                  <c:v>0.14000000000000001</c:v>
                </c:pt>
                <c:pt idx="4">
                  <c:v>0.41</c:v>
                </c:pt>
                <c:pt idx="5">
                  <c:v>0.38</c:v>
                </c:pt>
                <c:pt idx="6">
                  <c:v>0.32</c:v>
                </c:pt>
                <c:pt idx="7">
                  <c:v>0.26</c:v>
                </c:pt>
                <c:pt idx="8">
                  <c:v>0.11</c:v>
                </c:pt>
                <c:pt idx="9">
                  <c:v>0.06</c:v>
                </c:pt>
                <c:pt idx="10">
                  <c:v>0.12</c:v>
                </c:pt>
                <c:pt idx="11">
                  <c:v>0.28000000000000003</c:v>
                </c:pt>
                <c:pt idx="12">
                  <c:v>0.54</c:v>
                </c:pt>
                <c:pt idx="13">
                  <c:v>0.21</c:v>
                </c:pt>
                <c:pt idx="14">
                  <c:v>0.24</c:v>
                </c:pt>
                <c:pt idx="15">
                  <c:v>0.26</c:v>
                </c:pt>
                <c:pt idx="16">
                  <c:v>0.41</c:v>
                </c:pt>
                <c:pt idx="17">
                  <c:v>0.4</c:v>
                </c:pt>
                <c:pt idx="18">
                  <c:v>0.34</c:v>
                </c:pt>
                <c:pt idx="19">
                  <c:v>0.37</c:v>
                </c:pt>
                <c:pt idx="20">
                  <c:v>0.18</c:v>
                </c:pt>
                <c:pt idx="21">
                  <c:v>0.28000000000000003</c:v>
                </c:pt>
                <c:pt idx="22">
                  <c:v>0.23</c:v>
                </c:pt>
                <c:pt idx="23">
                  <c:v>0.2</c:v>
                </c:pt>
                <c:pt idx="24">
                  <c:v>0.39</c:v>
                </c:pt>
              </c:numCache>
            </c:numRef>
          </c:val>
          <c:extLst>
            <c:ext xmlns:c16="http://schemas.microsoft.com/office/drawing/2014/chart" uri="{C3380CC4-5D6E-409C-BE32-E72D297353CC}">
              <c16:uniqueId val="{00000003-A430-4936-87EE-BD691BDFCCB6}"/>
            </c:ext>
          </c:extLst>
        </c:ser>
        <c:dLbls>
          <c:showLegendKey val="0"/>
          <c:showVal val="0"/>
          <c:showCatName val="0"/>
          <c:showSerName val="0"/>
          <c:showPercent val="0"/>
          <c:showBubbleSize val="0"/>
        </c:dLbls>
        <c:gapWidth val="40"/>
        <c:axId val="25750784"/>
        <c:axId val="25744128"/>
      </c:barChart>
      <c:valAx>
        <c:axId val="25744128"/>
        <c:scaling>
          <c:orientation val="minMax"/>
        </c:scaling>
        <c:delete val="1"/>
        <c:axPos val="t"/>
        <c:numFmt formatCode="0%" sourceLinked="1"/>
        <c:majorTickMark val="out"/>
        <c:minorTickMark val="none"/>
        <c:tickLblPos val="nextTo"/>
        <c:crossAx val="25750784"/>
        <c:crosses val="autoZero"/>
        <c:crossBetween val="between"/>
      </c:valAx>
      <c:catAx>
        <c:axId val="25750784"/>
        <c:scaling>
          <c:orientation val="maxMin"/>
        </c:scaling>
        <c:delete val="1"/>
        <c:axPos val="l"/>
        <c:numFmt formatCode="General" sourceLinked="1"/>
        <c:majorTickMark val="out"/>
        <c:minorTickMark val="none"/>
        <c:tickLblPos val="nextTo"/>
        <c:crossAx val="25744128"/>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50">
          <a:solidFill>
            <a:schemeClr val="tx1"/>
          </a:solidFill>
        </a:defRPr>
      </a:pPr>
      <a:endParaRPr lang="pl-PL"/>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85558" cy="502835"/>
          </a:xfrm>
          <a:prstGeom prst="rect">
            <a:avLst/>
          </a:prstGeom>
        </p:spPr>
        <p:txBody>
          <a:bodyPr vert="horz" lIns="96634" tIns="48317" rIns="96634" bIns="48317" rtlCol="0"/>
          <a:lstStyle>
            <a:lvl1pPr algn="l">
              <a:defRPr sz="1300"/>
            </a:lvl1pPr>
          </a:lstStyle>
          <a:p>
            <a:endParaRPr lang="pl-PL"/>
          </a:p>
        </p:txBody>
      </p:sp>
      <p:sp>
        <p:nvSpPr>
          <p:cNvPr id="3" name="Symbol zastępczy daty 2"/>
          <p:cNvSpPr>
            <a:spLocks noGrp="1"/>
          </p:cNvSpPr>
          <p:nvPr>
            <p:ph type="dt" idx="1"/>
          </p:nvPr>
        </p:nvSpPr>
        <p:spPr>
          <a:xfrm>
            <a:off x="3902597" y="0"/>
            <a:ext cx="2985558" cy="502835"/>
          </a:xfrm>
          <a:prstGeom prst="rect">
            <a:avLst/>
          </a:prstGeom>
        </p:spPr>
        <p:txBody>
          <a:bodyPr vert="horz" lIns="96634" tIns="48317" rIns="96634" bIns="48317" rtlCol="0"/>
          <a:lstStyle>
            <a:lvl1pPr algn="r">
              <a:defRPr sz="1300"/>
            </a:lvl1pPr>
          </a:lstStyle>
          <a:p>
            <a:fld id="{29838674-FF47-42CF-918C-C38F5C9C49F3}" type="datetimeFigureOut">
              <a:rPr lang="pl-PL" smtClean="0"/>
              <a:t>28.09.2023</a:t>
            </a:fld>
            <a:endParaRPr lang="pl-PL"/>
          </a:p>
        </p:txBody>
      </p:sp>
      <p:sp>
        <p:nvSpPr>
          <p:cNvPr id="4" name="Symbol zastępczy obrazu slajdu 3"/>
          <p:cNvSpPr>
            <a:spLocks noGrp="1" noRot="1" noChangeAspect="1"/>
          </p:cNvSpPr>
          <p:nvPr>
            <p:ph type="sldImg" idx="2"/>
          </p:nvPr>
        </p:nvSpPr>
        <p:spPr>
          <a:xfrm>
            <a:off x="438150" y="1252538"/>
            <a:ext cx="6013450" cy="3382962"/>
          </a:xfrm>
          <a:prstGeom prst="rect">
            <a:avLst/>
          </a:prstGeom>
          <a:noFill/>
          <a:ln w="12700">
            <a:solidFill>
              <a:prstClr val="black"/>
            </a:solidFill>
          </a:ln>
        </p:spPr>
        <p:txBody>
          <a:bodyPr vert="horz" lIns="96634" tIns="48317" rIns="96634" bIns="48317" rtlCol="0" anchor="ctr"/>
          <a:lstStyle/>
          <a:p>
            <a:endParaRPr lang="pl-PL"/>
          </a:p>
        </p:txBody>
      </p:sp>
      <p:sp>
        <p:nvSpPr>
          <p:cNvPr id="5" name="Symbol zastępczy notatek 4"/>
          <p:cNvSpPr>
            <a:spLocks noGrp="1"/>
          </p:cNvSpPr>
          <p:nvPr>
            <p:ph type="body" sz="quarter" idx="3"/>
          </p:nvPr>
        </p:nvSpPr>
        <p:spPr>
          <a:xfrm>
            <a:off x="688975" y="4823034"/>
            <a:ext cx="5511800" cy="3946118"/>
          </a:xfrm>
          <a:prstGeom prst="rect">
            <a:avLst/>
          </a:prstGeom>
        </p:spPr>
        <p:txBody>
          <a:bodyPr vert="horz" lIns="96634" tIns="48317" rIns="96634" bIns="48317" rtlCol="0"/>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6" name="Symbol zastępczy stopki 5"/>
          <p:cNvSpPr>
            <a:spLocks noGrp="1"/>
          </p:cNvSpPr>
          <p:nvPr>
            <p:ph type="ftr" sz="quarter" idx="4"/>
          </p:nvPr>
        </p:nvSpPr>
        <p:spPr>
          <a:xfrm>
            <a:off x="0" y="9519055"/>
            <a:ext cx="2985558" cy="502834"/>
          </a:xfrm>
          <a:prstGeom prst="rect">
            <a:avLst/>
          </a:prstGeom>
        </p:spPr>
        <p:txBody>
          <a:bodyPr vert="horz" lIns="96634" tIns="48317" rIns="96634" bIns="48317" rtlCol="0" anchor="b"/>
          <a:lstStyle>
            <a:lvl1pPr algn="l">
              <a:defRPr sz="1300"/>
            </a:lvl1pPr>
          </a:lstStyle>
          <a:p>
            <a:endParaRPr lang="pl-PL"/>
          </a:p>
        </p:txBody>
      </p:sp>
      <p:sp>
        <p:nvSpPr>
          <p:cNvPr id="7" name="Symbol zastępczy numeru slajdu 6"/>
          <p:cNvSpPr>
            <a:spLocks noGrp="1"/>
          </p:cNvSpPr>
          <p:nvPr>
            <p:ph type="sldNum" sz="quarter" idx="5"/>
          </p:nvPr>
        </p:nvSpPr>
        <p:spPr>
          <a:xfrm>
            <a:off x="3902597" y="9519055"/>
            <a:ext cx="2985558" cy="502834"/>
          </a:xfrm>
          <a:prstGeom prst="rect">
            <a:avLst/>
          </a:prstGeom>
        </p:spPr>
        <p:txBody>
          <a:bodyPr vert="horz" lIns="96634" tIns="48317" rIns="96634" bIns="48317" rtlCol="0" anchor="b"/>
          <a:lstStyle>
            <a:lvl1pPr algn="r">
              <a:defRPr sz="1300"/>
            </a:lvl1pPr>
          </a:lstStyle>
          <a:p>
            <a:fld id="{CB1797E1-080F-4824-AC55-B40FDA10684D}" type="slidenum">
              <a:rPr lang="pl-PL" smtClean="0"/>
              <a:t>‹#›</a:t>
            </a:fld>
            <a:endParaRPr lang="pl-PL"/>
          </a:p>
        </p:txBody>
      </p:sp>
    </p:spTree>
    <p:extLst>
      <p:ext uri="{BB962C8B-B14F-4D97-AF65-F5344CB8AC3E}">
        <p14:creationId xmlns:p14="http://schemas.microsoft.com/office/powerpoint/2010/main" val="4857161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lajd tytułowy">
    <p:spTree>
      <p:nvGrpSpPr>
        <p:cNvPr id="1" name=""/>
        <p:cNvGrpSpPr/>
        <p:nvPr/>
      </p:nvGrpSpPr>
      <p:grpSpPr>
        <a:xfrm>
          <a:off x="0" y="0"/>
          <a:ext cx="0" cy="0"/>
          <a:chOff x="0" y="0"/>
          <a:chExt cx="0" cy="0"/>
        </a:xfrm>
      </p:grpSpPr>
      <p:sp>
        <p:nvSpPr>
          <p:cNvPr id="8" name="Symbol zastępczy obrazu 7">
            <a:extLst>
              <a:ext uri="{FF2B5EF4-FFF2-40B4-BE49-F238E27FC236}">
                <a16:creationId xmlns:a16="http://schemas.microsoft.com/office/drawing/2014/main" id="{31679C42-AD37-44EC-AB09-B85C501314F1}"/>
              </a:ext>
            </a:extLst>
          </p:cNvPr>
          <p:cNvSpPr>
            <a:spLocks noGrp="1"/>
          </p:cNvSpPr>
          <p:nvPr>
            <p:ph type="pic" sz="quarter" idx="10" hasCustomPrompt="1"/>
          </p:nvPr>
        </p:nvSpPr>
        <p:spPr>
          <a:xfrm>
            <a:off x="7116763" y="1067435"/>
            <a:ext cx="4754562" cy="4952365"/>
          </a:xfrm>
          <a:prstGeom prst="rect">
            <a:avLst/>
          </a:prstGeom>
        </p:spPr>
        <p:txBody>
          <a:bodyPr/>
          <a:lstStyle>
            <a:lvl1pPr marL="0" indent="0" algn="ctr">
              <a:buNone/>
              <a:defRPr/>
            </a:lvl1pPr>
          </a:lstStyle>
          <a:p>
            <a:r>
              <a:rPr lang="pl-PL"/>
              <a:t>obraz</a:t>
            </a:r>
          </a:p>
        </p:txBody>
      </p:sp>
      <p:pic>
        <p:nvPicPr>
          <p:cNvPr id="5" name="Obraz 4" descr="Obraz zawierający tekst, znak, clipart&#10;&#10;Opis wygenerowany automatycznie">
            <a:extLst>
              <a:ext uri="{FF2B5EF4-FFF2-40B4-BE49-F238E27FC236}">
                <a16:creationId xmlns:a16="http://schemas.microsoft.com/office/drawing/2014/main" id="{73CDE3CB-EB32-425E-9511-3C753AAF517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01427" y="401758"/>
            <a:ext cx="1814552" cy="650560"/>
          </a:xfrm>
          <a:prstGeom prst="rect">
            <a:avLst/>
          </a:prstGeom>
        </p:spPr>
      </p:pic>
      <p:cxnSp>
        <p:nvCxnSpPr>
          <p:cNvPr id="6" name="Łącznik prosty 5">
            <a:extLst>
              <a:ext uri="{FF2B5EF4-FFF2-40B4-BE49-F238E27FC236}">
                <a16:creationId xmlns:a16="http://schemas.microsoft.com/office/drawing/2014/main" id="{0D17DDFD-0C27-4BDD-99CC-44102E5EA9E6}"/>
              </a:ext>
            </a:extLst>
          </p:cNvPr>
          <p:cNvCxnSpPr>
            <a:cxnSpLocks/>
          </p:cNvCxnSpPr>
          <p:nvPr userDrawn="1"/>
        </p:nvCxnSpPr>
        <p:spPr>
          <a:xfrm>
            <a:off x="6852862" y="1058237"/>
            <a:ext cx="0" cy="49742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7" name="Symbol zastępczy tekstu 6">
            <a:extLst>
              <a:ext uri="{FF2B5EF4-FFF2-40B4-BE49-F238E27FC236}">
                <a16:creationId xmlns:a16="http://schemas.microsoft.com/office/drawing/2014/main" id="{1924B40A-8D9D-4C22-856E-9310E23A4F69}"/>
              </a:ext>
            </a:extLst>
          </p:cNvPr>
          <p:cNvSpPr>
            <a:spLocks noGrp="1"/>
          </p:cNvSpPr>
          <p:nvPr>
            <p:ph type="body" sz="quarter" idx="11" hasCustomPrompt="1"/>
          </p:nvPr>
        </p:nvSpPr>
        <p:spPr>
          <a:xfrm>
            <a:off x="401425" y="2971800"/>
            <a:ext cx="6112389" cy="914400"/>
          </a:xfrm>
          <a:prstGeom prst="rect">
            <a:avLst/>
          </a:prstGeom>
        </p:spPr>
        <p:txBody>
          <a:bodyPr/>
          <a:lstStyle>
            <a:lvl1pPr marL="0" indent="0">
              <a:buNone/>
              <a:defRPr b="1"/>
            </a:lvl1pPr>
          </a:lstStyle>
          <a:p>
            <a:pPr lvl="0"/>
            <a:r>
              <a:rPr lang="pl-PL"/>
              <a:t>Tytuł prezentacji</a:t>
            </a:r>
          </a:p>
        </p:txBody>
      </p:sp>
      <p:sp>
        <p:nvSpPr>
          <p:cNvPr id="9" name="Symbol zastępczy tekstu 6">
            <a:extLst>
              <a:ext uri="{FF2B5EF4-FFF2-40B4-BE49-F238E27FC236}">
                <a16:creationId xmlns:a16="http://schemas.microsoft.com/office/drawing/2014/main" id="{CAE9AAB4-DE40-46A6-8417-9CC673026CA2}"/>
              </a:ext>
            </a:extLst>
          </p:cNvPr>
          <p:cNvSpPr>
            <a:spLocks noGrp="1"/>
          </p:cNvSpPr>
          <p:nvPr>
            <p:ph type="body" sz="quarter" idx="12" hasCustomPrompt="1"/>
          </p:nvPr>
        </p:nvSpPr>
        <p:spPr>
          <a:xfrm>
            <a:off x="401425" y="4755456"/>
            <a:ext cx="6112389" cy="914400"/>
          </a:xfrm>
          <a:prstGeom prst="rect">
            <a:avLst/>
          </a:prstGeom>
        </p:spPr>
        <p:txBody>
          <a:bodyPr/>
          <a:lstStyle>
            <a:lvl1pPr marL="0" indent="0">
              <a:buNone/>
              <a:defRPr sz="1600" b="0"/>
            </a:lvl1pPr>
          </a:lstStyle>
          <a:p>
            <a:pPr lvl="0"/>
            <a:r>
              <a:rPr lang="pl-PL"/>
              <a:t>Imię i nazwisko autora/ autorów</a:t>
            </a:r>
          </a:p>
          <a:p>
            <a:pPr lvl="0"/>
            <a:r>
              <a:rPr lang="pl-PL"/>
              <a:t>mail</a:t>
            </a:r>
          </a:p>
        </p:txBody>
      </p:sp>
      <p:sp>
        <p:nvSpPr>
          <p:cNvPr id="10" name="Symbol zastępczy tekstu 6">
            <a:extLst>
              <a:ext uri="{FF2B5EF4-FFF2-40B4-BE49-F238E27FC236}">
                <a16:creationId xmlns:a16="http://schemas.microsoft.com/office/drawing/2014/main" id="{442123DD-BB95-44B2-A07D-2E0135DBB308}"/>
              </a:ext>
            </a:extLst>
          </p:cNvPr>
          <p:cNvSpPr>
            <a:spLocks noGrp="1"/>
          </p:cNvSpPr>
          <p:nvPr>
            <p:ph type="body" sz="quarter" idx="13" hasCustomPrompt="1"/>
          </p:nvPr>
        </p:nvSpPr>
        <p:spPr>
          <a:xfrm>
            <a:off x="401425" y="6236024"/>
            <a:ext cx="6112389" cy="303088"/>
          </a:xfrm>
          <a:prstGeom prst="rect">
            <a:avLst/>
          </a:prstGeom>
        </p:spPr>
        <p:txBody>
          <a:bodyPr/>
          <a:lstStyle>
            <a:lvl1pPr marL="0" indent="0">
              <a:buNone/>
              <a:defRPr sz="1200" b="0"/>
            </a:lvl1pPr>
          </a:lstStyle>
          <a:p>
            <a:pPr lvl="0"/>
            <a:r>
              <a:rPr lang="pl-PL"/>
              <a:t>Data np. 1.03.2021</a:t>
            </a:r>
          </a:p>
        </p:txBody>
      </p:sp>
    </p:spTree>
    <p:extLst>
      <p:ext uri="{BB962C8B-B14F-4D97-AF65-F5344CB8AC3E}">
        <p14:creationId xmlns:p14="http://schemas.microsoft.com/office/powerpoint/2010/main" val="96466741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 kolumny tekstu">
    <p:spTree>
      <p:nvGrpSpPr>
        <p:cNvPr id="1" name=""/>
        <p:cNvGrpSpPr/>
        <p:nvPr/>
      </p:nvGrpSpPr>
      <p:grpSpPr>
        <a:xfrm>
          <a:off x="0" y="0"/>
          <a:ext cx="0" cy="0"/>
          <a:chOff x="0" y="0"/>
          <a:chExt cx="0" cy="0"/>
        </a:xfrm>
      </p:grpSpPr>
      <p:sp>
        <p:nvSpPr>
          <p:cNvPr id="3" name="Symbol zastępczy numeru slajdu 2">
            <a:extLst>
              <a:ext uri="{FF2B5EF4-FFF2-40B4-BE49-F238E27FC236}">
                <a16:creationId xmlns:a16="http://schemas.microsoft.com/office/drawing/2014/main" id="{6D454272-7DCC-46BC-BC20-4C71D07B8055}"/>
              </a:ext>
            </a:extLst>
          </p:cNvPr>
          <p:cNvSpPr>
            <a:spLocks noGrp="1"/>
          </p:cNvSpPr>
          <p:nvPr>
            <p:ph type="sldNum" sz="quarter" idx="10"/>
          </p:nvPr>
        </p:nvSpPr>
        <p:spPr/>
        <p:txBody>
          <a:bodyPr/>
          <a:lstStyle/>
          <a:p>
            <a:fld id="{30412B39-0C04-4EC7-9B11-85F45E7BB065}" type="slidenum">
              <a:rPr lang="pl-PL" smtClean="0"/>
              <a:pPr/>
              <a:t>‹#›</a:t>
            </a:fld>
            <a:endParaRPr lang="pl-PL"/>
          </a:p>
        </p:txBody>
      </p:sp>
      <p:sp>
        <p:nvSpPr>
          <p:cNvPr id="4" name="Symbol zastępczy tytułu 1">
            <a:extLst>
              <a:ext uri="{FF2B5EF4-FFF2-40B4-BE49-F238E27FC236}">
                <a16:creationId xmlns:a16="http://schemas.microsoft.com/office/drawing/2014/main" id="{3910CF53-715F-4A67-8935-6F529D1D31AB}"/>
              </a:ext>
            </a:extLst>
          </p:cNvPr>
          <p:cNvSpPr>
            <a:spLocks noGrp="1"/>
          </p:cNvSpPr>
          <p:nvPr>
            <p:ph type="title"/>
          </p:nvPr>
        </p:nvSpPr>
        <p:spPr>
          <a:xfrm>
            <a:off x="328773" y="365126"/>
            <a:ext cx="11548153" cy="400992"/>
          </a:xfrm>
          <a:prstGeom prst="rect">
            <a:avLst/>
          </a:prstGeom>
        </p:spPr>
        <p:txBody>
          <a:bodyPr vert="horz" lIns="91440" tIns="45720" rIns="91440" bIns="45720" rtlCol="0" anchor="ctr" anchorCtr="0">
            <a:noAutofit/>
          </a:bodyPr>
          <a:lstStyle/>
          <a:p>
            <a:r>
              <a:rPr lang="pl-PL"/>
              <a:t>TYTUŁ – ARIAL NOVA, BOLD, 24</a:t>
            </a:r>
          </a:p>
        </p:txBody>
      </p:sp>
      <p:sp>
        <p:nvSpPr>
          <p:cNvPr id="6" name="Symbol zastępczy tekstu 3">
            <a:extLst>
              <a:ext uri="{FF2B5EF4-FFF2-40B4-BE49-F238E27FC236}">
                <a16:creationId xmlns:a16="http://schemas.microsoft.com/office/drawing/2014/main" id="{5A0962CB-0748-4196-88F5-916AF06B9270}"/>
              </a:ext>
            </a:extLst>
          </p:cNvPr>
          <p:cNvSpPr>
            <a:spLocks noGrp="1"/>
          </p:cNvSpPr>
          <p:nvPr>
            <p:ph type="body" sz="quarter" idx="11" hasCustomPrompt="1"/>
          </p:nvPr>
        </p:nvSpPr>
        <p:spPr>
          <a:xfrm>
            <a:off x="328773" y="1277213"/>
            <a:ext cx="2578814" cy="401638"/>
          </a:xfrm>
          <a:prstGeom prst="rect">
            <a:avLst/>
          </a:prstGeom>
        </p:spPr>
        <p:txBody>
          <a:bodyPr anchor="ctr" anchorCtr="0"/>
          <a:lstStyle>
            <a:lvl1pPr marL="0" indent="0">
              <a:buNone/>
              <a:defRPr sz="1600" b="1">
                <a:solidFill>
                  <a:schemeClr val="accent3"/>
                </a:solidFill>
              </a:defRPr>
            </a:lvl1pPr>
          </a:lstStyle>
          <a:p>
            <a:pPr lvl="0"/>
            <a:r>
              <a:rPr lang="pl-PL"/>
              <a:t>Nagłówek</a:t>
            </a:r>
          </a:p>
        </p:txBody>
      </p:sp>
      <p:sp>
        <p:nvSpPr>
          <p:cNvPr id="7" name="Symbol zastępczy tekstu 3">
            <a:extLst>
              <a:ext uri="{FF2B5EF4-FFF2-40B4-BE49-F238E27FC236}">
                <a16:creationId xmlns:a16="http://schemas.microsoft.com/office/drawing/2014/main" id="{DB44FE35-13E2-403C-8368-351EA6E92203}"/>
              </a:ext>
            </a:extLst>
          </p:cNvPr>
          <p:cNvSpPr>
            <a:spLocks noGrp="1"/>
          </p:cNvSpPr>
          <p:nvPr>
            <p:ph type="body" sz="quarter" idx="12" hasCustomPrompt="1"/>
          </p:nvPr>
        </p:nvSpPr>
        <p:spPr>
          <a:xfrm>
            <a:off x="3313986" y="1277213"/>
            <a:ext cx="2578814" cy="401638"/>
          </a:xfrm>
          <a:prstGeom prst="rect">
            <a:avLst/>
          </a:prstGeom>
        </p:spPr>
        <p:txBody>
          <a:bodyPr anchor="ctr" anchorCtr="0"/>
          <a:lstStyle>
            <a:lvl1pPr marL="0" indent="0">
              <a:buNone/>
              <a:defRPr sz="1600" b="1">
                <a:solidFill>
                  <a:schemeClr val="accent3"/>
                </a:solidFill>
              </a:defRPr>
            </a:lvl1pPr>
          </a:lstStyle>
          <a:p>
            <a:pPr lvl="0"/>
            <a:r>
              <a:rPr lang="pl-PL"/>
              <a:t>Nagłówek</a:t>
            </a:r>
          </a:p>
        </p:txBody>
      </p:sp>
      <p:sp>
        <p:nvSpPr>
          <p:cNvPr id="8" name="Symbol zastępczy tekstu 3">
            <a:extLst>
              <a:ext uri="{FF2B5EF4-FFF2-40B4-BE49-F238E27FC236}">
                <a16:creationId xmlns:a16="http://schemas.microsoft.com/office/drawing/2014/main" id="{EB0492AE-1E01-4CEF-B1AD-BDBE673BCCEC}"/>
              </a:ext>
            </a:extLst>
          </p:cNvPr>
          <p:cNvSpPr>
            <a:spLocks noGrp="1"/>
          </p:cNvSpPr>
          <p:nvPr>
            <p:ph type="body" sz="quarter" idx="13" hasCustomPrompt="1"/>
          </p:nvPr>
        </p:nvSpPr>
        <p:spPr>
          <a:xfrm>
            <a:off x="6299199" y="1277213"/>
            <a:ext cx="2578814" cy="401638"/>
          </a:xfrm>
          <a:prstGeom prst="rect">
            <a:avLst/>
          </a:prstGeom>
        </p:spPr>
        <p:txBody>
          <a:bodyPr anchor="ctr" anchorCtr="0"/>
          <a:lstStyle>
            <a:lvl1pPr marL="0" indent="0">
              <a:buNone/>
              <a:defRPr sz="1600" b="1">
                <a:solidFill>
                  <a:schemeClr val="accent3"/>
                </a:solidFill>
              </a:defRPr>
            </a:lvl1pPr>
          </a:lstStyle>
          <a:p>
            <a:pPr lvl="0"/>
            <a:r>
              <a:rPr lang="pl-PL"/>
              <a:t>Nagłówek</a:t>
            </a:r>
          </a:p>
        </p:txBody>
      </p:sp>
      <p:sp>
        <p:nvSpPr>
          <p:cNvPr id="9" name="Symbol zastępczy tekstu 3">
            <a:extLst>
              <a:ext uri="{FF2B5EF4-FFF2-40B4-BE49-F238E27FC236}">
                <a16:creationId xmlns:a16="http://schemas.microsoft.com/office/drawing/2014/main" id="{A5C24093-DF1F-433B-9794-E44D1DC07D20}"/>
              </a:ext>
            </a:extLst>
          </p:cNvPr>
          <p:cNvSpPr>
            <a:spLocks noGrp="1"/>
          </p:cNvSpPr>
          <p:nvPr>
            <p:ph type="body" sz="quarter" idx="14" hasCustomPrompt="1"/>
          </p:nvPr>
        </p:nvSpPr>
        <p:spPr>
          <a:xfrm>
            <a:off x="9284413" y="1277213"/>
            <a:ext cx="2578814" cy="401638"/>
          </a:xfrm>
          <a:prstGeom prst="rect">
            <a:avLst/>
          </a:prstGeom>
        </p:spPr>
        <p:txBody>
          <a:bodyPr anchor="ctr" anchorCtr="0"/>
          <a:lstStyle>
            <a:lvl1pPr marL="0" indent="0">
              <a:buNone/>
              <a:defRPr sz="1600" b="1">
                <a:solidFill>
                  <a:schemeClr val="accent3"/>
                </a:solidFill>
              </a:defRPr>
            </a:lvl1pPr>
          </a:lstStyle>
          <a:p>
            <a:pPr lvl="0"/>
            <a:r>
              <a:rPr lang="pl-PL"/>
              <a:t>Nagłówek</a:t>
            </a:r>
          </a:p>
        </p:txBody>
      </p:sp>
      <p:sp>
        <p:nvSpPr>
          <p:cNvPr id="10" name="Symbol zastępczy tekstu 3">
            <a:extLst>
              <a:ext uri="{FF2B5EF4-FFF2-40B4-BE49-F238E27FC236}">
                <a16:creationId xmlns:a16="http://schemas.microsoft.com/office/drawing/2014/main" id="{62FCD6D3-52C8-41DB-8173-79CB64335A7F}"/>
              </a:ext>
            </a:extLst>
          </p:cNvPr>
          <p:cNvSpPr>
            <a:spLocks noGrp="1"/>
          </p:cNvSpPr>
          <p:nvPr>
            <p:ph type="body" sz="quarter" idx="15" hasCustomPrompt="1"/>
          </p:nvPr>
        </p:nvSpPr>
        <p:spPr>
          <a:xfrm>
            <a:off x="342472" y="1797784"/>
            <a:ext cx="2578814" cy="3724610"/>
          </a:xfrm>
          <a:prstGeom prst="rect">
            <a:avLst/>
          </a:prstGeom>
        </p:spPr>
        <p:txBody>
          <a:bodyPr anchor="t" anchorCtr="0"/>
          <a:lstStyle>
            <a:lvl1pPr marL="0" indent="0">
              <a:lnSpc>
                <a:spcPts val="1500"/>
              </a:lnSpc>
              <a:spcBef>
                <a:spcPts val="200"/>
              </a:spcBef>
              <a:buNone/>
              <a:defRPr sz="1200" b="0">
                <a:solidFill>
                  <a:schemeClr val="tx1"/>
                </a:solidFill>
              </a:defRPr>
            </a:lvl1pPr>
          </a:lstStyle>
          <a:p>
            <a:pPr lvl="0"/>
            <a:r>
              <a:rPr lang="pl-PL"/>
              <a:t>Tekst właściwy, Arial Nova 12</a:t>
            </a:r>
          </a:p>
        </p:txBody>
      </p:sp>
      <p:sp>
        <p:nvSpPr>
          <p:cNvPr id="11" name="Symbol zastępczy tekstu 3">
            <a:extLst>
              <a:ext uri="{FF2B5EF4-FFF2-40B4-BE49-F238E27FC236}">
                <a16:creationId xmlns:a16="http://schemas.microsoft.com/office/drawing/2014/main" id="{6CBF9B13-12E3-483A-A06F-F67C5C3F5D57}"/>
              </a:ext>
            </a:extLst>
          </p:cNvPr>
          <p:cNvSpPr>
            <a:spLocks noGrp="1"/>
          </p:cNvSpPr>
          <p:nvPr>
            <p:ph type="body" sz="quarter" idx="16" hasCustomPrompt="1"/>
          </p:nvPr>
        </p:nvSpPr>
        <p:spPr>
          <a:xfrm>
            <a:off x="3327685" y="1797784"/>
            <a:ext cx="2578814" cy="3724610"/>
          </a:xfrm>
          <a:prstGeom prst="rect">
            <a:avLst/>
          </a:prstGeom>
        </p:spPr>
        <p:txBody>
          <a:bodyPr anchor="t" anchorCtr="0"/>
          <a:lstStyle>
            <a:lvl1pPr marL="0" indent="0">
              <a:lnSpc>
                <a:spcPts val="1500"/>
              </a:lnSpc>
              <a:spcBef>
                <a:spcPts val="200"/>
              </a:spcBef>
              <a:buNone/>
              <a:defRPr sz="1200" b="0">
                <a:solidFill>
                  <a:schemeClr val="tx1"/>
                </a:solidFill>
              </a:defRPr>
            </a:lvl1pPr>
          </a:lstStyle>
          <a:p>
            <a:pPr lvl="0"/>
            <a:r>
              <a:rPr lang="pl-PL"/>
              <a:t>Tekst właściwy, Arial Nova 12</a:t>
            </a:r>
          </a:p>
        </p:txBody>
      </p:sp>
      <p:sp>
        <p:nvSpPr>
          <p:cNvPr id="12" name="Symbol zastępczy tekstu 3">
            <a:extLst>
              <a:ext uri="{FF2B5EF4-FFF2-40B4-BE49-F238E27FC236}">
                <a16:creationId xmlns:a16="http://schemas.microsoft.com/office/drawing/2014/main" id="{F803EDB5-4288-42B8-B021-16445BD91DCE}"/>
              </a:ext>
            </a:extLst>
          </p:cNvPr>
          <p:cNvSpPr>
            <a:spLocks noGrp="1"/>
          </p:cNvSpPr>
          <p:nvPr>
            <p:ph type="body" sz="quarter" idx="17" hasCustomPrompt="1"/>
          </p:nvPr>
        </p:nvSpPr>
        <p:spPr>
          <a:xfrm>
            <a:off x="6312898" y="1797784"/>
            <a:ext cx="2578814" cy="3724610"/>
          </a:xfrm>
          <a:prstGeom prst="rect">
            <a:avLst/>
          </a:prstGeom>
        </p:spPr>
        <p:txBody>
          <a:bodyPr anchor="t" anchorCtr="0"/>
          <a:lstStyle>
            <a:lvl1pPr marL="0" indent="0">
              <a:lnSpc>
                <a:spcPts val="1500"/>
              </a:lnSpc>
              <a:spcBef>
                <a:spcPts val="200"/>
              </a:spcBef>
              <a:buNone/>
              <a:defRPr sz="1200" b="0">
                <a:solidFill>
                  <a:schemeClr val="tx1"/>
                </a:solidFill>
              </a:defRPr>
            </a:lvl1pPr>
          </a:lstStyle>
          <a:p>
            <a:pPr lvl="0"/>
            <a:r>
              <a:rPr lang="pl-PL"/>
              <a:t>Tekst właściwy, Arial Nova 12</a:t>
            </a:r>
          </a:p>
        </p:txBody>
      </p:sp>
      <p:sp>
        <p:nvSpPr>
          <p:cNvPr id="13" name="Symbol zastępczy tekstu 3">
            <a:extLst>
              <a:ext uri="{FF2B5EF4-FFF2-40B4-BE49-F238E27FC236}">
                <a16:creationId xmlns:a16="http://schemas.microsoft.com/office/drawing/2014/main" id="{C49B835A-CCD1-4714-B048-6AE674938187}"/>
              </a:ext>
            </a:extLst>
          </p:cNvPr>
          <p:cNvSpPr>
            <a:spLocks noGrp="1"/>
          </p:cNvSpPr>
          <p:nvPr>
            <p:ph type="body" sz="quarter" idx="18" hasCustomPrompt="1"/>
          </p:nvPr>
        </p:nvSpPr>
        <p:spPr>
          <a:xfrm>
            <a:off x="9298112" y="1797784"/>
            <a:ext cx="2578814" cy="3724610"/>
          </a:xfrm>
          <a:prstGeom prst="rect">
            <a:avLst/>
          </a:prstGeom>
        </p:spPr>
        <p:txBody>
          <a:bodyPr anchor="t" anchorCtr="0"/>
          <a:lstStyle>
            <a:lvl1pPr marL="0" indent="0">
              <a:lnSpc>
                <a:spcPts val="1500"/>
              </a:lnSpc>
              <a:spcBef>
                <a:spcPts val="200"/>
              </a:spcBef>
              <a:buNone/>
              <a:defRPr sz="1200" b="0">
                <a:solidFill>
                  <a:schemeClr val="tx1"/>
                </a:solidFill>
              </a:defRPr>
            </a:lvl1pPr>
          </a:lstStyle>
          <a:p>
            <a:pPr lvl="0"/>
            <a:r>
              <a:rPr lang="pl-PL"/>
              <a:t>Tekst właściwy, Arial Nova 12</a:t>
            </a:r>
          </a:p>
        </p:txBody>
      </p:sp>
    </p:spTree>
    <p:extLst>
      <p:ext uri="{BB962C8B-B14F-4D97-AF65-F5344CB8AC3E}">
        <p14:creationId xmlns:p14="http://schemas.microsoft.com/office/powerpoint/2010/main" val="38272863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 kolumny tekstu">
    <p:spTree>
      <p:nvGrpSpPr>
        <p:cNvPr id="1" name=""/>
        <p:cNvGrpSpPr/>
        <p:nvPr/>
      </p:nvGrpSpPr>
      <p:grpSpPr>
        <a:xfrm>
          <a:off x="0" y="0"/>
          <a:ext cx="0" cy="0"/>
          <a:chOff x="0" y="0"/>
          <a:chExt cx="0" cy="0"/>
        </a:xfrm>
      </p:grpSpPr>
      <p:sp>
        <p:nvSpPr>
          <p:cNvPr id="3" name="Symbol zastępczy numeru slajdu 2">
            <a:extLst>
              <a:ext uri="{FF2B5EF4-FFF2-40B4-BE49-F238E27FC236}">
                <a16:creationId xmlns:a16="http://schemas.microsoft.com/office/drawing/2014/main" id="{6D454272-7DCC-46BC-BC20-4C71D07B8055}"/>
              </a:ext>
            </a:extLst>
          </p:cNvPr>
          <p:cNvSpPr>
            <a:spLocks noGrp="1"/>
          </p:cNvSpPr>
          <p:nvPr>
            <p:ph type="sldNum" sz="quarter" idx="10"/>
          </p:nvPr>
        </p:nvSpPr>
        <p:spPr/>
        <p:txBody>
          <a:bodyPr/>
          <a:lstStyle/>
          <a:p>
            <a:fld id="{30412B39-0C04-4EC7-9B11-85F45E7BB065}" type="slidenum">
              <a:rPr lang="pl-PL" smtClean="0"/>
              <a:pPr/>
              <a:t>‹#›</a:t>
            </a:fld>
            <a:endParaRPr lang="pl-PL"/>
          </a:p>
        </p:txBody>
      </p:sp>
      <p:sp>
        <p:nvSpPr>
          <p:cNvPr id="4" name="Symbol zastępczy tytułu 1">
            <a:extLst>
              <a:ext uri="{FF2B5EF4-FFF2-40B4-BE49-F238E27FC236}">
                <a16:creationId xmlns:a16="http://schemas.microsoft.com/office/drawing/2014/main" id="{3910CF53-715F-4A67-8935-6F529D1D31AB}"/>
              </a:ext>
            </a:extLst>
          </p:cNvPr>
          <p:cNvSpPr>
            <a:spLocks noGrp="1"/>
          </p:cNvSpPr>
          <p:nvPr>
            <p:ph type="title"/>
          </p:nvPr>
        </p:nvSpPr>
        <p:spPr>
          <a:xfrm>
            <a:off x="328773" y="365126"/>
            <a:ext cx="11548153" cy="400992"/>
          </a:xfrm>
          <a:prstGeom prst="rect">
            <a:avLst/>
          </a:prstGeom>
        </p:spPr>
        <p:txBody>
          <a:bodyPr vert="horz" lIns="91440" tIns="45720" rIns="91440" bIns="45720" rtlCol="0" anchor="ctr" anchorCtr="0">
            <a:noAutofit/>
          </a:bodyPr>
          <a:lstStyle/>
          <a:p>
            <a:r>
              <a:rPr lang="pl-PL"/>
              <a:t>TYTUŁ – ARIAL NOVA, BOLD, 24</a:t>
            </a:r>
          </a:p>
        </p:txBody>
      </p:sp>
      <p:sp>
        <p:nvSpPr>
          <p:cNvPr id="6" name="Symbol zastępczy tekstu 3">
            <a:extLst>
              <a:ext uri="{FF2B5EF4-FFF2-40B4-BE49-F238E27FC236}">
                <a16:creationId xmlns:a16="http://schemas.microsoft.com/office/drawing/2014/main" id="{5A0962CB-0748-4196-88F5-916AF06B9270}"/>
              </a:ext>
            </a:extLst>
          </p:cNvPr>
          <p:cNvSpPr>
            <a:spLocks noGrp="1"/>
          </p:cNvSpPr>
          <p:nvPr>
            <p:ph type="body" sz="quarter" idx="11" hasCustomPrompt="1"/>
          </p:nvPr>
        </p:nvSpPr>
        <p:spPr>
          <a:xfrm>
            <a:off x="328773" y="1273237"/>
            <a:ext cx="5475680" cy="401638"/>
          </a:xfrm>
          <a:prstGeom prst="rect">
            <a:avLst/>
          </a:prstGeom>
        </p:spPr>
        <p:txBody>
          <a:bodyPr anchor="ctr" anchorCtr="0"/>
          <a:lstStyle>
            <a:lvl1pPr marL="0" indent="0">
              <a:buNone/>
              <a:defRPr sz="1600" b="1">
                <a:solidFill>
                  <a:schemeClr val="accent3"/>
                </a:solidFill>
              </a:defRPr>
            </a:lvl1pPr>
          </a:lstStyle>
          <a:p>
            <a:pPr lvl="0"/>
            <a:r>
              <a:rPr lang="pl-PL"/>
              <a:t>Nagłówek</a:t>
            </a:r>
          </a:p>
        </p:txBody>
      </p:sp>
      <p:sp>
        <p:nvSpPr>
          <p:cNvPr id="7" name="Symbol zastępczy tekstu 3">
            <a:extLst>
              <a:ext uri="{FF2B5EF4-FFF2-40B4-BE49-F238E27FC236}">
                <a16:creationId xmlns:a16="http://schemas.microsoft.com/office/drawing/2014/main" id="{DB44FE35-13E2-403C-8368-351EA6E92203}"/>
              </a:ext>
            </a:extLst>
          </p:cNvPr>
          <p:cNvSpPr>
            <a:spLocks noGrp="1"/>
          </p:cNvSpPr>
          <p:nvPr>
            <p:ph type="body" sz="quarter" idx="12" hasCustomPrompt="1"/>
          </p:nvPr>
        </p:nvSpPr>
        <p:spPr>
          <a:xfrm>
            <a:off x="6360151" y="1273237"/>
            <a:ext cx="5475680" cy="401638"/>
          </a:xfrm>
          <a:prstGeom prst="rect">
            <a:avLst/>
          </a:prstGeom>
        </p:spPr>
        <p:txBody>
          <a:bodyPr anchor="ctr" anchorCtr="0"/>
          <a:lstStyle>
            <a:lvl1pPr marL="0" indent="0">
              <a:buNone/>
              <a:defRPr sz="1600" b="1">
                <a:solidFill>
                  <a:schemeClr val="accent3"/>
                </a:solidFill>
              </a:defRPr>
            </a:lvl1pPr>
          </a:lstStyle>
          <a:p>
            <a:pPr lvl="0"/>
            <a:r>
              <a:rPr lang="pl-PL"/>
              <a:t>Nagłówek</a:t>
            </a:r>
          </a:p>
        </p:txBody>
      </p:sp>
      <p:sp>
        <p:nvSpPr>
          <p:cNvPr id="10" name="Symbol zastępczy tekstu 3">
            <a:extLst>
              <a:ext uri="{FF2B5EF4-FFF2-40B4-BE49-F238E27FC236}">
                <a16:creationId xmlns:a16="http://schemas.microsoft.com/office/drawing/2014/main" id="{62FCD6D3-52C8-41DB-8173-79CB64335A7F}"/>
              </a:ext>
            </a:extLst>
          </p:cNvPr>
          <p:cNvSpPr>
            <a:spLocks noGrp="1"/>
          </p:cNvSpPr>
          <p:nvPr>
            <p:ph type="body" sz="quarter" idx="15" hasCustomPrompt="1"/>
          </p:nvPr>
        </p:nvSpPr>
        <p:spPr>
          <a:xfrm>
            <a:off x="342472" y="1801759"/>
            <a:ext cx="5475680" cy="3724610"/>
          </a:xfrm>
          <a:prstGeom prst="rect">
            <a:avLst/>
          </a:prstGeom>
        </p:spPr>
        <p:txBody>
          <a:bodyPr anchor="t" anchorCtr="0"/>
          <a:lstStyle>
            <a:lvl1pPr marL="0" indent="0">
              <a:lnSpc>
                <a:spcPts val="1500"/>
              </a:lnSpc>
              <a:spcBef>
                <a:spcPts val="200"/>
              </a:spcBef>
              <a:buNone/>
              <a:defRPr sz="1200" b="0">
                <a:solidFill>
                  <a:schemeClr val="tx1"/>
                </a:solidFill>
              </a:defRPr>
            </a:lvl1pPr>
          </a:lstStyle>
          <a:p>
            <a:pPr lvl="0"/>
            <a:r>
              <a:rPr lang="pl-PL"/>
              <a:t>Tekst właściwy, Arial Nova 12</a:t>
            </a:r>
          </a:p>
        </p:txBody>
      </p:sp>
      <p:sp>
        <p:nvSpPr>
          <p:cNvPr id="11" name="Symbol zastępczy tekstu 3">
            <a:extLst>
              <a:ext uri="{FF2B5EF4-FFF2-40B4-BE49-F238E27FC236}">
                <a16:creationId xmlns:a16="http://schemas.microsoft.com/office/drawing/2014/main" id="{6CBF9B13-12E3-483A-A06F-F67C5C3F5D57}"/>
              </a:ext>
            </a:extLst>
          </p:cNvPr>
          <p:cNvSpPr>
            <a:spLocks noGrp="1"/>
          </p:cNvSpPr>
          <p:nvPr>
            <p:ph type="body" sz="quarter" idx="16" hasCustomPrompt="1"/>
          </p:nvPr>
        </p:nvSpPr>
        <p:spPr>
          <a:xfrm>
            <a:off x="6373850" y="1801759"/>
            <a:ext cx="5475680" cy="3724610"/>
          </a:xfrm>
          <a:prstGeom prst="rect">
            <a:avLst/>
          </a:prstGeom>
        </p:spPr>
        <p:txBody>
          <a:bodyPr anchor="t" anchorCtr="0"/>
          <a:lstStyle>
            <a:lvl1pPr marL="0" indent="0">
              <a:lnSpc>
                <a:spcPts val="1500"/>
              </a:lnSpc>
              <a:spcBef>
                <a:spcPts val="200"/>
              </a:spcBef>
              <a:buNone/>
              <a:defRPr sz="1200" b="0">
                <a:solidFill>
                  <a:schemeClr val="tx1"/>
                </a:solidFill>
              </a:defRPr>
            </a:lvl1pPr>
          </a:lstStyle>
          <a:p>
            <a:pPr lvl="0"/>
            <a:r>
              <a:rPr lang="pl-PL"/>
              <a:t>Tekst właściwy, Arial Nova 12</a:t>
            </a:r>
          </a:p>
        </p:txBody>
      </p:sp>
    </p:spTree>
    <p:extLst>
      <p:ext uri="{BB962C8B-B14F-4D97-AF65-F5344CB8AC3E}">
        <p14:creationId xmlns:p14="http://schemas.microsoft.com/office/powerpoint/2010/main" val="7487267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 kolumny i foto">
    <p:spTree>
      <p:nvGrpSpPr>
        <p:cNvPr id="1" name=""/>
        <p:cNvGrpSpPr/>
        <p:nvPr/>
      </p:nvGrpSpPr>
      <p:grpSpPr>
        <a:xfrm>
          <a:off x="0" y="0"/>
          <a:ext cx="0" cy="0"/>
          <a:chOff x="0" y="0"/>
          <a:chExt cx="0" cy="0"/>
        </a:xfrm>
      </p:grpSpPr>
      <p:sp>
        <p:nvSpPr>
          <p:cNvPr id="3" name="Symbol zastępczy numeru slajdu 2">
            <a:extLst>
              <a:ext uri="{FF2B5EF4-FFF2-40B4-BE49-F238E27FC236}">
                <a16:creationId xmlns:a16="http://schemas.microsoft.com/office/drawing/2014/main" id="{6D454272-7DCC-46BC-BC20-4C71D07B8055}"/>
              </a:ext>
            </a:extLst>
          </p:cNvPr>
          <p:cNvSpPr>
            <a:spLocks noGrp="1"/>
          </p:cNvSpPr>
          <p:nvPr>
            <p:ph type="sldNum" sz="quarter" idx="10"/>
          </p:nvPr>
        </p:nvSpPr>
        <p:spPr/>
        <p:txBody>
          <a:bodyPr/>
          <a:lstStyle/>
          <a:p>
            <a:fld id="{30412B39-0C04-4EC7-9B11-85F45E7BB065}" type="slidenum">
              <a:rPr lang="pl-PL" smtClean="0"/>
              <a:pPr/>
              <a:t>‹#›</a:t>
            </a:fld>
            <a:endParaRPr lang="pl-PL"/>
          </a:p>
        </p:txBody>
      </p:sp>
      <p:sp>
        <p:nvSpPr>
          <p:cNvPr id="4" name="Symbol zastępczy tytułu 1">
            <a:extLst>
              <a:ext uri="{FF2B5EF4-FFF2-40B4-BE49-F238E27FC236}">
                <a16:creationId xmlns:a16="http://schemas.microsoft.com/office/drawing/2014/main" id="{3910CF53-715F-4A67-8935-6F529D1D31AB}"/>
              </a:ext>
            </a:extLst>
          </p:cNvPr>
          <p:cNvSpPr>
            <a:spLocks noGrp="1"/>
          </p:cNvSpPr>
          <p:nvPr>
            <p:ph type="title"/>
          </p:nvPr>
        </p:nvSpPr>
        <p:spPr>
          <a:xfrm>
            <a:off x="328773" y="365126"/>
            <a:ext cx="11548153" cy="400992"/>
          </a:xfrm>
          <a:prstGeom prst="rect">
            <a:avLst/>
          </a:prstGeom>
        </p:spPr>
        <p:txBody>
          <a:bodyPr vert="horz" lIns="91440" tIns="45720" rIns="91440" bIns="45720" rtlCol="0" anchor="ctr" anchorCtr="0">
            <a:noAutofit/>
          </a:bodyPr>
          <a:lstStyle/>
          <a:p>
            <a:r>
              <a:rPr lang="pl-PL"/>
              <a:t>TYTUŁ – ARIAL NOVA, BOLD, 24</a:t>
            </a:r>
          </a:p>
        </p:txBody>
      </p:sp>
      <p:sp>
        <p:nvSpPr>
          <p:cNvPr id="6" name="Symbol zastępczy tekstu 3">
            <a:extLst>
              <a:ext uri="{FF2B5EF4-FFF2-40B4-BE49-F238E27FC236}">
                <a16:creationId xmlns:a16="http://schemas.microsoft.com/office/drawing/2014/main" id="{5A0962CB-0748-4196-88F5-916AF06B9270}"/>
              </a:ext>
            </a:extLst>
          </p:cNvPr>
          <p:cNvSpPr>
            <a:spLocks noGrp="1"/>
          </p:cNvSpPr>
          <p:nvPr>
            <p:ph type="body" sz="quarter" idx="11" hasCustomPrompt="1"/>
          </p:nvPr>
        </p:nvSpPr>
        <p:spPr>
          <a:xfrm>
            <a:off x="332537" y="1273237"/>
            <a:ext cx="2578814" cy="401638"/>
          </a:xfrm>
          <a:prstGeom prst="rect">
            <a:avLst/>
          </a:prstGeom>
        </p:spPr>
        <p:txBody>
          <a:bodyPr anchor="ctr" anchorCtr="0"/>
          <a:lstStyle>
            <a:lvl1pPr marL="0" indent="0">
              <a:buNone/>
              <a:defRPr sz="1600" b="1">
                <a:solidFill>
                  <a:schemeClr val="accent3"/>
                </a:solidFill>
              </a:defRPr>
            </a:lvl1pPr>
          </a:lstStyle>
          <a:p>
            <a:pPr lvl="0"/>
            <a:r>
              <a:rPr lang="pl-PL"/>
              <a:t>Nagłówek</a:t>
            </a:r>
          </a:p>
        </p:txBody>
      </p:sp>
      <p:sp>
        <p:nvSpPr>
          <p:cNvPr id="7" name="Symbol zastępczy tekstu 3">
            <a:extLst>
              <a:ext uri="{FF2B5EF4-FFF2-40B4-BE49-F238E27FC236}">
                <a16:creationId xmlns:a16="http://schemas.microsoft.com/office/drawing/2014/main" id="{DB44FE35-13E2-403C-8368-351EA6E92203}"/>
              </a:ext>
            </a:extLst>
          </p:cNvPr>
          <p:cNvSpPr>
            <a:spLocks noGrp="1"/>
          </p:cNvSpPr>
          <p:nvPr>
            <p:ph type="body" sz="quarter" idx="12" hasCustomPrompt="1"/>
          </p:nvPr>
        </p:nvSpPr>
        <p:spPr>
          <a:xfrm>
            <a:off x="3317750" y="1273237"/>
            <a:ext cx="2578814" cy="401638"/>
          </a:xfrm>
          <a:prstGeom prst="rect">
            <a:avLst/>
          </a:prstGeom>
        </p:spPr>
        <p:txBody>
          <a:bodyPr anchor="ctr" anchorCtr="0"/>
          <a:lstStyle>
            <a:lvl1pPr marL="0" indent="0">
              <a:buNone/>
              <a:defRPr sz="1600" b="1">
                <a:solidFill>
                  <a:schemeClr val="accent3"/>
                </a:solidFill>
              </a:defRPr>
            </a:lvl1pPr>
          </a:lstStyle>
          <a:p>
            <a:pPr lvl="0"/>
            <a:r>
              <a:rPr lang="pl-PL"/>
              <a:t>Nagłówek</a:t>
            </a:r>
          </a:p>
        </p:txBody>
      </p:sp>
      <p:sp>
        <p:nvSpPr>
          <p:cNvPr id="10" name="Symbol zastępczy tekstu 3">
            <a:extLst>
              <a:ext uri="{FF2B5EF4-FFF2-40B4-BE49-F238E27FC236}">
                <a16:creationId xmlns:a16="http://schemas.microsoft.com/office/drawing/2014/main" id="{62FCD6D3-52C8-41DB-8173-79CB64335A7F}"/>
              </a:ext>
            </a:extLst>
          </p:cNvPr>
          <p:cNvSpPr>
            <a:spLocks noGrp="1"/>
          </p:cNvSpPr>
          <p:nvPr>
            <p:ph type="body" sz="quarter" idx="15" hasCustomPrompt="1"/>
          </p:nvPr>
        </p:nvSpPr>
        <p:spPr>
          <a:xfrm>
            <a:off x="346236" y="1801759"/>
            <a:ext cx="2578814" cy="3724610"/>
          </a:xfrm>
          <a:prstGeom prst="rect">
            <a:avLst/>
          </a:prstGeom>
        </p:spPr>
        <p:txBody>
          <a:bodyPr anchor="t" anchorCtr="0"/>
          <a:lstStyle>
            <a:lvl1pPr marL="0" indent="0">
              <a:lnSpc>
                <a:spcPts val="1500"/>
              </a:lnSpc>
              <a:spcBef>
                <a:spcPts val="200"/>
              </a:spcBef>
              <a:buNone/>
              <a:defRPr sz="1200" b="0">
                <a:solidFill>
                  <a:schemeClr val="tx1"/>
                </a:solidFill>
              </a:defRPr>
            </a:lvl1pPr>
          </a:lstStyle>
          <a:p>
            <a:pPr lvl="0"/>
            <a:r>
              <a:rPr lang="pl-PL"/>
              <a:t>Tekst właściwy, Arial Nova 12</a:t>
            </a:r>
          </a:p>
        </p:txBody>
      </p:sp>
      <p:sp>
        <p:nvSpPr>
          <p:cNvPr id="11" name="Symbol zastępczy tekstu 3">
            <a:extLst>
              <a:ext uri="{FF2B5EF4-FFF2-40B4-BE49-F238E27FC236}">
                <a16:creationId xmlns:a16="http://schemas.microsoft.com/office/drawing/2014/main" id="{6CBF9B13-12E3-483A-A06F-F67C5C3F5D57}"/>
              </a:ext>
            </a:extLst>
          </p:cNvPr>
          <p:cNvSpPr>
            <a:spLocks noGrp="1"/>
          </p:cNvSpPr>
          <p:nvPr>
            <p:ph type="body" sz="quarter" idx="16" hasCustomPrompt="1"/>
          </p:nvPr>
        </p:nvSpPr>
        <p:spPr>
          <a:xfrm>
            <a:off x="3331449" y="1801759"/>
            <a:ext cx="2578814" cy="3724610"/>
          </a:xfrm>
          <a:prstGeom prst="rect">
            <a:avLst/>
          </a:prstGeom>
        </p:spPr>
        <p:txBody>
          <a:bodyPr anchor="t" anchorCtr="0"/>
          <a:lstStyle>
            <a:lvl1pPr marL="0" indent="0">
              <a:lnSpc>
                <a:spcPts val="1500"/>
              </a:lnSpc>
              <a:spcBef>
                <a:spcPts val="200"/>
              </a:spcBef>
              <a:buNone/>
              <a:defRPr sz="1200" b="0">
                <a:solidFill>
                  <a:schemeClr val="tx1"/>
                </a:solidFill>
              </a:defRPr>
            </a:lvl1pPr>
          </a:lstStyle>
          <a:p>
            <a:pPr lvl="0"/>
            <a:r>
              <a:rPr lang="pl-PL"/>
              <a:t>Tekst właściwy, Arial Nova 12</a:t>
            </a:r>
          </a:p>
        </p:txBody>
      </p:sp>
      <p:sp>
        <p:nvSpPr>
          <p:cNvPr id="5" name="Symbol zastępczy obrazu 4">
            <a:extLst>
              <a:ext uri="{FF2B5EF4-FFF2-40B4-BE49-F238E27FC236}">
                <a16:creationId xmlns:a16="http://schemas.microsoft.com/office/drawing/2014/main" id="{DDC1BF78-3BA0-4474-913A-EAF3A80A5330}"/>
              </a:ext>
            </a:extLst>
          </p:cNvPr>
          <p:cNvSpPr>
            <a:spLocks noGrp="1"/>
          </p:cNvSpPr>
          <p:nvPr>
            <p:ph type="pic" sz="quarter" idx="17"/>
          </p:nvPr>
        </p:nvSpPr>
        <p:spPr>
          <a:xfrm>
            <a:off x="6281739" y="1273237"/>
            <a:ext cx="5567362" cy="4252488"/>
          </a:xfrm>
          <a:prstGeom prst="rect">
            <a:avLst/>
          </a:prstGeom>
        </p:spPr>
        <p:txBody>
          <a:bodyPr/>
          <a:lstStyle/>
          <a:p>
            <a:endParaRPr lang="pl-PL"/>
          </a:p>
        </p:txBody>
      </p:sp>
    </p:spTree>
    <p:extLst>
      <p:ext uri="{BB962C8B-B14F-4D97-AF65-F5344CB8AC3E}">
        <p14:creationId xmlns:p14="http://schemas.microsoft.com/office/powerpoint/2010/main" val="18566944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 kolumny  i 2 foto">
    <p:spTree>
      <p:nvGrpSpPr>
        <p:cNvPr id="1" name=""/>
        <p:cNvGrpSpPr/>
        <p:nvPr/>
      </p:nvGrpSpPr>
      <p:grpSpPr>
        <a:xfrm>
          <a:off x="0" y="0"/>
          <a:ext cx="0" cy="0"/>
          <a:chOff x="0" y="0"/>
          <a:chExt cx="0" cy="0"/>
        </a:xfrm>
      </p:grpSpPr>
      <p:sp>
        <p:nvSpPr>
          <p:cNvPr id="3" name="Symbol zastępczy numeru slajdu 2">
            <a:extLst>
              <a:ext uri="{FF2B5EF4-FFF2-40B4-BE49-F238E27FC236}">
                <a16:creationId xmlns:a16="http://schemas.microsoft.com/office/drawing/2014/main" id="{6D454272-7DCC-46BC-BC20-4C71D07B8055}"/>
              </a:ext>
            </a:extLst>
          </p:cNvPr>
          <p:cNvSpPr>
            <a:spLocks noGrp="1"/>
          </p:cNvSpPr>
          <p:nvPr>
            <p:ph type="sldNum" sz="quarter" idx="10"/>
          </p:nvPr>
        </p:nvSpPr>
        <p:spPr/>
        <p:txBody>
          <a:bodyPr/>
          <a:lstStyle/>
          <a:p>
            <a:fld id="{30412B39-0C04-4EC7-9B11-85F45E7BB065}" type="slidenum">
              <a:rPr lang="pl-PL" smtClean="0"/>
              <a:pPr/>
              <a:t>‹#›</a:t>
            </a:fld>
            <a:endParaRPr lang="pl-PL"/>
          </a:p>
        </p:txBody>
      </p:sp>
      <p:sp>
        <p:nvSpPr>
          <p:cNvPr id="4" name="Symbol zastępczy tytułu 1">
            <a:extLst>
              <a:ext uri="{FF2B5EF4-FFF2-40B4-BE49-F238E27FC236}">
                <a16:creationId xmlns:a16="http://schemas.microsoft.com/office/drawing/2014/main" id="{3910CF53-715F-4A67-8935-6F529D1D31AB}"/>
              </a:ext>
            </a:extLst>
          </p:cNvPr>
          <p:cNvSpPr>
            <a:spLocks noGrp="1"/>
          </p:cNvSpPr>
          <p:nvPr>
            <p:ph type="title"/>
          </p:nvPr>
        </p:nvSpPr>
        <p:spPr>
          <a:xfrm>
            <a:off x="328773" y="365126"/>
            <a:ext cx="11548153" cy="400992"/>
          </a:xfrm>
          <a:prstGeom prst="rect">
            <a:avLst/>
          </a:prstGeom>
        </p:spPr>
        <p:txBody>
          <a:bodyPr vert="horz" lIns="91440" tIns="45720" rIns="91440" bIns="45720" rtlCol="0" anchor="ctr" anchorCtr="0">
            <a:noAutofit/>
          </a:bodyPr>
          <a:lstStyle/>
          <a:p>
            <a:r>
              <a:rPr lang="pl-PL"/>
              <a:t>TYTUŁ – ARIAL NOVA, BOLD, 24</a:t>
            </a:r>
          </a:p>
        </p:txBody>
      </p:sp>
      <p:sp>
        <p:nvSpPr>
          <p:cNvPr id="6" name="Symbol zastępczy tekstu 3">
            <a:extLst>
              <a:ext uri="{FF2B5EF4-FFF2-40B4-BE49-F238E27FC236}">
                <a16:creationId xmlns:a16="http://schemas.microsoft.com/office/drawing/2014/main" id="{5A0962CB-0748-4196-88F5-916AF06B9270}"/>
              </a:ext>
            </a:extLst>
          </p:cNvPr>
          <p:cNvSpPr>
            <a:spLocks noGrp="1"/>
          </p:cNvSpPr>
          <p:nvPr>
            <p:ph type="body" sz="quarter" idx="11" hasCustomPrompt="1"/>
          </p:nvPr>
        </p:nvSpPr>
        <p:spPr>
          <a:xfrm>
            <a:off x="328148" y="3298066"/>
            <a:ext cx="5475680" cy="401638"/>
          </a:xfrm>
          <a:prstGeom prst="rect">
            <a:avLst/>
          </a:prstGeom>
        </p:spPr>
        <p:txBody>
          <a:bodyPr anchor="ctr" anchorCtr="0"/>
          <a:lstStyle>
            <a:lvl1pPr marL="0" indent="0">
              <a:buNone/>
              <a:defRPr sz="1600" b="1">
                <a:solidFill>
                  <a:schemeClr val="accent3"/>
                </a:solidFill>
              </a:defRPr>
            </a:lvl1pPr>
          </a:lstStyle>
          <a:p>
            <a:pPr lvl="0"/>
            <a:r>
              <a:rPr lang="pl-PL"/>
              <a:t>Nagłówek</a:t>
            </a:r>
          </a:p>
        </p:txBody>
      </p:sp>
      <p:sp>
        <p:nvSpPr>
          <p:cNvPr id="7" name="Symbol zastępczy tekstu 3">
            <a:extLst>
              <a:ext uri="{FF2B5EF4-FFF2-40B4-BE49-F238E27FC236}">
                <a16:creationId xmlns:a16="http://schemas.microsoft.com/office/drawing/2014/main" id="{DB44FE35-13E2-403C-8368-351EA6E92203}"/>
              </a:ext>
            </a:extLst>
          </p:cNvPr>
          <p:cNvSpPr>
            <a:spLocks noGrp="1"/>
          </p:cNvSpPr>
          <p:nvPr>
            <p:ph type="body" sz="quarter" idx="12" hasCustomPrompt="1"/>
          </p:nvPr>
        </p:nvSpPr>
        <p:spPr>
          <a:xfrm>
            <a:off x="6359526" y="3298066"/>
            <a:ext cx="5475680" cy="401638"/>
          </a:xfrm>
          <a:prstGeom prst="rect">
            <a:avLst/>
          </a:prstGeom>
        </p:spPr>
        <p:txBody>
          <a:bodyPr anchor="ctr" anchorCtr="0"/>
          <a:lstStyle>
            <a:lvl1pPr marL="0" indent="0">
              <a:buNone/>
              <a:defRPr sz="1600" b="1">
                <a:solidFill>
                  <a:schemeClr val="accent3"/>
                </a:solidFill>
              </a:defRPr>
            </a:lvl1pPr>
          </a:lstStyle>
          <a:p>
            <a:pPr lvl="0"/>
            <a:r>
              <a:rPr lang="pl-PL"/>
              <a:t>Nagłówek</a:t>
            </a:r>
          </a:p>
        </p:txBody>
      </p:sp>
      <p:sp>
        <p:nvSpPr>
          <p:cNvPr id="10" name="Symbol zastępczy tekstu 3">
            <a:extLst>
              <a:ext uri="{FF2B5EF4-FFF2-40B4-BE49-F238E27FC236}">
                <a16:creationId xmlns:a16="http://schemas.microsoft.com/office/drawing/2014/main" id="{62FCD6D3-52C8-41DB-8173-79CB64335A7F}"/>
              </a:ext>
            </a:extLst>
          </p:cNvPr>
          <p:cNvSpPr>
            <a:spLocks noGrp="1"/>
          </p:cNvSpPr>
          <p:nvPr>
            <p:ph type="body" sz="quarter" idx="15" hasCustomPrompt="1"/>
          </p:nvPr>
        </p:nvSpPr>
        <p:spPr>
          <a:xfrm>
            <a:off x="328148" y="3797012"/>
            <a:ext cx="5475680" cy="2333443"/>
          </a:xfrm>
          <a:prstGeom prst="rect">
            <a:avLst/>
          </a:prstGeom>
        </p:spPr>
        <p:txBody>
          <a:bodyPr anchor="t" anchorCtr="0"/>
          <a:lstStyle>
            <a:lvl1pPr marL="0" indent="0">
              <a:lnSpc>
                <a:spcPts val="1500"/>
              </a:lnSpc>
              <a:spcBef>
                <a:spcPts val="200"/>
              </a:spcBef>
              <a:buNone/>
              <a:defRPr sz="1200" b="0">
                <a:solidFill>
                  <a:schemeClr val="tx1"/>
                </a:solidFill>
              </a:defRPr>
            </a:lvl1pPr>
          </a:lstStyle>
          <a:p>
            <a:pPr lvl="0"/>
            <a:r>
              <a:rPr lang="pl-PL"/>
              <a:t>Tekst właściwy, Arial Nova 12</a:t>
            </a:r>
          </a:p>
        </p:txBody>
      </p:sp>
      <p:sp>
        <p:nvSpPr>
          <p:cNvPr id="11" name="Symbol zastępczy tekstu 3">
            <a:extLst>
              <a:ext uri="{FF2B5EF4-FFF2-40B4-BE49-F238E27FC236}">
                <a16:creationId xmlns:a16="http://schemas.microsoft.com/office/drawing/2014/main" id="{6CBF9B13-12E3-483A-A06F-F67C5C3F5D57}"/>
              </a:ext>
            </a:extLst>
          </p:cNvPr>
          <p:cNvSpPr>
            <a:spLocks noGrp="1"/>
          </p:cNvSpPr>
          <p:nvPr>
            <p:ph type="body" sz="quarter" idx="16" hasCustomPrompt="1"/>
          </p:nvPr>
        </p:nvSpPr>
        <p:spPr>
          <a:xfrm>
            <a:off x="6359526" y="3797012"/>
            <a:ext cx="5475680" cy="2333443"/>
          </a:xfrm>
          <a:prstGeom prst="rect">
            <a:avLst/>
          </a:prstGeom>
        </p:spPr>
        <p:txBody>
          <a:bodyPr anchor="t" anchorCtr="0"/>
          <a:lstStyle>
            <a:lvl1pPr marL="0" indent="0">
              <a:lnSpc>
                <a:spcPts val="1500"/>
              </a:lnSpc>
              <a:spcBef>
                <a:spcPts val="200"/>
              </a:spcBef>
              <a:buNone/>
              <a:defRPr sz="1200" b="0">
                <a:solidFill>
                  <a:schemeClr val="tx1"/>
                </a:solidFill>
              </a:defRPr>
            </a:lvl1pPr>
          </a:lstStyle>
          <a:p>
            <a:pPr lvl="0"/>
            <a:r>
              <a:rPr lang="pl-PL"/>
              <a:t>Tekst właściwy, Arial Nova 12</a:t>
            </a:r>
          </a:p>
        </p:txBody>
      </p:sp>
      <p:sp>
        <p:nvSpPr>
          <p:cNvPr id="5" name="Symbol zastępczy obrazu 4">
            <a:extLst>
              <a:ext uri="{FF2B5EF4-FFF2-40B4-BE49-F238E27FC236}">
                <a16:creationId xmlns:a16="http://schemas.microsoft.com/office/drawing/2014/main" id="{7EC22EEE-C7D6-473D-9C59-7A4F8C3A05AB}"/>
              </a:ext>
            </a:extLst>
          </p:cNvPr>
          <p:cNvSpPr>
            <a:spLocks noGrp="1"/>
          </p:cNvSpPr>
          <p:nvPr>
            <p:ph type="pic" sz="quarter" idx="17"/>
          </p:nvPr>
        </p:nvSpPr>
        <p:spPr>
          <a:xfrm>
            <a:off x="328773" y="1231798"/>
            <a:ext cx="5475288" cy="1925516"/>
          </a:xfrm>
          <a:prstGeom prst="rect">
            <a:avLst/>
          </a:prstGeom>
        </p:spPr>
        <p:txBody>
          <a:bodyPr/>
          <a:lstStyle/>
          <a:p>
            <a:endParaRPr lang="pl-PL"/>
          </a:p>
        </p:txBody>
      </p:sp>
      <p:sp>
        <p:nvSpPr>
          <p:cNvPr id="12" name="Symbol zastępczy obrazu 4">
            <a:extLst>
              <a:ext uri="{FF2B5EF4-FFF2-40B4-BE49-F238E27FC236}">
                <a16:creationId xmlns:a16="http://schemas.microsoft.com/office/drawing/2014/main" id="{7EAC0AA3-7496-4416-99D6-D3EED7BB607C}"/>
              </a:ext>
            </a:extLst>
          </p:cNvPr>
          <p:cNvSpPr>
            <a:spLocks noGrp="1"/>
          </p:cNvSpPr>
          <p:nvPr>
            <p:ph type="pic" sz="quarter" idx="18"/>
          </p:nvPr>
        </p:nvSpPr>
        <p:spPr>
          <a:xfrm>
            <a:off x="6359918" y="1228451"/>
            <a:ext cx="5475288" cy="1925516"/>
          </a:xfrm>
          <a:prstGeom prst="rect">
            <a:avLst/>
          </a:prstGeom>
        </p:spPr>
        <p:txBody>
          <a:bodyPr/>
          <a:lstStyle/>
          <a:p>
            <a:endParaRPr lang="pl-PL"/>
          </a:p>
        </p:txBody>
      </p:sp>
    </p:spTree>
    <p:extLst>
      <p:ext uri="{BB962C8B-B14F-4D97-AF65-F5344CB8AC3E}">
        <p14:creationId xmlns:p14="http://schemas.microsoft.com/office/powerpoint/2010/main" val="28408282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Slajd tytułowy">
    <p:spTree>
      <p:nvGrpSpPr>
        <p:cNvPr id="1" name=""/>
        <p:cNvGrpSpPr/>
        <p:nvPr/>
      </p:nvGrpSpPr>
      <p:grpSpPr>
        <a:xfrm>
          <a:off x="0" y="0"/>
          <a:ext cx="0" cy="0"/>
          <a:chOff x="0" y="0"/>
          <a:chExt cx="0" cy="0"/>
        </a:xfrm>
      </p:grpSpPr>
      <p:sp>
        <p:nvSpPr>
          <p:cNvPr id="6" name="Symbol zastępczy numeru slajdu 5">
            <a:extLst>
              <a:ext uri="{FF2B5EF4-FFF2-40B4-BE49-F238E27FC236}">
                <a16:creationId xmlns:a16="http://schemas.microsoft.com/office/drawing/2014/main" id="{4AC5C45F-A9FD-460A-B5DF-1468FF2389A2}"/>
              </a:ext>
            </a:extLst>
          </p:cNvPr>
          <p:cNvSpPr>
            <a:spLocks noGrp="1"/>
          </p:cNvSpPr>
          <p:nvPr>
            <p:ph type="sldNum" sz="quarter" idx="12"/>
          </p:nvPr>
        </p:nvSpPr>
        <p:spPr/>
        <p:txBody>
          <a:bodyPr/>
          <a:lstStyle/>
          <a:p>
            <a:fld id="{5EA286DF-8BDF-4BB8-84C9-D177947ECCA7}" type="slidenum">
              <a:rPr lang="pl-PL" smtClean="0"/>
              <a:t>‹#›</a:t>
            </a:fld>
            <a:endParaRPr lang="pl-PL"/>
          </a:p>
        </p:txBody>
      </p:sp>
      <p:sp>
        <p:nvSpPr>
          <p:cNvPr id="5" name="Symbol zastępczy tytułu 1">
            <a:extLst>
              <a:ext uri="{FF2B5EF4-FFF2-40B4-BE49-F238E27FC236}">
                <a16:creationId xmlns:a16="http://schemas.microsoft.com/office/drawing/2014/main" id="{52B11B1C-A125-42F7-A2E6-D4A008D0E933}"/>
              </a:ext>
            </a:extLst>
          </p:cNvPr>
          <p:cNvSpPr>
            <a:spLocks noGrp="1"/>
          </p:cNvSpPr>
          <p:nvPr>
            <p:ph type="title"/>
          </p:nvPr>
        </p:nvSpPr>
        <p:spPr>
          <a:xfrm>
            <a:off x="328773" y="305492"/>
            <a:ext cx="11548153" cy="600646"/>
          </a:xfrm>
          <a:prstGeom prst="rect">
            <a:avLst/>
          </a:prstGeom>
        </p:spPr>
        <p:txBody>
          <a:bodyPr vert="horz" lIns="91440" tIns="45720" rIns="91440" bIns="45720" rtlCol="0" anchor="t" anchorCtr="0">
            <a:noAutofit/>
          </a:bodyPr>
          <a:lstStyle>
            <a:lvl1pPr>
              <a:defRPr sz="2400">
                <a:latin typeface="+mj-lt"/>
              </a:defRPr>
            </a:lvl1pPr>
          </a:lstStyle>
          <a:p>
            <a:r>
              <a:rPr lang="pl-PL" dirty="0"/>
              <a:t>SLAJD TYTUŁOWY</a:t>
            </a:r>
          </a:p>
        </p:txBody>
      </p:sp>
    </p:spTree>
    <p:extLst>
      <p:ext uri="{BB962C8B-B14F-4D97-AF65-F5344CB8AC3E}">
        <p14:creationId xmlns:p14="http://schemas.microsoft.com/office/powerpoint/2010/main" val="39664543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Przekładka 1">
    <p:spTree>
      <p:nvGrpSpPr>
        <p:cNvPr id="1" name=""/>
        <p:cNvGrpSpPr/>
        <p:nvPr/>
      </p:nvGrpSpPr>
      <p:grpSpPr>
        <a:xfrm>
          <a:off x="0" y="0"/>
          <a:ext cx="0" cy="0"/>
          <a:chOff x="0" y="0"/>
          <a:chExt cx="0" cy="0"/>
        </a:xfrm>
      </p:grpSpPr>
      <p:sp>
        <p:nvSpPr>
          <p:cNvPr id="2" name="Prostokąt 1">
            <a:extLst>
              <a:ext uri="{FF2B5EF4-FFF2-40B4-BE49-F238E27FC236}">
                <a16:creationId xmlns:a16="http://schemas.microsoft.com/office/drawing/2014/main" id="{54176D22-1C88-4FC9-AC69-812077C5D895}"/>
              </a:ext>
            </a:extLst>
          </p:cNvPr>
          <p:cNvSpPr/>
          <p:nvPr userDrawn="1"/>
        </p:nvSpPr>
        <p:spPr>
          <a:xfrm>
            <a:off x="7101015" y="1054443"/>
            <a:ext cx="4810885" cy="497426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cxnSp>
        <p:nvCxnSpPr>
          <p:cNvPr id="5" name="Łącznik prosty 4">
            <a:extLst>
              <a:ext uri="{FF2B5EF4-FFF2-40B4-BE49-F238E27FC236}">
                <a16:creationId xmlns:a16="http://schemas.microsoft.com/office/drawing/2014/main" id="{CF7DFA25-BECB-4D2A-BC42-ED605871AFD3}"/>
              </a:ext>
            </a:extLst>
          </p:cNvPr>
          <p:cNvCxnSpPr>
            <a:cxnSpLocks/>
          </p:cNvCxnSpPr>
          <p:nvPr userDrawn="1"/>
        </p:nvCxnSpPr>
        <p:spPr>
          <a:xfrm>
            <a:off x="6852862" y="1058237"/>
            <a:ext cx="0" cy="4974262"/>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pic>
        <p:nvPicPr>
          <p:cNvPr id="6" name="Obraz 5">
            <a:extLst>
              <a:ext uri="{FF2B5EF4-FFF2-40B4-BE49-F238E27FC236}">
                <a16:creationId xmlns:a16="http://schemas.microsoft.com/office/drawing/2014/main" id="{C1B00103-B34B-40F7-9B46-29F2A250103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41328" y="1762034"/>
            <a:ext cx="3730260" cy="3559081"/>
          </a:xfrm>
          <a:prstGeom prst="rect">
            <a:avLst/>
          </a:prstGeom>
        </p:spPr>
      </p:pic>
      <p:sp>
        <p:nvSpPr>
          <p:cNvPr id="8" name="Symbol zastępczy tekstu 7">
            <a:extLst>
              <a:ext uri="{FF2B5EF4-FFF2-40B4-BE49-F238E27FC236}">
                <a16:creationId xmlns:a16="http://schemas.microsoft.com/office/drawing/2014/main" id="{314B3A3A-7109-4A81-A3D3-DCDA2B87F3AD}"/>
              </a:ext>
            </a:extLst>
          </p:cNvPr>
          <p:cNvSpPr>
            <a:spLocks noGrp="1"/>
          </p:cNvSpPr>
          <p:nvPr>
            <p:ph type="body" sz="quarter" idx="10" hasCustomPrompt="1"/>
          </p:nvPr>
        </p:nvSpPr>
        <p:spPr>
          <a:xfrm>
            <a:off x="685174" y="2116155"/>
            <a:ext cx="6043612" cy="485775"/>
          </a:xfrm>
          <a:prstGeom prst="rect">
            <a:avLst/>
          </a:prstGeom>
        </p:spPr>
        <p:txBody>
          <a:bodyPr/>
          <a:lstStyle>
            <a:lvl1pPr marL="0" indent="0" algn="r">
              <a:buNone/>
              <a:defRPr sz="3200"/>
            </a:lvl1pPr>
          </a:lstStyle>
          <a:p>
            <a:pPr lvl="0"/>
            <a:r>
              <a:rPr lang="pl-PL"/>
              <a:t>Tytuł rozdziału</a:t>
            </a:r>
          </a:p>
        </p:txBody>
      </p:sp>
      <p:sp>
        <p:nvSpPr>
          <p:cNvPr id="9" name="Symbol zastępczy tekstu 7">
            <a:extLst>
              <a:ext uri="{FF2B5EF4-FFF2-40B4-BE49-F238E27FC236}">
                <a16:creationId xmlns:a16="http://schemas.microsoft.com/office/drawing/2014/main" id="{8D56669F-33DE-4870-8EC6-4CCAA9BAE60F}"/>
              </a:ext>
            </a:extLst>
          </p:cNvPr>
          <p:cNvSpPr>
            <a:spLocks noGrp="1"/>
          </p:cNvSpPr>
          <p:nvPr>
            <p:ph type="body" sz="quarter" idx="11" hasCustomPrompt="1"/>
          </p:nvPr>
        </p:nvSpPr>
        <p:spPr>
          <a:xfrm>
            <a:off x="685174" y="2720453"/>
            <a:ext cx="6043612" cy="485775"/>
          </a:xfrm>
          <a:prstGeom prst="rect">
            <a:avLst/>
          </a:prstGeom>
        </p:spPr>
        <p:txBody>
          <a:bodyPr/>
          <a:lstStyle>
            <a:lvl1pPr marL="0" indent="0" algn="r">
              <a:buNone/>
              <a:defRPr sz="2000"/>
            </a:lvl1pPr>
          </a:lstStyle>
          <a:p>
            <a:pPr lvl="0"/>
            <a:r>
              <a:rPr lang="pl-PL"/>
              <a:t>Opcjonalnie podtytuł, opis zawartości</a:t>
            </a:r>
          </a:p>
        </p:txBody>
      </p:sp>
    </p:spTree>
    <p:extLst>
      <p:ext uri="{BB962C8B-B14F-4D97-AF65-F5344CB8AC3E}">
        <p14:creationId xmlns:p14="http://schemas.microsoft.com/office/powerpoint/2010/main" val="40968622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_Przekładka_green">
    <p:bg>
      <p:bgPr>
        <a:solidFill>
          <a:schemeClr val="bg1"/>
        </a:solidFill>
        <a:effectLst/>
      </p:bgPr>
    </p:bg>
    <p:spTree>
      <p:nvGrpSpPr>
        <p:cNvPr id="1" name=""/>
        <p:cNvGrpSpPr/>
        <p:nvPr/>
      </p:nvGrpSpPr>
      <p:grpSpPr>
        <a:xfrm>
          <a:off x="0" y="0"/>
          <a:ext cx="0" cy="0"/>
          <a:chOff x="0" y="0"/>
          <a:chExt cx="0" cy="0"/>
        </a:xfrm>
      </p:grpSpPr>
      <p:sp>
        <p:nvSpPr>
          <p:cNvPr id="2" name="Prostokąt 1">
            <a:extLst>
              <a:ext uri="{FF2B5EF4-FFF2-40B4-BE49-F238E27FC236}">
                <a16:creationId xmlns:a16="http://schemas.microsoft.com/office/drawing/2014/main" id="{B807F617-773D-43C1-A4FA-56A6F95033E7}"/>
              </a:ext>
            </a:extLst>
          </p:cNvPr>
          <p:cNvSpPr/>
          <p:nvPr userDrawn="1"/>
        </p:nvSpPr>
        <p:spPr>
          <a:xfrm>
            <a:off x="7101016" y="1054443"/>
            <a:ext cx="4810885" cy="497426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4" name="Symbol zastępczy tekstu 13">
            <a:extLst>
              <a:ext uri="{FF2B5EF4-FFF2-40B4-BE49-F238E27FC236}">
                <a16:creationId xmlns:a16="http://schemas.microsoft.com/office/drawing/2014/main" id="{AF965075-9CF1-486D-B322-B03B5D4021D5}"/>
              </a:ext>
            </a:extLst>
          </p:cNvPr>
          <p:cNvSpPr>
            <a:spLocks noGrp="1"/>
          </p:cNvSpPr>
          <p:nvPr>
            <p:ph type="body" sz="quarter" idx="10" hasCustomPrompt="1"/>
          </p:nvPr>
        </p:nvSpPr>
        <p:spPr>
          <a:xfrm>
            <a:off x="613617" y="2161209"/>
            <a:ext cx="6044025" cy="485738"/>
          </a:xfrm>
          <a:prstGeom prst="rect">
            <a:avLst/>
          </a:prstGeom>
        </p:spPr>
        <p:txBody>
          <a:bodyPr/>
          <a:lstStyle>
            <a:lvl1pPr marL="0" indent="0" algn="r">
              <a:buNone/>
              <a:defRPr sz="3200">
                <a:solidFill>
                  <a:schemeClr val="tx1"/>
                </a:solidFill>
                <a:latin typeface="Arial Nova" panose="020B0504020202020204" pitchFamily="34" charset="0"/>
              </a:defRPr>
            </a:lvl1pPr>
          </a:lstStyle>
          <a:p>
            <a:pPr lvl="0"/>
            <a:r>
              <a:rPr lang="pl-PL" dirty="0"/>
              <a:t>Tytuł rozdziału</a:t>
            </a:r>
          </a:p>
        </p:txBody>
      </p:sp>
      <p:sp>
        <p:nvSpPr>
          <p:cNvPr id="13" name="Symbol zastępczy tekstu 13">
            <a:extLst>
              <a:ext uri="{FF2B5EF4-FFF2-40B4-BE49-F238E27FC236}">
                <a16:creationId xmlns:a16="http://schemas.microsoft.com/office/drawing/2014/main" id="{6AD0F4DD-7641-4423-9AA7-6A5D484CE994}"/>
              </a:ext>
            </a:extLst>
          </p:cNvPr>
          <p:cNvSpPr>
            <a:spLocks noGrp="1"/>
          </p:cNvSpPr>
          <p:nvPr>
            <p:ph type="body" sz="quarter" idx="11" hasCustomPrompt="1"/>
          </p:nvPr>
        </p:nvSpPr>
        <p:spPr>
          <a:xfrm>
            <a:off x="613617" y="2758777"/>
            <a:ext cx="6044025" cy="485738"/>
          </a:xfrm>
          <a:prstGeom prst="rect">
            <a:avLst/>
          </a:prstGeom>
        </p:spPr>
        <p:txBody>
          <a:bodyPr/>
          <a:lstStyle>
            <a:lvl1pPr marL="0" indent="0" algn="r">
              <a:buNone/>
              <a:defRPr sz="2400">
                <a:solidFill>
                  <a:schemeClr val="tx1"/>
                </a:solidFill>
                <a:latin typeface="Arial Nova" panose="020B0504020202020204" pitchFamily="34" charset="0"/>
              </a:defRPr>
            </a:lvl1pPr>
          </a:lstStyle>
          <a:p>
            <a:pPr lvl="0"/>
            <a:r>
              <a:rPr lang="pl-PL" dirty="0"/>
              <a:t>Podtytuł albo opis zawartości</a:t>
            </a:r>
          </a:p>
        </p:txBody>
      </p:sp>
      <p:cxnSp>
        <p:nvCxnSpPr>
          <p:cNvPr id="7" name="Łącznik prosty 6">
            <a:extLst>
              <a:ext uri="{FF2B5EF4-FFF2-40B4-BE49-F238E27FC236}">
                <a16:creationId xmlns:a16="http://schemas.microsoft.com/office/drawing/2014/main" id="{C09BFD82-B674-4C23-8C90-C47363CEF591}"/>
              </a:ext>
            </a:extLst>
          </p:cNvPr>
          <p:cNvCxnSpPr>
            <a:cxnSpLocks/>
          </p:cNvCxnSpPr>
          <p:nvPr userDrawn="1"/>
        </p:nvCxnSpPr>
        <p:spPr>
          <a:xfrm>
            <a:off x="6852862" y="1058237"/>
            <a:ext cx="0" cy="4974262"/>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pic>
        <p:nvPicPr>
          <p:cNvPr id="4" name="Obraz 3">
            <a:extLst>
              <a:ext uri="{FF2B5EF4-FFF2-40B4-BE49-F238E27FC236}">
                <a16:creationId xmlns:a16="http://schemas.microsoft.com/office/drawing/2014/main" id="{E74FBD50-9EFD-407B-8654-B3A7018A8AD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41328" y="1762034"/>
            <a:ext cx="3730260" cy="3559081"/>
          </a:xfrm>
          <a:prstGeom prst="rect">
            <a:avLst/>
          </a:prstGeom>
        </p:spPr>
      </p:pic>
    </p:spTree>
    <p:extLst>
      <p:ext uri="{BB962C8B-B14F-4D97-AF65-F5344CB8AC3E}">
        <p14:creationId xmlns:p14="http://schemas.microsoft.com/office/powerpoint/2010/main" val="4467556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slajd kończący">
    <p:spTree>
      <p:nvGrpSpPr>
        <p:cNvPr id="1" name=""/>
        <p:cNvGrpSpPr/>
        <p:nvPr/>
      </p:nvGrpSpPr>
      <p:grpSpPr>
        <a:xfrm>
          <a:off x="0" y="0"/>
          <a:ext cx="0" cy="0"/>
          <a:chOff x="0" y="0"/>
          <a:chExt cx="0" cy="0"/>
        </a:xfrm>
      </p:grpSpPr>
      <p:sp>
        <p:nvSpPr>
          <p:cNvPr id="8" name="Symbol zastępczy obrazu 7">
            <a:extLst>
              <a:ext uri="{FF2B5EF4-FFF2-40B4-BE49-F238E27FC236}">
                <a16:creationId xmlns:a16="http://schemas.microsoft.com/office/drawing/2014/main" id="{31679C42-AD37-44EC-AB09-B85C501314F1}"/>
              </a:ext>
            </a:extLst>
          </p:cNvPr>
          <p:cNvSpPr>
            <a:spLocks noGrp="1"/>
          </p:cNvSpPr>
          <p:nvPr>
            <p:ph type="pic" sz="quarter" idx="10" hasCustomPrompt="1"/>
          </p:nvPr>
        </p:nvSpPr>
        <p:spPr>
          <a:xfrm>
            <a:off x="7116763" y="1067435"/>
            <a:ext cx="4754562" cy="4952365"/>
          </a:xfrm>
          <a:prstGeom prst="rect">
            <a:avLst/>
          </a:prstGeom>
        </p:spPr>
        <p:txBody>
          <a:bodyPr/>
          <a:lstStyle>
            <a:lvl1pPr marL="0" indent="0" algn="ctr">
              <a:buNone/>
              <a:defRPr/>
            </a:lvl1pPr>
          </a:lstStyle>
          <a:p>
            <a:r>
              <a:rPr lang="pl-PL"/>
              <a:t>obraz</a:t>
            </a:r>
          </a:p>
        </p:txBody>
      </p:sp>
      <p:pic>
        <p:nvPicPr>
          <p:cNvPr id="5" name="Obraz 4" descr="Obraz zawierający tekst, znak, clipart&#10;&#10;Opis wygenerowany automatycznie">
            <a:extLst>
              <a:ext uri="{FF2B5EF4-FFF2-40B4-BE49-F238E27FC236}">
                <a16:creationId xmlns:a16="http://schemas.microsoft.com/office/drawing/2014/main" id="{73CDE3CB-EB32-425E-9511-3C753AAF517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01427" y="401758"/>
            <a:ext cx="1814552" cy="650560"/>
          </a:xfrm>
          <a:prstGeom prst="rect">
            <a:avLst/>
          </a:prstGeom>
        </p:spPr>
      </p:pic>
      <p:cxnSp>
        <p:nvCxnSpPr>
          <p:cNvPr id="6" name="Łącznik prosty 5">
            <a:extLst>
              <a:ext uri="{FF2B5EF4-FFF2-40B4-BE49-F238E27FC236}">
                <a16:creationId xmlns:a16="http://schemas.microsoft.com/office/drawing/2014/main" id="{0D17DDFD-0C27-4BDD-99CC-44102E5EA9E6}"/>
              </a:ext>
            </a:extLst>
          </p:cNvPr>
          <p:cNvCxnSpPr>
            <a:cxnSpLocks/>
          </p:cNvCxnSpPr>
          <p:nvPr userDrawn="1"/>
        </p:nvCxnSpPr>
        <p:spPr>
          <a:xfrm>
            <a:off x="6852862" y="1058237"/>
            <a:ext cx="0" cy="49742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7" name="Symbol zastępczy tekstu 6">
            <a:extLst>
              <a:ext uri="{FF2B5EF4-FFF2-40B4-BE49-F238E27FC236}">
                <a16:creationId xmlns:a16="http://schemas.microsoft.com/office/drawing/2014/main" id="{1924B40A-8D9D-4C22-856E-9310E23A4F69}"/>
              </a:ext>
            </a:extLst>
          </p:cNvPr>
          <p:cNvSpPr>
            <a:spLocks noGrp="1"/>
          </p:cNvSpPr>
          <p:nvPr>
            <p:ph type="body" sz="quarter" idx="11" hasCustomPrompt="1"/>
          </p:nvPr>
        </p:nvSpPr>
        <p:spPr>
          <a:xfrm>
            <a:off x="401425" y="2971800"/>
            <a:ext cx="6112389" cy="914400"/>
          </a:xfrm>
          <a:prstGeom prst="rect">
            <a:avLst/>
          </a:prstGeom>
        </p:spPr>
        <p:txBody>
          <a:bodyPr/>
          <a:lstStyle>
            <a:lvl1pPr marL="0" indent="0">
              <a:buNone/>
              <a:defRPr b="1"/>
            </a:lvl1pPr>
          </a:lstStyle>
          <a:p>
            <a:pPr lvl="0"/>
            <a:r>
              <a:rPr lang="pl-PL" dirty="0"/>
              <a:t>Zapraszamy albo inne słowo na zakończenie</a:t>
            </a:r>
          </a:p>
        </p:txBody>
      </p:sp>
    </p:spTree>
    <p:extLst>
      <p:ext uri="{BB962C8B-B14F-4D97-AF65-F5344CB8AC3E}">
        <p14:creationId xmlns:p14="http://schemas.microsoft.com/office/powerpoint/2010/main" val="292815289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Przekładka ze zdjęciem">
    <p:spTree>
      <p:nvGrpSpPr>
        <p:cNvPr id="1" name=""/>
        <p:cNvGrpSpPr/>
        <p:nvPr/>
      </p:nvGrpSpPr>
      <p:grpSpPr>
        <a:xfrm>
          <a:off x="0" y="0"/>
          <a:ext cx="0" cy="0"/>
          <a:chOff x="0" y="0"/>
          <a:chExt cx="0" cy="0"/>
        </a:xfrm>
      </p:grpSpPr>
      <p:cxnSp>
        <p:nvCxnSpPr>
          <p:cNvPr id="5" name="Łącznik prosty 4">
            <a:extLst>
              <a:ext uri="{FF2B5EF4-FFF2-40B4-BE49-F238E27FC236}">
                <a16:creationId xmlns:a16="http://schemas.microsoft.com/office/drawing/2014/main" id="{CF7DFA25-BECB-4D2A-BC42-ED605871AFD3}"/>
              </a:ext>
            </a:extLst>
          </p:cNvPr>
          <p:cNvCxnSpPr>
            <a:cxnSpLocks/>
          </p:cNvCxnSpPr>
          <p:nvPr userDrawn="1"/>
        </p:nvCxnSpPr>
        <p:spPr>
          <a:xfrm>
            <a:off x="6852862" y="1058237"/>
            <a:ext cx="0" cy="49742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8" name="Symbol zastępczy tekstu 7">
            <a:extLst>
              <a:ext uri="{FF2B5EF4-FFF2-40B4-BE49-F238E27FC236}">
                <a16:creationId xmlns:a16="http://schemas.microsoft.com/office/drawing/2014/main" id="{314B3A3A-7109-4A81-A3D3-DCDA2B87F3AD}"/>
              </a:ext>
            </a:extLst>
          </p:cNvPr>
          <p:cNvSpPr>
            <a:spLocks noGrp="1"/>
          </p:cNvSpPr>
          <p:nvPr>
            <p:ph type="body" sz="quarter" idx="10" hasCustomPrompt="1"/>
          </p:nvPr>
        </p:nvSpPr>
        <p:spPr>
          <a:xfrm>
            <a:off x="685174" y="2116155"/>
            <a:ext cx="6043612" cy="485775"/>
          </a:xfrm>
          <a:prstGeom prst="rect">
            <a:avLst/>
          </a:prstGeom>
        </p:spPr>
        <p:txBody>
          <a:bodyPr/>
          <a:lstStyle>
            <a:lvl1pPr marL="0" indent="0" algn="r">
              <a:buNone/>
              <a:defRPr sz="3200"/>
            </a:lvl1pPr>
          </a:lstStyle>
          <a:p>
            <a:pPr lvl="0"/>
            <a:r>
              <a:rPr lang="pl-PL"/>
              <a:t>Tytuł rozdziału</a:t>
            </a:r>
          </a:p>
        </p:txBody>
      </p:sp>
      <p:sp>
        <p:nvSpPr>
          <p:cNvPr id="9" name="Symbol zastępczy tekstu 7">
            <a:extLst>
              <a:ext uri="{FF2B5EF4-FFF2-40B4-BE49-F238E27FC236}">
                <a16:creationId xmlns:a16="http://schemas.microsoft.com/office/drawing/2014/main" id="{8D56669F-33DE-4870-8EC6-4CCAA9BAE60F}"/>
              </a:ext>
            </a:extLst>
          </p:cNvPr>
          <p:cNvSpPr>
            <a:spLocks noGrp="1"/>
          </p:cNvSpPr>
          <p:nvPr>
            <p:ph type="body" sz="quarter" idx="11" hasCustomPrompt="1"/>
          </p:nvPr>
        </p:nvSpPr>
        <p:spPr>
          <a:xfrm>
            <a:off x="685174" y="2720453"/>
            <a:ext cx="6043612" cy="485775"/>
          </a:xfrm>
          <a:prstGeom prst="rect">
            <a:avLst/>
          </a:prstGeom>
        </p:spPr>
        <p:txBody>
          <a:bodyPr/>
          <a:lstStyle>
            <a:lvl1pPr marL="0" indent="0" algn="r">
              <a:buNone/>
              <a:defRPr sz="2000"/>
            </a:lvl1pPr>
          </a:lstStyle>
          <a:p>
            <a:pPr lvl="0"/>
            <a:r>
              <a:rPr lang="pl-PL"/>
              <a:t>Opcjonalnie podtytuł, opis zawartości</a:t>
            </a:r>
          </a:p>
        </p:txBody>
      </p:sp>
      <p:sp>
        <p:nvSpPr>
          <p:cNvPr id="7" name="Symbol zastępczy obrazu 7">
            <a:extLst>
              <a:ext uri="{FF2B5EF4-FFF2-40B4-BE49-F238E27FC236}">
                <a16:creationId xmlns:a16="http://schemas.microsoft.com/office/drawing/2014/main" id="{EAED9244-58B0-4DAA-B614-2CC6C82430EE}"/>
              </a:ext>
            </a:extLst>
          </p:cNvPr>
          <p:cNvSpPr>
            <a:spLocks noGrp="1"/>
          </p:cNvSpPr>
          <p:nvPr>
            <p:ph type="pic" sz="quarter" idx="12" hasCustomPrompt="1"/>
          </p:nvPr>
        </p:nvSpPr>
        <p:spPr>
          <a:xfrm>
            <a:off x="7116763" y="1067435"/>
            <a:ext cx="4754562" cy="4952365"/>
          </a:xfrm>
          <a:prstGeom prst="rect">
            <a:avLst/>
          </a:prstGeom>
        </p:spPr>
        <p:txBody>
          <a:bodyPr/>
          <a:lstStyle>
            <a:lvl1pPr marL="0" indent="0" algn="ctr">
              <a:buNone/>
              <a:defRPr/>
            </a:lvl1pPr>
          </a:lstStyle>
          <a:p>
            <a:r>
              <a:rPr lang="pl-PL" dirty="0"/>
              <a:t>Wstaw zdjęcie</a:t>
            </a:r>
          </a:p>
        </p:txBody>
      </p:sp>
    </p:spTree>
    <p:extLst>
      <p:ext uri="{BB962C8B-B14F-4D97-AF65-F5344CB8AC3E}">
        <p14:creationId xmlns:p14="http://schemas.microsoft.com/office/powerpoint/2010/main" val="322625241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Przekładka 2">
    <p:spTree>
      <p:nvGrpSpPr>
        <p:cNvPr id="1" name=""/>
        <p:cNvGrpSpPr/>
        <p:nvPr/>
      </p:nvGrpSpPr>
      <p:grpSpPr>
        <a:xfrm>
          <a:off x="0" y="0"/>
          <a:ext cx="0" cy="0"/>
          <a:chOff x="0" y="0"/>
          <a:chExt cx="0" cy="0"/>
        </a:xfrm>
      </p:grpSpPr>
      <p:cxnSp>
        <p:nvCxnSpPr>
          <p:cNvPr id="5" name="Łącznik prosty 4">
            <a:extLst>
              <a:ext uri="{FF2B5EF4-FFF2-40B4-BE49-F238E27FC236}">
                <a16:creationId xmlns:a16="http://schemas.microsoft.com/office/drawing/2014/main" id="{CF7DFA25-BECB-4D2A-BC42-ED605871AFD3}"/>
              </a:ext>
            </a:extLst>
          </p:cNvPr>
          <p:cNvCxnSpPr>
            <a:cxnSpLocks/>
          </p:cNvCxnSpPr>
          <p:nvPr userDrawn="1"/>
        </p:nvCxnSpPr>
        <p:spPr>
          <a:xfrm>
            <a:off x="6852862" y="1058237"/>
            <a:ext cx="0" cy="49742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pic>
        <p:nvPicPr>
          <p:cNvPr id="6" name="Obraz 5">
            <a:extLst>
              <a:ext uri="{FF2B5EF4-FFF2-40B4-BE49-F238E27FC236}">
                <a16:creationId xmlns:a16="http://schemas.microsoft.com/office/drawing/2014/main" id="{C1B00103-B34B-40F7-9B46-29F2A250103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41328" y="1762034"/>
            <a:ext cx="3730260" cy="3559081"/>
          </a:xfrm>
          <a:prstGeom prst="rect">
            <a:avLst/>
          </a:prstGeom>
        </p:spPr>
      </p:pic>
      <p:sp>
        <p:nvSpPr>
          <p:cNvPr id="8" name="Symbol zastępczy tekstu 7">
            <a:extLst>
              <a:ext uri="{FF2B5EF4-FFF2-40B4-BE49-F238E27FC236}">
                <a16:creationId xmlns:a16="http://schemas.microsoft.com/office/drawing/2014/main" id="{314B3A3A-7109-4A81-A3D3-DCDA2B87F3AD}"/>
              </a:ext>
            </a:extLst>
          </p:cNvPr>
          <p:cNvSpPr>
            <a:spLocks noGrp="1"/>
          </p:cNvSpPr>
          <p:nvPr>
            <p:ph type="body" sz="quarter" idx="10" hasCustomPrompt="1"/>
          </p:nvPr>
        </p:nvSpPr>
        <p:spPr>
          <a:xfrm>
            <a:off x="685174" y="2116155"/>
            <a:ext cx="6043612" cy="485775"/>
          </a:xfrm>
          <a:prstGeom prst="rect">
            <a:avLst/>
          </a:prstGeom>
        </p:spPr>
        <p:txBody>
          <a:bodyPr/>
          <a:lstStyle>
            <a:lvl1pPr marL="0" indent="0" algn="r">
              <a:buNone/>
              <a:defRPr sz="3200"/>
            </a:lvl1pPr>
          </a:lstStyle>
          <a:p>
            <a:pPr lvl="0"/>
            <a:r>
              <a:rPr lang="pl-PL"/>
              <a:t>Tytuł rozdziału</a:t>
            </a:r>
          </a:p>
        </p:txBody>
      </p:sp>
      <p:sp>
        <p:nvSpPr>
          <p:cNvPr id="9" name="Symbol zastępczy tekstu 7">
            <a:extLst>
              <a:ext uri="{FF2B5EF4-FFF2-40B4-BE49-F238E27FC236}">
                <a16:creationId xmlns:a16="http://schemas.microsoft.com/office/drawing/2014/main" id="{8D56669F-33DE-4870-8EC6-4CCAA9BAE60F}"/>
              </a:ext>
            </a:extLst>
          </p:cNvPr>
          <p:cNvSpPr>
            <a:spLocks noGrp="1"/>
          </p:cNvSpPr>
          <p:nvPr>
            <p:ph type="body" sz="quarter" idx="11" hasCustomPrompt="1"/>
          </p:nvPr>
        </p:nvSpPr>
        <p:spPr>
          <a:xfrm>
            <a:off x="685174" y="2720453"/>
            <a:ext cx="6043612" cy="485775"/>
          </a:xfrm>
          <a:prstGeom prst="rect">
            <a:avLst/>
          </a:prstGeom>
        </p:spPr>
        <p:txBody>
          <a:bodyPr/>
          <a:lstStyle>
            <a:lvl1pPr marL="0" indent="0" algn="r">
              <a:buNone/>
              <a:defRPr sz="2000"/>
            </a:lvl1pPr>
          </a:lstStyle>
          <a:p>
            <a:pPr lvl="0"/>
            <a:r>
              <a:rPr lang="pl-PL"/>
              <a:t>Opcjonalnie podtytuł, opis zawartości</a:t>
            </a:r>
          </a:p>
        </p:txBody>
      </p:sp>
    </p:spTree>
    <p:extLst>
      <p:ext uri="{BB962C8B-B14F-4D97-AF65-F5344CB8AC3E}">
        <p14:creationId xmlns:p14="http://schemas.microsoft.com/office/powerpoint/2010/main" val="2218659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rzekładka 2">
    <p:spTree>
      <p:nvGrpSpPr>
        <p:cNvPr id="1" name=""/>
        <p:cNvGrpSpPr/>
        <p:nvPr/>
      </p:nvGrpSpPr>
      <p:grpSpPr>
        <a:xfrm>
          <a:off x="0" y="0"/>
          <a:ext cx="0" cy="0"/>
          <a:chOff x="0" y="0"/>
          <a:chExt cx="0" cy="0"/>
        </a:xfrm>
      </p:grpSpPr>
      <p:sp>
        <p:nvSpPr>
          <p:cNvPr id="2" name="Prostokąt 1">
            <a:extLst>
              <a:ext uri="{FF2B5EF4-FFF2-40B4-BE49-F238E27FC236}">
                <a16:creationId xmlns:a16="http://schemas.microsoft.com/office/drawing/2014/main" id="{54176D22-1C88-4FC9-AC69-812077C5D895}"/>
              </a:ext>
            </a:extLst>
          </p:cNvPr>
          <p:cNvSpPr/>
          <p:nvPr userDrawn="1"/>
        </p:nvSpPr>
        <p:spPr>
          <a:xfrm>
            <a:off x="7101015" y="1054443"/>
            <a:ext cx="4810885" cy="497426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cxnSp>
        <p:nvCxnSpPr>
          <p:cNvPr id="5" name="Łącznik prosty 4">
            <a:extLst>
              <a:ext uri="{FF2B5EF4-FFF2-40B4-BE49-F238E27FC236}">
                <a16:creationId xmlns:a16="http://schemas.microsoft.com/office/drawing/2014/main" id="{CF7DFA25-BECB-4D2A-BC42-ED605871AFD3}"/>
              </a:ext>
            </a:extLst>
          </p:cNvPr>
          <p:cNvCxnSpPr>
            <a:cxnSpLocks/>
          </p:cNvCxnSpPr>
          <p:nvPr userDrawn="1"/>
        </p:nvCxnSpPr>
        <p:spPr>
          <a:xfrm>
            <a:off x="6852862" y="1058237"/>
            <a:ext cx="0" cy="4974262"/>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pic>
        <p:nvPicPr>
          <p:cNvPr id="6" name="Obraz 5">
            <a:extLst>
              <a:ext uri="{FF2B5EF4-FFF2-40B4-BE49-F238E27FC236}">
                <a16:creationId xmlns:a16="http://schemas.microsoft.com/office/drawing/2014/main" id="{C1B00103-B34B-40F7-9B46-29F2A250103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641328" y="1762034"/>
            <a:ext cx="3730260" cy="3559081"/>
          </a:xfrm>
          <a:prstGeom prst="rect">
            <a:avLst/>
          </a:prstGeom>
        </p:spPr>
      </p:pic>
      <p:sp>
        <p:nvSpPr>
          <p:cNvPr id="8" name="Symbol zastępczy tekstu 7">
            <a:extLst>
              <a:ext uri="{FF2B5EF4-FFF2-40B4-BE49-F238E27FC236}">
                <a16:creationId xmlns:a16="http://schemas.microsoft.com/office/drawing/2014/main" id="{314B3A3A-7109-4A81-A3D3-DCDA2B87F3AD}"/>
              </a:ext>
            </a:extLst>
          </p:cNvPr>
          <p:cNvSpPr>
            <a:spLocks noGrp="1"/>
          </p:cNvSpPr>
          <p:nvPr>
            <p:ph type="body" sz="quarter" idx="10" hasCustomPrompt="1"/>
          </p:nvPr>
        </p:nvSpPr>
        <p:spPr>
          <a:xfrm>
            <a:off x="685174" y="2116155"/>
            <a:ext cx="6043612" cy="485775"/>
          </a:xfrm>
          <a:prstGeom prst="rect">
            <a:avLst/>
          </a:prstGeom>
        </p:spPr>
        <p:txBody>
          <a:bodyPr/>
          <a:lstStyle>
            <a:lvl1pPr marL="0" indent="0" algn="r">
              <a:buNone/>
              <a:defRPr sz="3200"/>
            </a:lvl1pPr>
          </a:lstStyle>
          <a:p>
            <a:pPr lvl="0"/>
            <a:r>
              <a:rPr lang="pl-PL"/>
              <a:t>Tytuł rozdziału</a:t>
            </a:r>
          </a:p>
        </p:txBody>
      </p:sp>
      <p:sp>
        <p:nvSpPr>
          <p:cNvPr id="9" name="Symbol zastępczy tekstu 7">
            <a:extLst>
              <a:ext uri="{FF2B5EF4-FFF2-40B4-BE49-F238E27FC236}">
                <a16:creationId xmlns:a16="http://schemas.microsoft.com/office/drawing/2014/main" id="{8D56669F-33DE-4870-8EC6-4CCAA9BAE60F}"/>
              </a:ext>
            </a:extLst>
          </p:cNvPr>
          <p:cNvSpPr>
            <a:spLocks noGrp="1"/>
          </p:cNvSpPr>
          <p:nvPr>
            <p:ph type="body" sz="quarter" idx="11" hasCustomPrompt="1"/>
          </p:nvPr>
        </p:nvSpPr>
        <p:spPr>
          <a:xfrm>
            <a:off x="685174" y="2720453"/>
            <a:ext cx="6043612" cy="485775"/>
          </a:xfrm>
          <a:prstGeom prst="rect">
            <a:avLst/>
          </a:prstGeom>
        </p:spPr>
        <p:txBody>
          <a:bodyPr/>
          <a:lstStyle>
            <a:lvl1pPr marL="0" indent="0" algn="r">
              <a:buNone/>
              <a:defRPr sz="2000"/>
            </a:lvl1pPr>
          </a:lstStyle>
          <a:p>
            <a:pPr lvl="0"/>
            <a:r>
              <a:rPr lang="pl-PL"/>
              <a:t>Opcjonalnie podtytuł, opis zawartości</a:t>
            </a:r>
          </a:p>
        </p:txBody>
      </p:sp>
    </p:spTree>
    <p:extLst>
      <p:ext uri="{BB962C8B-B14F-4D97-AF65-F5344CB8AC3E}">
        <p14:creationId xmlns:p14="http://schemas.microsoft.com/office/powerpoint/2010/main" val="335650856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4 kolumny tekstu">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6D24AC07-042C-4705-A38D-200BB7EDA942}"/>
              </a:ext>
            </a:extLst>
          </p:cNvPr>
          <p:cNvSpPr>
            <a:spLocks noGrp="1"/>
          </p:cNvSpPr>
          <p:nvPr>
            <p:ph type="title"/>
          </p:nvPr>
        </p:nvSpPr>
        <p:spPr>
          <a:xfrm>
            <a:off x="328773" y="365126"/>
            <a:ext cx="11548153" cy="400992"/>
          </a:xfrm>
          <a:prstGeom prst="rect">
            <a:avLst/>
          </a:prstGeom>
        </p:spPr>
        <p:txBody>
          <a:bodyPr/>
          <a:lstStyle/>
          <a:p>
            <a:r>
              <a:rPr lang="pl-PL" dirty="0"/>
              <a:t>Kliknij, aby edytować styl</a:t>
            </a:r>
          </a:p>
        </p:txBody>
      </p:sp>
      <p:sp>
        <p:nvSpPr>
          <p:cNvPr id="4" name="Symbol zastępczy tekstu 3">
            <a:extLst>
              <a:ext uri="{FF2B5EF4-FFF2-40B4-BE49-F238E27FC236}">
                <a16:creationId xmlns:a16="http://schemas.microsoft.com/office/drawing/2014/main" id="{B0F4A3CA-328B-4858-90DA-FD9B03085D64}"/>
              </a:ext>
            </a:extLst>
          </p:cNvPr>
          <p:cNvSpPr>
            <a:spLocks noGrp="1"/>
          </p:cNvSpPr>
          <p:nvPr>
            <p:ph type="body" sz="quarter" idx="10" hasCustomPrompt="1"/>
          </p:nvPr>
        </p:nvSpPr>
        <p:spPr>
          <a:xfrm>
            <a:off x="328773" y="1767191"/>
            <a:ext cx="2578814" cy="401638"/>
          </a:xfrm>
          <a:prstGeom prst="rect">
            <a:avLst/>
          </a:prstGeom>
        </p:spPr>
        <p:txBody>
          <a:bodyPr anchor="ctr" anchorCtr="0"/>
          <a:lstStyle>
            <a:lvl1pPr marL="0" indent="0">
              <a:buNone/>
              <a:defRPr sz="2000" b="1">
                <a:solidFill>
                  <a:schemeClr val="accent3"/>
                </a:solidFill>
              </a:defRPr>
            </a:lvl1pPr>
          </a:lstStyle>
          <a:p>
            <a:pPr lvl="0"/>
            <a:r>
              <a:rPr lang="pl-PL" dirty="0"/>
              <a:t>Nagłówek</a:t>
            </a:r>
          </a:p>
        </p:txBody>
      </p:sp>
      <p:sp>
        <p:nvSpPr>
          <p:cNvPr id="5" name="Symbol zastępczy tekstu 3">
            <a:extLst>
              <a:ext uri="{FF2B5EF4-FFF2-40B4-BE49-F238E27FC236}">
                <a16:creationId xmlns:a16="http://schemas.microsoft.com/office/drawing/2014/main" id="{08C5034B-2FBD-4419-9FD6-5183B4D32610}"/>
              </a:ext>
            </a:extLst>
          </p:cNvPr>
          <p:cNvSpPr>
            <a:spLocks noGrp="1"/>
          </p:cNvSpPr>
          <p:nvPr>
            <p:ph type="body" sz="quarter" idx="11" hasCustomPrompt="1"/>
          </p:nvPr>
        </p:nvSpPr>
        <p:spPr>
          <a:xfrm>
            <a:off x="3313986" y="1767191"/>
            <a:ext cx="2578814" cy="401638"/>
          </a:xfrm>
          <a:prstGeom prst="rect">
            <a:avLst/>
          </a:prstGeom>
        </p:spPr>
        <p:txBody>
          <a:bodyPr anchor="ctr" anchorCtr="0"/>
          <a:lstStyle>
            <a:lvl1pPr marL="0" indent="0">
              <a:buNone/>
              <a:defRPr sz="2000" b="1">
                <a:solidFill>
                  <a:schemeClr val="accent3"/>
                </a:solidFill>
              </a:defRPr>
            </a:lvl1pPr>
          </a:lstStyle>
          <a:p>
            <a:pPr lvl="0"/>
            <a:r>
              <a:rPr lang="pl-PL" dirty="0"/>
              <a:t>Nagłówek</a:t>
            </a:r>
          </a:p>
        </p:txBody>
      </p:sp>
      <p:sp>
        <p:nvSpPr>
          <p:cNvPr id="6" name="Symbol zastępczy tekstu 3">
            <a:extLst>
              <a:ext uri="{FF2B5EF4-FFF2-40B4-BE49-F238E27FC236}">
                <a16:creationId xmlns:a16="http://schemas.microsoft.com/office/drawing/2014/main" id="{8FA47E74-8871-471E-B467-FE9C9CC1C69F}"/>
              </a:ext>
            </a:extLst>
          </p:cNvPr>
          <p:cNvSpPr>
            <a:spLocks noGrp="1"/>
          </p:cNvSpPr>
          <p:nvPr>
            <p:ph type="body" sz="quarter" idx="12" hasCustomPrompt="1"/>
          </p:nvPr>
        </p:nvSpPr>
        <p:spPr>
          <a:xfrm>
            <a:off x="6299199" y="1767191"/>
            <a:ext cx="2578814" cy="401638"/>
          </a:xfrm>
          <a:prstGeom prst="rect">
            <a:avLst/>
          </a:prstGeom>
        </p:spPr>
        <p:txBody>
          <a:bodyPr anchor="ctr" anchorCtr="0"/>
          <a:lstStyle>
            <a:lvl1pPr marL="0" indent="0">
              <a:buNone/>
              <a:defRPr sz="2000" b="1">
                <a:solidFill>
                  <a:schemeClr val="accent3"/>
                </a:solidFill>
              </a:defRPr>
            </a:lvl1pPr>
          </a:lstStyle>
          <a:p>
            <a:pPr lvl="0"/>
            <a:r>
              <a:rPr lang="pl-PL" dirty="0"/>
              <a:t>Nagłówek</a:t>
            </a:r>
          </a:p>
        </p:txBody>
      </p:sp>
      <p:sp>
        <p:nvSpPr>
          <p:cNvPr id="7" name="Symbol zastępczy tekstu 3">
            <a:extLst>
              <a:ext uri="{FF2B5EF4-FFF2-40B4-BE49-F238E27FC236}">
                <a16:creationId xmlns:a16="http://schemas.microsoft.com/office/drawing/2014/main" id="{B5EFBF48-A5EE-4A63-97C0-43BAC63949DB}"/>
              </a:ext>
            </a:extLst>
          </p:cNvPr>
          <p:cNvSpPr>
            <a:spLocks noGrp="1"/>
          </p:cNvSpPr>
          <p:nvPr>
            <p:ph type="body" sz="quarter" idx="13" hasCustomPrompt="1"/>
          </p:nvPr>
        </p:nvSpPr>
        <p:spPr>
          <a:xfrm>
            <a:off x="9284413" y="1767191"/>
            <a:ext cx="2578814" cy="401638"/>
          </a:xfrm>
          <a:prstGeom prst="rect">
            <a:avLst/>
          </a:prstGeom>
        </p:spPr>
        <p:txBody>
          <a:bodyPr anchor="ctr" anchorCtr="0"/>
          <a:lstStyle>
            <a:lvl1pPr marL="0" indent="0">
              <a:buNone/>
              <a:defRPr sz="2000" b="1">
                <a:solidFill>
                  <a:schemeClr val="accent3"/>
                </a:solidFill>
              </a:defRPr>
            </a:lvl1pPr>
          </a:lstStyle>
          <a:p>
            <a:pPr lvl="0"/>
            <a:r>
              <a:rPr lang="pl-PL" dirty="0"/>
              <a:t>Nagłówek</a:t>
            </a:r>
          </a:p>
        </p:txBody>
      </p:sp>
      <p:sp>
        <p:nvSpPr>
          <p:cNvPr id="9" name="Symbol zastępczy tekstu 3">
            <a:extLst>
              <a:ext uri="{FF2B5EF4-FFF2-40B4-BE49-F238E27FC236}">
                <a16:creationId xmlns:a16="http://schemas.microsoft.com/office/drawing/2014/main" id="{B410615E-D83A-44F4-A934-416657E88418}"/>
              </a:ext>
            </a:extLst>
          </p:cNvPr>
          <p:cNvSpPr>
            <a:spLocks noGrp="1"/>
          </p:cNvSpPr>
          <p:nvPr>
            <p:ph type="body" sz="quarter" idx="14" hasCustomPrompt="1"/>
          </p:nvPr>
        </p:nvSpPr>
        <p:spPr>
          <a:xfrm>
            <a:off x="342472" y="2367272"/>
            <a:ext cx="2578814" cy="3724610"/>
          </a:xfrm>
          <a:prstGeom prst="rect">
            <a:avLst/>
          </a:prstGeom>
        </p:spPr>
        <p:txBody>
          <a:bodyPr anchor="t" anchorCtr="0"/>
          <a:lstStyle>
            <a:lvl1pPr marL="0" indent="0">
              <a:buNone/>
              <a:defRPr sz="1200" b="0">
                <a:solidFill>
                  <a:schemeClr val="tx1"/>
                </a:solidFill>
              </a:defRPr>
            </a:lvl1pPr>
          </a:lstStyle>
          <a:p>
            <a:pPr lvl="0"/>
            <a:r>
              <a:rPr lang="pl-PL" dirty="0"/>
              <a:t>Tekst właściwy, Arial Nova 12</a:t>
            </a:r>
          </a:p>
        </p:txBody>
      </p:sp>
      <p:sp>
        <p:nvSpPr>
          <p:cNvPr id="10" name="Symbol zastępczy tekstu 3">
            <a:extLst>
              <a:ext uri="{FF2B5EF4-FFF2-40B4-BE49-F238E27FC236}">
                <a16:creationId xmlns:a16="http://schemas.microsoft.com/office/drawing/2014/main" id="{D7FD6726-A76E-4FA8-865E-67F8378870BB}"/>
              </a:ext>
            </a:extLst>
          </p:cNvPr>
          <p:cNvSpPr>
            <a:spLocks noGrp="1"/>
          </p:cNvSpPr>
          <p:nvPr>
            <p:ph type="body" sz="quarter" idx="15" hasCustomPrompt="1"/>
          </p:nvPr>
        </p:nvSpPr>
        <p:spPr>
          <a:xfrm>
            <a:off x="3327685" y="2367272"/>
            <a:ext cx="2578814" cy="3724610"/>
          </a:xfrm>
          <a:prstGeom prst="rect">
            <a:avLst/>
          </a:prstGeom>
        </p:spPr>
        <p:txBody>
          <a:bodyPr anchor="t" anchorCtr="0"/>
          <a:lstStyle>
            <a:lvl1pPr marL="0" indent="0">
              <a:buNone/>
              <a:defRPr sz="1200" b="0">
                <a:solidFill>
                  <a:schemeClr val="tx1"/>
                </a:solidFill>
              </a:defRPr>
            </a:lvl1pPr>
          </a:lstStyle>
          <a:p>
            <a:pPr lvl="0"/>
            <a:r>
              <a:rPr lang="pl-PL" dirty="0"/>
              <a:t>Tekst właściwy, Arial Nova 12</a:t>
            </a:r>
          </a:p>
        </p:txBody>
      </p:sp>
      <p:sp>
        <p:nvSpPr>
          <p:cNvPr id="11" name="Symbol zastępczy tekstu 3">
            <a:extLst>
              <a:ext uri="{FF2B5EF4-FFF2-40B4-BE49-F238E27FC236}">
                <a16:creationId xmlns:a16="http://schemas.microsoft.com/office/drawing/2014/main" id="{AA555B94-7FC9-4684-B6F3-F59679B746C6}"/>
              </a:ext>
            </a:extLst>
          </p:cNvPr>
          <p:cNvSpPr>
            <a:spLocks noGrp="1"/>
          </p:cNvSpPr>
          <p:nvPr>
            <p:ph type="body" sz="quarter" idx="16" hasCustomPrompt="1"/>
          </p:nvPr>
        </p:nvSpPr>
        <p:spPr>
          <a:xfrm>
            <a:off x="6312898" y="2367272"/>
            <a:ext cx="2578814" cy="3724610"/>
          </a:xfrm>
          <a:prstGeom prst="rect">
            <a:avLst/>
          </a:prstGeom>
        </p:spPr>
        <p:txBody>
          <a:bodyPr anchor="t" anchorCtr="0"/>
          <a:lstStyle>
            <a:lvl1pPr marL="0" indent="0">
              <a:buNone/>
              <a:defRPr sz="1200" b="0">
                <a:solidFill>
                  <a:schemeClr val="tx1"/>
                </a:solidFill>
              </a:defRPr>
            </a:lvl1pPr>
          </a:lstStyle>
          <a:p>
            <a:pPr lvl="0"/>
            <a:r>
              <a:rPr lang="pl-PL" dirty="0"/>
              <a:t>Tekst właściwy, Arial Nova 12</a:t>
            </a:r>
          </a:p>
        </p:txBody>
      </p:sp>
      <p:sp>
        <p:nvSpPr>
          <p:cNvPr id="12" name="Symbol zastępczy tekstu 3">
            <a:extLst>
              <a:ext uri="{FF2B5EF4-FFF2-40B4-BE49-F238E27FC236}">
                <a16:creationId xmlns:a16="http://schemas.microsoft.com/office/drawing/2014/main" id="{B8B982B7-5A38-43CA-86BC-9174CC034EE7}"/>
              </a:ext>
            </a:extLst>
          </p:cNvPr>
          <p:cNvSpPr>
            <a:spLocks noGrp="1"/>
          </p:cNvSpPr>
          <p:nvPr>
            <p:ph type="body" sz="quarter" idx="17" hasCustomPrompt="1"/>
          </p:nvPr>
        </p:nvSpPr>
        <p:spPr>
          <a:xfrm>
            <a:off x="9298112" y="2367272"/>
            <a:ext cx="2578814" cy="3724610"/>
          </a:xfrm>
          <a:prstGeom prst="rect">
            <a:avLst/>
          </a:prstGeom>
        </p:spPr>
        <p:txBody>
          <a:bodyPr anchor="t" anchorCtr="0"/>
          <a:lstStyle>
            <a:lvl1pPr marL="0" indent="0">
              <a:buNone/>
              <a:defRPr sz="1200" b="0">
                <a:solidFill>
                  <a:schemeClr val="tx1"/>
                </a:solidFill>
              </a:defRPr>
            </a:lvl1pPr>
          </a:lstStyle>
          <a:p>
            <a:pPr lvl="0"/>
            <a:r>
              <a:rPr lang="pl-PL" dirty="0"/>
              <a:t>Tekst właściwy, Arial Nova 12</a:t>
            </a:r>
          </a:p>
        </p:txBody>
      </p:sp>
    </p:spTree>
    <p:extLst>
      <p:ext uri="{BB962C8B-B14F-4D97-AF65-F5344CB8AC3E}">
        <p14:creationId xmlns:p14="http://schemas.microsoft.com/office/powerpoint/2010/main" val="238724557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pusty">
    <p:spTree>
      <p:nvGrpSpPr>
        <p:cNvPr id="1" name=""/>
        <p:cNvGrpSpPr/>
        <p:nvPr/>
      </p:nvGrpSpPr>
      <p:grpSpPr>
        <a:xfrm>
          <a:off x="0" y="0"/>
          <a:ext cx="0" cy="0"/>
          <a:chOff x="0" y="0"/>
          <a:chExt cx="0" cy="0"/>
        </a:xfrm>
      </p:grpSpPr>
      <p:sp>
        <p:nvSpPr>
          <p:cNvPr id="9" name="Symbol zastępczy tytułu 1">
            <a:extLst>
              <a:ext uri="{FF2B5EF4-FFF2-40B4-BE49-F238E27FC236}">
                <a16:creationId xmlns:a16="http://schemas.microsoft.com/office/drawing/2014/main" id="{FB45D205-EAB6-40BA-8019-FE821552C954}"/>
              </a:ext>
            </a:extLst>
          </p:cNvPr>
          <p:cNvSpPr>
            <a:spLocks noGrp="1"/>
          </p:cNvSpPr>
          <p:nvPr>
            <p:ph type="title"/>
          </p:nvPr>
        </p:nvSpPr>
        <p:spPr>
          <a:xfrm>
            <a:off x="328773" y="365126"/>
            <a:ext cx="11548153" cy="400992"/>
          </a:xfrm>
          <a:prstGeom prst="rect">
            <a:avLst/>
          </a:prstGeom>
        </p:spPr>
        <p:txBody>
          <a:bodyPr vert="horz" lIns="91440" tIns="45720" rIns="91440" bIns="45720" rtlCol="0" anchor="ctr" anchorCtr="0">
            <a:noAutofit/>
          </a:bodyPr>
          <a:lstStyle/>
          <a:p>
            <a:r>
              <a:rPr lang="pl-PL" dirty="0"/>
              <a:t>TYTUŁ – ARIAL NOVA, BOLD, 24</a:t>
            </a:r>
          </a:p>
        </p:txBody>
      </p:sp>
    </p:spTree>
    <p:extLst>
      <p:ext uri="{BB962C8B-B14F-4D97-AF65-F5344CB8AC3E}">
        <p14:creationId xmlns:p14="http://schemas.microsoft.com/office/powerpoint/2010/main" val="211469641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4 kolumny tekstu">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6D24AC07-042C-4705-A38D-200BB7EDA942}"/>
              </a:ext>
            </a:extLst>
          </p:cNvPr>
          <p:cNvSpPr>
            <a:spLocks noGrp="1"/>
          </p:cNvSpPr>
          <p:nvPr>
            <p:ph type="title"/>
          </p:nvPr>
        </p:nvSpPr>
        <p:spPr>
          <a:xfrm>
            <a:off x="328773" y="365126"/>
            <a:ext cx="11548153" cy="400992"/>
          </a:xfrm>
          <a:prstGeom prst="rect">
            <a:avLst/>
          </a:prstGeom>
        </p:spPr>
        <p:txBody>
          <a:bodyPr/>
          <a:lstStyle/>
          <a:p>
            <a:r>
              <a:rPr lang="pl-PL" dirty="0"/>
              <a:t>Kliknij, aby edytować styl</a:t>
            </a:r>
          </a:p>
        </p:txBody>
      </p:sp>
      <p:sp>
        <p:nvSpPr>
          <p:cNvPr id="4" name="Symbol zastępczy tekstu 3">
            <a:extLst>
              <a:ext uri="{FF2B5EF4-FFF2-40B4-BE49-F238E27FC236}">
                <a16:creationId xmlns:a16="http://schemas.microsoft.com/office/drawing/2014/main" id="{B0F4A3CA-328B-4858-90DA-FD9B03085D64}"/>
              </a:ext>
            </a:extLst>
          </p:cNvPr>
          <p:cNvSpPr>
            <a:spLocks noGrp="1"/>
          </p:cNvSpPr>
          <p:nvPr>
            <p:ph type="body" sz="quarter" idx="10" hasCustomPrompt="1"/>
          </p:nvPr>
        </p:nvSpPr>
        <p:spPr>
          <a:xfrm>
            <a:off x="328773" y="1767191"/>
            <a:ext cx="2578814" cy="401638"/>
          </a:xfrm>
          <a:prstGeom prst="rect">
            <a:avLst/>
          </a:prstGeom>
        </p:spPr>
        <p:txBody>
          <a:bodyPr anchor="ctr" anchorCtr="0"/>
          <a:lstStyle>
            <a:lvl1pPr marL="0" indent="0">
              <a:buNone/>
              <a:defRPr sz="2000" b="1">
                <a:solidFill>
                  <a:schemeClr val="accent3"/>
                </a:solidFill>
              </a:defRPr>
            </a:lvl1pPr>
          </a:lstStyle>
          <a:p>
            <a:pPr lvl="0"/>
            <a:r>
              <a:rPr lang="pl-PL" dirty="0"/>
              <a:t>Nagłówek</a:t>
            </a:r>
          </a:p>
        </p:txBody>
      </p:sp>
      <p:sp>
        <p:nvSpPr>
          <p:cNvPr id="5" name="Symbol zastępczy tekstu 3">
            <a:extLst>
              <a:ext uri="{FF2B5EF4-FFF2-40B4-BE49-F238E27FC236}">
                <a16:creationId xmlns:a16="http://schemas.microsoft.com/office/drawing/2014/main" id="{08C5034B-2FBD-4419-9FD6-5183B4D32610}"/>
              </a:ext>
            </a:extLst>
          </p:cNvPr>
          <p:cNvSpPr>
            <a:spLocks noGrp="1"/>
          </p:cNvSpPr>
          <p:nvPr>
            <p:ph type="body" sz="quarter" idx="11" hasCustomPrompt="1"/>
          </p:nvPr>
        </p:nvSpPr>
        <p:spPr>
          <a:xfrm>
            <a:off x="3313986" y="1767191"/>
            <a:ext cx="2578814" cy="401638"/>
          </a:xfrm>
          <a:prstGeom prst="rect">
            <a:avLst/>
          </a:prstGeom>
        </p:spPr>
        <p:txBody>
          <a:bodyPr anchor="ctr" anchorCtr="0"/>
          <a:lstStyle>
            <a:lvl1pPr marL="0" indent="0">
              <a:buNone/>
              <a:defRPr sz="2000" b="1">
                <a:solidFill>
                  <a:schemeClr val="accent3"/>
                </a:solidFill>
              </a:defRPr>
            </a:lvl1pPr>
          </a:lstStyle>
          <a:p>
            <a:pPr lvl="0"/>
            <a:r>
              <a:rPr lang="pl-PL" dirty="0"/>
              <a:t>Nagłówek</a:t>
            </a:r>
          </a:p>
        </p:txBody>
      </p:sp>
      <p:sp>
        <p:nvSpPr>
          <p:cNvPr id="6" name="Symbol zastępczy tekstu 3">
            <a:extLst>
              <a:ext uri="{FF2B5EF4-FFF2-40B4-BE49-F238E27FC236}">
                <a16:creationId xmlns:a16="http://schemas.microsoft.com/office/drawing/2014/main" id="{8FA47E74-8871-471E-B467-FE9C9CC1C69F}"/>
              </a:ext>
            </a:extLst>
          </p:cNvPr>
          <p:cNvSpPr>
            <a:spLocks noGrp="1"/>
          </p:cNvSpPr>
          <p:nvPr>
            <p:ph type="body" sz="quarter" idx="12" hasCustomPrompt="1"/>
          </p:nvPr>
        </p:nvSpPr>
        <p:spPr>
          <a:xfrm>
            <a:off x="6299199" y="1767191"/>
            <a:ext cx="2578814" cy="401638"/>
          </a:xfrm>
          <a:prstGeom prst="rect">
            <a:avLst/>
          </a:prstGeom>
        </p:spPr>
        <p:txBody>
          <a:bodyPr anchor="ctr" anchorCtr="0"/>
          <a:lstStyle>
            <a:lvl1pPr marL="0" indent="0">
              <a:buNone/>
              <a:defRPr sz="2000" b="1">
                <a:solidFill>
                  <a:schemeClr val="accent3"/>
                </a:solidFill>
              </a:defRPr>
            </a:lvl1pPr>
          </a:lstStyle>
          <a:p>
            <a:pPr lvl="0"/>
            <a:r>
              <a:rPr lang="pl-PL" dirty="0"/>
              <a:t>Nagłówek</a:t>
            </a:r>
          </a:p>
        </p:txBody>
      </p:sp>
      <p:sp>
        <p:nvSpPr>
          <p:cNvPr id="7" name="Symbol zastępczy tekstu 3">
            <a:extLst>
              <a:ext uri="{FF2B5EF4-FFF2-40B4-BE49-F238E27FC236}">
                <a16:creationId xmlns:a16="http://schemas.microsoft.com/office/drawing/2014/main" id="{B5EFBF48-A5EE-4A63-97C0-43BAC63949DB}"/>
              </a:ext>
            </a:extLst>
          </p:cNvPr>
          <p:cNvSpPr>
            <a:spLocks noGrp="1"/>
          </p:cNvSpPr>
          <p:nvPr>
            <p:ph type="body" sz="quarter" idx="13" hasCustomPrompt="1"/>
          </p:nvPr>
        </p:nvSpPr>
        <p:spPr>
          <a:xfrm>
            <a:off x="9284413" y="1767191"/>
            <a:ext cx="2578814" cy="401638"/>
          </a:xfrm>
          <a:prstGeom prst="rect">
            <a:avLst/>
          </a:prstGeom>
        </p:spPr>
        <p:txBody>
          <a:bodyPr anchor="ctr" anchorCtr="0"/>
          <a:lstStyle>
            <a:lvl1pPr marL="0" indent="0">
              <a:buNone/>
              <a:defRPr sz="2000" b="1">
                <a:solidFill>
                  <a:schemeClr val="accent3"/>
                </a:solidFill>
              </a:defRPr>
            </a:lvl1pPr>
          </a:lstStyle>
          <a:p>
            <a:pPr lvl="0"/>
            <a:r>
              <a:rPr lang="pl-PL" dirty="0"/>
              <a:t>Nagłówek</a:t>
            </a:r>
          </a:p>
        </p:txBody>
      </p:sp>
      <p:sp>
        <p:nvSpPr>
          <p:cNvPr id="9" name="Symbol zastępczy tekstu 3">
            <a:extLst>
              <a:ext uri="{FF2B5EF4-FFF2-40B4-BE49-F238E27FC236}">
                <a16:creationId xmlns:a16="http://schemas.microsoft.com/office/drawing/2014/main" id="{B410615E-D83A-44F4-A934-416657E88418}"/>
              </a:ext>
            </a:extLst>
          </p:cNvPr>
          <p:cNvSpPr>
            <a:spLocks noGrp="1"/>
          </p:cNvSpPr>
          <p:nvPr>
            <p:ph type="body" sz="quarter" idx="14" hasCustomPrompt="1"/>
          </p:nvPr>
        </p:nvSpPr>
        <p:spPr>
          <a:xfrm>
            <a:off x="342472" y="2367272"/>
            <a:ext cx="2578814" cy="3724610"/>
          </a:xfrm>
          <a:prstGeom prst="rect">
            <a:avLst/>
          </a:prstGeom>
        </p:spPr>
        <p:txBody>
          <a:bodyPr anchor="t" anchorCtr="0"/>
          <a:lstStyle>
            <a:lvl1pPr marL="0" indent="0">
              <a:buNone/>
              <a:defRPr sz="1200" b="0">
                <a:solidFill>
                  <a:schemeClr val="tx1"/>
                </a:solidFill>
              </a:defRPr>
            </a:lvl1pPr>
          </a:lstStyle>
          <a:p>
            <a:pPr lvl="0"/>
            <a:r>
              <a:rPr lang="pl-PL" dirty="0"/>
              <a:t>Tekst właściwy, Arial Nova 12</a:t>
            </a:r>
          </a:p>
        </p:txBody>
      </p:sp>
      <p:sp>
        <p:nvSpPr>
          <p:cNvPr id="10" name="Symbol zastępczy tekstu 3">
            <a:extLst>
              <a:ext uri="{FF2B5EF4-FFF2-40B4-BE49-F238E27FC236}">
                <a16:creationId xmlns:a16="http://schemas.microsoft.com/office/drawing/2014/main" id="{D7FD6726-A76E-4FA8-865E-67F8378870BB}"/>
              </a:ext>
            </a:extLst>
          </p:cNvPr>
          <p:cNvSpPr>
            <a:spLocks noGrp="1"/>
          </p:cNvSpPr>
          <p:nvPr>
            <p:ph type="body" sz="quarter" idx="15" hasCustomPrompt="1"/>
          </p:nvPr>
        </p:nvSpPr>
        <p:spPr>
          <a:xfrm>
            <a:off x="3327685" y="2367272"/>
            <a:ext cx="2578814" cy="3724610"/>
          </a:xfrm>
          <a:prstGeom prst="rect">
            <a:avLst/>
          </a:prstGeom>
        </p:spPr>
        <p:txBody>
          <a:bodyPr anchor="t" anchorCtr="0"/>
          <a:lstStyle>
            <a:lvl1pPr marL="0" indent="0">
              <a:buNone/>
              <a:defRPr sz="1200" b="0">
                <a:solidFill>
                  <a:schemeClr val="tx1"/>
                </a:solidFill>
              </a:defRPr>
            </a:lvl1pPr>
          </a:lstStyle>
          <a:p>
            <a:pPr lvl="0"/>
            <a:r>
              <a:rPr lang="pl-PL" dirty="0"/>
              <a:t>Tekst właściwy, Arial Nova 12</a:t>
            </a:r>
          </a:p>
        </p:txBody>
      </p:sp>
      <p:sp>
        <p:nvSpPr>
          <p:cNvPr id="11" name="Symbol zastępczy tekstu 3">
            <a:extLst>
              <a:ext uri="{FF2B5EF4-FFF2-40B4-BE49-F238E27FC236}">
                <a16:creationId xmlns:a16="http://schemas.microsoft.com/office/drawing/2014/main" id="{AA555B94-7FC9-4684-B6F3-F59679B746C6}"/>
              </a:ext>
            </a:extLst>
          </p:cNvPr>
          <p:cNvSpPr>
            <a:spLocks noGrp="1"/>
          </p:cNvSpPr>
          <p:nvPr>
            <p:ph type="body" sz="quarter" idx="16" hasCustomPrompt="1"/>
          </p:nvPr>
        </p:nvSpPr>
        <p:spPr>
          <a:xfrm>
            <a:off x="6312898" y="2367272"/>
            <a:ext cx="2578814" cy="3724610"/>
          </a:xfrm>
          <a:prstGeom prst="rect">
            <a:avLst/>
          </a:prstGeom>
        </p:spPr>
        <p:txBody>
          <a:bodyPr anchor="t" anchorCtr="0"/>
          <a:lstStyle>
            <a:lvl1pPr marL="0" indent="0">
              <a:buNone/>
              <a:defRPr sz="1200" b="0">
                <a:solidFill>
                  <a:schemeClr val="tx1"/>
                </a:solidFill>
              </a:defRPr>
            </a:lvl1pPr>
          </a:lstStyle>
          <a:p>
            <a:pPr lvl="0"/>
            <a:r>
              <a:rPr lang="pl-PL" dirty="0"/>
              <a:t>Tekst właściwy, Arial Nova 12</a:t>
            </a:r>
          </a:p>
        </p:txBody>
      </p:sp>
      <p:sp>
        <p:nvSpPr>
          <p:cNvPr id="12" name="Symbol zastępczy tekstu 3">
            <a:extLst>
              <a:ext uri="{FF2B5EF4-FFF2-40B4-BE49-F238E27FC236}">
                <a16:creationId xmlns:a16="http://schemas.microsoft.com/office/drawing/2014/main" id="{B8B982B7-5A38-43CA-86BC-9174CC034EE7}"/>
              </a:ext>
            </a:extLst>
          </p:cNvPr>
          <p:cNvSpPr>
            <a:spLocks noGrp="1"/>
          </p:cNvSpPr>
          <p:nvPr>
            <p:ph type="body" sz="quarter" idx="17" hasCustomPrompt="1"/>
          </p:nvPr>
        </p:nvSpPr>
        <p:spPr>
          <a:xfrm>
            <a:off x="9298112" y="2367272"/>
            <a:ext cx="2578814" cy="3724610"/>
          </a:xfrm>
          <a:prstGeom prst="rect">
            <a:avLst/>
          </a:prstGeom>
        </p:spPr>
        <p:txBody>
          <a:bodyPr anchor="t" anchorCtr="0"/>
          <a:lstStyle>
            <a:lvl1pPr marL="0" indent="0">
              <a:buNone/>
              <a:defRPr sz="1200" b="0">
                <a:solidFill>
                  <a:schemeClr val="tx1"/>
                </a:solidFill>
              </a:defRPr>
            </a:lvl1pPr>
          </a:lstStyle>
          <a:p>
            <a:pPr lvl="0"/>
            <a:r>
              <a:rPr lang="pl-PL" dirty="0"/>
              <a:t>Tekst właściwy, Arial Nova 12</a:t>
            </a:r>
          </a:p>
        </p:txBody>
      </p:sp>
    </p:spTree>
    <p:extLst>
      <p:ext uri="{BB962C8B-B14F-4D97-AF65-F5344CB8AC3E}">
        <p14:creationId xmlns:p14="http://schemas.microsoft.com/office/powerpoint/2010/main" val="204236839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dwa wykresy">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6D24AC07-042C-4705-A38D-200BB7EDA942}"/>
              </a:ext>
            </a:extLst>
          </p:cNvPr>
          <p:cNvSpPr>
            <a:spLocks noGrp="1"/>
          </p:cNvSpPr>
          <p:nvPr>
            <p:ph type="title"/>
          </p:nvPr>
        </p:nvSpPr>
        <p:spPr>
          <a:xfrm>
            <a:off x="328773" y="365126"/>
            <a:ext cx="11548153" cy="400992"/>
          </a:xfrm>
          <a:prstGeom prst="rect">
            <a:avLst/>
          </a:prstGeom>
        </p:spPr>
        <p:txBody>
          <a:bodyPr/>
          <a:lstStyle/>
          <a:p>
            <a:r>
              <a:rPr lang="pl-PL" dirty="0"/>
              <a:t>Kliknij, aby edytować styl</a:t>
            </a:r>
          </a:p>
        </p:txBody>
      </p:sp>
      <p:sp>
        <p:nvSpPr>
          <p:cNvPr id="4" name="Symbol zastępczy tekstu 3">
            <a:extLst>
              <a:ext uri="{FF2B5EF4-FFF2-40B4-BE49-F238E27FC236}">
                <a16:creationId xmlns:a16="http://schemas.microsoft.com/office/drawing/2014/main" id="{B0F4A3CA-328B-4858-90DA-FD9B03085D64}"/>
              </a:ext>
            </a:extLst>
          </p:cNvPr>
          <p:cNvSpPr>
            <a:spLocks noGrp="1"/>
          </p:cNvSpPr>
          <p:nvPr>
            <p:ph type="body" sz="quarter" idx="10" hasCustomPrompt="1"/>
          </p:nvPr>
        </p:nvSpPr>
        <p:spPr>
          <a:xfrm>
            <a:off x="342472" y="2619946"/>
            <a:ext cx="2578814" cy="401638"/>
          </a:xfrm>
          <a:prstGeom prst="rect">
            <a:avLst/>
          </a:prstGeom>
        </p:spPr>
        <p:txBody>
          <a:bodyPr anchor="ctr" anchorCtr="0"/>
          <a:lstStyle>
            <a:lvl1pPr marL="0" indent="0">
              <a:buNone/>
              <a:defRPr sz="1200" b="1">
                <a:solidFill>
                  <a:schemeClr val="tx1"/>
                </a:solidFill>
              </a:defRPr>
            </a:lvl1pPr>
          </a:lstStyle>
          <a:p>
            <a:pPr lvl="0"/>
            <a:r>
              <a:rPr lang="pl-PL" dirty="0"/>
              <a:t>Tytuł wykresu [%]</a:t>
            </a:r>
          </a:p>
        </p:txBody>
      </p:sp>
      <p:sp>
        <p:nvSpPr>
          <p:cNvPr id="5" name="Symbol zastępczy tekstu 3">
            <a:extLst>
              <a:ext uri="{FF2B5EF4-FFF2-40B4-BE49-F238E27FC236}">
                <a16:creationId xmlns:a16="http://schemas.microsoft.com/office/drawing/2014/main" id="{08C5034B-2FBD-4419-9FD6-5183B4D32610}"/>
              </a:ext>
            </a:extLst>
          </p:cNvPr>
          <p:cNvSpPr>
            <a:spLocks noGrp="1"/>
          </p:cNvSpPr>
          <p:nvPr>
            <p:ph type="body" sz="quarter" idx="11" hasCustomPrompt="1"/>
          </p:nvPr>
        </p:nvSpPr>
        <p:spPr>
          <a:xfrm>
            <a:off x="6102848" y="2619946"/>
            <a:ext cx="2578814" cy="401638"/>
          </a:xfrm>
          <a:prstGeom prst="rect">
            <a:avLst/>
          </a:prstGeom>
        </p:spPr>
        <p:txBody>
          <a:bodyPr anchor="ctr" anchorCtr="0"/>
          <a:lstStyle>
            <a:lvl1pPr marL="0" indent="0">
              <a:buNone/>
              <a:defRPr sz="1200" b="1">
                <a:solidFill>
                  <a:schemeClr val="tx1"/>
                </a:solidFill>
              </a:defRPr>
            </a:lvl1pPr>
          </a:lstStyle>
          <a:p>
            <a:pPr lvl="0"/>
            <a:r>
              <a:rPr lang="pl-PL" dirty="0"/>
              <a:t>Tytuł wykresu [%]</a:t>
            </a:r>
          </a:p>
        </p:txBody>
      </p:sp>
      <p:sp>
        <p:nvSpPr>
          <p:cNvPr id="9" name="Symbol zastępczy tekstu 3">
            <a:extLst>
              <a:ext uri="{FF2B5EF4-FFF2-40B4-BE49-F238E27FC236}">
                <a16:creationId xmlns:a16="http://schemas.microsoft.com/office/drawing/2014/main" id="{B410615E-D83A-44F4-A934-416657E88418}"/>
              </a:ext>
            </a:extLst>
          </p:cNvPr>
          <p:cNvSpPr>
            <a:spLocks noGrp="1"/>
          </p:cNvSpPr>
          <p:nvPr>
            <p:ph type="body" sz="quarter" idx="14" hasCustomPrompt="1"/>
          </p:nvPr>
        </p:nvSpPr>
        <p:spPr>
          <a:xfrm>
            <a:off x="328772" y="1475558"/>
            <a:ext cx="11548153" cy="400992"/>
          </a:xfrm>
          <a:prstGeom prst="rect">
            <a:avLst/>
          </a:prstGeom>
        </p:spPr>
        <p:txBody>
          <a:bodyPr anchor="t" anchorCtr="0"/>
          <a:lstStyle>
            <a:lvl1pPr marL="0" indent="0">
              <a:buNone/>
              <a:defRPr sz="1200" b="0">
                <a:solidFill>
                  <a:schemeClr val="tx1"/>
                </a:solidFill>
              </a:defRPr>
            </a:lvl1pPr>
          </a:lstStyle>
          <a:p>
            <a:pPr lvl="0"/>
            <a:r>
              <a:rPr lang="pl-PL" dirty="0"/>
              <a:t>Tekst właściwy, Arial Nova 12</a:t>
            </a:r>
          </a:p>
        </p:txBody>
      </p:sp>
      <p:sp>
        <p:nvSpPr>
          <p:cNvPr id="8" name="Symbol zastępczy wykresu 7">
            <a:extLst>
              <a:ext uri="{FF2B5EF4-FFF2-40B4-BE49-F238E27FC236}">
                <a16:creationId xmlns:a16="http://schemas.microsoft.com/office/drawing/2014/main" id="{01FAD347-913A-4571-AD94-E152B5082718}"/>
              </a:ext>
            </a:extLst>
          </p:cNvPr>
          <p:cNvSpPr>
            <a:spLocks noGrp="1"/>
          </p:cNvSpPr>
          <p:nvPr>
            <p:ph type="chart" sz="quarter" idx="15"/>
          </p:nvPr>
        </p:nvSpPr>
        <p:spPr>
          <a:xfrm>
            <a:off x="328613" y="3429000"/>
            <a:ext cx="4397375" cy="2489200"/>
          </a:xfrm>
          <a:prstGeom prst="rect">
            <a:avLst/>
          </a:prstGeom>
        </p:spPr>
        <p:txBody>
          <a:bodyPr/>
          <a:lstStyle/>
          <a:p>
            <a:endParaRPr lang="pl-PL" dirty="0"/>
          </a:p>
        </p:txBody>
      </p:sp>
      <p:sp>
        <p:nvSpPr>
          <p:cNvPr id="13" name="Symbol zastępczy wykresu 7">
            <a:extLst>
              <a:ext uri="{FF2B5EF4-FFF2-40B4-BE49-F238E27FC236}">
                <a16:creationId xmlns:a16="http://schemas.microsoft.com/office/drawing/2014/main" id="{FE856795-5EBC-435E-9009-00A575BA7769}"/>
              </a:ext>
            </a:extLst>
          </p:cNvPr>
          <p:cNvSpPr>
            <a:spLocks noGrp="1"/>
          </p:cNvSpPr>
          <p:nvPr>
            <p:ph type="chart" sz="quarter" idx="16"/>
          </p:nvPr>
        </p:nvSpPr>
        <p:spPr>
          <a:xfrm>
            <a:off x="6102848" y="3428964"/>
            <a:ext cx="4397375" cy="2489200"/>
          </a:xfrm>
          <a:prstGeom prst="rect">
            <a:avLst/>
          </a:prstGeom>
        </p:spPr>
        <p:txBody>
          <a:bodyPr/>
          <a:lstStyle/>
          <a:p>
            <a:endParaRPr lang="pl-PL"/>
          </a:p>
        </p:txBody>
      </p:sp>
    </p:spTree>
    <p:extLst>
      <p:ext uri="{BB962C8B-B14F-4D97-AF65-F5344CB8AC3E}">
        <p14:creationId xmlns:p14="http://schemas.microsoft.com/office/powerpoint/2010/main" val="49319882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Slajd tytułowy">
    <p:spTree>
      <p:nvGrpSpPr>
        <p:cNvPr id="1" name=""/>
        <p:cNvGrpSpPr/>
        <p:nvPr/>
      </p:nvGrpSpPr>
      <p:grpSpPr>
        <a:xfrm>
          <a:off x="0" y="0"/>
          <a:ext cx="0" cy="0"/>
          <a:chOff x="0" y="0"/>
          <a:chExt cx="0" cy="0"/>
        </a:xfrm>
      </p:grpSpPr>
      <p:sp>
        <p:nvSpPr>
          <p:cNvPr id="7" name="Symbol zastępczy tytułu 1">
            <a:extLst>
              <a:ext uri="{FF2B5EF4-FFF2-40B4-BE49-F238E27FC236}">
                <a16:creationId xmlns:a16="http://schemas.microsoft.com/office/drawing/2014/main" id="{351BAC17-5BCD-4C16-87DF-D85FB310B770}"/>
              </a:ext>
            </a:extLst>
          </p:cNvPr>
          <p:cNvSpPr>
            <a:spLocks noGrp="1"/>
          </p:cNvSpPr>
          <p:nvPr>
            <p:ph type="title"/>
          </p:nvPr>
        </p:nvSpPr>
        <p:spPr>
          <a:xfrm>
            <a:off x="328773" y="365126"/>
            <a:ext cx="11548153" cy="600646"/>
          </a:xfrm>
          <a:prstGeom prst="rect">
            <a:avLst/>
          </a:prstGeom>
        </p:spPr>
        <p:txBody>
          <a:bodyPr vert="horz" lIns="91440" tIns="45720" rIns="91440" bIns="45720" rtlCol="0" anchor="t" anchorCtr="0">
            <a:noAutofit/>
          </a:bodyPr>
          <a:lstStyle/>
          <a:p>
            <a:r>
              <a:rPr lang="pl-PL" dirty="0"/>
              <a:t>SLAJD TYTUŁOWY</a:t>
            </a:r>
          </a:p>
        </p:txBody>
      </p:sp>
      <p:sp>
        <p:nvSpPr>
          <p:cNvPr id="8" name="Symbol zastępczy tekstu 2">
            <a:extLst>
              <a:ext uri="{FF2B5EF4-FFF2-40B4-BE49-F238E27FC236}">
                <a16:creationId xmlns:a16="http://schemas.microsoft.com/office/drawing/2014/main" id="{21712DE5-C84D-4EB9-8D8C-BE691FF9A1CF}"/>
              </a:ext>
            </a:extLst>
          </p:cNvPr>
          <p:cNvSpPr>
            <a:spLocks noGrp="1"/>
          </p:cNvSpPr>
          <p:nvPr>
            <p:ph idx="1"/>
          </p:nvPr>
        </p:nvSpPr>
        <p:spPr>
          <a:xfrm>
            <a:off x="328773" y="1484074"/>
            <a:ext cx="2835667" cy="4639323"/>
          </a:xfrm>
          <a:prstGeom prst="rect">
            <a:avLst/>
          </a:prstGeom>
        </p:spPr>
        <p:txBody>
          <a:bodyPr vert="horz" lIns="91440" tIns="45720" rIns="91440" bIns="45720" rtlCol="0">
            <a:normAutofit/>
          </a:bodyPr>
          <a:lstStyle>
            <a:lvl1pPr>
              <a:defRPr/>
            </a:lvl1pPr>
          </a:lstStyle>
          <a:p>
            <a:pPr lvl="0"/>
            <a:endParaRPr lang="pl-PL" dirty="0"/>
          </a:p>
        </p:txBody>
      </p:sp>
    </p:spTree>
    <p:extLst>
      <p:ext uri="{BB962C8B-B14F-4D97-AF65-F5344CB8AC3E}">
        <p14:creationId xmlns:p14="http://schemas.microsoft.com/office/powerpoint/2010/main" val="980880083"/>
      </p:ext>
    </p:extLst>
  </p:cSld>
  <p:clrMapOvr>
    <a:masterClrMapping/>
  </p:clrMapOvr>
  <p:hf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Układ niestandardowy">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84995D60-9F0B-4397-9FA8-DE82DA0EE3DC}"/>
              </a:ext>
            </a:extLst>
          </p:cNvPr>
          <p:cNvSpPr>
            <a:spLocks noGrp="1"/>
          </p:cNvSpPr>
          <p:nvPr>
            <p:ph type="title"/>
          </p:nvPr>
        </p:nvSpPr>
        <p:spPr>
          <a:xfrm>
            <a:off x="838200" y="365125"/>
            <a:ext cx="10515600" cy="1325563"/>
          </a:xfrm>
          <a:prstGeom prst="rect">
            <a:avLst/>
          </a:prstGeom>
        </p:spPr>
        <p:txBody>
          <a:bodyPr/>
          <a:lstStyle/>
          <a:p>
            <a:r>
              <a:rPr lang="pl-PL"/>
              <a:t>Kliknij, aby edytować styl</a:t>
            </a:r>
          </a:p>
        </p:txBody>
      </p:sp>
    </p:spTree>
    <p:extLst>
      <p:ext uri="{BB962C8B-B14F-4D97-AF65-F5344CB8AC3E}">
        <p14:creationId xmlns:p14="http://schemas.microsoft.com/office/powerpoint/2010/main" val="143697341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3_Slajd tytułowy">
    <p:spTree>
      <p:nvGrpSpPr>
        <p:cNvPr id="1" name=""/>
        <p:cNvGrpSpPr/>
        <p:nvPr/>
      </p:nvGrpSpPr>
      <p:grpSpPr>
        <a:xfrm>
          <a:off x="0" y="0"/>
          <a:ext cx="0" cy="0"/>
          <a:chOff x="0" y="0"/>
          <a:chExt cx="0" cy="0"/>
        </a:xfrm>
      </p:grpSpPr>
      <p:sp>
        <p:nvSpPr>
          <p:cNvPr id="5" name="Symbol zastępczy obrazu 4">
            <a:extLst>
              <a:ext uri="{FF2B5EF4-FFF2-40B4-BE49-F238E27FC236}">
                <a16:creationId xmlns:a16="http://schemas.microsoft.com/office/drawing/2014/main" id="{FC517161-9F11-44D5-B113-15507C267F7A}"/>
              </a:ext>
            </a:extLst>
          </p:cNvPr>
          <p:cNvSpPr>
            <a:spLocks noGrp="1"/>
          </p:cNvSpPr>
          <p:nvPr>
            <p:ph type="pic" sz="quarter" idx="10"/>
          </p:nvPr>
        </p:nvSpPr>
        <p:spPr>
          <a:xfrm>
            <a:off x="7099446" y="1058237"/>
            <a:ext cx="4808295" cy="4974262"/>
          </a:xfrm>
          <a:prstGeom prst="rect">
            <a:avLst/>
          </a:prstGeom>
        </p:spPr>
        <p:txBody>
          <a:bodyPr/>
          <a:lstStyle/>
          <a:p>
            <a:endParaRPr lang="pl-PL"/>
          </a:p>
        </p:txBody>
      </p:sp>
      <p:sp>
        <p:nvSpPr>
          <p:cNvPr id="7" name="Symbol zastępczy tekstu 6">
            <a:extLst>
              <a:ext uri="{FF2B5EF4-FFF2-40B4-BE49-F238E27FC236}">
                <a16:creationId xmlns:a16="http://schemas.microsoft.com/office/drawing/2014/main" id="{DF14E493-80D3-4A04-82D7-E00844FBC781}"/>
              </a:ext>
            </a:extLst>
          </p:cNvPr>
          <p:cNvSpPr>
            <a:spLocks noGrp="1"/>
          </p:cNvSpPr>
          <p:nvPr>
            <p:ph type="body" sz="quarter" idx="11" hasCustomPrompt="1"/>
          </p:nvPr>
        </p:nvSpPr>
        <p:spPr>
          <a:xfrm>
            <a:off x="406400" y="2997200"/>
            <a:ext cx="5270500" cy="1447800"/>
          </a:xfrm>
          <a:prstGeom prst="rect">
            <a:avLst/>
          </a:prstGeom>
        </p:spPr>
        <p:txBody>
          <a:bodyPr/>
          <a:lstStyle>
            <a:lvl1pPr marL="0" indent="0">
              <a:buNone/>
              <a:defRPr sz="3200">
                <a:solidFill>
                  <a:schemeClr val="tx1"/>
                </a:solidFill>
                <a:latin typeface="Arial Nova" panose="020B0504020202020204" pitchFamily="34" charset="0"/>
              </a:defRPr>
            </a:lvl1pPr>
            <a:lvl2pPr>
              <a:defRPr sz="3200">
                <a:solidFill>
                  <a:schemeClr val="bg1"/>
                </a:solidFill>
                <a:latin typeface="Franklin Gothic Demi" panose="020B0703020102020204" pitchFamily="34" charset="0"/>
              </a:defRPr>
            </a:lvl2pPr>
            <a:lvl3pPr>
              <a:defRPr sz="3200">
                <a:solidFill>
                  <a:schemeClr val="bg1"/>
                </a:solidFill>
                <a:latin typeface="Franklin Gothic Demi" panose="020B0703020102020204" pitchFamily="34" charset="0"/>
              </a:defRPr>
            </a:lvl3pPr>
            <a:lvl4pPr>
              <a:defRPr sz="3200">
                <a:solidFill>
                  <a:schemeClr val="bg1"/>
                </a:solidFill>
                <a:latin typeface="Franklin Gothic Demi" panose="020B0703020102020204" pitchFamily="34" charset="0"/>
              </a:defRPr>
            </a:lvl4pPr>
            <a:lvl5pPr>
              <a:defRPr sz="3200">
                <a:solidFill>
                  <a:schemeClr val="bg1"/>
                </a:solidFill>
                <a:latin typeface="Franklin Gothic Demi" panose="020B0703020102020204" pitchFamily="34" charset="0"/>
              </a:defRPr>
            </a:lvl5pPr>
          </a:lstStyle>
          <a:p>
            <a:pPr lvl="0"/>
            <a:r>
              <a:rPr lang="pl-PL" dirty="0"/>
              <a:t>TYTUŁ</a:t>
            </a:r>
          </a:p>
        </p:txBody>
      </p:sp>
      <p:sp>
        <p:nvSpPr>
          <p:cNvPr id="9" name="Symbol zastępczy tekstu 8">
            <a:extLst>
              <a:ext uri="{FF2B5EF4-FFF2-40B4-BE49-F238E27FC236}">
                <a16:creationId xmlns:a16="http://schemas.microsoft.com/office/drawing/2014/main" id="{0BFBA83C-1D50-4E57-B68E-962D86D08C6E}"/>
              </a:ext>
            </a:extLst>
          </p:cNvPr>
          <p:cNvSpPr>
            <a:spLocks noGrp="1"/>
          </p:cNvSpPr>
          <p:nvPr>
            <p:ph type="body" sz="quarter" idx="12" hasCustomPrompt="1"/>
          </p:nvPr>
        </p:nvSpPr>
        <p:spPr>
          <a:xfrm>
            <a:off x="419100" y="6032500"/>
            <a:ext cx="2628900" cy="482600"/>
          </a:xfrm>
          <a:prstGeom prst="rect">
            <a:avLst/>
          </a:prstGeom>
        </p:spPr>
        <p:txBody>
          <a:bodyPr anchor="ctr" anchorCtr="0"/>
          <a:lstStyle>
            <a:lvl1pPr marL="0" indent="0">
              <a:buFontTx/>
              <a:buNone/>
              <a:defRPr sz="1200">
                <a:solidFill>
                  <a:schemeClr val="tx1"/>
                </a:solidFill>
                <a:latin typeface="Arial Nova" panose="020B0504020202020204" pitchFamily="34" charset="0"/>
              </a:defRPr>
            </a:lvl1pPr>
            <a:lvl2pPr>
              <a:defRPr>
                <a:latin typeface="Franklin Gothic Demi" panose="020B0703020102020204" pitchFamily="34" charset="0"/>
              </a:defRPr>
            </a:lvl2pPr>
            <a:lvl3pPr>
              <a:defRPr>
                <a:latin typeface="Franklin Gothic Demi" panose="020B0703020102020204" pitchFamily="34" charset="0"/>
              </a:defRPr>
            </a:lvl3pPr>
            <a:lvl4pPr>
              <a:defRPr>
                <a:latin typeface="Franklin Gothic Demi" panose="020B0703020102020204" pitchFamily="34" charset="0"/>
              </a:defRPr>
            </a:lvl4pPr>
            <a:lvl5pPr>
              <a:defRPr>
                <a:latin typeface="Franklin Gothic Demi" panose="020B0703020102020204" pitchFamily="34" charset="0"/>
              </a:defRPr>
            </a:lvl5pPr>
          </a:lstStyle>
          <a:p>
            <a:pPr lvl="0"/>
            <a:r>
              <a:rPr lang="pl-PL" dirty="0"/>
              <a:t>data</a:t>
            </a:r>
          </a:p>
        </p:txBody>
      </p:sp>
      <p:cxnSp>
        <p:nvCxnSpPr>
          <p:cNvPr id="8" name="Łącznik prosty 7">
            <a:extLst>
              <a:ext uri="{FF2B5EF4-FFF2-40B4-BE49-F238E27FC236}">
                <a16:creationId xmlns:a16="http://schemas.microsoft.com/office/drawing/2014/main" id="{B7673369-3AAB-4EDD-AB1A-0BB9C1464295}"/>
              </a:ext>
            </a:extLst>
          </p:cNvPr>
          <p:cNvCxnSpPr>
            <a:cxnSpLocks/>
          </p:cNvCxnSpPr>
          <p:nvPr userDrawn="1"/>
        </p:nvCxnSpPr>
        <p:spPr>
          <a:xfrm>
            <a:off x="6852862" y="1058237"/>
            <a:ext cx="0" cy="49742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4923817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Przekładka 1">
    <p:spTree>
      <p:nvGrpSpPr>
        <p:cNvPr id="1" name=""/>
        <p:cNvGrpSpPr/>
        <p:nvPr/>
      </p:nvGrpSpPr>
      <p:grpSpPr>
        <a:xfrm>
          <a:off x="0" y="0"/>
          <a:ext cx="0" cy="0"/>
          <a:chOff x="0" y="0"/>
          <a:chExt cx="0" cy="0"/>
        </a:xfrm>
      </p:grpSpPr>
      <p:sp>
        <p:nvSpPr>
          <p:cNvPr id="2" name="Prostokąt 1">
            <a:extLst>
              <a:ext uri="{FF2B5EF4-FFF2-40B4-BE49-F238E27FC236}">
                <a16:creationId xmlns:a16="http://schemas.microsoft.com/office/drawing/2014/main" id="{54176D22-1C88-4FC9-AC69-812077C5D895}"/>
              </a:ext>
            </a:extLst>
          </p:cNvPr>
          <p:cNvSpPr/>
          <p:nvPr userDrawn="1"/>
        </p:nvSpPr>
        <p:spPr>
          <a:xfrm>
            <a:off x="7101015" y="1054443"/>
            <a:ext cx="4810885" cy="497426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cxnSp>
        <p:nvCxnSpPr>
          <p:cNvPr id="5" name="Łącznik prosty 4">
            <a:extLst>
              <a:ext uri="{FF2B5EF4-FFF2-40B4-BE49-F238E27FC236}">
                <a16:creationId xmlns:a16="http://schemas.microsoft.com/office/drawing/2014/main" id="{CF7DFA25-BECB-4D2A-BC42-ED605871AFD3}"/>
              </a:ext>
            </a:extLst>
          </p:cNvPr>
          <p:cNvCxnSpPr>
            <a:cxnSpLocks/>
          </p:cNvCxnSpPr>
          <p:nvPr userDrawn="1"/>
        </p:nvCxnSpPr>
        <p:spPr>
          <a:xfrm>
            <a:off x="6852862" y="1058237"/>
            <a:ext cx="0" cy="4974262"/>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pic>
        <p:nvPicPr>
          <p:cNvPr id="6" name="Obraz 5">
            <a:extLst>
              <a:ext uri="{FF2B5EF4-FFF2-40B4-BE49-F238E27FC236}">
                <a16:creationId xmlns:a16="http://schemas.microsoft.com/office/drawing/2014/main" id="{C1B00103-B34B-40F7-9B46-29F2A2501035}"/>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641328" y="1762034"/>
            <a:ext cx="3730260" cy="3559081"/>
          </a:xfrm>
          <a:prstGeom prst="rect">
            <a:avLst/>
          </a:prstGeom>
        </p:spPr>
      </p:pic>
      <p:sp>
        <p:nvSpPr>
          <p:cNvPr id="8" name="Symbol zastępczy tekstu 7">
            <a:extLst>
              <a:ext uri="{FF2B5EF4-FFF2-40B4-BE49-F238E27FC236}">
                <a16:creationId xmlns:a16="http://schemas.microsoft.com/office/drawing/2014/main" id="{314B3A3A-7109-4A81-A3D3-DCDA2B87F3AD}"/>
              </a:ext>
            </a:extLst>
          </p:cNvPr>
          <p:cNvSpPr>
            <a:spLocks noGrp="1"/>
          </p:cNvSpPr>
          <p:nvPr>
            <p:ph type="body" sz="quarter" idx="10" hasCustomPrompt="1"/>
          </p:nvPr>
        </p:nvSpPr>
        <p:spPr>
          <a:xfrm>
            <a:off x="685174" y="2116155"/>
            <a:ext cx="6043612" cy="485775"/>
          </a:xfrm>
          <a:prstGeom prst="rect">
            <a:avLst/>
          </a:prstGeom>
        </p:spPr>
        <p:txBody>
          <a:bodyPr/>
          <a:lstStyle>
            <a:lvl1pPr marL="0" indent="0" algn="r">
              <a:buNone/>
              <a:defRPr sz="3200"/>
            </a:lvl1pPr>
          </a:lstStyle>
          <a:p>
            <a:pPr lvl="0"/>
            <a:r>
              <a:rPr lang="pl-PL"/>
              <a:t>Tytuł rozdziału</a:t>
            </a:r>
          </a:p>
        </p:txBody>
      </p:sp>
      <p:sp>
        <p:nvSpPr>
          <p:cNvPr id="9" name="Symbol zastępczy tekstu 7">
            <a:extLst>
              <a:ext uri="{FF2B5EF4-FFF2-40B4-BE49-F238E27FC236}">
                <a16:creationId xmlns:a16="http://schemas.microsoft.com/office/drawing/2014/main" id="{8D56669F-33DE-4870-8EC6-4CCAA9BAE60F}"/>
              </a:ext>
            </a:extLst>
          </p:cNvPr>
          <p:cNvSpPr>
            <a:spLocks noGrp="1"/>
          </p:cNvSpPr>
          <p:nvPr>
            <p:ph type="body" sz="quarter" idx="11" hasCustomPrompt="1"/>
          </p:nvPr>
        </p:nvSpPr>
        <p:spPr>
          <a:xfrm>
            <a:off x="685174" y="2720453"/>
            <a:ext cx="6043612" cy="485775"/>
          </a:xfrm>
          <a:prstGeom prst="rect">
            <a:avLst/>
          </a:prstGeom>
        </p:spPr>
        <p:txBody>
          <a:bodyPr/>
          <a:lstStyle>
            <a:lvl1pPr marL="0" indent="0" algn="r">
              <a:buNone/>
              <a:defRPr sz="2000"/>
            </a:lvl1pPr>
          </a:lstStyle>
          <a:p>
            <a:pPr lvl="0"/>
            <a:r>
              <a:rPr lang="pl-PL"/>
              <a:t>Opcjonalnie podtytuł, opis zawartości</a:t>
            </a:r>
          </a:p>
        </p:txBody>
      </p:sp>
    </p:spTree>
    <p:extLst>
      <p:ext uri="{BB962C8B-B14F-4D97-AF65-F5344CB8AC3E}">
        <p14:creationId xmlns:p14="http://schemas.microsoft.com/office/powerpoint/2010/main" val="69023467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slajd kończący">
    <p:spTree>
      <p:nvGrpSpPr>
        <p:cNvPr id="1" name=""/>
        <p:cNvGrpSpPr/>
        <p:nvPr/>
      </p:nvGrpSpPr>
      <p:grpSpPr>
        <a:xfrm>
          <a:off x="0" y="0"/>
          <a:ext cx="0" cy="0"/>
          <a:chOff x="0" y="0"/>
          <a:chExt cx="0" cy="0"/>
        </a:xfrm>
      </p:grpSpPr>
      <p:sp>
        <p:nvSpPr>
          <p:cNvPr id="8" name="Symbol zastępczy obrazu 7">
            <a:extLst>
              <a:ext uri="{FF2B5EF4-FFF2-40B4-BE49-F238E27FC236}">
                <a16:creationId xmlns:a16="http://schemas.microsoft.com/office/drawing/2014/main" id="{31679C42-AD37-44EC-AB09-B85C501314F1}"/>
              </a:ext>
            </a:extLst>
          </p:cNvPr>
          <p:cNvSpPr>
            <a:spLocks noGrp="1"/>
          </p:cNvSpPr>
          <p:nvPr>
            <p:ph type="pic" sz="quarter" idx="10" hasCustomPrompt="1"/>
          </p:nvPr>
        </p:nvSpPr>
        <p:spPr>
          <a:xfrm>
            <a:off x="7116763" y="1067435"/>
            <a:ext cx="4754562" cy="4952365"/>
          </a:xfrm>
          <a:prstGeom prst="rect">
            <a:avLst/>
          </a:prstGeom>
        </p:spPr>
        <p:txBody>
          <a:bodyPr/>
          <a:lstStyle>
            <a:lvl1pPr marL="0" indent="0" algn="ctr">
              <a:buNone/>
              <a:defRPr/>
            </a:lvl1pPr>
          </a:lstStyle>
          <a:p>
            <a:r>
              <a:rPr lang="pl-PL"/>
              <a:t>obraz</a:t>
            </a:r>
          </a:p>
        </p:txBody>
      </p:sp>
      <p:pic>
        <p:nvPicPr>
          <p:cNvPr id="5" name="Obraz 4" descr="Obraz zawierający tekst, znak, clipart&#10;&#10;Opis wygenerowany automatycznie">
            <a:extLst>
              <a:ext uri="{FF2B5EF4-FFF2-40B4-BE49-F238E27FC236}">
                <a16:creationId xmlns:a16="http://schemas.microsoft.com/office/drawing/2014/main" id="{73CDE3CB-EB32-425E-9511-3C753AAF517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1427" y="401758"/>
            <a:ext cx="1814552" cy="650560"/>
          </a:xfrm>
          <a:prstGeom prst="rect">
            <a:avLst/>
          </a:prstGeom>
        </p:spPr>
      </p:pic>
      <p:cxnSp>
        <p:nvCxnSpPr>
          <p:cNvPr id="6" name="Łącznik prosty 5">
            <a:extLst>
              <a:ext uri="{FF2B5EF4-FFF2-40B4-BE49-F238E27FC236}">
                <a16:creationId xmlns:a16="http://schemas.microsoft.com/office/drawing/2014/main" id="{0D17DDFD-0C27-4BDD-99CC-44102E5EA9E6}"/>
              </a:ext>
            </a:extLst>
          </p:cNvPr>
          <p:cNvCxnSpPr>
            <a:cxnSpLocks/>
          </p:cNvCxnSpPr>
          <p:nvPr userDrawn="1"/>
        </p:nvCxnSpPr>
        <p:spPr>
          <a:xfrm>
            <a:off x="6852862" y="1058237"/>
            <a:ext cx="0" cy="49742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7" name="Symbol zastępczy tekstu 6">
            <a:extLst>
              <a:ext uri="{FF2B5EF4-FFF2-40B4-BE49-F238E27FC236}">
                <a16:creationId xmlns:a16="http://schemas.microsoft.com/office/drawing/2014/main" id="{1924B40A-8D9D-4C22-856E-9310E23A4F69}"/>
              </a:ext>
            </a:extLst>
          </p:cNvPr>
          <p:cNvSpPr>
            <a:spLocks noGrp="1"/>
          </p:cNvSpPr>
          <p:nvPr>
            <p:ph type="body" sz="quarter" idx="11" hasCustomPrompt="1"/>
          </p:nvPr>
        </p:nvSpPr>
        <p:spPr>
          <a:xfrm>
            <a:off x="401425" y="2971800"/>
            <a:ext cx="6112389" cy="914400"/>
          </a:xfrm>
          <a:prstGeom prst="rect">
            <a:avLst/>
          </a:prstGeom>
        </p:spPr>
        <p:txBody>
          <a:bodyPr/>
          <a:lstStyle>
            <a:lvl1pPr marL="0" indent="0">
              <a:buNone/>
              <a:defRPr b="1"/>
            </a:lvl1pPr>
          </a:lstStyle>
          <a:p>
            <a:pPr lvl="0"/>
            <a:r>
              <a:rPr lang="pl-PL" dirty="0"/>
              <a:t>Zapraszamy albo inne słowo na zakończenie</a:t>
            </a:r>
          </a:p>
        </p:txBody>
      </p:sp>
      <p:sp>
        <p:nvSpPr>
          <p:cNvPr id="11" name="Prostokąt 10">
            <a:extLst>
              <a:ext uri="{FF2B5EF4-FFF2-40B4-BE49-F238E27FC236}">
                <a16:creationId xmlns:a16="http://schemas.microsoft.com/office/drawing/2014/main" id="{196D860C-FF8B-4D39-A131-D2B014968514}"/>
              </a:ext>
            </a:extLst>
          </p:cNvPr>
          <p:cNvSpPr/>
          <p:nvPr userDrawn="1"/>
        </p:nvSpPr>
        <p:spPr>
          <a:xfrm>
            <a:off x="353820" y="4027433"/>
            <a:ext cx="3952126" cy="1354217"/>
          </a:xfrm>
          <a:prstGeom prst="rect">
            <a:avLst/>
          </a:prstGeom>
        </p:spPr>
        <p:txBody>
          <a:bodyPr wrap="square">
            <a:spAutoFit/>
          </a:bodyPr>
          <a:lstStyle/>
          <a:p>
            <a:r>
              <a:rPr lang="pl-PL" b="1" dirty="0" err="1"/>
              <a:t>Minds</a:t>
            </a:r>
            <a:r>
              <a:rPr lang="pl-PL" b="1" dirty="0"/>
              <a:t> &amp; </a:t>
            </a:r>
            <a:r>
              <a:rPr lang="pl-PL" b="1" dirty="0" err="1"/>
              <a:t>Roses</a:t>
            </a:r>
            <a:r>
              <a:rPr lang="pl-PL" b="1" dirty="0"/>
              <a:t> sp. z.o.o</a:t>
            </a:r>
          </a:p>
          <a:p>
            <a:r>
              <a:rPr lang="pl-PL" sz="1600" dirty="0"/>
              <a:t>ul. Malborska 3/ 4.2                                                                         03- 286 Warszaw                                                                       NIP: 525-280-18-19 </a:t>
            </a:r>
          </a:p>
          <a:p>
            <a:r>
              <a:rPr lang="pl-PL" sz="1600" dirty="0"/>
              <a:t>www.mindsandroses.com</a:t>
            </a:r>
          </a:p>
        </p:txBody>
      </p:sp>
    </p:spTree>
    <p:extLst>
      <p:ext uri="{BB962C8B-B14F-4D97-AF65-F5344CB8AC3E}">
        <p14:creationId xmlns:p14="http://schemas.microsoft.com/office/powerpoint/2010/main" val="208762831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Rekomendacje">
    <p:spTree>
      <p:nvGrpSpPr>
        <p:cNvPr id="1" name=""/>
        <p:cNvGrpSpPr/>
        <p:nvPr/>
      </p:nvGrpSpPr>
      <p:grpSpPr>
        <a:xfrm>
          <a:off x="0" y="0"/>
          <a:ext cx="0" cy="0"/>
          <a:chOff x="0" y="0"/>
          <a:chExt cx="0" cy="0"/>
        </a:xfrm>
      </p:grpSpPr>
      <p:sp>
        <p:nvSpPr>
          <p:cNvPr id="4" name="Symbol zastępczy tytułu 1">
            <a:extLst>
              <a:ext uri="{FF2B5EF4-FFF2-40B4-BE49-F238E27FC236}">
                <a16:creationId xmlns:a16="http://schemas.microsoft.com/office/drawing/2014/main" id="{3910CF53-715F-4A67-8935-6F529D1D31AB}"/>
              </a:ext>
            </a:extLst>
          </p:cNvPr>
          <p:cNvSpPr>
            <a:spLocks noGrp="1"/>
          </p:cNvSpPr>
          <p:nvPr>
            <p:ph type="title"/>
          </p:nvPr>
        </p:nvSpPr>
        <p:spPr>
          <a:xfrm>
            <a:off x="328773" y="365126"/>
            <a:ext cx="11548153" cy="400992"/>
          </a:xfrm>
          <a:prstGeom prst="rect">
            <a:avLst/>
          </a:prstGeom>
        </p:spPr>
        <p:txBody>
          <a:bodyPr vert="horz" lIns="91440" tIns="45720" rIns="91440" bIns="45720" rtlCol="0" anchor="ctr" anchorCtr="0">
            <a:noAutofit/>
          </a:bodyPr>
          <a:lstStyle/>
          <a:p>
            <a:r>
              <a:rPr lang="pl-PL"/>
              <a:t>TYTUŁ – ARIAL NOVA, BOLD, 24</a:t>
            </a:r>
          </a:p>
        </p:txBody>
      </p:sp>
      <p:sp>
        <p:nvSpPr>
          <p:cNvPr id="6" name="Symbol zastępczy tekstu 3">
            <a:extLst>
              <a:ext uri="{FF2B5EF4-FFF2-40B4-BE49-F238E27FC236}">
                <a16:creationId xmlns:a16="http://schemas.microsoft.com/office/drawing/2014/main" id="{5A0962CB-0748-4196-88F5-916AF06B9270}"/>
              </a:ext>
            </a:extLst>
          </p:cNvPr>
          <p:cNvSpPr>
            <a:spLocks noGrp="1"/>
          </p:cNvSpPr>
          <p:nvPr>
            <p:ph type="body" sz="quarter" idx="11" hasCustomPrompt="1"/>
          </p:nvPr>
        </p:nvSpPr>
        <p:spPr>
          <a:xfrm>
            <a:off x="328773" y="1248375"/>
            <a:ext cx="2578814" cy="401638"/>
          </a:xfrm>
          <a:prstGeom prst="rect">
            <a:avLst/>
          </a:prstGeom>
        </p:spPr>
        <p:txBody>
          <a:bodyPr anchor="ctr" anchorCtr="0"/>
          <a:lstStyle>
            <a:lvl1pPr marL="0" indent="0">
              <a:buNone/>
              <a:defRPr sz="1600" b="1">
                <a:solidFill>
                  <a:schemeClr val="accent3">
                    <a:lumMod val="75000"/>
                  </a:schemeClr>
                </a:solidFill>
              </a:defRPr>
            </a:lvl1pPr>
          </a:lstStyle>
          <a:p>
            <a:pPr lvl="0"/>
            <a:r>
              <a:rPr lang="pl-PL" dirty="0"/>
              <a:t>Nagłówek</a:t>
            </a:r>
          </a:p>
        </p:txBody>
      </p:sp>
      <p:sp>
        <p:nvSpPr>
          <p:cNvPr id="7" name="Symbol zastępczy tekstu 3">
            <a:extLst>
              <a:ext uri="{FF2B5EF4-FFF2-40B4-BE49-F238E27FC236}">
                <a16:creationId xmlns:a16="http://schemas.microsoft.com/office/drawing/2014/main" id="{DB44FE35-13E2-403C-8368-351EA6E92203}"/>
              </a:ext>
            </a:extLst>
          </p:cNvPr>
          <p:cNvSpPr>
            <a:spLocks noGrp="1"/>
          </p:cNvSpPr>
          <p:nvPr>
            <p:ph type="body" sz="quarter" idx="12" hasCustomPrompt="1"/>
          </p:nvPr>
        </p:nvSpPr>
        <p:spPr>
          <a:xfrm>
            <a:off x="3313986" y="1248375"/>
            <a:ext cx="2578814" cy="401638"/>
          </a:xfrm>
          <a:prstGeom prst="rect">
            <a:avLst/>
          </a:prstGeom>
        </p:spPr>
        <p:txBody>
          <a:bodyPr anchor="ctr" anchorCtr="0"/>
          <a:lstStyle>
            <a:lvl1pPr marL="0" indent="0">
              <a:buNone/>
              <a:defRPr sz="1600" b="1">
                <a:solidFill>
                  <a:schemeClr val="accent3">
                    <a:lumMod val="75000"/>
                  </a:schemeClr>
                </a:solidFill>
              </a:defRPr>
            </a:lvl1pPr>
          </a:lstStyle>
          <a:p>
            <a:pPr lvl="0"/>
            <a:r>
              <a:rPr lang="pl-PL"/>
              <a:t>Nagłówek</a:t>
            </a:r>
          </a:p>
        </p:txBody>
      </p:sp>
      <p:sp>
        <p:nvSpPr>
          <p:cNvPr id="8" name="Symbol zastępczy tekstu 3">
            <a:extLst>
              <a:ext uri="{FF2B5EF4-FFF2-40B4-BE49-F238E27FC236}">
                <a16:creationId xmlns:a16="http://schemas.microsoft.com/office/drawing/2014/main" id="{EB0492AE-1E01-4CEF-B1AD-BDBE673BCCEC}"/>
              </a:ext>
            </a:extLst>
          </p:cNvPr>
          <p:cNvSpPr>
            <a:spLocks noGrp="1"/>
          </p:cNvSpPr>
          <p:nvPr>
            <p:ph type="body" sz="quarter" idx="13" hasCustomPrompt="1"/>
          </p:nvPr>
        </p:nvSpPr>
        <p:spPr>
          <a:xfrm>
            <a:off x="6299199" y="1248375"/>
            <a:ext cx="2578814" cy="401638"/>
          </a:xfrm>
          <a:prstGeom prst="rect">
            <a:avLst/>
          </a:prstGeom>
        </p:spPr>
        <p:txBody>
          <a:bodyPr anchor="ctr" anchorCtr="0"/>
          <a:lstStyle>
            <a:lvl1pPr marL="0" indent="0">
              <a:buNone/>
              <a:defRPr sz="1600" b="1">
                <a:solidFill>
                  <a:schemeClr val="accent3">
                    <a:lumMod val="75000"/>
                  </a:schemeClr>
                </a:solidFill>
              </a:defRPr>
            </a:lvl1pPr>
          </a:lstStyle>
          <a:p>
            <a:pPr lvl="0"/>
            <a:r>
              <a:rPr lang="pl-PL"/>
              <a:t>Nagłówek</a:t>
            </a:r>
          </a:p>
        </p:txBody>
      </p:sp>
      <p:sp>
        <p:nvSpPr>
          <p:cNvPr id="9" name="Symbol zastępczy tekstu 3">
            <a:extLst>
              <a:ext uri="{FF2B5EF4-FFF2-40B4-BE49-F238E27FC236}">
                <a16:creationId xmlns:a16="http://schemas.microsoft.com/office/drawing/2014/main" id="{A5C24093-DF1F-433B-9794-E44D1DC07D20}"/>
              </a:ext>
            </a:extLst>
          </p:cNvPr>
          <p:cNvSpPr>
            <a:spLocks noGrp="1"/>
          </p:cNvSpPr>
          <p:nvPr>
            <p:ph type="body" sz="quarter" idx="14" hasCustomPrompt="1"/>
          </p:nvPr>
        </p:nvSpPr>
        <p:spPr>
          <a:xfrm>
            <a:off x="9284413" y="1248375"/>
            <a:ext cx="2578814" cy="401638"/>
          </a:xfrm>
          <a:prstGeom prst="rect">
            <a:avLst/>
          </a:prstGeom>
        </p:spPr>
        <p:txBody>
          <a:bodyPr anchor="ctr" anchorCtr="0"/>
          <a:lstStyle>
            <a:lvl1pPr marL="0" indent="0">
              <a:buNone/>
              <a:defRPr sz="1600" b="1">
                <a:solidFill>
                  <a:schemeClr val="accent3">
                    <a:lumMod val="75000"/>
                  </a:schemeClr>
                </a:solidFill>
              </a:defRPr>
            </a:lvl1pPr>
          </a:lstStyle>
          <a:p>
            <a:pPr lvl="0"/>
            <a:r>
              <a:rPr lang="pl-PL"/>
              <a:t>Nagłówek</a:t>
            </a:r>
          </a:p>
        </p:txBody>
      </p:sp>
      <p:sp>
        <p:nvSpPr>
          <p:cNvPr id="10" name="Symbol zastępczy tekstu 3">
            <a:extLst>
              <a:ext uri="{FF2B5EF4-FFF2-40B4-BE49-F238E27FC236}">
                <a16:creationId xmlns:a16="http://schemas.microsoft.com/office/drawing/2014/main" id="{62FCD6D3-52C8-41DB-8173-79CB64335A7F}"/>
              </a:ext>
            </a:extLst>
          </p:cNvPr>
          <p:cNvSpPr>
            <a:spLocks noGrp="1"/>
          </p:cNvSpPr>
          <p:nvPr>
            <p:ph type="body" sz="quarter" idx="15" hasCustomPrompt="1"/>
          </p:nvPr>
        </p:nvSpPr>
        <p:spPr>
          <a:xfrm>
            <a:off x="342472" y="1848456"/>
            <a:ext cx="2578814" cy="1759455"/>
          </a:xfrm>
          <a:prstGeom prst="rect">
            <a:avLst/>
          </a:prstGeom>
        </p:spPr>
        <p:txBody>
          <a:bodyPr anchor="t" anchorCtr="0"/>
          <a:lstStyle>
            <a:lvl1pPr marL="0" indent="0">
              <a:buNone/>
              <a:defRPr sz="1200" b="0">
                <a:solidFill>
                  <a:schemeClr val="tx1"/>
                </a:solidFill>
              </a:defRPr>
            </a:lvl1pPr>
          </a:lstStyle>
          <a:p>
            <a:pPr lvl="0"/>
            <a:r>
              <a:rPr lang="pl-PL"/>
              <a:t>Tekst właściwy, Arial Nova 12</a:t>
            </a:r>
          </a:p>
        </p:txBody>
      </p:sp>
      <p:sp>
        <p:nvSpPr>
          <p:cNvPr id="11" name="Symbol zastępczy tekstu 3">
            <a:extLst>
              <a:ext uri="{FF2B5EF4-FFF2-40B4-BE49-F238E27FC236}">
                <a16:creationId xmlns:a16="http://schemas.microsoft.com/office/drawing/2014/main" id="{6CBF9B13-12E3-483A-A06F-F67C5C3F5D57}"/>
              </a:ext>
            </a:extLst>
          </p:cNvPr>
          <p:cNvSpPr>
            <a:spLocks noGrp="1"/>
          </p:cNvSpPr>
          <p:nvPr>
            <p:ph type="body" sz="quarter" idx="16" hasCustomPrompt="1"/>
          </p:nvPr>
        </p:nvSpPr>
        <p:spPr>
          <a:xfrm>
            <a:off x="3327685" y="1848456"/>
            <a:ext cx="2578814" cy="1759455"/>
          </a:xfrm>
          <a:prstGeom prst="rect">
            <a:avLst/>
          </a:prstGeom>
        </p:spPr>
        <p:txBody>
          <a:bodyPr anchor="t" anchorCtr="0"/>
          <a:lstStyle>
            <a:lvl1pPr marL="0" indent="0">
              <a:buNone/>
              <a:defRPr sz="1200" b="0">
                <a:solidFill>
                  <a:schemeClr val="tx1"/>
                </a:solidFill>
              </a:defRPr>
            </a:lvl1pPr>
          </a:lstStyle>
          <a:p>
            <a:pPr lvl="0"/>
            <a:r>
              <a:rPr lang="pl-PL"/>
              <a:t>Tekst właściwy, Arial Nova 12</a:t>
            </a:r>
          </a:p>
        </p:txBody>
      </p:sp>
      <p:sp>
        <p:nvSpPr>
          <p:cNvPr id="12" name="Symbol zastępczy tekstu 3">
            <a:extLst>
              <a:ext uri="{FF2B5EF4-FFF2-40B4-BE49-F238E27FC236}">
                <a16:creationId xmlns:a16="http://schemas.microsoft.com/office/drawing/2014/main" id="{F803EDB5-4288-42B8-B021-16445BD91DCE}"/>
              </a:ext>
            </a:extLst>
          </p:cNvPr>
          <p:cNvSpPr>
            <a:spLocks noGrp="1"/>
          </p:cNvSpPr>
          <p:nvPr>
            <p:ph type="body" sz="quarter" idx="17" hasCustomPrompt="1"/>
          </p:nvPr>
        </p:nvSpPr>
        <p:spPr>
          <a:xfrm>
            <a:off x="6312898" y="1848456"/>
            <a:ext cx="2578814" cy="1759455"/>
          </a:xfrm>
          <a:prstGeom prst="rect">
            <a:avLst/>
          </a:prstGeom>
        </p:spPr>
        <p:txBody>
          <a:bodyPr anchor="t" anchorCtr="0"/>
          <a:lstStyle>
            <a:lvl1pPr marL="0" indent="0">
              <a:buNone/>
              <a:defRPr sz="1200" b="0">
                <a:solidFill>
                  <a:schemeClr val="tx1"/>
                </a:solidFill>
              </a:defRPr>
            </a:lvl1pPr>
          </a:lstStyle>
          <a:p>
            <a:pPr lvl="0"/>
            <a:r>
              <a:rPr lang="pl-PL"/>
              <a:t>Tekst właściwy, Arial Nova 12</a:t>
            </a:r>
          </a:p>
        </p:txBody>
      </p:sp>
      <p:sp>
        <p:nvSpPr>
          <p:cNvPr id="13" name="Symbol zastępczy tekstu 3">
            <a:extLst>
              <a:ext uri="{FF2B5EF4-FFF2-40B4-BE49-F238E27FC236}">
                <a16:creationId xmlns:a16="http://schemas.microsoft.com/office/drawing/2014/main" id="{C49B835A-CCD1-4714-B048-6AE674938187}"/>
              </a:ext>
            </a:extLst>
          </p:cNvPr>
          <p:cNvSpPr>
            <a:spLocks noGrp="1"/>
          </p:cNvSpPr>
          <p:nvPr>
            <p:ph type="body" sz="quarter" idx="18" hasCustomPrompt="1"/>
          </p:nvPr>
        </p:nvSpPr>
        <p:spPr>
          <a:xfrm>
            <a:off x="9298112" y="1848456"/>
            <a:ext cx="2578814" cy="1759455"/>
          </a:xfrm>
          <a:prstGeom prst="rect">
            <a:avLst/>
          </a:prstGeom>
        </p:spPr>
        <p:txBody>
          <a:bodyPr anchor="t" anchorCtr="0"/>
          <a:lstStyle>
            <a:lvl1pPr marL="0" indent="0">
              <a:buNone/>
              <a:defRPr sz="1200" b="0">
                <a:solidFill>
                  <a:schemeClr val="tx1"/>
                </a:solidFill>
              </a:defRPr>
            </a:lvl1pPr>
          </a:lstStyle>
          <a:p>
            <a:pPr lvl="0"/>
            <a:r>
              <a:rPr lang="pl-PL"/>
              <a:t>Tekst właściwy, Arial Nova 12</a:t>
            </a:r>
          </a:p>
        </p:txBody>
      </p:sp>
      <p:sp>
        <p:nvSpPr>
          <p:cNvPr id="14" name="Symbol zastępczy tekstu 3">
            <a:extLst>
              <a:ext uri="{FF2B5EF4-FFF2-40B4-BE49-F238E27FC236}">
                <a16:creationId xmlns:a16="http://schemas.microsoft.com/office/drawing/2014/main" id="{DE549DB1-0763-4A2E-99AF-B7C201EF71CE}"/>
              </a:ext>
            </a:extLst>
          </p:cNvPr>
          <p:cNvSpPr>
            <a:spLocks noGrp="1"/>
          </p:cNvSpPr>
          <p:nvPr>
            <p:ph type="body" sz="quarter" idx="19" hasCustomPrompt="1"/>
          </p:nvPr>
        </p:nvSpPr>
        <p:spPr>
          <a:xfrm>
            <a:off x="342472" y="3791777"/>
            <a:ext cx="2578814" cy="1759455"/>
          </a:xfrm>
          <a:prstGeom prst="rect">
            <a:avLst/>
          </a:prstGeom>
        </p:spPr>
        <p:txBody>
          <a:bodyPr anchor="t" anchorCtr="0"/>
          <a:lstStyle>
            <a:lvl1pPr marL="0" indent="0">
              <a:buNone/>
              <a:defRPr sz="1200" b="0">
                <a:solidFill>
                  <a:schemeClr val="accent3">
                    <a:lumMod val="75000"/>
                  </a:schemeClr>
                </a:solidFill>
              </a:defRPr>
            </a:lvl1pPr>
          </a:lstStyle>
          <a:p>
            <a:pPr lvl="0"/>
            <a:r>
              <a:rPr lang="pl-PL"/>
              <a:t>Tekst właściwy, Arial Nova 12</a:t>
            </a:r>
          </a:p>
        </p:txBody>
      </p:sp>
      <p:sp>
        <p:nvSpPr>
          <p:cNvPr id="15" name="Symbol zastępczy tekstu 3">
            <a:extLst>
              <a:ext uri="{FF2B5EF4-FFF2-40B4-BE49-F238E27FC236}">
                <a16:creationId xmlns:a16="http://schemas.microsoft.com/office/drawing/2014/main" id="{CD1A6425-54CC-444D-86A7-8ED875A0CC93}"/>
              </a:ext>
            </a:extLst>
          </p:cNvPr>
          <p:cNvSpPr>
            <a:spLocks noGrp="1"/>
          </p:cNvSpPr>
          <p:nvPr>
            <p:ph type="body" sz="quarter" idx="20" hasCustomPrompt="1"/>
          </p:nvPr>
        </p:nvSpPr>
        <p:spPr>
          <a:xfrm>
            <a:off x="3327685" y="3791777"/>
            <a:ext cx="2578814" cy="1759455"/>
          </a:xfrm>
          <a:prstGeom prst="rect">
            <a:avLst/>
          </a:prstGeom>
        </p:spPr>
        <p:txBody>
          <a:bodyPr anchor="t" anchorCtr="0"/>
          <a:lstStyle>
            <a:lvl1pPr marL="0" indent="0">
              <a:buNone/>
              <a:defRPr sz="1200" b="0">
                <a:solidFill>
                  <a:schemeClr val="accent3">
                    <a:lumMod val="75000"/>
                  </a:schemeClr>
                </a:solidFill>
              </a:defRPr>
            </a:lvl1pPr>
          </a:lstStyle>
          <a:p>
            <a:pPr lvl="0"/>
            <a:r>
              <a:rPr lang="pl-PL"/>
              <a:t>Tekst właściwy, Arial Nova 12</a:t>
            </a:r>
          </a:p>
        </p:txBody>
      </p:sp>
      <p:sp>
        <p:nvSpPr>
          <p:cNvPr id="16" name="Symbol zastępczy tekstu 3">
            <a:extLst>
              <a:ext uri="{FF2B5EF4-FFF2-40B4-BE49-F238E27FC236}">
                <a16:creationId xmlns:a16="http://schemas.microsoft.com/office/drawing/2014/main" id="{17786E0A-4A3E-4D5B-8E56-EED3371987D6}"/>
              </a:ext>
            </a:extLst>
          </p:cNvPr>
          <p:cNvSpPr>
            <a:spLocks noGrp="1"/>
          </p:cNvSpPr>
          <p:nvPr>
            <p:ph type="body" sz="quarter" idx="21" hasCustomPrompt="1"/>
          </p:nvPr>
        </p:nvSpPr>
        <p:spPr>
          <a:xfrm>
            <a:off x="6312898" y="3791777"/>
            <a:ext cx="2578814" cy="1759455"/>
          </a:xfrm>
          <a:prstGeom prst="rect">
            <a:avLst/>
          </a:prstGeom>
        </p:spPr>
        <p:txBody>
          <a:bodyPr anchor="t" anchorCtr="0"/>
          <a:lstStyle>
            <a:lvl1pPr marL="0" indent="0">
              <a:buNone/>
              <a:defRPr sz="1200" b="0">
                <a:solidFill>
                  <a:schemeClr val="accent3">
                    <a:lumMod val="75000"/>
                  </a:schemeClr>
                </a:solidFill>
              </a:defRPr>
            </a:lvl1pPr>
          </a:lstStyle>
          <a:p>
            <a:pPr lvl="0"/>
            <a:r>
              <a:rPr lang="pl-PL"/>
              <a:t>Tekst właściwy, Arial Nova 12</a:t>
            </a:r>
          </a:p>
        </p:txBody>
      </p:sp>
      <p:sp>
        <p:nvSpPr>
          <p:cNvPr id="17" name="Symbol zastępczy tekstu 3">
            <a:extLst>
              <a:ext uri="{FF2B5EF4-FFF2-40B4-BE49-F238E27FC236}">
                <a16:creationId xmlns:a16="http://schemas.microsoft.com/office/drawing/2014/main" id="{2A9DE5CB-7AA1-467C-AC9C-C2A10E73A4D5}"/>
              </a:ext>
            </a:extLst>
          </p:cNvPr>
          <p:cNvSpPr>
            <a:spLocks noGrp="1"/>
          </p:cNvSpPr>
          <p:nvPr>
            <p:ph type="body" sz="quarter" idx="22" hasCustomPrompt="1"/>
          </p:nvPr>
        </p:nvSpPr>
        <p:spPr>
          <a:xfrm>
            <a:off x="9298112" y="3791777"/>
            <a:ext cx="2578814" cy="1759455"/>
          </a:xfrm>
          <a:prstGeom prst="rect">
            <a:avLst/>
          </a:prstGeom>
        </p:spPr>
        <p:txBody>
          <a:bodyPr anchor="t" anchorCtr="0"/>
          <a:lstStyle>
            <a:lvl1pPr marL="0" indent="0">
              <a:buNone/>
              <a:defRPr sz="1200" b="0">
                <a:solidFill>
                  <a:schemeClr val="accent3">
                    <a:lumMod val="75000"/>
                  </a:schemeClr>
                </a:solidFill>
              </a:defRPr>
            </a:lvl1pPr>
          </a:lstStyle>
          <a:p>
            <a:pPr lvl="0"/>
            <a:r>
              <a:rPr lang="pl-PL"/>
              <a:t>Tekst właściwy, Arial Nova 12</a:t>
            </a:r>
          </a:p>
        </p:txBody>
      </p:sp>
    </p:spTree>
    <p:extLst>
      <p:ext uri="{BB962C8B-B14F-4D97-AF65-F5344CB8AC3E}">
        <p14:creationId xmlns:p14="http://schemas.microsoft.com/office/powerpoint/2010/main" val="33858634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rzekładka 3">
    <p:spTree>
      <p:nvGrpSpPr>
        <p:cNvPr id="1" name=""/>
        <p:cNvGrpSpPr/>
        <p:nvPr/>
      </p:nvGrpSpPr>
      <p:grpSpPr>
        <a:xfrm>
          <a:off x="0" y="0"/>
          <a:ext cx="0" cy="0"/>
          <a:chOff x="0" y="0"/>
          <a:chExt cx="0" cy="0"/>
        </a:xfrm>
      </p:grpSpPr>
      <p:sp>
        <p:nvSpPr>
          <p:cNvPr id="2" name="Prostokąt 1">
            <a:extLst>
              <a:ext uri="{FF2B5EF4-FFF2-40B4-BE49-F238E27FC236}">
                <a16:creationId xmlns:a16="http://schemas.microsoft.com/office/drawing/2014/main" id="{54176D22-1C88-4FC9-AC69-812077C5D895}"/>
              </a:ext>
            </a:extLst>
          </p:cNvPr>
          <p:cNvSpPr/>
          <p:nvPr userDrawn="1"/>
        </p:nvSpPr>
        <p:spPr>
          <a:xfrm>
            <a:off x="7101015" y="1054443"/>
            <a:ext cx="4810885" cy="497426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cxnSp>
        <p:nvCxnSpPr>
          <p:cNvPr id="5" name="Łącznik prosty 4">
            <a:extLst>
              <a:ext uri="{FF2B5EF4-FFF2-40B4-BE49-F238E27FC236}">
                <a16:creationId xmlns:a16="http://schemas.microsoft.com/office/drawing/2014/main" id="{CF7DFA25-BECB-4D2A-BC42-ED605871AFD3}"/>
              </a:ext>
            </a:extLst>
          </p:cNvPr>
          <p:cNvCxnSpPr>
            <a:cxnSpLocks/>
          </p:cNvCxnSpPr>
          <p:nvPr userDrawn="1"/>
        </p:nvCxnSpPr>
        <p:spPr>
          <a:xfrm>
            <a:off x="6852862" y="1058237"/>
            <a:ext cx="0" cy="4974262"/>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pic>
        <p:nvPicPr>
          <p:cNvPr id="6" name="Obraz 5">
            <a:extLst>
              <a:ext uri="{FF2B5EF4-FFF2-40B4-BE49-F238E27FC236}">
                <a16:creationId xmlns:a16="http://schemas.microsoft.com/office/drawing/2014/main" id="{C1B00103-B34B-40F7-9B46-29F2A250103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641328" y="1762034"/>
            <a:ext cx="3730260" cy="3559081"/>
          </a:xfrm>
          <a:prstGeom prst="rect">
            <a:avLst/>
          </a:prstGeom>
        </p:spPr>
      </p:pic>
      <p:sp>
        <p:nvSpPr>
          <p:cNvPr id="8" name="Symbol zastępczy tekstu 7">
            <a:extLst>
              <a:ext uri="{FF2B5EF4-FFF2-40B4-BE49-F238E27FC236}">
                <a16:creationId xmlns:a16="http://schemas.microsoft.com/office/drawing/2014/main" id="{314B3A3A-7109-4A81-A3D3-DCDA2B87F3AD}"/>
              </a:ext>
            </a:extLst>
          </p:cNvPr>
          <p:cNvSpPr>
            <a:spLocks noGrp="1"/>
          </p:cNvSpPr>
          <p:nvPr>
            <p:ph type="body" sz="quarter" idx="10" hasCustomPrompt="1"/>
          </p:nvPr>
        </p:nvSpPr>
        <p:spPr>
          <a:xfrm>
            <a:off x="685174" y="2116155"/>
            <a:ext cx="6043612" cy="485775"/>
          </a:xfrm>
          <a:prstGeom prst="rect">
            <a:avLst/>
          </a:prstGeom>
        </p:spPr>
        <p:txBody>
          <a:bodyPr/>
          <a:lstStyle>
            <a:lvl1pPr marL="0" indent="0" algn="r">
              <a:buNone/>
              <a:defRPr sz="3200"/>
            </a:lvl1pPr>
          </a:lstStyle>
          <a:p>
            <a:pPr lvl="0"/>
            <a:r>
              <a:rPr lang="pl-PL"/>
              <a:t>Tytuł rozdziału</a:t>
            </a:r>
          </a:p>
        </p:txBody>
      </p:sp>
      <p:sp>
        <p:nvSpPr>
          <p:cNvPr id="9" name="Symbol zastępczy tekstu 7">
            <a:extLst>
              <a:ext uri="{FF2B5EF4-FFF2-40B4-BE49-F238E27FC236}">
                <a16:creationId xmlns:a16="http://schemas.microsoft.com/office/drawing/2014/main" id="{8D56669F-33DE-4870-8EC6-4CCAA9BAE60F}"/>
              </a:ext>
            </a:extLst>
          </p:cNvPr>
          <p:cNvSpPr>
            <a:spLocks noGrp="1"/>
          </p:cNvSpPr>
          <p:nvPr>
            <p:ph type="body" sz="quarter" idx="11" hasCustomPrompt="1"/>
          </p:nvPr>
        </p:nvSpPr>
        <p:spPr>
          <a:xfrm>
            <a:off x="685174" y="2720453"/>
            <a:ext cx="6043612" cy="485775"/>
          </a:xfrm>
          <a:prstGeom prst="rect">
            <a:avLst/>
          </a:prstGeom>
        </p:spPr>
        <p:txBody>
          <a:bodyPr/>
          <a:lstStyle>
            <a:lvl1pPr marL="0" indent="0" algn="r">
              <a:buNone/>
              <a:defRPr sz="2000"/>
            </a:lvl1pPr>
          </a:lstStyle>
          <a:p>
            <a:pPr lvl="0"/>
            <a:r>
              <a:rPr lang="pl-PL"/>
              <a:t>Opcjonalnie podtytuł, opis zawartości</a:t>
            </a:r>
          </a:p>
        </p:txBody>
      </p:sp>
    </p:spTree>
    <p:extLst>
      <p:ext uri="{BB962C8B-B14F-4D97-AF65-F5344CB8AC3E}">
        <p14:creationId xmlns:p14="http://schemas.microsoft.com/office/powerpoint/2010/main" val="192956911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Footer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7723888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Przekładka 2">
    <p:spTree>
      <p:nvGrpSpPr>
        <p:cNvPr id="1" name=""/>
        <p:cNvGrpSpPr/>
        <p:nvPr/>
      </p:nvGrpSpPr>
      <p:grpSpPr>
        <a:xfrm>
          <a:off x="0" y="0"/>
          <a:ext cx="0" cy="0"/>
          <a:chOff x="0" y="0"/>
          <a:chExt cx="0" cy="0"/>
        </a:xfrm>
      </p:grpSpPr>
      <p:cxnSp>
        <p:nvCxnSpPr>
          <p:cNvPr id="5" name="Łącznik prosty 4">
            <a:extLst>
              <a:ext uri="{FF2B5EF4-FFF2-40B4-BE49-F238E27FC236}">
                <a16:creationId xmlns:a16="http://schemas.microsoft.com/office/drawing/2014/main" id="{CF7DFA25-BECB-4D2A-BC42-ED605871AFD3}"/>
              </a:ext>
            </a:extLst>
          </p:cNvPr>
          <p:cNvCxnSpPr>
            <a:cxnSpLocks/>
          </p:cNvCxnSpPr>
          <p:nvPr userDrawn="1"/>
        </p:nvCxnSpPr>
        <p:spPr>
          <a:xfrm>
            <a:off x="6852862" y="1058237"/>
            <a:ext cx="0" cy="49742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pic>
        <p:nvPicPr>
          <p:cNvPr id="6" name="Obraz 5">
            <a:extLst>
              <a:ext uri="{FF2B5EF4-FFF2-40B4-BE49-F238E27FC236}">
                <a16:creationId xmlns:a16="http://schemas.microsoft.com/office/drawing/2014/main" id="{C1B00103-B34B-40F7-9B46-29F2A250103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41328" y="1762034"/>
            <a:ext cx="3730260" cy="3559081"/>
          </a:xfrm>
          <a:prstGeom prst="rect">
            <a:avLst/>
          </a:prstGeom>
        </p:spPr>
      </p:pic>
      <p:sp>
        <p:nvSpPr>
          <p:cNvPr id="8" name="Symbol zastępczy tekstu 7">
            <a:extLst>
              <a:ext uri="{FF2B5EF4-FFF2-40B4-BE49-F238E27FC236}">
                <a16:creationId xmlns:a16="http://schemas.microsoft.com/office/drawing/2014/main" id="{314B3A3A-7109-4A81-A3D3-DCDA2B87F3AD}"/>
              </a:ext>
            </a:extLst>
          </p:cNvPr>
          <p:cNvSpPr>
            <a:spLocks noGrp="1"/>
          </p:cNvSpPr>
          <p:nvPr>
            <p:ph type="body" sz="quarter" idx="10" hasCustomPrompt="1"/>
          </p:nvPr>
        </p:nvSpPr>
        <p:spPr>
          <a:xfrm>
            <a:off x="685174" y="2116155"/>
            <a:ext cx="6043612" cy="485775"/>
          </a:xfrm>
          <a:prstGeom prst="rect">
            <a:avLst/>
          </a:prstGeom>
        </p:spPr>
        <p:txBody>
          <a:bodyPr/>
          <a:lstStyle>
            <a:lvl1pPr marL="0" indent="0" algn="r">
              <a:buNone/>
              <a:defRPr sz="3200"/>
            </a:lvl1pPr>
          </a:lstStyle>
          <a:p>
            <a:pPr lvl="0"/>
            <a:r>
              <a:rPr lang="pl-PL"/>
              <a:t>Tytuł rozdziału</a:t>
            </a:r>
          </a:p>
        </p:txBody>
      </p:sp>
      <p:sp>
        <p:nvSpPr>
          <p:cNvPr id="9" name="Symbol zastępczy tekstu 7">
            <a:extLst>
              <a:ext uri="{FF2B5EF4-FFF2-40B4-BE49-F238E27FC236}">
                <a16:creationId xmlns:a16="http://schemas.microsoft.com/office/drawing/2014/main" id="{8D56669F-33DE-4870-8EC6-4CCAA9BAE60F}"/>
              </a:ext>
            </a:extLst>
          </p:cNvPr>
          <p:cNvSpPr>
            <a:spLocks noGrp="1"/>
          </p:cNvSpPr>
          <p:nvPr>
            <p:ph type="body" sz="quarter" idx="11" hasCustomPrompt="1"/>
          </p:nvPr>
        </p:nvSpPr>
        <p:spPr>
          <a:xfrm>
            <a:off x="685174" y="2720453"/>
            <a:ext cx="6043612" cy="485775"/>
          </a:xfrm>
          <a:prstGeom prst="rect">
            <a:avLst/>
          </a:prstGeom>
        </p:spPr>
        <p:txBody>
          <a:bodyPr/>
          <a:lstStyle>
            <a:lvl1pPr marL="0" indent="0" algn="r">
              <a:buNone/>
              <a:defRPr sz="2000"/>
            </a:lvl1pPr>
          </a:lstStyle>
          <a:p>
            <a:pPr lvl="0"/>
            <a:r>
              <a:rPr lang="pl-PL"/>
              <a:t>Opcjonalnie podtytuł, opis zawartości</a:t>
            </a:r>
          </a:p>
        </p:txBody>
      </p:sp>
    </p:spTree>
    <p:extLst>
      <p:ext uri="{BB962C8B-B14F-4D97-AF65-F5344CB8AC3E}">
        <p14:creationId xmlns:p14="http://schemas.microsoft.com/office/powerpoint/2010/main" val="185605461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pusty">
    <p:spTree>
      <p:nvGrpSpPr>
        <p:cNvPr id="1" name=""/>
        <p:cNvGrpSpPr/>
        <p:nvPr/>
      </p:nvGrpSpPr>
      <p:grpSpPr>
        <a:xfrm>
          <a:off x="0" y="0"/>
          <a:ext cx="0" cy="0"/>
          <a:chOff x="0" y="0"/>
          <a:chExt cx="0" cy="0"/>
        </a:xfrm>
      </p:grpSpPr>
      <p:sp>
        <p:nvSpPr>
          <p:cNvPr id="9" name="Symbol zastępczy tytułu 1">
            <a:extLst>
              <a:ext uri="{FF2B5EF4-FFF2-40B4-BE49-F238E27FC236}">
                <a16:creationId xmlns:a16="http://schemas.microsoft.com/office/drawing/2014/main" id="{FB45D205-EAB6-40BA-8019-FE821552C954}"/>
              </a:ext>
            </a:extLst>
          </p:cNvPr>
          <p:cNvSpPr>
            <a:spLocks noGrp="1"/>
          </p:cNvSpPr>
          <p:nvPr>
            <p:ph type="title"/>
          </p:nvPr>
        </p:nvSpPr>
        <p:spPr>
          <a:xfrm>
            <a:off x="328773" y="365126"/>
            <a:ext cx="11548153" cy="400992"/>
          </a:xfrm>
          <a:prstGeom prst="rect">
            <a:avLst/>
          </a:prstGeom>
        </p:spPr>
        <p:txBody>
          <a:bodyPr vert="horz" lIns="91440" tIns="45720" rIns="91440" bIns="45720" rtlCol="0" anchor="ctr" anchorCtr="0">
            <a:noAutofit/>
          </a:bodyPr>
          <a:lstStyle/>
          <a:p>
            <a:r>
              <a:rPr lang="pl-PL"/>
              <a:t>TYTUŁ – ARIAL NOVA, BOLD, 24</a:t>
            </a:r>
          </a:p>
        </p:txBody>
      </p:sp>
      <p:sp>
        <p:nvSpPr>
          <p:cNvPr id="3" name="Symbol zastępczy numeru slajdu 2">
            <a:extLst>
              <a:ext uri="{FF2B5EF4-FFF2-40B4-BE49-F238E27FC236}">
                <a16:creationId xmlns:a16="http://schemas.microsoft.com/office/drawing/2014/main" id="{6BF918A9-3988-4891-8038-C1F4B8BA1D3A}"/>
              </a:ext>
            </a:extLst>
          </p:cNvPr>
          <p:cNvSpPr>
            <a:spLocks noGrp="1"/>
          </p:cNvSpPr>
          <p:nvPr>
            <p:ph type="sldNum" sz="quarter" idx="10"/>
          </p:nvPr>
        </p:nvSpPr>
        <p:spPr>
          <a:xfrm>
            <a:off x="11251096" y="6435127"/>
            <a:ext cx="625830" cy="233570"/>
          </a:xfrm>
        </p:spPr>
        <p:txBody>
          <a:bodyPr/>
          <a:lstStyle/>
          <a:p>
            <a:fld id="{30412B39-0C04-4EC7-9B11-85F45E7BB065}" type="slidenum">
              <a:rPr lang="pl-PL" smtClean="0"/>
              <a:pPr/>
              <a:t>‹#›</a:t>
            </a:fld>
            <a:endParaRPr lang="pl-PL"/>
          </a:p>
        </p:txBody>
      </p:sp>
    </p:spTree>
    <p:extLst>
      <p:ext uri="{BB962C8B-B14F-4D97-AF65-F5344CB8AC3E}">
        <p14:creationId xmlns:p14="http://schemas.microsoft.com/office/powerpoint/2010/main" val="368508571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Rekomendacje">
    <p:spTree>
      <p:nvGrpSpPr>
        <p:cNvPr id="1" name=""/>
        <p:cNvGrpSpPr/>
        <p:nvPr/>
      </p:nvGrpSpPr>
      <p:grpSpPr>
        <a:xfrm>
          <a:off x="0" y="0"/>
          <a:ext cx="0" cy="0"/>
          <a:chOff x="0" y="0"/>
          <a:chExt cx="0" cy="0"/>
        </a:xfrm>
      </p:grpSpPr>
      <p:sp>
        <p:nvSpPr>
          <p:cNvPr id="3" name="Symbol zastępczy numeru slajdu 2">
            <a:extLst>
              <a:ext uri="{FF2B5EF4-FFF2-40B4-BE49-F238E27FC236}">
                <a16:creationId xmlns:a16="http://schemas.microsoft.com/office/drawing/2014/main" id="{6D454272-7DCC-46BC-BC20-4C71D07B8055}"/>
              </a:ext>
            </a:extLst>
          </p:cNvPr>
          <p:cNvSpPr>
            <a:spLocks noGrp="1"/>
          </p:cNvSpPr>
          <p:nvPr>
            <p:ph type="sldNum" sz="quarter" idx="10"/>
          </p:nvPr>
        </p:nvSpPr>
        <p:spPr/>
        <p:txBody>
          <a:bodyPr/>
          <a:lstStyle/>
          <a:p>
            <a:fld id="{30412B39-0C04-4EC7-9B11-85F45E7BB065}" type="slidenum">
              <a:rPr lang="pl-PL" smtClean="0"/>
              <a:pPr/>
              <a:t>‹#›</a:t>
            </a:fld>
            <a:endParaRPr lang="pl-PL"/>
          </a:p>
        </p:txBody>
      </p:sp>
      <p:sp>
        <p:nvSpPr>
          <p:cNvPr id="4" name="Symbol zastępczy tytułu 1">
            <a:extLst>
              <a:ext uri="{FF2B5EF4-FFF2-40B4-BE49-F238E27FC236}">
                <a16:creationId xmlns:a16="http://schemas.microsoft.com/office/drawing/2014/main" id="{3910CF53-715F-4A67-8935-6F529D1D31AB}"/>
              </a:ext>
            </a:extLst>
          </p:cNvPr>
          <p:cNvSpPr>
            <a:spLocks noGrp="1"/>
          </p:cNvSpPr>
          <p:nvPr>
            <p:ph type="title"/>
          </p:nvPr>
        </p:nvSpPr>
        <p:spPr>
          <a:xfrm>
            <a:off x="328773" y="365126"/>
            <a:ext cx="11548153" cy="400992"/>
          </a:xfrm>
          <a:prstGeom prst="rect">
            <a:avLst/>
          </a:prstGeom>
        </p:spPr>
        <p:txBody>
          <a:bodyPr vert="horz" lIns="91440" tIns="45720" rIns="91440" bIns="45720" rtlCol="0" anchor="ctr" anchorCtr="0">
            <a:noAutofit/>
          </a:bodyPr>
          <a:lstStyle/>
          <a:p>
            <a:r>
              <a:rPr lang="pl-PL"/>
              <a:t>TYTUŁ – ARIAL NOVA, BOLD, 24</a:t>
            </a:r>
          </a:p>
        </p:txBody>
      </p:sp>
      <p:sp>
        <p:nvSpPr>
          <p:cNvPr id="6" name="Symbol zastępczy tekstu 3">
            <a:extLst>
              <a:ext uri="{FF2B5EF4-FFF2-40B4-BE49-F238E27FC236}">
                <a16:creationId xmlns:a16="http://schemas.microsoft.com/office/drawing/2014/main" id="{5A0962CB-0748-4196-88F5-916AF06B9270}"/>
              </a:ext>
            </a:extLst>
          </p:cNvPr>
          <p:cNvSpPr>
            <a:spLocks noGrp="1"/>
          </p:cNvSpPr>
          <p:nvPr>
            <p:ph type="body" sz="quarter" idx="11" hasCustomPrompt="1"/>
          </p:nvPr>
        </p:nvSpPr>
        <p:spPr>
          <a:xfrm>
            <a:off x="328773" y="1248375"/>
            <a:ext cx="2578814" cy="401638"/>
          </a:xfrm>
          <a:prstGeom prst="rect">
            <a:avLst/>
          </a:prstGeom>
        </p:spPr>
        <p:txBody>
          <a:bodyPr anchor="ctr" anchorCtr="0"/>
          <a:lstStyle>
            <a:lvl1pPr marL="0" indent="0">
              <a:buNone/>
              <a:defRPr sz="1600" b="1">
                <a:solidFill>
                  <a:schemeClr val="accent3"/>
                </a:solidFill>
              </a:defRPr>
            </a:lvl1pPr>
          </a:lstStyle>
          <a:p>
            <a:pPr lvl="0"/>
            <a:r>
              <a:rPr lang="pl-PL" dirty="0"/>
              <a:t>Nagłówek</a:t>
            </a:r>
          </a:p>
        </p:txBody>
      </p:sp>
      <p:sp>
        <p:nvSpPr>
          <p:cNvPr id="7" name="Symbol zastępczy tekstu 3">
            <a:extLst>
              <a:ext uri="{FF2B5EF4-FFF2-40B4-BE49-F238E27FC236}">
                <a16:creationId xmlns:a16="http://schemas.microsoft.com/office/drawing/2014/main" id="{DB44FE35-13E2-403C-8368-351EA6E92203}"/>
              </a:ext>
            </a:extLst>
          </p:cNvPr>
          <p:cNvSpPr>
            <a:spLocks noGrp="1"/>
          </p:cNvSpPr>
          <p:nvPr>
            <p:ph type="body" sz="quarter" idx="12" hasCustomPrompt="1"/>
          </p:nvPr>
        </p:nvSpPr>
        <p:spPr>
          <a:xfrm>
            <a:off x="3313986" y="1248375"/>
            <a:ext cx="2578814" cy="401638"/>
          </a:xfrm>
          <a:prstGeom prst="rect">
            <a:avLst/>
          </a:prstGeom>
        </p:spPr>
        <p:txBody>
          <a:bodyPr anchor="ctr" anchorCtr="0"/>
          <a:lstStyle>
            <a:lvl1pPr marL="0" indent="0">
              <a:buNone/>
              <a:defRPr sz="1600" b="1">
                <a:solidFill>
                  <a:schemeClr val="accent3"/>
                </a:solidFill>
              </a:defRPr>
            </a:lvl1pPr>
          </a:lstStyle>
          <a:p>
            <a:pPr lvl="0"/>
            <a:r>
              <a:rPr lang="pl-PL"/>
              <a:t>Nagłówek</a:t>
            </a:r>
          </a:p>
        </p:txBody>
      </p:sp>
      <p:sp>
        <p:nvSpPr>
          <p:cNvPr id="8" name="Symbol zastępczy tekstu 3">
            <a:extLst>
              <a:ext uri="{FF2B5EF4-FFF2-40B4-BE49-F238E27FC236}">
                <a16:creationId xmlns:a16="http://schemas.microsoft.com/office/drawing/2014/main" id="{EB0492AE-1E01-4CEF-B1AD-BDBE673BCCEC}"/>
              </a:ext>
            </a:extLst>
          </p:cNvPr>
          <p:cNvSpPr>
            <a:spLocks noGrp="1"/>
          </p:cNvSpPr>
          <p:nvPr>
            <p:ph type="body" sz="quarter" idx="13" hasCustomPrompt="1"/>
          </p:nvPr>
        </p:nvSpPr>
        <p:spPr>
          <a:xfrm>
            <a:off x="6299199" y="1248375"/>
            <a:ext cx="2578814" cy="401638"/>
          </a:xfrm>
          <a:prstGeom prst="rect">
            <a:avLst/>
          </a:prstGeom>
        </p:spPr>
        <p:txBody>
          <a:bodyPr anchor="ctr" anchorCtr="0"/>
          <a:lstStyle>
            <a:lvl1pPr marL="0" indent="0">
              <a:buNone/>
              <a:defRPr sz="1600" b="1">
                <a:solidFill>
                  <a:schemeClr val="accent3"/>
                </a:solidFill>
              </a:defRPr>
            </a:lvl1pPr>
          </a:lstStyle>
          <a:p>
            <a:pPr lvl="0"/>
            <a:r>
              <a:rPr lang="pl-PL"/>
              <a:t>Nagłówek</a:t>
            </a:r>
          </a:p>
        </p:txBody>
      </p:sp>
      <p:sp>
        <p:nvSpPr>
          <p:cNvPr id="9" name="Symbol zastępczy tekstu 3">
            <a:extLst>
              <a:ext uri="{FF2B5EF4-FFF2-40B4-BE49-F238E27FC236}">
                <a16:creationId xmlns:a16="http://schemas.microsoft.com/office/drawing/2014/main" id="{A5C24093-DF1F-433B-9794-E44D1DC07D20}"/>
              </a:ext>
            </a:extLst>
          </p:cNvPr>
          <p:cNvSpPr>
            <a:spLocks noGrp="1"/>
          </p:cNvSpPr>
          <p:nvPr>
            <p:ph type="body" sz="quarter" idx="14" hasCustomPrompt="1"/>
          </p:nvPr>
        </p:nvSpPr>
        <p:spPr>
          <a:xfrm>
            <a:off x="9284413" y="1248375"/>
            <a:ext cx="2578814" cy="401638"/>
          </a:xfrm>
          <a:prstGeom prst="rect">
            <a:avLst/>
          </a:prstGeom>
        </p:spPr>
        <p:txBody>
          <a:bodyPr anchor="ctr" anchorCtr="0"/>
          <a:lstStyle>
            <a:lvl1pPr marL="0" indent="0">
              <a:buNone/>
              <a:defRPr sz="1600" b="1">
                <a:solidFill>
                  <a:schemeClr val="accent3"/>
                </a:solidFill>
              </a:defRPr>
            </a:lvl1pPr>
          </a:lstStyle>
          <a:p>
            <a:pPr lvl="0"/>
            <a:r>
              <a:rPr lang="pl-PL"/>
              <a:t>Nagłówek</a:t>
            </a:r>
          </a:p>
        </p:txBody>
      </p:sp>
      <p:sp>
        <p:nvSpPr>
          <p:cNvPr id="10" name="Symbol zastępczy tekstu 3">
            <a:extLst>
              <a:ext uri="{FF2B5EF4-FFF2-40B4-BE49-F238E27FC236}">
                <a16:creationId xmlns:a16="http://schemas.microsoft.com/office/drawing/2014/main" id="{62FCD6D3-52C8-41DB-8173-79CB64335A7F}"/>
              </a:ext>
            </a:extLst>
          </p:cNvPr>
          <p:cNvSpPr>
            <a:spLocks noGrp="1"/>
          </p:cNvSpPr>
          <p:nvPr>
            <p:ph type="body" sz="quarter" idx="15" hasCustomPrompt="1"/>
          </p:nvPr>
        </p:nvSpPr>
        <p:spPr>
          <a:xfrm>
            <a:off x="342472" y="1848456"/>
            <a:ext cx="2578814" cy="1759455"/>
          </a:xfrm>
          <a:prstGeom prst="rect">
            <a:avLst/>
          </a:prstGeom>
        </p:spPr>
        <p:txBody>
          <a:bodyPr anchor="t" anchorCtr="0"/>
          <a:lstStyle>
            <a:lvl1pPr marL="0" indent="0">
              <a:buNone/>
              <a:defRPr sz="1200" b="0">
                <a:solidFill>
                  <a:schemeClr val="tx1"/>
                </a:solidFill>
              </a:defRPr>
            </a:lvl1pPr>
          </a:lstStyle>
          <a:p>
            <a:pPr lvl="0"/>
            <a:r>
              <a:rPr lang="pl-PL"/>
              <a:t>Tekst właściwy, Arial Nova 12</a:t>
            </a:r>
          </a:p>
        </p:txBody>
      </p:sp>
      <p:sp>
        <p:nvSpPr>
          <p:cNvPr id="11" name="Symbol zastępczy tekstu 3">
            <a:extLst>
              <a:ext uri="{FF2B5EF4-FFF2-40B4-BE49-F238E27FC236}">
                <a16:creationId xmlns:a16="http://schemas.microsoft.com/office/drawing/2014/main" id="{6CBF9B13-12E3-483A-A06F-F67C5C3F5D57}"/>
              </a:ext>
            </a:extLst>
          </p:cNvPr>
          <p:cNvSpPr>
            <a:spLocks noGrp="1"/>
          </p:cNvSpPr>
          <p:nvPr>
            <p:ph type="body" sz="quarter" idx="16" hasCustomPrompt="1"/>
          </p:nvPr>
        </p:nvSpPr>
        <p:spPr>
          <a:xfrm>
            <a:off x="3327685" y="1848456"/>
            <a:ext cx="2578814" cy="1759455"/>
          </a:xfrm>
          <a:prstGeom prst="rect">
            <a:avLst/>
          </a:prstGeom>
        </p:spPr>
        <p:txBody>
          <a:bodyPr anchor="t" anchorCtr="0"/>
          <a:lstStyle>
            <a:lvl1pPr marL="0" indent="0">
              <a:buNone/>
              <a:defRPr sz="1200" b="0">
                <a:solidFill>
                  <a:schemeClr val="tx1"/>
                </a:solidFill>
              </a:defRPr>
            </a:lvl1pPr>
          </a:lstStyle>
          <a:p>
            <a:pPr lvl="0"/>
            <a:r>
              <a:rPr lang="pl-PL"/>
              <a:t>Tekst właściwy, Arial Nova 12</a:t>
            </a:r>
          </a:p>
        </p:txBody>
      </p:sp>
      <p:sp>
        <p:nvSpPr>
          <p:cNvPr id="12" name="Symbol zastępczy tekstu 3">
            <a:extLst>
              <a:ext uri="{FF2B5EF4-FFF2-40B4-BE49-F238E27FC236}">
                <a16:creationId xmlns:a16="http://schemas.microsoft.com/office/drawing/2014/main" id="{F803EDB5-4288-42B8-B021-16445BD91DCE}"/>
              </a:ext>
            </a:extLst>
          </p:cNvPr>
          <p:cNvSpPr>
            <a:spLocks noGrp="1"/>
          </p:cNvSpPr>
          <p:nvPr>
            <p:ph type="body" sz="quarter" idx="17" hasCustomPrompt="1"/>
          </p:nvPr>
        </p:nvSpPr>
        <p:spPr>
          <a:xfrm>
            <a:off x="6312898" y="1848456"/>
            <a:ext cx="2578814" cy="1759455"/>
          </a:xfrm>
          <a:prstGeom prst="rect">
            <a:avLst/>
          </a:prstGeom>
        </p:spPr>
        <p:txBody>
          <a:bodyPr anchor="t" anchorCtr="0"/>
          <a:lstStyle>
            <a:lvl1pPr marL="0" indent="0">
              <a:buNone/>
              <a:defRPr sz="1200" b="0">
                <a:solidFill>
                  <a:schemeClr val="tx1"/>
                </a:solidFill>
              </a:defRPr>
            </a:lvl1pPr>
          </a:lstStyle>
          <a:p>
            <a:pPr lvl="0"/>
            <a:r>
              <a:rPr lang="pl-PL"/>
              <a:t>Tekst właściwy, Arial Nova 12</a:t>
            </a:r>
          </a:p>
        </p:txBody>
      </p:sp>
      <p:sp>
        <p:nvSpPr>
          <p:cNvPr id="13" name="Symbol zastępczy tekstu 3">
            <a:extLst>
              <a:ext uri="{FF2B5EF4-FFF2-40B4-BE49-F238E27FC236}">
                <a16:creationId xmlns:a16="http://schemas.microsoft.com/office/drawing/2014/main" id="{C49B835A-CCD1-4714-B048-6AE674938187}"/>
              </a:ext>
            </a:extLst>
          </p:cNvPr>
          <p:cNvSpPr>
            <a:spLocks noGrp="1"/>
          </p:cNvSpPr>
          <p:nvPr>
            <p:ph type="body" sz="quarter" idx="18" hasCustomPrompt="1"/>
          </p:nvPr>
        </p:nvSpPr>
        <p:spPr>
          <a:xfrm>
            <a:off x="9298112" y="1848456"/>
            <a:ext cx="2578814" cy="1759455"/>
          </a:xfrm>
          <a:prstGeom prst="rect">
            <a:avLst/>
          </a:prstGeom>
        </p:spPr>
        <p:txBody>
          <a:bodyPr anchor="t" anchorCtr="0"/>
          <a:lstStyle>
            <a:lvl1pPr marL="0" indent="0">
              <a:buNone/>
              <a:defRPr sz="1200" b="0">
                <a:solidFill>
                  <a:schemeClr val="tx1"/>
                </a:solidFill>
              </a:defRPr>
            </a:lvl1pPr>
          </a:lstStyle>
          <a:p>
            <a:pPr lvl="0"/>
            <a:r>
              <a:rPr lang="pl-PL"/>
              <a:t>Tekst właściwy, Arial Nova 12</a:t>
            </a:r>
          </a:p>
        </p:txBody>
      </p:sp>
      <p:sp>
        <p:nvSpPr>
          <p:cNvPr id="14" name="Symbol zastępczy tekstu 3">
            <a:extLst>
              <a:ext uri="{FF2B5EF4-FFF2-40B4-BE49-F238E27FC236}">
                <a16:creationId xmlns:a16="http://schemas.microsoft.com/office/drawing/2014/main" id="{DE549DB1-0763-4A2E-99AF-B7C201EF71CE}"/>
              </a:ext>
            </a:extLst>
          </p:cNvPr>
          <p:cNvSpPr>
            <a:spLocks noGrp="1"/>
          </p:cNvSpPr>
          <p:nvPr>
            <p:ph type="body" sz="quarter" idx="19" hasCustomPrompt="1"/>
          </p:nvPr>
        </p:nvSpPr>
        <p:spPr>
          <a:xfrm>
            <a:off x="342472" y="3791777"/>
            <a:ext cx="2578814" cy="1759455"/>
          </a:xfrm>
          <a:prstGeom prst="rect">
            <a:avLst/>
          </a:prstGeom>
        </p:spPr>
        <p:txBody>
          <a:bodyPr anchor="t" anchorCtr="0"/>
          <a:lstStyle>
            <a:lvl1pPr marL="0" indent="0">
              <a:buNone/>
              <a:defRPr sz="1200" b="0">
                <a:solidFill>
                  <a:schemeClr val="accent3"/>
                </a:solidFill>
              </a:defRPr>
            </a:lvl1pPr>
          </a:lstStyle>
          <a:p>
            <a:pPr lvl="0"/>
            <a:r>
              <a:rPr lang="pl-PL"/>
              <a:t>Tekst właściwy, Arial Nova 12</a:t>
            </a:r>
          </a:p>
        </p:txBody>
      </p:sp>
      <p:sp>
        <p:nvSpPr>
          <p:cNvPr id="15" name="Symbol zastępczy tekstu 3">
            <a:extLst>
              <a:ext uri="{FF2B5EF4-FFF2-40B4-BE49-F238E27FC236}">
                <a16:creationId xmlns:a16="http://schemas.microsoft.com/office/drawing/2014/main" id="{CD1A6425-54CC-444D-86A7-8ED875A0CC93}"/>
              </a:ext>
            </a:extLst>
          </p:cNvPr>
          <p:cNvSpPr>
            <a:spLocks noGrp="1"/>
          </p:cNvSpPr>
          <p:nvPr>
            <p:ph type="body" sz="quarter" idx="20" hasCustomPrompt="1"/>
          </p:nvPr>
        </p:nvSpPr>
        <p:spPr>
          <a:xfrm>
            <a:off x="3327685" y="3791777"/>
            <a:ext cx="2578814" cy="1759455"/>
          </a:xfrm>
          <a:prstGeom prst="rect">
            <a:avLst/>
          </a:prstGeom>
        </p:spPr>
        <p:txBody>
          <a:bodyPr anchor="t" anchorCtr="0"/>
          <a:lstStyle>
            <a:lvl1pPr marL="0" indent="0">
              <a:buNone/>
              <a:defRPr sz="1200" b="0">
                <a:solidFill>
                  <a:schemeClr val="accent3"/>
                </a:solidFill>
              </a:defRPr>
            </a:lvl1pPr>
          </a:lstStyle>
          <a:p>
            <a:pPr lvl="0"/>
            <a:r>
              <a:rPr lang="pl-PL"/>
              <a:t>Tekst właściwy, Arial Nova 12</a:t>
            </a:r>
          </a:p>
        </p:txBody>
      </p:sp>
      <p:sp>
        <p:nvSpPr>
          <p:cNvPr id="16" name="Symbol zastępczy tekstu 3">
            <a:extLst>
              <a:ext uri="{FF2B5EF4-FFF2-40B4-BE49-F238E27FC236}">
                <a16:creationId xmlns:a16="http://schemas.microsoft.com/office/drawing/2014/main" id="{17786E0A-4A3E-4D5B-8E56-EED3371987D6}"/>
              </a:ext>
            </a:extLst>
          </p:cNvPr>
          <p:cNvSpPr>
            <a:spLocks noGrp="1"/>
          </p:cNvSpPr>
          <p:nvPr>
            <p:ph type="body" sz="quarter" idx="21" hasCustomPrompt="1"/>
          </p:nvPr>
        </p:nvSpPr>
        <p:spPr>
          <a:xfrm>
            <a:off x="6312898" y="3791777"/>
            <a:ext cx="2578814" cy="1759455"/>
          </a:xfrm>
          <a:prstGeom prst="rect">
            <a:avLst/>
          </a:prstGeom>
        </p:spPr>
        <p:txBody>
          <a:bodyPr anchor="t" anchorCtr="0"/>
          <a:lstStyle>
            <a:lvl1pPr marL="0" indent="0">
              <a:buNone/>
              <a:defRPr sz="1200" b="0">
                <a:solidFill>
                  <a:schemeClr val="accent3"/>
                </a:solidFill>
              </a:defRPr>
            </a:lvl1pPr>
          </a:lstStyle>
          <a:p>
            <a:pPr lvl="0"/>
            <a:r>
              <a:rPr lang="pl-PL"/>
              <a:t>Tekst właściwy, Arial Nova 12</a:t>
            </a:r>
          </a:p>
        </p:txBody>
      </p:sp>
      <p:sp>
        <p:nvSpPr>
          <p:cNvPr id="17" name="Symbol zastępczy tekstu 3">
            <a:extLst>
              <a:ext uri="{FF2B5EF4-FFF2-40B4-BE49-F238E27FC236}">
                <a16:creationId xmlns:a16="http://schemas.microsoft.com/office/drawing/2014/main" id="{2A9DE5CB-7AA1-467C-AC9C-C2A10E73A4D5}"/>
              </a:ext>
            </a:extLst>
          </p:cNvPr>
          <p:cNvSpPr>
            <a:spLocks noGrp="1"/>
          </p:cNvSpPr>
          <p:nvPr>
            <p:ph type="body" sz="quarter" idx="22" hasCustomPrompt="1"/>
          </p:nvPr>
        </p:nvSpPr>
        <p:spPr>
          <a:xfrm>
            <a:off x="9298112" y="3791777"/>
            <a:ext cx="2578814" cy="1759455"/>
          </a:xfrm>
          <a:prstGeom prst="rect">
            <a:avLst/>
          </a:prstGeom>
        </p:spPr>
        <p:txBody>
          <a:bodyPr anchor="t" anchorCtr="0"/>
          <a:lstStyle>
            <a:lvl1pPr marL="0" indent="0">
              <a:buNone/>
              <a:defRPr sz="1200" b="0">
                <a:solidFill>
                  <a:schemeClr val="accent3"/>
                </a:solidFill>
              </a:defRPr>
            </a:lvl1pPr>
          </a:lstStyle>
          <a:p>
            <a:pPr lvl="0"/>
            <a:r>
              <a:rPr lang="pl-PL"/>
              <a:t>Tekst właściwy, Arial Nova 12</a:t>
            </a:r>
          </a:p>
        </p:txBody>
      </p:sp>
    </p:spTree>
    <p:extLst>
      <p:ext uri="{BB962C8B-B14F-4D97-AF65-F5344CB8AC3E}">
        <p14:creationId xmlns:p14="http://schemas.microsoft.com/office/powerpoint/2010/main" val="261900943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4 kolumny tekstu">
    <p:spTree>
      <p:nvGrpSpPr>
        <p:cNvPr id="1" name=""/>
        <p:cNvGrpSpPr/>
        <p:nvPr/>
      </p:nvGrpSpPr>
      <p:grpSpPr>
        <a:xfrm>
          <a:off x="0" y="0"/>
          <a:ext cx="0" cy="0"/>
          <a:chOff x="0" y="0"/>
          <a:chExt cx="0" cy="0"/>
        </a:xfrm>
      </p:grpSpPr>
      <p:sp>
        <p:nvSpPr>
          <p:cNvPr id="3" name="Symbol zastępczy numeru slajdu 2">
            <a:extLst>
              <a:ext uri="{FF2B5EF4-FFF2-40B4-BE49-F238E27FC236}">
                <a16:creationId xmlns:a16="http://schemas.microsoft.com/office/drawing/2014/main" id="{6D454272-7DCC-46BC-BC20-4C71D07B8055}"/>
              </a:ext>
            </a:extLst>
          </p:cNvPr>
          <p:cNvSpPr>
            <a:spLocks noGrp="1"/>
          </p:cNvSpPr>
          <p:nvPr>
            <p:ph type="sldNum" sz="quarter" idx="10"/>
          </p:nvPr>
        </p:nvSpPr>
        <p:spPr/>
        <p:txBody>
          <a:bodyPr/>
          <a:lstStyle/>
          <a:p>
            <a:fld id="{30412B39-0C04-4EC7-9B11-85F45E7BB065}" type="slidenum">
              <a:rPr lang="pl-PL" smtClean="0"/>
              <a:pPr/>
              <a:t>‹#›</a:t>
            </a:fld>
            <a:endParaRPr lang="pl-PL"/>
          </a:p>
        </p:txBody>
      </p:sp>
      <p:sp>
        <p:nvSpPr>
          <p:cNvPr id="4" name="Symbol zastępczy tytułu 1">
            <a:extLst>
              <a:ext uri="{FF2B5EF4-FFF2-40B4-BE49-F238E27FC236}">
                <a16:creationId xmlns:a16="http://schemas.microsoft.com/office/drawing/2014/main" id="{3910CF53-715F-4A67-8935-6F529D1D31AB}"/>
              </a:ext>
            </a:extLst>
          </p:cNvPr>
          <p:cNvSpPr>
            <a:spLocks noGrp="1"/>
          </p:cNvSpPr>
          <p:nvPr>
            <p:ph type="title"/>
          </p:nvPr>
        </p:nvSpPr>
        <p:spPr>
          <a:xfrm>
            <a:off x="328773" y="365126"/>
            <a:ext cx="11548153" cy="400992"/>
          </a:xfrm>
          <a:prstGeom prst="rect">
            <a:avLst/>
          </a:prstGeom>
        </p:spPr>
        <p:txBody>
          <a:bodyPr vert="horz" lIns="91440" tIns="45720" rIns="91440" bIns="45720" rtlCol="0" anchor="ctr" anchorCtr="0">
            <a:noAutofit/>
          </a:bodyPr>
          <a:lstStyle/>
          <a:p>
            <a:r>
              <a:rPr lang="pl-PL"/>
              <a:t>TYTUŁ – ARIAL NOVA, BOLD, 24</a:t>
            </a:r>
          </a:p>
        </p:txBody>
      </p:sp>
      <p:sp>
        <p:nvSpPr>
          <p:cNvPr id="6" name="Symbol zastępczy tekstu 3">
            <a:extLst>
              <a:ext uri="{FF2B5EF4-FFF2-40B4-BE49-F238E27FC236}">
                <a16:creationId xmlns:a16="http://schemas.microsoft.com/office/drawing/2014/main" id="{5A0962CB-0748-4196-88F5-916AF06B9270}"/>
              </a:ext>
            </a:extLst>
          </p:cNvPr>
          <p:cNvSpPr>
            <a:spLocks noGrp="1"/>
          </p:cNvSpPr>
          <p:nvPr>
            <p:ph type="body" sz="quarter" idx="11" hasCustomPrompt="1"/>
          </p:nvPr>
        </p:nvSpPr>
        <p:spPr>
          <a:xfrm>
            <a:off x="328773" y="1277213"/>
            <a:ext cx="2578814" cy="401638"/>
          </a:xfrm>
          <a:prstGeom prst="rect">
            <a:avLst/>
          </a:prstGeom>
        </p:spPr>
        <p:txBody>
          <a:bodyPr anchor="ctr" anchorCtr="0"/>
          <a:lstStyle>
            <a:lvl1pPr marL="0" indent="0">
              <a:buNone/>
              <a:defRPr sz="1600" b="1">
                <a:solidFill>
                  <a:schemeClr val="accent3"/>
                </a:solidFill>
              </a:defRPr>
            </a:lvl1pPr>
          </a:lstStyle>
          <a:p>
            <a:pPr lvl="0"/>
            <a:r>
              <a:rPr lang="pl-PL"/>
              <a:t>Nagłówek</a:t>
            </a:r>
          </a:p>
        </p:txBody>
      </p:sp>
      <p:sp>
        <p:nvSpPr>
          <p:cNvPr id="7" name="Symbol zastępczy tekstu 3">
            <a:extLst>
              <a:ext uri="{FF2B5EF4-FFF2-40B4-BE49-F238E27FC236}">
                <a16:creationId xmlns:a16="http://schemas.microsoft.com/office/drawing/2014/main" id="{DB44FE35-13E2-403C-8368-351EA6E92203}"/>
              </a:ext>
            </a:extLst>
          </p:cNvPr>
          <p:cNvSpPr>
            <a:spLocks noGrp="1"/>
          </p:cNvSpPr>
          <p:nvPr>
            <p:ph type="body" sz="quarter" idx="12" hasCustomPrompt="1"/>
          </p:nvPr>
        </p:nvSpPr>
        <p:spPr>
          <a:xfrm>
            <a:off x="3313986" y="1277213"/>
            <a:ext cx="2578814" cy="401638"/>
          </a:xfrm>
          <a:prstGeom prst="rect">
            <a:avLst/>
          </a:prstGeom>
        </p:spPr>
        <p:txBody>
          <a:bodyPr anchor="ctr" anchorCtr="0"/>
          <a:lstStyle>
            <a:lvl1pPr marL="0" indent="0">
              <a:buNone/>
              <a:defRPr sz="1600" b="1">
                <a:solidFill>
                  <a:schemeClr val="accent3"/>
                </a:solidFill>
              </a:defRPr>
            </a:lvl1pPr>
          </a:lstStyle>
          <a:p>
            <a:pPr lvl="0"/>
            <a:r>
              <a:rPr lang="pl-PL"/>
              <a:t>Nagłówek</a:t>
            </a:r>
          </a:p>
        </p:txBody>
      </p:sp>
      <p:sp>
        <p:nvSpPr>
          <p:cNvPr id="8" name="Symbol zastępczy tekstu 3">
            <a:extLst>
              <a:ext uri="{FF2B5EF4-FFF2-40B4-BE49-F238E27FC236}">
                <a16:creationId xmlns:a16="http://schemas.microsoft.com/office/drawing/2014/main" id="{EB0492AE-1E01-4CEF-B1AD-BDBE673BCCEC}"/>
              </a:ext>
            </a:extLst>
          </p:cNvPr>
          <p:cNvSpPr>
            <a:spLocks noGrp="1"/>
          </p:cNvSpPr>
          <p:nvPr>
            <p:ph type="body" sz="quarter" idx="13" hasCustomPrompt="1"/>
          </p:nvPr>
        </p:nvSpPr>
        <p:spPr>
          <a:xfrm>
            <a:off x="6299199" y="1277213"/>
            <a:ext cx="2578814" cy="401638"/>
          </a:xfrm>
          <a:prstGeom prst="rect">
            <a:avLst/>
          </a:prstGeom>
        </p:spPr>
        <p:txBody>
          <a:bodyPr anchor="ctr" anchorCtr="0"/>
          <a:lstStyle>
            <a:lvl1pPr marL="0" indent="0">
              <a:buNone/>
              <a:defRPr sz="1600" b="1">
                <a:solidFill>
                  <a:schemeClr val="accent3"/>
                </a:solidFill>
              </a:defRPr>
            </a:lvl1pPr>
          </a:lstStyle>
          <a:p>
            <a:pPr lvl="0"/>
            <a:r>
              <a:rPr lang="pl-PL"/>
              <a:t>Nagłówek</a:t>
            </a:r>
          </a:p>
        </p:txBody>
      </p:sp>
      <p:sp>
        <p:nvSpPr>
          <p:cNvPr id="9" name="Symbol zastępczy tekstu 3">
            <a:extLst>
              <a:ext uri="{FF2B5EF4-FFF2-40B4-BE49-F238E27FC236}">
                <a16:creationId xmlns:a16="http://schemas.microsoft.com/office/drawing/2014/main" id="{A5C24093-DF1F-433B-9794-E44D1DC07D20}"/>
              </a:ext>
            </a:extLst>
          </p:cNvPr>
          <p:cNvSpPr>
            <a:spLocks noGrp="1"/>
          </p:cNvSpPr>
          <p:nvPr>
            <p:ph type="body" sz="quarter" idx="14" hasCustomPrompt="1"/>
          </p:nvPr>
        </p:nvSpPr>
        <p:spPr>
          <a:xfrm>
            <a:off x="9284413" y="1277213"/>
            <a:ext cx="2578814" cy="401638"/>
          </a:xfrm>
          <a:prstGeom prst="rect">
            <a:avLst/>
          </a:prstGeom>
        </p:spPr>
        <p:txBody>
          <a:bodyPr anchor="ctr" anchorCtr="0"/>
          <a:lstStyle>
            <a:lvl1pPr marL="0" indent="0">
              <a:buNone/>
              <a:defRPr sz="1600" b="1">
                <a:solidFill>
                  <a:schemeClr val="accent3"/>
                </a:solidFill>
              </a:defRPr>
            </a:lvl1pPr>
          </a:lstStyle>
          <a:p>
            <a:pPr lvl="0"/>
            <a:r>
              <a:rPr lang="pl-PL"/>
              <a:t>Nagłówek</a:t>
            </a:r>
          </a:p>
        </p:txBody>
      </p:sp>
      <p:sp>
        <p:nvSpPr>
          <p:cNvPr id="10" name="Symbol zastępczy tekstu 3">
            <a:extLst>
              <a:ext uri="{FF2B5EF4-FFF2-40B4-BE49-F238E27FC236}">
                <a16:creationId xmlns:a16="http://schemas.microsoft.com/office/drawing/2014/main" id="{62FCD6D3-52C8-41DB-8173-79CB64335A7F}"/>
              </a:ext>
            </a:extLst>
          </p:cNvPr>
          <p:cNvSpPr>
            <a:spLocks noGrp="1"/>
          </p:cNvSpPr>
          <p:nvPr>
            <p:ph type="body" sz="quarter" idx="15" hasCustomPrompt="1"/>
          </p:nvPr>
        </p:nvSpPr>
        <p:spPr>
          <a:xfrm>
            <a:off x="342472" y="1797784"/>
            <a:ext cx="2578814" cy="3724610"/>
          </a:xfrm>
          <a:prstGeom prst="rect">
            <a:avLst/>
          </a:prstGeom>
        </p:spPr>
        <p:txBody>
          <a:bodyPr anchor="t" anchorCtr="0"/>
          <a:lstStyle>
            <a:lvl1pPr marL="0" indent="0">
              <a:lnSpc>
                <a:spcPts val="1500"/>
              </a:lnSpc>
              <a:spcBef>
                <a:spcPts val="200"/>
              </a:spcBef>
              <a:buNone/>
              <a:defRPr sz="1200" b="0">
                <a:solidFill>
                  <a:schemeClr val="tx1"/>
                </a:solidFill>
              </a:defRPr>
            </a:lvl1pPr>
          </a:lstStyle>
          <a:p>
            <a:pPr lvl="0"/>
            <a:r>
              <a:rPr lang="pl-PL"/>
              <a:t>Tekst właściwy, Arial Nova 12</a:t>
            </a:r>
          </a:p>
        </p:txBody>
      </p:sp>
      <p:sp>
        <p:nvSpPr>
          <p:cNvPr id="11" name="Symbol zastępczy tekstu 3">
            <a:extLst>
              <a:ext uri="{FF2B5EF4-FFF2-40B4-BE49-F238E27FC236}">
                <a16:creationId xmlns:a16="http://schemas.microsoft.com/office/drawing/2014/main" id="{6CBF9B13-12E3-483A-A06F-F67C5C3F5D57}"/>
              </a:ext>
            </a:extLst>
          </p:cNvPr>
          <p:cNvSpPr>
            <a:spLocks noGrp="1"/>
          </p:cNvSpPr>
          <p:nvPr>
            <p:ph type="body" sz="quarter" idx="16" hasCustomPrompt="1"/>
          </p:nvPr>
        </p:nvSpPr>
        <p:spPr>
          <a:xfrm>
            <a:off x="3327685" y="1797784"/>
            <a:ext cx="2578814" cy="3724610"/>
          </a:xfrm>
          <a:prstGeom prst="rect">
            <a:avLst/>
          </a:prstGeom>
        </p:spPr>
        <p:txBody>
          <a:bodyPr anchor="t" anchorCtr="0"/>
          <a:lstStyle>
            <a:lvl1pPr marL="0" indent="0">
              <a:lnSpc>
                <a:spcPts val="1500"/>
              </a:lnSpc>
              <a:spcBef>
                <a:spcPts val="200"/>
              </a:spcBef>
              <a:buNone/>
              <a:defRPr sz="1200" b="0">
                <a:solidFill>
                  <a:schemeClr val="tx1"/>
                </a:solidFill>
              </a:defRPr>
            </a:lvl1pPr>
          </a:lstStyle>
          <a:p>
            <a:pPr lvl="0"/>
            <a:r>
              <a:rPr lang="pl-PL"/>
              <a:t>Tekst właściwy, Arial Nova 12</a:t>
            </a:r>
          </a:p>
        </p:txBody>
      </p:sp>
      <p:sp>
        <p:nvSpPr>
          <p:cNvPr id="12" name="Symbol zastępczy tekstu 3">
            <a:extLst>
              <a:ext uri="{FF2B5EF4-FFF2-40B4-BE49-F238E27FC236}">
                <a16:creationId xmlns:a16="http://schemas.microsoft.com/office/drawing/2014/main" id="{F803EDB5-4288-42B8-B021-16445BD91DCE}"/>
              </a:ext>
            </a:extLst>
          </p:cNvPr>
          <p:cNvSpPr>
            <a:spLocks noGrp="1"/>
          </p:cNvSpPr>
          <p:nvPr>
            <p:ph type="body" sz="quarter" idx="17" hasCustomPrompt="1"/>
          </p:nvPr>
        </p:nvSpPr>
        <p:spPr>
          <a:xfrm>
            <a:off x="6312898" y="1797784"/>
            <a:ext cx="2578814" cy="3724610"/>
          </a:xfrm>
          <a:prstGeom prst="rect">
            <a:avLst/>
          </a:prstGeom>
        </p:spPr>
        <p:txBody>
          <a:bodyPr anchor="t" anchorCtr="0"/>
          <a:lstStyle>
            <a:lvl1pPr marL="0" indent="0">
              <a:lnSpc>
                <a:spcPts val="1500"/>
              </a:lnSpc>
              <a:spcBef>
                <a:spcPts val="200"/>
              </a:spcBef>
              <a:buNone/>
              <a:defRPr sz="1200" b="0">
                <a:solidFill>
                  <a:schemeClr val="tx1"/>
                </a:solidFill>
              </a:defRPr>
            </a:lvl1pPr>
          </a:lstStyle>
          <a:p>
            <a:pPr lvl="0"/>
            <a:r>
              <a:rPr lang="pl-PL"/>
              <a:t>Tekst właściwy, Arial Nova 12</a:t>
            </a:r>
          </a:p>
        </p:txBody>
      </p:sp>
      <p:sp>
        <p:nvSpPr>
          <p:cNvPr id="13" name="Symbol zastępczy tekstu 3">
            <a:extLst>
              <a:ext uri="{FF2B5EF4-FFF2-40B4-BE49-F238E27FC236}">
                <a16:creationId xmlns:a16="http://schemas.microsoft.com/office/drawing/2014/main" id="{C49B835A-CCD1-4714-B048-6AE674938187}"/>
              </a:ext>
            </a:extLst>
          </p:cNvPr>
          <p:cNvSpPr>
            <a:spLocks noGrp="1"/>
          </p:cNvSpPr>
          <p:nvPr>
            <p:ph type="body" sz="quarter" idx="18" hasCustomPrompt="1"/>
          </p:nvPr>
        </p:nvSpPr>
        <p:spPr>
          <a:xfrm>
            <a:off x="9298112" y="1797784"/>
            <a:ext cx="2578814" cy="3724610"/>
          </a:xfrm>
          <a:prstGeom prst="rect">
            <a:avLst/>
          </a:prstGeom>
        </p:spPr>
        <p:txBody>
          <a:bodyPr anchor="t" anchorCtr="0"/>
          <a:lstStyle>
            <a:lvl1pPr marL="0" indent="0">
              <a:lnSpc>
                <a:spcPts val="1500"/>
              </a:lnSpc>
              <a:spcBef>
                <a:spcPts val="200"/>
              </a:spcBef>
              <a:buNone/>
              <a:defRPr sz="1200" b="0">
                <a:solidFill>
                  <a:schemeClr val="tx1"/>
                </a:solidFill>
              </a:defRPr>
            </a:lvl1pPr>
          </a:lstStyle>
          <a:p>
            <a:pPr lvl="0"/>
            <a:r>
              <a:rPr lang="pl-PL"/>
              <a:t>Tekst właściwy, Arial Nova 12</a:t>
            </a:r>
          </a:p>
        </p:txBody>
      </p:sp>
    </p:spTree>
    <p:extLst>
      <p:ext uri="{BB962C8B-B14F-4D97-AF65-F5344CB8AC3E}">
        <p14:creationId xmlns:p14="http://schemas.microsoft.com/office/powerpoint/2010/main" val="200284506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2 kolumny tekstu">
    <p:spTree>
      <p:nvGrpSpPr>
        <p:cNvPr id="1" name=""/>
        <p:cNvGrpSpPr/>
        <p:nvPr/>
      </p:nvGrpSpPr>
      <p:grpSpPr>
        <a:xfrm>
          <a:off x="0" y="0"/>
          <a:ext cx="0" cy="0"/>
          <a:chOff x="0" y="0"/>
          <a:chExt cx="0" cy="0"/>
        </a:xfrm>
      </p:grpSpPr>
      <p:sp>
        <p:nvSpPr>
          <p:cNvPr id="3" name="Symbol zastępczy numeru slajdu 2">
            <a:extLst>
              <a:ext uri="{FF2B5EF4-FFF2-40B4-BE49-F238E27FC236}">
                <a16:creationId xmlns:a16="http://schemas.microsoft.com/office/drawing/2014/main" id="{6D454272-7DCC-46BC-BC20-4C71D07B8055}"/>
              </a:ext>
            </a:extLst>
          </p:cNvPr>
          <p:cNvSpPr>
            <a:spLocks noGrp="1"/>
          </p:cNvSpPr>
          <p:nvPr>
            <p:ph type="sldNum" sz="quarter" idx="10"/>
          </p:nvPr>
        </p:nvSpPr>
        <p:spPr/>
        <p:txBody>
          <a:bodyPr/>
          <a:lstStyle/>
          <a:p>
            <a:fld id="{30412B39-0C04-4EC7-9B11-85F45E7BB065}" type="slidenum">
              <a:rPr lang="pl-PL" smtClean="0"/>
              <a:pPr/>
              <a:t>‹#›</a:t>
            </a:fld>
            <a:endParaRPr lang="pl-PL"/>
          </a:p>
        </p:txBody>
      </p:sp>
      <p:sp>
        <p:nvSpPr>
          <p:cNvPr id="4" name="Symbol zastępczy tytułu 1">
            <a:extLst>
              <a:ext uri="{FF2B5EF4-FFF2-40B4-BE49-F238E27FC236}">
                <a16:creationId xmlns:a16="http://schemas.microsoft.com/office/drawing/2014/main" id="{3910CF53-715F-4A67-8935-6F529D1D31AB}"/>
              </a:ext>
            </a:extLst>
          </p:cNvPr>
          <p:cNvSpPr>
            <a:spLocks noGrp="1"/>
          </p:cNvSpPr>
          <p:nvPr>
            <p:ph type="title"/>
          </p:nvPr>
        </p:nvSpPr>
        <p:spPr>
          <a:xfrm>
            <a:off x="328773" y="365126"/>
            <a:ext cx="11548153" cy="400992"/>
          </a:xfrm>
          <a:prstGeom prst="rect">
            <a:avLst/>
          </a:prstGeom>
        </p:spPr>
        <p:txBody>
          <a:bodyPr vert="horz" lIns="91440" tIns="45720" rIns="91440" bIns="45720" rtlCol="0" anchor="ctr" anchorCtr="0">
            <a:noAutofit/>
          </a:bodyPr>
          <a:lstStyle/>
          <a:p>
            <a:r>
              <a:rPr lang="pl-PL"/>
              <a:t>TYTUŁ – ARIAL NOVA, BOLD, 24</a:t>
            </a:r>
          </a:p>
        </p:txBody>
      </p:sp>
      <p:sp>
        <p:nvSpPr>
          <p:cNvPr id="6" name="Symbol zastępczy tekstu 3">
            <a:extLst>
              <a:ext uri="{FF2B5EF4-FFF2-40B4-BE49-F238E27FC236}">
                <a16:creationId xmlns:a16="http://schemas.microsoft.com/office/drawing/2014/main" id="{5A0962CB-0748-4196-88F5-916AF06B9270}"/>
              </a:ext>
            </a:extLst>
          </p:cNvPr>
          <p:cNvSpPr>
            <a:spLocks noGrp="1"/>
          </p:cNvSpPr>
          <p:nvPr>
            <p:ph type="body" sz="quarter" idx="11" hasCustomPrompt="1"/>
          </p:nvPr>
        </p:nvSpPr>
        <p:spPr>
          <a:xfrm>
            <a:off x="328773" y="1273237"/>
            <a:ext cx="5475680" cy="401638"/>
          </a:xfrm>
          <a:prstGeom prst="rect">
            <a:avLst/>
          </a:prstGeom>
        </p:spPr>
        <p:txBody>
          <a:bodyPr anchor="ctr" anchorCtr="0"/>
          <a:lstStyle>
            <a:lvl1pPr marL="0" indent="0">
              <a:buNone/>
              <a:defRPr sz="1600" b="1">
                <a:solidFill>
                  <a:schemeClr val="accent3"/>
                </a:solidFill>
              </a:defRPr>
            </a:lvl1pPr>
          </a:lstStyle>
          <a:p>
            <a:pPr lvl="0"/>
            <a:r>
              <a:rPr lang="pl-PL"/>
              <a:t>Nagłówek</a:t>
            </a:r>
          </a:p>
        </p:txBody>
      </p:sp>
      <p:sp>
        <p:nvSpPr>
          <p:cNvPr id="7" name="Symbol zastępczy tekstu 3">
            <a:extLst>
              <a:ext uri="{FF2B5EF4-FFF2-40B4-BE49-F238E27FC236}">
                <a16:creationId xmlns:a16="http://schemas.microsoft.com/office/drawing/2014/main" id="{DB44FE35-13E2-403C-8368-351EA6E92203}"/>
              </a:ext>
            </a:extLst>
          </p:cNvPr>
          <p:cNvSpPr>
            <a:spLocks noGrp="1"/>
          </p:cNvSpPr>
          <p:nvPr>
            <p:ph type="body" sz="quarter" idx="12" hasCustomPrompt="1"/>
          </p:nvPr>
        </p:nvSpPr>
        <p:spPr>
          <a:xfrm>
            <a:off x="6360151" y="1273237"/>
            <a:ext cx="5475680" cy="401638"/>
          </a:xfrm>
          <a:prstGeom prst="rect">
            <a:avLst/>
          </a:prstGeom>
        </p:spPr>
        <p:txBody>
          <a:bodyPr anchor="ctr" anchorCtr="0"/>
          <a:lstStyle>
            <a:lvl1pPr marL="0" indent="0">
              <a:buNone/>
              <a:defRPr sz="1600" b="1">
                <a:solidFill>
                  <a:schemeClr val="accent3"/>
                </a:solidFill>
              </a:defRPr>
            </a:lvl1pPr>
          </a:lstStyle>
          <a:p>
            <a:pPr lvl="0"/>
            <a:r>
              <a:rPr lang="pl-PL"/>
              <a:t>Nagłówek</a:t>
            </a:r>
          </a:p>
        </p:txBody>
      </p:sp>
      <p:sp>
        <p:nvSpPr>
          <p:cNvPr id="10" name="Symbol zastępczy tekstu 3">
            <a:extLst>
              <a:ext uri="{FF2B5EF4-FFF2-40B4-BE49-F238E27FC236}">
                <a16:creationId xmlns:a16="http://schemas.microsoft.com/office/drawing/2014/main" id="{62FCD6D3-52C8-41DB-8173-79CB64335A7F}"/>
              </a:ext>
            </a:extLst>
          </p:cNvPr>
          <p:cNvSpPr>
            <a:spLocks noGrp="1"/>
          </p:cNvSpPr>
          <p:nvPr>
            <p:ph type="body" sz="quarter" idx="15" hasCustomPrompt="1"/>
          </p:nvPr>
        </p:nvSpPr>
        <p:spPr>
          <a:xfrm>
            <a:off x="342472" y="1801759"/>
            <a:ext cx="5475680" cy="3724610"/>
          </a:xfrm>
          <a:prstGeom prst="rect">
            <a:avLst/>
          </a:prstGeom>
        </p:spPr>
        <p:txBody>
          <a:bodyPr anchor="t" anchorCtr="0"/>
          <a:lstStyle>
            <a:lvl1pPr marL="0" indent="0">
              <a:lnSpc>
                <a:spcPts val="1500"/>
              </a:lnSpc>
              <a:spcBef>
                <a:spcPts val="200"/>
              </a:spcBef>
              <a:buNone/>
              <a:defRPr sz="1200" b="0">
                <a:solidFill>
                  <a:schemeClr val="tx1"/>
                </a:solidFill>
              </a:defRPr>
            </a:lvl1pPr>
          </a:lstStyle>
          <a:p>
            <a:pPr lvl="0"/>
            <a:r>
              <a:rPr lang="pl-PL"/>
              <a:t>Tekst właściwy, Arial Nova 12</a:t>
            </a:r>
          </a:p>
        </p:txBody>
      </p:sp>
      <p:sp>
        <p:nvSpPr>
          <p:cNvPr id="11" name="Symbol zastępczy tekstu 3">
            <a:extLst>
              <a:ext uri="{FF2B5EF4-FFF2-40B4-BE49-F238E27FC236}">
                <a16:creationId xmlns:a16="http://schemas.microsoft.com/office/drawing/2014/main" id="{6CBF9B13-12E3-483A-A06F-F67C5C3F5D57}"/>
              </a:ext>
            </a:extLst>
          </p:cNvPr>
          <p:cNvSpPr>
            <a:spLocks noGrp="1"/>
          </p:cNvSpPr>
          <p:nvPr>
            <p:ph type="body" sz="quarter" idx="16" hasCustomPrompt="1"/>
          </p:nvPr>
        </p:nvSpPr>
        <p:spPr>
          <a:xfrm>
            <a:off x="6373850" y="1801759"/>
            <a:ext cx="5475680" cy="3724610"/>
          </a:xfrm>
          <a:prstGeom prst="rect">
            <a:avLst/>
          </a:prstGeom>
        </p:spPr>
        <p:txBody>
          <a:bodyPr anchor="t" anchorCtr="0"/>
          <a:lstStyle>
            <a:lvl1pPr marL="0" indent="0">
              <a:lnSpc>
                <a:spcPts val="1500"/>
              </a:lnSpc>
              <a:spcBef>
                <a:spcPts val="200"/>
              </a:spcBef>
              <a:buNone/>
              <a:defRPr sz="1200" b="0">
                <a:solidFill>
                  <a:schemeClr val="tx1"/>
                </a:solidFill>
              </a:defRPr>
            </a:lvl1pPr>
          </a:lstStyle>
          <a:p>
            <a:pPr lvl="0"/>
            <a:r>
              <a:rPr lang="pl-PL"/>
              <a:t>Tekst właściwy, Arial Nova 12</a:t>
            </a:r>
          </a:p>
        </p:txBody>
      </p:sp>
    </p:spTree>
    <p:extLst>
      <p:ext uri="{BB962C8B-B14F-4D97-AF65-F5344CB8AC3E}">
        <p14:creationId xmlns:p14="http://schemas.microsoft.com/office/powerpoint/2010/main" val="93699112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2 kolumny i foto">
    <p:spTree>
      <p:nvGrpSpPr>
        <p:cNvPr id="1" name=""/>
        <p:cNvGrpSpPr/>
        <p:nvPr/>
      </p:nvGrpSpPr>
      <p:grpSpPr>
        <a:xfrm>
          <a:off x="0" y="0"/>
          <a:ext cx="0" cy="0"/>
          <a:chOff x="0" y="0"/>
          <a:chExt cx="0" cy="0"/>
        </a:xfrm>
      </p:grpSpPr>
      <p:sp>
        <p:nvSpPr>
          <p:cNvPr id="3" name="Symbol zastępczy numeru slajdu 2">
            <a:extLst>
              <a:ext uri="{FF2B5EF4-FFF2-40B4-BE49-F238E27FC236}">
                <a16:creationId xmlns:a16="http://schemas.microsoft.com/office/drawing/2014/main" id="{6D454272-7DCC-46BC-BC20-4C71D07B8055}"/>
              </a:ext>
            </a:extLst>
          </p:cNvPr>
          <p:cNvSpPr>
            <a:spLocks noGrp="1"/>
          </p:cNvSpPr>
          <p:nvPr>
            <p:ph type="sldNum" sz="quarter" idx="10"/>
          </p:nvPr>
        </p:nvSpPr>
        <p:spPr/>
        <p:txBody>
          <a:bodyPr/>
          <a:lstStyle/>
          <a:p>
            <a:fld id="{30412B39-0C04-4EC7-9B11-85F45E7BB065}" type="slidenum">
              <a:rPr lang="pl-PL" smtClean="0"/>
              <a:pPr/>
              <a:t>‹#›</a:t>
            </a:fld>
            <a:endParaRPr lang="pl-PL"/>
          </a:p>
        </p:txBody>
      </p:sp>
      <p:sp>
        <p:nvSpPr>
          <p:cNvPr id="4" name="Symbol zastępczy tytułu 1">
            <a:extLst>
              <a:ext uri="{FF2B5EF4-FFF2-40B4-BE49-F238E27FC236}">
                <a16:creationId xmlns:a16="http://schemas.microsoft.com/office/drawing/2014/main" id="{3910CF53-715F-4A67-8935-6F529D1D31AB}"/>
              </a:ext>
            </a:extLst>
          </p:cNvPr>
          <p:cNvSpPr>
            <a:spLocks noGrp="1"/>
          </p:cNvSpPr>
          <p:nvPr>
            <p:ph type="title"/>
          </p:nvPr>
        </p:nvSpPr>
        <p:spPr>
          <a:xfrm>
            <a:off x="328773" y="365126"/>
            <a:ext cx="11548153" cy="400992"/>
          </a:xfrm>
          <a:prstGeom prst="rect">
            <a:avLst/>
          </a:prstGeom>
        </p:spPr>
        <p:txBody>
          <a:bodyPr vert="horz" lIns="91440" tIns="45720" rIns="91440" bIns="45720" rtlCol="0" anchor="ctr" anchorCtr="0">
            <a:noAutofit/>
          </a:bodyPr>
          <a:lstStyle/>
          <a:p>
            <a:r>
              <a:rPr lang="pl-PL"/>
              <a:t>TYTUŁ – ARIAL NOVA, BOLD, 24</a:t>
            </a:r>
          </a:p>
        </p:txBody>
      </p:sp>
      <p:sp>
        <p:nvSpPr>
          <p:cNvPr id="6" name="Symbol zastępczy tekstu 3">
            <a:extLst>
              <a:ext uri="{FF2B5EF4-FFF2-40B4-BE49-F238E27FC236}">
                <a16:creationId xmlns:a16="http://schemas.microsoft.com/office/drawing/2014/main" id="{5A0962CB-0748-4196-88F5-916AF06B9270}"/>
              </a:ext>
            </a:extLst>
          </p:cNvPr>
          <p:cNvSpPr>
            <a:spLocks noGrp="1"/>
          </p:cNvSpPr>
          <p:nvPr>
            <p:ph type="body" sz="quarter" idx="11" hasCustomPrompt="1"/>
          </p:nvPr>
        </p:nvSpPr>
        <p:spPr>
          <a:xfrm>
            <a:off x="332537" y="1273237"/>
            <a:ext cx="2578814" cy="401638"/>
          </a:xfrm>
          <a:prstGeom prst="rect">
            <a:avLst/>
          </a:prstGeom>
        </p:spPr>
        <p:txBody>
          <a:bodyPr anchor="ctr" anchorCtr="0"/>
          <a:lstStyle>
            <a:lvl1pPr marL="0" indent="0">
              <a:buNone/>
              <a:defRPr sz="1600" b="1">
                <a:solidFill>
                  <a:schemeClr val="accent3"/>
                </a:solidFill>
              </a:defRPr>
            </a:lvl1pPr>
          </a:lstStyle>
          <a:p>
            <a:pPr lvl="0"/>
            <a:r>
              <a:rPr lang="pl-PL"/>
              <a:t>Nagłówek</a:t>
            </a:r>
          </a:p>
        </p:txBody>
      </p:sp>
      <p:sp>
        <p:nvSpPr>
          <p:cNvPr id="7" name="Symbol zastępczy tekstu 3">
            <a:extLst>
              <a:ext uri="{FF2B5EF4-FFF2-40B4-BE49-F238E27FC236}">
                <a16:creationId xmlns:a16="http://schemas.microsoft.com/office/drawing/2014/main" id="{DB44FE35-13E2-403C-8368-351EA6E92203}"/>
              </a:ext>
            </a:extLst>
          </p:cNvPr>
          <p:cNvSpPr>
            <a:spLocks noGrp="1"/>
          </p:cNvSpPr>
          <p:nvPr>
            <p:ph type="body" sz="quarter" idx="12" hasCustomPrompt="1"/>
          </p:nvPr>
        </p:nvSpPr>
        <p:spPr>
          <a:xfrm>
            <a:off x="3317750" y="1273237"/>
            <a:ext cx="2578814" cy="401638"/>
          </a:xfrm>
          <a:prstGeom prst="rect">
            <a:avLst/>
          </a:prstGeom>
        </p:spPr>
        <p:txBody>
          <a:bodyPr anchor="ctr" anchorCtr="0"/>
          <a:lstStyle>
            <a:lvl1pPr marL="0" indent="0">
              <a:buNone/>
              <a:defRPr sz="1600" b="1">
                <a:solidFill>
                  <a:schemeClr val="accent3"/>
                </a:solidFill>
              </a:defRPr>
            </a:lvl1pPr>
          </a:lstStyle>
          <a:p>
            <a:pPr lvl="0"/>
            <a:r>
              <a:rPr lang="pl-PL"/>
              <a:t>Nagłówek</a:t>
            </a:r>
          </a:p>
        </p:txBody>
      </p:sp>
      <p:sp>
        <p:nvSpPr>
          <p:cNvPr id="10" name="Symbol zastępczy tekstu 3">
            <a:extLst>
              <a:ext uri="{FF2B5EF4-FFF2-40B4-BE49-F238E27FC236}">
                <a16:creationId xmlns:a16="http://schemas.microsoft.com/office/drawing/2014/main" id="{62FCD6D3-52C8-41DB-8173-79CB64335A7F}"/>
              </a:ext>
            </a:extLst>
          </p:cNvPr>
          <p:cNvSpPr>
            <a:spLocks noGrp="1"/>
          </p:cNvSpPr>
          <p:nvPr>
            <p:ph type="body" sz="quarter" idx="15" hasCustomPrompt="1"/>
          </p:nvPr>
        </p:nvSpPr>
        <p:spPr>
          <a:xfrm>
            <a:off x="346236" y="1801759"/>
            <a:ext cx="2578814" cy="3724610"/>
          </a:xfrm>
          <a:prstGeom prst="rect">
            <a:avLst/>
          </a:prstGeom>
        </p:spPr>
        <p:txBody>
          <a:bodyPr anchor="t" anchorCtr="0"/>
          <a:lstStyle>
            <a:lvl1pPr marL="0" indent="0">
              <a:lnSpc>
                <a:spcPts val="1500"/>
              </a:lnSpc>
              <a:spcBef>
                <a:spcPts val="200"/>
              </a:spcBef>
              <a:buNone/>
              <a:defRPr sz="1200" b="0">
                <a:solidFill>
                  <a:schemeClr val="tx1"/>
                </a:solidFill>
              </a:defRPr>
            </a:lvl1pPr>
          </a:lstStyle>
          <a:p>
            <a:pPr lvl="0"/>
            <a:r>
              <a:rPr lang="pl-PL"/>
              <a:t>Tekst właściwy, Arial Nova 12</a:t>
            </a:r>
          </a:p>
        </p:txBody>
      </p:sp>
      <p:sp>
        <p:nvSpPr>
          <p:cNvPr id="11" name="Symbol zastępczy tekstu 3">
            <a:extLst>
              <a:ext uri="{FF2B5EF4-FFF2-40B4-BE49-F238E27FC236}">
                <a16:creationId xmlns:a16="http://schemas.microsoft.com/office/drawing/2014/main" id="{6CBF9B13-12E3-483A-A06F-F67C5C3F5D57}"/>
              </a:ext>
            </a:extLst>
          </p:cNvPr>
          <p:cNvSpPr>
            <a:spLocks noGrp="1"/>
          </p:cNvSpPr>
          <p:nvPr>
            <p:ph type="body" sz="quarter" idx="16" hasCustomPrompt="1"/>
          </p:nvPr>
        </p:nvSpPr>
        <p:spPr>
          <a:xfrm>
            <a:off x="3331449" y="1801759"/>
            <a:ext cx="2578814" cy="3724610"/>
          </a:xfrm>
          <a:prstGeom prst="rect">
            <a:avLst/>
          </a:prstGeom>
        </p:spPr>
        <p:txBody>
          <a:bodyPr anchor="t" anchorCtr="0"/>
          <a:lstStyle>
            <a:lvl1pPr marL="0" indent="0">
              <a:lnSpc>
                <a:spcPts val="1500"/>
              </a:lnSpc>
              <a:spcBef>
                <a:spcPts val="200"/>
              </a:spcBef>
              <a:buNone/>
              <a:defRPr sz="1200" b="0">
                <a:solidFill>
                  <a:schemeClr val="tx1"/>
                </a:solidFill>
              </a:defRPr>
            </a:lvl1pPr>
          </a:lstStyle>
          <a:p>
            <a:pPr lvl="0"/>
            <a:r>
              <a:rPr lang="pl-PL"/>
              <a:t>Tekst właściwy, Arial Nova 12</a:t>
            </a:r>
          </a:p>
        </p:txBody>
      </p:sp>
      <p:sp>
        <p:nvSpPr>
          <p:cNvPr id="5" name="Symbol zastępczy obrazu 4">
            <a:extLst>
              <a:ext uri="{FF2B5EF4-FFF2-40B4-BE49-F238E27FC236}">
                <a16:creationId xmlns:a16="http://schemas.microsoft.com/office/drawing/2014/main" id="{DDC1BF78-3BA0-4474-913A-EAF3A80A5330}"/>
              </a:ext>
            </a:extLst>
          </p:cNvPr>
          <p:cNvSpPr>
            <a:spLocks noGrp="1"/>
          </p:cNvSpPr>
          <p:nvPr>
            <p:ph type="pic" sz="quarter" idx="17"/>
          </p:nvPr>
        </p:nvSpPr>
        <p:spPr>
          <a:xfrm>
            <a:off x="6281739" y="1273237"/>
            <a:ext cx="5567362" cy="4252488"/>
          </a:xfrm>
          <a:prstGeom prst="rect">
            <a:avLst/>
          </a:prstGeom>
        </p:spPr>
        <p:txBody>
          <a:bodyPr/>
          <a:lstStyle/>
          <a:p>
            <a:endParaRPr lang="pl-PL"/>
          </a:p>
        </p:txBody>
      </p:sp>
    </p:spTree>
    <p:extLst>
      <p:ext uri="{BB962C8B-B14F-4D97-AF65-F5344CB8AC3E}">
        <p14:creationId xmlns:p14="http://schemas.microsoft.com/office/powerpoint/2010/main" val="415505034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2 kolumny  i 2 foto">
    <p:spTree>
      <p:nvGrpSpPr>
        <p:cNvPr id="1" name=""/>
        <p:cNvGrpSpPr/>
        <p:nvPr/>
      </p:nvGrpSpPr>
      <p:grpSpPr>
        <a:xfrm>
          <a:off x="0" y="0"/>
          <a:ext cx="0" cy="0"/>
          <a:chOff x="0" y="0"/>
          <a:chExt cx="0" cy="0"/>
        </a:xfrm>
      </p:grpSpPr>
      <p:sp>
        <p:nvSpPr>
          <p:cNvPr id="3" name="Symbol zastępczy numeru slajdu 2">
            <a:extLst>
              <a:ext uri="{FF2B5EF4-FFF2-40B4-BE49-F238E27FC236}">
                <a16:creationId xmlns:a16="http://schemas.microsoft.com/office/drawing/2014/main" id="{6D454272-7DCC-46BC-BC20-4C71D07B8055}"/>
              </a:ext>
            </a:extLst>
          </p:cNvPr>
          <p:cNvSpPr>
            <a:spLocks noGrp="1"/>
          </p:cNvSpPr>
          <p:nvPr>
            <p:ph type="sldNum" sz="quarter" idx="10"/>
          </p:nvPr>
        </p:nvSpPr>
        <p:spPr/>
        <p:txBody>
          <a:bodyPr/>
          <a:lstStyle/>
          <a:p>
            <a:fld id="{30412B39-0C04-4EC7-9B11-85F45E7BB065}" type="slidenum">
              <a:rPr lang="pl-PL" smtClean="0"/>
              <a:pPr/>
              <a:t>‹#›</a:t>
            </a:fld>
            <a:endParaRPr lang="pl-PL"/>
          </a:p>
        </p:txBody>
      </p:sp>
      <p:sp>
        <p:nvSpPr>
          <p:cNvPr id="4" name="Symbol zastępczy tytułu 1">
            <a:extLst>
              <a:ext uri="{FF2B5EF4-FFF2-40B4-BE49-F238E27FC236}">
                <a16:creationId xmlns:a16="http://schemas.microsoft.com/office/drawing/2014/main" id="{3910CF53-715F-4A67-8935-6F529D1D31AB}"/>
              </a:ext>
            </a:extLst>
          </p:cNvPr>
          <p:cNvSpPr>
            <a:spLocks noGrp="1"/>
          </p:cNvSpPr>
          <p:nvPr>
            <p:ph type="title"/>
          </p:nvPr>
        </p:nvSpPr>
        <p:spPr>
          <a:xfrm>
            <a:off x="328773" y="365126"/>
            <a:ext cx="11548153" cy="400992"/>
          </a:xfrm>
          <a:prstGeom prst="rect">
            <a:avLst/>
          </a:prstGeom>
        </p:spPr>
        <p:txBody>
          <a:bodyPr vert="horz" lIns="91440" tIns="45720" rIns="91440" bIns="45720" rtlCol="0" anchor="ctr" anchorCtr="0">
            <a:noAutofit/>
          </a:bodyPr>
          <a:lstStyle/>
          <a:p>
            <a:r>
              <a:rPr lang="pl-PL"/>
              <a:t>TYTUŁ – ARIAL NOVA, BOLD, 24</a:t>
            </a:r>
          </a:p>
        </p:txBody>
      </p:sp>
      <p:sp>
        <p:nvSpPr>
          <p:cNvPr id="6" name="Symbol zastępczy tekstu 3">
            <a:extLst>
              <a:ext uri="{FF2B5EF4-FFF2-40B4-BE49-F238E27FC236}">
                <a16:creationId xmlns:a16="http://schemas.microsoft.com/office/drawing/2014/main" id="{5A0962CB-0748-4196-88F5-916AF06B9270}"/>
              </a:ext>
            </a:extLst>
          </p:cNvPr>
          <p:cNvSpPr>
            <a:spLocks noGrp="1"/>
          </p:cNvSpPr>
          <p:nvPr>
            <p:ph type="body" sz="quarter" idx="11" hasCustomPrompt="1"/>
          </p:nvPr>
        </p:nvSpPr>
        <p:spPr>
          <a:xfrm>
            <a:off x="328148" y="3298066"/>
            <a:ext cx="5475680" cy="401638"/>
          </a:xfrm>
          <a:prstGeom prst="rect">
            <a:avLst/>
          </a:prstGeom>
        </p:spPr>
        <p:txBody>
          <a:bodyPr anchor="ctr" anchorCtr="0"/>
          <a:lstStyle>
            <a:lvl1pPr marL="0" indent="0">
              <a:buNone/>
              <a:defRPr sz="1600" b="1">
                <a:solidFill>
                  <a:schemeClr val="accent3"/>
                </a:solidFill>
              </a:defRPr>
            </a:lvl1pPr>
          </a:lstStyle>
          <a:p>
            <a:pPr lvl="0"/>
            <a:r>
              <a:rPr lang="pl-PL"/>
              <a:t>Nagłówek</a:t>
            </a:r>
          </a:p>
        </p:txBody>
      </p:sp>
      <p:sp>
        <p:nvSpPr>
          <p:cNvPr id="7" name="Symbol zastępczy tekstu 3">
            <a:extLst>
              <a:ext uri="{FF2B5EF4-FFF2-40B4-BE49-F238E27FC236}">
                <a16:creationId xmlns:a16="http://schemas.microsoft.com/office/drawing/2014/main" id="{DB44FE35-13E2-403C-8368-351EA6E92203}"/>
              </a:ext>
            </a:extLst>
          </p:cNvPr>
          <p:cNvSpPr>
            <a:spLocks noGrp="1"/>
          </p:cNvSpPr>
          <p:nvPr>
            <p:ph type="body" sz="quarter" idx="12" hasCustomPrompt="1"/>
          </p:nvPr>
        </p:nvSpPr>
        <p:spPr>
          <a:xfrm>
            <a:off x="6359526" y="3298066"/>
            <a:ext cx="5475680" cy="401638"/>
          </a:xfrm>
          <a:prstGeom prst="rect">
            <a:avLst/>
          </a:prstGeom>
        </p:spPr>
        <p:txBody>
          <a:bodyPr anchor="ctr" anchorCtr="0"/>
          <a:lstStyle>
            <a:lvl1pPr marL="0" indent="0">
              <a:buNone/>
              <a:defRPr sz="1600" b="1">
                <a:solidFill>
                  <a:schemeClr val="accent3"/>
                </a:solidFill>
              </a:defRPr>
            </a:lvl1pPr>
          </a:lstStyle>
          <a:p>
            <a:pPr lvl="0"/>
            <a:r>
              <a:rPr lang="pl-PL"/>
              <a:t>Nagłówek</a:t>
            </a:r>
          </a:p>
        </p:txBody>
      </p:sp>
      <p:sp>
        <p:nvSpPr>
          <p:cNvPr id="10" name="Symbol zastępczy tekstu 3">
            <a:extLst>
              <a:ext uri="{FF2B5EF4-FFF2-40B4-BE49-F238E27FC236}">
                <a16:creationId xmlns:a16="http://schemas.microsoft.com/office/drawing/2014/main" id="{62FCD6D3-52C8-41DB-8173-79CB64335A7F}"/>
              </a:ext>
            </a:extLst>
          </p:cNvPr>
          <p:cNvSpPr>
            <a:spLocks noGrp="1"/>
          </p:cNvSpPr>
          <p:nvPr>
            <p:ph type="body" sz="quarter" idx="15" hasCustomPrompt="1"/>
          </p:nvPr>
        </p:nvSpPr>
        <p:spPr>
          <a:xfrm>
            <a:off x="328148" y="3797012"/>
            <a:ext cx="5475680" cy="2333443"/>
          </a:xfrm>
          <a:prstGeom prst="rect">
            <a:avLst/>
          </a:prstGeom>
        </p:spPr>
        <p:txBody>
          <a:bodyPr anchor="t" anchorCtr="0"/>
          <a:lstStyle>
            <a:lvl1pPr marL="0" indent="0">
              <a:lnSpc>
                <a:spcPts val="1500"/>
              </a:lnSpc>
              <a:spcBef>
                <a:spcPts val="200"/>
              </a:spcBef>
              <a:buNone/>
              <a:defRPr sz="1200" b="0">
                <a:solidFill>
                  <a:schemeClr val="tx1"/>
                </a:solidFill>
              </a:defRPr>
            </a:lvl1pPr>
          </a:lstStyle>
          <a:p>
            <a:pPr lvl="0"/>
            <a:r>
              <a:rPr lang="pl-PL"/>
              <a:t>Tekst właściwy, Arial Nova 12</a:t>
            </a:r>
          </a:p>
        </p:txBody>
      </p:sp>
      <p:sp>
        <p:nvSpPr>
          <p:cNvPr id="11" name="Symbol zastępczy tekstu 3">
            <a:extLst>
              <a:ext uri="{FF2B5EF4-FFF2-40B4-BE49-F238E27FC236}">
                <a16:creationId xmlns:a16="http://schemas.microsoft.com/office/drawing/2014/main" id="{6CBF9B13-12E3-483A-A06F-F67C5C3F5D57}"/>
              </a:ext>
            </a:extLst>
          </p:cNvPr>
          <p:cNvSpPr>
            <a:spLocks noGrp="1"/>
          </p:cNvSpPr>
          <p:nvPr>
            <p:ph type="body" sz="quarter" idx="16" hasCustomPrompt="1"/>
          </p:nvPr>
        </p:nvSpPr>
        <p:spPr>
          <a:xfrm>
            <a:off x="6359526" y="3797012"/>
            <a:ext cx="5475680" cy="2333443"/>
          </a:xfrm>
          <a:prstGeom prst="rect">
            <a:avLst/>
          </a:prstGeom>
        </p:spPr>
        <p:txBody>
          <a:bodyPr anchor="t" anchorCtr="0"/>
          <a:lstStyle>
            <a:lvl1pPr marL="0" indent="0">
              <a:lnSpc>
                <a:spcPts val="1500"/>
              </a:lnSpc>
              <a:spcBef>
                <a:spcPts val="200"/>
              </a:spcBef>
              <a:buNone/>
              <a:defRPr sz="1200" b="0">
                <a:solidFill>
                  <a:schemeClr val="tx1"/>
                </a:solidFill>
              </a:defRPr>
            </a:lvl1pPr>
          </a:lstStyle>
          <a:p>
            <a:pPr lvl="0"/>
            <a:r>
              <a:rPr lang="pl-PL"/>
              <a:t>Tekst właściwy, Arial Nova 12</a:t>
            </a:r>
          </a:p>
        </p:txBody>
      </p:sp>
      <p:sp>
        <p:nvSpPr>
          <p:cNvPr id="5" name="Symbol zastępczy obrazu 4">
            <a:extLst>
              <a:ext uri="{FF2B5EF4-FFF2-40B4-BE49-F238E27FC236}">
                <a16:creationId xmlns:a16="http://schemas.microsoft.com/office/drawing/2014/main" id="{7EC22EEE-C7D6-473D-9C59-7A4F8C3A05AB}"/>
              </a:ext>
            </a:extLst>
          </p:cNvPr>
          <p:cNvSpPr>
            <a:spLocks noGrp="1"/>
          </p:cNvSpPr>
          <p:nvPr>
            <p:ph type="pic" sz="quarter" idx="17"/>
          </p:nvPr>
        </p:nvSpPr>
        <p:spPr>
          <a:xfrm>
            <a:off x="328773" y="1231798"/>
            <a:ext cx="5475288" cy="1925516"/>
          </a:xfrm>
          <a:prstGeom prst="rect">
            <a:avLst/>
          </a:prstGeom>
        </p:spPr>
        <p:txBody>
          <a:bodyPr/>
          <a:lstStyle/>
          <a:p>
            <a:endParaRPr lang="pl-PL"/>
          </a:p>
        </p:txBody>
      </p:sp>
      <p:sp>
        <p:nvSpPr>
          <p:cNvPr id="12" name="Symbol zastępczy obrazu 4">
            <a:extLst>
              <a:ext uri="{FF2B5EF4-FFF2-40B4-BE49-F238E27FC236}">
                <a16:creationId xmlns:a16="http://schemas.microsoft.com/office/drawing/2014/main" id="{7EAC0AA3-7496-4416-99D6-D3EED7BB607C}"/>
              </a:ext>
            </a:extLst>
          </p:cNvPr>
          <p:cNvSpPr>
            <a:spLocks noGrp="1"/>
          </p:cNvSpPr>
          <p:nvPr>
            <p:ph type="pic" sz="quarter" idx="18"/>
          </p:nvPr>
        </p:nvSpPr>
        <p:spPr>
          <a:xfrm>
            <a:off x="6359918" y="1228451"/>
            <a:ext cx="5475288" cy="1925516"/>
          </a:xfrm>
          <a:prstGeom prst="rect">
            <a:avLst/>
          </a:prstGeom>
        </p:spPr>
        <p:txBody>
          <a:bodyPr/>
          <a:lstStyle/>
          <a:p>
            <a:endParaRPr lang="pl-PL"/>
          </a:p>
        </p:txBody>
      </p:sp>
    </p:spTree>
    <p:extLst>
      <p:ext uri="{BB962C8B-B14F-4D97-AF65-F5344CB8AC3E}">
        <p14:creationId xmlns:p14="http://schemas.microsoft.com/office/powerpoint/2010/main" val="24338535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Przekładka ze zdjęciem">
    <p:spTree>
      <p:nvGrpSpPr>
        <p:cNvPr id="1" name=""/>
        <p:cNvGrpSpPr/>
        <p:nvPr/>
      </p:nvGrpSpPr>
      <p:grpSpPr>
        <a:xfrm>
          <a:off x="0" y="0"/>
          <a:ext cx="0" cy="0"/>
          <a:chOff x="0" y="0"/>
          <a:chExt cx="0" cy="0"/>
        </a:xfrm>
      </p:grpSpPr>
      <p:cxnSp>
        <p:nvCxnSpPr>
          <p:cNvPr id="5" name="Łącznik prosty 4">
            <a:extLst>
              <a:ext uri="{FF2B5EF4-FFF2-40B4-BE49-F238E27FC236}">
                <a16:creationId xmlns:a16="http://schemas.microsoft.com/office/drawing/2014/main" id="{CF7DFA25-BECB-4D2A-BC42-ED605871AFD3}"/>
              </a:ext>
            </a:extLst>
          </p:cNvPr>
          <p:cNvCxnSpPr>
            <a:cxnSpLocks/>
          </p:cNvCxnSpPr>
          <p:nvPr userDrawn="1"/>
        </p:nvCxnSpPr>
        <p:spPr>
          <a:xfrm>
            <a:off x="6852862" y="1058237"/>
            <a:ext cx="0" cy="49742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8" name="Symbol zastępczy tekstu 7">
            <a:extLst>
              <a:ext uri="{FF2B5EF4-FFF2-40B4-BE49-F238E27FC236}">
                <a16:creationId xmlns:a16="http://schemas.microsoft.com/office/drawing/2014/main" id="{314B3A3A-7109-4A81-A3D3-DCDA2B87F3AD}"/>
              </a:ext>
            </a:extLst>
          </p:cNvPr>
          <p:cNvSpPr>
            <a:spLocks noGrp="1"/>
          </p:cNvSpPr>
          <p:nvPr>
            <p:ph type="body" sz="quarter" idx="10" hasCustomPrompt="1"/>
          </p:nvPr>
        </p:nvSpPr>
        <p:spPr>
          <a:xfrm>
            <a:off x="685174" y="2116155"/>
            <a:ext cx="6043612" cy="485775"/>
          </a:xfrm>
          <a:prstGeom prst="rect">
            <a:avLst/>
          </a:prstGeom>
        </p:spPr>
        <p:txBody>
          <a:bodyPr/>
          <a:lstStyle>
            <a:lvl1pPr marL="0" indent="0" algn="r">
              <a:buNone/>
              <a:defRPr sz="3200"/>
            </a:lvl1pPr>
          </a:lstStyle>
          <a:p>
            <a:pPr lvl="0"/>
            <a:r>
              <a:rPr lang="pl-PL"/>
              <a:t>Tytuł rozdziału</a:t>
            </a:r>
          </a:p>
        </p:txBody>
      </p:sp>
      <p:sp>
        <p:nvSpPr>
          <p:cNvPr id="9" name="Symbol zastępczy tekstu 7">
            <a:extLst>
              <a:ext uri="{FF2B5EF4-FFF2-40B4-BE49-F238E27FC236}">
                <a16:creationId xmlns:a16="http://schemas.microsoft.com/office/drawing/2014/main" id="{8D56669F-33DE-4870-8EC6-4CCAA9BAE60F}"/>
              </a:ext>
            </a:extLst>
          </p:cNvPr>
          <p:cNvSpPr>
            <a:spLocks noGrp="1"/>
          </p:cNvSpPr>
          <p:nvPr>
            <p:ph type="body" sz="quarter" idx="11" hasCustomPrompt="1"/>
          </p:nvPr>
        </p:nvSpPr>
        <p:spPr>
          <a:xfrm>
            <a:off x="685174" y="2720453"/>
            <a:ext cx="6043612" cy="485775"/>
          </a:xfrm>
          <a:prstGeom prst="rect">
            <a:avLst/>
          </a:prstGeom>
        </p:spPr>
        <p:txBody>
          <a:bodyPr/>
          <a:lstStyle>
            <a:lvl1pPr marL="0" indent="0" algn="r">
              <a:buNone/>
              <a:defRPr sz="2000"/>
            </a:lvl1pPr>
          </a:lstStyle>
          <a:p>
            <a:pPr lvl="0"/>
            <a:r>
              <a:rPr lang="pl-PL"/>
              <a:t>Opcjonalnie podtytuł, opis zawartości</a:t>
            </a:r>
          </a:p>
        </p:txBody>
      </p:sp>
      <p:sp>
        <p:nvSpPr>
          <p:cNvPr id="7" name="Symbol zastępczy obrazu 7">
            <a:extLst>
              <a:ext uri="{FF2B5EF4-FFF2-40B4-BE49-F238E27FC236}">
                <a16:creationId xmlns:a16="http://schemas.microsoft.com/office/drawing/2014/main" id="{EAED9244-58B0-4DAA-B614-2CC6C82430EE}"/>
              </a:ext>
            </a:extLst>
          </p:cNvPr>
          <p:cNvSpPr>
            <a:spLocks noGrp="1"/>
          </p:cNvSpPr>
          <p:nvPr>
            <p:ph type="pic" sz="quarter" idx="12" hasCustomPrompt="1"/>
          </p:nvPr>
        </p:nvSpPr>
        <p:spPr>
          <a:xfrm>
            <a:off x="7116763" y="1067435"/>
            <a:ext cx="4754562" cy="4952365"/>
          </a:xfrm>
          <a:prstGeom prst="rect">
            <a:avLst/>
          </a:prstGeom>
        </p:spPr>
        <p:txBody>
          <a:bodyPr/>
          <a:lstStyle>
            <a:lvl1pPr marL="0" indent="0" algn="ctr">
              <a:buNone/>
              <a:defRPr/>
            </a:lvl1pPr>
          </a:lstStyle>
          <a:p>
            <a:r>
              <a:rPr lang="pl-PL" dirty="0"/>
              <a:t>Wstaw zdjęcie</a:t>
            </a:r>
          </a:p>
        </p:txBody>
      </p:sp>
    </p:spTree>
    <p:extLst>
      <p:ext uri="{BB962C8B-B14F-4D97-AF65-F5344CB8AC3E}">
        <p14:creationId xmlns:p14="http://schemas.microsoft.com/office/powerpoint/2010/main" val="16062585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lajd kończący">
    <p:spTree>
      <p:nvGrpSpPr>
        <p:cNvPr id="1" name=""/>
        <p:cNvGrpSpPr/>
        <p:nvPr/>
      </p:nvGrpSpPr>
      <p:grpSpPr>
        <a:xfrm>
          <a:off x="0" y="0"/>
          <a:ext cx="0" cy="0"/>
          <a:chOff x="0" y="0"/>
          <a:chExt cx="0" cy="0"/>
        </a:xfrm>
      </p:grpSpPr>
      <p:sp>
        <p:nvSpPr>
          <p:cNvPr id="8" name="Symbol zastępczy obrazu 7">
            <a:extLst>
              <a:ext uri="{FF2B5EF4-FFF2-40B4-BE49-F238E27FC236}">
                <a16:creationId xmlns:a16="http://schemas.microsoft.com/office/drawing/2014/main" id="{31679C42-AD37-44EC-AB09-B85C501314F1}"/>
              </a:ext>
            </a:extLst>
          </p:cNvPr>
          <p:cNvSpPr>
            <a:spLocks noGrp="1"/>
          </p:cNvSpPr>
          <p:nvPr>
            <p:ph type="pic" sz="quarter" idx="10" hasCustomPrompt="1"/>
          </p:nvPr>
        </p:nvSpPr>
        <p:spPr>
          <a:xfrm>
            <a:off x="7116763" y="1067435"/>
            <a:ext cx="4754562" cy="4952365"/>
          </a:xfrm>
          <a:prstGeom prst="rect">
            <a:avLst/>
          </a:prstGeom>
        </p:spPr>
        <p:txBody>
          <a:bodyPr/>
          <a:lstStyle>
            <a:lvl1pPr marL="0" indent="0" algn="ctr">
              <a:buNone/>
              <a:defRPr/>
            </a:lvl1pPr>
          </a:lstStyle>
          <a:p>
            <a:r>
              <a:rPr lang="pl-PL"/>
              <a:t>obraz</a:t>
            </a:r>
          </a:p>
        </p:txBody>
      </p:sp>
      <p:pic>
        <p:nvPicPr>
          <p:cNvPr id="5" name="Obraz 4" descr="Obraz zawierający tekst, znak, clipart&#10;&#10;Opis wygenerowany automatycznie">
            <a:extLst>
              <a:ext uri="{FF2B5EF4-FFF2-40B4-BE49-F238E27FC236}">
                <a16:creationId xmlns:a16="http://schemas.microsoft.com/office/drawing/2014/main" id="{73CDE3CB-EB32-425E-9511-3C753AAF517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01427" y="401758"/>
            <a:ext cx="1814552" cy="650560"/>
          </a:xfrm>
          <a:prstGeom prst="rect">
            <a:avLst/>
          </a:prstGeom>
        </p:spPr>
      </p:pic>
      <p:cxnSp>
        <p:nvCxnSpPr>
          <p:cNvPr id="6" name="Łącznik prosty 5">
            <a:extLst>
              <a:ext uri="{FF2B5EF4-FFF2-40B4-BE49-F238E27FC236}">
                <a16:creationId xmlns:a16="http://schemas.microsoft.com/office/drawing/2014/main" id="{0D17DDFD-0C27-4BDD-99CC-44102E5EA9E6}"/>
              </a:ext>
            </a:extLst>
          </p:cNvPr>
          <p:cNvCxnSpPr>
            <a:cxnSpLocks/>
          </p:cNvCxnSpPr>
          <p:nvPr userDrawn="1"/>
        </p:nvCxnSpPr>
        <p:spPr>
          <a:xfrm>
            <a:off x="6852862" y="1058237"/>
            <a:ext cx="0" cy="49742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7" name="Symbol zastępczy tekstu 6">
            <a:extLst>
              <a:ext uri="{FF2B5EF4-FFF2-40B4-BE49-F238E27FC236}">
                <a16:creationId xmlns:a16="http://schemas.microsoft.com/office/drawing/2014/main" id="{1924B40A-8D9D-4C22-856E-9310E23A4F69}"/>
              </a:ext>
            </a:extLst>
          </p:cNvPr>
          <p:cNvSpPr>
            <a:spLocks noGrp="1"/>
          </p:cNvSpPr>
          <p:nvPr>
            <p:ph type="body" sz="quarter" idx="11" hasCustomPrompt="1"/>
          </p:nvPr>
        </p:nvSpPr>
        <p:spPr>
          <a:xfrm>
            <a:off x="401425" y="2971800"/>
            <a:ext cx="6112389" cy="914400"/>
          </a:xfrm>
          <a:prstGeom prst="rect">
            <a:avLst/>
          </a:prstGeom>
        </p:spPr>
        <p:txBody>
          <a:bodyPr/>
          <a:lstStyle>
            <a:lvl1pPr marL="0" indent="0">
              <a:buNone/>
              <a:defRPr b="1"/>
            </a:lvl1pPr>
          </a:lstStyle>
          <a:p>
            <a:pPr lvl="0"/>
            <a:r>
              <a:rPr lang="pl-PL" dirty="0"/>
              <a:t>Zapraszamy albo inne słowo na zakończenie</a:t>
            </a:r>
          </a:p>
        </p:txBody>
      </p:sp>
      <p:sp>
        <p:nvSpPr>
          <p:cNvPr id="11" name="Prostokąt 10">
            <a:extLst>
              <a:ext uri="{FF2B5EF4-FFF2-40B4-BE49-F238E27FC236}">
                <a16:creationId xmlns:a16="http://schemas.microsoft.com/office/drawing/2014/main" id="{196D860C-FF8B-4D39-A131-D2B014968514}"/>
              </a:ext>
            </a:extLst>
          </p:cNvPr>
          <p:cNvSpPr/>
          <p:nvPr userDrawn="1"/>
        </p:nvSpPr>
        <p:spPr>
          <a:xfrm>
            <a:off x="353820" y="4027433"/>
            <a:ext cx="3952126" cy="1354217"/>
          </a:xfrm>
          <a:prstGeom prst="rect">
            <a:avLst/>
          </a:prstGeom>
        </p:spPr>
        <p:txBody>
          <a:bodyPr wrap="square">
            <a:spAutoFit/>
          </a:bodyPr>
          <a:lstStyle/>
          <a:p>
            <a:r>
              <a:rPr lang="pl-PL" b="1" dirty="0"/>
              <a:t>Minds &amp; Roses sp. z.o.o</a:t>
            </a:r>
          </a:p>
          <a:p>
            <a:r>
              <a:rPr lang="pl-PL" sz="1600" dirty="0"/>
              <a:t>ul. Malborska 3/ 4.2                                                                         03- 286 Warszaw                                                                       NIP: 525-280-18-19 </a:t>
            </a:r>
          </a:p>
          <a:p>
            <a:r>
              <a:rPr lang="pl-PL" sz="1600" dirty="0"/>
              <a:t>www.mindsandroses.com</a:t>
            </a:r>
          </a:p>
        </p:txBody>
      </p:sp>
    </p:spTree>
    <p:extLst>
      <p:ext uri="{BB962C8B-B14F-4D97-AF65-F5344CB8AC3E}">
        <p14:creationId xmlns:p14="http://schemas.microsoft.com/office/powerpoint/2010/main" val="33945224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2 kolumny tekstu">
    <p:spTree>
      <p:nvGrpSpPr>
        <p:cNvPr id="1" name=""/>
        <p:cNvGrpSpPr/>
        <p:nvPr/>
      </p:nvGrpSpPr>
      <p:grpSpPr>
        <a:xfrm>
          <a:off x="0" y="0"/>
          <a:ext cx="0" cy="0"/>
          <a:chOff x="0" y="0"/>
          <a:chExt cx="0" cy="0"/>
        </a:xfrm>
      </p:grpSpPr>
      <p:sp>
        <p:nvSpPr>
          <p:cNvPr id="3" name="Symbol zastępczy numeru slajdu 2">
            <a:extLst>
              <a:ext uri="{FF2B5EF4-FFF2-40B4-BE49-F238E27FC236}">
                <a16:creationId xmlns:a16="http://schemas.microsoft.com/office/drawing/2014/main" id="{6D454272-7DCC-46BC-BC20-4C71D07B8055}"/>
              </a:ext>
            </a:extLst>
          </p:cNvPr>
          <p:cNvSpPr>
            <a:spLocks noGrp="1"/>
          </p:cNvSpPr>
          <p:nvPr>
            <p:ph type="sldNum" sz="quarter" idx="10"/>
          </p:nvPr>
        </p:nvSpPr>
        <p:spPr/>
        <p:txBody>
          <a:bodyPr/>
          <a:lstStyle/>
          <a:p>
            <a:fld id="{30412B39-0C04-4EC7-9B11-85F45E7BB065}" type="slidenum">
              <a:rPr lang="pl-PL" smtClean="0"/>
              <a:pPr/>
              <a:t>‹#›</a:t>
            </a:fld>
            <a:endParaRPr lang="pl-PL"/>
          </a:p>
        </p:txBody>
      </p:sp>
      <p:sp>
        <p:nvSpPr>
          <p:cNvPr id="4" name="Symbol zastępczy tytułu 1">
            <a:extLst>
              <a:ext uri="{FF2B5EF4-FFF2-40B4-BE49-F238E27FC236}">
                <a16:creationId xmlns:a16="http://schemas.microsoft.com/office/drawing/2014/main" id="{3910CF53-715F-4A67-8935-6F529D1D31AB}"/>
              </a:ext>
            </a:extLst>
          </p:cNvPr>
          <p:cNvSpPr>
            <a:spLocks noGrp="1"/>
          </p:cNvSpPr>
          <p:nvPr>
            <p:ph type="title"/>
          </p:nvPr>
        </p:nvSpPr>
        <p:spPr>
          <a:xfrm>
            <a:off x="328773" y="365126"/>
            <a:ext cx="11548153" cy="400992"/>
          </a:xfrm>
          <a:prstGeom prst="rect">
            <a:avLst/>
          </a:prstGeom>
        </p:spPr>
        <p:txBody>
          <a:bodyPr vert="horz" lIns="91440" tIns="45720" rIns="91440" bIns="45720" rtlCol="0" anchor="ctr" anchorCtr="0">
            <a:noAutofit/>
          </a:bodyPr>
          <a:lstStyle/>
          <a:p>
            <a:r>
              <a:rPr lang="pl-PL"/>
              <a:t>TYTUŁ – ARIAL NOVA, BOLD, 24</a:t>
            </a:r>
          </a:p>
        </p:txBody>
      </p:sp>
      <p:sp>
        <p:nvSpPr>
          <p:cNvPr id="6" name="Symbol zastępczy tekstu 3">
            <a:extLst>
              <a:ext uri="{FF2B5EF4-FFF2-40B4-BE49-F238E27FC236}">
                <a16:creationId xmlns:a16="http://schemas.microsoft.com/office/drawing/2014/main" id="{5A0962CB-0748-4196-88F5-916AF06B9270}"/>
              </a:ext>
            </a:extLst>
          </p:cNvPr>
          <p:cNvSpPr>
            <a:spLocks noGrp="1"/>
          </p:cNvSpPr>
          <p:nvPr>
            <p:ph type="body" sz="quarter" idx="11" hasCustomPrompt="1"/>
          </p:nvPr>
        </p:nvSpPr>
        <p:spPr>
          <a:xfrm>
            <a:off x="328773" y="1273237"/>
            <a:ext cx="5475680" cy="401638"/>
          </a:xfrm>
          <a:prstGeom prst="rect">
            <a:avLst/>
          </a:prstGeom>
        </p:spPr>
        <p:txBody>
          <a:bodyPr anchor="ctr" anchorCtr="0"/>
          <a:lstStyle>
            <a:lvl1pPr marL="0" indent="0">
              <a:buNone/>
              <a:defRPr sz="1600" b="1">
                <a:solidFill>
                  <a:schemeClr val="accent3"/>
                </a:solidFill>
              </a:defRPr>
            </a:lvl1pPr>
          </a:lstStyle>
          <a:p>
            <a:pPr lvl="0"/>
            <a:r>
              <a:rPr lang="pl-PL"/>
              <a:t>Nagłówek</a:t>
            </a:r>
          </a:p>
        </p:txBody>
      </p:sp>
      <p:sp>
        <p:nvSpPr>
          <p:cNvPr id="7" name="Symbol zastępczy tekstu 3">
            <a:extLst>
              <a:ext uri="{FF2B5EF4-FFF2-40B4-BE49-F238E27FC236}">
                <a16:creationId xmlns:a16="http://schemas.microsoft.com/office/drawing/2014/main" id="{DB44FE35-13E2-403C-8368-351EA6E92203}"/>
              </a:ext>
            </a:extLst>
          </p:cNvPr>
          <p:cNvSpPr>
            <a:spLocks noGrp="1"/>
          </p:cNvSpPr>
          <p:nvPr>
            <p:ph type="body" sz="quarter" idx="12" hasCustomPrompt="1"/>
          </p:nvPr>
        </p:nvSpPr>
        <p:spPr>
          <a:xfrm>
            <a:off x="6360151" y="1273237"/>
            <a:ext cx="5475680" cy="401638"/>
          </a:xfrm>
          <a:prstGeom prst="rect">
            <a:avLst/>
          </a:prstGeom>
        </p:spPr>
        <p:txBody>
          <a:bodyPr anchor="ctr" anchorCtr="0"/>
          <a:lstStyle>
            <a:lvl1pPr marL="0" indent="0">
              <a:buNone/>
              <a:defRPr sz="1600" b="1">
                <a:solidFill>
                  <a:schemeClr val="accent3"/>
                </a:solidFill>
              </a:defRPr>
            </a:lvl1pPr>
          </a:lstStyle>
          <a:p>
            <a:pPr lvl="0"/>
            <a:r>
              <a:rPr lang="pl-PL"/>
              <a:t>Nagłówek</a:t>
            </a:r>
          </a:p>
        </p:txBody>
      </p:sp>
      <p:sp>
        <p:nvSpPr>
          <p:cNvPr id="10" name="Symbol zastępczy tekstu 3">
            <a:extLst>
              <a:ext uri="{FF2B5EF4-FFF2-40B4-BE49-F238E27FC236}">
                <a16:creationId xmlns:a16="http://schemas.microsoft.com/office/drawing/2014/main" id="{62FCD6D3-52C8-41DB-8173-79CB64335A7F}"/>
              </a:ext>
            </a:extLst>
          </p:cNvPr>
          <p:cNvSpPr>
            <a:spLocks noGrp="1"/>
          </p:cNvSpPr>
          <p:nvPr>
            <p:ph type="body" sz="quarter" idx="15" hasCustomPrompt="1"/>
          </p:nvPr>
        </p:nvSpPr>
        <p:spPr>
          <a:xfrm>
            <a:off x="342472" y="1801759"/>
            <a:ext cx="5475680" cy="3724610"/>
          </a:xfrm>
          <a:prstGeom prst="rect">
            <a:avLst/>
          </a:prstGeom>
        </p:spPr>
        <p:txBody>
          <a:bodyPr anchor="t" anchorCtr="0"/>
          <a:lstStyle>
            <a:lvl1pPr marL="0" indent="0">
              <a:lnSpc>
                <a:spcPts val="1500"/>
              </a:lnSpc>
              <a:spcBef>
                <a:spcPts val="200"/>
              </a:spcBef>
              <a:buNone/>
              <a:defRPr sz="1200" b="0">
                <a:solidFill>
                  <a:schemeClr val="tx1"/>
                </a:solidFill>
              </a:defRPr>
            </a:lvl1pPr>
          </a:lstStyle>
          <a:p>
            <a:pPr lvl="0"/>
            <a:r>
              <a:rPr lang="pl-PL"/>
              <a:t>Tekst właściwy, Arial Nova 12</a:t>
            </a:r>
          </a:p>
        </p:txBody>
      </p:sp>
      <p:sp>
        <p:nvSpPr>
          <p:cNvPr id="11" name="Symbol zastępczy tekstu 3">
            <a:extLst>
              <a:ext uri="{FF2B5EF4-FFF2-40B4-BE49-F238E27FC236}">
                <a16:creationId xmlns:a16="http://schemas.microsoft.com/office/drawing/2014/main" id="{6CBF9B13-12E3-483A-A06F-F67C5C3F5D57}"/>
              </a:ext>
            </a:extLst>
          </p:cNvPr>
          <p:cNvSpPr>
            <a:spLocks noGrp="1"/>
          </p:cNvSpPr>
          <p:nvPr>
            <p:ph type="body" sz="quarter" idx="16" hasCustomPrompt="1"/>
          </p:nvPr>
        </p:nvSpPr>
        <p:spPr>
          <a:xfrm>
            <a:off x="6373850" y="1801759"/>
            <a:ext cx="5475680" cy="3724610"/>
          </a:xfrm>
          <a:prstGeom prst="rect">
            <a:avLst/>
          </a:prstGeom>
        </p:spPr>
        <p:txBody>
          <a:bodyPr anchor="t" anchorCtr="0"/>
          <a:lstStyle>
            <a:lvl1pPr marL="0" indent="0">
              <a:lnSpc>
                <a:spcPts val="1500"/>
              </a:lnSpc>
              <a:spcBef>
                <a:spcPts val="200"/>
              </a:spcBef>
              <a:buNone/>
              <a:defRPr sz="1200" b="0">
                <a:solidFill>
                  <a:schemeClr val="tx1"/>
                </a:solidFill>
              </a:defRPr>
            </a:lvl1pPr>
          </a:lstStyle>
          <a:p>
            <a:pPr lvl="0"/>
            <a:r>
              <a:rPr lang="pl-PL"/>
              <a:t>Tekst właściwy, Arial Nova 12</a:t>
            </a:r>
          </a:p>
        </p:txBody>
      </p:sp>
    </p:spTree>
    <p:extLst>
      <p:ext uri="{BB962C8B-B14F-4D97-AF65-F5344CB8AC3E}">
        <p14:creationId xmlns:p14="http://schemas.microsoft.com/office/powerpoint/2010/main" val="223336303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pusty">
    <p:spTree>
      <p:nvGrpSpPr>
        <p:cNvPr id="1" name=""/>
        <p:cNvGrpSpPr/>
        <p:nvPr/>
      </p:nvGrpSpPr>
      <p:grpSpPr>
        <a:xfrm>
          <a:off x="0" y="0"/>
          <a:ext cx="0" cy="0"/>
          <a:chOff x="0" y="0"/>
          <a:chExt cx="0" cy="0"/>
        </a:xfrm>
      </p:grpSpPr>
      <p:sp>
        <p:nvSpPr>
          <p:cNvPr id="9" name="Symbol zastępczy tytułu 1">
            <a:extLst>
              <a:ext uri="{FF2B5EF4-FFF2-40B4-BE49-F238E27FC236}">
                <a16:creationId xmlns:a16="http://schemas.microsoft.com/office/drawing/2014/main" id="{FB45D205-EAB6-40BA-8019-FE821552C954}"/>
              </a:ext>
            </a:extLst>
          </p:cNvPr>
          <p:cNvSpPr>
            <a:spLocks noGrp="1"/>
          </p:cNvSpPr>
          <p:nvPr>
            <p:ph type="title"/>
          </p:nvPr>
        </p:nvSpPr>
        <p:spPr>
          <a:xfrm>
            <a:off x="328773" y="365126"/>
            <a:ext cx="11548153" cy="400992"/>
          </a:xfrm>
          <a:prstGeom prst="rect">
            <a:avLst/>
          </a:prstGeom>
        </p:spPr>
        <p:txBody>
          <a:bodyPr vert="horz" lIns="91440" tIns="45720" rIns="91440" bIns="45720" rtlCol="0" anchor="ctr" anchorCtr="0">
            <a:noAutofit/>
          </a:bodyPr>
          <a:lstStyle/>
          <a:p>
            <a:r>
              <a:rPr lang="pl-PL"/>
              <a:t>TYTUŁ – ARIAL NOVA, BOLD, 24</a:t>
            </a:r>
          </a:p>
        </p:txBody>
      </p:sp>
      <p:sp>
        <p:nvSpPr>
          <p:cNvPr id="3" name="Symbol zastępczy numeru slajdu 2">
            <a:extLst>
              <a:ext uri="{FF2B5EF4-FFF2-40B4-BE49-F238E27FC236}">
                <a16:creationId xmlns:a16="http://schemas.microsoft.com/office/drawing/2014/main" id="{6BF918A9-3988-4891-8038-C1F4B8BA1D3A}"/>
              </a:ext>
            </a:extLst>
          </p:cNvPr>
          <p:cNvSpPr>
            <a:spLocks noGrp="1"/>
          </p:cNvSpPr>
          <p:nvPr>
            <p:ph type="sldNum" sz="quarter" idx="10"/>
          </p:nvPr>
        </p:nvSpPr>
        <p:spPr>
          <a:xfrm>
            <a:off x="11251096" y="6435127"/>
            <a:ext cx="625830" cy="233570"/>
          </a:xfrm>
        </p:spPr>
        <p:txBody>
          <a:bodyPr/>
          <a:lstStyle/>
          <a:p>
            <a:fld id="{30412B39-0C04-4EC7-9B11-85F45E7BB065}" type="slidenum">
              <a:rPr lang="pl-PL" smtClean="0"/>
              <a:pPr/>
              <a:t>‹#›</a:t>
            </a:fld>
            <a:endParaRPr lang="pl-PL"/>
          </a:p>
        </p:txBody>
      </p:sp>
    </p:spTree>
    <p:extLst>
      <p:ext uri="{BB962C8B-B14F-4D97-AF65-F5344CB8AC3E}">
        <p14:creationId xmlns:p14="http://schemas.microsoft.com/office/powerpoint/2010/main" val="8241996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usty">
    <p:spTree>
      <p:nvGrpSpPr>
        <p:cNvPr id="1" name=""/>
        <p:cNvGrpSpPr/>
        <p:nvPr/>
      </p:nvGrpSpPr>
      <p:grpSpPr>
        <a:xfrm>
          <a:off x="0" y="0"/>
          <a:ext cx="0" cy="0"/>
          <a:chOff x="0" y="0"/>
          <a:chExt cx="0" cy="0"/>
        </a:xfrm>
      </p:grpSpPr>
      <p:sp>
        <p:nvSpPr>
          <p:cNvPr id="9" name="Symbol zastępczy tytułu 1">
            <a:extLst>
              <a:ext uri="{FF2B5EF4-FFF2-40B4-BE49-F238E27FC236}">
                <a16:creationId xmlns:a16="http://schemas.microsoft.com/office/drawing/2014/main" id="{FB45D205-EAB6-40BA-8019-FE821552C954}"/>
              </a:ext>
            </a:extLst>
          </p:cNvPr>
          <p:cNvSpPr>
            <a:spLocks noGrp="1"/>
          </p:cNvSpPr>
          <p:nvPr>
            <p:ph type="title"/>
          </p:nvPr>
        </p:nvSpPr>
        <p:spPr>
          <a:xfrm>
            <a:off x="328773" y="365126"/>
            <a:ext cx="11548153" cy="400992"/>
          </a:xfrm>
          <a:prstGeom prst="rect">
            <a:avLst/>
          </a:prstGeom>
        </p:spPr>
        <p:txBody>
          <a:bodyPr vert="horz" lIns="91440" tIns="45720" rIns="91440" bIns="45720" rtlCol="0" anchor="ctr" anchorCtr="0">
            <a:noAutofit/>
          </a:bodyPr>
          <a:lstStyle/>
          <a:p>
            <a:r>
              <a:rPr lang="pl-PL"/>
              <a:t>TYTUŁ – ARIAL NOVA, BOLD, 24</a:t>
            </a:r>
          </a:p>
        </p:txBody>
      </p:sp>
      <p:sp>
        <p:nvSpPr>
          <p:cNvPr id="3" name="Symbol zastępczy numeru slajdu 2">
            <a:extLst>
              <a:ext uri="{FF2B5EF4-FFF2-40B4-BE49-F238E27FC236}">
                <a16:creationId xmlns:a16="http://schemas.microsoft.com/office/drawing/2014/main" id="{6BF918A9-3988-4891-8038-C1F4B8BA1D3A}"/>
              </a:ext>
            </a:extLst>
          </p:cNvPr>
          <p:cNvSpPr>
            <a:spLocks noGrp="1"/>
          </p:cNvSpPr>
          <p:nvPr>
            <p:ph type="sldNum" sz="quarter" idx="10"/>
          </p:nvPr>
        </p:nvSpPr>
        <p:spPr>
          <a:xfrm>
            <a:off x="11251096" y="6435127"/>
            <a:ext cx="625830" cy="233570"/>
          </a:xfrm>
        </p:spPr>
        <p:txBody>
          <a:bodyPr/>
          <a:lstStyle/>
          <a:p>
            <a:fld id="{30412B39-0C04-4EC7-9B11-85F45E7BB065}" type="slidenum">
              <a:rPr lang="pl-PL" smtClean="0"/>
              <a:pPr/>
              <a:t>‹#›</a:t>
            </a:fld>
            <a:endParaRPr lang="pl-PL"/>
          </a:p>
        </p:txBody>
      </p:sp>
    </p:spTree>
    <p:extLst>
      <p:ext uri="{BB962C8B-B14F-4D97-AF65-F5344CB8AC3E}">
        <p14:creationId xmlns:p14="http://schemas.microsoft.com/office/powerpoint/2010/main" val="32173198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Rekomendacje">
    <p:spTree>
      <p:nvGrpSpPr>
        <p:cNvPr id="1" name=""/>
        <p:cNvGrpSpPr/>
        <p:nvPr/>
      </p:nvGrpSpPr>
      <p:grpSpPr>
        <a:xfrm>
          <a:off x="0" y="0"/>
          <a:ext cx="0" cy="0"/>
          <a:chOff x="0" y="0"/>
          <a:chExt cx="0" cy="0"/>
        </a:xfrm>
      </p:grpSpPr>
      <p:sp>
        <p:nvSpPr>
          <p:cNvPr id="3" name="Symbol zastępczy numeru slajdu 2">
            <a:extLst>
              <a:ext uri="{FF2B5EF4-FFF2-40B4-BE49-F238E27FC236}">
                <a16:creationId xmlns:a16="http://schemas.microsoft.com/office/drawing/2014/main" id="{6D454272-7DCC-46BC-BC20-4C71D07B8055}"/>
              </a:ext>
            </a:extLst>
          </p:cNvPr>
          <p:cNvSpPr>
            <a:spLocks noGrp="1"/>
          </p:cNvSpPr>
          <p:nvPr>
            <p:ph type="sldNum" sz="quarter" idx="10"/>
          </p:nvPr>
        </p:nvSpPr>
        <p:spPr/>
        <p:txBody>
          <a:bodyPr/>
          <a:lstStyle/>
          <a:p>
            <a:fld id="{30412B39-0C04-4EC7-9B11-85F45E7BB065}" type="slidenum">
              <a:rPr lang="pl-PL" smtClean="0"/>
              <a:pPr/>
              <a:t>‹#›</a:t>
            </a:fld>
            <a:endParaRPr lang="pl-PL"/>
          </a:p>
        </p:txBody>
      </p:sp>
      <p:sp>
        <p:nvSpPr>
          <p:cNvPr id="4" name="Symbol zastępczy tytułu 1">
            <a:extLst>
              <a:ext uri="{FF2B5EF4-FFF2-40B4-BE49-F238E27FC236}">
                <a16:creationId xmlns:a16="http://schemas.microsoft.com/office/drawing/2014/main" id="{3910CF53-715F-4A67-8935-6F529D1D31AB}"/>
              </a:ext>
            </a:extLst>
          </p:cNvPr>
          <p:cNvSpPr>
            <a:spLocks noGrp="1"/>
          </p:cNvSpPr>
          <p:nvPr>
            <p:ph type="title"/>
          </p:nvPr>
        </p:nvSpPr>
        <p:spPr>
          <a:xfrm>
            <a:off x="328773" y="365126"/>
            <a:ext cx="11548153" cy="400992"/>
          </a:xfrm>
          <a:prstGeom prst="rect">
            <a:avLst/>
          </a:prstGeom>
        </p:spPr>
        <p:txBody>
          <a:bodyPr vert="horz" lIns="91440" tIns="45720" rIns="91440" bIns="45720" rtlCol="0" anchor="ctr" anchorCtr="0">
            <a:noAutofit/>
          </a:bodyPr>
          <a:lstStyle/>
          <a:p>
            <a:r>
              <a:rPr lang="pl-PL"/>
              <a:t>TYTUŁ – ARIAL NOVA, BOLD, 24</a:t>
            </a:r>
          </a:p>
        </p:txBody>
      </p:sp>
      <p:sp>
        <p:nvSpPr>
          <p:cNvPr id="6" name="Symbol zastępczy tekstu 3">
            <a:extLst>
              <a:ext uri="{FF2B5EF4-FFF2-40B4-BE49-F238E27FC236}">
                <a16:creationId xmlns:a16="http://schemas.microsoft.com/office/drawing/2014/main" id="{5A0962CB-0748-4196-88F5-916AF06B9270}"/>
              </a:ext>
            </a:extLst>
          </p:cNvPr>
          <p:cNvSpPr>
            <a:spLocks noGrp="1"/>
          </p:cNvSpPr>
          <p:nvPr>
            <p:ph type="body" sz="quarter" idx="11" hasCustomPrompt="1"/>
          </p:nvPr>
        </p:nvSpPr>
        <p:spPr>
          <a:xfrm>
            <a:off x="328773" y="1248375"/>
            <a:ext cx="2578814" cy="401638"/>
          </a:xfrm>
          <a:prstGeom prst="rect">
            <a:avLst/>
          </a:prstGeom>
        </p:spPr>
        <p:txBody>
          <a:bodyPr anchor="ctr" anchorCtr="0"/>
          <a:lstStyle>
            <a:lvl1pPr marL="0" indent="0">
              <a:buNone/>
              <a:defRPr sz="1600" b="1">
                <a:solidFill>
                  <a:schemeClr val="accent3">
                    <a:lumMod val="75000"/>
                  </a:schemeClr>
                </a:solidFill>
              </a:defRPr>
            </a:lvl1pPr>
          </a:lstStyle>
          <a:p>
            <a:pPr lvl="0"/>
            <a:r>
              <a:rPr lang="pl-PL" dirty="0"/>
              <a:t>Nagłówek</a:t>
            </a:r>
          </a:p>
        </p:txBody>
      </p:sp>
      <p:sp>
        <p:nvSpPr>
          <p:cNvPr id="7" name="Symbol zastępczy tekstu 3">
            <a:extLst>
              <a:ext uri="{FF2B5EF4-FFF2-40B4-BE49-F238E27FC236}">
                <a16:creationId xmlns:a16="http://schemas.microsoft.com/office/drawing/2014/main" id="{DB44FE35-13E2-403C-8368-351EA6E92203}"/>
              </a:ext>
            </a:extLst>
          </p:cNvPr>
          <p:cNvSpPr>
            <a:spLocks noGrp="1"/>
          </p:cNvSpPr>
          <p:nvPr>
            <p:ph type="body" sz="quarter" idx="12" hasCustomPrompt="1"/>
          </p:nvPr>
        </p:nvSpPr>
        <p:spPr>
          <a:xfrm>
            <a:off x="3313986" y="1248375"/>
            <a:ext cx="2578814" cy="401638"/>
          </a:xfrm>
          <a:prstGeom prst="rect">
            <a:avLst/>
          </a:prstGeom>
        </p:spPr>
        <p:txBody>
          <a:bodyPr anchor="ctr" anchorCtr="0"/>
          <a:lstStyle>
            <a:lvl1pPr marL="0" indent="0">
              <a:buNone/>
              <a:defRPr sz="1600" b="1">
                <a:solidFill>
                  <a:schemeClr val="accent3">
                    <a:lumMod val="75000"/>
                  </a:schemeClr>
                </a:solidFill>
              </a:defRPr>
            </a:lvl1pPr>
          </a:lstStyle>
          <a:p>
            <a:pPr lvl="0"/>
            <a:r>
              <a:rPr lang="pl-PL"/>
              <a:t>Nagłówek</a:t>
            </a:r>
          </a:p>
        </p:txBody>
      </p:sp>
      <p:sp>
        <p:nvSpPr>
          <p:cNvPr id="8" name="Symbol zastępczy tekstu 3">
            <a:extLst>
              <a:ext uri="{FF2B5EF4-FFF2-40B4-BE49-F238E27FC236}">
                <a16:creationId xmlns:a16="http://schemas.microsoft.com/office/drawing/2014/main" id="{EB0492AE-1E01-4CEF-B1AD-BDBE673BCCEC}"/>
              </a:ext>
            </a:extLst>
          </p:cNvPr>
          <p:cNvSpPr>
            <a:spLocks noGrp="1"/>
          </p:cNvSpPr>
          <p:nvPr>
            <p:ph type="body" sz="quarter" idx="13" hasCustomPrompt="1"/>
          </p:nvPr>
        </p:nvSpPr>
        <p:spPr>
          <a:xfrm>
            <a:off x="6299199" y="1248375"/>
            <a:ext cx="2578814" cy="401638"/>
          </a:xfrm>
          <a:prstGeom prst="rect">
            <a:avLst/>
          </a:prstGeom>
        </p:spPr>
        <p:txBody>
          <a:bodyPr anchor="ctr" anchorCtr="0"/>
          <a:lstStyle>
            <a:lvl1pPr marL="0" indent="0">
              <a:buNone/>
              <a:defRPr sz="1600" b="1">
                <a:solidFill>
                  <a:schemeClr val="accent3">
                    <a:lumMod val="75000"/>
                  </a:schemeClr>
                </a:solidFill>
              </a:defRPr>
            </a:lvl1pPr>
          </a:lstStyle>
          <a:p>
            <a:pPr lvl="0"/>
            <a:r>
              <a:rPr lang="pl-PL"/>
              <a:t>Nagłówek</a:t>
            </a:r>
          </a:p>
        </p:txBody>
      </p:sp>
      <p:sp>
        <p:nvSpPr>
          <p:cNvPr id="9" name="Symbol zastępczy tekstu 3">
            <a:extLst>
              <a:ext uri="{FF2B5EF4-FFF2-40B4-BE49-F238E27FC236}">
                <a16:creationId xmlns:a16="http://schemas.microsoft.com/office/drawing/2014/main" id="{A5C24093-DF1F-433B-9794-E44D1DC07D20}"/>
              </a:ext>
            </a:extLst>
          </p:cNvPr>
          <p:cNvSpPr>
            <a:spLocks noGrp="1"/>
          </p:cNvSpPr>
          <p:nvPr>
            <p:ph type="body" sz="quarter" idx="14" hasCustomPrompt="1"/>
          </p:nvPr>
        </p:nvSpPr>
        <p:spPr>
          <a:xfrm>
            <a:off x="9284413" y="1248375"/>
            <a:ext cx="2578814" cy="401638"/>
          </a:xfrm>
          <a:prstGeom prst="rect">
            <a:avLst/>
          </a:prstGeom>
        </p:spPr>
        <p:txBody>
          <a:bodyPr anchor="ctr" anchorCtr="0"/>
          <a:lstStyle>
            <a:lvl1pPr marL="0" indent="0">
              <a:buNone/>
              <a:defRPr sz="1600" b="1">
                <a:solidFill>
                  <a:schemeClr val="accent3">
                    <a:lumMod val="75000"/>
                  </a:schemeClr>
                </a:solidFill>
              </a:defRPr>
            </a:lvl1pPr>
          </a:lstStyle>
          <a:p>
            <a:pPr lvl="0"/>
            <a:r>
              <a:rPr lang="pl-PL"/>
              <a:t>Nagłówek</a:t>
            </a:r>
          </a:p>
        </p:txBody>
      </p:sp>
      <p:sp>
        <p:nvSpPr>
          <p:cNvPr id="10" name="Symbol zastępczy tekstu 3">
            <a:extLst>
              <a:ext uri="{FF2B5EF4-FFF2-40B4-BE49-F238E27FC236}">
                <a16:creationId xmlns:a16="http://schemas.microsoft.com/office/drawing/2014/main" id="{62FCD6D3-52C8-41DB-8173-79CB64335A7F}"/>
              </a:ext>
            </a:extLst>
          </p:cNvPr>
          <p:cNvSpPr>
            <a:spLocks noGrp="1"/>
          </p:cNvSpPr>
          <p:nvPr>
            <p:ph type="body" sz="quarter" idx="15" hasCustomPrompt="1"/>
          </p:nvPr>
        </p:nvSpPr>
        <p:spPr>
          <a:xfrm>
            <a:off x="342472" y="1848456"/>
            <a:ext cx="2578814" cy="1759455"/>
          </a:xfrm>
          <a:prstGeom prst="rect">
            <a:avLst/>
          </a:prstGeom>
        </p:spPr>
        <p:txBody>
          <a:bodyPr anchor="t" anchorCtr="0"/>
          <a:lstStyle>
            <a:lvl1pPr marL="0" indent="0">
              <a:buNone/>
              <a:defRPr sz="1200" b="0">
                <a:solidFill>
                  <a:schemeClr val="tx1"/>
                </a:solidFill>
              </a:defRPr>
            </a:lvl1pPr>
          </a:lstStyle>
          <a:p>
            <a:pPr lvl="0"/>
            <a:r>
              <a:rPr lang="pl-PL"/>
              <a:t>Tekst właściwy, Arial Nova 12</a:t>
            </a:r>
          </a:p>
        </p:txBody>
      </p:sp>
      <p:sp>
        <p:nvSpPr>
          <p:cNvPr id="11" name="Symbol zastępczy tekstu 3">
            <a:extLst>
              <a:ext uri="{FF2B5EF4-FFF2-40B4-BE49-F238E27FC236}">
                <a16:creationId xmlns:a16="http://schemas.microsoft.com/office/drawing/2014/main" id="{6CBF9B13-12E3-483A-A06F-F67C5C3F5D57}"/>
              </a:ext>
            </a:extLst>
          </p:cNvPr>
          <p:cNvSpPr>
            <a:spLocks noGrp="1"/>
          </p:cNvSpPr>
          <p:nvPr>
            <p:ph type="body" sz="quarter" idx="16" hasCustomPrompt="1"/>
          </p:nvPr>
        </p:nvSpPr>
        <p:spPr>
          <a:xfrm>
            <a:off x="3327685" y="1848456"/>
            <a:ext cx="2578814" cy="1759455"/>
          </a:xfrm>
          <a:prstGeom prst="rect">
            <a:avLst/>
          </a:prstGeom>
        </p:spPr>
        <p:txBody>
          <a:bodyPr anchor="t" anchorCtr="0"/>
          <a:lstStyle>
            <a:lvl1pPr marL="0" indent="0">
              <a:buNone/>
              <a:defRPr sz="1200" b="0">
                <a:solidFill>
                  <a:schemeClr val="tx1"/>
                </a:solidFill>
              </a:defRPr>
            </a:lvl1pPr>
          </a:lstStyle>
          <a:p>
            <a:pPr lvl="0"/>
            <a:r>
              <a:rPr lang="pl-PL"/>
              <a:t>Tekst właściwy, Arial Nova 12</a:t>
            </a:r>
          </a:p>
        </p:txBody>
      </p:sp>
      <p:sp>
        <p:nvSpPr>
          <p:cNvPr id="12" name="Symbol zastępczy tekstu 3">
            <a:extLst>
              <a:ext uri="{FF2B5EF4-FFF2-40B4-BE49-F238E27FC236}">
                <a16:creationId xmlns:a16="http://schemas.microsoft.com/office/drawing/2014/main" id="{F803EDB5-4288-42B8-B021-16445BD91DCE}"/>
              </a:ext>
            </a:extLst>
          </p:cNvPr>
          <p:cNvSpPr>
            <a:spLocks noGrp="1"/>
          </p:cNvSpPr>
          <p:nvPr>
            <p:ph type="body" sz="quarter" idx="17" hasCustomPrompt="1"/>
          </p:nvPr>
        </p:nvSpPr>
        <p:spPr>
          <a:xfrm>
            <a:off x="6312898" y="1848456"/>
            <a:ext cx="2578814" cy="1759455"/>
          </a:xfrm>
          <a:prstGeom prst="rect">
            <a:avLst/>
          </a:prstGeom>
        </p:spPr>
        <p:txBody>
          <a:bodyPr anchor="t" anchorCtr="0"/>
          <a:lstStyle>
            <a:lvl1pPr marL="0" indent="0">
              <a:buNone/>
              <a:defRPr sz="1200" b="0">
                <a:solidFill>
                  <a:schemeClr val="tx1"/>
                </a:solidFill>
              </a:defRPr>
            </a:lvl1pPr>
          </a:lstStyle>
          <a:p>
            <a:pPr lvl="0"/>
            <a:r>
              <a:rPr lang="pl-PL"/>
              <a:t>Tekst właściwy, Arial Nova 12</a:t>
            </a:r>
          </a:p>
        </p:txBody>
      </p:sp>
      <p:sp>
        <p:nvSpPr>
          <p:cNvPr id="13" name="Symbol zastępczy tekstu 3">
            <a:extLst>
              <a:ext uri="{FF2B5EF4-FFF2-40B4-BE49-F238E27FC236}">
                <a16:creationId xmlns:a16="http://schemas.microsoft.com/office/drawing/2014/main" id="{C49B835A-CCD1-4714-B048-6AE674938187}"/>
              </a:ext>
            </a:extLst>
          </p:cNvPr>
          <p:cNvSpPr>
            <a:spLocks noGrp="1"/>
          </p:cNvSpPr>
          <p:nvPr>
            <p:ph type="body" sz="quarter" idx="18" hasCustomPrompt="1"/>
          </p:nvPr>
        </p:nvSpPr>
        <p:spPr>
          <a:xfrm>
            <a:off x="9298112" y="1848456"/>
            <a:ext cx="2578814" cy="1759455"/>
          </a:xfrm>
          <a:prstGeom prst="rect">
            <a:avLst/>
          </a:prstGeom>
        </p:spPr>
        <p:txBody>
          <a:bodyPr anchor="t" anchorCtr="0"/>
          <a:lstStyle>
            <a:lvl1pPr marL="0" indent="0">
              <a:buNone/>
              <a:defRPr sz="1200" b="0">
                <a:solidFill>
                  <a:schemeClr val="tx1"/>
                </a:solidFill>
              </a:defRPr>
            </a:lvl1pPr>
          </a:lstStyle>
          <a:p>
            <a:pPr lvl="0"/>
            <a:r>
              <a:rPr lang="pl-PL"/>
              <a:t>Tekst właściwy, Arial Nova 12</a:t>
            </a:r>
          </a:p>
        </p:txBody>
      </p:sp>
      <p:sp>
        <p:nvSpPr>
          <p:cNvPr id="14" name="Symbol zastępczy tekstu 3">
            <a:extLst>
              <a:ext uri="{FF2B5EF4-FFF2-40B4-BE49-F238E27FC236}">
                <a16:creationId xmlns:a16="http://schemas.microsoft.com/office/drawing/2014/main" id="{DE549DB1-0763-4A2E-99AF-B7C201EF71CE}"/>
              </a:ext>
            </a:extLst>
          </p:cNvPr>
          <p:cNvSpPr>
            <a:spLocks noGrp="1"/>
          </p:cNvSpPr>
          <p:nvPr>
            <p:ph type="body" sz="quarter" idx="19" hasCustomPrompt="1"/>
          </p:nvPr>
        </p:nvSpPr>
        <p:spPr>
          <a:xfrm>
            <a:off x="342472" y="3791777"/>
            <a:ext cx="2578814" cy="1759455"/>
          </a:xfrm>
          <a:prstGeom prst="rect">
            <a:avLst/>
          </a:prstGeom>
        </p:spPr>
        <p:txBody>
          <a:bodyPr anchor="t" anchorCtr="0"/>
          <a:lstStyle>
            <a:lvl1pPr marL="0" indent="0">
              <a:buNone/>
              <a:defRPr sz="1200" b="0">
                <a:solidFill>
                  <a:schemeClr val="accent3">
                    <a:lumMod val="75000"/>
                  </a:schemeClr>
                </a:solidFill>
              </a:defRPr>
            </a:lvl1pPr>
          </a:lstStyle>
          <a:p>
            <a:pPr lvl="0"/>
            <a:r>
              <a:rPr lang="pl-PL"/>
              <a:t>Tekst właściwy, Arial Nova 12</a:t>
            </a:r>
          </a:p>
        </p:txBody>
      </p:sp>
      <p:sp>
        <p:nvSpPr>
          <p:cNvPr id="15" name="Symbol zastępczy tekstu 3">
            <a:extLst>
              <a:ext uri="{FF2B5EF4-FFF2-40B4-BE49-F238E27FC236}">
                <a16:creationId xmlns:a16="http://schemas.microsoft.com/office/drawing/2014/main" id="{CD1A6425-54CC-444D-86A7-8ED875A0CC93}"/>
              </a:ext>
            </a:extLst>
          </p:cNvPr>
          <p:cNvSpPr>
            <a:spLocks noGrp="1"/>
          </p:cNvSpPr>
          <p:nvPr>
            <p:ph type="body" sz="quarter" idx="20" hasCustomPrompt="1"/>
          </p:nvPr>
        </p:nvSpPr>
        <p:spPr>
          <a:xfrm>
            <a:off x="3327685" y="3791777"/>
            <a:ext cx="2578814" cy="1759455"/>
          </a:xfrm>
          <a:prstGeom prst="rect">
            <a:avLst/>
          </a:prstGeom>
        </p:spPr>
        <p:txBody>
          <a:bodyPr anchor="t" anchorCtr="0"/>
          <a:lstStyle>
            <a:lvl1pPr marL="0" indent="0">
              <a:buNone/>
              <a:defRPr sz="1200" b="0">
                <a:solidFill>
                  <a:schemeClr val="accent3">
                    <a:lumMod val="75000"/>
                  </a:schemeClr>
                </a:solidFill>
              </a:defRPr>
            </a:lvl1pPr>
          </a:lstStyle>
          <a:p>
            <a:pPr lvl="0"/>
            <a:r>
              <a:rPr lang="pl-PL"/>
              <a:t>Tekst właściwy, Arial Nova 12</a:t>
            </a:r>
          </a:p>
        </p:txBody>
      </p:sp>
      <p:sp>
        <p:nvSpPr>
          <p:cNvPr id="16" name="Symbol zastępczy tekstu 3">
            <a:extLst>
              <a:ext uri="{FF2B5EF4-FFF2-40B4-BE49-F238E27FC236}">
                <a16:creationId xmlns:a16="http://schemas.microsoft.com/office/drawing/2014/main" id="{17786E0A-4A3E-4D5B-8E56-EED3371987D6}"/>
              </a:ext>
            </a:extLst>
          </p:cNvPr>
          <p:cNvSpPr>
            <a:spLocks noGrp="1"/>
          </p:cNvSpPr>
          <p:nvPr>
            <p:ph type="body" sz="quarter" idx="21" hasCustomPrompt="1"/>
          </p:nvPr>
        </p:nvSpPr>
        <p:spPr>
          <a:xfrm>
            <a:off x="6312898" y="3791777"/>
            <a:ext cx="2578814" cy="1759455"/>
          </a:xfrm>
          <a:prstGeom prst="rect">
            <a:avLst/>
          </a:prstGeom>
        </p:spPr>
        <p:txBody>
          <a:bodyPr anchor="t" anchorCtr="0"/>
          <a:lstStyle>
            <a:lvl1pPr marL="0" indent="0">
              <a:buNone/>
              <a:defRPr sz="1200" b="0">
                <a:solidFill>
                  <a:schemeClr val="accent3">
                    <a:lumMod val="75000"/>
                  </a:schemeClr>
                </a:solidFill>
              </a:defRPr>
            </a:lvl1pPr>
          </a:lstStyle>
          <a:p>
            <a:pPr lvl="0"/>
            <a:r>
              <a:rPr lang="pl-PL"/>
              <a:t>Tekst właściwy, Arial Nova 12</a:t>
            </a:r>
          </a:p>
        </p:txBody>
      </p:sp>
      <p:sp>
        <p:nvSpPr>
          <p:cNvPr id="17" name="Symbol zastępczy tekstu 3">
            <a:extLst>
              <a:ext uri="{FF2B5EF4-FFF2-40B4-BE49-F238E27FC236}">
                <a16:creationId xmlns:a16="http://schemas.microsoft.com/office/drawing/2014/main" id="{2A9DE5CB-7AA1-467C-AC9C-C2A10E73A4D5}"/>
              </a:ext>
            </a:extLst>
          </p:cNvPr>
          <p:cNvSpPr>
            <a:spLocks noGrp="1"/>
          </p:cNvSpPr>
          <p:nvPr>
            <p:ph type="body" sz="quarter" idx="22" hasCustomPrompt="1"/>
          </p:nvPr>
        </p:nvSpPr>
        <p:spPr>
          <a:xfrm>
            <a:off x="9298112" y="3791777"/>
            <a:ext cx="2578814" cy="1759455"/>
          </a:xfrm>
          <a:prstGeom prst="rect">
            <a:avLst/>
          </a:prstGeom>
        </p:spPr>
        <p:txBody>
          <a:bodyPr anchor="t" anchorCtr="0"/>
          <a:lstStyle>
            <a:lvl1pPr marL="0" indent="0">
              <a:buNone/>
              <a:defRPr sz="1200" b="0">
                <a:solidFill>
                  <a:schemeClr val="accent3">
                    <a:lumMod val="75000"/>
                  </a:schemeClr>
                </a:solidFill>
              </a:defRPr>
            </a:lvl1pPr>
          </a:lstStyle>
          <a:p>
            <a:pPr lvl="0"/>
            <a:r>
              <a:rPr lang="pl-PL"/>
              <a:t>Tekst właściwy, Arial Nova 12</a:t>
            </a:r>
          </a:p>
        </p:txBody>
      </p:sp>
    </p:spTree>
    <p:extLst>
      <p:ext uri="{BB962C8B-B14F-4D97-AF65-F5344CB8AC3E}">
        <p14:creationId xmlns:p14="http://schemas.microsoft.com/office/powerpoint/2010/main" val="26568742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13" Type="http://schemas.openxmlformats.org/officeDocument/2006/relationships/slideLayout" Target="../slideLayouts/slideLayout20.xml"/><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slideLayout" Target="../slideLayouts/slideLayout19.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5" Type="http://schemas.openxmlformats.org/officeDocument/2006/relationships/image" Target="../media/image3.png"/><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image" Target="../media/image5.png"/><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theme" Target="../theme/theme3.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34.xml"/><Relationship Id="rId7" Type="http://schemas.openxmlformats.org/officeDocument/2006/relationships/theme" Target="../theme/theme4.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5" Type="http://schemas.openxmlformats.org/officeDocument/2006/relationships/slideLayout" Target="../slideLayouts/slideLayout36.xml"/><Relationship Id="rId4"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3484236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706" r:id="rId7"/>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Obraz 7" descr="Obraz zawierający tekst, znak, clipart&#10;&#10;Opis wygenerowany automatycznie">
            <a:extLst>
              <a:ext uri="{FF2B5EF4-FFF2-40B4-BE49-F238E27FC236}">
                <a16:creationId xmlns:a16="http://schemas.microsoft.com/office/drawing/2014/main" id="{C0CAE308-0912-4334-8058-52648CA06DCB}"/>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328773" y="6413200"/>
            <a:ext cx="826927" cy="277424"/>
          </a:xfrm>
          <a:prstGeom prst="rect">
            <a:avLst/>
          </a:prstGeom>
        </p:spPr>
      </p:pic>
      <p:cxnSp>
        <p:nvCxnSpPr>
          <p:cNvPr id="9" name="Łącznik prosty 8">
            <a:extLst>
              <a:ext uri="{FF2B5EF4-FFF2-40B4-BE49-F238E27FC236}">
                <a16:creationId xmlns:a16="http://schemas.microsoft.com/office/drawing/2014/main" id="{380D09B0-C32D-4FB6-8C6C-304205847661}"/>
              </a:ext>
            </a:extLst>
          </p:cNvPr>
          <p:cNvCxnSpPr/>
          <p:nvPr userDrawn="1"/>
        </p:nvCxnSpPr>
        <p:spPr>
          <a:xfrm>
            <a:off x="328773" y="6212848"/>
            <a:ext cx="11548153"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 name="Symbol zastępczy numeru slajdu 1">
            <a:extLst>
              <a:ext uri="{FF2B5EF4-FFF2-40B4-BE49-F238E27FC236}">
                <a16:creationId xmlns:a16="http://schemas.microsoft.com/office/drawing/2014/main" id="{5CC69E2D-18CE-4474-B762-59D3D1EC85D3}"/>
              </a:ext>
            </a:extLst>
          </p:cNvPr>
          <p:cNvSpPr>
            <a:spLocks noGrp="1"/>
          </p:cNvSpPr>
          <p:nvPr>
            <p:ph type="sldNum" sz="quarter" idx="4"/>
          </p:nvPr>
        </p:nvSpPr>
        <p:spPr>
          <a:xfrm>
            <a:off x="11251096" y="6435127"/>
            <a:ext cx="625830" cy="233570"/>
          </a:xfrm>
          <a:prstGeom prst="rect">
            <a:avLst/>
          </a:prstGeom>
        </p:spPr>
        <p:txBody>
          <a:bodyPr vert="horz" lIns="91440" tIns="45720" rIns="91440" bIns="45720" rtlCol="0" anchor="ctr"/>
          <a:lstStyle>
            <a:lvl1pPr algn="r">
              <a:defRPr sz="1000">
                <a:solidFill>
                  <a:schemeClr val="tx1"/>
                </a:solidFill>
              </a:defRPr>
            </a:lvl1pPr>
          </a:lstStyle>
          <a:p>
            <a:fld id="{30412B39-0C04-4EC7-9B11-85F45E7BB065}" type="slidenum">
              <a:rPr lang="pl-PL" smtClean="0"/>
              <a:pPr/>
              <a:t>‹#›</a:t>
            </a:fld>
            <a:endParaRPr lang="pl-PL"/>
          </a:p>
        </p:txBody>
      </p:sp>
    </p:spTree>
    <p:extLst>
      <p:ext uri="{BB962C8B-B14F-4D97-AF65-F5344CB8AC3E}">
        <p14:creationId xmlns:p14="http://schemas.microsoft.com/office/powerpoint/2010/main" val="630338054"/>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 id="2147483696" r:id="rId12"/>
    <p:sldLayoutId id="2147483705" r:id="rId13"/>
  </p:sldLayoutIdLst>
  <p:hf hdr="0" ftr="0" dt="0"/>
  <p:txStyles>
    <p:titleStyle>
      <a:lvl1pPr algn="l" defTabSz="914400" rtl="0" eaLnBrk="1" latinLnBrk="0" hangingPunct="1">
        <a:lnSpc>
          <a:spcPct val="90000"/>
        </a:lnSpc>
        <a:spcBef>
          <a:spcPct val="0"/>
        </a:spcBef>
        <a:buNone/>
        <a:defRPr sz="24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Obraz 7" descr="Obraz zawierający tekst, znak, clipart&#10;&#10;Opis wygenerowany automatycznie">
            <a:extLst>
              <a:ext uri="{FF2B5EF4-FFF2-40B4-BE49-F238E27FC236}">
                <a16:creationId xmlns:a16="http://schemas.microsoft.com/office/drawing/2014/main" id="{C0CAE308-0912-4334-8058-52648CA06DCB}"/>
              </a:ext>
            </a:extLst>
          </p:cNvPr>
          <p:cNvPicPr>
            <a:picLocks noChangeAspect="1"/>
          </p:cNvPicPr>
          <p:nvPr userDrawn="1"/>
        </p:nvPicPr>
        <p:blipFill>
          <a:blip r:embed="rId13" cstate="print">
            <a:extLst>
              <a:ext uri="{28A0092B-C50C-407E-A947-70E740481C1C}">
                <a14:useLocalDpi xmlns:a14="http://schemas.microsoft.com/office/drawing/2010/main"/>
              </a:ext>
            </a:extLst>
          </a:blip>
          <a:stretch>
            <a:fillRect/>
          </a:stretch>
        </p:blipFill>
        <p:spPr>
          <a:xfrm>
            <a:off x="328773" y="6413200"/>
            <a:ext cx="826927" cy="277424"/>
          </a:xfrm>
          <a:prstGeom prst="rect">
            <a:avLst/>
          </a:prstGeom>
        </p:spPr>
      </p:pic>
      <p:cxnSp>
        <p:nvCxnSpPr>
          <p:cNvPr id="9" name="Łącznik prosty 8">
            <a:extLst>
              <a:ext uri="{FF2B5EF4-FFF2-40B4-BE49-F238E27FC236}">
                <a16:creationId xmlns:a16="http://schemas.microsoft.com/office/drawing/2014/main" id="{380D09B0-C32D-4FB6-8C6C-304205847661}"/>
              </a:ext>
            </a:extLst>
          </p:cNvPr>
          <p:cNvCxnSpPr/>
          <p:nvPr userDrawn="1"/>
        </p:nvCxnSpPr>
        <p:spPr>
          <a:xfrm>
            <a:off x="328773" y="6212848"/>
            <a:ext cx="11548153"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99973549"/>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704" r:id="rId11"/>
  </p:sldLayoutIdLst>
  <p:txStyles>
    <p:titleStyle>
      <a:lvl1pPr algn="l" defTabSz="914400" rtl="0" eaLnBrk="1" latinLnBrk="0" hangingPunct="1">
        <a:lnSpc>
          <a:spcPct val="90000"/>
        </a:lnSpc>
        <a:spcBef>
          <a:spcPct val="0"/>
        </a:spcBef>
        <a:buNone/>
        <a:defRPr sz="24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Obraz 7" descr="Obraz zawierający tekst, znak, clipart&#10;&#10;Opis wygenerowany automatycznie">
            <a:extLst>
              <a:ext uri="{FF2B5EF4-FFF2-40B4-BE49-F238E27FC236}">
                <a16:creationId xmlns:a16="http://schemas.microsoft.com/office/drawing/2014/main" id="{C0CAE308-0912-4334-8058-52648CA06DCB}"/>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328773" y="6413200"/>
            <a:ext cx="826927" cy="277424"/>
          </a:xfrm>
          <a:prstGeom prst="rect">
            <a:avLst/>
          </a:prstGeom>
        </p:spPr>
      </p:pic>
      <p:cxnSp>
        <p:nvCxnSpPr>
          <p:cNvPr id="9" name="Łącznik prosty 8">
            <a:extLst>
              <a:ext uri="{FF2B5EF4-FFF2-40B4-BE49-F238E27FC236}">
                <a16:creationId xmlns:a16="http://schemas.microsoft.com/office/drawing/2014/main" id="{380D09B0-C32D-4FB6-8C6C-304205847661}"/>
              </a:ext>
            </a:extLst>
          </p:cNvPr>
          <p:cNvCxnSpPr/>
          <p:nvPr userDrawn="1"/>
        </p:nvCxnSpPr>
        <p:spPr>
          <a:xfrm>
            <a:off x="328773" y="6212848"/>
            <a:ext cx="11548153"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 name="Symbol zastępczy numeru slajdu 1">
            <a:extLst>
              <a:ext uri="{FF2B5EF4-FFF2-40B4-BE49-F238E27FC236}">
                <a16:creationId xmlns:a16="http://schemas.microsoft.com/office/drawing/2014/main" id="{5CC69E2D-18CE-4474-B762-59D3D1EC85D3}"/>
              </a:ext>
            </a:extLst>
          </p:cNvPr>
          <p:cNvSpPr>
            <a:spLocks noGrp="1"/>
          </p:cNvSpPr>
          <p:nvPr>
            <p:ph type="sldNum" sz="quarter" idx="4"/>
          </p:nvPr>
        </p:nvSpPr>
        <p:spPr>
          <a:xfrm>
            <a:off x="11251096" y="6435127"/>
            <a:ext cx="625830" cy="233570"/>
          </a:xfrm>
          <a:prstGeom prst="rect">
            <a:avLst/>
          </a:prstGeom>
        </p:spPr>
        <p:txBody>
          <a:bodyPr vert="horz" lIns="91440" tIns="45720" rIns="91440" bIns="45720" rtlCol="0" anchor="ctr"/>
          <a:lstStyle>
            <a:lvl1pPr algn="r">
              <a:defRPr sz="1000">
                <a:solidFill>
                  <a:schemeClr val="tx1"/>
                </a:solidFill>
              </a:defRPr>
            </a:lvl1pPr>
          </a:lstStyle>
          <a:p>
            <a:fld id="{30412B39-0C04-4EC7-9B11-85F45E7BB065}" type="slidenum">
              <a:rPr lang="pl-PL" smtClean="0"/>
              <a:pPr/>
              <a:t>‹#›</a:t>
            </a:fld>
            <a:endParaRPr lang="pl-PL"/>
          </a:p>
        </p:txBody>
      </p:sp>
    </p:spTree>
    <p:extLst>
      <p:ext uri="{BB962C8B-B14F-4D97-AF65-F5344CB8AC3E}">
        <p14:creationId xmlns:p14="http://schemas.microsoft.com/office/powerpoint/2010/main" val="3381305402"/>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Lst>
  <p:hf hdr="0" ftr="0" dt="0"/>
  <p:txStyles>
    <p:titleStyle>
      <a:lvl1pPr algn="l" defTabSz="914400" rtl="0" eaLnBrk="1" latinLnBrk="0" hangingPunct="1">
        <a:lnSpc>
          <a:spcPct val="90000"/>
        </a:lnSpc>
        <a:spcBef>
          <a:spcPct val="0"/>
        </a:spcBef>
        <a:buNone/>
        <a:defRPr sz="24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chart" Target="../charts/chart14.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chart" Target="../charts/chart16.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chart" Target="../charts/chart17.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chart" Target="../charts/chart19.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chart" Target="../charts/chart21.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chart" Target="../charts/chart23.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chart" Target="../charts/chart25.xml"/><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3" Type="http://schemas.openxmlformats.org/officeDocument/2006/relationships/image" Target="../media/image10.svg"/><Relationship Id="rId7" Type="http://schemas.openxmlformats.org/officeDocument/2006/relationships/image" Target="../media/image14.sv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svg"/><Relationship Id="rId4" Type="http://schemas.openxmlformats.org/officeDocument/2006/relationships/image" Target="../media/image11.png"/></Relationships>
</file>

<file path=ppt/slides/_rels/slide20.xml.rels><?xml version="1.0" encoding="UTF-8" standalone="yes"?>
<Relationships xmlns="http://schemas.openxmlformats.org/package/2006/relationships"><Relationship Id="rId8" Type="http://schemas.openxmlformats.org/officeDocument/2006/relationships/chart" Target="../charts/chart27.xml"/><Relationship Id="rId3" Type="http://schemas.openxmlformats.org/officeDocument/2006/relationships/image" Target="../media/image10.svg"/><Relationship Id="rId7" Type="http://schemas.openxmlformats.org/officeDocument/2006/relationships/image" Target="../media/image19.svg"/><Relationship Id="rId2" Type="http://schemas.openxmlformats.org/officeDocument/2006/relationships/image" Target="../media/image9.png"/><Relationship Id="rId1" Type="http://schemas.openxmlformats.org/officeDocument/2006/relationships/slideLayout" Target="../slideLayouts/slideLayout29.xml"/><Relationship Id="rId6" Type="http://schemas.openxmlformats.org/officeDocument/2006/relationships/image" Target="../media/image18.png"/><Relationship Id="rId11" Type="http://schemas.openxmlformats.org/officeDocument/2006/relationships/chart" Target="../charts/chart28.xml"/><Relationship Id="rId5" Type="http://schemas.openxmlformats.org/officeDocument/2006/relationships/image" Target="../media/image17.svg"/><Relationship Id="rId10" Type="http://schemas.openxmlformats.org/officeDocument/2006/relationships/image" Target="../media/image21.svg"/><Relationship Id="rId4" Type="http://schemas.openxmlformats.org/officeDocument/2006/relationships/image" Target="../media/image16.png"/><Relationship Id="rId9" Type="http://schemas.openxmlformats.org/officeDocument/2006/relationships/image" Target="../media/image20.png"/></Relationships>
</file>

<file path=ppt/slides/_rels/slide21.xml.rels><?xml version="1.0" encoding="UTF-8" standalone="yes"?>
<Relationships xmlns="http://schemas.openxmlformats.org/package/2006/relationships"><Relationship Id="rId8" Type="http://schemas.openxmlformats.org/officeDocument/2006/relationships/chart" Target="../charts/chart29.xml"/><Relationship Id="rId13" Type="http://schemas.openxmlformats.org/officeDocument/2006/relationships/chart" Target="../charts/chart34.xml"/><Relationship Id="rId3" Type="http://schemas.openxmlformats.org/officeDocument/2006/relationships/image" Target="../media/image10.svg"/><Relationship Id="rId7" Type="http://schemas.openxmlformats.org/officeDocument/2006/relationships/image" Target="../media/image19.svg"/><Relationship Id="rId12" Type="http://schemas.openxmlformats.org/officeDocument/2006/relationships/chart" Target="../charts/chart33.xml"/><Relationship Id="rId2" Type="http://schemas.openxmlformats.org/officeDocument/2006/relationships/image" Target="../media/image9.png"/><Relationship Id="rId1" Type="http://schemas.openxmlformats.org/officeDocument/2006/relationships/slideLayout" Target="../slideLayouts/slideLayout29.xml"/><Relationship Id="rId6" Type="http://schemas.openxmlformats.org/officeDocument/2006/relationships/image" Target="../media/image18.png"/><Relationship Id="rId11" Type="http://schemas.openxmlformats.org/officeDocument/2006/relationships/chart" Target="../charts/chart32.xml"/><Relationship Id="rId5" Type="http://schemas.openxmlformats.org/officeDocument/2006/relationships/image" Target="../media/image17.svg"/><Relationship Id="rId15" Type="http://schemas.openxmlformats.org/officeDocument/2006/relationships/image" Target="../media/image21.svg"/><Relationship Id="rId10" Type="http://schemas.openxmlformats.org/officeDocument/2006/relationships/chart" Target="../charts/chart31.xml"/><Relationship Id="rId4" Type="http://schemas.openxmlformats.org/officeDocument/2006/relationships/image" Target="../media/image16.png"/><Relationship Id="rId9" Type="http://schemas.openxmlformats.org/officeDocument/2006/relationships/chart" Target="../charts/chart30.xml"/><Relationship Id="rId14" Type="http://schemas.openxmlformats.org/officeDocument/2006/relationships/image" Target="../media/image20.png"/></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chart" Target="../charts/chart35.xml"/><Relationship Id="rId1" Type="http://schemas.openxmlformats.org/officeDocument/2006/relationships/slideLayout" Target="../slideLayouts/slideLayout2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23.xml.rels><?xml version="1.0" encoding="UTF-8" standalone="yes"?>
<Relationships xmlns="http://schemas.openxmlformats.org/package/2006/relationships"><Relationship Id="rId2" Type="http://schemas.openxmlformats.org/officeDocument/2006/relationships/chart" Target="../charts/chart36.xml"/><Relationship Id="rId1" Type="http://schemas.openxmlformats.org/officeDocument/2006/relationships/slideLayout" Target="../slideLayouts/slideLayout22.xml"/></Relationships>
</file>

<file path=ppt/slides/_rels/slide24.xml.rels><?xml version="1.0" encoding="UTF-8" standalone="yes"?>
<Relationships xmlns="http://schemas.openxmlformats.org/package/2006/relationships"><Relationship Id="rId2" Type="http://schemas.openxmlformats.org/officeDocument/2006/relationships/chart" Target="../charts/chart37.xml"/><Relationship Id="rId1" Type="http://schemas.openxmlformats.org/officeDocument/2006/relationships/slideLayout" Target="../slideLayouts/slideLayout22.xml"/></Relationships>
</file>

<file path=ppt/slides/_rels/slide25.xml.rels><?xml version="1.0" encoding="UTF-8" standalone="yes"?>
<Relationships xmlns="http://schemas.openxmlformats.org/package/2006/relationships"><Relationship Id="rId3" Type="http://schemas.openxmlformats.org/officeDocument/2006/relationships/chart" Target="../charts/chart39.xml"/><Relationship Id="rId2" Type="http://schemas.openxmlformats.org/officeDocument/2006/relationships/chart" Target="../charts/chart38.xml"/><Relationship Id="rId1" Type="http://schemas.openxmlformats.org/officeDocument/2006/relationships/slideLayout" Target="../slideLayouts/slideLayout22.xml"/></Relationships>
</file>

<file path=ppt/slides/_rels/slide26.xml.rels><?xml version="1.0" encoding="UTF-8" standalone="yes"?>
<Relationships xmlns="http://schemas.openxmlformats.org/package/2006/relationships"><Relationship Id="rId3" Type="http://schemas.openxmlformats.org/officeDocument/2006/relationships/chart" Target="../charts/chart41.xml"/><Relationship Id="rId2" Type="http://schemas.openxmlformats.org/officeDocument/2006/relationships/chart" Target="../charts/chart40.xml"/><Relationship Id="rId1" Type="http://schemas.openxmlformats.org/officeDocument/2006/relationships/slideLayout" Target="../slideLayouts/slideLayout22.xml"/></Relationships>
</file>

<file path=ppt/slides/_rels/slide27.xml.rels><?xml version="1.0" encoding="UTF-8" standalone="yes"?>
<Relationships xmlns="http://schemas.openxmlformats.org/package/2006/relationships"><Relationship Id="rId2" Type="http://schemas.openxmlformats.org/officeDocument/2006/relationships/chart" Target="../charts/chart42.xml"/><Relationship Id="rId1" Type="http://schemas.openxmlformats.org/officeDocument/2006/relationships/slideLayout" Target="../slideLayouts/slideLayout22.xml"/></Relationships>
</file>

<file path=ppt/slides/_rels/slide28.xml.rels><?xml version="1.0" encoding="UTF-8" standalone="yes"?>
<Relationships xmlns="http://schemas.openxmlformats.org/package/2006/relationships"><Relationship Id="rId3" Type="http://schemas.openxmlformats.org/officeDocument/2006/relationships/chart" Target="../charts/chart44.xml"/><Relationship Id="rId2" Type="http://schemas.openxmlformats.org/officeDocument/2006/relationships/chart" Target="../charts/chart43.xml"/><Relationship Id="rId1" Type="http://schemas.openxmlformats.org/officeDocument/2006/relationships/slideLayout" Target="../slideLayouts/slideLayout22.xml"/></Relationships>
</file>

<file path=ppt/slides/_rels/slide29.xml.rels><?xml version="1.0" encoding="UTF-8" standalone="yes"?>
<Relationships xmlns="http://schemas.openxmlformats.org/package/2006/relationships"><Relationship Id="rId3" Type="http://schemas.openxmlformats.org/officeDocument/2006/relationships/chart" Target="../charts/chart46.xml"/><Relationship Id="rId2" Type="http://schemas.openxmlformats.org/officeDocument/2006/relationships/chart" Target="../charts/chart45.xml"/><Relationship Id="rId1" Type="http://schemas.openxmlformats.org/officeDocument/2006/relationships/slideLayout" Target="../slideLayouts/slideLayout22.xml"/><Relationship Id="rId4" Type="http://schemas.openxmlformats.org/officeDocument/2006/relationships/chart" Target="../charts/chart47.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19.xml"/></Relationships>
</file>

<file path=ppt/slides/_rels/slide30.xml.rels><?xml version="1.0" encoding="UTF-8" standalone="yes"?>
<Relationships xmlns="http://schemas.openxmlformats.org/package/2006/relationships"><Relationship Id="rId3" Type="http://schemas.openxmlformats.org/officeDocument/2006/relationships/chart" Target="../charts/chart49.xml"/><Relationship Id="rId2" Type="http://schemas.openxmlformats.org/officeDocument/2006/relationships/chart" Target="../charts/chart48.xml"/><Relationship Id="rId1" Type="http://schemas.openxmlformats.org/officeDocument/2006/relationships/slideLayout" Target="../slideLayouts/slideLayout22.xml"/></Relationships>
</file>

<file path=ppt/slides/_rels/slide3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9.xml"/></Relationships>
</file>

<file path=ppt/slides/_rels/slide32.xml.rels><?xml version="1.0" encoding="UTF-8" standalone="yes"?>
<Relationships xmlns="http://schemas.openxmlformats.org/package/2006/relationships"><Relationship Id="rId3" Type="http://schemas.openxmlformats.org/officeDocument/2006/relationships/chart" Target="../charts/chart51.xml"/><Relationship Id="rId2" Type="http://schemas.openxmlformats.org/officeDocument/2006/relationships/chart" Target="../charts/chart50.xml"/><Relationship Id="rId1" Type="http://schemas.openxmlformats.org/officeDocument/2006/relationships/slideLayout" Target="../slideLayouts/slideLayout20.xml"/></Relationships>
</file>

<file path=ppt/slides/_rels/slide33.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0.svg"/><Relationship Id="rId7" Type="http://schemas.openxmlformats.org/officeDocument/2006/relationships/image" Target="../media/image19.svg"/><Relationship Id="rId2" Type="http://schemas.openxmlformats.org/officeDocument/2006/relationships/image" Target="../media/image9.png"/><Relationship Id="rId1" Type="http://schemas.openxmlformats.org/officeDocument/2006/relationships/slideLayout" Target="../slideLayouts/slideLayout29.xml"/><Relationship Id="rId6" Type="http://schemas.openxmlformats.org/officeDocument/2006/relationships/image" Target="../media/image18.png"/><Relationship Id="rId11" Type="http://schemas.openxmlformats.org/officeDocument/2006/relationships/chart" Target="../charts/chart53.xml"/><Relationship Id="rId5" Type="http://schemas.openxmlformats.org/officeDocument/2006/relationships/image" Target="../media/image17.svg"/><Relationship Id="rId10" Type="http://schemas.openxmlformats.org/officeDocument/2006/relationships/chart" Target="../charts/chart52.xml"/><Relationship Id="rId4" Type="http://schemas.openxmlformats.org/officeDocument/2006/relationships/image" Target="../media/image16.png"/><Relationship Id="rId9" Type="http://schemas.openxmlformats.org/officeDocument/2006/relationships/image" Target="../media/image21.svg"/></Relationships>
</file>

<file path=ppt/slides/_rels/slide34.xml.rels><?xml version="1.0" encoding="UTF-8" standalone="yes"?>
<Relationships xmlns="http://schemas.openxmlformats.org/package/2006/relationships"><Relationship Id="rId2" Type="http://schemas.openxmlformats.org/officeDocument/2006/relationships/chart" Target="../charts/chart54.xml"/><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2" Type="http://schemas.openxmlformats.org/officeDocument/2006/relationships/chart" Target="../charts/chart55.xml"/><Relationship Id="rId1" Type="http://schemas.openxmlformats.org/officeDocument/2006/relationships/slideLayout" Target="../slideLayouts/slideLayout22.xml"/></Relationships>
</file>

<file path=ppt/slides/_rels/slide36.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31.xml"/></Relationships>
</file>

<file path=ppt/slides/_rels/slide37.xml.rels><?xml version="1.0" encoding="UTF-8" standalone="yes"?>
<Relationships xmlns="http://schemas.openxmlformats.org/package/2006/relationships"><Relationship Id="rId2" Type="http://schemas.openxmlformats.org/officeDocument/2006/relationships/chart" Target="../charts/chart56.xml"/><Relationship Id="rId1" Type="http://schemas.openxmlformats.org/officeDocument/2006/relationships/slideLayout" Target="../slideLayouts/slideLayout22.xml"/></Relationships>
</file>

<file path=ppt/slides/_rels/slide38.xml.rels><?xml version="1.0" encoding="UTF-8" standalone="yes"?>
<Relationships xmlns="http://schemas.openxmlformats.org/package/2006/relationships"><Relationship Id="rId2" Type="http://schemas.openxmlformats.org/officeDocument/2006/relationships/chart" Target="../charts/chart57.xml"/><Relationship Id="rId1" Type="http://schemas.openxmlformats.org/officeDocument/2006/relationships/slideLayout" Target="../slideLayouts/slideLayout22.xml"/></Relationships>
</file>

<file path=ppt/slides/_rels/slide39.xml.rels><?xml version="1.0" encoding="UTF-8" standalone="yes"?>
<Relationships xmlns="http://schemas.openxmlformats.org/package/2006/relationships"><Relationship Id="rId2" Type="http://schemas.openxmlformats.org/officeDocument/2006/relationships/chart" Target="../charts/chart58.xml"/><Relationship Id="rId1" Type="http://schemas.openxmlformats.org/officeDocument/2006/relationships/slideLayout" Target="../slideLayouts/slideLayout2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0.xml.rels><?xml version="1.0" encoding="UTF-8" standalone="yes"?>
<Relationships xmlns="http://schemas.openxmlformats.org/package/2006/relationships"><Relationship Id="rId2" Type="http://schemas.openxmlformats.org/officeDocument/2006/relationships/chart" Target="../charts/chart59.xml"/><Relationship Id="rId1" Type="http://schemas.openxmlformats.org/officeDocument/2006/relationships/slideLayout" Target="../slideLayouts/slideLayout22.xml"/></Relationships>
</file>

<file path=ppt/slides/_rels/slide4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chart" Target="../charts/chart60.xml"/><Relationship Id="rId1" Type="http://schemas.openxmlformats.org/officeDocument/2006/relationships/slideLayout" Target="../slideLayouts/slideLayout22.xml"/><Relationship Id="rId4" Type="http://schemas.openxmlformats.org/officeDocument/2006/relationships/image" Target="../media/image30.svg"/></Relationships>
</file>

<file path=ppt/slides/_rels/slide42.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31.xml"/></Relationships>
</file>

<file path=ppt/slides/_rels/slide43.xml.rels><?xml version="1.0" encoding="UTF-8" standalone="yes"?>
<Relationships xmlns="http://schemas.openxmlformats.org/package/2006/relationships"><Relationship Id="rId8" Type="http://schemas.openxmlformats.org/officeDocument/2006/relationships/chart" Target="../charts/chart61.xml"/><Relationship Id="rId13" Type="http://schemas.openxmlformats.org/officeDocument/2006/relationships/chart" Target="../charts/chart66.xml"/><Relationship Id="rId18" Type="http://schemas.openxmlformats.org/officeDocument/2006/relationships/image" Target="../media/image33.svg"/><Relationship Id="rId3" Type="http://schemas.openxmlformats.org/officeDocument/2006/relationships/image" Target="../media/image10.svg"/><Relationship Id="rId7" Type="http://schemas.openxmlformats.org/officeDocument/2006/relationships/image" Target="../media/image19.svg"/><Relationship Id="rId12" Type="http://schemas.openxmlformats.org/officeDocument/2006/relationships/chart" Target="../charts/chart65.xml"/><Relationship Id="rId17" Type="http://schemas.openxmlformats.org/officeDocument/2006/relationships/image" Target="../media/image32.png"/><Relationship Id="rId2" Type="http://schemas.openxmlformats.org/officeDocument/2006/relationships/image" Target="../media/image9.png"/><Relationship Id="rId16" Type="http://schemas.openxmlformats.org/officeDocument/2006/relationships/image" Target="../media/image21.svg"/><Relationship Id="rId1" Type="http://schemas.openxmlformats.org/officeDocument/2006/relationships/slideLayout" Target="../slideLayouts/slideLayout29.xml"/><Relationship Id="rId6" Type="http://schemas.openxmlformats.org/officeDocument/2006/relationships/image" Target="../media/image18.png"/><Relationship Id="rId11" Type="http://schemas.openxmlformats.org/officeDocument/2006/relationships/chart" Target="../charts/chart64.xml"/><Relationship Id="rId5" Type="http://schemas.openxmlformats.org/officeDocument/2006/relationships/image" Target="../media/image17.svg"/><Relationship Id="rId15" Type="http://schemas.openxmlformats.org/officeDocument/2006/relationships/image" Target="../media/image20.png"/><Relationship Id="rId10" Type="http://schemas.openxmlformats.org/officeDocument/2006/relationships/chart" Target="../charts/chart63.xml"/><Relationship Id="rId4" Type="http://schemas.openxmlformats.org/officeDocument/2006/relationships/image" Target="../media/image16.png"/><Relationship Id="rId9" Type="http://schemas.openxmlformats.org/officeDocument/2006/relationships/chart" Target="../charts/chart62.xml"/><Relationship Id="rId14" Type="http://schemas.openxmlformats.org/officeDocument/2006/relationships/chart" Target="../charts/chart67.xml"/></Relationships>
</file>

<file path=ppt/slides/_rels/slide44.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png"/><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8" Type="http://schemas.openxmlformats.org/officeDocument/2006/relationships/chart" Target="../charts/chart11.xml"/><Relationship Id="rId13" Type="http://schemas.openxmlformats.org/officeDocument/2006/relationships/image" Target="../media/image17.svg"/><Relationship Id="rId3" Type="http://schemas.openxmlformats.org/officeDocument/2006/relationships/chart" Target="../charts/chart6.xml"/><Relationship Id="rId7" Type="http://schemas.openxmlformats.org/officeDocument/2006/relationships/chart" Target="../charts/chart10.xml"/><Relationship Id="rId12" Type="http://schemas.openxmlformats.org/officeDocument/2006/relationships/image" Target="../media/image16.png"/><Relationship Id="rId17" Type="http://schemas.openxmlformats.org/officeDocument/2006/relationships/image" Target="../media/image21.svg"/><Relationship Id="rId2" Type="http://schemas.openxmlformats.org/officeDocument/2006/relationships/chart" Target="../charts/chart5.xml"/><Relationship Id="rId16" Type="http://schemas.openxmlformats.org/officeDocument/2006/relationships/image" Target="../media/image20.png"/><Relationship Id="rId1" Type="http://schemas.openxmlformats.org/officeDocument/2006/relationships/slideLayout" Target="../slideLayouts/slideLayout9.xml"/><Relationship Id="rId6" Type="http://schemas.openxmlformats.org/officeDocument/2006/relationships/chart" Target="../charts/chart9.xml"/><Relationship Id="rId11" Type="http://schemas.openxmlformats.org/officeDocument/2006/relationships/image" Target="../media/image10.svg"/><Relationship Id="rId5" Type="http://schemas.openxmlformats.org/officeDocument/2006/relationships/chart" Target="../charts/chart8.xml"/><Relationship Id="rId15" Type="http://schemas.openxmlformats.org/officeDocument/2006/relationships/image" Target="../media/image19.svg"/><Relationship Id="rId10" Type="http://schemas.openxmlformats.org/officeDocument/2006/relationships/image" Target="../media/image9.png"/><Relationship Id="rId4" Type="http://schemas.openxmlformats.org/officeDocument/2006/relationships/chart" Target="../charts/chart7.xml"/><Relationship Id="rId9" Type="http://schemas.openxmlformats.org/officeDocument/2006/relationships/chart" Target="../charts/chart12.xml"/><Relationship Id="rId1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ymbol zastępczy tekstu 4">
            <a:extLst>
              <a:ext uri="{FF2B5EF4-FFF2-40B4-BE49-F238E27FC236}">
                <a16:creationId xmlns:a16="http://schemas.microsoft.com/office/drawing/2014/main" id="{4EB70754-A2A7-4733-88D3-1A1D224BA1E9}"/>
              </a:ext>
            </a:extLst>
          </p:cNvPr>
          <p:cNvSpPr>
            <a:spLocks noGrp="1"/>
          </p:cNvSpPr>
          <p:nvPr>
            <p:ph type="body" sz="quarter" idx="11"/>
          </p:nvPr>
        </p:nvSpPr>
        <p:spPr>
          <a:xfrm>
            <a:off x="401426" y="2971800"/>
            <a:ext cx="5551699" cy="914400"/>
          </a:xfrm>
        </p:spPr>
        <p:txBody>
          <a:bodyPr/>
          <a:lstStyle/>
          <a:p>
            <a:r>
              <a:rPr lang="pl-PL" dirty="0"/>
              <a:t>Publiczne usługi cyfrowe</a:t>
            </a:r>
          </a:p>
          <a:p>
            <a:r>
              <a:rPr lang="pl-PL" sz="2000" dirty="0"/>
              <a:t>Znajomość, korzystanie i ocena</a:t>
            </a:r>
          </a:p>
        </p:txBody>
      </p:sp>
      <p:sp>
        <p:nvSpPr>
          <p:cNvPr id="7" name="Symbol zastępczy tekstu 6">
            <a:extLst>
              <a:ext uri="{FF2B5EF4-FFF2-40B4-BE49-F238E27FC236}">
                <a16:creationId xmlns:a16="http://schemas.microsoft.com/office/drawing/2014/main" id="{D3DCC71C-6400-4E8D-A641-CBE5AC14B66B}"/>
              </a:ext>
            </a:extLst>
          </p:cNvPr>
          <p:cNvSpPr>
            <a:spLocks noGrp="1"/>
          </p:cNvSpPr>
          <p:nvPr>
            <p:ph type="body" sz="quarter" idx="13"/>
          </p:nvPr>
        </p:nvSpPr>
        <p:spPr>
          <a:xfrm>
            <a:off x="401424" y="6092186"/>
            <a:ext cx="6112389" cy="303088"/>
          </a:xfrm>
        </p:spPr>
        <p:txBody>
          <a:bodyPr/>
          <a:lstStyle/>
          <a:p>
            <a:r>
              <a:rPr lang="pl-PL" dirty="0"/>
              <a:t>Wrzesień 2023</a:t>
            </a:r>
          </a:p>
          <a:p>
            <a:r>
              <a:rPr lang="pl-PL" dirty="0"/>
              <a:t>Raport z badania ilościowego</a:t>
            </a:r>
          </a:p>
        </p:txBody>
      </p:sp>
      <p:pic>
        <p:nvPicPr>
          <p:cNvPr id="3" name="Obraz 2">
            <a:extLst>
              <a:ext uri="{FF2B5EF4-FFF2-40B4-BE49-F238E27FC236}">
                <a16:creationId xmlns:a16="http://schemas.microsoft.com/office/drawing/2014/main" id="{084D17D4-1D12-5EA8-4644-E0CB7E7F05B5}"/>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827182" y="0"/>
            <a:ext cx="7364818" cy="6858000"/>
          </a:xfrm>
          <a:prstGeom prst="rect">
            <a:avLst/>
          </a:prstGeom>
          <a:blipFill>
            <a:blip r:embed="rId3" cstate="screen">
              <a:extLst>
                <a:ext uri="{28A0092B-C50C-407E-A947-70E740481C1C}">
                  <a14:useLocalDpi xmlns:a14="http://schemas.microsoft.com/office/drawing/2010/main"/>
                </a:ext>
              </a:extLst>
            </a:blip>
            <a:stretch>
              <a:fillRect/>
            </a:stretch>
          </a:blipFill>
        </p:spPr>
      </p:pic>
    </p:spTree>
    <p:extLst>
      <p:ext uri="{BB962C8B-B14F-4D97-AF65-F5344CB8AC3E}">
        <p14:creationId xmlns:p14="http://schemas.microsoft.com/office/powerpoint/2010/main" val="28025231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6410E88B-C6E2-F781-658F-969EF76C1941}"/>
              </a:ext>
            </a:extLst>
          </p:cNvPr>
          <p:cNvSpPr>
            <a:spLocks noGrp="1"/>
          </p:cNvSpPr>
          <p:nvPr>
            <p:ph type="title"/>
          </p:nvPr>
        </p:nvSpPr>
        <p:spPr>
          <a:xfrm>
            <a:off x="6317673" y="3028008"/>
            <a:ext cx="5439180" cy="400992"/>
          </a:xfrm>
        </p:spPr>
        <p:txBody>
          <a:bodyPr/>
          <a:lstStyle/>
          <a:p>
            <a:pPr algn="r"/>
            <a:r>
              <a:rPr lang="pl-PL" dirty="0"/>
              <a:t>Spontaniczna znajomość funkcjonalności poszczególnych usług cyfrowych</a:t>
            </a:r>
            <a:br>
              <a:rPr lang="pl-PL" dirty="0"/>
            </a:br>
            <a:r>
              <a:rPr lang="pl-PL" dirty="0"/>
              <a:t>Jakie sprawy można załatwić za pomocą każdej z usług? </a:t>
            </a:r>
          </a:p>
        </p:txBody>
      </p:sp>
      <p:sp>
        <p:nvSpPr>
          <p:cNvPr id="3" name="Symbol zastępczy numeru slajdu 2">
            <a:extLst>
              <a:ext uri="{FF2B5EF4-FFF2-40B4-BE49-F238E27FC236}">
                <a16:creationId xmlns:a16="http://schemas.microsoft.com/office/drawing/2014/main" id="{CC5F2CA8-10BA-85CD-F98B-539BFF08A298}"/>
              </a:ext>
            </a:extLst>
          </p:cNvPr>
          <p:cNvSpPr>
            <a:spLocks noGrp="1"/>
          </p:cNvSpPr>
          <p:nvPr>
            <p:ph type="sldNum" sz="quarter" idx="10"/>
          </p:nvPr>
        </p:nvSpPr>
        <p:spPr/>
        <p:txBody>
          <a:bodyPr/>
          <a:lstStyle/>
          <a:p>
            <a:fld id="{30412B39-0C04-4EC7-9B11-85F45E7BB065}" type="slidenum">
              <a:rPr lang="pl-PL" smtClean="0"/>
              <a:pPr/>
              <a:t>10</a:t>
            </a:fld>
            <a:endParaRPr lang="pl-PL"/>
          </a:p>
        </p:txBody>
      </p:sp>
    </p:spTree>
    <p:extLst>
      <p:ext uri="{BB962C8B-B14F-4D97-AF65-F5344CB8AC3E}">
        <p14:creationId xmlns:p14="http://schemas.microsoft.com/office/powerpoint/2010/main" val="34092088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ytuł 2">
            <a:extLst>
              <a:ext uri="{FF2B5EF4-FFF2-40B4-BE49-F238E27FC236}">
                <a16:creationId xmlns:a16="http://schemas.microsoft.com/office/drawing/2014/main" id="{88AA2278-417C-4FA5-A146-B4AD3BA87D0C}"/>
              </a:ext>
            </a:extLst>
          </p:cNvPr>
          <p:cNvSpPr>
            <a:spLocks noGrp="1"/>
          </p:cNvSpPr>
          <p:nvPr>
            <p:ph type="title"/>
          </p:nvPr>
        </p:nvSpPr>
        <p:spPr>
          <a:xfrm>
            <a:off x="328773" y="649152"/>
            <a:ext cx="11548153" cy="400992"/>
          </a:xfrm>
        </p:spPr>
        <p:txBody>
          <a:bodyPr/>
          <a:lstStyle/>
          <a:p>
            <a:r>
              <a:rPr lang="pl-PL" sz="1800" dirty="0"/>
              <a:t>Polacy deklarują, że wiedzą co można zrobić za pomocą każdej z cyfrowych usług publicznych. Największy odsetek respondentów, które wskazują do czego służy aplikacja (bez weryfikacji poprawności) dotyczy usług skarbowych, nieco mniej: IKP, Profil Zaufany, usługi ZUS oraz aplikacji </a:t>
            </a:r>
            <a:r>
              <a:rPr lang="pl-PL" sz="1800" dirty="0" err="1"/>
              <a:t>mObywatel</a:t>
            </a:r>
            <a:r>
              <a:rPr lang="pl-PL" sz="1800" dirty="0"/>
              <a:t>. Najmniej „znaną” usługą jest </a:t>
            </a:r>
            <a:r>
              <a:rPr lang="pl-PL" sz="1800" dirty="0" err="1"/>
              <a:t>eDO</a:t>
            </a:r>
            <a:r>
              <a:rPr lang="pl-PL" sz="1800" dirty="0"/>
              <a:t> </a:t>
            </a:r>
            <a:r>
              <a:rPr lang="pl-PL" sz="1800" dirty="0" err="1"/>
              <a:t>App</a:t>
            </a:r>
            <a:r>
              <a:rPr lang="pl-PL" sz="1800" dirty="0"/>
              <a:t>, tylko 19% wie co można za niej pomocą zrobić, mimo, iż ją zna. </a:t>
            </a:r>
            <a:br>
              <a:rPr lang="pl-PL" sz="1800" dirty="0"/>
            </a:br>
            <a:endParaRPr lang="pl-PL" sz="1800" dirty="0"/>
          </a:p>
        </p:txBody>
      </p:sp>
      <p:sp>
        <p:nvSpPr>
          <p:cNvPr id="63" name="Symbol zastępczy numeru slajdu 6">
            <a:extLst>
              <a:ext uri="{FF2B5EF4-FFF2-40B4-BE49-F238E27FC236}">
                <a16:creationId xmlns:a16="http://schemas.microsoft.com/office/drawing/2014/main" id="{1D1D7D6B-0C6C-7BAC-1C17-43B1A91B5F5F}"/>
              </a:ext>
            </a:extLst>
          </p:cNvPr>
          <p:cNvSpPr txBox="1">
            <a:spLocks/>
          </p:cNvSpPr>
          <p:nvPr/>
        </p:nvSpPr>
        <p:spPr>
          <a:xfrm>
            <a:off x="11251096" y="6435127"/>
            <a:ext cx="625830" cy="233570"/>
          </a:xfrm>
          <a:prstGeom prst="rect">
            <a:avLst/>
          </a:prstGeom>
        </p:spPr>
        <p:txBody>
          <a:bodyPr vert="horz" lIns="91440" tIns="45720" rIns="91440" bIns="45720" rtlCol="0" anchor="ctr"/>
          <a:lstStyle>
            <a:defPPr>
              <a:defRPr lang="pl-PL"/>
            </a:defPPr>
            <a:lvl1pPr marL="0" algn="r"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30412B39-0C04-4EC7-9B11-85F45E7BB065}" type="slidenum">
              <a:rPr kumimoji="0" lang="pl-PL" sz="1000" b="0" i="0" u="none" strike="noStrike" kern="1200" cap="none" spc="0" normalizeH="0" baseline="0" noProof="0" smtClean="0">
                <a:ln>
                  <a:noFill/>
                </a:ln>
                <a:solidFill>
                  <a:prstClr val="black"/>
                </a:solidFill>
                <a:effectLst/>
                <a:uLnTx/>
                <a:uFillTx/>
                <a:latin typeface="Arial Nov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000" b="0" i="0" u="none" strike="noStrike" kern="1200" cap="none" spc="0" normalizeH="0" baseline="0" noProof="0" dirty="0">
              <a:ln>
                <a:noFill/>
              </a:ln>
              <a:solidFill>
                <a:prstClr val="black"/>
              </a:solidFill>
              <a:effectLst/>
              <a:uLnTx/>
              <a:uFillTx/>
              <a:latin typeface="Arial Nova"/>
              <a:ea typeface="+mn-ea"/>
              <a:cs typeface="+mn-cs"/>
            </a:endParaRPr>
          </a:p>
        </p:txBody>
      </p:sp>
      <p:sp>
        <p:nvSpPr>
          <p:cNvPr id="11" name="pole tekstowe 10">
            <a:extLst>
              <a:ext uri="{FF2B5EF4-FFF2-40B4-BE49-F238E27FC236}">
                <a16:creationId xmlns:a16="http://schemas.microsoft.com/office/drawing/2014/main" id="{CF67B2AD-E589-C9B9-BF06-B454B56A98F0}"/>
              </a:ext>
            </a:extLst>
          </p:cNvPr>
          <p:cNvSpPr txBox="1"/>
          <p:nvPr/>
        </p:nvSpPr>
        <p:spPr>
          <a:xfrm>
            <a:off x="289316" y="6026747"/>
            <a:ext cx="9327046" cy="182101"/>
          </a:xfrm>
          <a:prstGeom prst="rect">
            <a:avLst/>
          </a:prstGeom>
          <a:noFill/>
        </p:spPr>
        <p:txBody>
          <a:bodyPr wrap="square">
            <a:spAutoFit/>
          </a:bodyPr>
          <a:lstStyle/>
          <a:p>
            <a:pPr marL="0" marR="0" lvl="0" indent="0" algn="l" defTabSz="914400" rtl="0" eaLnBrk="1" fontAlgn="auto" latinLnBrk="0" hangingPunct="1">
              <a:lnSpc>
                <a:spcPts val="700"/>
              </a:lnSpc>
              <a:spcBef>
                <a:spcPts val="0"/>
              </a:spcBef>
              <a:spcAft>
                <a:spcPts val="0"/>
              </a:spcAft>
              <a:buClrTx/>
              <a:buSzTx/>
              <a:buFontTx/>
              <a:buNone/>
              <a:tabLst/>
              <a:defRPr/>
            </a:pPr>
            <a:r>
              <a:rPr kumimoji="0" lang="pl-PL" sz="600" b="0" i="0" u="none" strike="noStrike" kern="1200" cap="none" spc="0" normalizeH="0" baseline="0" noProof="0" dirty="0">
                <a:ln>
                  <a:noFill/>
                </a:ln>
                <a:solidFill>
                  <a:srgbClr val="000000"/>
                </a:solidFill>
                <a:effectLst/>
                <a:uLnTx/>
                <a:uFillTx/>
                <a:latin typeface="Arial Nova"/>
                <a:ea typeface="Calibri" panose="020F0502020204030204" pitchFamily="34" charset="0"/>
                <a:cs typeface="Tahoma" panose="020B0604030504040204" pitchFamily="34" charset="0"/>
              </a:rPr>
              <a:t>P</a:t>
            </a:r>
            <a:r>
              <a:rPr kumimoji="0" lang="pl-PL" sz="600" b="0" i="0" u="none" strike="noStrike" kern="1200" cap="none" spc="0" normalizeH="0" baseline="0" noProof="0" dirty="0">
                <a:ln>
                  <a:noFill/>
                </a:ln>
                <a:solidFill>
                  <a:prstClr val="black"/>
                </a:solidFill>
                <a:effectLst/>
                <a:uLnTx/>
                <a:uFillTx/>
                <a:latin typeface="Arial Nova"/>
                <a:ea typeface="Calibri" panose="020F0502020204030204" pitchFamily="34" charset="0"/>
                <a:cs typeface="Calibri" panose="020F0502020204030204" pitchFamily="34" charset="0"/>
              </a:rPr>
              <a:t>3. Co można za pomocą każdej z tych usług publicznych załatwić? Do czego ona służy?</a:t>
            </a:r>
            <a:endParaRPr kumimoji="0" lang="pl-PL" sz="600" b="0" i="0" u="none" strike="noStrike" kern="1200" cap="none" spc="0" normalizeH="0" baseline="0" noProof="0" dirty="0">
              <a:ln>
                <a:noFill/>
              </a:ln>
              <a:solidFill>
                <a:prstClr val="black"/>
              </a:solidFill>
              <a:effectLst/>
              <a:highlight>
                <a:srgbClr val="FFFF00"/>
              </a:highlight>
              <a:uLnTx/>
              <a:uFillTx/>
              <a:latin typeface="Arial Nova"/>
              <a:ea typeface="Calibri" panose="020F0502020204030204" pitchFamily="34" charset="0"/>
              <a:cs typeface="Times New Roman" panose="02020603050405020304" pitchFamily="18" charset="0"/>
            </a:endParaRPr>
          </a:p>
        </p:txBody>
      </p:sp>
      <p:sp>
        <p:nvSpPr>
          <p:cNvPr id="12" name="pole tekstowe 11">
            <a:extLst>
              <a:ext uri="{FF2B5EF4-FFF2-40B4-BE49-F238E27FC236}">
                <a16:creationId xmlns:a16="http://schemas.microsoft.com/office/drawing/2014/main" id="{972AF5BD-7C64-9095-DCE1-FCBD366BF1D6}"/>
              </a:ext>
            </a:extLst>
          </p:cNvPr>
          <p:cNvSpPr txBox="1"/>
          <p:nvPr/>
        </p:nvSpPr>
        <p:spPr>
          <a:xfrm>
            <a:off x="289316" y="5855753"/>
            <a:ext cx="1574318" cy="20005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sz="700" b="0" i="0" u="none" strike="noStrike" kern="1200" cap="none" spc="0" normalizeH="0" baseline="0" noProof="0" dirty="0">
                <a:ln>
                  <a:noFill/>
                </a:ln>
                <a:solidFill>
                  <a:prstClr val="black"/>
                </a:solidFill>
                <a:effectLst/>
                <a:uLnTx/>
                <a:uFillTx/>
                <a:latin typeface="Arial Nova"/>
                <a:ea typeface="+mn-ea"/>
                <a:cs typeface="+mn-cs"/>
              </a:rPr>
              <a:t>N – znający daną usługę</a:t>
            </a:r>
          </a:p>
        </p:txBody>
      </p:sp>
      <p:sp>
        <p:nvSpPr>
          <p:cNvPr id="14" name="pole tekstowe 13">
            <a:extLst>
              <a:ext uri="{FF2B5EF4-FFF2-40B4-BE49-F238E27FC236}">
                <a16:creationId xmlns:a16="http://schemas.microsoft.com/office/drawing/2014/main" id="{5CAA76A2-E15B-DF8C-7B9D-E2CC2C2B9B40}"/>
              </a:ext>
            </a:extLst>
          </p:cNvPr>
          <p:cNvSpPr txBox="1"/>
          <p:nvPr/>
        </p:nvSpPr>
        <p:spPr>
          <a:xfrm>
            <a:off x="428875" y="1754640"/>
            <a:ext cx="7569815"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sz="1200" b="1" i="0" u="none" strike="noStrike" kern="1200" cap="none" spc="0" normalizeH="0" baseline="0" noProof="0" dirty="0">
                <a:ln>
                  <a:noFill/>
                </a:ln>
                <a:solidFill>
                  <a:prstClr val="black"/>
                </a:solidFill>
                <a:effectLst/>
                <a:uLnTx/>
                <a:uFillTx/>
                <a:latin typeface="Arial Nova"/>
                <a:ea typeface="+mn-ea"/>
                <a:cs typeface="+mn-cs"/>
              </a:rPr>
              <a:t>Spontaniczna znajomość zastosowania usług – podsumowanie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sz="1200" b="0" i="1" u="none" strike="noStrike" kern="1200" cap="none" spc="0" normalizeH="0" baseline="0" noProof="0" dirty="0">
                <a:ln>
                  <a:noFill/>
                </a:ln>
                <a:solidFill>
                  <a:prstClr val="black"/>
                </a:solidFill>
                <a:effectLst/>
                <a:uLnTx/>
                <a:uFillTx/>
                <a:latin typeface="Arial Nova"/>
                <a:ea typeface="+mn-ea"/>
                <a:cs typeface="+mn-cs"/>
              </a:rPr>
              <a:t>Odsetek osób, które spontanicznie są w stanie wskazać do czego służy dana usługa.</a:t>
            </a:r>
          </a:p>
          <a:p>
            <a:pPr marL="0" marR="0" lvl="0" indent="0" algn="l" defTabSz="914400" rtl="0" eaLnBrk="1" fontAlgn="auto" latinLnBrk="0" hangingPunct="1">
              <a:lnSpc>
                <a:spcPct val="100000"/>
              </a:lnSpc>
              <a:spcBef>
                <a:spcPts val="0"/>
              </a:spcBef>
              <a:spcAft>
                <a:spcPts val="0"/>
              </a:spcAft>
              <a:buClrTx/>
              <a:buSzTx/>
              <a:buFontTx/>
              <a:buNone/>
              <a:tabLst/>
              <a:defRPr/>
            </a:pPr>
            <a:r>
              <a:rPr lang="pl-PL" sz="1200" dirty="0">
                <a:solidFill>
                  <a:prstClr val="black"/>
                </a:solidFill>
                <a:latin typeface="Arial Nova"/>
              </a:rPr>
              <a:t>Pytanie otwarte. </a:t>
            </a:r>
            <a:r>
              <a:rPr kumimoji="0" lang="pl-PL" sz="1200" b="0" u="none" strike="noStrike" kern="1200" cap="none" spc="0" normalizeH="0" baseline="0" noProof="0" dirty="0">
                <a:ln>
                  <a:noFill/>
                </a:ln>
                <a:solidFill>
                  <a:prstClr val="black"/>
                </a:solidFill>
                <a:effectLst/>
                <a:uLnTx/>
                <a:uFillTx/>
                <a:latin typeface="Arial Nova"/>
                <a:ea typeface="+mn-ea"/>
                <a:cs typeface="+mn-cs"/>
              </a:rPr>
              <a:t>  </a:t>
            </a:r>
          </a:p>
        </p:txBody>
      </p:sp>
      <p:graphicFrame>
        <p:nvGraphicFramePr>
          <p:cNvPr id="8" name="Wykres 7">
            <a:extLst>
              <a:ext uri="{FF2B5EF4-FFF2-40B4-BE49-F238E27FC236}">
                <a16:creationId xmlns:a16="http://schemas.microsoft.com/office/drawing/2014/main" id="{D960EA6F-EA51-D756-A89D-DC3B75E4AE45}"/>
              </a:ext>
            </a:extLst>
          </p:cNvPr>
          <p:cNvGraphicFramePr/>
          <p:nvPr>
            <p:extLst>
              <p:ext uri="{D42A27DB-BD31-4B8C-83A1-F6EECF244321}">
                <p14:modId xmlns:p14="http://schemas.microsoft.com/office/powerpoint/2010/main" val="4110162482"/>
              </p:ext>
            </p:extLst>
          </p:nvPr>
        </p:nvGraphicFramePr>
        <p:xfrm>
          <a:off x="5563711" y="2252193"/>
          <a:ext cx="3943158" cy="390081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Tabela 9">
            <a:extLst>
              <a:ext uri="{FF2B5EF4-FFF2-40B4-BE49-F238E27FC236}">
                <a16:creationId xmlns:a16="http://schemas.microsoft.com/office/drawing/2014/main" id="{F13A78F4-FDC3-3A44-969E-F29513CACA26}"/>
              </a:ext>
            </a:extLst>
          </p:cNvPr>
          <p:cNvGraphicFramePr>
            <a:graphicFrameLocks noGrp="1"/>
          </p:cNvGraphicFramePr>
          <p:nvPr>
            <p:extLst>
              <p:ext uri="{D42A27DB-BD31-4B8C-83A1-F6EECF244321}">
                <p14:modId xmlns:p14="http://schemas.microsoft.com/office/powerpoint/2010/main" val="1899821262"/>
              </p:ext>
            </p:extLst>
          </p:nvPr>
        </p:nvGraphicFramePr>
        <p:xfrm>
          <a:off x="2194521" y="2603542"/>
          <a:ext cx="3442364" cy="2962080"/>
        </p:xfrm>
        <a:graphic>
          <a:graphicData uri="http://schemas.openxmlformats.org/drawingml/2006/table">
            <a:tbl>
              <a:tblPr>
                <a:tableStyleId>{5C22544A-7EE6-4342-B048-85BDC9FD1C3A}</a:tableStyleId>
              </a:tblPr>
              <a:tblGrid>
                <a:gridCol w="3442364">
                  <a:extLst>
                    <a:ext uri="{9D8B030D-6E8A-4147-A177-3AD203B41FA5}">
                      <a16:colId xmlns:a16="http://schemas.microsoft.com/office/drawing/2014/main" val="2626476663"/>
                    </a:ext>
                  </a:extLst>
                </a:gridCol>
              </a:tblGrid>
              <a:tr h="296208">
                <a:tc>
                  <a:txBody>
                    <a:bodyPr/>
                    <a:lstStyle/>
                    <a:p>
                      <a:pPr algn="r" rtl="0" fontAlgn="ctr"/>
                      <a:r>
                        <a:rPr lang="pl-PL" sz="1000" b="0" i="0" u="none" strike="noStrike">
                          <a:solidFill>
                            <a:srgbClr val="000000"/>
                          </a:solidFill>
                          <a:effectLst/>
                          <a:latin typeface="Arial Nova" panose="020B0504020202020204" pitchFamily="34" charset="0"/>
                        </a:rPr>
                        <a:t>e-urząd skarbowy / podatki.gov.pl N=448</a:t>
                      </a:r>
                    </a:p>
                  </a:txBody>
                  <a:tcPr marL="7620" marR="7620" marT="7620" marB="0" anchor="ctr">
                    <a:noFill/>
                  </a:tcPr>
                </a:tc>
                <a:extLst>
                  <a:ext uri="{0D108BD9-81ED-4DB2-BD59-A6C34878D82A}">
                    <a16:rowId xmlns:a16="http://schemas.microsoft.com/office/drawing/2014/main" val="4258401400"/>
                  </a:ext>
                </a:extLst>
              </a:tr>
              <a:tr h="296208">
                <a:tc>
                  <a:txBody>
                    <a:bodyPr/>
                    <a:lstStyle/>
                    <a:p>
                      <a:pPr algn="r" rtl="0" fontAlgn="ctr"/>
                      <a:r>
                        <a:rPr lang="pl-PL" sz="1000" b="0" i="0" u="none" strike="noStrike">
                          <a:solidFill>
                            <a:srgbClr val="000000"/>
                          </a:solidFill>
                          <a:effectLst/>
                          <a:latin typeface="Arial Nova" panose="020B0504020202020204" pitchFamily="34" charset="0"/>
                        </a:rPr>
                        <a:t>MojeIKP (Internetowe Konto Pacjenta) N=432</a:t>
                      </a:r>
                    </a:p>
                  </a:txBody>
                  <a:tcPr marL="7620" marR="7620" marT="7620" marB="0" anchor="ctr">
                    <a:noFill/>
                  </a:tcPr>
                </a:tc>
                <a:extLst>
                  <a:ext uri="{0D108BD9-81ED-4DB2-BD59-A6C34878D82A}">
                    <a16:rowId xmlns:a16="http://schemas.microsoft.com/office/drawing/2014/main" val="2971444471"/>
                  </a:ext>
                </a:extLst>
              </a:tr>
              <a:tr h="296208">
                <a:tc>
                  <a:txBody>
                    <a:bodyPr/>
                    <a:lstStyle/>
                    <a:p>
                      <a:pPr algn="r" rtl="0" fontAlgn="ctr"/>
                      <a:r>
                        <a:rPr lang="pl-PL" sz="1000" b="0" i="0" u="none" strike="noStrike">
                          <a:solidFill>
                            <a:srgbClr val="000000"/>
                          </a:solidFill>
                          <a:effectLst/>
                          <a:latin typeface="Arial Nova" panose="020B0504020202020204" pitchFamily="34" charset="0"/>
                        </a:rPr>
                        <a:t>Profil Zaufany N=600</a:t>
                      </a:r>
                    </a:p>
                  </a:txBody>
                  <a:tcPr marL="7620" marR="7620" marT="7620" marB="0" anchor="ctr">
                    <a:noFill/>
                  </a:tcPr>
                </a:tc>
                <a:extLst>
                  <a:ext uri="{0D108BD9-81ED-4DB2-BD59-A6C34878D82A}">
                    <a16:rowId xmlns:a16="http://schemas.microsoft.com/office/drawing/2014/main" val="2624046932"/>
                  </a:ext>
                </a:extLst>
              </a:tr>
              <a:tr h="296208">
                <a:tc>
                  <a:txBody>
                    <a:bodyPr/>
                    <a:lstStyle/>
                    <a:p>
                      <a:pPr algn="r" rtl="0" fontAlgn="ctr"/>
                      <a:r>
                        <a:rPr lang="pt-BR" sz="1000" b="0" i="0" u="none" strike="noStrike">
                          <a:solidFill>
                            <a:srgbClr val="000000"/>
                          </a:solidFill>
                          <a:effectLst/>
                          <a:latin typeface="Arial Nova" panose="020B0504020202020204" pitchFamily="34" charset="0"/>
                        </a:rPr>
                        <a:t>mZUS / PUE ZUS N=354</a:t>
                      </a:r>
                    </a:p>
                  </a:txBody>
                  <a:tcPr marL="7620" marR="7620" marT="7620" marB="0" anchor="ctr">
                    <a:noFill/>
                  </a:tcPr>
                </a:tc>
                <a:extLst>
                  <a:ext uri="{0D108BD9-81ED-4DB2-BD59-A6C34878D82A}">
                    <a16:rowId xmlns:a16="http://schemas.microsoft.com/office/drawing/2014/main" val="3844664254"/>
                  </a:ext>
                </a:extLst>
              </a:tr>
              <a:tr h="296208">
                <a:tc>
                  <a:txBody>
                    <a:bodyPr/>
                    <a:lstStyle/>
                    <a:p>
                      <a:pPr algn="r" rtl="0" fontAlgn="ctr"/>
                      <a:r>
                        <a:rPr lang="pl-PL" sz="1000" b="0" i="0" u="none" strike="noStrike">
                          <a:solidFill>
                            <a:srgbClr val="000000"/>
                          </a:solidFill>
                          <a:effectLst/>
                          <a:latin typeface="Arial Nova" panose="020B0504020202020204" pitchFamily="34" charset="0"/>
                        </a:rPr>
                        <a:t>Aplikacja mObywatel N=421</a:t>
                      </a:r>
                    </a:p>
                  </a:txBody>
                  <a:tcPr marL="7620" marR="7620" marT="7620" marB="0" anchor="ctr">
                    <a:noFill/>
                  </a:tcPr>
                </a:tc>
                <a:extLst>
                  <a:ext uri="{0D108BD9-81ED-4DB2-BD59-A6C34878D82A}">
                    <a16:rowId xmlns:a16="http://schemas.microsoft.com/office/drawing/2014/main" val="1225742045"/>
                  </a:ext>
                </a:extLst>
              </a:tr>
              <a:tr h="296208">
                <a:tc>
                  <a:txBody>
                    <a:bodyPr/>
                    <a:lstStyle/>
                    <a:p>
                      <a:pPr algn="r" rtl="0" fontAlgn="ctr"/>
                      <a:r>
                        <a:rPr lang="pl-PL" sz="1000" b="0" i="0" u="none" strike="noStrike">
                          <a:solidFill>
                            <a:srgbClr val="000000"/>
                          </a:solidFill>
                          <a:effectLst/>
                          <a:latin typeface="Arial Nova" panose="020B0504020202020204" pitchFamily="34" charset="0"/>
                        </a:rPr>
                        <a:t>strona mObywatel N=347</a:t>
                      </a:r>
                    </a:p>
                  </a:txBody>
                  <a:tcPr marL="7620" marR="7620" marT="7620" marB="0" anchor="ctr">
                    <a:noFill/>
                  </a:tcPr>
                </a:tc>
                <a:extLst>
                  <a:ext uri="{0D108BD9-81ED-4DB2-BD59-A6C34878D82A}">
                    <a16:rowId xmlns:a16="http://schemas.microsoft.com/office/drawing/2014/main" val="966872116"/>
                  </a:ext>
                </a:extLst>
              </a:tr>
              <a:tr h="296208">
                <a:tc>
                  <a:txBody>
                    <a:bodyPr/>
                    <a:lstStyle/>
                    <a:p>
                      <a:pPr algn="r" rtl="0" fontAlgn="ctr"/>
                      <a:r>
                        <a:rPr lang="pl-PL" sz="1000" b="0" i="0" u="none" strike="noStrike">
                          <a:solidFill>
                            <a:srgbClr val="000000"/>
                          </a:solidFill>
                          <a:effectLst/>
                          <a:latin typeface="Arial Nova" panose="020B0504020202020204" pitchFamily="34" charset="0"/>
                        </a:rPr>
                        <a:t>ePUAP N=240</a:t>
                      </a:r>
                    </a:p>
                  </a:txBody>
                  <a:tcPr marL="7620" marR="7620" marT="7620" marB="0" anchor="ctr">
                    <a:noFill/>
                  </a:tcPr>
                </a:tc>
                <a:extLst>
                  <a:ext uri="{0D108BD9-81ED-4DB2-BD59-A6C34878D82A}">
                    <a16:rowId xmlns:a16="http://schemas.microsoft.com/office/drawing/2014/main" val="2864580786"/>
                  </a:ext>
                </a:extLst>
              </a:tr>
              <a:tr h="296208">
                <a:tc>
                  <a:txBody>
                    <a:bodyPr/>
                    <a:lstStyle/>
                    <a:p>
                      <a:pPr algn="r" rtl="0" fontAlgn="ctr"/>
                      <a:r>
                        <a:rPr lang="pt-BR" sz="1000" b="0" i="0" u="none" strike="noStrike">
                          <a:solidFill>
                            <a:srgbClr val="000000"/>
                          </a:solidFill>
                          <a:effectLst/>
                          <a:latin typeface="Arial Nova" panose="020B0504020202020204" pitchFamily="34" charset="0"/>
                        </a:rPr>
                        <a:t>Portal gov.pl N=321</a:t>
                      </a:r>
                    </a:p>
                  </a:txBody>
                  <a:tcPr marL="7620" marR="7620" marT="7620" marB="0" anchor="ctr">
                    <a:noFill/>
                  </a:tcPr>
                </a:tc>
                <a:extLst>
                  <a:ext uri="{0D108BD9-81ED-4DB2-BD59-A6C34878D82A}">
                    <a16:rowId xmlns:a16="http://schemas.microsoft.com/office/drawing/2014/main" val="2009168067"/>
                  </a:ext>
                </a:extLst>
              </a:tr>
              <a:tr h="296208">
                <a:tc>
                  <a:txBody>
                    <a:bodyPr/>
                    <a:lstStyle/>
                    <a:p>
                      <a:pPr algn="r" rtl="0" fontAlgn="ctr"/>
                      <a:r>
                        <a:rPr lang="pl-PL" sz="1000" b="0" i="0" u="none" strike="noStrike">
                          <a:solidFill>
                            <a:srgbClr val="000000"/>
                          </a:solidFill>
                          <a:effectLst/>
                          <a:latin typeface="Arial Nova" panose="020B0504020202020204" pitchFamily="34" charset="0"/>
                        </a:rPr>
                        <a:t>Biznes.gov.pl N=108</a:t>
                      </a:r>
                    </a:p>
                  </a:txBody>
                  <a:tcPr marL="7620" marR="7620" marT="7620" marB="0" anchor="ctr">
                    <a:noFill/>
                  </a:tcPr>
                </a:tc>
                <a:extLst>
                  <a:ext uri="{0D108BD9-81ED-4DB2-BD59-A6C34878D82A}">
                    <a16:rowId xmlns:a16="http://schemas.microsoft.com/office/drawing/2014/main" val="786103402"/>
                  </a:ext>
                </a:extLst>
              </a:tr>
              <a:tr h="296208">
                <a:tc>
                  <a:txBody>
                    <a:bodyPr/>
                    <a:lstStyle/>
                    <a:p>
                      <a:pPr algn="r" rtl="0" fontAlgn="ctr"/>
                      <a:r>
                        <a:rPr lang="pl-PL" sz="1000" b="0" i="0" u="none" strike="noStrike" dirty="0" err="1">
                          <a:solidFill>
                            <a:srgbClr val="000000"/>
                          </a:solidFill>
                          <a:effectLst/>
                          <a:latin typeface="Arial Nova" panose="020B0504020202020204" pitchFamily="34" charset="0"/>
                        </a:rPr>
                        <a:t>eDO</a:t>
                      </a:r>
                      <a:r>
                        <a:rPr lang="pl-PL" sz="1000" b="0" i="0" u="none" strike="noStrike" dirty="0">
                          <a:solidFill>
                            <a:srgbClr val="000000"/>
                          </a:solidFill>
                          <a:effectLst/>
                          <a:latin typeface="Arial Nova" panose="020B0504020202020204" pitchFamily="34" charset="0"/>
                        </a:rPr>
                        <a:t> </a:t>
                      </a:r>
                      <a:r>
                        <a:rPr lang="pl-PL" sz="1000" b="0" i="0" u="none" strike="noStrike" dirty="0" err="1">
                          <a:solidFill>
                            <a:srgbClr val="000000"/>
                          </a:solidFill>
                          <a:effectLst/>
                          <a:latin typeface="Arial Nova" panose="020B0504020202020204" pitchFamily="34" charset="0"/>
                        </a:rPr>
                        <a:t>App</a:t>
                      </a:r>
                      <a:r>
                        <a:rPr lang="pl-PL" sz="1000" b="0" i="0" u="none" strike="noStrike" dirty="0">
                          <a:solidFill>
                            <a:srgbClr val="000000"/>
                          </a:solidFill>
                          <a:effectLst/>
                          <a:latin typeface="Arial Nova" panose="020B0504020202020204" pitchFamily="34" charset="0"/>
                        </a:rPr>
                        <a:t> N=28</a:t>
                      </a:r>
                    </a:p>
                  </a:txBody>
                  <a:tcPr marL="7620" marR="7620" marT="7620" marB="0" anchor="ctr">
                    <a:noFill/>
                  </a:tcPr>
                </a:tc>
                <a:extLst>
                  <a:ext uri="{0D108BD9-81ED-4DB2-BD59-A6C34878D82A}">
                    <a16:rowId xmlns:a16="http://schemas.microsoft.com/office/drawing/2014/main" val="1353212372"/>
                  </a:ext>
                </a:extLst>
              </a:tr>
            </a:tbl>
          </a:graphicData>
        </a:graphic>
      </p:graphicFrame>
    </p:spTree>
    <p:extLst>
      <p:ext uri="{BB962C8B-B14F-4D97-AF65-F5344CB8AC3E}">
        <p14:creationId xmlns:p14="http://schemas.microsoft.com/office/powerpoint/2010/main" val="41794442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ela 3">
            <a:extLst>
              <a:ext uri="{FF2B5EF4-FFF2-40B4-BE49-F238E27FC236}">
                <a16:creationId xmlns:a16="http://schemas.microsoft.com/office/drawing/2014/main" id="{AC674E21-D0ED-B29F-065D-D9DF5CC8C2CB}"/>
              </a:ext>
            </a:extLst>
          </p:cNvPr>
          <p:cNvGraphicFramePr>
            <a:graphicFrameLocks noGrp="1"/>
          </p:cNvGraphicFramePr>
          <p:nvPr>
            <p:extLst>
              <p:ext uri="{D42A27DB-BD31-4B8C-83A1-F6EECF244321}">
                <p14:modId xmlns:p14="http://schemas.microsoft.com/office/powerpoint/2010/main" val="292338444"/>
              </p:ext>
            </p:extLst>
          </p:nvPr>
        </p:nvGraphicFramePr>
        <p:xfrm>
          <a:off x="328772" y="1848600"/>
          <a:ext cx="10758328" cy="3986142"/>
        </p:xfrm>
        <a:graphic>
          <a:graphicData uri="http://schemas.openxmlformats.org/drawingml/2006/table">
            <a:tbl>
              <a:tblPr>
                <a:tableStyleId>{5C22544A-7EE6-4342-B048-85BDC9FD1C3A}</a:tableStyleId>
              </a:tblPr>
              <a:tblGrid>
                <a:gridCol w="4322479">
                  <a:extLst>
                    <a:ext uri="{9D8B030D-6E8A-4147-A177-3AD203B41FA5}">
                      <a16:colId xmlns:a16="http://schemas.microsoft.com/office/drawing/2014/main" val="2626476663"/>
                    </a:ext>
                  </a:extLst>
                </a:gridCol>
                <a:gridCol w="3163018">
                  <a:extLst>
                    <a:ext uri="{9D8B030D-6E8A-4147-A177-3AD203B41FA5}">
                      <a16:colId xmlns:a16="http://schemas.microsoft.com/office/drawing/2014/main" val="4044748527"/>
                    </a:ext>
                  </a:extLst>
                </a:gridCol>
                <a:gridCol w="3272831">
                  <a:extLst>
                    <a:ext uri="{9D8B030D-6E8A-4147-A177-3AD203B41FA5}">
                      <a16:colId xmlns:a16="http://schemas.microsoft.com/office/drawing/2014/main" val="2147243485"/>
                    </a:ext>
                  </a:extLst>
                </a:gridCol>
              </a:tblGrid>
              <a:tr h="250350">
                <a:tc>
                  <a:txBody>
                    <a:bodyPr/>
                    <a:lstStyle/>
                    <a:p>
                      <a:pPr algn="r" fontAlgn="ctr">
                        <a:lnSpc>
                          <a:spcPts val="900"/>
                        </a:lnSpc>
                      </a:pPr>
                      <a:endParaRPr lang="pl-PL" sz="1050" b="0" i="0" u="none" strike="noStrike" dirty="0">
                        <a:solidFill>
                          <a:srgbClr val="000000"/>
                        </a:solidFill>
                        <a:effectLst/>
                        <a:latin typeface="+mn-lt"/>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lnSpc>
                          <a:spcPts val="900"/>
                        </a:lnSpc>
                      </a:pPr>
                      <a:r>
                        <a:rPr lang="pl-PL" sz="1000" b="1" i="0" u="none" strike="noStrike" dirty="0">
                          <a:solidFill>
                            <a:srgbClr val="000000"/>
                          </a:solidFill>
                          <a:effectLst/>
                          <a:latin typeface="+mn-lt"/>
                        </a:rPr>
                        <a:t>ogół znających </a:t>
                      </a:r>
                    </a:p>
                    <a:p>
                      <a:pPr algn="ctr" fontAlgn="ctr">
                        <a:lnSpc>
                          <a:spcPts val="900"/>
                        </a:lnSpc>
                      </a:pPr>
                      <a:r>
                        <a:rPr lang="pl-PL" sz="1000" b="1" i="0" u="none" strike="noStrike" dirty="0">
                          <a:solidFill>
                            <a:srgbClr val="000000"/>
                          </a:solidFill>
                          <a:effectLst/>
                          <a:latin typeface="+mn-lt"/>
                        </a:rPr>
                        <a:t>aplikację mObywatel</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lnSpc>
                          <a:spcPts val="900"/>
                        </a:lnSpc>
                      </a:pPr>
                      <a:r>
                        <a:rPr lang="pl-PL" sz="1000" b="1" i="0" u="none" strike="noStrike" dirty="0">
                          <a:solidFill>
                            <a:srgbClr val="000000"/>
                          </a:solidFill>
                          <a:effectLst/>
                          <a:latin typeface="+mn-lt"/>
                        </a:rPr>
                        <a:t>korzystający</a:t>
                      </a:r>
                    </a:p>
                    <a:p>
                      <a:pPr algn="ctr" fontAlgn="ctr">
                        <a:lnSpc>
                          <a:spcPts val="900"/>
                        </a:lnSpc>
                      </a:pPr>
                      <a:r>
                        <a:rPr lang="pl-PL" sz="1000" b="1" i="0" u="none" strike="noStrike" dirty="0">
                          <a:solidFill>
                            <a:srgbClr val="000000"/>
                          </a:solidFill>
                          <a:effectLst/>
                          <a:latin typeface="+mn-lt"/>
                        </a:rPr>
                        <a:t> z aplikacji mObywatel</a:t>
                      </a:r>
                    </a:p>
                  </a:txBody>
                  <a:tcPr marL="9525" marR="9525" marT="9525" marB="0" anchor="ctr">
                    <a:lnL w="12700" cmpd="sng">
                      <a:noFill/>
                    </a:lnL>
                    <a:lnR w="12700" cap="flat" cmpd="sng" algn="ctr">
                      <a:noFill/>
                      <a:prstDash val="dash"/>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82989641"/>
                  </a:ext>
                </a:extLst>
              </a:tr>
              <a:tr h="339451">
                <a:tc>
                  <a:txBody>
                    <a:bodyPr/>
                    <a:lstStyle/>
                    <a:p>
                      <a:pPr algn="r" fontAlgn="ctr">
                        <a:lnSpc>
                          <a:spcPts val="900"/>
                        </a:lnSpc>
                      </a:pPr>
                      <a:endParaRPr lang="pl-PL" sz="1050" b="0" i="0" u="none" strike="noStrike" dirty="0">
                        <a:solidFill>
                          <a:srgbClr val="000000"/>
                        </a:solidFill>
                        <a:effectLst/>
                        <a:latin typeface="+mn-lt"/>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ctr" latinLnBrk="0" hangingPunct="1">
                        <a:lnSpc>
                          <a:spcPts val="900"/>
                        </a:lnSpc>
                        <a:spcBef>
                          <a:spcPts val="0"/>
                        </a:spcBef>
                        <a:spcAft>
                          <a:spcPts val="0"/>
                        </a:spcAft>
                        <a:buClrTx/>
                        <a:buSzTx/>
                        <a:buFontTx/>
                        <a:buNone/>
                        <a:tabLst/>
                        <a:defRPr/>
                      </a:pPr>
                      <a:r>
                        <a:rPr lang="pl-PL" sz="800" b="0" i="0" u="none" strike="noStrike" dirty="0">
                          <a:solidFill>
                            <a:srgbClr val="000000"/>
                          </a:solidFill>
                          <a:effectLst/>
                          <a:latin typeface="+mn-lt"/>
                        </a:rPr>
                        <a:t>N=421</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lnSpc>
                          <a:spcPts val="900"/>
                        </a:lnSpc>
                      </a:pPr>
                      <a:r>
                        <a:rPr lang="pl-PL" sz="800" b="0" i="0" u="none" strike="noStrike" dirty="0">
                          <a:solidFill>
                            <a:srgbClr val="000000"/>
                          </a:solidFill>
                          <a:effectLst/>
                          <a:latin typeface="+mn-lt"/>
                        </a:rPr>
                        <a:t>N=482</a:t>
                      </a:r>
                    </a:p>
                  </a:txBody>
                  <a:tcPr marL="9525" marR="9525" marT="9525" marB="0" anchor="ctr">
                    <a:lnL w="12700" cmpd="sng">
                      <a:noFill/>
                    </a:lnL>
                    <a:lnR w="12700" cap="flat" cmpd="sng" algn="ctr">
                      <a:noFill/>
                      <a:prstDash val="dash"/>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711895067"/>
                  </a:ext>
                </a:extLst>
              </a:tr>
              <a:tr h="261257">
                <a:tc>
                  <a:txBody>
                    <a:bodyPr/>
                    <a:lstStyle/>
                    <a:p>
                      <a:pPr algn="r" fontAlgn="ctr">
                        <a:lnSpc>
                          <a:spcPts val="900"/>
                        </a:lnSpc>
                      </a:pPr>
                      <a:r>
                        <a:rPr lang="pl-PL" sz="1000" b="0" i="0" u="none" strike="noStrike" dirty="0">
                          <a:solidFill>
                            <a:srgbClr val="000000"/>
                          </a:solidFill>
                          <a:effectLst/>
                          <a:latin typeface="+mn-lt"/>
                        </a:rPr>
                        <a:t>zbiór rożnych dokumentów, można się nimi posłużyć, sprawdzić</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ctr">
                        <a:lnSpc>
                          <a:spcPts val="900"/>
                        </a:lnSpc>
                      </a:pPr>
                      <a:endParaRPr lang="pl-PL" sz="1050" b="0" i="0" u="none" strike="noStrike" dirty="0">
                        <a:solidFill>
                          <a:srgbClr val="000000"/>
                        </a:solidFill>
                        <a:effectLst/>
                        <a:latin typeface="+mn-lt"/>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ctr">
                        <a:lnSpc>
                          <a:spcPts val="900"/>
                        </a:lnSpc>
                      </a:pPr>
                      <a:endParaRPr lang="pl-PL" sz="1050" b="0" i="0" u="none" strike="noStrike" dirty="0">
                        <a:solidFill>
                          <a:srgbClr val="000000"/>
                        </a:solidFill>
                        <a:effectLst/>
                        <a:latin typeface="+mn-lt"/>
                      </a:endParaRPr>
                    </a:p>
                  </a:txBody>
                  <a:tcPr marL="9525" marR="9525" marT="9525" marB="0" anchor="ctr">
                    <a:lnL w="12700" cmpd="sng">
                      <a:noFill/>
                    </a:lnL>
                    <a:lnR w="12700" cap="flat" cmpd="sng" algn="ctr">
                      <a:noFill/>
                      <a:prstDash val="dash"/>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39552125"/>
                  </a:ext>
                </a:extLst>
              </a:tr>
              <a:tr h="261257">
                <a:tc>
                  <a:txBody>
                    <a:bodyPr/>
                    <a:lstStyle/>
                    <a:p>
                      <a:pPr algn="r" fontAlgn="ctr">
                        <a:lnSpc>
                          <a:spcPts val="900"/>
                        </a:lnSpc>
                      </a:pPr>
                      <a:r>
                        <a:rPr lang="pl-PL" sz="1000" b="0" i="0" u="none" strike="noStrike" dirty="0">
                          <a:solidFill>
                            <a:srgbClr val="000000"/>
                          </a:solidFill>
                          <a:effectLst/>
                          <a:latin typeface="+mn-lt"/>
                        </a:rPr>
                        <a:t>służy mi jako mój dowód osobisty</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ctr">
                        <a:lnSpc>
                          <a:spcPts val="900"/>
                        </a:lnSpc>
                      </a:pPr>
                      <a:endParaRPr lang="pl-PL" sz="1050" b="0" i="0" u="none" strike="noStrike" dirty="0">
                        <a:solidFill>
                          <a:srgbClr val="000000"/>
                        </a:solidFill>
                        <a:effectLst/>
                        <a:latin typeface="+mn-lt"/>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ctr">
                        <a:lnSpc>
                          <a:spcPts val="900"/>
                        </a:lnSpc>
                      </a:pPr>
                      <a:endParaRPr lang="pl-PL" sz="1050" b="0" i="0" u="none" strike="noStrike" dirty="0">
                        <a:solidFill>
                          <a:srgbClr val="000000"/>
                        </a:solidFill>
                        <a:effectLst/>
                        <a:latin typeface="+mn-lt"/>
                      </a:endParaRPr>
                    </a:p>
                  </a:txBody>
                  <a:tcPr marL="9525" marR="9525" marT="9525" marB="0" anchor="ctr">
                    <a:lnL w="12700" cmpd="sng">
                      <a:noFill/>
                    </a:lnL>
                    <a:lnR w="12700" cap="flat" cmpd="sng" algn="ctr">
                      <a:noFill/>
                      <a:prstDash val="dash"/>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03852957"/>
                  </a:ext>
                </a:extLst>
              </a:tr>
              <a:tr h="261257">
                <a:tc>
                  <a:txBody>
                    <a:bodyPr/>
                    <a:lstStyle/>
                    <a:p>
                      <a:pPr algn="r" fontAlgn="ctr">
                        <a:lnSpc>
                          <a:spcPts val="900"/>
                        </a:lnSpc>
                      </a:pPr>
                      <a:r>
                        <a:rPr lang="pl-PL" sz="1000" b="0" i="0" u="none" strike="noStrike" dirty="0">
                          <a:solidFill>
                            <a:srgbClr val="000000"/>
                          </a:solidFill>
                          <a:effectLst/>
                          <a:latin typeface="+mn-lt"/>
                        </a:rPr>
                        <a:t>załatwianie spraw urzędowych</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ctr">
                        <a:lnSpc>
                          <a:spcPts val="900"/>
                        </a:lnSpc>
                      </a:pPr>
                      <a:endParaRPr lang="pl-PL" sz="1050" b="0" i="0" u="none" strike="noStrike" dirty="0">
                        <a:solidFill>
                          <a:srgbClr val="000000"/>
                        </a:solidFill>
                        <a:effectLst/>
                        <a:latin typeface="+mn-lt"/>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ctr">
                        <a:lnSpc>
                          <a:spcPts val="900"/>
                        </a:lnSpc>
                      </a:pPr>
                      <a:endParaRPr lang="pl-PL" sz="1050" b="0" i="0" u="none" strike="noStrike" dirty="0">
                        <a:solidFill>
                          <a:srgbClr val="000000"/>
                        </a:solidFill>
                        <a:effectLst/>
                        <a:latin typeface="+mn-lt"/>
                      </a:endParaRPr>
                    </a:p>
                  </a:txBody>
                  <a:tcPr marL="9525" marR="9525" marT="9525" marB="0" anchor="ctr">
                    <a:lnL w="12700" cmpd="sng">
                      <a:noFill/>
                    </a:lnL>
                    <a:lnR w="12700" cap="flat" cmpd="sng" algn="ctr">
                      <a:noFill/>
                      <a:prstDash val="dash"/>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659333209"/>
                  </a:ext>
                </a:extLst>
              </a:tr>
              <a:tr h="261257">
                <a:tc>
                  <a:txBody>
                    <a:bodyPr/>
                    <a:lstStyle/>
                    <a:p>
                      <a:pPr algn="r" fontAlgn="ctr">
                        <a:lnSpc>
                          <a:spcPts val="900"/>
                        </a:lnSpc>
                      </a:pPr>
                      <a:r>
                        <a:rPr lang="pl-PL" sz="1000" b="0" i="0" u="none" strike="noStrike">
                          <a:solidFill>
                            <a:srgbClr val="000000"/>
                          </a:solidFill>
                          <a:effectLst/>
                          <a:latin typeface="+mn-lt"/>
                        </a:rPr>
                        <a:t>elektroniczna wersja prawa jazdy, dowodu rejestracyjnego, ubezpieczenia pojazdu</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r" defTabSz="914400" rtl="0" eaLnBrk="1" fontAlgn="ctr" latinLnBrk="0" hangingPunct="1">
                        <a:lnSpc>
                          <a:spcPts val="900"/>
                        </a:lnSpc>
                        <a:spcBef>
                          <a:spcPts val="0"/>
                        </a:spcBef>
                        <a:spcAft>
                          <a:spcPts val="0"/>
                        </a:spcAft>
                        <a:buClrTx/>
                        <a:buSzTx/>
                        <a:buFontTx/>
                        <a:buNone/>
                        <a:tabLst/>
                        <a:defRPr/>
                      </a:pPr>
                      <a:endParaRPr kumimoji="0" lang="pl-PL" sz="1050" b="0" i="0" u="none" strike="noStrike" kern="1200" cap="none" spc="0" normalizeH="0" baseline="0" noProof="0" dirty="0">
                        <a:ln>
                          <a:noFill/>
                        </a:ln>
                        <a:solidFill>
                          <a:srgbClr val="000000"/>
                        </a:solidFill>
                        <a:effectLst/>
                        <a:uLnTx/>
                        <a:uFillTx/>
                        <a:latin typeface="+mn-lt"/>
                        <a:ea typeface="+mn-ea"/>
                        <a:cs typeface="+mn-cs"/>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r" defTabSz="914400" rtl="0" eaLnBrk="1" fontAlgn="ctr" latinLnBrk="0" hangingPunct="1">
                        <a:lnSpc>
                          <a:spcPts val="900"/>
                        </a:lnSpc>
                        <a:spcBef>
                          <a:spcPts val="0"/>
                        </a:spcBef>
                        <a:spcAft>
                          <a:spcPts val="0"/>
                        </a:spcAft>
                        <a:buClrTx/>
                        <a:buSzTx/>
                        <a:buFontTx/>
                        <a:buNone/>
                        <a:tabLst/>
                        <a:defRPr/>
                      </a:pPr>
                      <a:endParaRPr kumimoji="0" lang="pl-PL" sz="1050" b="0" i="0" u="none" strike="noStrike" kern="1200" cap="none" spc="0" normalizeH="0" baseline="0" noProof="0" dirty="0">
                        <a:ln>
                          <a:noFill/>
                        </a:ln>
                        <a:solidFill>
                          <a:srgbClr val="000000"/>
                        </a:solidFill>
                        <a:effectLst/>
                        <a:uLnTx/>
                        <a:uFillTx/>
                        <a:latin typeface="+mn-lt"/>
                        <a:ea typeface="+mn-ea"/>
                        <a:cs typeface="+mn-cs"/>
                      </a:endParaRPr>
                    </a:p>
                  </a:txBody>
                  <a:tcPr marL="9525" marR="9525" marT="9525" marB="0" anchor="ctr">
                    <a:lnL w="12700" cmpd="sng">
                      <a:noFill/>
                    </a:lnL>
                    <a:lnR w="12700" cap="flat" cmpd="sng" algn="ctr">
                      <a:noFill/>
                      <a:prstDash val="dash"/>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624046932"/>
                  </a:ext>
                </a:extLst>
              </a:tr>
              <a:tr h="261257">
                <a:tc>
                  <a:txBody>
                    <a:bodyPr/>
                    <a:lstStyle/>
                    <a:p>
                      <a:pPr algn="r" fontAlgn="ctr">
                        <a:lnSpc>
                          <a:spcPts val="900"/>
                        </a:lnSpc>
                      </a:pPr>
                      <a:r>
                        <a:rPr lang="pl-PL" sz="1000" b="0" i="0" u="none" strike="noStrike">
                          <a:solidFill>
                            <a:srgbClr val="000000"/>
                          </a:solidFill>
                          <a:effectLst/>
                          <a:latin typeface="+mn-lt"/>
                        </a:rPr>
                        <a:t>sprawdzenie punktów karnych</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r" defTabSz="914400" rtl="0" eaLnBrk="1" fontAlgn="ctr" latinLnBrk="0" hangingPunct="1">
                        <a:lnSpc>
                          <a:spcPts val="900"/>
                        </a:lnSpc>
                        <a:spcBef>
                          <a:spcPts val="0"/>
                        </a:spcBef>
                        <a:spcAft>
                          <a:spcPts val="0"/>
                        </a:spcAft>
                        <a:buClrTx/>
                        <a:buSzTx/>
                        <a:buFontTx/>
                        <a:buNone/>
                        <a:tabLst/>
                        <a:defRPr/>
                      </a:pPr>
                      <a:endParaRPr kumimoji="0" lang="pl-PL" sz="1050" b="0" i="0" u="none" strike="noStrike" kern="1200" cap="none" spc="0" normalizeH="0" baseline="0" noProof="0" dirty="0">
                        <a:ln>
                          <a:noFill/>
                        </a:ln>
                        <a:solidFill>
                          <a:srgbClr val="000000"/>
                        </a:solidFill>
                        <a:effectLst/>
                        <a:uLnTx/>
                        <a:uFillTx/>
                        <a:latin typeface="+mn-lt"/>
                        <a:ea typeface="+mn-ea"/>
                        <a:cs typeface="+mn-cs"/>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r" defTabSz="914400" rtl="0" eaLnBrk="1" fontAlgn="ctr" latinLnBrk="0" hangingPunct="1">
                        <a:lnSpc>
                          <a:spcPts val="900"/>
                        </a:lnSpc>
                        <a:spcBef>
                          <a:spcPts val="0"/>
                        </a:spcBef>
                        <a:spcAft>
                          <a:spcPts val="0"/>
                        </a:spcAft>
                        <a:buClrTx/>
                        <a:buSzTx/>
                        <a:buFontTx/>
                        <a:buNone/>
                        <a:tabLst/>
                        <a:defRPr/>
                      </a:pPr>
                      <a:endParaRPr kumimoji="0" lang="pl-PL" sz="1050" b="0" i="0" u="none" strike="noStrike" kern="1200" cap="none" spc="0" normalizeH="0" baseline="0" noProof="0" dirty="0">
                        <a:ln>
                          <a:noFill/>
                        </a:ln>
                        <a:solidFill>
                          <a:srgbClr val="000000"/>
                        </a:solidFill>
                        <a:effectLst/>
                        <a:uLnTx/>
                        <a:uFillTx/>
                        <a:latin typeface="+mn-lt"/>
                        <a:ea typeface="+mn-ea"/>
                        <a:cs typeface="+mn-cs"/>
                      </a:endParaRPr>
                    </a:p>
                  </a:txBody>
                  <a:tcPr marL="9525" marR="9525" marT="9525" marB="0" anchor="ctr">
                    <a:lnL w="12700" cmpd="sng">
                      <a:noFill/>
                    </a:lnL>
                    <a:lnR w="12700" cap="flat" cmpd="sng" algn="ctr">
                      <a:noFill/>
                      <a:prstDash val="dash"/>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44664254"/>
                  </a:ext>
                </a:extLst>
              </a:tr>
              <a:tr h="261257">
                <a:tc>
                  <a:txBody>
                    <a:bodyPr/>
                    <a:lstStyle/>
                    <a:p>
                      <a:pPr algn="r" fontAlgn="ctr">
                        <a:lnSpc>
                          <a:spcPts val="900"/>
                        </a:lnSpc>
                      </a:pPr>
                      <a:r>
                        <a:rPr lang="pl-PL" sz="1000" b="0" i="0" u="none" strike="noStrike" dirty="0">
                          <a:solidFill>
                            <a:srgbClr val="000000"/>
                          </a:solidFill>
                          <a:effectLst/>
                          <a:latin typeface="+mn-lt"/>
                        </a:rPr>
                        <a:t>e-recepty</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r" defTabSz="914400" rtl="0" eaLnBrk="1" fontAlgn="ctr" latinLnBrk="0" hangingPunct="1">
                        <a:lnSpc>
                          <a:spcPts val="900"/>
                        </a:lnSpc>
                        <a:spcBef>
                          <a:spcPts val="0"/>
                        </a:spcBef>
                        <a:spcAft>
                          <a:spcPts val="0"/>
                        </a:spcAft>
                        <a:buClrTx/>
                        <a:buSzTx/>
                        <a:buFontTx/>
                        <a:buNone/>
                        <a:tabLst/>
                        <a:defRPr/>
                      </a:pPr>
                      <a:endParaRPr kumimoji="0" lang="pl-PL" sz="1050" b="0" i="0" u="none" strike="noStrike" kern="1200" cap="none" spc="0" normalizeH="0" baseline="0" noProof="0" dirty="0">
                        <a:ln>
                          <a:noFill/>
                        </a:ln>
                        <a:solidFill>
                          <a:srgbClr val="000000"/>
                        </a:solidFill>
                        <a:effectLst/>
                        <a:uLnTx/>
                        <a:uFillTx/>
                        <a:latin typeface="+mn-lt"/>
                        <a:ea typeface="+mn-ea"/>
                        <a:cs typeface="+mn-cs"/>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r" defTabSz="914400" rtl="0" eaLnBrk="1" fontAlgn="ctr" latinLnBrk="0" hangingPunct="1">
                        <a:lnSpc>
                          <a:spcPts val="900"/>
                        </a:lnSpc>
                        <a:spcBef>
                          <a:spcPts val="0"/>
                        </a:spcBef>
                        <a:spcAft>
                          <a:spcPts val="0"/>
                        </a:spcAft>
                        <a:buClrTx/>
                        <a:buSzTx/>
                        <a:buFontTx/>
                        <a:buNone/>
                        <a:tabLst/>
                        <a:defRPr/>
                      </a:pPr>
                      <a:endParaRPr kumimoji="0" lang="pl-PL" sz="1050" b="0" i="0" u="none" strike="noStrike" kern="1200" cap="none" spc="0" normalizeH="0" baseline="0" noProof="0" dirty="0">
                        <a:ln>
                          <a:noFill/>
                        </a:ln>
                        <a:solidFill>
                          <a:srgbClr val="000000"/>
                        </a:solidFill>
                        <a:effectLst/>
                        <a:uLnTx/>
                        <a:uFillTx/>
                        <a:latin typeface="+mn-lt"/>
                        <a:ea typeface="+mn-ea"/>
                        <a:cs typeface="+mn-cs"/>
                      </a:endParaRPr>
                    </a:p>
                  </a:txBody>
                  <a:tcPr marL="9525" marR="9525" marT="9525" marB="0" anchor="ctr">
                    <a:lnL w="12700" cmpd="sng">
                      <a:noFill/>
                    </a:lnL>
                    <a:lnR w="12700" cap="flat" cmpd="sng" algn="ctr">
                      <a:noFill/>
                      <a:prstDash val="dash"/>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225742045"/>
                  </a:ext>
                </a:extLst>
              </a:tr>
              <a:tr h="261257">
                <a:tc>
                  <a:txBody>
                    <a:bodyPr/>
                    <a:lstStyle/>
                    <a:p>
                      <a:pPr algn="r" fontAlgn="ctr">
                        <a:lnSpc>
                          <a:spcPts val="900"/>
                        </a:lnSpc>
                      </a:pPr>
                      <a:r>
                        <a:rPr lang="pl-PL" sz="1000" b="0" i="0" u="none" strike="noStrike">
                          <a:solidFill>
                            <a:srgbClr val="000000"/>
                          </a:solidFill>
                          <a:effectLst/>
                          <a:latin typeface="+mn-lt"/>
                        </a:rPr>
                        <a:t>certyfikat covidowy, szczepienia</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r" defTabSz="914400" rtl="0" eaLnBrk="1" fontAlgn="ctr" latinLnBrk="0" hangingPunct="1">
                        <a:lnSpc>
                          <a:spcPts val="900"/>
                        </a:lnSpc>
                        <a:spcBef>
                          <a:spcPts val="0"/>
                        </a:spcBef>
                        <a:spcAft>
                          <a:spcPts val="0"/>
                        </a:spcAft>
                        <a:buClrTx/>
                        <a:buSzTx/>
                        <a:buFontTx/>
                        <a:buNone/>
                        <a:tabLst/>
                        <a:defRPr/>
                      </a:pPr>
                      <a:endParaRPr kumimoji="0" lang="pl-PL" sz="1050" b="0" i="0" u="none" strike="noStrike" kern="1200" cap="none" spc="0" normalizeH="0" baseline="0" noProof="0" dirty="0">
                        <a:ln>
                          <a:noFill/>
                        </a:ln>
                        <a:solidFill>
                          <a:srgbClr val="000000"/>
                        </a:solidFill>
                        <a:effectLst/>
                        <a:uLnTx/>
                        <a:uFillTx/>
                        <a:latin typeface="+mn-lt"/>
                        <a:ea typeface="+mn-ea"/>
                        <a:cs typeface="+mn-cs"/>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r" defTabSz="914400" rtl="0" eaLnBrk="1" fontAlgn="ctr" latinLnBrk="0" hangingPunct="1">
                        <a:lnSpc>
                          <a:spcPts val="900"/>
                        </a:lnSpc>
                        <a:spcBef>
                          <a:spcPts val="0"/>
                        </a:spcBef>
                        <a:spcAft>
                          <a:spcPts val="0"/>
                        </a:spcAft>
                        <a:buClrTx/>
                        <a:buSzTx/>
                        <a:buFontTx/>
                        <a:buNone/>
                        <a:tabLst/>
                        <a:defRPr/>
                      </a:pPr>
                      <a:endParaRPr kumimoji="0" lang="pl-PL" sz="1050" b="0" i="0" u="none" strike="noStrike" kern="1200" cap="none" spc="0" normalizeH="0" baseline="0" noProof="0" dirty="0">
                        <a:ln>
                          <a:noFill/>
                        </a:ln>
                        <a:solidFill>
                          <a:srgbClr val="000000"/>
                        </a:solidFill>
                        <a:effectLst/>
                        <a:uLnTx/>
                        <a:uFillTx/>
                        <a:latin typeface="+mn-lt"/>
                        <a:ea typeface="+mn-ea"/>
                        <a:cs typeface="+mn-cs"/>
                      </a:endParaRPr>
                    </a:p>
                  </a:txBody>
                  <a:tcPr marL="9525" marR="9525" marT="9525" marB="0" anchor="ctr">
                    <a:lnL w="12700" cmpd="sng">
                      <a:noFill/>
                    </a:lnL>
                    <a:lnR w="12700" cap="flat" cmpd="sng" algn="ctr">
                      <a:noFill/>
                      <a:prstDash val="dash"/>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966872116"/>
                  </a:ext>
                </a:extLst>
              </a:tr>
              <a:tr h="261257">
                <a:tc>
                  <a:txBody>
                    <a:bodyPr/>
                    <a:lstStyle/>
                    <a:p>
                      <a:pPr algn="r" fontAlgn="ctr">
                        <a:lnSpc>
                          <a:spcPts val="900"/>
                        </a:lnSpc>
                      </a:pPr>
                      <a:r>
                        <a:rPr lang="pl-PL" sz="1000" b="0" i="0" u="none" strike="noStrike">
                          <a:solidFill>
                            <a:srgbClr val="000000"/>
                          </a:solidFill>
                          <a:effectLst/>
                          <a:latin typeface="+mn-lt"/>
                        </a:rPr>
                        <a:t>składanie wniosków o wydanie dokumentów</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r" defTabSz="914400" rtl="0" eaLnBrk="1" fontAlgn="ctr" latinLnBrk="0" hangingPunct="1">
                        <a:lnSpc>
                          <a:spcPts val="900"/>
                        </a:lnSpc>
                        <a:spcBef>
                          <a:spcPts val="0"/>
                        </a:spcBef>
                        <a:spcAft>
                          <a:spcPts val="0"/>
                        </a:spcAft>
                        <a:buClrTx/>
                        <a:buSzTx/>
                        <a:buFontTx/>
                        <a:buNone/>
                        <a:tabLst/>
                        <a:defRPr/>
                      </a:pPr>
                      <a:endParaRPr kumimoji="0" lang="pl-PL" sz="1050" b="0" i="0" u="none" strike="noStrike" kern="1200" cap="none" spc="0" normalizeH="0" baseline="0" noProof="0" dirty="0">
                        <a:ln>
                          <a:noFill/>
                        </a:ln>
                        <a:solidFill>
                          <a:srgbClr val="000000"/>
                        </a:solidFill>
                        <a:effectLst/>
                        <a:uLnTx/>
                        <a:uFillTx/>
                        <a:latin typeface="+mn-lt"/>
                        <a:ea typeface="+mn-ea"/>
                        <a:cs typeface="+mn-cs"/>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r" defTabSz="914400" rtl="0" eaLnBrk="1" fontAlgn="ctr" latinLnBrk="0" hangingPunct="1">
                        <a:lnSpc>
                          <a:spcPts val="900"/>
                        </a:lnSpc>
                        <a:spcBef>
                          <a:spcPts val="0"/>
                        </a:spcBef>
                        <a:spcAft>
                          <a:spcPts val="0"/>
                        </a:spcAft>
                        <a:buClrTx/>
                        <a:buSzTx/>
                        <a:buFontTx/>
                        <a:buNone/>
                        <a:tabLst/>
                        <a:defRPr/>
                      </a:pPr>
                      <a:endParaRPr kumimoji="0" lang="pl-PL" sz="1050" b="0" i="0" u="none" strike="noStrike" kern="1200" cap="none" spc="0" normalizeH="0" baseline="0" noProof="0" dirty="0">
                        <a:ln>
                          <a:noFill/>
                        </a:ln>
                        <a:solidFill>
                          <a:srgbClr val="000000"/>
                        </a:solidFill>
                        <a:effectLst/>
                        <a:uLnTx/>
                        <a:uFillTx/>
                        <a:latin typeface="+mn-lt"/>
                        <a:ea typeface="+mn-ea"/>
                        <a:cs typeface="+mn-cs"/>
                      </a:endParaRPr>
                    </a:p>
                  </a:txBody>
                  <a:tcPr marL="9525" marR="9525" marT="9525" marB="0" anchor="ctr">
                    <a:lnL w="12700" cmpd="sng">
                      <a:noFill/>
                    </a:lnL>
                    <a:lnR w="12700" cap="flat" cmpd="sng" algn="ctr">
                      <a:noFill/>
                      <a:prstDash val="dash"/>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009168067"/>
                  </a:ext>
                </a:extLst>
              </a:tr>
              <a:tr h="261257">
                <a:tc>
                  <a:txBody>
                    <a:bodyPr/>
                    <a:lstStyle/>
                    <a:p>
                      <a:pPr algn="r" fontAlgn="ctr">
                        <a:lnSpc>
                          <a:spcPts val="900"/>
                        </a:lnSpc>
                      </a:pPr>
                      <a:r>
                        <a:rPr lang="pl-PL" sz="1000" b="0" i="0" u="none" strike="noStrike">
                          <a:solidFill>
                            <a:srgbClr val="000000"/>
                          </a:solidFill>
                          <a:effectLst/>
                          <a:latin typeface="+mn-lt"/>
                        </a:rPr>
                        <a:t>kontakt online z urzędem</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r" defTabSz="914400" rtl="0" eaLnBrk="1" fontAlgn="ctr" latinLnBrk="0" hangingPunct="1">
                        <a:lnSpc>
                          <a:spcPts val="900"/>
                        </a:lnSpc>
                        <a:spcBef>
                          <a:spcPts val="0"/>
                        </a:spcBef>
                        <a:spcAft>
                          <a:spcPts val="0"/>
                        </a:spcAft>
                        <a:buClrTx/>
                        <a:buSzTx/>
                        <a:buFontTx/>
                        <a:buNone/>
                        <a:tabLst/>
                        <a:defRPr/>
                      </a:pPr>
                      <a:endParaRPr kumimoji="0" lang="pl-PL" sz="1050" b="0" i="0" u="none" strike="noStrike" kern="1200" cap="none" spc="0" normalizeH="0" baseline="0" noProof="0" dirty="0">
                        <a:ln>
                          <a:noFill/>
                        </a:ln>
                        <a:solidFill>
                          <a:srgbClr val="000000"/>
                        </a:solidFill>
                        <a:effectLst/>
                        <a:uLnTx/>
                        <a:uFillTx/>
                        <a:latin typeface="+mn-lt"/>
                        <a:ea typeface="+mn-ea"/>
                        <a:cs typeface="+mn-cs"/>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r" defTabSz="914400" rtl="0" eaLnBrk="1" fontAlgn="ctr" latinLnBrk="0" hangingPunct="1">
                        <a:lnSpc>
                          <a:spcPts val="900"/>
                        </a:lnSpc>
                        <a:spcBef>
                          <a:spcPts val="0"/>
                        </a:spcBef>
                        <a:spcAft>
                          <a:spcPts val="0"/>
                        </a:spcAft>
                        <a:buClrTx/>
                        <a:buSzTx/>
                        <a:buFontTx/>
                        <a:buNone/>
                        <a:tabLst/>
                        <a:defRPr/>
                      </a:pPr>
                      <a:endParaRPr kumimoji="0" lang="pl-PL" sz="1050" b="0" i="0" u="none" strike="noStrike" kern="1200" cap="none" spc="0" normalizeH="0" baseline="0" noProof="0" dirty="0">
                        <a:ln>
                          <a:noFill/>
                        </a:ln>
                        <a:solidFill>
                          <a:srgbClr val="000000"/>
                        </a:solidFill>
                        <a:effectLst/>
                        <a:uLnTx/>
                        <a:uFillTx/>
                        <a:latin typeface="+mn-lt"/>
                        <a:ea typeface="+mn-ea"/>
                        <a:cs typeface="+mn-cs"/>
                      </a:endParaRPr>
                    </a:p>
                  </a:txBody>
                  <a:tcPr marL="9525" marR="9525" marT="9525" marB="0" anchor="ctr">
                    <a:lnL w="12700" cmpd="sng">
                      <a:noFill/>
                    </a:lnL>
                    <a:lnR w="12700" cap="flat" cmpd="sng" algn="ctr">
                      <a:noFill/>
                      <a:prstDash val="dash"/>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353212372"/>
                  </a:ext>
                </a:extLst>
              </a:tr>
              <a:tr h="261257">
                <a:tc>
                  <a:txBody>
                    <a:bodyPr/>
                    <a:lstStyle/>
                    <a:p>
                      <a:pPr algn="r" fontAlgn="ctr">
                        <a:lnSpc>
                          <a:spcPts val="900"/>
                        </a:lnSpc>
                      </a:pPr>
                      <a:r>
                        <a:rPr lang="pl-PL" sz="1000" b="0" i="0" u="none" strike="noStrike">
                          <a:solidFill>
                            <a:srgbClr val="000000"/>
                          </a:solidFill>
                          <a:effectLst/>
                          <a:latin typeface="+mn-lt"/>
                        </a:rPr>
                        <a:t>kupowanie biletów komunikacji</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r" defTabSz="914400" rtl="0" eaLnBrk="1" fontAlgn="ctr" latinLnBrk="0" hangingPunct="1">
                        <a:lnSpc>
                          <a:spcPts val="900"/>
                        </a:lnSpc>
                        <a:spcBef>
                          <a:spcPts val="0"/>
                        </a:spcBef>
                        <a:spcAft>
                          <a:spcPts val="0"/>
                        </a:spcAft>
                        <a:buClrTx/>
                        <a:buSzTx/>
                        <a:buFontTx/>
                        <a:buNone/>
                        <a:tabLst/>
                        <a:defRPr/>
                      </a:pPr>
                      <a:endParaRPr kumimoji="0" lang="pl-PL" sz="1050" b="0" i="0" u="none" strike="noStrike" kern="1200" cap="none" spc="0" normalizeH="0" baseline="0" noProof="0" dirty="0">
                        <a:ln>
                          <a:noFill/>
                        </a:ln>
                        <a:solidFill>
                          <a:srgbClr val="000000"/>
                        </a:solidFill>
                        <a:effectLst/>
                        <a:uLnTx/>
                        <a:uFillTx/>
                        <a:latin typeface="+mn-lt"/>
                        <a:ea typeface="+mn-ea"/>
                        <a:cs typeface="+mn-cs"/>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r" defTabSz="914400" rtl="0" eaLnBrk="1" fontAlgn="ctr" latinLnBrk="0" hangingPunct="1">
                        <a:lnSpc>
                          <a:spcPts val="900"/>
                        </a:lnSpc>
                        <a:spcBef>
                          <a:spcPts val="0"/>
                        </a:spcBef>
                        <a:spcAft>
                          <a:spcPts val="0"/>
                        </a:spcAft>
                        <a:buClrTx/>
                        <a:buSzTx/>
                        <a:buFontTx/>
                        <a:buNone/>
                        <a:tabLst/>
                        <a:defRPr/>
                      </a:pPr>
                      <a:endParaRPr kumimoji="0" lang="pl-PL" sz="1050" b="0" i="0" u="none" strike="noStrike" kern="1200" cap="none" spc="0" normalizeH="0" baseline="0" noProof="0" dirty="0">
                        <a:ln>
                          <a:noFill/>
                        </a:ln>
                        <a:solidFill>
                          <a:srgbClr val="000000"/>
                        </a:solidFill>
                        <a:effectLst/>
                        <a:uLnTx/>
                        <a:uFillTx/>
                        <a:latin typeface="+mn-lt"/>
                        <a:ea typeface="+mn-ea"/>
                        <a:cs typeface="+mn-cs"/>
                      </a:endParaRPr>
                    </a:p>
                  </a:txBody>
                  <a:tcPr marL="9525" marR="9525" marT="9525" marB="0" anchor="ctr">
                    <a:lnL w="12700" cmpd="sng">
                      <a:noFill/>
                    </a:lnL>
                    <a:lnR w="12700" cap="flat" cmpd="sng" algn="ctr">
                      <a:noFill/>
                      <a:prstDash val="dash"/>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147857418"/>
                  </a:ext>
                </a:extLst>
              </a:tr>
              <a:tr h="261257">
                <a:tc>
                  <a:txBody>
                    <a:bodyPr/>
                    <a:lstStyle/>
                    <a:p>
                      <a:pPr algn="r" fontAlgn="ctr">
                        <a:lnSpc>
                          <a:spcPts val="900"/>
                        </a:lnSpc>
                      </a:pPr>
                      <a:r>
                        <a:rPr lang="pl-PL" sz="1000" b="0" i="0" u="none" strike="noStrike" dirty="0">
                          <a:solidFill>
                            <a:srgbClr val="000000"/>
                          </a:solidFill>
                          <a:effectLst/>
                          <a:latin typeface="+mn-lt"/>
                        </a:rPr>
                        <a:t>związane z wyjazdem zagranicę</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r" defTabSz="914400" rtl="0" eaLnBrk="1" fontAlgn="ctr" latinLnBrk="0" hangingPunct="1">
                        <a:lnSpc>
                          <a:spcPts val="900"/>
                        </a:lnSpc>
                        <a:spcBef>
                          <a:spcPts val="0"/>
                        </a:spcBef>
                        <a:spcAft>
                          <a:spcPts val="0"/>
                        </a:spcAft>
                        <a:buClrTx/>
                        <a:buSzTx/>
                        <a:buFontTx/>
                        <a:buNone/>
                        <a:tabLst/>
                        <a:defRPr/>
                      </a:pPr>
                      <a:endParaRPr kumimoji="0" lang="pl-PL" sz="1050" b="0" i="0" u="none" strike="noStrike" kern="1200" cap="none" spc="0" normalizeH="0" baseline="0" noProof="0" dirty="0">
                        <a:ln>
                          <a:noFill/>
                        </a:ln>
                        <a:solidFill>
                          <a:srgbClr val="000000"/>
                        </a:solidFill>
                        <a:effectLst/>
                        <a:uLnTx/>
                        <a:uFillTx/>
                        <a:latin typeface="+mn-lt"/>
                        <a:ea typeface="+mn-ea"/>
                        <a:cs typeface="+mn-cs"/>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r" defTabSz="914400" rtl="0" eaLnBrk="1" fontAlgn="ctr" latinLnBrk="0" hangingPunct="1">
                        <a:lnSpc>
                          <a:spcPts val="900"/>
                        </a:lnSpc>
                        <a:spcBef>
                          <a:spcPts val="0"/>
                        </a:spcBef>
                        <a:spcAft>
                          <a:spcPts val="0"/>
                        </a:spcAft>
                        <a:buClrTx/>
                        <a:buSzTx/>
                        <a:buFontTx/>
                        <a:buNone/>
                        <a:tabLst/>
                        <a:defRPr/>
                      </a:pPr>
                      <a:endParaRPr kumimoji="0" lang="pl-PL" sz="1050" b="0" i="0" u="none" strike="noStrike" kern="1200" cap="none" spc="0" normalizeH="0" baseline="0" noProof="0" dirty="0">
                        <a:ln>
                          <a:noFill/>
                        </a:ln>
                        <a:solidFill>
                          <a:srgbClr val="000000"/>
                        </a:solidFill>
                        <a:effectLst/>
                        <a:uLnTx/>
                        <a:uFillTx/>
                        <a:latin typeface="+mn-lt"/>
                        <a:ea typeface="+mn-ea"/>
                        <a:cs typeface="+mn-cs"/>
                      </a:endParaRPr>
                    </a:p>
                  </a:txBody>
                  <a:tcPr marL="9525" marR="9525" marT="9525" marB="0" anchor="ctr">
                    <a:lnL w="12700" cmpd="sng">
                      <a:noFill/>
                    </a:lnL>
                    <a:lnR w="12700" cap="flat" cmpd="sng" algn="ctr">
                      <a:noFill/>
                      <a:prstDash val="dash"/>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170622641"/>
                  </a:ext>
                </a:extLst>
              </a:tr>
              <a:tr h="261257">
                <a:tc>
                  <a:txBody>
                    <a:bodyPr/>
                    <a:lstStyle/>
                    <a:p>
                      <a:pPr algn="r" fontAlgn="ctr">
                        <a:lnSpc>
                          <a:spcPts val="900"/>
                        </a:lnSpc>
                      </a:pPr>
                      <a:r>
                        <a:rPr lang="pl-PL" sz="1000" b="0" i="0" u="none" strike="noStrike">
                          <a:solidFill>
                            <a:srgbClr val="000000"/>
                          </a:solidFill>
                          <a:effectLst/>
                          <a:latin typeface="+mn-lt"/>
                        </a:rPr>
                        <a:t>inne</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r" defTabSz="914400" rtl="0" eaLnBrk="1" fontAlgn="ctr" latinLnBrk="0" hangingPunct="1">
                        <a:lnSpc>
                          <a:spcPts val="900"/>
                        </a:lnSpc>
                        <a:spcBef>
                          <a:spcPts val="0"/>
                        </a:spcBef>
                        <a:spcAft>
                          <a:spcPts val="0"/>
                        </a:spcAft>
                        <a:buClrTx/>
                        <a:buSzTx/>
                        <a:buFontTx/>
                        <a:buNone/>
                        <a:tabLst/>
                        <a:defRPr/>
                      </a:pPr>
                      <a:endParaRPr kumimoji="0" lang="pl-PL" sz="1050" b="0" i="0" u="none" strike="noStrike" kern="1200" cap="none" spc="0" normalizeH="0" baseline="0" noProof="0" dirty="0">
                        <a:ln>
                          <a:noFill/>
                        </a:ln>
                        <a:solidFill>
                          <a:srgbClr val="000000"/>
                        </a:solidFill>
                        <a:effectLst/>
                        <a:uLnTx/>
                        <a:uFillTx/>
                        <a:latin typeface="+mn-lt"/>
                        <a:ea typeface="+mn-ea"/>
                        <a:cs typeface="+mn-cs"/>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r" defTabSz="914400" rtl="0" eaLnBrk="1" fontAlgn="ctr" latinLnBrk="0" hangingPunct="1">
                        <a:lnSpc>
                          <a:spcPts val="900"/>
                        </a:lnSpc>
                        <a:spcBef>
                          <a:spcPts val="0"/>
                        </a:spcBef>
                        <a:spcAft>
                          <a:spcPts val="0"/>
                        </a:spcAft>
                        <a:buClrTx/>
                        <a:buSzTx/>
                        <a:buFontTx/>
                        <a:buNone/>
                        <a:tabLst/>
                        <a:defRPr/>
                      </a:pPr>
                      <a:endParaRPr kumimoji="0" lang="pl-PL" sz="1050" b="0" i="0" u="none" strike="noStrike" kern="1200" cap="none" spc="0" normalizeH="0" baseline="0" noProof="0" dirty="0">
                        <a:ln>
                          <a:noFill/>
                        </a:ln>
                        <a:solidFill>
                          <a:srgbClr val="000000"/>
                        </a:solidFill>
                        <a:effectLst/>
                        <a:uLnTx/>
                        <a:uFillTx/>
                        <a:latin typeface="+mn-lt"/>
                        <a:ea typeface="+mn-ea"/>
                        <a:cs typeface="+mn-cs"/>
                      </a:endParaRPr>
                    </a:p>
                  </a:txBody>
                  <a:tcPr marL="9525" marR="9525" marT="9525" marB="0" anchor="ctr">
                    <a:lnL w="12700" cmpd="sng">
                      <a:noFill/>
                    </a:lnL>
                    <a:lnR w="12700" cap="flat" cmpd="sng" algn="ctr">
                      <a:noFill/>
                      <a:prstDash val="dash"/>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042437734"/>
                  </a:ext>
                </a:extLst>
              </a:tr>
              <a:tr h="261257">
                <a:tc>
                  <a:txBody>
                    <a:bodyPr/>
                    <a:lstStyle/>
                    <a:p>
                      <a:pPr algn="r" fontAlgn="ctr">
                        <a:lnSpc>
                          <a:spcPts val="900"/>
                        </a:lnSpc>
                      </a:pPr>
                      <a:r>
                        <a:rPr lang="pl-PL" sz="1000" b="0" i="0" u="none" strike="noStrike" dirty="0">
                          <a:solidFill>
                            <a:srgbClr val="000000"/>
                          </a:solidFill>
                          <a:effectLst/>
                          <a:latin typeface="+mn-lt"/>
                        </a:rPr>
                        <a:t>nie wiem, trudno powiedzieć</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r" defTabSz="914400" rtl="0" eaLnBrk="1" fontAlgn="ctr" latinLnBrk="0" hangingPunct="1">
                        <a:lnSpc>
                          <a:spcPts val="900"/>
                        </a:lnSpc>
                        <a:spcBef>
                          <a:spcPts val="0"/>
                        </a:spcBef>
                        <a:spcAft>
                          <a:spcPts val="0"/>
                        </a:spcAft>
                        <a:buClrTx/>
                        <a:buSzTx/>
                        <a:buFontTx/>
                        <a:buNone/>
                        <a:tabLst/>
                        <a:defRPr/>
                      </a:pPr>
                      <a:endParaRPr kumimoji="0" lang="pl-PL" sz="1050" b="0" i="0" u="none" strike="noStrike" kern="1200" cap="none" spc="0" normalizeH="0" baseline="0" noProof="0" dirty="0">
                        <a:ln>
                          <a:noFill/>
                        </a:ln>
                        <a:solidFill>
                          <a:srgbClr val="000000"/>
                        </a:solidFill>
                        <a:effectLst/>
                        <a:uLnTx/>
                        <a:uFillTx/>
                        <a:latin typeface="+mn-lt"/>
                        <a:ea typeface="+mn-ea"/>
                        <a:cs typeface="+mn-cs"/>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r" defTabSz="914400" rtl="0" eaLnBrk="1" fontAlgn="ctr" latinLnBrk="0" hangingPunct="1">
                        <a:lnSpc>
                          <a:spcPts val="900"/>
                        </a:lnSpc>
                        <a:spcBef>
                          <a:spcPts val="0"/>
                        </a:spcBef>
                        <a:spcAft>
                          <a:spcPts val="0"/>
                        </a:spcAft>
                        <a:buClrTx/>
                        <a:buSzTx/>
                        <a:buFontTx/>
                        <a:buNone/>
                        <a:tabLst/>
                        <a:defRPr/>
                      </a:pPr>
                      <a:endParaRPr kumimoji="0" lang="pl-PL" sz="1050" b="0" i="0" u="none" strike="noStrike" kern="1200" cap="none" spc="0" normalizeH="0" baseline="0" noProof="0" dirty="0">
                        <a:ln>
                          <a:noFill/>
                        </a:ln>
                        <a:solidFill>
                          <a:srgbClr val="000000"/>
                        </a:solidFill>
                        <a:effectLst/>
                        <a:uLnTx/>
                        <a:uFillTx/>
                        <a:latin typeface="+mn-lt"/>
                        <a:ea typeface="+mn-ea"/>
                        <a:cs typeface="+mn-cs"/>
                      </a:endParaRPr>
                    </a:p>
                  </a:txBody>
                  <a:tcPr marL="9525" marR="9525" marT="9525" marB="0" anchor="ctr">
                    <a:lnL w="12700" cmpd="sng">
                      <a:noFill/>
                    </a:lnL>
                    <a:lnR w="12700" cap="flat" cmpd="sng" algn="ctr">
                      <a:noFill/>
                      <a:prstDash val="dash"/>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933856833"/>
                  </a:ext>
                </a:extLst>
              </a:tr>
            </a:tbl>
          </a:graphicData>
        </a:graphic>
      </p:graphicFrame>
      <p:sp>
        <p:nvSpPr>
          <p:cNvPr id="63" name="Symbol zastępczy numeru slajdu 6">
            <a:extLst>
              <a:ext uri="{FF2B5EF4-FFF2-40B4-BE49-F238E27FC236}">
                <a16:creationId xmlns:a16="http://schemas.microsoft.com/office/drawing/2014/main" id="{1D1D7D6B-0C6C-7BAC-1C17-43B1A91B5F5F}"/>
              </a:ext>
            </a:extLst>
          </p:cNvPr>
          <p:cNvSpPr txBox="1">
            <a:spLocks/>
          </p:cNvSpPr>
          <p:nvPr/>
        </p:nvSpPr>
        <p:spPr>
          <a:xfrm>
            <a:off x="11251096" y="6435127"/>
            <a:ext cx="625830" cy="233570"/>
          </a:xfrm>
          <a:prstGeom prst="rect">
            <a:avLst/>
          </a:prstGeom>
        </p:spPr>
        <p:txBody>
          <a:bodyPr vert="horz" lIns="91440" tIns="45720" rIns="91440" bIns="45720" rtlCol="0" anchor="ctr"/>
          <a:lstStyle>
            <a:defPPr>
              <a:defRPr lang="pl-PL"/>
            </a:defPPr>
            <a:lvl1pPr marL="0" algn="r"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30412B39-0C04-4EC7-9B11-85F45E7BB065}" type="slidenum">
              <a:rPr kumimoji="0" lang="pl-PL" sz="1000" b="0" i="0" u="none" strike="noStrike" kern="1200" cap="none" spc="0" normalizeH="0" baseline="0" noProof="0" smtClean="0">
                <a:ln>
                  <a:noFill/>
                </a:ln>
                <a:solidFill>
                  <a:prstClr val="black"/>
                </a:solidFill>
                <a:effectLst/>
                <a:uLnTx/>
                <a:uFillTx/>
                <a:latin typeface="Arial Nov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000" b="0" i="0" u="none" strike="noStrike" kern="1200" cap="none" spc="0" normalizeH="0" baseline="0" noProof="0" dirty="0">
              <a:ln>
                <a:noFill/>
              </a:ln>
              <a:solidFill>
                <a:prstClr val="black"/>
              </a:solidFill>
              <a:effectLst/>
              <a:uLnTx/>
              <a:uFillTx/>
              <a:latin typeface="Arial Nova"/>
              <a:ea typeface="+mn-ea"/>
              <a:cs typeface="+mn-cs"/>
            </a:endParaRPr>
          </a:p>
        </p:txBody>
      </p:sp>
      <p:sp>
        <p:nvSpPr>
          <p:cNvPr id="11" name="pole tekstowe 10">
            <a:extLst>
              <a:ext uri="{FF2B5EF4-FFF2-40B4-BE49-F238E27FC236}">
                <a16:creationId xmlns:a16="http://schemas.microsoft.com/office/drawing/2014/main" id="{CF67B2AD-E589-C9B9-BF06-B454B56A98F0}"/>
              </a:ext>
            </a:extLst>
          </p:cNvPr>
          <p:cNvSpPr txBox="1"/>
          <p:nvPr/>
        </p:nvSpPr>
        <p:spPr>
          <a:xfrm>
            <a:off x="319248" y="5980497"/>
            <a:ext cx="9327046" cy="182101"/>
          </a:xfrm>
          <a:prstGeom prst="rect">
            <a:avLst/>
          </a:prstGeom>
          <a:noFill/>
        </p:spPr>
        <p:txBody>
          <a:bodyPr wrap="square">
            <a:spAutoFit/>
          </a:bodyPr>
          <a:lstStyle/>
          <a:p>
            <a:pPr marL="0" marR="0" lvl="0" indent="0" algn="l" defTabSz="914400" rtl="0" eaLnBrk="1" fontAlgn="auto" latinLnBrk="0" hangingPunct="1">
              <a:lnSpc>
                <a:spcPts val="700"/>
              </a:lnSpc>
              <a:spcBef>
                <a:spcPts val="0"/>
              </a:spcBef>
              <a:spcAft>
                <a:spcPts val="0"/>
              </a:spcAft>
              <a:buClrTx/>
              <a:buSzTx/>
              <a:buFontTx/>
              <a:buNone/>
              <a:tabLst/>
              <a:defRPr/>
            </a:pPr>
            <a:r>
              <a:rPr kumimoji="0" lang="pl-PL" sz="600" b="0" i="0" u="none" strike="noStrike" kern="1200" cap="none" spc="0" normalizeH="0" baseline="0" noProof="0" dirty="0">
                <a:ln>
                  <a:noFill/>
                </a:ln>
                <a:solidFill>
                  <a:srgbClr val="000000"/>
                </a:solidFill>
                <a:effectLst/>
                <a:uLnTx/>
                <a:uFillTx/>
                <a:latin typeface="Arial Nova"/>
                <a:ea typeface="Calibri" panose="020F0502020204030204" pitchFamily="34" charset="0"/>
                <a:cs typeface="Tahoma" panose="020B0604030504040204" pitchFamily="34" charset="0"/>
              </a:rPr>
              <a:t>P</a:t>
            </a:r>
            <a:r>
              <a:rPr kumimoji="0" lang="pl-PL" sz="600" b="0" i="0" u="none" strike="noStrike" kern="1200" cap="none" spc="0" normalizeH="0" baseline="0" noProof="0" dirty="0">
                <a:ln>
                  <a:noFill/>
                </a:ln>
                <a:solidFill>
                  <a:prstClr val="black"/>
                </a:solidFill>
                <a:effectLst/>
                <a:uLnTx/>
                <a:uFillTx/>
                <a:latin typeface="Arial Nova"/>
                <a:ea typeface="Calibri" panose="020F0502020204030204" pitchFamily="34" charset="0"/>
                <a:cs typeface="Calibri" panose="020F0502020204030204" pitchFamily="34" charset="0"/>
              </a:rPr>
              <a:t>3. Co można za pomocą każdej z tych usług publicznych załatwić? Do czego ona służy?</a:t>
            </a:r>
            <a:endParaRPr kumimoji="0" lang="pl-PL" sz="600" b="0" i="0" u="none" strike="noStrike" kern="1200" cap="none" spc="0" normalizeH="0" baseline="0" noProof="0" dirty="0">
              <a:ln>
                <a:noFill/>
              </a:ln>
              <a:solidFill>
                <a:prstClr val="black"/>
              </a:solidFill>
              <a:effectLst/>
              <a:highlight>
                <a:srgbClr val="FFFF00"/>
              </a:highlight>
              <a:uLnTx/>
              <a:uFillTx/>
              <a:latin typeface="Arial Nova"/>
              <a:ea typeface="Calibri" panose="020F0502020204030204" pitchFamily="34" charset="0"/>
              <a:cs typeface="Times New Roman" panose="02020603050405020304" pitchFamily="18" charset="0"/>
            </a:endParaRPr>
          </a:p>
        </p:txBody>
      </p:sp>
      <p:sp>
        <p:nvSpPr>
          <p:cNvPr id="14" name="pole tekstowe 13">
            <a:extLst>
              <a:ext uri="{FF2B5EF4-FFF2-40B4-BE49-F238E27FC236}">
                <a16:creationId xmlns:a16="http://schemas.microsoft.com/office/drawing/2014/main" id="{5CAA76A2-E15B-DF8C-7B9D-E2CC2C2B9B40}"/>
              </a:ext>
            </a:extLst>
          </p:cNvPr>
          <p:cNvSpPr txBox="1"/>
          <p:nvPr/>
        </p:nvSpPr>
        <p:spPr>
          <a:xfrm>
            <a:off x="428876" y="1819055"/>
            <a:ext cx="4085974"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sz="1200" b="1" i="0" u="none" strike="noStrike" kern="1200" cap="none" spc="0" normalizeH="0" baseline="0" noProof="0" dirty="0">
                <a:ln>
                  <a:noFill/>
                </a:ln>
                <a:solidFill>
                  <a:prstClr val="black"/>
                </a:solidFill>
                <a:effectLst/>
                <a:uLnTx/>
                <a:uFillTx/>
                <a:latin typeface="Arial Nova"/>
                <a:ea typeface="+mn-ea"/>
                <a:cs typeface="+mn-cs"/>
              </a:rPr>
              <a:t>Spontaniczna znajomość zastosowania usług</a:t>
            </a:r>
          </a:p>
        </p:txBody>
      </p:sp>
      <p:graphicFrame>
        <p:nvGraphicFramePr>
          <p:cNvPr id="10" name="Wykres 9">
            <a:extLst>
              <a:ext uri="{FF2B5EF4-FFF2-40B4-BE49-F238E27FC236}">
                <a16:creationId xmlns:a16="http://schemas.microsoft.com/office/drawing/2014/main" id="{0F42916F-2999-2BDE-CFBF-52F8D6FE88FF}"/>
              </a:ext>
            </a:extLst>
          </p:cNvPr>
          <p:cNvGraphicFramePr/>
          <p:nvPr>
            <p:extLst>
              <p:ext uri="{D42A27DB-BD31-4B8C-83A1-F6EECF244321}">
                <p14:modId xmlns:p14="http://schemas.microsoft.com/office/powerpoint/2010/main" val="3746399801"/>
              </p:ext>
            </p:extLst>
          </p:nvPr>
        </p:nvGraphicFramePr>
        <p:xfrm>
          <a:off x="8515722" y="2049261"/>
          <a:ext cx="3180978" cy="408170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Wykres 8">
            <a:extLst>
              <a:ext uri="{FF2B5EF4-FFF2-40B4-BE49-F238E27FC236}">
                <a16:creationId xmlns:a16="http://schemas.microsoft.com/office/drawing/2014/main" id="{27BBCFF3-3A69-D601-27B9-DEDF311A33C6}"/>
              </a:ext>
            </a:extLst>
          </p:cNvPr>
          <p:cNvGraphicFramePr/>
          <p:nvPr>
            <p:extLst>
              <p:ext uri="{D42A27DB-BD31-4B8C-83A1-F6EECF244321}">
                <p14:modId xmlns:p14="http://schemas.microsoft.com/office/powerpoint/2010/main" val="4011794223"/>
              </p:ext>
            </p:extLst>
          </p:nvPr>
        </p:nvGraphicFramePr>
        <p:xfrm>
          <a:off x="4725144" y="2049261"/>
          <a:ext cx="3180978" cy="4081708"/>
        </p:xfrm>
        <a:graphic>
          <a:graphicData uri="http://schemas.openxmlformats.org/drawingml/2006/chart">
            <c:chart xmlns:c="http://schemas.openxmlformats.org/drawingml/2006/chart" xmlns:r="http://schemas.openxmlformats.org/officeDocument/2006/relationships" r:id="rId3"/>
          </a:graphicData>
        </a:graphic>
      </p:graphicFrame>
      <p:sp>
        <p:nvSpPr>
          <p:cNvPr id="2" name="pole tekstowe 1">
            <a:extLst>
              <a:ext uri="{FF2B5EF4-FFF2-40B4-BE49-F238E27FC236}">
                <a16:creationId xmlns:a16="http://schemas.microsoft.com/office/drawing/2014/main" id="{F6F3B3D5-AFE0-9CA0-ACB5-997F9AC43E9E}"/>
              </a:ext>
            </a:extLst>
          </p:cNvPr>
          <p:cNvSpPr txBox="1"/>
          <p:nvPr/>
        </p:nvSpPr>
        <p:spPr>
          <a:xfrm>
            <a:off x="6531969" y="1413873"/>
            <a:ext cx="2762250" cy="276999"/>
          </a:xfrm>
          <a:prstGeom prst="rect">
            <a:avLst/>
          </a:prstGeom>
          <a:noFill/>
        </p:spPr>
        <p:txBody>
          <a:bodyPr wrap="square">
            <a:spAutoFit/>
          </a:bodyPr>
          <a:lstStyle/>
          <a:p>
            <a:pPr algn="ctr"/>
            <a:r>
              <a:rPr lang="pl-PL" sz="1200" b="1" dirty="0"/>
              <a:t>Aplikacja </a:t>
            </a:r>
            <a:r>
              <a:rPr lang="pl-PL" sz="1200" b="1" dirty="0" err="1"/>
              <a:t>mObywatel</a:t>
            </a:r>
            <a:endParaRPr lang="pl-PL" sz="1200" b="1" dirty="0"/>
          </a:p>
        </p:txBody>
      </p:sp>
      <p:sp>
        <p:nvSpPr>
          <p:cNvPr id="20" name="Tytuł 2">
            <a:extLst>
              <a:ext uri="{FF2B5EF4-FFF2-40B4-BE49-F238E27FC236}">
                <a16:creationId xmlns:a16="http://schemas.microsoft.com/office/drawing/2014/main" id="{47FC9958-443C-1B64-9C36-9C533551A550}"/>
              </a:ext>
            </a:extLst>
          </p:cNvPr>
          <p:cNvSpPr>
            <a:spLocks noGrp="1"/>
          </p:cNvSpPr>
          <p:nvPr>
            <p:ph type="title"/>
          </p:nvPr>
        </p:nvSpPr>
        <p:spPr>
          <a:xfrm>
            <a:off x="328773" y="487052"/>
            <a:ext cx="11475300" cy="400992"/>
          </a:xfrm>
        </p:spPr>
        <p:txBody>
          <a:bodyPr/>
          <a:lstStyle/>
          <a:p>
            <a:r>
              <a:rPr lang="pl-PL" sz="1800" dirty="0"/>
              <a:t>Najczęściej spontanicznie wskazywanymi usługami publicznymi dostępnymi w aplikacji </a:t>
            </a:r>
            <a:r>
              <a:rPr lang="pl-PL" sz="1800" dirty="0" err="1"/>
              <a:t>mObywatel</a:t>
            </a:r>
            <a:r>
              <a:rPr lang="pl-PL" sz="1800" dirty="0"/>
              <a:t> są różnego rodzaju dokumenty. Warto zwrócić uwagę, że użytkownicy aplikacji mają większą świadomość dostępnych usług – największa różnica dotyczy usług dla kierowców. </a:t>
            </a:r>
          </a:p>
        </p:txBody>
      </p:sp>
    </p:spTree>
    <p:extLst>
      <p:ext uri="{BB962C8B-B14F-4D97-AF65-F5344CB8AC3E}">
        <p14:creationId xmlns:p14="http://schemas.microsoft.com/office/powerpoint/2010/main" val="5595952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ytuł 2">
            <a:extLst>
              <a:ext uri="{FF2B5EF4-FFF2-40B4-BE49-F238E27FC236}">
                <a16:creationId xmlns:a16="http://schemas.microsoft.com/office/drawing/2014/main" id="{88AA2278-417C-4FA5-A146-B4AD3BA87D0C}"/>
              </a:ext>
            </a:extLst>
          </p:cNvPr>
          <p:cNvSpPr>
            <a:spLocks noGrp="1"/>
          </p:cNvSpPr>
          <p:nvPr>
            <p:ph type="title"/>
          </p:nvPr>
        </p:nvSpPr>
        <p:spPr>
          <a:xfrm>
            <a:off x="328773" y="487052"/>
            <a:ext cx="11475300" cy="400992"/>
          </a:xfrm>
        </p:spPr>
        <p:txBody>
          <a:bodyPr/>
          <a:lstStyle/>
          <a:p>
            <a:r>
              <a:rPr lang="pl-PL" sz="1800" dirty="0"/>
              <a:t>Najczęściej spontanicznie wskazywanymi usługami publicznymi dostępnymi na stronie www </a:t>
            </a:r>
            <a:r>
              <a:rPr lang="pl-PL" sz="1800" dirty="0" err="1"/>
              <a:t>mObywatel</a:t>
            </a:r>
            <a:r>
              <a:rPr lang="pl-PL" sz="1800" dirty="0"/>
              <a:t> jest możliwość załatwiania różnych spraw urzędowych. W dalszej kolejności badani wskazują na obecność dowodu oraz innych dokumentów. </a:t>
            </a:r>
          </a:p>
        </p:txBody>
      </p:sp>
      <p:sp>
        <p:nvSpPr>
          <p:cNvPr id="63" name="Symbol zastępczy numeru slajdu 6">
            <a:extLst>
              <a:ext uri="{FF2B5EF4-FFF2-40B4-BE49-F238E27FC236}">
                <a16:creationId xmlns:a16="http://schemas.microsoft.com/office/drawing/2014/main" id="{1D1D7D6B-0C6C-7BAC-1C17-43B1A91B5F5F}"/>
              </a:ext>
            </a:extLst>
          </p:cNvPr>
          <p:cNvSpPr txBox="1">
            <a:spLocks/>
          </p:cNvSpPr>
          <p:nvPr/>
        </p:nvSpPr>
        <p:spPr>
          <a:xfrm>
            <a:off x="11251096" y="6435127"/>
            <a:ext cx="625830" cy="233570"/>
          </a:xfrm>
          <a:prstGeom prst="rect">
            <a:avLst/>
          </a:prstGeom>
        </p:spPr>
        <p:txBody>
          <a:bodyPr vert="horz" lIns="91440" tIns="45720" rIns="91440" bIns="45720" rtlCol="0" anchor="ctr"/>
          <a:lstStyle>
            <a:defPPr>
              <a:defRPr lang="pl-PL"/>
            </a:defPPr>
            <a:lvl1pPr marL="0" algn="r"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30412B39-0C04-4EC7-9B11-85F45E7BB065}" type="slidenum">
              <a:rPr kumimoji="0" lang="pl-PL" sz="1000" b="0" i="0" u="none" strike="noStrike" kern="1200" cap="none" spc="0" normalizeH="0" baseline="0" noProof="0" smtClean="0">
                <a:ln>
                  <a:noFill/>
                </a:ln>
                <a:solidFill>
                  <a:prstClr val="black"/>
                </a:solidFill>
                <a:effectLst/>
                <a:uLnTx/>
                <a:uFillTx/>
                <a:latin typeface="Arial Nov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GB" sz="1000" b="0" i="0" u="none" strike="noStrike" kern="1200" cap="none" spc="0" normalizeH="0" baseline="0" noProof="0" dirty="0">
              <a:ln>
                <a:noFill/>
              </a:ln>
              <a:solidFill>
                <a:prstClr val="black"/>
              </a:solidFill>
              <a:effectLst/>
              <a:uLnTx/>
              <a:uFillTx/>
              <a:latin typeface="Arial Nova"/>
              <a:ea typeface="+mn-ea"/>
              <a:cs typeface="+mn-cs"/>
            </a:endParaRPr>
          </a:p>
        </p:txBody>
      </p:sp>
      <p:sp>
        <p:nvSpPr>
          <p:cNvPr id="11" name="pole tekstowe 10">
            <a:extLst>
              <a:ext uri="{FF2B5EF4-FFF2-40B4-BE49-F238E27FC236}">
                <a16:creationId xmlns:a16="http://schemas.microsoft.com/office/drawing/2014/main" id="{CF67B2AD-E589-C9B9-BF06-B454B56A98F0}"/>
              </a:ext>
            </a:extLst>
          </p:cNvPr>
          <p:cNvSpPr txBox="1"/>
          <p:nvPr/>
        </p:nvSpPr>
        <p:spPr>
          <a:xfrm>
            <a:off x="319248" y="5980497"/>
            <a:ext cx="9327046" cy="182101"/>
          </a:xfrm>
          <a:prstGeom prst="rect">
            <a:avLst/>
          </a:prstGeom>
          <a:noFill/>
        </p:spPr>
        <p:txBody>
          <a:bodyPr wrap="square">
            <a:spAutoFit/>
          </a:bodyPr>
          <a:lstStyle/>
          <a:p>
            <a:pPr marL="0" marR="0" lvl="0" indent="0" algn="l" defTabSz="914400" rtl="0" eaLnBrk="1" fontAlgn="auto" latinLnBrk="0" hangingPunct="1">
              <a:lnSpc>
                <a:spcPts val="700"/>
              </a:lnSpc>
              <a:spcBef>
                <a:spcPts val="0"/>
              </a:spcBef>
              <a:spcAft>
                <a:spcPts val="0"/>
              </a:spcAft>
              <a:buClrTx/>
              <a:buSzTx/>
              <a:buFontTx/>
              <a:buNone/>
              <a:tabLst/>
              <a:defRPr/>
            </a:pPr>
            <a:r>
              <a:rPr kumimoji="0" lang="pl-PL" sz="600" b="0" i="0" u="none" strike="noStrike" kern="1200" cap="none" spc="0" normalizeH="0" baseline="0" noProof="0" dirty="0">
                <a:ln>
                  <a:noFill/>
                </a:ln>
                <a:solidFill>
                  <a:srgbClr val="000000"/>
                </a:solidFill>
                <a:effectLst/>
                <a:uLnTx/>
                <a:uFillTx/>
                <a:latin typeface="Arial Nova"/>
                <a:ea typeface="Calibri" panose="020F0502020204030204" pitchFamily="34" charset="0"/>
                <a:cs typeface="Tahoma" panose="020B0604030504040204" pitchFamily="34" charset="0"/>
              </a:rPr>
              <a:t>P</a:t>
            </a:r>
            <a:r>
              <a:rPr kumimoji="0" lang="pl-PL" sz="600" b="0" i="0" u="none" strike="noStrike" kern="1200" cap="none" spc="0" normalizeH="0" baseline="0" noProof="0" dirty="0">
                <a:ln>
                  <a:noFill/>
                </a:ln>
                <a:solidFill>
                  <a:prstClr val="black"/>
                </a:solidFill>
                <a:effectLst/>
                <a:uLnTx/>
                <a:uFillTx/>
                <a:latin typeface="Arial Nova"/>
                <a:ea typeface="Calibri" panose="020F0502020204030204" pitchFamily="34" charset="0"/>
                <a:cs typeface="Calibri" panose="020F0502020204030204" pitchFamily="34" charset="0"/>
              </a:rPr>
              <a:t>3. Co można za pomocą każdej z tych usług publicznych załatwić? Do czego ona służy?</a:t>
            </a:r>
            <a:endParaRPr kumimoji="0" lang="pl-PL" sz="600" b="0" i="0" u="none" strike="noStrike" kern="1200" cap="none" spc="0" normalizeH="0" baseline="0" noProof="0" dirty="0">
              <a:ln>
                <a:noFill/>
              </a:ln>
              <a:solidFill>
                <a:prstClr val="black"/>
              </a:solidFill>
              <a:effectLst/>
              <a:highlight>
                <a:srgbClr val="FFFF00"/>
              </a:highlight>
              <a:uLnTx/>
              <a:uFillTx/>
              <a:latin typeface="Arial Nova"/>
              <a:ea typeface="Calibri" panose="020F0502020204030204" pitchFamily="34" charset="0"/>
              <a:cs typeface="Times New Roman" panose="02020603050405020304" pitchFamily="18" charset="0"/>
            </a:endParaRPr>
          </a:p>
        </p:txBody>
      </p:sp>
      <p:sp>
        <p:nvSpPr>
          <p:cNvPr id="13" name="pole tekstowe 12">
            <a:extLst>
              <a:ext uri="{FF2B5EF4-FFF2-40B4-BE49-F238E27FC236}">
                <a16:creationId xmlns:a16="http://schemas.microsoft.com/office/drawing/2014/main" id="{CA8612B1-18E5-D4C5-F775-CF377EB218F6}"/>
              </a:ext>
            </a:extLst>
          </p:cNvPr>
          <p:cNvSpPr txBox="1"/>
          <p:nvPr/>
        </p:nvSpPr>
        <p:spPr>
          <a:xfrm>
            <a:off x="326260" y="5855753"/>
            <a:ext cx="1574318" cy="200055"/>
          </a:xfrm>
          <a:prstGeom prst="rect">
            <a:avLst/>
          </a:prstGeom>
          <a:noFill/>
        </p:spPr>
        <p:txBody>
          <a:bodyPr wrap="square" rtlCol="0">
            <a:spAutoFit/>
          </a:bodyPr>
          <a:lstStyle/>
          <a:p>
            <a:r>
              <a:rPr lang="pl-PL" sz="700" dirty="0"/>
              <a:t>N – znający daną usługę</a:t>
            </a:r>
          </a:p>
        </p:txBody>
      </p:sp>
      <p:graphicFrame>
        <p:nvGraphicFramePr>
          <p:cNvPr id="5" name="Tabela 4">
            <a:extLst>
              <a:ext uri="{FF2B5EF4-FFF2-40B4-BE49-F238E27FC236}">
                <a16:creationId xmlns:a16="http://schemas.microsoft.com/office/drawing/2014/main" id="{A353616D-CF83-3CF5-5F5F-3654A5DDA870}"/>
              </a:ext>
            </a:extLst>
          </p:cNvPr>
          <p:cNvGraphicFramePr>
            <a:graphicFrameLocks noGrp="1"/>
          </p:cNvGraphicFramePr>
          <p:nvPr>
            <p:extLst>
              <p:ext uri="{D42A27DB-BD31-4B8C-83A1-F6EECF244321}">
                <p14:modId xmlns:p14="http://schemas.microsoft.com/office/powerpoint/2010/main" val="4280903073"/>
              </p:ext>
            </p:extLst>
          </p:nvPr>
        </p:nvGraphicFramePr>
        <p:xfrm>
          <a:off x="249382" y="2474058"/>
          <a:ext cx="3438355" cy="3003108"/>
        </p:xfrm>
        <a:graphic>
          <a:graphicData uri="http://schemas.openxmlformats.org/drawingml/2006/table">
            <a:tbl>
              <a:tblPr>
                <a:tableStyleId>{5C22544A-7EE6-4342-B048-85BDC9FD1C3A}</a:tableStyleId>
              </a:tblPr>
              <a:tblGrid>
                <a:gridCol w="3438355">
                  <a:extLst>
                    <a:ext uri="{9D8B030D-6E8A-4147-A177-3AD203B41FA5}">
                      <a16:colId xmlns:a16="http://schemas.microsoft.com/office/drawing/2014/main" val="2626476663"/>
                    </a:ext>
                  </a:extLst>
                </a:gridCol>
              </a:tblGrid>
              <a:tr h="290883">
                <a:tc>
                  <a:txBody>
                    <a:bodyPr/>
                    <a:lstStyle/>
                    <a:p>
                      <a:pPr marL="0" algn="r" defTabSz="914400" rtl="0" eaLnBrk="1" fontAlgn="ctr" latinLnBrk="0" hangingPunct="1">
                        <a:lnSpc>
                          <a:spcPts val="900"/>
                        </a:lnSpc>
                      </a:pPr>
                      <a:r>
                        <a:rPr lang="pl-PL" sz="1000" b="0" i="0" u="none" strike="noStrike" kern="1200" dirty="0">
                          <a:solidFill>
                            <a:srgbClr val="000000"/>
                          </a:solidFill>
                          <a:effectLst/>
                          <a:latin typeface="+mn-lt"/>
                          <a:ea typeface="+mn-ea"/>
                          <a:cs typeface="+mn-cs"/>
                        </a:rPr>
                        <a:t>załatwianie spraw urzędowych</a:t>
                      </a:r>
                    </a:p>
                  </a:txBody>
                  <a:tcPr marL="9525" marR="9525" marT="9525" marB="0" anchor="ctr">
                    <a:noFill/>
                  </a:tcPr>
                </a:tc>
                <a:extLst>
                  <a:ext uri="{0D108BD9-81ED-4DB2-BD59-A6C34878D82A}">
                    <a16:rowId xmlns:a16="http://schemas.microsoft.com/office/drawing/2014/main" val="2739552125"/>
                  </a:ext>
                </a:extLst>
              </a:tr>
              <a:tr h="290883">
                <a:tc>
                  <a:txBody>
                    <a:bodyPr/>
                    <a:lstStyle/>
                    <a:p>
                      <a:pPr marL="0" algn="r" defTabSz="914400" rtl="0" eaLnBrk="1" fontAlgn="ctr" latinLnBrk="0" hangingPunct="1">
                        <a:lnSpc>
                          <a:spcPts val="900"/>
                        </a:lnSpc>
                      </a:pPr>
                      <a:r>
                        <a:rPr lang="pl-PL" sz="1000" b="0" i="0" u="none" strike="noStrike" kern="1200" dirty="0">
                          <a:solidFill>
                            <a:srgbClr val="000000"/>
                          </a:solidFill>
                          <a:effectLst/>
                          <a:latin typeface="+mn-lt"/>
                          <a:ea typeface="+mn-ea"/>
                          <a:cs typeface="+mn-cs"/>
                        </a:rPr>
                        <a:t>służy mi jako mój dowód osobisty</a:t>
                      </a:r>
                    </a:p>
                  </a:txBody>
                  <a:tcPr marL="9525" marR="9525" marT="9525" marB="0" anchor="ctr">
                    <a:noFill/>
                  </a:tcPr>
                </a:tc>
                <a:extLst>
                  <a:ext uri="{0D108BD9-81ED-4DB2-BD59-A6C34878D82A}">
                    <a16:rowId xmlns:a16="http://schemas.microsoft.com/office/drawing/2014/main" val="2203852957"/>
                  </a:ext>
                </a:extLst>
              </a:tr>
              <a:tr h="309108">
                <a:tc>
                  <a:txBody>
                    <a:bodyPr/>
                    <a:lstStyle/>
                    <a:p>
                      <a:pPr marL="0" algn="r" defTabSz="914400" rtl="0" eaLnBrk="1" fontAlgn="ctr" latinLnBrk="0" hangingPunct="1">
                        <a:lnSpc>
                          <a:spcPts val="900"/>
                        </a:lnSpc>
                      </a:pPr>
                      <a:r>
                        <a:rPr lang="pl-PL" sz="1000" b="0" i="0" u="none" strike="noStrike" kern="1200" dirty="0">
                          <a:solidFill>
                            <a:srgbClr val="000000"/>
                          </a:solidFill>
                          <a:effectLst/>
                          <a:latin typeface="+mn-lt"/>
                          <a:ea typeface="+mn-ea"/>
                          <a:cs typeface="+mn-cs"/>
                        </a:rPr>
                        <a:t>zbiór rożnych dokumentów, można się nimi posłużyć, sprawdzić</a:t>
                      </a:r>
                    </a:p>
                  </a:txBody>
                  <a:tcPr marL="9525" marR="9525" marT="9525" marB="0" anchor="ctr">
                    <a:noFill/>
                  </a:tcPr>
                </a:tc>
                <a:extLst>
                  <a:ext uri="{0D108BD9-81ED-4DB2-BD59-A6C34878D82A}">
                    <a16:rowId xmlns:a16="http://schemas.microsoft.com/office/drawing/2014/main" val="3659333209"/>
                  </a:ext>
                </a:extLst>
              </a:tr>
              <a:tr h="366936">
                <a:tc>
                  <a:txBody>
                    <a:bodyPr/>
                    <a:lstStyle/>
                    <a:p>
                      <a:pPr marL="0" algn="r" defTabSz="914400" rtl="0" eaLnBrk="1" fontAlgn="ctr" latinLnBrk="0" hangingPunct="1">
                        <a:lnSpc>
                          <a:spcPts val="900"/>
                        </a:lnSpc>
                      </a:pPr>
                      <a:r>
                        <a:rPr lang="pl-PL" sz="1000" b="0" i="0" u="none" strike="noStrike" kern="1200" dirty="0">
                          <a:solidFill>
                            <a:srgbClr val="000000"/>
                          </a:solidFill>
                          <a:effectLst/>
                          <a:latin typeface="+mn-lt"/>
                          <a:ea typeface="+mn-ea"/>
                          <a:cs typeface="+mn-cs"/>
                        </a:rPr>
                        <a:t>elektroniczna wersja prawa jazdy, dowodu rejestracyjnego, ubezpieczenia pojazdu</a:t>
                      </a:r>
                    </a:p>
                  </a:txBody>
                  <a:tcPr marL="9525" marR="9525" marT="9525" marB="0" anchor="ctr">
                    <a:noFill/>
                  </a:tcPr>
                </a:tc>
                <a:extLst>
                  <a:ext uri="{0D108BD9-81ED-4DB2-BD59-A6C34878D82A}">
                    <a16:rowId xmlns:a16="http://schemas.microsoft.com/office/drawing/2014/main" val="2624046932"/>
                  </a:ext>
                </a:extLst>
              </a:tr>
              <a:tr h="290883">
                <a:tc>
                  <a:txBody>
                    <a:bodyPr/>
                    <a:lstStyle/>
                    <a:p>
                      <a:pPr marL="0" algn="r" defTabSz="914400" rtl="0" eaLnBrk="1" fontAlgn="ctr" latinLnBrk="0" hangingPunct="1">
                        <a:lnSpc>
                          <a:spcPts val="900"/>
                        </a:lnSpc>
                      </a:pPr>
                      <a:r>
                        <a:rPr lang="pl-PL" sz="1000" b="0" i="0" u="none" strike="noStrike" kern="1200" dirty="0">
                          <a:solidFill>
                            <a:srgbClr val="000000"/>
                          </a:solidFill>
                          <a:effectLst/>
                          <a:latin typeface="+mn-lt"/>
                          <a:ea typeface="+mn-ea"/>
                          <a:cs typeface="+mn-cs"/>
                        </a:rPr>
                        <a:t>e-recepty</a:t>
                      </a:r>
                    </a:p>
                  </a:txBody>
                  <a:tcPr marL="9525" marR="9525" marT="9525" marB="0" anchor="ctr">
                    <a:noFill/>
                  </a:tcPr>
                </a:tc>
                <a:extLst>
                  <a:ext uri="{0D108BD9-81ED-4DB2-BD59-A6C34878D82A}">
                    <a16:rowId xmlns:a16="http://schemas.microsoft.com/office/drawing/2014/main" val="3844664254"/>
                  </a:ext>
                </a:extLst>
              </a:tr>
              <a:tr h="290883">
                <a:tc>
                  <a:txBody>
                    <a:bodyPr/>
                    <a:lstStyle/>
                    <a:p>
                      <a:pPr marL="0" algn="r" defTabSz="914400" rtl="0" eaLnBrk="1" fontAlgn="ctr" latinLnBrk="0" hangingPunct="1">
                        <a:lnSpc>
                          <a:spcPts val="900"/>
                        </a:lnSpc>
                      </a:pPr>
                      <a:r>
                        <a:rPr lang="pl-PL" sz="1000" b="0" i="0" u="none" strike="noStrike" kern="1200" dirty="0">
                          <a:solidFill>
                            <a:srgbClr val="000000"/>
                          </a:solidFill>
                          <a:effectLst/>
                          <a:latin typeface="+mn-lt"/>
                          <a:ea typeface="+mn-ea"/>
                          <a:cs typeface="+mn-cs"/>
                        </a:rPr>
                        <a:t>sprawdzenie punktów karnych</a:t>
                      </a:r>
                    </a:p>
                  </a:txBody>
                  <a:tcPr marL="9525" marR="9525" marT="9525" marB="0" anchor="ctr">
                    <a:noFill/>
                  </a:tcPr>
                </a:tc>
                <a:extLst>
                  <a:ext uri="{0D108BD9-81ED-4DB2-BD59-A6C34878D82A}">
                    <a16:rowId xmlns:a16="http://schemas.microsoft.com/office/drawing/2014/main" val="1225742045"/>
                  </a:ext>
                </a:extLst>
              </a:tr>
              <a:tr h="290883">
                <a:tc>
                  <a:txBody>
                    <a:bodyPr/>
                    <a:lstStyle/>
                    <a:p>
                      <a:pPr marL="0" algn="r" defTabSz="914400" rtl="0" eaLnBrk="1" fontAlgn="ctr" latinLnBrk="0" hangingPunct="1">
                        <a:lnSpc>
                          <a:spcPts val="900"/>
                        </a:lnSpc>
                      </a:pPr>
                      <a:r>
                        <a:rPr lang="pl-PL" sz="1000" b="0" i="0" u="none" strike="noStrike" kern="1200" dirty="0">
                          <a:solidFill>
                            <a:srgbClr val="000000"/>
                          </a:solidFill>
                          <a:effectLst/>
                          <a:latin typeface="+mn-lt"/>
                          <a:ea typeface="+mn-ea"/>
                          <a:cs typeface="+mn-cs"/>
                        </a:rPr>
                        <a:t>składanie wniosków o wydanie dokumentów</a:t>
                      </a:r>
                    </a:p>
                  </a:txBody>
                  <a:tcPr marL="9525" marR="9525" marT="9525" marB="0" anchor="ctr">
                    <a:noFill/>
                  </a:tcPr>
                </a:tc>
                <a:extLst>
                  <a:ext uri="{0D108BD9-81ED-4DB2-BD59-A6C34878D82A}">
                    <a16:rowId xmlns:a16="http://schemas.microsoft.com/office/drawing/2014/main" val="966872116"/>
                  </a:ext>
                </a:extLst>
              </a:tr>
              <a:tr h="290883">
                <a:tc>
                  <a:txBody>
                    <a:bodyPr/>
                    <a:lstStyle/>
                    <a:p>
                      <a:pPr marL="0" algn="r" defTabSz="914400" rtl="0" eaLnBrk="1" fontAlgn="ctr" latinLnBrk="0" hangingPunct="1">
                        <a:lnSpc>
                          <a:spcPts val="900"/>
                        </a:lnSpc>
                      </a:pPr>
                      <a:r>
                        <a:rPr lang="pl-PL" sz="1000" b="0" i="0" u="none" strike="noStrike" kern="1200" dirty="0">
                          <a:solidFill>
                            <a:srgbClr val="000000"/>
                          </a:solidFill>
                          <a:effectLst/>
                          <a:latin typeface="+mn-lt"/>
                          <a:ea typeface="+mn-ea"/>
                          <a:cs typeface="+mn-cs"/>
                        </a:rPr>
                        <a:t>kontakt online z urzędem</a:t>
                      </a:r>
                    </a:p>
                  </a:txBody>
                  <a:tcPr marL="9525" marR="9525" marT="9525" marB="0" anchor="ctr">
                    <a:noFill/>
                  </a:tcPr>
                </a:tc>
                <a:extLst>
                  <a:ext uri="{0D108BD9-81ED-4DB2-BD59-A6C34878D82A}">
                    <a16:rowId xmlns:a16="http://schemas.microsoft.com/office/drawing/2014/main" val="2009168067"/>
                  </a:ext>
                </a:extLst>
              </a:tr>
              <a:tr h="290883">
                <a:tc>
                  <a:txBody>
                    <a:bodyPr/>
                    <a:lstStyle/>
                    <a:p>
                      <a:pPr marL="0" algn="r" defTabSz="914400" rtl="0" eaLnBrk="1" fontAlgn="ctr" latinLnBrk="0" hangingPunct="1">
                        <a:lnSpc>
                          <a:spcPts val="900"/>
                        </a:lnSpc>
                      </a:pPr>
                      <a:r>
                        <a:rPr lang="pl-PL" sz="1000" b="0" i="0" u="none" strike="noStrike" kern="1200" dirty="0">
                          <a:solidFill>
                            <a:srgbClr val="000000"/>
                          </a:solidFill>
                          <a:effectLst/>
                          <a:latin typeface="+mn-lt"/>
                          <a:ea typeface="+mn-ea"/>
                          <a:cs typeface="+mn-cs"/>
                        </a:rPr>
                        <a:t>inne</a:t>
                      </a:r>
                    </a:p>
                  </a:txBody>
                  <a:tcPr marL="9525" marR="9525" marT="9525" marB="0" anchor="ctr">
                    <a:noFill/>
                  </a:tcPr>
                </a:tc>
                <a:extLst>
                  <a:ext uri="{0D108BD9-81ED-4DB2-BD59-A6C34878D82A}">
                    <a16:rowId xmlns:a16="http://schemas.microsoft.com/office/drawing/2014/main" val="1353212372"/>
                  </a:ext>
                </a:extLst>
              </a:tr>
              <a:tr h="290883">
                <a:tc>
                  <a:txBody>
                    <a:bodyPr/>
                    <a:lstStyle/>
                    <a:p>
                      <a:pPr marL="0" algn="r" defTabSz="914400" rtl="0" eaLnBrk="1" fontAlgn="ctr" latinLnBrk="0" hangingPunct="1">
                        <a:lnSpc>
                          <a:spcPts val="900"/>
                        </a:lnSpc>
                      </a:pPr>
                      <a:r>
                        <a:rPr lang="pl-PL" sz="1000" b="0" i="0" u="none" strike="noStrike" kern="1200" dirty="0">
                          <a:solidFill>
                            <a:srgbClr val="000000"/>
                          </a:solidFill>
                          <a:effectLst/>
                          <a:latin typeface="+mn-lt"/>
                          <a:ea typeface="+mn-ea"/>
                          <a:cs typeface="+mn-cs"/>
                        </a:rPr>
                        <a:t>nie wiem, trudno powiedzieć</a:t>
                      </a:r>
                    </a:p>
                  </a:txBody>
                  <a:tcPr marL="9525" marR="9525" marT="9525" marB="0" anchor="ctr">
                    <a:noFill/>
                  </a:tcPr>
                </a:tc>
                <a:extLst>
                  <a:ext uri="{0D108BD9-81ED-4DB2-BD59-A6C34878D82A}">
                    <a16:rowId xmlns:a16="http://schemas.microsoft.com/office/drawing/2014/main" val="4147857418"/>
                  </a:ext>
                </a:extLst>
              </a:tr>
            </a:tbl>
          </a:graphicData>
        </a:graphic>
      </p:graphicFrame>
      <p:sp>
        <p:nvSpPr>
          <p:cNvPr id="6" name="pole tekstowe 5">
            <a:extLst>
              <a:ext uri="{FF2B5EF4-FFF2-40B4-BE49-F238E27FC236}">
                <a16:creationId xmlns:a16="http://schemas.microsoft.com/office/drawing/2014/main" id="{58AD992A-5C01-5F85-5300-BCACEB682DD7}"/>
              </a:ext>
            </a:extLst>
          </p:cNvPr>
          <p:cNvSpPr txBox="1"/>
          <p:nvPr/>
        </p:nvSpPr>
        <p:spPr>
          <a:xfrm>
            <a:off x="416596" y="1620811"/>
            <a:ext cx="5007191"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sz="1200" b="1" i="0" u="none" strike="noStrike" kern="1200" cap="none" spc="0" normalizeH="0" baseline="0" noProof="0" dirty="0">
                <a:ln>
                  <a:noFill/>
                </a:ln>
                <a:solidFill>
                  <a:prstClr val="black"/>
                </a:solidFill>
                <a:effectLst/>
                <a:uLnTx/>
                <a:uFillTx/>
                <a:latin typeface="Arial Nova"/>
                <a:ea typeface="+mn-ea"/>
                <a:cs typeface="+mn-cs"/>
              </a:rPr>
              <a:t>Spontaniczna znajomość zastosowania strony wśród znających stronę mObywatel</a:t>
            </a:r>
          </a:p>
        </p:txBody>
      </p:sp>
      <p:graphicFrame>
        <p:nvGraphicFramePr>
          <p:cNvPr id="8" name="Wykres 7">
            <a:extLst>
              <a:ext uri="{FF2B5EF4-FFF2-40B4-BE49-F238E27FC236}">
                <a16:creationId xmlns:a16="http://schemas.microsoft.com/office/drawing/2014/main" id="{F4FAF01A-84C9-332E-96E9-88B2BD55CB52}"/>
              </a:ext>
            </a:extLst>
          </p:cNvPr>
          <p:cNvGraphicFramePr/>
          <p:nvPr>
            <p:extLst>
              <p:ext uri="{D42A27DB-BD31-4B8C-83A1-F6EECF244321}">
                <p14:modId xmlns:p14="http://schemas.microsoft.com/office/powerpoint/2010/main" val="3701890584"/>
              </p:ext>
            </p:extLst>
          </p:nvPr>
        </p:nvGraphicFramePr>
        <p:xfrm>
          <a:off x="3633173" y="2160382"/>
          <a:ext cx="2580701" cy="3582161"/>
        </p:xfrm>
        <a:graphic>
          <a:graphicData uri="http://schemas.openxmlformats.org/drawingml/2006/chart">
            <c:chart xmlns:c="http://schemas.openxmlformats.org/drawingml/2006/chart" xmlns:r="http://schemas.openxmlformats.org/officeDocument/2006/relationships" r:id="rId2"/>
          </a:graphicData>
        </a:graphic>
      </p:graphicFrame>
      <p:sp>
        <p:nvSpPr>
          <p:cNvPr id="12" name="pole tekstowe 11">
            <a:extLst>
              <a:ext uri="{FF2B5EF4-FFF2-40B4-BE49-F238E27FC236}">
                <a16:creationId xmlns:a16="http://schemas.microsoft.com/office/drawing/2014/main" id="{27ECA2E9-29B1-8282-EEBB-E9979BC22904}"/>
              </a:ext>
            </a:extLst>
          </p:cNvPr>
          <p:cNvSpPr txBox="1"/>
          <p:nvPr/>
        </p:nvSpPr>
        <p:spPr>
          <a:xfrm>
            <a:off x="416596" y="2103180"/>
            <a:ext cx="4205992" cy="20005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sz="700" b="0" i="0" u="none" strike="noStrike" kern="1200" cap="none" spc="0" normalizeH="0" baseline="0" noProof="0" dirty="0">
                <a:ln>
                  <a:noFill/>
                </a:ln>
                <a:solidFill>
                  <a:prstClr val="black"/>
                </a:solidFill>
                <a:effectLst/>
                <a:uLnTx/>
                <a:uFillTx/>
                <a:latin typeface="Arial Nova"/>
                <a:ea typeface="+mn-ea"/>
                <a:cs typeface="+mn-cs"/>
              </a:rPr>
              <a:t>N=347 – znający stronę www.mobywatel.gov.pl</a:t>
            </a:r>
          </a:p>
        </p:txBody>
      </p:sp>
    </p:spTree>
    <p:extLst>
      <p:ext uri="{BB962C8B-B14F-4D97-AF65-F5344CB8AC3E}">
        <p14:creationId xmlns:p14="http://schemas.microsoft.com/office/powerpoint/2010/main" val="16967621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ela 5">
            <a:extLst>
              <a:ext uri="{FF2B5EF4-FFF2-40B4-BE49-F238E27FC236}">
                <a16:creationId xmlns:a16="http://schemas.microsoft.com/office/drawing/2014/main" id="{4DF8A2F0-52F5-FFA4-B561-641D815C6A25}"/>
              </a:ext>
            </a:extLst>
          </p:cNvPr>
          <p:cNvGraphicFramePr>
            <a:graphicFrameLocks noGrp="1"/>
          </p:cNvGraphicFramePr>
          <p:nvPr/>
        </p:nvGraphicFramePr>
        <p:xfrm>
          <a:off x="352666" y="2521008"/>
          <a:ext cx="2859170" cy="3411718"/>
        </p:xfrm>
        <a:graphic>
          <a:graphicData uri="http://schemas.openxmlformats.org/drawingml/2006/table">
            <a:tbl>
              <a:tblPr>
                <a:tableStyleId>{5C22544A-7EE6-4342-B048-85BDC9FD1C3A}</a:tableStyleId>
              </a:tblPr>
              <a:tblGrid>
                <a:gridCol w="2859170">
                  <a:extLst>
                    <a:ext uri="{9D8B030D-6E8A-4147-A177-3AD203B41FA5}">
                      <a16:colId xmlns:a16="http://schemas.microsoft.com/office/drawing/2014/main" val="2626476663"/>
                    </a:ext>
                  </a:extLst>
                </a:gridCol>
              </a:tblGrid>
              <a:tr h="223580">
                <a:tc>
                  <a:txBody>
                    <a:bodyPr/>
                    <a:lstStyle/>
                    <a:p>
                      <a:pPr marL="0" algn="r" defTabSz="914400" rtl="0" eaLnBrk="1" fontAlgn="ctr" latinLnBrk="0" hangingPunct="1">
                        <a:lnSpc>
                          <a:spcPts val="900"/>
                        </a:lnSpc>
                      </a:pPr>
                      <a:r>
                        <a:rPr lang="pl-PL" sz="1000" b="0" i="0" u="none" strike="noStrike" kern="1200" dirty="0">
                          <a:solidFill>
                            <a:srgbClr val="000000"/>
                          </a:solidFill>
                          <a:effectLst/>
                          <a:latin typeface="+mj-lt"/>
                          <a:ea typeface="+mn-ea"/>
                          <a:cs typeface="+mn-cs"/>
                        </a:rPr>
                        <a:t>złożenie podpisu elektronicznego</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82989641"/>
                  </a:ext>
                </a:extLst>
              </a:tr>
              <a:tr h="223580">
                <a:tc>
                  <a:txBody>
                    <a:bodyPr/>
                    <a:lstStyle/>
                    <a:p>
                      <a:pPr marL="0" algn="r" defTabSz="914400" rtl="0" eaLnBrk="1" fontAlgn="ctr" latinLnBrk="0" hangingPunct="1">
                        <a:lnSpc>
                          <a:spcPts val="900"/>
                        </a:lnSpc>
                      </a:pPr>
                      <a:r>
                        <a:rPr lang="pl-PL" sz="1000" b="0" i="0" u="none" strike="noStrike" kern="1200">
                          <a:solidFill>
                            <a:srgbClr val="000000"/>
                          </a:solidFill>
                          <a:effectLst/>
                          <a:latin typeface="+mj-lt"/>
                          <a:ea typeface="+mn-ea"/>
                          <a:cs typeface="+mn-cs"/>
                        </a:rPr>
                        <a:t>potwierdzenie tożsamości, identyfikacja, weryfikacja</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751667308"/>
                  </a:ext>
                </a:extLst>
              </a:tr>
              <a:tr h="223580">
                <a:tc>
                  <a:txBody>
                    <a:bodyPr/>
                    <a:lstStyle/>
                    <a:p>
                      <a:pPr marL="0" algn="r" defTabSz="914400" rtl="0" eaLnBrk="1" fontAlgn="ctr" latinLnBrk="0" hangingPunct="1">
                        <a:lnSpc>
                          <a:spcPts val="900"/>
                        </a:lnSpc>
                      </a:pPr>
                      <a:r>
                        <a:rPr lang="pl-PL" sz="1000" b="0" i="0" u="none" strike="noStrike" kern="1200" dirty="0">
                          <a:solidFill>
                            <a:srgbClr val="000000"/>
                          </a:solidFill>
                          <a:effectLst/>
                          <a:latin typeface="+mj-lt"/>
                          <a:ea typeface="+mn-ea"/>
                          <a:cs typeface="+mn-cs"/>
                        </a:rPr>
                        <a:t>załatwienie spraw urzędowych</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341064585"/>
                  </a:ext>
                </a:extLst>
              </a:tr>
              <a:tr h="223580">
                <a:tc>
                  <a:txBody>
                    <a:bodyPr/>
                    <a:lstStyle/>
                    <a:p>
                      <a:pPr marL="0" algn="r" defTabSz="914400" rtl="0" eaLnBrk="1" fontAlgn="ctr" latinLnBrk="0" hangingPunct="1">
                        <a:lnSpc>
                          <a:spcPts val="900"/>
                        </a:lnSpc>
                      </a:pPr>
                      <a:r>
                        <a:rPr lang="pl-PL" sz="1000" b="0" i="0" u="none" strike="noStrike" kern="1200">
                          <a:solidFill>
                            <a:srgbClr val="000000"/>
                          </a:solidFill>
                          <a:effectLst/>
                          <a:latin typeface="+mj-lt"/>
                          <a:ea typeface="+mn-ea"/>
                          <a:cs typeface="+mn-cs"/>
                        </a:rPr>
                        <a:t>logowanie się do portali, wymagających uwierzytelniania</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012508436"/>
                  </a:ext>
                </a:extLst>
              </a:tr>
              <a:tr h="223580">
                <a:tc>
                  <a:txBody>
                    <a:bodyPr/>
                    <a:lstStyle/>
                    <a:p>
                      <a:pPr marL="0" algn="r" defTabSz="914400" rtl="0" eaLnBrk="1" fontAlgn="ctr" latinLnBrk="0" hangingPunct="1">
                        <a:lnSpc>
                          <a:spcPts val="900"/>
                        </a:lnSpc>
                      </a:pPr>
                      <a:r>
                        <a:rPr lang="pl-PL" sz="1000" b="0" i="0" u="none" strike="noStrike" kern="1200">
                          <a:solidFill>
                            <a:srgbClr val="000000"/>
                          </a:solidFill>
                          <a:effectLst/>
                          <a:latin typeface="+mj-lt"/>
                          <a:ea typeface="+mn-ea"/>
                          <a:cs typeface="+mn-cs"/>
                        </a:rPr>
                        <a:t>załatwienie spraw w banku</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947127975"/>
                  </a:ext>
                </a:extLst>
              </a:tr>
              <a:tr h="223580">
                <a:tc>
                  <a:txBody>
                    <a:bodyPr/>
                    <a:lstStyle/>
                    <a:p>
                      <a:pPr marL="0" algn="r" defTabSz="914400" rtl="0" eaLnBrk="1" fontAlgn="ctr" latinLnBrk="0" hangingPunct="1">
                        <a:lnSpc>
                          <a:spcPts val="900"/>
                        </a:lnSpc>
                      </a:pPr>
                      <a:r>
                        <a:rPr lang="pl-PL" sz="1000" b="0" i="0" u="none" strike="noStrike" kern="1200" dirty="0">
                          <a:solidFill>
                            <a:srgbClr val="000000"/>
                          </a:solidFill>
                          <a:effectLst/>
                          <a:latin typeface="+mj-lt"/>
                          <a:ea typeface="+mn-ea"/>
                          <a:cs typeface="+mn-cs"/>
                        </a:rPr>
                        <a:t>złożenie wniosków o wydanie dokumentów, zaświadczeń</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956575742"/>
                  </a:ext>
                </a:extLst>
              </a:tr>
              <a:tr h="223580">
                <a:tc>
                  <a:txBody>
                    <a:bodyPr/>
                    <a:lstStyle/>
                    <a:p>
                      <a:pPr marL="0" algn="r" defTabSz="914400" rtl="0" eaLnBrk="1" fontAlgn="ctr" latinLnBrk="0" hangingPunct="1">
                        <a:lnSpc>
                          <a:spcPts val="900"/>
                        </a:lnSpc>
                      </a:pPr>
                      <a:r>
                        <a:rPr lang="pl-PL" sz="1000" b="0" i="0" u="none" strike="noStrike" kern="1200">
                          <a:solidFill>
                            <a:srgbClr val="000000"/>
                          </a:solidFill>
                          <a:effectLst/>
                          <a:latin typeface="+mj-lt"/>
                          <a:ea typeface="+mn-ea"/>
                          <a:cs typeface="+mn-cs"/>
                        </a:rPr>
                        <a:t>dostarczenie dokumentów</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84914636"/>
                  </a:ext>
                </a:extLst>
              </a:tr>
              <a:tr h="223580">
                <a:tc>
                  <a:txBody>
                    <a:bodyPr/>
                    <a:lstStyle/>
                    <a:p>
                      <a:pPr marL="0" algn="r" defTabSz="914400" rtl="0" eaLnBrk="1" fontAlgn="ctr" latinLnBrk="0" hangingPunct="1">
                        <a:lnSpc>
                          <a:spcPts val="900"/>
                        </a:lnSpc>
                      </a:pPr>
                      <a:r>
                        <a:rPr lang="pl-PL" sz="1000" b="0" i="0" u="none" strike="noStrike" kern="1200">
                          <a:solidFill>
                            <a:srgbClr val="000000"/>
                          </a:solidFill>
                          <a:effectLst/>
                          <a:latin typeface="+mj-lt"/>
                          <a:ea typeface="+mn-ea"/>
                          <a:cs typeface="+mn-cs"/>
                        </a:rPr>
                        <a:t>dokumenty skarbowe, deklaracje podatkowe</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930522902"/>
                  </a:ext>
                </a:extLst>
              </a:tr>
              <a:tr h="223580">
                <a:tc>
                  <a:txBody>
                    <a:bodyPr/>
                    <a:lstStyle/>
                    <a:p>
                      <a:pPr marL="0" algn="r" defTabSz="914400" rtl="0" eaLnBrk="1" fontAlgn="ctr" latinLnBrk="0" hangingPunct="1">
                        <a:lnSpc>
                          <a:spcPts val="900"/>
                        </a:lnSpc>
                      </a:pPr>
                      <a:r>
                        <a:rPr lang="pl-PL" sz="1000" b="0" i="0" u="none" strike="noStrike" kern="1200">
                          <a:solidFill>
                            <a:srgbClr val="000000"/>
                          </a:solidFill>
                          <a:effectLst/>
                          <a:latin typeface="+mj-lt"/>
                          <a:ea typeface="+mn-ea"/>
                          <a:cs typeface="+mn-cs"/>
                        </a:rPr>
                        <a:t>korzystanie z opieki medycznej, logowanie się na profilu pacjenta, recepty</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833089297"/>
                  </a:ext>
                </a:extLst>
              </a:tr>
              <a:tr h="207997">
                <a:tc>
                  <a:txBody>
                    <a:bodyPr/>
                    <a:lstStyle/>
                    <a:p>
                      <a:pPr marL="0" algn="r" defTabSz="914400" rtl="0" eaLnBrk="1" fontAlgn="ctr" latinLnBrk="0" hangingPunct="1">
                        <a:lnSpc>
                          <a:spcPts val="900"/>
                        </a:lnSpc>
                      </a:pPr>
                      <a:r>
                        <a:rPr lang="pl-PL" sz="1000" b="0" i="0" u="none" strike="noStrike" kern="1200">
                          <a:solidFill>
                            <a:srgbClr val="000000"/>
                          </a:solidFill>
                          <a:effectLst/>
                          <a:latin typeface="+mj-lt"/>
                          <a:ea typeface="+mn-ea"/>
                          <a:cs typeface="+mn-cs"/>
                        </a:rPr>
                        <a:t>złożenie wniosków o świadczenia</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624046932"/>
                  </a:ext>
                </a:extLst>
              </a:tr>
              <a:tr h="223580">
                <a:tc>
                  <a:txBody>
                    <a:bodyPr/>
                    <a:lstStyle/>
                    <a:p>
                      <a:pPr marL="0" algn="r" defTabSz="914400" rtl="0" eaLnBrk="1" fontAlgn="ctr" latinLnBrk="0" hangingPunct="1">
                        <a:lnSpc>
                          <a:spcPts val="900"/>
                        </a:lnSpc>
                      </a:pPr>
                      <a:r>
                        <a:rPr lang="pl-PL" sz="1000" b="0" i="0" u="none" strike="noStrike" kern="1200" dirty="0">
                          <a:solidFill>
                            <a:srgbClr val="000000"/>
                          </a:solidFill>
                          <a:effectLst/>
                          <a:latin typeface="+mj-lt"/>
                          <a:ea typeface="+mn-ea"/>
                          <a:cs typeface="+mn-cs"/>
                        </a:rPr>
                        <a:t>sprawdzenie, zmiana dokumentów</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44664254"/>
                  </a:ext>
                </a:extLst>
              </a:tr>
              <a:tr h="207997">
                <a:tc>
                  <a:txBody>
                    <a:bodyPr/>
                    <a:lstStyle/>
                    <a:p>
                      <a:pPr marL="0" algn="r" defTabSz="914400" rtl="0" eaLnBrk="1" fontAlgn="ctr" latinLnBrk="0" hangingPunct="1">
                        <a:lnSpc>
                          <a:spcPts val="900"/>
                        </a:lnSpc>
                      </a:pPr>
                      <a:r>
                        <a:rPr lang="pl-PL" sz="1000" b="0" i="0" u="none" strike="noStrike" kern="1200">
                          <a:solidFill>
                            <a:srgbClr val="000000"/>
                          </a:solidFill>
                          <a:effectLst/>
                          <a:latin typeface="+mj-lt"/>
                          <a:ea typeface="+mn-ea"/>
                          <a:cs typeface="+mn-cs"/>
                        </a:rPr>
                        <a:t>sprawy związane z ZUS</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225742045"/>
                  </a:ext>
                </a:extLst>
              </a:tr>
              <a:tr h="207997">
                <a:tc>
                  <a:txBody>
                    <a:bodyPr/>
                    <a:lstStyle/>
                    <a:p>
                      <a:pPr marL="0" algn="r" defTabSz="914400" rtl="0" eaLnBrk="1" fontAlgn="ctr" latinLnBrk="0" hangingPunct="1">
                        <a:lnSpc>
                          <a:spcPts val="900"/>
                        </a:lnSpc>
                      </a:pPr>
                      <a:r>
                        <a:rPr lang="pl-PL" sz="1000" b="0" i="0" u="none" strike="noStrike" kern="1200" dirty="0">
                          <a:solidFill>
                            <a:srgbClr val="000000"/>
                          </a:solidFill>
                          <a:effectLst/>
                          <a:latin typeface="+mj-lt"/>
                          <a:ea typeface="+mn-ea"/>
                          <a:cs typeface="+mn-cs"/>
                        </a:rPr>
                        <a:t>wyrobienie dokumentów, dowód osobisty, paszport</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966872116"/>
                  </a:ext>
                </a:extLst>
              </a:tr>
              <a:tr h="207997">
                <a:tc>
                  <a:txBody>
                    <a:bodyPr/>
                    <a:lstStyle/>
                    <a:p>
                      <a:pPr marL="0" algn="r" defTabSz="914400" rtl="0" eaLnBrk="1" fontAlgn="ctr" latinLnBrk="0" hangingPunct="1">
                        <a:lnSpc>
                          <a:spcPts val="900"/>
                        </a:lnSpc>
                      </a:pPr>
                      <a:r>
                        <a:rPr lang="pl-PL" sz="1000" b="0" i="0" u="none" strike="noStrike" kern="1200" dirty="0">
                          <a:solidFill>
                            <a:srgbClr val="000000"/>
                          </a:solidFill>
                          <a:effectLst/>
                          <a:latin typeface="+mj-lt"/>
                          <a:ea typeface="+mn-ea"/>
                          <a:cs typeface="+mn-cs"/>
                        </a:rPr>
                        <a:t>inne</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009168067"/>
                  </a:ext>
                </a:extLst>
              </a:tr>
              <a:tr h="207997">
                <a:tc>
                  <a:txBody>
                    <a:bodyPr/>
                    <a:lstStyle/>
                    <a:p>
                      <a:pPr marL="0" algn="r" defTabSz="914400" rtl="0" eaLnBrk="1" fontAlgn="ctr" latinLnBrk="0" hangingPunct="1">
                        <a:lnSpc>
                          <a:spcPts val="900"/>
                        </a:lnSpc>
                      </a:pPr>
                      <a:r>
                        <a:rPr lang="pl-PL" sz="1000" b="0" i="0" u="none" strike="noStrike" kern="1200" dirty="0">
                          <a:solidFill>
                            <a:srgbClr val="000000"/>
                          </a:solidFill>
                          <a:effectLst/>
                          <a:latin typeface="+mj-lt"/>
                          <a:ea typeface="+mn-ea"/>
                          <a:cs typeface="+mn-cs"/>
                        </a:rPr>
                        <a:t>nie wiem ,trudno powiedzieć</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353212372"/>
                  </a:ext>
                </a:extLst>
              </a:tr>
            </a:tbl>
          </a:graphicData>
        </a:graphic>
      </p:graphicFrame>
      <p:sp>
        <p:nvSpPr>
          <p:cNvPr id="3" name="Tytuł 2">
            <a:extLst>
              <a:ext uri="{FF2B5EF4-FFF2-40B4-BE49-F238E27FC236}">
                <a16:creationId xmlns:a16="http://schemas.microsoft.com/office/drawing/2014/main" id="{88AA2278-417C-4FA5-A146-B4AD3BA87D0C}"/>
              </a:ext>
            </a:extLst>
          </p:cNvPr>
          <p:cNvSpPr>
            <a:spLocks noGrp="1"/>
          </p:cNvSpPr>
          <p:nvPr>
            <p:ph type="title"/>
          </p:nvPr>
        </p:nvSpPr>
        <p:spPr>
          <a:xfrm>
            <a:off x="328773" y="487052"/>
            <a:ext cx="11548153" cy="400992"/>
          </a:xfrm>
        </p:spPr>
        <p:txBody>
          <a:bodyPr/>
          <a:lstStyle/>
          <a:p>
            <a:r>
              <a:rPr lang="pl-PL" sz="2000" dirty="0"/>
              <a:t>Użytkownicy poprawnie wskazują, że Profil Zaufany służy do złożenia podpisu elektronicznego, potwierdzenia tożsamości oraz załatwiania spraw urzędowych, a portale skarbowe mają na celu możliwość rozliczenia podatku/złożenia deklaracji podatkowej. </a:t>
            </a:r>
          </a:p>
        </p:txBody>
      </p:sp>
      <p:sp>
        <p:nvSpPr>
          <p:cNvPr id="63" name="Symbol zastępczy numeru slajdu 6">
            <a:extLst>
              <a:ext uri="{FF2B5EF4-FFF2-40B4-BE49-F238E27FC236}">
                <a16:creationId xmlns:a16="http://schemas.microsoft.com/office/drawing/2014/main" id="{1D1D7D6B-0C6C-7BAC-1C17-43B1A91B5F5F}"/>
              </a:ext>
            </a:extLst>
          </p:cNvPr>
          <p:cNvSpPr txBox="1">
            <a:spLocks/>
          </p:cNvSpPr>
          <p:nvPr/>
        </p:nvSpPr>
        <p:spPr>
          <a:xfrm>
            <a:off x="11251096" y="6435127"/>
            <a:ext cx="625830" cy="233570"/>
          </a:xfrm>
          <a:prstGeom prst="rect">
            <a:avLst/>
          </a:prstGeom>
        </p:spPr>
        <p:txBody>
          <a:bodyPr vert="horz" lIns="91440" tIns="45720" rIns="91440" bIns="45720" rtlCol="0" anchor="ctr"/>
          <a:lstStyle>
            <a:defPPr>
              <a:defRPr lang="pl-PL"/>
            </a:defPPr>
            <a:lvl1pPr marL="0" algn="r"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0412B39-0C04-4EC7-9B11-85F45E7BB065}" type="slidenum">
              <a:rPr lang="pl-PL" smtClean="0">
                <a:solidFill>
                  <a:prstClr val="black"/>
                </a:solidFill>
                <a:latin typeface="Arial Nova"/>
              </a:rPr>
              <a:pPr>
                <a:defRPr/>
              </a:pPr>
              <a:t>14</a:t>
            </a:fld>
            <a:endParaRPr lang="en-GB" dirty="0">
              <a:solidFill>
                <a:prstClr val="black"/>
              </a:solidFill>
              <a:latin typeface="Arial Nova"/>
            </a:endParaRPr>
          </a:p>
        </p:txBody>
      </p:sp>
      <p:graphicFrame>
        <p:nvGraphicFramePr>
          <p:cNvPr id="2" name="Wykres 1">
            <a:extLst>
              <a:ext uri="{FF2B5EF4-FFF2-40B4-BE49-F238E27FC236}">
                <a16:creationId xmlns:a16="http://schemas.microsoft.com/office/drawing/2014/main" id="{2462659C-EDE4-BB04-7386-39E09732C349}"/>
              </a:ext>
            </a:extLst>
          </p:cNvPr>
          <p:cNvGraphicFramePr/>
          <p:nvPr>
            <p:extLst>
              <p:ext uri="{D42A27DB-BD31-4B8C-83A1-F6EECF244321}">
                <p14:modId xmlns:p14="http://schemas.microsoft.com/office/powerpoint/2010/main" val="3387306013"/>
              </p:ext>
            </p:extLst>
          </p:nvPr>
        </p:nvGraphicFramePr>
        <p:xfrm>
          <a:off x="8920633" y="2195305"/>
          <a:ext cx="2762250" cy="296307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Tabela 3">
            <a:extLst>
              <a:ext uri="{FF2B5EF4-FFF2-40B4-BE49-F238E27FC236}">
                <a16:creationId xmlns:a16="http://schemas.microsoft.com/office/drawing/2014/main" id="{AC674E21-D0ED-B29F-065D-D9DF5CC8C2CB}"/>
              </a:ext>
            </a:extLst>
          </p:cNvPr>
          <p:cNvGraphicFramePr>
            <a:graphicFrameLocks noGrp="1"/>
          </p:cNvGraphicFramePr>
          <p:nvPr/>
        </p:nvGraphicFramePr>
        <p:xfrm>
          <a:off x="6204695" y="2537508"/>
          <a:ext cx="2762250" cy="2418546"/>
        </p:xfrm>
        <a:graphic>
          <a:graphicData uri="http://schemas.openxmlformats.org/drawingml/2006/table">
            <a:tbl>
              <a:tblPr>
                <a:tableStyleId>{5C22544A-7EE6-4342-B048-85BDC9FD1C3A}</a:tableStyleId>
              </a:tblPr>
              <a:tblGrid>
                <a:gridCol w="2762250">
                  <a:extLst>
                    <a:ext uri="{9D8B030D-6E8A-4147-A177-3AD203B41FA5}">
                      <a16:colId xmlns:a16="http://schemas.microsoft.com/office/drawing/2014/main" val="2626476663"/>
                    </a:ext>
                  </a:extLst>
                </a:gridCol>
              </a:tblGrid>
              <a:tr h="271357">
                <a:tc>
                  <a:txBody>
                    <a:bodyPr/>
                    <a:lstStyle/>
                    <a:p>
                      <a:pPr marL="0" algn="r" defTabSz="914400" rtl="0" eaLnBrk="1" fontAlgn="ctr" latinLnBrk="0" hangingPunct="1">
                        <a:lnSpc>
                          <a:spcPts val="900"/>
                        </a:lnSpc>
                      </a:pPr>
                      <a:r>
                        <a:rPr lang="pl-PL" sz="1000" b="0" i="0" u="none" strike="noStrike" kern="1200" dirty="0">
                          <a:solidFill>
                            <a:srgbClr val="000000"/>
                          </a:solidFill>
                          <a:effectLst/>
                          <a:latin typeface="+mj-lt"/>
                          <a:ea typeface="+mn-ea"/>
                          <a:cs typeface="+mn-cs"/>
                        </a:rPr>
                        <a:t>złożenie deklaracji podatkowej, rozliczenie podatku</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82989641"/>
                  </a:ext>
                </a:extLst>
              </a:tr>
              <a:tr h="271357">
                <a:tc>
                  <a:txBody>
                    <a:bodyPr/>
                    <a:lstStyle/>
                    <a:p>
                      <a:pPr marL="0" algn="r" defTabSz="914400" rtl="0" eaLnBrk="1" fontAlgn="ctr" latinLnBrk="0" hangingPunct="1">
                        <a:lnSpc>
                          <a:spcPts val="900"/>
                        </a:lnSpc>
                      </a:pPr>
                      <a:r>
                        <a:rPr lang="pl-PL" sz="1000" b="0" i="0" u="none" strike="noStrike" kern="1200" dirty="0">
                          <a:solidFill>
                            <a:srgbClr val="000000"/>
                          </a:solidFill>
                          <a:effectLst/>
                          <a:latin typeface="+mj-lt"/>
                          <a:ea typeface="+mn-ea"/>
                          <a:cs typeface="+mn-cs"/>
                        </a:rPr>
                        <a:t>załatwianie spraw urzędowych, skarbowych</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393432365"/>
                  </a:ext>
                </a:extLst>
              </a:tr>
              <a:tr h="271357">
                <a:tc>
                  <a:txBody>
                    <a:bodyPr/>
                    <a:lstStyle/>
                    <a:p>
                      <a:pPr marL="0" algn="r" defTabSz="914400" rtl="0" eaLnBrk="1" fontAlgn="ctr" latinLnBrk="0" hangingPunct="1">
                        <a:lnSpc>
                          <a:spcPts val="900"/>
                        </a:lnSpc>
                      </a:pPr>
                      <a:r>
                        <a:rPr lang="pl-PL" sz="1000" b="0" i="0" u="none" strike="noStrike" kern="1200" dirty="0">
                          <a:solidFill>
                            <a:srgbClr val="000000"/>
                          </a:solidFill>
                          <a:effectLst/>
                          <a:latin typeface="+mj-lt"/>
                          <a:ea typeface="+mn-ea"/>
                          <a:cs typeface="+mn-cs"/>
                        </a:rPr>
                        <a:t>kontakt z urzędem</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33594965"/>
                  </a:ext>
                </a:extLst>
              </a:tr>
              <a:tr h="271357">
                <a:tc>
                  <a:txBody>
                    <a:bodyPr/>
                    <a:lstStyle/>
                    <a:p>
                      <a:pPr marL="0" algn="r" defTabSz="914400" rtl="0" eaLnBrk="1" fontAlgn="ctr" latinLnBrk="0" hangingPunct="1">
                        <a:lnSpc>
                          <a:spcPts val="900"/>
                        </a:lnSpc>
                      </a:pPr>
                      <a:r>
                        <a:rPr lang="pl-PL" sz="1000" b="0" i="0" u="none" strike="noStrike" kern="1200">
                          <a:solidFill>
                            <a:srgbClr val="000000"/>
                          </a:solidFill>
                          <a:effectLst/>
                          <a:latin typeface="+mj-lt"/>
                          <a:ea typeface="+mn-ea"/>
                          <a:cs typeface="+mn-cs"/>
                        </a:rPr>
                        <a:t>zapłacenie podatku</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624046932"/>
                  </a:ext>
                </a:extLst>
              </a:tr>
              <a:tr h="271357">
                <a:tc>
                  <a:txBody>
                    <a:bodyPr/>
                    <a:lstStyle/>
                    <a:p>
                      <a:pPr marL="0" algn="r" defTabSz="914400" rtl="0" eaLnBrk="1" fontAlgn="ctr" latinLnBrk="0" hangingPunct="1">
                        <a:lnSpc>
                          <a:spcPts val="900"/>
                        </a:lnSpc>
                      </a:pPr>
                      <a:r>
                        <a:rPr lang="pl-PL" sz="1000" b="0" i="0" u="none" strike="noStrike" kern="1200" dirty="0">
                          <a:solidFill>
                            <a:srgbClr val="000000"/>
                          </a:solidFill>
                          <a:effectLst/>
                          <a:latin typeface="+mj-lt"/>
                          <a:ea typeface="+mn-ea"/>
                          <a:cs typeface="+mn-cs"/>
                        </a:rPr>
                        <a:t>sprawdzenie stanu rozliczenia podatków</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44664254"/>
                  </a:ext>
                </a:extLst>
              </a:tr>
              <a:tr h="263468">
                <a:tc>
                  <a:txBody>
                    <a:bodyPr/>
                    <a:lstStyle/>
                    <a:p>
                      <a:pPr marL="0" algn="r" defTabSz="914400" rtl="0" eaLnBrk="1" fontAlgn="ctr" latinLnBrk="0" hangingPunct="1">
                        <a:lnSpc>
                          <a:spcPts val="900"/>
                        </a:lnSpc>
                      </a:pPr>
                      <a:r>
                        <a:rPr lang="pl-PL" sz="1000" b="0" i="0" u="none" strike="noStrike" kern="1200" dirty="0">
                          <a:solidFill>
                            <a:srgbClr val="000000"/>
                          </a:solidFill>
                          <a:effectLst/>
                          <a:latin typeface="+mj-lt"/>
                          <a:ea typeface="+mn-ea"/>
                          <a:cs typeface="+mn-cs"/>
                        </a:rPr>
                        <a:t>dostarczenie dokumentów, złożenie wniosków, pobranie wzorów dokumentów</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225742045"/>
                  </a:ext>
                </a:extLst>
              </a:tr>
              <a:tr h="263468">
                <a:tc>
                  <a:txBody>
                    <a:bodyPr/>
                    <a:lstStyle/>
                    <a:p>
                      <a:pPr marL="0" algn="r" defTabSz="914400" rtl="0" eaLnBrk="1" fontAlgn="ctr" latinLnBrk="0" hangingPunct="1">
                        <a:lnSpc>
                          <a:spcPts val="900"/>
                        </a:lnSpc>
                      </a:pPr>
                      <a:r>
                        <a:rPr lang="pl-PL" sz="1000" b="0" i="0" u="none" strike="noStrike" kern="1200" dirty="0">
                          <a:solidFill>
                            <a:srgbClr val="000000"/>
                          </a:solidFill>
                          <a:effectLst/>
                          <a:latin typeface="+mj-lt"/>
                          <a:ea typeface="+mn-ea"/>
                          <a:cs typeface="+mn-cs"/>
                        </a:rPr>
                        <a:t>dostęp do informacji</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966872116"/>
                  </a:ext>
                </a:extLst>
              </a:tr>
              <a:tr h="263468">
                <a:tc>
                  <a:txBody>
                    <a:bodyPr/>
                    <a:lstStyle/>
                    <a:p>
                      <a:pPr marL="0" algn="r" defTabSz="914400" rtl="0" eaLnBrk="1" fontAlgn="ctr" latinLnBrk="0" hangingPunct="1">
                        <a:lnSpc>
                          <a:spcPts val="900"/>
                        </a:lnSpc>
                      </a:pPr>
                      <a:r>
                        <a:rPr lang="pl-PL" sz="1000" b="0" i="0" u="none" strike="noStrike" kern="1200" dirty="0">
                          <a:solidFill>
                            <a:srgbClr val="000000"/>
                          </a:solidFill>
                          <a:effectLst/>
                          <a:latin typeface="+mj-lt"/>
                          <a:ea typeface="+mn-ea"/>
                          <a:cs typeface="+mn-cs"/>
                        </a:rPr>
                        <a:t>inne</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009168067"/>
                  </a:ext>
                </a:extLst>
              </a:tr>
              <a:tr h="271357">
                <a:tc>
                  <a:txBody>
                    <a:bodyPr/>
                    <a:lstStyle/>
                    <a:p>
                      <a:pPr marL="0" algn="r" defTabSz="914400" rtl="0" eaLnBrk="1" fontAlgn="ctr" latinLnBrk="0" hangingPunct="1">
                        <a:lnSpc>
                          <a:spcPts val="900"/>
                        </a:lnSpc>
                      </a:pPr>
                      <a:r>
                        <a:rPr lang="pl-PL" sz="1000" b="0" i="0" u="none" strike="noStrike" kern="1200" dirty="0">
                          <a:solidFill>
                            <a:srgbClr val="000000"/>
                          </a:solidFill>
                          <a:effectLst/>
                          <a:latin typeface="+mj-lt"/>
                          <a:ea typeface="+mn-ea"/>
                          <a:cs typeface="+mn-cs"/>
                        </a:rPr>
                        <a:t>nie wiem, trudno powiedzieć</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353212372"/>
                  </a:ext>
                </a:extLst>
              </a:tr>
            </a:tbl>
          </a:graphicData>
        </a:graphic>
      </p:graphicFrame>
      <p:sp>
        <p:nvSpPr>
          <p:cNvPr id="11" name="pole tekstowe 10">
            <a:extLst>
              <a:ext uri="{FF2B5EF4-FFF2-40B4-BE49-F238E27FC236}">
                <a16:creationId xmlns:a16="http://schemas.microsoft.com/office/drawing/2014/main" id="{CF67B2AD-E589-C9B9-BF06-B454B56A98F0}"/>
              </a:ext>
            </a:extLst>
          </p:cNvPr>
          <p:cNvSpPr txBox="1"/>
          <p:nvPr/>
        </p:nvSpPr>
        <p:spPr>
          <a:xfrm>
            <a:off x="289316" y="6026747"/>
            <a:ext cx="9327046" cy="182101"/>
          </a:xfrm>
          <a:prstGeom prst="rect">
            <a:avLst/>
          </a:prstGeom>
          <a:noFill/>
        </p:spPr>
        <p:txBody>
          <a:bodyPr wrap="square">
            <a:spAutoFit/>
          </a:bodyPr>
          <a:lstStyle/>
          <a:p>
            <a:pPr>
              <a:lnSpc>
                <a:spcPts val="700"/>
              </a:lnSpc>
            </a:pPr>
            <a:r>
              <a:rPr lang="pl-PL" sz="600" dirty="0">
                <a:solidFill>
                  <a:srgbClr val="000000"/>
                </a:solidFill>
                <a:effectLst/>
                <a:ea typeface="Calibri" panose="020F0502020204030204" pitchFamily="34" charset="0"/>
                <a:cs typeface="Tahoma" panose="020B0604030504040204" pitchFamily="34" charset="0"/>
              </a:rPr>
              <a:t>P</a:t>
            </a:r>
            <a:r>
              <a:rPr lang="pl-PL" sz="600" dirty="0">
                <a:effectLst/>
                <a:ea typeface="Calibri" panose="020F0502020204030204" pitchFamily="34" charset="0"/>
                <a:cs typeface="Calibri" panose="020F0502020204030204" pitchFamily="34" charset="0"/>
              </a:rPr>
              <a:t>3. Co można za pomocą każdej z tych usług publicznych załatwić? Do czego ona służy?</a:t>
            </a:r>
            <a:endParaRPr lang="pl-PL" sz="600" dirty="0">
              <a:effectLst/>
              <a:highlight>
                <a:srgbClr val="FFFF00"/>
              </a:highlight>
              <a:ea typeface="Calibri" panose="020F0502020204030204" pitchFamily="34" charset="0"/>
              <a:cs typeface="Times New Roman" panose="02020603050405020304" pitchFamily="18" charset="0"/>
            </a:endParaRPr>
          </a:p>
        </p:txBody>
      </p:sp>
      <p:sp>
        <p:nvSpPr>
          <p:cNvPr id="12" name="pole tekstowe 11">
            <a:extLst>
              <a:ext uri="{FF2B5EF4-FFF2-40B4-BE49-F238E27FC236}">
                <a16:creationId xmlns:a16="http://schemas.microsoft.com/office/drawing/2014/main" id="{972AF5BD-7C64-9095-DCE1-FCBD366BF1D6}"/>
              </a:ext>
            </a:extLst>
          </p:cNvPr>
          <p:cNvSpPr txBox="1"/>
          <p:nvPr/>
        </p:nvSpPr>
        <p:spPr>
          <a:xfrm>
            <a:off x="289316" y="5855753"/>
            <a:ext cx="1574318" cy="200055"/>
          </a:xfrm>
          <a:prstGeom prst="rect">
            <a:avLst/>
          </a:prstGeom>
          <a:noFill/>
        </p:spPr>
        <p:txBody>
          <a:bodyPr wrap="square" rtlCol="0">
            <a:spAutoFit/>
          </a:bodyPr>
          <a:lstStyle/>
          <a:p>
            <a:r>
              <a:rPr lang="pl-PL" sz="700" dirty="0"/>
              <a:t>N – znający daną usługę</a:t>
            </a:r>
          </a:p>
        </p:txBody>
      </p:sp>
      <p:sp>
        <p:nvSpPr>
          <p:cNvPr id="14" name="pole tekstowe 13">
            <a:extLst>
              <a:ext uri="{FF2B5EF4-FFF2-40B4-BE49-F238E27FC236}">
                <a16:creationId xmlns:a16="http://schemas.microsoft.com/office/drawing/2014/main" id="{5CAA76A2-E15B-DF8C-7B9D-E2CC2C2B9B40}"/>
              </a:ext>
            </a:extLst>
          </p:cNvPr>
          <p:cNvSpPr txBox="1"/>
          <p:nvPr/>
        </p:nvSpPr>
        <p:spPr>
          <a:xfrm>
            <a:off x="428876" y="1754640"/>
            <a:ext cx="6096000" cy="276999"/>
          </a:xfrm>
          <a:prstGeom prst="rect">
            <a:avLst/>
          </a:prstGeom>
          <a:noFill/>
        </p:spPr>
        <p:txBody>
          <a:bodyPr wrap="square">
            <a:spAutoFit/>
          </a:bodyPr>
          <a:lstStyle/>
          <a:p>
            <a:r>
              <a:rPr lang="pl-PL" sz="1200" b="1" dirty="0"/>
              <a:t>Spontaniczna znajomość zastosowania usług</a:t>
            </a:r>
          </a:p>
        </p:txBody>
      </p:sp>
      <p:graphicFrame>
        <p:nvGraphicFramePr>
          <p:cNvPr id="5" name="Wykres 4">
            <a:extLst>
              <a:ext uri="{FF2B5EF4-FFF2-40B4-BE49-F238E27FC236}">
                <a16:creationId xmlns:a16="http://schemas.microsoft.com/office/drawing/2014/main" id="{8C2F0630-0562-2FCD-8C46-407C5AF82803}"/>
              </a:ext>
            </a:extLst>
          </p:cNvPr>
          <p:cNvGraphicFramePr/>
          <p:nvPr/>
        </p:nvGraphicFramePr>
        <p:xfrm>
          <a:off x="3165524" y="2167422"/>
          <a:ext cx="2762250" cy="4082376"/>
        </p:xfrm>
        <a:graphic>
          <a:graphicData uri="http://schemas.openxmlformats.org/drawingml/2006/chart">
            <c:chart xmlns:c="http://schemas.openxmlformats.org/drawingml/2006/chart" xmlns:r="http://schemas.openxmlformats.org/officeDocument/2006/relationships" r:id="rId3"/>
          </a:graphicData>
        </a:graphic>
      </p:graphicFrame>
      <p:sp>
        <p:nvSpPr>
          <p:cNvPr id="7" name="pole tekstowe 6">
            <a:extLst>
              <a:ext uri="{FF2B5EF4-FFF2-40B4-BE49-F238E27FC236}">
                <a16:creationId xmlns:a16="http://schemas.microsoft.com/office/drawing/2014/main" id="{5FB76FB1-CDC4-CF03-B12C-41DA06D51249}"/>
              </a:ext>
            </a:extLst>
          </p:cNvPr>
          <p:cNvSpPr txBox="1"/>
          <p:nvPr/>
        </p:nvSpPr>
        <p:spPr>
          <a:xfrm>
            <a:off x="8639774" y="2107739"/>
            <a:ext cx="3035862" cy="400110"/>
          </a:xfrm>
          <a:prstGeom prst="rect">
            <a:avLst/>
          </a:prstGeom>
          <a:noFill/>
        </p:spPr>
        <p:txBody>
          <a:bodyPr wrap="square">
            <a:spAutoFit/>
          </a:bodyPr>
          <a:lstStyle/>
          <a:p>
            <a:pPr algn="ctr"/>
            <a:r>
              <a:rPr lang="pl-PL" sz="1200" b="1" kern="100" dirty="0">
                <a:latin typeface="Arial Nova" panose="020B0504020202020204" pitchFamily="34" charset="0"/>
                <a:ea typeface="Calibri" panose="020F0502020204030204" pitchFamily="34" charset="0"/>
                <a:cs typeface="Times New Roman" panose="02020603050405020304" pitchFamily="18" charset="0"/>
              </a:rPr>
              <a:t>e</a:t>
            </a:r>
            <a:r>
              <a:rPr lang="pl-PL" sz="1200" b="1" kern="100" dirty="0">
                <a:effectLst/>
                <a:latin typeface="Arial Nova" panose="020B0504020202020204" pitchFamily="34" charset="0"/>
                <a:ea typeface="Calibri" panose="020F0502020204030204" pitchFamily="34" charset="0"/>
                <a:cs typeface="Times New Roman" panose="02020603050405020304" pitchFamily="18" charset="0"/>
              </a:rPr>
              <a:t>-urząd skarbowy / podatki.gov.pl</a:t>
            </a:r>
          </a:p>
          <a:p>
            <a:pPr algn="ctr"/>
            <a:r>
              <a:rPr lang="pl-PL" sz="800" dirty="0"/>
              <a:t>N=448</a:t>
            </a:r>
          </a:p>
        </p:txBody>
      </p:sp>
      <p:sp>
        <p:nvSpPr>
          <p:cNvPr id="9" name="pole tekstowe 8">
            <a:extLst>
              <a:ext uri="{FF2B5EF4-FFF2-40B4-BE49-F238E27FC236}">
                <a16:creationId xmlns:a16="http://schemas.microsoft.com/office/drawing/2014/main" id="{7EF7AD7D-3EC6-E324-0221-117E6E26D984}"/>
              </a:ext>
            </a:extLst>
          </p:cNvPr>
          <p:cNvSpPr txBox="1"/>
          <p:nvPr/>
        </p:nvSpPr>
        <p:spPr>
          <a:xfrm>
            <a:off x="2933767" y="2124642"/>
            <a:ext cx="2762250" cy="400110"/>
          </a:xfrm>
          <a:prstGeom prst="rect">
            <a:avLst/>
          </a:prstGeom>
          <a:noFill/>
        </p:spPr>
        <p:txBody>
          <a:bodyPr wrap="square">
            <a:spAutoFit/>
          </a:bodyPr>
          <a:lstStyle/>
          <a:p>
            <a:pPr algn="ctr"/>
            <a:r>
              <a:rPr lang="pl-PL" sz="1200" b="1" dirty="0"/>
              <a:t>Profil Zaufany</a:t>
            </a:r>
          </a:p>
          <a:p>
            <a:pPr algn="ctr"/>
            <a:r>
              <a:rPr lang="pl-PL" sz="800" dirty="0"/>
              <a:t>N=600</a:t>
            </a:r>
          </a:p>
        </p:txBody>
      </p:sp>
    </p:spTree>
    <p:extLst>
      <p:ext uri="{BB962C8B-B14F-4D97-AF65-F5344CB8AC3E}">
        <p14:creationId xmlns:p14="http://schemas.microsoft.com/office/powerpoint/2010/main" val="39636664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ytuł 2">
            <a:extLst>
              <a:ext uri="{FF2B5EF4-FFF2-40B4-BE49-F238E27FC236}">
                <a16:creationId xmlns:a16="http://schemas.microsoft.com/office/drawing/2014/main" id="{88AA2278-417C-4FA5-A146-B4AD3BA87D0C}"/>
              </a:ext>
            </a:extLst>
          </p:cNvPr>
          <p:cNvSpPr>
            <a:spLocks noGrp="1"/>
          </p:cNvSpPr>
          <p:nvPr>
            <p:ph type="title"/>
          </p:nvPr>
        </p:nvSpPr>
        <p:spPr>
          <a:xfrm>
            <a:off x="328773" y="487052"/>
            <a:ext cx="11548153" cy="400992"/>
          </a:xfrm>
        </p:spPr>
        <p:txBody>
          <a:bodyPr/>
          <a:lstStyle/>
          <a:p>
            <a:r>
              <a:rPr lang="pl-PL" sz="1800" dirty="0"/>
              <a:t>Najbardziej znaną funkcjonalnością </a:t>
            </a:r>
            <a:r>
              <a:rPr lang="pl-PL" sz="1800" dirty="0" err="1"/>
              <a:t>MojeIKP</a:t>
            </a:r>
            <a:r>
              <a:rPr lang="pl-PL" sz="1800" dirty="0"/>
              <a:t> jest możliwość zamówienia/sprawdzenia recepty; nieco mniej osób wskazuje na możliwość podejrzenia (i/lub wystawienia) skierowania do lekarza. </a:t>
            </a:r>
            <a:br>
              <a:rPr lang="pl-PL" sz="1800" dirty="0"/>
            </a:br>
            <a:r>
              <a:rPr lang="pl-PL" sz="1800" dirty="0"/>
              <a:t>Użytkownicy </a:t>
            </a:r>
            <a:r>
              <a:rPr lang="pl-PL" sz="1800" dirty="0" err="1"/>
              <a:t>portai</a:t>
            </a:r>
            <a:r>
              <a:rPr lang="pl-PL" sz="1800" dirty="0"/>
              <a:t> ZUS wskazują najczęściej – ogólnie – na możliwość załatwiania spraw związanych z ZUS-em. </a:t>
            </a:r>
          </a:p>
        </p:txBody>
      </p:sp>
      <p:sp>
        <p:nvSpPr>
          <p:cNvPr id="63" name="Symbol zastępczy numeru slajdu 6">
            <a:extLst>
              <a:ext uri="{FF2B5EF4-FFF2-40B4-BE49-F238E27FC236}">
                <a16:creationId xmlns:a16="http://schemas.microsoft.com/office/drawing/2014/main" id="{1D1D7D6B-0C6C-7BAC-1C17-43B1A91B5F5F}"/>
              </a:ext>
            </a:extLst>
          </p:cNvPr>
          <p:cNvSpPr txBox="1">
            <a:spLocks/>
          </p:cNvSpPr>
          <p:nvPr/>
        </p:nvSpPr>
        <p:spPr>
          <a:xfrm>
            <a:off x="11251096" y="6435127"/>
            <a:ext cx="625830" cy="233570"/>
          </a:xfrm>
          <a:prstGeom prst="rect">
            <a:avLst/>
          </a:prstGeom>
        </p:spPr>
        <p:txBody>
          <a:bodyPr vert="horz" lIns="91440" tIns="45720" rIns="91440" bIns="45720" rtlCol="0" anchor="ctr"/>
          <a:lstStyle>
            <a:defPPr>
              <a:defRPr lang="pl-PL"/>
            </a:defPPr>
            <a:lvl1pPr marL="0" algn="r"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0412B39-0C04-4EC7-9B11-85F45E7BB065}" type="slidenum">
              <a:rPr lang="pl-PL" smtClean="0">
                <a:solidFill>
                  <a:prstClr val="black"/>
                </a:solidFill>
                <a:latin typeface="Arial Nova"/>
              </a:rPr>
              <a:pPr>
                <a:defRPr/>
              </a:pPr>
              <a:t>15</a:t>
            </a:fld>
            <a:endParaRPr lang="en-GB" dirty="0">
              <a:solidFill>
                <a:prstClr val="black"/>
              </a:solidFill>
              <a:latin typeface="Arial Nova"/>
            </a:endParaRPr>
          </a:p>
        </p:txBody>
      </p:sp>
      <p:graphicFrame>
        <p:nvGraphicFramePr>
          <p:cNvPr id="2" name="Wykres 1">
            <a:extLst>
              <a:ext uri="{FF2B5EF4-FFF2-40B4-BE49-F238E27FC236}">
                <a16:creationId xmlns:a16="http://schemas.microsoft.com/office/drawing/2014/main" id="{2462659C-EDE4-BB04-7386-39E09732C349}"/>
              </a:ext>
            </a:extLst>
          </p:cNvPr>
          <p:cNvGraphicFramePr/>
          <p:nvPr/>
        </p:nvGraphicFramePr>
        <p:xfrm>
          <a:off x="3177858" y="2204540"/>
          <a:ext cx="2762250" cy="384453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Tabela 3">
            <a:extLst>
              <a:ext uri="{FF2B5EF4-FFF2-40B4-BE49-F238E27FC236}">
                <a16:creationId xmlns:a16="http://schemas.microsoft.com/office/drawing/2014/main" id="{AC674E21-D0ED-B29F-065D-D9DF5CC8C2CB}"/>
              </a:ext>
            </a:extLst>
          </p:cNvPr>
          <p:cNvGraphicFramePr>
            <a:graphicFrameLocks noGrp="1"/>
          </p:cNvGraphicFramePr>
          <p:nvPr/>
        </p:nvGraphicFramePr>
        <p:xfrm>
          <a:off x="461920" y="2537508"/>
          <a:ext cx="2762250" cy="3163186"/>
        </p:xfrm>
        <a:graphic>
          <a:graphicData uri="http://schemas.openxmlformats.org/drawingml/2006/table">
            <a:tbl>
              <a:tblPr>
                <a:tableStyleId>{5C22544A-7EE6-4342-B048-85BDC9FD1C3A}</a:tableStyleId>
              </a:tblPr>
              <a:tblGrid>
                <a:gridCol w="2762250">
                  <a:extLst>
                    <a:ext uri="{9D8B030D-6E8A-4147-A177-3AD203B41FA5}">
                      <a16:colId xmlns:a16="http://schemas.microsoft.com/office/drawing/2014/main" val="2626476663"/>
                    </a:ext>
                  </a:extLst>
                </a:gridCol>
              </a:tblGrid>
              <a:tr h="321934">
                <a:tc>
                  <a:txBody>
                    <a:bodyPr/>
                    <a:lstStyle/>
                    <a:p>
                      <a:pPr algn="r" fontAlgn="ctr">
                        <a:lnSpc>
                          <a:spcPts val="900"/>
                        </a:lnSpc>
                      </a:pPr>
                      <a:r>
                        <a:rPr lang="pl-PL" sz="1000" b="0" i="0" u="none" strike="noStrike" dirty="0">
                          <a:solidFill>
                            <a:srgbClr val="000000"/>
                          </a:solidFill>
                          <a:effectLst/>
                          <a:latin typeface="+mj-lt"/>
                        </a:rPr>
                        <a:t>recepty - można zamówić receptę, sprawdzić historię recept</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82989641"/>
                  </a:ext>
                </a:extLst>
              </a:tr>
              <a:tr h="321934">
                <a:tc>
                  <a:txBody>
                    <a:bodyPr/>
                    <a:lstStyle/>
                    <a:p>
                      <a:pPr algn="r" fontAlgn="ctr">
                        <a:lnSpc>
                          <a:spcPts val="900"/>
                        </a:lnSpc>
                      </a:pPr>
                      <a:r>
                        <a:rPr lang="pl-PL" sz="1000" b="0" i="0" u="none" strike="noStrike" dirty="0">
                          <a:solidFill>
                            <a:srgbClr val="000000"/>
                          </a:solidFill>
                          <a:effectLst/>
                          <a:latin typeface="+mj-lt"/>
                        </a:rPr>
                        <a:t>skierowania do lekarza - historia, nowe skierowanie</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624046932"/>
                  </a:ext>
                </a:extLst>
              </a:tr>
              <a:tr h="321934">
                <a:tc>
                  <a:txBody>
                    <a:bodyPr/>
                    <a:lstStyle/>
                    <a:p>
                      <a:pPr algn="r" fontAlgn="ctr">
                        <a:lnSpc>
                          <a:spcPts val="900"/>
                        </a:lnSpc>
                      </a:pPr>
                      <a:r>
                        <a:rPr lang="pl-PL" sz="1000" b="0" i="0" u="none" strike="noStrike">
                          <a:solidFill>
                            <a:srgbClr val="000000"/>
                          </a:solidFill>
                          <a:effectLst/>
                          <a:latin typeface="+mj-lt"/>
                        </a:rPr>
                        <a:t>konto pacjenta - ogólnie kwestie związane ze zdrowiem, z obsługą pacjenta</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44664254"/>
                  </a:ext>
                </a:extLst>
              </a:tr>
              <a:tr h="312575">
                <a:tc>
                  <a:txBody>
                    <a:bodyPr/>
                    <a:lstStyle/>
                    <a:p>
                      <a:pPr algn="r" fontAlgn="ctr">
                        <a:lnSpc>
                          <a:spcPts val="900"/>
                        </a:lnSpc>
                      </a:pPr>
                      <a:r>
                        <a:rPr lang="pl-PL" sz="1000" b="0" i="0" u="none" strike="noStrike">
                          <a:solidFill>
                            <a:srgbClr val="000000"/>
                          </a:solidFill>
                          <a:effectLst/>
                          <a:latin typeface="+mj-lt"/>
                        </a:rPr>
                        <a:t>historia choroby, leczenia</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225742045"/>
                  </a:ext>
                </a:extLst>
              </a:tr>
              <a:tr h="312575">
                <a:tc>
                  <a:txBody>
                    <a:bodyPr/>
                    <a:lstStyle/>
                    <a:p>
                      <a:pPr algn="r" fontAlgn="ctr">
                        <a:lnSpc>
                          <a:spcPts val="900"/>
                        </a:lnSpc>
                      </a:pPr>
                      <a:r>
                        <a:rPr lang="pl-PL" sz="1000" b="0" i="0" u="none" strike="noStrike">
                          <a:solidFill>
                            <a:srgbClr val="000000"/>
                          </a:solidFill>
                          <a:effectLst/>
                          <a:latin typeface="+mj-lt"/>
                        </a:rPr>
                        <a:t>wyniki badań, historia badań</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966872116"/>
                  </a:ext>
                </a:extLst>
              </a:tr>
              <a:tr h="312575">
                <a:tc>
                  <a:txBody>
                    <a:bodyPr/>
                    <a:lstStyle/>
                    <a:p>
                      <a:pPr algn="r" fontAlgn="ctr">
                        <a:lnSpc>
                          <a:spcPts val="900"/>
                        </a:lnSpc>
                      </a:pPr>
                      <a:r>
                        <a:rPr lang="pl-PL" sz="1000" b="0" i="0" u="none" strike="noStrike">
                          <a:solidFill>
                            <a:srgbClr val="000000"/>
                          </a:solidFill>
                          <a:effectLst/>
                          <a:latin typeface="+mj-lt"/>
                        </a:rPr>
                        <a:t>sprawdzenie dostępnych świadczeń, lekarzy</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009168067"/>
                  </a:ext>
                </a:extLst>
              </a:tr>
              <a:tr h="321934">
                <a:tc>
                  <a:txBody>
                    <a:bodyPr/>
                    <a:lstStyle/>
                    <a:p>
                      <a:pPr algn="r" fontAlgn="ctr">
                        <a:lnSpc>
                          <a:spcPts val="900"/>
                        </a:lnSpc>
                      </a:pPr>
                      <a:r>
                        <a:rPr lang="pl-PL" sz="1000" b="0" i="0" u="none" strike="noStrike">
                          <a:solidFill>
                            <a:srgbClr val="000000"/>
                          </a:solidFill>
                          <a:effectLst/>
                          <a:latin typeface="+mj-lt"/>
                        </a:rPr>
                        <a:t>szczepienia, historia szczepień, skierowanie na szczepienie</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353212372"/>
                  </a:ext>
                </a:extLst>
              </a:tr>
              <a:tr h="312575">
                <a:tc>
                  <a:txBody>
                    <a:bodyPr/>
                    <a:lstStyle/>
                    <a:p>
                      <a:pPr algn="r" fontAlgn="ctr">
                        <a:lnSpc>
                          <a:spcPts val="900"/>
                        </a:lnSpc>
                      </a:pPr>
                      <a:r>
                        <a:rPr lang="pl-PL" sz="1000" b="0" i="0" u="none" strike="noStrike">
                          <a:solidFill>
                            <a:srgbClr val="000000"/>
                          </a:solidFill>
                          <a:effectLst/>
                          <a:latin typeface="+mj-lt"/>
                        </a:rPr>
                        <a:t>zwolnienia lekarskie</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147857418"/>
                  </a:ext>
                </a:extLst>
              </a:tr>
              <a:tr h="312575">
                <a:tc>
                  <a:txBody>
                    <a:bodyPr/>
                    <a:lstStyle/>
                    <a:p>
                      <a:pPr algn="r" fontAlgn="ctr">
                        <a:lnSpc>
                          <a:spcPts val="900"/>
                        </a:lnSpc>
                      </a:pPr>
                      <a:r>
                        <a:rPr lang="pl-PL" sz="1000" b="0" i="0" u="none" strike="noStrike">
                          <a:solidFill>
                            <a:srgbClr val="000000"/>
                          </a:solidFill>
                          <a:effectLst/>
                          <a:latin typeface="+mj-lt"/>
                        </a:rPr>
                        <a:t>inne</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170622641"/>
                  </a:ext>
                </a:extLst>
              </a:tr>
              <a:tr h="312575">
                <a:tc>
                  <a:txBody>
                    <a:bodyPr/>
                    <a:lstStyle/>
                    <a:p>
                      <a:pPr algn="r" fontAlgn="ctr">
                        <a:lnSpc>
                          <a:spcPts val="900"/>
                        </a:lnSpc>
                      </a:pPr>
                      <a:r>
                        <a:rPr lang="pl-PL" sz="1000" b="0" i="0" u="none" strike="noStrike" dirty="0">
                          <a:solidFill>
                            <a:srgbClr val="000000"/>
                          </a:solidFill>
                          <a:effectLst/>
                          <a:latin typeface="+mj-lt"/>
                        </a:rPr>
                        <a:t>nie wiem, trudno powiedzieć</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042437734"/>
                  </a:ext>
                </a:extLst>
              </a:tr>
            </a:tbl>
          </a:graphicData>
        </a:graphic>
      </p:graphicFrame>
      <p:sp>
        <p:nvSpPr>
          <p:cNvPr id="11" name="pole tekstowe 10">
            <a:extLst>
              <a:ext uri="{FF2B5EF4-FFF2-40B4-BE49-F238E27FC236}">
                <a16:creationId xmlns:a16="http://schemas.microsoft.com/office/drawing/2014/main" id="{CF67B2AD-E589-C9B9-BF06-B454B56A98F0}"/>
              </a:ext>
            </a:extLst>
          </p:cNvPr>
          <p:cNvSpPr txBox="1"/>
          <p:nvPr/>
        </p:nvSpPr>
        <p:spPr>
          <a:xfrm>
            <a:off x="289316" y="6026747"/>
            <a:ext cx="9327046" cy="182101"/>
          </a:xfrm>
          <a:prstGeom prst="rect">
            <a:avLst/>
          </a:prstGeom>
          <a:noFill/>
        </p:spPr>
        <p:txBody>
          <a:bodyPr wrap="square">
            <a:spAutoFit/>
          </a:bodyPr>
          <a:lstStyle/>
          <a:p>
            <a:pPr>
              <a:lnSpc>
                <a:spcPts val="700"/>
              </a:lnSpc>
            </a:pPr>
            <a:r>
              <a:rPr lang="pl-PL" sz="600" dirty="0">
                <a:solidFill>
                  <a:srgbClr val="000000"/>
                </a:solidFill>
                <a:effectLst/>
                <a:ea typeface="Calibri" panose="020F0502020204030204" pitchFamily="34" charset="0"/>
                <a:cs typeface="Tahoma" panose="020B0604030504040204" pitchFamily="34" charset="0"/>
              </a:rPr>
              <a:t>P</a:t>
            </a:r>
            <a:r>
              <a:rPr lang="pl-PL" sz="600" dirty="0">
                <a:effectLst/>
                <a:ea typeface="Calibri" panose="020F0502020204030204" pitchFamily="34" charset="0"/>
                <a:cs typeface="Calibri" panose="020F0502020204030204" pitchFamily="34" charset="0"/>
              </a:rPr>
              <a:t>3. Co można za pomocą każdej z tych usług publicznych załatwić? Do czego ona służy?</a:t>
            </a:r>
            <a:endParaRPr lang="pl-PL" sz="600" dirty="0">
              <a:effectLst/>
              <a:highlight>
                <a:srgbClr val="FFFF00"/>
              </a:highlight>
              <a:ea typeface="Calibri" panose="020F0502020204030204" pitchFamily="34" charset="0"/>
              <a:cs typeface="Times New Roman" panose="02020603050405020304" pitchFamily="18" charset="0"/>
            </a:endParaRPr>
          </a:p>
        </p:txBody>
      </p:sp>
      <p:sp>
        <p:nvSpPr>
          <p:cNvPr id="12" name="pole tekstowe 11">
            <a:extLst>
              <a:ext uri="{FF2B5EF4-FFF2-40B4-BE49-F238E27FC236}">
                <a16:creationId xmlns:a16="http://schemas.microsoft.com/office/drawing/2014/main" id="{972AF5BD-7C64-9095-DCE1-FCBD366BF1D6}"/>
              </a:ext>
            </a:extLst>
          </p:cNvPr>
          <p:cNvSpPr txBox="1"/>
          <p:nvPr/>
        </p:nvSpPr>
        <p:spPr>
          <a:xfrm>
            <a:off x="289316" y="5855753"/>
            <a:ext cx="1574318" cy="200055"/>
          </a:xfrm>
          <a:prstGeom prst="rect">
            <a:avLst/>
          </a:prstGeom>
          <a:noFill/>
        </p:spPr>
        <p:txBody>
          <a:bodyPr wrap="square" rtlCol="0">
            <a:spAutoFit/>
          </a:bodyPr>
          <a:lstStyle/>
          <a:p>
            <a:r>
              <a:rPr lang="pl-PL" sz="700" dirty="0"/>
              <a:t>N – znający daną usługę</a:t>
            </a:r>
          </a:p>
        </p:txBody>
      </p:sp>
      <p:sp>
        <p:nvSpPr>
          <p:cNvPr id="14" name="pole tekstowe 13">
            <a:extLst>
              <a:ext uri="{FF2B5EF4-FFF2-40B4-BE49-F238E27FC236}">
                <a16:creationId xmlns:a16="http://schemas.microsoft.com/office/drawing/2014/main" id="{5CAA76A2-E15B-DF8C-7B9D-E2CC2C2B9B40}"/>
              </a:ext>
            </a:extLst>
          </p:cNvPr>
          <p:cNvSpPr txBox="1"/>
          <p:nvPr/>
        </p:nvSpPr>
        <p:spPr>
          <a:xfrm>
            <a:off x="428876" y="1754640"/>
            <a:ext cx="6096000" cy="276999"/>
          </a:xfrm>
          <a:prstGeom prst="rect">
            <a:avLst/>
          </a:prstGeom>
          <a:noFill/>
        </p:spPr>
        <p:txBody>
          <a:bodyPr wrap="square">
            <a:spAutoFit/>
          </a:bodyPr>
          <a:lstStyle/>
          <a:p>
            <a:r>
              <a:rPr lang="pl-PL" sz="1200" b="1" dirty="0"/>
              <a:t>Spontaniczna znajomość zastosowania usług</a:t>
            </a:r>
          </a:p>
        </p:txBody>
      </p:sp>
      <p:graphicFrame>
        <p:nvGraphicFramePr>
          <p:cNvPr id="5" name="Wykres 4">
            <a:extLst>
              <a:ext uri="{FF2B5EF4-FFF2-40B4-BE49-F238E27FC236}">
                <a16:creationId xmlns:a16="http://schemas.microsoft.com/office/drawing/2014/main" id="{8C2F0630-0562-2FCD-8C46-407C5AF82803}"/>
              </a:ext>
            </a:extLst>
          </p:cNvPr>
          <p:cNvGraphicFramePr/>
          <p:nvPr/>
        </p:nvGraphicFramePr>
        <p:xfrm>
          <a:off x="8908858" y="2200978"/>
          <a:ext cx="2762250" cy="384453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Tabela 5">
            <a:extLst>
              <a:ext uri="{FF2B5EF4-FFF2-40B4-BE49-F238E27FC236}">
                <a16:creationId xmlns:a16="http://schemas.microsoft.com/office/drawing/2014/main" id="{4DF8A2F0-52F5-FFA4-B561-641D815C6A25}"/>
              </a:ext>
            </a:extLst>
          </p:cNvPr>
          <p:cNvGraphicFramePr>
            <a:graphicFrameLocks noGrp="1"/>
          </p:cNvGraphicFramePr>
          <p:nvPr/>
        </p:nvGraphicFramePr>
        <p:xfrm>
          <a:off x="6096000" y="2521007"/>
          <a:ext cx="2859170" cy="3225446"/>
        </p:xfrm>
        <a:graphic>
          <a:graphicData uri="http://schemas.openxmlformats.org/drawingml/2006/table">
            <a:tbl>
              <a:tblPr>
                <a:tableStyleId>{5C22544A-7EE6-4342-B048-85BDC9FD1C3A}</a:tableStyleId>
              </a:tblPr>
              <a:tblGrid>
                <a:gridCol w="2859170">
                  <a:extLst>
                    <a:ext uri="{9D8B030D-6E8A-4147-A177-3AD203B41FA5}">
                      <a16:colId xmlns:a16="http://schemas.microsoft.com/office/drawing/2014/main" val="2626476663"/>
                    </a:ext>
                  </a:extLst>
                </a:gridCol>
              </a:tblGrid>
              <a:tr h="230389">
                <a:tc>
                  <a:txBody>
                    <a:bodyPr/>
                    <a:lstStyle/>
                    <a:p>
                      <a:pPr marL="0" algn="r" defTabSz="914400" rtl="0" eaLnBrk="1" fontAlgn="ctr" latinLnBrk="0" hangingPunct="1">
                        <a:lnSpc>
                          <a:spcPts val="900"/>
                        </a:lnSpc>
                      </a:pPr>
                      <a:r>
                        <a:rPr lang="pl-PL" sz="1000" b="0" i="0" u="none" strike="noStrike" kern="1200" dirty="0">
                          <a:solidFill>
                            <a:srgbClr val="000000"/>
                          </a:solidFill>
                          <a:effectLst/>
                          <a:latin typeface="+mj-lt"/>
                          <a:ea typeface="+mn-ea"/>
                          <a:cs typeface="+mn-cs"/>
                        </a:rPr>
                        <a:t>ogólnie - załatwianie spraw związanych z ZUS-em</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82989641"/>
                  </a:ext>
                </a:extLst>
              </a:tr>
              <a:tr h="230389">
                <a:tc>
                  <a:txBody>
                    <a:bodyPr/>
                    <a:lstStyle/>
                    <a:p>
                      <a:pPr marL="0" algn="r" defTabSz="914400" rtl="0" eaLnBrk="1" fontAlgn="ctr" latinLnBrk="0" hangingPunct="1">
                        <a:lnSpc>
                          <a:spcPts val="900"/>
                        </a:lnSpc>
                      </a:pPr>
                      <a:r>
                        <a:rPr lang="pl-PL" sz="1000" b="0" i="0" u="none" strike="noStrike" kern="1200">
                          <a:solidFill>
                            <a:srgbClr val="000000"/>
                          </a:solidFill>
                          <a:effectLst/>
                          <a:latin typeface="+mj-lt"/>
                          <a:ea typeface="+mn-ea"/>
                          <a:cs typeface="+mn-cs"/>
                        </a:rPr>
                        <a:t>sprawdzanie składek odprowadzanych</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84914636"/>
                  </a:ext>
                </a:extLst>
              </a:tr>
              <a:tr h="230389">
                <a:tc>
                  <a:txBody>
                    <a:bodyPr/>
                    <a:lstStyle/>
                    <a:p>
                      <a:pPr marL="0" algn="r" defTabSz="914400" rtl="0" eaLnBrk="1" fontAlgn="ctr" latinLnBrk="0" hangingPunct="1">
                        <a:lnSpc>
                          <a:spcPts val="900"/>
                        </a:lnSpc>
                      </a:pPr>
                      <a:r>
                        <a:rPr lang="pl-PL" sz="1000" b="0" i="0" u="none" strike="noStrike" kern="1200" dirty="0">
                          <a:solidFill>
                            <a:srgbClr val="000000"/>
                          </a:solidFill>
                          <a:effectLst/>
                          <a:latin typeface="+mj-lt"/>
                          <a:ea typeface="+mn-ea"/>
                          <a:cs typeface="+mn-cs"/>
                        </a:rPr>
                        <a:t>stan konta</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930522902"/>
                  </a:ext>
                </a:extLst>
              </a:tr>
              <a:tr h="230389">
                <a:tc>
                  <a:txBody>
                    <a:bodyPr/>
                    <a:lstStyle/>
                    <a:p>
                      <a:pPr marL="0" algn="r" defTabSz="914400" rtl="0" eaLnBrk="1" fontAlgn="ctr" latinLnBrk="0" hangingPunct="1">
                        <a:lnSpc>
                          <a:spcPts val="900"/>
                        </a:lnSpc>
                      </a:pPr>
                      <a:r>
                        <a:rPr lang="pl-PL" sz="1000" b="0" i="0" u="none" strike="noStrike" kern="1200">
                          <a:solidFill>
                            <a:srgbClr val="000000"/>
                          </a:solidFill>
                          <a:effectLst/>
                          <a:latin typeface="+mj-lt"/>
                          <a:ea typeface="+mn-ea"/>
                          <a:cs typeface="+mn-cs"/>
                        </a:rPr>
                        <a:t>składanie wniosków, zasiłki</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833089297"/>
                  </a:ext>
                </a:extLst>
              </a:tr>
              <a:tr h="230389">
                <a:tc>
                  <a:txBody>
                    <a:bodyPr/>
                    <a:lstStyle/>
                    <a:p>
                      <a:pPr marL="0" algn="r" defTabSz="914400" rtl="0" eaLnBrk="1" fontAlgn="ctr" latinLnBrk="0" hangingPunct="1">
                        <a:lnSpc>
                          <a:spcPts val="900"/>
                        </a:lnSpc>
                      </a:pPr>
                      <a:r>
                        <a:rPr lang="pl-PL" sz="1000" b="0" i="0" u="none" strike="noStrike" kern="1200" dirty="0">
                          <a:solidFill>
                            <a:srgbClr val="000000"/>
                          </a:solidFill>
                          <a:effectLst/>
                          <a:latin typeface="+mj-lt"/>
                          <a:ea typeface="+mn-ea"/>
                          <a:cs typeface="+mn-cs"/>
                        </a:rPr>
                        <a:t>sprawy związane z emeryturą</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624046932"/>
                  </a:ext>
                </a:extLst>
              </a:tr>
              <a:tr h="230389">
                <a:tc>
                  <a:txBody>
                    <a:bodyPr/>
                    <a:lstStyle/>
                    <a:p>
                      <a:pPr marL="0" algn="r" defTabSz="914400" rtl="0" eaLnBrk="1" fontAlgn="ctr" latinLnBrk="0" hangingPunct="1">
                        <a:lnSpc>
                          <a:spcPts val="900"/>
                        </a:lnSpc>
                      </a:pPr>
                      <a:r>
                        <a:rPr lang="pl-PL" sz="1000" b="0" i="0" u="none" strike="noStrike" kern="1200">
                          <a:solidFill>
                            <a:srgbClr val="000000"/>
                          </a:solidFill>
                          <a:effectLst/>
                          <a:latin typeface="+mj-lt"/>
                          <a:ea typeface="+mn-ea"/>
                          <a:cs typeface="+mn-cs"/>
                        </a:rPr>
                        <a:t>przesyłanie dokumentów</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44664254"/>
                  </a:ext>
                </a:extLst>
              </a:tr>
              <a:tr h="230389">
                <a:tc>
                  <a:txBody>
                    <a:bodyPr/>
                    <a:lstStyle/>
                    <a:p>
                      <a:pPr marL="0" algn="r" defTabSz="914400" rtl="0" eaLnBrk="1" fontAlgn="ctr" latinLnBrk="0" hangingPunct="1">
                        <a:lnSpc>
                          <a:spcPts val="900"/>
                        </a:lnSpc>
                      </a:pPr>
                      <a:r>
                        <a:rPr lang="pl-PL" sz="1000" b="0" i="0" u="none" strike="noStrike" kern="1200">
                          <a:solidFill>
                            <a:srgbClr val="000000"/>
                          </a:solidFill>
                          <a:effectLst/>
                          <a:latin typeface="+mj-lt"/>
                          <a:ea typeface="+mn-ea"/>
                          <a:cs typeface="+mn-cs"/>
                        </a:rPr>
                        <a:t>dokonywanie opłat</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225742045"/>
                  </a:ext>
                </a:extLst>
              </a:tr>
              <a:tr h="230389">
                <a:tc>
                  <a:txBody>
                    <a:bodyPr/>
                    <a:lstStyle/>
                    <a:p>
                      <a:pPr marL="0" algn="r" defTabSz="914400" rtl="0" eaLnBrk="1" fontAlgn="ctr" latinLnBrk="0" hangingPunct="1">
                        <a:lnSpc>
                          <a:spcPts val="900"/>
                        </a:lnSpc>
                      </a:pPr>
                      <a:r>
                        <a:rPr lang="pl-PL" sz="1000" b="0" i="0" u="none" strike="noStrike" kern="1200" dirty="0">
                          <a:solidFill>
                            <a:srgbClr val="000000"/>
                          </a:solidFill>
                          <a:effectLst/>
                          <a:latin typeface="+mj-lt"/>
                          <a:ea typeface="+mn-ea"/>
                          <a:cs typeface="+mn-cs"/>
                        </a:rPr>
                        <a:t>sprawdzanie wiadomości od ZUS-u</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966872116"/>
                  </a:ext>
                </a:extLst>
              </a:tr>
              <a:tr h="230389">
                <a:tc>
                  <a:txBody>
                    <a:bodyPr/>
                    <a:lstStyle/>
                    <a:p>
                      <a:pPr marL="0" algn="r" defTabSz="914400" rtl="0" eaLnBrk="1" fontAlgn="ctr" latinLnBrk="0" hangingPunct="1">
                        <a:lnSpc>
                          <a:spcPts val="900"/>
                        </a:lnSpc>
                      </a:pPr>
                      <a:r>
                        <a:rPr lang="pl-PL" sz="1000" b="0" i="0" u="none" strike="noStrike" kern="1200" dirty="0">
                          <a:solidFill>
                            <a:srgbClr val="000000"/>
                          </a:solidFill>
                          <a:effectLst/>
                          <a:latin typeface="+mj-lt"/>
                          <a:ea typeface="+mn-ea"/>
                          <a:cs typeface="+mn-cs"/>
                        </a:rPr>
                        <a:t>świadczenia chorobowe, rentowe</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009168067"/>
                  </a:ext>
                </a:extLst>
              </a:tr>
              <a:tr h="230389">
                <a:tc>
                  <a:txBody>
                    <a:bodyPr/>
                    <a:lstStyle/>
                    <a:p>
                      <a:pPr marL="0" algn="r" defTabSz="914400" rtl="0" eaLnBrk="1" fontAlgn="ctr" latinLnBrk="0" hangingPunct="1">
                        <a:lnSpc>
                          <a:spcPts val="900"/>
                        </a:lnSpc>
                      </a:pPr>
                      <a:r>
                        <a:rPr lang="pl-PL" sz="1000" b="0" i="0" u="none" strike="noStrike" kern="1200">
                          <a:solidFill>
                            <a:srgbClr val="000000"/>
                          </a:solidFill>
                          <a:effectLst/>
                          <a:latin typeface="+mj-lt"/>
                          <a:ea typeface="+mn-ea"/>
                          <a:cs typeface="+mn-cs"/>
                        </a:rPr>
                        <a:t>uzyskanie zaświadczeń</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353212372"/>
                  </a:ext>
                </a:extLst>
              </a:tr>
              <a:tr h="230389">
                <a:tc>
                  <a:txBody>
                    <a:bodyPr/>
                    <a:lstStyle/>
                    <a:p>
                      <a:pPr marL="0" algn="r" defTabSz="914400" rtl="0" eaLnBrk="1" fontAlgn="ctr" latinLnBrk="0" hangingPunct="1">
                        <a:lnSpc>
                          <a:spcPts val="900"/>
                        </a:lnSpc>
                      </a:pPr>
                      <a:r>
                        <a:rPr lang="pl-PL" sz="1000" b="0" i="0" u="none" strike="noStrike" kern="1200" dirty="0">
                          <a:solidFill>
                            <a:srgbClr val="000000"/>
                          </a:solidFill>
                          <a:effectLst/>
                          <a:latin typeface="+mj-lt"/>
                          <a:ea typeface="+mn-ea"/>
                          <a:cs typeface="+mn-cs"/>
                        </a:rPr>
                        <a:t>zwolnienia lekarskie</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147857418"/>
                  </a:ext>
                </a:extLst>
              </a:tr>
              <a:tr h="230389">
                <a:tc>
                  <a:txBody>
                    <a:bodyPr/>
                    <a:lstStyle/>
                    <a:p>
                      <a:pPr marL="0" algn="r" defTabSz="914400" rtl="0" eaLnBrk="1" fontAlgn="ctr" latinLnBrk="0" hangingPunct="1">
                        <a:lnSpc>
                          <a:spcPts val="900"/>
                        </a:lnSpc>
                      </a:pPr>
                      <a:r>
                        <a:rPr lang="pl-PL" sz="1000" b="0" i="0" u="none" strike="noStrike" kern="1200">
                          <a:solidFill>
                            <a:srgbClr val="000000"/>
                          </a:solidFill>
                          <a:effectLst/>
                          <a:latin typeface="+mj-lt"/>
                          <a:ea typeface="+mn-ea"/>
                          <a:cs typeface="+mn-cs"/>
                        </a:rPr>
                        <a:t>zgłaszanie pracowników do ubezpieczenia</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170622641"/>
                  </a:ext>
                </a:extLst>
              </a:tr>
              <a:tr h="230389">
                <a:tc>
                  <a:txBody>
                    <a:bodyPr/>
                    <a:lstStyle/>
                    <a:p>
                      <a:pPr marL="0" algn="r" defTabSz="914400" rtl="0" eaLnBrk="1" fontAlgn="ctr" latinLnBrk="0" hangingPunct="1">
                        <a:lnSpc>
                          <a:spcPts val="900"/>
                        </a:lnSpc>
                      </a:pPr>
                      <a:r>
                        <a:rPr lang="pl-PL" sz="1000" b="0" i="0" u="none" strike="noStrike" kern="1200" dirty="0">
                          <a:solidFill>
                            <a:srgbClr val="000000"/>
                          </a:solidFill>
                          <a:effectLst/>
                          <a:latin typeface="+mj-lt"/>
                          <a:ea typeface="+mn-ea"/>
                          <a:cs typeface="+mn-cs"/>
                        </a:rPr>
                        <a:t>inne</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042437734"/>
                  </a:ext>
                </a:extLst>
              </a:tr>
              <a:tr h="230389">
                <a:tc>
                  <a:txBody>
                    <a:bodyPr/>
                    <a:lstStyle/>
                    <a:p>
                      <a:pPr marL="0" algn="r" defTabSz="914400" rtl="0" eaLnBrk="1" fontAlgn="ctr" latinLnBrk="0" hangingPunct="1">
                        <a:lnSpc>
                          <a:spcPts val="900"/>
                        </a:lnSpc>
                      </a:pPr>
                      <a:r>
                        <a:rPr lang="pl-PL" sz="1000" b="0" i="0" u="none" strike="noStrike" kern="1200" dirty="0">
                          <a:solidFill>
                            <a:srgbClr val="000000"/>
                          </a:solidFill>
                          <a:effectLst/>
                          <a:latin typeface="+mj-lt"/>
                          <a:ea typeface="+mn-ea"/>
                          <a:cs typeface="+mn-cs"/>
                        </a:rPr>
                        <a:t>nie wiem, trudno powiedzieć</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933856833"/>
                  </a:ext>
                </a:extLst>
              </a:tr>
            </a:tbl>
          </a:graphicData>
        </a:graphic>
      </p:graphicFrame>
      <p:sp>
        <p:nvSpPr>
          <p:cNvPr id="7" name="pole tekstowe 6">
            <a:extLst>
              <a:ext uri="{FF2B5EF4-FFF2-40B4-BE49-F238E27FC236}">
                <a16:creationId xmlns:a16="http://schemas.microsoft.com/office/drawing/2014/main" id="{5FB76FB1-CDC4-CF03-B12C-41DA06D51249}"/>
              </a:ext>
            </a:extLst>
          </p:cNvPr>
          <p:cNvSpPr txBox="1"/>
          <p:nvPr/>
        </p:nvSpPr>
        <p:spPr>
          <a:xfrm>
            <a:off x="3157058" y="2116975"/>
            <a:ext cx="2277091" cy="400110"/>
          </a:xfrm>
          <a:prstGeom prst="rect">
            <a:avLst/>
          </a:prstGeom>
          <a:noFill/>
        </p:spPr>
        <p:txBody>
          <a:bodyPr wrap="square">
            <a:spAutoFit/>
          </a:bodyPr>
          <a:lstStyle/>
          <a:p>
            <a:pPr algn="ctr"/>
            <a:r>
              <a:rPr lang="pl-PL" sz="1200" b="1" kern="100" dirty="0">
                <a:effectLst/>
                <a:latin typeface="Arial Nova" panose="020B0504020202020204" pitchFamily="34" charset="0"/>
                <a:ea typeface="Calibri" panose="020F0502020204030204" pitchFamily="34" charset="0"/>
                <a:cs typeface="Times New Roman" panose="02020603050405020304" pitchFamily="18" charset="0"/>
              </a:rPr>
              <a:t>MojeIKP</a:t>
            </a:r>
          </a:p>
          <a:p>
            <a:pPr algn="ctr"/>
            <a:r>
              <a:rPr lang="pl-PL" sz="800" dirty="0"/>
              <a:t>N=432</a:t>
            </a:r>
          </a:p>
        </p:txBody>
      </p:sp>
      <p:sp>
        <p:nvSpPr>
          <p:cNvPr id="9" name="pole tekstowe 8">
            <a:extLst>
              <a:ext uri="{FF2B5EF4-FFF2-40B4-BE49-F238E27FC236}">
                <a16:creationId xmlns:a16="http://schemas.microsoft.com/office/drawing/2014/main" id="{7EF7AD7D-3EC6-E324-0221-117E6E26D984}"/>
              </a:ext>
            </a:extLst>
          </p:cNvPr>
          <p:cNvSpPr txBox="1"/>
          <p:nvPr/>
        </p:nvSpPr>
        <p:spPr>
          <a:xfrm>
            <a:off x="8677101" y="2124642"/>
            <a:ext cx="2762250" cy="400110"/>
          </a:xfrm>
          <a:prstGeom prst="rect">
            <a:avLst/>
          </a:prstGeom>
          <a:noFill/>
        </p:spPr>
        <p:txBody>
          <a:bodyPr wrap="square">
            <a:spAutoFit/>
          </a:bodyPr>
          <a:lstStyle/>
          <a:p>
            <a:pPr algn="ctr"/>
            <a:r>
              <a:rPr lang="pl-PL" sz="1200" b="1" dirty="0"/>
              <a:t>mZUS  / PUE ZUS</a:t>
            </a:r>
          </a:p>
          <a:p>
            <a:pPr algn="ctr"/>
            <a:r>
              <a:rPr lang="pl-PL" sz="800" dirty="0"/>
              <a:t>N=359</a:t>
            </a:r>
          </a:p>
        </p:txBody>
      </p:sp>
    </p:spTree>
    <p:extLst>
      <p:ext uri="{BB962C8B-B14F-4D97-AF65-F5344CB8AC3E}">
        <p14:creationId xmlns:p14="http://schemas.microsoft.com/office/powerpoint/2010/main" val="42323568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ytuł 2">
            <a:extLst>
              <a:ext uri="{FF2B5EF4-FFF2-40B4-BE49-F238E27FC236}">
                <a16:creationId xmlns:a16="http://schemas.microsoft.com/office/drawing/2014/main" id="{88AA2278-417C-4FA5-A146-B4AD3BA87D0C}"/>
              </a:ext>
            </a:extLst>
          </p:cNvPr>
          <p:cNvSpPr>
            <a:spLocks noGrp="1"/>
          </p:cNvSpPr>
          <p:nvPr>
            <p:ph type="title"/>
          </p:nvPr>
        </p:nvSpPr>
        <p:spPr>
          <a:xfrm>
            <a:off x="328773" y="487052"/>
            <a:ext cx="11548153" cy="400992"/>
          </a:xfrm>
        </p:spPr>
        <p:txBody>
          <a:bodyPr/>
          <a:lstStyle/>
          <a:p>
            <a:r>
              <a:rPr lang="pl-PL" dirty="0"/>
              <a:t>Portal gov.pl zdaniem 1/3 badanych służy ogólnie do załatwiania spraw urzędowych, podobnie jak </a:t>
            </a:r>
            <a:r>
              <a:rPr lang="pl-PL" dirty="0" err="1"/>
              <a:t>ePUAP</a:t>
            </a:r>
            <a:r>
              <a:rPr lang="pl-PL" dirty="0"/>
              <a:t>. </a:t>
            </a:r>
          </a:p>
        </p:txBody>
      </p:sp>
      <p:sp>
        <p:nvSpPr>
          <p:cNvPr id="63" name="Symbol zastępczy numeru slajdu 6">
            <a:extLst>
              <a:ext uri="{FF2B5EF4-FFF2-40B4-BE49-F238E27FC236}">
                <a16:creationId xmlns:a16="http://schemas.microsoft.com/office/drawing/2014/main" id="{1D1D7D6B-0C6C-7BAC-1C17-43B1A91B5F5F}"/>
              </a:ext>
            </a:extLst>
          </p:cNvPr>
          <p:cNvSpPr txBox="1">
            <a:spLocks/>
          </p:cNvSpPr>
          <p:nvPr/>
        </p:nvSpPr>
        <p:spPr>
          <a:xfrm>
            <a:off x="11251096" y="6435127"/>
            <a:ext cx="625830" cy="233570"/>
          </a:xfrm>
          <a:prstGeom prst="rect">
            <a:avLst/>
          </a:prstGeom>
        </p:spPr>
        <p:txBody>
          <a:bodyPr vert="horz" lIns="91440" tIns="45720" rIns="91440" bIns="45720" rtlCol="0" anchor="ctr"/>
          <a:lstStyle>
            <a:defPPr>
              <a:defRPr lang="pl-PL"/>
            </a:defPPr>
            <a:lvl1pPr marL="0" algn="r"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0412B39-0C04-4EC7-9B11-85F45E7BB065}" type="slidenum">
              <a:rPr lang="pl-PL" smtClean="0">
                <a:solidFill>
                  <a:prstClr val="black"/>
                </a:solidFill>
                <a:latin typeface="Arial Nova"/>
              </a:rPr>
              <a:pPr>
                <a:defRPr/>
              </a:pPr>
              <a:t>16</a:t>
            </a:fld>
            <a:endParaRPr lang="en-GB" dirty="0">
              <a:solidFill>
                <a:prstClr val="black"/>
              </a:solidFill>
              <a:latin typeface="Arial Nova"/>
            </a:endParaRPr>
          </a:p>
        </p:txBody>
      </p:sp>
      <p:graphicFrame>
        <p:nvGraphicFramePr>
          <p:cNvPr id="2" name="Wykres 1">
            <a:extLst>
              <a:ext uri="{FF2B5EF4-FFF2-40B4-BE49-F238E27FC236}">
                <a16:creationId xmlns:a16="http://schemas.microsoft.com/office/drawing/2014/main" id="{2462659C-EDE4-BB04-7386-39E09732C349}"/>
              </a:ext>
            </a:extLst>
          </p:cNvPr>
          <p:cNvGraphicFramePr/>
          <p:nvPr/>
        </p:nvGraphicFramePr>
        <p:xfrm>
          <a:off x="3177858" y="2204540"/>
          <a:ext cx="2762250" cy="384453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Tabela 3">
            <a:extLst>
              <a:ext uri="{FF2B5EF4-FFF2-40B4-BE49-F238E27FC236}">
                <a16:creationId xmlns:a16="http://schemas.microsoft.com/office/drawing/2014/main" id="{AC674E21-D0ED-B29F-065D-D9DF5CC8C2CB}"/>
              </a:ext>
            </a:extLst>
          </p:cNvPr>
          <p:cNvGraphicFramePr>
            <a:graphicFrameLocks noGrp="1"/>
          </p:cNvGraphicFramePr>
          <p:nvPr/>
        </p:nvGraphicFramePr>
        <p:xfrm>
          <a:off x="461920" y="2537508"/>
          <a:ext cx="2762250" cy="3208950"/>
        </p:xfrm>
        <a:graphic>
          <a:graphicData uri="http://schemas.openxmlformats.org/drawingml/2006/table">
            <a:tbl>
              <a:tblPr>
                <a:tableStyleId>{5C22544A-7EE6-4342-B048-85BDC9FD1C3A}</a:tableStyleId>
              </a:tblPr>
              <a:tblGrid>
                <a:gridCol w="2762250">
                  <a:extLst>
                    <a:ext uri="{9D8B030D-6E8A-4147-A177-3AD203B41FA5}">
                      <a16:colId xmlns:a16="http://schemas.microsoft.com/office/drawing/2014/main" val="2626476663"/>
                    </a:ext>
                  </a:extLst>
                </a:gridCol>
              </a:tblGrid>
              <a:tr h="271357">
                <a:tc>
                  <a:txBody>
                    <a:bodyPr/>
                    <a:lstStyle/>
                    <a:p>
                      <a:pPr marL="0" algn="r" defTabSz="914400" rtl="0" eaLnBrk="1" fontAlgn="ctr" latinLnBrk="0" hangingPunct="1">
                        <a:lnSpc>
                          <a:spcPts val="900"/>
                        </a:lnSpc>
                      </a:pPr>
                      <a:r>
                        <a:rPr lang="pl-PL" sz="1000" b="0" i="0" u="none" strike="noStrike" kern="1200" dirty="0">
                          <a:solidFill>
                            <a:srgbClr val="000000"/>
                          </a:solidFill>
                          <a:effectLst/>
                          <a:latin typeface="+mj-lt"/>
                          <a:ea typeface="+mn-ea"/>
                          <a:cs typeface="+mn-cs"/>
                        </a:rPr>
                        <a:t>załatwianie spraw urzędowych</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82989641"/>
                  </a:ext>
                </a:extLst>
              </a:tr>
              <a:tr h="271357">
                <a:tc>
                  <a:txBody>
                    <a:bodyPr/>
                    <a:lstStyle/>
                    <a:p>
                      <a:pPr marL="0" algn="r" defTabSz="914400" rtl="0" eaLnBrk="1" fontAlgn="ctr" latinLnBrk="0" hangingPunct="1">
                        <a:lnSpc>
                          <a:spcPts val="900"/>
                        </a:lnSpc>
                      </a:pPr>
                      <a:r>
                        <a:rPr lang="pl-PL" sz="1000" b="0" i="0" u="none" strike="noStrike" kern="1200" dirty="0">
                          <a:solidFill>
                            <a:srgbClr val="000000"/>
                          </a:solidFill>
                          <a:effectLst/>
                          <a:latin typeface="+mj-lt"/>
                          <a:ea typeface="+mn-ea"/>
                          <a:cs typeface="+mn-cs"/>
                        </a:rPr>
                        <a:t>dostęp do informacji</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393432365"/>
                  </a:ext>
                </a:extLst>
              </a:tr>
              <a:tr h="271357">
                <a:tc>
                  <a:txBody>
                    <a:bodyPr/>
                    <a:lstStyle/>
                    <a:p>
                      <a:pPr marL="0" algn="r" defTabSz="914400" rtl="0" eaLnBrk="1" fontAlgn="ctr" latinLnBrk="0" hangingPunct="1">
                        <a:lnSpc>
                          <a:spcPts val="900"/>
                        </a:lnSpc>
                      </a:pPr>
                      <a:r>
                        <a:rPr lang="pl-PL" sz="1000" b="0" i="0" u="none" strike="noStrike" kern="1200" dirty="0">
                          <a:solidFill>
                            <a:srgbClr val="000000"/>
                          </a:solidFill>
                          <a:effectLst/>
                          <a:latin typeface="+mj-lt"/>
                          <a:ea typeface="+mn-ea"/>
                          <a:cs typeface="+mn-cs"/>
                        </a:rPr>
                        <a:t>sprawy podatkowe</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33594965"/>
                  </a:ext>
                </a:extLst>
              </a:tr>
              <a:tr h="271357">
                <a:tc>
                  <a:txBody>
                    <a:bodyPr/>
                    <a:lstStyle/>
                    <a:p>
                      <a:pPr marL="0" algn="r" defTabSz="914400" rtl="0" eaLnBrk="1" fontAlgn="ctr" latinLnBrk="0" hangingPunct="1">
                        <a:lnSpc>
                          <a:spcPts val="900"/>
                        </a:lnSpc>
                      </a:pPr>
                      <a:r>
                        <a:rPr lang="pl-PL" sz="1000" b="0" i="0" u="none" strike="noStrike" kern="1200">
                          <a:solidFill>
                            <a:srgbClr val="000000"/>
                          </a:solidFill>
                          <a:effectLst/>
                          <a:latin typeface="+mj-lt"/>
                          <a:ea typeface="+mn-ea"/>
                          <a:cs typeface="+mn-cs"/>
                        </a:rPr>
                        <a:t>strona rządowa</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624046932"/>
                  </a:ext>
                </a:extLst>
              </a:tr>
              <a:tr h="271357">
                <a:tc>
                  <a:txBody>
                    <a:bodyPr/>
                    <a:lstStyle/>
                    <a:p>
                      <a:pPr marL="0" algn="r" defTabSz="914400" rtl="0" eaLnBrk="1" fontAlgn="ctr" latinLnBrk="0" hangingPunct="1">
                        <a:lnSpc>
                          <a:spcPts val="900"/>
                        </a:lnSpc>
                      </a:pPr>
                      <a:r>
                        <a:rPr lang="pl-PL" sz="1000" b="0" i="0" u="none" strike="noStrike" kern="1200">
                          <a:solidFill>
                            <a:srgbClr val="000000"/>
                          </a:solidFill>
                          <a:effectLst/>
                          <a:latin typeface="+mj-lt"/>
                          <a:ea typeface="+mn-ea"/>
                          <a:cs typeface="+mn-cs"/>
                        </a:rPr>
                        <a:t>składanie wniosków, dokumentów</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44664254"/>
                  </a:ext>
                </a:extLst>
              </a:tr>
              <a:tr h="263468">
                <a:tc>
                  <a:txBody>
                    <a:bodyPr/>
                    <a:lstStyle/>
                    <a:p>
                      <a:pPr marL="0" algn="r" defTabSz="914400" rtl="0" eaLnBrk="1" fontAlgn="ctr" latinLnBrk="0" hangingPunct="1">
                        <a:lnSpc>
                          <a:spcPts val="900"/>
                        </a:lnSpc>
                      </a:pPr>
                      <a:r>
                        <a:rPr lang="pl-PL" sz="1000" b="0" i="0" u="none" strike="noStrike" kern="1200" dirty="0">
                          <a:solidFill>
                            <a:srgbClr val="000000"/>
                          </a:solidFill>
                          <a:effectLst/>
                          <a:latin typeface="+mj-lt"/>
                          <a:ea typeface="+mn-ea"/>
                          <a:cs typeface="+mn-cs"/>
                        </a:rPr>
                        <a:t>wyszukiwarka stron różnych urzędów, instytucji</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225742045"/>
                  </a:ext>
                </a:extLst>
              </a:tr>
              <a:tr h="263468">
                <a:tc>
                  <a:txBody>
                    <a:bodyPr/>
                    <a:lstStyle/>
                    <a:p>
                      <a:pPr marL="0" algn="r" defTabSz="914400" rtl="0" eaLnBrk="1" fontAlgn="ctr" latinLnBrk="0" hangingPunct="1">
                        <a:lnSpc>
                          <a:spcPts val="900"/>
                        </a:lnSpc>
                      </a:pPr>
                      <a:r>
                        <a:rPr lang="pl-PL" sz="1000" b="0" i="0" u="none" strike="noStrike" kern="1200">
                          <a:solidFill>
                            <a:srgbClr val="000000"/>
                          </a:solidFill>
                          <a:effectLst/>
                          <a:latin typeface="+mj-lt"/>
                          <a:ea typeface="+mn-ea"/>
                          <a:cs typeface="+mn-cs"/>
                        </a:rPr>
                        <a:t>profil zaufany</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966872116"/>
                  </a:ext>
                </a:extLst>
              </a:tr>
              <a:tr h="263468">
                <a:tc>
                  <a:txBody>
                    <a:bodyPr/>
                    <a:lstStyle/>
                    <a:p>
                      <a:pPr marL="0" algn="r" defTabSz="914400" rtl="0" eaLnBrk="1" fontAlgn="ctr" latinLnBrk="0" hangingPunct="1">
                        <a:lnSpc>
                          <a:spcPts val="900"/>
                        </a:lnSpc>
                      </a:pPr>
                      <a:r>
                        <a:rPr lang="pl-PL" sz="1000" b="0" i="0" u="none" strike="noStrike" kern="1200" dirty="0">
                          <a:solidFill>
                            <a:srgbClr val="000000"/>
                          </a:solidFill>
                          <a:effectLst/>
                          <a:latin typeface="+mj-lt"/>
                          <a:ea typeface="+mn-ea"/>
                          <a:cs typeface="+mn-cs"/>
                        </a:rPr>
                        <a:t>sprawy związane z ZUS-em</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009168067"/>
                  </a:ext>
                </a:extLst>
              </a:tr>
              <a:tr h="271357">
                <a:tc>
                  <a:txBody>
                    <a:bodyPr/>
                    <a:lstStyle/>
                    <a:p>
                      <a:pPr marL="0" algn="r" defTabSz="914400" rtl="0" eaLnBrk="1" fontAlgn="ctr" latinLnBrk="0" hangingPunct="1">
                        <a:lnSpc>
                          <a:spcPts val="900"/>
                        </a:lnSpc>
                      </a:pPr>
                      <a:r>
                        <a:rPr lang="pl-PL" sz="1000" b="0" i="0" u="none" strike="noStrike" kern="1200">
                          <a:solidFill>
                            <a:srgbClr val="000000"/>
                          </a:solidFill>
                          <a:effectLst/>
                          <a:latin typeface="+mj-lt"/>
                          <a:ea typeface="+mn-ea"/>
                          <a:cs typeface="+mn-cs"/>
                        </a:rPr>
                        <a:t>zmiany w prawie</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353212372"/>
                  </a:ext>
                </a:extLst>
              </a:tr>
              <a:tr h="263468">
                <a:tc>
                  <a:txBody>
                    <a:bodyPr/>
                    <a:lstStyle/>
                    <a:p>
                      <a:pPr marL="0" algn="r" defTabSz="914400" rtl="0" eaLnBrk="1" fontAlgn="ctr" latinLnBrk="0" hangingPunct="1">
                        <a:lnSpc>
                          <a:spcPts val="900"/>
                        </a:lnSpc>
                      </a:pPr>
                      <a:r>
                        <a:rPr lang="pl-PL" sz="1000" b="0" i="0" u="none" strike="noStrike" kern="1200" dirty="0">
                          <a:solidFill>
                            <a:srgbClr val="000000"/>
                          </a:solidFill>
                          <a:effectLst/>
                          <a:latin typeface="+mj-lt"/>
                          <a:ea typeface="+mn-ea"/>
                          <a:cs typeface="+mn-cs"/>
                        </a:rPr>
                        <a:t>podpis elektroniczny</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147857418"/>
                  </a:ext>
                </a:extLst>
              </a:tr>
              <a:tr h="263468">
                <a:tc>
                  <a:txBody>
                    <a:bodyPr/>
                    <a:lstStyle/>
                    <a:p>
                      <a:pPr marL="0" algn="r" defTabSz="914400" rtl="0" eaLnBrk="1" fontAlgn="ctr" latinLnBrk="0" hangingPunct="1">
                        <a:lnSpc>
                          <a:spcPts val="900"/>
                        </a:lnSpc>
                      </a:pPr>
                      <a:r>
                        <a:rPr lang="pl-PL" sz="1000" b="0" i="0" u="none" strike="noStrike" kern="1200" dirty="0">
                          <a:solidFill>
                            <a:srgbClr val="000000"/>
                          </a:solidFill>
                          <a:effectLst/>
                          <a:latin typeface="+mj-lt"/>
                          <a:ea typeface="+mn-ea"/>
                          <a:cs typeface="+mn-cs"/>
                        </a:rPr>
                        <a:t>inne</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170622641"/>
                  </a:ext>
                </a:extLst>
              </a:tr>
              <a:tr h="263468">
                <a:tc>
                  <a:txBody>
                    <a:bodyPr/>
                    <a:lstStyle/>
                    <a:p>
                      <a:pPr marL="0" algn="r" defTabSz="914400" rtl="0" eaLnBrk="1" fontAlgn="ctr" latinLnBrk="0" hangingPunct="1">
                        <a:lnSpc>
                          <a:spcPts val="900"/>
                        </a:lnSpc>
                      </a:pPr>
                      <a:r>
                        <a:rPr lang="pl-PL" sz="1000" b="0" i="0" u="none" strike="noStrike" kern="1200" dirty="0">
                          <a:solidFill>
                            <a:srgbClr val="000000"/>
                          </a:solidFill>
                          <a:effectLst/>
                          <a:latin typeface="+mj-lt"/>
                          <a:ea typeface="+mn-ea"/>
                          <a:cs typeface="+mn-cs"/>
                        </a:rPr>
                        <a:t>nie wiem, trudno powiedzieć</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042437734"/>
                  </a:ext>
                </a:extLst>
              </a:tr>
            </a:tbl>
          </a:graphicData>
        </a:graphic>
      </p:graphicFrame>
      <p:sp>
        <p:nvSpPr>
          <p:cNvPr id="11" name="pole tekstowe 10">
            <a:extLst>
              <a:ext uri="{FF2B5EF4-FFF2-40B4-BE49-F238E27FC236}">
                <a16:creationId xmlns:a16="http://schemas.microsoft.com/office/drawing/2014/main" id="{CF67B2AD-E589-C9B9-BF06-B454B56A98F0}"/>
              </a:ext>
            </a:extLst>
          </p:cNvPr>
          <p:cNvSpPr txBox="1"/>
          <p:nvPr/>
        </p:nvSpPr>
        <p:spPr>
          <a:xfrm>
            <a:off x="289316" y="6026747"/>
            <a:ext cx="9327046" cy="182101"/>
          </a:xfrm>
          <a:prstGeom prst="rect">
            <a:avLst/>
          </a:prstGeom>
          <a:noFill/>
        </p:spPr>
        <p:txBody>
          <a:bodyPr wrap="square">
            <a:spAutoFit/>
          </a:bodyPr>
          <a:lstStyle/>
          <a:p>
            <a:pPr>
              <a:lnSpc>
                <a:spcPts val="700"/>
              </a:lnSpc>
            </a:pPr>
            <a:r>
              <a:rPr lang="pl-PL" sz="600" dirty="0">
                <a:solidFill>
                  <a:srgbClr val="000000"/>
                </a:solidFill>
                <a:effectLst/>
                <a:ea typeface="Calibri" panose="020F0502020204030204" pitchFamily="34" charset="0"/>
                <a:cs typeface="Tahoma" panose="020B0604030504040204" pitchFamily="34" charset="0"/>
              </a:rPr>
              <a:t>P</a:t>
            </a:r>
            <a:r>
              <a:rPr lang="pl-PL" sz="600" dirty="0">
                <a:effectLst/>
                <a:ea typeface="Calibri" panose="020F0502020204030204" pitchFamily="34" charset="0"/>
                <a:cs typeface="Calibri" panose="020F0502020204030204" pitchFamily="34" charset="0"/>
              </a:rPr>
              <a:t>3. Co można za pomocą każdej z tych usług publicznych załatwić? Do czego ona służy?</a:t>
            </a:r>
            <a:endParaRPr lang="pl-PL" sz="600" dirty="0">
              <a:effectLst/>
              <a:highlight>
                <a:srgbClr val="FFFF00"/>
              </a:highlight>
              <a:ea typeface="Calibri" panose="020F0502020204030204" pitchFamily="34" charset="0"/>
              <a:cs typeface="Times New Roman" panose="02020603050405020304" pitchFamily="18" charset="0"/>
            </a:endParaRPr>
          </a:p>
        </p:txBody>
      </p:sp>
      <p:sp>
        <p:nvSpPr>
          <p:cNvPr id="12" name="pole tekstowe 11">
            <a:extLst>
              <a:ext uri="{FF2B5EF4-FFF2-40B4-BE49-F238E27FC236}">
                <a16:creationId xmlns:a16="http://schemas.microsoft.com/office/drawing/2014/main" id="{972AF5BD-7C64-9095-DCE1-FCBD366BF1D6}"/>
              </a:ext>
            </a:extLst>
          </p:cNvPr>
          <p:cNvSpPr txBox="1"/>
          <p:nvPr/>
        </p:nvSpPr>
        <p:spPr>
          <a:xfrm>
            <a:off x="289316" y="5855753"/>
            <a:ext cx="1574318" cy="200055"/>
          </a:xfrm>
          <a:prstGeom prst="rect">
            <a:avLst/>
          </a:prstGeom>
          <a:noFill/>
        </p:spPr>
        <p:txBody>
          <a:bodyPr wrap="square" rtlCol="0">
            <a:spAutoFit/>
          </a:bodyPr>
          <a:lstStyle/>
          <a:p>
            <a:r>
              <a:rPr lang="pl-PL" sz="700" dirty="0"/>
              <a:t>N – znający daną usługę</a:t>
            </a:r>
          </a:p>
        </p:txBody>
      </p:sp>
      <p:sp>
        <p:nvSpPr>
          <p:cNvPr id="14" name="pole tekstowe 13">
            <a:extLst>
              <a:ext uri="{FF2B5EF4-FFF2-40B4-BE49-F238E27FC236}">
                <a16:creationId xmlns:a16="http://schemas.microsoft.com/office/drawing/2014/main" id="{5CAA76A2-E15B-DF8C-7B9D-E2CC2C2B9B40}"/>
              </a:ext>
            </a:extLst>
          </p:cNvPr>
          <p:cNvSpPr txBox="1"/>
          <p:nvPr/>
        </p:nvSpPr>
        <p:spPr>
          <a:xfrm>
            <a:off x="428876" y="1754640"/>
            <a:ext cx="6096000" cy="276999"/>
          </a:xfrm>
          <a:prstGeom prst="rect">
            <a:avLst/>
          </a:prstGeom>
          <a:noFill/>
        </p:spPr>
        <p:txBody>
          <a:bodyPr wrap="square">
            <a:spAutoFit/>
          </a:bodyPr>
          <a:lstStyle/>
          <a:p>
            <a:r>
              <a:rPr lang="pl-PL" sz="1200" b="1" dirty="0"/>
              <a:t>Spontaniczna znajomość zastosowania usług</a:t>
            </a:r>
          </a:p>
        </p:txBody>
      </p:sp>
      <p:sp>
        <p:nvSpPr>
          <p:cNvPr id="7" name="pole tekstowe 6">
            <a:extLst>
              <a:ext uri="{FF2B5EF4-FFF2-40B4-BE49-F238E27FC236}">
                <a16:creationId xmlns:a16="http://schemas.microsoft.com/office/drawing/2014/main" id="{5FB76FB1-CDC4-CF03-B12C-41DA06D51249}"/>
              </a:ext>
            </a:extLst>
          </p:cNvPr>
          <p:cNvSpPr txBox="1"/>
          <p:nvPr/>
        </p:nvSpPr>
        <p:spPr>
          <a:xfrm>
            <a:off x="3157058" y="2116975"/>
            <a:ext cx="2277091" cy="400110"/>
          </a:xfrm>
          <a:prstGeom prst="rect">
            <a:avLst/>
          </a:prstGeom>
          <a:noFill/>
        </p:spPr>
        <p:txBody>
          <a:bodyPr wrap="square">
            <a:spAutoFit/>
          </a:bodyPr>
          <a:lstStyle/>
          <a:p>
            <a:pPr algn="ctr"/>
            <a:r>
              <a:rPr lang="pl-PL" sz="1200" b="1" kern="100" dirty="0">
                <a:effectLst/>
                <a:latin typeface="Arial Nova" panose="020B0504020202020204" pitchFamily="34" charset="0"/>
                <a:ea typeface="Calibri" panose="020F0502020204030204" pitchFamily="34" charset="0"/>
                <a:cs typeface="Times New Roman" panose="02020603050405020304" pitchFamily="18" charset="0"/>
              </a:rPr>
              <a:t>Portal gov.pl</a:t>
            </a:r>
          </a:p>
          <a:p>
            <a:pPr algn="ctr"/>
            <a:r>
              <a:rPr lang="pl-PL" sz="800" dirty="0"/>
              <a:t>N=321</a:t>
            </a:r>
          </a:p>
        </p:txBody>
      </p:sp>
      <p:graphicFrame>
        <p:nvGraphicFramePr>
          <p:cNvPr id="8" name="Wykres 7">
            <a:extLst>
              <a:ext uri="{FF2B5EF4-FFF2-40B4-BE49-F238E27FC236}">
                <a16:creationId xmlns:a16="http://schemas.microsoft.com/office/drawing/2014/main" id="{92D01C6F-FF68-1909-D343-630F4BA0CCEA}"/>
              </a:ext>
            </a:extLst>
          </p:cNvPr>
          <p:cNvGraphicFramePr/>
          <p:nvPr/>
        </p:nvGraphicFramePr>
        <p:xfrm>
          <a:off x="8908858" y="2326735"/>
          <a:ext cx="2762250" cy="251435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Tabela 9">
            <a:extLst>
              <a:ext uri="{FF2B5EF4-FFF2-40B4-BE49-F238E27FC236}">
                <a16:creationId xmlns:a16="http://schemas.microsoft.com/office/drawing/2014/main" id="{B71C5678-7EFC-4007-575F-87E5274DA694}"/>
              </a:ext>
            </a:extLst>
          </p:cNvPr>
          <p:cNvGraphicFramePr>
            <a:graphicFrameLocks noGrp="1"/>
          </p:cNvGraphicFramePr>
          <p:nvPr/>
        </p:nvGraphicFramePr>
        <p:xfrm>
          <a:off x="6096000" y="2563674"/>
          <a:ext cx="2859170" cy="2073501"/>
        </p:xfrm>
        <a:graphic>
          <a:graphicData uri="http://schemas.openxmlformats.org/drawingml/2006/table">
            <a:tbl>
              <a:tblPr>
                <a:tableStyleId>{5C22544A-7EE6-4342-B048-85BDC9FD1C3A}</a:tableStyleId>
              </a:tblPr>
              <a:tblGrid>
                <a:gridCol w="2859170">
                  <a:extLst>
                    <a:ext uri="{9D8B030D-6E8A-4147-A177-3AD203B41FA5}">
                      <a16:colId xmlns:a16="http://schemas.microsoft.com/office/drawing/2014/main" val="2626476663"/>
                    </a:ext>
                  </a:extLst>
                </a:gridCol>
              </a:tblGrid>
              <a:tr h="230389">
                <a:tc>
                  <a:txBody>
                    <a:bodyPr/>
                    <a:lstStyle/>
                    <a:p>
                      <a:pPr marL="0" algn="r" defTabSz="914400" rtl="0" eaLnBrk="1" fontAlgn="ctr" latinLnBrk="0" hangingPunct="1">
                        <a:lnSpc>
                          <a:spcPts val="900"/>
                        </a:lnSpc>
                      </a:pPr>
                      <a:r>
                        <a:rPr lang="pl-PL" sz="1000" b="0" i="0" u="none" strike="noStrike" kern="1200" dirty="0">
                          <a:solidFill>
                            <a:srgbClr val="000000"/>
                          </a:solidFill>
                          <a:effectLst/>
                          <a:latin typeface="+mj-lt"/>
                          <a:ea typeface="+mn-ea"/>
                          <a:cs typeface="+mn-cs"/>
                        </a:rPr>
                        <a:t>załatwianie spraw urzędowych</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82989641"/>
                  </a:ext>
                </a:extLst>
              </a:tr>
              <a:tr h="230389">
                <a:tc>
                  <a:txBody>
                    <a:bodyPr/>
                    <a:lstStyle/>
                    <a:p>
                      <a:pPr marL="0" algn="r" defTabSz="914400" rtl="0" eaLnBrk="1" fontAlgn="ctr" latinLnBrk="0" hangingPunct="1">
                        <a:lnSpc>
                          <a:spcPts val="900"/>
                        </a:lnSpc>
                      </a:pPr>
                      <a:r>
                        <a:rPr lang="pl-PL" sz="1000" b="0" i="0" u="none" strike="noStrike" kern="1200">
                          <a:solidFill>
                            <a:srgbClr val="000000"/>
                          </a:solidFill>
                          <a:effectLst/>
                          <a:latin typeface="+mj-lt"/>
                          <a:ea typeface="+mn-ea"/>
                          <a:cs typeface="+mn-cs"/>
                        </a:rPr>
                        <a:t>składanie wniosków, dokumentów</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84914636"/>
                  </a:ext>
                </a:extLst>
              </a:tr>
              <a:tr h="230389">
                <a:tc>
                  <a:txBody>
                    <a:bodyPr/>
                    <a:lstStyle/>
                    <a:p>
                      <a:pPr marL="0" algn="r" defTabSz="914400" rtl="0" eaLnBrk="1" fontAlgn="ctr" latinLnBrk="0" hangingPunct="1">
                        <a:lnSpc>
                          <a:spcPts val="900"/>
                        </a:lnSpc>
                      </a:pPr>
                      <a:r>
                        <a:rPr lang="pl-PL" sz="1000" b="0" i="0" u="none" strike="noStrike" kern="1200" dirty="0">
                          <a:solidFill>
                            <a:srgbClr val="000000"/>
                          </a:solidFill>
                          <a:effectLst/>
                          <a:latin typeface="+mj-lt"/>
                          <a:ea typeface="+mn-ea"/>
                          <a:cs typeface="+mn-cs"/>
                        </a:rPr>
                        <a:t>sprawy związane z ZUS-em</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930522902"/>
                  </a:ext>
                </a:extLst>
              </a:tr>
              <a:tr h="230389">
                <a:tc>
                  <a:txBody>
                    <a:bodyPr/>
                    <a:lstStyle/>
                    <a:p>
                      <a:pPr marL="0" algn="r" defTabSz="914400" rtl="0" eaLnBrk="1" fontAlgn="ctr" latinLnBrk="0" hangingPunct="1">
                        <a:lnSpc>
                          <a:spcPts val="900"/>
                        </a:lnSpc>
                      </a:pPr>
                      <a:r>
                        <a:rPr lang="pl-PL" sz="1000" b="0" i="0" u="none" strike="noStrike" kern="1200">
                          <a:solidFill>
                            <a:srgbClr val="000000"/>
                          </a:solidFill>
                          <a:effectLst/>
                          <a:latin typeface="+mj-lt"/>
                          <a:ea typeface="+mn-ea"/>
                          <a:cs typeface="+mn-cs"/>
                        </a:rPr>
                        <a:t>profil zaufany</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833089297"/>
                  </a:ext>
                </a:extLst>
              </a:tr>
              <a:tr h="230389">
                <a:tc>
                  <a:txBody>
                    <a:bodyPr/>
                    <a:lstStyle/>
                    <a:p>
                      <a:pPr marL="0" algn="r" defTabSz="914400" rtl="0" eaLnBrk="1" fontAlgn="ctr" latinLnBrk="0" hangingPunct="1">
                        <a:lnSpc>
                          <a:spcPts val="900"/>
                        </a:lnSpc>
                      </a:pPr>
                      <a:r>
                        <a:rPr lang="pl-PL" sz="1000" b="0" i="0" u="none" strike="noStrike" kern="1200" dirty="0">
                          <a:solidFill>
                            <a:srgbClr val="000000"/>
                          </a:solidFill>
                          <a:effectLst/>
                          <a:latin typeface="+mj-lt"/>
                          <a:ea typeface="+mn-ea"/>
                          <a:cs typeface="+mn-cs"/>
                        </a:rPr>
                        <a:t>podpis elektroniczny</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624046932"/>
                  </a:ext>
                </a:extLst>
              </a:tr>
              <a:tr h="230389">
                <a:tc>
                  <a:txBody>
                    <a:bodyPr/>
                    <a:lstStyle/>
                    <a:p>
                      <a:pPr marL="0" algn="r" defTabSz="914400" rtl="0" eaLnBrk="1" fontAlgn="ctr" latinLnBrk="0" hangingPunct="1">
                        <a:lnSpc>
                          <a:spcPts val="900"/>
                        </a:lnSpc>
                      </a:pPr>
                      <a:r>
                        <a:rPr lang="pl-PL" sz="1000" b="0" i="0" u="none" strike="noStrike" kern="1200" dirty="0">
                          <a:solidFill>
                            <a:srgbClr val="000000"/>
                          </a:solidFill>
                          <a:effectLst/>
                          <a:latin typeface="+mj-lt"/>
                          <a:ea typeface="+mn-ea"/>
                          <a:cs typeface="+mn-cs"/>
                        </a:rPr>
                        <a:t>dostęp do informacji</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44664254"/>
                  </a:ext>
                </a:extLst>
              </a:tr>
              <a:tr h="230389">
                <a:tc>
                  <a:txBody>
                    <a:bodyPr/>
                    <a:lstStyle/>
                    <a:p>
                      <a:pPr marL="0" algn="r" defTabSz="914400" rtl="0" eaLnBrk="1" fontAlgn="ctr" latinLnBrk="0" hangingPunct="1">
                        <a:lnSpc>
                          <a:spcPts val="900"/>
                        </a:lnSpc>
                      </a:pPr>
                      <a:r>
                        <a:rPr lang="pl-PL" sz="1000" b="0" i="0" u="none" strike="noStrike" kern="1200">
                          <a:solidFill>
                            <a:srgbClr val="000000"/>
                          </a:solidFill>
                          <a:effectLst/>
                          <a:latin typeface="+mj-lt"/>
                          <a:ea typeface="+mn-ea"/>
                          <a:cs typeface="+mn-cs"/>
                        </a:rPr>
                        <a:t>sprawy podatkowe</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225742045"/>
                  </a:ext>
                </a:extLst>
              </a:tr>
              <a:tr h="230389">
                <a:tc>
                  <a:txBody>
                    <a:bodyPr/>
                    <a:lstStyle/>
                    <a:p>
                      <a:pPr marL="0" algn="r" defTabSz="914400" rtl="0" eaLnBrk="1" fontAlgn="ctr" latinLnBrk="0" hangingPunct="1">
                        <a:lnSpc>
                          <a:spcPts val="900"/>
                        </a:lnSpc>
                      </a:pPr>
                      <a:r>
                        <a:rPr lang="pl-PL" sz="1000" b="0" i="0" u="none" strike="noStrike" kern="1200" dirty="0">
                          <a:solidFill>
                            <a:srgbClr val="000000"/>
                          </a:solidFill>
                          <a:effectLst/>
                          <a:latin typeface="+mj-lt"/>
                          <a:ea typeface="+mn-ea"/>
                          <a:cs typeface="+mn-cs"/>
                        </a:rPr>
                        <a:t>inne</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966872116"/>
                  </a:ext>
                </a:extLst>
              </a:tr>
              <a:tr h="230389">
                <a:tc>
                  <a:txBody>
                    <a:bodyPr/>
                    <a:lstStyle/>
                    <a:p>
                      <a:pPr marL="0" algn="r" defTabSz="914400" rtl="0" eaLnBrk="1" fontAlgn="ctr" latinLnBrk="0" hangingPunct="1">
                        <a:lnSpc>
                          <a:spcPts val="900"/>
                        </a:lnSpc>
                      </a:pPr>
                      <a:r>
                        <a:rPr lang="pl-PL" sz="1000" b="0" i="0" u="none" strike="noStrike" kern="1200" dirty="0">
                          <a:solidFill>
                            <a:srgbClr val="000000"/>
                          </a:solidFill>
                          <a:effectLst/>
                          <a:latin typeface="+mj-lt"/>
                          <a:ea typeface="+mn-ea"/>
                          <a:cs typeface="+mn-cs"/>
                        </a:rPr>
                        <a:t>nie wiem, trudno powiedzieć</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009168067"/>
                  </a:ext>
                </a:extLst>
              </a:tr>
            </a:tbl>
          </a:graphicData>
        </a:graphic>
      </p:graphicFrame>
      <p:sp>
        <p:nvSpPr>
          <p:cNvPr id="13" name="pole tekstowe 12">
            <a:extLst>
              <a:ext uri="{FF2B5EF4-FFF2-40B4-BE49-F238E27FC236}">
                <a16:creationId xmlns:a16="http://schemas.microsoft.com/office/drawing/2014/main" id="{A243AA9E-FA75-739C-BE17-E3D8A721E654}"/>
              </a:ext>
            </a:extLst>
          </p:cNvPr>
          <p:cNvSpPr txBox="1"/>
          <p:nvPr/>
        </p:nvSpPr>
        <p:spPr>
          <a:xfrm>
            <a:off x="8677101" y="2116975"/>
            <a:ext cx="2762250" cy="400110"/>
          </a:xfrm>
          <a:prstGeom prst="rect">
            <a:avLst/>
          </a:prstGeom>
          <a:noFill/>
        </p:spPr>
        <p:txBody>
          <a:bodyPr wrap="square">
            <a:spAutoFit/>
          </a:bodyPr>
          <a:lstStyle/>
          <a:p>
            <a:pPr algn="ctr"/>
            <a:r>
              <a:rPr lang="pl-PL" sz="1200" b="1" dirty="0"/>
              <a:t>ePUAP</a:t>
            </a:r>
          </a:p>
          <a:p>
            <a:pPr algn="ctr"/>
            <a:r>
              <a:rPr lang="pl-PL" sz="800" dirty="0"/>
              <a:t>N=240</a:t>
            </a:r>
          </a:p>
        </p:txBody>
      </p:sp>
    </p:spTree>
    <p:extLst>
      <p:ext uri="{BB962C8B-B14F-4D97-AF65-F5344CB8AC3E}">
        <p14:creationId xmlns:p14="http://schemas.microsoft.com/office/powerpoint/2010/main" val="12832952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ytuł 2">
            <a:extLst>
              <a:ext uri="{FF2B5EF4-FFF2-40B4-BE49-F238E27FC236}">
                <a16:creationId xmlns:a16="http://schemas.microsoft.com/office/drawing/2014/main" id="{88AA2278-417C-4FA5-A146-B4AD3BA87D0C}"/>
              </a:ext>
            </a:extLst>
          </p:cNvPr>
          <p:cNvSpPr>
            <a:spLocks noGrp="1"/>
          </p:cNvSpPr>
          <p:nvPr>
            <p:ph type="title"/>
          </p:nvPr>
        </p:nvSpPr>
        <p:spPr>
          <a:xfrm>
            <a:off x="328773" y="487052"/>
            <a:ext cx="11548153" cy="400992"/>
          </a:xfrm>
        </p:spPr>
        <p:txBody>
          <a:bodyPr/>
          <a:lstStyle/>
          <a:p>
            <a:r>
              <a:rPr lang="pl-PL" sz="2000" dirty="0"/>
              <a:t>Portal Biznes.gov.pl zdaniem badanych służy załatwiania spraw związanych z prowadzeniem działalności gospodarczej, pozyskiwaniem informacji jej dotyczących, to ogólnie portal dla przedsiębiorców. </a:t>
            </a:r>
          </a:p>
        </p:txBody>
      </p:sp>
      <p:sp>
        <p:nvSpPr>
          <p:cNvPr id="63" name="Symbol zastępczy numeru slajdu 6">
            <a:extLst>
              <a:ext uri="{FF2B5EF4-FFF2-40B4-BE49-F238E27FC236}">
                <a16:creationId xmlns:a16="http://schemas.microsoft.com/office/drawing/2014/main" id="{1D1D7D6B-0C6C-7BAC-1C17-43B1A91B5F5F}"/>
              </a:ext>
            </a:extLst>
          </p:cNvPr>
          <p:cNvSpPr txBox="1">
            <a:spLocks/>
          </p:cNvSpPr>
          <p:nvPr/>
        </p:nvSpPr>
        <p:spPr>
          <a:xfrm>
            <a:off x="11251096" y="6435127"/>
            <a:ext cx="625830" cy="233570"/>
          </a:xfrm>
          <a:prstGeom prst="rect">
            <a:avLst/>
          </a:prstGeom>
        </p:spPr>
        <p:txBody>
          <a:bodyPr vert="horz" lIns="91440" tIns="45720" rIns="91440" bIns="45720" rtlCol="0" anchor="ctr"/>
          <a:lstStyle>
            <a:defPPr>
              <a:defRPr lang="pl-PL"/>
            </a:defPPr>
            <a:lvl1pPr marL="0" algn="r"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0412B39-0C04-4EC7-9B11-85F45E7BB065}" type="slidenum">
              <a:rPr lang="pl-PL" smtClean="0">
                <a:solidFill>
                  <a:prstClr val="black"/>
                </a:solidFill>
                <a:latin typeface="Arial Nova"/>
              </a:rPr>
              <a:pPr>
                <a:defRPr/>
              </a:pPr>
              <a:t>17</a:t>
            </a:fld>
            <a:endParaRPr lang="en-GB" dirty="0">
              <a:solidFill>
                <a:prstClr val="black"/>
              </a:solidFill>
              <a:latin typeface="Arial Nova"/>
            </a:endParaRPr>
          </a:p>
        </p:txBody>
      </p:sp>
      <p:sp>
        <p:nvSpPr>
          <p:cNvPr id="11" name="pole tekstowe 10">
            <a:extLst>
              <a:ext uri="{FF2B5EF4-FFF2-40B4-BE49-F238E27FC236}">
                <a16:creationId xmlns:a16="http://schemas.microsoft.com/office/drawing/2014/main" id="{CF67B2AD-E589-C9B9-BF06-B454B56A98F0}"/>
              </a:ext>
            </a:extLst>
          </p:cNvPr>
          <p:cNvSpPr txBox="1"/>
          <p:nvPr/>
        </p:nvSpPr>
        <p:spPr>
          <a:xfrm>
            <a:off x="289316" y="6026747"/>
            <a:ext cx="9327046" cy="182101"/>
          </a:xfrm>
          <a:prstGeom prst="rect">
            <a:avLst/>
          </a:prstGeom>
          <a:noFill/>
        </p:spPr>
        <p:txBody>
          <a:bodyPr wrap="square">
            <a:spAutoFit/>
          </a:bodyPr>
          <a:lstStyle/>
          <a:p>
            <a:pPr>
              <a:lnSpc>
                <a:spcPts val="700"/>
              </a:lnSpc>
            </a:pPr>
            <a:r>
              <a:rPr lang="pl-PL" sz="600" dirty="0">
                <a:solidFill>
                  <a:srgbClr val="000000"/>
                </a:solidFill>
                <a:effectLst/>
                <a:ea typeface="Calibri" panose="020F0502020204030204" pitchFamily="34" charset="0"/>
                <a:cs typeface="Tahoma" panose="020B0604030504040204" pitchFamily="34" charset="0"/>
              </a:rPr>
              <a:t>P</a:t>
            </a:r>
            <a:r>
              <a:rPr lang="pl-PL" sz="600" dirty="0">
                <a:effectLst/>
                <a:ea typeface="Calibri" panose="020F0502020204030204" pitchFamily="34" charset="0"/>
                <a:cs typeface="Calibri" panose="020F0502020204030204" pitchFamily="34" charset="0"/>
              </a:rPr>
              <a:t>3. Co można za pomocą każdej z tych usług publicznych załatwić? Do czego ona służy?</a:t>
            </a:r>
            <a:endParaRPr lang="pl-PL" sz="600" dirty="0">
              <a:effectLst/>
              <a:highlight>
                <a:srgbClr val="FFFF00"/>
              </a:highlight>
              <a:ea typeface="Calibri" panose="020F0502020204030204" pitchFamily="34" charset="0"/>
              <a:cs typeface="Times New Roman" panose="02020603050405020304" pitchFamily="18" charset="0"/>
            </a:endParaRPr>
          </a:p>
        </p:txBody>
      </p:sp>
      <p:sp>
        <p:nvSpPr>
          <p:cNvPr id="12" name="pole tekstowe 11">
            <a:extLst>
              <a:ext uri="{FF2B5EF4-FFF2-40B4-BE49-F238E27FC236}">
                <a16:creationId xmlns:a16="http://schemas.microsoft.com/office/drawing/2014/main" id="{972AF5BD-7C64-9095-DCE1-FCBD366BF1D6}"/>
              </a:ext>
            </a:extLst>
          </p:cNvPr>
          <p:cNvSpPr txBox="1"/>
          <p:nvPr/>
        </p:nvSpPr>
        <p:spPr>
          <a:xfrm>
            <a:off x="289316" y="5855753"/>
            <a:ext cx="1574318" cy="200055"/>
          </a:xfrm>
          <a:prstGeom prst="rect">
            <a:avLst/>
          </a:prstGeom>
          <a:noFill/>
        </p:spPr>
        <p:txBody>
          <a:bodyPr wrap="square" rtlCol="0">
            <a:spAutoFit/>
          </a:bodyPr>
          <a:lstStyle/>
          <a:p>
            <a:r>
              <a:rPr lang="pl-PL" sz="700" dirty="0"/>
              <a:t>N – znający daną usługę</a:t>
            </a:r>
          </a:p>
        </p:txBody>
      </p:sp>
      <p:sp>
        <p:nvSpPr>
          <p:cNvPr id="14" name="pole tekstowe 13">
            <a:extLst>
              <a:ext uri="{FF2B5EF4-FFF2-40B4-BE49-F238E27FC236}">
                <a16:creationId xmlns:a16="http://schemas.microsoft.com/office/drawing/2014/main" id="{5CAA76A2-E15B-DF8C-7B9D-E2CC2C2B9B40}"/>
              </a:ext>
            </a:extLst>
          </p:cNvPr>
          <p:cNvSpPr txBox="1"/>
          <p:nvPr/>
        </p:nvSpPr>
        <p:spPr>
          <a:xfrm>
            <a:off x="428876" y="1754640"/>
            <a:ext cx="6096000" cy="276999"/>
          </a:xfrm>
          <a:prstGeom prst="rect">
            <a:avLst/>
          </a:prstGeom>
          <a:noFill/>
        </p:spPr>
        <p:txBody>
          <a:bodyPr wrap="square">
            <a:spAutoFit/>
          </a:bodyPr>
          <a:lstStyle/>
          <a:p>
            <a:r>
              <a:rPr lang="pl-PL" sz="1200" b="1" dirty="0"/>
              <a:t>Spontaniczna znajomość zastosowania usług</a:t>
            </a:r>
          </a:p>
        </p:txBody>
      </p:sp>
      <p:graphicFrame>
        <p:nvGraphicFramePr>
          <p:cNvPr id="8" name="Wykres 7">
            <a:extLst>
              <a:ext uri="{FF2B5EF4-FFF2-40B4-BE49-F238E27FC236}">
                <a16:creationId xmlns:a16="http://schemas.microsoft.com/office/drawing/2014/main" id="{4DFF7AA7-1CB3-1CB8-AE89-A21AF8086CEE}"/>
              </a:ext>
            </a:extLst>
          </p:cNvPr>
          <p:cNvGraphicFramePr/>
          <p:nvPr/>
        </p:nvGraphicFramePr>
        <p:xfrm>
          <a:off x="3154004" y="2200978"/>
          <a:ext cx="2762250" cy="384453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Tabela 9">
            <a:extLst>
              <a:ext uri="{FF2B5EF4-FFF2-40B4-BE49-F238E27FC236}">
                <a16:creationId xmlns:a16="http://schemas.microsoft.com/office/drawing/2014/main" id="{21E48BC7-61C0-B291-3FDC-E5E794865C17}"/>
              </a:ext>
            </a:extLst>
          </p:cNvPr>
          <p:cNvGraphicFramePr>
            <a:graphicFrameLocks noGrp="1"/>
          </p:cNvGraphicFramePr>
          <p:nvPr/>
        </p:nvGraphicFramePr>
        <p:xfrm>
          <a:off x="341146" y="2521007"/>
          <a:ext cx="2859170" cy="3225455"/>
        </p:xfrm>
        <a:graphic>
          <a:graphicData uri="http://schemas.openxmlformats.org/drawingml/2006/table">
            <a:tbl>
              <a:tblPr>
                <a:tableStyleId>{5C22544A-7EE6-4342-B048-85BDC9FD1C3A}</a:tableStyleId>
              </a:tblPr>
              <a:tblGrid>
                <a:gridCol w="2859170">
                  <a:extLst>
                    <a:ext uri="{9D8B030D-6E8A-4147-A177-3AD203B41FA5}">
                      <a16:colId xmlns:a16="http://schemas.microsoft.com/office/drawing/2014/main" val="2626476663"/>
                    </a:ext>
                  </a:extLst>
                </a:gridCol>
              </a:tblGrid>
              <a:tr h="334192">
                <a:tc>
                  <a:txBody>
                    <a:bodyPr/>
                    <a:lstStyle/>
                    <a:p>
                      <a:pPr marL="0" algn="r" defTabSz="914400" rtl="0" eaLnBrk="1" fontAlgn="ctr" latinLnBrk="0" hangingPunct="1">
                        <a:lnSpc>
                          <a:spcPts val="900"/>
                        </a:lnSpc>
                      </a:pPr>
                      <a:r>
                        <a:rPr lang="pl-PL" sz="1000" b="0" i="0" u="none" strike="noStrike" kern="1200" dirty="0">
                          <a:solidFill>
                            <a:srgbClr val="000000"/>
                          </a:solidFill>
                          <a:effectLst/>
                          <a:latin typeface="+mj-lt"/>
                          <a:ea typeface="+mn-ea"/>
                          <a:cs typeface="+mn-cs"/>
                        </a:rPr>
                        <a:t>załatwianie spraw urzędowych związanych z prowadzeniem działalności</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82989641"/>
                  </a:ext>
                </a:extLst>
              </a:tr>
              <a:tr h="334192">
                <a:tc>
                  <a:txBody>
                    <a:bodyPr/>
                    <a:lstStyle/>
                    <a:p>
                      <a:pPr marL="0" algn="r" defTabSz="914400" rtl="0" eaLnBrk="1" fontAlgn="ctr" latinLnBrk="0" hangingPunct="1">
                        <a:lnSpc>
                          <a:spcPts val="900"/>
                        </a:lnSpc>
                      </a:pPr>
                      <a:r>
                        <a:rPr lang="pl-PL" sz="1000" b="0" i="0" u="none" strike="noStrike" kern="1200" dirty="0">
                          <a:solidFill>
                            <a:srgbClr val="000000"/>
                          </a:solidFill>
                          <a:effectLst/>
                          <a:latin typeface="+mj-lt"/>
                          <a:ea typeface="+mn-ea"/>
                          <a:cs typeface="+mn-cs"/>
                        </a:rPr>
                        <a:t>informacje dotyczące prowadzenia działalności gospodarczej</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84914636"/>
                  </a:ext>
                </a:extLst>
              </a:tr>
              <a:tr h="334192">
                <a:tc>
                  <a:txBody>
                    <a:bodyPr/>
                    <a:lstStyle/>
                    <a:p>
                      <a:pPr marL="0" algn="r" defTabSz="914400" rtl="0" eaLnBrk="1" fontAlgn="ctr" latinLnBrk="0" hangingPunct="1">
                        <a:lnSpc>
                          <a:spcPts val="900"/>
                        </a:lnSpc>
                      </a:pPr>
                      <a:r>
                        <a:rPr lang="pl-PL" sz="1000" b="0" i="0" u="none" strike="noStrike" kern="1200">
                          <a:solidFill>
                            <a:srgbClr val="000000"/>
                          </a:solidFill>
                          <a:effectLst/>
                          <a:latin typeface="+mj-lt"/>
                          <a:ea typeface="+mn-ea"/>
                          <a:cs typeface="+mn-cs"/>
                        </a:rPr>
                        <a:t>ogólnie - strona biznesowa, portal dla przedsiębiorców</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930522902"/>
                  </a:ext>
                </a:extLst>
              </a:tr>
              <a:tr h="334192">
                <a:tc>
                  <a:txBody>
                    <a:bodyPr/>
                    <a:lstStyle/>
                    <a:p>
                      <a:pPr marL="0" algn="r" defTabSz="914400" rtl="0" eaLnBrk="1" fontAlgn="ctr" latinLnBrk="0" hangingPunct="1">
                        <a:lnSpc>
                          <a:spcPts val="900"/>
                        </a:lnSpc>
                      </a:pPr>
                      <a:r>
                        <a:rPr lang="pl-PL" sz="1000" b="0" i="0" u="none" strike="noStrike" kern="1200">
                          <a:solidFill>
                            <a:srgbClr val="000000"/>
                          </a:solidFill>
                          <a:effectLst/>
                          <a:latin typeface="+mj-lt"/>
                          <a:ea typeface="+mn-ea"/>
                          <a:cs typeface="+mn-cs"/>
                        </a:rPr>
                        <a:t>zakładanie firm, rejestracja działalności gospodarczej</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833089297"/>
                  </a:ext>
                </a:extLst>
              </a:tr>
              <a:tr h="310899">
                <a:tc>
                  <a:txBody>
                    <a:bodyPr/>
                    <a:lstStyle/>
                    <a:p>
                      <a:pPr marL="0" algn="r" defTabSz="914400" rtl="0" eaLnBrk="1" fontAlgn="ctr" latinLnBrk="0" hangingPunct="1">
                        <a:lnSpc>
                          <a:spcPts val="900"/>
                        </a:lnSpc>
                      </a:pPr>
                      <a:r>
                        <a:rPr lang="pl-PL" sz="1000" b="0" i="0" u="none" strike="noStrike" kern="1200">
                          <a:solidFill>
                            <a:srgbClr val="000000"/>
                          </a:solidFill>
                          <a:effectLst/>
                          <a:latin typeface="+mj-lt"/>
                          <a:ea typeface="+mn-ea"/>
                          <a:cs typeface="+mn-cs"/>
                        </a:rPr>
                        <a:t>zmiany w prawie, obowiązujące przepisy</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624046932"/>
                  </a:ext>
                </a:extLst>
              </a:tr>
              <a:tr h="334192">
                <a:tc>
                  <a:txBody>
                    <a:bodyPr/>
                    <a:lstStyle/>
                    <a:p>
                      <a:pPr marL="0" algn="r" defTabSz="914400" rtl="0" eaLnBrk="1" fontAlgn="ctr" latinLnBrk="0" hangingPunct="1">
                        <a:lnSpc>
                          <a:spcPts val="900"/>
                        </a:lnSpc>
                      </a:pPr>
                      <a:r>
                        <a:rPr lang="pl-PL" sz="1000" b="0" i="0" u="none" strike="noStrike" kern="1200" dirty="0">
                          <a:solidFill>
                            <a:srgbClr val="000000"/>
                          </a:solidFill>
                          <a:effectLst/>
                          <a:latin typeface="+mj-lt"/>
                          <a:ea typeface="+mn-ea"/>
                          <a:cs typeface="+mn-cs"/>
                        </a:rPr>
                        <a:t>składanie wniosków, dokumentów, wzory dokumentów</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44664254"/>
                  </a:ext>
                </a:extLst>
              </a:tr>
              <a:tr h="310899">
                <a:tc>
                  <a:txBody>
                    <a:bodyPr/>
                    <a:lstStyle/>
                    <a:p>
                      <a:pPr marL="0" algn="r" defTabSz="914400" rtl="0" eaLnBrk="1" fontAlgn="ctr" latinLnBrk="0" hangingPunct="1">
                        <a:lnSpc>
                          <a:spcPts val="900"/>
                        </a:lnSpc>
                      </a:pPr>
                      <a:r>
                        <a:rPr lang="pl-PL" sz="1000" b="0" i="0" u="none" strike="noStrike" kern="1200">
                          <a:solidFill>
                            <a:srgbClr val="000000"/>
                          </a:solidFill>
                          <a:effectLst/>
                          <a:latin typeface="+mj-lt"/>
                          <a:ea typeface="+mn-ea"/>
                          <a:cs typeface="+mn-cs"/>
                        </a:rPr>
                        <a:t>informacje na temat firm</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225742045"/>
                  </a:ext>
                </a:extLst>
              </a:tr>
              <a:tr h="310899">
                <a:tc>
                  <a:txBody>
                    <a:bodyPr/>
                    <a:lstStyle/>
                    <a:p>
                      <a:pPr marL="0" algn="r" defTabSz="914400" rtl="0" eaLnBrk="1" fontAlgn="ctr" latinLnBrk="0" hangingPunct="1">
                        <a:lnSpc>
                          <a:spcPts val="900"/>
                        </a:lnSpc>
                      </a:pPr>
                      <a:r>
                        <a:rPr lang="pl-PL" sz="1000" b="0" i="0" u="none" strike="noStrike" kern="1200">
                          <a:solidFill>
                            <a:srgbClr val="000000"/>
                          </a:solidFill>
                          <a:effectLst/>
                          <a:latin typeface="+mj-lt"/>
                          <a:ea typeface="+mn-ea"/>
                          <a:cs typeface="+mn-cs"/>
                        </a:rPr>
                        <a:t>usługi dla firm</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966872116"/>
                  </a:ext>
                </a:extLst>
              </a:tr>
              <a:tr h="310899">
                <a:tc>
                  <a:txBody>
                    <a:bodyPr/>
                    <a:lstStyle/>
                    <a:p>
                      <a:pPr marL="0" algn="r" defTabSz="914400" rtl="0" eaLnBrk="1" fontAlgn="ctr" latinLnBrk="0" hangingPunct="1">
                        <a:lnSpc>
                          <a:spcPts val="900"/>
                        </a:lnSpc>
                      </a:pPr>
                      <a:r>
                        <a:rPr lang="pl-PL" sz="1000" b="0" i="0" u="none" strike="noStrike" kern="1200" dirty="0">
                          <a:solidFill>
                            <a:srgbClr val="000000"/>
                          </a:solidFill>
                          <a:effectLst/>
                          <a:latin typeface="+mj-lt"/>
                          <a:ea typeface="+mn-ea"/>
                          <a:cs typeface="+mn-cs"/>
                        </a:rPr>
                        <a:t>inne</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009168067"/>
                  </a:ext>
                </a:extLst>
              </a:tr>
              <a:tr h="310899">
                <a:tc>
                  <a:txBody>
                    <a:bodyPr/>
                    <a:lstStyle/>
                    <a:p>
                      <a:pPr marL="0" algn="r" defTabSz="914400" rtl="0" eaLnBrk="1" fontAlgn="ctr" latinLnBrk="0" hangingPunct="1">
                        <a:lnSpc>
                          <a:spcPts val="900"/>
                        </a:lnSpc>
                      </a:pPr>
                      <a:r>
                        <a:rPr lang="pl-PL" sz="1000" b="0" i="0" u="none" strike="noStrike" kern="1200" dirty="0">
                          <a:solidFill>
                            <a:srgbClr val="000000"/>
                          </a:solidFill>
                          <a:effectLst/>
                          <a:latin typeface="+mj-lt"/>
                          <a:ea typeface="+mn-ea"/>
                          <a:cs typeface="+mn-cs"/>
                        </a:rPr>
                        <a:t>nie wiem, trudno powiedzieć</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353212372"/>
                  </a:ext>
                </a:extLst>
              </a:tr>
            </a:tbl>
          </a:graphicData>
        </a:graphic>
      </p:graphicFrame>
      <p:sp>
        <p:nvSpPr>
          <p:cNvPr id="13" name="pole tekstowe 12">
            <a:extLst>
              <a:ext uri="{FF2B5EF4-FFF2-40B4-BE49-F238E27FC236}">
                <a16:creationId xmlns:a16="http://schemas.microsoft.com/office/drawing/2014/main" id="{1B4D5466-9D38-0642-ABE6-0B3C3DA343E5}"/>
              </a:ext>
            </a:extLst>
          </p:cNvPr>
          <p:cNvSpPr txBox="1"/>
          <p:nvPr/>
        </p:nvSpPr>
        <p:spPr>
          <a:xfrm>
            <a:off x="2922247" y="2124642"/>
            <a:ext cx="2762250" cy="400110"/>
          </a:xfrm>
          <a:prstGeom prst="rect">
            <a:avLst/>
          </a:prstGeom>
          <a:noFill/>
        </p:spPr>
        <p:txBody>
          <a:bodyPr wrap="square">
            <a:spAutoFit/>
          </a:bodyPr>
          <a:lstStyle/>
          <a:p>
            <a:pPr algn="ctr"/>
            <a:r>
              <a:rPr lang="pl-PL" sz="1200" b="1" dirty="0"/>
              <a:t>Biznes.gov.pl</a:t>
            </a:r>
          </a:p>
          <a:p>
            <a:pPr algn="ctr"/>
            <a:r>
              <a:rPr lang="pl-PL" sz="800" dirty="0"/>
              <a:t>N=108</a:t>
            </a:r>
          </a:p>
        </p:txBody>
      </p:sp>
      <p:graphicFrame>
        <p:nvGraphicFramePr>
          <p:cNvPr id="15" name="Wykres 14">
            <a:extLst>
              <a:ext uri="{FF2B5EF4-FFF2-40B4-BE49-F238E27FC236}">
                <a16:creationId xmlns:a16="http://schemas.microsoft.com/office/drawing/2014/main" id="{6FB6ECB0-70AF-C8BF-0968-38AC9A1936A6}"/>
              </a:ext>
            </a:extLst>
          </p:cNvPr>
          <p:cNvGraphicFramePr/>
          <p:nvPr/>
        </p:nvGraphicFramePr>
        <p:xfrm>
          <a:off x="8932712" y="2337100"/>
          <a:ext cx="2762250" cy="231879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Tabela 15">
            <a:extLst>
              <a:ext uri="{FF2B5EF4-FFF2-40B4-BE49-F238E27FC236}">
                <a16:creationId xmlns:a16="http://schemas.microsoft.com/office/drawing/2014/main" id="{08FB384A-C018-EA6C-F26A-A930E28A1B15}"/>
              </a:ext>
            </a:extLst>
          </p:cNvPr>
          <p:cNvGraphicFramePr>
            <a:graphicFrameLocks noGrp="1"/>
          </p:cNvGraphicFramePr>
          <p:nvPr/>
        </p:nvGraphicFramePr>
        <p:xfrm>
          <a:off x="6216774" y="2562675"/>
          <a:ext cx="2762250" cy="1903527"/>
        </p:xfrm>
        <a:graphic>
          <a:graphicData uri="http://schemas.openxmlformats.org/drawingml/2006/table">
            <a:tbl>
              <a:tblPr>
                <a:tableStyleId>{5C22544A-7EE6-4342-B048-85BDC9FD1C3A}</a:tableStyleId>
              </a:tblPr>
              <a:tblGrid>
                <a:gridCol w="2762250">
                  <a:extLst>
                    <a:ext uri="{9D8B030D-6E8A-4147-A177-3AD203B41FA5}">
                      <a16:colId xmlns:a16="http://schemas.microsoft.com/office/drawing/2014/main" val="2626476663"/>
                    </a:ext>
                  </a:extLst>
                </a:gridCol>
              </a:tblGrid>
              <a:tr h="321934">
                <a:tc>
                  <a:txBody>
                    <a:bodyPr/>
                    <a:lstStyle/>
                    <a:p>
                      <a:pPr marL="0" algn="r" defTabSz="914400" rtl="0" eaLnBrk="1" fontAlgn="ctr" latinLnBrk="0" hangingPunct="1">
                        <a:lnSpc>
                          <a:spcPts val="900"/>
                        </a:lnSpc>
                      </a:pPr>
                      <a:r>
                        <a:rPr lang="pl-PL" sz="1000" b="0" i="0" u="none" strike="noStrike" kern="1200" dirty="0">
                          <a:solidFill>
                            <a:srgbClr val="000000"/>
                          </a:solidFill>
                          <a:effectLst/>
                          <a:latin typeface="+mj-lt"/>
                          <a:ea typeface="+mn-ea"/>
                          <a:cs typeface="+mn-cs"/>
                        </a:rPr>
                        <a:t>elektroniczny dowód tożsamości</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82989641"/>
                  </a:ext>
                </a:extLst>
              </a:tr>
              <a:tr h="321934">
                <a:tc>
                  <a:txBody>
                    <a:bodyPr/>
                    <a:lstStyle/>
                    <a:p>
                      <a:pPr marL="0" algn="r" defTabSz="914400" rtl="0" eaLnBrk="1" fontAlgn="ctr" latinLnBrk="0" hangingPunct="1">
                        <a:lnSpc>
                          <a:spcPts val="900"/>
                        </a:lnSpc>
                      </a:pPr>
                      <a:r>
                        <a:rPr lang="pl-PL" sz="1000" b="0" i="0" u="none" strike="noStrike" kern="1200" dirty="0" err="1">
                          <a:solidFill>
                            <a:srgbClr val="000000"/>
                          </a:solidFill>
                          <a:effectLst/>
                          <a:latin typeface="+mj-lt"/>
                          <a:ea typeface="+mn-ea"/>
                          <a:cs typeface="+mn-cs"/>
                        </a:rPr>
                        <a:t>nosort</a:t>
                      </a:r>
                      <a:endParaRPr lang="pl-PL" sz="1000" b="0" i="0" u="none" strike="noStrike" kern="1200" dirty="0">
                        <a:solidFill>
                          <a:srgbClr val="000000"/>
                        </a:solidFill>
                        <a:effectLst/>
                        <a:latin typeface="+mj-lt"/>
                        <a:ea typeface="+mn-ea"/>
                        <a:cs typeface="+mn-cs"/>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624046932"/>
                  </a:ext>
                </a:extLst>
              </a:tr>
              <a:tr h="321934">
                <a:tc>
                  <a:txBody>
                    <a:bodyPr/>
                    <a:lstStyle/>
                    <a:p>
                      <a:pPr marL="0" algn="r" defTabSz="914400" rtl="0" eaLnBrk="1" fontAlgn="ctr" latinLnBrk="0" hangingPunct="1">
                        <a:lnSpc>
                          <a:spcPts val="900"/>
                        </a:lnSpc>
                      </a:pPr>
                      <a:r>
                        <a:rPr lang="pl-PL" sz="1000" b="0" i="0" u="none" strike="noStrike" kern="1200" dirty="0">
                          <a:solidFill>
                            <a:srgbClr val="000000"/>
                          </a:solidFill>
                          <a:effectLst/>
                          <a:latin typeface="+mj-lt"/>
                          <a:ea typeface="+mn-ea"/>
                          <a:cs typeface="+mn-cs"/>
                        </a:rPr>
                        <a:t>zaświadczenia</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44664254"/>
                  </a:ext>
                </a:extLst>
              </a:tr>
              <a:tr h="312575">
                <a:tc>
                  <a:txBody>
                    <a:bodyPr/>
                    <a:lstStyle/>
                    <a:p>
                      <a:pPr marL="0" algn="r" defTabSz="914400" rtl="0" eaLnBrk="1" fontAlgn="ctr" latinLnBrk="0" hangingPunct="1">
                        <a:lnSpc>
                          <a:spcPts val="900"/>
                        </a:lnSpc>
                      </a:pPr>
                      <a:r>
                        <a:rPr lang="pl-PL" sz="1000" b="0" i="0" u="none" strike="noStrike" kern="1200" dirty="0">
                          <a:solidFill>
                            <a:srgbClr val="000000"/>
                          </a:solidFill>
                          <a:effectLst/>
                          <a:latin typeface="+mj-lt"/>
                          <a:ea typeface="+mn-ea"/>
                          <a:cs typeface="+mn-cs"/>
                        </a:rPr>
                        <a:t>logowanie się do usług administracji publicznej</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225742045"/>
                  </a:ext>
                </a:extLst>
              </a:tr>
              <a:tr h="312575">
                <a:tc>
                  <a:txBody>
                    <a:bodyPr/>
                    <a:lstStyle/>
                    <a:p>
                      <a:pPr marL="0" algn="r" defTabSz="914400" rtl="0" eaLnBrk="1" fontAlgn="ctr" latinLnBrk="0" hangingPunct="1">
                        <a:lnSpc>
                          <a:spcPts val="900"/>
                        </a:lnSpc>
                      </a:pPr>
                      <a:r>
                        <a:rPr lang="pl-PL" sz="1000" b="0" i="0" u="none" strike="noStrike" kern="1200" dirty="0">
                          <a:solidFill>
                            <a:srgbClr val="000000"/>
                          </a:solidFill>
                          <a:effectLst/>
                          <a:latin typeface="+mj-lt"/>
                          <a:ea typeface="+mn-ea"/>
                          <a:cs typeface="+mn-cs"/>
                        </a:rPr>
                        <a:t>składanie dokumentów do przetargu</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966872116"/>
                  </a:ext>
                </a:extLst>
              </a:tr>
              <a:tr h="312575">
                <a:tc>
                  <a:txBody>
                    <a:bodyPr/>
                    <a:lstStyle/>
                    <a:p>
                      <a:pPr marL="0" algn="r" defTabSz="914400" rtl="0" eaLnBrk="1" fontAlgn="ctr" latinLnBrk="0" hangingPunct="1">
                        <a:lnSpc>
                          <a:spcPts val="900"/>
                        </a:lnSpc>
                      </a:pPr>
                      <a:r>
                        <a:rPr lang="pl-PL" sz="1000" b="0" i="0" u="none" strike="noStrike" kern="1200" dirty="0">
                          <a:solidFill>
                            <a:srgbClr val="000000"/>
                          </a:solidFill>
                          <a:effectLst/>
                          <a:latin typeface="+mj-lt"/>
                          <a:ea typeface="+mn-ea"/>
                          <a:cs typeface="+mn-cs"/>
                        </a:rPr>
                        <a:t>nie wiem, trudno powiedzieć</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009168067"/>
                  </a:ext>
                </a:extLst>
              </a:tr>
            </a:tbl>
          </a:graphicData>
        </a:graphic>
      </p:graphicFrame>
      <p:sp>
        <p:nvSpPr>
          <p:cNvPr id="17" name="pole tekstowe 16">
            <a:extLst>
              <a:ext uri="{FF2B5EF4-FFF2-40B4-BE49-F238E27FC236}">
                <a16:creationId xmlns:a16="http://schemas.microsoft.com/office/drawing/2014/main" id="{18760A32-D3B5-CBAB-8EF8-6CBA2EE7474B}"/>
              </a:ext>
            </a:extLst>
          </p:cNvPr>
          <p:cNvSpPr txBox="1"/>
          <p:nvPr/>
        </p:nvSpPr>
        <p:spPr>
          <a:xfrm>
            <a:off x="8911912" y="2142142"/>
            <a:ext cx="2277091" cy="400110"/>
          </a:xfrm>
          <a:prstGeom prst="rect">
            <a:avLst/>
          </a:prstGeom>
          <a:noFill/>
        </p:spPr>
        <p:txBody>
          <a:bodyPr wrap="square">
            <a:spAutoFit/>
          </a:bodyPr>
          <a:lstStyle/>
          <a:p>
            <a:pPr algn="ctr"/>
            <a:r>
              <a:rPr lang="pl-PL" sz="1200" b="1" kern="100" dirty="0">
                <a:effectLst/>
                <a:latin typeface="Arial Nova" panose="020B0504020202020204" pitchFamily="34" charset="0"/>
                <a:ea typeface="Calibri" panose="020F0502020204030204" pitchFamily="34" charset="0"/>
                <a:cs typeface="Times New Roman" panose="02020603050405020304" pitchFamily="18" charset="0"/>
              </a:rPr>
              <a:t>eDO App</a:t>
            </a:r>
          </a:p>
          <a:p>
            <a:pPr algn="ctr"/>
            <a:r>
              <a:rPr lang="pl-PL" sz="800" dirty="0"/>
              <a:t>N=28 *</a:t>
            </a:r>
          </a:p>
        </p:txBody>
      </p:sp>
      <p:sp>
        <p:nvSpPr>
          <p:cNvPr id="18" name="pole tekstowe 17">
            <a:extLst>
              <a:ext uri="{FF2B5EF4-FFF2-40B4-BE49-F238E27FC236}">
                <a16:creationId xmlns:a16="http://schemas.microsoft.com/office/drawing/2014/main" id="{78B223AC-CBBB-EC6B-1AF6-BF4344C48C65}"/>
              </a:ext>
            </a:extLst>
          </p:cNvPr>
          <p:cNvSpPr txBox="1"/>
          <p:nvPr/>
        </p:nvSpPr>
        <p:spPr>
          <a:xfrm>
            <a:off x="10842172" y="6017645"/>
            <a:ext cx="1164693" cy="182101"/>
          </a:xfrm>
          <a:prstGeom prst="rect">
            <a:avLst/>
          </a:prstGeom>
          <a:noFill/>
        </p:spPr>
        <p:txBody>
          <a:bodyPr wrap="square">
            <a:spAutoFit/>
          </a:bodyPr>
          <a:lstStyle/>
          <a:p>
            <a:pPr>
              <a:lnSpc>
                <a:spcPts val="700"/>
              </a:lnSpc>
            </a:pPr>
            <a:r>
              <a:rPr lang="pl-PL" sz="700" dirty="0">
                <a:solidFill>
                  <a:srgbClr val="000000"/>
                </a:solidFill>
                <a:ea typeface="Calibri" panose="020F0502020204030204" pitchFamily="34" charset="0"/>
                <a:cs typeface="Tahoma" panose="020B0604030504040204" pitchFamily="34" charset="0"/>
              </a:rPr>
              <a:t>* Uwaga: mała próba</a:t>
            </a:r>
            <a:endParaRPr lang="pl-PL" sz="700" dirty="0">
              <a:effectLst/>
              <a:highlight>
                <a:srgbClr val="FFFF00"/>
              </a:highligh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446504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ymbol zastępczy tekstu 10">
            <a:extLst>
              <a:ext uri="{FF2B5EF4-FFF2-40B4-BE49-F238E27FC236}">
                <a16:creationId xmlns:a16="http://schemas.microsoft.com/office/drawing/2014/main" id="{ABE51646-5C87-4951-ACC8-9D0150DC118D}"/>
              </a:ext>
            </a:extLst>
          </p:cNvPr>
          <p:cNvSpPr>
            <a:spLocks noGrp="1"/>
          </p:cNvSpPr>
          <p:nvPr>
            <p:ph type="body" sz="quarter" idx="10"/>
          </p:nvPr>
        </p:nvSpPr>
        <p:spPr>
          <a:xfrm>
            <a:off x="2162174" y="2116155"/>
            <a:ext cx="4566611" cy="485775"/>
          </a:xfrm>
        </p:spPr>
        <p:txBody>
          <a:bodyPr/>
          <a:lstStyle/>
          <a:p>
            <a:r>
              <a:rPr lang="pl-PL" dirty="0"/>
              <a:t>Aplikacja </a:t>
            </a:r>
            <a:r>
              <a:rPr lang="pl-PL" dirty="0" err="1"/>
              <a:t>mObywatel</a:t>
            </a:r>
            <a:r>
              <a:rPr lang="pl-PL" dirty="0"/>
              <a:t>*</a:t>
            </a:r>
          </a:p>
        </p:txBody>
      </p:sp>
      <p:pic>
        <p:nvPicPr>
          <p:cNvPr id="4" name="Obraz 3" descr="Uśmiechnięty mężczyzna przy telefonie komórkowym">
            <a:extLst>
              <a:ext uri="{FF2B5EF4-FFF2-40B4-BE49-F238E27FC236}">
                <a16:creationId xmlns:a16="http://schemas.microsoft.com/office/drawing/2014/main" id="{0FE62D76-868C-1006-6EC7-A834E21EF1DF}"/>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6981371" y="1044675"/>
            <a:ext cx="5050972" cy="5018936"/>
          </a:xfrm>
          <a:prstGeom prst="rect">
            <a:avLst/>
          </a:prstGeom>
        </p:spPr>
      </p:pic>
      <p:sp>
        <p:nvSpPr>
          <p:cNvPr id="2" name="Symbol zastępczy tekstu 10">
            <a:extLst>
              <a:ext uri="{FF2B5EF4-FFF2-40B4-BE49-F238E27FC236}">
                <a16:creationId xmlns:a16="http://schemas.microsoft.com/office/drawing/2014/main" id="{4BEECE1C-C28F-2468-7780-34B937C9C846}"/>
              </a:ext>
            </a:extLst>
          </p:cNvPr>
          <p:cNvSpPr txBox="1">
            <a:spLocks/>
          </p:cNvSpPr>
          <p:nvPr/>
        </p:nvSpPr>
        <p:spPr>
          <a:xfrm>
            <a:off x="282573" y="5305487"/>
            <a:ext cx="6376845" cy="892113"/>
          </a:xfrm>
          <a:prstGeom prst="rect">
            <a:avLst/>
          </a:prstGeom>
        </p:spPr>
        <p:txBody>
          <a:bodyPr/>
          <a:lstStyle>
            <a:lvl1pPr marL="0" indent="0" algn="r" defTabSz="914400" rtl="0" eaLnBrk="1" latinLnBrk="0" hangingPunct="1">
              <a:lnSpc>
                <a:spcPct val="90000"/>
              </a:lnSpc>
              <a:spcBef>
                <a:spcPts val="1000"/>
              </a:spcBef>
              <a:buFont typeface="Arial" panose="020B0604020202020204" pitchFamily="34" charset="0"/>
              <a:buNone/>
              <a:defRPr sz="3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pl-PL" sz="1000" dirty="0"/>
              <a:t>* Uwaga! Dane przedstawione w tym rozdziale dotyczące odsetka osób korzystających z aplikacji </a:t>
            </a:r>
            <a:r>
              <a:rPr lang="pl-PL" sz="1000" dirty="0" err="1"/>
              <a:t>mObywatel</a:t>
            </a:r>
            <a:r>
              <a:rPr lang="pl-PL" sz="1000" dirty="0"/>
              <a:t> oraz częstotliwości korzystania z niej nie pokrywają się z danymi uzyskanymi w pytaniu 1 i 2, w których pytanie dotyczyły znajomości różnych usług cyfrowych, w tym aplikacji </a:t>
            </a:r>
            <a:r>
              <a:rPr lang="pl-PL" sz="1000" dirty="0" err="1"/>
              <a:t>mObywatel</a:t>
            </a:r>
            <a:r>
              <a:rPr lang="pl-PL" sz="1000" dirty="0"/>
              <a:t>. Powodem takie sytuacji jest inny sposób zadawania pytania 1 i 2 (pytaliśmy o wiele usług cyfrowych w tym o aplikację </a:t>
            </a:r>
            <a:r>
              <a:rPr lang="pl-PL" sz="1000" dirty="0" err="1"/>
              <a:t>mObywatel</a:t>
            </a:r>
            <a:r>
              <a:rPr lang="pl-PL" sz="1000" dirty="0"/>
              <a:t>) i jednocześnie doszczegółowienie w pytaniu 7, że chodzi o aplikację zainstalowaną na telefonie. </a:t>
            </a:r>
          </a:p>
        </p:txBody>
      </p:sp>
    </p:spTree>
    <p:extLst>
      <p:ext uri="{BB962C8B-B14F-4D97-AF65-F5344CB8AC3E}">
        <p14:creationId xmlns:p14="http://schemas.microsoft.com/office/powerpoint/2010/main" val="32514470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31CB0854-5AD6-7A37-B0E2-FEB06556B397}"/>
              </a:ext>
            </a:extLst>
          </p:cNvPr>
          <p:cNvSpPr>
            <a:spLocks noGrp="1"/>
          </p:cNvSpPr>
          <p:nvPr>
            <p:ph type="title"/>
          </p:nvPr>
        </p:nvSpPr>
        <p:spPr>
          <a:xfrm>
            <a:off x="328773" y="365126"/>
            <a:ext cx="9543489" cy="400992"/>
          </a:xfrm>
        </p:spPr>
        <p:txBody>
          <a:bodyPr/>
          <a:lstStyle/>
          <a:p>
            <a:r>
              <a:rPr lang="pl-PL" sz="1800" dirty="0"/>
              <a:t>Z aplikacji </a:t>
            </a:r>
            <a:r>
              <a:rPr lang="pl-PL" sz="1800" dirty="0" err="1"/>
              <a:t>mObywatel</a:t>
            </a:r>
            <a:r>
              <a:rPr lang="pl-PL" sz="1800" dirty="0"/>
              <a:t> zainstalowanej na telefonie korzysta ¼ badanych. Istnieje spora grupa - prawie 40% -  która mimo, iż zna aplikację to z niej nie korzysta. Warto zwrócić uwagę, że niewiele jest takich osób, które kiedyś korzystały, a już nie korzystają, co świadczyć może o wysokiej przydatności narzędzia. </a:t>
            </a:r>
          </a:p>
        </p:txBody>
      </p:sp>
      <p:graphicFrame>
        <p:nvGraphicFramePr>
          <p:cNvPr id="13" name="Wykres 12">
            <a:extLst>
              <a:ext uri="{FF2B5EF4-FFF2-40B4-BE49-F238E27FC236}">
                <a16:creationId xmlns:a16="http://schemas.microsoft.com/office/drawing/2014/main" id="{EA682C7D-8616-B6B1-61D8-825F75056F1A}"/>
              </a:ext>
            </a:extLst>
          </p:cNvPr>
          <p:cNvGraphicFramePr/>
          <p:nvPr>
            <p:extLst>
              <p:ext uri="{D42A27DB-BD31-4B8C-83A1-F6EECF244321}">
                <p14:modId xmlns:p14="http://schemas.microsoft.com/office/powerpoint/2010/main" val="1372623385"/>
              </p:ext>
            </p:extLst>
          </p:nvPr>
        </p:nvGraphicFramePr>
        <p:xfrm>
          <a:off x="402673" y="2917116"/>
          <a:ext cx="6509856" cy="2541693"/>
        </p:xfrm>
        <a:graphic>
          <a:graphicData uri="http://schemas.openxmlformats.org/drawingml/2006/chart">
            <c:chart xmlns:c="http://schemas.openxmlformats.org/drawingml/2006/chart" xmlns:r="http://schemas.openxmlformats.org/officeDocument/2006/relationships" r:id="rId2"/>
          </a:graphicData>
        </a:graphic>
      </p:graphicFrame>
      <p:sp>
        <p:nvSpPr>
          <p:cNvPr id="15" name="pole tekstowe 14">
            <a:extLst>
              <a:ext uri="{FF2B5EF4-FFF2-40B4-BE49-F238E27FC236}">
                <a16:creationId xmlns:a16="http://schemas.microsoft.com/office/drawing/2014/main" id="{755E514A-628C-90A5-E0B3-B05079D3FD14}"/>
              </a:ext>
            </a:extLst>
          </p:cNvPr>
          <p:cNvSpPr txBox="1"/>
          <p:nvPr/>
        </p:nvSpPr>
        <p:spPr>
          <a:xfrm>
            <a:off x="308365" y="5960013"/>
            <a:ext cx="11397860" cy="18466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sz="600" b="0" i="0" u="none" strike="noStrike" kern="1200" cap="none" spc="0" normalizeH="0" baseline="0" noProof="0" dirty="0">
                <a:ln>
                  <a:noFill/>
                </a:ln>
                <a:solidFill>
                  <a:prstClr val="black"/>
                </a:solidFill>
                <a:effectLst/>
                <a:uLnTx/>
                <a:uFillTx/>
                <a:latin typeface="Arial Nova" panose="020B0504020202020204" pitchFamily="34" charset="0"/>
                <a:ea typeface="Calibri" panose="020F0502020204030204" pitchFamily="34" charset="0"/>
                <a:cs typeface="Arial" panose="020B0604020202020204" pitchFamily="34" charset="0"/>
              </a:rPr>
              <a:t>P7. Czy i jak często korzysta Pan/i z aplikacji mObywatel zainstalowanej na telefonie? </a:t>
            </a:r>
          </a:p>
        </p:txBody>
      </p:sp>
      <p:sp>
        <p:nvSpPr>
          <p:cNvPr id="18" name="pole tekstowe 17">
            <a:extLst>
              <a:ext uri="{FF2B5EF4-FFF2-40B4-BE49-F238E27FC236}">
                <a16:creationId xmlns:a16="http://schemas.microsoft.com/office/drawing/2014/main" id="{3C77A3FC-58D2-F989-90E3-60E135FB4E66}"/>
              </a:ext>
            </a:extLst>
          </p:cNvPr>
          <p:cNvSpPr txBox="1"/>
          <p:nvPr/>
        </p:nvSpPr>
        <p:spPr>
          <a:xfrm>
            <a:off x="402673" y="2110435"/>
            <a:ext cx="4293783"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sz="1200" b="1" i="0" u="none" strike="noStrike" kern="1200" cap="none" spc="0" normalizeH="0" baseline="0" noProof="0" dirty="0">
                <a:ln>
                  <a:noFill/>
                </a:ln>
                <a:solidFill>
                  <a:prstClr val="black"/>
                </a:solidFill>
                <a:effectLst/>
                <a:uLnTx/>
                <a:uFillTx/>
                <a:latin typeface="Arial Nova"/>
                <a:ea typeface="+mn-ea"/>
                <a:cs typeface="+mn-cs"/>
              </a:rPr>
              <a:t>Korzystanie z aplikacji </a:t>
            </a:r>
            <a:r>
              <a:rPr kumimoji="0" lang="pl-PL" sz="1200" b="1" i="0" u="none" strike="noStrike" kern="1200" cap="none" spc="0" normalizeH="0" baseline="0" noProof="0" dirty="0" err="1">
                <a:ln>
                  <a:noFill/>
                </a:ln>
                <a:solidFill>
                  <a:prstClr val="black"/>
                </a:solidFill>
                <a:effectLst/>
                <a:uLnTx/>
                <a:uFillTx/>
                <a:latin typeface="Arial Nova"/>
                <a:ea typeface="+mn-ea"/>
                <a:cs typeface="+mn-cs"/>
              </a:rPr>
              <a:t>mObywatel</a:t>
            </a:r>
            <a:r>
              <a:rPr kumimoji="0" lang="pl-PL" sz="1200" b="1" i="0" u="none" strike="noStrike" kern="1200" cap="none" spc="0" normalizeH="0" baseline="0" noProof="0" dirty="0">
                <a:ln>
                  <a:noFill/>
                </a:ln>
                <a:solidFill>
                  <a:prstClr val="black"/>
                </a:solidFill>
                <a:effectLst/>
                <a:uLnTx/>
                <a:uFillTx/>
                <a:latin typeface="Arial Nova"/>
                <a:ea typeface="+mn-ea"/>
                <a:cs typeface="+mn-cs"/>
              </a:rPr>
              <a:t> zainstalowanej na telefonie wśród ogółu Polaków (na podstawie Omnibusa)</a:t>
            </a:r>
          </a:p>
        </p:txBody>
      </p:sp>
      <p:sp>
        <p:nvSpPr>
          <p:cNvPr id="58" name="pole tekstowe 57">
            <a:extLst>
              <a:ext uri="{FF2B5EF4-FFF2-40B4-BE49-F238E27FC236}">
                <a16:creationId xmlns:a16="http://schemas.microsoft.com/office/drawing/2014/main" id="{042FF7D7-853C-3263-5324-D3698F0680BB}"/>
              </a:ext>
            </a:extLst>
          </p:cNvPr>
          <p:cNvSpPr txBox="1"/>
          <p:nvPr/>
        </p:nvSpPr>
        <p:spPr>
          <a:xfrm>
            <a:off x="411909" y="2561834"/>
            <a:ext cx="981075" cy="20005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sz="700" b="0" i="0" u="none" strike="noStrike" kern="1200" cap="none" spc="0" normalizeH="0" baseline="0" noProof="0" dirty="0">
                <a:ln>
                  <a:noFill/>
                </a:ln>
                <a:solidFill>
                  <a:prstClr val="black"/>
                </a:solidFill>
                <a:effectLst/>
                <a:uLnTx/>
                <a:uFillTx/>
                <a:latin typeface="Arial Nova"/>
                <a:ea typeface="+mn-ea"/>
                <a:cs typeface="+mn-cs"/>
              </a:rPr>
              <a:t>N=1015</a:t>
            </a:r>
          </a:p>
        </p:txBody>
      </p:sp>
      <p:graphicFrame>
        <p:nvGraphicFramePr>
          <p:cNvPr id="3" name="Wykres 2">
            <a:extLst>
              <a:ext uri="{FF2B5EF4-FFF2-40B4-BE49-F238E27FC236}">
                <a16:creationId xmlns:a16="http://schemas.microsoft.com/office/drawing/2014/main" id="{920E655C-45E7-3F54-16A6-15BBC2AC2A49}"/>
              </a:ext>
            </a:extLst>
          </p:cNvPr>
          <p:cNvGraphicFramePr/>
          <p:nvPr>
            <p:extLst>
              <p:ext uri="{D42A27DB-BD31-4B8C-83A1-F6EECF244321}">
                <p14:modId xmlns:p14="http://schemas.microsoft.com/office/powerpoint/2010/main" val="1882675854"/>
              </p:ext>
            </p:extLst>
          </p:nvPr>
        </p:nvGraphicFramePr>
        <p:xfrm>
          <a:off x="6358861" y="2938122"/>
          <a:ext cx="6509856" cy="2541693"/>
        </p:xfrm>
        <a:graphic>
          <a:graphicData uri="http://schemas.openxmlformats.org/drawingml/2006/chart">
            <c:chart xmlns:c="http://schemas.openxmlformats.org/drawingml/2006/chart" xmlns:r="http://schemas.openxmlformats.org/officeDocument/2006/relationships" r:id="rId3"/>
          </a:graphicData>
        </a:graphic>
      </p:graphicFrame>
      <p:sp>
        <p:nvSpPr>
          <p:cNvPr id="4" name="pole tekstowe 3">
            <a:extLst>
              <a:ext uri="{FF2B5EF4-FFF2-40B4-BE49-F238E27FC236}">
                <a16:creationId xmlns:a16="http://schemas.microsoft.com/office/drawing/2014/main" id="{A30C5BF6-B6B7-A45B-FA59-468D4529A575}"/>
              </a:ext>
            </a:extLst>
          </p:cNvPr>
          <p:cNvSpPr txBox="1"/>
          <p:nvPr/>
        </p:nvSpPr>
        <p:spPr>
          <a:xfrm>
            <a:off x="10903203" y="2981677"/>
            <a:ext cx="946496"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sz="2400" b="1" i="0" u="none" strike="noStrike" kern="1200" cap="none" spc="0" normalizeH="0" baseline="0" noProof="0" dirty="0">
                <a:ln>
                  <a:noFill/>
                </a:ln>
                <a:solidFill>
                  <a:srgbClr val="D75452">
                    <a:lumMod val="75000"/>
                  </a:srgbClr>
                </a:solidFill>
                <a:effectLst/>
                <a:uLnTx/>
                <a:uFillTx/>
                <a:latin typeface="Arial Nova"/>
                <a:ea typeface="+mn-ea"/>
                <a:cs typeface="+mn-cs"/>
              </a:rPr>
              <a:t>30%</a:t>
            </a:r>
          </a:p>
        </p:txBody>
      </p:sp>
      <p:sp>
        <p:nvSpPr>
          <p:cNvPr id="6" name="pole tekstowe 5">
            <a:extLst>
              <a:ext uri="{FF2B5EF4-FFF2-40B4-BE49-F238E27FC236}">
                <a16:creationId xmlns:a16="http://schemas.microsoft.com/office/drawing/2014/main" id="{34478EF6-CDC7-9555-CADF-41E042F8202A}"/>
              </a:ext>
            </a:extLst>
          </p:cNvPr>
          <p:cNvSpPr txBox="1"/>
          <p:nvPr/>
        </p:nvSpPr>
        <p:spPr>
          <a:xfrm>
            <a:off x="10505867" y="2641935"/>
            <a:ext cx="1343832"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000" b="0" i="0" u="none" strike="noStrike" kern="1200" cap="none" spc="0" normalizeH="0" baseline="0" noProof="0" dirty="0">
                <a:ln>
                  <a:noFill/>
                </a:ln>
                <a:solidFill>
                  <a:schemeClr val="accent2">
                    <a:lumMod val="75000"/>
                  </a:schemeClr>
                </a:solidFill>
                <a:effectLst/>
                <a:uLnTx/>
                <a:uFillTx/>
                <a:latin typeface="Arial Nova"/>
                <a:ea typeface="+mn-ea"/>
                <a:cs typeface="+mn-cs"/>
              </a:rPr>
              <a:t>przynajmniej kilka razy w miesiącu</a:t>
            </a:r>
          </a:p>
        </p:txBody>
      </p:sp>
      <p:sp>
        <p:nvSpPr>
          <p:cNvPr id="8" name="pole tekstowe 7">
            <a:extLst>
              <a:ext uri="{FF2B5EF4-FFF2-40B4-BE49-F238E27FC236}">
                <a16:creationId xmlns:a16="http://schemas.microsoft.com/office/drawing/2014/main" id="{A871586E-D017-EE5A-3839-77166474D079}"/>
              </a:ext>
            </a:extLst>
          </p:cNvPr>
          <p:cNvSpPr txBox="1"/>
          <p:nvPr/>
        </p:nvSpPr>
        <p:spPr>
          <a:xfrm>
            <a:off x="6425536" y="2110435"/>
            <a:ext cx="3741783"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sz="1200" b="1" i="0" u="none" strike="noStrike" kern="1200" cap="none" spc="0" normalizeH="0" baseline="0" noProof="0" dirty="0">
                <a:ln>
                  <a:noFill/>
                </a:ln>
                <a:solidFill>
                  <a:prstClr val="black"/>
                </a:solidFill>
                <a:effectLst/>
                <a:uLnTx/>
                <a:uFillTx/>
                <a:latin typeface="Arial Nova"/>
                <a:ea typeface="+mn-ea"/>
                <a:cs typeface="+mn-cs"/>
              </a:rPr>
              <a:t>Częstotliwość korzystania wśród użytkowników aplikacji </a:t>
            </a:r>
            <a:r>
              <a:rPr kumimoji="0" lang="pl-PL" sz="1200" b="1" i="0" u="none" strike="noStrike" kern="1200" cap="none" spc="0" normalizeH="0" baseline="0" noProof="0" dirty="0" err="1">
                <a:ln>
                  <a:noFill/>
                </a:ln>
                <a:solidFill>
                  <a:prstClr val="black"/>
                </a:solidFill>
                <a:effectLst/>
                <a:uLnTx/>
                <a:uFillTx/>
                <a:latin typeface="Arial Nova"/>
                <a:ea typeface="+mn-ea"/>
                <a:cs typeface="+mn-cs"/>
              </a:rPr>
              <a:t>mObywatel</a:t>
            </a:r>
            <a:r>
              <a:rPr kumimoji="0" lang="pl-PL" sz="1200" b="1" i="0" u="none" strike="noStrike" kern="1200" cap="none" spc="0" normalizeH="0" baseline="0" noProof="0" dirty="0">
                <a:ln>
                  <a:noFill/>
                </a:ln>
                <a:solidFill>
                  <a:prstClr val="black"/>
                </a:solidFill>
                <a:effectLst/>
                <a:uLnTx/>
                <a:uFillTx/>
                <a:latin typeface="Arial Nova"/>
                <a:ea typeface="+mn-ea"/>
                <a:cs typeface="+mn-cs"/>
              </a:rPr>
              <a:t> zainstalowanej na </a:t>
            </a:r>
            <a:r>
              <a:rPr kumimoji="0" lang="pl-PL" sz="1200" b="1" i="0" u="none" strike="noStrike" kern="1200" cap="none" spc="0" normalizeH="0" baseline="0" noProof="0">
                <a:ln>
                  <a:noFill/>
                </a:ln>
                <a:solidFill>
                  <a:prstClr val="black"/>
                </a:solidFill>
                <a:effectLst/>
                <a:uLnTx/>
                <a:uFillTx/>
                <a:latin typeface="Arial Nova"/>
                <a:ea typeface="+mn-ea"/>
                <a:cs typeface="+mn-cs"/>
              </a:rPr>
              <a:t>telefonie </a:t>
            </a:r>
            <a:endParaRPr kumimoji="0" lang="pl-PL" sz="1200" b="1" i="0" u="none" strike="noStrike" kern="1200" cap="none" spc="0" normalizeH="0" baseline="0" noProof="0" dirty="0">
              <a:ln>
                <a:noFill/>
              </a:ln>
              <a:solidFill>
                <a:prstClr val="black"/>
              </a:solidFill>
              <a:effectLst/>
              <a:uLnTx/>
              <a:uFillTx/>
              <a:latin typeface="Arial Nova"/>
              <a:ea typeface="+mn-ea"/>
              <a:cs typeface="+mn-cs"/>
            </a:endParaRPr>
          </a:p>
        </p:txBody>
      </p:sp>
      <p:sp>
        <p:nvSpPr>
          <p:cNvPr id="10" name="pole tekstowe 9">
            <a:extLst>
              <a:ext uri="{FF2B5EF4-FFF2-40B4-BE49-F238E27FC236}">
                <a16:creationId xmlns:a16="http://schemas.microsoft.com/office/drawing/2014/main" id="{6E3B8FBE-872E-6553-75EF-CCB5CDF5AD7B}"/>
              </a:ext>
            </a:extLst>
          </p:cNvPr>
          <p:cNvSpPr txBox="1"/>
          <p:nvPr/>
        </p:nvSpPr>
        <p:spPr>
          <a:xfrm>
            <a:off x="6358861" y="2744271"/>
            <a:ext cx="704044" cy="20005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700" b="0" i="0" u="none" strike="noStrike" kern="1200" cap="none" spc="0" normalizeH="0" baseline="0" noProof="0" dirty="0">
                <a:ln>
                  <a:noFill/>
                </a:ln>
                <a:solidFill>
                  <a:prstClr val="black"/>
                </a:solidFill>
                <a:effectLst/>
                <a:uLnTx/>
                <a:uFillTx/>
                <a:latin typeface="Arial Nova"/>
                <a:ea typeface="+mn-ea"/>
                <a:cs typeface="+mn-cs"/>
              </a:rPr>
              <a:t>N=538</a:t>
            </a:r>
          </a:p>
        </p:txBody>
      </p:sp>
      <p:grpSp>
        <p:nvGrpSpPr>
          <p:cNvPr id="11" name="Grafika 22">
            <a:extLst>
              <a:ext uri="{FF2B5EF4-FFF2-40B4-BE49-F238E27FC236}">
                <a16:creationId xmlns:a16="http://schemas.microsoft.com/office/drawing/2014/main" id="{BFB95293-882F-655B-23B7-92DC23505A11}"/>
              </a:ext>
            </a:extLst>
          </p:cNvPr>
          <p:cNvGrpSpPr/>
          <p:nvPr/>
        </p:nvGrpSpPr>
        <p:grpSpPr>
          <a:xfrm>
            <a:off x="11639550" y="441326"/>
            <a:ext cx="256849" cy="508168"/>
            <a:chOff x="3255783" y="2509743"/>
            <a:chExt cx="562848" cy="1073671"/>
          </a:xfrm>
          <a:solidFill>
            <a:schemeClr val="accent2"/>
          </a:solidFill>
        </p:grpSpPr>
        <p:sp>
          <p:nvSpPr>
            <p:cNvPr id="12" name="Dowolny kształt: kształt 11">
              <a:extLst>
                <a:ext uri="{FF2B5EF4-FFF2-40B4-BE49-F238E27FC236}">
                  <a16:creationId xmlns:a16="http://schemas.microsoft.com/office/drawing/2014/main" id="{C701A1CC-9B4A-E084-0C31-3A51DB928CDF}"/>
                </a:ext>
              </a:extLst>
            </p:cNvPr>
            <p:cNvSpPr/>
            <p:nvPr/>
          </p:nvSpPr>
          <p:spPr>
            <a:xfrm>
              <a:off x="3255783" y="2509743"/>
              <a:ext cx="562848" cy="1073671"/>
            </a:xfrm>
            <a:custGeom>
              <a:avLst/>
              <a:gdLst>
                <a:gd name="connsiteX0" fmla="*/ 513008 w 562848"/>
                <a:gd name="connsiteY0" fmla="*/ 1073672 h 1073671"/>
                <a:gd name="connsiteX1" fmla="*/ 49849 w 562848"/>
                <a:gd name="connsiteY1" fmla="*/ 1073672 h 1073671"/>
                <a:gd name="connsiteX2" fmla="*/ 0 w 562848"/>
                <a:gd name="connsiteY2" fmla="*/ 1023874 h 1073671"/>
                <a:gd name="connsiteX3" fmla="*/ 0 w 562848"/>
                <a:gd name="connsiteY3" fmla="*/ 49781 h 1073671"/>
                <a:gd name="connsiteX4" fmla="*/ 49849 w 562848"/>
                <a:gd name="connsiteY4" fmla="*/ 0 h 1073671"/>
                <a:gd name="connsiteX5" fmla="*/ 513000 w 562848"/>
                <a:gd name="connsiteY5" fmla="*/ 0 h 1073671"/>
                <a:gd name="connsiteX6" fmla="*/ 562849 w 562848"/>
                <a:gd name="connsiteY6" fmla="*/ 49781 h 1073671"/>
                <a:gd name="connsiteX7" fmla="*/ 562849 w 562848"/>
                <a:gd name="connsiteY7" fmla="*/ 1023865 h 1073671"/>
                <a:gd name="connsiteX8" fmla="*/ 548243 w 562848"/>
                <a:gd name="connsiteY8" fmla="*/ 1059092 h 1073671"/>
                <a:gd name="connsiteX9" fmla="*/ 513008 w 562848"/>
                <a:gd name="connsiteY9" fmla="*/ 1073672 h 1073671"/>
                <a:gd name="connsiteX10" fmla="*/ 49849 w 562848"/>
                <a:gd name="connsiteY10" fmla="*/ 33556 h 1073671"/>
                <a:gd name="connsiteX11" fmla="*/ 33548 w 562848"/>
                <a:gd name="connsiteY11" fmla="*/ 49790 h 1073671"/>
                <a:gd name="connsiteX12" fmla="*/ 33548 w 562848"/>
                <a:gd name="connsiteY12" fmla="*/ 1023874 h 1073671"/>
                <a:gd name="connsiteX13" fmla="*/ 49849 w 562848"/>
                <a:gd name="connsiteY13" fmla="*/ 1040124 h 1073671"/>
                <a:gd name="connsiteX14" fmla="*/ 513017 w 562848"/>
                <a:gd name="connsiteY14" fmla="*/ 1040124 h 1073671"/>
                <a:gd name="connsiteX15" fmla="*/ 529310 w 562848"/>
                <a:gd name="connsiteY15" fmla="*/ 1023874 h 1073671"/>
                <a:gd name="connsiteX16" fmla="*/ 529293 w 562848"/>
                <a:gd name="connsiteY16" fmla="*/ 49781 h 1073671"/>
                <a:gd name="connsiteX17" fmla="*/ 512992 w 562848"/>
                <a:gd name="connsiteY17" fmla="*/ 33548 h 1073671"/>
                <a:gd name="connsiteX18" fmla="*/ 49849 w 562848"/>
                <a:gd name="connsiteY18" fmla="*/ 33548 h 1073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62848" h="1073671">
                  <a:moveTo>
                    <a:pt x="513008" y="1073672"/>
                  </a:moveTo>
                  <a:lnTo>
                    <a:pt x="49849" y="1073672"/>
                  </a:lnTo>
                  <a:cubicBezTo>
                    <a:pt x="22359" y="1073672"/>
                    <a:pt x="0" y="1051338"/>
                    <a:pt x="0" y="1023874"/>
                  </a:cubicBezTo>
                  <a:lnTo>
                    <a:pt x="0" y="49781"/>
                  </a:lnTo>
                  <a:cubicBezTo>
                    <a:pt x="0" y="22334"/>
                    <a:pt x="22359" y="0"/>
                    <a:pt x="49849" y="0"/>
                  </a:cubicBezTo>
                  <a:lnTo>
                    <a:pt x="513000" y="0"/>
                  </a:lnTo>
                  <a:cubicBezTo>
                    <a:pt x="540489" y="0"/>
                    <a:pt x="562849" y="22334"/>
                    <a:pt x="562849" y="49781"/>
                  </a:cubicBezTo>
                  <a:lnTo>
                    <a:pt x="562849" y="1023865"/>
                  </a:lnTo>
                  <a:cubicBezTo>
                    <a:pt x="562857" y="1037154"/>
                    <a:pt x="557677" y="1049676"/>
                    <a:pt x="548243" y="1059092"/>
                  </a:cubicBezTo>
                  <a:cubicBezTo>
                    <a:pt x="538827" y="1068500"/>
                    <a:pt x="526314" y="1073672"/>
                    <a:pt x="513008" y="1073672"/>
                  </a:cubicBezTo>
                  <a:close/>
                  <a:moveTo>
                    <a:pt x="49849" y="33556"/>
                  </a:moveTo>
                  <a:cubicBezTo>
                    <a:pt x="40863" y="33556"/>
                    <a:pt x="33548" y="40838"/>
                    <a:pt x="33548" y="49790"/>
                  </a:cubicBezTo>
                  <a:lnTo>
                    <a:pt x="33548" y="1023874"/>
                  </a:lnTo>
                  <a:cubicBezTo>
                    <a:pt x="33548" y="1032834"/>
                    <a:pt x="40863" y="1040124"/>
                    <a:pt x="49849" y="1040124"/>
                  </a:cubicBezTo>
                  <a:lnTo>
                    <a:pt x="513017" y="1040124"/>
                  </a:lnTo>
                  <a:cubicBezTo>
                    <a:pt x="521994" y="1040124"/>
                    <a:pt x="529310" y="1032834"/>
                    <a:pt x="529310" y="1023874"/>
                  </a:cubicBezTo>
                  <a:lnTo>
                    <a:pt x="529293" y="49781"/>
                  </a:lnTo>
                  <a:cubicBezTo>
                    <a:pt x="529293" y="40829"/>
                    <a:pt x="521986" y="33548"/>
                    <a:pt x="512992" y="33548"/>
                  </a:cubicBezTo>
                  <a:lnTo>
                    <a:pt x="49849" y="33548"/>
                  </a:lnTo>
                  <a:close/>
                </a:path>
              </a:pathLst>
            </a:custGeom>
            <a:grpFill/>
            <a:ln w="9525" cap="flat">
              <a:solidFill>
                <a:schemeClr val="accent2"/>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Arial Nova"/>
                <a:ea typeface="+mn-ea"/>
                <a:cs typeface="+mn-cs"/>
              </a:endParaRPr>
            </a:p>
          </p:txBody>
        </p:sp>
        <p:sp>
          <p:nvSpPr>
            <p:cNvPr id="14" name="Dowolny kształt: kształt 13">
              <a:extLst>
                <a:ext uri="{FF2B5EF4-FFF2-40B4-BE49-F238E27FC236}">
                  <a16:creationId xmlns:a16="http://schemas.microsoft.com/office/drawing/2014/main" id="{DCA36D37-19F6-9B09-8FF2-702A032EE76A}"/>
                </a:ext>
              </a:extLst>
            </p:cNvPr>
            <p:cNvSpPr/>
            <p:nvPr/>
          </p:nvSpPr>
          <p:spPr>
            <a:xfrm>
              <a:off x="3276666" y="3379725"/>
              <a:ext cx="521083" cy="33555"/>
            </a:xfrm>
            <a:custGeom>
              <a:avLst/>
              <a:gdLst>
                <a:gd name="connsiteX0" fmla="*/ 0 w 521083"/>
                <a:gd name="connsiteY0" fmla="*/ 0 h 33555"/>
                <a:gd name="connsiteX1" fmla="*/ 521083 w 521083"/>
                <a:gd name="connsiteY1" fmla="*/ 0 h 33555"/>
                <a:gd name="connsiteX2" fmla="*/ 521083 w 521083"/>
                <a:gd name="connsiteY2" fmla="*/ 33556 h 33555"/>
                <a:gd name="connsiteX3" fmla="*/ 0 w 521083"/>
                <a:gd name="connsiteY3" fmla="*/ 33556 h 33555"/>
              </a:gdLst>
              <a:ahLst/>
              <a:cxnLst>
                <a:cxn ang="0">
                  <a:pos x="connsiteX0" y="connsiteY0"/>
                </a:cxn>
                <a:cxn ang="0">
                  <a:pos x="connsiteX1" y="connsiteY1"/>
                </a:cxn>
                <a:cxn ang="0">
                  <a:pos x="connsiteX2" y="connsiteY2"/>
                </a:cxn>
                <a:cxn ang="0">
                  <a:pos x="connsiteX3" y="connsiteY3"/>
                </a:cxn>
              </a:cxnLst>
              <a:rect l="l" t="t" r="r" b="b"/>
              <a:pathLst>
                <a:path w="521083" h="33555">
                  <a:moveTo>
                    <a:pt x="0" y="0"/>
                  </a:moveTo>
                  <a:lnTo>
                    <a:pt x="521083" y="0"/>
                  </a:lnTo>
                  <a:lnTo>
                    <a:pt x="521083" y="33556"/>
                  </a:lnTo>
                  <a:lnTo>
                    <a:pt x="0" y="33556"/>
                  </a:lnTo>
                  <a:close/>
                </a:path>
              </a:pathLst>
            </a:custGeom>
            <a:grpFill/>
            <a:ln w="9525" cap="flat">
              <a:solidFill>
                <a:schemeClr val="accent2"/>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Arial Nova"/>
                <a:ea typeface="+mn-ea"/>
                <a:cs typeface="+mn-cs"/>
              </a:endParaRPr>
            </a:p>
          </p:txBody>
        </p:sp>
        <p:sp>
          <p:nvSpPr>
            <p:cNvPr id="16" name="Dowolny kształt: kształt 15">
              <a:extLst>
                <a:ext uri="{FF2B5EF4-FFF2-40B4-BE49-F238E27FC236}">
                  <a16:creationId xmlns:a16="http://schemas.microsoft.com/office/drawing/2014/main" id="{50BEB092-E654-1BD7-50D1-658A664036DC}"/>
                </a:ext>
              </a:extLst>
            </p:cNvPr>
            <p:cNvSpPr/>
            <p:nvPr/>
          </p:nvSpPr>
          <p:spPr>
            <a:xfrm>
              <a:off x="3276666" y="2660841"/>
              <a:ext cx="521083" cy="33555"/>
            </a:xfrm>
            <a:custGeom>
              <a:avLst/>
              <a:gdLst>
                <a:gd name="connsiteX0" fmla="*/ 0 w 521083"/>
                <a:gd name="connsiteY0" fmla="*/ 0 h 33555"/>
                <a:gd name="connsiteX1" fmla="*/ 521083 w 521083"/>
                <a:gd name="connsiteY1" fmla="*/ 0 h 33555"/>
                <a:gd name="connsiteX2" fmla="*/ 521083 w 521083"/>
                <a:gd name="connsiteY2" fmla="*/ 33556 h 33555"/>
                <a:gd name="connsiteX3" fmla="*/ 0 w 521083"/>
                <a:gd name="connsiteY3" fmla="*/ 33556 h 33555"/>
              </a:gdLst>
              <a:ahLst/>
              <a:cxnLst>
                <a:cxn ang="0">
                  <a:pos x="connsiteX0" y="connsiteY0"/>
                </a:cxn>
                <a:cxn ang="0">
                  <a:pos x="connsiteX1" y="connsiteY1"/>
                </a:cxn>
                <a:cxn ang="0">
                  <a:pos x="connsiteX2" y="connsiteY2"/>
                </a:cxn>
                <a:cxn ang="0">
                  <a:pos x="connsiteX3" y="connsiteY3"/>
                </a:cxn>
              </a:cxnLst>
              <a:rect l="l" t="t" r="r" b="b"/>
              <a:pathLst>
                <a:path w="521083" h="33555">
                  <a:moveTo>
                    <a:pt x="0" y="0"/>
                  </a:moveTo>
                  <a:lnTo>
                    <a:pt x="521083" y="0"/>
                  </a:lnTo>
                  <a:lnTo>
                    <a:pt x="521083" y="33556"/>
                  </a:lnTo>
                  <a:lnTo>
                    <a:pt x="0" y="33556"/>
                  </a:lnTo>
                  <a:close/>
                </a:path>
              </a:pathLst>
            </a:custGeom>
            <a:grpFill/>
            <a:ln w="9525" cap="flat">
              <a:solidFill>
                <a:schemeClr val="accent2"/>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Arial Nova"/>
                <a:ea typeface="+mn-ea"/>
                <a:cs typeface="+mn-cs"/>
              </a:endParaRPr>
            </a:p>
          </p:txBody>
        </p:sp>
        <p:sp>
          <p:nvSpPr>
            <p:cNvPr id="19" name="Dowolny kształt: kształt 18">
              <a:extLst>
                <a:ext uri="{FF2B5EF4-FFF2-40B4-BE49-F238E27FC236}">
                  <a16:creationId xmlns:a16="http://schemas.microsoft.com/office/drawing/2014/main" id="{52B809BD-5382-01DB-4CD9-DBCDEE181FC3}"/>
                </a:ext>
              </a:extLst>
            </p:cNvPr>
            <p:cNvSpPr/>
            <p:nvPr/>
          </p:nvSpPr>
          <p:spPr>
            <a:xfrm>
              <a:off x="3448791" y="2583503"/>
              <a:ext cx="176833" cy="33555"/>
            </a:xfrm>
            <a:custGeom>
              <a:avLst/>
              <a:gdLst>
                <a:gd name="connsiteX0" fmla="*/ 0 w 176833"/>
                <a:gd name="connsiteY0" fmla="*/ 0 h 33555"/>
                <a:gd name="connsiteX1" fmla="*/ 176833 w 176833"/>
                <a:gd name="connsiteY1" fmla="*/ 0 h 33555"/>
                <a:gd name="connsiteX2" fmla="*/ 176833 w 176833"/>
                <a:gd name="connsiteY2" fmla="*/ 33556 h 33555"/>
                <a:gd name="connsiteX3" fmla="*/ 0 w 176833"/>
                <a:gd name="connsiteY3" fmla="*/ 33556 h 33555"/>
              </a:gdLst>
              <a:ahLst/>
              <a:cxnLst>
                <a:cxn ang="0">
                  <a:pos x="connsiteX0" y="connsiteY0"/>
                </a:cxn>
                <a:cxn ang="0">
                  <a:pos x="connsiteX1" y="connsiteY1"/>
                </a:cxn>
                <a:cxn ang="0">
                  <a:pos x="connsiteX2" y="connsiteY2"/>
                </a:cxn>
                <a:cxn ang="0">
                  <a:pos x="connsiteX3" y="connsiteY3"/>
                </a:cxn>
              </a:cxnLst>
              <a:rect l="l" t="t" r="r" b="b"/>
              <a:pathLst>
                <a:path w="176833" h="33555">
                  <a:moveTo>
                    <a:pt x="0" y="0"/>
                  </a:moveTo>
                  <a:lnTo>
                    <a:pt x="176833" y="0"/>
                  </a:lnTo>
                  <a:lnTo>
                    <a:pt x="176833" y="33556"/>
                  </a:lnTo>
                  <a:lnTo>
                    <a:pt x="0" y="33556"/>
                  </a:lnTo>
                  <a:close/>
                </a:path>
              </a:pathLst>
            </a:custGeom>
            <a:grpFill/>
            <a:ln w="9525" cap="flat">
              <a:solidFill>
                <a:schemeClr val="accent2"/>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Arial Nova"/>
                <a:ea typeface="+mn-ea"/>
                <a:cs typeface="+mn-cs"/>
              </a:endParaRPr>
            </a:p>
          </p:txBody>
        </p:sp>
        <p:sp>
          <p:nvSpPr>
            <p:cNvPr id="21" name="Dowolny kształt: kształt 20">
              <a:extLst>
                <a:ext uri="{FF2B5EF4-FFF2-40B4-BE49-F238E27FC236}">
                  <a16:creationId xmlns:a16="http://schemas.microsoft.com/office/drawing/2014/main" id="{0F9BB746-54E1-B0BE-6B08-B586D7648589}"/>
                </a:ext>
              </a:extLst>
            </p:cNvPr>
            <p:cNvSpPr/>
            <p:nvPr/>
          </p:nvSpPr>
          <p:spPr>
            <a:xfrm>
              <a:off x="3515608" y="3463754"/>
              <a:ext cx="43200" cy="33555"/>
            </a:xfrm>
            <a:custGeom>
              <a:avLst/>
              <a:gdLst>
                <a:gd name="connsiteX0" fmla="*/ 0 w 43200"/>
                <a:gd name="connsiteY0" fmla="*/ 0 h 33555"/>
                <a:gd name="connsiteX1" fmla="*/ 43200 w 43200"/>
                <a:gd name="connsiteY1" fmla="*/ 0 h 33555"/>
                <a:gd name="connsiteX2" fmla="*/ 43200 w 43200"/>
                <a:gd name="connsiteY2" fmla="*/ 33556 h 33555"/>
                <a:gd name="connsiteX3" fmla="*/ 0 w 43200"/>
                <a:gd name="connsiteY3" fmla="*/ 33556 h 33555"/>
              </a:gdLst>
              <a:ahLst/>
              <a:cxnLst>
                <a:cxn ang="0">
                  <a:pos x="connsiteX0" y="connsiteY0"/>
                </a:cxn>
                <a:cxn ang="0">
                  <a:pos x="connsiteX1" y="connsiteY1"/>
                </a:cxn>
                <a:cxn ang="0">
                  <a:pos x="connsiteX2" y="connsiteY2"/>
                </a:cxn>
                <a:cxn ang="0">
                  <a:pos x="connsiteX3" y="connsiteY3"/>
                </a:cxn>
              </a:cxnLst>
              <a:rect l="l" t="t" r="r" b="b"/>
              <a:pathLst>
                <a:path w="43200" h="33555">
                  <a:moveTo>
                    <a:pt x="0" y="0"/>
                  </a:moveTo>
                  <a:lnTo>
                    <a:pt x="43200" y="0"/>
                  </a:lnTo>
                  <a:lnTo>
                    <a:pt x="43200" y="33556"/>
                  </a:lnTo>
                  <a:lnTo>
                    <a:pt x="0" y="33556"/>
                  </a:lnTo>
                  <a:close/>
                </a:path>
              </a:pathLst>
            </a:custGeom>
            <a:grpFill/>
            <a:ln w="9525" cap="flat">
              <a:solidFill>
                <a:schemeClr val="accent2"/>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Arial Nova"/>
                <a:ea typeface="+mn-ea"/>
                <a:cs typeface="+mn-cs"/>
              </a:endParaRPr>
            </a:p>
          </p:txBody>
        </p:sp>
      </p:grpSp>
      <p:sp>
        <p:nvSpPr>
          <p:cNvPr id="22" name="pole tekstowe 21">
            <a:extLst>
              <a:ext uri="{FF2B5EF4-FFF2-40B4-BE49-F238E27FC236}">
                <a16:creationId xmlns:a16="http://schemas.microsoft.com/office/drawing/2014/main" id="{3A65A500-E7E1-EE44-0FE3-36461E25A42C}"/>
              </a:ext>
            </a:extLst>
          </p:cNvPr>
          <p:cNvSpPr txBox="1"/>
          <p:nvPr/>
        </p:nvSpPr>
        <p:spPr>
          <a:xfrm>
            <a:off x="9993822" y="357795"/>
            <a:ext cx="1771489"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sz="1200" b="1" i="0" u="none" strike="noStrike" kern="1200" cap="none" spc="0" normalizeH="0" baseline="0" noProof="0" dirty="0">
                <a:ln>
                  <a:noFill/>
                </a:ln>
                <a:solidFill>
                  <a:srgbClr val="D75452">
                    <a:lumMod val="75000"/>
                  </a:srgbClr>
                </a:solidFill>
                <a:effectLst/>
                <a:uLnTx/>
                <a:uFillTx/>
                <a:latin typeface="Arial Nova"/>
                <a:ea typeface="+mn-ea"/>
                <a:cs typeface="+mn-cs"/>
              </a:rPr>
              <a:t>aplikacja </a:t>
            </a:r>
            <a:r>
              <a:rPr kumimoji="0" lang="pl-PL" sz="1200" b="1" i="0" u="none" strike="noStrike" kern="1200" cap="none" spc="0" normalizeH="0" baseline="0" noProof="0" dirty="0" err="1">
                <a:ln>
                  <a:noFill/>
                </a:ln>
                <a:solidFill>
                  <a:srgbClr val="D75452">
                    <a:lumMod val="75000"/>
                  </a:srgbClr>
                </a:solidFill>
                <a:effectLst/>
                <a:uLnTx/>
                <a:uFillTx/>
                <a:latin typeface="Arial Nova"/>
                <a:ea typeface="+mn-ea"/>
                <a:cs typeface="+mn-cs"/>
              </a:rPr>
              <a:t>mObywatel</a:t>
            </a:r>
            <a:endParaRPr kumimoji="0" lang="pl-PL" sz="1200" b="1" i="0" u="none" strike="noStrike" kern="1200" cap="none" spc="0" normalizeH="0" baseline="0" noProof="0" dirty="0">
              <a:ln>
                <a:noFill/>
              </a:ln>
              <a:solidFill>
                <a:srgbClr val="D75452">
                  <a:lumMod val="75000"/>
                </a:srgbClr>
              </a:solidFill>
              <a:effectLst/>
              <a:uLnTx/>
              <a:uFillTx/>
              <a:latin typeface="Arial Nova"/>
              <a:ea typeface="+mn-ea"/>
              <a:cs typeface="+mn-cs"/>
            </a:endParaRPr>
          </a:p>
        </p:txBody>
      </p:sp>
      <p:sp>
        <p:nvSpPr>
          <p:cNvPr id="25" name="Prostokąt: zaokrąglone rogi 24">
            <a:extLst>
              <a:ext uri="{FF2B5EF4-FFF2-40B4-BE49-F238E27FC236}">
                <a16:creationId xmlns:a16="http://schemas.microsoft.com/office/drawing/2014/main" id="{0B1BF715-12A4-25B6-3DCB-9714B88E721F}"/>
              </a:ext>
            </a:extLst>
          </p:cNvPr>
          <p:cNvSpPr/>
          <p:nvPr/>
        </p:nvSpPr>
        <p:spPr>
          <a:xfrm>
            <a:off x="334964" y="2025021"/>
            <a:ext cx="5661192" cy="3318504"/>
          </a:xfrm>
          <a:prstGeom prst="roundRect">
            <a:avLst>
              <a:gd name="adj" fmla="val 6242"/>
            </a:avLst>
          </a:prstGeom>
          <a:no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white"/>
              </a:solidFill>
              <a:effectLst/>
              <a:uLnTx/>
              <a:uFillTx/>
              <a:latin typeface="Arial Nova"/>
              <a:ea typeface="+mn-ea"/>
              <a:cs typeface="+mn-cs"/>
            </a:endParaRPr>
          </a:p>
        </p:txBody>
      </p:sp>
      <p:sp>
        <p:nvSpPr>
          <p:cNvPr id="26" name="Prostokąt: zaokrąglone rogi 25">
            <a:extLst>
              <a:ext uri="{FF2B5EF4-FFF2-40B4-BE49-F238E27FC236}">
                <a16:creationId xmlns:a16="http://schemas.microsoft.com/office/drawing/2014/main" id="{AD5DD8C0-C577-3212-AA85-EDFEFCF30A5A}"/>
              </a:ext>
            </a:extLst>
          </p:cNvPr>
          <p:cNvSpPr/>
          <p:nvPr/>
        </p:nvSpPr>
        <p:spPr>
          <a:xfrm>
            <a:off x="6235207" y="2025021"/>
            <a:ext cx="5661192" cy="3318504"/>
          </a:xfrm>
          <a:prstGeom prst="roundRect">
            <a:avLst>
              <a:gd name="adj" fmla="val 6242"/>
            </a:avLst>
          </a:prstGeom>
          <a:no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white"/>
              </a:solidFill>
              <a:effectLst/>
              <a:uLnTx/>
              <a:uFillTx/>
              <a:latin typeface="Arial Nova"/>
              <a:ea typeface="+mn-ea"/>
              <a:cs typeface="+mn-cs"/>
            </a:endParaRPr>
          </a:p>
        </p:txBody>
      </p:sp>
    </p:spTree>
    <p:extLst>
      <p:ext uri="{BB962C8B-B14F-4D97-AF65-F5344CB8AC3E}">
        <p14:creationId xmlns:p14="http://schemas.microsoft.com/office/powerpoint/2010/main" val="26351402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ymbol zastępczy numeru slajdu 4">
            <a:extLst>
              <a:ext uri="{FF2B5EF4-FFF2-40B4-BE49-F238E27FC236}">
                <a16:creationId xmlns:a16="http://schemas.microsoft.com/office/drawing/2014/main" id="{B807D29C-CF2B-46D8-A76A-696E2AA9FF12}"/>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0412B39-0C04-4EC7-9B11-85F45E7BB065}" type="slidenum">
              <a:rPr kumimoji="0" lang="pl-PL" sz="1000" b="0" i="0" u="none" strike="noStrike" kern="1200" cap="none" spc="0" normalizeH="0" baseline="0" noProof="0" smtClean="0">
                <a:ln>
                  <a:noFill/>
                </a:ln>
                <a:solidFill>
                  <a:prstClr val="black"/>
                </a:solidFill>
                <a:effectLst/>
                <a:uLnTx/>
                <a:uFillTx/>
                <a:latin typeface="Arial Nov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pl-PL" sz="1000" b="0" i="0" u="none" strike="noStrike" kern="1200" cap="none" spc="0" normalizeH="0" baseline="0" noProof="0">
              <a:ln>
                <a:noFill/>
              </a:ln>
              <a:solidFill>
                <a:prstClr val="black"/>
              </a:solidFill>
              <a:effectLst/>
              <a:uLnTx/>
              <a:uFillTx/>
              <a:latin typeface="Arial Nova"/>
              <a:ea typeface="+mn-ea"/>
              <a:cs typeface="+mn-cs"/>
            </a:endParaRPr>
          </a:p>
        </p:txBody>
      </p:sp>
      <p:sp>
        <p:nvSpPr>
          <p:cNvPr id="2" name="pole tekstowe 1">
            <a:extLst>
              <a:ext uri="{FF2B5EF4-FFF2-40B4-BE49-F238E27FC236}">
                <a16:creationId xmlns:a16="http://schemas.microsoft.com/office/drawing/2014/main" id="{F5395D4B-D697-4723-9319-5A9F88F508D9}"/>
              </a:ext>
            </a:extLst>
          </p:cNvPr>
          <p:cNvSpPr txBox="1"/>
          <p:nvPr/>
        </p:nvSpPr>
        <p:spPr>
          <a:xfrm>
            <a:off x="3705639" y="2757651"/>
            <a:ext cx="8171286" cy="738664"/>
          </a:xfrm>
          <a:prstGeom prst="rect">
            <a:avLst/>
          </a:prstGeom>
          <a:noFill/>
        </p:spPr>
        <p:txBody>
          <a:bodyPr wrap="square" rtlCol="0">
            <a:spAutoFit/>
          </a:bodyPr>
          <a:lstStyle/>
          <a:p>
            <a:pPr marL="285750" lvl="0" indent="-285750">
              <a:buFont typeface="Arial" panose="020B0604020202020204" pitchFamily="34" charset="0"/>
              <a:buChar char="•"/>
              <a:defRPr/>
            </a:pPr>
            <a:r>
              <a:rPr lang="pl-PL" sz="1400" dirty="0">
                <a:latin typeface="Arial Nova" panose="020B0504020202020204" pitchFamily="34" charset="0"/>
                <a:ea typeface="Times New Roman" panose="02020603050405020304" pitchFamily="18" charset="0"/>
              </a:rPr>
              <a:t>Badanie na </a:t>
            </a:r>
            <a:r>
              <a:rPr lang="pl-PL" sz="1400" dirty="0">
                <a:effectLst/>
                <a:latin typeface="Arial Nova" panose="020B0504020202020204" pitchFamily="34" charset="0"/>
                <a:ea typeface="Times New Roman" panose="02020603050405020304" pitchFamily="18" charset="0"/>
              </a:rPr>
              <a:t>reprezentatywnej próbie mieszkańców Polski w wieku 15 +, w ramach badania Omnibus, </a:t>
            </a:r>
            <a:r>
              <a:rPr lang="pl-PL" sz="1400" dirty="0">
                <a:latin typeface="Arial Nova" panose="020B0504020202020204" pitchFamily="34" charset="0"/>
                <a:ea typeface="Times New Roman" panose="02020603050405020304" pitchFamily="18" charset="0"/>
              </a:rPr>
              <a:t>face to face</a:t>
            </a:r>
          </a:p>
          <a:p>
            <a:pPr marL="285750" lvl="0" indent="-285750">
              <a:buFont typeface="Arial" panose="020B0604020202020204" pitchFamily="34" charset="0"/>
              <a:buChar char="•"/>
              <a:defRPr/>
            </a:pPr>
            <a:r>
              <a:rPr kumimoji="0" lang="pl-PL" sz="1400" b="0" i="0" u="none" strike="noStrike" kern="1200" cap="none" spc="0" normalizeH="0" baseline="0" noProof="0" dirty="0">
                <a:ln>
                  <a:noFill/>
                </a:ln>
                <a:solidFill>
                  <a:prstClr val="black"/>
                </a:solidFill>
                <a:effectLst/>
                <a:uLnTx/>
                <a:uFillTx/>
                <a:latin typeface="Arial Nova" panose="020B0504020202020204" pitchFamily="34" charset="0"/>
              </a:rPr>
              <a:t>Booster z użytkownikami aplikacji, badanie telefoniczne </a:t>
            </a:r>
          </a:p>
        </p:txBody>
      </p:sp>
      <p:sp>
        <p:nvSpPr>
          <p:cNvPr id="13" name="pole tekstowe 12">
            <a:extLst>
              <a:ext uri="{FF2B5EF4-FFF2-40B4-BE49-F238E27FC236}">
                <a16:creationId xmlns:a16="http://schemas.microsoft.com/office/drawing/2014/main" id="{2ABE5C8A-89FC-41B8-9F7B-9655CAD09DA4}"/>
              </a:ext>
            </a:extLst>
          </p:cNvPr>
          <p:cNvSpPr txBox="1"/>
          <p:nvPr/>
        </p:nvSpPr>
        <p:spPr>
          <a:xfrm>
            <a:off x="3550034" y="5462766"/>
            <a:ext cx="5984490" cy="307777"/>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pl-PL" sz="1400" b="0" i="0" u="none" strike="noStrike" kern="1200" cap="none" spc="0" normalizeH="0" baseline="0" noProof="0" dirty="0">
                <a:ln>
                  <a:noFill/>
                </a:ln>
                <a:solidFill>
                  <a:prstClr val="black"/>
                </a:solidFill>
                <a:effectLst/>
                <a:uLnTx/>
                <a:uFillTx/>
                <a:latin typeface="Arial Nova"/>
                <a:ea typeface="+mn-ea"/>
                <a:cs typeface="+mn-cs"/>
              </a:rPr>
              <a:t>sierpień 2023</a:t>
            </a:r>
          </a:p>
        </p:txBody>
      </p:sp>
      <p:sp>
        <p:nvSpPr>
          <p:cNvPr id="17" name="pole tekstowe 16">
            <a:extLst>
              <a:ext uri="{FF2B5EF4-FFF2-40B4-BE49-F238E27FC236}">
                <a16:creationId xmlns:a16="http://schemas.microsoft.com/office/drawing/2014/main" id="{973B3C28-6505-46ED-8240-13EB8EE0A942}"/>
              </a:ext>
            </a:extLst>
          </p:cNvPr>
          <p:cNvSpPr txBox="1"/>
          <p:nvPr/>
        </p:nvSpPr>
        <p:spPr>
          <a:xfrm>
            <a:off x="3694869" y="3939474"/>
            <a:ext cx="8019930" cy="1415772"/>
          </a:xfrm>
          <a:prstGeom prst="rect">
            <a:avLst/>
          </a:prstGeom>
          <a:noFill/>
        </p:spPr>
        <p:txBody>
          <a:bodyPr wrap="square" rtlCol="0">
            <a:spAutoFit/>
          </a:bodyPr>
          <a:lstStyle/>
          <a:p>
            <a:pPr marL="285750" indent="-285750">
              <a:buFont typeface="Arial" panose="020B0604020202020204" pitchFamily="34" charset="0"/>
              <a:buChar char="•"/>
              <a:defRPr/>
            </a:pPr>
            <a:r>
              <a:rPr lang="pl-PL" sz="1400" dirty="0">
                <a:solidFill>
                  <a:prstClr val="black"/>
                </a:solidFill>
              </a:rPr>
              <a:t>N=1015 mieszkańców Polski w badaniu typu Omnibus</a:t>
            </a:r>
          </a:p>
          <a:p>
            <a:pPr marL="285750" indent="-285750">
              <a:buFont typeface="Arial" panose="020B0604020202020204" pitchFamily="34" charset="0"/>
              <a:buChar char="•"/>
              <a:defRPr/>
            </a:pPr>
            <a:r>
              <a:rPr lang="pl-PL" sz="1400" dirty="0">
                <a:solidFill>
                  <a:prstClr val="black"/>
                </a:solidFill>
              </a:rPr>
              <a:t>N=301 użytkowników aplikacji mObywatel w badaniu telefonicznym </a:t>
            </a:r>
          </a:p>
          <a:p>
            <a:pPr marL="269875" lvl="1">
              <a:defRPr/>
            </a:pPr>
            <a:endParaRPr lang="pl-PL" sz="1400" dirty="0">
              <a:solidFill>
                <a:prstClr val="black"/>
              </a:solidFill>
            </a:endParaRPr>
          </a:p>
          <a:p>
            <a:pPr marL="269875" lvl="1">
              <a:defRPr/>
            </a:pPr>
            <a:r>
              <a:rPr lang="pl-PL" sz="1000" dirty="0">
                <a:solidFill>
                  <a:prstClr val="black"/>
                </a:solidFill>
              </a:rPr>
              <a:t>Łącznie N=538 wywiadów z użytkownikami aplikacji mObywatel. </a:t>
            </a:r>
          </a:p>
          <a:p>
            <a:pPr marL="269875" lvl="1">
              <a:defRPr/>
            </a:pPr>
            <a:r>
              <a:rPr lang="pl-PL" sz="1000" dirty="0">
                <a:solidFill>
                  <a:prstClr val="black"/>
                </a:solidFill>
              </a:rPr>
              <a:t>Próba użytkowników uzyskanych w boosterze została przeważona pod względem zmiennych demograficznych do profilu użytkowników uzyskanego w ramach reprezentatywnego badania omnibusowego.</a:t>
            </a:r>
          </a:p>
          <a:p>
            <a:pPr marL="285750" indent="-285750">
              <a:buFont typeface="Arial" panose="020B0604020202020204" pitchFamily="34" charset="0"/>
              <a:buChar char="•"/>
              <a:defRPr/>
            </a:pPr>
            <a:endParaRPr kumimoji="0" lang="pl-PL" sz="1400" b="0" i="0" u="none" strike="noStrike" kern="1200" cap="none" spc="0" normalizeH="0" baseline="0" noProof="0" dirty="0">
              <a:ln>
                <a:noFill/>
              </a:ln>
              <a:solidFill>
                <a:prstClr val="black"/>
              </a:solidFill>
              <a:effectLst/>
              <a:uLnTx/>
              <a:uFillTx/>
              <a:latin typeface="Arial Nova"/>
              <a:ea typeface="+mn-ea"/>
              <a:cs typeface="+mn-cs"/>
            </a:endParaRPr>
          </a:p>
        </p:txBody>
      </p:sp>
      <p:grpSp>
        <p:nvGrpSpPr>
          <p:cNvPr id="66" name="Grupa 65">
            <a:extLst>
              <a:ext uri="{FF2B5EF4-FFF2-40B4-BE49-F238E27FC236}">
                <a16:creationId xmlns:a16="http://schemas.microsoft.com/office/drawing/2014/main" id="{FFE8B1E7-6DBD-468E-9ADD-9C7882AF5A66}"/>
              </a:ext>
            </a:extLst>
          </p:cNvPr>
          <p:cNvGrpSpPr/>
          <p:nvPr/>
        </p:nvGrpSpPr>
        <p:grpSpPr>
          <a:xfrm>
            <a:off x="1822835" y="5353896"/>
            <a:ext cx="760556" cy="660862"/>
            <a:chOff x="512484" y="4935512"/>
            <a:chExt cx="1037356" cy="929587"/>
          </a:xfrm>
        </p:grpSpPr>
        <p:grpSp>
          <p:nvGrpSpPr>
            <p:cNvPr id="9" name="Grafika 20">
              <a:extLst>
                <a:ext uri="{FF2B5EF4-FFF2-40B4-BE49-F238E27FC236}">
                  <a16:creationId xmlns:a16="http://schemas.microsoft.com/office/drawing/2014/main" id="{355C4F10-FED2-42F4-BBB2-91862FB97601}"/>
                </a:ext>
              </a:extLst>
            </p:cNvPr>
            <p:cNvGrpSpPr/>
            <p:nvPr/>
          </p:nvGrpSpPr>
          <p:grpSpPr>
            <a:xfrm>
              <a:off x="512484" y="4935512"/>
              <a:ext cx="1037356" cy="929587"/>
              <a:chOff x="512484" y="4935512"/>
              <a:chExt cx="1037356" cy="929587"/>
            </a:xfrm>
            <a:solidFill>
              <a:srgbClr val="282D33"/>
            </a:solidFill>
          </p:grpSpPr>
          <p:sp>
            <p:nvSpPr>
              <p:cNvPr id="22" name="Dowolny kształt: kształt 21">
                <a:extLst>
                  <a:ext uri="{FF2B5EF4-FFF2-40B4-BE49-F238E27FC236}">
                    <a16:creationId xmlns:a16="http://schemas.microsoft.com/office/drawing/2014/main" id="{47C70630-8761-4FCE-ADF5-346A990F158F}"/>
                  </a:ext>
                </a:extLst>
              </p:cNvPr>
              <p:cNvSpPr/>
              <p:nvPr/>
            </p:nvSpPr>
            <p:spPr>
              <a:xfrm>
                <a:off x="760260" y="5020165"/>
                <a:ext cx="539341" cy="33750"/>
              </a:xfrm>
              <a:custGeom>
                <a:avLst/>
                <a:gdLst>
                  <a:gd name="connsiteX0" fmla="*/ 0 w 539341"/>
                  <a:gd name="connsiteY0" fmla="*/ 0 h 33750"/>
                  <a:gd name="connsiteX1" fmla="*/ 539342 w 539341"/>
                  <a:gd name="connsiteY1" fmla="*/ 0 h 33750"/>
                  <a:gd name="connsiteX2" fmla="*/ 539342 w 539341"/>
                  <a:gd name="connsiteY2" fmla="*/ 33750 h 33750"/>
                  <a:gd name="connsiteX3" fmla="*/ 0 w 539341"/>
                  <a:gd name="connsiteY3" fmla="*/ 33750 h 33750"/>
                </a:gdLst>
                <a:ahLst/>
                <a:cxnLst>
                  <a:cxn ang="0">
                    <a:pos x="connsiteX0" y="connsiteY0"/>
                  </a:cxn>
                  <a:cxn ang="0">
                    <a:pos x="connsiteX1" y="connsiteY1"/>
                  </a:cxn>
                  <a:cxn ang="0">
                    <a:pos x="connsiteX2" y="connsiteY2"/>
                  </a:cxn>
                  <a:cxn ang="0">
                    <a:pos x="connsiteX3" y="connsiteY3"/>
                  </a:cxn>
                </a:cxnLst>
                <a:rect l="l" t="t" r="r" b="b"/>
                <a:pathLst>
                  <a:path w="539341" h="33750">
                    <a:moveTo>
                      <a:pt x="0" y="0"/>
                    </a:moveTo>
                    <a:lnTo>
                      <a:pt x="539342" y="0"/>
                    </a:lnTo>
                    <a:lnTo>
                      <a:pt x="539342" y="33750"/>
                    </a:lnTo>
                    <a:lnTo>
                      <a:pt x="0" y="33750"/>
                    </a:lnTo>
                    <a:close/>
                  </a:path>
                </a:pathLst>
              </a:custGeom>
              <a:solidFill>
                <a:srgbClr val="282D33"/>
              </a:solidFill>
              <a:ln w="840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Arial Nova"/>
                  <a:ea typeface="+mn-ea"/>
                  <a:cs typeface="+mn-cs"/>
                </a:endParaRPr>
              </a:p>
            </p:txBody>
          </p:sp>
          <p:sp>
            <p:nvSpPr>
              <p:cNvPr id="23" name="Dowolny kształt: kształt 22">
                <a:extLst>
                  <a:ext uri="{FF2B5EF4-FFF2-40B4-BE49-F238E27FC236}">
                    <a16:creationId xmlns:a16="http://schemas.microsoft.com/office/drawing/2014/main" id="{3F7E141A-92F2-4A7C-A08F-CF6F56AE60BC}"/>
                  </a:ext>
                </a:extLst>
              </p:cNvPr>
              <p:cNvSpPr/>
              <p:nvPr/>
            </p:nvSpPr>
            <p:spPr>
              <a:xfrm>
                <a:off x="512484" y="5020165"/>
                <a:ext cx="1037356" cy="248594"/>
              </a:xfrm>
              <a:custGeom>
                <a:avLst/>
                <a:gdLst>
                  <a:gd name="connsiteX0" fmla="*/ 1037357 w 1037356"/>
                  <a:gd name="connsiteY0" fmla="*/ 248594 h 248594"/>
                  <a:gd name="connsiteX1" fmla="*/ 0 w 1037356"/>
                  <a:gd name="connsiteY1" fmla="*/ 248594 h 248594"/>
                  <a:gd name="connsiteX2" fmla="*/ 0 w 1037356"/>
                  <a:gd name="connsiteY2" fmla="*/ 0 h 248594"/>
                  <a:gd name="connsiteX3" fmla="*/ 157984 w 1037356"/>
                  <a:gd name="connsiteY3" fmla="*/ 0 h 248594"/>
                  <a:gd name="connsiteX4" fmla="*/ 157984 w 1037356"/>
                  <a:gd name="connsiteY4" fmla="*/ 33750 h 248594"/>
                  <a:gd name="connsiteX5" fmla="*/ 33750 w 1037356"/>
                  <a:gd name="connsiteY5" fmla="*/ 33750 h 248594"/>
                  <a:gd name="connsiteX6" fmla="*/ 33750 w 1037356"/>
                  <a:gd name="connsiteY6" fmla="*/ 214844 h 248594"/>
                  <a:gd name="connsiteX7" fmla="*/ 1003607 w 1037356"/>
                  <a:gd name="connsiteY7" fmla="*/ 214844 h 248594"/>
                  <a:gd name="connsiteX8" fmla="*/ 1003607 w 1037356"/>
                  <a:gd name="connsiteY8" fmla="*/ 33750 h 248594"/>
                  <a:gd name="connsiteX9" fmla="*/ 868624 w 1037356"/>
                  <a:gd name="connsiteY9" fmla="*/ 33750 h 248594"/>
                  <a:gd name="connsiteX10" fmla="*/ 868624 w 1037356"/>
                  <a:gd name="connsiteY10" fmla="*/ 0 h 248594"/>
                  <a:gd name="connsiteX11" fmla="*/ 1037357 w 1037356"/>
                  <a:gd name="connsiteY11" fmla="*/ 0 h 248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37356" h="248594">
                    <a:moveTo>
                      <a:pt x="1037357" y="248594"/>
                    </a:moveTo>
                    <a:lnTo>
                      <a:pt x="0" y="248594"/>
                    </a:lnTo>
                    <a:lnTo>
                      <a:pt x="0" y="0"/>
                    </a:lnTo>
                    <a:lnTo>
                      <a:pt x="157984" y="0"/>
                    </a:lnTo>
                    <a:lnTo>
                      <a:pt x="157984" y="33750"/>
                    </a:lnTo>
                    <a:lnTo>
                      <a:pt x="33750" y="33750"/>
                    </a:lnTo>
                    <a:lnTo>
                      <a:pt x="33750" y="214844"/>
                    </a:lnTo>
                    <a:lnTo>
                      <a:pt x="1003607" y="214844"/>
                    </a:lnTo>
                    <a:lnTo>
                      <a:pt x="1003607" y="33750"/>
                    </a:lnTo>
                    <a:lnTo>
                      <a:pt x="868624" y="33750"/>
                    </a:lnTo>
                    <a:lnTo>
                      <a:pt x="868624" y="0"/>
                    </a:lnTo>
                    <a:lnTo>
                      <a:pt x="1037357" y="0"/>
                    </a:lnTo>
                    <a:close/>
                  </a:path>
                </a:pathLst>
              </a:custGeom>
              <a:solidFill>
                <a:srgbClr val="282D33"/>
              </a:solidFill>
              <a:ln w="840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Arial Nova"/>
                  <a:ea typeface="+mn-ea"/>
                  <a:cs typeface="+mn-cs"/>
                </a:endParaRPr>
              </a:p>
            </p:txBody>
          </p:sp>
          <p:grpSp>
            <p:nvGrpSpPr>
              <p:cNvPr id="24" name="Grafika 20">
                <a:extLst>
                  <a:ext uri="{FF2B5EF4-FFF2-40B4-BE49-F238E27FC236}">
                    <a16:creationId xmlns:a16="http://schemas.microsoft.com/office/drawing/2014/main" id="{F6801313-74AD-4051-86F9-E6FA467152A2}"/>
                  </a:ext>
                </a:extLst>
              </p:cNvPr>
              <p:cNvGrpSpPr/>
              <p:nvPr/>
            </p:nvGrpSpPr>
            <p:grpSpPr>
              <a:xfrm>
                <a:off x="666232" y="5362837"/>
                <a:ext cx="729860" cy="33750"/>
                <a:chOff x="666232" y="5362837"/>
                <a:chExt cx="729860" cy="33750"/>
              </a:xfrm>
              <a:solidFill>
                <a:srgbClr val="282D33"/>
              </a:solidFill>
            </p:grpSpPr>
            <p:sp>
              <p:nvSpPr>
                <p:cNvPr id="25" name="Dowolny kształt: kształt 24">
                  <a:extLst>
                    <a:ext uri="{FF2B5EF4-FFF2-40B4-BE49-F238E27FC236}">
                      <a16:creationId xmlns:a16="http://schemas.microsoft.com/office/drawing/2014/main" id="{A591229B-0A7F-458A-AC01-CEE535988E7B}"/>
                    </a:ext>
                  </a:extLst>
                </p:cNvPr>
                <p:cNvSpPr/>
                <p:nvPr/>
              </p:nvSpPr>
              <p:spPr>
                <a:xfrm>
                  <a:off x="666232" y="5362837"/>
                  <a:ext cx="56674" cy="33750"/>
                </a:xfrm>
                <a:custGeom>
                  <a:avLst/>
                  <a:gdLst>
                    <a:gd name="connsiteX0" fmla="*/ 0 w 56674"/>
                    <a:gd name="connsiteY0" fmla="*/ 0 h 33750"/>
                    <a:gd name="connsiteX1" fmla="*/ 56675 w 56674"/>
                    <a:gd name="connsiteY1" fmla="*/ 0 h 33750"/>
                    <a:gd name="connsiteX2" fmla="*/ 56675 w 56674"/>
                    <a:gd name="connsiteY2" fmla="*/ 33750 h 33750"/>
                    <a:gd name="connsiteX3" fmla="*/ 0 w 56674"/>
                    <a:gd name="connsiteY3" fmla="*/ 33750 h 33750"/>
                  </a:gdLst>
                  <a:ahLst/>
                  <a:cxnLst>
                    <a:cxn ang="0">
                      <a:pos x="connsiteX0" y="connsiteY0"/>
                    </a:cxn>
                    <a:cxn ang="0">
                      <a:pos x="connsiteX1" y="connsiteY1"/>
                    </a:cxn>
                    <a:cxn ang="0">
                      <a:pos x="connsiteX2" y="connsiteY2"/>
                    </a:cxn>
                    <a:cxn ang="0">
                      <a:pos x="connsiteX3" y="connsiteY3"/>
                    </a:cxn>
                  </a:cxnLst>
                  <a:rect l="l" t="t" r="r" b="b"/>
                  <a:pathLst>
                    <a:path w="56674" h="33750">
                      <a:moveTo>
                        <a:pt x="0" y="0"/>
                      </a:moveTo>
                      <a:lnTo>
                        <a:pt x="56675" y="0"/>
                      </a:lnTo>
                      <a:lnTo>
                        <a:pt x="56675" y="33750"/>
                      </a:lnTo>
                      <a:lnTo>
                        <a:pt x="0" y="33750"/>
                      </a:lnTo>
                      <a:close/>
                    </a:path>
                  </a:pathLst>
                </a:custGeom>
                <a:solidFill>
                  <a:srgbClr val="282D33"/>
                </a:solidFill>
                <a:ln w="840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Arial Nova"/>
                    <a:ea typeface="+mn-ea"/>
                    <a:cs typeface="+mn-cs"/>
                  </a:endParaRPr>
                </a:p>
              </p:txBody>
            </p:sp>
            <p:sp>
              <p:nvSpPr>
                <p:cNvPr id="26" name="Dowolny kształt: kształt 25">
                  <a:extLst>
                    <a:ext uri="{FF2B5EF4-FFF2-40B4-BE49-F238E27FC236}">
                      <a16:creationId xmlns:a16="http://schemas.microsoft.com/office/drawing/2014/main" id="{9B7B4423-C450-461B-81A6-0DC9BE16EF29}"/>
                    </a:ext>
                  </a:extLst>
                </p:cNvPr>
                <p:cNvSpPr/>
                <p:nvPr/>
              </p:nvSpPr>
              <p:spPr>
                <a:xfrm>
                  <a:off x="778426" y="5362837"/>
                  <a:ext cx="56691" cy="33750"/>
                </a:xfrm>
                <a:custGeom>
                  <a:avLst/>
                  <a:gdLst>
                    <a:gd name="connsiteX0" fmla="*/ 0 w 56691"/>
                    <a:gd name="connsiteY0" fmla="*/ 0 h 33750"/>
                    <a:gd name="connsiteX1" fmla="*/ 56692 w 56691"/>
                    <a:gd name="connsiteY1" fmla="*/ 0 h 33750"/>
                    <a:gd name="connsiteX2" fmla="*/ 56692 w 56691"/>
                    <a:gd name="connsiteY2" fmla="*/ 33750 h 33750"/>
                    <a:gd name="connsiteX3" fmla="*/ 0 w 56691"/>
                    <a:gd name="connsiteY3" fmla="*/ 33750 h 33750"/>
                  </a:gdLst>
                  <a:ahLst/>
                  <a:cxnLst>
                    <a:cxn ang="0">
                      <a:pos x="connsiteX0" y="connsiteY0"/>
                    </a:cxn>
                    <a:cxn ang="0">
                      <a:pos x="connsiteX1" y="connsiteY1"/>
                    </a:cxn>
                    <a:cxn ang="0">
                      <a:pos x="connsiteX2" y="connsiteY2"/>
                    </a:cxn>
                    <a:cxn ang="0">
                      <a:pos x="connsiteX3" y="connsiteY3"/>
                    </a:cxn>
                  </a:cxnLst>
                  <a:rect l="l" t="t" r="r" b="b"/>
                  <a:pathLst>
                    <a:path w="56691" h="33750">
                      <a:moveTo>
                        <a:pt x="0" y="0"/>
                      </a:moveTo>
                      <a:lnTo>
                        <a:pt x="56692" y="0"/>
                      </a:lnTo>
                      <a:lnTo>
                        <a:pt x="56692" y="33750"/>
                      </a:lnTo>
                      <a:lnTo>
                        <a:pt x="0" y="33750"/>
                      </a:lnTo>
                      <a:close/>
                    </a:path>
                  </a:pathLst>
                </a:custGeom>
                <a:solidFill>
                  <a:srgbClr val="282D33"/>
                </a:solidFill>
                <a:ln w="840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Arial Nova"/>
                    <a:ea typeface="+mn-ea"/>
                    <a:cs typeface="+mn-cs"/>
                  </a:endParaRPr>
                </a:p>
              </p:txBody>
            </p:sp>
            <p:sp>
              <p:nvSpPr>
                <p:cNvPr id="27" name="Dowolny kształt: kształt 26">
                  <a:extLst>
                    <a:ext uri="{FF2B5EF4-FFF2-40B4-BE49-F238E27FC236}">
                      <a16:creationId xmlns:a16="http://schemas.microsoft.com/office/drawing/2014/main" id="{ECF86EA5-1993-4EB8-BA92-8CD93D0A5A39}"/>
                    </a:ext>
                  </a:extLst>
                </p:cNvPr>
                <p:cNvSpPr/>
                <p:nvPr/>
              </p:nvSpPr>
              <p:spPr>
                <a:xfrm>
                  <a:off x="890628" y="5362837"/>
                  <a:ext cx="56683" cy="33750"/>
                </a:xfrm>
                <a:custGeom>
                  <a:avLst/>
                  <a:gdLst>
                    <a:gd name="connsiteX0" fmla="*/ 0 w 56683"/>
                    <a:gd name="connsiteY0" fmla="*/ 0 h 33750"/>
                    <a:gd name="connsiteX1" fmla="*/ 56683 w 56683"/>
                    <a:gd name="connsiteY1" fmla="*/ 0 h 33750"/>
                    <a:gd name="connsiteX2" fmla="*/ 56683 w 56683"/>
                    <a:gd name="connsiteY2" fmla="*/ 33750 h 33750"/>
                    <a:gd name="connsiteX3" fmla="*/ 0 w 56683"/>
                    <a:gd name="connsiteY3" fmla="*/ 33750 h 33750"/>
                  </a:gdLst>
                  <a:ahLst/>
                  <a:cxnLst>
                    <a:cxn ang="0">
                      <a:pos x="connsiteX0" y="connsiteY0"/>
                    </a:cxn>
                    <a:cxn ang="0">
                      <a:pos x="connsiteX1" y="connsiteY1"/>
                    </a:cxn>
                    <a:cxn ang="0">
                      <a:pos x="connsiteX2" y="connsiteY2"/>
                    </a:cxn>
                    <a:cxn ang="0">
                      <a:pos x="connsiteX3" y="connsiteY3"/>
                    </a:cxn>
                  </a:cxnLst>
                  <a:rect l="l" t="t" r="r" b="b"/>
                  <a:pathLst>
                    <a:path w="56683" h="33750">
                      <a:moveTo>
                        <a:pt x="0" y="0"/>
                      </a:moveTo>
                      <a:lnTo>
                        <a:pt x="56683" y="0"/>
                      </a:lnTo>
                      <a:lnTo>
                        <a:pt x="56683" y="33750"/>
                      </a:lnTo>
                      <a:lnTo>
                        <a:pt x="0" y="33750"/>
                      </a:lnTo>
                      <a:close/>
                    </a:path>
                  </a:pathLst>
                </a:custGeom>
                <a:solidFill>
                  <a:srgbClr val="282D33"/>
                </a:solidFill>
                <a:ln w="840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Arial Nova"/>
                    <a:ea typeface="+mn-ea"/>
                    <a:cs typeface="+mn-cs"/>
                  </a:endParaRPr>
                </a:p>
              </p:txBody>
            </p:sp>
            <p:sp>
              <p:nvSpPr>
                <p:cNvPr id="28" name="Dowolny kształt: kształt 27">
                  <a:extLst>
                    <a:ext uri="{FF2B5EF4-FFF2-40B4-BE49-F238E27FC236}">
                      <a16:creationId xmlns:a16="http://schemas.microsoft.com/office/drawing/2014/main" id="{6BD57FCA-C966-4239-A93E-1C9FC0DA4890}"/>
                    </a:ext>
                  </a:extLst>
                </p:cNvPr>
                <p:cNvSpPr/>
                <p:nvPr/>
              </p:nvSpPr>
              <p:spPr>
                <a:xfrm>
                  <a:off x="1002846" y="5362837"/>
                  <a:ext cx="56649" cy="33750"/>
                </a:xfrm>
                <a:custGeom>
                  <a:avLst/>
                  <a:gdLst>
                    <a:gd name="connsiteX0" fmla="*/ 0 w 56649"/>
                    <a:gd name="connsiteY0" fmla="*/ 0 h 33750"/>
                    <a:gd name="connsiteX1" fmla="*/ 56649 w 56649"/>
                    <a:gd name="connsiteY1" fmla="*/ 0 h 33750"/>
                    <a:gd name="connsiteX2" fmla="*/ 56649 w 56649"/>
                    <a:gd name="connsiteY2" fmla="*/ 33750 h 33750"/>
                    <a:gd name="connsiteX3" fmla="*/ 0 w 56649"/>
                    <a:gd name="connsiteY3" fmla="*/ 33750 h 33750"/>
                  </a:gdLst>
                  <a:ahLst/>
                  <a:cxnLst>
                    <a:cxn ang="0">
                      <a:pos x="connsiteX0" y="connsiteY0"/>
                    </a:cxn>
                    <a:cxn ang="0">
                      <a:pos x="connsiteX1" y="connsiteY1"/>
                    </a:cxn>
                    <a:cxn ang="0">
                      <a:pos x="connsiteX2" y="connsiteY2"/>
                    </a:cxn>
                    <a:cxn ang="0">
                      <a:pos x="connsiteX3" y="connsiteY3"/>
                    </a:cxn>
                  </a:cxnLst>
                  <a:rect l="l" t="t" r="r" b="b"/>
                  <a:pathLst>
                    <a:path w="56649" h="33750">
                      <a:moveTo>
                        <a:pt x="0" y="0"/>
                      </a:moveTo>
                      <a:lnTo>
                        <a:pt x="56649" y="0"/>
                      </a:lnTo>
                      <a:lnTo>
                        <a:pt x="56649" y="33750"/>
                      </a:lnTo>
                      <a:lnTo>
                        <a:pt x="0" y="33750"/>
                      </a:lnTo>
                      <a:close/>
                    </a:path>
                  </a:pathLst>
                </a:custGeom>
                <a:solidFill>
                  <a:srgbClr val="282D33"/>
                </a:solidFill>
                <a:ln w="840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Arial Nova"/>
                    <a:ea typeface="+mn-ea"/>
                    <a:cs typeface="+mn-cs"/>
                  </a:endParaRPr>
                </a:p>
              </p:txBody>
            </p:sp>
            <p:sp>
              <p:nvSpPr>
                <p:cNvPr id="29" name="Dowolny kształt: kształt 28">
                  <a:extLst>
                    <a:ext uri="{FF2B5EF4-FFF2-40B4-BE49-F238E27FC236}">
                      <a16:creationId xmlns:a16="http://schemas.microsoft.com/office/drawing/2014/main" id="{D5F14C1F-0800-44B0-BFD6-7E66C46DC652}"/>
                    </a:ext>
                  </a:extLst>
                </p:cNvPr>
                <p:cNvSpPr/>
                <p:nvPr/>
              </p:nvSpPr>
              <p:spPr>
                <a:xfrm>
                  <a:off x="1115014" y="5362837"/>
                  <a:ext cx="56699" cy="33750"/>
                </a:xfrm>
                <a:custGeom>
                  <a:avLst/>
                  <a:gdLst>
                    <a:gd name="connsiteX0" fmla="*/ 0 w 56699"/>
                    <a:gd name="connsiteY0" fmla="*/ 0 h 33750"/>
                    <a:gd name="connsiteX1" fmla="*/ 56700 w 56699"/>
                    <a:gd name="connsiteY1" fmla="*/ 0 h 33750"/>
                    <a:gd name="connsiteX2" fmla="*/ 56700 w 56699"/>
                    <a:gd name="connsiteY2" fmla="*/ 33750 h 33750"/>
                    <a:gd name="connsiteX3" fmla="*/ 0 w 56699"/>
                    <a:gd name="connsiteY3" fmla="*/ 33750 h 33750"/>
                  </a:gdLst>
                  <a:ahLst/>
                  <a:cxnLst>
                    <a:cxn ang="0">
                      <a:pos x="connsiteX0" y="connsiteY0"/>
                    </a:cxn>
                    <a:cxn ang="0">
                      <a:pos x="connsiteX1" y="connsiteY1"/>
                    </a:cxn>
                    <a:cxn ang="0">
                      <a:pos x="connsiteX2" y="connsiteY2"/>
                    </a:cxn>
                    <a:cxn ang="0">
                      <a:pos x="connsiteX3" y="connsiteY3"/>
                    </a:cxn>
                  </a:cxnLst>
                  <a:rect l="l" t="t" r="r" b="b"/>
                  <a:pathLst>
                    <a:path w="56699" h="33750">
                      <a:moveTo>
                        <a:pt x="0" y="0"/>
                      </a:moveTo>
                      <a:lnTo>
                        <a:pt x="56700" y="0"/>
                      </a:lnTo>
                      <a:lnTo>
                        <a:pt x="56700" y="33750"/>
                      </a:lnTo>
                      <a:lnTo>
                        <a:pt x="0" y="33750"/>
                      </a:lnTo>
                      <a:close/>
                    </a:path>
                  </a:pathLst>
                </a:custGeom>
                <a:solidFill>
                  <a:srgbClr val="282D33"/>
                </a:solidFill>
                <a:ln w="840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Arial Nova"/>
                    <a:ea typeface="+mn-ea"/>
                    <a:cs typeface="+mn-cs"/>
                  </a:endParaRPr>
                </a:p>
              </p:txBody>
            </p:sp>
            <p:sp>
              <p:nvSpPr>
                <p:cNvPr id="30" name="Dowolny kształt: kształt 29">
                  <a:extLst>
                    <a:ext uri="{FF2B5EF4-FFF2-40B4-BE49-F238E27FC236}">
                      <a16:creationId xmlns:a16="http://schemas.microsoft.com/office/drawing/2014/main" id="{4C1D3569-D53C-4B8D-9318-8517DFDF4C8F}"/>
                    </a:ext>
                  </a:extLst>
                </p:cNvPr>
                <p:cNvSpPr/>
                <p:nvPr/>
              </p:nvSpPr>
              <p:spPr>
                <a:xfrm>
                  <a:off x="1227199" y="5362837"/>
                  <a:ext cx="56716" cy="33750"/>
                </a:xfrm>
                <a:custGeom>
                  <a:avLst/>
                  <a:gdLst>
                    <a:gd name="connsiteX0" fmla="*/ 0 w 56716"/>
                    <a:gd name="connsiteY0" fmla="*/ 0 h 33750"/>
                    <a:gd name="connsiteX1" fmla="*/ 56717 w 56716"/>
                    <a:gd name="connsiteY1" fmla="*/ 0 h 33750"/>
                    <a:gd name="connsiteX2" fmla="*/ 56717 w 56716"/>
                    <a:gd name="connsiteY2" fmla="*/ 33750 h 33750"/>
                    <a:gd name="connsiteX3" fmla="*/ 0 w 56716"/>
                    <a:gd name="connsiteY3" fmla="*/ 33750 h 33750"/>
                  </a:gdLst>
                  <a:ahLst/>
                  <a:cxnLst>
                    <a:cxn ang="0">
                      <a:pos x="connsiteX0" y="connsiteY0"/>
                    </a:cxn>
                    <a:cxn ang="0">
                      <a:pos x="connsiteX1" y="connsiteY1"/>
                    </a:cxn>
                    <a:cxn ang="0">
                      <a:pos x="connsiteX2" y="connsiteY2"/>
                    </a:cxn>
                    <a:cxn ang="0">
                      <a:pos x="connsiteX3" y="connsiteY3"/>
                    </a:cxn>
                  </a:cxnLst>
                  <a:rect l="l" t="t" r="r" b="b"/>
                  <a:pathLst>
                    <a:path w="56716" h="33750">
                      <a:moveTo>
                        <a:pt x="0" y="0"/>
                      </a:moveTo>
                      <a:lnTo>
                        <a:pt x="56717" y="0"/>
                      </a:lnTo>
                      <a:lnTo>
                        <a:pt x="56717" y="33750"/>
                      </a:lnTo>
                      <a:lnTo>
                        <a:pt x="0" y="33750"/>
                      </a:lnTo>
                      <a:close/>
                    </a:path>
                  </a:pathLst>
                </a:custGeom>
                <a:solidFill>
                  <a:srgbClr val="282D33"/>
                </a:solidFill>
                <a:ln w="840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Arial Nova"/>
                    <a:ea typeface="+mn-ea"/>
                    <a:cs typeface="+mn-cs"/>
                  </a:endParaRPr>
                </a:p>
              </p:txBody>
            </p:sp>
            <p:sp>
              <p:nvSpPr>
                <p:cNvPr id="31" name="Dowolny kształt: kształt 30">
                  <a:extLst>
                    <a:ext uri="{FF2B5EF4-FFF2-40B4-BE49-F238E27FC236}">
                      <a16:creationId xmlns:a16="http://schemas.microsoft.com/office/drawing/2014/main" id="{A7E649AF-EDB1-40D6-8C9D-8E3B1A2E3148}"/>
                    </a:ext>
                  </a:extLst>
                </p:cNvPr>
                <p:cNvSpPr/>
                <p:nvPr/>
              </p:nvSpPr>
              <p:spPr>
                <a:xfrm>
                  <a:off x="1339418" y="5362837"/>
                  <a:ext cx="56674" cy="33750"/>
                </a:xfrm>
                <a:custGeom>
                  <a:avLst/>
                  <a:gdLst>
                    <a:gd name="connsiteX0" fmla="*/ 0 w 56674"/>
                    <a:gd name="connsiteY0" fmla="*/ 0 h 33750"/>
                    <a:gd name="connsiteX1" fmla="*/ 56675 w 56674"/>
                    <a:gd name="connsiteY1" fmla="*/ 0 h 33750"/>
                    <a:gd name="connsiteX2" fmla="*/ 56675 w 56674"/>
                    <a:gd name="connsiteY2" fmla="*/ 33750 h 33750"/>
                    <a:gd name="connsiteX3" fmla="*/ 0 w 56674"/>
                    <a:gd name="connsiteY3" fmla="*/ 33750 h 33750"/>
                  </a:gdLst>
                  <a:ahLst/>
                  <a:cxnLst>
                    <a:cxn ang="0">
                      <a:pos x="connsiteX0" y="connsiteY0"/>
                    </a:cxn>
                    <a:cxn ang="0">
                      <a:pos x="connsiteX1" y="connsiteY1"/>
                    </a:cxn>
                    <a:cxn ang="0">
                      <a:pos x="connsiteX2" y="connsiteY2"/>
                    </a:cxn>
                    <a:cxn ang="0">
                      <a:pos x="connsiteX3" y="connsiteY3"/>
                    </a:cxn>
                  </a:cxnLst>
                  <a:rect l="l" t="t" r="r" b="b"/>
                  <a:pathLst>
                    <a:path w="56674" h="33750">
                      <a:moveTo>
                        <a:pt x="0" y="0"/>
                      </a:moveTo>
                      <a:lnTo>
                        <a:pt x="56675" y="0"/>
                      </a:lnTo>
                      <a:lnTo>
                        <a:pt x="56675" y="33750"/>
                      </a:lnTo>
                      <a:lnTo>
                        <a:pt x="0" y="33750"/>
                      </a:lnTo>
                      <a:close/>
                    </a:path>
                  </a:pathLst>
                </a:custGeom>
                <a:solidFill>
                  <a:srgbClr val="282D33"/>
                </a:solidFill>
                <a:ln w="840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Arial Nova"/>
                    <a:ea typeface="+mn-ea"/>
                    <a:cs typeface="+mn-cs"/>
                  </a:endParaRPr>
                </a:p>
              </p:txBody>
            </p:sp>
          </p:grpSp>
          <p:grpSp>
            <p:nvGrpSpPr>
              <p:cNvPr id="32" name="Grafika 20">
                <a:extLst>
                  <a:ext uri="{FF2B5EF4-FFF2-40B4-BE49-F238E27FC236}">
                    <a16:creationId xmlns:a16="http://schemas.microsoft.com/office/drawing/2014/main" id="{6A0CF631-FBA1-4E45-BDC9-961D48C304F3}"/>
                  </a:ext>
                </a:extLst>
              </p:cNvPr>
              <p:cNvGrpSpPr/>
              <p:nvPr/>
            </p:nvGrpSpPr>
            <p:grpSpPr>
              <a:xfrm>
                <a:off x="666232" y="5468551"/>
                <a:ext cx="729860" cy="33750"/>
                <a:chOff x="666232" y="5468551"/>
                <a:chExt cx="729860" cy="33750"/>
              </a:xfrm>
              <a:solidFill>
                <a:srgbClr val="282D33"/>
              </a:solidFill>
            </p:grpSpPr>
            <p:sp>
              <p:nvSpPr>
                <p:cNvPr id="33" name="Dowolny kształt: kształt 32">
                  <a:extLst>
                    <a:ext uri="{FF2B5EF4-FFF2-40B4-BE49-F238E27FC236}">
                      <a16:creationId xmlns:a16="http://schemas.microsoft.com/office/drawing/2014/main" id="{0F108531-1F3C-40ED-A6FA-625A7B975D79}"/>
                    </a:ext>
                  </a:extLst>
                </p:cNvPr>
                <p:cNvSpPr/>
                <p:nvPr/>
              </p:nvSpPr>
              <p:spPr>
                <a:xfrm>
                  <a:off x="666232" y="5468551"/>
                  <a:ext cx="56674" cy="33750"/>
                </a:xfrm>
                <a:custGeom>
                  <a:avLst/>
                  <a:gdLst>
                    <a:gd name="connsiteX0" fmla="*/ 0 w 56674"/>
                    <a:gd name="connsiteY0" fmla="*/ 0 h 33750"/>
                    <a:gd name="connsiteX1" fmla="*/ 56675 w 56674"/>
                    <a:gd name="connsiteY1" fmla="*/ 0 h 33750"/>
                    <a:gd name="connsiteX2" fmla="*/ 56675 w 56674"/>
                    <a:gd name="connsiteY2" fmla="*/ 33750 h 33750"/>
                    <a:gd name="connsiteX3" fmla="*/ 0 w 56674"/>
                    <a:gd name="connsiteY3" fmla="*/ 33750 h 33750"/>
                  </a:gdLst>
                  <a:ahLst/>
                  <a:cxnLst>
                    <a:cxn ang="0">
                      <a:pos x="connsiteX0" y="connsiteY0"/>
                    </a:cxn>
                    <a:cxn ang="0">
                      <a:pos x="connsiteX1" y="connsiteY1"/>
                    </a:cxn>
                    <a:cxn ang="0">
                      <a:pos x="connsiteX2" y="connsiteY2"/>
                    </a:cxn>
                    <a:cxn ang="0">
                      <a:pos x="connsiteX3" y="connsiteY3"/>
                    </a:cxn>
                  </a:cxnLst>
                  <a:rect l="l" t="t" r="r" b="b"/>
                  <a:pathLst>
                    <a:path w="56674" h="33750">
                      <a:moveTo>
                        <a:pt x="0" y="0"/>
                      </a:moveTo>
                      <a:lnTo>
                        <a:pt x="56675" y="0"/>
                      </a:lnTo>
                      <a:lnTo>
                        <a:pt x="56675" y="33750"/>
                      </a:lnTo>
                      <a:lnTo>
                        <a:pt x="0" y="33750"/>
                      </a:lnTo>
                      <a:close/>
                    </a:path>
                  </a:pathLst>
                </a:custGeom>
                <a:solidFill>
                  <a:srgbClr val="282D33"/>
                </a:solidFill>
                <a:ln w="840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Arial Nova"/>
                    <a:ea typeface="+mn-ea"/>
                    <a:cs typeface="+mn-cs"/>
                  </a:endParaRPr>
                </a:p>
              </p:txBody>
            </p:sp>
            <p:sp>
              <p:nvSpPr>
                <p:cNvPr id="34" name="Dowolny kształt: kształt 33">
                  <a:extLst>
                    <a:ext uri="{FF2B5EF4-FFF2-40B4-BE49-F238E27FC236}">
                      <a16:creationId xmlns:a16="http://schemas.microsoft.com/office/drawing/2014/main" id="{01B54DEF-8C0B-48D3-8582-F40353B6741E}"/>
                    </a:ext>
                  </a:extLst>
                </p:cNvPr>
                <p:cNvSpPr/>
                <p:nvPr/>
              </p:nvSpPr>
              <p:spPr>
                <a:xfrm>
                  <a:off x="778426" y="5468551"/>
                  <a:ext cx="56691" cy="33750"/>
                </a:xfrm>
                <a:custGeom>
                  <a:avLst/>
                  <a:gdLst>
                    <a:gd name="connsiteX0" fmla="*/ 0 w 56691"/>
                    <a:gd name="connsiteY0" fmla="*/ 0 h 33750"/>
                    <a:gd name="connsiteX1" fmla="*/ 56692 w 56691"/>
                    <a:gd name="connsiteY1" fmla="*/ 0 h 33750"/>
                    <a:gd name="connsiteX2" fmla="*/ 56692 w 56691"/>
                    <a:gd name="connsiteY2" fmla="*/ 33750 h 33750"/>
                    <a:gd name="connsiteX3" fmla="*/ 0 w 56691"/>
                    <a:gd name="connsiteY3" fmla="*/ 33750 h 33750"/>
                  </a:gdLst>
                  <a:ahLst/>
                  <a:cxnLst>
                    <a:cxn ang="0">
                      <a:pos x="connsiteX0" y="connsiteY0"/>
                    </a:cxn>
                    <a:cxn ang="0">
                      <a:pos x="connsiteX1" y="connsiteY1"/>
                    </a:cxn>
                    <a:cxn ang="0">
                      <a:pos x="connsiteX2" y="connsiteY2"/>
                    </a:cxn>
                    <a:cxn ang="0">
                      <a:pos x="connsiteX3" y="connsiteY3"/>
                    </a:cxn>
                  </a:cxnLst>
                  <a:rect l="l" t="t" r="r" b="b"/>
                  <a:pathLst>
                    <a:path w="56691" h="33750">
                      <a:moveTo>
                        <a:pt x="0" y="0"/>
                      </a:moveTo>
                      <a:lnTo>
                        <a:pt x="56692" y="0"/>
                      </a:lnTo>
                      <a:lnTo>
                        <a:pt x="56692" y="33750"/>
                      </a:lnTo>
                      <a:lnTo>
                        <a:pt x="0" y="33750"/>
                      </a:lnTo>
                      <a:close/>
                    </a:path>
                  </a:pathLst>
                </a:custGeom>
                <a:solidFill>
                  <a:srgbClr val="282D33"/>
                </a:solidFill>
                <a:ln w="840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Arial Nova"/>
                    <a:ea typeface="+mn-ea"/>
                    <a:cs typeface="+mn-cs"/>
                  </a:endParaRPr>
                </a:p>
              </p:txBody>
            </p:sp>
            <p:sp>
              <p:nvSpPr>
                <p:cNvPr id="35" name="Dowolny kształt: kształt 34">
                  <a:extLst>
                    <a:ext uri="{FF2B5EF4-FFF2-40B4-BE49-F238E27FC236}">
                      <a16:creationId xmlns:a16="http://schemas.microsoft.com/office/drawing/2014/main" id="{649453FA-3B20-455F-9A50-DDAE353B4DFF}"/>
                    </a:ext>
                  </a:extLst>
                </p:cNvPr>
                <p:cNvSpPr/>
                <p:nvPr/>
              </p:nvSpPr>
              <p:spPr>
                <a:xfrm>
                  <a:off x="890628" y="5468551"/>
                  <a:ext cx="56683" cy="33750"/>
                </a:xfrm>
                <a:custGeom>
                  <a:avLst/>
                  <a:gdLst>
                    <a:gd name="connsiteX0" fmla="*/ 0 w 56683"/>
                    <a:gd name="connsiteY0" fmla="*/ 0 h 33750"/>
                    <a:gd name="connsiteX1" fmla="*/ 56683 w 56683"/>
                    <a:gd name="connsiteY1" fmla="*/ 0 h 33750"/>
                    <a:gd name="connsiteX2" fmla="*/ 56683 w 56683"/>
                    <a:gd name="connsiteY2" fmla="*/ 33750 h 33750"/>
                    <a:gd name="connsiteX3" fmla="*/ 0 w 56683"/>
                    <a:gd name="connsiteY3" fmla="*/ 33750 h 33750"/>
                  </a:gdLst>
                  <a:ahLst/>
                  <a:cxnLst>
                    <a:cxn ang="0">
                      <a:pos x="connsiteX0" y="connsiteY0"/>
                    </a:cxn>
                    <a:cxn ang="0">
                      <a:pos x="connsiteX1" y="connsiteY1"/>
                    </a:cxn>
                    <a:cxn ang="0">
                      <a:pos x="connsiteX2" y="connsiteY2"/>
                    </a:cxn>
                    <a:cxn ang="0">
                      <a:pos x="connsiteX3" y="connsiteY3"/>
                    </a:cxn>
                  </a:cxnLst>
                  <a:rect l="l" t="t" r="r" b="b"/>
                  <a:pathLst>
                    <a:path w="56683" h="33750">
                      <a:moveTo>
                        <a:pt x="0" y="0"/>
                      </a:moveTo>
                      <a:lnTo>
                        <a:pt x="56683" y="0"/>
                      </a:lnTo>
                      <a:lnTo>
                        <a:pt x="56683" y="33750"/>
                      </a:lnTo>
                      <a:lnTo>
                        <a:pt x="0" y="33750"/>
                      </a:lnTo>
                      <a:close/>
                    </a:path>
                  </a:pathLst>
                </a:custGeom>
                <a:solidFill>
                  <a:srgbClr val="282D33"/>
                </a:solidFill>
                <a:ln w="840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Arial Nova"/>
                    <a:ea typeface="+mn-ea"/>
                    <a:cs typeface="+mn-cs"/>
                  </a:endParaRPr>
                </a:p>
              </p:txBody>
            </p:sp>
            <p:sp>
              <p:nvSpPr>
                <p:cNvPr id="36" name="Dowolny kształt: kształt 35">
                  <a:extLst>
                    <a:ext uri="{FF2B5EF4-FFF2-40B4-BE49-F238E27FC236}">
                      <a16:creationId xmlns:a16="http://schemas.microsoft.com/office/drawing/2014/main" id="{3628C7F0-AEFF-4ABF-BA4E-4C6F3E2C0646}"/>
                    </a:ext>
                  </a:extLst>
                </p:cNvPr>
                <p:cNvSpPr/>
                <p:nvPr/>
              </p:nvSpPr>
              <p:spPr>
                <a:xfrm>
                  <a:off x="1002846" y="5468551"/>
                  <a:ext cx="56649" cy="33750"/>
                </a:xfrm>
                <a:custGeom>
                  <a:avLst/>
                  <a:gdLst>
                    <a:gd name="connsiteX0" fmla="*/ 0 w 56649"/>
                    <a:gd name="connsiteY0" fmla="*/ 0 h 33750"/>
                    <a:gd name="connsiteX1" fmla="*/ 56649 w 56649"/>
                    <a:gd name="connsiteY1" fmla="*/ 0 h 33750"/>
                    <a:gd name="connsiteX2" fmla="*/ 56649 w 56649"/>
                    <a:gd name="connsiteY2" fmla="*/ 33750 h 33750"/>
                    <a:gd name="connsiteX3" fmla="*/ 0 w 56649"/>
                    <a:gd name="connsiteY3" fmla="*/ 33750 h 33750"/>
                  </a:gdLst>
                  <a:ahLst/>
                  <a:cxnLst>
                    <a:cxn ang="0">
                      <a:pos x="connsiteX0" y="connsiteY0"/>
                    </a:cxn>
                    <a:cxn ang="0">
                      <a:pos x="connsiteX1" y="connsiteY1"/>
                    </a:cxn>
                    <a:cxn ang="0">
                      <a:pos x="connsiteX2" y="connsiteY2"/>
                    </a:cxn>
                    <a:cxn ang="0">
                      <a:pos x="connsiteX3" y="connsiteY3"/>
                    </a:cxn>
                  </a:cxnLst>
                  <a:rect l="l" t="t" r="r" b="b"/>
                  <a:pathLst>
                    <a:path w="56649" h="33750">
                      <a:moveTo>
                        <a:pt x="0" y="0"/>
                      </a:moveTo>
                      <a:lnTo>
                        <a:pt x="56649" y="0"/>
                      </a:lnTo>
                      <a:lnTo>
                        <a:pt x="56649" y="33750"/>
                      </a:lnTo>
                      <a:lnTo>
                        <a:pt x="0" y="33750"/>
                      </a:lnTo>
                      <a:close/>
                    </a:path>
                  </a:pathLst>
                </a:custGeom>
                <a:solidFill>
                  <a:srgbClr val="282D33"/>
                </a:solidFill>
                <a:ln w="840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Arial Nova"/>
                    <a:ea typeface="+mn-ea"/>
                    <a:cs typeface="+mn-cs"/>
                  </a:endParaRPr>
                </a:p>
              </p:txBody>
            </p:sp>
            <p:sp>
              <p:nvSpPr>
                <p:cNvPr id="37" name="Dowolny kształt: kształt 36">
                  <a:extLst>
                    <a:ext uri="{FF2B5EF4-FFF2-40B4-BE49-F238E27FC236}">
                      <a16:creationId xmlns:a16="http://schemas.microsoft.com/office/drawing/2014/main" id="{8BE30707-9E2E-492B-9A33-050822A5E391}"/>
                    </a:ext>
                  </a:extLst>
                </p:cNvPr>
                <p:cNvSpPr/>
                <p:nvPr/>
              </p:nvSpPr>
              <p:spPr>
                <a:xfrm>
                  <a:off x="1115014" y="5468551"/>
                  <a:ext cx="56699" cy="33750"/>
                </a:xfrm>
                <a:custGeom>
                  <a:avLst/>
                  <a:gdLst>
                    <a:gd name="connsiteX0" fmla="*/ 0 w 56699"/>
                    <a:gd name="connsiteY0" fmla="*/ 0 h 33750"/>
                    <a:gd name="connsiteX1" fmla="*/ 56700 w 56699"/>
                    <a:gd name="connsiteY1" fmla="*/ 0 h 33750"/>
                    <a:gd name="connsiteX2" fmla="*/ 56700 w 56699"/>
                    <a:gd name="connsiteY2" fmla="*/ 33750 h 33750"/>
                    <a:gd name="connsiteX3" fmla="*/ 0 w 56699"/>
                    <a:gd name="connsiteY3" fmla="*/ 33750 h 33750"/>
                  </a:gdLst>
                  <a:ahLst/>
                  <a:cxnLst>
                    <a:cxn ang="0">
                      <a:pos x="connsiteX0" y="connsiteY0"/>
                    </a:cxn>
                    <a:cxn ang="0">
                      <a:pos x="connsiteX1" y="connsiteY1"/>
                    </a:cxn>
                    <a:cxn ang="0">
                      <a:pos x="connsiteX2" y="connsiteY2"/>
                    </a:cxn>
                    <a:cxn ang="0">
                      <a:pos x="connsiteX3" y="connsiteY3"/>
                    </a:cxn>
                  </a:cxnLst>
                  <a:rect l="l" t="t" r="r" b="b"/>
                  <a:pathLst>
                    <a:path w="56699" h="33750">
                      <a:moveTo>
                        <a:pt x="0" y="0"/>
                      </a:moveTo>
                      <a:lnTo>
                        <a:pt x="56700" y="0"/>
                      </a:lnTo>
                      <a:lnTo>
                        <a:pt x="56700" y="33750"/>
                      </a:lnTo>
                      <a:lnTo>
                        <a:pt x="0" y="33750"/>
                      </a:lnTo>
                      <a:close/>
                    </a:path>
                  </a:pathLst>
                </a:custGeom>
                <a:solidFill>
                  <a:srgbClr val="282D33"/>
                </a:solidFill>
                <a:ln w="840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Arial Nova"/>
                    <a:ea typeface="+mn-ea"/>
                    <a:cs typeface="+mn-cs"/>
                  </a:endParaRPr>
                </a:p>
              </p:txBody>
            </p:sp>
            <p:sp>
              <p:nvSpPr>
                <p:cNvPr id="38" name="Dowolny kształt: kształt 37">
                  <a:extLst>
                    <a:ext uri="{FF2B5EF4-FFF2-40B4-BE49-F238E27FC236}">
                      <a16:creationId xmlns:a16="http://schemas.microsoft.com/office/drawing/2014/main" id="{2870823C-38B1-4612-B1C0-A93C28456E70}"/>
                    </a:ext>
                  </a:extLst>
                </p:cNvPr>
                <p:cNvSpPr/>
                <p:nvPr/>
              </p:nvSpPr>
              <p:spPr>
                <a:xfrm>
                  <a:off x="1227199" y="5468551"/>
                  <a:ext cx="56716" cy="33750"/>
                </a:xfrm>
                <a:custGeom>
                  <a:avLst/>
                  <a:gdLst>
                    <a:gd name="connsiteX0" fmla="*/ 0 w 56716"/>
                    <a:gd name="connsiteY0" fmla="*/ 0 h 33750"/>
                    <a:gd name="connsiteX1" fmla="*/ 56717 w 56716"/>
                    <a:gd name="connsiteY1" fmla="*/ 0 h 33750"/>
                    <a:gd name="connsiteX2" fmla="*/ 56717 w 56716"/>
                    <a:gd name="connsiteY2" fmla="*/ 33750 h 33750"/>
                    <a:gd name="connsiteX3" fmla="*/ 0 w 56716"/>
                    <a:gd name="connsiteY3" fmla="*/ 33750 h 33750"/>
                  </a:gdLst>
                  <a:ahLst/>
                  <a:cxnLst>
                    <a:cxn ang="0">
                      <a:pos x="connsiteX0" y="connsiteY0"/>
                    </a:cxn>
                    <a:cxn ang="0">
                      <a:pos x="connsiteX1" y="connsiteY1"/>
                    </a:cxn>
                    <a:cxn ang="0">
                      <a:pos x="connsiteX2" y="connsiteY2"/>
                    </a:cxn>
                    <a:cxn ang="0">
                      <a:pos x="connsiteX3" y="connsiteY3"/>
                    </a:cxn>
                  </a:cxnLst>
                  <a:rect l="l" t="t" r="r" b="b"/>
                  <a:pathLst>
                    <a:path w="56716" h="33750">
                      <a:moveTo>
                        <a:pt x="0" y="0"/>
                      </a:moveTo>
                      <a:lnTo>
                        <a:pt x="56717" y="0"/>
                      </a:lnTo>
                      <a:lnTo>
                        <a:pt x="56717" y="33750"/>
                      </a:lnTo>
                      <a:lnTo>
                        <a:pt x="0" y="33750"/>
                      </a:lnTo>
                      <a:close/>
                    </a:path>
                  </a:pathLst>
                </a:custGeom>
                <a:solidFill>
                  <a:srgbClr val="282D33"/>
                </a:solidFill>
                <a:ln w="840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Arial Nova"/>
                    <a:ea typeface="+mn-ea"/>
                    <a:cs typeface="+mn-cs"/>
                  </a:endParaRPr>
                </a:p>
              </p:txBody>
            </p:sp>
            <p:sp>
              <p:nvSpPr>
                <p:cNvPr id="39" name="Dowolny kształt: kształt 38">
                  <a:extLst>
                    <a:ext uri="{FF2B5EF4-FFF2-40B4-BE49-F238E27FC236}">
                      <a16:creationId xmlns:a16="http://schemas.microsoft.com/office/drawing/2014/main" id="{7EDC5ECA-9887-4612-8C23-4EE6ECDB657C}"/>
                    </a:ext>
                  </a:extLst>
                </p:cNvPr>
                <p:cNvSpPr/>
                <p:nvPr/>
              </p:nvSpPr>
              <p:spPr>
                <a:xfrm>
                  <a:off x="1339418" y="5468551"/>
                  <a:ext cx="56674" cy="33750"/>
                </a:xfrm>
                <a:custGeom>
                  <a:avLst/>
                  <a:gdLst>
                    <a:gd name="connsiteX0" fmla="*/ 0 w 56674"/>
                    <a:gd name="connsiteY0" fmla="*/ 0 h 33750"/>
                    <a:gd name="connsiteX1" fmla="*/ 56675 w 56674"/>
                    <a:gd name="connsiteY1" fmla="*/ 0 h 33750"/>
                    <a:gd name="connsiteX2" fmla="*/ 56675 w 56674"/>
                    <a:gd name="connsiteY2" fmla="*/ 33750 h 33750"/>
                    <a:gd name="connsiteX3" fmla="*/ 0 w 56674"/>
                    <a:gd name="connsiteY3" fmla="*/ 33750 h 33750"/>
                  </a:gdLst>
                  <a:ahLst/>
                  <a:cxnLst>
                    <a:cxn ang="0">
                      <a:pos x="connsiteX0" y="connsiteY0"/>
                    </a:cxn>
                    <a:cxn ang="0">
                      <a:pos x="connsiteX1" y="connsiteY1"/>
                    </a:cxn>
                    <a:cxn ang="0">
                      <a:pos x="connsiteX2" y="connsiteY2"/>
                    </a:cxn>
                    <a:cxn ang="0">
                      <a:pos x="connsiteX3" y="connsiteY3"/>
                    </a:cxn>
                  </a:cxnLst>
                  <a:rect l="l" t="t" r="r" b="b"/>
                  <a:pathLst>
                    <a:path w="56674" h="33750">
                      <a:moveTo>
                        <a:pt x="0" y="0"/>
                      </a:moveTo>
                      <a:lnTo>
                        <a:pt x="56675" y="0"/>
                      </a:lnTo>
                      <a:lnTo>
                        <a:pt x="56675" y="33750"/>
                      </a:lnTo>
                      <a:lnTo>
                        <a:pt x="0" y="33750"/>
                      </a:lnTo>
                      <a:close/>
                    </a:path>
                  </a:pathLst>
                </a:custGeom>
                <a:solidFill>
                  <a:srgbClr val="282D33"/>
                </a:solidFill>
                <a:ln w="840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Arial Nova"/>
                    <a:ea typeface="+mn-ea"/>
                    <a:cs typeface="+mn-cs"/>
                  </a:endParaRPr>
                </a:p>
              </p:txBody>
            </p:sp>
          </p:grpSp>
          <p:grpSp>
            <p:nvGrpSpPr>
              <p:cNvPr id="40" name="Grafika 20">
                <a:extLst>
                  <a:ext uri="{FF2B5EF4-FFF2-40B4-BE49-F238E27FC236}">
                    <a16:creationId xmlns:a16="http://schemas.microsoft.com/office/drawing/2014/main" id="{07D3D055-25A6-4AA9-813E-E47A74290258}"/>
                  </a:ext>
                </a:extLst>
              </p:cNvPr>
              <p:cNvGrpSpPr/>
              <p:nvPr/>
            </p:nvGrpSpPr>
            <p:grpSpPr>
              <a:xfrm>
                <a:off x="666232" y="5574256"/>
                <a:ext cx="393263" cy="33750"/>
                <a:chOff x="666232" y="5574256"/>
                <a:chExt cx="393263" cy="33750"/>
              </a:xfrm>
              <a:solidFill>
                <a:srgbClr val="282D33"/>
              </a:solidFill>
            </p:grpSpPr>
            <p:sp>
              <p:nvSpPr>
                <p:cNvPr id="41" name="Dowolny kształt: kształt 40">
                  <a:extLst>
                    <a:ext uri="{FF2B5EF4-FFF2-40B4-BE49-F238E27FC236}">
                      <a16:creationId xmlns:a16="http://schemas.microsoft.com/office/drawing/2014/main" id="{F4B56A01-AE31-4E38-AFCB-1262423A9B04}"/>
                    </a:ext>
                  </a:extLst>
                </p:cNvPr>
                <p:cNvSpPr/>
                <p:nvPr/>
              </p:nvSpPr>
              <p:spPr>
                <a:xfrm>
                  <a:off x="666232" y="5574256"/>
                  <a:ext cx="56674" cy="33750"/>
                </a:xfrm>
                <a:custGeom>
                  <a:avLst/>
                  <a:gdLst>
                    <a:gd name="connsiteX0" fmla="*/ 0 w 56674"/>
                    <a:gd name="connsiteY0" fmla="*/ 0 h 33750"/>
                    <a:gd name="connsiteX1" fmla="*/ 56675 w 56674"/>
                    <a:gd name="connsiteY1" fmla="*/ 0 h 33750"/>
                    <a:gd name="connsiteX2" fmla="*/ 56675 w 56674"/>
                    <a:gd name="connsiteY2" fmla="*/ 33750 h 33750"/>
                    <a:gd name="connsiteX3" fmla="*/ 0 w 56674"/>
                    <a:gd name="connsiteY3" fmla="*/ 33750 h 33750"/>
                  </a:gdLst>
                  <a:ahLst/>
                  <a:cxnLst>
                    <a:cxn ang="0">
                      <a:pos x="connsiteX0" y="connsiteY0"/>
                    </a:cxn>
                    <a:cxn ang="0">
                      <a:pos x="connsiteX1" y="connsiteY1"/>
                    </a:cxn>
                    <a:cxn ang="0">
                      <a:pos x="connsiteX2" y="connsiteY2"/>
                    </a:cxn>
                    <a:cxn ang="0">
                      <a:pos x="connsiteX3" y="connsiteY3"/>
                    </a:cxn>
                  </a:cxnLst>
                  <a:rect l="l" t="t" r="r" b="b"/>
                  <a:pathLst>
                    <a:path w="56674" h="33750">
                      <a:moveTo>
                        <a:pt x="0" y="0"/>
                      </a:moveTo>
                      <a:lnTo>
                        <a:pt x="56675" y="0"/>
                      </a:lnTo>
                      <a:lnTo>
                        <a:pt x="56675" y="33750"/>
                      </a:lnTo>
                      <a:lnTo>
                        <a:pt x="0" y="33750"/>
                      </a:lnTo>
                      <a:close/>
                    </a:path>
                  </a:pathLst>
                </a:custGeom>
                <a:solidFill>
                  <a:srgbClr val="282D33"/>
                </a:solidFill>
                <a:ln w="840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Arial Nova"/>
                    <a:ea typeface="+mn-ea"/>
                    <a:cs typeface="+mn-cs"/>
                  </a:endParaRPr>
                </a:p>
              </p:txBody>
            </p:sp>
            <p:sp>
              <p:nvSpPr>
                <p:cNvPr id="42" name="Dowolny kształt: kształt 41">
                  <a:extLst>
                    <a:ext uri="{FF2B5EF4-FFF2-40B4-BE49-F238E27FC236}">
                      <a16:creationId xmlns:a16="http://schemas.microsoft.com/office/drawing/2014/main" id="{17132EA7-9341-4729-AD84-F6747AC2AE70}"/>
                    </a:ext>
                  </a:extLst>
                </p:cNvPr>
                <p:cNvSpPr/>
                <p:nvPr/>
              </p:nvSpPr>
              <p:spPr>
                <a:xfrm>
                  <a:off x="778426" y="5574256"/>
                  <a:ext cx="56691" cy="33750"/>
                </a:xfrm>
                <a:custGeom>
                  <a:avLst/>
                  <a:gdLst>
                    <a:gd name="connsiteX0" fmla="*/ 0 w 56691"/>
                    <a:gd name="connsiteY0" fmla="*/ 0 h 33750"/>
                    <a:gd name="connsiteX1" fmla="*/ 56692 w 56691"/>
                    <a:gd name="connsiteY1" fmla="*/ 0 h 33750"/>
                    <a:gd name="connsiteX2" fmla="*/ 56692 w 56691"/>
                    <a:gd name="connsiteY2" fmla="*/ 33750 h 33750"/>
                    <a:gd name="connsiteX3" fmla="*/ 0 w 56691"/>
                    <a:gd name="connsiteY3" fmla="*/ 33750 h 33750"/>
                  </a:gdLst>
                  <a:ahLst/>
                  <a:cxnLst>
                    <a:cxn ang="0">
                      <a:pos x="connsiteX0" y="connsiteY0"/>
                    </a:cxn>
                    <a:cxn ang="0">
                      <a:pos x="connsiteX1" y="connsiteY1"/>
                    </a:cxn>
                    <a:cxn ang="0">
                      <a:pos x="connsiteX2" y="connsiteY2"/>
                    </a:cxn>
                    <a:cxn ang="0">
                      <a:pos x="connsiteX3" y="connsiteY3"/>
                    </a:cxn>
                  </a:cxnLst>
                  <a:rect l="l" t="t" r="r" b="b"/>
                  <a:pathLst>
                    <a:path w="56691" h="33750">
                      <a:moveTo>
                        <a:pt x="0" y="0"/>
                      </a:moveTo>
                      <a:lnTo>
                        <a:pt x="56692" y="0"/>
                      </a:lnTo>
                      <a:lnTo>
                        <a:pt x="56692" y="33750"/>
                      </a:lnTo>
                      <a:lnTo>
                        <a:pt x="0" y="33750"/>
                      </a:lnTo>
                      <a:close/>
                    </a:path>
                  </a:pathLst>
                </a:custGeom>
                <a:solidFill>
                  <a:srgbClr val="282D33"/>
                </a:solidFill>
                <a:ln w="840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Arial Nova"/>
                    <a:ea typeface="+mn-ea"/>
                    <a:cs typeface="+mn-cs"/>
                  </a:endParaRPr>
                </a:p>
              </p:txBody>
            </p:sp>
            <p:sp>
              <p:nvSpPr>
                <p:cNvPr id="43" name="Dowolny kształt: kształt 42">
                  <a:extLst>
                    <a:ext uri="{FF2B5EF4-FFF2-40B4-BE49-F238E27FC236}">
                      <a16:creationId xmlns:a16="http://schemas.microsoft.com/office/drawing/2014/main" id="{AB4752DA-56E9-456C-BD08-1CA5DA0FF0A2}"/>
                    </a:ext>
                  </a:extLst>
                </p:cNvPr>
                <p:cNvSpPr/>
                <p:nvPr/>
              </p:nvSpPr>
              <p:spPr>
                <a:xfrm>
                  <a:off x="890628" y="5574256"/>
                  <a:ext cx="56683" cy="33750"/>
                </a:xfrm>
                <a:custGeom>
                  <a:avLst/>
                  <a:gdLst>
                    <a:gd name="connsiteX0" fmla="*/ 0 w 56683"/>
                    <a:gd name="connsiteY0" fmla="*/ 0 h 33750"/>
                    <a:gd name="connsiteX1" fmla="*/ 56683 w 56683"/>
                    <a:gd name="connsiteY1" fmla="*/ 0 h 33750"/>
                    <a:gd name="connsiteX2" fmla="*/ 56683 w 56683"/>
                    <a:gd name="connsiteY2" fmla="*/ 33750 h 33750"/>
                    <a:gd name="connsiteX3" fmla="*/ 0 w 56683"/>
                    <a:gd name="connsiteY3" fmla="*/ 33750 h 33750"/>
                  </a:gdLst>
                  <a:ahLst/>
                  <a:cxnLst>
                    <a:cxn ang="0">
                      <a:pos x="connsiteX0" y="connsiteY0"/>
                    </a:cxn>
                    <a:cxn ang="0">
                      <a:pos x="connsiteX1" y="connsiteY1"/>
                    </a:cxn>
                    <a:cxn ang="0">
                      <a:pos x="connsiteX2" y="connsiteY2"/>
                    </a:cxn>
                    <a:cxn ang="0">
                      <a:pos x="connsiteX3" y="connsiteY3"/>
                    </a:cxn>
                  </a:cxnLst>
                  <a:rect l="l" t="t" r="r" b="b"/>
                  <a:pathLst>
                    <a:path w="56683" h="33750">
                      <a:moveTo>
                        <a:pt x="0" y="0"/>
                      </a:moveTo>
                      <a:lnTo>
                        <a:pt x="56683" y="0"/>
                      </a:lnTo>
                      <a:lnTo>
                        <a:pt x="56683" y="33750"/>
                      </a:lnTo>
                      <a:lnTo>
                        <a:pt x="0" y="33750"/>
                      </a:lnTo>
                      <a:close/>
                    </a:path>
                  </a:pathLst>
                </a:custGeom>
                <a:solidFill>
                  <a:srgbClr val="282D33"/>
                </a:solidFill>
                <a:ln w="840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Arial Nova"/>
                    <a:ea typeface="+mn-ea"/>
                    <a:cs typeface="+mn-cs"/>
                  </a:endParaRPr>
                </a:p>
              </p:txBody>
            </p:sp>
            <p:sp>
              <p:nvSpPr>
                <p:cNvPr id="44" name="Dowolny kształt: kształt 43">
                  <a:extLst>
                    <a:ext uri="{FF2B5EF4-FFF2-40B4-BE49-F238E27FC236}">
                      <a16:creationId xmlns:a16="http://schemas.microsoft.com/office/drawing/2014/main" id="{4014302C-B5D5-4EBE-85A2-E1F31EA483B7}"/>
                    </a:ext>
                  </a:extLst>
                </p:cNvPr>
                <p:cNvSpPr/>
                <p:nvPr/>
              </p:nvSpPr>
              <p:spPr>
                <a:xfrm>
                  <a:off x="1002846" y="5574256"/>
                  <a:ext cx="56649" cy="33750"/>
                </a:xfrm>
                <a:custGeom>
                  <a:avLst/>
                  <a:gdLst>
                    <a:gd name="connsiteX0" fmla="*/ 0 w 56649"/>
                    <a:gd name="connsiteY0" fmla="*/ 0 h 33750"/>
                    <a:gd name="connsiteX1" fmla="*/ 56649 w 56649"/>
                    <a:gd name="connsiteY1" fmla="*/ 0 h 33750"/>
                    <a:gd name="connsiteX2" fmla="*/ 56649 w 56649"/>
                    <a:gd name="connsiteY2" fmla="*/ 33750 h 33750"/>
                    <a:gd name="connsiteX3" fmla="*/ 0 w 56649"/>
                    <a:gd name="connsiteY3" fmla="*/ 33750 h 33750"/>
                  </a:gdLst>
                  <a:ahLst/>
                  <a:cxnLst>
                    <a:cxn ang="0">
                      <a:pos x="connsiteX0" y="connsiteY0"/>
                    </a:cxn>
                    <a:cxn ang="0">
                      <a:pos x="connsiteX1" y="connsiteY1"/>
                    </a:cxn>
                    <a:cxn ang="0">
                      <a:pos x="connsiteX2" y="connsiteY2"/>
                    </a:cxn>
                    <a:cxn ang="0">
                      <a:pos x="connsiteX3" y="connsiteY3"/>
                    </a:cxn>
                  </a:cxnLst>
                  <a:rect l="l" t="t" r="r" b="b"/>
                  <a:pathLst>
                    <a:path w="56649" h="33750">
                      <a:moveTo>
                        <a:pt x="0" y="0"/>
                      </a:moveTo>
                      <a:lnTo>
                        <a:pt x="56649" y="0"/>
                      </a:lnTo>
                      <a:lnTo>
                        <a:pt x="56649" y="33750"/>
                      </a:lnTo>
                      <a:lnTo>
                        <a:pt x="0" y="33750"/>
                      </a:lnTo>
                      <a:close/>
                    </a:path>
                  </a:pathLst>
                </a:custGeom>
                <a:solidFill>
                  <a:srgbClr val="282D33"/>
                </a:solidFill>
                <a:ln w="840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Arial Nova"/>
                    <a:ea typeface="+mn-ea"/>
                    <a:cs typeface="+mn-cs"/>
                  </a:endParaRPr>
                </a:p>
              </p:txBody>
            </p:sp>
          </p:grpSp>
          <p:grpSp>
            <p:nvGrpSpPr>
              <p:cNvPr id="45" name="Grafika 20">
                <a:extLst>
                  <a:ext uri="{FF2B5EF4-FFF2-40B4-BE49-F238E27FC236}">
                    <a16:creationId xmlns:a16="http://schemas.microsoft.com/office/drawing/2014/main" id="{72EA473F-151F-48A9-A7E1-1CA522733586}"/>
                  </a:ext>
                </a:extLst>
              </p:cNvPr>
              <p:cNvGrpSpPr/>
              <p:nvPr/>
            </p:nvGrpSpPr>
            <p:grpSpPr>
              <a:xfrm>
                <a:off x="666232" y="5679952"/>
                <a:ext cx="281078" cy="33750"/>
                <a:chOff x="666232" y="5679952"/>
                <a:chExt cx="281078" cy="33750"/>
              </a:xfrm>
              <a:solidFill>
                <a:srgbClr val="282D33"/>
              </a:solidFill>
            </p:grpSpPr>
            <p:sp>
              <p:nvSpPr>
                <p:cNvPr id="46" name="Dowolny kształt: kształt 45">
                  <a:extLst>
                    <a:ext uri="{FF2B5EF4-FFF2-40B4-BE49-F238E27FC236}">
                      <a16:creationId xmlns:a16="http://schemas.microsoft.com/office/drawing/2014/main" id="{4BFC73F2-DF4F-42D8-AF96-73C2B09C0106}"/>
                    </a:ext>
                  </a:extLst>
                </p:cNvPr>
                <p:cNvSpPr/>
                <p:nvPr/>
              </p:nvSpPr>
              <p:spPr>
                <a:xfrm>
                  <a:off x="666232" y="5679952"/>
                  <a:ext cx="56674" cy="33750"/>
                </a:xfrm>
                <a:custGeom>
                  <a:avLst/>
                  <a:gdLst>
                    <a:gd name="connsiteX0" fmla="*/ 0 w 56674"/>
                    <a:gd name="connsiteY0" fmla="*/ 0 h 33750"/>
                    <a:gd name="connsiteX1" fmla="*/ 56675 w 56674"/>
                    <a:gd name="connsiteY1" fmla="*/ 0 h 33750"/>
                    <a:gd name="connsiteX2" fmla="*/ 56675 w 56674"/>
                    <a:gd name="connsiteY2" fmla="*/ 33750 h 33750"/>
                    <a:gd name="connsiteX3" fmla="*/ 0 w 56674"/>
                    <a:gd name="connsiteY3" fmla="*/ 33750 h 33750"/>
                  </a:gdLst>
                  <a:ahLst/>
                  <a:cxnLst>
                    <a:cxn ang="0">
                      <a:pos x="connsiteX0" y="connsiteY0"/>
                    </a:cxn>
                    <a:cxn ang="0">
                      <a:pos x="connsiteX1" y="connsiteY1"/>
                    </a:cxn>
                    <a:cxn ang="0">
                      <a:pos x="connsiteX2" y="connsiteY2"/>
                    </a:cxn>
                    <a:cxn ang="0">
                      <a:pos x="connsiteX3" y="connsiteY3"/>
                    </a:cxn>
                  </a:cxnLst>
                  <a:rect l="l" t="t" r="r" b="b"/>
                  <a:pathLst>
                    <a:path w="56674" h="33750">
                      <a:moveTo>
                        <a:pt x="0" y="0"/>
                      </a:moveTo>
                      <a:lnTo>
                        <a:pt x="56675" y="0"/>
                      </a:lnTo>
                      <a:lnTo>
                        <a:pt x="56675" y="33750"/>
                      </a:lnTo>
                      <a:lnTo>
                        <a:pt x="0" y="33750"/>
                      </a:lnTo>
                      <a:close/>
                    </a:path>
                  </a:pathLst>
                </a:custGeom>
                <a:solidFill>
                  <a:srgbClr val="282D33"/>
                </a:solidFill>
                <a:ln w="840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Arial Nova"/>
                    <a:ea typeface="+mn-ea"/>
                    <a:cs typeface="+mn-cs"/>
                  </a:endParaRPr>
                </a:p>
              </p:txBody>
            </p:sp>
            <p:sp>
              <p:nvSpPr>
                <p:cNvPr id="47" name="Dowolny kształt: kształt 46">
                  <a:extLst>
                    <a:ext uri="{FF2B5EF4-FFF2-40B4-BE49-F238E27FC236}">
                      <a16:creationId xmlns:a16="http://schemas.microsoft.com/office/drawing/2014/main" id="{06BFDD24-3D0B-4C7C-A978-71C0537E603A}"/>
                    </a:ext>
                  </a:extLst>
                </p:cNvPr>
                <p:cNvSpPr/>
                <p:nvPr/>
              </p:nvSpPr>
              <p:spPr>
                <a:xfrm>
                  <a:off x="778426" y="5679952"/>
                  <a:ext cx="56691" cy="33750"/>
                </a:xfrm>
                <a:custGeom>
                  <a:avLst/>
                  <a:gdLst>
                    <a:gd name="connsiteX0" fmla="*/ 0 w 56691"/>
                    <a:gd name="connsiteY0" fmla="*/ 0 h 33750"/>
                    <a:gd name="connsiteX1" fmla="*/ 56692 w 56691"/>
                    <a:gd name="connsiteY1" fmla="*/ 0 h 33750"/>
                    <a:gd name="connsiteX2" fmla="*/ 56692 w 56691"/>
                    <a:gd name="connsiteY2" fmla="*/ 33750 h 33750"/>
                    <a:gd name="connsiteX3" fmla="*/ 0 w 56691"/>
                    <a:gd name="connsiteY3" fmla="*/ 33750 h 33750"/>
                  </a:gdLst>
                  <a:ahLst/>
                  <a:cxnLst>
                    <a:cxn ang="0">
                      <a:pos x="connsiteX0" y="connsiteY0"/>
                    </a:cxn>
                    <a:cxn ang="0">
                      <a:pos x="connsiteX1" y="connsiteY1"/>
                    </a:cxn>
                    <a:cxn ang="0">
                      <a:pos x="connsiteX2" y="connsiteY2"/>
                    </a:cxn>
                    <a:cxn ang="0">
                      <a:pos x="connsiteX3" y="connsiteY3"/>
                    </a:cxn>
                  </a:cxnLst>
                  <a:rect l="l" t="t" r="r" b="b"/>
                  <a:pathLst>
                    <a:path w="56691" h="33750">
                      <a:moveTo>
                        <a:pt x="0" y="0"/>
                      </a:moveTo>
                      <a:lnTo>
                        <a:pt x="56692" y="0"/>
                      </a:lnTo>
                      <a:lnTo>
                        <a:pt x="56692" y="33750"/>
                      </a:lnTo>
                      <a:lnTo>
                        <a:pt x="0" y="33750"/>
                      </a:lnTo>
                      <a:close/>
                    </a:path>
                  </a:pathLst>
                </a:custGeom>
                <a:solidFill>
                  <a:srgbClr val="282D33"/>
                </a:solidFill>
                <a:ln w="840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Arial Nova"/>
                    <a:ea typeface="+mn-ea"/>
                    <a:cs typeface="+mn-cs"/>
                  </a:endParaRPr>
                </a:p>
              </p:txBody>
            </p:sp>
            <p:sp>
              <p:nvSpPr>
                <p:cNvPr id="48" name="Dowolny kształt: kształt 47">
                  <a:extLst>
                    <a:ext uri="{FF2B5EF4-FFF2-40B4-BE49-F238E27FC236}">
                      <a16:creationId xmlns:a16="http://schemas.microsoft.com/office/drawing/2014/main" id="{908276F8-D8E2-4432-AB96-EAE5A0694002}"/>
                    </a:ext>
                  </a:extLst>
                </p:cNvPr>
                <p:cNvSpPr/>
                <p:nvPr/>
              </p:nvSpPr>
              <p:spPr>
                <a:xfrm>
                  <a:off x="890628" y="5679952"/>
                  <a:ext cx="56683" cy="33750"/>
                </a:xfrm>
                <a:custGeom>
                  <a:avLst/>
                  <a:gdLst>
                    <a:gd name="connsiteX0" fmla="*/ 0 w 56683"/>
                    <a:gd name="connsiteY0" fmla="*/ 0 h 33750"/>
                    <a:gd name="connsiteX1" fmla="*/ 56683 w 56683"/>
                    <a:gd name="connsiteY1" fmla="*/ 0 h 33750"/>
                    <a:gd name="connsiteX2" fmla="*/ 56683 w 56683"/>
                    <a:gd name="connsiteY2" fmla="*/ 33750 h 33750"/>
                    <a:gd name="connsiteX3" fmla="*/ 0 w 56683"/>
                    <a:gd name="connsiteY3" fmla="*/ 33750 h 33750"/>
                  </a:gdLst>
                  <a:ahLst/>
                  <a:cxnLst>
                    <a:cxn ang="0">
                      <a:pos x="connsiteX0" y="connsiteY0"/>
                    </a:cxn>
                    <a:cxn ang="0">
                      <a:pos x="connsiteX1" y="connsiteY1"/>
                    </a:cxn>
                    <a:cxn ang="0">
                      <a:pos x="connsiteX2" y="connsiteY2"/>
                    </a:cxn>
                    <a:cxn ang="0">
                      <a:pos x="connsiteX3" y="connsiteY3"/>
                    </a:cxn>
                  </a:cxnLst>
                  <a:rect l="l" t="t" r="r" b="b"/>
                  <a:pathLst>
                    <a:path w="56683" h="33750">
                      <a:moveTo>
                        <a:pt x="0" y="0"/>
                      </a:moveTo>
                      <a:lnTo>
                        <a:pt x="56683" y="0"/>
                      </a:lnTo>
                      <a:lnTo>
                        <a:pt x="56683" y="33750"/>
                      </a:lnTo>
                      <a:lnTo>
                        <a:pt x="0" y="33750"/>
                      </a:lnTo>
                      <a:close/>
                    </a:path>
                  </a:pathLst>
                </a:custGeom>
                <a:solidFill>
                  <a:srgbClr val="282D33"/>
                </a:solidFill>
                <a:ln w="840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Arial Nova"/>
                    <a:ea typeface="+mn-ea"/>
                    <a:cs typeface="+mn-cs"/>
                  </a:endParaRPr>
                </a:p>
              </p:txBody>
            </p:sp>
          </p:grpSp>
          <p:sp>
            <p:nvSpPr>
              <p:cNvPr id="49" name="Dowolny kształt: kształt 48">
                <a:extLst>
                  <a:ext uri="{FF2B5EF4-FFF2-40B4-BE49-F238E27FC236}">
                    <a16:creationId xmlns:a16="http://schemas.microsoft.com/office/drawing/2014/main" id="{E91CB0BF-1A4D-4783-9DE9-9EBFFE270662}"/>
                  </a:ext>
                </a:extLst>
              </p:cNvPr>
              <p:cNvSpPr/>
              <p:nvPr/>
            </p:nvSpPr>
            <p:spPr>
              <a:xfrm>
                <a:off x="1495638" y="5253099"/>
                <a:ext cx="33750" cy="612000"/>
              </a:xfrm>
              <a:custGeom>
                <a:avLst/>
                <a:gdLst>
                  <a:gd name="connsiteX0" fmla="*/ 0 w 33750"/>
                  <a:gd name="connsiteY0" fmla="*/ 0 h 297784"/>
                  <a:gd name="connsiteX1" fmla="*/ 33750 w 33750"/>
                  <a:gd name="connsiteY1" fmla="*/ 0 h 297784"/>
                  <a:gd name="connsiteX2" fmla="*/ 33750 w 33750"/>
                  <a:gd name="connsiteY2" fmla="*/ 297785 h 297784"/>
                  <a:gd name="connsiteX3" fmla="*/ 0 w 33750"/>
                  <a:gd name="connsiteY3" fmla="*/ 297785 h 297784"/>
                </a:gdLst>
                <a:ahLst/>
                <a:cxnLst>
                  <a:cxn ang="0">
                    <a:pos x="connsiteX0" y="connsiteY0"/>
                  </a:cxn>
                  <a:cxn ang="0">
                    <a:pos x="connsiteX1" y="connsiteY1"/>
                  </a:cxn>
                  <a:cxn ang="0">
                    <a:pos x="connsiteX2" y="connsiteY2"/>
                  </a:cxn>
                  <a:cxn ang="0">
                    <a:pos x="connsiteX3" y="connsiteY3"/>
                  </a:cxn>
                </a:cxnLst>
                <a:rect l="l" t="t" r="r" b="b"/>
                <a:pathLst>
                  <a:path w="33750" h="297784">
                    <a:moveTo>
                      <a:pt x="0" y="0"/>
                    </a:moveTo>
                    <a:lnTo>
                      <a:pt x="33750" y="0"/>
                    </a:lnTo>
                    <a:lnTo>
                      <a:pt x="33750" y="297785"/>
                    </a:lnTo>
                    <a:lnTo>
                      <a:pt x="0" y="297785"/>
                    </a:lnTo>
                    <a:close/>
                  </a:path>
                </a:pathLst>
              </a:custGeom>
              <a:solidFill>
                <a:srgbClr val="282D33"/>
              </a:solidFill>
              <a:ln w="840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Arial Nova"/>
                  <a:ea typeface="+mn-ea"/>
                  <a:cs typeface="+mn-cs"/>
                </a:endParaRPr>
              </a:p>
            </p:txBody>
          </p:sp>
          <p:grpSp>
            <p:nvGrpSpPr>
              <p:cNvPr id="51" name="Grafika 20">
                <a:extLst>
                  <a:ext uri="{FF2B5EF4-FFF2-40B4-BE49-F238E27FC236}">
                    <a16:creationId xmlns:a16="http://schemas.microsoft.com/office/drawing/2014/main" id="{DF53CD62-F96F-4430-8748-5DFE33035972}"/>
                  </a:ext>
                </a:extLst>
              </p:cNvPr>
              <p:cNvGrpSpPr/>
              <p:nvPr/>
            </p:nvGrpSpPr>
            <p:grpSpPr>
              <a:xfrm>
                <a:off x="673286" y="4935512"/>
                <a:ext cx="732619" cy="221138"/>
                <a:chOff x="673286" y="4935512"/>
                <a:chExt cx="732619" cy="221138"/>
              </a:xfrm>
              <a:solidFill>
                <a:srgbClr val="282D33"/>
              </a:solidFill>
            </p:grpSpPr>
            <p:sp>
              <p:nvSpPr>
                <p:cNvPr id="52" name="Dowolny kształt: kształt 51">
                  <a:extLst>
                    <a:ext uri="{FF2B5EF4-FFF2-40B4-BE49-F238E27FC236}">
                      <a16:creationId xmlns:a16="http://schemas.microsoft.com/office/drawing/2014/main" id="{DC1DA117-7D2D-4567-BE6A-D4A23CD91A44}"/>
                    </a:ext>
                  </a:extLst>
                </p:cNvPr>
                <p:cNvSpPr/>
                <p:nvPr/>
              </p:nvSpPr>
              <p:spPr>
                <a:xfrm>
                  <a:off x="1304664" y="4935512"/>
                  <a:ext cx="101241" cy="221138"/>
                </a:xfrm>
                <a:custGeom>
                  <a:avLst/>
                  <a:gdLst>
                    <a:gd name="connsiteX0" fmla="*/ 101242 w 101241"/>
                    <a:gd name="connsiteY0" fmla="*/ 221138 h 221138"/>
                    <a:gd name="connsiteX1" fmla="*/ 0 w 101241"/>
                    <a:gd name="connsiteY1" fmla="*/ 221138 h 221138"/>
                    <a:gd name="connsiteX2" fmla="*/ 0 w 101241"/>
                    <a:gd name="connsiteY2" fmla="*/ 187388 h 221138"/>
                    <a:gd name="connsiteX3" fmla="*/ 67492 w 101241"/>
                    <a:gd name="connsiteY3" fmla="*/ 187388 h 221138"/>
                    <a:gd name="connsiteX4" fmla="*/ 67492 w 101241"/>
                    <a:gd name="connsiteY4" fmla="*/ 33750 h 221138"/>
                    <a:gd name="connsiteX5" fmla="*/ 0 w 101241"/>
                    <a:gd name="connsiteY5" fmla="*/ 33750 h 221138"/>
                    <a:gd name="connsiteX6" fmla="*/ 0 w 101241"/>
                    <a:gd name="connsiteY6" fmla="*/ 0 h 221138"/>
                    <a:gd name="connsiteX7" fmla="*/ 101242 w 101241"/>
                    <a:gd name="connsiteY7" fmla="*/ 0 h 221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1241" h="221138">
                      <a:moveTo>
                        <a:pt x="101242" y="221138"/>
                      </a:moveTo>
                      <a:lnTo>
                        <a:pt x="0" y="221138"/>
                      </a:lnTo>
                      <a:lnTo>
                        <a:pt x="0" y="187388"/>
                      </a:lnTo>
                      <a:lnTo>
                        <a:pt x="67492" y="187388"/>
                      </a:lnTo>
                      <a:lnTo>
                        <a:pt x="67492" y="33750"/>
                      </a:lnTo>
                      <a:lnTo>
                        <a:pt x="0" y="33750"/>
                      </a:lnTo>
                      <a:lnTo>
                        <a:pt x="0" y="0"/>
                      </a:lnTo>
                      <a:lnTo>
                        <a:pt x="101242" y="0"/>
                      </a:lnTo>
                      <a:close/>
                    </a:path>
                  </a:pathLst>
                </a:custGeom>
                <a:solidFill>
                  <a:srgbClr val="282D33"/>
                </a:solidFill>
                <a:ln w="840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Arial Nova"/>
                    <a:ea typeface="+mn-ea"/>
                    <a:cs typeface="+mn-cs"/>
                  </a:endParaRPr>
                </a:p>
              </p:txBody>
            </p:sp>
            <p:sp>
              <p:nvSpPr>
                <p:cNvPr id="53" name="Dowolny kształt: kształt 52">
                  <a:extLst>
                    <a:ext uri="{FF2B5EF4-FFF2-40B4-BE49-F238E27FC236}">
                      <a16:creationId xmlns:a16="http://schemas.microsoft.com/office/drawing/2014/main" id="{828667A4-4821-4DAA-B759-94DF41552076}"/>
                    </a:ext>
                  </a:extLst>
                </p:cNvPr>
                <p:cNvSpPr/>
                <p:nvPr/>
              </p:nvSpPr>
              <p:spPr>
                <a:xfrm>
                  <a:off x="673286" y="4935512"/>
                  <a:ext cx="101224" cy="221138"/>
                </a:xfrm>
                <a:custGeom>
                  <a:avLst/>
                  <a:gdLst>
                    <a:gd name="connsiteX0" fmla="*/ 101225 w 101224"/>
                    <a:gd name="connsiteY0" fmla="*/ 221138 h 221138"/>
                    <a:gd name="connsiteX1" fmla="*/ 0 w 101224"/>
                    <a:gd name="connsiteY1" fmla="*/ 221138 h 221138"/>
                    <a:gd name="connsiteX2" fmla="*/ 0 w 101224"/>
                    <a:gd name="connsiteY2" fmla="*/ 187388 h 221138"/>
                    <a:gd name="connsiteX3" fmla="*/ 67475 w 101224"/>
                    <a:gd name="connsiteY3" fmla="*/ 187388 h 221138"/>
                    <a:gd name="connsiteX4" fmla="*/ 67475 w 101224"/>
                    <a:gd name="connsiteY4" fmla="*/ 33750 h 221138"/>
                    <a:gd name="connsiteX5" fmla="*/ 0 w 101224"/>
                    <a:gd name="connsiteY5" fmla="*/ 33750 h 221138"/>
                    <a:gd name="connsiteX6" fmla="*/ 0 w 101224"/>
                    <a:gd name="connsiteY6" fmla="*/ 0 h 221138"/>
                    <a:gd name="connsiteX7" fmla="*/ 101225 w 101224"/>
                    <a:gd name="connsiteY7" fmla="*/ 0 h 221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1224" h="221138">
                      <a:moveTo>
                        <a:pt x="101225" y="221138"/>
                      </a:moveTo>
                      <a:lnTo>
                        <a:pt x="0" y="221138"/>
                      </a:lnTo>
                      <a:lnTo>
                        <a:pt x="0" y="187388"/>
                      </a:lnTo>
                      <a:lnTo>
                        <a:pt x="67475" y="187388"/>
                      </a:lnTo>
                      <a:lnTo>
                        <a:pt x="67475" y="33750"/>
                      </a:lnTo>
                      <a:lnTo>
                        <a:pt x="0" y="33750"/>
                      </a:lnTo>
                      <a:lnTo>
                        <a:pt x="0" y="0"/>
                      </a:lnTo>
                      <a:lnTo>
                        <a:pt x="101225" y="0"/>
                      </a:lnTo>
                      <a:close/>
                    </a:path>
                  </a:pathLst>
                </a:custGeom>
                <a:solidFill>
                  <a:srgbClr val="282D33"/>
                </a:solidFill>
                <a:ln w="840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Arial Nova"/>
                    <a:ea typeface="+mn-ea"/>
                    <a:cs typeface="+mn-cs"/>
                  </a:endParaRPr>
                </a:p>
              </p:txBody>
            </p:sp>
          </p:grpSp>
          <p:sp>
            <p:nvSpPr>
              <p:cNvPr id="54" name="Dowolny kształt: kształt 53">
                <a:extLst>
                  <a:ext uri="{FF2B5EF4-FFF2-40B4-BE49-F238E27FC236}">
                    <a16:creationId xmlns:a16="http://schemas.microsoft.com/office/drawing/2014/main" id="{A639A9EE-DAA0-4DF5-9250-CCB812E73D6C}"/>
                  </a:ext>
                </a:extLst>
              </p:cNvPr>
              <p:cNvSpPr/>
              <p:nvPr/>
            </p:nvSpPr>
            <p:spPr>
              <a:xfrm>
                <a:off x="910076" y="5122292"/>
                <a:ext cx="242156" cy="33750"/>
              </a:xfrm>
              <a:custGeom>
                <a:avLst/>
                <a:gdLst>
                  <a:gd name="connsiteX0" fmla="*/ 0 w 242156"/>
                  <a:gd name="connsiteY0" fmla="*/ 0 h 33750"/>
                  <a:gd name="connsiteX1" fmla="*/ 242156 w 242156"/>
                  <a:gd name="connsiteY1" fmla="*/ 0 h 33750"/>
                  <a:gd name="connsiteX2" fmla="*/ 242156 w 242156"/>
                  <a:gd name="connsiteY2" fmla="*/ 33750 h 33750"/>
                  <a:gd name="connsiteX3" fmla="*/ 0 w 242156"/>
                  <a:gd name="connsiteY3" fmla="*/ 33750 h 33750"/>
                </a:gdLst>
                <a:ahLst/>
                <a:cxnLst>
                  <a:cxn ang="0">
                    <a:pos x="connsiteX0" y="connsiteY0"/>
                  </a:cxn>
                  <a:cxn ang="0">
                    <a:pos x="connsiteX1" y="connsiteY1"/>
                  </a:cxn>
                  <a:cxn ang="0">
                    <a:pos x="connsiteX2" y="connsiteY2"/>
                  </a:cxn>
                  <a:cxn ang="0">
                    <a:pos x="connsiteX3" y="connsiteY3"/>
                  </a:cxn>
                </a:cxnLst>
                <a:rect l="l" t="t" r="r" b="b"/>
                <a:pathLst>
                  <a:path w="242156" h="33750">
                    <a:moveTo>
                      <a:pt x="0" y="0"/>
                    </a:moveTo>
                    <a:lnTo>
                      <a:pt x="242156" y="0"/>
                    </a:lnTo>
                    <a:lnTo>
                      <a:pt x="242156" y="33750"/>
                    </a:lnTo>
                    <a:lnTo>
                      <a:pt x="0" y="33750"/>
                    </a:lnTo>
                    <a:close/>
                  </a:path>
                </a:pathLst>
              </a:custGeom>
              <a:solidFill>
                <a:srgbClr val="282D33"/>
              </a:solidFill>
              <a:ln w="840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Arial Nova"/>
                  <a:ea typeface="+mn-ea"/>
                  <a:cs typeface="+mn-cs"/>
                </a:endParaRPr>
              </a:p>
            </p:txBody>
          </p:sp>
        </p:grpSp>
        <p:sp>
          <p:nvSpPr>
            <p:cNvPr id="57" name="Dowolny kształt: kształt 56">
              <a:extLst>
                <a:ext uri="{FF2B5EF4-FFF2-40B4-BE49-F238E27FC236}">
                  <a16:creationId xmlns:a16="http://schemas.microsoft.com/office/drawing/2014/main" id="{3E0EF3EC-9557-4009-946B-9F76DFCFCAB0}"/>
                </a:ext>
              </a:extLst>
            </p:cNvPr>
            <p:cNvSpPr/>
            <p:nvPr/>
          </p:nvSpPr>
          <p:spPr>
            <a:xfrm>
              <a:off x="526345" y="5253099"/>
              <a:ext cx="33750" cy="612000"/>
            </a:xfrm>
            <a:custGeom>
              <a:avLst/>
              <a:gdLst>
                <a:gd name="connsiteX0" fmla="*/ 0 w 33750"/>
                <a:gd name="connsiteY0" fmla="*/ 0 h 297784"/>
                <a:gd name="connsiteX1" fmla="*/ 33750 w 33750"/>
                <a:gd name="connsiteY1" fmla="*/ 0 h 297784"/>
                <a:gd name="connsiteX2" fmla="*/ 33750 w 33750"/>
                <a:gd name="connsiteY2" fmla="*/ 297785 h 297784"/>
                <a:gd name="connsiteX3" fmla="*/ 0 w 33750"/>
                <a:gd name="connsiteY3" fmla="*/ 297785 h 297784"/>
              </a:gdLst>
              <a:ahLst/>
              <a:cxnLst>
                <a:cxn ang="0">
                  <a:pos x="connsiteX0" y="connsiteY0"/>
                </a:cxn>
                <a:cxn ang="0">
                  <a:pos x="connsiteX1" y="connsiteY1"/>
                </a:cxn>
                <a:cxn ang="0">
                  <a:pos x="connsiteX2" y="connsiteY2"/>
                </a:cxn>
                <a:cxn ang="0">
                  <a:pos x="connsiteX3" y="connsiteY3"/>
                </a:cxn>
              </a:cxnLst>
              <a:rect l="l" t="t" r="r" b="b"/>
              <a:pathLst>
                <a:path w="33750" h="297784">
                  <a:moveTo>
                    <a:pt x="0" y="0"/>
                  </a:moveTo>
                  <a:lnTo>
                    <a:pt x="33750" y="0"/>
                  </a:lnTo>
                  <a:lnTo>
                    <a:pt x="33750" y="297785"/>
                  </a:lnTo>
                  <a:lnTo>
                    <a:pt x="0" y="297785"/>
                  </a:lnTo>
                  <a:close/>
                </a:path>
              </a:pathLst>
            </a:custGeom>
            <a:solidFill>
              <a:srgbClr val="282D33"/>
            </a:solidFill>
            <a:ln w="840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Arial Nova"/>
                <a:ea typeface="+mn-ea"/>
                <a:cs typeface="+mn-cs"/>
              </a:endParaRPr>
            </a:p>
          </p:txBody>
        </p:sp>
        <p:sp>
          <p:nvSpPr>
            <p:cNvPr id="58" name="Dowolny kształt: kształt 57">
              <a:extLst>
                <a:ext uri="{FF2B5EF4-FFF2-40B4-BE49-F238E27FC236}">
                  <a16:creationId xmlns:a16="http://schemas.microsoft.com/office/drawing/2014/main" id="{2EABBF11-2B4A-4004-8407-704BE9A9BEF2}"/>
                </a:ext>
              </a:extLst>
            </p:cNvPr>
            <p:cNvSpPr/>
            <p:nvPr/>
          </p:nvSpPr>
          <p:spPr>
            <a:xfrm rot="5400000">
              <a:off x="1021428" y="5354940"/>
              <a:ext cx="33750" cy="972000"/>
            </a:xfrm>
            <a:custGeom>
              <a:avLst/>
              <a:gdLst>
                <a:gd name="connsiteX0" fmla="*/ 0 w 33750"/>
                <a:gd name="connsiteY0" fmla="*/ 0 h 297784"/>
                <a:gd name="connsiteX1" fmla="*/ 33750 w 33750"/>
                <a:gd name="connsiteY1" fmla="*/ 0 h 297784"/>
                <a:gd name="connsiteX2" fmla="*/ 33750 w 33750"/>
                <a:gd name="connsiteY2" fmla="*/ 297785 h 297784"/>
                <a:gd name="connsiteX3" fmla="*/ 0 w 33750"/>
                <a:gd name="connsiteY3" fmla="*/ 297785 h 297784"/>
              </a:gdLst>
              <a:ahLst/>
              <a:cxnLst>
                <a:cxn ang="0">
                  <a:pos x="connsiteX0" y="connsiteY0"/>
                </a:cxn>
                <a:cxn ang="0">
                  <a:pos x="connsiteX1" y="connsiteY1"/>
                </a:cxn>
                <a:cxn ang="0">
                  <a:pos x="connsiteX2" y="connsiteY2"/>
                </a:cxn>
                <a:cxn ang="0">
                  <a:pos x="connsiteX3" y="connsiteY3"/>
                </a:cxn>
              </a:cxnLst>
              <a:rect l="l" t="t" r="r" b="b"/>
              <a:pathLst>
                <a:path w="33750" h="297784">
                  <a:moveTo>
                    <a:pt x="0" y="0"/>
                  </a:moveTo>
                  <a:lnTo>
                    <a:pt x="33750" y="0"/>
                  </a:lnTo>
                  <a:lnTo>
                    <a:pt x="33750" y="297785"/>
                  </a:lnTo>
                  <a:lnTo>
                    <a:pt x="0" y="297785"/>
                  </a:lnTo>
                  <a:close/>
                </a:path>
              </a:pathLst>
            </a:custGeom>
            <a:solidFill>
              <a:srgbClr val="282D33"/>
            </a:solidFill>
            <a:ln w="840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Arial Nova"/>
                <a:ea typeface="+mn-ea"/>
                <a:cs typeface="+mn-cs"/>
              </a:endParaRPr>
            </a:p>
          </p:txBody>
        </p:sp>
        <p:sp>
          <p:nvSpPr>
            <p:cNvPr id="59" name="Dowolny kształt: kształt 58">
              <a:extLst>
                <a:ext uri="{FF2B5EF4-FFF2-40B4-BE49-F238E27FC236}">
                  <a16:creationId xmlns:a16="http://schemas.microsoft.com/office/drawing/2014/main" id="{6A3781FE-B2DB-473B-A33C-AD09F376816F}"/>
                </a:ext>
              </a:extLst>
            </p:cNvPr>
            <p:cNvSpPr/>
            <p:nvPr/>
          </p:nvSpPr>
          <p:spPr>
            <a:xfrm>
              <a:off x="1116845" y="5575003"/>
              <a:ext cx="56699" cy="33750"/>
            </a:xfrm>
            <a:custGeom>
              <a:avLst/>
              <a:gdLst>
                <a:gd name="connsiteX0" fmla="*/ 0 w 56699"/>
                <a:gd name="connsiteY0" fmla="*/ 0 h 33750"/>
                <a:gd name="connsiteX1" fmla="*/ 56700 w 56699"/>
                <a:gd name="connsiteY1" fmla="*/ 0 h 33750"/>
                <a:gd name="connsiteX2" fmla="*/ 56700 w 56699"/>
                <a:gd name="connsiteY2" fmla="*/ 33750 h 33750"/>
                <a:gd name="connsiteX3" fmla="*/ 0 w 56699"/>
                <a:gd name="connsiteY3" fmla="*/ 33750 h 33750"/>
              </a:gdLst>
              <a:ahLst/>
              <a:cxnLst>
                <a:cxn ang="0">
                  <a:pos x="connsiteX0" y="connsiteY0"/>
                </a:cxn>
                <a:cxn ang="0">
                  <a:pos x="connsiteX1" y="connsiteY1"/>
                </a:cxn>
                <a:cxn ang="0">
                  <a:pos x="connsiteX2" y="connsiteY2"/>
                </a:cxn>
                <a:cxn ang="0">
                  <a:pos x="connsiteX3" y="connsiteY3"/>
                </a:cxn>
              </a:cxnLst>
              <a:rect l="l" t="t" r="r" b="b"/>
              <a:pathLst>
                <a:path w="56699" h="33750">
                  <a:moveTo>
                    <a:pt x="0" y="0"/>
                  </a:moveTo>
                  <a:lnTo>
                    <a:pt x="56700" y="0"/>
                  </a:lnTo>
                  <a:lnTo>
                    <a:pt x="56700" y="33750"/>
                  </a:lnTo>
                  <a:lnTo>
                    <a:pt x="0" y="33750"/>
                  </a:lnTo>
                  <a:close/>
                </a:path>
              </a:pathLst>
            </a:custGeom>
            <a:solidFill>
              <a:srgbClr val="282D33"/>
            </a:solidFill>
            <a:ln w="840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Arial Nova"/>
                <a:ea typeface="+mn-ea"/>
                <a:cs typeface="+mn-cs"/>
              </a:endParaRPr>
            </a:p>
          </p:txBody>
        </p:sp>
        <p:sp>
          <p:nvSpPr>
            <p:cNvPr id="60" name="Dowolny kształt: kształt 59">
              <a:extLst>
                <a:ext uri="{FF2B5EF4-FFF2-40B4-BE49-F238E27FC236}">
                  <a16:creationId xmlns:a16="http://schemas.microsoft.com/office/drawing/2014/main" id="{90CE0FC2-93F7-4D96-87CB-A75E9FB731C4}"/>
                </a:ext>
              </a:extLst>
            </p:cNvPr>
            <p:cNvSpPr/>
            <p:nvPr/>
          </p:nvSpPr>
          <p:spPr>
            <a:xfrm>
              <a:off x="1229030" y="5575003"/>
              <a:ext cx="56716" cy="33750"/>
            </a:xfrm>
            <a:custGeom>
              <a:avLst/>
              <a:gdLst>
                <a:gd name="connsiteX0" fmla="*/ 0 w 56716"/>
                <a:gd name="connsiteY0" fmla="*/ 0 h 33750"/>
                <a:gd name="connsiteX1" fmla="*/ 56717 w 56716"/>
                <a:gd name="connsiteY1" fmla="*/ 0 h 33750"/>
                <a:gd name="connsiteX2" fmla="*/ 56717 w 56716"/>
                <a:gd name="connsiteY2" fmla="*/ 33750 h 33750"/>
                <a:gd name="connsiteX3" fmla="*/ 0 w 56716"/>
                <a:gd name="connsiteY3" fmla="*/ 33750 h 33750"/>
              </a:gdLst>
              <a:ahLst/>
              <a:cxnLst>
                <a:cxn ang="0">
                  <a:pos x="connsiteX0" y="connsiteY0"/>
                </a:cxn>
                <a:cxn ang="0">
                  <a:pos x="connsiteX1" y="connsiteY1"/>
                </a:cxn>
                <a:cxn ang="0">
                  <a:pos x="connsiteX2" y="connsiteY2"/>
                </a:cxn>
                <a:cxn ang="0">
                  <a:pos x="connsiteX3" y="connsiteY3"/>
                </a:cxn>
              </a:cxnLst>
              <a:rect l="l" t="t" r="r" b="b"/>
              <a:pathLst>
                <a:path w="56716" h="33750">
                  <a:moveTo>
                    <a:pt x="0" y="0"/>
                  </a:moveTo>
                  <a:lnTo>
                    <a:pt x="56717" y="0"/>
                  </a:lnTo>
                  <a:lnTo>
                    <a:pt x="56717" y="33750"/>
                  </a:lnTo>
                  <a:lnTo>
                    <a:pt x="0" y="33750"/>
                  </a:lnTo>
                  <a:close/>
                </a:path>
              </a:pathLst>
            </a:custGeom>
            <a:solidFill>
              <a:srgbClr val="282D33"/>
            </a:solidFill>
            <a:ln w="840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Arial Nova"/>
                <a:ea typeface="+mn-ea"/>
                <a:cs typeface="+mn-cs"/>
              </a:endParaRPr>
            </a:p>
          </p:txBody>
        </p:sp>
        <p:sp>
          <p:nvSpPr>
            <p:cNvPr id="61" name="Dowolny kształt: kształt 60">
              <a:extLst>
                <a:ext uri="{FF2B5EF4-FFF2-40B4-BE49-F238E27FC236}">
                  <a16:creationId xmlns:a16="http://schemas.microsoft.com/office/drawing/2014/main" id="{6C5233C0-0C7D-49EB-B13D-5FEAA5B6A659}"/>
                </a:ext>
              </a:extLst>
            </p:cNvPr>
            <p:cNvSpPr/>
            <p:nvPr/>
          </p:nvSpPr>
          <p:spPr>
            <a:xfrm>
              <a:off x="1341249" y="5575003"/>
              <a:ext cx="56674" cy="33750"/>
            </a:xfrm>
            <a:custGeom>
              <a:avLst/>
              <a:gdLst>
                <a:gd name="connsiteX0" fmla="*/ 0 w 56674"/>
                <a:gd name="connsiteY0" fmla="*/ 0 h 33750"/>
                <a:gd name="connsiteX1" fmla="*/ 56675 w 56674"/>
                <a:gd name="connsiteY1" fmla="*/ 0 h 33750"/>
                <a:gd name="connsiteX2" fmla="*/ 56675 w 56674"/>
                <a:gd name="connsiteY2" fmla="*/ 33750 h 33750"/>
                <a:gd name="connsiteX3" fmla="*/ 0 w 56674"/>
                <a:gd name="connsiteY3" fmla="*/ 33750 h 33750"/>
              </a:gdLst>
              <a:ahLst/>
              <a:cxnLst>
                <a:cxn ang="0">
                  <a:pos x="connsiteX0" y="connsiteY0"/>
                </a:cxn>
                <a:cxn ang="0">
                  <a:pos x="connsiteX1" y="connsiteY1"/>
                </a:cxn>
                <a:cxn ang="0">
                  <a:pos x="connsiteX2" y="connsiteY2"/>
                </a:cxn>
                <a:cxn ang="0">
                  <a:pos x="connsiteX3" y="connsiteY3"/>
                </a:cxn>
              </a:cxnLst>
              <a:rect l="l" t="t" r="r" b="b"/>
              <a:pathLst>
                <a:path w="56674" h="33750">
                  <a:moveTo>
                    <a:pt x="0" y="0"/>
                  </a:moveTo>
                  <a:lnTo>
                    <a:pt x="56675" y="0"/>
                  </a:lnTo>
                  <a:lnTo>
                    <a:pt x="56675" y="33750"/>
                  </a:lnTo>
                  <a:lnTo>
                    <a:pt x="0" y="33750"/>
                  </a:lnTo>
                  <a:close/>
                </a:path>
              </a:pathLst>
            </a:custGeom>
            <a:solidFill>
              <a:srgbClr val="282D33"/>
            </a:solidFill>
            <a:ln w="840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Arial Nova"/>
                <a:ea typeface="+mn-ea"/>
                <a:cs typeface="+mn-cs"/>
              </a:endParaRPr>
            </a:p>
          </p:txBody>
        </p:sp>
        <p:sp>
          <p:nvSpPr>
            <p:cNvPr id="62" name="Dowolny kształt: kształt 61">
              <a:extLst>
                <a:ext uri="{FF2B5EF4-FFF2-40B4-BE49-F238E27FC236}">
                  <a16:creationId xmlns:a16="http://schemas.microsoft.com/office/drawing/2014/main" id="{521D04A0-4647-4820-AAE4-36F6F65FA376}"/>
                </a:ext>
              </a:extLst>
            </p:cNvPr>
            <p:cNvSpPr/>
            <p:nvPr/>
          </p:nvSpPr>
          <p:spPr>
            <a:xfrm>
              <a:off x="1111361" y="5684601"/>
              <a:ext cx="56699" cy="33750"/>
            </a:xfrm>
            <a:custGeom>
              <a:avLst/>
              <a:gdLst>
                <a:gd name="connsiteX0" fmla="*/ 0 w 56699"/>
                <a:gd name="connsiteY0" fmla="*/ 0 h 33750"/>
                <a:gd name="connsiteX1" fmla="*/ 56700 w 56699"/>
                <a:gd name="connsiteY1" fmla="*/ 0 h 33750"/>
                <a:gd name="connsiteX2" fmla="*/ 56700 w 56699"/>
                <a:gd name="connsiteY2" fmla="*/ 33750 h 33750"/>
                <a:gd name="connsiteX3" fmla="*/ 0 w 56699"/>
                <a:gd name="connsiteY3" fmla="*/ 33750 h 33750"/>
              </a:gdLst>
              <a:ahLst/>
              <a:cxnLst>
                <a:cxn ang="0">
                  <a:pos x="connsiteX0" y="connsiteY0"/>
                </a:cxn>
                <a:cxn ang="0">
                  <a:pos x="connsiteX1" y="connsiteY1"/>
                </a:cxn>
                <a:cxn ang="0">
                  <a:pos x="connsiteX2" y="connsiteY2"/>
                </a:cxn>
                <a:cxn ang="0">
                  <a:pos x="connsiteX3" y="connsiteY3"/>
                </a:cxn>
              </a:cxnLst>
              <a:rect l="l" t="t" r="r" b="b"/>
              <a:pathLst>
                <a:path w="56699" h="33750">
                  <a:moveTo>
                    <a:pt x="0" y="0"/>
                  </a:moveTo>
                  <a:lnTo>
                    <a:pt x="56700" y="0"/>
                  </a:lnTo>
                  <a:lnTo>
                    <a:pt x="56700" y="33750"/>
                  </a:lnTo>
                  <a:lnTo>
                    <a:pt x="0" y="33750"/>
                  </a:lnTo>
                  <a:close/>
                </a:path>
              </a:pathLst>
            </a:custGeom>
            <a:solidFill>
              <a:srgbClr val="282D33"/>
            </a:solidFill>
            <a:ln w="840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Arial Nova"/>
                <a:ea typeface="+mn-ea"/>
                <a:cs typeface="+mn-cs"/>
              </a:endParaRPr>
            </a:p>
          </p:txBody>
        </p:sp>
        <p:sp>
          <p:nvSpPr>
            <p:cNvPr id="63" name="Dowolny kształt: kształt 62">
              <a:extLst>
                <a:ext uri="{FF2B5EF4-FFF2-40B4-BE49-F238E27FC236}">
                  <a16:creationId xmlns:a16="http://schemas.microsoft.com/office/drawing/2014/main" id="{A73CBF3B-EC2A-47C7-BF83-5467B0276530}"/>
                </a:ext>
              </a:extLst>
            </p:cNvPr>
            <p:cNvSpPr/>
            <p:nvPr/>
          </p:nvSpPr>
          <p:spPr>
            <a:xfrm>
              <a:off x="1223546" y="5684601"/>
              <a:ext cx="56716" cy="33750"/>
            </a:xfrm>
            <a:custGeom>
              <a:avLst/>
              <a:gdLst>
                <a:gd name="connsiteX0" fmla="*/ 0 w 56716"/>
                <a:gd name="connsiteY0" fmla="*/ 0 h 33750"/>
                <a:gd name="connsiteX1" fmla="*/ 56717 w 56716"/>
                <a:gd name="connsiteY1" fmla="*/ 0 h 33750"/>
                <a:gd name="connsiteX2" fmla="*/ 56717 w 56716"/>
                <a:gd name="connsiteY2" fmla="*/ 33750 h 33750"/>
                <a:gd name="connsiteX3" fmla="*/ 0 w 56716"/>
                <a:gd name="connsiteY3" fmla="*/ 33750 h 33750"/>
              </a:gdLst>
              <a:ahLst/>
              <a:cxnLst>
                <a:cxn ang="0">
                  <a:pos x="connsiteX0" y="connsiteY0"/>
                </a:cxn>
                <a:cxn ang="0">
                  <a:pos x="connsiteX1" y="connsiteY1"/>
                </a:cxn>
                <a:cxn ang="0">
                  <a:pos x="connsiteX2" y="connsiteY2"/>
                </a:cxn>
                <a:cxn ang="0">
                  <a:pos x="connsiteX3" y="connsiteY3"/>
                </a:cxn>
              </a:cxnLst>
              <a:rect l="l" t="t" r="r" b="b"/>
              <a:pathLst>
                <a:path w="56716" h="33750">
                  <a:moveTo>
                    <a:pt x="0" y="0"/>
                  </a:moveTo>
                  <a:lnTo>
                    <a:pt x="56717" y="0"/>
                  </a:lnTo>
                  <a:lnTo>
                    <a:pt x="56717" y="33750"/>
                  </a:lnTo>
                  <a:lnTo>
                    <a:pt x="0" y="33750"/>
                  </a:lnTo>
                  <a:close/>
                </a:path>
              </a:pathLst>
            </a:custGeom>
            <a:solidFill>
              <a:srgbClr val="282D33"/>
            </a:solidFill>
            <a:ln w="840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Arial Nova"/>
                <a:ea typeface="+mn-ea"/>
                <a:cs typeface="+mn-cs"/>
              </a:endParaRPr>
            </a:p>
          </p:txBody>
        </p:sp>
        <p:sp>
          <p:nvSpPr>
            <p:cNvPr id="64" name="Dowolny kształt: kształt 63">
              <a:extLst>
                <a:ext uri="{FF2B5EF4-FFF2-40B4-BE49-F238E27FC236}">
                  <a16:creationId xmlns:a16="http://schemas.microsoft.com/office/drawing/2014/main" id="{D2249A7E-EF53-462B-A445-5FAD78236696}"/>
                </a:ext>
              </a:extLst>
            </p:cNvPr>
            <p:cNvSpPr/>
            <p:nvPr/>
          </p:nvSpPr>
          <p:spPr>
            <a:xfrm>
              <a:off x="1335765" y="5684601"/>
              <a:ext cx="56674" cy="33750"/>
            </a:xfrm>
            <a:custGeom>
              <a:avLst/>
              <a:gdLst>
                <a:gd name="connsiteX0" fmla="*/ 0 w 56674"/>
                <a:gd name="connsiteY0" fmla="*/ 0 h 33750"/>
                <a:gd name="connsiteX1" fmla="*/ 56675 w 56674"/>
                <a:gd name="connsiteY1" fmla="*/ 0 h 33750"/>
                <a:gd name="connsiteX2" fmla="*/ 56675 w 56674"/>
                <a:gd name="connsiteY2" fmla="*/ 33750 h 33750"/>
                <a:gd name="connsiteX3" fmla="*/ 0 w 56674"/>
                <a:gd name="connsiteY3" fmla="*/ 33750 h 33750"/>
              </a:gdLst>
              <a:ahLst/>
              <a:cxnLst>
                <a:cxn ang="0">
                  <a:pos x="connsiteX0" y="connsiteY0"/>
                </a:cxn>
                <a:cxn ang="0">
                  <a:pos x="connsiteX1" y="connsiteY1"/>
                </a:cxn>
                <a:cxn ang="0">
                  <a:pos x="connsiteX2" y="connsiteY2"/>
                </a:cxn>
                <a:cxn ang="0">
                  <a:pos x="connsiteX3" y="connsiteY3"/>
                </a:cxn>
              </a:cxnLst>
              <a:rect l="l" t="t" r="r" b="b"/>
              <a:pathLst>
                <a:path w="56674" h="33750">
                  <a:moveTo>
                    <a:pt x="0" y="0"/>
                  </a:moveTo>
                  <a:lnTo>
                    <a:pt x="56675" y="0"/>
                  </a:lnTo>
                  <a:lnTo>
                    <a:pt x="56675" y="33750"/>
                  </a:lnTo>
                  <a:lnTo>
                    <a:pt x="0" y="33750"/>
                  </a:lnTo>
                  <a:close/>
                </a:path>
              </a:pathLst>
            </a:custGeom>
            <a:solidFill>
              <a:srgbClr val="282D33"/>
            </a:solidFill>
            <a:ln w="840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Arial Nova"/>
                <a:ea typeface="+mn-ea"/>
                <a:cs typeface="+mn-cs"/>
              </a:endParaRPr>
            </a:p>
          </p:txBody>
        </p:sp>
        <p:sp>
          <p:nvSpPr>
            <p:cNvPr id="65" name="Dowolny kształt: kształt 64">
              <a:extLst>
                <a:ext uri="{FF2B5EF4-FFF2-40B4-BE49-F238E27FC236}">
                  <a16:creationId xmlns:a16="http://schemas.microsoft.com/office/drawing/2014/main" id="{B16D1E98-D57C-4C1C-9E19-F8E49B063030}"/>
                </a:ext>
              </a:extLst>
            </p:cNvPr>
            <p:cNvSpPr/>
            <p:nvPr/>
          </p:nvSpPr>
          <p:spPr>
            <a:xfrm>
              <a:off x="1002797" y="5677598"/>
              <a:ext cx="56699" cy="33750"/>
            </a:xfrm>
            <a:custGeom>
              <a:avLst/>
              <a:gdLst>
                <a:gd name="connsiteX0" fmla="*/ 0 w 56699"/>
                <a:gd name="connsiteY0" fmla="*/ 0 h 33750"/>
                <a:gd name="connsiteX1" fmla="*/ 56700 w 56699"/>
                <a:gd name="connsiteY1" fmla="*/ 0 h 33750"/>
                <a:gd name="connsiteX2" fmla="*/ 56700 w 56699"/>
                <a:gd name="connsiteY2" fmla="*/ 33750 h 33750"/>
                <a:gd name="connsiteX3" fmla="*/ 0 w 56699"/>
                <a:gd name="connsiteY3" fmla="*/ 33750 h 33750"/>
              </a:gdLst>
              <a:ahLst/>
              <a:cxnLst>
                <a:cxn ang="0">
                  <a:pos x="connsiteX0" y="connsiteY0"/>
                </a:cxn>
                <a:cxn ang="0">
                  <a:pos x="connsiteX1" y="connsiteY1"/>
                </a:cxn>
                <a:cxn ang="0">
                  <a:pos x="connsiteX2" y="connsiteY2"/>
                </a:cxn>
                <a:cxn ang="0">
                  <a:pos x="connsiteX3" y="connsiteY3"/>
                </a:cxn>
              </a:cxnLst>
              <a:rect l="l" t="t" r="r" b="b"/>
              <a:pathLst>
                <a:path w="56699" h="33750">
                  <a:moveTo>
                    <a:pt x="0" y="0"/>
                  </a:moveTo>
                  <a:lnTo>
                    <a:pt x="56700" y="0"/>
                  </a:lnTo>
                  <a:lnTo>
                    <a:pt x="56700" y="33750"/>
                  </a:lnTo>
                  <a:lnTo>
                    <a:pt x="0" y="33750"/>
                  </a:lnTo>
                  <a:close/>
                </a:path>
              </a:pathLst>
            </a:custGeom>
            <a:solidFill>
              <a:srgbClr val="282D33"/>
            </a:solidFill>
            <a:ln w="840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Arial Nova"/>
                <a:ea typeface="+mn-ea"/>
                <a:cs typeface="+mn-cs"/>
              </a:endParaRPr>
            </a:p>
          </p:txBody>
        </p:sp>
      </p:grpSp>
      <p:pic>
        <p:nvPicPr>
          <p:cNvPr id="67" name="Grafika 66">
            <a:extLst>
              <a:ext uri="{FF2B5EF4-FFF2-40B4-BE49-F238E27FC236}">
                <a16:creationId xmlns:a16="http://schemas.microsoft.com/office/drawing/2014/main" id="{A57F1B52-B5E5-4E4F-A490-28B7707A187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735562" y="4055714"/>
            <a:ext cx="906272" cy="906272"/>
          </a:xfrm>
          <a:prstGeom prst="rect">
            <a:avLst/>
          </a:prstGeom>
        </p:spPr>
      </p:pic>
      <p:sp>
        <p:nvSpPr>
          <p:cNvPr id="55" name="pole tekstowe 54">
            <a:extLst>
              <a:ext uri="{FF2B5EF4-FFF2-40B4-BE49-F238E27FC236}">
                <a16:creationId xmlns:a16="http://schemas.microsoft.com/office/drawing/2014/main" id="{1D72F94E-9102-0DFC-EF45-D7C7EFF8107B}"/>
              </a:ext>
            </a:extLst>
          </p:cNvPr>
          <p:cNvSpPr txBox="1"/>
          <p:nvPr/>
        </p:nvSpPr>
        <p:spPr>
          <a:xfrm>
            <a:off x="3689237" y="1588785"/>
            <a:ext cx="7940788" cy="738664"/>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pl-PL" sz="1400" dirty="0">
                <a:solidFill>
                  <a:prstClr val="black"/>
                </a:solidFill>
                <a:latin typeface="Arial Nova"/>
              </a:rPr>
              <a:t>Charakterystyka korzystania z </a:t>
            </a:r>
            <a:r>
              <a:rPr kumimoji="0" lang="pl-PL" sz="1400" b="0" i="0" u="none" strike="noStrike" kern="1200" cap="none" spc="0" normalizeH="0" baseline="0" noProof="0" dirty="0">
                <a:ln>
                  <a:noFill/>
                </a:ln>
                <a:solidFill>
                  <a:prstClr val="black"/>
                </a:solidFill>
                <a:effectLst/>
                <a:uLnTx/>
                <a:uFillTx/>
                <a:latin typeface="Arial Nova"/>
                <a:ea typeface="+mn-ea"/>
                <a:cs typeface="+mn-cs"/>
              </a:rPr>
              <a:t>cyfrowych usług publicznych, w szczególności z aplikacji mObywatel</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pl-PL" sz="1400" dirty="0">
                <a:solidFill>
                  <a:prstClr val="black"/>
                </a:solidFill>
                <a:latin typeface="Arial Nova"/>
              </a:rPr>
              <a:t>Ocena rynku cyfrowych usług publicznych w Polsce</a:t>
            </a:r>
            <a:endParaRPr kumimoji="0" lang="pl-PL" sz="1400" b="0" i="0" u="none" strike="noStrike" kern="1200" cap="none" spc="0" normalizeH="0" baseline="0" noProof="0" dirty="0">
              <a:ln>
                <a:noFill/>
              </a:ln>
              <a:solidFill>
                <a:prstClr val="black"/>
              </a:solidFill>
              <a:effectLst/>
              <a:uLnTx/>
              <a:uFillTx/>
              <a:latin typeface="Arial Nova"/>
              <a:ea typeface="+mn-ea"/>
              <a:cs typeface="+mn-cs"/>
            </a:endParaRPr>
          </a:p>
        </p:txBody>
      </p:sp>
      <p:pic>
        <p:nvPicPr>
          <p:cNvPr id="71" name="Grafika 70">
            <a:extLst>
              <a:ext uri="{FF2B5EF4-FFF2-40B4-BE49-F238E27FC236}">
                <a16:creationId xmlns:a16="http://schemas.microsoft.com/office/drawing/2014/main" id="{3423C7B9-8C94-A568-BDF8-A39F465B63A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755675" y="1582127"/>
            <a:ext cx="807163" cy="807163"/>
          </a:xfrm>
          <a:prstGeom prst="rect">
            <a:avLst/>
          </a:prstGeom>
        </p:spPr>
      </p:pic>
      <p:pic>
        <p:nvPicPr>
          <p:cNvPr id="3" name="Grafika 2">
            <a:extLst>
              <a:ext uri="{FF2B5EF4-FFF2-40B4-BE49-F238E27FC236}">
                <a16:creationId xmlns:a16="http://schemas.microsoft.com/office/drawing/2014/main" id="{4EB4C977-6AC1-C16C-6A0D-1DBD192BF296}"/>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362977" y="2949008"/>
            <a:ext cx="681524" cy="681524"/>
          </a:xfrm>
          <a:prstGeom prst="rect">
            <a:avLst/>
          </a:prstGeom>
        </p:spPr>
      </p:pic>
      <p:grpSp>
        <p:nvGrpSpPr>
          <p:cNvPr id="85" name="Grupa 84">
            <a:extLst>
              <a:ext uri="{FF2B5EF4-FFF2-40B4-BE49-F238E27FC236}">
                <a16:creationId xmlns:a16="http://schemas.microsoft.com/office/drawing/2014/main" id="{0E4FF37D-8B12-B49B-9A75-1A0556DE8DB8}"/>
              </a:ext>
            </a:extLst>
          </p:cNvPr>
          <p:cNvGrpSpPr/>
          <p:nvPr/>
        </p:nvGrpSpPr>
        <p:grpSpPr>
          <a:xfrm>
            <a:off x="859874" y="2969620"/>
            <a:ext cx="1403832" cy="633180"/>
            <a:chOff x="571267" y="2863255"/>
            <a:chExt cx="1555641" cy="795043"/>
          </a:xfrm>
        </p:grpSpPr>
        <p:grpSp>
          <p:nvGrpSpPr>
            <p:cNvPr id="7" name="Grafika 3">
              <a:extLst>
                <a:ext uri="{FF2B5EF4-FFF2-40B4-BE49-F238E27FC236}">
                  <a16:creationId xmlns:a16="http://schemas.microsoft.com/office/drawing/2014/main" id="{F665B698-DEDD-F5C3-4955-8925331EEDCA}"/>
                </a:ext>
              </a:extLst>
            </p:cNvPr>
            <p:cNvGrpSpPr/>
            <p:nvPr/>
          </p:nvGrpSpPr>
          <p:grpSpPr>
            <a:xfrm flipH="1">
              <a:off x="571267" y="2877813"/>
              <a:ext cx="754455" cy="780485"/>
              <a:chOff x="11389604" y="1488452"/>
              <a:chExt cx="836716" cy="932432"/>
            </a:xfrm>
            <a:solidFill>
              <a:srgbClr val="282D33"/>
            </a:solidFill>
          </p:grpSpPr>
          <p:grpSp>
            <p:nvGrpSpPr>
              <p:cNvPr id="8" name="Grafika 3">
                <a:extLst>
                  <a:ext uri="{FF2B5EF4-FFF2-40B4-BE49-F238E27FC236}">
                    <a16:creationId xmlns:a16="http://schemas.microsoft.com/office/drawing/2014/main" id="{66428C6B-6C20-DC6E-B12B-1992FAB516D8}"/>
                  </a:ext>
                </a:extLst>
              </p:cNvPr>
              <p:cNvGrpSpPr/>
              <p:nvPr/>
            </p:nvGrpSpPr>
            <p:grpSpPr>
              <a:xfrm>
                <a:off x="11389604" y="1588137"/>
                <a:ext cx="600789" cy="832747"/>
                <a:chOff x="11389604" y="1588137"/>
                <a:chExt cx="600789" cy="832747"/>
              </a:xfrm>
              <a:solidFill>
                <a:srgbClr val="282D33"/>
              </a:solidFill>
            </p:grpSpPr>
            <p:sp>
              <p:nvSpPr>
                <p:cNvPr id="10" name="Dowolny kształt: kształt 9">
                  <a:extLst>
                    <a:ext uri="{FF2B5EF4-FFF2-40B4-BE49-F238E27FC236}">
                      <a16:creationId xmlns:a16="http://schemas.microsoft.com/office/drawing/2014/main" id="{C52F794B-5856-D817-4A3C-E4B33747CCEA}"/>
                    </a:ext>
                  </a:extLst>
                </p:cNvPr>
                <p:cNvSpPr/>
                <p:nvPr/>
              </p:nvSpPr>
              <p:spPr>
                <a:xfrm>
                  <a:off x="11389604" y="1588137"/>
                  <a:ext cx="376650" cy="832747"/>
                </a:xfrm>
                <a:custGeom>
                  <a:avLst/>
                  <a:gdLst>
                    <a:gd name="connsiteX0" fmla="*/ 376650 w 376650"/>
                    <a:gd name="connsiteY0" fmla="*/ 832748 h 832747"/>
                    <a:gd name="connsiteX1" fmla="*/ 342900 w 376650"/>
                    <a:gd name="connsiteY1" fmla="*/ 832748 h 832747"/>
                    <a:gd name="connsiteX2" fmla="*/ 342900 w 376650"/>
                    <a:gd name="connsiteY2" fmla="*/ 723457 h 832747"/>
                    <a:gd name="connsiteX3" fmla="*/ 207900 w 376650"/>
                    <a:gd name="connsiteY3" fmla="*/ 723457 h 832747"/>
                    <a:gd name="connsiteX4" fmla="*/ 95150 w 376650"/>
                    <a:gd name="connsiteY4" fmla="*/ 611828 h 832747"/>
                    <a:gd name="connsiteX5" fmla="*/ 95150 w 376650"/>
                    <a:gd name="connsiteY5" fmla="*/ 489991 h 832747"/>
                    <a:gd name="connsiteX6" fmla="*/ 0 w 376650"/>
                    <a:gd name="connsiteY6" fmla="*/ 489991 h 832747"/>
                    <a:gd name="connsiteX7" fmla="*/ 127305 w 376650"/>
                    <a:gd name="connsiteY7" fmla="*/ 272092 h 832747"/>
                    <a:gd name="connsiteX8" fmla="*/ 127069 w 376650"/>
                    <a:gd name="connsiteY8" fmla="*/ 260466 h 832747"/>
                    <a:gd name="connsiteX9" fmla="*/ 236258 w 376650"/>
                    <a:gd name="connsiteY9" fmla="*/ 0 h 832747"/>
                    <a:gd name="connsiteX10" fmla="*/ 259985 w 376650"/>
                    <a:gd name="connsiteY10" fmla="*/ 24013 h 832747"/>
                    <a:gd name="connsiteX11" fmla="*/ 160819 w 376650"/>
                    <a:gd name="connsiteY11" fmla="*/ 260466 h 832747"/>
                    <a:gd name="connsiteX12" fmla="*/ 161224 w 376650"/>
                    <a:gd name="connsiteY12" fmla="*/ 275628 h 832747"/>
                    <a:gd name="connsiteX13" fmla="*/ 161435 w 376650"/>
                    <a:gd name="connsiteY13" fmla="*/ 280581 h 832747"/>
                    <a:gd name="connsiteX14" fmla="*/ 58818 w 376650"/>
                    <a:gd name="connsiteY14" fmla="*/ 456233 h 832747"/>
                    <a:gd name="connsiteX15" fmla="*/ 128900 w 376650"/>
                    <a:gd name="connsiteY15" fmla="*/ 456233 h 832747"/>
                    <a:gd name="connsiteX16" fmla="*/ 128900 w 376650"/>
                    <a:gd name="connsiteY16" fmla="*/ 611820 h 832747"/>
                    <a:gd name="connsiteX17" fmla="*/ 207900 w 376650"/>
                    <a:gd name="connsiteY17" fmla="*/ 689698 h 832747"/>
                    <a:gd name="connsiteX18" fmla="*/ 376650 w 376650"/>
                    <a:gd name="connsiteY18" fmla="*/ 689698 h 832747"/>
                    <a:gd name="connsiteX19" fmla="*/ 376650 w 376650"/>
                    <a:gd name="connsiteY19" fmla="*/ 832748 h 832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6650" h="832747">
                      <a:moveTo>
                        <a:pt x="376650" y="832748"/>
                      </a:moveTo>
                      <a:lnTo>
                        <a:pt x="342900" y="832748"/>
                      </a:lnTo>
                      <a:lnTo>
                        <a:pt x="342900" y="723457"/>
                      </a:lnTo>
                      <a:lnTo>
                        <a:pt x="207900" y="723457"/>
                      </a:lnTo>
                      <a:cubicBezTo>
                        <a:pt x="145733" y="723457"/>
                        <a:pt x="95150" y="673372"/>
                        <a:pt x="95150" y="611828"/>
                      </a:cubicBezTo>
                      <a:lnTo>
                        <a:pt x="95150" y="489991"/>
                      </a:lnTo>
                      <a:lnTo>
                        <a:pt x="0" y="489991"/>
                      </a:lnTo>
                      <a:lnTo>
                        <a:pt x="127305" y="272092"/>
                      </a:lnTo>
                      <a:cubicBezTo>
                        <a:pt x="127162" y="268228"/>
                        <a:pt x="127069" y="264355"/>
                        <a:pt x="127069" y="260466"/>
                      </a:cubicBezTo>
                      <a:cubicBezTo>
                        <a:pt x="127069" y="162084"/>
                        <a:pt x="165848" y="69576"/>
                        <a:pt x="236258" y="0"/>
                      </a:cubicBezTo>
                      <a:lnTo>
                        <a:pt x="259985" y="24013"/>
                      </a:lnTo>
                      <a:cubicBezTo>
                        <a:pt x="196037" y="87202"/>
                        <a:pt x="160819" y="171172"/>
                        <a:pt x="160819" y="260466"/>
                      </a:cubicBezTo>
                      <a:cubicBezTo>
                        <a:pt x="160819" y="265545"/>
                        <a:pt x="161013" y="270574"/>
                        <a:pt x="161224" y="275628"/>
                      </a:cubicBezTo>
                      <a:lnTo>
                        <a:pt x="161435" y="280581"/>
                      </a:lnTo>
                      <a:lnTo>
                        <a:pt x="58818" y="456233"/>
                      </a:lnTo>
                      <a:lnTo>
                        <a:pt x="128900" y="456233"/>
                      </a:lnTo>
                      <a:lnTo>
                        <a:pt x="128900" y="611820"/>
                      </a:lnTo>
                      <a:cubicBezTo>
                        <a:pt x="128900" y="654767"/>
                        <a:pt x="164337" y="689698"/>
                        <a:pt x="207900" y="689698"/>
                      </a:cubicBezTo>
                      <a:lnTo>
                        <a:pt x="376650" y="689698"/>
                      </a:lnTo>
                      <a:lnTo>
                        <a:pt x="376650" y="832748"/>
                      </a:lnTo>
                      <a:close/>
                    </a:path>
                  </a:pathLst>
                </a:custGeom>
                <a:solidFill>
                  <a:srgbClr val="282D33"/>
                </a:solidFill>
                <a:ln w="8409" cap="flat">
                  <a:noFill/>
                  <a:prstDash val="solid"/>
                  <a:miter/>
                </a:ln>
              </p:spPr>
              <p:txBody>
                <a:bodyPr rtlCol="0" anchor="ctr"/>
                <a:lstStyle/>
                <a:p>
                  <a:endParaRPr lang="pl-PL"/>
                </a:p>
              </p:txBody>
            </p:sp>
            <p:sp>
              <p:nvSpPr>
                <p:cNvPr id="11" name="Dowolny kształt: kształt 10">
                  <a:extLst>
                    <a:ext uri="{FF2B5EF4-FFF2-40B4-BE49-F238E27FC236}">
                      <a16:creationId xmlns:a16="http://schemas.microsoft.com/office/drawing/2014/main" id="{E0B91FD0-196D-F760-D76B-48F661A683E7}"/>
                    </a:ext>
                  </a:extLst>
                </p:cNvPr>
                <p:cNvSpPr/>
                <p:nvPr/>
              </p:nvSpPr>
              <p:spPr>
                <a:xfrm>
                  <a:off x="11956643" y="2107836"/>
                  <a:ext cx="33750" cy="313048"/>
                </a:xfrm>
                <a:custGeom>
                  <a:avLst/>
                  <a:gdLst>
                    <a:gd name="connsiteX0" fmla="*/ 0 w 33750"/>
                    <a:gd name="connsiteY0" fmla="*/ 0 h 313048"/>
                    <a:gd name="connsiteX1" fmla="*/ 33750 w 33750"/>
                    <a:gd name="connsiteY1" fmla="*/ 0 h 313048"/>
                    <a:gd name="connsiteX2" fmla="*/ 33750 w 33750"/>
                    <a:gd name="connsiteY2" fmla="*/ 313048 h 313048"/>
                    <a:gd name="connsiteX3" fmla="*/ 0 w 33750"/>
                    <a:gd name="connsiteY3" fmla="*/ 313048 h 313048"/>
                  </a:gdLst>
                  <a:ahLst/>
                  <a:cxnLst>
                    <a:cxn ang="0">
                      <a:pos x="connsiteX0" y="connsiteY0"/>
                    </a:cxn>
                    <a:cxn ang="0">
                      <a:pos x="connsiteX1" y="connsiteY1"/>
                    </a:cxn>
                    <a:cxn ang="0">
                      <a:pos x="connsiteX2" y="connsiteY2"/>
                    </a:cxn>
                    <a:cxn ang="0">
                      <a:pos x="connsiteX3" y="connsiteY3"/>
                    </a:cxn>
                  </a:cxnLst>
                  <a:rect l="l" t="t" r="r" b="b"/>
                  <a:pathLst>
                    <a:path w="33750" h="313048">
                      <a:moveTo>
                        <a:pt x="0" y="0"/>
                      </a:moveTo>
                      <a:lnTo>
                        <a:pt x="33750" y="0"/>
                      </a:lnTo>
                      <a:lnTo>
                        <a:pt x="33750" y="313048"/>
                      </a:lnTo>
                      <a:lnTo>
                        <a:pt x="0" y="313048"/>
                      </a:lnTo>
                      <a:close/>
                    </a:path>
                  </a:pathLst>
                </a:custGeom>
                <a:solidFill>
                  <a:srgbClr val="282D33"/>
                </a:solidFill>
                <a:ln w="8409" cap="flat">
                  <a:noFill/>
                  <a:prstDash val="solid"/>
                  <a:miter/>
                </a:ln>
              </p:spPr>
              <p:txBody>
                <a:bodyPr rtlCol="0" anchor="ctr"/>
                <a:lstStyle/>
                <a:p>
                  <a:endParaRPr lang="pl-PL"/>
                </a:p>
              </p:txBody>
            </p:sp>
          </p:grpSp>
          <p:sp>
            <p:nvSpPr>
              <p:cNvPr id="12" name="Dowolny kształt: kształt 11">
                <a:extLst>
                  <a:ext uri="{FF2B5EF4-FFF2-40B4-BE49-F238E27FC236}">
                    <a16:creationId xmlns:a16="http://schemas.microsoft.com/office/drawing/2014/main" id="{9713DC71-68BD-1B5F-F9E3-AB8EE0219B5F}"/>
                  </a:ext>
                </a:extLst>
              </p:cNvPr>
              <p:cNvSpPr/>
              <p:nvPr/>
            </p:nvSpPr>
            <p:spPr>
              <a:xfrm>
                <a:off x="11648078" y="1488452"/>
                <a:ext cx="578242" cy="540210"/>
              </a:xfrm>
              <a:custGeom>
                <a:avLst/>
                <a:gdLst>
                  <a:gd name="connsiteX0" fmla="*/ 370305 w 740601"/>
                  <a:gd name="connsiteY0" fmla="*/ 732130 h 732130"/>
                  <a:gd name="connsiteX1" fmla="*/ 146703 w 740601"/>
                  <a:gd name="connsiteY1" fmla="*/ 657771 h 732130"/>
                  <a:gd name="connsiteX2" fmla="*/ 49030 w 740601"/>
                  <a:gd name="connsiteY2" fmla="*/ 683615 h 732130"/>
                  <a:gd name="connsiteX3" fmla="*/ 75220 w 740601"/>
                  <a:gd name="connsiteY3" fmla="*/ 587107 h 732130"/>
                  <a:gd name="connsiteX4" fmla="*/ 0 w 740601"/>
                  <a:gd name="connsiteY4" fmla="*/ 366053 h 732130"/>
                  <a:gd name="connsiteX5" fmla="*/ 370305 w 740601"/>
                  <a:gd name="connsiteY5" fmla="*/ 0 h 732130"/>
                  <a:gd name="connsiteX6" fmla="*/ 740602 w 740601"/>
                  <a:gd name="connsiteY6" fmla="*/ 366069 h 732130"/>
                  <a:gd name="connsiteX7" fmla="*/ 370305 w 740601"/>
                  <a:gd name="connsiteY7" fmla="*/ 732130 h 732130"/>
                  <a:gd name="connsiteX8" fmla="*/ 154229 w 740601"/>
                  <a:gd name="connsiteY8" fmla="*/ 620873 h 732130"/>
                  <a:gd name="connsiteX9" fmla="*/ 160844 w 740601"/>
                  <a:gd name="connsiteY9" fmla="*/ 626079 h 732130"/>
                  <a:gd name="connsiteX10" fmla="*/ 370305 w 740601"/>
                  <a:gd name="connsiteY10" fmla="*/ 698380 h 732130"/>
                  <a:gd name="connsiteX11" fmla="*/ 706852 w 740601"/>
                  <a:gd name="connsiteY11" fmla="*/ 366061 h 732130"/>
                  <a:gd name="connsiteX12" fmla="*/ 370305 w 740601"/>
                  <a:gd name="connsiteY12" fmla="*/ 33750 h 732130"/>
                  <a:gd name="connsiteX13" fmla="*/ 33767 w 740601"/>
                  <a:gd name="connsiteY13" fmla="*/ 366069 h 732130"/>
                  <a:gd name="connsiteX14" fmla="*/ 106878 w 740601"/>
                  <a:gd name="connsiteY14" fmla="*/ 572771 h 732130"/>
                  <a:gd name="connsiteX15" fmla="*/ 112278 w 740601"/>
                  <a:gd name="connsiteY15" fmla="*/ 579471 h 732130"/>
                  <a:gd name="connsiteX16" fmla="*/ 96930 w 740601"/>
                  <a:gd name="connsiteY16" fmla="*/ 636036 h 732130"/>
                  <a:gd name="connsiteX17" fmla="*/ 154229 w 740601"/>
                  <a:gd name="connsiteY17" fmla="*/ 620873 h 732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40601" h="732130">
                    <a:moveTo>
                      <a:pt x="370305" y="732130"/>
                    </a:moveTo>
                    <a:cubicBezTo>
                      <a:pt x="288579" y="732130"/>
                      <a:pt x="211469" y="706447"/>
                      <a:pt x="146703" y="657771"/>
                    </a:cubicBezTo>
                    <a:lnTo>
                      <a:pt x="49030" y="683615"/>
                    </a:lnTo>
                    <a:lnTo>
                      <a:pt x="75220" y="587107"/>
                    </a:lnTo>
                    <a:cubicBezTo>
                      <a:pt x="25979" y="523058"/>
                      <a:pt x="0" y="446825"/>
                      <a:pt x="0" y="366053"/>
                    </a:cubicBezTo>
                    <a:cubicBezTo>
                      <a:pt x="17" y="164219"/>
                      <a:pt x="166126" y="0"/>
                      <a:pt x="370305" y="0"/>
                    </a:cubicBezTo>
                    <a:cubicBezTo>
                      <a:pt x="574484" y="0"/>
                      <a:pt x="740602" y="164219"/>
                      <a:pt x="740602" y="366069"/>
                    </a:cubicBezTo>
                    <a:cubicBezTo>
                      <a:pt x="740602" y="567920"/>
                      <a:pt x="574493" y="732130"/>
                      <a:pt x="370305" y="732130"/>
                    </a:cubicBezTo>
                    <a:close/>
                    <a:moveTo>
                      <a:pt x="154229" y="620873"/>
                    </a:moveTo>
                    <a:lnTo>
                      <a:pt x="160844" y="626079"/>
                    </a:lnTo>
                    <a:cubicBezTo>
                      <a:pt x="220953" y="673380"/>
                      <a:pt x="293389" y="698380"/>
                      <a:pt x="370305" y="698380"/>
                    </a:cubicBezTo>
                    <a:cubicBezTo>
                      <a:pt x="555879" y="698380"/>
                      <a:pt x="706852" y="549307"/>
                      <a:pt x="706852" y="366061"/>
                    </a:cubicBezTo>
                    <a:cubicBezTo>
                      <a:pt x="706852" y="182824"/>
                      <a:pt x="555888" y="33750"/>
                      <a:pt x="370305" y="33750"/>
                    </a:cubicBezTo>
                    <a:cubicBezTo>
                      <a:pt x="184739" y="33750"/>
                      <a:pt x="33767" y="182824"/>
                      <a:pt x="33767" y="366069"/>
                    </a:cubicBezTo>
                    <a:cubicBezTo>
                      <a:pt x="33767" y="441931"/>
                      <a:pt x="59054" y="513413"/>
                      <a:pt x="106878" y="572771"/>
                    </a:cubicBezTo>
                    <a:lnTo>
                      <a:pt x="112278" y="579471"/>
                    </a:lnTo>
                    <a:lnTo>
                      <a:pt x="96930" y="636036"/>
                    </a:lnTo>
                    <a:lnTo>
                      <a:pt x="154229" y="620873"/>
                    </a:lnTo>
                    <a:close/>
                  </a:path>
                </a:pathLst>
              </a:custGeom>
              <a:solidFill>
                <a:srgbClr val="282D33"/>
              </a:solidFill>
              <a:ln w="8409" cap="flat">
                <a:noFill/>
                <a:prstDash val="solid"/>
                <a:miter/>
              </a:ln>
            </p:spPr>
            <p:txBody>
              <a:bodyPr rtlCol="0" anchor="ctr"/>
              <a:lstStyle/>
              <a:p>
                <a:endParaRPr lang="pl-PL"/>
              </a:p>
            </p:txBody>
          </p:sp>
        </p:grpSp>
        <p:grpSp>
          <p:nvGrpSpPr>
            <p:cNvPr id="56" name="Grafika 5">
              <a:extLst>
                <a:ext uri="{FF2B5EF4-FFF2-40B4-BE49-F238E27FC236}">
                  <a16:creationId xmlns:a16="http://schemas.microsoft.com/office/drawing/2014/main" id="{E557BC8F-B9F8-2119-B7F9-40D9D91FB332}"/>
                </a:ext>
              </a:extLst>
            </p:cNvPr>
            <p:cNvGrpSpPr/>
            <p:nvPr/>
          </p:nvGrpSpPr>
          <p:grpSpPr>
            <a:xfrm>
              <a:off x="704403" y="2863255"/>
              <a:ext cx="1422505" cy="771333"/>
              <a:chOff x="10620712" y="2766858"/>
              <a:chExt cx="1605808" cy="921499"/>
            </a:xfrm>
            <a:solidFill>
              <a:srgbClr val="282D33"/>
            </a:solidFill>
          </p:grpSpPr>
          <p:grpSp>
            <p:nvGrpSpPr>
              <p:cNvPr id="68" name="Grafika 5">
                <a:extLst>
                  <a:ext uri="{FF2B5EF4-FFF2-40B4-BE49-F238E27FC236}">
                    <a16:creationId xmlns:a16="http://schemas.microsoft.com/office/drawing/2014/main" id="{7349B939-6D29-7A47-19A2-34E1DCB5473F}"/>
                  </a:ext>
                </a:extLst>
              </p:cNvPr>
              <p:cNvGrpSpPr/>
              <p:nvPr/>
            </p:nvGrpSpPr>
            <p:grpSpPr>
              <a:xfrm>
                <a:off x="11384955" y="2826669"/>
                <a:ext cx="630785" cy="861688"/>
                <a:chOff x="11384955" y="2826669"/>
                <a:chExt cx="630785" cy="861688"/>
              </a:xfrm>
              <a:solidFill>
                <a:srgbClr val="282D33"/>
              </a:solidFill>
            </p:grpSpPr>
            <p:sp>
              <p:nvSpPr>
                <p:cNvPr id="69" name="Dowolny kształt: kształt 68">
                  <a:extLst>
                    <a:ext uri="{FF2B5EF4-FFF2-40B4-BE49-F238E27FC236}">
                      <a16:creationId xmlns:a16="http://schemas.microsoft.com/office/drawing/2014/main" id="{DD6AA4D4-0F28-E86B-F13A-676BBD31A13E}"/>
                    </a:ext>
                  </a:extLst>
                </p:cNvPr>
                <p:cNvSpPr/>
                <p:nvPr/>
              </p:nvSpPr>
              <p:spPr>
                <a:xfrm>
                  <a:off x="11384955" y="2826669"/>
                  <a:ext cx="364230" cy="861679"/>
                </a:xfrm>
                <a:custGeom>
                  <a:avLst/>
                  <a:gdLst>
                    <a:gd name="connsiteX0" fmla="*/ 364230 w 364230"/>
                    <a:gd name="connsiteY0" fmla="*/ 861680 h 861679"/>
                    <a:gd name="connsiteX1" fmla="*/ 330480 w 364230"/>
                    <a:gd name="connsiteY1" fmla="*/ 861680 h 861679"/>
                    <a:gd name="connsiteX2" fmla="*/ 330480 w 364230"/>
                    <a:gd name="connsiteY2" fmla="*/ 757257 h 861679"/>
                    <a:gd name="connsiteX3" fmla="*/ 201218 w 364230"/>
                    <a:gd name="connsiteY3" fmla="*/ 757257 h 861679"/>
                    <a:gd name="connsiteX4" fmla="*/ 92078 w 364230"/>
                    <a:gd name="connsiteY4" fmla="*/ 649249 h 861679"/>
                    <a:gd name="connsiteX5" fmla="*/ 92078 w 364230"/>
                    <a:gd name="connsiteY5" fmla="*/ 532727 h 861679"/>
                    <a:gd name="connsiteX6" fmla="*/ 0 w 364230"/>
                    <a:gd name="connsiteY6" fmla="*/ 532727 h 861679"/>
                    <a:gd name="connsiteX7" fmla="*/ 123019 w 364230"/>
                    <a:gd name="connsiteY7" fmla="*/ 322414 h 861679"/>
                    <a:gd name="connsiteX8" fmla="*/ 122816 w 364230"/>
                    <a:gd name="connsiteY8" fmla="*/ 311378 h 861679"/>
                    <a:gd name="connsiteX9" fmla="*/ 309766 w 364230"/>
                    <a:gd name="connsiteY9" fmla="*/ 0 h 861679"/>
                    <a:gd name="connsiteX10" fmla="*/ 325814 w 364230"/>
                    <a:gd name="connsiteY10" fmla="*/ 29692 h 861679"/>
                    <a:gd name="connsiteX11" fmla="*/ 156558 w 364230"/>
                    <a:gd name="connsiteY11" fmla="*/ 311386 h 861679"/>
                    <a:gd name="connsiteX12" fmla="*/ 156929 w 364230"/>
                    <a:gd name="connsiteY12" fmla="*/ 325907 h 861679"/>
                    <a:gd name="connsiteX13" fmla="*/ 157157 w 364230"/>
                    <a:gd name="connsiteY13" fmla="*/ 330885 h 861679"/>
                    <a:gd name="connsiteX14" fmla="*/ 58852 w 364230"/>
                    <a:gd name="connsiteY14" fmla="*/ 498985 h 861679"/>
                    <a:gd name="connsiteX15" fmla="*/ 125828 w 364230"/>
                    <a:gd name="connsiteY15" fmla="*/ 498985 h 861679"/>
                    <a:gd name="connsiteX16" fmla="*/ 125828 w 364230"/>
                    <a:gd name="connsiteY16" fmla="*/ 649257 h 861679"/>
                    <a:gd name="connsiteX17" fmla="*/ 201218 w 364230"/>
                    <a:gd name="connsiteY17" fmla="*/ 723516 h 861679"/>
                    <a:gd name="connsiteX18" fmla="*/ 364230 w 364230"/>
                    <a:gd name="connsiteY18" fmla="*/ 723516 h 861679"/>
                    <a:gd name="connsiteX19" fmla="*/ 364230 w 364230"/>
                    <a:gd name="connsiteY19" fmla="*/ 861680 h 861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64230" h="861679">
                      <a:moveTo>
                        <a:pt x="364230" y="861680"/>
                      </a:moveTo>
                      <a:lnTo>
                        <a:pt x="330480" y="861680"/>
                      </a:lnTo>
                      <a:lnTo>
                        <a:pt x="330480" y="757257"/>
                      </a:lnTo>
                      <a:lnTo>
                        <a:pt x="201218" y="757257"/>
                      </a:lnTo>
                      <a:cubicBezTo>
                        <a:pt x="141041" y="757257"/>
                        <a:pt x="92078" y="708809"/>
                        <a:pt x="92078" y="649249"/>
                      </a:cubicBezTo>
                      <a:lnTo>
                        <a:pt x="92078" y="532727"/>
                      </a:lnTo>
                      <a:lnTo>
                        <a:pt x="0" y="532727"/>
                      </a:lnTo>
                      <a:lnTo>
                        <a:pt x="123019" y="322414"/>
                      </a:lnTo>
                      <a:cubicBezTo>
                        <a:pt x="122892" y="318735"/>
                        <a:pt x="122816" y="315065"/>
                        <a:pt x="122816" y="311378"/>
                      </a:cubicBezTo>
                      <a:cubicBezTo>
                        <a:pt x="122816" y="181643"/>
                        <a:pt x="194451" y="62319"/>
                        <a:pt x="309766" y="0"/>
                      </a:cubicBezTo>
                      <a:lnTo>
                        <a:pt x="325814" y="29692"/>
                      </a:lnTo>
                      <a:cubicBezTo>
                        <a:pt x="221417" y="86122"/>
                        <a:pt x="156558" y="194054"/>
                        <a:pt x="156558" y="311386"/>
                      </a:cubicBezTo>
                      <a:cubicBezTo>
                        <a:pt x="156558" y="316246"/>
                        <a:pt x="156718" y="321072"/>
                        <a:pt x="156929" y="325907"/>
                      </a:cubicBezTo>
                      <a:lnTo>
                        <a:pt x="157157" y="330885"/>
                      </a:lnTo>
                      <a:lnTo>
                        <a:pt x="58852" y="498985"/>
                      </a:lnTo>
                      <a:lnTo>
                        <a:pt x="125828" y="498985"/>
                      </a:lnTo>
                      <a:lnTo>
                        <a:pt x="125828" y="649257"/>
                      </a:lnTo>
                      <a:cubicBezTo>
                        <a:pt x="125828" y="690204"/>
                        <a:pt x="159646" y="723516"/>
                        <a:pt x="201218" y="723516"/>
                      </a:cubicBezTo>
                      <a:lnTo>
                        <a:pt x="364230" y="723516"/>
                      </a:lnTo>
                      <a:lnTo>
                        <a:pt x="364230" y="861680"/>
                      </a:lnTo>
                      <a:close/>
                    </a:path>
                  </a:pathLst>
                </a:custGeom>
                <a:solidFill>
                  <a:srgbClr val="282D33"/>
                </a:solidFill>
                <a:ln w="8409" cap="flat">
                  <a:noFill/>
                  <a:prstDash val="solid"/>
                  <a:miter/>
                </a:ln>
              </p:spPr>
              <p:txBody>
                <a:bodyPr rtlCol="0" anchor="ctr"/>
                <a:lstStyle/>
                <a:p>
                  <a:endParaRPr lang="pl-PL"/>
                </a:p>
              </p:txBody>
            </p:sp>
            <p:sp>
              <p:nvSpPr>
                <p:cNvPr id="70" name="Dowolny kształt: kształt 69">
                  <a:extLst>
                    <a:ext uri="{FF2B5EF4-FFF2-40B4-BE49-F238E27FC236}">
                      <a16:creationId xmlns:a16="http://schemas.microsoft.com/office/drawing/2014/main" id="{96F09D6C-8043-4111-1A84-0E1A51012400}"/>
                    </a:ext>
                  </a:extLst>
                </p:cNvPr>
                <p:cNvSpPr/>
                <p:nvPr/>
              </p:nvSpPr>
              <p:spPr>
                <a:xfrm>
                  <a:off x="11981990" y="3376693"/>
                  <a:ext cx="33750" cy="311664"/>
                </a:xfrm>
                <a:custGeom>
                  <a:avLst/>
                  <a:gdLst>
                    <a:gd name="connsiteX0" fmla="*/ 0 w 33750"/>
                    <a:gd name="connsiteY0" fmla="*/ 0 h 311664"/>
                    <a:gd name="connsiteX1" fmla="*/ 33750 w 33750"/>
                    <a:gd name="connsiteY1" fmla="*/ 0 h 311664"/>
                    <a:gd name="connsiteX2" fmla="*/ 33750 w 33750"/>
                    <a:gd name="connsiteY2" fmla="*/ 311664 h 311664"/>
                    <a:gd name="connsiteX3" fmla="*/ 0 w 33750"/>
                    <a:gd name="connsiteY3" fmla="*/ 311664 h 311664"/>
                  </a:gdLst>
                  <a:ahLst/>
                  <a:cxnLst>
                    <a:cxn ang="0">
                      <a:pos x="connsiteX0" y="connsiteY0"/>
                    </a:cxn>
                    <a:cxn ang="0">
                      <a:pos x="connsiteX1" y="connsiteY1"/>
                    </a:cxn>
                    <a:cxn ang="0">
                      <a:pos x="connsiteX2" y="connsiteY2"/>
                    </a:cxn>
                    <a:cxn ang="0">
                      <a:pos x="connsiteX3" y="connsiteY3"/>
                    </a:cxn>
                  </a:cxnLst>
                  <a:rect l="l" t="t" r="r" b="b"/>
                  <a:pathLst>
                    <a:path w="33750" h="311664">
                      <a:moveTo>
                        <a:pt x="0" y="0"/>
                      </a:moveTo>
                      <a:lnTo>
                        <a:pt x="33750" y="0"/>
                      </a:lnTo>
                      <a:lnTo>
                        <a:pt x="33750" y="311664"/>
                      </a:lnTo>
                      <a:lnTo>
                        <a:pt x="0" y="311664"/>
                      </a:lnTo>
                      <a:close/>
                    </a:path>
                  </a:pathLst>
                </a:custGeom>
                <a:solidFill>
                  <a:srgbClr val="282D33"/>
                </a:solidFill>
                <a:ln w="8409" cap="flat">
                  <a:noFill/>
                  <a:prstDash val="solid"/>
                  <a:miter/>
                </a:ln>
              </p:spPr>
              <p:txBody>
                <a:bodyPr rtlCol="0" anchor="ctr"/>
                <a:lstStyle/>
                <a:p>
                  <a:endParaRPr lang="pl-PL"/>
                </a:p>
              </p:txBody>
            </p:sp>
          </p:grpSp>
          <p:sp>
            <p:nvSpPr>
              <p:cNvPr id="72" name="Dowolny kształt: kształt 71">
                <a:extLst>
                  <a:ext uri="{FF2B5EF4-FFF2-40B4-BE49-F238E27FC236}">
                    <a16:creationId xmlns:a16="http://schemas.microsoft.com/office/drawing/2014/main" id="{715C7103-BD83-90D6-A34B-D7D3E09DE4C8}"/>
                  </a:ext>
                </a:extLst>
              </p:cNvPr>
              <p:cNvSpPr/>
              <p:nvPr/>
            </p:nvSpPr>
            <p:spPr>
              <a:xfrm>
                <a:off x="11675020" y="2766858"/>
                <a:ext cx="551500" cy="546765"/>
              </a:xfrm>
              <a:custGeom>
                <a:avLst/>
                <a:gdLst>
                  <a:gd name="connsiteX0" fmla="*/ 356982 w 713981"/>
                  <a:gd name="connsiteY0" fmla="*/ 705274 h 705273"/>
                  <a:gd name="connsiteX1" fmla="*/ 141657 w 713981"/>
                  <a:gd name="connsiteY1" fmla="*/ 633842 h 705273"/>
                  <a:gd name="connsiteX2" fmla="*/ 46896 w 713981"/>
                  <a:gd name="connsiteY2" fmla="*/ 658893 h 705273"/>
                  <a:gd name="connsiteX3" fmla="*/ 72318 w 713981"/>
                  <a:gd name="connsiteY3" fmla="*/ 565338 h 705273"/>
                  <a:gd name="connsiteX4" fmla="*/ 0 w 713981"/>
                  <a:gd name="connsiteY4" fmla="*/ 352637 h 705273"/>
                  <a:gd name="connsiteX5" fmla="*/ 356982 w 713981"/>
                  <a:gd name="connsiteY5" fmla="*/ 0 h 705273"/>
                  <a:gd name="connsiteX6" fmla="*/ 713981 w 713981"/>
                  <a:gd name="connsiteY6" fmla="*/ 352637 h 705273"/>
                  <a:gd name="connsiteX7" fmla="*/ 356982 w 713981"/>
                  <a:gd name="connsiteY7" fmla="*/ 705274 h 705273"/>
                  <a:gd name="connsiteX8" fmla="*/ 149175 w 713981"/>
                  <a:gd name="connsiteY8" fmla="*/ 596945 h 705273"/>
                  <a:gd name="connsiteX9" fmla="*/ 155790 w 713981"/>
                  <a:gd name="connsiteY9" fmla="*/ 602142 h 705273"/>
                  <a:gd name="connsiteX10" fmla="*/ 356991 w 713981"/>
                  <a:gd name="connsiteY10" fmla="*/ 671524 h 705273"/>
                  <a:gd name="connsiteX11" fmla="*/ 680240 w 713981"/>
                  <a:gd name="connsiteY11" fmla="*/ 352637 h 705273"/>
                  <a:gd name="connsiteX12" fmla="*/ 356982 w 713981"/>
                  <a:gd name="connsiteY12" fmla="*/ 33750 h 705273"/>
                  <a:gd name="connsiteX13" fmla="*/ 33742 w 713981"/>
                  <a:gd name="connsiteY13" fmla="*/ 352637 h 705273"/>
                  <a:gd name="connsiteX14" fmla="*/ 103958 w 713981"/>
                  <a:gd name="connsiteY14" fmla="*/ 550986 h 705273"/>
                  <a:gd name="connsiteX15" fmla="*/ 109367 w 713981"/>
                  <a:gd name="connsiteY15" fmla="*/ 557685 h 705273"/>
                  <a:gd name="connsiteX16" fmla="*/ 94787 w 713981"/>
                  <a:gd name="connsiteY16" fmla="*/ 611314 h 705273"/>
                  <a:gd name="connsiteX17" fmla="*/ 149175 w 713981"/>
                  <a:gd name="connsiteY17" fmla="*/ 596945 h 705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13981" h="705273">
                    <a:moveTo>
                      <a:pt x="356982" y="705274"/>
                    </a:moveTo>
                    <a:cubicBezTo>
                      <a:pt x="278328" y="705274"/>
                      <a:pt x="204069" y="680603"/>
                      <a:pt x="141657" y="633842"/>
                    </a:cubicBezTo>
                    <a:lnTo>
                      <a:pt x="46896" y="658893"/>
                    </a:lnTo>
                    <a:lnTo>
                      <a:pt x="72318" y="565338"/>
                    </a:lnTo>
                    <a:cubicBezTo>
                      <a:pt x="24975" y="503660"/>
                      <a:pt x="0" y="430304"/>
                      <a:pt x="0" y="352637"/>
                    </a:cubicBezTo>
                    <a:cubicBezTo>
                      <a:pt x="0" y="158195"/>
                      <a:pt x="160144" y="0"/>
                      <a:pt x="356982" y="0"/>
                    </a:cubicBezTo>
                    <a:cubicBezTo>
                      <a:pt x="553829" y="0"/>
                      <a:pt x="713981" y="158195"/>
                      <a:pt x="713981" y="352637"/>
                    </a:cubicBezTo>
                    <a:cubicBezTo>
                      <a:pt x="713981" y="547079"/>
                      <a:pt x="553829" y="705274"/>
                      <a:pt x="356982" y="705274"/>
                    </a:cubicBezTo>
                    <a:close/>
                    <a:moveTo>
                      <a:pt x="149175" y="596945"/>
                    </a:moveTo>
                    <a:lnTo>
                      <a:pt x="155790" y="602142"/>
                    </a:lnTo>
                    <a:cubicBezTo>
                      <a:pt x="213553" y="647528"/>
                      <a:pt x="283129" y="671524"/>
                      <a:pt x="356991" y="671524"/>
                    </a:cubicBezTo>
                    <a:cubicBezTo>
                      <a:pt x="535216" y="671524"/>
                      <a:pt x="680240" y="528474"/>
                      <a:pt x="680240" y="352637"/>
                    </a:cubicBezTo>
                    <a:cubicBezTo>
                      <a:pt x="680240" y="176799"/>
                      <a:pt x="535208" y="33750"/>
                      <a:pt x="356982" y="33750"/>
                    </a:cubicBezTo>
                    <a:cubicBezTo>
                      <a:pt x="178748" y="33750"/>
                      <a:pt x="33742" y="176799"/>
                      <a:pt x="33742" y="352637"/>
                    </a:cubicBezTo>
                    <a:cubicBezTo>
                      <a:pt x="33742" y="425402"/>
                      <a:pt x="58025" y="493990"/>
                      <a:pt x="103958" y="550986"/>
                    </a:cubicBezTo>
                    <a:lnTo>
                      <a:pt x="109367" y="557685"/>
                    </a:lnTo>
                    <a:lnTo>
                      <a:pt x="94787" y="611314"/>
                    </a:lnTo>
                    <a:lnTo>
                      <a:pt x="149175" y="596945"/>
                    </a:lnTo>
                    <a:close/>
                  </a:path>
                </a:pathLst>
              </a:custGeom>
              <a:solidFill>
                <a:srgbClr val="282D33"/>
              </a:solidFill>
              <a:ln w="8409" cap="flat">
                <a:noFill/>
                <a:prstDash val="solid"/>
                <a:miter/>
              </a:ln>
            </p:spPr>
            <p:txBody>
              <a:bodyPr rtlCol="0" anchor="ctr"/>
              <a:lstStyle/>
              <a:p>
                <a:endParaRPr lang="pl-PL"/>
              </a:p>
            </p:txBody>
          </p:sp>
          <p:grpSp>
            <p:nvGrpSpPr>
              <p:cNvPr id="73" name="Grafika 5">
                <a:extLst>
                  <a:ext uri="{FF2B5EF4-FFF2-40B4-BE49-F238E27FC236}">
                    <a16:creationId xmlns:a16="http://schemas.microsoft.com/office/drawing/2014/main" id="{1B8811D1-1664-A928-0B7C-5802CEF53820}"/>
                  </a:ext>
                </a:extLst>
              </p:cNvPr>
              <p:cNvGrpSpPr/>
              <p:nvPr/>
            </p:nvGrpSpPr>
            <p:grpSpPr>
              <a:xfrm>
                <a:off x="11835094" y="2929508"/>
                <a:ext cx="272033" cy="200171"/>
                <a:chOff x="11835094" y="2929508"/>
                <a:chExt cx="272033" cy="200171"/>
              </a:xfrm>
              <a:solidFill>
                <a:srgbClr val="282D33"/>
              </a:solidFill>
            </p:grpSpPr>
            <p:sp>
              <p:nvSpPr>
                <p:cNvPr id="74" name="Dowolny kształt: kształt 73">
                  <a:extLst>
                    <a:ext uri="{FF2B5EF4-FFF2-40B4-BE49-F238E27FC236}">
                      <a16:creationId xmlns:a16="http://schemas.microsoft.com/office/drawing/2014/main" id="{633D7725-FCF4-5A0B-FAA4-6A2817356575}"/>
                    </a:ext>
                  </a:extLst>
                </p:cNvPr>
                <p:cNvSpPr/>
                <p:nvPr/>
              </p:nvSpPr>
              <p:spPr>
                <a:xfrm>
                  <a:off x="11835094" y="2929508"/>
                  <a:ext cx="131624" cy="200171"/>
                </a:xfrm>
                <a:custGeom>
                  <a:avLst/>
                  <a:gdLst>
                    <a:gd name="connsiteX0" fmla="*/ 108768 w 131624"/>
                    <a:gd name="connsiteY0" fmla="*/ 200171 h 200171"/>
                    <a:gd name="connsiteX1" fmla="*/ 0 w 131624"/>
                    <a:gd name="connsiteY1" fmla="*/ 100043 h 200171"/>
                    <a:gd name="connsiteX2" fmla="*/ 108768 w 131624"/>
                    <a:gd name="connsiteY2" fmla="*/ 0 h 200171"/>
                    <a:gd name="connsiteX3" fmla="*/ 131608 w 131624"/>
                    <a:gd name="connsiteY3" fmla="*/ 24840 h 200171"/>
                    <a:gd name="connsiteX4" fmla="*/ 49849 w 131624"/>
                    <a:gd name="connsiteY4" fmla="*/ 100052 h 200171"/>
                    <a:gd name="connsiteX5" fmla="*/ 131625 w 131624"/>
                    <a:gd name="connsiteY5" fmla="*/ 175331 h 200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1624" h="200171">
                      <a:moveTo>
                        <a:pt x="108768" y="200171"/>
                      </a:moveTo>
                      <a:lnTo>
                        <a:pt x="0" y="100043"/>
                      </a:lnTo>
                      <a:lnTo>
                        <a:pt x="108768" y="0"/>
                      </a:lnTo>
                      <a:lnTo>
                        <a:pt x="131608" y="24840"/>
                      </a:lnTo>
                      <a:lnTo>
                        <a:pt x="49849" y="100052"/>
                      </a:lnTo>
                      <a:lnTo>
                        <a:pt x="131625" y="175331"/>
                      </a:lnTo>
                      <a:close/>
                    </a:path>
                  </a:pathLst>
                </a:custGeom>
                <a:solidFill>
                  <a:srgbClr val="282D33"/>
                </a:solidFill>
                <a:ln w="8409" cap="flat">
                  <a:noFill/>
                  <a:prstDash val="solid"/>
                  <a:miter/>
                </a:ln>
              </p:spPr>
              <p:txBody>
                <a:bodyPr rtlCol="0" anchor="ctr"/>
                <a:lstStyle/>
                <a:p>
                  <a:endParaRPr lang="pl-PL"/>
                </a:p>
              </p:txBody>
            </p:sp>
            <p:sp>
              <p:nvSpPr>
                <p:cNvPr id="75" name="Dowolny kształt: kształt 74">
                  <a:extLst>
                    <a:ext uri="{FF2B5EF4-FFF2-40B4-BE49-F238E27FC236}">
                      <a16:creationId xmlns:a16="http://schemas.microsoft.com/office/drawing/2014/main" id="{EDBF9E6C-7CDE-A8B8-6DF5-1F8B59398CB8}"/>
                    </a:ext>
                  </a:extLst>
                </p:cNvPr>
                <p:cNvSpPr/>
                <p:nvPr/>
              </p:nvSpPr>
              <p:spPr>
                <a:xfrm>
                  <a:off x="11870169" y="3012712"/>
                  <a:ext cx="236958" cy="33750"/>
                </a:xfrm>
                <a:custGeom>
                  <a:avLst/>
                  <a:gdLst>
                    <a:gd name="connsiteX0" fmla="*/ 0 w 236958"/>
                    <a:gd name="connsiteY0" fmla="*/ 0 h 33750"/>
                    <a:gd name="connsiteX1" fmla="*/ 236959 w 236958"/>
                    <a:gd name="connsiteY1" fmla="*/ 0 h 33750"/>
                    <a:gd name="connsiteX2" fmla="*/ 236959 w 236958"/>
                    <a:gd name="connsiteY2" fmla="*/ 33750 h 33750"/>
                    <a:gd name="connsiteX3" fmla="*/ 0 w 236958"/>
                    <a:gd name="connsiteY3" fmla="*/ 33750 h 33750"/>
                  </a:gdLst>
                  <a:ahLst/>
                  <a:cxnLst>
                    <a:cxn ang="0">
                      <a:pos x="connsiteX0" y="connsiteY0"/>
                    </a:cxn>
                    <a:cxn ang="0">
                      <a:pos x="connsiteX1" y="connsiteY1"/>
                    </a:cxn>
                    <a:cxn ang="0">
                      <a:pos x="connsiteX2" y="connsiteY2"/>
                    </a:cxn>
                    <a:cxn ang="0">
                      <a:pos x="connsiteX3" y="connsiteY3"/>
                    </a:cxn>
                  </a:cxnLst>
                  <a:rect l="l" t="t" r="r" b="b"/>
                  <a:pathLst>
                    <a:path w="236958" h="33750">
                      <a:moveTo>
                        <a:pt x="0" y="0"/>
                      </a:moveTo>
                      <a:lnTo>
                        <a:pt x="236959" y="0"/>
                      </a:lnTo>
                      <a:lnTo>
                        <a:pt x="236959" y="33750"/>
                      </a:lnTo>
                      <a:lnTo>
                        <a:pt x="0" y="33750"/>
                      </a:lnTo>
                      <a:close/>
                    </a:path>
                  </a:pathLst>
                </a:custGeom>
                <a:solidFill>
                  <a:srgbClr val="282D33"/>
                </a:solidFill>
                <a:ln w="8409" cap="flat">
                  <a:noFill/>
                  <a:prstDash val="solid"/>
                  <a:miter/>
                </a:ln>
              </p:spPr>
              <p:txBody>
                <a:bodyPr rtlCol="0" anchor="ctr"/>
                <a:lstStyle/>
                <a:p>
                  <a:endParaRPr lang="pl-PL"/>
                </a:p>
              </p:txBody>
            </p:sp>
          </p:grpSp>
          <p:grpSp>
            <p:nvGrpSpPr>
              <p:cNvPr id="76" name="Grafika 5">
                <a:extLst>
                  <a:ext uri="{FF2B5EF4-FFF2-40B4-BE49-F238E27FC236}">
                    <a16:creationId xmlns:a16="http://schemas.microsoft.com/office/drawing/2014/main" id="{5A9A933D-CEFF-5C62-D014-02B098A90DDD}"/>
                  </a:ext>
                </a:extLst>
              </p:cNvPr>
              <p:cNvGrpSpPr/>
              <p:nvPr/>
            </p:nvGrpSpPr>
            <p:grpSpPr>
              <a:xfrm>
                <a:off x="10620712" y="2940114"/>
                <a:ext cx="272033" cy="200179"/>
                <a:chOff x="10620712" y="2940114"/>
                <a:chExt cx="272033" cy="200179"/>
              </a:xfrm>
              <a:solidFill>
                <a:srgbClr val="282D33"/>
              </a:solidFill>
            </p:grpSpPr>
            <p:sp>
              <p:nvSpPr>
                <p:cNvPr id="77" name="Dowolny kształt: kształt 76">
                  <a:extLst>
                    <a:ext uri="{FF2B5EF4-FFF2-40B4-BE49-F238E27FC236}">
                      <a16:creationId xmlns:a16="http://schemas.microsoft.com/office/drawing/2014/main" id="{EAF1B437-8B7D-A34D-391A-EC5CDED50BCC}"/>
                    </a:ext>
                  </a:extLst>
                </p:cNvPr>
                <p:cNvSpPr/>
                <p:nvPr/>
              </p:nvSpPr>
              <p:spPr>
                <a:xfrm>
                  <a:off x="10761105" y="2940114"/>
                  <a:ext cx="131640" cy="200179"/>
                </a:xfrm>
                <a:custGeom>
                  <a:avLst/>
                  <a:gdLst>
                    <a:gd name="connsiteX0" fmla="*/ 22857 w 131641"/>
                    <a:gd name="connsiteY0" fmla="*/ 200180 h 200179"/>
                    <a:gd name="connsiteX1" fmla="*/ 17 w 131641"/>
                    <a:gd name="connsiteY1" fmla="*/ 175340 h 200179"/>
                    <a:gd name="connsiteX2" fmla="*/ 81785 w 131641"/>
                    <a:gd name="connsiteY2" fmla="*/ 100111 h 200179"/>
                    <a:gd name="connsiteX3" fmla="*/ 0 w 131641"/>
                    <a:gd name="connsiteY3" fmla="*/ 24840 h 200179"/>
                    <a:gd name="connsiteX4" fmla="*/ 22857 w 131641"/>
                    <a:gd name="connsiteY4" fmla="*/ 0 h 200179"/>
                    <a:gd name="connsiteX5" fmla="*/ 131642 w 131641"/>
                    <a:gd name="connsiteY5" fmla="*/ 100119 h 200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1641" h="200179">
                      <a:moveTo>
                        <a:pt x="22857" y="200180"/>
                      </a:moveTo>
                      <a:lnTo>
                        <a:pt x="17" y="175340"/>
                      </a:lnTo>
                      <a:lnTo>
                        <a:pt x="81785" y="100111"/>
                      </a:lnTo>
                      <a:lnTo>
                        <a:pt x="0" y="24840"/>
                      </a:lnTo>
                      <a:lnTo>
                        <a:pt x="22857" y="0"/>
                      </a:lnTo>
                      <a:lnTo>
                        <a:pt x="131642" y="100119"/>
                      </a:lnTo>
                      <a:close/>
                    </a:path>
                  </a:pathLst>
                </a:custGeom>
                <a:solidFill>
                  <a:srgbClr val="282D33"/>
                </a:solidFill>
                <a:ln w="8409" cap="flat">
                  <a:noFill/>
                  <a:prstDash val="solid"/>
                  <a:miter/>
                </a:ln>
              </p:spPr>
              <p:txBody>
                <a:bodyPr rtlCol="0" anchor="ctr"/>
                <a:lstStyle/>
                <a:p>
                  <a:endParaRPr lang="pl-PL"/>
                </a:p>
              </p:txBody>
            </p:sp>
            <p:sp>
              <p:nvSpPr>
                <p:cNvPr id="78" name="Dowolny kształt: kształt 77">
                  <a:extLst>
                    <a:ext uri="{FF2B5EF4-FFF2-40B4-BE49-F238E27FC236}">
                      <a16:creationId xmlns:a16="http://schemas.microsoft.com/office/drawing/2014/main" id="{482A0D66-E732-1EA8-0AC8-91D89E146A5A}"/>
                    </a:ext>
                  </a:extLst>
                </p:cNvPr>
                <p:cNvSpPr/>
                <p:nvPr/>
              </p:nvSpPr>
              <p:spPr>
                <a:xfrm>
                  <a:off x="10620712" y="3023329"/>
                  <a:ext cx="236941" cy="33750"/>
                </a:xfrm>
                <a:custGeom>
                  <a:avLst/>
                  <a:gdLst>
                    <a:gd name="connsiteX0" fmla="*/ 0 w 236941"/>
                    <a:gd name="connsiteY0" fmla="*/ 0 h 33750"/>
                    <a:gd name="connsiteX1" fmla="*/ 236942 w 236941"/>
                    <a:gd name="connsiteY1" fmla="*/ 0 h 33750"/>
                    <a:gd name="connsiteX2" fmla="*/ 236942 w 236941"/>
                    <a:gd name="connsiteY2" fmla="*/ 33750 h 33750"/>
                    <a:gd name="connsiteX3" fmla="*/ 0 w 236941"/>
                    <a:gd name="connsiteY3" fmla="*/ 33750 h 33750"/>
                  </a:gdLst>
                  <a:ahLst/>
                  <a:cxnLst>
                    <a:cxn ang="0">
                      <a:pos x="connsiteX0" y="connsiteY0"/>
                    </a:cxn>
                    <a:cxn ang="0">
                      <a:pos x="connsiteX1" y="connsiteY1"/>
                    </a:cxn>
                    <a:cxn ang="0">
                      <a:pos x="connsiteX2" y="connsiteY2"/>
                    </a:cxn>
                    <a:cxn ang="0">
                      <a:pos x="connsiteX3" y="connsiteY3"/>
                    </a:cxn>
                  </a:cxnLst>
                  <a:rect l="l" t="t" r="r" b="b"/>
                  <a:pathLst>
                    <a:path w="236941" h="33750">
                      <a:moveTo>
                        <a:pt x="0" y="0"/>
                      </a:moveTo>
                      <a:lnTo>
                        <a:pt x="236942" y="0"/>
                      </a:lnTo>
                      <a:lnTo>
                        <a:pt x="236942" y="33750"/>
                      </a:lnTo>
                      <a:lnTo>
                        <a:pt x="0" y="33750"/>
                      </a:lnTo>
                      <a:close/>
                    </a:path>
                  </a:pathLst>
                </a:custGeom>
                <a:solidFill>
                  <a:srgbClr val="282D33"/>
                </a:solidFill>
                <a:ln w="8409" cap="flat">
                  <a:noFill/>
                  <a:prstDash val="solid"/>
                  <a:miter/>
                </a:ln>
              </p:spPr>
              <p:txBody>
                <a:bodyPr rtlCol="0" anchor="ctr"/>
                <a:lstStyle/>
                <a:p>
                  <a:endParaRPr lang="pl-PL"/>
                </a:p>
              </p:txBody>
            </p:sp>
          </p:grpSp>
        </p:grpSp>
      </p:grpSp>
      <p:cxnSp>
        <p:nvCxnSpPr>
          <p:cNvPr id="6" name="Łącznik prosty 5">
            <a:extLst>
              <a:ext uri="{FF2B5EF4-FFF2-40B4-BE49-F238E27FC236}">
                <a16:creationId xmlns:a16="http://schemas.microsoft.com/office/drawing/2014/main" id="{83E09210-993E-377C-7612-21CC2A9F1947}"/>
              </a:ext>
            </a:extLst>
          </p:cNvPr>
          <p:cNvCxnSpPr/>
          <p:nvPr/>
        </p:nvCxnSpPr>
        <p:spPr>
          <a:xfrm>
            <a:off x="637309" y="2595418"/>
            <a:ext cx="11239616"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4" name="Łącznik prosty 13">
            <a:extLst>
              <a:ext uri="{FF2B5EF4-FFF2-40B4-BE49-F238E27FC236}">
                <a16:creationId xmlns:a16="http://schemas.microsoft.com/office/drawing/2014/main" id="{A0E03D59-C3A2-F7C3-3B4C-466A6846CE87}"/>
              </a:ext>
            </a:extLst>
          </p:cNvPr>
          <p:cNvCxnSpPr/>
          <p:nvPr/>
        </p:nvCxnSpPr>
        <p:spPr>
          <a:xfrm>
            <a:off x="637309" y="3800763"/>
            <a:ext cx="11239616"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5" name="Łącznik prosty 14">
            <a:extLst>
              <a:ext uri="{FF2B5EF4-FFF2-40B4-BE49-F238E27FC236}">
                <a16:creationId xmlns:a16="http://schemas.microsoft.com/office/drawing/2014/main" id="{DB6B553B-39FD-7C64-9C29-D623BC5EB260}"/>
              </a:ext>
            </a:extLst>
          </p:cNvPr>
          <p:cNvCxnSpPr/>
          <p:nvPr/>
        </p:nvCxnSpPr>
        <p:spPr>
          <a:xfrm>
            <a:off x="637309" y="5227781"/>
            <a:ext cx="11239616"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0" name="Tytuł 11">
            <a:extLst>
              <a:ext uri="{FF2B5EF4-FFF2-40B4-BE49-F238E27FC236}">
                <a16:creationId xmlns:a16="http://schemas.microsoft.com/office/drawing/2014/main" id="{67498C09-9A68-A070-1A31-AD7F7103413E}"/>
              </a:ext>
            </a:extLst>
          </p:cNvPr>
          <p:cNvSpPr txBox="1">
            <a:spLocks/>
          </p:cNvSpPr>
          <p:nvPr/>
        </p:nvSpPr>
        <p:spPr>
          <a:xfrm>
            <a:off x="328773" y="365126"/>
            <a:ext cx="11548153" cy="400992"/>
          </a:xfrm>
          <a:prstGeom prst="rect">
            <a:avLst/>
          </a:prstGeom>
        </p:spPr>
        <p:txBody>
          <a:bodyPr vert="horz" lIns="91440" tIns="45720" rIns="91440" bIns="45720" rtlCol="0" anchor="ctr" anchorCtr="0">
            <a:noAutofit/>
          </a:bodyPr>
          <a:lstStyle>
            <a:lvl1pPr algn="l" defTabSz="914400" rtl="0" eaLnBrk="1" latinLnBrk="0" hangingPunct="1">
              <a:lnSpc>
                <a:spcPct val="90000"/>
              </a:lnSpc>
              <a:spcBef>
                <a:spcPct val="0"/>
              </a:spcBef>
              <a:buNone/>
              <a:defRPr sz="2400" b="1"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pl-PL" dirty="0">
                <a:solidFill>
                  <a:sysClr val="windowText" lastClr="000000"/>
                </a:solidFill>
                <a:latin typeface="Arial Nova"/>
              </a:rPr>
              <a:t>METODOLOGIA</a:t>
            </a:r>
            <a:endParaRPr kumimoji="0" lang="pl-PL" sz="2400" b="1" i="0" u="none" strike="noStrike" kern="1200" cap="none" spc="0" normalizeH="0" baseline="0" noProof="0" dirty="0">
              <a:ln>
                <a:noFill/>
              </a:ln>
              <a:solidFill>
                <a:sysClr val="windowText" lastClr="000000"/>
              </a:solidFill>
              <a:effectLst/>
              <a:uLnTx/>
              <a:uFillTx/>
              <a:latin typeface="Arial Nova"/>
              <a:ea typeface="+mj-ea"/>
              <a:cs typeface="+mj-cs"/>
            </a:endParaRPr>
          </a:p>
        </p:txBody>
      </p:sp>
    </p:spTree>
    <p:extLst>
      <p:ext uri="{BB962C8B-B14F-4D97-AF65-F5344CB8AC3E}">
        <p14:creationId xmlns:p14="http://schemas.microsoft.com/office/powerpoint/2010/main" val="28735488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2" name="Łącznik prosty 121">
            <a:extLst>
              <a:ext uri="{FF2B5EF4-FFF2-40B4-BE49-F238E27FC236}">
                <a16:creationId xmlns:a16="http://schemas.microsoft.com/office/drawing/2014/main" id="{A92C62EE-FB28-679A-C913-BB8069EBF8B7}"/>
              </a:ext>
            </a:extLst>
          </p:cNvPr>
          <p:cNvCxnSpPr>
            <a:cxnSpLocks/>
          </p:cNvCxnSpPr>
          <p:nvPr/>
        </p:nvCxnSpPr>
        <p:spPr>
          <a:xfrm>
            <a:off x="5481251" y="1874468"/>
            <a:ext cx="0" cy="4140000"/>
          </a:xfrm>
          <a:prstGeom prst="line">
            <a:avLst/>
          </a:prstGeom>
          <a:ln>
            <a:solidFill>
              <a:schemeClr val="accent2"/>
            </a:solidFill>
            <a:prstDash val="dash"/>
            <a:headEnd type="oval" w="sm" len="sm"/>
          </a:ln>
        </p:spPr>
        <p:style>
          <a:lnRef idx="1">
            <a:schemeClr val="accent1"/>
          </a:lnRef>
          <a:fillRef idx="0">
            <a:schemeClr val="accent1"/>
          </a:fillRef>
          <a:effectRef idx="0">
            <a:schemeClr val="accent1"/>
          </a:effectRef>
          <a:fontRef idx="minor">
            <a:schemeClr val="tx1"/>
          </a:fontRef>
        </p:style>
      </p:cxnSp>
      <p:cxnSp>
        <p:nvCxnSpPr>
          <p:cNvPr id="131" name="Łącznik prosty 130">
            <a:extLst>
              <a:ext uri="{FF2B5EF4-FFF2-40B4-BE49-F238E27FC236}">
                <a16:creationId xmlns:a16="http://schemas.microsoft.com/office/drawing/2014/main" id="{0B7FE8F7-203F-EF3F-5B5A-C8C901FFCB56}"/>
              </a:ext>
            </a:extLst>
          </p:cNvPr>
          <p:cNvCxnSpPr>
            <a:cxnSpLocks/>
          </p:cNvCxnSpPr>
          <p:nvPr/>
        </p:nvCxnSpPr>
        <p:spPr>
          <a:xfrm>
            <a:off x="8634024" y="1874468"/>
            <a:ext cx="0" cy="4140000"/>
          </a:xfrm>
          <a:prstGeom prst="line">
            <a:avLst/>
          </a:prstGeom>
          <a:ln>
            <a:solidFill>
              <a:schemeClr val="accent2"/>
            </a:solidFill>
            <a:prstDash val="dash"/>
            <a:headEnd type="oval" w="sm" len="sm"/>
          </a:ln>
        </p:spPr>
        <p:style>
          <a:lnRef idx="1">
            <a:schemeClr val="accent1"/>
          </a:lnRef>
          <a:fillRef idx="0">
            <a:schemeClr val="accent1"/>
          </a:fillRef>
          <a:effectRef idx="0">
            <a:schemeClr val="accent1"/>
          </a:effectRef>
          <a:fontRef idx="minor">
            <a:schemeClr val="tx1"/>
          </a:fontRef>
        </p:style>
      </p:cxnSp>
      <p:graphicFrame>
        <p:nvGraphicFramePr>
          <p:cNvPr id="4" name="Tabela 3">
            <a:extLst>
              <a:ext uri="{FF2B5EF4-FFF2-40B4-BE49-F238E27FC236}">
                <a16:creationId xmlns:a16="http://schemas.microsoft.com/office/drawing/2014/main" id="{97848280-DE48-62DE-563D-1B119CFD336E}"/>
              </a:ext>
            </a:extLst>
          </p:cNvPr>
          <p:cNvGraphicFramePr>
            <a:graphicFrameLocks noGrp="1"/>
          </p:cNvGraphicFramePr>
          <p:nvPr/>
        </p:nvGraphicFramePr>
        <p:xfrm>
          <a:off x="1074017" y="2040830"/>
          <a:ext cx="10794134" cy="3994125"/>
        </p:xfrm>
        <a:graphic>
          <a:graphicData uri="http://schemas.openxmlformats.org/drawingml/2006/table">
            <a:tbl>
              <a:tblPr>
                <a:tableStyleId>{5C22544A-7EE6-4342-B048-85BDC9FD1C3A}</a:tableStyleId>
              </a:tblPr>
              <a:tblGrid>
                <a:gridCol w="1745383">
                  <a:extLst>
                    <a:ext uri="{9D8B030D-6E8A-4147-A177-3AD203B41FA5}">
                      <a16:colId xmlns:a16="http://schemas.microsoft.com/office/drawing/2014/main" val="664151874"/>
                    </a:ext>
                  </a:extLst>
                </a:gridCol>
                <a:gridCol w="464820">
                  <a:extLst>
                    <a:ext uri="{9D8B030D-6E8A-4147-A177-3AD203B41FA5}">
                      <a16:colId xmlns:a16="http://schemas.microsoft.com/office/drawing/2014/main" val="153376690"/>
                    </a:ext>
                  </a:extLst>
                </a:gridCol>
                <a:gridCol w="8583931">
                  <a:extLst>
                    <a:ext uri="{9D8B030D-6E8A-4147-A177-3AD203B41FA5}">
                      <a16:colId xmlns:a16="http://schemas.microsoft.com/office/drawing/2014/main" val="2278653116"/>
                    </a:ext>
                  </a:extLst>
                </a:gridCol>
              </a:tblGrid>
              <a:tr h="159765">
                <a:tc>
                  <a:txBody>
                    <a:bodyPr/>
                    <a:lstStyle/>
                    <a:p>
                      <a:pPr algn="r" fontAlgn="ctr"/>
                      <a:r>
                        <a:rPr lang="pl-PL" sz="800" b="0" i="0" u="none" strike="noStrike" dirty="0">
                          <a:solidFill>
                            <a:srgbClr val="000000"/>
                          </a:solidFill>
                          <a:effectLst/>
                          <a:latin typeface="+mj-lt"/>
                        </a:rPr>
                        <a:t>mężczyzna</a:t>
                      </a:r>
                    </a:p>
                  </a:txBody>
                  <a:tcPr marL="72000" marR="72000" marT="9525" marB="0"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l" fontAlgn="ctr"/>
                      <a:r>
                        <a:rPr lang="pl-PL" sz="600" b="0" i="0" u="none" strike="noStrike" dirty="0">
                          <a:solidFill>
                            <a:srgbClr val="000000"/>
                          </a:solidFill>
                          <a:effectLst/>
                          <a:latin typeface="+mn-lt"/>
                        </a:rPr>
                        <a:t>N=480</a:t>
                      </a:r>
                    </a:p>
                  </a:txBody>
                  <a:tcPr marL="72000" marR="72000" marT="9525" marB="0" anchor="ctr">
                    <a:lnL w="12700" cmpd="sng">
                      <a:noFill/>
                    </a:lnL>
                    <a:lnR w="12700" cmpd="sng">
                      <a:noFill/>
                    </a:lnR>
                    <a:lnT w="6350" cap="flat" cmpd="sng" algn="ctr">
                      <a:solidFill>
                        <a:schemeClr val="tx2"/>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r" fontAlgn="ctr">
                        <a:lnSpc>
                          <a:spcPts val="700"/>
                        </a:lnSpc>
                      </a:pPr>
                      <a:endParaRPr lang="pl-PL" sz="800" b="0" i="0" u="none" strike="noStrike" dirty="0">
                        <a:solidFill>
                          <a:srgbClr val="000000"/>
                        </a:solidFill>
                        <a:effectLst/>
                        <a:latin typeface="Calibri" panose="020F0502020204030204" pitchFamily="34" charset="0"/>
                      </a:endParaRPr>
                    </a:p>
                  </a:txBody>
                  <a:tcPr marL="0" marR="0" marT="0" marB="0" anchor="ctr">
                    <a:lnL w="12700" cmpd="sng">
                      <a:noFill/>
                    </a:lnL>
                    <a:lnR w="12700" cmpd="sng">
                      <a:noFill/>
                    </a:lnR>
                    <a:lnT w="6350" cap="flat" cmpd="sng" algn="ctr">
                      <a:solidFill>
                        <a:schemeClr val="tx2"/>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805916098"/>
                  </a:ext>
                </a:extLst>
              </a:tr>
              <a:tr h="159765">
                <a:tc>
                  <a:txBody>
                    <a:bodyPr/>
                    <a:lstStyle/>
                    <a:p>
                      <a:pPr algn="r" fontAlgn="ctr"/>
                      <a:r>
                        <a:rPr lang="pl-PL" sz="800" b="0" i="0" u="none" strike="noStrike" dirty="0">
                          <a:solidFill>
                            <a:srgbClr val="000000"/>
                          </a:solidFill>
                          <a:effectLst/>
                          <a:latin typeface="+mj-lt"/>
                        </a:rPr>
                        <a:t>kobieta</a:t>
                      </a:r>
                    </a:p>
                  </a:txBody>
                  <a:tcPr marL="72000" marR="72000" marT="9525" marB="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pl-PL" sz="600" b="0" i="0" u="none" strike="noStrike" kern="1200" dirty="0">
                          <a:solidFill>
                            <a:srgbClr val="000000"/>
                          </a:solidFill>
                          <a:effectLst/>
                          <a:latin typeface="+mn-lt"/>
                          <a:ea typeface="+mn-ea"/>
                          <a:cs typeface="+mn-cs"/>
                        </a:rPr>
                        <a:t>N=</a:t>
                      </a:r>
                      <a:r>
                        <a:rPr lang="pl-PL" sz="600" b="0" i="0" u="none" strike="noStrike" dirty="0">
                          <a:solidFill>
                            <a:srgbClr val="000000"/>
                          </a:solidFill>
                          <a:effectLst/>
                          <a:latin typeface="+mn-lt"/>
                        </a:rPr>
                        <a:t>531</a:t>
                      </a:r>
                    </a:p>
                  </a:txBody>
                  <a:tcPr marL="72000" marR="72000" marT="9525" marB="0" anchor="ctr">
                    <a:lnL w="12700" cmpd="sng">
                      <a:noFill/>
                    </a:lnL>
                    <a:lnR w="12700" cmpd="sng">
                      <a:noFill/>
                    </a:lnR>
                    <a:lnT w="12700" cmpd="sng">
                      <a:noFill/>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lnSpc>
                          <a:spcPts val="700"/>
                        </a:lnSpc>
                      </a:pPr>
                      <a:endParaRPr lang="pl-PL" sz="800" b="0" i="0" u="none" strike="noStrike" dirty="0">
                        <a:solidFill>
                          <a:srgbClr val="000000"/>
                        </a:solidFill>
                        <a:effectLst/>
                        <a:latin typeface="Calibri" panose="020F0502020204030204" pitchFamily="34" charset="0"/>
                      </a:endParaRPr>
                    </a:p>
                  </a:txBody>
                  <a:tcPr marL="0" marR="0" marT="0" marB="0" anchor="ctr">
                    <a:lnL w="12700" cmpd="sng">
                      <a:noFill/>
                    </a:lnL>
                    <a:lnR w="12700" cmpd="sng">
                      <a:noFill/>
                    </a:lnR>
                    <a:lnT w="12700" cmpd="sng">
                      <a:noFill/>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23474274"/>
                  </a:ext>
                </a:extLst>
              </a:tr>
              <a:tr h="159765">
                <a:tc>
                  <a:txBody>
                    <a:bodyPr/>
                    <a:lstStyle/>
                    <a:p>
                      <a:pPr algn="r" fontAlgn="ctr"/>
                      <a:r>
                        <a:rPr lang="pl-PL" sz="800" b="0" i="0" u="none" strike="noStrike" dirty="0">
                          <a:solidFill>
                            <a:srgbClr val="000000"/>
                          </a:solidFill>
                          <a:effectLst/>
                          <a:latin typeface="+mj-lt"/>
                        </a:rPr>
                        <a:t>15-17 lat</a:t>
                      </a:r>
                    </a:p>
                  </a:txBody>
                  <a:tcPr marL="72000" marR="72000" marT="9525" marB="0"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l" fontAlgn="ctr"/>
                      <a:r>
                        <a:rPr lang="pl-PL" sz="600" b="0" i="0" u="none" strike="noStrike" kern="1200" dirty="0">
                          <a:solidFill>
                            <a:srgbClr val="000000"/>
                          </a:solidFill>
                          <a:effectLst/>
                          <a:latin typeface="+mn-lt"/>
                          <a:ea typeface="+mn-ea"/>
                          <a:cs typeface="+mn-cs"/>
                        </a:rPr>
                        <a:t>N=</a:t>
                      </a:r>
                      <a:r>
                        <a:rPr lang="pl-PL" sz="600" b="0" i="0" u="none" strike="noStrike" dirty="0">
                          <a:solidFill>
                            <a:srgbClr val="000000"/>
                          </a:solidFill>
                          <a:effectLst/>
                          <a:latin typeface="+mn-lt"/>
                        </a:rPr>
                        <a:t>32 *</a:t>
                      </a:r>
                    </a:p>
                  </a:txBody>
                  <a:tcPr marL="72000" marR="72000" marT="9525" marB="0" anchor="ctr">
                    <a:lnL w="12700" cmpd="sng">
                      <a:noFill/>
                    </a:lnL>
                    <a:lnR w="12700" cmpd="sng">
                      <a:noFill/>
                    </a:lnR>
                    <a:lnT w="6350" cap="flat" cmpd="sng" algn="ctr">
                      <a:solidFill>
                        <a:schemeClr val="tx2"/>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r" fontAlgn="ctr">
                        <a:lnSpc>
                          <a:spcPts val="700"/>
                        </a:lnSpc>
                      </a:pPr>
                      <a:endParaRPr lang="pl-PL" sz="800" b="0" i="0" u="none" strike="noStrike" dirty="0">
                        <a:solidFill>
                          <a:srgbClr val="000000"/>
                        </a:solidFill>
                        <a:effectLst/>
                        <a:latin typeface="Calibri" panose="020F0502020204030204" pitchFamily="34" charset="0"/>
                      </a:endParaRPr>
                    </a:p>
                  </a:txBody>
                  <a:tcPr marL="0" marR="0" marT="0" marB="0" anchor="ctr">
                    <a:lnL w="12700" cmpd="sng">
                      <a:noFill/>
                    </a:lnL>
                    <a:lnR w="12700" cmpd="sng">
                      <a:noFill/>
                    </a:lnR>
                    <a:lnT w="6350" cap="flat" cmpd="sng" algn="ctr">
                      <a:solidFill>
                        <a:schemeClr val="tx2"/>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449865848"/>
                  </a:ext>
                </a:extLst>
              </a:tr>
              <a:tr h="159765">
                <a:tc>
                  <a:txBody>
                    <a:bodyPr/>
                    <a:lstStyle/>
                    <a:p>
                      <a:pPr algn="r" fontAlgn="ctr"/>
                      <a:r>
                        <a:rPr lang="pl-PL" sz="800" b="0" i="0" u="none" strike="noStrike" dirty="0">
                          <a:solidFill>
                            <a:srgbClr val="000000"/>
                          </a:solidFill>
                          <a:effectLst/>
                          <a:latin typeface="+mj-lt"/>
                        </a:rPr>
                        <a:t>18-24 lat</a:t>
                      </a:r>
                    </a:p>
                  </a:txBody>
                  <a:tcPr marL="72000" marR="72000"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pl-PL" sz="600" b="0" i="0" u="none" strike="noStrike" kern="1200" dirty="0">
                          <a:solidFill>
                            <a:srgbClr val="000000"/>
                          </a:solidFill>
                          <a:effectLst/>
                          <a:latin typeface="+mn-lt"/>
                          <a:ea typeface="+mn-ea"/>
                          <a:cs typeface="+mn-cs"/>
                        </a:rPr>
                        <a:t>N=</a:t>
                      </a:r>
                      <a:r>
                        <a:rPr lang="pl-PL" sz="600" b="0" i="0" u="none" strike="noStrike" dirty="0">
                          <a:solidFill>
                            <a:srgbClr val="000000"/>
                          </a:solidFill>
                          <a:effectLst/>
                          <a:latin typeface="+mn-lt"/>
                        </a:rPr>
                        <a:t>71 *</a:t>
                      </a:r>
                    </a:p>
                  </a:txBody>
                  <a:tcPr marL="72000" marR="72000"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ctr">
                        <a:lnSpc>
                          <a:spcPts val="700"/>
                        </a:lnSpc>
                      </a:pPr>
                      <a:endParaRPr lang="pl-PL" sz="800" b="0" i="0" u="none" strike="noStrike" dirty="0">
                        <a:solidFill>
                          <a:srgbClr val="000000"/>
                        </a:solidFill>
                        <a:effectLst/>
                        <a:latin typeface="Calibri" panose="020F0502020204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31378190"/>
                  </a:ext>
                </a:extLst>
              </a:tr>
              <a:tr h="159765">
                <a:tc>
                  <a:txBody>
                    <a:bodyPr/>
                    <a:lstStyle/>
                    <a:p>
                      <a:pPr algn="r" fontAlgn="ctr"/>
                      <a:r>
                        <a:rPr lang="pl-PL" sz="800" b="0" i="0" u="none" strike="noStrike" dirty="0">
                          <a:solidFill>
                            <a:srgbClr val="000000"/>
                          </a:solidFill>
                          <a:effectLst/>
                          <a:latin typeface="+mj-lt"/>
                        </a:rPr>
                        <a:t>25-34 lat</a:t>
                      </a:r>
                    </a:p>
                  </a:txBody>
                  <a:tcPr marL="72000" marR="72000"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pl-PL" sz="600" b="0" i="0" u="none" strike="noStrike" kern="1200" dirty="0">
                          <a:solidFill>
                            <a:srgbClr val="000000"/>
                          </a:solidFill>
                          <a:effectLst/>
                          <a:latin typeface="+mn-lt"/>
                          <a:ea typeface="+mn-ea"/>
                          <a:cs typeface="+mn-cs"/>
                        </a:rPr>
                        <a:t>N=</a:t>
                      </a:r>
                      <a:r>
                        <a:rPr lang="pl-PL" sz="600" b="0" i="0" u="none" strike="noStrike" dirty="0">
                          <a:solidFill>
                            <a:srgbClr val="000000"/>
                          </a:solidFill>
                          <a:effectLst/>
                          <a:latin typeface="+mn-lt"/>
                        </a:rPr>
                        <a:t>162</a:t>
                      </a:r>
                    </a:p>
                  </a:txBody>
                  <a:tcPr marL="72000" marR="72000"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ctr">
                        <a:lnSpc>
                          <a:spcPts val="700"/>
                        </a:lnSpc>
                      </a:pPr>
                      <a:endParaRPr lang="pl-PL" sz="800" b="0" i="0" u="none" strike="noStrike" dirty="0">
                        <a:solidFill>
                          <a:srgbClr val="000000"/>
                        </a:solidFill>
                        <a:effectLst/>
                        <a:latin typeface="Calibri" panose="020F0502020204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89152537"/>
                  </a:ext>
                </a:extLst>
              </a:tr>
              <a:tr h="159765">
                <a:tc>
                  <a:txBody>
                    <a:bodyPr/>
                    <a:lstStyle/>
                    <a:p>
                      <a:pPr algn="r" fontAlgn="ctr"/>
                      <a:r>
                        <a:rPr lang="pl-PL" sz="800" b="0" i="0" u="none" strike="noStrike" dirty="0">
                          <a:solidFill>
                            <a:srgbClr val="000000"/>
                          </a:solidFill>
                          <a:effectLst/>
                          <a:latin typeface="+mj-lt"/>
                        </a:rPr>
                        <a:t>35-44 lat</a:t>
                      </a:r>
                    </a:p>
                  </a:txBody>
                  <a:tcPr marL="72000" marR="72000"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pl-PL" sz="600" b="0" i="0" u="none" strike="noStrike" kern="1200" dirty="0">
                          <a:solidFill>
                            <a:srgbClr val="000000"/>
                          </a:solidFill>
                          <a:effectLst/>
                          <a:latin typeface="+mn-lt"/>
                          <a:ea typeface="+mn-ea"/>
                          <a:cs typeface="+mn-cs"/>
                        </a:rPr>
                        <a:t>N=</a:t>
                      </a:r>
                      <a:r>
                        <a:rPr lang="pl-PL" sz="600" b="0" i="0" u="none" strike="noStrike" dirty="0">
                          <a:solidFill>
                            <a:srgbClr val="000000"/>
                          </a:solidFill>
                          <a:effectLst/>
                          <a:latin typeface="+mn-lt"/>
                        </a:rPr>
                        <a:t>198</a:t>
                      </a:r>
                    </a:p>
                  </a:txBody>
                  <a:tcPr marL="72000" marR="72000"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ctr">
                        <a:lnSpc>
                          <a:spcPts val="700"/>
                        </a:lnSpc>
                      </a:pPr>
                      <a:endParaRPr lang="pl-PL" sz="800" b="0" i="0" u="none" strike="noStrike" dirty="0">
                        <a:solidFill>
                          <a:srgbClr val="000000"/>
                        </a:solidFill>
                        <a:effectLst/>
                        <a:latin typeface="Calibri" panose="020F0502020204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593582685"/>
                  </a:ext>
                </a:extLst>
              </a:tr>
              <a:tr h="159765">
                <a:tc>
                  <a:txBody>
                    <a:bodyPr/>
                    <a:lstStyle/>
                    <a:p>
                      <a:pPr algn="r" fontAlgn="ctr"/>
                      <a:r>
                        <a:rPr lang="pl-PL" sz="800" b="0" i="0" u="none" strike="noStrike" dirty="0">
                          <a:solidFill>
                            <a:srgbClr val="000000"/>
                          </a:solidFill>
                          <a:effectLst/>
                          <a:latin typeface="+mj-lt"/>
                        </a:rPr>
                        <a:t>45-54 lat</a:t>
                      </a:r>
                    </a:p>
                  </a:txBody>
                  <a:tcPr marL="72000" marR="72000" marT="9525" marB="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pl-PL" sz="600" b="0" i="0" u="none" strike="noStrike" kern="1200" dirty="0">
                          <a:solidFill>
                            <a:srgbClr val="000000"/>
                          </a:solidFill>
                          <a:effectLst/>
                          <a:latin typeface="+mn-lt"/>
                          <a:ea typeface="+mn-ea"/>
                          <a:cs typeface="+mn-cs"/>
                        </a:rPr>
                        <a:t>N=</a:t>
                      </a:r>
                      <a:r>
                        <a:rPr lang="pl-PL" sz="600" b="0" i="0" u="none" strike="noStrike" dirty="0">
                          <a:solidFill>
                            <a:srgbClr val="000000"/>
                          </a:solidFill>
                          <a:effectLst/>
                          <a:latin typeface="+mn-lt"/>
                        </a:rPr>
                        <a:t>177</a:t>
                      </a:r>
                    </a:p>
                  </a:txBody>
                  <a:tcPr marL="72000" marR="72000" marT="9525" marB="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lnSpc>
                          <a:spcPts val="700"/>
                        </a:lnSpc>
                      </a:pPr>
                      <a:endParaRPr lang="pl-PL" sz="800" b="0" i="0" u="none" strike="noStrike" dirty="0">
                        <a:solidFill>
                          <a:srgbClr val="000000"/>
                        </a:solidFill>
                        <a:effectLst/>
                        <a:latin typeface="Calibri" panose="020F0502020204030204" pitchFamily="34" charset="0"/>
                      </a:endParaRPr>
                    </a:p>
                  </a:txBody>
                  <a:tcPr marL="0" marR="0" marT="0" marB="0" anchor="ctr">
                    <a:lnL w="12700" cmpd="sng">
                      <a:noFill/>
                    </a:lnL>
                    <a:lnR w="12700" cmpd="sng">
                      <a:noFill/>
                    </a:lnR>
                    <a:lnT w="12700" cmpd="sng">
                      <a:noFill/>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70955342"/>
                  </a:ext>
                </a:extLst>
              </a:tr>
              <a:tr h="159765">
                <a:tc>
                  <a:txBody>
                    <a:bodyPr/>
                    <a:lstStyle/>
                    <a:p>
                      <a:pPr algn="r" fontAlgn="ctr"/>
                      <a:r>
                        <a:rPr lang="pl-PL" sz="800" b="0" i="0" u="none" strike="noStrike" dirty="0">
                          <a:solidFill>
                            <a:srgbClr val="000000"/>
                          </a:solidFill>
                          <a:effectLst/>
                          <a:latin typeface="+mj-lt"/>
                        </a:rPr>
                        <a:t>55-64 lat</a:t>
                      </a:r>
                    </a:p>
                  </a:txBody>
                  <a:tcPr marL="72000" marR="72000" marT="9525" marB="0"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l" fontAlgn="ctr"/>
                      <a:r>
                        <a:rPr lang="pl-PL" sz="600" b="0" i="0" u="none" strike="noStrike" kern="1200" dirty="0">
                          <a:solidFill>
                            <a:srgbClr val="000000"/>
                          </a:solidFill>
                          <a:effectLst/>
                          <a:latin typeface="+mn-lt"/>
                          <a:ea typeface="+mn-ea"/>
                          <a:cs typeface="+mn-cs"/>
                        </a:rPr>
                        <a:t>N=</a:t>
                      </a:r>
                      <a:r>
                        <a:rPr lang="pl-PL" sz="600" b="0" i="0" u="none" strike="noStrike" dirty="0">
                          <a:solidFill>
                            <a:srgbClr val="000000"/>
                          </a:solidFill>
                          <a:effectLst/>
                          <a:latin typeface="+mn-lt"/>
                        </a:rPr>
                        <a:t>181</a:t>
                      </a:r>
                    </a:p>
                  </a:txBody>
                  <a:tcPr marL="72000" marR="72000" marT="9525" marB="0"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r" fontAlgn="ctr">
                        <a:lnSpc>
                          <a:spcPts val="700"/>
                        </a:lnSpc>
                      </a:pPr>
                      <a:endParaRPr lang="pl-PL" sz="800" b="0" i="0" u="none" strike="noStrike" dirty="0">
                        <a:solidFill>
                          <a:srgbClr val="000000"/>
                        </a:solidFill>
                        <a:effectLst/>
                        <a:latin typeface="Calibri" panose="020F0502020204030204" pitchFamily="34" charset="0"/>
                      </a:endParaRPr>
                    </a:p>
                  </a:txBody>
                  <a:tcPr marL="0" marR="0" marT="0" marB="0" anchor="ctr">
                    <a:lnL w="12700" cmpd="sng">
                      <a:noFill/>
                    </a:lnL>
                    <a:lnR w="12700" cmpd="sng">
                      <a:noFill/>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455227259"/>
                  </a:ext>
                </a:extLst>
              </a:tr>
              <a:tr h="159765">
                <a:tc>
                  <a:txBody>
                    <a:bodyPr/>
                    <a:lstStyle/>
                    <a:p>
                      <a:pPr algn="r" fontAlgn="ctr"/>
                      <a:r>
                        <a:rPr lang="pl-PL" sz="800" b="0" i="0" u="none" strike="noStrike" dirty="0">
                          <a:solidFill>
                            <a:srgbClr val="000000"/>
                          </a:solidFill>
                          <a:effectLst/>
                          <a:latin typeface="+mj-lt"/>
                        </a:rPr>
                        <a:t>65+ lat</a:t>
                      </a:r>
                    </a:p>
                  </a:txBody>
                  <a:tcPr marL="72000" marR="72000"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pl-PL" sz="600" b="0" i="0" u="none" strike="noStrike" kern="1200" dirty="0">
                          <a:solidFill>
                            <a:srgbClr val="000000"/>
                          </a:solidFill>
                          <a:effectLst/>
                          <a:latin typeface="+mn-lt"/>
                          <a:ea typeface="+mn-ea"/>
                          <a:cs typeface="+mn-cs"/>
                        </a:rPr>
                        <a:t>N=</a:t>
                      </a:r>
                      <a:r>
                        <a:rPr lang="pl-PL" sz="600" b="0" i="0" u="none" strike="noStrike" dirty="0">
                          <a:solidFill>
                            <a:srgbClr val="000000"/>
                          </a:solidFill>
                          <a:effectLst/>
                          <a:latin typeface="+mn-lt"/>
                        </a:rPr>
                        <a:t>194</a:t>
                      </a:r>
                    </a:p>
                  </a:txBody>
                  <a:tcPr marL="72000" marR="72000" marT="9525" marB="0" anchor="ctr">
                    <a:lnL w="12700" cmpd="sng">
                      <a:noFill/>
                    </a:lnL>
                    <a:lnR w="12700" cmpd="sng">
                      <a:noFill/>
                    </a:lnR>
                    <a:lnT w="12700" cmpd="sng">
                      <a:noFill/>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lnSpc>
                          <a:spcPts val="700"/>
                        </a:lnSpc>
                      </a:pPr>
                      <a:endParaRPr lang="pl-PL" sz="800" b="0" i="0" u="none" strike="noStrike" dirty="0">
                        <a:solidFill>
                          <a:srgbClr val="000000"/>
                        </a:solidFill>
                        <a:effectLst/>
                        <a:latin typeface="Calibri" panose="020F0502020204030204" pitchFamily="34" charset="0"/>
                      </a:endParaRPr>
                    </a:p>
                  </a:txBody>
                  <a:tcPr marL="0" marR="0" marT="0" marB="0" anchor="ctr">
                    <a:lnL w="12700" cmpd="sng">
                      <a:noFill/>
                    </a:lnL>
                    <a:lnR w="12700" cmpd="sng">
                      <a:noFill/>
                    </a:lnR>
                    <a:lnT w="12700" cmpd="sng">
                      <a:noFill/>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48666543"/>
                  </a:ext>
                </a:extLst>
              </a:tr>
              <a:tr h="159765">
                <a:tc>
                  <a:txBody>
                    <a:bodyPr/>
                    <a:lstStyle/>
                    <a:p>
                      <a:pPr algn="r" fontAlgn="ctr"/>
                      <a:r>
                        <a:rPr lang="pl-PL" sz="800" b="0" i="0" u="none" strike="noStrike" dirty="0">
                          <a:solidFill>
                            <a:srgbClr val="000000"/>
                          </a:solidFill>
                          <a:effectLst/>
                          <a:latin typeface="+mj-lt"/>
                        </a:rPr>
                        <a:t>podstawowe/ gimnazjalne</a:t>
                      </a:r>
                    </a:p>
                  </a:txBody>
                  <a:tcPr marL="72000" marR="72000"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pl-PL" sz="600" b="0" i="0" u="none" strike="noStrike" kern="1200" dirty="0">
                          <a:solidFill>
                            <a:srgbClr val="000000"/>
                          </a:solidFill>
                          <a:effectLst/>
                          <a:latin typeface="+mn-lt"/>
                          <a:ea typeface="+mn-ea"/>
                          <a:cs typeface="+mn-cs"/>
                        </a:rPr>
                        <a:t>N=</a:t>
                      </a:r>
                      <a:r>
                        <a:rPr lang="pl-PL" sz="600" b="0" i="0" u="none" strike="noStrike" dirty="0">
                          <a:solidFill>
                            <a:srgbClr val="000000"/>
                          </a:solidFill>
                          <a:effectLst/>
                          <a:latin typeface="+mn-lt"/>
                        </a:rPr>
                        <a:t>171</a:t>
                      </a:r>
                    </a:p>
                  </a:txBody>
                  <a:tcPr marL="72000" marR="72000" marT="9525" marB="0" anchor="ctr">
                    <a:lnL w="12700" cmpd="sng">
                      <a:noFill/>
                    </a:lnL>
                    <a:lnR w="12700" cmpd="sng">
                      <a:noFill/>
                    </a:lnR>
                    <a:lnT w="6350" cap="flat" cmpd="sng" algn="ctr">
                      <a:solidFill>
                        <a:schemeClr val="tx2"/>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r" fontAlgn="ctr">
                        <a:lnSpc>
                          <a:spcPts val="700"/>
                        </a:lnSpc>
                      </a:pPr>
                      <a:endParaRPr lang="pl-PL" sz="800" b="0" i="0" u="none" strike="noStrike" dirty="0">
                        <a:solidFill>
                          <a:srgbClr val="000000"/>
                        </a:solidFill>
                        <a:effectLst/>
                        <a:latin typeface="Calibri" panose="020F0502020204030204" pitchFamily="34" charset="0"/>
                      </a:endParaRPr>
                    </a:p>
                  </a:txBody>
                  <a:tcPr marL="0" marR="0" marT="0" marB="0" anchor="ctr">
                    <a:lnL w="12700" cmpd="sng">
                      <a:noFill/>
                    </a:lnL>
                    <a:lnR w="12700" cmpd="sng">
                      <a:noFill/>
                    </a:lnR>
                    <a:lnT w="6350" cap="flat" cmpd="sng" algn="ctr">
                      <a:solidFill>
                        <a:schemeClr val="tx2"/>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73323434"/>
                  </a:ext>
                </a:extLst>
              </a:tr>
              <a:tr h="159765">
                <a:tc>
                  <a:txBody>
                    <a:bodyPr/>
                    <a:lstStyle/>
                    <a:p>
                      <a:pPr algn="r" fontAlgn="ctr"/>
                      <a:r>
                        <a:rPr lang="pl-PL" sz="800" b="0" i="0" u="none" strike="noStrike" dirty="0">
                          <a:solidFill>
                            <a:srgbClr val="000000"/>
                          </a:solidFill>
                          <a:effectLst/>
                          <a:latin typeface="+mj-lt"/>
                        </a:rPr>
                        <a:t>zawodowe</a:t>
                      </a:r>
                    </a:p>
                  </a:txBody>
                  <a:tcPr marL="72000" marR="72000"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pl-PL" sz="600" b="0" i="0" u="none" strike="noStrike" kern="1200" dirty="0">
                          <a:solidFill>
                            <a:srgbClr val="000000"/>
                          </a:solidFill>
                          <a:effectLst/>
                          <a:latin typeface="+mn-lt"/>
                          <a:ea typeface="+mn-ea"/>
                          <a:cs typeface="+mn-cs"/>
                        </a:rPr>
                        <a:t>N=</a:t>
                      </a:r>
                      <a:r>
                        <a:rPr lang="pl-PL" sz="600" b="0" i="0" u="none" strike="noStrike" dirty="0">
                          <a:solidFill>
                            <a:srgbClr val="000000"/>
                          </a:solidFill>
                          <a:effectLst/>
                          <a:latin typeface="+mn-lt"/>
                        </a:rPr>
                        <a:t>229</a:t>
                      </a:r>
                    </a:p>
                  </a:txBody>
                  <a:tcPr marL="72000" marR="72000"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ctr">
                        <a:lnSpc>
                          <a:spcPts val="700"/>
                        </a:lnSpc>
                      </a:pPr>
                      <a:endParaRPr lang="pl-PL" sz="800" b="0" i="0" u="none" strike="noStrike" dirty="0">
                        <a:solidFill>
                          <a:srgbClr val="000000"/>
                        </a:solidFill>
                        <a:effectLst/>
                        <a:latin typeface="Calibri" panose="020F0502020204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696574221"/>
                  </a:ext>
                </a:extLst>
              </a:tr>
              <a:tr h="159765">
                <a:tc>
                  <a:txBody>
                    <a:bodyPr/>
                    <a:lstStyle/>
                    <a:p>
                      <a:pPr algn="r" fontAlgn="ctr"/>
                      <a:r>
                        <a:rPr lang="pl-PL" sz="800" b="0" i="0" u="none" strike="noStrike" dirty="0">
                          <a:solidFill>
                            <a:srgbClr val="000000"/>
                          </a:solidFill>
                          <a:effectLst/>
                          <a:latin typeface="+mj-lt"/>
                        </a:rPr>
                        <a:t>średnie </a:t>
                      </a:r>
                    </a:p>
                  </a:txBody>
                  <a:tcPr marL="72000" marR="72000" marT="9525" marB="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pl-PL" sz="600" b="0" i="0" u="none" strike="noStrike" kern="1200" dirty="0">
                          <a:solidFill>
                            <a:srgbClr val="000000"/>
                          </a:solidFill>
                          <a:effectLst/>
                          <a:latin typeface="+mn-lt"/>
                          <a:ea typeface="+mn-ea"/>
                          <a:cs typeface="+mn-cs"/>
                        </a:rPr>
                        <a:t>N=</a:t>
                      </a:r>
                      <a:r>
                        <a:rPr lang="pl-PL" sz="600" b="0" i="0" u="none" strike="noStrike" dirty="0">
                          <a:solidFill>
                            <a:srgbClr val="000000"/>
                          </a:solidFill>
                          <a:effectLst/>
                          <a:latin typeface="+mn-lt"/>
                        </a:rPr>
                        <a:t>344</a:t>
                      </a:r>
                    </a:p>
                  </a:txBody>
                  <a:tcPr marL="72000" marR="72000" marT="9525" marB="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lnSpc>
                          <a:spcPts val="700"/>
                        </a:lnSpc>
                      </a:pPr>
                      <a:endParaRPr lang="pl-PL" sz="800" b="0" i="0" u="none" strike="noStrike" dirty="0">
                        <a:solidFill>
                          <a:srgbClr val="000000"/>
                        </a:solidFill>
                        <a:effectLst/>
                        <a:latin typeface="Calibri" panose="020F0502020204030204" pitchFamily="34" charset="0"/>
                      </a:endParaRPr>
                    </a:p>
                  </a:txBody>
                  <a:tcPr marL="0" marR="0" marT="0" marB="0" anchor="ctr">
                    <a:lnL w="12700" cmpd="sng">
                      <a:noFill/>
                    </a:lnL>
                    <a:lnR w="12700" cmpd="sng">
                      <a:noFill/>
                    </a:lnR>
                    <a:lnT w="12700" cmpd="sng">
                      <a:noFill/>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35152597"/>
                  </a:ext>
                </a:extLst>
              </a:tr>
              <a:tr h="159765">
                <a:tc>
                  <a:txBody>
                    <a:bodyPr/>
                    <a:lstStyle/>
                    <a:p>
                      <a:pPr algn="r" fontAlgn="ctr"/>
                      <a:r>
                        <a:rPr lang="pl-PL" sz="800" b="0" i="0" u="none" strike="noStrike" dirty="0">
                          <a:solidFill>
                            <a:srgbClr val="000000"/>
                          </a:solidFill>
                          <a:effectLst/>
                          <a:latin typeface="+mj-lt"/>
                        </a:rPr>
                        <a:t>wyższe</a:t>
                      </a:r>
                    </a:p>
                  </a:txBody>
                  <a:tcPr marL="72000" marR="72000" marT="9525" marB="0"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l" fontAlgn="ctr"/>
                      <a:r>
                        <a:rPr lang="pl-PL" sz="600" b="0" i="0" u="none" strike="noStrike" kern="1200" dirty="0">
                          <a:solidFill>
                            <a:srgbClr val="000000"/>
                          </a:solidFill>
                          <a:effectLst/>
                          <a:latin typeface="+mn-lt"/>
                          <a:ea typeface="+mn-ea"/>
                          <a:cs typeface="+mn-cs"/>
                        </a:rPr>
                        <a:t>N=</a:t>
                      </a:r>
                      <a:r>
                        <a:rPr lang="pl-PL" sz="600" b="0" i="0" u="none" strike="noStrike" dirty="0">
                          <a:solidFill>
                            <a:srgbClr val="000000"/>
                          </a:solidFill>
                          <a:effectLst/>
                          <a:latin typeface="+mn-lt"/>
                        </a:rPr>
                        <a:t>271</a:t>
                      </a:r>
                    </a:p>
                  </a:txBody>
                  <a:tcPr marL="72000" marR="72000" marT="9525" marB="0" anchor="ctr">
                    <a:lnL w="12700" cmpd="sng">
                      <a:noFill/>
                    </a:lnL>
                    <a:lnR w="12700" cmpd="sng">
                      <a:noFill/>
                    </a:lnR>
                    <a:lnT w="12700" cap="flat" cmpd="sng" algn="ctr">
                      <a:no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lnSpc>
                          <a:spcPts val="700"/>
                        </a:lnSpc>
                      </a:pPr>
                      <a:endParaRPr lang="pl-PL" sz="800" b="0" i="0" u="none" strike="noStrike" dirty="0">
                        <a:solidFill>
                          <a:srgbClr val="000000"/>
                        </a:solidFill>
                        <a:effectLst/>
                        <a:latin typeface="Calibri" panose="020F0502020204030204" pitchFamily="34" charset="0"/>
                      </a:endParaRPr>
                    </a:p>
                  </a:txBody>
                  <a:tcPr marL="0" marR="0" marT="0" marB="0" anchor="ctr">
                    <a:lnL w="12700" cmpd="sng">
                      <a:noFill/>
                    </a:lnL>
                    <a:lnR w="12700" cmpd="sng">
                      <a:noFill/>
                    </a:lnR>
                    <a:lnT w="6350" cap="flat" cmpd="sng" algn="ctr">
                      <a:no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9539831"/>
                  </a:ext>
                </a:extLst>
              </a:tr>
              <a:tr h="159765">
                <a:tc>
                  <a:txBody>
                    <a:bodyPr/>
                    <a:lstStyle/>
                    <a:p>
                      <a:pPr algn="r" fontAlgn="ctr"/>
                      <a:r>
                        <a:rPr lang="pl-PL" sz="800" b="0" i="0" u="none" strike="noStrike" dirty="0">
                          <a:solidFill>
                            <a:srgbClr val="000000"/>
                          </a:solidFill>
                          <a:effectLst/>
                          <a:latin typeface="+mj-lt"/>
                        </a:rPr>
                        <a:t>wieś</a:t>
                      </a:r>
                    </a:p>
                  </a:txBody>
                  <a:tcPr marL="72000" marR="72000"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pl-PL" sz="600" b="0" i="0" u="none" strike="noStrike" kern="1200" dirty="0">
                          <a:solidFill>
                            <a:srgbClr val="000000"/>
                          </a:solidFill>
                          <a:effectLst/>
                          <a:latin typeface="+mn-lt"/>
                          <a:ea typeface="+mn-ea"/>
                          <a:cs typeface="+mn-cs"/>
                        </a:rPr>
                        <a:t>N=</a:t>
                      </a:r>
                      <a:r>
                        <a:rPr lang="pl-PL" sz="600" b="0" i="0" u="none" strike="noStrike" dirty="0">
                          <a:solidFill>
                            <a:srgbClr val="000000"/>
                          </a:solidFill>
                          <a:effectLst/>
                          <a:latin typeface="+mn-lt"/>
                        </a:rPr>
                        <a:t>399</a:t>
                      </a:r>
                    </a:p>
                  </a:txBody>
                  <a:tcPr marL="72000" marR="72000" marT="9525" marB="0" anchor="ctr">
                    <a:lnL w="12700" cmpd="sng">
                      <a:noFill/>
                    </a:lnL>
                    <a:lnR w="12700" cmpd="sng">
                      <a:noFill/>
                    </a:lnR>
                    <a:lnT w="6350" cap="flat" cmpd="sng" algn="ctr">
                      <a:solidFill>
                        <a:schemeClr val="tx2"/>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r" fontAlgn="ctr">
                        <a:lnSpc>
                          <a:spcPts val="700"/>
                        </a:lnSpc>
                      </a:pPr>
                      <a:endParaRPr lang="pl-PL" sz="800" b="0" i="0" u="none" strike="noStrike" dirty="0">
                        <a:solidFill>
                          <a:srgbClr val="000000"/>
                        </a:solidFill>
                        <a:effectLst/>
                        <a:latin typeface="Calibri" panose="020F0502020204030204" pitchFamily="34" charset="0"/>
                      </a:endParaRPr>
                    </a:p>
                  </a:txBody>
                  <a:tcPr marL="0" marR="0" marT="0" marB="0" anchor="ctr">
                    <a:lnL w="12700" cmpd="sng">
                      <a:noFill/>
                    </a:lnL>
                    <a:lnR w="12700" cmpd="sng">
                      <a:noFill/>
                    </a:lnR>
                    <a:lnT w="6350" cap="flat" cmpd="sng" algn="ctr">
                      <a:solidFill>
                        <a:schemeClr val="tx2"/>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22379613"/>
                  </a:ext>
                </a:extLst>
              </a:tr>
              <a:tr h="159765">
                <a:tc>
                  <a:txBody>
                    <a:bodyPr/>
                    <a:lstStyle/>
                    <a:p>
                      <a:pPr algn="r" fontAlgn="ctr"/>
                      <a:r>
                        <a:rPr lang="pl-PL" sz="800" b="0" i="0" u="none" strike="noStrike" dirty="0">
                          <a:solidFill>
                            <a:srgbClr val="000000"/>
                          </a:solidFill>
                          <a:effectLst/>
                          <a:latin typeface="+mj-lt"/>
                        </a:rPr>
                        <a:t>miasto do 20 tys.</a:t>
                      </a:r>
                    </a:p>
                  </a:txBody>
                  <a:tcPr marL="72000" marR="72000"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pl-PL" sz="600" b="0" i="0" u="none" strike="noStrike" kern="1200" dirty="0">
                          <a:solidFill>
                            <a:srgbClr val="000000"/>
                          </a:solidFill>
                          <a:effectLst/>
                          <a:latin typeface="+mn-lt"/>
                          <a:ea typeface="+mn-ea"/>
                          <a:cs typeface="+mn-cs"/>
                        </a:rPr>
                        <a:t>N=</a:t>
                      </a:r>
                      <a:r>
                        <a:rPr lang="pl-PL" sz="600" b="0" i="0" u="none" strike="noStrike" dirty="0">
                          <a:solidFill>
                            <a:srgbClr val="000000"/>
                          </a:solidFill>
                          <a:effectLst/>
                          <a:latin typeface="+mn-lt"/>
                        </a:rPr>
                        <a:t>132</a:t>
                      </a:r>
                    </a:p>
                  </a:txBody>
                  <a:tcPr marL="72000" marR="72000"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ctr">
                        <a:lnSpc>
                          <a:spcPts val="700"/>
                        </a:lnSpc>
                      </a:pPr>
                      <a:endParaRPr lang="pl-PL" sz="800" b="0" i="0" u="none" strike="noStrike" dirty="0">
                        <a:solidFill>
                          <a:srgbClr val="000000"/>
                        </a:solidFill>
                        <a:effectLst/>
                        <a:latin typeface="Calibri" panose="020F0502020204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320576175"/>
                  </a:ext>
                </a:extLst>
              </a:tr>
              <a:tr h="159765">
                <a:tc>
                  <a:txBody>
                    <a:bodyPr/>
                    <a:lstStyle/>
                    <a:p>
                      <a:pPr algn="r" fontAlgn="ctr"/>
                      <a:r>
                        <a:rPr lang="pl-PL" sz="800" b="0" i="0" u="none" strike="noStrike" dirty="0">
                          <a:solidFill>
                            <a:srgbClr val="000000"/>
                          </a:solidFill>
                          <a:effectLst/>
                          <a:latin typeface="+mj-lt"/>
                        </a:rPr>
                        <a:t>miasto 20-100 tys.</a:t>
                      </a:r>
                    </a:p>
                  </a:txBody>
                  <a:tcPr marL="72000" marR="72000"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pl-PL" sz="600" b="0" i="0" u="none" strike="noStrike" kern="1200" dirty="0">
                          <a:solidFill>
                            <a:srgbClr val="000000"/>
                          </a:solidFill>
                          <a:effectLst/>
                          <a:latin typeface="+mn-lt"/>
                          <a:ea typeface="+mn-ea"/>
                          <a:cs typeface="+mn-cs"/>
                        </a:rPr>
                        <a:t>N=</a:t>
                      </a:r>
                      <a:r>
                        <a:rPr lang="pl-PL" sz="600" b="0" i="0" u="none" strike="noStrike" dirty="0">
                          <a:solidFill>
                            <a:srgbClr val="000000"/>
                          </a:solidFill>
                          <a:effectLst/>
                          <a:latin typeface="+mn-lt"/>
                        </a:rPr>
                        <a:t>195</a:t>
                      </a:r>
                    </a:p>
                  </a:txBody>
                  <a:tcPr marL="72000" marR="72000"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ctr">
                        <a:lnSpc>
                          <a:spcPts val="700"/>
                        </a:lnSpc>
                      </a:pPr>
                      <a:endParaRPr lang="pl-PL" sz="800" b="0" i="0" u="none" strike="noStrike" dirty="0">
                        <a:solidFill>
                          <a:srgbClr val="000000"/>
                        </a:solidFill>
                        <a:effectLst/>
                        <a:latin typeface="Calibri" panose="020F0502020204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506568294"/>
                  </a:ext>
                </a:extLst>
              </a:tr>
              <a:tr h="159765">
                <a:tc>
                  <a:txBody>
                    <a:bodyPr/>
                    <a:lstStyle/>
                    <a:p>
                      <a:pPr algn="r" fontAlgn="ctr"/>
                      <a:r>
                        <a:rPr lang="pl-PL" sz="800" b="0" i="0" u="none" strike="noStrike" dirty="0">
                          <a:solidFill>
                            <a:srgbClr val="000000"/>
                          </a:solidFill>
                          <a:effectLst/>
                          <a:latin typeface="+mj-lt"/>
                        </a:rPr>
                        <a:t>miasto 100-500 tys.</a:t>
                      </a:r>
                    </a:p>
                  </a:txBody>
                  <a:tcPr marL="72000" marR="72000"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pl-PL" sz="600" b="0" i="0" u="none" strike="noStrike" kern="1200" dirty="0">
                          <a:solidFill>
                            <a:srgbClr val="000000"/>
                          </a:solidFill>
                          <a:effectLst/>
                          <a:latin typeface="+mn-lt"/>
                          <a:ea typeface="+mn-ea"/>
                          <a:cs typeface="+mn-cs"/>
                        </a:rPr>
                        <a:t>N=</a:t>
                      </a:r>
                      <a:r>
                        <a:rPr lang="pl-PL" sz="600" b="0" i="0" u="none" strike="noStrike" dirty="0">
                          <a:solidFill>
                            <a:srgbClr val="000000"/>
                          </a:solidFill>
                          <a:effectLst/>
                          <a:latin typeface="+mn-lt"/>
                        </a:rPr>
                        <a:t>164</a:t>
                      </a:r>
                    </a:p>
                  </a:txBody>
                  <a:tcPr marL="72000" marR="72000"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ctr">
                        <a:lnSpc>
                          <a:spcPts val="700"/>
                        </a:lnSpc>
                      </a:pPr>
                      <a:endParaRPr lang="pl-PL" sz="800" b="0" i="0" u="none" strike="noStrike" dirty="0">
                        <a:solidFill>
                          <a:srgbClr val="000000"/>
                        </a:solidFill>
                        <a:effectLst/>
                        <a:latin typeface="Calibri" panose="020F0502020204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418214200"/>
                  </a:ext>
                </a:extLst>
              </a:tr>
              <a:tr h="159765">
                <a:tc>
                  <a:txBody>
                    <a:bodyPr/>
                    <a:lstStyle/>
                    <a:p>
                      <a:pPr algn="r" fontAlgn="ctr"/>
                      <a:r>
                        <a:rPr lang="pl-PL" sz="800" b="0" i="0" u="none" strike="noStrike">
                          <a:solidFill>
                            <a:srgbClr val="000000"/>
                          </a:solidFill>
                          <a:effectLst/>
                          <a:latin typeface="+mj-lt"/>
                        </a:rPr>
                        <a:t>miasto pow. 500 tys.</a:t>
                      </a:r>
                    </a:p>
                  </a:txBody>
                  <a:tcPr marL="72000" marR="72000"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pl-PL" sz="600" b="0" i="0" u="none" strike="noStrike" kern="1200" dirty="0">
                          <a:solidFill>
                            <a:srgbClr val="000000"/>
                          </a:solidFill>
                          <a:effectLst/>
                          <a:latin typeface="+mn-lt"/>
                          <a:ea typeface="+mn-ea"/>
                          <a:cs typeface="+mn-cs"/>
                        </a:rPr>
                        <a:t>N=</a:t>
                      </a:r>
                      <a:r>
                        <a:rPr lang="pl-PL" sz="600" b="0" i="0" u="none" strike="noStrike" dirty="0">
                          <a:solidFill>
                            <a:srgbClr val="000000"/>
                          </a:solidFill>
                          <a:effectLst/>
                          <a:latin typeface="+mn-lt"/>
                        </a:rPr>
                        <a:t>124</a:t>
                      </a:r>
                    </a:p>
                  </a:txBody>
                  <a:tcPr marL="72000" marR="72000" marT="9525" marB="0" anchor="ctr">
                    <a:lnL w="12700" cmpd="sng">
                      <a:noFill/>
                    </a:lnL>
                    <a:lnR w="12700" cmpd="sng">
                      <a:noFill/>
                    </a:lnR>
                    <a:lnT w="12700" cmpd="sng">
                      <a:noFill/>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lnSpc>
                          <a:spcPts val="700"/>
                        </a:lnSpc>
                      </a:pPr>
                      <a:endParaRPr lang="pl-PL" sz="800" b="0" i="0" u="none" strike="noStrike" dirty="0">
                        <a:solidFill>
                          <a:srgbClr val="000000"/>
                        </a:solidFill>
                        <a:effectLst/>
                        <a:latin typeface="Calibri" panose="020F0502020204030204" pitchFamily="34" charset="0"/>
                      </a:endParaRPr>
                    </a:p>
                  </a:txBody>
                  <a:tcPr marL="0" marR="0" marT="0" marB="0" anchor="ctr">
                    <a:lnL w="12700" cmpd="sng">
                      <a:noFill/>
                    </a:lnL>
                    <a:lnR w="12700" cmpd="sng">
                      <a:noFill/>
                    </a:lnR>
                    <a:lnT w="12700" cmpd="sng">
                      <a:noFill/>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88479079"/>
                  </a:ext>
                </a:extLst>
              </a:tr>
              <a:tr h="159765">
                <a:tc>
                  <a:txBody>
                    <a:bodyPr/>
                    <a:lstStyle/>
                    <a:p>
                      <a:pPr algn="r" fontAlgn="ctr"/>
                      <a:r>
                        <a:rPr lang="pl-PL" sz="800" b="0" i="0" u="none" strike="noStrike" dirty="0">
                          <a:solidFill>
                            <a:srgbClr val="000000"/>
                          </a:solidFill>
                          <a:effectLst/>
                          <a:latin typeface="+mj-lt"/>
                        </a:rPr>
                        <a:t>południowo-zachodni</a:t>
                      </a:r>
                    </a:p>
                  </a:txBody>
                  <a:tcPr marL="72000" marR="72000"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pl-PL" sz="600" b="0" i="0" u="none" strike="noStrike" kern="1200" dirty="0">
                          <a:solidFill>
                            <a:srgbClr val="000000"/>
                          </a:solidFill>
                          <a:effectLst/>
                          <a:latin typeface="+mn-lt"/>
                          <a:ea typeface="+mn-ea"/>
                          <a:cs typeface="+mn-cs"/>
                        </a:rPr>
                        <a:t>N=</a:t>
                      </a:r>
                      <a:r>
                        <a:rPr lang="pl-PL" sz="600" b="0" i="0" u="none" strike="noStrike" dirty="0">
                          <a:solidFill>
                            <a:srgbClr val="000000"/>
                          </a:solidFill>
                          <a:effectLst/>
                          <a:latin typeface="+mn-lt"/>
                        </a:rPr>
                        <a:t>104</a:t>
                      </a:r>
                    </a:p>
                  </a:txBody>
                  <a:tcPr marL="72000" marR="72000" marT="9525" marB="0" anchor="ctr">
                    <a:lnL w="12700" cmpd="sng">
                      <a:noFill/>
                    </a:lnL>
                    <a:lnR w="12700" cmpd="sng">
                      <a:noFill/>
                    </a:lnR>
                    <a:lnT w="6350" cap="flat" cmpd="sng" algn="ctr">
                      <a:solidFill>
                        <a:schemeClr val="tx2"/>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r" fontAlgn="ctr">
                        <a:lnSpc>
                          <a:spcPts val="700"/>
                        </a:lnSpc>
                      </a:pPr>
                      <a:endParaRPr lang="pl-PL" sz="800" b="0" i="0" u="none" strike="noStrike" dirty="0">
                        <a:solidFill>
                          <a:srgbClr val="000000"/>
                        </a:solidFill>
                        <a:effectLst/>
                        <a:latin typeface="Calibri" panose="020F0502020204030204" pitchFamily="34" charset="0"/>
                      </a:endParaRPr>
                    </a:p>
                  </a:txBody>
                  <a:tcPr marL="0" marR="0" marT="0" marB="0" anchor="ctr">
                    <a:lnL w="12700" cmpd="sng">
                      <a:noFill/>
                    </a:lnL>
                    <a:lnR w="12700" cmpd="sng">
                      <a:noFill/>
                    </a:lnR>
                    <a:lnT w="6350" cap="flat" cmpd="sng" algn="ctr">
                      <a:solidFill>
                        <a:schemeClr val="tx2"/>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618639741"/>
                  </a:ext>
                </a:extLst>
              </a:tr>
              <a:tr h="159765">
                <a:tc>
                  <a:txBody>
                    <a:bodyPr/>
                    <a:lstStyle/>
                    <a:p>
                      <a:pPr algn="r" fontAlgn="ctr"/>
                      <a:r>
                        <a:rPr lang="pl-PL" sz="800" b="0" i="0" u="none" strike="noStrike" dirty="0">
                          <a:solidFill>
                            <a:srgbClr val="000000"/>
                          </a:solidFill>
                          <a:effectLst/>
                          <a:latin typeface="+mj-lt"/>
                        </a:rPr>
                        <a:t>północny</a:t>
                      </a:r>
                    </a:p>
                  </a:txBody>
                  <a:tcPr marL="72000" marR="72000" marT="9525" marB="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pl-PL" sz="600" b="0" i="0" u="none" strike="noStrike" kern="1200" dirty="0">
                          <a:solidFill>
                            <a:srgbClr val="000000"/>
                          </a:solidFill>
                          <a:effectLst/>
                          <a:latin typeface="+mn-lt"/>
                          <a:ea typeface="+mn-ea"/>
                          <a:cs typeface="+mn-cs"/>
                        </a:rPr>
                        <a:t>N=</a:t>
                      </a:r>
                      <a:r>
                        <a:rPr lang="pl-PL" sz="600" b="0" i="0" u="none" strike="noStrike" dirty="0">
                          <a:solidFill>
                            <a:srgbClr val="000000"/>
                          </a:solidFill>
                          <a:effectLst/>
                          <a:latin typeface="+mn-lt"/>
                        </a:rPr>
                        <a:t>153</a:t>
                      </a:r>
                    </a:p>
                  </a:txBody>
                  <a:tcPr marL="72000" marR="72000" marT="9525" marB="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lnSpc>
                          <a:spcPts val="700"/>
                        </a:lnSpc>
                      </a:pPr>
                      <a:endParaRPr lang="pl-PL" sz="800" b="0" i="0" u="none" strike="noStrike" dirty="0">
                        <a:solidFill>
                          <a:srgbClr val="000000"/>
                        </a:solidFill>
                        <a:effectLst/>
                        <a:latin typeface="Calibri" panose="020F0502020204030204" pitchFamily="34" charset="0"/>
                      </a:endParaRPr>
                    </a:p>
                  </a:txBody>
                  <a:tcPr marL="0" marR="0" marT="0" marB="0" anchor="ctr">
                    <a:lnL w="12700" cmpd="sng">
                      <a:noFill/>
                    </a:lnL>
                    <a:lnR w="12700" cmpd="sng">
                      <a:noFill/>
                    </a:lnR>
                    <a:lnT w="12700" cmpd="sng">
                      <a:noFill/>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26657335"/>
                  </a:ext>
                </a:extLst>
              </a:tr>
              <a:tr h="159765">
                <a:tc>
                  <a:txBody>
                    <a:bodyPr/>
                    <a:lstStyle/>
                    <a:p>
                      <a:pPr algn="r" fontAlgn="ctr"/>
                      <a:r>
                        <a:rPr lang="pl-PL" sz="800" b="0" i="0" u="none" strike="noStrike" dirty="0">
                          <a:solidFill>
                            <a:srgbClr val="000000"/>
                          </a:solidFill>
                          <a:effectLst/>
                          <a:latin typeface="+mj-lt"/>
                        </a:rPr>
                        <a:t>wschodni</a:t>
                      </a:r>
                    </a:p>
                  </a:txBody>
                  <a:tcPr marL="72000" marR="72000" marT="9525" marB="0"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l" fontAlgn="ctr"/>
                      <a:r>
                        <a:rPr lang="pl-PL" sz="600" b="0" i="0" u="none" strike="noStrike" kern="1200" dirty="0">
                          <a:solidFill>
                            <a:srgbClr val="000000"/>
                          </a:solidFill>
                          <a:effectLst/>
                          <a:latin typeface="+mn-lt"/>
                          <a:ea typeface="+mn-ea"/>
                          <a:cs typeface="+mn-cs"/>
                        </a:rPr>
                        <a:t>N=</a:t>
                      </a:r>
                      <a:r>
                        <a:rPr lang="pl-PL" sz="600" b="0" i="0" u="none" strike="noStrike" dirty="0">
                          <a:solidFill>
                            <a:srgbClr val="000000"/>
                          </a:solidFill>
                          <a:effectLst/>
                          <a:latin typeface="+mn-lt"/>
                        </a:rPr>
                        <a:t>142</a:t>
                      </a:r>
                    </a:p>
                  </a:txBody>
                  <a:tcPr marL="72000" marR="72000" marT="9525" marB="0"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r" fontAlgn="ctr">
                        <a:lnSpc>
                          <a:spcPts val="700"/>
                        </a:lnSpc>
                      </a:pPr>
                      <a:endParaRPr lang="pl-PL" sz="800" b="0" i="0" u="none" strike="noStrike" dirty="0">
                        <a:solidFill>
                          <a:srgbClr val="000000"/>
                        </a:solidFill>
                        <a:effectLst/>
                        <a:latin typeface="Calibri" panose="020F0502020204030204" pitchFamily="34" charset="0"/>
                      </a:endParaRPr>
                    </a:p>
                  </a:txBody>
                  <a:tcPr marL="0" marR="0" marT="0" marB="0" anchor="ctr">
                    <a:lnL w="12700" cmpd="sng">
                      <a:noFill/>
                    </a:lnL>
                    <a:lnR w="12700" cmpd="sng">
                      <a:noFill/>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183926782"/>
                  </a:ext>
                </a:extLst>
              </a:tr>
              <a:tr h="159765">
                <a:tc>
                  <a:txBody>
                    <a:bodyPr/>
                    <a:lstStyle/>
                    <a:p>
                      <a:pPr algn="r" fontAlgn="ctr"/>
                      <a:r>
                        <a:rPr lang="pl-PL" sz="800" b="0" i="0" u="none" strike="noStrike" dirty="0">
                          <a:solidFill>
                            <a:srgbClr val="000000"/>
                          </a:solidFill>
                          <a:effectLst/>
                          <a:latin typeface="+mj-lt"/>
                        </a:rPr>
                        <a:t>północno-zachodni</a:t>
                      </a:r>
                    </a:p>
                  </a:txBody>
                  <a:tcPr marL="72000" marR="72000"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pl-PL" sz="600" b="0" i="0" u="none" strike="noStrike" kern="1200" dirty="0">
                          <a:solidFill>
                            <a:srgbClr val="000000"/>
                          </a:solidFill>
                          <a:effectLst/>
                          <a:latin typeface="+mn-lt"/>
                          <a:ea typeface="+mn-ea"/>
                          <a:cs typeface="+mn-cs"/>
                        </a:rPr>
                        <a:t>N=</a:t>
                      </a:r>
                      <a:r>
                        <a:rPr lang="pl-PL" sz="600" b="0" i="0" u="none" strike="noStrike" dirty="0">
                          <a:solidFill>
                            <a:srgbClr val="000000"/>
                          </a:solidFill>
                          <a:effectLst/>
                          <a:latin typeface="+mn-lt"/>
                        </a:rPr>
                        <a:t>164</a:t>
                      </a:r>
                    </a:p>
                  </a:txBody>
                  <a:tcPr marL="72000" marR="72000"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ctr">
                        <a:lnSpc>
                          <a:spcPts val="700"/>
                        </a:lnSpc>
                      </a:pPr>
                      <a:endParaRPr lang="pl-PL" sz="800" b="0" i="0" u="none" strike="noStrike" dirty="0">
                        <a:solidFill>
                          <a:srgbClr val="000000"/>
                        </a:solidFill>
                        <a:effectLst/>
                        <a:latin typeface="Calibri" panose="020F0502020204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300923784"/>
                  </a:ext>
                </a:extLst>
              </a:tr>
              <a:tr h="159765">
                <a:tc>
                  <a:txBody>
                    <a:bodyPr/>
                    <a:lstStyle/>
                    <a:p>
                      <a:pPr algn="r" fontAlgn="ctr"/>
                      <a:r>
                        <a:rPr lang="pl-PL" sz="800" b="0" i="0" u="none" strike="noStrike" dirty="0">
                          <a:solidFill>
                            <a:srgbClr val="000000"/>
                          </a:solidFill>
                          <a:effectLst/>
                          <a:latin typeface="+mj-lt"/>
                        </a:rPr>
                        <a:t>centralny</a:t>
                      </a:r>
                    </a:p>
                  </a:txBody>
                  <a:tcPr marL="72000" marR="72000"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pl-PL" sz="600" b="0" i="0" u="none" strike="noStrike" kern="1200" dirty="0">
                          <a:solidFill>
                            <a:srgbClr val="000000"/>
                          </a:solidFill>
                          <a:effectLst/>
                          <a:latin typeface="+mn-lt"/>
                          <a:ea typeface="+mn-ea"/>
                          <a:cs typeface="+mn-cs"/>
                        </a:rPr>
                        <a:t>N=</a:t>
                      </a:r>
                      <a:r>
                        <a:rPr lang="pl-PL" sz="600" b="0" i="0" u="none" strike="noStrike" dirty="0">
                          <a:solidFill>
                            <a:srgbClr val="000000"/>
                          </a:solidFill>
                          <a:effectLst/>
                          <a:latin typeface="+mn-lt"/>
                        </a:rPr>
                        <a:t>98 *</a:t>
                      </a:r>
                    </a:p>
                  </a:txBody>
                  <a:tcPr marL="72000" marR="72000"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ctr">
                        <a:lnSpc>
                          <a:spcPts val="700"/>
                        </a:lnSpc>
                      </a:pPr>
                      <a:endParaRPr lang="pl-PL" sz="800" b="0" i="0" u="none" strike="noStrike" dirty="0">
                        <a:solidFill>
                          <a:srgbClr val="000000"/>
                        </a:solidFill>
                        <a:effectLst/>
                        <a:latin typeface="Calibri" panose="020F0502020204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809245585"/>
                  </a:ext>
                </a:extLst>
              </a:tr>
              <a:tr h="159765">
                <a:tc>
                  <a:txBody>
                    <a:bodyPr/>
                    <a:lstStyle/>
                    <a:p>
                      <a:pPr algn="r" fontAlgn="ctr"/>
                      <a:r>
                        <a:rPr lang="pl-PL" sz="800" b="0" i="0" u="none" strike="noStrike" dirty="0">
                          <a:solidFill>
                            <a:srgbClr val="000000"/>
                          </a:solidFill>
                          <a:effectLst/>
                          <a:latin typeface="+mj-lt"/>
                        </a:rPr>
                        <a:t>południowy</a:t>
                      </a:r>
                    </a:p>
                  </a:txBody>
                  <a:tcPr marL="72000" marR="72000"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pl-PL" sz="600" b="0" i="0" u="none" strike="noStrike" kern="1200" dirty="0">
                          <a:solidFill>
                            <a:srgbClr val="000000"/>
                          </a:solidFill>
                          <a:effectLst/>
                          <a:latin typeface="+mn-lt"/>
                          <a:ea typeface="+mn-ea"/>
                          <a:cs typeface="+mn-cs"/>
                        </a:rPr>
                        <a:t>N=</a:t>
                      </a:r>
                      <a:r>
                        <a:rPr lang="pl-PL" sz="600" b="0" i="0" u="none" strike="noStrike" dirty="0">
                          <a:solidFill>
                            <a:srgbClr val="000000"/>
                          </a:solidFill>
                          <a:effectLst/>
                          <a:latin typeface="+mn-lt"/>
                        </a:rPr>
                        <a:t>209</a:t>
                      </a:r>
                    </a:p>
                  </a:txBody>
                  <a:tcPr marL="72000" marR="72000"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ctr">
                        <a:lnSpc>
                          <a:spcPts val="700"/>
                        </a:lnSpc>
                      </a:pPr>
                      <a:endParaRPr lang="pl-PL" sz="800" b="0" i="0" u="none" strike="noStrike" dirty="0">
                        <a:solidFill>
                          <a:srgbClr val="000000"/>
                        </a:solidFill>
                        <a:effectLst/>
                        <a:latin typeface="Calibri" panose="020F0502020204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956910524"/>
                  </a:ext>
                </a:extLst>
              </a:tr>
              <a:tr h="159765">
                <a:tc>
                  <a:txBody>
                    <a:bodyPr/>
                    <a:lstStyle/>
                    <a:p>
                      <a:pPr algn="r" fontAlgn="ctr"/>
                      <a:r>
                        <a:rPr lang="pl-PL" sz="800" b="0" i="0" u="none" strike="noStrike" dirty="0">
                          <a:solidFill>
                            <a:srgbClr val="000000"/>
                          </a:solidFill>
                          <a:effectLst/>
                          <a:latin typeface="+mj-lt"/>
                        </a:rPr>
                        <a:t>województwo mazowieckie</a:t>
                      </a:r>
                    </a:p>
                  </a:txBody>
                  <a:tcPr marL="72000" marR="72000"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pl-PL" sz="600" b="0" i="0" u="none" strike="noStrike" kern="1200" dirty="0">
                          <a:solidFill>
                            <a:srgbClr val="000000"/>
                          </a:solidFill>
                          <a:effectLst/>
                          <a:latin typeface="+mn-lt"/>
                          <a:ea typeface="+mn-ea"/>
                          <a:cs typeface="+mn-cs"/>
                        </a:rPr>
                        <a:t>N=</a:t>
                      </a:r>
                      <a:r>
                        <a:rPr lang="pl-PL" sz="600" b="0" i="0" u="none" strike="noStrike" dirty="0">
                          <a:solidFill>
                            <a:srgbClr val="000000"/>
                          </a:solidFill>
                          <a:effectLst/>
                          <a:latin typeface="+mn-lt"/>
                        </a:rPr>
                        <a:t>146</a:t>
                      </a:r>
                    </a:p>
                  </a:txBody>
                  <a:tcPr marL="72000" marR="72000" marT="9525" marB="0" anchor="ctr">
                    <a:lnL w="12700" cmpd="sng">
                      <a:noFill/>
                    </a:lnL>
                    <a:lnR w="12700" cmpd="sng">
                      <a:noFill/>
                    </a:lnR>
                    <a:lnT w="12700" cmpd="sng">
                      <a:noFill/>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lnSpc>
                          <a:spcPts val="700"/>
                        </a:lnSpc>
                      </a:pPr>
                      <a:endParaRPr lang="pl-PL" sz="800" b="0" i="0" u="none" strike="noStrike" dirty="0">
                        <a:solidFill>
                          <a:srgbClr val="000000"/>
                        </a:solidFill>
                        <a:effectLst/>
                        <a:latin typeface="Calibri" panose="020F0502020204030204" pitchFamily="34" charset="0"/>
                      </a:endParaRPr>
                    </a:p>
                  </a:txBody>
                  <a:tcPr marL="0" marR="0" marT="0" marB="0" anchor="ctr">
                    <a:lnL w="12700" cmpd="sng">
                      <a:noFill/>
                    </a:lnL>
                    <a:lnR w="12700" cmpd="sng">
                      <a:noFill/>
                    </a:lnR>
                    <a:lnT w="12700" cmpd="sng">
                      <a:noFill/>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83351499"/>
                  </a:ext>
                </a:extLst>
              </a:tr>
            </a:tbl>
          </a:graphicData>
        </a:graphic>
      </p:graphicFrame>
      <p:pic>
        <p:nvPicPr>
          <p:cNvPr id="85" name="Grafika 84">
            <a:extLst>
              <a:ext uri="{FF2B5EF4-FFF2-40B4-BE49-F238E27FC236}">
                <a16:creationId xmlns:a16="http://schemas.microsoft.com/office/drawing/2014/main" id="{214C52F3-0927-25EF-FE87-CA00626583B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28995" y="2047429"/>
            <a:ext cx="377802" cy="377802"/>
          </a:xfrm>
          <a:prstGeom prst="rect">
            <a:avLst/>
          </a:prstGeom>
        </p:spPr>
      </p:pic>
      <p:grpSp>
        <p:nvGrpSpPr>
          <p:cNvPr id="86" name="Grupa 85">
            <a:extLst>
              <a:ext uri="{FF2B5EF4-FFF2-40B4-BE49-F238E27FC236}">
                <a16:creationId xmlns:a16="http://schemas.microsoft.com/office/drawing/2014/main" id="{46F01626-975A-8224-688E-E07B227424A5}"/>
              </a:ext>
            </a:extLst>
          </p:cNvPr>
          <p:cNvGrpSpPr/>
          <p:nvPr/>
        </p:nvGrpSpPr>
        <p:grpSpPr>
          <a:xfrm>
            <a:off x="721647" y="2670953"/>
            <a:ext cx="392499" cy="323430"/>
            <a:chOff x="4578046" y="5146842"/>
            <a:chExt cx="1284261" cy="1126241"/>
          </a:xfrm>
        </p:grpSpPr>
        <p:grpSp>
          <p:nvGrpSpPr>
            <p:cNvPr id="87" name="Grafika 5">
              <a:extLst>
                <a:ext uri="{FF2B5EF4-FFF2-40B4-BE49-F238E27FC236}">
                  <a16:creationId xmlns:a16="http://schemas.microsoft.com/office/drawing/2014/main" id="{795DAD3B-D794-19F8-0B7D-B22116F3685B}"/>
                </a:ext>
              </a:extLst>
            </p:cNvPr>
            <p:cNvGrpSpPr/>
            <p:nvPr/>
          </p:nvGrpSpPr>
          <p:grpSpPr>
            <a:xfrm>
              <a:off x="4578046" y="5146842"/>
              <a:ext cx="401726" cy="1063107"/>
              <a:chOff x="4362146" y="2759242"/>
              <a:chExt cx="401726" cy="1063107"/>
            </a:xfrm>
            <a:solidFill>
              <a:srgbClr val="282D33"/>
            </a:solidFill>
          </p:grpSpPr>
          <p:sp>
            <p:nvSpPr>
              <p:cNvPr id="89" name="Dowolny kształt: kształt 88">
                <a:extLst>
                  <a:ext uri="{FF2B5EF4-FFF2-40B4-BE49-F238E27FC236}">
                    <a16:creationId xmlns:a16="http://schemas.microsoft.com/office/drawing/2014/main" id="{9BBECF6F-D491-671F-9E15-2D30DFFDC348}"/>
                  </a:ext>
                </a:extLst>
              </p:cNvPr>
              <p:cNvSpPr/>
              <p:nvPr/>
            </p:nvSpPr>
            <p:spPr>
              <a:xfrm>
                <a:off x="4362146" y="2963650"/>
                <a:ext cx="401726" cy="492039"/>
              </a:xfrm>
              <a:custGeom>
                <a:avLst/>
                <a:gdLst>
                  <a:gd name="connsiteX0" fmla="*/ 321410 w 401726"/>
                  <a:gd name="connsiteY0" fmla="*/ 492039 h 492039"/>
                  <a:gd name="connsiteX1" fmla="*/ 320962 w 401726"/>
                  <a:gd name="connsiteY1" fmla="*/ 458205 h 492039"/>
                  <a:gd name="connsiteX2" fmla="*/ 367900 w 401726"/>
                  <a:gd name="connsiteY2" fmla="*/ 423392 h 492039"/>
                  <a:gd name="connsiteX3" fmla="*/ 367900 w 401726"/>
                  <a:gd name="connsiteY3" fmla="*/ 108428 h 492039"/>
                  <a:gd name="connsiteX4" fmla="*/ 332977 w 401726"/>
                  <a:gd name="connsiteY4" fmla="*/ 54799 h 492039"/>
                  <a:gd name="connsiteX5" fmla="*/ 68647 w 401726"/>
                  <a:gd name="connsiteY5" fmla="*/ 54833 h 492039"/>
                  <a:gd name="connsiteX6" fmla="*/ 33834 w 401726"/>
                  <a:gd name="connsiteY6" fmla="*/ 108437 h 492039"/>
                  <a:gd name="connsiteX7" fmla="*/ 33834 w 401726"/>
                  <a:gd name="connsiteY7" fmla="*/ 423349 h 492039"/>
                  <a:gd name="connsiteX8" fmla="*/ 0 w 401726"/>
                  <a:gd name="connsiteY8" fmla="*/ 423349 h 492039"/>
                  <a:gd name="connsiteX9" fmla="*/ 0 w 401726"/>
                  <a:gd name="connsiteY9" fmla="*/ 108428 h 492039"/>
                  <a:gd name="connsiteX10" fmla="*/ 58126 w 401726"/>
                  <a:gd name="connsiteY10" fmla="*/ 22678 h 492039"/>
                  <a:gd name="connsiteX11" fmla="*/ 343507 w 401726"/>
                  <a:gd name="connsiteY11" fmla="*/ 22644 h 492039"/>
                  <a:gd name="connsiteX12" fmla="*/ 401726 w 401726"/>
                  <a:gd name="connsiteY12" fmla="*/ 108420 h 492039"/>
                  <a:gd name="connsiteX13" fmla="*/ 401726 w 401726"/>
                  <a:gd name="connsiteY13" fmla="*/ 423349 h 492039"/>
                  <a:gd name="connsiteX14" fmla="*/ 321410 w 401726"/>
                  <a:gd name="connsiteY14" fmla="*/ 492039 h 492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01726" h="492039">
                    <a:moveTo>
                      <a:pt x="321410" y="492039"/>
                    </a:moveTo>
                    <a:lnTo>
                      <a:pt x="320962" y="458205"/>
                    </a:lnTo>
                    <a:cubicBezTo>
                      <a:pt x="340394" y="457952"/>
                      <a:pt x="367934" y="439904"/>
                      <a:pt x="367900" y="423392"/>
                    </a:cubicBezTo>
                    <a:lnTo>
                      <a:pt x="367900" y="108428"/>
                    </a:lnTo>
                    <a:cubicBezTo>
                      <a:pt x="367883" y="86423"/>
                      <a:pt x="351245" y="60849"/>
                      <a:pt x="332977" y="54799"/>
                    </a:cubicBezTo>
                    <a:cubicBezTo>
                      <a:pt x="246603" y="26846"/>
                      <a:pt x="155166" y="26838"/>
                      <a:pt x="68647" y="54833"/>
                    </a:cubicBezTo>
                    <a:cubicBezTo>
                      <a:pt x="50498" y="60841"/>
                      <a:pt x="33851" y="86406"/>
                      <a:pt x="33834" y="108437"/>
                    </a:cubicBezTo>
                    <a:lnTo>
                      <a:pt x="33834" y="423349"/>
                    </a:lnTo>
                    <a:lnTo>
                      <a:pt x="0" y="423349"/>
                    </a:lnTo>
                    <a:lnTo>
                      <a:pt x="0" y="108428"/>
                    </a:lnTo>
                    <a:cubicBezTo>
                      <a:pt x="25" y="71742"/>
                      <a:pt x="26097" y="33284"/>
                      <a:pt x="58126" y="22678"/>
                    </a:cubicBezTo>
                    <a:cubicBezTo>
                      <a:pt x="151538" y="-7554"/>
                      <a:pt x="250189" y="-7554"/>
                      <a:pt x="343507" y="22644"/>
                    </a:cubicBezTo>
                    <a:cubicBezTo>
                      <a:pt x="375646" y="33292"/>
                      <a:pt x="401701" y="71759"/>
                      <a:pt x="401726" y="108420"/>
                    </a:cubicBezTo>
                    <a:lnTo>
                      <a:pt x="401726" y="423349"/>
                    </a:lnTo>
                    <a:cubicBezTo>
                      <a:pt x="401836" y="463993"/>
                      <a:pt x="353455" y="491617"/>
                      <a:pt x="321410" y="492039"/>
                    </a:cubicBezTo>
                    <a:close/>
                  </a:path>
                </a:pathLst>
              </a:custGeom>
              <a:solidFill>
                <a:srgbClr val="282D33"/>
              </a:solidFill>
              <a:ln w="840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Arial Nova"/>
                  <a:ea typeface="+mn-ea"/>
                  <a:cs typeface="+mn-cs"/>
                </a:endParaRPr>
              </a:p>
            </p:txBody>
          </p:sp>
          <p:sp>
            <p:nvSpPr>
              <p:cNvPr id="90" name="Dowolny kształt: kształt 89">
                <a:extLst>
                  <a:ext uri="{FF2B5EF4-FFF2-40B4-BE49-F238E27FC236}">
                    <a16:creationId xmlns:a16="http://schemas.microsoft.com/office/drawing/2014/main" id="{D7FC7500-6582-D9F1-D45C-7B3C76996C5A}"/>
                  </a:ext>
                </a:extLst>
              </p:cNvPr>
              <p:cNvSpPr/>
              <p:nvPr/>
            </p:nvSpPr>
            <p:spPr>
              <a:xfrm>
                <a:off x="4546100" y="3485887"/>
                <a:ext cx="33834" cy="336462"/>
              </a:xfrm>
              <a:custGeom>
                <a:avLst/>
                <a:gdLst>
                  <a:gd name="connsiteX0" fmla="*/ 0 w 33834"/>
                  <a:gd name="connsiteY0" fmla="*/ 0 h 336462"/>
                  <a:gd name="connsiteX1" fmla="*/ 33834 w 33834"/>
                  <a:gd name="connsiteY1" fmla="*/ 0 h 336462"/>
                  <a:gd name="connsiteX2" fmla="*/ 33834 w 33834"/>
                  <a:gd name="connsiteY2" fmla="*/ 336462 h 336462"/>
                  <a:gd name="connsiteX3" fmla="*/ 0 w 33834"/>
                  <a:gd name="connsiteY3" fmla="*/ 336462 h 336462"/>
                </a:gdLst>
                <a:ahLst/>
                <a:cxnLst>
                  <a:cxn ang="0">
                    <a:pos x="connsiteX0" y="connsiteY0"/>
                  </a:cxn>
                  <a:cxn ang="0">
                    <a:pos x="connsiteX1" y="connsiteY1"/>
                  </a:cxn>
                  <a:cxn ang="0">
                    <a:pos x="connsiteX2" y="connsiteY2"/>
                  </a:cxn>
                  <a:cxn ang="0">
                    <a:pos x="connsiteX3" y="connsiteY3"/>
                  </a:cxn>
                </a:cxnLst>
                <a:rect l="l" t="t" r="r" b="b"/>
                <a:pathLst>
                  <a:path w="33834" h="336462">
                    <a:moveTo>
                      <a:pt x="0" y="0"/>
                    </a:moveTo>
                    <a:lnTo>
                      <a:pt x="33834" y="0"/>
                    </a:lnTo>
                    <a:lnTo>
                      <a:pt x="33834" y="336462"/>
                    </a:lnTo>
                    <a:lnTo>
                      <a:pt x="0" y="336462"/>
                    </a:lnTo>
                    <a:close/>
                  </a:path>
                </a:pathLst>
              </a:custGeom>
              <a:solidFill>
                <a:srgbClr val="282D33"/>
              </a:solidFill>
              <a:ln w="840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Arial Nova"/>
                  <a:ea typeface="+mn-ea"/>
                  <a:cs typeface="+mn-cs"/>
                </a:endParaRPr>
              </a:p>
            </p:txBody>
          </p:sp>
          <p:sp>
            <p:nvSpPr>
              <p:cNvPr id="91" name="Dowolny kształt: kształt 90">
                <a:extLst>
                  <a:ext uri="{FF2B5EF4-FFF2-40B4-BE49-F238E27FC236}">
                    <a16:creationId xmlns:a16="http://schemas.microsoft.com/office/drawing/2014/main" id="{173BCF73-DD85-00EB-F816-A23C07BE2DA4}"/>
                  </a:ext>
                </a:extLst>
              </p:cNvPr>
              <p:cNvSpPr/>
              <p:nvPr/>
            </p:nvSpPr>
            <p:spPr>
              <a:xfrm>
                <a:off x="4439037" y="3120451"/>
                <a:ext cx="247961" cy="698068"/>
              </a:xfrm>
              <a:custGeom>
                <a:avLst/>
                <a:gdLst>
                  <a:gd name="connsiteX0" fmla="*/ 247961 w 247961"/>
                  <a:gd name="connsiteY0" fmla="*/ 698068 h 698068"/>
                  <a:gd name="connsiteX1" fmla="*/ 0 w 247961"/>
                  <a:gd name="connsiteY1" fmla="*/ 698068 h 698068"/>
                  <a:gd name="connsiteX2" fmla="*/ 0 w 247961"/>
                  <a:gd name="connsiteY2" fmla="*/ 0 h 698068"/>
                  <a:gd name="connsiteX3" fmla="*/ 33834 w 247961"/>
                  <a:gd name="connsiteY3" fmla="*/ 0 h 698068"/>
                  <a:gd name="connsiteX4" fmla="*/ 33834 w 247961"/>
                  <a:gd name="connsiteY4" fmla="*/ 664234 h 698068"/>
                  <a:gd name="connsiteX5" fmla="*/ 214135 w 247961"/>
                  <a:gd name="connsiteY5" fmla="*/ 664234 h 698068"/>
                  <a:gd name="connsiteX6" fmla="*/ 214135 w 247961"/>
                  <a:gd name="connsiteY6" fmla="*/ 0 h 698068"/>
                  <a:gd name="connsiteX7" fmla="*/ 247961 w 247961"/>
                  <a:gd name="connsiteY7" fmla="*/ 0 h 698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7961" h="698068">
                    <a:moveTo>
                      <a:pt x="247961" y="698068"/>
                    </a:moveTo>
                    <a:lnTo>
                      <a:pt x="0" y="698068"/>
                    </a:lnTo>
                    <a:lnTo>
                      <a:pt x="0" y="0"/>
                    </a:lnTo>
                    <a:lnTo>
                      <a:pt x="33834" y="0"/>
                    </a:lnTo>
                    <a:lnTo>
                      <a:pt x="33834" y="664234"/>
                    </a:lnTo>
                    <a:lnTo>
                      <a:pt x="214135" y="664234"/>
                    </a:lnTo>
                    <a:lnTo>
                      <a:pt x="214135" y="0"/>
                    </a:lnTo>
                    <a:lnTo>
                      <a:pt x="247961" y="0"/>
                    </a:lnTo>
                    <a:close/>
                  </a:path>
                </a:pathLst>
              </a:custGeom>
              <a:solidFill>
                <a:srgbClr val="282D33"/>
              </a:solidFill>
              <a:ln w="840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Arial Nova"/>
                  <a:ea typeface="+mn-ea"/>
                  <a:cs typeface="+mn-cs"/>
                </a:endParaRPr>
              </a:p>
            </p:txBody>
          </p:sp>
          <p:sp>
            <p:nvSpPr>
              <p:cNvPr id="92" name="Dowolny kształt: kształt 91">
                <a:extLst>
                  <a:ext uri="{FF2B5EF4-FFF2-40B4-BE49-F238E27FC236}">
                    <a16:creationId xmlns:a16="http://schemas.microsoft.com/office/drawing/2014/main" id="{D2E1F0BE-26F1-84EE-3F87-A93384C0B56D}"/>
                  </a:ext>
                </a:extLst>
              </p:cNvPr>
              <p:cNvSpPr/>
              <p:nvPr/>
            </p:nvSpPr>
            <p:spPr>
              <a:xfrm>
                <a:off x="4546100" y="3485887"/>
                <a:ext cx="33834" cy="336462"/>
              </a:xfrm>
              <a:custGeom>
                <a:avLst/>
                <a:gdLst>
                  <a:gd name="connsiteX0" fmla="*/ 0 w 33834"/>
                  <a:gd name="connsiteY0" fmla="*/ 0 h 336462"/>
                  <a:gd name="connsiteX1" fmla="*/ 33834 w 33834"/>
                  <a:gd name="connsiteY1" fmla="*/ 0 h 336462"/>
                  <a:gd name="connsiteX2" fmla="*/ 33834 w 33834"/>
                  <a:gd name="connsiteY2" fmla="*/ 336462 h 336462"/>
                  <a:gd name="connsiteX3" fmla="*/ 0 w 33834"/>
                  <a:gd name="connsiteY3" fmla="*/ 336462 h 336462"/>
                </a:gdLst>
                <a:ahLst/>
                <a:cxnLst>
                  <a:cxn ang="0">
                    <a:pos x="connsiteX0" y="connsiteY0"/>
                  </a:cxn>
                  <a:cxn ang="0">
                    <a:pos x="connsiteX1" y="connsiteY1"/>
                  </a:cxn>
                  <a:cxn ang="0">
                    <a:pos x="connsiteX2" y="connsiteY2"/>
                  </a:cxn>
                  <a:cxn ang="0">
                    <a:pos x="connsiteX3" y="connsiteY3"/>
                  </a:cxn>
                </a:cxnLst>
                <a:rect l="l" t="t" r="r" b="b"/>
                <a:pathLst>
                  <a:path w="33834" h="336462">
                    <a:moveTo>
                      <a:pt x="0" y="0"/>
                    </a:moveTo>
                    <a:lnTo>
                      <a:pt x="33834" y="0"/>
                    </a:lnTo>
                    <a:lnTo>
                      <a:pt x="33834" y="336462"/>
                    </a:lnTo>
                    <a:lnTo>
                      <a:pt x="0" y="336462"/>
                    </a:lnTo>
                    <a:close/>
                  </a:path>
                </a:pathLst>
              </a:custGeom>
              <a:solidFill>
                <a:srgbClr val="282D33"/>
              </a:solidFill>
              <a:ln w="840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Arial Nova"/>
                  <a:ea typeface="+mn-ea"/>
                  <a:cs typeface="+mn-cs"/>
                </a:endParaRPr>
              </a:p>
            </p:txBody>
          </p:sp>
          <p:sp>
            <p:nvSpPr>
              <p:cNvPr id="93" name="Dowolny kształt: kształt 92">
                <a:extLst>
                  <a:ext uri="{FF2B5EF4-FFF2-40B4-BE49-F238E27FC236}">
                    <a16:creationId xmlns:a16="http://schemas.microsoft.com/office/drawing/2014/main" id="{C8A9B631-8A4B-6913-43E3-952036E07DA8}"/>
                  </a:ext>
                </a:extLst>
              </p:cNvPr>
              <p:cNvSpPr/>
              <p:nvPr/>
            </p:nvSpPr>
            <p:spPr>
              <a:xfrm>
                <a:off x="4445500" y="2759242"/>
                <a:ext cx="235051" cy="236587"/>
              </a:xfrm>
              <a:custGeom>
                <a:avLst/>
                <a:gdLst>
                  <a:gd name="connsiteX0" fmla="*/ 117534 w 235051"/>
                  <a:gd name="connsiteY0" fmla="*/ 236588 h 236587"/>
                  <a:gd name="connsiteX1" fmla="*/ 0 w 235051"/>
                  <a:gd name="connsiteY1" fmla="*/ 118285 h 236587"/>
                  <a:gd name="connsiteX2" fmla="*/ 117534 w 235051"/>
                  <a:gd name="connsiteY2" fmla="*/ 0 h 236587"/>
                  <a:gd name="connsiteX3" fmla="*/ 235052 w 235051"/>
                  <a:gd name="connsiteY3" fmla="*/ 118285 h 236587"/>
                  <a:gd name="connsiteX4" fmla="*/ 117534 w 235051"/>
                  <a:gd name="connsiteY4" fmla="*/ 236588 h 236587"/>
                  <a:gd name="connsiteX5" fmla="*/ 117534 w 235051"/>
                  <a:gd name="connsiteY5" fmla="*/ 33826 h 236587"/>
                  <a:gd name="connsiteX6" fmla="*/ 33834 w 235051"/>
                  <a:gd name="connsiteY6" fmla="*/ 118277 h 236587"/>
                  <a:gd name="connsiteX7" fmla="*/ 117534 w 235051"/>
                  <a:gd name="connsiteY7" fmla="*/ 202753 h 236587"/>
                  <a:gd name="connsiteX8" fmla="*/ 201226 w 235051"/>
                  <a:gd name="connsiteY8" fmla="*/ 118277 h 236587"/>
                  <a:gd name="connsiteX9" fmla="*/ 117534 w 235051"/>
                  <a:gd name="connsiteY9" fmla="*/ 33826 h 236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5051" h="236587">
                    <a:moveTo>
                      <a:pt x="117534" y="236588"/>
                    </a:moveTo>
                    <a:cubicBezTo>
                      <a:pt x="52726" y="236588"/>
                      <a:pt x="0" y="183516"/>
                      <a:pt x="0" y="118285"/>
                    </a:cubicBezTo>
                    <a:cubicBezTo>
                      <a:pt x="0" y="53063"/>
                      <a:pt x="52726" y="0"/>
                      <a:pt x="117534" y="0"/>
                    </a:cubicBezTo>
                    <a:cubicBezTo>
                      <a:pt x="182334" y="0"/>
                      <a:pt x="235052" y="53063"/>
                      <a:pt x="235052" y="118285"/>
                    </a:cubicBezTo>
                    <a:cubicBezTo>
                      <a:pt x="235052" y="183516"/>
                      <a:pt x="182334" y="236588"/>
                      <a:pt x="117534" y="236588"/>
                    </a:cubicBezTo>
                    <a:close/>
                    <a:moveTo>
                      <a:pt x="117534" y="33826"/>
                    </a:moveTo>
                    <a:cubicBezTo>
                      <a:pt x="71381" y="33826"/>
                      <a:pt x="33834" y="71710"/>
                      <a:pt x="33834" y="118277"/>
                    </a:cubicBezTo>
                    <a:cubicBezTo>
                      <a:pt x="33834" y="164860"/>
                      <a:pt x="71381" y="202753"/>
                      <a:pt x="117534" y="202753"/>
                    </a:cubicBezTo>
                    <a:cubicBezTo>
                      <a:pt x="163679" y="202753"/>
                      <a:pt x="201226" y="164852"/>
                      <a:pt x="201226" y="118277"/>
                    </a:cubicBezTo>
                    <a:cubicBezTo>
                      <a:pt x="201226" y="71719"/>
                      <a:pt x="163679" y="33826"/>
                      <a:pt x="117534" y="33826"/>
                    </a:cubicBezTo>
                    <a:close/>
                  </a:path>
                </a:pathLst>
              </a:custGeom>
              <a:solidFill>
                <a:srgbClr val="282D33"/>
              </a:solidFill>
              <a:ln w="840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Arial Nova"/>
                  <a:ea typeface="+mn-ea"/>
                  <a:cs typeface="+mn-cs"/>
                </a:endParaRPr>
              </a:p>
            </p:txBody>
          </p:sp>
        </p:grpSp>
        <p:pic>
          <p:nvPicPr>
            <p:cNvPr id="88" name="Grafika 87" descr="Mężczyzna z laską kontur">
              <a:extLst>
                <a:ext uri="{FF2B5EF4-FFF2-40B4-BE49-F238E27FC236}">
                  <a16:creationId xmlns:a16="http://schemas.microsoft.com/office/drawing/2014/main" id="{73447695-F89E-A2F4-D473-0EF6244C165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736067" y="5146843"/>
              <a:ext cx="1126240" cy="1126240"/>
            </a:xfrm>
            <a:prstGeom prst="rect">
              <a:avLst/>
            </a:prstGeom>
          </p:spPr>
        </p:pic>
      </p:grpSp>
      <p:grpSp>
        <p:nvGrpSpPr>
          <p:cNvPr id="94" name="Grafika 58">
            <a:extLst>
              <a:ext uri="{FF2B5EF4-FFF2-40B4-BE49-F238E27FC236}">
                <a16:creationId xmlns:a16="http://schemas.microsoft.com/office/drawing/2014/main" id="{ED1C77BB-2091-86F3-8D89-5267E12EF3AA}"/>
              </a:ext>
            </a:extLst>
          </p:cNvPr>
          <p:cNvGrpSpPr/>
          <p:nvPr/>
        </p:nvGrpSpPr>
        <p:grpSpPr>
          <a:xfrm>
            <a:off x="724514" y="3626302"/>
            <a:ext cx="386764" cy="257794"/>
            <a:chOff x="4564230" y="1117924"/>
            <a:chExt cx="1080000" cy="603424"/>
          </a:xfrm>
          <a:solidFill>
            <a:srgbClr val="282D33"/>
          </a:solidFill>
        </p:grpSpPr>
        <p:grpSp>
          <p:nvGrpSpPr>
            <p:cNvPr id="95" name="Grafika 58">
              <a:extLst>
                <a:ext uri="{FF2B5EF4-FFF2-40B4-BE49-F238E27FC236}">
                  <a16:creationId xmlns:a16="http://schemas.microsoft.com/office/drawing/2014/main" id="{00811B6A-C6D1-62B1-4FB0-D7F21E25DF84}"/>
                </a:ext>
              </a:extLst>
            </p:cNvPr>
            <p:cNvGrpSpPr/>
            <p:nvPr/>
          </p:nvGrpSpPr>
          <p:grpSpPr>
            <a:xfrm>
              <a:off x="4825050" y="1408613"/>
              <a:ext cx="560361" cy="282732"/>
              <a:chOff x="4825050" y="1408613"/>
              <a:chExt cx="560361" cy="282732"/>
            </a:xfrm>
            <a:solidFill>
              <a:srgbClr val="282D33"/>
            </a:solidFill>
          </p:grpSpPr>
          <p:sp>
            <p:nvSpPr>
              <p:cNvPr id="100" name="Dowolny kształt: kształt 99">
                <a:extLst>
                  <a:ext uri="{FF2B5EF4-FFF2-40B4-BE49-F238E27FC236}">
                    <a16:creationId xmlns:a16="http://schemas.microsoft.com/office/drawing/2014/main" id="{C44739A7-82FE-B2B5-BDCC-0C667CFBB19B}"/>
                  </a:ext>
                </a:extLst>
              </p:cNvPr>
              <p:cNvSpPr/>
              <p:nvPr/>
            </p:nvSpPr>
            <p:spPr>
              <a:xfrm>
                <a:off x="4825050" y="1408613"/>
                <a:ext cx="299944" cy="282529"/>
              </a:xfrm>
              <a:custGeom>
                <a:avLst/>
                <a:gdLst>
                  <a:gd name="connsiteX0" fmla="*/ 299945 w 299944"/>
                  <a:gd name="connsiteY0" fmla="*/ 282530 h 282529"/>
                  <a:gd name="connsiteX1" fmla="*/ 279239 w 299944"/>
                  <a:gd name="connsiteY1" fmla="*/ 278243 h 282529"/>
                  <a:gd name="connsiteX2" fmla="*/ 122386 w 299944"/>
                  <a:gd name="connsiteY2" fmla="*/ 223762 h 282529"/>
                  <a:gd name="connsiteX3" fmla="*/ 1266 w 299944"/>
                  <a:gd name="connsiteY3" fmla="*/ 91851 h 282529"/>
                  <a:gd name="connsiteX4" fmla="*/ 633 w 299944"/>
                  <a:gd name="connsiteY4" fmla="*/ 46280 h 282529"/>
                  <a:gd name="connsiteX5" fmla="*/ 0 w 299944"/>
                  <a:gd name="connsiteY5" fmla="*/ 321 h 282529"/>
                  <a:gd name="connsiteX6" fmla="*/ 33623 w 299944"/>
                  <a:gd name="connsiteY6" fmla="*/ 0 h 282529"/>
                  <a:gd name="connsiteX7" fmla="*/ 34256 w 299944"/>
                  <a:gd name="connsiteY7" fmla="*/ 45681 h 282529"/>
                  <a:gd name="connsiteX8" fmla="*/ 34897 w 299944"/>
                  <a:gd name="connsiteY8" fmla="*/ 91437 h 282529"/>
                  <a:gd name="connsiteX9" fmla="*/ 136578 w 299944"/>
                  <a:gd name="connsiteY9" fmla="*/ 193278 h 282529"/>
                  <a:gd name="connsiteX10" fmla="*/ 265343 w 299944"/>
                  <a:gd name="connsiteY10" fmla="*/ 240562 h 282529"/>
                  <a:gd name="connsiteX11" fmla="*/ 262136 w 299944"/>
                  <a:gd name="connsiteY11" fmla="*/ 104726 h 282529"/>
                  <a:gd name="connsiteX12" fmla="*/ 295751 w 299944"/>
                  <a:gd name="connsiteY12" fmla="*/ 103942 h 282529"/>
                  <a:gd name="connsiteX13" fmla="*/ 299945 w 299944"/>
                  <a:gd name="connsiteY13" fmla="*/ 282530 h 282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99944" h="282529">
                    <a:moveTo>
                      <a:pt x="299945" y="282530"/>
                    </a:moveTo>
                    <a:lnTo>
                      <a:pt x="279239" y="278243"/>
                    </a:lnTo>
                    <a:cubicBezTo>
                      <a:pt x="231053" y="268270"/>
                      <a:pt x="179752" y="250450"/>
                      <a:pt x="122386" y="223762"/>
                    </a:cubicBezTo>
                    <a:cubicBezTo>
                      <a:pt x="34931" y="183068"/>
                      <a:pt x="2101" y="147319"/>
                      <a:pt x="1266" y="91851"/>
                    </a:cubicBezTo>
                    <a:cubicBezTo>
                      <a:pt x="1055" y="69795"/>
                      <a:pt x="852" y="58025"/>
                      <a:pt x="633" y="46280"/>
                    </a:cubicBezTo>
                    <a:cubicBezTo>
                      <a:pt x="422" y="34400"/>
                      <a:pt x="211" y="22537"/>
                      <a:pt x="0" y="321"/>
                    </a:cubicBezTo>
                    <a:lnTo>
                      <a:pt x="33623" y="0"/>
                    </a:lnTo>
                    <a:cubicBezTo>
                      <a:pt x="33834" y="22081"/>
                      <a:pt x="34045" y="33868"/>
                      <a:pt x="34256" y="45681"/>
                    </a:cubicBezTo>
                    <a:cubicBezTo>
                      <a:pt x="34467" y="57493"/>
                      <a:pt x="34687" y="69348"/>
                      <a:pt x="34897" y="91437"/>
                    </a:cubicBezTo>
                    <a:cubicBezTo>
                      <a:pt x="35328" y="120336"/>
                      <a:pt x="43436" y="149951"/>
                      <a:pt x="136578" y="193278"/>
                    </a:cubicBezTo>
                    <a:cubicBezTo>
                      <a:pt x="183330" y="215021"/>
                      <a:pt x="225678" y="230597"/>
                      <a:pt x="265343" y="240562"/>
                    </a:cubicBezTo>
                    <a:lnTo>
                      <a:pt x="262136" y="104726"/>
                    </a:lnTo>
                    <a:lnTo>
                      <a:pt x="295751" y="103942"/>
                    </a:lnTo>
                    <a:lnTo>
                      <a:pt x="299945" y="282530"/>
                    </a:lnTo>
                    <a:close/>
                  </a:path>
                </a:pathLst>
              </a:custGeom>
              <a:solidFill>
                <a:srgbClr val="282D33"/>
              </a:solidFill>
              <a:ln w="840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Arial Nova"/>
                  <a:ea typeface="+mn-ea"/>
                  <a:cs typeface="+mn-cs"/>
                </a:endParaRPr>
              </a:p>
            </p:txBody>
          </p:sp>
          <p:sp>
            <p:nvSpPr>
              <p:cNvPr id="101" name="Dowolny kształt: kształt 100">
                <a:extLst>
                  <a:ext uri="{FF2B5EF4-FFF2-40B4-BE49-F238E27FC236}">
                    <a16:creationId xmlns:a16="http://schemas.microsoft.com/office/drawing/2014/main" id="{525496DC-DDB4-B9DA-6B90-E209CDF45D28}"/>
                  </a:ext>
                </a:extLst>
              </p:cNvPr>
              <p:cNvSpPr/>
              <p:nvPr/>
            </p:nvSpPr>
            <p:spPr>
              <a:xfrm>
                <a:off x="5086874" y="1413768"/>
                <a:ext cx="298537" cy="277576"/>
              </a:xfrm>
              <a:custGeom>
                <a:avLst/>
                <a:gdLst>
                  <a:gd name="connsiteX0" fmla="*/ 4160 w 298537"/>
                  <a:gd name="connsiteY0" fmla="*/ 277577 h 277576"/>
                  <a:gd name="connsiteX1" fmla="*/ 0 w 298537"/>
                  <a:gd name="connsiteY1" fmla="*/ 99571 h 277576"/>
                  <a:gd name="connsiteX2" fmla="*/ 33615 w 298537"/>
                  <a:gd name="connsiteY2" fmla="*/ 98786 h 277576"/>
                  <a:gd name="connsiteX3" fmla="*/ 36804 w 298537"/>
                  <a:gd name="connsiteY3" fmla="*/ 235229 h 277576"/>
                  <a:gd name="connsiteX4" fmla="*/ 165215 w 298537"/>
                  <a:gd name="connsiteY4" fmla="*/ 185279 h 277576"/>
                  <a:gd name="connsiteX5" fmla="*/ 264912 w 298537"/>
                  <a:gd name="connsiteY5" fmla="*/ 81405 h 277576"/>
                  <a:gd name="connsiteX6" fmla="*/ 264296 w 298537"/>
                  <a:gd name="connsiteY6" fmla="*/ 40947 h 277576"/>
                  <a:gd name="connsiteX7" fmla="*/ 263655 w 298537"/>
                  <a:gd name="connsiteY7" fmla="*/ 329 h 277576"/>
                  <a:gd name="connsiteX8" fmla="*/ 297278 w 298537"/>
                  <a:gd name="connsiteY8" fmla="*/ 0 h 277576"/>
                  <a:gd name="connsiteX9" fmla="*/ 297903 w 298537"/>
                  <a:gd name="connsiteY9" fmla="*/ 40179 h 277576"/>
                  <a:gd name="connsiteX10" fmla="*/ 298536 w 298537"/>
                  <a:gd name="connsiteY10" fmla="*/ 81169 h 277576"/>
                  <a:gd name="connsiteX11" fmla="*/ 179980 w 298537"/>
                  <a:gd name="connsiteY11" fmla="*/ 215485 h 277576"/>
                  <a:gd name="connsiteX12" fmla="*/ 24207 w 298537"/>
                  <a:gd name="connsiteY12" fmla="*/ 273004 h 277576"/>
                  <a:gd name="connsiteX13" fmla="*/ 4160 w 298537"/>
                  <a:gd name="connsiteY13" fmla="*/ 277577 h 277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98537" h="277576">
                    <a:moveTo>
                      <a:pt x="4160" y="277577"/>
                    </a:moveTo>
                    <a:lnTo>
                      <a:pt x="0" y="99571"/>
                    </a:lnTo>
                    <a:lnTo>
                      <a:pt x="33615" y="98786"/>
                    </a:lnTo>
                    <a:lnTo>
                      <a:pt x="36804" y="235229"/>
                    </a:lnTo>
                    <a:cubicBezTo>
                      <a:pt x="76511" y="224463"/>
                      <a:pt x="118732" y="208027"/>
                      <a:pt x="165215" y="185279"/>
                    </a:cubicBezTo>
                    <a:cubicBezTo>
                      <a:pt x="257521" y="140138"/>
                      <a:pt x="265047" y="110388"/>
                      <a:pt x="264912" y="81405"/>
                    </a:cubicBezTo>
                    <a:cubicBezTo>
                      <a:pt x="264710" y="59375"/>
                      <a:pt x="264507" y="50203"/>
                      <a:pt x="264296" y="40947"/>
                    </a:cubicBezTo>
                    <a:cubicBezTo>
                      <a:pt x="264085" y="31708"/>
                      <a:pt x="263866" y="22393"/>
                      <a:pt x="263655" y="329"/>
                    </a:cubicBezTo>
                    <a:lnTo>
                      <a:pt x="297278" y="0"/>
                    </a:lnTo>
                    <a:cubicBezTo>
                      <a:pt x="297481" y="21828"/>
                      <a:pt x="297692" y="31050"/>
                      <a:pt x="297903" y="40179"/>
                    </a:cubicBezTo>
                    <a:cubicBezTo>
                      <a:pt x="298114" y="49537"/>
                      <a:pt x="298333" y="58818"/>
                      <a:pt x="298536" y="81169"/>
                    </a:cubicBezTo>
                    <a:cubicBezTo>
                      <a:pt x="298789" y="136721"/>
                      <a:pt x="266659" y="173104"/>
                      <a:pt x="179980" y="215485"/>
                    </a:cubicBezTo>
                    <a:cubicBezTo>
                      <a:pt x="123247" y="243245"/>
                      <a:pt x="72293" y="262069"/>
                      <a:pt x="24207" y="273004"/>
                    </a:cubicBezTo>
                    <a:lnTo>
                      <a:pt x="4160" y="277577"/>
                    </a:lnTo>
                    <a:close/>
                  </a:path>
                </a:pathLst>
              </a:custGeom>
              <a:solidFill>
                <a:srgbClr val="282D33"/>
              </a:solidFill>
              <a:ln w="840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Arial Nova"/>
                  <a:ea typeface="+mn-ea"/>
                  <a:cs typeface="+mn-cs"/>
                </a:endParaRPr>
              </a:p>
            </p:txBody>
          </p:sp>
        </p:grpSp>
        <p:sp>
          <p:nvSpPr>
            <p:cNvPr id="96" name="Dowolny kształt: kształt 95">
              <a:extLst>
                <a:ext uri="{FF2B5EF4-FFF2-40B4-BE49-F238E27FC236}">
                  <a16:creationId xmlns:a16="http://schemas.microsoft.com/office/drawing/2014/main" id="{4D6513D3-A3D6-B550-D80A-05CC26BB0229}"/>
                </a:ext>
              </a:extLst>
            </p:cNvPr>
            <p:cNvSpPr/>
            <p:nvPr/>
          </p:nvSpPr>
          <p:spPr>
            <a:xfrm>
              <a:off x="4564230" y="1117924"/>
              <a:ext cx="1080000" cy="420103"/>
            </a:xfrm>
            <a:custGeom>
              <a:avLst/>
              <a:gdLst>
                <a:gd name="connsiteX0" fmla="*/ 542000 w 1080000"/>
                <a:gd name="connsiteY0" fmla="*/ 420103 h 420103"/>
                <a:gd name="connsiteX1" fmla="*/ 0 w 1080000"/>
                <a:gd name="connsiteY1" fmla="*/ 215333 h 420103"/>
                <a:gd name="connsiteX2" fmla="*/ 537983 w 1080000"/>
                <a:gd name="connsiteY2" fmla="*/ 0 h 420103"/>
                <a:gd name="connsiteX3" fmla="*/ 1080000 w 1080000"/>
                <a:gd name="connsiteY3" fmla="*/ 204829 h 420103"/>
                <a:gd name="connsiteX4" fmla="*/ 542000 w 1080000"/>
                <a:gd name="connsiteY4" fmla="*/ 420103 h 420103"/>
                <a:gd name="connsiteX5" fmla="*/ 92745 w 1080000"/>
                <a:gd name="connsiteY5" fmla="*/ 214422 h 420103"/>
                <a:gd name="connsiteX6" fmla="*/ 541654 w 1080000"/>
                <a:gd name="connsiteY6" fmla="*/ 384033 h 420103"/>
                <a:gd name="connsiteX7" fmla="*/ 987263 w 1080000"/>
                <a:gd name="connsiteY7" fmla="*/ 205723 h 420103"/>
                <a:gd name="connsiteX8" fmla="*/ 538329 w 1080000"/>
                <a:gd name="connsiteY8" fmla="*/ 36070 h 420103"/>
                <a:gd name="connsiteX9" fmla="*/ 92745 w 1080000"/>
                <a:gd name="connsiteY9" fmla="*/ 214422 h 420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80000" h="420103">
                  <a:moveTo>
                    <a:pt x="542000" y="420103"/>
                  </a:moveTo>
                  <a:lnTo>
                    <a:pt x="0" y="215333"/>
                  </a:lnTo>
                  <a:lnTo>
                    <a:pt x="537983" y="0"/>
                  </a:lnTo>
                  <a:lnTo>
                    <a:pt x="1080000" y="204829"/>
                  </a:lnTo>
                  <a:lnTo>
                    <a:pt x="542000" y="420103"/>
                  </a:lnTo>
                  <a:close/>
                  <a:moveTo>
                    <a:pt x="92745" y="214422"/>
                  </a:moveTo>
                  <a:lnTo>
                    <a:pt x="541654" y="384033"/>
                  </a:lnTo>
                  <a:lnTo>
                    <a:pt x="987263" y="205723"/>
                  </a:lnTo>
                  <a:lnTo>
                    <a:pt x="538329" y="36070"/>
                  </a:lnTo>
                  <a:lnTo>
                    <a:pt x="92745" y="214422"/>
                  </a:lnTo>
                  <a:close/>
                </a:path>
              </a:pathLst>
            </a:custGeom>
            <a:solidFill>
              <a:srgbClr val="282D33"/>
            </a:solidFill>
            <a:ln w="840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Arial Nova"/>
                <a:ea typeface="+mn-ea"/>
                <a:cs typeface="+mn-cs"/>
              </a:endParaRPr>
            </a:p>
          </p:txBody>
        </p:sp>
        <p:sp>
          <p:nvSpPr>
            <p:cNvPr id="97" name="Dowolny kształt: kształt 96">
              <a:extLst>
                <a:ext uri="{FF2B5EF4-FFF2-40B4-BE49-F238E27FC236}">
                  <a16:creationId xmlns:a16="http://schemas.microsoft.com/office/drawing/2014/main" id="{F5C473E0-2271-1368-2A5D-0993DB2C4505}"/>
                </a:ext>
              </a:extLst>
            </p:cNvPr>
            <p:cNvSpPr/>
            <p:nvPr/>
          </p:nvSpPr>
          <p:spPr>
            <a:xfrm>
              <a:off x="5151100" y="1283577"/>
              <a:ext cx="302239" cy="273543"/>
            </a:xfrm>
            <a:custGeom>
              <a:avLst/>
              <a:gdLst>
                <a:gd name="connsiteX0" fmla="*/ 268616 w 302239"/>
                <a:gd name="connsiteY0" fmla="*/ 273544 h 273543"/>
                <a:gd name="connsiteX1" fmla="*/ 267519 w 302239"/>
                <a:gd name="connsiteY1" fmla="*/ 118243 h 273543"/>
                <a:gd name="connsiteX2" fmla="*/ 0 w 302239"/>
                <a:gd name="connsiteY2" fmla="*/ 31995 h 273543"/>
                <a:gd name="connsiteX3" fmla="*/ 10302 w 302239"/>
                <a:gd name="connsiteY3" fmla="*/ 0 h 273543"/>
                <a:gd name="connsiteX4" fmla="*/ 300957 w 302239"/>
                <a:gd name="connsiteY4" fmla="*/ 93698 h 273543"/>
                <a:gd name="connsiteX5" fmla="*/ 302240 w 302239"/>
                <a:gd name="connsiteY5" fmla="*/ 273308 h 273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2239" h="273543">
                  <a:moveTo>
                    <a:pt x="268616" y="273544"/>
                  </a:moveTo>
                  <a:lnTo>
                    <a:pt x="267519" y="118243"/>
                  </a:lnTo>
                  <a:lnTo>
                    <a:pt x="0" y="31995"/>
                  </a:lnTo>
                  <a:lnTo>
                    <a:pt x="10302" y="0"/>
                  </a:lnTo>
                  <a:lnTo>
                    <a:pt x="300957" y="93698"/>
                  </a:lnTo>
                  <a:lnTo>
                    <a:pt x="302240" y="273308"/>
                  </a:lnTo>
                  <a:close/>
                </a:path>
              </a:pathLst>
            </a:custGeom>
            <a:solidFill>
              <a:srgbClr val="282D33"/>
            </a:solidFill>
            <a:ln w="840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Arial Nova"/>
                <a:ea typeface="+mn-ea"/>
                <a:cs typeface="+mn-cs"/>
              </a:endParaRPr>
            </a:p>
          </p:txBody>
        </p:sp>
        <p:sp>
          <p:nvSpPr>
            <p:cNvPr id="98" name="Dowolny kształt: kształt 97">
              <a:extLst>
                <a:ext uri="{FF2B5EF4-FFF2-40B4-BE49-F238E27FC236}">
                  <a16:creationId xmlns:a16="http://schemas.microsoft.com/office/drawing/2014/main" id="{062FAF73-FA72-3AF2-C2FB-F42AAC1D60FF}"/>
                </a:ext>
              </a:extLst>
            </p:cNvPr>
            <p:cNvSpPr/>
            <p:nvPr/>
          </p:nvSpPr>
          <p:spPr>
            <a:xfrm>
              <a:off x="5033201" y="1232826"/>
              <a:ext cx="141744" cy="88796"/>
            </a:xfrm>
            <a:custGeom>
              <a:avLst/>
              <a:gdLst>
                <a:gd name="connsiteX0" fmla="*/ 70100 w 141744"/>
                <a:gd name="connsiteY0" fmla="*/ 88796 h 88796"/>
                <a:gd name="connsiteX1" fmla="*/ 1 w 141744"/>
                <a:gd name="connsiteY1" fmla="*/ 45065 h 88796"/>
                <a:gd name="connsiteX2" fmla="*/ 70437 w 141744"/>
                <a:gd name="connsiteY2" fmla="*/ 8 h 88796"/>
                <a:gd name="connsiteX3" fmla="*/ 71686 w 141744"/>
                <a:gd name="connsiteY3" fmla="*/ 0 h 88796"/>
                <a:gd name="connsiteX4" fmla="*/ 141743 w 141744"/>
                <a:gd name="connsiteY4" fmla="*/ 43698 h 88796"/>
                <a:gd name="connsiteX5" fmla="*/ 71306 w 141744"/>
                <a:gd name="connsiteY5" fmla="*/ 88788 h 88796"/>
                <a:gd name="connsiteX6" fmla="*/ 70100 w 141744"/>
                <a:gd name="connsiteY6" fmla="*/ 88796 h 88796"/>
                <a:gd name="connsiteX7" fmla="*/ 33937 w 141744"/>
                <a:gd name="connsiteY7" fmla="*/ 44727 h 88796"/>
                <a:gd name="connsiteX8" fmla="*/ 70100 w 141744"/>
                <a:gd name="connsiteY8" fmla="*/ 55164 h 88796"/>
                <a:gd name="connsiteX9" fmla="*/ 70977 w 141744"/>
                <a:gd name="connsiteY9" fmla="*/ 55164 h 88796"/>
                <a:gd name="connsiteX10" fmla="*/ 107807 w 141744"/>
                <a:gd name="connsiteY10" fmla="*/ 44018 h 88796"/>
                <a:gd name="connsiteX11" fmla="*/ 71686 w 141744"/>
                <a:gd name="connsiteY11" fmla="*/ 33632 h 88796"/>
                <a:gd name="connsiteX12" fmla="*/ 70767 w 141744"/>
                <a:gd name="connsiteY12" fmla="*/ 33632 h 88796"/>
                <a:gd name="connsiteX13" fmla="*/ 33937 w 141744"/>
                <a:gd name="connsiteY13" fmla="*/ 44727 h 88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1744" h="88796">
                  <a:moveTo>
                    <a:pt x="70100" y="88796"/>
                  </a:moveTo>
                  <a:cubicBezTo>
                    <a:pt x="29743" y="88796"/>
                    <a:pt x="263" y="70403"/>
                    <a:pt x="1" y="45065"/>
                  </a:cubicBezTo>
                  <a:cubicBezTo>
                    <a:pt x="-218" y="19752"/>
                    <a:pt x="30064" y="397"/>
                    <a:pt x="70437" y="8"/>
                  </a:cubicBezTo>
                  <a:lnTo>
                    <a:pt x="71686" y="0"/>
                  </a:lnTo>
                  <a:cubicBezTo>
                    <a:pt x="112060" y="0"/>
                    <a:pt x="141515" y="18385"/>
                    <a:pt x="141743" y="43698"/>
                  </a:cubicBezTo>
                  <a:cubicBezTo>
                    <a:pt x="141987" y="68985"/>
                    <a:pt x="111705" y="88383"/>
                    <a:pt x="71306" y="88788"/>
                  </a:cubicBezTo>
                  <a:lnTo>
                    <a:pt x="70100" y="88796"/>
                  </a:lnTo>
                  <a:close/>
                  <a:moveTo>
                    <a:pt x="33937" y="44727"/>
                  </a:moveTo>
                  <a:cubicBezTo>
                    <a:pt x="36679" y="48237"/>
                    <a:pt x="49318" y="55164"/>
                    <a:pt x="70100" y="55164"/>
                  </a:cubicBezTo>
                  <a:lnTo>
                    <a:pt x="70977" y="55164"/>
                  </a:lnTo>
                  <a:cubicBezTo>
                    <a:pt x="92291" y="54945"/>
                    <a:pt x="105124" y="47638"/>
                    <a:pt x="107807" y="44018"/>
                  </a:cubicBezTo>
                  <a:cubicBezTo>
                    <a:pt x="105073" y="40534"/>
                    <a:pt x="92409" y="33632"/>
                    <a:pt x="71686" y="33632"/>
                  </a:cubicBezTo>
                  <a:lnTo>
                    <a:pt x="70767" y="33632"/>
                  </a:lnTo>
                  <a:cubicBezTo>
                    <a:pt x="49487" y="33834"/>
                    <a:pt x="36662" y="41099"/>
                    <a:pt x="33937" y="44727"/>
                  </a:cubicBezTo>
                  <a:close/>
                </a:path>
              </a:pathLst>
            </a:custGeom>
            <a:solidFill>
              <a:srgbClr val="282D33"/>
            </a:solidFill>
            <a:ln w="840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Arial Nova"/>
                <a:ea typeface="+mn-ea"/>
                <a:cs typeface="+mn-cs"/>
              </a:endParaRPr>
            </a:p>
          </p:txBody>
        </p:sp>
        <p:sp>
          <p:nvSpPr>
            <p:cNvPr id="99" name="Dowolny kształt: kształt 98">
              <a:extLst>
                <a:ext uri="{FF2B5EF4-FFF2-40B4-BE49-F238E27FC236}">
                  <a16:creationId xmlns:a16="http://schemas.microsoft.com/office/drawing/2014/main" id="{9C0686B5-BE06-E71F-B412-17512E88A159}"/>
                </a:ext>
              </a:extLst>
            </p:cNvPr>
            <p:cNvSpPr/>
            <p:nvPr/>
          </p:nvSpPr>
          <p:spPr>
            <a:xfrm>
              <a:off x="5379840" y="1547587"/>
              <a:ext cx="119424" cy="173761"/>
            </a:xfrm>
            <a:custGeom>
              <a:avLst/>
              <a:gdLst>
                <a:gd name="connsiteX0" fmla="*/ 119424 w 119424"/>
                <a:gd name="connsiteY0" fmla="*/ 173762 h 173761"/>
                <a:gd name="connsiteX1" fmla="*/ 0 w 119424"/>
                <a:gd name="connsiteY1" fmla="*/ 173762 h 173761"/>
                <a:gd name="connsiteX2" fmla="*/ 0 w 119424"/>
                <a:gd name="connsiteY2" fmla="*/ 67762 h 173761"/>
                <a:gd name="connsiteX3" fmla="*/ 59712 w 119424"/>
                <a:gd name="connsiteY3" fmla="*/ 0 h 173761"/>
                <a:gd name="connsiteX4" fmla="*/ 119424 w 119424"/>
                <a:gd name="connsiteY4" fmla="*/ 67762 h 173761"/>
                <a:gd name="connsiteX5" fmla="*/ 119424 w 119424"/>
                <a:gd name="connsiteY5" fmla="*/ 173762 h 173761"/>
                <a:gd name="connsiteX6" fmla="*/ 33615 w 119424"/>
                <a:gd name="connsiteY6" fmla="*/ 140122 h 173761"/>
                <a:gd name="connsiteX7" fmla="*/ 85809 w 119424"/>
                <a:gd name="connsiteY7" fmla="*/ 140122 h 173761"/>
                <a:gd name="connsiteX8" fmla="*/ 85809 w 119424"/>
                <a:gd name="connsiteY8" fmla="*/ 67762 h 173761"/>
                <a:gd name="connsiteX9" fmla="*/ 59712 w 119424"/>
                <a:gd name="connsiteY9" fmla="*/ 33615 h 173761"/>
                <a:gd name="connsiteX10" fmla="*/ 33615 w 119424"/>
                <a:gd name="connsiteY10" fmla="*/ 67762 h 173761"/>
                <a:gd name="connsiteX11" fmla="*/ 33615 w 119424"/>
                <a:gd name="connsiteY11" fmla="*/ 140122 h 1737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9424" h="173761">
                  <a:moveTo>
                    <a:pt x="119424" y="173762"/>
                  </a:moveTo>
                  <a:lnTo>
                    <a:pt x="0" y="173762"/>
                  </a:lnTo>
                  <a:lnTo>
                    <a:pt x="0" y="67762"/>
                  </a:lnTo>
                  <a:cubicBezTo>
                    <a:pt x="0" y="30392"/>
                    <a:pt x="26789" y="0"/>
                    <a:pt x="59712" y="0"/>
                  </a:cubicBezTo>
                  <a:cubicBezTo>
                    <a:pt x="92635" y="0"/>
                    <a:pt x="119424" y="30400"/>
                    <a:pt x="119424" y="67762"/>
                  </a:cubicBezTo>
                  <a:lnTo>
                    <a:pt x="119424" y="173762"/>
                  </a:lnTo>
                  <a:close/>
                  <a:moveTo>
                    <a:pt x="33615" y="140122"/>
                  </a:moveTo>
                  <a:lnTo>
                    <a:pt x="85809" y="140122"/>
                  </a:lnTo>
                  <a:lnTo>
                    <a:pt x="85809" y="67762"/>
                  </a:lnTo>
                  <a:cubicBezTo>
                    <a:pt x="85809" y="49258"/>
                    <a:pt x="73862" y="33615"/>
                    <a:pt x="59712" y="33615"/>
                  </a:cubicBezTo>
                  <a:cubicBezTo>
                    <a:pt x="45563" y="33615"/>
                    <a:pt x="33615" y="49258"/>
                    <a:pt x="33615" y="67762"/>
                  </a:cubicBezTo>
                  <a:lnTo>
                    <a:pt x="33615" y="140122"/>
                  </a:lnTo>
                  <a:close/>
                </a:path>
              </a:pathLst>
            </a:custGeom>
            <a:solidFill>
              <a:srgbClr val="282D33"/>
            </a:solidFill>
            <a:ln w="840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Arial Nova"/>
                <a:ea typeface="+mn-ea"/>
                <a:cs typeface="+mn-cs"/>
              </a:endParaRPr>
            </a:p>
          </p:txBody>
        </p:sp>
      </p:grpSp>
      <p:pic>
        <p:nvPicPr>
          <p:cNvPr id="102" name="Grafika 101">
            <a:extLst>
              <a:ext uri="{FF2B5EF4-FFF2-40B4-BE49-F238E27FC236}">
                <a16:creationId xmlns:a16="http://schemas.microsoft.com/office/drawing/2014/main" id="{8ED8E4FD-6F4A-0CE7-576B-CA1CD13F5A03}"/>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43282" y="4354479"/>
            <a:ext cx="349228" cy="349228"/>
          </a:xfrm>
          <a:prstGeom prst="rect">
            <a:avLst/>
          </a:prstGeom>
        </p:spPr>
      </p:pic>
      <p:graphicFrame>
        <p:nvGraphicFramePr>
          <p:cNvPr id="8" name="Wykres 7">
            <a:extLst>
              <a:ext uri="{FF2B5EF4-FFF2-40B4-BE49-F238E27FC236}">
                <a16:creationId xmlns:a16="http://schemas.microsoft.com/office/drawing/2014/main" id="{8C7BB427-9328-9A21-4170-FD0A84F958E9}"/>
              </a:ext>
            </a:extLst>
          </p:cNvPr>
          <p:cNvGraphicFramePr/>
          <p:nvPr>
            <p:extLst>
              <p:ext uri="{D42A27DB-BD31-4B8C-83A1-F6EECF244321}">
                <p14:modId xmlns:p14="http://schemas.microsoft.com/office/powerpoint/2010/main" val="376743439"/>
              </p:ext>
            </p:extLst>
          </p:nvPr>
        </p:nvGraphicFramePr>
        <p:xfrm>
          <a:off x="3162334" y="1647282"/>
          <a:ext cx="4580883" cy="4396215"/>
        </p:xfrm>
        <a:graphic>
          <a:graphicData uri="http://schemas.openxmlformats.org/drawingml/2006/chart">
            <c:chart xmlns:c="http://schemas.openxmlformats.org/drawingml/2006/chart" xmlns:r="http://schemas.openxmlformats.org/officeDocument/2006/relationships" r:id="rId8"/>
          </a:graphicData>
        </a:graphic>
      </p:graphicFrame>
      <p:sp>
        <p:nvSpPr>
          <p:cNvPr id="28" name="Tytuł 27">
            <a:extLst>
              <a:ext uri="{FF2B5EF4-FFF2-40B4-BE49-F238E27FC236}">
                <a16:creationId xmlns:a16="http://schemas.microsoft.com/office/drawing/2014/main" id="{2B602BBC-B067-0C82-2378-FA9E3C7D01D0}"/>
              </a:ext>
            </a:extLst>
          </p:cNvPr>
          <p:cNvSpPr>
            <a:spLocks noGrp="1"/>
          </p:cNvSpPr>
          <p:nvPr>
            <p:ph type="title"/>
          </p:nvPr>
        </p:nvSpPr>
        <p:spPr>
          <a:xfrm>
            <a:off x="328773" y="365126"/>
            <a:ext cx="9389873" cy="400992"/>
          </a:xfrm>
        </p:spPr>
        <p:txBody>
          <a:bodyPr/>
          <a:lstStyle/>
          <a:p>
            <a:r>
              <a:rPr lang="pl-PL" dirty="0"/>
              <a:t>Znajomość i korzystanie z aplikacji </a:t>
            </a:r>
            <a:r>
              <a:rPr lang="pl-PL" dirty="0" err="1"/>
              <a:t>mObywatel</a:t>
            </a:r>
            <a:r>
              <a:rPr lang="pl-PL" dirty="0"/>
              <a:t> zainstalowanej na telefonie w poszczególnych grupach socjodemograficznych</a:t>
            </a:r>
          </a:p>
        </p:txBody>
      </p:sp>
      <p:pic>
        <p:nvPicPr>
          <p:cNvPr id="3" name="Grafika 2">
            <a:extLst>
              <a:ext uri="{FF2B5EF4-FFF2-40B4-BE49-F238E27FC236}">
                <a16:creationId xmlns:a16="http://schemas.microsoft.com/office/drawing/2014/main" id="{69545FF0-F376-07B8-75F2-C9017CC15CEC}"/>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779469" y="5244722"/>
            <a:ext cx="312104" cy="312102"/>
          </a:xfrm>
          <a:prstGeom prst="rect">
            <a:avLst/>
          </a:prstGeom>
        </p:spPr>
      </p:pic>
      <p:sp>
        <p:nvSpPr>
          <p:cNvPr id="118" name="pole tekstowe 117">
            <a:extLst>
              <a:ext uri="{FF2B5EF4-FFF2-40B4-BE49-F238E27FC236}">
                <a16:creationId xmlns:a16="http://schemas.microsoft.com/office/drawing/2014/main" id="{36C0E8C5-570B-D785-392E-49A0A1755137}"/>
              </a:ext>
            </a:extLst>
          </p:cNvPr>
          <p:cNvSpPr txBox="1"/>
          <p:nvPr/>
        </p:nvSpPr>
        <p:spPr>
          <a:xfrm>
            <a:off x="270106" y="6030934"/>
            <a:ext cx="1828801" cy="20005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sz="700" b="0" i="0" u="none" strike="noStrike" kern="1200" cap="none" spc="0" normalizeH="0" baseline="0" noProof="0" dirty="0">
                <a:ln>
                  <a:noFill/>
                </a:ln>
                <a:solidFill>
                  <a:prstClr val="black"/>
                </a:solidFill>
                <a:effectLst/>
                <a:uLnTx/>
                <a:uFillTx/>
                <a:latin typeface="Arial Nova"/>
                <a:ea typeface="+mn-ea"/>
                <a:cs typeface="+mn-cs"/>
              </a:rPr>
              <a:t>* Uwaga: małe liczebności próby</a:t>
            </a:r>
          </a:p>
        </p:txBody>
      </p:sp>
      <p:sp>
        <p:nvSpPr>
          <p:cNvPr id="119" name="pole tekstowe 118">
            <a:extLst>
              <a:ext uri="{FF2B5EF4-FFF2-40B4-BE49-F238E27FC236}">
                <a16:creationId xmlns:a16="http://schemas.microsoft.com/office/drawing/2014/main" id="{4B0EF3CA-4F9E-C131-2342-B9CE19882FC8}"/>
              </a:ext>
            </a:extLst>
          </p:cNvPr>
          <p:cNvSpPr txBox="1"/>
          <p:nvPr/>
        </p:nvSpPr>
        <p:spPr>
          <a:xfrm>
            <a:off x="3348286" y="1581209"/>
            <a:ext cx="1888607"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sz="1200" b="1" i="0" u="none" strike="noStrike" kern="1200" cap="none" spc="0" normalizeH="0" baseline="0" noProof="0" dirty="0">
                <a:ln>
                  <a:noFill/>
                </a:ln>
                <a:solidFill>
                  <a:schemeClr val="accent2"/>
                </a:solidFill>
                <a:effectLst/>
                <a:uLnTx/>
                <a:uFillTx/>
                <a:latin typeface="Arial Nova"/>
                <a:ea typeface="+mn-ea"/>
                <a:cs typeface="+mn-cs"/>
              </a:rPr>
              <a:t>Znajomość asystowana</a:t>
            </a:r>
          </a:p>
        </p:txBody>
      </p:sp>
      <p:sp>
        <p:nvSpPr>
          <p:cNvPr id="120" name="pole tekstowe 119">
            <a:extLst>
              <a:ext uri="{FF2B5EF4-FFF2-40B4-BE49-F238E27FC236}">
                <a16:creationId xmlns:a16="http://schemas.microsoft.com/office/drawing/2014/main" id="{34EA92AC-F273-B3C5-9DBC-47025D3FEF1A}"/>
              </a:ext>
            </a:extLst>
          </p:cNvPr>
          <p:cNvSpPr txBox="1"/>
          <p:nvPr/>
        </p:nvSpPr>
        <p:spPr>
          <a:xfrm>
            <a:off x="7740805" y="1580139"/>
            <a:ext cx="1888607"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sz="1200" b="1" i="0" u="none" strike="noStrike" kern="1200" cap="none" spc="0" normalizeH="0" baseline="0" noProof="0" dirty="0">
                <a:ln>
                  <a:noFill/>
                </a:ln>
                <a:solidFill>
                  <a:schemeClr val="accent2">
                    <a:lumMod val="75000"/>
                  </a:schemeClr>
                </a:solidFill>
                <a:effectLst/>
                <a:uLnTx/>
                <a:uFillTx/>
                <a:latin typeface="Arial Nova"/>
                <a:ea typeface="+mn-ea"/>
                <a:cs typeface="+mn-cs"/>
              </a:rPr>
              <a:t>Korzystanie</a:t>
            </a:r>
          </a:p>
        </p:txBody>
      </p:sp>
      <p:sp>
        <p:nvSpPr>
          <p:cNvPr id="123" name="pole tekstowe 122">
            <a:extLst>
              <a:ext uri="{FF2B5EF4-FFF2-40B4-BE49-F238E27FC236}">
                <a16:creationId xmlns:a16="http://schemas.microsoft.com/office/drawing/2014/main" id="{CAC23D0D-2100-4FDD-ACF5-D66B79855AA0}"/>
              </a:ext>
            </a:extLst>
          </p:cNvPr>
          <p:cNvSpPr txBox="1"/>
          <p:nvPr/>
        </p:nvSpPr>
        <p:spPr>
          <a:xfrm>
            <a:off x="5438792" y="1860536"/>
            <a:ext cx="723175" cy="20005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sz="700" b="0" i="0" u="none" strike="noStrike" kern="1200" cap="none" spc="0" normalizeH="0" baseline="0" noProof="0" dirty="0">
                <a:ln>
                  <a:noFill/>
                </a:ln>
                <a:solidFill>
                  <a:srgbClr val="D75452"/>
                </a:solidFill>
                <a:effectLst/>
                <a:uLnTx/>
                <a:uFillTx/>
                <a:latin typeface="Arial Nova"/>
                <a:ea typeface="+mn-ea"/>
                <a:cs typeface="+mn-cs"/>
              </a:rPr>
              <a:t>ogółem 59%</a:t>
            </a:r>
          </a:p>
        </p:txBody>
      </p:sp>
      <p:graphicFrame>
        <p:nvGraphicFramePr>
          <p:cNvPr id="130" name="Wykres 129">
            <a:extLst>
              <a:ext uri="{FF2B5EF4-FFF2-40B4-BE49-F238E27FC236}">
                <a16:creationId xmlns:a16="http://schemas.microsoft.com/office/drawing/2014/main" id="{FECC013C-10F7-0A0F-D81A-2718C2AD2488}"/>
              </a:ext>
            </a:extLst>
          </p:cNvPr>
          <p:cNvGraphicFramePr/>
          <p:nvPr>
            <p:extLst>
              <p:ext uri="{D42A27DB-BD31-4B8C-83A1-F6EECF244321}">
                <p14:modId xmlns:p14="http://schemas.microsoft.com/office/powerpoint/2010/main" val="3100344248"/>
              </p:ext>
            </p:extLst>
          </p:nvPr>
        </p:nvGraphicFramePr>
        <p:xfrm>
          <a:off x="7614065" y="1647282"/>
          <a:ext cx="4580883" cy="4396215"/>
        </p:xfrm>
        <a:graphic>
          <a:graphicData uri="http://schemas.openxmlformats.org/drawingml/2006/chart">
            <c:chart xmlns:c="http://schemas.openxmlformats.org/drawingml/2006/chart" xmlns:r="http://schemas.openxmlformats.org/officeDocument/2006/relationships" r:id="rId11"/>
          </a:graphicData>
        </a:graphic>
      </p:graphicFrame>
      <p:sp>
        <p:nvSpPr>
          <p:cNvPr id="132" name="pole tekstowe 131">
            <a:extLst>
              <a:ext uri="{FF2B5EF4-FFF2-40B4-BE49-F238E27FC236}">
                <a16:creationId xmlns:a16="http://schemas.microsoft.com/office/drawing/2014/main" id="{A996E48D-7354-94D4-C1BE-A627C6F409BC}"/>
              </a:ext>
            </a:extLst>
          </p:cNvPr>
          <p:cNvSpPr txBox="1"/>
          <p:nvPr/>
        </p:nvSpPr>
        <p:spPr>
          <a:xfrm>
            <a:off x="8574787" y="1860536"/>
            <a:ext cx="723175" cy="20005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sz="700" b="0" i="0" u="none" strike="noStrike" kern="1200" cap="none" spc="0" normalizeH="0" baseline="0" noProof="0" dirty="0">
                <a:ln>
                  <a:noFill/>
                </a:ln>
                <a:solidFill>
                  <a:srgbClr val="D75452"/>
                </a:solidFill>
                <a:effectLst/>
                <a:uLnTx/>
                <a:uFillTx/>
                <a:latin typeface="Arial Nova"/>
                <a:ea typeface="+mn-ea"/>
                <a:cs typeface="+mn-cs"/>
              </a:rPr>
              <a:t>ogółem 23%</a:t>
            </a:r>
          </a:p>
        </p:txBody>
      </p:sp>
      <p:grpSp>
        <p:nvGrpSpPr>
          <p:cNvPr id="20" name="Grafika 22">
            <a:extLst>
              <a:ext uri="{FF2B5EF4-FFF2-40B4-BE49-F238E27FC236}">
                <a16:creationId xmlns:a16="http://schemas.microsoft.com/office/drawing/2014/main" id="{5DDFF60A-3DD5-1166-C325-3987352A18DD}"/>
              </a:ext>
            </a:extLst>
          </p:cNvPr>
          <p:cNvGrpSpPr/>
          <p:nvPr/>
        </p:nvGrpSpPr>
        <p:grpSpPr>
          <a:xfrm>
            <a:off x="11639550" y="441326"/>
            <a:ext cx="256849" cy="508168"/>
            <a:chOff x="3255783" y="2509743"/>
            <a:chExt cx="562848" cy="1073671"/>
          </a:xfrm>
          <a:solidFill>
            <a:schemeClr val="accent2"/>
          </a:solidFill>
        </p:grpSpPr>
        <p:sp>
          <p:nvSpPr>
            <p:cNvPr id="21" name="Dowolny kształt: kształt 20">
              <a:extLst>
                <a:ext uri="{FF2B5EF4-FFF2-40B4-BE49-F238E27FC236}">
                  <a16:creationId xmlns:a16="http://schemas.microsoft.com/office/drawing/2014/main" id="{0F7FC2BE-8318-BCC1-3DF4-DF471EF570B6}"/>
                </a:ext>
              </a:extLst>
            </p:cNvPr>
            <p:cNvSpPr/>
            <p:nvPr/>
          </p:nvSpPr>
          <p:spPr>
            <a:xfrm>
              <a:off x="3255783" y="2509743"/>
              <a:ext cx="562848" cy="1073671"/>
            </a:xfrm>
            <a:custGeom>
              <a:avLst/>
              <a:gdLst>
                <a:gd name="connsiteX0" fmla="*/ 513008 w 562848"/>
                <a:gd name="connsiteY0" fmla="*/ 1073672 h 1073671"/>
                <a:gd name="connsiteX1" fmla="*/ 49849 w 562848"/>
                <a:gd name="connsiteY1" fmla="*/ 1073672 h 1073671"/>
                <a:gd name="connsiteX2" fmla="*/ 0 w 562848"/>
                <a:gd name="connsiteY2" fmla="*/ 1023874 h 1073671"/>
                <a:gd name="connsiteX3" fmla="*/ 0 w 562848"/>
                <a:gd name="connsiteY3" fmla="*/ 49781 h 1073671"/>
                <a:gd name="connsiteX4" fmla="*/ 49849 w 562848"/>
                <a:gd name="connsiteY4" fmla="*/ 0 h 1073671"/>
                <a:gd name="connsiteX5" fmla="*/ 513000 w 562848"/>
                <a:gd name="connsiteY5" fmla="*/ 0 h 1073671"/>
                <a:gd name="connsiteX6" fmla="*/ 562849 w 562848"/>
                <a:gd name="connsiteY6" fmla="*/ 49781 h 1073671"/>
                <a:gd name="connsiteX7" fmla="*/ 562849 w 562848"/>
                <a:gd name="connsiteY7" fmla="*/ 1023865 h 1073671"/>
                <a:gd name="connsiteX8" fmla="*/ 548243 w 562848"/>
                <a:gd name="connsiteY8" fmla="*/ 1059092 h 1073671"/>
                <a:gd name="connsiteX9" fmla="*/ 513008 w 562848"/>
                <a:gd name="connsiteY9" fmla="*/ 1073672 h 1073671"/>
                <a:gd name="connsiteX10" fmla="*/ 49849 w 562848"/>
                <a:gd name="connsiteY10" fmla="*/ 33556 h 1073671"/>
                <a:gd name="connsiteX11" fmla="*/ 33548 w 562848"/>
                <a:gd name="connsiteY11" fmla="*/ 49790 h 1073671"/>
                <a:gd name="connsiteX12" fmla="*/ 33548 w 562848"/>
                <a:gd name="connsiteY12" fmla="*/ 1023874 h 1073671"/>
                <a:gd name="connsiteX13" fmla="*/ 49849 w 562848"/>
                <a:gd name="connsiteY13" fmla="*/ 1040124 h 1073671"/>
                <a:gd name="connsiteX14" fmla="*/ 513017 w 562848"/>
                <a:gd name="connsiteY14" fmla="*/ 1040124 h 1073671"/>
                <a:gd name="connsiteX15" fmla="*/ 529310 w 562848"/>
                <a:gd name="connsiteY15" fmla="*/ 1023874 h 1073671"/>
                <a:gd name="connsiteX16" fmla="*/ 529293 w 562848"/>
                <a:gd name="connsiteY16" fmla="*/ 49781 h 1073671"/>
                <a:gd name="connsiteX17" fmla="*/ 512992 w 562848"/>
                <a:gd name="connsiteY17" fmla="*/ 33548 h 1073671"/>
                <a:gd name="connsiteX18" fmla="*/ 49849 w 562848"/>
                <a:gd name="connsiteY18" fmla="*/ 33548 h 1073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62848" h="1073671">
                  <a:moveTo>
                    <a:pt x="513008" y="1073672"/>
                  </a:moveTo>
                  <a:lnTo>
                    <a:pt x="49849" y="1073672"/>
                  </a:lnTo>
                  <a:cubicBezTo>
                    <a:pt x="22359" y="1073672"/>
                    <a:pt x="0" y="1051338"/>
                    <a:pt x="0" y="1023874"/>
                  </a:cubicBezTo>
                  <a:lnTo>
                    <a:pt x="0" y="49781"/>
                  </a:lnTo>
                  <a:cubicBezTo>
                    <a:pt x="0" y="22334"/>
                    <a:pt x="22359" y="0"/>
                    <a:pt x="49849" y="0"/>
                  </a:cubicBezTo>
                  <a:lnTo>
                    <a:pt x="513000" y="0"/>
                  </a:lnTo>
                  <a:cubicBezTo>
                    <a:pt x="540489" y="0"/>
                    <a:pt x="562849" y="22334"/>
                    <a:pt x="562849" y="49781"/>
                  </a:cubicBezTo>
                  <a:lnTo>
                    <a:pt x="562849" y="1023865"/>
                  </a:lnTo>
                  <a:cubicBezTo>
                    <a:pt x="562857" y="1037154"/>
                    <a:pt x="557677" y="1049676"/>
                    <a:pt x="548243" y="1059092"/>
                  </a:cubicBezTo>
                  <a:cubicBezTo>
                    <a:pt x="538827" y="1068500"/>
                    <a:pt x="526314" y="1073672"/>
                    <a:pt x="513008" y="1073672"/>
                  </a:cubicBezTo>
                  <a:close/>
                  <a:moveTo>
                    <a:pt x="49849" y="33556"/>
                  </a:moveTo>
                  <a:cubicBezTo>
                    <a:pt x="40863" y="33556"/>
                    <a:pt x="33548" y="40838"/>
                    <a:pt x="33548" y="49790"/>
                  </a:cubicBezTo>
                  <a:lnTo>
                    <a:pt x="33548" y="1023874"/>
                  </a:lnTo>
                  <a:cubicBezTo>
                    <a:pt x="33548" y="1032834"/>
                    <a:pt x="40863" y="1040124"/>
                    <a:pt x="49849" y="1040124"/>
                  </a:cubicBezTo>
                  <a:lnTo>
                    <a:pt x="513017" y="1040124"/>
                  </a:lnTo>
                  <a:cubicBezTo>
                    <a:pt x="521994" y="1040124"/>
                    <a:pt x="529310" y="1032834"/>
                    <a:pt x="529310" y="1023874"/>
                  </a:cubicBezTo>
                  <a:lnTo>
                    <a:pt x="529293" y="49781"/>
                  </a:lnTo>
                  <a:cubicBezTo>
                    <a:pt x="529293" y="40829"/>
                    <a:pt x="521986" y="33548"/>
                    <a:pt x="512992" y="33548"/>
                  </a:cubicBezTo>
                  <a:lnTo>
                    <a:pt x="49849" y="33548"/>
                  </a:lnTo>
                  <a:close/>
                </a:path>
              </a:pathLst>
            </a:custGeom>
            <a:grpFill/>
            <a:ln w="9525" cap="flat">
              <a:solidFill>
                <a:schemeClr val="accent2"/>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Arial Nova"/>
                <a:ea typeface="+mn-ea"/>
                <a:cs typeface="+mn-cs"/>
              </a:endParaRPr>
            </a:p>
          </p:txBody>
        </p:sp>
        <p:sp>
          <p:nvSpPr>
            <p:cNvPr id="22" name="Dowolny kształt: kształt 21">
              <a:extLst>
                <a:ext uri="{FF2B5EF4-FFF2-40B4-BE49-F238E27FC236}">
                  <a16:creationId xmlns:a16="http://schemas.microsoft.com/office/drawing/2014/main" id="{C4BCB7DC-39AD-DE13-00E5-E7618511D396}"/>
                </a:ext>
              </a:extLst>
            </p:cNvPr>
            <p:cNvSpPr/>
            <p:nvPr/>
          </p:nvSpPr>
          <p:spPr>
            <a:xfrm>
              <a:off x="3276666" y="3379725"/>
              <a:ext cx="521083" cy="33555"/>
            </a:xfrm>
            <a:custGeom>
              <a:avLst/>
              <a:gdLst>
                <a:gd name="connsiteX0" fmla="*/ 0 w 521083"/>
                <a:gd name="connsiteY0" fmla="*/ 0 h 33555"/>
                <a:gd name="connsiteX1" fmla="*/ 521083 w 521083"/>
                <a:gd name="connsiteY1" fmla="*/ 0 h 33555"/>
                <a:gd name="connsiteX2" fmla="*/ 521083 w 521083"/>
                <a:gd name="connsiteY2" fmla="*/ 33556 h 33555"/>
                <a:gd name="connsiteX3" fmla="*/ 0 w 521083"/>
                <a:gd name="connsiteY3" fmla="*/ 33556 h 33555"/>
              </a:gdLst>
              <a:ahLst/>
              <a:cxnLst>
                <a:cxn ang="0">
                  <a:pos x="connsiteX0" y="connsiteY0"/>
                </a:cxn>
                <a:cxn ang="0">
                  <a:pos x="connsiteX1" y="connsiteY1"/>
                </a:cxn>
                <a:cxn ang="0">
                  <a:pos x="connsiteX2" y="connsiteY2"/>
                </a:cxn>
                <a:cxn ang="0">
                  <a:pos x="connsiteX3" y="connsiteY3"/>
                </a:cxn>
              </a:cxnLst>
              <a:rect l="l" t="t" r="r" b="b"/>
              <a:pathLst>
                <a:path w="521083" h="33555">
                  <a:moveTo>
                    <a:pt x="0" y="0"/>
                  </a:moveTo>
                  <a:lnTo>
                    <a:pt x="521083" y="0"/>
                  </a:lnTo>
                  <a:lnTo>
                    <a:pt x="521083" y="33556"/>
                  </a:lnTo>
                  <a:lnTo>
                    <a:pt x="0" y="33556"/>
                  </a:lnTo>
                  <a:close/>
                </a:path>
              </a:pathLst>
            </a:custGeom>
            <a:grpFill/>
            <a:ln w="9525" cap="flat">
              <a:solidFill>
                <a:schemeClr val="accent2"/>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Arial Nova"/>
                <a:ea typeface="+mn-ea"/>
                <a:cs typeface="+mn-cs"/>
              </a:endParaRPr>
            </a:p>
          </p:txBody>
        </p:sp>
        <p:sp>
          <p:nvSpPr>
            <p:cNvPr id="23" name="Dowolny kształt: kształt 22">
              <a:extLst>
                <a:ext uri="{FF2B5EF4-FFF2-40B4-BE49-F238E27FC236}">
                  <a16:creationId xmlns:a16="http://schemas.microsoft.com/office/drawing/2014/main" id="{6045FA7C-581F-830B-5205-05E4DD3C0BA2}"/>
                </a:ext>
              </a:extLst>
            </p:cNvPr>
            <p:cNvSpPr/>
            <p:nvPr/>
          </p:nvSpPr>
          <p:spPr>
            <a:xfrm>
              <a:off x="3276666" y="2660841"/>
              <a:ext cx="521083" cy="33555"/>
            </a:xfrm>
            <a:custGeom>
              <a:avLst/>
              <a:gdLst>
                <a:gd name="connsiteX0" fmla="*/ 0 w 521083"/>
                <a:gd name="connsiteY0" fmla="*/ 0 h 33555"/>
                <a:gd name="connsiteX1" fmla="*/ 521083 w 521083"/>
                <a:gd name="connsiteY1" fmla="*/ 0 h 33555"/>
                <a:gd name="connsiteX2" fmla="*/ 521083 w 521083"/>
                <a:gd name="connsiteY2" fmla="*/ 33556 h 33555"/>
                <a:gd name="connsiteX3" fmla="*/ 0 w 521083"/>
                <a:gd name="connsiteY3" fmla="*/ 33556 h 33555"/>
              </a:gdLst>
              <a:ahLst/>
              <a:cxnLst>
                <a:cxn ang="0">
                  <a:pos x="connsiteX0" y="connsiteY0"/>
                </a:cxn>
                <a:cxn ang="0">
                  <a:pos x="connsiteX1" y="connsiteY1"/>
                </a:cxn>
                <a:cxn ang="0">
                  <a:pos x="connsiteX2" y="connsiteY2"/>
                </a:cxn>
                <a:cxn ang="0">
                  <a:pos x="connsiteX3" y="connsiteY3"/>
                </a:cxn>
              </a:cxnLst>
              <a:rect l="l" t="t" r="r" b="b"/>
              <a:pathLst>
                <a:path w="521083" h="33555">
                  <a:moveTo>
                    <a:pt x="0" y="0"/>
                  </a:moveTo>
                  <a:lnTo>
                    <a:pt x="521083" y="0"/>
                  </a:lnTo>
                  <a:lnTo>
                    <a:pt x="521083" y="33556"/>
                  </a:lnTo>
                  <a:lnTo>
                    <a:pt x="0" y="33556"/>
                  </a:lnTo>
                  <a:close/>
                </a:path>
              </a:pathLst>
            </a:custGeom>
            <a:grpFill/>
            <a:ln w="9525" cap="flat">
              <a:solidFill>
                <a:schemeClr val="accent2"/>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Arial Nova"/>
                <a:ea typeface="+mn-ea"/>
                <a:cs typeface="+mn-cs"/>
              </a:endParaRPr>
            </a:p>
          </p:txBody>
        </p:sp>
        <p:sp>
          <p:nvSpPr>
            <p:cNvPr id="24" name="Dowolny kształt: kształt 23">
              <a:extLst>
                <a:ext uri="{FF2B5EF4-FFF2-40B4-BE49-F238E27FC236}">
                  <a16:creationId xmlns:a16="http://schemas.microsoft.com/office/drawing/2014/main" id="{DF274139-F9BE-5FF4-19A0-7E94143F4218}"/>
                </a:ext>
              </a:extLst>
            </p:cNvPr>
            <p:cNvSpPr/>
            <p:nvPr/>
          </p:nvSpPr>
          <p:spPr>
            <a:xfrm>
              <a:off x="3448791" y="2583503"/>
              <a:ext cx="176833" cy="33555"/>
            </a:xfrm>
            <a:custGeom>
              <a:avLst/>
              <a:gdLst>
                <a:gd name="connsiteX0" fmla="*/ 0 w 176833"/>
                <a:gd name="connsiteY0" fmla="*/ 0 h 33555"/>
                <a:gd name="connsiteX1" fmla="*/ 176833 w 176833"/>
                <a:gd name="connsiteY1" fmla="*/ 0 h 33555"/>
                <a:gd name="connsiteX2" fmla="*/ 176833 w 176833"/>
                <a:gd name="connsiteY2" fmla="*/ 33556 h 33555"/>
                <a:gd name="connsiteX3" fmla="*/ 0 w 176833"/>
                <a:gd name="connsiteY3" fmla="*/ 33556 h 33555"/>
              </a:gdLst>
              <a:ahLst/>
              <a:cxnLst>
                <a:cxn ang="0">
                  <a:pos x="connsiteX0" y="connsiteY0"/>
                </a:cxn>
                <a:cxn ang="0">
                  <a:pos x="connsiteX1" y="connsiteY1"/>
                </a:cxn>
                <a:cxn ang="0">
                  <a:pos x="connsiteX2" y="connsiteY2"/>
                </a:cxn>
                <a:cxn ang="0">
                  <a:pos x="connsiteX3" y="connsiteY3"/>
                </a:cxn>
              </a:cxnLst>
              <a:rect l="l" t="t" r="r" b="b"/>
              <a:pathLst>
                <a:path w="176833" h="33555">
                  <a:moveTo>
                    <a:pt x="0" y="0"/>
                  </a:moveTo>
                  <a:lnTo>
                    <a:pt x="176833" y="0"/>
                  </a:lnTo>
                  <a:lnTo>
                    <a:pt x="176833" y="33556"/>
                  </a:lnTo>
                  <a:lnTo>
                    <a:pt x="0" y="33556"/>
                  </a:lnTo>
                  <a:close/>
                </a:path>
              </a:pathLst>
            </a:custGeom>
            <a:grpFill/>
            <a:ln w="9525" cap="flat">
              <a:solidFill>
                <a:schemeClr val="accent2"/>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Arial Nova"/>
                <a:ea typeface="+mn-ea"/>
                <a:cs typeface="+mn-cs"/>
              </a:endParaRPr>
            </a:p>
          </p:txBody>
        </p:sp>
        <p:sp>
          <p:nvSpPr>
            <p:cNvPr id="25" name="Dowolny kształt: kształt 24">
              <a:extLst>
                <a:ext uri="{FF2B5EF4-FFF2-40B4-BE49-F238E27FC236}">
                  <a16:creationId xmlns:a16="http://schemas.microsoft.com/office/drawing/2014/main" id="{8354BA2B-404F-ABC1-435A-2B7710A784C4}"/>
                </a:ext>
              </a:extLst>
            </p:cNvPr>
            <p:cNvSpPr/>
            <p:nvPr/>
          </p:nvSpPr>
          <p:spPr>
            <a:xfrm>
              <a:off x="3515608" y="3463754"/>
              <a:ext cx="43200" cy="33555"/>
            </a:xfrm>
            <a:custGeom>
              <a:avLst/>
              <a:gdLst>
                <a:gd name="connsiteX0" fmla="*/ 0 w 43200"/>
                <a:gd name="connsiteY0" fmla="*/ 0 h 33555"/>
                <a:gd name="connsiteX1" fmla="*/ 43200 w 43200"/>
                <a:gd name="connsiteY1" fmla="*/ 0 h 33555"/>
                <a:gd name="connsiteX2" fmla="*/ 43200 w 43200"/>
                <a:gd name="connsiteY2" fmla="*/ 33556 h 33555"/>
                <a:gd name="connsiteX3" fmla="*/ 0 w 43200"/>
                <a:gd name="connsiteY3" fmla="*/ 33556 h 33555"/>
              </a:gdLst>
              <a:ahLst/>
              <a:cxnLst>
                <a:cxn ang="0">
                  <a:pos x="connsiteX0" y="connsiteY0"/>
                </a:cxn>
                <a:cxn ang="0">
                  <a:pos x="connsiteX1" y="connsiteY1"/>
                </a:cxn>
                <a:cxn ang="0">
                  <a:pos x="connsiteX2" y="connsiteY2"/>
                </a:cxn>
                <a:cxn ang="0">
                  <a:pos x="connsiteX3" y="connsiteY3"/>
                </a:cxn>
              </a:cxnLst>
              <a:rect l="l" t="t" r="r" b="b"/>
              <a:pathLst>
                <a:path w="43200" h="33555">
                  <a:moveTo>
                    <a:pt x="0" y="0"/>
                  </a:moveTo>
                  <a:lnTo>
                    <a:pt x="43200" y="0"/>
                  </a:lnTo>
                  <a:lnTo>
                    <a:pt x="43200" y="33556"/>
                  </a:lnTo>
                  <a:lnTo>
                    <a:pt x="0" y="33556"/>
                  </a:lnTo>
                  <a:close/>
                </a:path>
              </a:pathLst>
            </a:custGeom>
            <a:grpFill/>
            <a:ln w="9525" cap="flat">
              <a:solidFill>
                <a:schemeClr val="accent2"/>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Arial Nova"/>
                <a:ea typeface="+mn-ea"/>
                <a:cs typeface="+mn-cs"/>
              </a:endParaRPr>
            </a:p>
          </p:txBody>
        </p:sp>
      </p:grpSp>
      <p:sp>
        <p:nvSpPr>
          <p:cNvPr id="26" name="pole tekstowe 25">
            <a:extLst>
              <a:ext uri="{FF2B5EF4-FFF2-40B4-BE49-F238E27FC236}">
                <a16:creationId xmlns:a16="http://schemas.microsoft.com/office/drawing/2014/main" id="{241E8BDA-D51F-1C7A-E634-8C0DDA03F6E8}"/>
              </a:ext>
            </a:extLst>
          </p:cNvPr>
          <p:cNvSpPr txBox="1"/>
          <p:nvPr/>
        </p:nvSpPr>
        <p:spPr>
          <a:xfrm>
            <a:off x="9993822" y="357795"/>
            <a:ext cx="1771489"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sz="1200" b="1" i="0" u="none" strike="noStrike" kern="1200" cap="none" spc="0" normalizeH="0" baseline="0" noProof="0" dirty="0">
                <a:ln>
                  <a:noFill/>
                </a:ln>
                <a:solidFill>
                  <a:srgbClr val="D75452">
                    <a:lumMod val="75000"/>
                  </a:srgbClr>
                </a:solidFill>
                <a:effectLst/>
                <a:uLnTx/>
                <a:uFillTx/>
                <a:latin typeface="Arial Nova"/>
                <a:ea typeface="+mn-ea"/>
                <a:cs typeface="+mn-cs"/>
              </a:rPr>
              <a:t>aplikacja mObywatel</a:t>
            </a:r>
          </a:p>
        </p:txBody>
      </p:sp>
      <p:grpSp>
        <p:nvGrpSpPr>
          <p:cNvPr id="207" name="Group 2">
            <a:extLst>
              <a:ext uri="{FF2B5EF4-FFF2-40B4-BE49-F238E27FC236}">
                <a16:creationId xmlns:a16="http://schemas.microsoft.com/office/drawing/2014/main" id="{52BA4DE4-6C72-4573-769C-2EFB1149FA2D}"/>
              </a:ext>
            </a:extLst>
          </p:cNvPr>
          <p:cNvGrpSpPr>
            <a:grpSpLocks/>
          </p:cNvGrpSpPr>
          <p:nvPr/>
        </p:nvGrpSpPr>
        <p:grpSpPr bwMode="auto">
          <a:xfrm>
            <a:off x="9713506" y="4803544"/>
            <a:ext cx="1762633" cy="1227390"/>
            <a:chOff x="-11" y="22"/>
            <a:chExt cx="5755" cy="4267"/>
          </a:xfrm>
        </p:grpSpPr>
        <p:sp>
          <p:nvSpPr>
            <p:cNvPr id="208" name="AutoShape 3">
              <a:extLst>
                <a:ext uri="{FF2B5EF4-FFF2-40B4-BE49-F238E27FC236}">
                  <a16:creationId xmlns:a16="http://schemas.microsoft.com/office/drawing/2014/main" id="{F3A18C8F-6BF6-FBA3-5FE2-1AB3EA5F5733}"/>
                </a:ext>
              </a:extLst>
            </p:cNvPr>
            <p:cNvSpPr>
              <a:spLocks noChangeAspect="1" noChangeArrowheads="1" noTextEdit="1"/>
            </p:cNvSpPr>
            <p:nvPr/>
          </p:nvSpPr>
          <p:spPr bwMode="auto">
            <a:xfrm>
              <a:off x="-11" y="22"/>
              <a:ext cx="5755" cy="42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l-PL"/>
            </a:p>
          </p:txBody>
        </p:sp>
        <p:sp>
          <p:nvSpPr>
            <p:cNvPr id="209" name="Freeform 4">
              <a:extLst>
                <a:ext uri="{FF2B5EF4-FFF2-40B4-BE49-F238E27FC236}">
                  <a16:creationId xmlns:a16="http://schemas.microsoft.com/office/drawing/2014/main" id="{87B1877B-860D-2B1D-9430-0956AD9EC76D}"/>
                </a:ext>
              </a:extLst>
            </p:cNvPr>
            <p:cNvSpPr>
              <a:spLocks/>
            </p:cNvSpPr>
            <p:nvPr/>
          </p:nvSpPr>
          <p:spPr bwMode="auto">
            <a:xfrm>
              <a:off x="4377" y="3796"/>
              <a:ext cx="3" cy="2"/>
            </a:xfrm>
            <a:custGeom>
              <a:avLst/>
              <a:gdLst>
                <a:gd name="T0" fmla="*/ 0 w 5"/>
                <a:gd name="T1" fmla="*/ 0 h 5"/>
                <a:gd name="T2" fmla="*/ 1 w 5"/>
                <a:gd name="T3" fmla="*/ 0 h 5"/>
                <a:gd name="T4" fmla="*/ 1 w 5"/>
                <a:gd name="T5" fmla="*/ 0 h 5"/>
                <a:gd name="T6" fmla="*/ 1 w 5"/>
                <a:gd name="T7" fmla="*/ 0 h 5"/>
                <a:gd name="T8" fmla="*/ 1 w 5"/>
                <a:gd name="T9" fmla="*/ 0 h 5"/>
                <a:gd name="T10" fmla="*/ 1 w 5"/>
                <a:gd name="T11" fmla="*/ 0 h 5"/>
                <a:gd name="T12" fmla="*/ 1 w 5"/>
                <a:gd name="T13" fmla="*/ 0 h 5"/>
                <a:gd name="T14" fmla="*/ 1 w 5"/>
                <a:gd name="T15" fmla="*/ 0 h 5"/>
                <a:gd name="T16" fmla="*/ 1 w 5"/>
                <a:gd name="T17" fmla="*/ 0 h 5"/>
                <a:gd name="T18" fmla="*/ 1 w 5"/>
                <a:gd name="T19" fmla="*/ 0 h 5"/>
                <a:gd name="T20" fmla="*/ 0 w 5"/>
                <a:gd name="T21" fmla="*/ 0 h 5"/>
                <a:gd name="T22" fmla="*/ 0 w 5"/>
                <a:gd name="T23" fmla="*/ 0 h 5"/>
                <a:gd name="T24" fmla="*/ 0 w 5"/>
                <a:gd name="T25" fmla="*/ 0 h 5"/>
                <a:gd name="T26" fmla="*/ 0 w 5"/>
                <a:gd name="T27" fmla="*/ 0 h 5"/>
                <a:gd name="T28" fmla="*/ 0 w 5"/>
                <a:gd name="T29" fmla="*/ 0 h 5"/>
                <a:gd name="T30" fmla="*/ 0 w 5"/>
                <a:gd name="T31" fmla="*/ 0 h 5"/>
                <a:gd name="T32" fmla="*/ 1 w 5"/>
                <a:gd name="T33" fmla="*/ 0 h 5"/>
                <a:gd name="T34" fmla="*/ 1 w 5"/>
                <a:gd name="T35" fmla="*/ 0 h 5"/>
                <a:gd name="T36" fmla="*/ 1 w 5"/>
                <a:gd name="T37" fmla="*/ 0 h 5"/>
                <a:gd name="T38" fmla="*/ 1 w 5"/>
                <a:gd name="T39" fmla="*/ 0 h 5"/>
                <a:gd name="T40" fmla="*/ 1 w 5"/>
                <a:gd name="T41" fmla="*/ 0 h 5"/>
                <a:gd name="T42" fmla="*/ 1 w 5"/>
                <a:gd name="T43" fmla="*/ 0 h 5"/>
                <a:gd name="T44" fmla="*/ 1 w 5"/>
                <a:gd name="T45" fmla="*/ 0 h 5"/>
                <a:gd name="T46" fmla="*/ 1 w 5"/>
                <a:gd name="T47" fmla="*/ 0 h 5"/>
                <a:gd name="T48" fmla="*/ 0 w 5"/>
                <a:gd name="T49" fmla="*/ 0 h 5"/>
                <a:gd name="T50" fmla="*/ 0 w 5"/>
                <a:gd name="T51" fmla="*/ 0 h 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5"/>
                <a:gd name="T79" fmla="*/ 0 h 5"/>
                <a:gd name="T80" fmla="*/ 5 w 5"/>
                <a:gd name="T81" fmla="*/ 5 h 5"/>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5" h="5">
                  <a:moveTo>
                    <a:pt x="0" y="1"/>
                  </a:moveTo>
                  <a:lnTo>
                    <a:pt x="2" y="0"/>
                  </a:lnTo>
                  <a:lnTo>
                    <a:pt x="3" y="0"/>
                  </a:lnTo>
                  <a:lnTo>
                    <a:pt x="4" y="0"/>
                  </a:lnTo>
                  <a:lnTo>
                    <a:pt x="5" y="1"/>
                  </a:lnTo>
                  <a:lnTo>
                    <a:pt x="5" y="3"/>
                  </a:lnTo>
                  <a:lnTo>
                    <a:pt x="5" y="4"/>
                  </a:lnTo>
                  <a:lnTo>
                    <a:pt x="4" y="5"/>
                  </a:lnTo>
                  <a:lnTo>
                    <a:pt x="3" y="5"/>
                  </a:lnTo>
                  <a:lnTo>
                    <a:pt x="2" y="5"/>
                  </a:lnTo>
                  <a:lnTo>
                    <a:pt x="0" y="4"/>
                  </a:lnTo>
                  <a:lnTo>
                    <a:pt x="0" y="3"/>
                  </a:lnTo>
                  <a:lnTo>
                    <a:pt x="0" y="1"/>
                  </a:lnTo>
                  <a:lnTo>
                    <a:pt x="0" y="3"/>
                  </a:lnTo>
                  <a:lnTo>
                    <a:pt x="0" y="4"/>
                  </a:lnTo>
                  <a:lnTo>
                    <a:pt x="2" y="4"/>
                  </a:lnTo>
                  <a:lnTo>
                    <a:pt x="3" y="5"/>
                  </a:lnTo>
                  <a:lnTo>
                    <a:pt x="4" y="4"/>
                  </a:lnTo>
                  <a:lnTo>
                    <a:pt x="5" y="3"/>
                  </a:lnTo>
                  <a:lnTo>
                    <a:pt x="4" y="1"/>
                  </a:lnTo>
                  <a:lnTo>
                    <a:pt x="4" y="0"/>
                  </a:lnTo>
                  <a:lnTo>
                    <a:pt x="3" y="0"/>
                  </a:lnTo>
                  <a:lnTo>
                    <a:pt x="2" y="0"/>
                  </a:lnTo>
                  <a:lnTo>
                    <a:pt x="0" y="1"/>
                  </a:lnTo>
                  <a:close/>
                </a:path>
              </a:pathLst>
            </a:cu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a:p>
          </p:txBody>
        </p:sp>
        <p:sp>
          <p:nvSpPr>
            <p:cNvPr id="210" name="Freeform 5">
              <a:extLst>
                <a:ext uri="{FF2B5EF4-FFF2-40B4-BE49-F238E27FC236}">
                  <a16:creationId xmlns:a16="http://schemas.microsoft.com/office/drawing/2014/main" id="{9CD9298D-353D-9618-6218-AF83B3212A25}"/>
                </a:ext>
              </a:extLst>
            </p:cNvPr>
            <p:cNvSpPr>
              <a:spLocks/>
            </p:cNvSpPr>
            <p:nvPr/>
          </p:nvSpPr>
          <p:spPr bwMode="auto">
            <a:xfrm>
              <a:off x="4377" y="3796"/>
              <a:ext cx="3" cy="2"/>
            </a:xfrm>
            <a:custGeom>
              <a:avLst/>
              <a:gdLst>
                <a:gd name="T0" fmla="*/ 0 w 5"/>
                <a:gd name="T1" fmla="*/ 0 h 5"/>
                <a:gd name="T2" fmla="*/ 1 w 5"/>
                <a:gd name="T3" fmla="*/ 0 h 5"/>
                <a:gd name="T4" fmla="*/ 1 w 5"/>
                <a:gd name="T5" fmla="*/ 0 h 5"/>
                <a:gd name="T6" fmla="*/ 1 w 5"/>
                <a:gd name="T7" fmla="*/ 0 h 5"/>
                <a:gd name="T8" fmla="*/ 1 w 5"/>
                <a:gd name="T9" fmla="*/ 0 h 5"/>
                <a:gd name="T10" fmla="*/ 1 w 5"/>
                <a:gd name="T11" fmla="*/ 0 h 5"/>
                <a:gd name="T12" fmla="*/ 1 w 5"/>
                <a:gd name="T13" fmla="*/ 0 h 5"/>
                <a:gd name="T14" fmla="*/ 1 w 5"/>
                <a:gd name="T15" fmla="*/ 0 h 5"/>
                <a:gd name="T16" fmla="*/ 1 w 5"/>
                <a:gd name="T17" fmla="*/ 0 h 5"/>
                <a:gd name="T18" fmla="*/ 1 w 5"/>
                <a:gd name="T19" fmla="*/ 0 h 5"/>
                <a:gd name="T20" fmla="*/ 0 w 5"/>
                <a:gd name="T21" fmla="*/ 0 h 5"/>
                <a:gd name="T22" fmla="*/ 0 w 5"/>
                <a:gd name="T23" fmla="*/ 0 h 5"/>
                <a:gd name="T24" fmla="*/ 0 w 5"/>
                <a:gd name="T25" fmla="*/ 0 h 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
                <a:gd name="T40" fmla="*/ 0 h 5"/>
                <a:gd name="T41" fmla="*/ 5 w 5"/>
                <a:gd name="T42" fmla="*/ 5 h 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 h="5">
                  <a:moveTo>
                    <a:pt x="0" y="1"/>
                  </a:moveTo>
                  <a:lnTo>
                    <a:pt x="2" y="0"/>
                  </a:lnTo>
                  <a:lnTo>
                    <a:pt x="3" y="0"/>
                  </a:lnTo>
                  <a:lnTo>
                    <a:pt x="4" y="0"/>
                  </a:lnTo>
                  <a:lnTo>
                    <a:pt x="5" y="1"/>
                  </a:lnTo>
                  <a:lnTo>
                    <a:pt x="5" y="3"/>
                  </a:lnTo>
                  <a:lnTo>
                    <a:pt x="5" y="4"/>
                  </a:lnTo>
                  <a:lnTo>
                    <a:pt x="4" y="5"/>
                  </a:lnTo>
                  <a:lnTo>
                    <a:pt x="3" y="5"/>
                  </a:lnTo>
                  <a:lnTo>
                    <a:pt x="2" y="5"/>
                  </a:lnTo>
                  <a:lnTo>
                    <a:pt x="0" y="4"/>
                  </a:lnTo>
                  <a:lnTo>
                    <a:pt x="0" y="3"/>
                  </a:lnTo>
                  <a:lnTo>
                    <a:pt x="0" y="1"/>
                  </a:lnTo>
                  <a:close/>
                </a:path>
              </a:pathLst>
            </a:custGeom>
            <a:noFill/>
            <a:ln w="158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pl-PL"/>
            </a:p>
          </p:txBody>
        </p:sp>
        <p:sp>
          <p:nvSpPr>
            <p:cNvPr id="211" name="Freeform 6">
              <a:extLst>
                <a:ext uri="{FF2B5EF4-FFF2-40B4-BE49-F238E27FC236}">
                  <a16:creationId xmlns:a16="http://schemas.microsoft.com/office/drawing/2014/main" id="{63149E97-9EAA-3D8B-8549-E1D411B42B55}"/>
                </a:ext>
              </a:extLst>
            </p:cNvPr>
            <p:cNvSpPr>
              <a:spLocks/>
            </p:cNvSpPr>
            <p:nvPr/>
          </p:nvSpPr>
          <p:spPr bwMode="auto">
            <a:xfrm>
              <a:off x="4377" y="3796"/>
              <a:ext cx="3" cy="2"/>
            </a:xfrm>
            <a:custGeom>
              <a:avLst/>
              <a:gdLst>
                <a:gd name="T0" fmla="*/ 0 w 5"/>
                <a:gd name="T1" fmla="*/ 0 h 5"/>
                <a:gd name="T2" fmla="*/ 0 w 5"/>
                <a:gd name="T3" fmla="*/ 0 h 5"/>
                <a:gd name="T4" fmla="*/ 0 w 5"/>
                <a:gd name="T5" fmla="*/ 0 h 5"/>
                <a:gd name="T6" fmla="*/ 1 w 5"/>
                <a:gd name="T7" fmla="*/ 0 h 5"/>
                <a:gd name="T8" fmla="*/ 1 w 5"/>
                <a:gd name="T9" fmla="*/ 0 h 5"/>
                <a:gd name="T10" fmla="*/ 1 w 5"/>
                <a:gd name="T11" fmla="*/ 0 h 5"/>
                <a:gd name="T12" fmla="*/ 1 w 5"/>
                <a:gd name="T13" fmla="*/ 0 h 5"/>
                <a:gd name="T14" fmla="*/ 1 w 5"/>
                <a:gd name="T15" fmla="*/ 0 h 5"/>
                <a:gd name="T16" fmla="*/ 1 w 5"/>
                <a:gd name="T17" fmla="*/ 0 h 5"/>
                <a:gd name="T18" fmla="*/ 1 w 5"/>
                <a:gd name="T19" fmla="*/ 0 h 5"/>
                <a:gd name="T20" fmla="*/ 1 w 5"/>
                <a:gd name="T21" fmla="*/ 0 h 5"/>
                <a:gd name="T22" fmla="*/ 0 w 5"/>
                <a:gd name="T23" fmla="*/ 0 h 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
                <a:gd name="T37" fmla="*/ 0 h 5"/>
                <a:gd name="T38" fmla="*/ 5 w 5"/>
                <a:gd name="T39" fmla="*/ 5 h 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 h="5">
                  <a:moveTo>
                    <a:pt x="0" y="1"/>
                  </a:moveTo>
                  <a:lnTo>
                    <a:pt x="0" y="3"/>
                  </a:lnTo>
                  <a:lnTo>
                    <a:pt x="0" y="4"/>
                  </a:lnTo>
                  <a:lnTo>
                    <a:pt x="2" y="4"/>
                  </a:lnTo>
                  <a:lnTo>
                    <a:pt x="3" y="5"/>
                  </a:lnTo>
                  <a:lnTo>
                    <a:pt x="4" y="4"/>
                  </a:lnTo>
                  <a:lnTo>
                    <a:pt x="5" y="3"/>
                  </a:lnTo>
                  <a:lnTo>
                    <a:pt x="4" y="1"/>
                  </a:lnTo>
                  <a:lnTo>
                    <a:pt x="4" y="0"/>
                  </a:lnTo>
                  <a:lnTo>
                    <a:pt x="3" y="0"/>
                  </a:lnTo>
                  <a:lnTo>
                    <a:pt x="2" y="0"/>
                  </a:lnTo>
                  <a:lnTo>
                    <a:pt x="0" y="1"/>
                  </a:lnTo>
                  <a:close/>
                </a:path>
              </a:pathLst>
            </a:custGeom>
            <a:noFill/>
            <a:ln w="158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pl-PL"/>
            </a:p>
          </p:txBody>
        </p:sp>
        <p:sp>
          <p:nvSpPr>
            <p:cNvPr id="212" name="Freeform 7">
              <a:extLst>
                <a:ext uri="{FF2B5EF4-FFF2-40B4-BE49-F238E27FC236}">
                  <a16:creationId xmlns:a16="http://schemas.microsoft.com/office/drawing/2014/main" id="{48300F34-ABCA-06A2-F3C4-B10B306AC25F}"/>
                </a:ext>
              </a:extLst>
            </p:cNvPr>
            <p:cNvSpPr>
              <a:spLocks/>
            </p:cNvSpPr>
            <p:nvPr/>
          </p:nvSpPr>
          <p:spPr bwMode="auto">
            <a:xfrm>
              <a:off x="4386" y="3779"/>
              <a:ext cx="3" cy="3"/>
            </a:xfrm>
            <a:custGeom>
              <a:avLst/>
              <a:gdLst>
                <a:gd name="T0" fmla="*/ 1 w 6"/>
                <a:gd name="T1" fmla="*/ 1 h 5"/>
                <a:gd name="T2" fmla="*/ 0 w 6"/>
                <a:gd name="T3" fmla="*/ 1 h 5"/>
                <a:gd name="T4" fmla="*/ 1 w 6"/>
                <a:gd name="T5" fmla="*/ 0 h 5"/>
                <a:gd name="T6" fmla="*/ 1 w 6"/>
                <a:gd name="T7" fmla="*/ 0 h 5"/>
                <a:gd name="T8" fmla="*/ 1 w 6"/>
                <a:gd name="T9" fmla="*/ 0 h 5"/>
                <a:gd name="T10" fmla="*/ 1 w 6"/>
                <a:gd name="T11" fmla="*/ 1 h 5"/>
                <a:gd name="T12" fmla="*/ 1 w 6"/>
                <a:gd name="T13" fmla="*/ 1 h 5"/>
                <a:gd name="T14" fmla="*/ 1 w 6"/>
                <a:gd name="T15" fmla="*/ 1 h 5"/>
                <a:gd name="T16" fmla="*/ 1 w 6"/>
                <a:gd name="T17" fmla="*/ 1 h 5"/>
                <a:gd name="T18" fmla="*/ 1 w 6"/>
                <a:gd name="T19" fmla="*/ 1 h 5"/>
                <a:gd name="T20" fmla="*/ 1 w 6"/>
                <a:gd name="T21" fmla="*/ 1 h 5"/>
                <a:gd name="T22" fmla="*/ 1 w 6"/>
                <a:gd name="T23" fmla="*/ 1 h 5"/>
                <a:gd name="T24" fmla="*/ 1 w 6"/>
                <a:gd name="T25" fmla="*/ 1 h 5"/>
                <a:gd name="T26" fmla="*/ 1 w 6"/>
                <a:gd name="T27" fmla="*/ 1 h 5"/>
                <a:gd name="T28" fmla="*/ 1 w 6"/>
                <a:gd name="T29" fmla="*/ 1 h 5"/>
                <a:gd name="T30" fmla="*/ 1 w 6"/>
                <a:gd name="T31" fmla="*/ 1 h 5"/>
                <a:gd name="T32" fmla="*/ 1 w 6"/>
                <a:gd name="T33" fmla="*/ 1 h 5"/>
                <a:gd name="T34" fmla="*/ 1 w 6"/>
                <a:gd name="T35" fmla="*/ 0 h 5"/>
                <a:gd name="T36" fmla="*/ 1 w 6"/>
                <a:gd name="T37" fmla="*/ 0 h 5"/>
                <a:gd name="T38" fmla="*/ 1 w 6"/>
                <a:gd name="T39" fmla="*/ 1 h 5"/>
                <a:gd name="T40" fmla="*/ 1 w 6"/>
                <a:gd name="T41" fmla="*/ 1 h 5"/>
                <a:gd name="T42" fmla="*/ 1 w 6"/>
                <a:gd name="T43" fmla="*/ 1 h 5"/>
                <a:gd name="T44" fmla="*/ 1 w 6"/>
                <a:gd name="T45" fmla="*/ 1 h 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6"/>
                <a:gd name="T70" fmla="*/ 0 h 5"/>
                <a:gd name="T71" fmla="*/ 6 w 6"/>
                <a:gd name="T72" fmla="*/ 5 h 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6" h="5">
                  <a:moveTo>
                    <a:pt x="4" y="5"/>
                  </a:moveTo>
                  <a:lnTo>
                    <a:pt x="0" y="2"/>
                  </a:lnTo>
                  <a:lnTo>
                    <a:pt x="1" y="0"/>
                  </a:lnTo>
                  <a:lnTo>
                    <a:pt x="3" y="0"/>
                  </a:lnTo>
                  <a:lnTo>
                    <a:pt x="4" y="0"/>
                  </a:lnTo>
                  <a:lnTo>
                    <a:pt x="4" y="1"/>
                  </a:lnTo>
                  <a:lnTo>
                    <a:pt x="5" y="1"/>
                  </a:lnTo>
                  <a:lnTo>
                    <a:pt x="6" y="1"/>
                  </a:lnTo>
                  <a:lnTo>
                    <a:pt x="5" y="2"/>
                  </a:lnTo>
                  <a:lnTo>
                    <a:pt x="4" y="2"/>
                  </a:lnTo>
                  <a:lnTo>
                    <a:pt x="3" y="2"/>
                  </a:lnTo>
                  <a:lnTo>
                    <a:pt x="3" y="3"/>
                  </a:lnTo>
                  <a:lnTo>
                    <a:pt x="5" y="3"/>
                  </a:lnTo>
                  <a:lnTo>
                    <a:pt x="4" y="5"/>
                  </a:lnTo>
                  <a:lnTo>
                    <a:pt x="3" y="2"/>
                  </a:lnTo>
                  <a:lnTo>
                    <a:pt x="3" y="1"/>
                  </a:lnTo>
                  <a:lnTo>
                    <a:pt x="4" y="1"/>
                  </a:lnTo>
                  <a:lnTo>
                    <a:pt x="4" y="0"/>
                  </a:lnTo>
                  <a:lnTo>
                    <a:pt x="3" y="0"/>
                  </a:lnTo>
                  <a:lnTo>
                    <a:pt x="1" y="1"/>
                  </a:lnTo>
                  <a:lnTo>
                    <a:pt x="1" y="2"/>
                  </a:lnTo>
                  <a:lnTo>
                    <a:pt x="3" y="2"/>
                  </a:lnTo>
                  <a:lnTo>
                    <a:pt x="4" y="5"/>
                  </a:lnTo>
                  <a:close/>
                </a:path>
              </a:pathLst>
            </a:cu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a:p>
          </p:txBody>
        </p:sp>
        <p:sp>
          <p:nvSpPr>
            <p:cNvPr id="213" name="Freeform 8">
              <a:extLst>
                <a:ext uri="{FF2B5EF4-FFF2-40B4-BE49-F238E27FC236}">
                  <a16:creationId xmlns:a16="http://schemas.microsoft.com/office/drawing/2014/main" id="{D87F931B-E2EE-98E6-46E4-D7054EFF1135}"/>
                </a:ext>
              </a:extLst>
            </p:cNvPr>
            <p:cNvSpPr>
              <a:spLocks/>
            </p:cNvSpPr>
            <p:nvPr/>
          </p:nvSpPr>
          <p:spPr bwMode="auto">
            <a:xfrm>
              <a:off x="4386" y="3779"/>
              <a:ext cx="3" cy="3"/>
            </a:xfrm>
            <a:custGeom>
              <a:avLst/>
              <a:gdLst>
                <a:gd name="T0" fmla="*/ 1 w 6"/>
                <a:gd name="T1" fmla="*/ 1 h 5"/>
                <a:gd name="T2" fmla="*/ 0 w 6"/>
                <a:gd name="T3" fmla="*/ 1 h 5"/>
                <a:gd name="T4" fmla="*/ 1 w 6"/>
                <a:gd name="T5" fmla="*/ 0 h 5"/>
                <a:gd name="T6" fmla="*/ 1 w 6"/>
                <a:gd name="T7" fmla="*/ 0 h 5"/>
                <a:gd name="T8" fmla="*/ 1 w 6"/>
                <a:gd name="T9" fmla="*/ 0 h 5"/>
                <a:gd name="T10" fmla="*/ 1 w 6"/>
                <a:gd name="T11" fmla="*/ 1 h 5"/>
                <a:gd name="T12" fmla="*/ 1 w 6"/>
                <a:gd name="T13" fmla="*/ 1 h 5"/>
                <a:gd name="T14" fmla="*/ 1 w 6"/>
                <a:gd name="T15" fmla="*/ 1 h 5"/>
                <a:gd name="T16" fmla="*/ 1 w 6"/>
                <a:gd name="T17" fmla="*/ 1 h 5"/>
                <a:gd name="T18" fmla="*/ 1 w 6"/>
                <a:gd name="T19" fmla="*/ 1 h 5"/>
                <a:gd name="T20" fmla="*/ 1 w 6"/>
                <a:gd name="T21" fmla="*/ 1 h 5"/>
                <a:gd name="T22" fmla="*/ 1 w 6"/>
                <a:gd name="T23" fmla="*/ 1 h 5"/>
                <a:gd name="T24" fmla="*/ 1 w 6"/>
                <a:gd name="T25" fmla="*/ 1 h 5"/>
                <a:gd name="T26" fmla="*/ 1 w 6"/>
                <a:gd name="T27" fmla="*/ 1 h 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
                <a:gd name="T43" fmla="*/ 0 h 5"/>
                <a:gd name="T44" fmla="*/ 6 w 6"/>
                <a:gd name="T45" fmla="*/ 5 h 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 h="5">
                  <a:moveTo>
                    <a:pt x="4" y="5"/>
                  </a:moveTo>
                  <a:lnTo>
                    <a:pt x="0" y="2"/>
                  </a:lnTo>
                  <a:lnTo>
                    <a:pt x="1" y="0"/>
                  </a:lnTo>
                  <a:lnTo>
                    <a:pt x="3" y="0"/>
                  </a:lnTo>
                  <a:lnTo>
                    <a:pt x="4" y="0"/>
                  </a:lnTo>
                  <a:lnTo>
                    <a:pt x="4" y="1"/>
                  </a:lnTo>
                  <a:lnTo>
                    <a:pt x="5" y="1"/>
                  </a:lnTo>
                  <a:lnTo>
                    <a:pt x="6" y="1"/>
                  </a:lnTo>
                  <a:lnTo>
                    <a:pt x="5" y="2"/>
                  </a:lnTo>
                  <a:lnTo>
                    <a:pt x="4" y="2"/>
                  </a:lnTo>
                  <a:lnTo>
                    <a:pt x="3" y="2"/>
                  </a:lnTo>
                  <a:lnTo>
                    <a:pt x="3" y="3"/>
                  </a:lnTo>
                  <a:lnTo>
                    <a:pt x="5" y="3"/>
                  </a:lnTo>
                  <a:lnTo>
                    <a:pt x="4" y="5"/>
                  </a:lnTo>
                  <a:close/>
                </a:path>
              </a:pathLst>
            </a:custGeom>
            <a:noFill/>
            <a:ln w="158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pl-PL"/>
            </a:p>
          </p:txBody>
        </p:sp>
        <p:sp>
          <p:nvSpPr>
            <p:cNvPr id="214" name="Freeform 9">
              <a:extLst>
                <a:ext uri="{FF2B5EF4-FFF2-40B4-BE49-F238E27FC236}">
                  <a16:creationId xmlns:a16="http://schemas.microsoft.com/office/drawing/2014/main" id="{C6A8F5D4-3B13-9422-8A6E-9630B63DAF20}"/>
                </a:ext>
              </a:extLst>
            </p:cNvPr>
            <p:cNvSpPr>
              <a:spLocks/>
            </p:cNvSpPr>
            <p:nvPr/>
          </p:nvSpPr>
          <p:spPr bwMode="auto">
            <a:xfrm>
              <a:off x="4386" y="3779"/>
              <a:ext cx="1" cy="2"/>
            </a:xfrm>
            <a:custGeom>
              <a:avLst/>
              <a:gdLst>
                <a:gd name="T0" fmla="*/ 0 w 3"/>
                <a:gd name="T1" fmla="*/ 2 h 2"/>
                <a:gd name="T2" fmla="*/ 0 w 3"/>
                <a:gd name="T3" fmla="*/ 1 h 2"/>
                <a:gd name="T4" fmla="*/ 0 w 3"/>
                <a:gd name="T5" fmla="*/ 1 h 2"/>
                <a:gd name="T6" fmla="*/ 0 w 3"/>
                <a:gd name="T7" fmla="*/ 0 h 2"/>
                <a:gd name="T8" fmla="*/ 0 w 3"/>
                <a:gd name="T9" fmla="*/ 0 h 2"/>
                <a:gd name="T10" fmla="*/ 0 w 3"/>
                <a:gd name="T11" fmla="*/ 1 h 2"/>
                <a:gd name="T12" fmla="*/ 0 w 3"/>
                <a:gd name="T13" fmla="*/ 2 h 2"/>
                <a:gd name="T14" fmla="*/ 0 w 3"/>
                <a:gd name="T15" fmla="*/ 2 h 2"/>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2"/>
                <a:gd name="T26" fmla="*/ 3 w 3"/>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2">
                  <a:moveTo>
                    <a:pt x="2" y="2"/>
                  </a:moveTo>
                  <a:lnTo>
                    <a:pt x="2" y="1"/>
                  </a:lnTo>
                  <a:lnTo>
                    <a:pt x="3" y="1"/>
                  </a:lnTo>
                  <a:lnTo>
                    <a:pt x="3" y="0"/>
                  </a:lnTo>
                  <a:lnTo>
                    <a:pt x="2" y="0"/>
                  </a:lnTo>
                  <a:lnTo>
                    <a:pt x="0" y="1"/>
                  </a:lnTo>
                  <a:lnTo>
                    <a:pt x="0" y="2"/>
                  </a:lnTo>
                  <a:lnTo>
                    <a:pt x="2" y="2"/>
                  </a:lnTo>
                  <a:close/>
                </a:path>
              </a:pathLst>
            </a:custGeom>
            <a:noFill/>
            <a:ln w="158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pl-PL"/>
            </a:p>
          </p:txBody>
        </p:sp>
        <p:sp>
          <p:nvSpPr>
            <p:cNvPr id="215" name="Freeform 10">
              <a:extLst>
                <a:ext uri="{FF2B5EF4-FFF2-40B4-BE49-F238E27FC236}">
                  <a16:creationId xmlns:a16="http://schemas.microsoft.com/office/drawing/2014/main" id="{70A9C386-0220-69BF-D993-EE7F8D6EEB77}"/>
                </a:ext>
              </a:extLst>
            </p:cNvPr>
            <p:cNvSpPr>
              <a:spLocks/>
            </p:cNvSpPr>
            <p:nvPr/>
          </p:nvSpPr>
          <p:spPr bwMode="auto">
            <a:xfrm>
              <a:off x="4381" y="3788"/>
              <a:ext cx="2" cy="2"/>
            </a:xfrm>
            <a:custGeom>
              <a:avLst/>
              <a:gdLst>
                <a:gd name="T0" fmla="*/ 1 w 3"/>
                <a:gd name="T1" fmla="*/ 1 h 3"/>
                <a:gd name="T2" fmla="*/ 0 w 3"/>
                <a:gd name="T3" fmla="*/ 1 h 3"/>
                <a:gd name="T4" fmla="*/ 0 w 3"/>
                <a:gd name="T5" fmla="*/ 1 h 3"/>
                <a:gd name="T6" fmla="*/ 0 w 3"/>
                <a:gd name="T7" fmla="*/ 0 h 3"/>
                <a:gd name="T8" fmla="*/ 1 w 3"/>
                <a:gd name="T9" fmla="*/ 0 h 3"/>
                <a:gd name="T10" fmla="*/ 1 w 3"/>
                <a:gd name="T11" fmla="*/ 0 h 3"/>
                <a:gd name="T12" fmla="*/ 1 w 3"/>
                <a:gd name="T13" fmla="*/ 1 h 3"/>
                <a:gd name="T14" fmla="*/ 1 w 3"/>
                <a:gd name="T15" fmla="*/ 0 h 3"/>
                <a:gd name="T16" fmla="*/ 1 w 3"/>
                <a:gd name="T17" fmla="*/ 1 h 3"/>
                <a:gd name="T18" fmla="*/ 1 w 3"/>
                <a:gd name="T19" fmla="*/ 1 h 3"/>
                <a:gd name="T20" fmla="*/ 1 w 3"/>
                <a:gd name="T21" fmla="*/ 1 h 3"/>
                <a:gd name="T22" fmla="*/ 1 w 3"/>
                <a:gd name="T23" fmla="*/ 1 h 3"/>
                <a:gd name="T24" fmla="*/ 1 w 3"/>
                <a:gd name="T25" fmla="*/ 1 h 3"/>
                <a:gd name="T26" fmla="*/ 1 w 3"/>
                <a:gd name="T27" fmla="*/ 1 h 3"/>
                <a:gd name="T28" fmla="*/ 1 w 3"/>
                <a:gd name="T29" fmla="*/ 1 h 3"/>
                <a:gd name="T30" fmla="*/ 1 w 3"/>
                <a:gd name="T31" fmla="*/ 1 h 3"/>
                <a:gd name="T32" fmla="*/ 1 w 3"/>
                <a:gd name="T33" fmla="*/ 1 h 3"/>
                <a:gd name="T34" fmla="*/ 1 w 3"/>
                <a:gd name="T35" fmla="*/ 1 h 3"/>
                <a:gd name="T36" fmla="*/ 1 w 3"/>
                <a:gd name="T37" fmla="*/ 1 h 3"/>
                <a:gd name="T38" fmla="*/ 1 w 3"/>
                <a:gd name="T39" fmla="*/ 1 h 3"/>
                <a:gd name="T40" fmla="*/ 1 w 3"/>
                <a:gd name="T41" fmla="*/ 1 h 3"/>
                <a:gd name="T42" fmla="*/ 1 w 3"/>
                <a:gd name="T43" fmla="*/ 0 h 3"/>
                <a:gd name="T44" fmla="*/ 0 w 3"/>
                <a:gd name="T45" fmla="*/ 0 h 3"/>
                <a:gd name="T46" fmla="*/ 0 w 3"/>
                <a:gd name="T47" fmla="*/ 1 h 3"/>
                <a:gd name="T48" fmla="*/ 1 w 3"/>
                <a:gd name="T49" fmla="*/ 1 h 3"/>
                <a:gd name="T50" fmla="*/ 1 w 3"/>
                <a:gd name="T51" fmla="*/ 1 h 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3"/>
                <a:gd name="T79" fmla="*/ 0 h 3"/>
                <a:gd name="T80" fmla="*/ 3 w 3"/>
                <a:gd name="T81" fmla="*/ 3 h 3"/>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3" h="3">
                  <a:moveTo>
                    <a:pt x="1" y="2"/>
                  </a:moveTo>
                  <a:lnTo>
                    <a:pt x="0" y="2"/>
                  </a:lnTo>
                  <a:lnTo>
                    <a:pt x="0" y="1"/>
                  </a:lnTo>
                  <a:lnTo>
                    <a:pt x="0" y="0"/>
                  </a:lnTo>
                  <a:lnTo>
                    <a:pt x="1" y="0"/>
                  </a:lnTo>
                  <a:lnTo>
                    <a:pt x="2" y="0"/>
                  </a:lnTo>
                  <a:lnTo>
                    <a:pt x="2" y="1"/>
                  </a:lnTo>
                  <a:lnTo>
                    <a:pt x="2" y="0"/>
                  </a:lnTo>
                  <a:lnTo>
                    <a:pt x="3" y="1"/>
                  </a:lnTo>
                  <a:lnTo>
                    <a:pt x="3" y="2"/>
                  </a:lnTo>
                  <a:lnTo>
                    <a:pt x="3" y="3"/>
                  </a:lnTo>
                  <a:lnTo>
                    <a:pt x="2" y="3"/>
                  </a:lnTo>
                  <a:lnTo>
                    <a:pt x="1" y="2"/>
                  </a:lnTo>
                  <a:lnTo>
                    <a:pt x="2" y="2"/>
                  </a:lnTo>
                  <a:lnTo>
                    <a:pt x="2" y="3"/>
                  </a:lnTo>
                  <a:lnTo>
                    <a:pt x="3" y="2"/>
                  </a:lnTo>
                  <a:lnTo>
                    <a:pt x="3" y="1"/>
                  </a:lnTo>
                  <a:lnTo>
                    <a:pt x="2" y="1"/>
                  </a:lnTo>
                  <a:lnTo>
                    <a:pt x="2" y="2"/>
                  </a:lnTo>
                  <a:lnTo>
                    <a:pt x="1" y="2"/>
                  </a:lnTo>
                  <a:lnTo>
                    <a:pt x="1" y="1"/>
                  </a:lnTo>
                  <a:lnTo>
                    <a:pt x="1" y="0"/>
                  </a:lnTo>
                  <a:lnTo>
                    <a:pt x="0" y="0"/>
                  </a:lnTo>
                  <a:lnTo>
                    <a:pt x="0" y="1"/>
                  </a:lnTo>
                  <a:lnTo>
                    <a:pt x="1" y="1"/>
                  </a:lnTo>
                  <a:lnTo>
                    <a:pt x="1" y="2"/>
                  </a:lnTo>
                  <a:close/>
                </a:path>
              </a:pathLst>
            </a:cu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a:p>
          </p:txBody>
        </p:sp>
        <p:sp>
          <p:nvSpPr>
            <p:cNvPr id="216" name="Freeform 11">
              <a:extLst>
                <a:ext uri="{FF2B5EF4-FFF2-40B4-BE49-F238E27FC236}">
                  <a16:creationId xmlns:a16="http://schemas.microsoft.com/office/drawing/2014/main" id="{969F56A4-039D-A24D-4B7E-D3005121FD1A}"/>
                </a:ext>
              </a:extLst>
            </p:cNvPr>
            <p:cNvSpPr>
              <a:spLocks/>
            </p:cNvSpPr>
            <p:nvPr/>
          </p:nvSpPr>
          <p:spPr bwMode="auto">
            <a:xfrm>
              <a:off x="4381" y="3788"/>
              <a:ext cx="2" cy="2"/>
            </a:xfrm>
            <a:custGeom>
              <a:avLst/>
              <a:gdLst>
                <a:gd name="T0" fmla="*/ 1 w 3"/>
                <a:gd name="T1" fmla="*/ 1 h 3"/>
                <a:gd name="T2" fmla="*/ 0 w 3"/>
                <a:gd name="T3" fmla="*/ 1 h 3"/>
                <a:gd name="T4" fmla="*/ 0 w 3"/>
                <a:gd name="T5" fmla="*/ 1 h 3"/>
                <a:gd name="T6" fmla="*/ 0 w 3"/>
                <a:gd name="T7" fmla="*/ 0 h 3"/>
                <a:gd name="T8" fmla="*/ 1 w 3"/>
                <a:gd name="T9" fmla="*/ 0 h 3"/>
                <a:gd name="T10" fmla="*/ 1 w 3"/>
                <a:gd name="T11" fmla="*/ 0 h 3"/>
                <a:gd name="T12" fmla="*/ 1 w 3"/>
                <a:gd name="T13" fmla="*/ 1 h 3"/>
                <a:gd name="T14" fmla="*/ 1 w 3"/>
                <a:gd name="T15" fmla="*/ 0 h 3"/>
                <a:gd name="T16" fmla="*/ 1 w 3"/>
                <a:gd name="T17" fmla="*/ 1 h 3"/>
                <a:gd name="T18" fmla="*/ 1 w 3"/>
                <a:gd name="T19" fmla="*/ 1 h 3"/>
                <a:gd name="T20" fmla="*/ 1 w 3"/>
                <a:gd name="T21" fmla="*/ 1 h 3"/>
                <a:gd name="T22" fmla="*/ 1 w 3"/>
                <a:gd name="T23" fmla="*/ 1 h 3"/>
                <a:gd name="T24" fmla="*/ 1 w 3"/>
                <a:gd name="T25" fmla="*/ 1 h 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
                <a:gd name="T40" fmla="*/ 0 h 3"/>
                <a:gd name="T41" fmla="*/ 3 w 3"/>
                <a:gd name="T42" fmla="*/ 3 h 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 h="3">
                  <a:moveTo>
                    <a:pt x="1" y="2"/>
                  </a:moveTo>
                  <a:lnTo>
                    <a:pt x="0" y="2"/>
                  </a:lnTo>
                  <a:lnTo>
                    <a:pt x="0" y="1"/>
                  </a:lnTo>
                  <a:lnTo>
                    <a:pt x="0" y="0"/>
                  </a:lnTo>
                  <a:lnTo>
                    <a:pt x="1" y="0"/>
                  </a:lnTo>
                  <a:lnTo>
                    <a:pt x="2" y="0"/>
                  </a:lnTo>
                  <a:lnTo>
                    <a:pt x="2" y="1"/>
                  </a:lnTo>
                  <a:lnTo>
                    <a:pt x="2" y="0"/>
                  </a:lnTo>
                  <a:lnTo>
                    <a:pt x="3" y="1"/>
                  </a:lnTo>
                  <a:lnTo>
                    <a:pt x="3" y="2"/>
                  </a:lnTo>
                  <a:lnTo>
                    <a:pt x="3" y="3"/>
                  </a:lnTo>
                  <a:lnTo>
                    <a:pt x="2" y="3"/>
                  </a:lnTo>
                  <a:lnTo>
                    <a:pt x="1" y="2"/>
                  </a:lnTo>
                  <a:close/>
                </a:path>
              </a:pathLst>
            </a:custGeom>
            <a:noFill/>
            <a:ln w="158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pl-PL"/>
            </a:p>
          </p:txBody>
        </p:sp>
        <p:sp>
          <p:nvSpPr>
            <p:cNvPr id="217" name="Freeform 12">
              <a:extLst>
                <a:ext uri="{FF2B5EF4-FFF2-40B4-BE49-F238E27FC236}">
                  <a16:creationId xmlns:a16="http://schemas.microsoft.com/office/drawing/2014/main" id="{0C9BAB18-FEA9-CB20-48F5-8D31893FAD24}"/>
                </a:ext>
              </a:extLst>
            </p:cNvPr>
            <p:cNvSpPr>
              <a:spLocks/>
            </p:cNvSpPr>
            <p:nvPr/>
          </p:nvSpPr>
          <p:spPr bwMode="auto">
            <a:xfrm>
              <a:off x="4383" y="3789"/>
              <a:ext cx="1" cy="1"/>
            </a:xfrm>
            <a:custGeom>
              <a:avLst/>
              <a:gdLst>
                <a:gd name="T0" fmla="*/ 0 w 1"/>
                <a:gd name="T1" fmla="*/ 1 h 2"/>
                <a:gd name="T2" fmla="*/ 0 w 1"/>
                <a:gd name="T3" fmla="*/ 1 h 2"/>
                <a:gd name="T4" fmla="*/ 1 w 1"/>
                <a:gd name="T5" fmla="*/ 1 h 2"/>
                <a:gd name="T6" fmla="*/ 1 w 1"/>
                <a:gd name="T7" fmla="*/ 0 h 2"/>
                <a:gd name="T8" fmla="*/ 0 w 1"/>
                <a:gd name="T9" fmla="*/ 0 h 2"/>
                <a:gd name="T10" fmla="*/ 0 w 1"/>
                <a:gd name="T11" fmla="*/ 1 h 2"/>
                <a:gd name="T12" fmla="*/ 0 60000 65536"/>
                <a:gd name="T13" fmla="*/ 0 60000 65536"/>
                <a:gd name="T14" fmla="*/ 0 60000 65536"/>
                <a:gd name="T15" fmla="*/ 0 60000 65536"/>
                <a:gd name="T16" fmla="*/ 0 60000 65536"/>
                <a:gd name="T17" fmla="*/ 0 60000 65536"/>
                <a:gd name="T18" fmla="*/ 0 w 1"/>
                <a:gd name="T19" fmla="*/ 0 h 2"/>
                <a:gd name="T20" fmla="*/ 1 w 1"/>
                <a:gd name="T21" fmla="*/ 2 h 2"/>
              </a:gdLst>
              <a:ahLst/>
              <a:cxnLst>
                <a:cxn ang="T12">
                  <a:pos x="T0" y="T1"/>
                </a:cxn>
                <a:cxn ang="T13">
                  <a:pos x="T2" y="T3"/>
                </a:cxn>
                <a:cxn ang="T14">
                  <a:pos x="T4" y="T5"/>
                </a:cxn>
                <a:cxn ang="T15">
                  <a:pos x="T6" y="T7"/>
                </a:cxn>
                <a:cxn ang="T16">
                  <a:pos x="T8" y="T9"/>
                </a:cxn>
                <a:cxn ang="T17">
                  <a:pos x="T10" y="T11"/>
                </a:cxn>
              </a:cxnLst>
              <a:rect l="T18" t="T19" r="T20" b="T21"/>
              <a:pathLst>
                <a:path w="1" h="2">
                  <a:moveTo>
                    <a:pt x="0" y="1"/>
                  </a:moveTo>
                  <a:lnTo>
                    <a:pt x="0" y="2"/>
                  </a:lnTo>
                  <a:lnTo>
                    <a:pt x="1" y="1"/>
                  </a:lnTo>
                  <a:lnTo>
                    <a:pt x="1" y="0"/>
                  </a:lnTo>
                  <a:lnTo>
                    <a:pt x="0" y="0"/>
                  </a:lnTo>
                  <a:lnTo>
                    <a:pt x="0" y="1"/>
                  </a:lnTo>
                  <a:close/>
                </a:path>
              </a:pathLst>
            </a:custGeom>
            <a:noFill/>
            <a:ln w="158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pl-PL"/>
            </a:p>
          </p:txBody>
        </p:sp>
        <p:sp>
          <p:nvSpPr>
            <p:cNvPr id="218" name="Rectangle 13">
              <a:extLst>
                <a:ext uri="{FF2B5EF4-FFF2-40B4-BE49-F238E27FC236}">
                  <a16:creationId xmlns:a16="http://schemas.microsoft.com/office/drawing/2014/main" id="{B0C022A6-5A16-E2BE-EC33-DE2FDB6DBBDA}"/>
                </a:ext>
              </a:extLst>
            </p:cNvPr>
            <p:cNvSpPr>
              <a:spLocks noChangeArrowheads="1"/>
            </p:cNvSpPr>
            <p:nvPr/>
          </p:nvSpPr>
          <p:spPr bwMode="auto">
            <a:xfrm>
              <a:off x="4381" y="3788"/>
              <a:ext cx="1" cy="1"/>
            </a:xfrm>
            <a:prstGeom prst="rect">
              <a:avLst/>
            </a:prstGeom>
            <a:noFill/>
            <a:ln w="1588">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defRPr sz="1300" b="1">
                  <a:solidFill>
                    <a:srgbClr val="262626"/>
                  </a:solidFill>
                  <a:latin typeface="Verdana" panose="020B0604030504040204" pitchFamily="34" charset="0"/>
                  <a:cs typeface="Arial" panose="020B0604020202020204" pitchFamily="34" charset="0"/>
                </a:defRPr>
              </a:lvl1pPr>
              <a:lvl2pPr marL="742950" indent="-285750" eaLnBrk="0" hangingPunct="0">
                <a:spcBef>
                  <a:spcPct val="20000"/>
                </a:spcBef>
                <a:defRPr sz="1300">
                  <a:solidFill>
                    <a:srgbClr val="262626"/>
                  </a:solidFill>
                  <a:latin typeface="Verdana" panose="020B0604030504040204" pitchFamily="34" charset="0"/>
                  <a:cs typeface="Arial" panose="020B0604020202020204" pitchFamily="34" charset="0"/>
                </a:defRPr>
              </a:lvl2pPr>
              <a:lvl3pPr marL="1143000" indent="-228600" eaLnBrk="0" hangingPunct="0">
                <a:spcBef>
                  <a:spcPct val="20000"/>
                </a:spcBef>
                <a:buFont typeface="Wingdings" panose="05000000000000000000" pitchFamily="2" charset="2"/>
                <a:buChar char="n"/>
                <a:defRPr sz="1300">
                  <a:solidFill>
                    <a:srgbClr val="262626"/>
                  </a:solidFill>
                  <a:latin typeface="Verdana" panose="020B0604030504040204" pitchFamily="34" charset="0"/>
                  <a:cs typeface="Arial" panose="020B0604020202020204" pitchFamily="34" charset="0"/>
                </a:defRPr>
              </a:lvl3pPr>
              <a:lvl4pPr marL="1600200" indent="-228600" eaLnBrk="0" hangingPunct="0">
                <a:spcBef>
                  <a:spcPct val="20000"/>
                </a:spcBef>
                <a:buFont typeface="Wingdings" panose="05000000000000000000" pitchFamily="2" charset="2"/>
                <a:buChar char="n"/>
                <a:defRPr sz="1300">
                  <a:solidFill>
                    <a:srgbClr val="262626"/>
                  </a:solidFill>
                  <a:latin typeface="Verdana" panose="020B0604030504040204" pitchFamily="34" charset="0"/>
                  <a:cs typeface="Arial" panose="020B0604020202020204" pitchFamily="34" charset="0"/>
                </a:defRPr>
              </a:lvl4pPr>
              <a:lvl5pPr marL="2057400" indent="-228600" eaLnBrk="0" hangingPunct="0">
                <a:spcBef>
                  <a:spcPct val="20000"/>
                </a:spcBef>
                <a:buFont typeface="Wingdings" panose="05000000000000000000" pitchFamily="2" charset="2"/>
                <a:buChar char="n"/>
                <a:defRPr sz="1300">
                  <a:solidFill>
                    <a:srgbClr val="262626"/>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n"/>
                <a:defRPr sz="1300">
                  <a:solidFill>
                    <a:srgbClr val="262626"/>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n"/>
                <a:defRPr sz="1300">
                  <a:solidFill>
                    <a:srgbClr val="262626"/>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n"/>
                <a:defRPr sz="1300">
                  <a:solidFill>
                    <a:srgbClr val="262626"/>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n"/>
                <a:defRPr sz="1300">
                  <a:solidFill>
                    <a:srgbClr val="262626"/>
                  </a:solidFill>
                  <a:latin typeface="Verdana" panose="020B0604030504040204" pitchFamily="34" charset="0"/>
                  <a:cs typeface="Arial" panose="020B0604020202020204" pitchFamily="34" charset="0"/>
                </a:defRPr>
              </a:lvl9pPr>
            </a:lstStyle>
            <a:p>
              <a:pPr algn="ctr" eaLnBrk="1" hangingPunct="1">
                <a:spcBef>
                  <a:spcPct val="0"/>
                </a:spcBef>
                <a:buFont typeface="Wingdings" panose="05000000000000000000" pitchFamily="2" charset="2"/>
                <a:buChar char="§"/>
              </a:pPr>
              <a:endParaRPr lang="pl-PL" altLang="pl-PL" sz="1800" b="0">
                <a:solidFill>
                  <a:schemeClr val="tx2"/>
                </a:solidFill>
              </a:endParaRPr>
            </a:p>
          </p:txBody>
        </p:sp>
        <p:sp>
          <p:nvSpPr>
            <p:cNvPr id="219" name="Freeform 14">
              <a:extLst>
                <a:ext uri="{FF2B5EF4-FFF2-40B4-BE49-F238E27FC236}">
                  <a16:creationId xmlns:a16="http://schemas.microsoft.com/office/drawing/2014/main" id="{6F6CFA06-CAE1-0377-05EE-88C6CAA54F32}"/>
                </a:ext>
              </a:extLst>
            </p:cNvPr>
            <p:cNvSpPr>
              <a:spLocks/>
            </p:cNvSpPr>
            <p:nvPr/>
          </p:nvSpPr>
          <p:spPr bwMode="auto">
            <a:xfrm>
              <a:off x="4375" y="3801"/>
              <a:ext cx="2" cy="2"/>
            </a:xfrm>
            <a:custGeom>
              <a:avLst/>
              <a:gdLst>
                <a:gd name="T0" fmla="*/ 1 w 4"/>
                <a:gd name="T1" fmla="*/ 0 h 5"/>
                <a:gd name="T2" fmla="*/ 1 w 4"/>
                <a:gd name="T3" fmla="*/ 0 h 5"/>
                <a:gd name="T4" fmla="*/ 1 w 4"/>
                <a:gd name="T5" fmla="*/ 0 h 5"/>
                <a:gd name="T6" fmla="*/ 1 w 4"/>
                <a:gd name="T7" fmla="*/ 0 h 5"/>
                <a:gd name="T8" fmla="*/ 1 w 4"/>
                <a:gd name="T9" fmla="*/ 0 h 5"/>
                <a:gd name="T10" fmla="*/ 1 w 4"/>
                <a:gd name="T11" fmla="*/ 0 h 5"/>
                <a:gd name="T12" fmla="*/ 1 w 4"/>
                <a:gd name="T13" fmla="*/ 0 h 5"/>
                <a:gd name="T14" fmla="*/ 1 w 4"/>
                <a:gd name="T15" fmla="*/ 0 h 5"/>
                <a:gd name="T16" fmla="*/ 1 w 4"/>
                <a:gd name="T17" fmla="*/ 0 h 5"/>
                <a:gd name="T18" fmla="*/ 0 w 4"/>
                <a:gd name="T19" fmla="*/ 0 h 5"/>
                <a:gd name="T20" fmla="*/ 0 w 4"/>
                <a:gd name="T21" fmla="*/ 0 h 5"/>
                <a:gd name="T22" fmla="*/ 1 w 4"/>
                <a:gd name="T23" fmla="*/ 0 h 5"/>
                <a:gd name="T24" fmla="*/ 1 w 4"/>
                <a:gd name="T25" fmla="*/ 0 h 5"/>
                <a:gd name="T26" fmla="*/ 1 w 4"/>
                <a:gd name="T27" fmla="*/ 0 h 5"/>
                <a:gd name="T28" fmla="*/ 1 w 4"/>
                <a:gd name="T29" fmla="*/ 0 h 5"/>
                <a:gd name="T30" fmla="*/ 1 w 4"/>
                <a:gd name="T31" fmla="*/ 0 h 5"/>
                <a:gd name="T32" fmla="*/ 1 w 4"/>
                <a:gd name="T33" fmla="*/ 0 h 5"/>
                <a:gd name="T34" fmla="*/ 1 w 4"/>
                <a:gd name="T35" fmla="*/ 0 h 5"/>
                <a:gd name="T36" fmla="*/ 1 w 4"/>
                <a:gd name="T37" fmla="*/ 0 h 5"/>
                <a:gd name="T38" fmla="*/ 1 w 4"/>
                <a:gd name="T39" fmla="*/ 0 h 5"/>
                <a:gd name="T40" fmla="*/ 1 w 4"/>
                <a:gd name="T41" fmla="*/ 0 h 5"/>
                <a:gd name="T42" fmla="*/ 1 w 4"/>
                <a:gd name="T43" fmla="*/ 0 h 5"/>
                <a:gd name="T44" fmla="*/ 1 w 4"/>
                <a:gd name="T45" fmla="*/ 0 h 5"/>
                <a:gd name="T46" fmla="*/ 1 w 4"/>
                <a:gd name="T47" fmla="*/ 0 h 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
                <a:gd name="T73" fmla="*/ 0 h 5"/>
                <a:gd name="T74" fmla="*/ 4 w 4"/>
                <a:gd name="T75" fmla="*/ 5 h 5"/>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 h="5">
                  <a:moveTo>
                    <a:pt x="3" y="5"/>
                  </a:moveTo>
                  <a:lnTo>
                    <a:pt x="3" y="4"/>
                  </a:lnTo>
                  <a:lnTo>
                    <a:pt x="4" y="4"/>
                  </a:lnTo>
                  <a:lnTo>
                    <a:pt x="4" y="2"/>
                  </a:lnTo>
                  <a:lnTo>
                    <a:pt x="3" y="2"/>
                  </a:lnTo>
                  <a:lnTo>
                    <a:pt x="3" y="4"/>
                  </a:lnTo>
                  <a:lnTo>
                    <a:pt x="2" y="4"/>
                  </a:lnTo>
                  <a:lnTo>
                    <a:pt x="1" y="4"/>
                  </a:lnTo>
                  <a:lnTo>
                    <a:pt x="1" y="2"/>
                  </a:lnTo>
                  <a:lnTo>
                    <a:pt x="0" y="2"/>
                  </a:lnTo>
                  <a:lnTo>
                    <a:pt x="0" y="1"/>
                  </a:lnTo>
                  <a:lnTo>
                    <a:pt x="1" y="1"/>
                  </a:lnTo>
                  <a:lnTo>
                    <a:pt x="1" y="0"/>
                  </a:lnTo>
                  <a:lnTo>
                    <a:pt x="3" y="1"/>
                  </a:lnTo>
                  <a:lnTo>
                    <a:pt x="4" y="2"/>
                  </a:lnTo>
                  <a:lnTo>
                    <a:pt x="4" y="4"/>
                  </a:lnTo>
                  <a:lnTo>
                    <a:pt x="3" y="5"/>
                  </a:lnTo>
                  <a:lnTo>
                    <a:pt x="1" y="2"/>
                  </a:lnTo>
                  <a:lnTo>
                    <a:pt x="2" y="4"/>
                  </a:lnTo>
                  <a:lnTo>
                    <a:pt x="3" y="2"/>
                  </a:lnTo>
                  <a:lnTo>
                    <a:pt x="2" y="1"/>
                  </a:lnTo>
                  <a:lnTo>
                    <a:pt x="1" y="1"/>
                  </a:lnTo>
                  <a:lnTo>
                    <a:pt x="1" y="2"/>
                  </a:lnTo>
                  <a:lnTo>
                    <a:pt x="3" y="5"/>
                  </a:lnTo>
                  <a:close/>
                </a:path>
              </a:pathLst>
            </a:cu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a:p>
          </p:txBody>
        </p:sp>
        <p:sp>
          <p:nvSpPr>
            <p:cNvPr id="220" name="Freeform 15">
              <a:extLst>
                <a:ext uri="{FF2B5EF4-FFF2-40B4-BE49-F238E27FC236}">
                  <a16:creationId xmlns:a16="http://schemas.microsoft.com/office/drawing/2014/main" id="{A92037C1-96BD-053A-B577-8C87E321208B}"/>
                </a:ext>
              </a:extLst>
            </p:cNvPr>
            <p:cNvSpPr>
              <a:spLocks/>
            </p:cNvSpPr>
            <p:nvPr/>
          </p:nvSpPr>
          <p:spPr bwMode="auto">
            <a:xfrm>
              <a:off x="4375" y="3801"/>
              <a:ext cx="2" cy="2"/>
            </a:xfrm>
            <a:custGeom>
              <a:avLst/>
              <a:gdLst>
                <a:gd name="T0" fmla="*/ 1 w 4"/>
                <a:gd name="T1" fmla="*/ 0 h 5"/>
                <a:gd name="T2" fmla="*/ 1 w 4"/>
                <a:gd name="T3" fmla="*/ 0 h 5"/>
                <a:gd name="T4" fmla="*/ 1 w 4"/>
                <a:gd name="T5" fmla="*/ 0 h 5"/>
                <a:gd name="T6" fmla="*/ 1 w 4"/>
                <a:gd name="T7" fmla="*/ 0 h 5"/>
                <a:gd name="T8" fmla="*/ 1 w 4"/>
                <a:gd name="T9" fmla="*/ 0 h 5"/>
                <a:gd name="T10" fmla="*/ 1 w 4"/>
                <a:gd name="T11" fmla="*/ 0 h 5"/>
                <a:gd name="T12" fmla="*/ 1 w 4"/>
                <a:gd name="T13" fmla="*/ 0 h 5"/>
                <a:gd name="T14" fmla="*/ 1 w 4"/>
                <a:gd name="T15" fmla="*/ 0 h 5"/>
                <a:gd name="T16" fmla="*/ 1 w 4"/>
                <a:gd name="T17" fmla="*/ 0 h 5"/>
                <a:gd name="T18" fmla="*/ 0 w 4"/>
                <a:gd name="T19" fmla="*/ 0 h 5"/>
                <a:gd name="T20" fmla="*/ 0 w 4"/>
                <a:gd name="T21" fmla="*/ 0 h 5"/>
                <a:gd name="T22" fmla="*/ 1 w 4"/>
                <a:gd name="T23" fmla="*/ 0 h 5"/>
                <a:gd name="T24" fmla="*/ 1 w 4"/>
                <a:gd name="T25" fmla="*/ 0 h 5"/>
                <a:gd name="T26" fmla="*/ 1 w 4"/>
                <a:gd name="T27" fmla="*/ 0 h 5"/>
                <a:gd name="T28" fmla="*/ 1 w 4"/>
                <a:gd name="T29" fmla="*/ 0 h 5"/>
                <a:gd name="T30" fmla="*/ 1 w 4"/>
                <a:gd name="T31" fmla="*/ 0 h 5"/>
                <a:gd name="T32" fmla="*/ 1 w 4"/>
                <a:gd name="T33" fmla="*/ 0 h 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
                <a:gd name="T52" fmla="*/ 0 h 5"/>
                <a:gd name="T53" fmla="*/ 4 w 4"/>
                <a:gd name="T54" fmla="*/ 5 h 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 h="5">
                  <a:moveTo>
                    <a:pt x="3" y="5"/>
                  </a:moveTo>
                  <a:lnTo>
                    <a:pt x="3" y="4"/>
                  </a:lnTo>
                  <a:lnTo>
                    <a:pt x="4" y="4"/>
                  </a:lnTo>
                  <a:lnTo>
                    <a:pt x="4" y="2"/>
                  </a:lnTo>
                  <a:lnTo>
                    <a:pt x="3" y="2"/>
                  </a:lnTo>
                  <a:lnTo>
                    <a:pt x="3" y="4"/>
                  </a:lnTo>
                  <a:lnTo>
                    <a:pt x="2" y="4"/>
                  </a:lnTo>
                  <a:lnTo>
                    <a:pt x="1" y="4"/>
                  </a:lnTo>
                  <a:lnTo>
                    <a:pt x="1" y="2"/>
                  </a:lnTo>
                  <a:lnTo>
                    <a:pt x="0" y="2"/>
                  </a:lnTo>
                  <a:lnTo>
                    <a:pt x="0" y="1"/>
                  </a:lnTo>
                  <a:lnTo>
                    <a:pt x="1" y="1"/>
                  </a:lnTo>
                  <a:lnTo>
                    <a:pt x="1" y="0"/>
                  </a:lnTo>
                  <a:lnTo>
                    <a:pt x="3" y="1"/>
                  </a:lnTo>
                  <a:lnTo>
                    <a:pt x="4" y="2"/>
                  </a:lnTo>
                  <a:lnTo>
                    <a:pt x="4" y="4"/>
                  </a:lnTo>
                  <a:lnTo>
                    <a:pt x="3" y="5"/>
                  </a:lnTo>
                  <a:close/>
                </a:path>
              </a:pathLst>
            </a:custGeom>
            <a:noFill/>
            <a:ln w="158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pl-PL"/>
            </a:p>
          </p:txBody>
        </p:sp>
        <p:sp>
          <p:nvSpPr>
            <p:cNvPr id="221" name="Freeform 16">
              <a:extLst>
                <a:ext uri="{FF2B5EF4-FFF2-40B4-BE49-F238E27FC236}">
                  <a16:creationId xmlns:a16="http://schemas.microsoft.com/office/drawing/2014/main" id="{09C1D78F-B868-D257-18F3-425AA68B4159}"/>
                </a:ext>
              </a:extLst>
            </p:cNvPr>
            <p:cNvSpPr>
              <a:spLocks/>
            </p:cNvSpPr>
            <p:nvPr/>
          </p:nvSpPr>
          <p:spPr bwMode="auto">
            <a:xfrm>
              <a:off x="4375" y="3802"/>
              <a:ext cx="2" cy="1"/>
            </a:xfrm>
            <a:custGeom>
              <a:avLst/>
              <a:gdLst>
                <a:gd name="T0" fmla="*/ 0 w 2"/>
                <a:gd name="T1" fmla="*/ 0 h 3"/>
                <a:gd name="T2" fmla="*/ 1 w 2"/>
                <a:gd name="T3" fmla="*/ 0 h 3"/>
                <a:gd name="T4" fmla="*/ 2 w 2"/>
                <a:gd name="T5" fmla="*/ 0 h 3"/>
                <a:gd name="T6" fmla="*/ 1 w 2"/>
                <a:gd name="T7" fmla="*/ 0 h 3"/>
                <a:gd name="T8" fmla="*/ 0 w 2"/>
                <a:gd name="T9" fmla="*/ 0 h 3"/>
                <a:gd name="T10" fmla="*/ 0 w 2"/>
                <a:gd name="T11" fmla="*/ 0 h 3"/>
                <a:gd name="T12" fmla="*/ 0 60000 65536"/>
                <a:gd name="T13" fmla="*/ 0 60000 65536"/>
                <a:gd name="T14" fmla="*/ 0 60000 65536"/>
                <a:gd name="T15" fmla="*/ 0 60000 65536"/>
                <a:gd name="T16" fmla="*/ 0 60000 65536"/>
                <a:gd name="T17" fmla="*/ 0 60000 65536"/>
                <a:gd name="T18" fmla="*/ 0 w 2"/>
                <a:gd name="T19" fmla="*/ 0 h 3"/>
                <a:gd name="T20" fmla="*/ 2 w 2"/>
                <a:gd name="T21" fmla="*/ 3 h 3"/>
              </a:gdLst>
              <a:ahLst/>
              <a:cxnLst>
                <a:cxn ang="T12">
                  <a:pos x="T0" y="T1"/>
                </a:cxn>
                <a:cxn ang="T13">
                  <a:pos x="T2" y="T3"/>
                </a:cxn>
                <a:cxn ang="T14">
                  <a:pos x="T4" y="T5"/>
                </a:cxn>
                <a:cxn ang="T15">
                  <a:pos x="T6" y="T7"/>
                </a:cxn>
                <a:cxn ang="T16">
                  <a:pos x="T8" y="T9"/>
                </a:cxn>
                <a:cxn ang="T17">
                  <a:pos x="T10" y="T11"/>
                </a:cxn>
              </a:cxnLst>
              <a:rect l="T18" t="T19" r="T20" b="T21"/>
              <a:pathLst>
                <a:path w="2" h="3">
                  <a:moveTo>
                    <a:pt x="0" y="1"/>
                  </a:moveTo>
                  <a:lnTo>
                    <a:pt x="1" y="3"/>
                  </a:lnTo>
                  <a:lnTo>
                    <a:pt x="2" y="1"/>
                  </a:lnTo>
                  <a:lnTo>
                    <a:pt x="1" y="0"/>
                  </a:lnTo>
                  <a:lnTo>
                    <a:pt x="0" y="0"/>
                  </a:lnTo>
                  <a:lnTo>
                    <a:pt x="0" y="1"/>
                  </a:lnTo>
                  <a:close/>
                </a:path>
              </a:pathLst>
            </a:custGeom>
            <a:noFill/>
            <a:ln w="158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pl-PL"/>
            </a:p>
          </p:txBody>
        </p:sp>
        <p:sp>
          <p:nvSpPr>
            <p:cNvPr id="222" name="Freeform 17">
              <a:extLst>
                <a:ext uri="{FF2B5EF4-FFF2-40B4-BE49-F238E27FC236}">
                  <a16:creationId xmlns:a16="http://schemas.microsoft.com/office/drawing/2014/main" id="{53DD7D27-1193-C6E1-FDC2-E35CA1EA9ECF}"/>
                </a:ext>
              </a:extLst>
            </p:cNvPr>
            <p:cNvSpPr>
              <a:spLocks/>
            </p:cNvSpPr>
            <p:nvPr/>
          </p:nvSpPr>
          <p:spPr bwMode="auto">
            <a:xfrm>
              <a:off x="4372" y="3806"/>
              <a:ext cx="2" cy="2"/>
            </a:xfrm>
            <a:custGeom>
              <a:avLst/>
              <a:gdLst>
                <a:gd name="T0" fmla="*/ 1 w 3"/>
                <a:gd name="T1" fmla="*/ 1 h 4"/>
                <a:gd name="T2" fmla="*/ 0 w 3"/>
                <a:gd name="T3" fmla="*/ 1 h 4"/>
                <a:gd name="T4" fmla="*/ 0 w 3"/>
                <a:gd name="T5" fmla="*/ 1 h 4"/>
                <a:gd name="T6" fmla="*/ 0 w 3"/>
                <a:gd name="T7" fmla="*/ 1 h 4"/>
                <a:gd name="T8" fmla="*/ 0 w 3"/>
                <a:gd name="T9" fmla="*/ 1 h 4"/>
                <a:gd name="T10" fmla="*/ 1 w 3"/>
                <a:gd name="T11" fmla="*/ 0 h 4"/>
                <a:gd name="T12" fmla="*/ 1 w 3"/>
                <a:gd name="T13" fmla="*/ 0 h 4"/>
                <a:gd name="T14" fmla="*/ 1 w 3"/>
                <a:gd name="T15" fmla="*/ 1 h 4"/>
                <a:gd name="T16" fmla="*/ 1 w 3"/>
                <a:gd name="T17" fmla="*/ 1 h 4"/>
                <a:gd name="T18" fmla="*/ 1 w 3"/>
                <a:gd name="T19" fmla="*/ 1 h 4"/>
                <a:gd name="T20" fmla="*/ 1 w 3"/>
                <a:gd name="T21" fmla="*/ 1 h 4"/>
                <a:gd name="T22" fmla="*/ 1 w 3"/>
                <a:gd name="T23" fmla="*/ 1 h 4"/>
                <a:gd name="T24" fmla="*/ 1 w 3"/>
                <a:gd name="T25" fmla="*/ 1 h 4"/>
                <a:gd name="T26" fmla="*/ 1 w 3"/>
                <a:gd name="T27" fmla="*/ 1 h 4"/>
                <a:gd name="T28" fmla="*/ 1 w 3"/>
                <a:gd name="T29" fmla="*/ 1 h 4"/>
                <a:gd name="T30" fmla="*/ 1 w 3"/>
                <a:gd name="T31" fmla="*/ 1 h 4"/>
                <a:gd name="T32" fmla="*/ 1 w 3"/>
                <a:gd name="T33" fmla="*/ 1 h 4"/>
                <a:gd name="T34" fmla="*/ 1 w 3"/>
                <a:gd name="T35" fmla="*/ 1 h 4"/>
                <a:gd name="T36" fmla="*/ 1 w 3"/>
                <a:gd name="T37" fmla="*/ 1 h 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
                <a:gd name="T58" fmla="*/ 0 h 4"/>
                <a:gd name="T59" fmla="*/ 3 w 3"/>
                <a:gd name="T60" fmla="*/ 4 h 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 h="4">
                  <a:moveTo>
                    <a:pt x="3" y="4"/>
                  </a:moveTo>
                  <a:lnTo>
                    <a:pt x="0" y="2"/>
                  </a:lnTo>
                  <a:lnTo>
                    <a:pt x="0" y="1"/>
                  </a:lnTo>
                  <a:lnTo>
                    <a:pt x="0" y="2"/>
                  </a:lnTo>
                  <a:lnTo>
                    <a:pt x="0" y="1"/>
                  </a:lnTo>
                  <a:lnTo>
                    <a:pt x="1" y="0"/>
                  </a:lnTo>
                  <a:lnTo>
                    <a:pt x="2" y="0"/>
                  </a:lnTo>
                  <a:lnTo>
                    <a:pt x="3" y="1"/>
                  </a:lnTo>
                  <a:lnTo>
                    <a:pt x="3" y="2"/>
                  </a:lnTo>
                  <a:lnTo>
                    <a:pt x="3" y="3"/>
                  </a:lnTo>
                  <a:lnTo>
                    <a:pt x="2" y="3"/>
                  </a:lnTo>
                  <a:lnTo>
                    <a:pt x="3" y="4"/>
                  </a:lnTo>
                  <a:lnTo>
                    <a:pt x="1" y="2"/>
                  </a:lnTo>
                  <a:lnTo>
                    <a:pt x="2" y="2"/>
                  </a:lnTo>
                  <a:lnTo>
                    <a:pt x="3" y="2"/>
                  </a:lnTo>
                  <a:lnTo>
                    <a:pt x="2" y="1"/>
                  </a:lnTo>
                  <a:lnTo>
                    <a:pt x="1" y="1"/>
                  </a:lnTo>
                  <a:lnTo>
                    <a:pt x="1" y="2"/>
                  </a:lnTo>
                  <a:lnTo>
                    <a:pt x="3" y="4"/>
                  </a:lnTo>
                  <a:close/>
                </a:path>
              </a:pathLst>
            </a:cu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a:p>
          </p:txBody>
        </p:sp>
        <p:sp>
          <p:nvSpPr>
            <p:cNvPr id="223" name="Freeform 18">
              <a:extLst>
                <a:ext uri="{FF2B5EF4-FFF2-40B4-BE49-F238E27FC236}">
                  <a16:creationId xmlns:a16="http://schemas.microsoft.com/office/drawing/2014/main" id="{B0C69147-0B31-E4CD-9781-ECC29C84203A}"/>
                </a:ext>
              </a:extLst>
            </p:cNvPr>
            <p:cNvSpPr>
              <a:spLocks/>
            </p:cNvSpPr>
            <p:nvPr/>
          </p:nvSpPr>
          <p:spPr bwMode="auto">
            <a:xfrm>
              <a:off x="4372" y="3806"/>
              <a:ext cx="2" cy="2"/>
            </a:xfrm>
            <a:custGeom>
              <a:avLst/>
              <a:gdLst>
                <a:gd name="T0" fmla="*/ 1 w 3"/>
                <a:gd name="T1" fmla="*/ 1 h 4"/>
                <a:gd name="T2" fmla="*/ 0 w 3"/>
                <a:gd name="T3" fmla="*/ 1 h 4"/>
                <a:gd name="T4" fmla="*/ 0 w 3"/>
                <a:gd name="T5" fmla="*/ 1 h 4"/>
                <a:gd name="T6" fmla="*/ 0 w 3"/>
                <a:gd name="T7" fmla="*/ 1 h 4"/>
                <a:gd name="T8" fmla="*/ 0 w 3"/>
                <a:gd name="T9" fmla="*/ 1 h 4"/>
                <a:gd name="T10" fmla="*/ 1 w 3"/>
                <a:gd name="T11" fmla="*/ 0 h 4"/>
                <a:gd name="T12" fmla="*/ 1 w 3"/>
                <a:gd name="T13" fmla="*/ 0 h 4"/>
                <a:gd name="T14" fmla="*/ 1 w 3"/>
                <a:gd name="T15" fmla="*/ 1 h 4"/>
                <a:gd name="T16" fmla="*/ 1 w 3"/>
                <a:gd name="T17" fmla="*/ 1 h 4"/>
                <a:gd name="T18" fmla="*/ 1 w 3"/>
                <a:gd name="T19" fmla="*/ 1 h 4"/>
                <a:gd name="T20" fmla="*/ 1 w 3"/>
                <a:gd name="T21" fmla="*/ 1 h 4"/>
                <a:gd name="T22" fmla="*/ 1 w 3"/>
                <a:gd name="T23" fmla="*/ 1 h 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
                <a:gd name="T37" fmla="*/ 0 h 4"/>
                <a:gd name="T38" fmla="*/ 3 w 3"/>
                <a:gd name="T39" fmla="*/ 4 h 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 h="4">
                  <a:moveTo>
                    <a:pt x="3" y="4"/>
                  </a:moveTo>
                  <a:lnTo>
                    <a:pt x="0" y="2"/>
                  </a:lnTo>
                  <a:lnTo>
                    <a:pt x="0" y="1"/>
                  </a:lnTo>
                  <a:lnTo>
                    <a:pt x="0" y="2"/>
                  </a:lnTo>
                  <a:lnTo>
                    <a:pt x="0" y="1"/>
                  </a:lnTo>
                  <a:lnTo>
                    <a:pt x="1" y="0"/>
                  </a:lnTo>
                  <a:lnTo>
                    <a:pt x="2" y="0"/>
                  </a:lnTo>
                  <a:lnTo>
                    <a:pt x="3" y="1"/>
                  </a:lnTo>
                  <a:lnTo>
                    <a:pt x="3" y="2"/>
                  </a:lnTo>
                  <a:lnTo>
                    <a:pt x="3" y="3"/>
                  </a:lnTo>
                  <a:lnTo>
                    <a:pt x="2" y="3"/>
                  </a:lnTo>
                  <a:lnTo>
                    <a:pt x="3" y="4"/>
                  </a:lnTo>
                  <a:close/>
                </a:path>
              </a:pathLst>
            </a:custGeom>
            <a:noFill/>
            <a:ln w="158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pl-PL"/>
            </a:p>
          </p:txBody>
        </p:sp>
        <p:sp>
          <p:nvSpPr>
            <p:cNvPr id="224" name="Freeform 19">
              <a:extLst>
                <a:ext uri="{FF2B5EF4-FFF2-40B4-BE49-F238E27FC236}">
                  <a16:creationId xmlns:a16="http://schemas.microsoft.com/office/drawing/2014/main" id="{A3F4A30B-1D50-5551-658D-A81E9F480390}"/>
                </a:ext>
              </a:extLst>
            </p:cNvPr>
            <p:cNvSpPr>
              <a:spLocks/>
            </p:cNvSpPr>
            <p:nvPr/>
          </p:nvSpPr>
          <p:spPr bwMode="auto">
            <a:xfrm>
              <a:off x="4373" y="3806"/>
              <a:ext cx="1" cy="1"/>
            </a:xfrm>
            <a:custGeom>
              <a:avLst/>
              <a:gdLst>
                <a:gd name="T0" fmla="*/ 0 w 2"/>
                <a:gd name="T1" fmla="*/ 1 h 1"/>
                <a:gd name="T2" fmla="*/ 1 w 2"/>
                <a:gd name="T3" fmla="*/ 1 h 1"/>
                <a:gd name="T4" fmla="*/ 1 w 2"/>
                <a:gd name="T5" fmla="*/ 1 h 1"/>
                <a:gd name="T6" fmla="*/ 1 w 2"/>
                <a:gd name="T7" fmla="*/ 0 h 1"/>
                <a:gd name="T8" fmla="*/ 0 w 2"/>
                <a:gd name="T9" fmla="*/ 0 h 1"/>
                <a:gd name="T10" fmla="*/ 0 w 2"/>
                <a:gd name="T11" fmla="*/ 1 h 1"/>
                <a:gd name="T12" fmla="*/ 0 60000 65536"/>
                <a:gd name="T13" fmla="*/ 0 60000 65536"/>
                <a:gd name="T14" fmla="*/ 0 60000 65536"/>
                <a:gd name="T15" fmla="*/ 0 60000 65536"/>
                <a:gd name="T16" fmla="*/ 0 60000 65536"/>
                <a:gd name="T17" fmla="*/ 0 60000 65536"/>
                <a:gd name="T18" fmla="*/ 0 w 2"/>
                <a:gd name="T19" fmla="*/ 0 h 1"/>
                <a:gd name="T20" fmla="*/ 2 w 2"/>
                <a:gd name="T21" fmla="*/ 1 h 1"/>
              </a:gdLst>
              <a:ahLst/>
              <a:cxnLst>
                <a:cxn ang="T12">
                  <a:pos x="T0" y="T1"/>
                </a:cxn>
                <a:cxn ang="T13">
                  <a:pos x="T2" y="T3"/>
                </a:cxn>
                <a:cxn ang="T14">
                  <a:pos x="T4" y="T5"/>
                </a:cxn>
                <a:cxn ang="T15">
                  <a:pos x="T6" y="T7"/>
                </a:cxn>
                <a:cxn ang="T16">
                  <a:pos x="T8" y="T9"/>
                </a:cxn>
                <a:cxn ang="T17">
                  <a:pos x="T10" y="T11"/>
                </a:cxn>
              </a:cxnLst>
              <a:rect l="T18" t="T19" r="T20" b="T21"/>
              <a:pathLst>
                <a:path w="2" h="1">
                  <a:moveTo>
                    <a:pt x="0" y="1"/>
                  </a:moveTo>
                  <a:lnTo>
                    <a:pt x="1" y="1"/>
                  </a:lnTo>
                  <a:lnTo>
                    <a:pt x="2" y="1"/>
                  </a:lnTo>
                  <a:lnTo>
                    <a:pt x="1" y="0"/>
                  </a:lnTo>
                  <a:lnTo>
                    <a:pt x="0" y="0"/>
                  </a:lnTo>
                  <a:lnTo>
                    <a:pt x="0" y="1"/>
                  </a:lnTo>
                  <a:close/>
                </a:path>
              </a:pathLst>
            </a:custGeom>
            <a:noFill/>
            <a:ln w="158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pl-PL"/>
            </a:p>
          </p:txBody>
        </p:sp>
        <p:sp>
          <p:nvSpPr>
            <p:cNvPr id="225" name="Freeform 20">
              <a:extLst>
                <a:ext uri="{FF2B5EF4-FFF2-40B4-BE49-F238E27FC236}">
                  <a16:creationId xmlns:a16="http://schemas.microsoft.com/office/drawing/2014/main" id="{E29D636A-20B6-2629-2DC2-898EFF54AB0E}"/>
                </a:ext>
              </a:extLst>
            </p:cNvPr>
            <p:cNvSpPr>
              <a:spLocks/>
            </p:cNvSpPr>
            <p:nvPr/>
          </p:nvSpPr>
          <p:spPr bwMode="auto">
            <a:xfrm>
              <a:off x="4390" y="3773"/>
              <a:ext cx="2" cy="2"/>
            </a:xfrm>
            <a:custGeom>
              <a:avLst/>
              <a:gdLst>
                <a:gd name="T0" fmla="*/ 1 w 4"/>
                <a:gd name="T1" fmla="*/ 1 h 4"/>
                <a:gd name="T2" fmla="*/ 0 w 4"/>
                <a:gd name="T3" fmla="*/ 1 h 4"/>
                <a:gd name="T4" fmla="*/ 1 w 4"/>
                <a:gd name="T5" fmla="*/ 1 h 4"/>
                <a:gd name="T6" fmla="*/ 0 w 4"/>
                <a:gd name="T7" fmla="*/ 1 h 4"/>
                <a:gd name="T8" fmla="*/ 1 w 4"/>
                <a:gd name="T9" fmla="*/ 1 h 4"/>
                <a:gd name="T10" fmla="*/ 1 w 4"/>
                <a:gd name="T11" fmla="*/ 0 h 4"/>
                <a:gd name="T12" fmla="*/ 1 w 4"/>
                <a:gd name="T13" fmla="*/ 1 h 4"/>
                <a:gd name="T14" fmla="*/ 1 w 4"/>
                <a:gd name="T15" fmla="*/ 1 h 4"/>
                <a:gd name="T16" fmla="*/ 1 w 4"/>
                <a:gd name="T17" fmla="*/ 1 h 4"/>
                <a:gd name="T18" fmla="*/ 1 w 4"/>
                <a:gd name="T19" fmla="*/ 1 h 4"/>
                <a:gd name="T20" fmla="*/ 1 w 4"/>
                <a:gd name="T21" fmla="*/ 1 h 4"/>
                <a:gd name="T22" fmla="*/ 1 w 4"/>
                <a:gd name="T23" fmla="*/ 1 h 4"/>
                <a:gd name="T24" fmla="*/ 1 w 4"/>
                <a:gd name="T25" fmla="*/ 1 h 4"/>
                <a:gd name="T26" fmla="*/ 1 w 4"/>
                <a:gd name="T27" fmla="*/ 1 h 4"/>
                <a:gd name="T28" fmla="*/ 1 w 4"/>
                <a:gd name="T29" fmla="*/ 1 h 4"/>
                <a:gd name="T30" fmla="*/ 1 w 4"/>
                <a:gd name="T31" fmla="*/ 1 h 4"/>
                <a:gd name="T32" fmla="*/ 1 w 4"/>
                <a:gd name="T33" fmla="*/ 1 h 4"/>
                <a:gd name="T34" fmla="*/ 1 w 4"/>
                <a:gd name="T35" fmla="*/ 1 h 4"/>
                <a:gd name="T36" fmla="*/ 1 w 4"/>
                <a:gd name="T37" fmla="*/ 1 h 4"/>
                <a:gd name="T38" fmla="*/ 1 w 4"/>
                <a:gd name="T39" fmla="*/ 1 h 4"/>
                <a:gd name="T40" fmla="*/ 1 w 4"/>
                <a:gd name="T41" fmla="*/ 1 h 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
                <a:gd name="T64" fmla="*/ 0 h 4"/>
                <a:gd name="T65" fmla="*/ 4 w 4"/>
                <a:gd name="T66" fmla="*/ 4 h 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 h="4">
                  <a:moveTo>
                    <a:pt x="3" y="4"/>
                  </a:moveTo>
                  <a:lnTo>
                    <a:pt x="0" y="2"/>
                  </a:lnTo>
                  <a:lnTo>
                    <a:pt x="1" y="2"/>
                  </a:lnTo>
                  <a:lnTo>
                    <a:pt x="0" y="2"/>
                  </a:lnTo>
                  <a:lnTo>
                    <a:pt x="1" y="1"/>
                  </a:lnTo>
                  <a:lnTo>
                    <a:pt x="2" y="0"/>
                  </a:lnTo>
                  <a:lnTo>
                    <a:pt x="2" y="1"/>
                  </a:lnTo>
                  <a:lnTo>
                    <a:pt x="3" y="1"/>
                  </a:lnTo>
                  <a:lnTo>
                    <a:pt x="3" y="2"/>
                  </a:lnTo>
                  <a:lnTo>
                    <a:pt x="3" y="3"/>
                  </a:lnTo>
                  <a:lnTo>
                    <a:pt x="2" y="3"/>
                  </a:lnTo>
                  <a:lnTo>
                    <a:pt x="4" y="4"/>
                  </a:lnTo>
                  <a:lnTo>
                    <a:pt x="3" y="4"/>
                  </a:lnTo>
                  <a:lnTo>
                    <a:pt x="1" y="3"/>
                  </a:lnTo>
                  <a:lnTo>
                    <a:pt x="2" y="3"/>
                  </a:lnTo>
                  <a:lnTo>
                    <a:pt x="3" y="2"/>
                  </a:lnTo>
                  <a:lnTo>
                    <a:pt x="2" y="1"/>
                  </a:lnTo>
                  <a:lnTo>
                    <a:pt x="1" y="1"/>
                  </a:lnTo>
                  <a:lnTo>
                    <a:pt x="1" y="2"/>
                  </a:lnTo>
                  <a:lnTo>
                    <a:pt x="1" y="3"/>
                  </a:lnTo>
                  <a:lnTo>
                    <a:pt x="3" y="4"/>
                  </a:lnTo>
                  <a:close/>
                </a:path>
              </a:pathLst>
            </a:cu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a:p>
          </p:txBody>
        </p:sp>
        <p:sp>
          <p:nvSpPr>
            <p:cNvPr id="226" name="Freeform 21">
              <a:extLst>
                <a:ext uri="{FF2B5EF4-FFF2-40B4-BE49-F238E27FC236}">
                  <a16:creationId xmlns:a16="http://schemas.microsoft.com/office/drawing/2014/main" id="{17F81685-8557-6C57-9862-A00601CFF210}"/>
                </a:ext>
              </a:extLst>
            </p:cNvPr>
            <p:cNvSpPr>
              <a:spLocks/>
            </p:cNvSpPr>
            <p:nvPr/>
          </p:nvSpPr>
          <p:spPr bwMode="auto">
            <a:xfrm>
              <a:off x="4390" y="3773"/>
              <a:ext cx="2" cy="2"/>
            </a:xfrm>
            <a:custGeom>
              <a:avLst/>
              <a:gdLst>
                <a:gd name="T0" fmla="*/ 1 w 4"/>
                <a:gd name="T1" fmla="*/ 1 h 4"/>
                <a:gd name="T2" fmla="*/ 0 w 4"/>
                <a:gd name="T3" fmla="*/ 1 h 4"/>
                <a:gd name="T4" fmla="*/ 1 w 4"/>
                <a:gd name="T5" fmla="*/ 1 h 4"/>
                <a:gd name="T6" fmla="*/ 0 w 4"/>
                <a:gd name="T7" fmla="*/ 1 h 4"/>
                <a:gd name="T8" fmla="*/ 1 w 4"/>
                <a:gd name="T9" fmla="*/ 1 h 4"/>
                <a:gd name="T10" fmla="*/ 1 w 4"/>
                <a:gd name="T11" fmla="*/ 0 h 4"/>
                <a:gd name="T12" fmla="*/ 1 w 4"/>
                <a:gd name="T13" fmla="*/ 1 h 4"/>
                <a:gd name="T14" fmla="*/ 1 w 4"/>
                <a:gd name="T15" fmla="*/ 1 h 4"/>
                <a:gd name="T16" fmla="*/ 1 w 4"/>
                <a:gd name="T17" fmla="*/ 1 h 4"/>
                <a:gd name="T18" fmla="*/ 1 w 4"/>
                <a:gd name="T19" fmla="*/ 1 h 4"/>
                <a:gd name="T20" fmla="*/ 1 w 4"/>
                <a:gd name="T21" fmla="*/ 1 h 4"/>
                <a:gd name="T22" fmla="*/ 1 w 4"/>
                <a:gd name="T23" fmla="*/ 1 h 4"/>
                <a:gd name="T24" fmla="*/ 1 w 4"/>
                <a:gd name="T25" fmla="*/ 1 h 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
                <a:gd name="T40" fmla="*/ 0 h 4"/>
                <a:gd name="T41" fmla="*/ 4 w 4"/>
                <a:gd name="T42" fmla="*/ 4 h 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 h="4">
                  <a:moveTo>
                    <a:pt x="3" y="4"/>
                  </a:moveTo>
                  <a:lnTo>
                    <a:pt x="0" y="2"/>
                  </a:lnTo>
                  <a:lnTo>
                    <a:pt x="1" y="2"/>
                  </a:lnTo>
                  <a:lnTo>
                    <a:pt x="0" y="2"/>
                  </a:lnTo>
                  <a:lnTo>
                    <a:pt x="1" y="1"/>
                  </a:lnTo>
                  <a:lnTo>
                    <a:pt x="2" y="0"/>
                  </a:lnTo>
                  <a:lnTo>
                    <a:pt x="2" y="1"/>
                  </a:lnTo>
                  <a:lnTo>
                    <a:pt x="3" y="1"/>
                  </a:lnTo>
                  <a:lnTo>
                    <a:pt x="3" y="2"/>
                  </a:lnTo>
                  <a:lnTo>
                    <a:pt x="3" y="3"/>
                  </a:lnTo>
                  <a:lnTo>
                    <a:pt x="2" y="3"/>
                  </a:lnTo>
                  <a:lnTo>
                    <a:pt x="4" y="4"/>
                  </a:lnTo>
                  <a:lnTo>
                    <a:pt x="3" y="4"/>
                  </a:lnTo>
                  <a:close/>
                </a:path>
              </a:pathLst>
            </a:custGeom>
            <a:noFill/>
            <a:ln w="158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pl-PL"/>
            </a:p>
          </p:txBody>
        </p:sp>
        <p:sp>
          <p:nvSpPr>
            <p:cNvPr id="227" name="Freeform 22">
              <a:extLst>
                <a:ext uri="{FF2B5EF4-FFF2-40B4-BE49-F238E27FC236}">
                  <a16:creationId xmlns:a16="http://schemas.microsoft.com/office/drawing/2014/main" id="{0A137B18-094D-7E26-4233-EFE1676B6098}"/>
                </a:ext>
              </a:extLst>
            </p:cNvPr>
            <p:cNvSpPr>
              <a:spLocks/>
            </p:cNvSpPr>
            <p:nvPr/>
          </p:nvSpPr>
          <p:spPr bwMode="auto">
            <a:xfrm>
              <a:off x="4390" y="3773"/>
              <a:ext cx="2" cy="2"/>
            </a:xfrm>
            <a:custGeom>
              <a:avLst/>
              <a:gdLst>
                <a:gd name="T0" fmla="*/ 0 w 2"/>
                <a:gd name="T1" fmla="*/ 2 h 2"/>
                <a:gd name="T2" fmla="*/ 1 w 2"/>
                <a:gd name="T3" fmla="*/ 2 h 2"/>
                <a:gd name="T4" fmla="*/ 2 w 2"/>
                <a:gd name="T5" fmla="*/ 1 h 2"/>
                <a:gd name="T6" fmla="*/ 1 w 2"/>
                <a:gd name="T7" fmla="*/ 0 h 2"/>
                <a:gd name="T8" fmla="*/ 0 w 2"/>
                <a:gd name="T9" fmla="*/ 0 h 2"/>
                <a:gd name="T10" fmla="*/ 0 w 2"/>
                <a:gd name="T11" fmla="*/ 1 h 2"/>
                <a:gd name="T12" fmla="*/ 0 w 2"/>
                <a:gd name="T13" fmla="*/ 2 h 2"/>
                <a:gd name="T14" fmla="*/ 0 60000 65536"/>
                <a:gd name="T15" fmla="*/ 0 60000 65536"/>
                <a:gd name="T16" fmla="*/ 0 60000 65536"/>
                <a:gd name="T17" fmla="*/ 0 60000 65536"/>
                <a:gd name="T18" fmla="*/ 0 60000 65536"/>
                <a:gd name="T19" fmla="*/ 0 60000 65536"/>
                <a:gd name="T20" fmla="*/ 0 60000 65536"/>
                <a:gd name="T21" fmla="*/ 0 w 2"/>
                <a:gd name="T22" fmla="*/ 0 h 2"/>
                <a:gd name="T23" fmla="*/ 2 w 2"/>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2">
                  <a:moveTo>
                    <a:pt x="0" y="2"/>
                  </a:moveTo>
                  <a:lnTo>
                    <a:pt x="1" y="2"/>
                  </a:lnTo>
                  <a:lnTo>
                    <a:pt x="2" y="1"/>
                  </a:lnTo>
                  <a:lnTo>
                    <a:pt x="1" y="0"/>
                  </a:lnTo>
                  <a:lnTo>
                    <a:pt x="0" y="0"/>
                  </a:lnTo>
                  <a:lnTo>
                    <a:pt x="0" y="1"/>
                  </a:lnTo>
                  <a:lnTo>
                    <a:pt x="0" y="2"/>
                  </a:lnTo>
                  <a:close/>
                </a:path>
              </a:pathLst>
            </a:custGeom>
            <a:noFill/>
            <a:ln w="158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pl-PL"/>
            </a:p>
          </p:txBody>
        </p:sp>
        <p:sp>
          <p:nvSpPr>
            <p:cNvPr id="228" name="Freeform 23">
              <a:extLst>
                <a:ext uri="{FF2B5EF4-FFF2-40B4-BE49-F238E27FC236}">
                  <a16:creationId xmlns:a16="http://schemas.microsoft.com/office/drawing/2014/main" id="{1A500002-2B50-1637-3E67-293032471DD0}"/>
                </a:ext>
              </a:extLst>
            </p:cNvPr>
            <p:cNvSpPr>
              <a:spLocks/>
            </p:cNvSpPr>
            <p:nvPr/>
          </p:nvSpPr>
          <p:spPr bwMode="auto">
            <a:xfrm>
              <a:off x="4380" y="3790"/>
              <a:ext cx="3" cy="2"/>
            </a:xfrm>
            <a:custGeom>
              <a:avLst/>
              <a:gdLst>
                <a:gd name="T0" fmla="*/ 1 w 5"/>
                <a:gd name="T1" fmla="*/ 0 h 5"/>
                <a:gd name="T2" fmla="*/ 1 w 5"/>
                <a:gd name="T3" fmla="*/ 0 h 5"/>
                <a:gd name="T4" fmla="*/ 1 w 5"/>
                <a:gd name="T5" fmla="*/ 0 h 5"/>
                <a:gd name="T6" fmla="*/ 1 w 5"/>
                <a:gd name="T7" fmla="*/ 0 h 5"/>
                <a:gd name="T8" fmla="*/ 1 w 5"/>
                <a:gd name="T9" fmla="*/ 0 h 5"/>
                <a:gd name="T10" fmla="*/ 1 w 5"/>
                <a:gd name="T11" fmla="*/ 0 h 5"/>
                <a:gd name="T12" fmla="*/ 1 w 5"/>
                <a:gd name="T13" fmla="*/ 0 h 5"/>
                <a:gd name="T14" fmla="*/ 1 w 5"/>
                <a:gd name="T15" fmla="*/ 0 h 5"/>
                <a:gd name="T16" fmla="*/ 1 w 5"/>
                <a:gd name="T17" fmla="*/ 0 h 5"/>
                <a:gd name="T18" fmla="*/ 0 w 5"/>
                <a:gd name="T19" fmla="*/ 0 h 5"/>
                <a:gd name="T20" fmla="*/ 0 w 5"/>
                <a:gd name="T21" fmla="*/ 0 h 5"/>
                <a:gd name="T22" fmla="*/ 1 w 5"/>
                <a:gd name="T23" fmla="*/ 0 h 5"/>
                <a:gd name="T24" fmla="*/ 1 w 5"/>
                <a:gd name="T25" fmla="*/ 0 h 5"/>
                <a:gd name="T26" fmla="*/ 1 w 5"/>
                <a:gd name="T27" fmla="*/ 0 h 5"/>
                <a:gd name="T28" fmla="*/ 1 w 5"/>
                <a:gd name="T29" fmla="*/ 0 h 5"/>
                <a:gd name="T30" fmla="*/ 1 w 5"/>
                <a:gd name="T31" fmla="*/ 0 h 5"/>
                <a:gd name="T32" fmla="*/ 1 w 5"/>
                <a:gd name="T33" fmla="*/ 0 h 5"/>
                <a:gd name="T34" fmla="*/ 1 w 5"/>
                <a:gd name="T35" fmla="*/ 0 h 5"/>
                <a:gd name="T36" fmla="*/ 1 w 5"/>
                <a:gd name="T37" fmla="*/ 0 h 5"/>
                <a:gd name="T38" fmla="*/ 1 w 5"/>
                <a:gd name="T39" fmla="*/ 0 h 5"/>
                <a:gd name="T40" fmla="*/ 1 w 5"/>
                <a:gd name="T41" fmla="*/ 0 h 5"/>
                <a:gd name="T42" fmla="*/ 1 w 5"/>
                <a:gd name="T43" fmla="*/ 0 h 5"/>
                <a:gd name="T44" fmla="*/ 1 w 5"/>
                <a:gd name="T45" fmla="*/ 0 h 5"/>
                <a:gd name="T46" fmla="*/ 1 w 5"/>
                <a:gd name="T47" fmla="*/ 0 h 5"/>
                <a:gd name="T48" fmla="*/ 1 w 5"/>
                <a:gd name="T49" fmla="*/ 0 h 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
                <a:gd name="T76" fmla="*/ 0 h 5"/>
                <a:gd name="T77" fmla="*/ 5 w 5"/>
                <a:gd name="T78" fmla="*/ 5 h 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 h="5">
                  <a:moveTo>
                    <a:pt x="3" y="5"/>
                  </a:moveTo>
                  <a:lnTo>
                    <a:pt x="4" y="4"/>
                  </a:lnTo>
                  <a:lnTo>
                    <a:pt x="5" y="4"/>
                  </a:lnTo>
                  <a:lnTo>
                    <a:pt x="5" y="3"/>
                  </a:lnTo>
                  <a:lnTo>
                    <a:pt x="4" y="3"/>
                  </a:lnTo>
                  <a:lnTo>
                    <a:pt x="4" y="1"/>
                  </a:lnTo>
                  <a:lnTo>
                    <a:pt x="4" y="3"/>
                  </a:lnTo>
                  <a:lnTo>
                    <a:pt x="3" y="4"/>
                  </a:lnTo>
                  <a:lnTo>
                    <a:pt x="2" y="4"/>
                  </a:lnTo>
                  <a:lnTo>
                    <a:pt x="0" y="3"/>
                  </a:lnTo>
                  <a:lnTo>
                    <a:pt x="0" y="1"/>
                  </a:lnTo>
                  <a:lnTo>
                    <a:pt x="2" y="1"/>
                  </a:lnTo>
                  <a:lnTo>
                    <a:pt x="3" y="0"/>
                  </a:lnTo>
                  <a:lnTo>
                    <a:pt x="4" y="1"/>
                  </a:lnTo>
                  <a:lnTo>
                    <a:pt x="5" y="3"/>
                  </a:lnTo>
                  <a:lnTo>
                    <a:pt x="5" y="4"/>
                  </a:lnTo>
                  <a:lnTo>
                    <a:pt x="4" y="5"/>
                  </a:lnTo>
                  <a:lnTo>
                    <a:pt x="3" y="5"/>
                  </a:lnTo>
                  <a:lnTo>
                    <a:pt x="3" y="1"/>
                  </a:lnTo>
                  <a:lnTo>
                    <a:pt x="2" y="1"/>
                  </a:lnTo>
                  <a:lnTo>
                    <a:pt x="2" y="3"/>
                  </a:lnTo>
                  <a:lnTo>
                    <a:pt x="3" y="4"/>
                  </a:lnTo>
                  <a:lnTo>
                    <a:pt x="3" y="3"/>
                  </a:lnTo>
                  <a:lnTo>
                    <a:pt x="3" y="1"/>
                  </a:lnTo>
                  <a:lnTo>
                    <a:pt x="3" y="5"/>
                  </a:lnTo>
                  <a:close/>
                </a:path>
              </a:pathLst>
            </a:cu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a:p>
          </p:txBody>
        </p:sp>
        <p:sp>
          <p:nvSpPr>
            <p:cNvPr id="229" name="Freeform 24">
              <a:extLst>
                <a:ext uri="{FF2B5EF4-FFF2-40B4-BE49-F238E27FC236}">
                  <a16:creationId xmlns:a16="http://schemas.microsoft.com/office/drawing/2014/main" id="{6D81D9E6-DCB6-44AB-071C-5C8D60F4CF78}"/>
                </a:ext>
              </a:extLst>
            </p:cNvPr>
            <p:cNvSpPr>
              <a:spLocks/>
            </p:cNvSpPr>
            <p:nvPr/>
          </p:nvSpPr>
          <p:spPr bwMode="auto">
            <a:xfrm>
              <a:off x="4380" y="3790"/>
              <a:ext cx="3" cy="2"/>
            </a:xfrm>
            <a:custGeom>
              <a:avLst/>
              <a:gdLst>
                <a:gd name="T0" fmla="*/ 1 w 5"/>
                <a:gd name="T1" fmla="*/ 0 h 5"/>
                <a:gd name="T2" fmla="*/ 1 w 5"/>
                <a:gd name="T3" fmla="*/ 0 h 5"/>
                <a:gd name="T4" fmla="*/ 1 w 5"/>
                <a:gd name="T5" fmla="*/ 0 h 5"/>
                <a:gd name="T6" fmla="*/ 1 w 5"/>
                <a:gd name="T7" fmla="*/ 0 h 5"/>
                <a:gd name="T8" fmla="*/ 1 w 5"/>
                <a:gd name="T9" fmla="*/ 0 h 5"/>
                <a:gd name="T10" fmla="*/ 1 w 5"/>
                <a:gd name="T11" fmla="*/ 0 h 5"/>
                <a:gd name="T12" fmla="*/ 1 w 5"/>
                <a:gd name="T13" fmla="*/ 0 h 5"/>
                <a:gd name="T14" fmla="*/ 1 w 5"/>
                <a:gd name="T15" fmla="*/ 0 h 5"/>
                <a:gd name="T16" fmla="*/ 1 w 5"/>
                <a:gd name="T17" fmla="*/ 0 h 5"/>
                <a:gd name="T18" fmla="*/ 0 w 5"/>
                <a:gd name="T19" fmla="*/ 0 h 5"/>
                <a:gd name="T20" fmla="*/ 0 w 5"/>
                <a:gd name="T21" fmla="*/ 0 h 5"/>
                <a:gd name="T22" fmla="*/ 1 w 5"/>
                <a:gd name="T23" fmla="*/ 0 h 5"/>
                <a:gd name="T24" fmla="*/ 1 w 5"/>
                <a:gd name="T25" fmla="*/ 0 h 5"/>
                <a:gd name="T26" fmla="*/ 1 w 5"/>
                <a:gd name="T27" fmla="*/ 0 h 5"/>
                <a:gd name="T28" fmla="*/ 1 w 5"/>
                <a:gd name="T29" fmla="*/ 0 h 5"/>
                <a:gd name="T30" fmla="*/ 1 w 5"/>
                <a:gd name="T31" fmla="*/ 0 h 5"/>
                <a:gd name="T32" fmla="*/ 1 w 5"/>
                <a:gd name="T33" fmla="*/ 0 h 5"/>
                <a:gd name="T34" fmla="*/ 1 w 5"/>
                <a:gd name="T35" fmla="*/ 0 h 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
                <a:gd name="T55" fmla="*/ 0 h 5"/>
                <a:gd name="T56" fmla="*/ 5 w 5"/>
                <a:gd name="T57" fmla="*/ 5 h 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 h="5">
                  <a:moveTo>
                    <a:pt x="3" y="5"/>
                  </a:moveTo>
                  <a:lnTo>
                    <a:pt x="4" y="4"/>
                  </a:lnTo>
                  <a:lnTo>
                    <a:pt x="5" y="4"/>
                  </a:lnTo>
                  <a:lnTo>
                    <a:pt x="5" y="3"/>
                  </a:lnTo>
                  <a:lnTo>
                    <a:pt x="4" y="3"/>
                  </a:lnTo>
                  <a:lnTo>
                    <a:pt x="4" y="1"/>
                  </a:lnTo>
                  <a:lnTo>
                    <a:pt x="4" y="3"/>
                  </a:lnTo>
                  <a:lnTo>
                    <a:pt x="3" y="4"/>
                  </a:lnTo>
                  <a:lnTo>
                    <a:pt x="2" y="4"/>
                  </a:lnTo>
                  <a:lnTo>
                    <a:pt x="0" y="3"/>
                  </a:lnTo>
                  <a:lnTo>
                    <a:pt x="0" y="1"/>
                  </a:lnTo>
                  <a:lnTo>
                    <a:pt x="2" y="1"/>
                  </a:lnTo>
                  <a:lnTo>
                    <a:pt x="3" y="0"/>
                  </a:lnTo>
                  <a:lnTo>
                    <a:pt x="4" y="1"/>
                  </a:lnTo>
                  <a:lnTo>
                    <a:pt x="5" y="3"/>
                  </a:lnTo>
                  <a:lnTo>
                    <a:pt x="5" y="4"/>
                  </a:lnTo>
                  <a:lnTo>
                    <a:pt x="4" y="5"/>
                  </a:lnTo>
                  <a:lnTo>
                    <a:pt x="3" y="5"/>
                  </a:lnTo>
                  <a:close/>
                </a:path>
              </a:pathLst>
            </a:custGeom>
            <a:noFill/>
            <a:ln w="158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pl-PL"/>
            </a:p>
          </p:txBody>
        </p:sp>
        <p:sp>
          <p:nvSpPr>
            <p:cNvPr id="230" name="Freeform 25">
              <a:extLst>
                <a:ext uri="{FF2B5EF4-FFF2-40B4-BE49-F238E27FC236}">
                  <a16:creationId xmlns:a16="http://schemas.microsoft.com/office/drawing/2014/main" id="{3B3EC961-31F5-25AE-518D-DD842071DBFA}"/>
                </a:ext>
              </a:extLst>
            </p:cNvPr>
            <p:cNvSpPr>
              <a:spLocks/>
            </p:cNvSpPr>
            <p:nvPr/>
          </p:nvSpPr>
          <p:spPr bwMode="auto">
            <a:xfrm>
              <a:off x="4381" y="3790"/>
              <a:ext cx="1" cy="1"/>
            </a:xfrm>
            <a:custGeom>
              <a:avLst/>
              <a:gdLst>
                <a:gd name="T0" fmla="*/ 1 w 1"/>
                <a:gd name="T1" fmla="*/ 0 h 3"/>
                <a:gd name="T2" fmla="*/ 0 w 1"/>
                <a:gd name="T3" fmla="*/ 0 h 3"/>
                <a:gd name="T4" fmla="*/ 0 w 1"/>
                <a:gd name="T5" fmla="*/ 0 h 3"/>
                <a:gd name="T6" fmla="*/ 1 w 1"/>
                <a:gd name="T7" fmla="*/ 0 h 3"/>
                <a:gd name="T8" fmla="*/ 1 w 1"/>
                <a:gd name="T9" fmla="*/ 0 h 3"/>
                <a:gd name="T10" fmla="*/ 1 w 1"/>
                <a:gd name="T11" fmla="*/ 0 h 3"/>
                <a:gd name="T12" fmla="*/ 0 60000 65536"/>
                <a:gd name="T13" fmla="*/ 0 60000 65536"/>
                <a:gd name="T14" fmla="*/ 0 60000 65536"/>
                <a:gd name="T15" fmla="*/ 0 60000 65536"/>
                <a:gd name="T16" fmla="*/ 0 60000 65536"/>
                <a:gd name="T17" fmla="*/ 0 60000 65536"/>
                <a:gd name="T18" fmla="*/ 0 w 1"/>
                <a:gd name="T19" fmla="*/ 0 h 3"/>
                <a:gd name="T20" fmla="*/ 1 w 1"/>
                <a:gd name="T21" fmla="*/ 3 h 3"/>
              </a:gdLst>
              <a:ahLst/>
              <a:cxnLst>
                <a:cxn ang="T12">
                  <a:pos x="T0" y="T1"/>
                </a:cxn>
                <a:cxn ang="T13">
                  <a:pos x="T2" y="T3"/>
                </a:cxn>
                <a:cxn ang="T14">
                  <a:pos x="T4" y="T5"/>
                </a:cxn>
                <a:cxn ang="T15">
                  <a:pos x="T6" y="T7"/>
                </a:cxn>
                <a:cxn ang="T16">
                  <a:pos x="T8" y="T9"/>
                </a:cxn>
                <a:cxn ang="T17">
                  <a:pos x="T10" y="T11"/>
                </a:cxn>
              </a:cxnLst>
              <a:rect l="T18" t="T19" r="T20" b="T21"/>
              <a:pathLst>
                <a:path w="1" h="3">
                  <a:moveTo>
                    <a:pt x="1" y="0"/>
                  </a:moveTo>
                  <a:lnTo>
                    <a:pt x="0" y="0"/>
                  </a:lnTo>
                  <a:lnTo>
                    <a:pt x="0" y="2"/>
                  </a:lnTo>
                  <a:lnTo>
                    <a:pt x="1" y="3"/>
                  </a:lnTo>
                  <a:lnTo>
                    <a:pt x="1" y="2"/>
                  </a:lnTo>
                  <a:lnTo>
                    <a:pt x="1" y="0"/>
                  </a:lnTo>
                  <a:close/>
                </a:path>
              </a:pathLst>
            </a:custGeom>
            <a:noFill/>
            <a:ln w="158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pl-PL"/>
            </a:p>
          </p:txBody>
        </p:sp>
        <p:sp>
          <p:nvSpPr>
            <p:cNvPr id="231" name="Freeform 26">
              <a:extLst>
                <a:ext uri="{FF2B5EF4-FFF2-40B4-BE49-F238E27FC236}">
                  <a16:creationId xmlns:a16="http://schemas.microsoft.com/office/drawing/2014/main" id="{640DAE11-EC7C-CF74-BA96-3E0F0984104B}"/>
                </a:ext>
              </a:extLst>
            </p:cNvPr>
            <p:cNvSpPr>
              <a:spLocks/>
            </p:cNvSpPr>
            <p:nvPr/>
          </p:nvSpPr>
          <p:spPr bwMode="auto">
            <a:xfrm>
              <a:off x="4380" y="3791"/>
              <a:ext cx="2" cy="2"/>
            </a:xfrm>
            <a:custGeom>
              <a:avLst/>
              <a:gdLst>
                <a:gd name="T0" fmla="*/ 0 w 5"/>
                <a:gd name="T1" fmla="*/ 1 h 3"/>
                <a:gd name="T2" fmla="*/ 0 w 5"/>
                <a:gd name="T3" fmla="*/ 1 h 3"/>
                <a:gd name="T4" fmla="*/ 0 w 5"/>
                <a:gd name="T5" fmla="*/ 1 h 3"/>
                <a:gd name="T6" fmla="*/ 0 w 5"/>
                <a:gd name="T7" fmla="*/ 1 h 3"/>
                <a:gd name="T8" fmla="*/ 0 w 5"/>
                <a:gd name="T9" fmla="*/ 1 h 3"/>
                <a:gd name="T10" fmla="*/ 0 w 5"/>
                <a:gd name="T11" fmla="*/ 1 h 3"/>
                <a:gd name="T12" fmla="*/ 0 w 5"/>
                <a:gd name="T13" fmla="*/ 1 h 3"/>
                <a:gd name="T14" fmla="*/ 0 w 5"/>
                <a:gd name="T15" fmla="*/ 1 h 3"/>
                <a:gd name="T16" fmla="*/ 0 w 5"/>
                <a:gd name="T17" fmla="*/ 1 h 3"/>
                <a:gd name="T18" fmla="*/ 0 w 5"/>
                <a:gd name="T19" fmla="*/ 0 h 3"/>
                <a:gd name="T20" fmla="*/ 0 w 5"/>
                <a:gd name="T21" fmla="*/ 1 h 3"/>
                <a:gd name="T22" fmla="*/ 0 w 5"/>
                <a:gd name="T23" fmla="*/ 1 h 3"/>
                <a:gd name="T24" fmla="*/ 0 w 5"/>
                <a:gd name="T25" fmla="*/ 1 h 3"/>
                <a:gd name="T26" fmla="*/ 0 w 5"/>
                <a:gd name="T27" fmla="*/ 1 h 3"/>
                <a:gd name="T28" fmla="*/ 0 w 5"/>
                <a:gd name="T29" fmla="*/ 1 h 3"/>
                <a:gd name="T30" fmla="*/ 0 w 5"/>
                <a:gd name="T31" fmla="*/ 1 h 3"/>
                <a:gd name="T32" fmla="*/ 0 w 5"/>
                <a:gd name="T33" fmla="*/ 1 h 3"/>
                <a:gd name="T34" fmla="*/ 0 w 5"/>
                <a:gd name="T35" fmla="*/ 1 h 3"/>
                <a:gd name="T36" fmla="*/ 0 w 5"/>
                <a:gd name="T37" fmla="*/ 1 h 3"/>
                <a:gd name="T38" fmla="*/ 0 w 5"/>
                <a:gd name="T39" fmla="*/ 1 h 3"/>
                <a:gd name="T40" fmla="*/ 0 w 5"/>
                <a:gd name="T41" fmla="*/ 1 h 3"/>
                <a:gd name="T42" fmla="*/ 0 w 5"/>
                <a:gd name="T43" fmla="*/ 1 h 3"/>
                <a:gd name="T44" fmla="*/ 0 w 5"/>
                <a:gd name="T45" fmla="*/ 1 h 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5"/>
                <a:gd name="T70" fmla="*/ 0 h 3"/>
                <a:gd name="T71" fmla="*/ 5 w 5"/>
                <a:gd name="T72" fmla="*/ 3 h 3"/>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5" h="3">
                  <a:moveTo>
                    <a:pt x="3" y="3"/>
                  </a:moveTo>
                  <a:lnTo>
                    <a:pt x="4" y="3"/>
                  </a:lnTo>
                  <a:lnTo>
                    <a:pt x="4" y="2"/>
                  </a:lnTo>
                  <a:lnTo>
                    <a:pt x="4" y="1"/>
                  </a:lnTo>
                  <a:lnTo>
                    <a:pt x="3" y="1"/>
                  </a:lnTo>
                  <a:lnTo>
                    <a:pt x="3" y="2"/>
                  </a:lnTo>
                  <a:lnTo>
                    <a:pt x="1" y="3"/>
                  </a:lnTo>
                  <a:lnTo>
                    <a:pt x="0" y="2"/>
                  </a:lnTo>
                  <a:lnTo>
                    <a:pt x="0" y="1"/>
                  </a:lnTo>
                  <a:lnTo>
                    <a:pt x="1" y="0"/>
                  </a:lnTo>
                  <a:lnTo>
                    <a:pt x="3" y="1"/>
                  </a:lnTo>
                  <a:lnTo>
                    <a:pt x="4" y="1"/>
                  </a:lnTo>
                  <a:lnTo>
                    <a:pt x="5" y="2"/>
                  </a:lnTo>
                  <a:lnTo>
                    <a:pt x="4" y="3"/>
                  </a:lnTo>
                  <a:lnTo>
                    <a:pt x="3" y="3"/>
                  </a:lnTo>
                  <a:lnTo>
                    <a:pt x="1" y="1"/>
                  </a:lnTo>
                  <a:lnTo>
                    <a:pt x="0" y="1"/>
                  </a:lnTo>
                  <a:lnTo>
                    <a:pt x="0" y="2"/>
                  </a:lnTo>
                  <a:lnTo>
                    <a:pt x="1" y="2"/>
                  </a:lnTo>
                  <a:lnTo>
                    <a:pt x="3" y="2"/>
                  </a:lnTo>
                  <a:lnTo>
                    <a:pt x="3" y="1"/>
                  </a:lnTo>
                  <a:lnTo>
                    <a:pt x="1" y="1"/>
                  </a:lnTo>
                  <a:lnTo>
                    <a:pt x="3" y="3"/>
                  </a:lnTo>
                  <a:close/>
                </a:path>
              </a:pathLst>
            </a:cu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a:p>
          </p:txBody>
        </p:sp>
        <p:sp>
          <p:nvSpPr>
            <p:cNvPr id="232" name="Freeform 27">
              <a:extLst>
                <a:ext uri="{FF2B5EF4-FFF2-40B4-BE49-F238E27FC236}">
                  <a16:creationId xmlns:a16="http://schemas.microsoft.com/office/drawing/2014/main" id="{60B5E334-8E00-9C1A-91D0-0BA39C9010A6}"/>
                </a:ext>
              </a:extLst>
            </p:cNvPr>
            <p:cNvSpPr>
              <a:spLocks/>
            </p:cNvSpPr>
            <p:nvPr/>
          </p:nvSpPr>
          <p:spPr bwMode="auto">
            <a:xfrm>
              <a:off x="4380" y="3791"/>
              <a:ext cx="2" cy="2"/>
            </a:xfrm>
            <a:custGeom>
              <a:avLst/>
              <a:gdLst>
                <a:gd name="T0" fmla="*/ 0 w 5"/>
                <a:gd name="T1" fmla="*/ 1 h 3"/>
                <a:gd name="T2" fmla="*/ 0 w 5"/>
                <a:gd name="T3" fmla="*/ 1 h 3"/>
                <a:gd name="T4" fmla="*/ 0 w 5"/>
                <a:gd name="T5" fmla="*/ 1 h 3"/>
                <a:gd name="T6" fmla="*/ 0 w 5"/>
                <a:gd name="T7" fmla="*/ 1 h 3"/>
                <a:gd name="T8" fmla="*/ 0 w 5"/>
                <a:gd name="T9" fmla="*/ 1 h 3"/>
                <a:gd name="T10" fmla="*/ 0 w 5"/>
                <a:gd name="T11" fmla="*/ 1 h 3"/>
                <a:gd name="T12" fmla="*/ 0 w 5"/>
                <a:gd name="T13" fmla="*/ 1 h 3"/>
                <a:gd name="T14" fmla="*/ 0 w 5"/>
                <a:gd name="T15" fmla="*/ 1 h 3"/>
                <a:gd name="T16" fmla="*/ 0 w 5"/>
                <a:gd name="T17" fmla="*/ 1 h 3"/>
                <a:gd name="T18" fmla="*/ 0 w 5"/>
                <a:gd name="T19" fmla="*/ 0 h 3"/>
                <a:gd name="T20" fmla="*/ 0 w 5"/>
                <a:gd name="T21" fmla="*/ 1 h 3"/>
                <a:gd name="T22" fmla="*/ 0 w 5"/>
                <a:gd name="T23" fmla="*/ 1 h 3"/>
                <a:gd name="T24" fmla="*/ 0 w 5"/>
                <a:gd name="T25" fmla="*/ 1 h 3"/>
                <a:gd name="T26" fmla="*/ 0 w 5"/>
                <a:gd name="T27" fmla="*/ 1 h 3"/>
                <a:gd name="T28" fmla="*/ 0 w 5"/>
                <a:gd name="T29" fmla="*/ 1 h 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5"/>
                <a:gd name="T46" fmla="*/ 0 h 3"/>
                <a:gd name="T47" fmla="*/ 5 w 5"/>
                <a:gd name="T48" fmla="*/ 3 h 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5" h="3">
                  <a:moveTo>
                    <a:pt x="3" y="3"/>
                  </a:moveTo>
                  <a:lnTo>
                    <a:pt x="4" y="3"/>
                  </a:lnTo>
                  <a:lnTo>
                    <a:pt x="4" y="2"/>
                  </a:lnTo>
                  <a:lnTo>
                    <a:pt x="4" y="1"/>
                  </a:lnTo>
                  <a:lnTo>
                    <a:pt x="3" y="1"/>
                  </a:lnTo>
                  <a:lnTo>
                    <a:pt x="3" y="2"/>
                  </a:lnTo>
                  <a:lnTo>
                    <a:pt x="1" y="3"/>
                  </a:lnTo>
                  <a:lnTo>
                    <a:pt x="0" y="2"/>
                  </a:lnTo>
                  <a:lnTo>
                    <a:pt x="0" y="1"/>
                  </a:lnTo>
                  <a:lnTo>
                    <a:pt x="1" y="0"/>
                  </a:lnTo>
                  <a:lnTo>
                    <a:pt x="3" y="1"/>
                  </a:lnTo>
                  <a:lnTo>
                    <a:pt x="4" y="1"/>
                  </a:lnTo>
                  <a:lnTo>
                    <a:pt x="5" y="2"/>
                  </a:lnTo>
                  <a:lnTo>
                    <a:pt x="4" y="3"/>
                  </a:lnTo>
                  <a:lnTo>
                    <a:pt x="3" y="3"/>
                  </a:lnTo>
                  <a:close/>
                </a:path>
              </a:pathLst>
            </a:custGeom>
            <a:noFill/>
            <a:ln w="158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pl-PL"/>
            </a:p>
          </p:txBody>
        </p:sp>
        <p:sp>
          <p:nvSpPr>
            <p:cNvPr id="233" name="Freeform 28">
              <a:extLst>
                <a:ext uri="{FF2B5EF4-FFF2-40B4-BE49-F238E27FC236}">
                  <a16:creationId xmlns:a16="http://schemas.microsoft.com/office/drawing/2014/main" id="{A69EDB9D-D650-FC49-0BA4-CC7E117478D8}"/>
                </a:ext>
              </a:extLst>
            </p:cNvPr>
            <p:cNvSpPr>
              <a:spLocks/>
            </p:cNvSpPr>
            <p:nvPr/>
          </p:nvSpPr>
          <p:spPr bwMode="auto">
            <a:xfrm>
              <a:off x="4380" y="3792"/>
              <a:ext cx="1" cy="1"/>
            </a:xfrm>
            <a:custGeom>
              <a:avLst/>
              <a:gdLst>
                <a:gd name="T0" fmla="*/ 0 w 3"/>
                <a:gd name="T1" fmla="*/ 0 h 1"/>
                <a:gd name="T2" fmla="*/ 0 w 3"/>
                <a:gd name="T3" fmla="*/ 0 h 1"/>
                <a:gd name="T4" fmla="*/ 0 w 3"/>
                <a:gd name="T5" fmla="*/ 1 h 1"/>
                <a:gd name="T6" fmla="*/ 0 w 3"/>
                <a:gd name="T7" fmla="*/ 1 h 1"/>
                <a:gd name="T8" fmla="*/ 0 w 3"/>
                <a:gd name="T9" fmla="*/ 1 h 1"/>
                <a:gd name="T10" fmla="*/ 0 w 3"/>
                <a:gd name="T11" fmla="*/ 0 h 1"/>
                <a:gd name="T12" fmla="*/ 0 w 3"/>
                <a:gd name="T13" fmla="*/ 0 h 1"/>
                <a:gd name="T14" fmla="*/ 0 60000 65536"/>
                <a:gd name="T15" fmla="*/ 0 60000 65536"/>
                <a:gd name="T16" fmla="*/ 0 60000 65536"/>
                <a:gd name="T17" fmla="*/ 0 60000 65536"/>
                <a:gd name="T18" fmla="*/ 0 60000 65536"/>
                <a:gd name="T19" fmla="*/ 0 60000 65536"/>
                <a:gd name="T20" fmla="*/ 0 60000 65536"/>
                <a:gd name="T21" fmla="*/ 0 w 3"/>
                <a:gd name="T22" fmla="*/ 0 h 1"/>
                <a:gd name="T23" fmla="*/ 3 w 3"/>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1">
                  <a:moveTo>
                    <a:pt x="1" y="0"/>
                  </a:moveTo>
                  <a:lnTo>
                    <a:pt x="0" y="0"/>
                  </a:lnTo>
                  <a:lnTo>
                    <a:pt x="0" y="1"/>
                  </a:lnTo>
                  <a:lnTo>
                    <a:pt x="1" y="1"/>
                  </a:lnTo>
                  <a:lnTo>
                    <a:pt x="3" y="1"/>
                  </a:lnTo>
                  <a:lnTo>
                    <a:pt x="3" y="0"/>
                  </a:lnTo>
                  <a:lnTo>
                    <a:pt x="1" y="0"/>
                  </a:lnTo>
                  <a:close/>
                </a:path>
              </a:pathLst>
            </a:custGeom>
            <a:noFill/>
            <a:ln w="158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pl-PL"/>
            </a:p>
          </p:txBody>
        </p:sp>
        <p:sp>
          <p:nvSpPr>
            <p:cNvPr id="234" name="Freeform 29">
              <a:extLst>
                <a:ext uri="{FF2B5EF4-FFF2-40B4-BE49-F238E27FC236}">
                  <a16:creationId xmlns:a16="http://schemas.microsoft.com/office/drawing/2014/main" id="{1EFC4A54-3D8B-9BA4-A34D-79FED5640384}"/>
                </a:ext>
              </a:extLst>
            </p:cNvPr>
            <p:cNvSpPr>
              <a:spLocks/>
            </p:cNvSpPr>
            <p:nvPr/>
          </p:nvSpPr>
          <p:spPr bwMode="auto">
            <a:xfrm>
              <a:off x="4393" y="3767"/>
              <a:ext cx="2" cy="2"/>
            </a:xfrm>
            <a:custGeom>
              <a:avLst/>
              <a:gdLst>
                <a:gd name="T0" fmla="*/ 1 w 3"/>
                <a:gd name="T1" fmla="*/ 1 h 3"/>
                <a:gd name="T2" fmla="*/ 1 w 3"/>
                <a:gd name="T3" fmla="*/ 1 h 3"/>
                <a:gd name="T4" fmla="*/ 0 w 3"/>
                <a:gd name="T5" fmla="*/ 1 h 3"/>
                <a:gd name="T6" fmla="*/ 0 w 3"/>
                <a:gd name="T7" fmla="*/ 1 h 3"/>
                <a:gd name="T8" fmla="*/ 1 w 3"/>
                <a:gd name="T9" fmla="*/ 0 h 3"/>
                <a:gd name="T10" fmla="*/ 1 w 3"/>
                <a:gd name="T11" fmla="*/ 1 h 3"/>
                <a:gd name="T12" fmla="*/ 1 w 3"/>
                <a:gd name="T13" fmla="*/ 1 h 3"/>
                <a:gd name="T14" fmla="*/ 1 w 3"/>
                <a:gd name="T15" fmla="*/ 1 h 3"/>
                <a:gd name="T16" fmla="*/ 1 w 3"/>
                <a:gd name="T17" fmla="*/ 1 h 3"/>
                <a:gd name="T18" fmla="*/ 1 w 3"/>
                <a:gd name="T19" fmla="*/ 1 h 3"/>
                <a:gd name="T20" fmla="*/ 1 w 3"/>
                <a:gd name="T21" fmla="*/ 1 h 3"/>
                <a:gd name="T22" fmla="*/ 1 w 3"/>
                <a:gd name="T23" fmla="*/ 1 h 3"/>
                <a:gd name="T24" fmla="*/ 1 w 3"/>
                <a:gd name="T25" fmla="*/ 1 h 3"/>
                <a:gd name="T26" fmla="*/ 1 w 3"/>
                <a:gd name="T27" fmla="*/ 1 h 3"/>
                <a:gd name="T28" fmla="*/ 1 w 3"/>
                <a:gd name="T29" fmla="*/ 1 h 3"/>
                <a:gd name="T30" fmla="*/ 1 w 3"/>
                <a:gd name="T31" fmla="*/ 1 h 3"/>
                <a:gd name="T32" fmla="*/ 1 w 3"/>
                <a:gd name="T33" fmla="*/ 1 h 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
                <a:gd name="T52" fmla="*/ 0 h 3"/>
                <a:gd name="T53" fmla="*/ 3 w 3"/>
                <a:gd name="T54" fmla="*/ 3 h 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 h="3">
                  <a:moveTo>
                    <a:pt x="1" y="3"/>
                  </a:moveTo>
                  <a:lnTo>
                    <a:pt x="1" y="2"/>
                  </a:lnTo>
                  <a:lnTo>
                    <a:pt x="0" y="2"/>
                  </a:lnTo>
                  <a:lnTo>
                    <a:pt x="0" y="1"/>
                  </a:lnTo>
                  <a:lnTo>
                    <a:pt x="1" y="0"/>
                  </a:lnTo>
                  <a:lnTo>
                    <a:pt x="2" y="1"/>
                  </a:lnTo>
                  <a:lnTo>
                    <a:pt x="3" y="1"/>
                  </a:lnTo>
                  <a:lnTo>
                    <a:pt x="3" y="2"/>
                  </a:lnTo>
                  <a:lnTo>
                    <a:pt x="2" y="3"/>
                  </a:lnTo>
                  <a:lnTo>
                    <a:pt x="1" y="3"/>
                  </a:lnTo>
                  <a:lnTo>
                    <a:pt x="1" y="2"/>
                  </a:lnTo>
                  <a:lnTo>
                    <a:pt x="2" y="3"/>
                  </a:lnTo>
                  <a:lnTo>
                    <a:pt x="3" y="2"/>
                  </a:lnTo>
                  <a:lnTo>
                    <a:pt x="2" y="1"/>
                  </a:lnTo>
                  <a:lnTo>
                    <a:pt x="1" y="1"/>
                  </a:lnTo>
                  <a:lnTo>
                    <a:pt x="1" y="2"/>
                  </a:lnTo>
                  <a:lnTo>
                    <a:pt x="1" y="3"/>
                  </a:lnTo>
                  <a:close/>
                </a:path>
              </a:pathLst>
            </a:cu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a:p>
          </p:txBody>
        </p:sp>
        <p:sp>
          <p:nvSpPr>
            <p:cNvPr id="235" name="Freeform 30">
              <a:extLst>
                <a:ext uri="{FF2B5EF4-FFF2-40B4-BE49-F238E27FC236}">
                  <a16:creationId xmlns:a16="http://schemas.microsoft.com/office/drawing/2014/main" id="{DFBE2489-16A0-AD86-F337-41F528953B62}"/>
                </a:ext>
              </a:extLst>
            </p:cNvPr>
            <p:cNvSpPr>
              <a:spLocks/>
            </p:cNvSpPr>
            <p:nvPr/>
          </p:nvSpPr>
          <p:spPr bwMode="auto">
            <a:xfrm>
              <a:off x="4393" y="3767"/>
              <a:ext cx="2" cy="2"/>
            </a:xfrm>
            <a:custGeom>
              <a:avLst/>
              <a:gdLst>
                <a:gd name="T0" fmla="*/ 1 w 3"/>
                <a:gd name="T1" fmla="*/ 1 h 3"/>
                <a:gd name="T2" fmla="*/ 1 w 3"/>
                <a:gd name="T3" fmla="*/ 1 h 3"/>
                <a:gd name="T4" fmla="*/ 0 w 3"/>
                <a:gd name="T5" fmla="*/ 1 h 3"/>
                <a:gd name="T6" fmla="*/ 0 w 3"/>
                <a:gd name="T7" fmla="*/ 1 h 3"/>
                <a:gd name="T8" fmla="*/ 1 w 3"/>
                <a:gd name="T9" fmla="*/ 0 h 3"/>
                <a:gd name="T10" fmla="*/ 1 w 3"/>
                <a:gd name="T11" fmla="*/ 1 h 3"/>
                <a:gd name="T12" fmla="*/ 1 w 3"/>
                <a:gd name="T13" fmla="*/ 1 h 3"/>
                <a:gd name="T14" fmla="*/ 1 w 3"/>
                <a:gd name="T15" fmla="*/ 1 h 3"/>
                <a:gd name="T16" fmla="*/ 1 w 3"/>
                <a:gd name="T17" fmla="*/ 1 h 3"/>
                <a:gd name="T18" fmla="*/ 1 w 3"/>
                <a:gd name="T19" fmla="*/ 1 h 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
                <a:gd name="T31" fmla="*/ 0 h 3"/>
                <a:gd name="T32" fmla="*/ 3 w 3"/>
                <a:gd name="T33" fmla="*/ 3 h 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 h="3">
                  <a:moveTo>
                    <a:pt x="1" y="3"/>
                  </a:moveTo>
                  <a:lnTo>
                    <a:pt x="1" y="2"/>
                  </a:lnTo>
                  <a:lnTo>
                    <a:pt x="0" y="2"/>
                  </a:lnTo>
                  <a:lnTo>
                    <a:pt x="0" y="1"/>
                  </a:lnTo>
                  <a:lnTo>
                    <a:pt x="1" y="0"/>
                  </a:lnTo>
                  <a:lnTo>
                    <a:pt x="2" y="1"/>
                  </a:lnTo>
                  <a:lnTo>
                    <a:pt x="3" y="1"/>
                  </a:lnTo>
                  <a:lnTo>
                    <a:pt x="3" y="2"/>
                  </a:lnTo>
                  <a:lnTo>
                    <a:pt x="2" y="3"/>
                  </a:lnTo>
                  <a:lnTo>
                    <a:pt x="1" y="3"/>
                  </a:lnTo>
                  <a:close/>
                </a:path>
              </a:pathLst>
            </a:custGeom>
            <a:noFill/>
            <a:ln w="158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pl-PL"/>
            </a:p>
          </p:txBody>
        </p:sp>
        <p:sp>
          <p:nvSpPr>
            <p:cNvPr id="236" name="Freeform 31">
              <a:extLst>
                <a:ext uri="{FF2B5EF4-FFF2-40B4-BE49-F238E27FC236}">
                  <a16:creationId xmlns:a16="http://schemas.microsoft.com/office/drawing/2014/main" id="{441A071D-1CFE-E0BB-0D0A-192990E4AB3D}"/>
                </a:ext>
              </a:extLst>
            </p:cNvPr>
            <p:cNvSpPr>
              <a:spLocks/>
            </p:cNvSpPr>
            <p:nvPr/>
          </p:nvSpPr>
          <p:spPr bwMode="auto">
            <a:xfrm>
              <a:off x="4393" y="3768"/>
              <a:ext cx="2" cy="1"/>
            </a:xfrm>
            <a:custGeom>
              <a:avLst/>
              <a:gdLst>
                <a:gd name="T0" fmla="*/ 0 w 2"/>
                <a:gd name="T1" fmla="*/ 1 h 2"/>
                <a:gd name="T2" fmla="*/ 1 w 2"/>
                <a:gd name="T3" fmla="*/ 1 h 2"/>
                <a:gd name="T4" fmla="*/ 2 w 2"/>
                <a:gd name="T5" fmla="*/ 1 h 2"/>
                <a:gd name="T6" fmla="*/ 1 w 2"/>
                <a:gd name="T7" fmla="*/ 0 h 2"/>
                <a:gd name="T8" fmla="*/ 0 w 2"/>
                <a:gd name="T9" fmla="*/ 0 h 2"/>
                <a:gd name="T10" fmla="*/ 0 w 2"/>
                <a:gd name="T11" fmla="*/ 1 h 2"/>
                <a:gd name="T12" fmla="*/ 0 60000 65536"/>
                <a:gd name="T13" fmla="*/ 0 60000 65536"/>
                <a:gd name="T14" fmla="*/ 0 60000 65536"/>
                <a:gd name="T15" fmla="*/ 0 60000 65536"/>
                <a:gd name="T16" fmla="*/ 0 60000 65536"/>
                <a:gd name="T17" fmla="*/ 0 60000 65536"/>
                <a:gd name="T18" fmla="*/ 0 w 2"/>
                <a:gd name="T19" fmla="*/ 0 h 2"/>
                <a:gd name="T20" fmla="*/ 2 w 2"/>
                <a:gd name="T21" fmla="*/ 2 h 2"/>
              </a:gdLst>
              <a:ahLst/>
              <a:cxnLst>
                <a:cxn ang="T12">
                  <a:pos x="T0" y="T1"/>
                </a:cxn>
                <a:cxn ang="T13">
                  <a:pos x="T2" y="T3"/>
                </a:cxn>
                <a:cxn ang="T14">
                  <a:pos x="T4" y="T5"/>
                </a:cxn>
                <a:cxn ang="T15">
                  <a:pos x="T6" y="T7"/>
                </a:cxn>
                <a:cxn ang="T16">
                  <a:pos x="T8" y="T9"/>
                </a:cxn>
                <a:cxn ang="T17">
                  <a:pos x="T10" y="T11"/>
                </a:cxn>
              </a:cxnLst>
              <a:rect l="T18" t="T19" r="T20" b="T21"/>
              <a:pathLst>
                <a:path w="2" h="2">
                  <a:moveTo>
                    <a:pt x="0" y="1"/>
                  </a:moveTo>
                  <a:lnTo>
                    <a:pt x="1" y="2"/>
                  </a:lnTo>
                  <a:lnTo>
                    <a:pt x="2" y="1"/>
                  </a:lnTo>
                  <a:lnTo>
                    <a:pt x="1" y="0"/>
                  </a:lnTo>
                  <a:lnTo>
                    <a:pt x="0" y="0"/>
                  </a:lnTo>
                  <a:lnTo>
                    <a:pt x="0" y="1"/>
                  </a:lnTo>
                  <a:close/>
                </a:path>
              </a:pathLst>
            </a:custGeom>
            <a:noFill/>
            <a:ln w="158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pl-PL"/>
            </a:p>
          </p:txBody>
        </p:sp>
        <p:sp>
          <p:nvSpPr>
            <p:cNvPr id="237" name="Freeform 32">
              <a:extLst>
                <a:ext uri="{FF2B5EF4-FFF2-40B4-BE49-F238E27FC236}">
                  <a16:creationId xmlns:a16="http://schemas.microsoft.com/office/drawing/2014/main" id="{8401A41C-A62F-5EB6-2482-A84D9C8FE837}"/>
                </a:ext>
              </a:extLst>
            </p:cNvPr>
            <p:cNvSpPr>
              <a:spLocks/>
            </p:cNvSpPr>
            <p:nvPr/>
          </p:nvSpPr>
          <p:spPr bwMode="auto">
            <a:xfrm>
              <a:off x="4394" y="3765"/>
              <a:ext cx="2" cy="2"/>
            </a:xfrm>
            <a:custGeom>
              <a:avLst/>
              <a:gdLst>
                <a:gd name="T0" fmla="*/ 1 w 4"/>
                <a:gd name="T1" fmla="*/ 1 h 3"/>
                <a:gd name="T2" fmla="*/ 1 w 4"/>
                <a:gd name="T3" fmla="*/ 1 h 3"/>
                <a:gd name="T4" fmla="*/ 0 w 4"/>
                <a:gd name="T5" fmla="*/ 1 h 3"/>
                <a:gd name="T6" fmla="*/ 1 w 4"/>
                <a:gd name="T7" fmla="*/ 1 h 3"/>
                <a:gd name="T8" fmla="*/ 1 w 4"/>
                <a:gd name="T9" fmla="*/ 0 h 3"/>
                <a:gd name="T10" fmla="*/ 1 w 4"/>
                <a:gd name="T11" fmla="*/ 0 h 3"/>
                <a:gd name="T12" fmla="*/ 1 w 4"/>
                <a:gd name="T13" fmla="*/ 1 h 3"/>
                <a:gd name="T14" fmla="*/ 1 w 4"/>
                <a:gd name="T15" fmla="*/ 1 h 3"/>
                <a:gd name="T16" fmla="*/ 1 w 4"/>
                <a:gd name="T17" fmla="*/ 1 h 3"/>
                <a:gd name="T18" fmla="*/ 1 w 4"/>
                <a:gd name="T19" fmla="*/ 1 h 3"/>
                <a:gd name="T20" fmla="*/ 1 w 4"/>
                <a:gd name="T21" fmla="*/ 1 h 3"/>
                <a:gd name="T22" fmla="*/ 1 w 4"/>
                <a:gd name="T23" fmla="*/ 1 h 3"/>
                <a:gd name="T24" fmla="*/ 1 w 4"/>
                <a:gd name="T25" fmla="*/ 1 h 3"/>
                <a:gd name="T26" fmla="*/ 1 w 4"/>
                <a:gd name="T27" fmla="*/ 1 h 3"/>
                <a:gd name="T28" fmla="*/ 1 w 4"/>
                <a:gd name="T29" fmla="*/ 1 h 3"/>
                <a:gd name="T30" fmla="*/ 1 w 4"/>
                <a:gd name="T31" fmla="*/ 1 h 3"/>
                <a:gd name="T32" fmla="*/ 1 w 4"/>
                <a:gd name="T33" fmla="*/ 1 h 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
                <a:gd name="T52" fmla="*/ 0 h 3"/>
                <a:gd name="T53" fmla="*/ 4 w 4"/>
                <a:gd name="T54" fmla="*/ 3 h 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 h="3">
                  <a:moveTo>
                    <a:pt x="1" y="3"/>
                  </a:moveTo>
                  <a:lnTo>
                    <a:pt x="1" y="2"/>
                  </a:lnTo>
                  <a:lnTo>
                    <a:pt x="0" y="2"/>
                  </a:lnTo>
                  <a:lnTo>
                    <a:pt x="1" y="1"/>
                  </a:lnTo>
                  <a:lnTo>
                    <a:pt x="1" y="0"/>
                  </a:lnTo>
                  <a:lnTo>
                    <a:pt x="2" y="0"/>
                  </a:lnTo>
                  <a:lnTo>
                    <a:pt x="4" y="1"/>
                  </a:lnTo>
                  <a:lnTo>
                    <a:pt x="4" y="2"/>
                  </a:lnTo>
                  <a:lnTo>
                    <a:pt x="2" y="3"/>
                  </a:lnTo>
                  <a:lnTo>
                    <a:pt x="1" y="3"/>
                  </a:lnTo>
                  <a:lnTo>
                    <a:pt x="1" y="2"/>
                  </a:lnTo>
                  <a:lnTo>
                    <a:pt x="2" y="3"/>
                  </a:lnTo>
                  <a:lnTo>
                    <a:pt x="4" y="2"/>
                  </a:lnTo>
                  <a:lnTo>
                    <a:pt x="2" y="1"/>
                  </a:lnTo>
                  <a:lnTo>
                    <a:pt x="1" y="1"/>
                  </a:lnTo>
                  <a:lnTo>
                    <a:pt x="1" y="2"/>
                  </a:lnTo>
                  <a:lnTo>
                    <a:pt x="1" y="3"/>
                  </a:lnTo>
                  <a:close/>
                </a:path>
              </a:pathLst>
            </a:cu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a:p>
          </p:txBody>
        </p:sp>
        <p:sp>
          <p:nvSpPr>
            <p:cNvPr id="238" name="Freeform 33">
              <a:extLst>
                <a:ext uri="{FF2B5EF4-FFF2-40B4-BE49-F238E27FC236}">
                  <a16:creationId xmlns:a16="http://schemas.microsoft.com/office/drawing/2014/main" id="{4E87A790-A910-87AA-F3FA-1252AB7CB58C}"/>
                </a:ext>
              </a:extLst>
            </p:cNvPr>
            <p:cNvSpPr>
              <a:spLocks/>
            </p:cNvSpPr>
            <p:nvPr/>
          </p:nvSpPr>
          <p:spPr bwMode="auto">
            <a:xfrm>
              <a:off x="4394" y="3765"/>
              <a:ext cx="2" cy="2"/>
            </a:xfrm>
            <a:custGeom>
              <a:avLst/>
              <a:gdLst>
                <a:gd name="T0" fmla="*/ 1 w 4"/>
                <a:gd name="T1" fmla="*/ 1 h 3"/>
                <a:gd name="T2" fmla="*/ 1 w 4"/>
                <a:gd name="T3" fmla="*/ 1 h 3"/>
                <a:gd name="T4" fmla="*/ 0 w 4"/>
                <a:gd name="T5" fmla="*/ 1 h 3"/>
                <a:gd name="T6" fmla="*/ 1 w 4"/>
                <a:gd name="T7" fmla="*/ 1 h 3"/>
                <a:gd name="T8" fmla="*/ 1 w 4"/>
                <a:gd name="T9" fmla="*/ 0 h 3"/>
                <a:gd name="T10" fmla="*/ 1 w 4"/>
                <a:gd name="T11" fmla="*/ 0 h 3"/>
                <a:gd name="T12" fmla="*/ 1 w 4"/>
                <a:gd name="T13" fmla="*/ 1 h 3"/>
                <a:gd name="T14" fmla="*/ 1 w 4"/>
                <a:gd name="T15" fmla="*/ 1 h 3"/>
                <a:gd name="T16" fmla="*/ 1 w 4"/>
                <a:gd name="T17" fmla="*/ 1 h 3"/>
                <a:gd name="T18" fmla="*/ 1 w 4"/>
                <a:gd name="T19" fmla="*/ 1 h 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
                <a:gd name="T31" fmla="*/ 0 h 3"/>
                <a:gd name="T32" fmla="*/ 4 w 4"/>
                <a:gd name="T33" fmla="*/ 3 h 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 h="3">
                  <a:moveTo>
                    <a:pt x="1" y="3"/>
                  </a:moveTo>
                  <a:lnTo>
                    <a:pt x="1" y="2"/>
                  </a:lnTo>
                  <a:lnTo>
                    <a:pt x="0" y="2"/>
                  </a:lnTo>
                  <a:lnTo>
                    <a:pt x="1" y="1"/>
                  </a:lnTo>
                  <a:lnTo>
                    <a:pt x="1" y="0"/>
                  </a:lnTo>
                  <a:lnTo>
                    <a:pt x="2" y="0"/>
                  </a:lnTo>
                  <a:lnTo>
                    <a:pt x="4" y="1"/>
                  </a:lnTo>
                  <a:lnTo>
                    <a:pt x="4" y="2"/>
                  </a:lnTo>
                  <a:lnTo>
                    <a:pt x="2" y="3"/>
                  </a:lnTo>
                  <a:lnTo>
                    <a:pt x="1" y="3"/>
                  </a:lnTo>
                  <a:close/>
                </a:path>
              </a:pathLst>
            </a:custGeom>
            <a:noFill/>
            <a:ln w="158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pl-PL"/>
            </a:p>
          </p:txBody>
        </p:sp>
        <p:sp>
          <p:nvSpPr>
            <p:cNvPr id="239" name="Freeform 34">
              <a:extLst>
                <a:ext uri="{FF2B5EF4-FFF2-40B4-BE49-F238E27FC236}">
                  <a16:creationId xmlns:a16="http://schemas.microsoft.com/office/drawing/2014/main" id="{2C7F1680-9C9F-3FDA-1296-F0308C5227FD}"/>
                </a:ext>
              </a:extLst>
            </p:cNvPr>
            <p:cNvSpPr>
              <a:spLocks/>
            </p:cNvSpPr>
            <p:nvPr/>
          </p:nvSpPr>
          <p:spPr bwMode="auto">
            <a:xfrm>
              <a:off x="4395" y="3766"/>
              <a:ext cx="1" cy="1"/>
            </a:xfrm>
            <a:custGeom>
              <a:avLst/>
              <a:gdLst>
                <a:gd name="T0" fmla="*/ 0 w 3"/>
                <a:gd name="T1" fmla="*/ 1 h 2"/>
                <a:gd name="T2" fmla="*/ 0 w 3"/>
                <a:gd name="T3" fmla="*/ 1 h 2"/>
                <a:gd name="T4" fmla="*/ 0 w 3"/>
                <a:gd name="T5" fmla="*/ 1 h 2"/>
                <a:gd name="T6" fmla="*/ 0 w 3"/>
                <a:gd name="T7" fmla="*/ 0 h 2"/>
                <a:gd name="T8" fmla="*/ 0 w 3"/>
                <a:gd name="T9" fmla="*/ 0 h 2"/>
                <a:gd name="T10" fmla="*/ 0 w 3"/>
                <a:gd name="T11" fmla="*/ 1 h 2"/>
                <a:gd name="T12" fmla="*/ 0 60000 65536"/>
                <a:gd name="T13" fmla="*/ 0 60000 65536"/>
                <a:gd name="T14" fmla="*/ 0 60000 65536"/>
                <a:gd name="T15" fmla="*/ 0 60000 65536"/>
                <a:gd name="T16" fmla="*/ 0 60000 65536"/>
                <a:gd name="T17" fmla="*/ 0 60000 65536"/>
                <a:gd name="T18" fmla="*/ 0 w 3"/>
                <a:gd name="T19" fmla="*/ 0 h 2"/>
                <a:gd name="T20" fmla="*/ 3 w 3"/>
                <a:gd name="T21" fmla="*/ 2 h 2"/>
              </a:gdLst>
              <a:ahLst/>
              <a:cxnLst>
                <a:cxn ang="T12">
                  <a:pos x="T0" y="T1"/>
                </a:cxn>
                <a:cxn ang="T13">
                  <a:pos x="T2" y="T3"/>
                </a:cxn>
                <a:cxn ang="T14">
                  <a:pos x="T4" y="T5"/>
                </a:cxn>
                <a:cxn ang="T15">
                  <a:pos x="T6" y="T7"/>
                </a:cxn>
                <a:cxn ang="T16">
                  <a:pos x="T8" y="T9"/>
                </a:cxn>
                <a:cxn ang="T17">
                  <a:pos x="T10" y="T11"/>
                </a:cxn>
              </a:cxnLst>
              <a:rect l="T18" t="T19" r="T20" b="T21"/>
              <a:pathLst>
                <a:path w="3" h="2">
                  <a:moveTo>
                    <a:pt x="0" y="1"/>
                  </a:moveTo>
                  <a:lnTo>
                    <a:pt x="1" y="2"/>
                  </a:lnTo>
                  <a:lnTo>
                    <a:pt x="3" y="1"/>
                  </a:lnTo>
                  <a:lnTo>
                    <a:pt x="1" y="0"/>
                  </a:lnTo>
                  <a:lnTo>
                    <a:pt x="0" y="0"/>
                  </a:lnTo>
                  <a:lnTo>
                    <a:pt x="0" y="1"/>
                  </a:lnTo>
                  <a:close/>
                </a:path>
              </a:pathLst>
            </a:custGeom>
            <a:noFill/>
            <a:ln w="158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pl-PL"/>
            </a:p>
          </p:txBody>
        </p:sp>
        <p:sp>
          <p:nvSpPr>
            <p:cNvPr id="240" name="Freeform 35">
              <a:extLst>
                <a:ext uri="{FF2B5EF4-FFF2-40B4-BE49-F238E27FC236}">
                  <a16:creationId xmlns:a16="http://schemas.microsoft.com/office/drawing/2014/main" id="{95AB5729-3514-4880-F8F6-5FAEE3BA23AA}"/>
                </a:ext>
              </a:extLst>
            </p:cNvPr>
            <p:cNvSpPr>
              <a:spLocks/>
            </p:cNvSpPr>
            <p:nvPr/>
          </p:nvSpPr>
          <p:spPr bwMode="auto">
            <a:xfrm>
              <a:off x="4372" y="3808"/>
              <a:ext cx="2" cy="1"/>
            </a:xfrm>
            <a:custGeom>
              <a:avLst/>
              <a:gdLst>
                <a:gd name="T0" fmla="*/ 1 w 3"/>
                <a:gd name="T1" fmla="*/ 0 h 4"/>
                <a:gd name="T2" fmla="*/ 0 w 3"/>
                <a:gd name="T3" fmla="*/ 0 h 4"/>
                <a:gd name="T4" fmla="*/ 0 w 3"/>
                <a:gd name="T5" fmla="*/ 0 h 4"/>
                <a:gd name="T6" fmla="*/ 1 w 3"/>
                <a:gd name="T7" fmla="*/ 0 h 4"/>
                <a:gd name="T8" fmla="*/ 1 w 3"/>
                <a:gd name="T9" fmla="*/ 0 h 4"/>
                <a:gd name="T10" fmla="*/ 1 w 3"/>
                <a:gd name="T11" fmla="*/ 0 h 4"/>
                <a:gd name="T12" fmla="*/ 1 w 3"/>
                <a:gd name="T13" fmla="*/ 0 h 4"/>
                <a:gd name="T14" fmla="*/ 1 w 3"/>
                <a:gd name="T15" fmla="*/ 0 h 4"/>
                <a:gd name="T16" fmla="*/ 1 w 3"/>
                <a:gd name="T17" fmla="*/ 0 h 4"/>
                <a:gd name="T18" fmla="*/ 1 w 3"/>
                <a:gd name="T19" fmla="*/ 0 h 4"/>
                <a:gd name="T20" fmla="*/ 1 w 3"/>
                <a:gd name="T21" fmla="*/ 0 h 4"/>
                <a:gd name="T22" fmla="*/ 1 w 3"/>
                <a:gd name="T23" fmla="*/ 0 h 4"/>
                <a:gd name="T24" fmla="*/ 1 w 3"/>
                <a:gd name="T25" fmla="*/ 0 h 4"/>
                <a:gd name="T26" fmla="*/ 1 w 3"/>
                <a:gd name="T27" fmla="*/ 0 h 4"/>
                <a:gd name="T28" fmla="*/ 1 w 3"/>
                <a:gd name="T29" fmla="*/ 0 h 4"/>
                <a:gd name="T30" fmla="*/ 0 w 3"/>
                <a:gd name="T31" fmla="*/ 0 h 4"/>
                <a:gd name="T32" fmla="*/ 1 w 3"/>
                <a:gd name="T33" fmla="*/ 0 h 4"/>
                <a:gd name="T34" fmla="*/ 1 w 3"/>
                <a:gd name="T35" fmla="*/ 0 h 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
                <a:gd name="T55" fmla="*/ 0 h 4"/>
                <a:gd name="T56" fmla="*/ 3 w 3"/>
                <a:gd name="T57" fmla="*/ 4 h 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 h="4">
                  <a:moveTo>
                    <a:pt x="1" y="4"/>
                  </a:moveTo>
                  <a:lnTo>
                    <a:pt x="0" y="3"/>
                  </a:lnTo>
                  <a:lnTo>
                    <a:pt x="0" y="1"/>
                  </a:lnTo>
                  <a:lnTo>
                    <a:pt x="1" y="0"/>
                  </a:lnTo>
                  <a:lnTo>
                    <a:pt x="2" y="0"/>
                  </a:lnTo>
                  <a:lnTo>
                    <a:pt x="2" y="1"/>
                  </a:lnTo>
                  <a:lnTo>
                    <a:pt x="3" y="1"/>
                  </a:lnTo>
                  <a:lnTo>
                    <a:pt x="2" y="3"/>
                  </a:lnTo>
                  <a:lnTo>
                    <a:pt x="2" y="4"/>
                  </a:lnTo>
                  <a:lnTo>
                    <a:pt x="1" y="4"/>
                  </a:lnTo>
                  <a:lnTo>
                    <a:pt x="1" y="3"/>
                  </a:lnTo>
                  <a:lnTo>
                    <a:pt x="2" y="3"/>
                  </a:lnTo>
                  <a:lnTo>
                    <a:pt x="2" y="1"/>
                  </a:lnTo>
                  <a:lnTo>
                    <a:pt x="1" y="1"/>
                  </a:lnTo>
                  <a:lnTo>
                    <a:pt x="1" y="0"/>
                  </a:lnTo>
                  <a:lnTo>
                    <a:pt x="0" y="1"/>
                  </a:lnTo>
                  <a:lnTo>
                    <a:pt x="1" y="3"/>
                  </a:lnTo>
                  <a:lnTo>
                    <a:pt x="1" y="4"/>
                  </a:lnTo>
                  <a:close/>
                </a:path>
              </a:pathLst>
            </a:cu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a:p>
          </p:txBody>
        </p:sp>
        <p:sp>
          <p:nvSpPr>
            <p:cNvPr id="241" name="Freeform 36">
              <a:extLst>
                <a:ext uri="{FF2B5EF4-FFF2-40B4-BE49-F238E27FC236}">
                  <a16:creationId xmlns:a16="http://schemas.microsoft.com/office/drawing/2014/main" id="{55471BE4-1ED9-E253-426C-7EB52CF052F6}"/>
                </a:ext>
              </a:extLst>
            </p:cNvPr>
            <p:cNvSpPr>
              <a:spLocks/>
            </p:cNvSpPr>
            <p:nvPr/>
          </p:nvSpPr>
          <p:spPr bwMode="auto">
            <a:xfrm>
              <a:off x="4372" y="3808"/>
              <a:ext cx="2" cy="1"/>
            </a:xfrm>
            <a:custGeom>
              <a:avLst/>
              <a:gdLst>
                <a:gd name="T0" fmla="*/ 1 w 3"/>
                <a:gd name="T1" fmla="*/ 0 h 4"/>
                <a:gd name="T2" fmla="*/ 0 w 3"/>
                <a:gd name="T3" fmla="*/ 0 h 4"/>
                <a:gd name="T4" fmla="*/ 0 w 3"/>
                <a:gd name="T5" fmla="*/ 0 h 4"/>
                <a:gd name="T6" fmla="*/ 1 w 3"/>
                <a:gd name="T7" fmla="*/ 0 h 4"/>
                <a:gd name="T8" fmla="*/ 1 w 3"/>
                <a:gd name="T9" fmla="*/ 0 h 4"/>
                <a:gd name="T10" fmla="*/ 1 w 3"/>
                <a:gd name="T11" fmla="*/ 0 h 4"/>
                <a:gd name="T12" fmla="*/ 1 w 3"/>
                <a:gd name="T13" fmla="*/ 0 h 4"/>
                <a:gd name="T14" fmla="*/ 1 w 3"/>
                <a:gd name="T15" fmla="*/ 0 h 4"/>
                <a:gd name="T16" fmla="*/ 1 w 3"/>
                <a:gd name="T17" fmla="*/ 0 h 4"/>
                <a:gd name="T18" fmla="*/ 1 w 3"/>
                <a:gd name="T19" fmla="*/ 0 h 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
                <a:gd name="T31" fmla="*/ 0 h 4"/>
                <a:gd name="T32" fmla="*/ 3 w 3"/>
                <a:gd name="T33" fmla="*/ 4 h 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 h="4">
                  <a:moveTo>
                    <a:pt x="1" y="4"/>
                  </a:moveTo>
                  <a:lnTo>
                    <a:pt x="0" y="3"/>
                  </a:lnTo>
                  <a:lnTo>
                    <a:pt x="0" y="1"/>
                  </a:lnTo>
                  <a:lnTo>
                    <a:pt x="1" y="0"/>
                  </a:lnTo>
                  <a:lnTo>
                    <a:pt x="2" y="0"/>
                  </a:lnTo>
                  <a:lnTo>
                    <a:pt x="2" y="1"/>
                  </a:lnTo>
                  <a:lnTo>
                    <a:pt x="3" y="1"/>
                  </a:lnTo>
                  <a:lnTo>
                    <a:pt x="2" y="3"/>
                  </a:lnTo>
                  <a:lnTo>
                    <a:pt x="2" y="4"/>
                  </a:lnTo>
                  <a:lnTo>
                    <a:pt x="1" y="4"/>
                  </a:lnTo>
                  <a:close/>
                </a:path>
              </a:pathLst>
            </a:custGeom>
            <a:noFill/>
            <a:ln w="158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pl-PL"/>
            </a:p>
          </p:txBody>
        </p:sp>
        <p:sp>
          <p:nvSpPr>
            <p:cNvPr id="242" name="Freeform 37">
              <a:extLst>
                <a:ext uri="{FF2B5EF4-FFF2-40B4-BE49-F238E27FC236}">
                  <a16:creationId xmlns:a16="http://schemas.microsoft.com/office/drawing/2014/main" id="{19FC5A24-14B6-1577-1627-259596B3691D}"/>
                </a:ext>
              </a:extLst>
            </p:cNvPr>
            <p:cNvSpPr>
              <a:spLocks/>
            </p:cNvSpPr>
            <p:nvPr/>
          </p:nvSpPr>
          <p:spPr bwMode="auto">
            <a:xfrm>
              <a:off x="4372" y="3808"/>
              <a:ext cx="1" cy="1"/>
            </a:xfrm>
            <a:custGeom>
              <a:avLst/>
              <a:gdLst>
                <a:gd name="T0" fmla="*/ 1 w 2"/>
                <a:gd name="T1" fmla="*/ 0 h 3"/>
                <a:gd name="T2" fmla="*/ 1 w 2"/>
                <a:gd name="T3" fmla="*/ 0 h 3"/>
                <a:gd name="T4" fmla="*/ 1 w 2"/>
                <a:gd name="T5" fmla="*/ 0 h 3"/>
                <a:gd name="T6" fmla="*/ 1 w 2"/>
                <a:gd name="T7" fmla="*/ 0 h 3"/>
                <a:gd name="T8" fmla="*/ 1 w 2"/>
                <a:gd name="T9" fmla="*/ 0 h 3"/>
                <a:gd name="T10" fmla="*/ 0 w 2"/>
                <a:gd name="T11" fmla="*/ 0 h 3"/>
                <a:gd name="T12" fmla="*/ 1 w 2"/>
                <a:gd name="T13" fmla="*/ 0 h 3"/>
                <a:gd name="T14" fmla="*/ 0 60000 65536"/>
                <a:gd name="T15" fmla="*/ 0 60000 65536"/>
                <a:gd name="T16" fmla="*/ 0 60000 65536"/>
                <a:gd name="T17" fmla="*/ 0 60000 65536"/>
                <a:gd name="T18" fmla="*/ 0 60000 65536"/>
                <a:gd name="T19" fmla="*/ 0 60000 65536"/>
                <a:gd name="T20" fmla="*/ 0 60000 65536"/>
                <a:gd name="T21" fmla="*/ 0 w 2"/>
                <a:gd name="T22" fmla="*/ 0 h 3"/>
                <a:gd name="T23" fmla="*/ 2 w 2"/>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3">
                  <a:moveTo>
                    <a:pt x="1" y="3"/>
                  </a:moveTo>
                  <a:lnTo>
                    <a:pt x="2" y="3"/>
                  </a:lnTo>
                  <a:lnTo>
                    <a:pt x="2" y="1"/>
                  </a:lnTo>
                  <a:lnTo>
                    <a:pt x="1" y="1"/>
                  </a:lnTo>
                  <a:lnTo>
                    <a:pt x="1" y="0"/>
                  </a:lnTo>
                  <a:lnTo>
                    <a:pt x="0" y="1"/>
                  </a:lnTo>
                  <a:lnTo>
                    <a:pt x="1" y="3"/>
                  </a:lnTo>
                  <a:close/>
                </a:path>
              </a:pathLst>
            </a:custGeom>
            <a:noFill/>
            <a:ln w="158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pl-PL"/>
            </a:p>
          </p:txBody>
        </p:sp>
        <p:sp>
          <p:nvSpPr>
            <p:cNvPr id="243" name="Freeform 38">
              <a:extLst>
                <a:ext uri="{FF2B5EF4-FFF2-40B4-BE49-F238E27FC236}">
                  <a16:creationId xmlns:a16="http://schemas.microsoft.com/office/drawing/2014/main" id="{4E1A7ECF-794D-992F-C375-F90177094610}"/>
                </a:ext>
              </a:extLst>
            </p:cNvPr>
            <p:cNvSpPr>
              <a:spLocks/>
            </p:cNvSpPr>
            <p:nvPr/>
          </p:nvSpPr>
          <p:spPr bwMode="auto">
            <a:xfrm>
              <a:off x="4387" y="3778"/>
              <a:ext cx="3" cy="2"/>
            </a:xfrm>
            <a:custGeom>
              <a:avLst/>
              <a:gdLst>
                <a:gd name="T0" fmla="*/ 1 w 6"/>
                <a:gd name="T1" fmla="*/ 0 h 5"/>
                <a:gd name="T2" fmla="*/ 0 w 6"/>
                <a:gd name="T3" fmla="*/ 0 h 5"/>
                <a:gd name="T4" fmla="*/ 1 w 6"/>
                <a:gd name="T5" fmla="*/ 0 h 5"/>
                <a:gd name="T6" fmla="*/ 1 w 6"/>
                <a:gd name="T7" fmla="*/ 0 h 5"/>
                <a:gd name="T8" fmla="*/ 1 w 6"/>
                <a:gd name="T9" fmla="*/ 0 h 5"/>
                <a:gd name="T10" fmla="*/ 1 w 6"/>
                <a:gd name="T11" fmla="*/ 0 h 5"/>
                <a:gd name="T12" fmla="*/ 1 w 6"/>
                <a:gd name="T13" fmla="*/ 0 h 5"/>
                <a:gd name="T14" fmla="*/ 1 w 6"/>
                <a:gd name="T15" fmla="*/ 0 h 5"/>
                <a:gd name="T16" fmla="*/ 1 w 6"/>
                <a:gd name="T17" fmla="*/ 0 h 5"/>
                <a:gd name="T18" fmla="*/ 1 w 6"/>
                <a:gd name="T19" fmla="*/ 0 h 5"/>
                <a:gd name="T20" fmla="*/ 1 w 6"/>
                <a:gd name="T21" fmla="*/ 0 h 5"/>
                <a:gd name="T22" fmla="*/ 1 w 6"/>
                <a:gd name="T23" fmla="*/ 0 h 5"/>
                <a:gd name="T24" fmla="*/ 1 w 6"/>
                <a:gd name="T25" fmla="*/ 0 h 5"/>
                <a:gd name="T26" fmla="*/ 1 w 6"/>
                <a:gd name="T27" fmla="*/ 0 h 5"/>
                <a:gd name="T28" fmla="*/ 1 w 6"/>
                <a:gd name="T29" fmla="*/ 0 h 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
                <a:gd name="T46" fmla="*/ 0 h 5"/>
                <a:gd name="T47" fmla="*/ 6 w 6"/>
                <a:gd name="T48" fmla="*/ 5 h 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 h="5">
                  <a:moveTo>
                    <a:pt x="3" y="5"/>
                  </a:moveTo>
                  <a:lnTo>
                    <a:pt x="0" y="0"/>
                  </a:lnTo>
                  <a:lnTo>
                    <a:pt x="1" y="0"/>
                  </a:lnTo>
                  <a:lnTo>
                    <a:pt x="6" y="1"/>
                  </a:lnTo>
                  <a:lnTo>
                    <a:pt x="3" y="1"/>
                  </a:lnTo>
                  <a:lnTo>
                    <a:pt x="3" y="3"/>
                  </a:lnTo>
                  <a:lnTo>
                    <a:pt x="3" y="4"/>
                  </a:lnTo>
                  <a:lnTo>
                    <a:pt x="3" y="5"/>
                  </a:lnTo>
                  <a:lnTo>
                    <a:pt x="2" y="3"/>
                  </a:lnTo>
                  <a:lnTo>
                    <a:pt x="3" y="1"/>
                  </a:lnTo>
                  <a:lnTo>
                    <a:pt x="2" y="1"/>
                  </a:lnTo>
                  <a:lnTo>
                    <a:pt x="1" y="0"/>
                  </a:lnTo>
                  <a:lnTo>
                    <a:pt x="2" y="1"/>
                  </a:lnTo>
                  <a:lnTo>
                    <a:pt x="2" y="3"/>
                  </a:lnTo>
                  <a:lnTo>
                    <a:pt x="3" y="5"/>
                  </a:lnTo>
                  <a:close/>
                </a:path>
              </a:pathLst>
            </a:cu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a:p>
          </p:txBody>
        </p:sp>
        <p:sp>
          <p:nvSpPr>
            <p:cNvPr id="244" name="Freeform 39">
              <a:extLst>
                <a:ext uri="{FF2B5EF4-FFF2-40B4-BE49-F238E27FC236}">
                  <a16:creationId xmlns:a16="http://schemas.microsoft.com/office/drawing/2014/main" id="{176AC312-9DE6-0166-BA5C-CD41FB34F26B}"/>
                </a:ext>
              </a:extLst>
            </p:cNvPr>
            <p:cNvSpPr>
              <a:spLocks/>
            </p:cNvSpPr>
            <p:nvPr/>
          </p:nvSpPr>
          <p:spPr bwMode="auto">
            <a:xfrm>
              <a:off x="4387" y="3778"/>
              <a:ext cx="3" cy="2"/>
            </a:xfrm>
            <a:custGeom>
              <a:avLst/>
              <a:gdLst>
                <a:gd name="T0" fmla="*/ 1 w 6"/>
                <a:gd name="T1" fmla="*/ 0 h 5"/>
                <a:gd name="T2" fmla="*/ 0 w 6"/>
                <a:gd name="T3" fmla="*/ 0 h 5"/>
                <a:gd name="T4" fmla="*/ 1 w 6"/>
                <a:gd name="T5" fmla="*/ 0 h 5"/>
                <a:gd name="T6" fmla="*/ 1 w 6"/>
                <a:gd name="T7" fmla="*/ 0 h 5"/>
                <a:gd name="T8" fmla="*/ 1 w 6"/>
                <a:gd name="T9" fmla="*/ 0 h 5"/>
                <a:gd name="T10" fmla="*/ 1 w 6"/>
                <a:gd name="T11" fmla="*/ 0 h 5"/>
                <a:gd name="T12" fmla="*/ 1 w 6"/>
                <a:gd name="T13" fmla="*/ 0 h 5"/>
                <a:gd name="T14" fmla="*/ 1 w 6"/>
                <a:gd name="T15" fmla="*/ 0 h 5"/>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5"/>
                <a:gd name="T26" fmla="*/ 6 w 6"/>
                <a:gd name="T27" fmla="*/ 5 h 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5">
                  <a:moveTo>
                    <a:pt x="3" y="5"/>
                  </a:moveTo>
                  <a:lnTo>
                    <a:pt x="0" y="0"/>
                  </a:lnTo>
                  <a:lnTo>
                    <a:pt x="1" y="0"/>
                  </a:lnTo>
                  <a:lnTo>
                    <a:pt x="6" y="1"/>
                  </a:lnTo>
                  <a:lnTo>
                    <a:pt x="3" y="1"/>
                  </a:lnTo>
                  <a:lnTo>
                    <a:pt x="3" y="3"/>
                  </a:lnTo>
                  <a:lnTo>
                    <a:pt x="3" y="4"/>
                  </a:lnTo>
                  <a:lnTo>
                    <a:pt x="3" y="5"/>
                  </a:lnTo>
                  <a:close/>
                </a:path>
              </a:pathLst>
            </a:custGeom>
            <a:noFill/>
            <a:ln w="158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pl-PL"/>
            </a:p>
          </p:txBody>
        </p:sp>
        <p:sp>
          <p:nvSpPr>
            <p:cNvPr id="245" name="Freeform 40">
              <a:extLst>
                <a:ext uri="{FF2B5EF4-FFF2-40B4-BE49-F238E27FC236}">
                  <a16:creationId xmlns:a16="http://schemas.microsoft.com/office/drawing/2014/main" id="{C8F27215-29E2-8350-0A18-EC1D7ACDBBBA}"/>
                </a:ext>
              </a:extLst>
            </p:cNvPr>
            <p:cNvSpPr>
              <a:spLocks/>
            </p:cNvSpPr>
            <p:nvPr/>
          </p:nvSpPr>
          <p:spPr bwMode="auto">
            <a:xfrm>
              <a:off x="4387" y="3778"/>
              <a:ext cx="2" cy="1"/>
            </a:xfrm>
            <a:custGeom>
              <a:avLst/>
              <a:gdLst>
                <a:gd name="T0" fmla="*/ 1 w 2"/>
                <a:gd name="T1" fmla="*/ 0 h 3"/>
                <a:gd name="T2" fmla="*/ 2 w 2"/>
                <a:gd name="T3" fmla="*/ 0 h 3"/>
                <a:gd name="T4" fmla="*/ 1 w 2"/>
                <a:gd name="T5" fmla="*/ 0 h 3"/>
                <a:gd name="T6" fmla="*/ 0 w 2"/>
                <a:gd name="T7" fmla="*/ 0 h 3"/>
                <a:gd name="T8" fmla="*/ 1 w 2"/>
                <a:gd name="T9" fmla="*/ 0 h 3"/>
                <a:gd name="T10" fmla="*/ 1 w 2"/>
                <a:gd name="T11" fmla="*/ 0 h 3"/>
                <a:gd name="T12" fmla="*/ 0 60000 65536"/>
                <a:gd name="T13" fmla="*/ 0 60000 65536"/>
                <a:gd name="T14" fmla="*/ 0 60000 65536"/>
                <a:gd name="T15" fmla="*/ 0 60000 65536"/>
                <a:gd name="T16" fmla="*/ 0 60000 65536"/>
                <a:gd name="T17" fmla="*/ 0 60000 65536"/>
                <a:gd name="T18" fmla="*/ 0 w 2"/>
                <a:gd name="T19" fmla="*/ 0 h 3"/>
                <a:gd name="T20" fmla="*/ 2 w 2"/>
                <a:gd name="T21" fmla="*/ 3 h 3"/>
              </a:gdLst>
              <a:ahLst/>
              <a:cxnLst>
                <a:cxn ang="T12">
                  <a:pos x="T0" y="T1"/>
                </a:cxn>
                <a:cxn ang="T13">
                  <a:pos x="T2" y="T3"/>
                </a:cxn>
                <a:cxn ang="T14">
                  <a:pos x="T4" y="T5"/>
                </a:cxn>
                <a:cxn ang="T15">
                  <a:pos x="T6" y="T7"/>
                </a:cxn>
                <a:cxn ang="T16">
                  <a:pos x="T8" y="T9"/>
                </a:cxn>
                <a:cxn ang="T17">
                  <a:pos x="T10" y="T11"/>
                </a:cxn>
              </a:cxnLst>
              <a:rect l="T18" t="T19" r="T20" b="T21"/>
              <a:pathLst>
                <a:path w="2" h="3">
                  <a:moveTo>
                    <a:pt x="1" y="3"/>
                  </a:moveTo>
                  <a:lnTo>
                    <a:pt x="2" y="1"/>
                  </a:lnTo>
                  <a:lnTo>
                    <a:pt x="1" y="1"/>
                  </a:lnTo>
                  <a:lnTo>
                    <a:pt x="0" y="0"/>
                  </a:lnTo>
                  <a:lnTo>
                    <a:pt x="1" y="1"/>
                  </a:lnTo>
                  <a:lnTo>
                    <a:pt x="1" y="3"/>
                  </a:lnTo>
                  <a:close/>
                </a:path>
              </a:pathLst>
            </a:custGeom>
            <a:noFill/>
            <a:ln w="158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pl-PL"/>
            </a:p>
          </p:txBody>
        </p:sp>
        <p:sp>
          <p:nvSpPr>
            <p:cNvPr id="246" name="Freeform 41">
              <a:extLst>
                <a:ext uri="{FF2B5EF4-FFF2-40B4-BE49-F238E27FC236}">
                  <a16:creationId xmlns:a16="http://schemas.microsoft.com/office/drawing/2014/main" id="{2BFADE6A-E8AC-6BE5-001C-79399A320A32}"/>
                </a:ext>
              </a:extLst>
            </p:cNvPr>
            <p:cNvSpPr>
              <a:spLocks/>
            </p:cNvSpPr>
            <p:nvPr/>
          </p:nvSpPr>
          <p:spPr bwMode="auto">
            <a:xfrm>
              <a:off x="4384" y="3784"/>
              <a:ext cx="2" cy="2"/>
            </a:xfrm>
            <a:custGeom>
              <a:avLst/>
              <a:gdLst>
                <a:gd name="T0" fmla="*/ 1 w 4"/>
                <a:gd name="T1" fmla="*/ 1 h 4"/>
                <a:gd name="T2" fmla="*/ 0 w 4"/>
                <a:gd name="T3" fmla="*/ 0 h 4"/>
                <a:gd name="T4" fmla="*/ 1 w 4"/>
                <a:gd name="T5" fmla="*/ 0 h 4"/>
                <a:gd name="T6" fmla="*/ 1 w 4"/>
                <a:gd name="T7" fmla="*/ 1 h 4"/>
                <a:gd name="T8" fmla="*/ 1 w 4"/>
                <a:gd name="T9" fmla="*/ 0 h 4"/>
                <a:gd name="T10" fmla="*/ 1 w 4"/>
                <a:gd name="T11" fmla="*/ 1 h 4"/>
                <a:gd name="T12" fmla="*/ 1 w 4"/>
                <a:gd name="T13" fmla="*/ 1 h 4"/>
                <a:gd name="T14" fmla="*/ 1 w 4"/>
                <a:gd name="T15" fmla="*/ 1 h 4"/>
                <a:gd name="T16" fmla="*/ 1 w 4"/>
                <a:gd name="T17" fmla="*/ 1 h 4"/>
                <a:gd name="T18" fmla="*/ 1 w 4"/>
                <a:gd name="T19" fmla="*/ 0 h 4"/>
                <a:gd name="T20" fmla="*/ 1 w 4"/>
                <a:gd name="T21" fmla="*/ 0 h 4"/>
                <a:gd name="T22" fmla="*/ 0 w 4"/>
                <a:gd name="T23" fmla="*/ 0 h 4"/>
                <a:gd name="T24" fmla="*/ 1 w 4"/>
                <a:gd name="T25" fmla="*/ 1 h 4"/>
                <a:gd name="T26" fmla="*/ 1 w 4"/>
                <a:gd name="T27" fmla="*/ 1 h 4"/>
                <a:gd name="T28" fmla="*/ 1 w 4"/>
                <a:gd name="T29" fmla="*/ 1 h 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
                <a:gd name="T46" fmla="*/ 0 h 4"/>
                <a:gd name="T47" fmla="*/ 4 w 4"/>
                <a:gd name="T48" fmla="*/ 4 h 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 h="4">
                  <a:moveTo>
                    <a:pt x="2" y="4"/>
                  </a:moveTo>
                  <a:lnTo>
                    <a:pt x="0" y="0"/>
                  </a:lnTo>
                  <a:lnTo>
                    <a:pt x="4" y="0"/>
                  </a:lnTo>
                  <a:lnTo>
                    <a:pt x="4" y="2"/>
                  </a:lnTo>
                  <a:lnTo>
                    <a:pt x="3" y="0"/>
                  </a:lnTo>
                  <a:lnTo>
                    <a:pt x="2" y="3"/>
                  </a:lnTo>
                  <a:lnTo>
                    <a:pt x="3" y="4"/>
                  </a:lnTo>
                  <a:lnTo>
                    <a:pt x="2" y="4"/>
                  </a:lnTo>
                  <a:lnTo>
                    <a:pt x="2" y="3"/>
                  </a:lnTo>
                  <a:lnTo>
                    <a:pt x="2" y="0"/>
                  </a:lnTo>
                  <a:lnTo>
                    <a:pt x="1" y="0"/>
                  </a:lnTo>
                  <a:lnTo>
                    <a:pt x="0" y="0"/>
                  </a:lnTo>
                  <a:lnTo>
                    <a:pt x="1" y="2"/>
                  </a:lnTo>
                  <a:lnTo>
                    <a:pt x="2" y="3"/>
                  </a:lnTo>
                  <a:lnTo>
                    <a:pt x="2" y="4"/>
                  </a:lnTo>
                  <a:close/>
                </a:path>
              </a:pathLst>
            </a:cu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a:p>
          </p:txBody>
        </p:sp>
        <p:sp>
          <p:nvSpPr>
            <p:cNvPr id="247" name="Freeform 42">
              <a:extLst>
                <a:ext uri="{FF2B5EF4-FFF2-40B4-BE49-F238E27FC236}">
                  <a16:creationId xmlns:a16="http://schemas.microsoft.com/office/drawing/2014/main" id="{8AF58B0E-7822-5BFB-6CFC-6AC44A032235}"/>
                </a:ext>
              </a:extLst>
            </p:cNvPr>
            <p:cNvSpPr>
              <a:spLocks/>
            </p:cNvSpPr>
            <p:nvPr/>
          </p:nvSpPr>
          <p:spPr bwMode="auto">
            <a:xfrm>
              <a:off x="4384" y="3784"/>
              <a:ext cx="2" cy="2"/>
            </a:xfrm>
            <a:custGeom>
              <a:avLst/>
              <a:gdLst>
                <a:gd name="T0" fmla="*/ 1 w 4"/>
                <a:gd name="T1" fmla="*/ 1 h 4"/>
                <a:gd name="T2" fmla="*/ 0 w 4"/>
                <a:gd name="T3" fmla="*/ 0 h 4"/>
                <a:gd name="T4" fmla="*/ 1 w 4"/>
                <a:gd name="T5" fmla="*/ 0 h 4"/>
                <a:gd name="T6" fmla="*/ 1 w 4"/>
                <a:gd name="T7" fmla="*/ 1 h 4"/>
                <a:gd name="T8" fmla="*/ 1 w 4"/>
                <a:gd name="T9" fmla="*/ 0 h 4"/>
                <a:gd name="T10" fmla="*/ 1 w 4"/>
                <a:gd name="T11" fmla="*/ 1 h 4"/>
                <a:gd name="T12" fmla="*/ 1 w 4"/>
                <a:gd name="T13" fmla="*/ 1 h 4"/>
                <a:gd name="T14" fmla="*/ 1 w 4"/>
                <a:gd name="T15" fmla="*/ 1 h 4"/>
                <a:gd name="T16" fmla="*/ 0 60000 65536"/>
                <a:gd name="T17" fmla="*/ 0 60000 65536"/>
                <a:gd name="T18" fmla="*/ 0 60000 65536"/>
                <a:gd name="T19" fmla="*/ 0 60000 65536"/>
                <a:gd name="T20" fmla="*/ 0 60000 65536"/>
                <a:gd name="T21" fmla="*/ 0 60000 65536"/>
                <a:gd name="T22" fmla="*/ 0 60000 65536"/>
                <a:gd name="T23" fmla="*/ 0 60000 65536"/>
                <a:gd name="T24" fmla="*/ 0 w 4"/>
                <a:gd name="T25" fmla="*/ 0 h 4"/>
                <a:gd name="T26" fmla="*/ 4 w 4"/>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 h="4">
                  <a:moveTo>
                    <a:pt x="2" y="4"/>
                  </a:moveTo>
                  <a:lnTo>
                    <a:pt x="0" y="0"/>
                  </a:lnTo>
                  <a:lnTo>
                    <a:pt x="4" y="0"/>
                  </a:lnTo>
                  <a:lnTo>
                    <a:pt x="4" y="2"/>
                  </a:lnTo>
                  <a:lnTo>
                    <a:pt x="3" y="0"/>
                  </a:lnTo>
                  <a:lnTo>
                    <a:pt x="2" y="3"/>
                  </a:lnTo>
                  <a:lnTo>
                    <a:pt x="3" y="4"/>
                  </a:lnTo>
                  <a:lnTo>
                    <a:pt x="2" y="4"/>
                  </a:lnTo>
                  <a:close/>
                </a:path>
              </a:pathLst>
            </a:custGeom>
            <a:noFill/>
            <a:ln w="158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pl-PL"/>
            </a:p>
          </p:txBody>
        </p:sp>
        <p:sp>
          <p:nvSpPr>
            <p:cNvPr id="248" name="Freeform 43">
              <a:extLst>
                <a:ext uri="{FF2B5EF4-FFF2-40B4-BE49-F238E27FC236}">
                  <a16:creationId xmlns:a16="http://schemas.microsoft.com/office/drawing/2014/main" id="{86C13C4C-7ECD-C3AB-63B3-D425A955EA90}"/>
                </a:ext>
              </a:extLst>
            </p:cNvPr>
            <p:cNvSpPr>
              <a:spLocks/>
            </p:cNvSpPr>
            <p:nvPr/>
          </p:nvSpPr>
          <p:spPr bwMode="auto">
            <a:xfrm>
              <a:off x="4384" y="3784"/>
              <a:ext cx="1" cy="1"/>
            </a:xfrm>
            <a:custGeom>
              <a:avLst/>
              <a:gdLst>
                <a:gd name="T0" fmla="*/ 1 w 2"/>
                <a:gd name="T1" fmla="*/ 0 h 3"/>
                <a:gd name="T2" fmla="*/ 1 w 2"/>
                <a:gd name="T3" fmla="*/ 0 h 3"/>
                <a:gd name="T4" fmla="*/ 1 w 2"/>
                <a:gd name="T5" fmla="*/ 0 h 3"/>
                <a:gd name="T6" fmla="*/ 0 w 2"/>
                <a:gd name="T7" fmla="*/ 0 h 3"/>
                <a:gd name="T8" fmla="*/ 1 w 2"/>
                <a:gd name="T9" fmla="*/ 0 h 3"/>
                <a:gd name="T10" fmla="*/ 1 w 2"/>
                <a:gd name="T11" fmla="*/ 0 h 3"/>
                <a:gd name="T12" fmla="*/ 0 60000 65536"/>
                <a:gd name="T13" fmla="*/ 0 60000 65536"/>
                <a:gd name="T14" fmla="*/ 0 60000 65536"/>
                <a:gd name="T15" fmla="*/ 0 60000 65536"/>
                <a:gd name="T16" fmla="*/ 0 60000 65536"/>
                <a:gd name="T17" fmla="*/ 0 60000 65536"/>
                <a:gd name="T18" fmla="*/ 0 w 2"/>
                <a:gd name="T19" fmla="*/ 0 h 3"/>
                <a:gd name="T20" fmla="*/ 2 w 2"/>
                <a:gd name="T21" fmla="*/ 3 h 3"/>
              </a:gdLst>
              <a:ahLst/>
              <a:cxnLst>
                <a:cxn ang="T12">
                  <a:pos x="T0" y="T1"/>
                </a:cxn>
                <a:cxn ang="T13">
                  <a:pos x="T2" y="T3"/>
                </a:cxn>
                <a:cxn ang="T14">
                  <a:pos x="T4" y="T5"/>
                </a:cxn>
                <a:cxn ang="T15">
                  <a:pos x="T6" y="T7"/>
                </a:cxn>
                <a:cxn ang="T16">
                  <a:pos x="T8" y="T9"/>
                </a:cxn>
                <a:cxn ang="T17">
                  <a:pos x="T10" y="T11"/>
                </a:cxn>
              </a:cxnLst>
              <a:rect l="T18" t="T19" r="T20" b="T21"/>
              <a:pathLst>
                <a:path w="2" h="3">
                  <a:moveTo>
                    <a:pt x="2" y="3"/>
                  </a:moveTo>
                  <a:lnTo>
                    <a:pt x="2" y="0"/>
                  </a:lnTo>
                  <a:lnTo>
                    <a:pt x="1" y="0"/>
                  </a:lnTo>
                  <a:lnTo>
                    <a:pt x="0" y="0"/>
                  </a:lnTo>
                  <a:lnTo>
                    <a:pt x="1" y="2"/>
                  </a:lnTo>
                  <a:lnTo>
                    <a:pt x="2" y="3"/>
                  </a:lnTo>
                  <a:close/>
                </a:path>
              </a:pathLst>
            </a:custGeom>
            <a:noFill/>
            <a:ln w="158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pl-PL"/>
            </a:p>
          </p:txBody>
        </p:sp>
        <p:sp>
          <p:nvSpPr>
            <p:cNvPr id="249" name="Freeform 44">
              <a:extLst>
                <a:ext uri="{FF2B5EF4-FFF2-40B4-BE49-F238E27FC236}">
                  <a16:creationId xmlns:a16="http://schemas.microsoft.com/office/drawing/2014/main" id="{235E170A-3C38-6AAB-5FBA-003EEE2D5724}"/>
                </a:ext>
              </a:extLst>
            </p:cNvPr>
            <p:cNvSpPr>
              <a:spLocks/>
            </p:cNvSpPr>
            <p:nvPr/>
          </p:nvSpPr>
          <p:spPr bwMode="auto">
            <a:xfrm>
              <a:off x="4385" y="3781"/>
              <a:ext cx="2" cy="3"/>
            </a:xfrm>
            <a:custGeom>
              <a:avLst/>
              <a:gdLst>
                <a:gd name="T0" fmla="*/ 0 w 5"/>
                <a:gd name="T1" fmla="*/ 1 h 5"/>
                <a:gd name="T2" fmla="*/ 0 w 5"/>
                <a:gd name="T3" fmla="*/ 1 h 5"/>
                <a:gd name="T4" fmla="*/ 0 w 5"/>
                <a:gd name="T5" fmla="*/ 1 h 5"/>
                <a:gd name="T6" fmla="*/ 0 w 5"/>
                <a:gd name="T7" fmla="*/ 1 h 5"/>
                <a:gd name="T8" fmla="*/ 0 w 5"/>
                <a:gd name="T9" fmla="*/ 1 h 5"/>
                <a:gd name="T10" fmla="*/ 0 w 5"/>
                <a:gd name="T11" fmla="*/ 1 h 5"/>
                <a:gd name="T12" fmla="*/ 0 w 5"/>
                <a:gd name="T13" fmla="*/ 1 h 5"/>
                <a:gd name="T14" fmla="*/ 0 w 5"/>
                <a:gd name="T15" fmla="*/ 1 h 5"/>
                <a:gd name="T16" fmla="*/ 0 w 5"/>
                <a:gd name="T17" fmla="*/ 1 h 5"/>
                <a:gd name="T18" fmla="*/ 0 w 5"/>
                <a:gd name="T19" fmla="*/ 1 h 5"/>
                <a:gd name="T20" fmla="*/ 0 w 5"/>
                <a:gd name="T21" fmla="*/ 1 h 5"/>
                <a:gd name="T22" fmla="*/ 0 w 5"/>
                <a:gd name="T23" fmla="*/ 0 h 5"/>
                <a:gd name="T24" fmla="*/ 0 w 5"/>
                <a:gd name="T25" fmla="*/ 0 h 5"/>
                <a:gd name="T26" fmla="*/ 0 w 5"/>
                <a:gd name="T27" fmla="*/ 0 h 5"/>
                <a:gd name="T28" fmla="*/ 0 w 5"/>
                <a:gd name="T29" fmla="*/ 1 h 5"/>
                <a:gd name="T30" fmla="*/ 0 w 5"/>
                <a:gd name="T31" fmla="*/ 1 h 5"/>
                <a:gd name="T32" fmla="*/ 0 w 5"/>
                <a:gd name="T33" fmla="*/ 1 h 5"/>
                <a:gd name="T34" fmla="*/ 0 w 5"/>
                <a:gd name="T35" fmla="*/ 1 h 5"/>
                <a:gd name="T36" fmla="*/ 0 w 5"/>
                <a:gd name="T37" fmla="*/ 1 h 5"/>
                <a:gd name="T38" fmla="*/ 0 w 5"/>
                <a:gd name="T39" fmla="*/ 1 h 5"/>
                <a:gd name="T40" fmla="*/ 0 w 5"/>
                <a:gd name="T41" fmla="*/ 1 h 5"/>
                <a:gd name="T42" fmla="*/ 0 w 5"/>
                <a:gd name="T43" fmla="*/ 1 h 5"/>
                <a:gd name="T44" fmla="*/ 0 w 5"/>
                <a:gd name="T45" fmla="*/ 1 h 5"/>
                <a:gd name="T46" fmla="*/ 0 w 5"/>
                <a:gd name="T47" fmla="*/ 1 h 5"/>
                <a:gd name="T48" fmla="*/ 0 w 5"/>
                <a:gd name="T49" fmla="*/ 1 h 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
                <a:gd name="T76" fmla="*/ 0 h 5"/>
                <a:gd name="T77" fmla="*/ 5 w 5"/>
                <a:gd name="T78" fmla="*/ 5 h 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 h="5">
                  <a:moveTo>
                    <a:pt x="2" y="3"/>
                  </a:moveTo>
                  <a:lnTo>
                    <a:pt x="2" y="2"/>
                  </a:lnTo>
                  <a:lnTo>
                    <a:pt x="5" y="2"/>
                  </a:lnTo>
                  <a:lnTo>
                    <a:pt x="5" y="3"/>
                  </a:lnTo>
                  <a:lnTo>
                    <a:pt x="4" y="4"/>
                  </a:lnTo>
                  <a:lnTo>
                    <a:pt x="4" y="5"/>
                  </a:lnTo>
                  <a:lnTo>
                    <a:pt x="2" y="5"/>
                  </a:lnTo>
                  <a:lnTo>
                    <a:pt x="1" y="5"/>
                  </a:lnTo>
                  <a:lnTo>
                    <a:pt x="0" y="4"/>
                  </a:lnTo>
                  <a:lnTo>
                    <a:pt x="0" y="3"/>
                  </a:lnTo>
                  <a:lnTo>
                    <a:pt x="0" y="2"/>
                  </a:lnTo>
                  <a:lnTo>
                    <a:pt x="0" y="0"/>
                  </a:lnTo>
                  <a:lnTo>
                    <a:pt x="1" y="0"/>
                  </a:lnTo>
                  <a:lnTo>
                    <a:pt x="2" y="0"/>
                  </a:lnTo>
                  <a:lnTo>
                    <a:pt x="1" y="2"/>
                  </a:lnTo>
                  <a:lnTo>
                    <a:pt x="0" y="2"/>
                  </a:lnTo>
                  <a:lnTo>
                    <a:pt x="0" y="3"/>
                  </a:lnTo>
                  <a:lnTo>
                    <a:pt x="0" y="4"/>
                  </a:lnTo>
                  <a:lnTo>
                    <a:pt x="1" y="4"/>
                  </a:lnTo>
                  <a:lnTo>
                    <a:pt x="2" y="5"/>
                  </a:lnTo>
                  <a:lnTo>
                    <a:pt x="2" y="4"/>
                  </a:lnTo>
                  <a:lnTo>
                    <a:pt x="4" y="4"/>
                  </a:lnTo>
                  <a:lnTo>
                    <a:pt x="4" y="3"/>
                  </a:lnTo>
                  <a:lnTo>
                    <a:pt x="2" y="2"/>
                  </a:lnTo>
                  <a:lnTo>
                    <a:pt x="2" y="3"/>
                  </a:lnTo>
                  <a:close/>
                </a:path>
              </a:pathLst>
            </a:custGeom>
            <a:solidFill>
              <a:srgbClr val="FF00FF"/>
            </a:solidFill>
            <a:ln w="1588">
              <a:solidFill>
                <a:srgbClr val="000000"/>
              </a:solidFill>
              <a:round/>
              <a:headEnd/>
              <a:tailEnd/>
            </a:ln>
          </p:spPr>
          <p:txBody>
            <a:bodyPr/>
            <a:lstStyle/>
            <a:p>
              <a:endParaRPr lang="pl-PL"/>
            </a:p>
          </p:txBody>
        </p:sp>
        <p:sp>
          <p:nvSpPr>
            <p:cNvPr id="250" name="Freeform 45">
              <a:extLst>
                <a:ext uri="{FF2B5EF4-FFF2-40B4-BE49-F238E27FC236}">
                  <a16:creationId xmlns:a16="http://schemas.microsoft.com/office/drawing/2014/main" id="{25D3D67A-91B5-B9C5-A46A-499061D4443B}"/>
                </a:ext>
              </a:extLst>
            </p:cNvPr>
            <p:cNvSpPr>
              <a:spLocks/>
            </p:cNvSpPr>
            <p:nvPr/>
          </p:nvSpPr>
          <p:spPr bwMode="auto">
            <a:xfrm>
              <a:off x="4383" y="3785"/>
              <a:ext cx="2" cy="3"/>
            </a:xfrm>
            <a:custGeom>
              <a:avLst/>
              <a:gdLst>
                <a:gd name="T0" fmla="*/ 0 w 5"/>
                <a:gd name="T1" fmla="*/ 1 h 5"/>
                <a:gd name="T2" fmla="*/ 0 w 5"/>
                <a:gd name="T3" fmla="*/ 1 h 5"/>
                <a:gd name="T4" fmla="*/ 0 w 5"/>
                <a:gd name="T5" fmla="*/ 1 h 5"/>
                <a:gd name="T6" fmla="*/ 0 w 5"/>
                <a:gd name="T7" fmla="*/ 1 h 5"/>
                <a:gd name="T8" fmla="*/ 0 w 5"/>
                <a:gd name="T9" fmla="*/ 1 h 5"/>
                <a:gd name="T10" fmla="*/ 0 w 5"/>
                <a:gd name="T11" fmla="*/ 1 h 5"/>
                <a:gd name="T12" fmla="*/ 0 w 5"/>
                <a:gd name="T13" fmla="*/ 1 h 5"/>
                <a:gd name="T14" fmla="*/ 0 w 5"/>
                <a:gd name="T15" fmla="*/ 1 h 5"/>
                <a:gd name="T16" fmla="*/ 0 w 5"/>
                <a:gd name="T17" fmla="*/ 1 h 5"/>
                <a:gd name="T18" fmla="*/ 0 w 5"/>
                <a:gd name="T19" fmla="*/ 1 h 5"/>
                <a:gd name="T20" fmla="*/ 0 w 5"/>
                <a:gd name="T21" fmla="*/ 0 h 5"/>
                <a:gd name="T22" fmla="*/ 0 w 5"/>
                <a:gd name="T23" fmla="*/ 0 h 5"/>
                <a:gd name="T24" fmla="*/ 0 w 5"/>
                <a:gd name="T25" fmla="*/ 1 h 5"/>
                <a:gd name="T26" fmla="*/ 0 w 5"/>
                <a:gd name="T27" fmla="*/ 1 h 5"/>
                <a:gd name="T28" fmla="*/ 0 w 5"/>
                <a:gd name="T29" fmla="*/ 1 h 5"/>
                <a:gd name="T30" fmla="*/ 0 w 5"/>
                <a:gd name="T31" fmla="*/ 1 h 5"/>
                <a:gd name="T32" fmla="*/ 0 w 5"/>
                <a:gd name="T33" fmla="*/ 1 h 5"/>
                <a:gd name="T34" fmla="*/ 0 w 5"/>
                <a:gd name="T35" fmla="*/ 1 h 5"/>
                <a:gd name="T36" fmla="*/ 0 w 5"/>
                <a:gd name="T37" fmla="*/ 1 h 5"/>
                <a:gd name="T38" fmla="*/ 0 w 5"/>
                <a:gd name="T39" fmla="*/ 1 h 5"/>
                <a:gd name="T40" fmla="*/ 0 w 5"/>
                <a:gd name="T41" fmla="*/ 1 h 5"/>
                <a:gd name="T42" fmla="*/ 0 w 5"/>
                <a:gd name="T43" fmla="*/ 1 h 5"/>
                <a:gd name="T44" fmla="*/ 0 w 5"/>
                <a:gd name="T45" fmla="*/ 1 h 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5"/>
                <a:gd name="T70" fmla="*/ 0 h 5"/>
                <a:gd name="T71" fmla="*/ 5 w 5"/>
                <a:gd name="T72" fmla="*/ 5 h 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5" h="5">
                  <a:moveTo>
                    <a:pt x="3" y="5"/>
                  </a:moveTo>
                  <a:lnTo>
                    <a:pt x="3" y="3"/>
                  </a:lnTo>
                  <a:lnTo>
                    <a:pt x="4" y="3"/>
                  </a:lnTo>
                  <a:lnTo>
                    <a:pt x="4" y="2"/>
                  </a:lnTo>
                  <a:lnTo>
                    <a:pt x="4" y="1"/>
                  </a:lnTo>
                  <a:lnTo>
                    <a:pt x="3" y="2"/>
                  </a:lnTo>
                  <a:lnTo>
                    <a:pt x="1" y="3"/>
                  </a:lnTo>
                  <a:lnTo>
                    <a:pt x="0" y="3"/>
                  </a:lnTo>
                  <a:lnTo>
                    <a:pt x="0" y="2"/>
                  </a:lnTo>
                  <a:lnTo>
                    <a:pt x="0" y="1"/>
                  </a:lnTo>
                  <a:lnTo>
                    <a:pt x="1" y="0"/>
                  </a:lnTo>
                  <a:lnTo>
                    <a:pt x="3" y="0"/>
                  </a:lnTo>
                  <a:lnTo>
                    <a:pt x="3" y="1"/>
                  </a:lnTo>
                  <a:lnTo>
                    <a:pt x="1" y="1"/>
                  </a:lnTo>
                  <a:lnTo>
                    <a:pt x="0" y="2"/>
                  </a:lnTo>
                  <a:lnTo>
                    <a:pt x="1" y="2"/>
                  </a:lnTo>
                  <a:lnTo>
                    <a:pt x="3" y="2"/>
                  </a:lnTo>
                  <a:lnTo>
                    <a:pt x="3" y="1"/>
                  </a:lnTo>
                  <a:lnTo>
                    <a:pt x="4" y="1"/>
                  </a:lnTo>
                  <a:lnTo>
                    <a:pt x="5" y="2"/>
                  </a:lnTo>
                  <a:lnTo>
                    <a:pt x="5" y="3"/>
                  </a:lnTo>
                  <a:lnTo>
                    <a:pt x="4" y="5"/>
                  </a:lnTo>
                  <a:lnTo>
                    <a:pt x="3" y="5"/>
                  </a:lnTo>
                  <a:close/>
                </a:path>
              </a:pathLst>
            </a:custGeom>
            <a:solidFill>
              <a:srgbClr val="FF00FF"/>
            </a:solidFill>
            <a:ln w="1588">
              <a:solidFill>
                <a:srgbClr val="000000"/>
              </a:solidFill>
              <a:round/>
              <a:headEnd/>
              <a:tailEnd/>
            </a:ln>
          </p:spPr>
          <p:txBody>
            <a:bodyPr/>
            <a:lstStyle/>
            <a:p>
              <a:endParaRPr lang="pl-PL"/>
            </a:p>
          </p:txBody>
        </p:sp>
        <p:sp>
          <p:nvSpPr>
            <p:cNvPr id="251" name="Freeform 46">
              <a:extLst>
                <a:ext uri="{FF2B5EF4-FFF2-40B4-BE49-F238E27FC236}">
                  <a16:creationId xmlns:a16="http://schemas.microsoft.com/office/drawing/2014/main" id="{B0C07AB9-5FE8-6CCB-0A08-6A28FBD4247E}"/>
                </a:ext>
              </a:extLst>
            </p:cNvPr>
            <p:cNvSpPr>
              <a:spLocks/>
            </p:cNvSpPr>
            <p:nvPr/>
          </p:nvSpPr>
          <p:spPr bwMode="auto">
            <a:xfrm>
              <a:off x="4389" y="3775"/>
              <a:ext cx="2" cy="2"/>
            </a:xfrm>
            <a:custGeom>
              <a:avLst/>
              <a:gdLst>
                <a:gd name="T0" fmla="*/ 0 w 5"/>
                <a:gd name="T1" fmla="*/ 0 h 5"/>
                <a:gd name="T2" fmla="*/ 0 w 5"/>
                <a:gd name="T3" fmla="*/ 0 h 5"/>
                <a:gd name="T4" fmla="*/ 0 w 5"/>
                <a:gd name="T5" fmla="*/ 0 h 5"/>
                <a:gd name="T6" fmla="*/ 0 w 5"/>
                <a:gd name="T7" fmla="*/ 0 h 5"/>
                <a:gd name="T8" fmla="*/ 0 w 5"/>
                <a:gd name="T9" fmla="*/ 0 h 5"/>
                <a:gd name="T10" fmla="*/ 0 w 5"/>
                <a:gd name="T11" fmla="*/ 0 h 5"/>
                <a:gd name="T12" fmla="*/ 0 w 5"/>
                <a:gd name="T13" fmla="*/ 0 h 5"/>
                <a:gd name="T14" fmla="*/ 0 w 5"/>
                <a:gd name="T15" fmla="*/ 0 h 5"/>
                <a:gd name="T16" fmla="*/ 0 w 5"/>
                <a:gd name="T17" fmla="*/ 0 h 5"/>
                <a:gd name="T18" fmla="*/ 0 w 5"/>
                <a:gd name="T19" fmla="*/ 0 h 5"/>
                <a:gd name="T20" fmla="*/ 0 w 5"/>
                <a:gd name="T21" fmla="*/ 0 h 5"/>
                <a:gd name="T22" fmla="*/ 0 w 5"/>
                <a:gd name="T23" fmla="*/ 0 h 5"/>
                <a:gd name="T24" fmla="*/ 0 w 5"/>
                <a:gd name="T25" fmla="*/ 0 h 5"/>
                <a:gd name="T26" fmla="*/ 0 w 5"/>
                <a:gd name="T27" fmla="*/ 0 h 5"/>
                <a:gd name="T28" fmla="*/ 0 w 5"/>
                <a:gd name="T29" fmla="*/ 0 h 5"/>
                <a:gd name="T30" fmla="*/ 0 w 5"/>
                <a:gd name="T31" fmla="*/ 0 h 5"/>
                <a:gd name="T32" fmla="*/ 0 w 5"/>
                <a:gd name="T33" fmla="*/ 0 h 5"/>
                <a:gd name="T34" fmla="*/ 0 w 5"/>
                <a:gd name="T35" fmla="*/ 0 h 5"/>
                <a:gd name="T36" fmla="*/ 0 w 5"/>
                <a:gd name="T37" fmla="*/ 0 h 5"/>
                <a:gd name="T38" fmla="*/ 0 w 5"/>
                <a:gd name="T39" fmla="*/ 0 h 5"/>
                <a:gd name="T40" fmla="*/ 0 w 5"/>
                <a:gd name="T41" fmla="*/ 0 h 5"/>
                <a:gd name="T42" fmla="*/ 0 w 5"/>
                <a:gd name="T43" fmla="*/ 0 h 5"/>
                <a:gd name="T44" fmla="*/ 0 w 5"/>
                <a:gd name="T45" fmla="*/ 0 h 5"/>
                <a:gd name="T46" fmla="*/ 0 w 5"/>
                <a:gd name="T47" fmla="*/ 0 h 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5"/>
                <a:gd name="T73" fmla="*/ 0 h 5"/>
                <a:gd name="T74" fmla="*/ 5 w 5"/>
                <a:gd name="T75" fmla="*/ 5 h 5"/>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5" h="5">
                  <a:moveTo>
                    <a:pt x="3" y="4"/>
                  </a:moveTo>
                  <a:lnTo>
                    <a:pt x="4" y="4"/>
                  </a:lnTo>
                  <a:lnTo>
                    <a:pt x="4" y="3"/>
                  </a:lnTo>
                  <a:lnTo>
                    <a:pt x="4" y="1"/>
                  </a:lnTo>
                  <a:lnTo>
                    <a:pt x="3" y="1"/>
                  </a:lnTo>
                  <a:lnTo>
                    <a:pt x="3" y="3"/>
                  </a:lnTo>
                  <a:lnTo>
                    <a:pt x="1" y="3"/>
                  </a:lnTo>
                  <a:lnTo>
                    <a:pt x="0" y="3"/>
                  </a:lnTo>
                  <a:lnTo>
                    <a:pt x="0" y="1"/>
                  </a:lnTo>
                  <a:lnTo>
                    <a:pt x="0" y="0"/>
                  </a:lnTo>
                  <a:lnTo>
                    <a:pt x="1" y="0"/>
                  </a:lnTo>
                  <a:lnTo>
                    <a:pt x="3" y="0"/>
                  </a:lnTo>
                  <a:lnTo>
                    <a:pt x="1" y="0"/>
                  </a:lnTo>
                  <a:lnTo>
                    <a:pt x="0" y="1"/>
                  </a:lnTo>
                  <a:lnTo>
                    <a:pt x="0" y="3"/>
                  </a:lnTo>
                  <a:lnTo>
                    <a:pt x="1" y="3"/>
                  </a:lnTo>
                  <a:lnTo>
                    <a:pt x="1" y="1"/>
                  </a:lnTo>
                  <a:lnTo>
                    <a:pt x="3" y="1"/>
                  </a:lnTo>
                  <a:lnTo>
                    <a:pt x="4" y="1"/>
                  </a:lnTo>
                  <a:lnTo>
                    <a:pt x="5" y="1"/>
                  </a:lnTo>
                  <a:lnTo>
                    <a:pt x="5" y="3"/>
                  </a:lnTo>
                  <a:lnTo>
                    <a:pt x="4" y="4"/>
                  </a:lnTo>
                  <a:lnTo>
                    <a:pt x="3" y="5"/>
                  </a:lnTo>
                  <a:lnTo>
                    <a:pt x="3" y="4"/>
                  </a:lnTo>
                  <a:close/>
                </a:path>
              </a:pathLst>
            </a:custGeom>
            <a:solidFill>
              <a:srgbClr val="FF00FF"/>
            </a:solidFill>
            <a:ln w="1588">
              <a:solidFill>
                <a:srgbClr val="000000"/>
              </a:solidFill>
              <a:round/>
              <a:headEnd/>
              <a:tailEnd/>
            </a:ln>
          </p:spPr>
          <p:txBody>
            <a:bodyPr/>
            <a:lstStyle/>
            <a:p>
              <a:endParaRPr lang="pl-PL"/>
            </a:p>
          </p:txBody>
        </p:sp>
        <p:sp>
          <p:nvSpPr>
            <p:cNvPr id="252" name="Freeform 47">
              <a:extLst>
                <a:ext uri="{FF2B5EF4-FFF2-40B4-BE49-F238E27FC236}">
                  <a16:creationId xmlns:a16="http://schemas.microsoft.com/office/drawing/2014/main" id="{7982C5BD-4104-59F6-FDFD-218F8543D0A8}"/>
                </a:ext>
              </a:extLst>
            </p:cNvPr>
            <p:cNvSpPr>
              <a:spLocks/>
            </p:cNvSpPr>
            <p:nvPr/>
          </p:nvSpPr>
          <p:spPr bwMode="auto">
            <a:xfrm>
              <a:off x="4370" y="3809"/>
              <a:ext cx="2" cy="2"/>
            </a:xfrm>
            <a:custGeom>
              <a:avLst/>
              <a:gdLst>
                <a:gd name="T0" fmla="*/ 0 w 5"/>
                <a:gd name="T1" fmla="*/ 1 h 4"/>
                <a:gd name="T2" fmla="*/ 0 w 5"/>
                <a:gd name="T3" fmla="*/ 1 h 4"/>
                <a:gd name="T4" fmla="*/ 0 w 5"/>
                <a:gd name="T5" fmla="*/ 1 h 4"/>
                <a:gd name="T6" fmla="*/ 0 w 5"/>
                <a:gd name="T7" fmla="*/ 1 h 4"/>
                <a:gd name="T8" fmla="*/ 0 w 5"/>
                <a:gd name="T9" fmla="*/ 1 h 4"/>
                <a:gd name="T10" fmla="*/ 0 w 5"/>
                <a:gd name="T11" fmla="*/ 1 h 4"/>
                <a:gd name="T12" fmla="*/ 0 w 5"/>
                <a:gd name="T13" fmla="*/ 1 h 4"/>
                <a:gd name="T14" fmla="*/ 0 w 5"/>
                <a:gd name="T15" fmla="*/ 1 h 4"/>
                <a:gd name="T16" fmla="*/ 0 w 5"/>
                <a:gd name="T17" fmla="*/ 1 h 4"/>
                <a:gd name="T18" fmla="*/ 0 w 5"/>
                <a:gd name="T19" fmla="*/ 1 h 4"/>
                <a:gd name="T20" fmla="*/ 0 w 5"/>
                <a:gd name="T21" fmla="*/ 0 h 4"/>
                <a:gd name="T22" fmla="*/ 0 w 5"/>
                <a:gd name="T23" fmla="*/ 0 h 4"/>
                <a:gd name="T24" fmla="*/ 0 w 5"/>
                <a:gd name="T25" fmla="*/ 1 h 4"/>
                <a:gd name="T26" fmla="*/ 0 w 5"/>
                <a:gd name="T27" fmla="*/ 1 h 4"/>
                <a:gd name="T28" fmla="*/ 0 w 5"/>
                <a:gd name="T29" fmla="*/ 1 h 4"/>
                <a:gd name="T30" fmla="*/ 0 w 5"/>
                <a:gd name="T31" fmla="*/ 1 h 4"/>
                <a:gd name="T32" fmla="*/ 0 w 5"/>
                <a:gd name="T33" fmla="*/ 1 h 4"/>
                <a:gd name="T34" fmla="*/ 0 w 5"/>
                <a:gd name="T35" fmla="*/ 1 h 4"/>
                <a:gd name="T36" fmla="*/ 0 w 5"/>
                <a:gd name="T37" fmla="*/ 1 h 4"/>
                <a:gd name="T38" fmla="*/ 0 w 5"/>
                <a:gd name="T39" fmla="*/ 1 h 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5"/>
                <a:gd name="T61" fmla="*/ 0 h 4"/>
                <a:gd name="T62" fmla="*/ 5 w 5"/>
                <a:gd name="T63" fmla="*/ 4 h 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5" h="4">
                  <a:moveTo>
                    <a:pt x="4" y="1"/>
                  </a:moveTo>
                  <a:lnTo>
                    <a:pt x="5" y="1"/>
                  </a:lnTo>
                  <a:lnTo>
                    <a:pt x="5" y="2"/>
                  </a:lnTo>
                  <a:lnTo>
                    <a:pt x="5" y="3"/>
                  </a:lnTo>
                  <a:lnTo>
                    <a:pt x="4" y="4"/>
                  </a:lnTo>
                  <a:lnTo>
                    <a:pt x="2" y="4"/>
                  </a:lnTo>
                  <a:lnTo>
                    <a:pt x="1" y="4"/>
                  </a:lnTo>
                  <a:lnTo>
                    <a:pt x="0" y="3"/>
                  </a:lnTo>
                  <a:lnTo>
                    <a:pt x="0" y="2"/>
                  </a:lnTo>
                  <a:lnTo>
                    <a:pt x="0" y="1"/>
                  </a:lnTo>
                  <a:lnTo>
                    <a:pt x="1" y="0"/>
                  </a:lnTo>
                  <a:lnTo>
                    <a:pt x="2" y="0"/>
                  </a:lnTo>
                  <a:lnTo>
                    <a:pt x="2" y="1"/>
                  </a:lnTo>
                  <a:lnTo>
                    <a:pt x="1" y="1"/>
                  </a:lnTo>
                  <a:lnTo>
                    <a:pt x="1" y="2"/>
                  </a:lnTo>
                  <a:lnTo>
                    <a:pt x="1" y="3"/>
                  </a:lnTo>
                  <a:lnTo>
                    <a:pt x="2" y="3"/>
                  </a:lnTo>
                  <a:lnTo>
                    <a:pt x="4" y="3"/>
                  </a:lnTo>
                  <a:lnTo>
                    <a:pt x="5" y="2"/>
                  </a:lnTo>
                  <a:lnTo>
                    <a:pt x="4" y="1"/>
                  </a:lnTo>
                  <a:close/>
                </a:path>
              </a:pathLst>
            </a:custGeom>
            <a:solidFill>
              <a:srgbClr val="FF00FF"/>
            </a:solidFill>
            <a:ln w="1588">
              <a:solidFill>
                <a:srgbClr val="000000"/>
              </a:solidFill>
              <a:round/>
              <a:headEnd/>
              <a:tailEnd/>
            </a:ln>
          </p:spPr>
          <p:txBody>
            <a:bodyPr/>
            <a:lstStyle/>
            <a:p>
              <a:endParaRPr lang="pl-PL"/>
            </a:p>
          </p:txBody>
        </p:sp>
        <p:sp>
          <p:nvSpPr>
            <p:cNvPr id="253" name="Freeform 48">
              <a:extLst>
                <a:ext uri="{FF2B5EF4-FFF2-40B4-BE49-F238E27FC236}">
                  <a16:creationId xmlns:a16="http://schemas.microsoft.com/office/drawing/2014/main" id="{3764ACBA-68D7-163A-F767-7BD6AEE57A32}"/>
                </a:ext>
              </a:extLst>
            </p:cNvPr>
            <p:cNvSpPr>
              <a:spLocks/>
            </p:cNvSpPr>
            <p:nvPr/>
          </p:nvSpPr>
          <p:spPr bwMode="auto">
            <a:xfrm>
              <a:off x="4375" y="3800"/>
              <a:ext cx="3" cy="2"/>
            </a:xfrm>
            <a:custGeom>
              <a:avLst/>
              <a:gdLst>
                <a:gd name="T0" fmla="*/ 1 w 5"/>
                <a:gd name="T1" fmla="*/ 1 h 3"/>
                <a:gd name="T2" fmla="*/ 0 w 5"/>
                <a:gd name="T3" fmla="*/ 1 h 3"/>
                <a:gd name="T4" fmla="*/ 0 w 5"/>
                <a:gd name="T5" fmla="*/ 0 h 3"/>
                <a:gd name="T6" fmla="*/ 1 w 5"/>
                <a:gd name="T7" fmla="*/ 1 h 3"/>
                <a:gd name="T8" fmla="*/ 1 w 5"/>
                <a:gd name="T9" fmla="*/ 0 h 3"/>
                <a:gd name="T10" fmla="*/ 1 w 5"/>
                <a:gd name="T11" fmla="*/ 0 h 3"/>
                <a:gd name="T12" fmla="*/ 1 w 5"/>
                <a:gd name="T13" fmla="*/ 1 h 3"/>
                <a:gd name="T14" fmla="*/ 1 w 5"/>
                <a:gd name="T15" fmla="*/ 0 h 3"/>
                <a:gd name="T16" fmla="*/ 1 w 5"/>
                <a:gd name="T17" fmla="*/ 0 h 3"/>
                <a:gd name="T18" fmla="*/ 1 w 5"/>
                <a:gd name="T19" fmla="*/ 1 h 3"/>
                <a:gd name="T20" fmla="*/ 1 w 5"/>
                <a:gd name="T21" fmla="*/ 1 h 3"/>
                <a:gd name="T22" fmla="*/ 1 w 5"/>
                <a:gd name="T23" fmla="*/ 1 h 3"/>
                <a:gd name="T24" fmla="*/ 1 w 5"/>
                <a:gd name="T25" fmla="*/ 1 h 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
                <a:gd name="T40" fmla="*/ 0 h 3"/>
                <a:gd name="T41" fmla="*/ 5 w 5"/>
                <a:gd name="T42" fmla="*/ 3 h 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 h="3">
                  <a:moveTo>
                    <a:pt x="3" y="3"/>
                  </a:moveTo>
                  <a:lnTo>
                    <a:pt x="0" y="1"/>
                  </a:lnTo>
                  <a:lnTo>
                    <a:pt x="0" y="0"/>
                  </a:lnTo>
                  <a:lnTo>
                    <a:pt x="1" y="1"/>
                  </a:lnTo>
                  <a:lnTo>
                    <a:pt x="1" y="0"/>
                  </a:lnTo>
                  <a:lnTo>
                    <a:pt x="2" y="0"/>
                  </a:lnTo>
                  <a:lnTo>
                    <a:pt x="5" y="1"/>
                  </a:lnTo>
                  <a:lnTo>
                    <a:pt x="2" y="0"/>
                  </a:lnTo>
                  <a:lnTo>
                    <a:pt x="1" y="0"/>
                  </a:lnTo>
                  <a:lnTo>
                    <a:pt x="1" y="1"/>
                  </a:lnTo>
                  <a:lnTo>
                    <a:pt x="2" y="2"/>
                  </a:lnTo>
                  <a:lnTo>
                    <a:pt x="3" y="2"/>
                  </a:lnTo>
                  <a:lnTo>
                    <a:pt x="3" y="3"/>
                  </a:lnTo>
                  <a:close/>
                </a:path>
              </a:pathLst>
            </a:custGeom>
            <a:solidFill>
              <a:srgbClr val="FF00FF"/>
            </a:solidFill>
            <a:ln w="1588">
              <a:solidFill>
                <a:srgbClr val="000000"/>
              </a:solidFill>
              <a:round/>
              <a:headEnd/>
              <a:tailEnd/>
            </a:ln>
          </p:spPr>
          <p:txBody>
            <a:bodyPr/>
            <a:lstStyle/>
            <a:p>
              <a:endParaRPr lang="pl-PL"/>
            </a:p>
          </p:txBody>
        </p:sp>
        <p:sp>
          <p:nvSpPr>
            <p:cNvPr id="254" name="Freeform 49">
              <a:extLst>
                <a:ext uri="{FF2B5EF4-FFF2-40B4-BE49-F238E27FC236}">
                  <a16:creationId xmlns:a16="http://schemas.microsoft.com/office/drawing/2014/main" id="{11253937-D8E5-EC7A-4882-B2957A3E5B23}"/>
                </a:ext>
              </a:extLst>
            </p:cNvPr>
            <p:cNvSpPr>
              <a:spLocks/>
            </p:cNvSpPr>
            <p:nvPr/>
          </p:nvSpPr>
          <p:spPr bwMode="auto">
            <a:xfrm>
              <a:off x="4373" y="3804"/>
              <a:ext cx="2" cy="2"/>
            </a:xfrm>
            <a:custGeom>
              <a:avLst/>
              <a:gdLst>
                <a:gd name="T0" fmla="*/ 0 w 5"/>
                <a:gd name="T1" fmla="*/ 0 h 5"/>
                <a:gd name="T2" fmla="*/ 0 w 5"/>
                <a:gd name="T3" fmla="*/ 0 h 5"/>
                <a:gd name="T4" fmla="*/ 0 w 5"/>
                <a:gd name="T5" fmla="*/ 0 h 5"/>
                <a:gd name="T6" fmla="*/ 0 w 5"/>
                <a:gd name="T7" fmla="*/ 0 h 5"/>
                <a:gd name="T8" fmla="*/ 0 w 5"/>
                <a:gd name="T9" fmla="*/ 0 h 5"/>
                <a:gd name="T10" fmla="*/ 0 w 5"/>
                <a:gd name="T11" fmla="*/ 0 h 5"/>
                <a:gd name="T12" fmla="*/ 0 w 5"/>
                <a:gd name="T13" fmla="*/ 0 h 5"/>
                <a:gd name="T14" fmla="*/ 0 w 5"/>
                <a:gd name="T15" fmla="*/ 0 h 5"/>
                <a:gd name="T16" fmla="*/ 0 w 5"/>
                <a:gd name="T17" fmla="*/ 0 h 5"/>
                <a:gd name="T18" fmla="*/ 0 w 5"/>
                <a:gd name="T19" fmla="*/ 0 h 5"/>
                <a:gd name="T20" fmla="*/ 0 w 5"/>
                <a:gd name="T21" fmla="*/ 0 h 5"/>
                <a:gd name="T22" fmla="*/ 0 w 5"/>
                <a:gd name="T23" fmla="*/ 0 h 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
                <a:gd name="T37" fmla="*/ 0 h 5"/>
                <a:gd name="T38" fmla="*/ 5 w 5"/>
                <a:gd name="T39" fmla="*/ 5 h 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 h="5">
                  <a:moveTo>
                    <a:pt x="5" y="5"/>
                  </a:moveTo>
                  <a:lnTo>
                    <a:pt x="4" y="5"/>
                  </a:lnTo>
                  <a:lnTo>
                    <a:pt x="4" y="4"/>
                  </a:lnTo>
                  <a:lnTo>
                    <a:pt x="0" y="2"/>
                  </a:lnTo>
                  <a:lnTo>
                    <a:pt x="2" y="2"/>
                  </a:lnTo>
                  <a:lnTo>
                    <a:pt x="4" y="2"/>
                  </a:lnTo>
                  <a:lnTo>
                    <a:pt x="2" y="2"/>
                  </a:lnTo>
                  <a:lnTo>
                    <a:pt x="1" y="1"/>
                  </a:lnTo>
                  <a:lnTo>
                    <a:pt x="1" y="0"/>
                  </a:lnTo>
                  <a:lnTo>
                    <a:pt x="4" y="4"/>
                  </a:lnTo>
                  <a:lnTo>
                    <a:pt x="5" y="4"/>
                  </a:lnTo>
                  <a:lnTo>
                    <a:pt x="5" y="5"/>
                  </a:lnTo>
                  <a:close/>
                </a:path>
              </a:pathLst>
            </a:custGeom>
            <a:solidFill>
              <a:srgbClr val="FF00FF"/>
            </a:solidFill>
            <a:ln w="1588">
              <a:solidFill>
                <a:srgbClr val="000000"/>
              </a:solidFill>
              <a:round/>
              <a:headEnd/>
              <a:tailEnd/>
            </a:ln>
          </p:spPr>
          <p:txBody>
            <a:bodyPr/>
            <a:lstStyle/>
            <a:p>
              <a:endParaRPr lang="pl-PL"/>
            </a:p>
          </p:txBody>
        </p:sp>
        <p:sp>
          <p:nvSpPr>
            <p:cNvPr id="255" name="Freeform 50">
              <a:extLst>
                <a:ext uri="{FF2B5EF4-FFF2-40B4-BE49-F238E27FC236}">
                  <a16:creationId xmlns:a16="http://schemas.microsoft.com/office/drawing/2014/main" id="{BF718858-0CD2-AC8B-6596-9C7ED013637A}"/>
                </a:ext>
              </a:extLst>
            </p:cNvPr>
            <p:cNvSpPr>
              <a:spLocks/>
            </p:cNvSpPr>
            <p:nvPr/>
          </p:nvSpPr>
          <p:spPr bwMode="auto">
            <a:xfrm>
              <a:off x="4392" y="3770"/>
              <a:ext cx="1" cy="2"/>
            </a:xfrm>
            <a:custGeom>
              <a:avLst/>
              <a:gdLst>
                <a:gd name="T0" fmla="*/ 0 w 4"/>
                <a:gd name="T1" fmla="*/ 0 h 5"/>
                <a:gd name="T2" fmla="*/ 0 w 4"/>
                <a:gd name="T3" fmla="*/ 0 h 5"/>
                <a:gd name="T4" fmla="*/ 0 w 4"/>
                <a:gd name="T5" fmla="*/ 0 h 5"/>
                <a:gd name="T6" fmla="*/ 0 w 4"/>
                <a:gd name="T7" fmla="*/ 0 h 5"/>
                <a:gd name="T8" fmla="*/ 0 w 4"/>
                <a:gd name="T9" fmla="*/ 0 h 5"/>
                <a:gd name="T10" fmla="*/ 0 w 4"/>
                <a:gd name="T11" fmla="*/ 0 h 5"/>
                <a:gd name="T12" fmla="*/ 0 w 4"/>
                <a:gd name="T13" fmla="*/ 0 h 5"/>
                <a:gd name="T14" fmla="*/ 0 w 4"/>
                <a:gd name="T15" fmla="*/ 0 h 5"/>
                <a:gd name="T16" fmla="*/ 0 w 4"/>
                <a:gd name="T17" fmla="*/ 0 h 5"/>
                <a:gd name="T18" fmla="*/ 0 w 4"/>
                <a:gd name="T19" fmla="*/ 0 h 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
                <a:gd name="T31" fmla="*/ 0 h 5"/>
                <a:gd name="T32" fmla="*/ 4 w 4"/>
                <a:gd name="T33" fmla="*/ 5 h 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 h="5">
                  <a:moveTo>
                    <a:pt x="3" y="5"/>
                  </a:moveTo>
                  <a:lnTo>
                    <a:pt x="3" y="4"/>
                  </a:lnTo>
                  <a:lnTo>
                    <a:pt x="1" y="2"/>
                  </a:lnTo>
                  <a:lnTo>
                    <a:pt x="0" y="3"/>
                  </a:lnTo>
                  <a:lnTo>
                    <a:pt x="1" y="0"/>
                  </a:lnTo>
                  <a:lnTo>
                    <a:pt x="3" y="3"/>
                  </a:lnTo>
                  <a:lnTo>
                    <a:pt x="3" y="4"/>
                  </a:lnTo>
                  <a:lnTo>
                    <a:pt x="3" y="3"/>
                  </a:lnTo>
                  <a:lnTo>
                    <a:pt x="4" y="2"/>
                  </a:lnTo>
                  <a:lnTo>
                    <a:pt x="3" y="5"/>
                  </a:lnTo>
                  <a:close/>
                </a:path>
              </a:pathLst>
            </a:custGeom>
            <a:solidFill>
              <a:srgbClr val="FF00FF"/>
            </a:solidFill>
            <a:ln w="1588">
              <a:solidFill>
                <a:srgbClr val="000000"/>
              </a:solidFill>
              <a:round/>
              <a:headEnd/>
              <a:tailEnd/>
            </a:ln>
          </p:spPr>
          <p:txBody>
            <a:bodyPr/>
            <a:lstStyle/>
            <a:p>
              <a:endParaRPr lang="pl-PL"/>
            </a:p>
          </p:txBody>
        </p:sp>
        <p:sp>
          <p:nvSpPr>
            <p:cNvPr id="256" name="Freeform 51">
              <a:extLst>
                <a:ext uri="{FF2B5EF4-FFF2-40B4-BE49-F238E27FC236}">
                  <a16:creationId xmlns:a16="http://schemas.microsoft.com/office/drawing/2014/main" id="{10714B98-60CD-B650-5326-E1AF6EC04DB5}"/>
                </a:ext>
              </a:extLst>
            </p:cNvPr>
            <p:cNvSpPr>
              <a:spLocks/>
            </p:cNvSpPr>
            <p:nvPr/>
          </p:nvSpPr>
          <p:spPr bwMode="auto">
            <a:xfrm>
              <a:off x="4379" y="3793"/>
              <a:ext cx="2" cy="1"/>
            </a:xfrm>
            <a:custGeom>
              <a:avLst/>
              <a:gdLst>
                <a:gd name="T0" fmla="*/ 1 w 4"/>
                <a:gd name="T1" fmla="*/ 0 h 3"/>
                <a:gd name="T2" fmla="*/ 0 w 4"/>
                <a:gd name="T3" fmla="*/ 0 h 3"/>
                <a:gd name="T4" fmla="*/ 0 w 4"/>
                <a:gd name="T5" fmla="*/ 0 h 3"/>
                <a:gd name="T6" fmla="*/ 0 w 4"/>
                <a:gd name="T7" fmla="*/ 0 h 3"/>
                <a:gd name="T8" fmla="*/ 0 w 4"/>
                <a:gd name="T9" fmla="*/ 0 h 3"/>
                <a:gd name="T10" fmla="*/ 1 w 4"/>
                <a:gd name="T11" fmla="*/ 0 h 3"/>
                <a:gd name="T12" fmla="*/ 0 60000 65536"/>
                <a:gd name="T13" fmla="*/ 0 60000 65536"/>
                <a:gd name="T14" fmla="*/ 0 60000 65536"/>
                <a:gd name="T15" fmla="*/ 0 60000 65536"/>
                <a:gd name="T16" fmla="*/ 0 60000 65536"/>
                <a:gd name="T17" fmla="*/ 0 60000 65536"/>
                <a:gd name="T18" fmla="*/ 0 w 4"/>
                <a:gd name="T19" fmla="*/ 0 h 3"/>
                <a:gd name="T20" fmla="*/ 4 w 4"/>
                <a:gd name="T21" fmla="*/ 3 h 3"/>
              </a:gdLst>
              <a:ahLst/>
              <a:cxnLst>
                <a:cxn ang="T12">
                  <a:pos x="T0" y="T1"/>
                </a:cxn>
                <a:cxn ang="T13">
                  <a:pos x="T2" y="T3"/>
                </a:cxn>
                <a:cxn ang="T14">
                  <a:pos x="T4" y="T5"/>
                </a:cxn>
                <a:cxn ang="T15">
                  <a:pos x="T6" y="T7"/>
                </a:cxn>
                <a:cxn ang="T16">
                  <a:pos x="T8" y="T9"/>
                </a:cxn>
                <a:cxn ang="T17">
                  <a:pos x="T10" y="T11"/>
                </a:cxn>
              </a:cxnLst>
              <a:rect l="T18" t="T19" r="T20" b="T21"/>
              <a:pathLst>
                <a:path w="4" h="3">
                  <a:moveTo>
                    <a:pt x="4" y="3"/>
                  </a:moveTo>
                  <a:lnTo>
                    <a:pt x="0" y="2"/>
                  </a:lnTo>
                  <a:lnTo>
                    <a:pt x="0" y="3"/>
                  </a:lnTo>
                  <a:lnTo>
                    <a:pt x="0" y="2"/>
                  </a:lnTo>
                  <a:lnTo>
                    <a:pt x="0" y="0"/>
                  </a:lnTo>
                  <a:lnTo>
                    <a:pt x="4" y="3"/>
                  </a:lnTo>
                  <a:close/>
                </a:path>
              </a:pathLst>
            </a:custGeom>
            <a:solidFill>
              <a:srgbClr val="FF00FF"/>
            </a:solidFill>
            <a:ln w="1588">
              <a:solidFill>
                <a:srgbClr val="000000"/>
              </a:solidFill>
              <a:round/>
              <a:headEnd/>
              <a:tailEnd/>
            </a:ln>
          </p:spPr>
          <p:txBody>
            <a:bodyPr/>
            <a:lstStyle/>
            <a:p>
              <a:endParaRPr lang="pl-PL"/>
            </a:p>
          </p:txBody>
        </p:sp>
        <p:sp>
          <p:nvSpPr>
            <p:cNvPr id="257" name="Freeform 52">
              <a:extLst>
                <a:ext uri="{FF2B5EF4-FFF2-40B4-BE49-F238E27FC236}">
                  <a16:creationId xmlns:a16="http://schemas.microsoft.com/office/drawing/2014/main" id="{0E065E98-3D6A-98C9-182C-19109C35D9A2}"/>
                </a:ext>
              </a:extLst>
            </p:cNvPr>
            <p:cNvSpPr>
              <a:spLocks/>
            </p:cNvSpPr>
            <p:nvPr/>
          </p:nvSpPr>
          <p:spPr bwMode="auto">
            <a:xfrm>
              <a:off x="4376" y="3799"/>
              <a:ext cx="2" cy="1"/>
            </a:xfrm>
            <a:custGeom>
              <a:avLst/>
              <a:gdLst>
                <a:gd name="T0" fmla="*/ 0 w 5"/>
                <a:gd name="T1" fmla="*/ 0 h 3"/>
                <a:gd name="T2" fmla="*/ 0 w 5"/>
                <a:gd name="T3" fmla="*/ 0 h 3"/>
                <a:gd name="T4" fmla="*/ 0 w 5"/>
                <a:gd name="T5" fmla="*/ 0 h 3"/>
                <a:gd name="T6" fmla="*/ 0 w 5"/>
                <a:gd name="T7" fmla="*/ 0 h 3"/>
                <a:gd name="T8" fmla="*/ 0 w 5"/>
                <a:gd name="T9" fmla="*/ 0 h 3"/>
                <a:gd name="T10" fmla="*/ 0 w 5"/>
                <a:gd name="T11" fmla="*/ 0 h 3"/>
                <a:gd name="T12" fmla="*/ 0 w 5"/>
                <a:gd name="T13" fmla="*/ 0 h 3"/>
                <a:gd name="T14" fmla="*/ 0 w 5"/>
                <a:gd name="T15" fmla="*/ 0 h 3"/>
                <a:gd name="T16" fmla="*/ 0 60000 65536"/>
                <a:gd name="T17" fmla="*/ 0 60000 65536"/>
                <a:gd name="T18" fmla="*/ 0 60000 65536"/>
                <a:gd name="T19" fmla="*/ 0 60000 65536"/>
                <a:gd name="T20" fmla="*/ 0 60000 65536"/>
                <a:gd name="T21" fmla="*/ 0 60000 65536"/>
                <a:gd name="T22" fmla="*/ 0 60000 65536"/>
                <a:gd name="T23" fmla="*/ 0 60000 65536"/>
                <a:gd name="T24" fmla="*/ 0 w 5"/>
                <a:gd name="T25" fmla="*/ 0 h 3"/>
                <a:gd name="T26" fmla="*/ 5 w 5"/>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 h="3">
                  <a:moveTo>
                    <a:pt x="4" y="1"/>
                  </a:moveTo>
                  <a:lnTo>
                    <a:pt x="5" y="1"/>
                  </a:lnTo>
                  <a:lnTo>
                    <a:pt x="4" y="3"/>
                  </a:lnTo>
                  <a:lnTo>
                    <a:pt x="1" y="1"/>
                  </a:lnTo>
                  <a:lnTo>
                    <a:pt x="0" y="0"/>
                  </a:lnTo>
                  <a:lnTo>
                    <a:pt x="1" y="0"/>
                  </a:lnTo>
                  <a:lnTo>
                    <a:pt x="2" y="0"/>
                  </a:lnTo>
                  <a:lnTo>
                    <a:pt x="4" y="1"/>
                  </a:lnTo>
                  <a:close/>
                </a:path>
              </a:pathLst>
            </a:custGeom>
            <a:solidFill>
              <a:srgbClr val="FF00FF"/>
            </a:solidFill>
            <a:ln w="1588">
              <a:solidFill>
                <a:srgbClr val="000000"/>
              </a:solidFill>
              <a:round/>
              <a:headEnd/>
              <a:tailEnd/>
            </a:ln>
          </p:spPr>
          <p:txBody>
            <a:bodyPr/>
            <a:lstStyle/>
            <a:p>
              <a:endParaRPr lang="pl-PL"/>
            </a:p>
          </p:txBody>
        </p:sp>
        <p:sp>
          <p:nvSpPr>
            <p:cNvPr id="258" name="Freeform 53">
              <a:extLst>
                <a:ext uri="{FF2B5EF4-FFF2-40B4-BE49-F238E27FC236}">
                  <a16:creationId xmlns:a16="http://schemas.microsoft.com/office/drawing/2014/main" id="{CCD872E1-B875-92CF-C0FF-F77557E2F436}"/>
                </a:ext>
              </a:extLst>
            </p:cNvPr>
            <p:cNvSpPr>
              <a:spLocks/>
            </p:cNvSpPr>
            <p:nvPr/>
          </p:nvSpPr>
          <p:spPr bwMode="auto">
            <a:xfrm>
              <a:off x="4374" y="3803"/>
              <a:ext cx="1" cy="2"/>
            </a:xfrm>
            <a:custGeom>
              <a:avLst/>
              <a:gdLst>
                <a:gd name="T0" fmla="*/ 0 w 3"/>
                <a:gd name="T1" fmla="*/ 1 h 3"/>
                <a:gd name="T2" fmla="*/ 0 w 3"/>
                <a:gd name="T3" fmla="*/ 1 h 3"/>
                <a:gd name="T4" fmla="*/ 0 w 3"/>
                <a:gd name="T5" fmla="*/ 1 h 3"/>
                <a:gd name="T6" fmla="*/ 0 w 3"/>
                <a:gd name="T7" fmla="*/ 1 h 3"/>
                <a:gd name="T8" fmla="*/ 0 w 3"/>
                <a:gd name="T9" fmla="*/ 1 h 3"/>
                <a:gd name="T10" fmla="*/ 0 w 3"/>
                <a:gd name="T11" fmla="*/ 0 h 3"/>
                <a:gd name="T12" fmla="*/ 0 w 3"/>
                <a:gd name="T13" fmla="*/ 1 h 3"/>
                <a:gd name="T14" fmla="*/ 0 w 3"/>
                <a:gd name="T15" fmla="*/ 1 h 3"/>
                <a:gd name="T16" fmla="*/ 0 w 3"/>
                <a:gd name="T17" fmla="*/ 1 h 3"/>
                <a:gd name="T18" fmla="*/ 0 w 3"/>
                <a:gd name="T19" fmla="*/ 1 h 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
                <a:gd name="T31" fmla="*/ 0 h 3"/>
                <a:gd name="T32" fmla="*/ 3 w 3"/>
                <a:gd name="T33" fmla="*/ 3 h 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 h="3">
                  <a:moveTo>
                    <a:pt x="3" y="3"/>
                  </a:moveTo>
                  <a:lnTo>
                    <a:pt x="0" y="2"/>
                  </a:lnTo>
                  <a:lnTo>
                    <a:pt x="0" y="1"/>
                  </a:lnTo>
                  <a:lnTo>
                    <a:pt x="0" y="2"/>
                  </a:lnTo>
                  <a:lnTo>
                    <a:pt x="0" y="1"/>
                  </a:lnTo>
                  <a:lnTo>
                    <a:pt x="0" y="0"/>
                  </a:lnTo>
                  <a:lnTo>
                    <a:pt x="2" y="1"/>
                  </a:lnTo>
                  <a:lnTo>
                    <a:pt x="0" y="1"/>
                  </a:lnTo>
                  <a:lnTo>
                    <a:pt x="2" y="2"/>
                  </a:lnTo>
                  <a:lnTo>
                    <a:pt x="3" y="3"/>
                  </a:lnTo>
                  <a:close/>
                </a:path>
              </a:pathLst>
            </a:custGeom>
            <a:solidFill>
              <a:srgbClr val="FF00FF"/>
            </a:solidFill>
            <a:ln w="1588">
              <a:solidFill>
                <a:srgbClr val="000000"/>
              </a:solidFill>
              <a:round/>
              <a:headEnd/>
              <a:tailEnd/>
            </a:ln>
          </p:spPr>
          <p:txBody>
            <a:bodyPr/>
            <a:lstStyle/>
            <a:p>
              <a:endParaRPr lang="pl-PL"/>
            </a:p>
          </p:txBody>
        </p:sp>
        <p:sp>
          <p:nvSpPr>
            <p:cNvPr id="259" name="Freeform 54">
              <a:extLst>
                <a:ext uri="{FF2B5EF4-FFF2-40B4-BE49-F238E27FC236}">
                  <a16:creationId xmlns:a16="http://schemas.microsoft.com/office/drawing/2014/main" id="{6BC2B5C9-82C0-52C2-1619-172AEACB33C6}"/>
                </a:ext>
              </a:extLst>
            </p:cNvPr>
            <p:cNvSpPr>
              <a:spLocks/>
            </p:cNvSpPr>
            <p:nvPr/>
          </p:nvSpPr>
          <p:spPr bwMode="auto">
            <a:xfrm>
              <a:off x="4378" y="3796"/>
              <a:ext cx="1" cy="1"/>
            </a:xfrm>
            <a:custGeom>
              <a:avLst/>
              <a:gdLst>
                <a:gd name="T0" fmla="*/ 1 w 2"/>
                <a:gd name="T1" fmla="*/ 0 h 3"/>
                <a:gd name="T2" fmla="*/ 1 w 2"/>
                <a:gd name="T3" fmla="*/ 0 h 3"/>
                <a:gd name="T4" fmla="*/ 1 w 2"/>
                <a:gd name="T5" fmla="*/ 0 h 3"/>
                <a:gd name="T6" fmla="*/ 1 w 2"/>
                <a:gd name="T7" fmla="*/ 0 h 3"/>
                <a:gd name="T8" fmla="*/ 1 w 2"/>
                <a:gd name="T9" fmla="*/ 0 h 3"/>
                <a:gd name="T10" fmla="*/ 0 w 2"/>
                <a:gd name="T11" fmla="*/ 0 h 3"/>
                <a:gd name="T12" fmla="*/ 0 w 2"/>
                <a:gd name="T13" fmla="*/ 0 h 3"/>
                <a:gd name="T14" fmla="*/ 0 w 2"/>
                <a:gd name="T15" fmla="*/ 0 h 3"/>
                <a:gd name="T16" fmla="*/ 1 w 2"/>
                <a:gd name="T17" fmla="*/ 0 h 3"/>
                <a:gd name="T18" fmla="*/ 0 w 2"/>
                <a:gd name="T19" fmla="*/ 0 h 3"/>
                <a:gd name="T20" fmla="*/ 0 w 2"/>
                <a:gd name="T21" fmla="*/ 0 h 3"/>
                <a:gd name="T22" fmla="*/ 1 w 2"/>
                <a:gd name="T23" fmla="*/ 0 h 3"/>
                <a:gd name="T24" fmla="*/ 1 w 2"/>
                <a:gd name="T25" fmla="*/ 0 h 3"/>
                <a:gd name="T26" fmla="*/ 1 w 2"/>
                <a:gd name="T27" fmla="*/ 0 h 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
                <a:gd name="T43" fmla="*/ 0 h 3"/>
                <a:gd name="T44" fmla="*/ 2 w 2"/>
                <a:gd name="T45" fmla="*/ 3 h 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 h="3">
                  <a:moveTo>
                    <a:pt x="1" y="2"/>
                  </a:moveTo>
                  <a:lnTo>
                    <a:pt x="2" y="0"/>
                  </a:lnTo>
                  <a:lnTo>
                    <a:pt x="2" y="2"/>
                  </a:lnTo>
                  <a:lnTo>
                    <a:pt x="2" y="3"/>
                  </a:lnTo>
                  <a:lnTo>
                    <a:pt x="1" y="3"/>
                  </a:lnTo>
                  <a:lnTo>
                    <a:pt x="0" y="3"/>
                  </a:lnTo>
                  <a:lnTo>
                    <a:pt x="0" y="2"/>
                  </a:lnTo>
                  <a:lnTo>
                    <a:pt x="0" y="0"/>
                  </a:lnTo>
                  <a:lnTo>
                    <a:pt x="1" y="0"/>
                  </a:lnTo>
                  <a:lnTo>
                    <a:pt x="0" y="0"/>
                  </a:lnTo>
                  <a:lnTo>
                    <a:pt x="0" y="2"/>
                  </a:lnTo>
                  <a:lnTo>
                    <a:pt x="1" y="3"/>
                  </a:lnTo>
                  <a:lnTo>
                    <a:pt x="2" y="2"/>
                  </a:lnTo>
                  <a:lnTo>
                    <a:pt x="1" y="2"/>
                  </a:lnTo>
                  <a:close/>
                </a:path>
              </a:pathLst>
            </a:custGeom>
            <a:solidFill>
              <a:srgbClr val="FF00FF"/>
            </a:solidFill>
            <a:ln w="1588">
              <a:solidFill>
                <a:srgbClr val="000000"/>
              </a:solidFill>
              <a:round/>
              <a:headEnd/>
              <a:tailEnd/>
            </a:ln>
          </p:spPr>
          <p:txBody>
            <a:bodyPr/>
            <a:lstStyle/>
            <a:p>
              <a:endParaRPr lang="pl-PL"/>
            </a:p>
          </p:txBody>
        </p:sp>
        <p:sp>
          <p:nvSpPr>
            <p:cNvPr id="260" name="Freeform 55">
              <a:extLst>
                <a:ext uri="{FF2B5EF4-FFF2-40B4-BE49-F238E27FC236}">
                  <a16:creationId xmlns:a16="http://schemas.microsoft.com/office/drawing/2014/main" id="{09A84F5F-479E-393E-48AD-243DC9F50504}"/>
                </a:ext>
              </a:extLst>
            </p:cNvPr>
            <p:cNvSpPr>
              <a:spLocks/>
            </p:cNvSpPr>
            <p:nvPr/>
          </p:nvSpPr>
          <p:spPr bwMode="auto">
            <a:xfrm>
              <a:off x="4374" y="3803"/>
              <a:ext cx="2" cy="1"/>
            </a:xfrm>
            <a:custGeom>
              <a:avLst/>
              <a:gdLst>
                <a:gd name="T0" fmla="*/ 1 w 4"/>
                <a:gd name="T1" fmla="*/ 1 h 2"/>
                <a:gd name="T2" fmla="*/ 0 w 4"/>
                <a:gd name="T3" fmla="*/ 0 h 2"/>
                <a:gd name="T4" fmla="*/ 1 w 4"/>
                <a:gd name="T5" fmla="*/ 0 h 2"/>
                <a:gd name="T6" fmla="*/ 1 w 4"/>
                <a:gd name="T7" fmla="*/ 1 h 2"/>
                <a:gd name="T8" fmla="*/ 1 w 4"/>
                <a:gd name="T9" fmla="*/ 1 h 2"/>
                <a:gd name="T10" fmla="*/ 0 60000 65536"/>
                <a:gd name="T11" fmla="*/ 0 60000 65536"/>
                <a:gd name="T12" fmla="*/ 0 60000 65536"/>
                <a:gd name="T13" fmla="*/ 0 60000 65536"/>
                <a:gd name="T14" fmla="*/ 0 60000 65536"/>
                <a:gd name="T15" fmla="*/ 0 w 4"/>
                <a:gd name="T16" fmla="*/ 0 h 2"/>
                <a:gd name="T17" fmla="*/ 4 w 4"/>
                <a:gd name="T18" fmla="*/ 2 h 2"/>
              </a:gdLst>
              <a:ahLst/>
              <a:cxnLst>
                <a:cxn ang="T10">
                  <a:pos x="T0" y="T1"/>
                </a:cxn>
                <a:cxn ang="T11">
                  <a:pos x="T2" y="T3"/>
                </a:cxn>
                <a:cxn ang="T12">
                  <a:pos x="T4" y="T5"/>
                </a:cxn>
                <a:cxn ang="T13">
                  <a:pos x="T6" y="T7"/>
                </a:cxn>
                <a:cxn ang="T14">
                  <a:pos x="T8" y="T9"/>
                </a:cxn>
              </a:cxnLst>
              <a:rect l="T15" t="T16" r="T17" b="T18"/>
              <a:pathLst>
                <a:path w="4" h="2">
                  <a:moveTo>
                    <a:pt x="4" y="2"/>
                  </a:moveTo>
                  <a:lnTo>
                    <a:pt x="0" y="0"/>
                  </a:lnTo>
                  <a:lnTo>
                    <a:pt x="2" y="0"/>
                  </a:lnTo>
                  <a:lnTo>
                    <a:pt x="4" y="1"/>
                  </a:lnTo>
                  <a:lnTo>
                    <a:pt x="4" y="2"/>
                  </a:lnTo>
                  <a:close/>
                </a:path>
              </a:pathLst>
            </a:custGeom>
            <a:solidFill>
              <a:srgbClr val="FF00FF"/>
            </a:solidFill>
            <a:ln w="1588">
              <a:solidFill>
                <a:srgbClr val="000000"/>
              </a:solidFill>
              <a:round/>
              <a:headEnd/>
              <a:tailEnd/>
            </a:ln>
          </p:spPr>
          <p:txBody>
            <a:bodyPr/>
            <a:lstStyle/>
            <a:p>
              <a:endParaRPr lang="pl-PL"/>
            </a:p>
          </p:txBody>
        </p:sp>
        <p:sp>
          <p:nvSpPr>
            <p:cNvPr id="261" name="Freeform 56">
              <a:extLst>
                <a:ext uri="{FF2B5EF4-FFF2-40B4-BE49-F238E27FC236}">
                  <a16:creationId xmlns:a16="http://schemas.microsoft.com/office/drawing/2014/main" id="{8383222F-2C74-8362-7DAB-FFC5CF25FBEC}"/>
                </a:ext>
              </a:extLst>
            </p:cNvPr>
            <p:cNvSpPr>
              <a:spLocks/>
            </p:cNvSpPr>
            <p:nvPr/>
          </p:nvSpPr>
          <p:spPr bwMode="auto">
            <a:xfrm>
              <a:off x="4392" y="3773"/>
              <a:ext cx="1" cy="1"/>
            </a:xfrm>
            <a:custGeom>
              <a:avLst/>
              <a:gdLst>
                <a:gd name="T0" fmla="*/ 1 w 1"/>
                <a:gd name="T1" fmla="*/ 1 h 1"/>
                <a:gd name="T2" fmla="*/ 0 w 1"/>
                <a:gd name="T3" fmla="*/ 1 h 1"/>
                <a:gd name="T4" fmla="*/ 1 w 1"/>
                <a:gd name="T5" fmla="*/ 0 h 1"/>
                <a:gd name="T6" fmla="*/ 1 w 1"/>
                <a:gd name="T7" fmla="*/ 1 h 1"/>
                <a:gd name="T8" fmla="*/ 0 60000 65536"/>
                <a:gd name="T9" fmla="*/ 0 60000 65536"/>
                <a:gd name="T10" fmla="*/ 0 60000 65536"/>
                <a:gd name="T11" fmla="*/ 0 60000 65536"/>
                <a:gd name="T12" fmla="*/ 0 w 1"/>
                <a:gd name="T13" fmla="*/ 0 h 1"/>
                <a:gd name="T14" fmla="*/ 1 w 1"/>
                <a:gd name="T15" fmla="*/ 1 h 1"/>
              </a:gdLst>
              <a:ahLst/>
              <a:cxnLst>
                <a:cxn ang="T8">
                  <a:pos x="T0" y="T1"/>
                </a:cxn>
                <a:cxn ang="T9">
                  <a:pos x="T2" y="T3"/>
                </a:cxn>
                <a:cxn ang="T10">
                  <a:pos x="T4" y="T5"/>
                </a:cxn>
                <a:cxn ang="T11">
                  <a:pos x="T6" y="T7"/>
                </a:cxn>
              </a:cxnLst>
              <a:rect l="T12" t="T13" r="T14" b="T15"/>
              <a:pathLst>
                <a:path w="1" h="1">
                  <a:moveTo>
                    <a:pt x="1" y="1"/>
                  </a:moveTo>
                  <a:lnTo>
                    <a:pt x="0" y="1"/>
                  </a:lnTo>
                  <a:lnTo>
                    <a:pt x="1" y="0"/>
                  </a:lnTo>
                  <a:lnTo>
                    <a:pt x="1" y="1"/>
                  </a:lnTo>
                  <a:close/>
                </a:path>
              </a:pathLst>
            </a:custGeom>
            <a:solidFill>
              <a:srgbClr val="FF00FF"/>
            </a:solidFill>
            <a:ln w="1588">
              <a:solidFill>
                <a:srgbClr val="000000"/>
              </a:solidFill>
              <a:round/>
              <a:headEnd/>
              <a:tailEnd/>
            </a:ln>
          </p:spPr>
          <p:txBody>
            <a:bodyPr/>
            <a:lstStyle/>
            <a:p>
              <a:endParaRPr lang="pl-PL"/>
            </a:p>
          </p:txBody>
        </p:sp>
        <p:sp>
          <p:nvSpPr>
            <p:cNvPr id="262" name="Freeform 57">
              <a:extLst>
                <a:ext uri="{FF2B5EF4-FFF2-40B4-BE49-F238E27FC236}">
                  <a16:creationId xmlns:a16="http://schemas.microsoft.com/office/drawing/2014/main" id="{3FE4DA7B-1B75-1E43-0F46-E4DA086019FD}"/>
                </a:ext>
              </a:extLst>
            </p:cNvPr>
            <p:cNvSpPr>
              <a:spLocks/>
            </p:cNvSpPr>
            <p:nvPr/>
          </p:nvSpPr>
          <p:spPr bwMode="auto">
            <a:xfrm>
              <a:off x="4395" y="3767"/>
              <a:ext cx="1" cy="1"/>
            </a:xfrm>
            <a:custGeom>
              <a:avLst/>
              <a:gdLst>
                <a:gd name="T0" fmla="*/ 1 w 1"/>
                <a:gd name="T1" fmla="*/ 1 h 1"/>
                <a:gd name="T2" fmla="*/ 0 w 1"/>
                <a:gd name="T3" fmla="*/ 0 h 1"/>
                <a:gd name="T4" fmla="*/ 1 w 1"/>
                <a:gd name="T5" fmla="*/ 0 h 1"/>
                <a:gd name="T6" fmla="*/ 1 w 1"/>
                <a:gd name="T7" fmla="*/ 1 h 1"/>
                <a:gd name="T8" fmla="*/ 0 60000 65536"/>
                <a:gd name="T9" fmla="*/ 0 60000 65536"/>
                <a:gd name="T10" fmla="*/ 0 60000 65536"/>
                <a:gd name="T11" fmla="*/ 0 60000 65536"/>
                <a:gd name="T12" fmla="*/ 0 w 1"/>
                <a:gd name="T13" fmla="*/ 0 h 1"/>
                <a:gd name="T14" fmla="*/ 1 w 1"/>
                <a:gd name="T15" fmla="*/ 1 h 1"/>
              </a:gdLst>
              <a:ahLst/>
              <a:cxnLst>
                <a:cxn ang="T8">
                  <a:pos x="T0" y="T1"/>
                </a:cxn>
                <a:cxn ang="T9">
                  <a:pos x="T2" y="T3"/>
                </a:cxn>
                <a:cxn ang="T10">
                  <a:pos x="T4" y="T5"/>
                </a:cxn>
                <a:cxn ang="T11">
                  <a:pos x="T6" y="T7"/>
                </a:cxn>
              </a:cxnLst>
              <a:rect l="T12" t="T13" r="T14" b="T15"/>
              <a:pathLst>
                <a:path w="1" h="1">
                  <a:moveTo>
                    <a:pt x="1" y="1"/>
                  </a:moveTo>
                  <a:lnTo>
                    <a:pt x="0" y="0"/>
                  </a:lnTo>
                  <a:lnTo>
                    <a:pt x="1" y="0"/>
                  </a:lnTo>
                  <a:lnTo>
                    <a:pt x="1" y="1"/>
                  </a:lnTo>
                  <a:close/>
                </a:path>
              </a:pathLst>
            </a:custGeom>
            <a:solidFill>
              <a:srgbClr val="FF00FF"/>
            </a:solidFill>
            <a:ln w="1588">
              <a:solidFill>
                <a:srgbClr val="000000"/>
              </a:solidFill>
              <a:round/>
              <a:headEnd/>
              <a:tailEnd/>
            </a:ln>
          </p:spPr>
          <p:txBody>
            <a:bodyPr/>
            <a:lstStyle/>
            <a:p>
              <a:endParaRPr lang="pl-PL"/>
            </a:p>
          </p:txBody>
        </p:sp>
        <p:sp>
          <p:nvSpPr>
            <p:cNvPr id="263" name="Freeform 58">
              <a:extLst>
                <a:ext uri="{FF2B5EF4-FFF2-40B4-BE49-F238E27FC236}">
                  <a16:creationId xmlns:a16="http://schemas.microsoft.com/office/drawing/2014/main" id="{42575659-2C64-8789-3E09-1C173CB9CDF7}"/>
                </a:ext>
              </a:extLst>
            </p:cNvPr>
            <p:cNvSpPr>
              <a:spLocks/>
            </p:cNvSpPr>
            <p:nvPr/>
          </p:nvSpPr>
          <p:spPr bwMode="auto">
            <a:xfrm>
              <a:off x="4396" y="3765"/>
              <a:ext cx="1" cy="1"/>
            </a:xfrm>
            <a:custGeom>
              <a:avLst/>
              <a:gdLst>
                <a:gd name="T0" fmla="*/ 0 w 1"/>
                <a:gd name="T1" fmla="*/ 1 h 1"/>
                <a:gd name="T2" fmla="*/ 0 w 1"/>
                <a:gd name="T3" fmla="*/ 0 h 1"/>
                <a:gd name="T4" fmla="*/ 0 w 1"/>
                <a:gd name="T5" fmla="*/ 1 h 1"/>
                <a:gd name="T6" fmla="*/ 0 60000 65536"/>
                <a:gd name="T7" fmla="*/ 0 60000 65536"/>
                <a:gd name="T8" fmla="*/ 0 60000 65536"/>
                <a:gd name="T9" fmla="*/ 0 w 1"/>
                <a:gd name="T10" fmla="*/ 0 h 1"/>
                <a:gd name="T11" fmla="*/ 1 w 1"/>
                <a:gd name="T12" fmla="*/ 1 h 1"/>
              </a:gdLst>
              <a:ahLst/>
              <a:cxnLst>
                <a:cxn ang="T6">
                  <a:pos x="T0" y="T1"/>
                </a:cxn>
                <a:cxn ang="T7">
                  <a:pos x="T2" y="T3"/>
                </a:cxn>
                <a:cxn ang="T8">
                  <a:pos x="T4" y="T5"/>
                </a:cxn>
              </a:cxnLst>
              <a:rect l="T9" t="T10" r="T11" b="T12"/>
              <a:pathLst>
                <a:path w="1" h="1">
                  <a:moveTo>
                    <a:pt x="0" y="1"/>
                  </a:moveTo>
                  <a:lnTo>
                    <a:pt x="0" y="0"/>
                  </a:lnTo>
                  <a:lnTo>
                    <a:pt x="0" y="1"/>
                  </a:lnTo>
                  <a:close/>
                </a:path>
              </a:pathLst>
            </a:custGeom>
            <a:solidFill>
              <a:srgbClr val="FF00FF"/>
            </a:solidFill>
            <a:ln w="1588">
              <a:solidFill>
                <a:srgbClr val="000000"/>
              </a:solidFill>
              <a:round/>
              <a:headEnd/>
              <a:tailEnd/>
            </a:ln>
          </p:spPr>
          <p:txBody>
            <a:bodyPr/>
            <a:lstStyle/>
            <a:p>
              <a:endParaRPr lang="pl-PL"/>
            </a:p>
          </p:txBody>
        </p:sp>
        <p:sp>
          <p:nvSpPr>
            <p:cNvPr id="264" name="Freeform 59">
              <a:extLst>
                <a:ext uri="{FF2B5EF4-FFF2-40B4-BE49-F238E27FC236}">
                  <a16:creationId xmlns:a16="http://schemas.microsoft.com/office/drawing/2014/main" id="{4AE22C31-8C49-9645-C41E-2B498994AF94}"/>
                </a:ext>
              </a:extLst>
            </p:cNvPr>
            <p:cNvSpPr>
              <a:spLocks/>
            </p:cNvSpPr>
            <p:nvPr/>
          </p:nvSpPr>
          <p:spPr bwMode="auto">
            <a:xfrm>
              <a:off x="4374" y="3802"/>
              <a:ext cx="1" cy="1"/>
            </a:xfrm>
            <a:custGeom>
              <a:avLst/>
              <a:gdLst>
                <a:gd name="T0" fmla="*/ 0 w 1"/>
                <a:gd name="T1" fmla="*/ 1 h 2"/>
                <a:gd name="T2" fmla="*/ 0 w 1"/>
                <a:gd name="T3" fmla="*/ 0 h 2"/>
                <a:gd name="T4" fmla="*/ 0 w 1"/>
                <a:gd name="T5" fmla="*/ 1 h 2"/>
                <a:gd name="T6" fmla="*/ 0 60000 65536"/>
                <a:gd name="T7" fmla="*/ 0 60000 65536"/>
                <a:gd name="T8" fmla="*/ 0 60000 65536"/>
                <a:gd name="T9" fmla="*/ 0 w 1"/>
                <a:gd name="T10" fmla="*/ 0 h 2"/>
                <a:gd name="T11" fmla="*/ 1 w 1"/>
                <a:gd name="T12" fmla="*/ 2 h 2"/>
              </a:gdLst>
              <a:ahLst/>
              <a:cxnLst>
                <a:cxn ang="T6">
                  <a:pos x="T0" y="T1"/>
                </a:cxn>
                <a:cxn ang="T7">
                  <a:pos x="T2" y="T3"/>
                </a:cxn>
                <a:cxn ang="T8">
                  <a:pos x="T4" y="T5"/>
                </a:cxn>
              </a:cxnLst>
              <a:rect l="T9" t="T10" r="T11" b="T12"/>
              <a:pathLst>
                <a:path w="1" h="2">
                  <a:moveTo>
                    <a:pt x="0" y="2"/>
                  </a:moveTo>
                  <a:lnTo>
                    <a:pt x="0" y="0"/>
                  </a:lnTo>
                  <a:lnTo>
                    <a:pt x="0" y="2"/>
                  </a:lnTo>
                  <a:close/>
                </a:path>
              </a:pathLst>
            </a:custGeom>
            <a:solidFill>
              <a:srgbClr val="FF00FF"/>
            </a:solidFill>
            <a:ln w="1588">
              <a:solidFill>
                <a:srgbClr val="000000"/>
              </a:solidFill>
              <a:round/>
              <a:headEnd/>
              <a:tailEnd/>
            </a:ln>
          </p:spPr>
          <p:txBody>
            <a:bodyPr/>
            <a:lstStyle/>
            <a:p>
              <a:endParaRPr lang="pl-PL"/>
            </a:p>
          </p:txBody>
        </p:sp>
        <p:sp>
          <p:nvSpPr>
            <p:cNvPr id="265" name="Freeform 60">
              <a:extLst>
                <a:ext uri="{FF2B5EF4-FFF2-40B4-BE49-F238E27FC236}">
                  <a16:creationId xmlns:a16="http://schemas.microsoft.com/office/drawing/2014/main" id="{608ED428-0E7C-1C1E-EC23-25E8D0D418E1}"/>
                </a:ext>
              </a:extLst>
            </p:cNvPr>
            <p:cNvSpPr>
              <a:spLocks/>
            </p:cNvSpPr>
            <p:nvPr/>
          </p:nvSpPr>
          <p:spPr bwMode="auto">
            <a:xfrm>
              <a:off x="2732" y="699"/>
              <a:ext cx="1304" cy="908"/>
            </a:xfrm>
            <a:custGeom>
              <a:avLst/>
              <a:gdLst>
                <a:gd name="T0" fmla="*/ 0 w 2609"/>
                <a:gd name="T1" fmla="*/ 1 h 1815"/>
                <a:gd name="T2" fmla="*/ 0 w 2609"/>
                <a:gd name="T3" fmla="*/ 1 h 1815"/>
                <a:gd name="T4" fmla="*/ 0 w 2609"/>
                <a:gd name="T5" fmla="*/ 1 h 1815"/>
                <a:gd name="T6" fmla="*/ 0 w 2609"/>
                <a:gd name="T7" fmla="*/ 1 h 1815"/>
                <a:gd name="T8" fmla="*/ 0 w 2609"/>
                <a:gd name="T9" fmla="*/ 1 h 1815"/>
                <a:gd name="T10" fmla="*/ 0 w 2609"/>
                <a:gd name="T11" fmla="*/ 1 h 1815"/>
                <a:gd name="T12" fmla="*/ 0 w 2609"/>
                <a:gd name="T13" fmla="*/ 1 h 1815"/>
                <a:gd name="T14" fmla="*/ 0 w 2609"/>
                <a:gd name="T15" fmla="*/ 1 h 1815"/>
                <a:gd name="T16" fmla="*/ 0 w 2609"/>
                <a:gd name="T17" fmla="*/ 1 h 1815"/>
                <a:gd name="T18" fmla="*/ 0 w 2609"/>
                <a:gd name="T19" fmla="*/ 1 h 1815"/>
                <a:gd name="T20" fmla="*/ 0 w 2609"/>
                <a:gd name="T21" fmla="*/ 1 h 1815"/>
                <a:gd name="T22" fmla="*/ 0 w 2609"/>
                <a:gd name="T23" fmla="*/ 1 h 1815"/>
                <a:gd name="T24" fmla="*/ 0 w 2609"/>
                <a:gd name="T25" fmla="*/ 1 h 1815"/>
                <a:gd name="T26" fmla="*/ 0 w 2609"/>
                <a:gd name="T27" fmla="*/ 1 h 1815"/>
                <a:gd name="T28" fmla="*/ 0 w 2609"/>
                <a:gd name="T29" fmla="*/ 1 h 1815"/>
                <a:gd name="T30" fmla="*/ 0 w 2609"/>
                <a:gd name="T31" fmla="*/ 1 h 1815"/>
                <a:gd name="T32" fmla="*/ 0 w 2609"/>
                <a:gd name="T33" fmla="*/ 1 h 1815"/>
                <a:gd name="T34" fmla="*/ 0 w 2609"/>
                <a:gd name="T35" fmla="*/ 1 h 1815"/>
                <a:gd name="T36" fmla="*/ 0 w 2609"/>
                <a:gd name="T37" fmla="*/ 1 h 1815"/>
                <a:gd name="T38" fmla="*/ 0 w 2609"/>
                <a:gd name="T39" fmla="*/ 1 h 1815"/>
                <a:gd name="T40" fmla="*/ 0 w 2609"/>
                <a:gd name="T41" fmla="*/ 1 h 1815"/>
                <a:gd name="T42" fmla="*/ 0 w 2609"/>
                <a:gd name="T43" fmla="*/ 1 h 1815"/>
                <a:gd name="T44" fmla="*/ 0 w 2609"/>
                <a:gd name="T45" fmla="*/ 1 h 1815"/>
                <a:gd name="T46" fmla="*/ 0 w 2609"/>
                <a:gd name="T47" fmla="*/ 1 h 1815"/>
                <a:gd name="T48" fmla="*/ 0 w 2609"/>
                <a:gd name="T49" fmla="*/ 1 h 1815"/>
                <a:gd name="T50" fmla="*/ 0 w 2609"/>
                <a:gd name="T51" fmla="*/ 1 h 1815"/>
                <a:gd name="T52" fmla="*/ 0 w 2609"/>
                <a:gd name="T53" fmla="*/ 1 h 1815"/>
                <a:gd name="T54" fmla="*/ 0 w 2609"/>
                <a:gd name="T55" fmla="*/ 1 h 1815"/>
                <a:gd name="T56" fmla="*/ 0 w 2609"/>
                <a:gd name="T57" fmla="*/ 1 h 1815"/>
                <a:gd name="T58" fmla="*/ 0 w 2609"/>
                <a:gd name="T59" fmla="*/ 1 h 1815"/>
                <a:gd name="T60" fmla="*/ 0 w 2609"/>
                <a:gd name="T61" fmla="*/ 1 h 1815"/>
                <a:gd name="T62" fmla="*/ 0 w 2609"/>
                <a:gd name="T63" fmla="*/ 1 h 1815"/>
                <a:gd name="T64" fmla="*/ 0 w 2609"/>
                <a:gd name="T65" fmla="*/ 1 h 1815"/>
                <a:gd name="T66" fmla="*/ 0 w 2609"/>
                <a:gd name="T67" fmla="*/ 1 h 1815"/>
                <a:gd name="T68" fmla="*/ 0 w 2609"/>
                <a:gd name="T69" fmla="*/ 1 h 1815"/>
                <a:gd name="T70" fmla="*/ 0 w 2609"/>
                <a:gd name="T71" fmla="*/ 1 h 1815"/>
                <a:gd name="T72" fmla="*/ 0 w 2609"/>
                <a:gd name="T73" fmla="*/ 1 h 1815"/>
                <a:gd name="T74" fmla="*/ 0 w 2609"/>
                <a:gd name="T75" fmla="*/ 1 h 1815"/>
                <a:gd name="T76" fmla="*/ 0 w 2609"/>
                <a:gd name="T77" fmla="*/ 1 h 1815"/>
                <a:gd name="T78" fmla="*/ 0 w 2609"/>
                <a:gd name="T79" fmla="*/ 1 h 1815"/>
                <a:gd name="T80" fmla="*/ 0 w 2609"/>
                <a:gd name="T81" fmla="*/ 1 h 1815"/>
                <a:gd name="T82" fmla="*/ 0 w 2609"/>
                <a:gd name="T83" fmla="*/ 1 h 1815"/>
                <a:gd name="T84" fmla="*/ 0 w 2609"/>
                <a:gd name="T85" fmla="*/ 1 h 1815"/>
                <a:gd name="T86" fmla="*/ 0 w 2609"/>
                <a:gd name="T87" fmla="*/ 1 h 1815"/>
                <a:gd name="T88" fmla="*/ 0 w 2609"/>
                <a:gd name="T89" fmla="*/ 1 h 1815"/>
                <a:gd name="T90" fmla="*/ 0 w 2609"/>
                <a:gd name="T91" fmla="*/ 1 h 1815"/>
                <a:gd name="T92" fmla="*/ 0 w 2609"/>
                <a:gd name="T93" fmla="*/ 1 h 1815"/>
                <a:gd name="T94" fmla="*/ 0 w 2609"/>
                <a:gd name="T95" fmla="*/ 1 h 1815"/>
                <a:gd name="T96" fmla="*/ 0 w 2609"/>
                <a:gd name="T97" fmla="*/ 1 h 1815"/>
                <a:gd name="T98" fmla="*/ 0 w 2609"/>
                <a:gd name="T99" fmla="*/ 1 h 1815"/>
                <a:gd name="T100" fmla="*/ 0 w 2609"/>
                <a:gd name="T101" fmla="*/ 1 h 1815"/>
                <a:gd name="T102" fmla="*/ 0 w 2609"/>
                <a:gd name="T103" fmla="*/ 1 h 1815"/>
                <a:gd name="T104" fmla="*/ 0 w 2609"/>
                <a:gd name="T105" fmla="*/ 1 h 1815"/>
                <a:gd name="T106" fmla="*/ 0 w 2609"/>
                <a:gd name="T107" fmla="*/ 1 h 1815"/>
                <a:gd name="T108" fmla="*/ 0 w 2609"/>
                <a:gd name="T109" fmla="*/ 1 h 1815"/>
                <a:gd name="T110" fmla="*/ 0 w 2609"/>
                <a:gd name="T111" fmla="*/ 1 h 1815"/>
                <a:gd name="T112" fmla="*/ 0 w 2609"/>
                <a:gd name="T113" fmla="*/ 1 h 1815"/>
                <a:gd name="T114" fmla="*/ 0 w 2609"/>
                <a:gd name="T115" fmla="*/ 1 h 1815"/>
                <a:gd name="T116" fmla="*/ 0 w 2609"/>
                <a:gd name="T117" fmla="*/ 1 h 1815"/>
                <a:gd name="T118" fmla="*/ 0 w 2609"/>
                <a:gd name="T119" fmla="*/ 1 h 1815"/>
                <a:gd name="T120" fmla="*/ 0 w 2609"/>
                <a:gd name="T121" fmla="*/ 1 h 1815"/>
                <a:gd name="T122" fmla="*/ 0 w 2609"/>
                <a:gd name="T123" fmla="*/ 1 h 181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609"/>
                <a:gd name="T187" fmla="*/ 0 h 1815"/>
                <a:gd name="T188" fmla="*/ 2609 w 2609"/>
                <a:gd name="T189" fmla="*/ 1815 h 1815"/>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609" h="1815">
                  <a:moveTo>
                    <a:pt x="2299" y="990"/>
                  </a:moveTo>
                  <a:lnTo>
                    <a:pt x="2289" y="997"/>
                  </a:lnTo>
                  <a:lnTo>
                    <a:pt x="2285" y="998"/>
                  </a:lnTo>
                  <a:lnTo>
                    <a:pt x="2282" y="1000"/>
                  </a:lnTo>
                  <a:lnTo>
                    <a:pt x="2278" y="1001"/>
                  </a:lnTo>
                  <a:lnTo>
                    <a:pt x="2276" y="1004"/>
                  </a:lnTo>
                  <a:lnTo>
                    <a:pt x="2275" y="1009"/>
                  </a:lnTo>
                  <a:lnTo>
                    <a:pt x="2273" y="1016"/>
                  </a:lnTo>
                  <a:lnTo>
                    <a:pt x="2261" y="1026"/>
                  </a:lnTo>
                  <a:lnTo>
                    <a:pt x="2257" y="1032"/>
                  </a:lnTo>
                  <a:lnTo>
                    <a:pt x="2248" y="1043"/>
                  </a:lnTo>
                  <a:lnTo>
                    <a:pt x="2251" y="1045"/>
                  </a:lnTo>
                  <a:lnTo>
                    <a:pt x="2248" y="1051"/>
                  </a:lnTo>
                  <a:lnTo>
                    <a:pt x="2240" y="1060"/>
                  </a:lnTo>
                  <a:lnTo>
                    <a:pt x="2235" y="1066"/>
                  </a:lnTo>
                  <a:lnTo>
                    <a:pt x="2226" y="1080"/>
                  </a:lnTo>
                  <a:lnTo>
                    <a:pt x="2215" y="1091"/>
                  </a:lnTo>
                  <a:lnTo>
                    <a:pt x="2209" y="1095"/>
                  </a:lnTo>
                  <a:lnTo>
                    <a:pt x="2203" y="1097"/>
                  </a:lnTo>
                  <a:lnTo>
                    <a:pt x="2198" y="1103"/>
                  </a:lnTo>
                  <a:lnTo>
                    <a:pt x="2184" y="1115"/>
                  </a:lnTo>
                  <a:lnTo>
                    <a:pt x="2168" y="1129"/>
                  </a:lnTo>
                  <a:lnTo>
                    <a:pt x="2163" y="1132"/>
                  </a:lnTo>
                  <a:lnTo>
                    <a:pt x="2161" y="1134"/>
                  </a:lnTo>
                  <a:lnTo>
                    <a:pt x="2157" y="1134"/>
                  </a:lnTo>
                  <a:lnTo>
                    <a:pt x="2149" y="1132"/>
                  </a:lnTo>
                  <a:lnTo>
                    <a:pt x="2145" y="1133"/>
                  </a:lnTo>
                  <a:lnTo>
                    <a:pt x="2140" y="1137"/>
                  </a:lnTo>
                  <a:lnTo>
                    <a:pt x="2132" y="1143"/>
                  </a:lnTo>
                  <a:lnTo>
                    <a:pt x="2130" y="1146"/>
                  </a:lnTo>
                  <a:lnTo>
                    <a:pt x="2128" y="1151"/>
                  </a:lnTo>
                  <a:lnTo>
                    <a:pt x="2127" y="1156"/>
                  </a:lnTo>
                  <a:lnTo>
                    <a:pt x="2127" y="1161"/>
                  </a:lnTo>
                  <a:lnTo>
                    <a:pt x="2125" y="1164"/>
                  </a:lnTo>
                  <a:lnTo>
                    <a:pt x="2120" y="1173"/>
                  </a:lnTo>
                  <a:lnTo>
                    <a:pt x="2118" y="1179"/>
                  </a:lnTo>
                  <a:lnTo>
                    <a:pt x="2116" y="1184"/>
                  </a:lnTo>
                  <a:lnTo>
                    <a:pt x="2115" y="1185"/>
                  </a:lnTo>
                  <a:lnTo>
                    <a:pt x="2112" y="1186"/>
                  </a:lnTo>
                  <a:lnTo>
                    <a:pt x="2109" y="1185"/>
                  </a:lnTo>
                  <a:lnTo>
                    <a:pt x="2104" y="1181"/>
                  </a:lnTo>
                  <a:lnTo>
                    <a:pt x="2103" y="1175"/>
                  </a:lnTo>
                  <a:lnTo>
                    <a:pt x="2098" y="1168"/>
                  </a:lnTo>
                  <a:lnTo>
                    <a:pt x="2096" y="1166"/>
                  </a:lnTo>
                  <a:lnTo>
                    <a:pt x="2090" y="1162"/>
                  </a:lnTo>
                  <a:lnTo>
                    <a:pt x="2084" y="1160"/>
                  </a:lnTo>
                  <a:lnTo>
                    <a:pt x="2083" y="1160"/>
                  </a:lnTo>
                  <a:lnTo>
                    <a:pt x="2074" y="1164"/>
                  </a:lnTo>
                  <a:lnTo>
                    <a:pt x="2071" y="1167"/>
                  </a:lnTo>
                  <a:lnTo>
                    <a:pt x="2068" y="1167"/>
                  </a:lnTo>
                  <a:lnTo>
                    <a:pt x="2061" y="1172"/>
                  </a:lnTo>
                  <a:lnTo>
                    <a:pt x="2059" y="1173"/>
                  </a:lnTo>
                  <a:lnTo>
                    <a:pt x="2053" y="1178"/>
                  </a:lnTo>
                  <a:lnTo>
                    <a:pt x="2048" y="1178"/>
                  </a:lnTo>
                  <a:lnTo>
                    <a:pt x="2041" y="1179"/>
                  </a:lnTo>
                  <a:lnTo>
                    <a:pt x="2037" y="1182"/>
                  </a:lnTo>
                  <a:lnTo>
                    <a:pt x="2036" y="1190"/>
                  </a:lnTo>
                  <a:lnTo>
                    <a:pt x="2032" y="1192"/>
                  </a:lnTo>
                  <a:lnTo>
                    <a:pt x="2028" y="1197"/>
                  </a:lnTo>
                  <a:lnTo>
                    <a:pt x="2024" y="1203"/>
                  </a:lnTo>
                  <a:lnTo>
                    <a:pt x="2024" y="1206"/>
                  </a:lnTo>
                  <a:lnTo>
                    <a:pt x="2024" y="1212"/>
                  </a:lnTo>
                  <a:lnTo>
                    <a:pt x="2023" y="1217"/>
                  </a:lnTo>
                  <a:lnTo>
                    <a:pt x="2020" y="1229"/>
                  </a:lnTo>
                  <a:lnTo>
                    <a:pt x="2014" y="1240"/>
                  </a:lnTo>
                  <a:lnTo>
                    <a:pt x="2011" y="1245"/>
                  </a:lnTo>
                  <a:lnTo>
                    <a:pt x="2004" y="1248"/>
                  </a:lnTo>
                  <a:lnTo>
                    <a:pt x="1987" y="1250"/>
                  </a:lnTo>
                  <a:lnTo>
                    <a:pt x="1980" y="1247"/>
                  </a:lnTo>
                  <a:lnTo>
                    <a:pt x="1970" y="1242"/>
                  </a:lnTo>
                  <a:lnTo>
                    <a:pt x="1958" y="1235"/>
                  </a:lnTo>
                  <a:lnTo>
                    <a:pt x="1945" y="1229"/>
                  </a:lnTo>
                  <a:lnTo>
                    <a:pt x="1932" y="1228"/>
                  </a:lnTo>
                  <a:lnTo>
                    <a:pt x="1922" y="1227"/>
                  </a:lnTo>
                  <a:lnTo>
                    <a:pt x="1910" y="1224"/>
                  </a:lnTo>
                  <a:lnTo>
                    <a:pt x="1902" y="1223"/>
                  </a:lnTo>
                  <a:lnTo>
                    <a:pt x="1889" y="1224"/>
                  </a:lnTo>
                  <a:lnTo>
                    <a:pt x="1884" y="1224"/>
                  </a:lnTo>
                  <a:lnTo>
                    <a:pt x="1879" y="1222"/>
                  </a:lnTo>
                  <a:lnTo>
                    <a:pt x="1868" y="1221"/>
                  </a:lnTo>
                  <a:lnTo>
                    <a:pt x="1861" y="1224"/>
                  </a:lnTo>
                  <a:lnTo>
                    <a:pt x="1850" y="1232"/>
                  </a:lnTo>
                  <a:lnTo>
                    <a:pt x="1838" y="1238"/>
                  </a:lnTo>
                  <a:lnTo>
                    <a:pt x="1825" y="1241"/>
                  </a:lnTo>
                  <a:lnTo>
                    <a:pt x="1802" y="1244"/>
                  </a:lnTo>
                  <a:lnTo>
                    <a:pt x="1788" y="1246"/>
                  </a:lnTo>
                  <a:lnTo>
                    <a:pt x="1781" y="1246"/>
                  </a:lnTo>
                  <a:lnTo>
                    <a:pt x="1771" y="1251"/>
                  </a:lnTo>
                  <a:lnTo>
                    <a:pt x="1766" y="1254"/>
                  </a:lnTo>
                  <a:lnTo>
                    <a:pt x="1744" y="1262"/>
                  </a:lnTo>
                  <a:lnTo>
                    <a:pt x="1722" y="1270"/>
                  </a:lnTo>
                  <a:lnTo>
                    <a:pt x="1699" y="1280"/>
                  </a:lnTo>
                  <a:lnTo>
                    <a:pt x="1693" y="1285"/>
                  </a:lnTo>
                  <a:lnTo>
                    <a:pt x="1688" y="1291"/>
                  </a:lnTo>
                  <a:lnTo>
                    <a:pt x="1684" y="1294"/>
                  </a:lnTo>
                  <a:lnTo>
                    <a:pt x="1685" y="1298"/>
                  </a:lnTo>
                  <a:lnTo>
                    <a:pt x="1687" y="1300"/>
                  </a:lnTo>
                  <a:lnTo>
                    <a:pt x="1694" y="1306"/>
                  </a:lnTo>
                  <a:lnTo>
                    <a:pt x="1696" y="1309"/>
                  </a:lnTo>
                  <a:lnTo>
                    <a:pt x="1697" y="1310"/>
                  </a:lnTo>
                  <a:lnTo>
                    <a:pt x="1697" y="1312"/>
                  </a:lnTo>
                  <a:lnTo>
                    <a:pt x="1696" y="1313"/>
                  </a:lnTo>
                  <a:lnTo>
                    <a:pt x="1693" y="1313"/>
                  </a:lnTo>
                  <a:lnTo>
                    <a:pt x="1686" y="1313"/>
                  </a:lnTo>
                  <a:lnTo>
                    <a:pt x="1681" y="1316"/>
                  </a:lnTo>
                  <a:lnTo>
                    <a:pt x="1676" y="1319"/>
                  </a:lnTo>
                  <a:lnTo>
                    <a:pt x="1670" y="1325"/>
                  </a:lnTo>
                  <a:lnTo>
                    <a:pt x="1669" y="1328"/>
                  </a:lnTo>
                  <a:lnTo>
                    <a:pt x="1664" y="1328"/>
                  </a:lnTo>
                  <a:lnTo>
                    <a:pt x="1662" y="1331"/>
                  </a:lnTo>
                  <a:lnTo>
                    <a:pt x="1657" y="1331"/>
                  </a:lnTo>
                  <a:lnTo>
                    <a:pt x="1660" y="1323"/>
                  </a:lnTo>
                  <a:lnTo>
                    <a:pt x="1654" y="1324"/>
                  </a:lnTo>
                  <a:lnTo>
                    <a:pt x="1645" y="1329"/>
                  </a:lnTo>
                  <a:lnTo>
                    <a:pt x="1643" y="1334"/>
                  </a:lnTo>
                  <a:lnTo>
                    <a:pt x="1642" y="1337"/>
                  </a:lnTo>
                  <a:lnTo>
                    <a:pt x="1639" y="1343"/>
                  </a:lnTo>
                  <a:lnTo>
                    <a:pt x="1636" y="1348"/>
                  </a:lnTo>
                  <a:lnTo>
                    <a:pt x="1633" y="1348"/>
                  </a:lnTo>
                  <a:lnTo>
                    <a:pt x="1630" y="1347"/>
                  </a:lnTo>
                  <a:lnTo>
                    <a:pt x="1612" y="1341"/>
                  </a:lnTo>
                  <a:lnTo>
                    <a:pt x="1603" y="1339"/>
                  </a:lnTo>
                  <a:lnTo>
                    <a:pt x="1600" y="1340"/>
                  </a:lnTo>
                  <a:lnTo>
                    <a:pt x="1597" y="1343"/>
                  </a:lnTo>
                  <a:lnTo>
                    <a:pt x="1596" y="1348"/>
                  </a:lnTo>
                  <a:lnTo>
                    <a:pt x="1594" y="1355"/>
                  </a:lnTo>
                  <a:lnTo>
                    <a:pt x="1591" y="1354"/>
                  </a:lnTo>
                  <a:lnTo>
                    <a:pt x="1588" y="1352"/>
                  </a:lnTo>
                  <a:lnTo>
                    <a:pt x="1586" y="1349"/>
                  </a:lnTo>
                  <a:lnTo>
                    <a:pt x="1586" y="1346"/>
                  </a:lnTo>
                  <a:lnTo>
                    <a:pt x="1589" y="1337"/>
                  </a:lnTo>
                  <a:lnTo>
                    <a:pt x="1586" y="1335"/>
                  </a:lnTo>
                  <a:lnTo>
                    <a:pt x="1584" y="1334"/>
                  </a:lnTo>
                  <a:lnTo>
                    <a:pt x="1580" y="1335"/>
                  </a:lnTo>
                  <a:lnTo>
                    <a:pt x="1577" y="1336"/>
                  </a:lnTo>
                  <a:lnTo>
                    <a:pt x="1571" y="1342"/>
                  </a:lnTo>
                  <a:lnTo>
                    <a:pt x="1550" y="1353"/>
                  </a:lnTo>
                  <a:lnTo>
                    <a:pt x="1538" y="1361"/>
                  </a:lnTo>
                  <a:lnTo>
                    <a:pt x="1524" y="1378"/>
                  </a:lnTo>
                  <a:lnTo>
                    <a:pt x="1516" y="1387"/>
                  </a:lnTo>
                  <a:lnTo>
                    <a:pt x="1513" y="1389"/>
                  </a:lnTo>
                  <a:lnTo>
                    <a:pt x="1487" y="1416"/>
                  </a:lnTo>
                  <a:lnTo>
                    <a:pt x="1487" y="1419"/>
                  </a:lnTo>
                  <a:lnTo>
                    <a:pt x="1485" y="1426"/>
                  </a:lnTo>
                  <a:lnTo>
                    <a:pt x="1477" y="1434"/>
                  </a:lnTo>
                  <a:lnTo>
                    <a:pt x="1461" y="1450"/>
                  </a:lnTo>
                  <a:lnTo>
                    <a:pt x="1449" y="1458"/>
                  </a:lnTo>
                  <a:lnTo>
                    <a:pt x="1446" y="1461"/>
                  </a:lnTo>
                  <a:lnTo>
                    <a:pt x="1446" y="1462"/>
                  </a:lnTo>
                  <a:lnTo>
                    <a:pt x="1445" y="1465"/>
                  </a:lnTo>
                  <a:lnTo>
                    <a:pt x="1440" y="1467"/>
                  </a:lnTo>
                  <a:lnTo>
                    <a:pt x="1429" y="1479"/>
                  </a:lnTo>
                  <a:lnTo>
                    <a:pt x="1414" y="1462"/>
                  </a:lnTo>
                  <a:lnTo>
                    <a:pt x="1410" y="1460"/>
                  </a:lnTo>
                  <a:lnTo>
                    <a:pt x="1395" y="1454"/>
                  </a:lnTo>
                  <a:lnTo>
                    <a:pt x="1391" y="1455"/>
                  </a:lnTo>
                  <a:lnTo>
                    <a:pt x="1387" y="1453"/>
                  </a:lnTo>
                  <a:lnTo>
                    <a:pt x="1386" y="1447"/>
                  </a:lnTo>
                  <a:lnTo>
                    <a:pt x="1384" y="1444"/>
                  </a:lnTo>
                  <a:lnTo>
                    <a:pt x="1381" y="1446"/>
                  </a:lnTo>
                  <a:lnTo>
                    <a:pt x="1374" y="1443"/>
                  </a:lnTo>
                  <a:lnTo>
                    <a:pt x="1374" y="1446"/>
                  </a:lnTo>
                  <a:lnTo>
                    <a:pt x="1377" y="1450"/>
                  </a:lnTo>
                  <a:lnTo>
                    <a:pt x="1369" y="1459"/>
                  </a:lnTo>
                  <a:lnTo>
                    <a:pt x="1367" y="1456"/>
                  </a:lnTo>
                  <a:lnTo>
                    <a:pt x="1366" y="1456"/>
                  </a:lnTo>
                  <a:lnTo>
                    <a:pt x="1365" y="1461"/>
                  </a:lnTo>
                  <a:lnTo>
                    <a:pt x="1360" y="1462"/>
                  </a:lnTo>
                  <a:lnTo>
                    <a:pt x="1356" y="1459"/>
                  </a:lnTo>
                  <a:lnTo>
                    <a:pt x="1348" y="1459"/>
                  </a:lnTo>
                  <a:lnTo>
                    <a:pt x="1345" y="1460"/>
                  </a:lnTo>
                  <a:lnTo>
                    <a:pt x="1347" y="1456"/>
                  </a:lnTo>
                  <a:lnTo>
                    <a:pt x="1348" y="1455"/>
                  </a:lnTo>
                  <a:lnTo>
                    <a:pt x="1347" y="1454"/>
                  </a:lnTo>
                  <a:lnTo>
                    <a:pt x="1344" y="1454"/>
                  </a:lnTo>
                  <a:lnTo>
                    <a:pt x="1339" y="1454"/>
                  </a:lnTo>
                  <a:lnTo>
                    <a:pt x="1337" y="1461"/>
                  </a:lnTo>
                  <a:lnTo>
                    <a:pt x="1336" y="1464"/>
                  </a:lnTo>
                  <a:lnTo>
                    <a:pt x="1329" y="1464"/>
                  </a:lnTo>
                  <a:lnTo>
                    <a:pt x="1326" y="1466"/>
                  </a:lnTo>
                  <a:lnTo>
                    <a:pt x="1330" y="1467"/>
                  </a:lnTo>
                  <a:lnTo>
                    <a:pt x="1327" y="1470"/>
                  </a:lnTo>
                  <a:lnTo>
                    <a:pt x="1321" y="1471"/>
                  </a:lnTo>
                  <a:lnTo>
                    <a:pt x="1321" y="1479"/>
                  </a:lnTo>
                  <a:lnTo>
                    <a:pt x="1323" y="1482"/>
                  </a:lnTo>
                  <a:lnTo>
                    <a:pt x="1331" y="1486"/>
                  </a:lnTo>
                  <a:lnTo>
                    <a:pt x="1329" y="1500"/>
                  </a:lnTo>
                  <a:lnTo>
                    <a:pt x="1338" y="1500"/>
                  </a:lnTo>
                  <a:lnTo>
                    <a:pt x="1337" y="1507"/>
                  </a:lnTo>
                  <a:lnTo>
                    <a:pt x="1331" y="1506"/>
                  </a:lnTo>
                  <a:lnTo>
                    <a:pt x="1331" y="1503"/>
                  </a:lnTo>
                  <a:lnTo>
                    <a:pt x="1329" y="1502"/>
                  </a:lnTo>
                  <a:lnTo>
                    <a:pt x="1323" y="1507"/>
                  </a:lnTo>
                  <a:lnTo>
                    <a:pt x="1323" y="1520"/>
                  </a:lnTo>
                  <a:lnTo>
                    <a:pt x="1314" y="1517"/>
                  </a:lnTo>
                  <a:lnTo>
                    <a:pt x="1313" y="1513"/>
                  </a:lnTo>
                  <a:lnTo>
                    <a:pt x="1311" y="1513"/>
                  </a:lnTo>
                  <a:lnTo>
                    <a:pt x="1302" y="1511"/>
                  </a:lnTo>
                  <a:lnTo>
                    <a:pt x="1302" y="1508"/>
                  </a:lnTo>
                  <a:lnTo>
                    <a:pt x="1298" y="1507"/>
                  </a:lnTo>
                  <a:lnTo>
                    <a:pt x="1298" y="1515"/>
                  </a:lnTo>
                  <a:lnTo>
                    <a:pt x="1299" y="1519"/>
                  </a:lnTo>
                  <a:lnTo>
                    <a:pt x="1294" y="1531"/>
                  </a:lnTo>
                  <a:lnTo>
                    <a:pt x="1290" y="1531"/>
                  </a:lnTo>
                  <a:lnTo>
                    <a:pt x="1289" y="1536"/>
                  </a:lnTo>
                  <a:lnTo>
                    <a:pt x="1286" y="1535"/>
                  </a:lnTo>
                  <a:lnTo>
                    <a:pt x="1286" y="1536"/>
                  </a:lnTo>
                  <a:lnTo>
                    <a:pt x="1287" y="1541"/>
                  </a:lnTo>
                  <a:lnTo>
                    <a:pt x="1283" y="1545"/>
                  </a:lnTo>
                  <a:lnTo>
                    <a:pt x="1269" y="1535"/>
                  </a:lnTo>
                  <a:lnTo>
                    <a:pt x="1266" y="1535"/>
                  </a:lnTo>
                  <a:lnTo>
                    <a:pt x="1265" y="1533"/>
                  </a:lnTo>
                  <a:lnTo>
                    <a:pt x="1263" y="1532"/>
                  </a:lnTo>
                  <a:lnTo>
                    <a:pt x="1259" y="1533"/>
                  </a:lnTo>
                  <a:lnTo>
                    <a:pt x="1257" y="1532"/>
                  </a:lnTo>
                  <a:lnTo>
                    <a:pt x="1253" y="1533"/>
                  </a:lnTo>
                  <a:lnTo>
                    <a:pt x="1248" y="1531"/>
                  </a:lnTo>
                  <a:lnTo>
                    <a:pt x="1245" y="1533"/>
                  </a:lnTo>
                  <a:lnTo>
                    <a:pt x="1244" y="1531"/>
                  </a:lnTo>
                  <a:lnTo>
                    <a:pt x="1241" y="1531"/>
                  </a:lnTo>
                  <a:lnTo>
                    <a:pt x="1239" y="1527"/>
                  </a:lnTo>
                  <a:lnTo>
                    <a:pt x="1236" y="1527"/>
                  </a:lnTo>
                  <a:lnTo>
                    <a:pt x="1235" y="1531"/>
                  </a:lnTo>
                  <a:lnTo>
                    <a:pt x="1232" y="1529"/>
                  </a:lnTo>
                  <a:lnTo>
                    <a:pt x="1230" y="1527"/>
                  </a:lnTo>
                  <a:lnTo>
                    <a:pt x="1224" y="1530"/>
                  </a:lnTo>
                  <a:lnTo>
                    <a:pt x="1221" y="1527"/>
                  </a:lnTo>
                  <a:lnTo>
                    <a:pt x="1220" y="1525"/>
                  </a:lnTo>
                  <a:lnTo>
                    <a:pt x="1212" y="1529"/>
                  </a:lnTo>
                  <a:lnTo>
                    <a:pt x="1210" y="1529"/>
                  </a:lnTo>
                  <a:lnTo>
                    <a:pt x="1205" y="1525"/>
                  </a:lnTo>
                  <a:lnTo>
                    <a:pt x="1203" y="1529"/>
                  </a:lnTo>
                  <a:lnTo>
                    <a:pt x="1206" y="1533"/>
                  </a:lnTo>
                  <a:lnTo>
                    <a:pt x="1204" y="1538"/>
                  </a:lnTo>
                  <a:lnTo>
                    <a:pt x="1198" y="1539"/>
                  </a:lnTo>
                  <a:lnTo>
                    <a:pt x="1194" y="1543"/>
                  </a:lnTo>
                  <a:lnTo>
                    <a:pt x="1188" y="1533"/>
                  </a:lnTo>
                  <a:lnTo>
                    <a:pt x="1186" y="1533"/>
                  </a:lnTo>
                  <a:lnTo>
                    <a:pt x="1182" y="1535"/>
                  </a:lnTo>
                  <a:lnTo>
                    <a:pt x="1184" y="1547"/>
                  </a:lnTo>
                  <a:lnTo>
                    <a:pt x="1180" y="1548"/>
                  </a:lnTo>
                  <a:lnTo>
                    <a:pt x="1168" y="1547"/>
                  </a:lnTo>
                  <a:lnTo>
                    <a:pt x="1169" y="1563"/>
                  </a:lnTo>
                  <a:lnTo>
                    <a:pt x="1167" y="1566"/>
                  </a:lnTo>
                  <a:lnTo>
                    <a:pt x="1164" y="1578"/>
                  </a:lnTo>
                  <a:lnTo>
                    <a:pt x="1162" y="1580"/>
                  </a:lnTo>
                  <a:lnTo>
                    <a:pt x="1161" y="1587"/>
                  </a:lnTo>
                  <a:lnTo>
                    <a:pt x="1160" y="1590"/>
                  </a:lnTo>
                  <a:lnTo>
                    <a:pt x="1155" y="1595"/>
                  </a:lnTo>
                  <a:lnTo>
                    <a:pt x="1154" y="1601"/>
                  </a:lnTo>
                  <a:lnTo>
                    <a:pt x="1152" y="1607"/>
                  </a:lnTo>
                  <a:lnTo>
                    <a:pt x="1150" y="1614"/>
                  </a:lnTo>
                  <a:lnTo>
                    <a:pt x="1133" y="1615"/>
                  </a:lnTo>
                  <a:lnTo>
                    <a:pt x="1127" y="1617"/>
                  </a:lnTo>
                  <a:lnTo>
                    <a:pt x="1116" y="1619"/>
                  </a:lnTo>
                  <a:lnTo>
                    <a:pt x="1116" y="1633"/>
                  </a:lnTo>
                  <a:lnTo>
                    <a:pt x="1115" y="1636"/>
                  </a:lnTo>
                  <a:lnTo>
                    <a:pt x="1112" y="1637"/>
                  </a:lnTo>
                  <a:lnTo>
                    <a:pt x="1103" y="1643"/>
                  </a:lnTo>
                  <a:lnTo>
                    <a:pt x="1097" y="1643"/>
                  </a:lnTo>
                  <a:lnTo>
                    <a:pt x="1094" y="1634"/>
                  </a:lnTo>
                  <a:lnTo>
                    <a:pt x="1089" y="1640"/>
                  </a:lnTo>
                  <a:lnTo>
                    <a:pt x="1082" y="1655"/>
                  </a:lnTo>
                  <a:lnTo>
                    <a:pt x="1077" y="1657"/>
                  </a:lnTo>
                  <a:lnTo>
                    <a:pt x="1072" y="1656"/>
                  </a:lnTo>
                  <a:lnTo>
                    <a:pt x="1067" y="1651"/>
                  </a:lnTo>
                  <a:lnTo>
                    <a:pt x="1060" y="1650"/>
                  </a:lnTo>
                  <a:lnTo>
                    <a:pt x="1059" y="1656"/>
                  </a:lnTo>
                  <a:lnTo>
                    <a:pt x="1055" y="1661"/>
                  </a:lnTo>
                  <a:lnTo>
                    <a:pt x="1046" y="1657"/>
                  </a:lnTo>
                  <a:lnTo>
                    <a:pt x="1047" y="1655"/>
                  </a:lnTo>
                  <a:lnTo>
                    <a:pt x="1045" y="1654"/>
                  </a:lnTo>
                  <a:lnTo>
                    <a:pt x="1046" y="1651"/>
                  </a:lnTo>
                  <a:lnTo>
                    <a:pt x="1042" y="1649"/>
                  </a:lnTo>
                  <a:lnTo>
                    <a:pt x="1031" y="1650"/>
                  </a:lnTo>
                  <a:lnTo>
                    <a:pt x="1016" y="1650"/>
                  </a:lnTo>
                  <a:lnTo>
                    <a:pt x="1004" y="1638"/>
                  </a:lnTo>
                  <a:lnTo>
                    <a:pt x="981" y="1673"/>
                  </a:lnTo>
                  <a:lnTo>
                    <a:pt x="979" y="1670"/>
                  </a:lnTo>
                  <a:lnTo>
                    <a:pt x="974" y="1682"/>
                  </a:lnTo>
                  <a:lnTo>
                    <a:pt x="959" y="1687"/>
                  </a:lnTo>
                  <a:lnTo>
                    <a:pt x="955" y="1692"/>
                  </a:lnTo>
                  <a:lnTo>
                    <a:pt x="951" y="1696"/>
                  </a:lnTo>
                  <a:lnTo>
                    <a:pt x="950" y="1700"/>
                  </a:lnTo>
                  <a:lnTo>
                    <a:pt x="951" y="1705"/>
                  </a:lnTo>
                  <a:lnTo>
                    <a:pt x="953" y="1709"/>
                  </a:lnTo>
                  <a:lnTo>
                    <a:pt x="956" y="1714"/>
                  </a:lnTo>
                  <a:lnTo>
                    <a:pt x="955" y="1726"/>
                  </a:lnTo>
                  <a:lnTo>
                    <a:pt x="956" y="1728"/>
                  </a:lnTo>
                  <a:lnTo>
                    <a:pt x="967" y="1729"/>
                  </a:lnTo>
                  <a:lnTo>
                    <a:pt x="969" y="1730"/>
                  </a:lnTo>
                  <a:lnTo>
                    <a:pt x="969" y="1733"/>
                  </a:lnTo>
                  <a:lnTo>
                    <a:pt x="969" y="1734"/>
                  </a:lnTo>
                  <a:lnTo>
                    <a:pt x="965" y="1736"/>
                  </a:lnTo>
                  <a:lnTo>
                    <a:pt x="963" y="1740"/>
                  </a:lnTo>
                  <a:lnTo>
                    <a:pt x="963" y="1744"/>
                  </a:lnTo>
                  <a:lnTo>
                    <a:pt x="964" y="1750"/>
                  </a:lnTo>
                  <a:lnTo>
                    <a:pt x="965" y="1756"/>
                  </a:lnTo>
                  <a:lnTo>
                    <a:pt x="963" y="1759"/>
                  </a:lnTo>
                  <a:lnTo>
                    <a:pt x="951" y="1750"/>
                  </a:lnTo>
                  <a:lnTo>
                    <a:pt x="941" y="1757"/>
                  </a:lnTo>
                  <a:lnTo>
                    <a:pt x="943" y="1759"/>
                  </a:lnTo>
                  <a:lnTo>
                    <a:pt x="949" y="1762"/>
                  </a:lnTo>
                  <a:lnTo>
                    <a:pt x="950" y="1764"/>
                  </a:lnTo>
                  <a:lnTo>
                    <a:pt x="950" y="1768"/>
                  </a:lnTo>
                  <a:lnTo>
                    <a:pt x="946" y="1771"/>
                  </a:lnTo>
                  <a:lnTo>
                    <a:pt x="939" y="1773"/>
                  </a:lnTo>
                  <a:lnTo>
                    <a:pt x="934" y="1775"/>
                  </a:lnTo>
                  <a:lnTo>
                    <a:pt x="931" y="1779"/>
                  </a:lnTo>
                  <a:lnTo>
                    <a:pt x="925" y="1776"/>
                  </a:lnTo>
                  <a:lnTo>
                    <a:pt x="920" y="1779"/>
                  </a:lnTo>
                  <a:lnTo>
                    <a:pt x="915" y="1786"/>
                  </a:lnTo>
                  <a:lnTo>
                    <a:pt x="910" y="1787"/>
                  </a:lnTo>
                  <a:lnTo>
                    <a:pt x="902" y="1785"/>
                  </a:lnTo>
                  <a:lnTo>
                    <a:pt x="896" y="1782"/>
                  </a:lnTo>
                  <a:lnTo>
                    <a:pt x="879" y="1785"/>
                  </a:lnTo>
                  <a:lnTo>
                    <a:pt x="869" y="1786"/>
                  </a:lnTo>
                  <a:lnTo>
                    <a:pt x="846" y="1773"/>
                  </a:lnTo>
                  <a:lnTo>
                    <a:pt x="825" y="1774"/>
                  </a:lnTo>
                  <a:lnTo>
                    <a:pt x="808" y="1771"/>
                  </a:lnTo>
                  <a:lnTo>
                    <a:pt x="799" y="1774"/>
                  </a:lnTo>
                  <a:lnTo>
                    <a:pt x="793" y="1781"/>
                  </a:lnTo>
                  <a:lnTo>
                    <a:pt x="788" y="1791"/>
                  </a:lnTo>
                  <a:lnTo>
                    <a:pt x="783" y="1791"/>
                  </a:lnTo>
                  <a:lnTo>
                    <a:pt x="780" y="1789"/>
                  </a:lnTo>
                  <a:lnTo>
                    <a:pt x="774" y="1776"/>
                  </a:lnTo>
                  <a:lnTo>
                    <a:pt x="769" y="1770"/>
                  </a:lnTo>
                  <a:lnTo>
                    <a:pt x="762" y="1765"/>
                  </a:lnTo>
                  <a:lnTo>
                    <a:pt x="757" y="1767"/>
                  </a:lnTo>
                  <a:lnTo>
                    <a:pt x="747" y="1767"/>
                  </a:lnTo>
                  <a:lnTo>
                    <a:pt x="739" y="1771"/>
                  </a:lnTo>
                  <a:lnTo>
                    <a:pt x="738" y="1779"/>
                  </a:lnTo>
                  <a:lnTo>
                    <a:pt x="734" y="1781"/>
                  </a:lnTo>
                  <a:lnTo>
                    <a:pt x="729" y="1783"/>
                  </a:lnTo>
                  <a:lnTo>
                    <a:pt x="723" y="1782"/>
                  </a:lnTo>
                  <a:lnTo>
                    <a:pt x="717" y="1783"/>
                  </a:lnTo>
                  <a:lnTo>
                    <a:pt x="714" y="1786"/>
                  </a:lnTo>
                  <a:lnTo>
                    <a:pt x="709" y="1791"/>
                  </a:lnTo>
                  <a:lnTo>
                    <a:pt x="705" y="1792"/>
                  </a:lnTo>
                  <a:lnTo>
                    <a:pt x="700" y="1793"/>
                  </a:lnTo>
                  <a:lnTo>
                    <a:pt x="696" y="1788"/>
                  </a:lnTo>
                  <a:lnTo>
                    <a:pt x="692" y="1788"/>
                  </a:lnTo>
                  <a:lnTo>
                    <a:pt x="687" y="1792"/>
                  </a:lnTo>
                  <a:lnTo>
                    <a:pt x="679" y="1798"/>
                  </a:lnTo>
                  <a:lnTo>
                    <a:pt x="672" y="1800"/>
                  </a:lnTo>
                  <a:lnTo>
                    <a:pt x="664" y="1799"/>
                  </a:lnTo>
                  <a:lnTo>
                    <a:pt x="657" y="1794"/>
                  </a:lnTo>
                  <a:lnTo>
                    <a:pt x="648" y="1782"/>
                  </a:lnTo>
                  <a:lnTo>
                    <a:pt x="636" y="1777"/>
                  </a:lnTo>
                  <a:lnTo>
                    <a:pt x="631" y="1776"/>
                  </a:lnTo>
                  <a:lnTo>
                    <a:pt x="624" y="1774"/>
                  </a:lnTo>
                  <a:lnTo>
                    <a:pt x="616" y="1769"/>
                  </a:lnTo>
                  <a:lnTo>
                    <a:pt x="614" y="1763"/>
                  </a:lnTo>
                  <a:lnTo>
                    <a:pt x="614" y="1756"/>
                  </a:lnTo>
                  <a:lnTo>
                    <a:pt x="618" y="1747"/>
                  </a:lnTo>
                  <a:lnTo>
                    <a:pt x="620" y="1739"/>
                  </a:lnTo>
                  <a:lnTo>
                    <a:pt x="621" y="1735"/>
                  </a:lnTo>
                  <a:lnTo>
                    <a:pt x="618" y="1728"/>
                  </a:lnTo>
                  <a:lnTo>
                    <a:pt x="614" y="1723"/>
                  </a:lnTo>
                  <a:lnTo>
                    <a:pt x="608" y="1718"/>
                  </a:lnTo>
                  <a:lnTo>
                    <a:pt x="600" y="1720"/>
                  </a:lnTo>
                  <a:lnTo>
                    <a:pt x="593" y="1729"/>
                  </a:lnTo>
                  <a:lnTo>
                    <a:pt x="585" y="1740"/>
                  </a:lnTo>
                  <a:lnTo>
                    <a:pt x="578" y="1742"/>
                  </a:lnTo>
                  <a:lnTo>
                    <a:pt x="572" y="1748"/>
                  </a:lnTo>
                  <a:lnTo>
                    <a:pt x="561" y="1762"/>
                  </a:lnTo>
                  <a:lnTo>
                    <a:pt x="557" y="1768"/>
                  </a:lnTo>
                  <a:lnTo>
                    <a:pt x="555" y="1773"/>
                  </a:lnTo>
                  <a:lnTo>
                    <a:pt x="558" y="1776"/>
                  </a:lnTo>
                  <a:lnTo>
                    <a:pt x="560" y="1779"/>
                  </a:lnTo>
                  <a:lnTo>
                    <a:pt x="569" y="1788"/>
                  </a:lnTo>
                  <a:lnTo>
                    <a:pt x="571" y="1794"/>
                  </a:lnTo>
                  <a:lnTo>
                    <a:pt x="570" y="1810"/>
                  </a:lnTo>
                  <a:lnTo>
                    <a:pt x="567" y="1813"/>
                  </a:lnTo>
                  <a:lnTo>
                    <a:pt x="564" y="1815"/>
                  </a:lnTo>
                  <a:lnTo>
                    <a:pt x="553" y="1813"/>
                  </a:lnTo>
                  <a:lnTo>
                    <a:pt x="533" y="1809"/>
                  </a:lnTo>
                  <a:lnTo>
                    <a:pt x="515" y="1806"/>
                  </a:lnTo>
                  <a:lnTo>
                    <a:pt x="500" y="1803"/>
                  </a:lnTo>
                  <a:lnTo>
                    <a:pt x="495" y="1788"/>
                  </a:lnTo>
                  <a:lnTo>
                    <a:pt x="497" y="1787"/>
                  </a:lnTo>
                  <a:lnTo>
                    <a:pt x="498" y="1782"/>
                  </a:lnTo>
                  <a:lnTo>
                    <a:pt x="493" y="1774"/>
                  </a:lnTo>
                  <a:lnTo>
                    <a:pt x="492" y="1769"/>
                  </a:lnTo>
                  <a:lnTo>
                    <a:pt x="489" y="1762"/>
                  </a:lnTo>
                  <a:lnTo>
                    <a:pt x="487" y="1755"/>
                  </a:lnTo>
                  <a:lnTo>
                    <a:pt x="483" y="1751"/>
                  </a:lnTo>
                  <a:lnTo>
                    <a:pt x="482" y="1739"/>
                  </a:lnTo>
                  <a:lnTo>
                    <a:pt x="488" y="1733"/>
                  </a:lnTo>
                  <a:lnTo>
                    <a:pt x="489" y="1729"/>
                  </a:lnTo>
                  <a:lnTo>
                    <a:pt x="481" y="1720"/>
                  </a:lnTo>
                  <a:lnTo>
                    <a:pt x="480" y="1711"/>
                  </a:lnTo>
                  <a:lnTo>
                    <a:pt x="473" y="1711"/>
                  </a:lnTo>
                  <a:lnTo>
                    <a:pt x="455" y="1708"/>
                  </a:lnTo>
                  <a:lnTo>
                    <a:pt x="453" y="1705"/>
                  </a:lnTo>
                  <a:lnTo>
                    <a:pt x="451" y="1705"/>
                  </a:lnTo>
                  <a:lnTo>
                    <a:pt x="445" y="1709"/>
                  </a:lnTo>
                  <a:lnTo>
                    <a:pt x="443" y="1708"/>
                  </a:lnTo>
                  <a:lnTo>
                    <a:pt x="441" y="1685"/>
                  </a:lnTo>
                  <a:lnTo>
                    <a:pt x="438" y="1679"/>
                  </a:lnTo>
                  <a:lnTo>
                    <a:pt x="443" y="1667"/>
                  </a:lnTo>
                  <a:lnTo>
                    <a:pt x="447" y="1666"/>
                  </a:lnTo>
                  <a:lnTo>
                    <a:pt x="455" y="1654"/>
                  </a:lnTo>
                  <a:lnTo>
                    <a:pt x="458" y="1656"/>
                  </a:lnTo>
                  <a:lnTo>
                    <a:pt x="468" y="1656"/>
                  </a:lnTo>
                  <a:lnTo>
                    <a:pt x="465" y="1650"/>
                  </a:lnTo>
                  <a:lnTo>
                    <a:pt x="465" y="1648"/>
                  </a:lnTo>
                  <a:lnTo>
                    <a:pt x="463" y="1649"/>
                  </a:lnTo>
                  <a:lnTo>
                    <a:pt x="457" y="1646"/>
                  </a:lnTo>
                  <a:lnTo>
                    <a:pt x="456" y="1636"/>
                  </a:lnTo>
                  <a:lnTo>
                    <a:pt x="453" y="1631"/>
                  </a:lnTo>
                  <a:lnTo>
                    <a:pt x="453" y="1625"/>
                  </a:lnTo>
                  <a:lnTo>
                    <a:pt x="456" y="1617"/>
                  </a:lnTo>
                  <a:lnTo>
                    <a:pt x="452" y="1611"/>
                  </a:lnTo>
                  <a:lnTo>
                    <a:pt x="447" y="1610"/>
                  </a:lnTo>
                  <a:lnTo>
                    <a:pt x="441" y="1609"/>
                  </a:lnTo>
                  <a:lnTo>
                    <a:pt x="438" y="1608"/>
                  </a:lnTo>
                  <a:lnTo>
                    <a:pt x="437" y="1605"/>
                  </a:lnTo>
                  <a:lnTo>
                    <a:pt x="434" y="1596"/>
                  </a:lnTo>
                  <a:lnTo>
                    <a:pt x="432" y="1575"/>
                  </a:lnTo>
                  <a:lnTo>
                    <a:pt x="431" y="1571"/>
                  </a:lnTo>
                  <a:lnTo>
                    <a:pt x="426" y="1568"/>
                  </a:lnTo>
                  <a:lnTo>
                    <a:pt x="417" y="1566"/>
                  </a:lnTo>
                  <a:lnTo>
                    <a:pt x="408" y="1563"/>
                  </a:lnTo>
                  <a:lnTo>
                    <a:pt x="397" y="1565"/>
                  </a:lnTo>
                  <a:lnTo>
                    <a:pt x="384" y="1568"/>
                  </a:lnTo>
                  <a:lnTo>
                    <a:pt x="372" y="1569"/>
                  </a:lnTo>
                  <a:lnTo>
                    <a:pt x="366" y="1572"/>
                  </a:lnTo>
                  <a:lnTo>
                    <a:pt x="360" y="1579"/>
                  </a:lnTo>
                  <a:lnTo>
                    <a:pt x="349" y="1586"/>
                  </a:lnTo>
                  <a:lnTo>
                    <a:pt x="338" y="1587"/>
                  </a:lnTo>
                  <a:lnTo>
                    <a:pt x="320" y="1587"/>
                  </a:lnTo>
                  <a:lnTo>
                    <a:pt x="316" y="1587"/>
                  </a:lnTo>
                  <a:lnTo>
                    <a:pt x="317" y="1571"/>
                  </a:lnTo>
                  <a:lnTo>
                    <a:pt x="317" y="1561"/>
                  </a:lnTo>
                  <a:lnTo>
                    <a:pt x="308" y="1556"/>
                  </a:lnTo>
                  <a:lnTo>
                    <a:pt x="304" y="1553"/>
                  </a:lnTo>
                  <a:lnTo>
                    <a:pt x="301" y="1547"/>
                  </a:lnTo>
                  <a:lnTo>
                    <a:pt x="300" y="1544"/>
                  </a:lnTo>
                  <a:lnTo>
                    <a:pt x="296" y="1543"/>
                  </a:lnTo>
                  <a:lnTo>
                    <a:pt x="289" y="1544"/>
                  </a:lnTo>
                  <a:lnTo>
                    <a:pt x="284" y="1548"/>
                  </a:lnTo>
                  <a:lnTo>
                    <a:pt x="280" y="1548"/>
                  </a:lnTo>
                  <a:lnTo>
                    <a:pt x="277" y="1548"/>
                  </a:lnTo>
                  <a:lnTo>
                    <a:pt x="275" y="1543"/>
                  </a:lnTo>
                  <a:lnTo>
                    <a:pt x="271" y="1541"/>
                  </a:lnTo>
                  <a:lnTo>
                    <a:pt x="269" y="1541"/>
                  </a:lnTo>
                  <a:lnTo>
                    <a:pt x="266" y="1543"/>
                  </a:lnTo>
                  <a:lnTo>
                    <a:pt x="264" y="1548"/>
                  </a:lnTo>
                  <a:lnTo>
                    <a:pt x="259" y="1555"/>
                  </a:lnTo>
                  <a:lnTo>
                    <a:pt x="252" y="1559"/>
                  </a:lnTo>
                  <a:lnTo>
                    <a:pt x="248" y="1557"/>
                  </a:lnTo>
                  <a:lnTo>
                    <a:pt x="248" y="1555"/>
                  </a:lnTo>
                  <a:lnTo>
                    <a:pt x="250" y="1550"/>
                  </a:lnTo>
                  <a:lnTo>
                    <a:pt x="253" y="1544"/>
                  </a:lnTo>
                  <a:lnTo>
                    <a:pt x="254" y="1541"/>
                  </a:lnTo>
                  <a:lnTo>
                    <a:pt x="253" y="1537"/>
                  </a:lnTo>
                  <a:lnTo>
                    <a:pt x="250" y="1532"/>
                  </a:lnTo>
                  <a:lnTo>
                    <a:pt x="244" y="1531"/>
                  </a:lnTo>
                  <a:lnTo>
                    <a:pt x="239" y="1532"/>
                  </a:lnTo>
                  <a:lnTo>
                    <a:pt x="230" y="1532"/>
                  </a:lnTo>
                  <a:lnTo>
                    <a:pt x="221" y="1526"/>
                  </a:lnTo>
                  <a:lnTo>
                    <a:pt x="215" y="1525"/>
                  </a:lnTo>
                  <a:lnTo>
                    <a:pt x="210" y="1523"/>
                  </a:lnTo>
                  <a:lnTo>
                    <a:pt x="210" y="1518"/>
                  </a:lnTo>
                  <a:lnTo>
                    <a:pt x="209" y="1507"/>
                  </a:lnTo>
                  <a:lnTo>
                    <a:pt x="208" y="1502"/>
                  </a:lnTo>
                  <a:lnTo>
                    <a:pt x="202" y="1498"/>
                  </a:lnTo>
                  <a:lnTo>
                    <a:pt x="196" y="1497"/>
                  </a:lnTo>
                  <a:lnTo>
                    <a:pt x="192" y="1500"/>
                  </a:lnTo>
                  <a:lnTo>
                    <a:pt x="181" y="1507"/>
                  </a:lnTo>
                  <a:lnTo>
                    <a:pt x="176" y="1511"/>
                  </a:lnTo>
                  <a:lnTo>
                    <a:pt x="173" y="1511"/>
                  </a:lnTo>
                  <a:lnTo>
                    <a:pt x="167" y="1509"/>
                  </a:lnTo>
                  <a:lnTo>
                    <a:pt x="161" y="1503"/>
                  </a:lnTo>
                  <a:lnTo>
                    <a:pt x="157" y="1502"/>
                  </a:lnTo>
                  <a:lnTo>
                    <a:pt x="155" y="1503"/>
                  </a:lnTo>
                  <a:lnTo>
                    <a:pt x="150" y="1511"/>
                  </a:lnTo>
                  <a:lnTo>
                    <a:pt x="145" y="1513"/>
                  </a:lnTo>
                  <a:lnTo>
                    <a:pt x="144" y="1515"/>
                  </a:lnTo>
                  <a:lnTo>
                    <a:pt x="147" y="1520"/>
                  </a:lnTo>
                  <a:lnTo>
                    <a:pt x="150" y="1525"/>
                  </a:lnTo>
                  <a:lnTo>
                    <a:pt x="150" y="1530"/>
                  </a:lnTo>
                  <a:lnTo>
                    <a:pt x="150" y="1533"/>
                  </a:lnTo>
                  <a:lnTo>
                    <a:pt x="148" y="1536"/>
                  </a:lnTo>
                  <a:lnTo>
                    <a:pt x="147" y="1536"/>
                  </a:lnTo>
                  <a:lnTo>
                    <a:pt x="144" y="1536"/>
                  </a:lnTo>
                  <a:lnTo>
                    <a:pt x="132" y="1524"/>
                  </a:lnTo>
                  <a:lnTo>
                    <a:pt x="121" y="1521"/>
                  </a:lnTo>
                  <a:lnTo>
                    <a:pt x="114" y="1514"/>
                  </a:lnTo>
                  <a:lnTo>
                    <a:pt x="96" y="1496"/>
                  </a:lnTo>
                  <a:lnTo>
                    <a:pt x="94" y="1492"/>
                  </a:lnTo>
                  <a:lnTo>
                    <a:pt x="96" y="1490"/>
                  </a:lnTo>
                  <a:lnTo>
                    <a:pt x="100" y="1489"/>
                  </a:lnTo>
                  <a:lnTo>
                    <a:pt x="103" y="1489"/>
                  </a:lnTo>
                  <a:lnTo>
                    <a:pt x="106" y="1490"/>
                  </a:lnTo>
                  <a:lnTo>
                    <a:pt x="111" y="1489"/>
                  </a:lnTo>
                  <a:lnTo>
                    <a:pt x="113" y="1485"/>
                  </a:lnTo>
                  <a:lnTo>
                    <a:pt x="114" y="1480"/>
                  </a:lnTo>
                  <a:lnTo>
                    <a:pt x="113" y="1476"/>
                  </a:lnTo>
                  <a:lnTo>
                    <a:pt x="100" y="1458"/>
                  </a:lnTo>
                  <a:lnTo>
                    <a:pt x="95" y="1450"/>
                  </a:lnTo>
                  <a:lnTo>
                    <a:pt x="95" y="1444"/>
                  </a:lnTo>
                  <a:lnTo>
                    <a:pt x="94" y="1430"/>
                  </a:lnTo>
                  <a:lnTo>
                    <a:pt x="87" y="1422"/>
                  </a:lnTo>
                  <a:lnTo>
                    <a:pt x="84" y="1413"/>
                  </a:lnTo>
                  <a:lnTo>
                    <a:pt x="76" y="1402"/>
                  </a:lnTo>
                  <a:lnTo>
                    <a:pt x="64" y="1389"/>
                  </a:lnTo>
                  <a:lnTo>
                    <a:pt x="57" y="1382"/>
                  </a:lnTo>
                  <a:lnTo>
                    <a:pt x="57" y="1377"/>
                  </a:lnTo>
                  <a:lnTo>
                    <a:pt x="57" y="1373"/>
                  </a:lnTo>
                  <a:lnTo>
                    <a:pt x="64" y="1360"/>
                  </a:lnTo>
                  <a:lnTo>
                    <a:pt x="64" y="1355"/>
                  </a:lnTo>
                  <a:lnTo>
                    <a:pt x="58" y="1348"/>
                  </a:lnTo>
                  <a:lnTo>
                    <a:pt x="58" y="1342"/>
                  </a:lnTo>
                  <a:lnTo>
                    <a:pt x="57" y="1340"/>
                  </a:lnTo>
                  <a:lnTo>
                    <a:pt x="57" y="1335"/>
                  </a:lnTo>
                  <a:lnTo>
                    <a:pt x="54" y="1331"/>
                  </a:lnTo>
                  <a:lnTo>
                    <a:pt x="51" y="1334"/>
                  </a:lnTo>
                  <a:lnTo>
                    <a:pt x="46" y="1331"/>
                  </a:lnTo>
                  <a:lnTo>
                    <a:pt x="41" y="1333"/>
                  </a:lnTo>
                  <a:lnTo>
                    <a:pt x="46" y="1306"/>
                  </a:lnTo>
                  <a:lnTo>
                    <a:pt x="45" y="1304"/>
                  </a:lnTo>
                  <a:lnTo>
                    <a:pt x="30" y="1297"/>
                  </a:lnTo>
                  <a:lnTo>
                    <a:pt x="30" y="1294"/>
                  </a:lnTo>
                  <a:lnTo>
                    <a:pt x="17" y="1288"/>
                  </a:lnTo>
                  <a:lnTo>
                    <a:pt x="12" y="1292"/>
                  </a:lnTo>
                  <a:lnTo>
                    <a:pt x="4" y="1279"/>
                  </a:lnTo>
                  <a:lnTo>
                    <a:pt x="0" y="1265"/>
                  </a:lnTo>
                  <a:lnTo>
                    <a:pt x="0" y="1259"/>
                  </a:lnTo>
                  <a:lnTo>
                    <a:pt x="1" y="1253"/>
                  </a:lnTo>
                  <a:lnTo>
                    <a:pt x="9" y="1242"/>
                  </a:lnTo>
                  <a:lnTo>
                    <a:pt x="22" y="1224"/>
                  </a:lnTo>
                  <a:lnTo>
                    <a:pt x="30" y="1212"/>
                  </a:lnTo>
                  <a:lnTo>
                    <a:pt x="35" y="1210"/>
                  </a:lnTo>
                  <a:lnTo>
                    <a:pt x="42" y="1210"/>
                  </a:lnTo>
                  <a:lnTo>
                    <a:pt x="47" y="1214"/>
                  </a:lnTo>
                  <a:lnTo>
                    <a:pt x="51" y="1216"/>
                  </a:lnTo>
                  <a:lnTo>
                    <a:pt x="54" y="1215"/>
                  </a:lnTo>
                  <a:lnTo>
                    <a:pt x="57" y="1212"/>
                  </a:lnTo>
                  <a:lnTo>
                    <a:pt x="59" y="1206"/>
                  </a:lnTo>
                  <a:lnTo>
                    <a:pt x="57" y="1196"/>
                  </a:lnTo>
                  <a:lnTo>
                    <a:pt x="54" y="1185"/>
                  </a:lnTo>
                  <a:lnTo>
                    <a:pt x="53" y="1178"/>
                  </a:lnTo>
                  <a:lnTo>
                    <a:pt x="54" y="1173"/>
                  </a:lnTo>
                  <a:lnTo>
                    <a:pt x="54" y="1172"/>
                  </a:lnTo>
                  <a:lnTo>
                    <a:pt x="59" y="1172"/>
                  </a:lnTo>
                  <a:lnTo>
                    <a:pt x="57" y="1157"/>
                  </a:lnTo>
                  <a:lnTo>
                    <a:pt x="54" y="1146"/>
                  </a:lnTo>
                  <a:lnTo>
                    <a:pt x="53" y="1140"/>
                  </a:lnTo>
                  <a:lnTo>
                    <a:pt x="55" y="1134"/>
                  </a:lnTo>
                  <a:lnTo>
                    <a:pt x="75" y="1108"/>
                  </a:lnTo>
                  <a:lnTo>
                    <a:pt x="79" y="1098"/>
                  </a:lnTo>
                  <a:lnTo>
                    <a:pt x="90" y="1089"/>
                  </a:lnTo>
                  <a:lnTo>
                    <a:pt x="99" y="1083"/>
                  </a:lnTo>
                  <a:lnTo>
                    <a:pt x="102" y="1078"/>
                  </a:lnTo>
                  <a:lnTo>
                    <a:pt x="105" y="1069"/>
                  </a:lnTo>
                  <a:lnTo>
                    <a:pt x="106" y="1061"/>
                  </a:lnTo>
                  <a:lnTo>
                    <a:pt x="105" y="1048"/>
                  </a:lnTo>
                  <a:lnTo>
                    <a:pt x="101" y="1036"/>
                  </a:lnTo>
                  <a:lnTo>
                    <a:pt x="101" y="1030"/>
                  </a:lnTo>
                  <a:lnTo>
                    <a:pt x="105" y="1023"/>
                  </a:lnTo>
                  <a:lnTo>
                    <a:pt x="112" y="1013"/>
                  </a:lnTo>
                  <a:lnTo>
                    <a:pt x="113" y="1009"/>
                  </a:lnTo>
                  <a:lnTo>
                    <a:pt x="113" y="1006"/>
                  </a:lnTo>
                  <a:lnTo>
                    <a:pt x="112" y="1003"/>
                  </a:lnTo>
                  <a:lnTo>
                    <a:pt x="106" y="998"/>
                  </a:lnTo>
                  <a:lnTo>
                    <a:pt x="105" y="997"/>
                  </a:lnTo>
                  <a:lnTo>
                    <a:pt x="105" y="994"/>
                  </a:lnTo>
                  <a:lnTo>
                    <a:pt x="108" y="990"/>
                  </a:lnTo>
                  <a:lnTo>
                    <a:pt x="118" y="980"/>
                  </a:lnTo>
                  <a:lnTo>
                    <a:pt x="119" y="978"/>
                  </a:lnTo>
                  <a:lnTo>
                    <a:pt x="120" y="973"/>
                  </a:lnTo>
                  <a:lnTo>
                    <a:pt x="138" y="973"/>
                  </a:lnTo>
                  <a:lnTo>
                    <a:pt x="170" y="979"/>
                  </a:lnTo>
                  <a:lnTo>
                    <a:pt x="179" y="980"/>
                  </a:lnTo>
                  <a:lnTo>
                    <a:pt x="200" y="986"/>
                  </a:lnTo>
                  <a:lnTo>
                    <a:pt x="210" y="991"/>
                  </a:lnTo>
                  <a:lnTo>
                    <a:pt x="215" y="996"/>
                  </a:lnTo>
                  <a:lnTo>
                    <a:pt x="221" y="1007"/>
                  </a:lnTo>
                  <a:lnTo>
                    <a:pt x="235" y="978"/>
                  </a:lnTo>
                  <a:lnTo>
                    <a:pt x="221" y="967"/>
                  </a:lnTo>
                  <a:lnTo>
                    <a:pt x="245" y="928"/>
                  </a:lnTo>
                  <a:lnTo>
                    <a:pt x="241" y="924"/>
                  </a:lnTo>
                  <a:lnTo>
                    <a:pt x="241" y="913"/>
                  </a:lnTo>
                  <a:lnTo>
                    <a:pt x="245" y="911"/>
                  </a:lnTo>
                  <a:lnTo>
                    <a:pt x="250" y="901"/>
                  </a:lnTo>
                  <a:lnTo>
                    <a:pt x="248" y="896"/>
                  </a:lnTo>
                  <a:lnTo>
                    <a:pt x="251" y="889"/>
                  </a:lnTo>
                  <a:lnTo>
                    <a:pt x="252" y="882"/>
                  </a:lnTo>
                  <a:lnTo>
                    <a:pt x="260" y="867"/>
                  </a:lnTo>
                  <a:lnTo>
                    <a:pt x="265" y="863"/>
                  </a:lnTo>
                  <a:lnTo>
                    <a:pt x="268" y="846"/>
                  </a:lnTo>
                  <a:lnTo>
                    <a:pt x="266" y="840"/>
                  </a:lnTo>
                  <a:lnTo>
                    <a:pt x="268" y="829"/>
                  </a:lnTo>
                  <a:lnTo>
                    <a:pt x="264" y="823"/>
                  </a:lnTo>
                  <a:lnTo>
                    <a:pt x="264" y="819"/>
                  </a:lnTo>
                  <a:lnTo>
                    <a:pt x="269" y="819"/>
                  </a:lnTo>
                  <a:lnTo>
                    <a:pt x="270" y="818"/>
                  </a:lnTo>
                  <a:lnTo>
                    <a:pt x="272" y="818"/>
                  </a:lnTo>
                  <a:lnTo>
                    <a:pt x="276" y="816"/>
                  </a:lnTo>
                  <a:lnTo>
                    <a:pt x="281" y="817"/>
                  </a:lnTo>
                  <a:lnTo>
                    <a:pt x="282" y="810"/>
                  </a:lnTo>
                  <a:lnTo>
                    <a:pt x="281" y="801"/>
                  </a:lnTo>
                  <a:lnTo>
                    <a:pt x="278" y="801"/>
                  </a:lnTo>
                  <a:lnTo>
                    <a:pt x="275" y="795"/>
                  </a:lnTo>
                  <a:lnTo>
                    <a:pt x="277" y="782"/>
                  </a:lnTo>
                  <a:lnTo>
                    <a:pt x="269" y="786"/>
                  </a:lnTo>
                  <a:lnTo>
                    <a:pt x="260" y="786"/>
                  </a:lnTo>
                  <a:lnTo>
                    <a:pt x="254" y="786"/>
                  </a:lnTo>
                  <a:lnTo>
                    <a:pt x="245" y="789"/>
                  </a:lnTo>
                  <a:lnTo>
                    <a:pt x="239" y="791"/>
                  </a:lnTo>
                  <a:lnTo>
                    <a:pt x="227" y="788"/>
                  </a:lnTo>
                  <a:lnTo>
                    <a:pt x="220" y="789"/>
                  </a:lnTo>
                  <a:lnTo>
                    <a:pt x="214" y="795"/>
                  </a:lnTo>
                  <a:lnTo>
                    <a:pt x="211" y="798"/>
                  </a:lnTo>
                  <a:lnTo>
                    <a:pt x="200" y="798"/>
                  </a:lnTo>
                  <a:lnTo>
                    <a:pt x="191" y="803"/>
                  </a:lnTo>
                  <a:lnTo>
                    <a:pt x="179" y="811"/>
                  </a:lnTo>
                  <a:lnTo>
                    <a:pt x="169" y="819"/>
                  </a:lnTo>
                  <a:lnTo>
                    <a:pt x="164" y="821"/>
                  </a:lnTo>
                  <a:lnTo>
                    <a:pt x="160" y="819"/>
                  </a:lnTo>
                  <a:lnTo>
                    <a:pt x="156" y="816"/>
                  </a:lnTo>
                  <a:lnTo>
                    <a:pt x="155" y="810"/>
                  </a:lnTo>
                  <a:lnTo>
                    <a:pt x="153" y="806"/>
                  </a:lnTo>
                  <a:lnTo>
                    <a:pt x="149" y="806"/>
                  </a:lnTo>
                  <a:lnTo>
                    <a:pt x="139" y="806"/>
                  </a:lnTo>
                  <a:lnTo>
                    <a:pt x="141" y="801"/>
                  </a:lnTo>
                  <a:lnTo>
                    <a:pt x="138" y="794"/>
                  </a:lnTo>
                  <a:lnTo>
                    <a:pt x="137" y="780"/>
                  </a:lnTo>
                  <a:lnTo>
                    <a:pt x="137" y="768"/>
                  </a:lnTo>
                  <a:lnTo>
                    <a:pt x="143" y="754"/>
                  </a:lnTo>
                  <a:lnTo>
                    <a:pt x="151" y="745"/>
                  </a:lnTo>
                  <a:lnTo>
                    <a:pt x="154" y="741"/>
                  </a:lnTo>
                  <a:lnTo>
                    <a:pt x="154" y="739"/>
                  </a:lnTo>
                  <a:lnTo>
                    <a:pt x="153" y="735"/>
                  </a:lnTo>
                  <a:lnTo>
                    <a:pt x="143" y="732"/>
                  </a:lnTo>
                  <a:lnTo>
                    <a:pt x="123" y="728"/>
                  </a:lnTo>
                  <a:lnTo>
                    <a:pt x="108" y="722"/>
                  </a:lnTo>
                  <a:lnTo>
                    <a:pt x="99" y="714"/>
                  </a:lnTo>
                  <a:lnTo>
                    <a:pt x="91" y="710"/>
                  </a:lnTo>
                  <a:lnTo>
                    <a:pt x="85" y="709"/>
                  </a:lnTo>
                  <a:lnTo>
                    <a:pt x="78" y="710"/>
                  </a:lnTo>
                  <a:lnTo>
                    <a:pt x="75" y="712"/>
                  </a:lnTo>
                  <a:lnTo>
                    <a:pt x="71" y="722"/>
                  </a:lnTo>
                  <a:lnTo>
                    <a:pt x="67" y="723"/>
                  </a:lnTo>
                  <a:lnTo>
                    <a:pt x="64" y="722"/>
                  </a:lnTo>
                  <a:lnTo>
                    <a:pt x="61" y="717"/>
                  </a:lnTo>
                  <a:lnTo>
                    <a:pt x="58" y="715"/>
                  </a:lnTo>
                  <a:lnTo>
                    <a:pt x="57" y="710"/>
                  </a:lnTo>
                  <a:lnTo>
                    <a:pt x="52" y="706"/>
                  </a:lnTo>
                  <a:lnTo>
                    <a:pt x="51" y="702"/>
                  </a:lnTo>
                  <a:lnTo>
                    <a:pt x="51" y="698"/>
                  </a:lnTo>
                  <a:lnTo>
                    <a:pt x="53" y="696"/>
                  </a:lnTo>
                  <a:lnTo>
                    <a:pt x="57" y="692"/>
                  </a:lnTo>
                  <a:lnTo>
                    <a:pt x="59" y="688"/>
                  </a:lnTo>
                  <a:lnTo>
                    <a:pt x="61" y="686"/>
                  </a:lnTo>
                  <a:lnTo>
                    <a:pt x="65" y="686"/>
                  </a:lnTo>
                  <a:lnTo>
                    <a:pt x="67" y="684"/>
                  </a:lnTo>
                  <a:lnTo>
                    <a:pt x="61" y="679"/>
                  </a:lnTo>
                  <a:lnTo>
                    <a:pt x="54" y="679"/>
                  </a:lnTo>
                  <a:lnTo>
                    <a:pt x="47" y="678"/>
                  </a:lnTo>
                  <a:lnTo>
                    <a:pt x="39" y="673"/>
                  </a:lnTo>
                  <a:lnTo>
                    <a:pt x="21" y="662"/>
                  </a:lnTo>
                  <a:lnTo>
                    <a:pt x="10" y="660"/>
                  </a:lnTo>
                  <a:lnTo>
                    <a:pt x="6" y="656"/>
                  </a:lnTo>
                  <a:lnTo>
                    <a:pt x="6" y="651"/>
                  </a:lnTo>
                  <a:lnTo>
                    <a:pt x="11" y="644"/>
                  </a:lnTo>
                  <a:lnTo>
                    <a:pt x="16" y="639"/>
                  </a:lnTo>
                  <a:lnTo>
                    <a:pt x="22" y="637"/>
                  </a:lnTo>
                  <a:lnTo>
                    <a:pt x="25" y="632"/>
                  </a:lnTo>
                  <a:lnTo>
                    <a:pt x="25" y="627"/>
                  </a:lnTo>
                  <a:lnTo>
                    <a:pt x="24" y="619"/>
                  </a:lnTo>
                  <a:lnTo>
                    <a:pt x="17" y="603"/>
                  </a:lnTo>
                  <a:lnTo>
                    <a:pt x="15" y="599"/>
                  </a:lnTo>
                  <a:lnTo>
                    <a:pt x="15" y="595"/>
                  </a:lnTo>
                  <a:lnTo>
                    <a:pt x="16" y="590"/>
                  </a:lnTo>
                  <a:lnTo>
                    <a:pt x="21" y="585"/>
                  </a:lnTo>
                  <a:lnTo>
                    <a:pt x="34" y="553"/>
                  </a:lnTo>
                  <a:lnTo>
                    <a:pt x="36" y="547"/>
                  </a:lnTo>
                  <a:lnTo>
                    <a:pt x="34" y="538"/>
                  </a:lnTo>
                  <a:lnTo>
                    <a:pt x="27" y="532"/>
                  </a:lnTo>
                  <a:lnTo>
                    <a:pt x="17" y="524"/>
                  </a:lnTo>
                  <a:lnTo>
                    <a:pt x="16" y="520"/>
                  </a:lnTo>
                  <a:lnTo>
                    <a:pt x="16" y="516"/>
                  </a:lnTo>
                  <a:lnTo>
                    <a:pt x="22" y="507"/>
                  </a:lnTo>
                  <a:lnTo>
                    <a:pt x="31" y="498"/>
                  </a:lnTo>
                  <a:lnTo>
                    <a:pt x="40" y="492"/>
                  </a:lnTo>
                  <a:lnTo>
                    <a:pt x="48" y="488"/>
                  </a:lnTo>
                  <a:lnTo>
                    <a:pt x="59" y="485"/>
                  </a:lnTo>
                  <a:lnTo>
                    <a:pt x="63" y="479"/>
                  </a:lnTo>
                  <a:lnTo>
                    <a:pt x="65" y="472"/>
                  </a:lnTo>
                  <a:lnTo>
                    <a:pt x="65" y="465"/>
                  </a:lnTo>
                  <a:lnTo>
                    <a:pt x="63" y="456"/>
                  </a:lnTo>
                  <a:lnTo>
                    <a:pt x="57" y="442"/>
                  </a:lnTo>
                  <a:lnTo>
                    <a:pt x="49" y="431"/>
                  </a:lnTo>
                  <a:lnTo>
                    <a:pt x="31" y="409"/>
                  </a:lnTo>
                  <a:lnTo>
                    <a:pt x="15" y="394"/>
                  </a:lnTo>
                  <a:lnTo>
                    <a:pt x="11" y="393"/>
                  </a:lnTo>
                  <a:lnTo>
                    <a:pt x="10" y="385"/>
                  </a:lnTo>
                  <a:lnTo>
                    <a:pt x="15" y="376"/>
                  </a:lnTo>
                  <a:lnTo>
                    <a:pt x="23" y="360"/>
                  </a:lnTo>
                  <a:lnTo>
                    <a:pt x="29" y="352"/>
                  </a:lnTo>
                  <a:lnTo>
                    <a:pt x="36" y="347"/>
                  </a:lnTo>
                  <a:lnTo>
                    <a:pt x="54" y="337"/>
                  </a:lnTo>
                  <a:lnTo>
                    <a:pt x="88" y="327"/>
                  </a:lnTo>
                  <a:lnTo>
                    <a:pt x="113" y="313"/>
                  </a:lnTo>
                  <a:lnTo>
                    <a:pt x="135" y="300"/>
                  </a:lnTo>
                  <a:lnTo>
                    <a:pt x="156" y="283"/>
                  </a:lnTo>
                  <a:lnTo>
                    <a:pt x="198" y="246"/>
                  </a:lnTo>
                  <a:lnTo>
                    <a:pt x="234" y="214"/>
                  </a:lnTo>
                  <a:lnTo>
                    <a:pt x="270" y="186"/>
                  </a:lnTo>
                  <a:lnTo>
                    <a:pt x="271" y="165"/>
                  </a:lnTo>
                  <a:lnTo>
                    <a:pt x="271" y="150"/>
                  </a:lnTo>
                  <a:lnTo>
                    <a:pt x="269" y="132"/>
                  </a:lnTo>
                  <a:lnTo>
                    <a:pt x="282" y="133"/>
                  </a:lnTo>
                  <a:lnTo>
                    <a:pt x="317" y="134"/>
                  </a:lnTo>
                  <a:lnTo>
                    <a:pt x="392" y="135"/>
                  </a:lnTo>
                  <a:lnTo>
                    <a:pt x="521" y="145"/>
                  </a:lnTo>
                  <a:lnTo>
                    <a:pt x="560" y="145"/>
                  </a:lnTo>
                  <a:lnTo>
                    <a:pt x="609" y="146"/>
                  </a:lnTo>
                  <a:lnTo>
                    <a:pt x="674" y="151"/>
                  </a:lnTo>
                  <a:lnTo>
                    <a:pt x="692" y="151"/>
                  </a:lnTo>
                  <a:lnTo>
                    <a:pt x="732" y="152"/>
                  </a:lnTo>
                  <a:lnTo>
                    <a:pt x="764" y="153"/>
                  </a:lnTo>
                  <a:lnTo>
                    <a:pt x="790" y="158"/>
                  </a:lnTo>
                  <a:lnTo>
                    <a:pt x="823" y="159"/>
                  </a:lnTo>
                  <a:lnTo>
                    <a:pt x="843" y="163"/>
                  </a:lnTo>
                  <a:lnTo>
                    <a:pt x="871" y="163"/>
                  </a:lnTo>
                  <a:lnTo>
                    <a:pt x="901" y="167"/>
                  </a:lnTo>
                  <a:lnTo>
                    <a:pt x="917" y="164"/>
                  </a:lnTo>
                  <a:lnTo>
                    <a:pt x="950" y="165"/>
                  </a:lnTo>
                  <a:lnTo>
                    <a:pt x="974" y="170"/>
                  </a:lnTo>
                  <a:lnTo>
                    <a:pt x="982" y="176"/>
                  </a:lnTo>
                  <a:lnTo>
                    <a:pt x="994" y="169"/>
                  </a:lnTo>
                  <a:lnTo>
                    <a:pt x="1005" y="167"/>
                  </a:lnTo>
                  <a:lnTo>
                    <a:pt x="1028" y="164"/>
                  </a:lnTo>
                  <a:lnTo>
                    <a:pt x="1047" y="167"/>
                  </a:lnTo>
                  <a:lnTo>
                    <a:pt x="1063" y="164"/>
                  </a:lnTo>
                  <a:lnTo>
                    <a:pt x="1078" y="167"/>
                  </a:lnTo>
                  <a:lnTo>
                    <a:pt x="1120" y="170"/>
                  </a:lnTo>
                  <a:lnTo>
                    <a:pt x="1143" y="168"/>
                  </a:lnTo>
                  <a:lnTo>
                    <a:pt x="1150" y="169"/>
                  </a:lnTo>
                  <a:lnTo>
                    <a:pt x="1173" y="168"/>
                  </a:lnTo>
                  <a:lnTo>
                    <a:pt x="1181" y="167"/>
                  </a:lnTo>
                  <a:lnTo>
                    <a:pt x="1191" y="168"/>
                  </a:lnTo>
                  <a:lnTo>
                    <a:pt x="1211" y="164"/>
                  </a:lnTo>
                  <a:lnTo>
                    <a:pt x="1220" y="168"/>
                  </a:lnTo>
                  <a:lnTo>
                    <a:pt x="1246" y="165"/>
                  </a:lnTo>
                  <a:lnTo>
                    <a:pt x="1251" y="164"/>
                  </a:lnTo>
                  <a:lnTo>
                    <a:pt x="1277" y="169"/>
                  </a:lnTo>
                  <a:lnTo>
                    <a:pt x="1300" y="167"/>
                  </a:lnTo>
                  <a:lnTo>
                    <a:pt x="1307" y="168"/>
                  </a:lnTo>
                  <a:lnTo>
                    <a:pt x="1323" y="167"/>
                  </a:lnTo>
                  <a:lnTo>
                    <a:pt x="1335" y="168"/>
                  </a:lnTo>
                  <a:lnTo>
                    <a:pt x="1351" y="168"/>
                  </a:lnTo>
                  <a:lnTo>
                    <a:pt x="1366" y="174"/>
                  </a:lnTo>
                  <a:lnTo>
                    <a:pt x="1395" y="170"/>
                  </a:lnTo>
                  <a:lnTo>
                    <a:pt x="1411" y="173"/>
                  </a:lnTo>
                  <a:lnTo>
                    <a:pt x="1428" y="176"/>
                  </a:lnTo>
                  <a:lnTo>
                    <a:pt x="1445" y="178"/>
                  </a:lnTo>
                  <a:lnTo>
                    <a:pt x="1457" y="170"/>
                  </a:lnTo>
                  <a:lnTo>
                    <a:pt x="1469" y="167"/>
                  </a:lnTo>
                  <a:lnTo>
                    <a:pt x="1481" y="172"/>
                  </a:lnTo>
                  <a:lnTo>
                    <a:pt x="1491" y="169"/>
                  </a:lnTo>
                  <a:lnTo>
                    <a:pt x="1500" y="168"/>
                  </a:lnTo>
                  <a:lnTo>
                    <a:pt x="1512" y="164"/>
                  </a:lnTo>
                  <a:lnTo>
                    <a:pt x="1533" y="167"/>
                  </a:lnTo>
                  <a:lnTo>
                    <a:pt x="1562" y="167"/>
                  </a:lnTo>
                  <a:lnTo>
                    <a:pt x="1570" y="174"/>
                  </a:lnTo>
                  <a:lnTo>
                    <a:pt x="1573" y="175"/>
                  </a:lnTo>
                  <a:lnTo>
                    <a:pt x="1603" y="165"/>
                  </a:lnTo>
                  <a:lnTo>
                    <a:pt x="1616" y="162"/>
                  </a:lnTo>
                  <a:lnTo>
                    <a:pt x="1644" y="157"/>
                  </a:lnTo>
                  <a:lnTo>
                    <a:pt x="1650" y="161"/>
                  </a:lnTo>
                  <a:lnTo>
                    <a:pt x="1655" y="161"/>
                  </a:lnTo>
                  <a:lnTo>
                    <a:pt x="1660" y="159"/>
                  </a:lnTo>
                  <a:lnTo>
                    <a:pt x="1662" y="155"/>
                  </a:lnTo>
                  <a:lnTo>
                    <a:pt x="1681" y="152"/>
                  </a:lnTo>
                  <a:lnTo>
                    <a:pt x="1708" y="149"/>
                  </a:lnTo>
                  <a:lnTo>
                    <a:pt x="1729" y="146"/>
                  </a:lnTo>
                  <a:lnTo>
                    <a:pt x="1756" y="141"/>
                  </a:lnTo>
                  <a:lnTo>
                    <a:pt x="1778" y="137"/>
                  </a:lnTo>
                  <a:lnTo>
                    <a:pt x="1782" y="137"/>
                  </a:lnTo>
                  <a:lnTo>
                    <a:pt x="1800" y="133"/>
                  </a:lnTo>
                  <a:lnTo>
                    <a:pt x="1837" y="128"/>
                  </a:lnTo>
                  <a:lnTo>
                    <a:pt x="1868" y="123"/>
                  </a:lnTo>
                  <a:lnTo>
                    <a:pt x="1897" y="119"/>
                  </a:lnTo>
                  <a:lnTo>
                    <a:pt x="1914" y="115"/>
                  </a:lnTo>
                  <a:lnTo>
                    <a:pt x="1926" y="114"/>
                  </a:lnTo>
                  <a:lnTo>
                    <a:pt x="1937" y="114"/>
                  </a:lnTo>
                  <a:lnTo>
                    <a:pt x="1947" y="111"/>
                  </a:lnTo>
                  <a:lnTo>
                    <a:pt x="1962" y="107"/>
                  </a:lnTo>
                  <a:lnTo>
                    <a:pt x="1963" y="107"/>
                  </a:lnTo>
                  <a:lnTo>
                    <a:pt x="1968" y="105"/>
                  </a:lnTo>
                  <a:lnTo>
                    <a:pt x="1982" y="104"/>
                  </a:lnTo>
                  <a:lnTo>
                    <a:pt x="2007" y="101"/>
                  </a:lnTo>
                  <a:lnTo>
                    <a:pt x="2023" y="98"/>
                  </a:lnTo>
                  <a:lnTo>
                    <a:pt x="2034" y="96"/>
                  </a:lnTo>
                  <a:lnTo>
                    <a:pt x="2048" y="95"/>
                  </a:lnTo>
                  <a:lnTo>
                    <a:pt x="2061" y="93"/>
                  </a:lnTo>
                  <a:lnTo>
                    <a:pt x="2077" y="91"/>
                  </a:lnTo>
                  <a:lnTo>
                    <a:pt x="2090" y="87"/>
                  </a:lnTo>
                  <a:lnTo>
                    <a:pt x="2103" y="84"/>
                  </a:lnTo>
                  <a:lnTo>
                    <a:pt x="2116" y="79"/>
                  </a:lnTo>
                  <a:lnTo>
                    <a:pt x="2125" y="77"/>
                  </a:lnTo>
                  <a:lnTo>
                    <a:pt x="2130" y="80"/>
                  </a:lnTo>
                  <a:lnTo>
                    <a:pt x="2132" y="78"/>
                  </a:lnTo>
                  <a:lnTo>
                    <a:pt x="2134" y="78"/>
                  </a:lnTo>
                  <a:lnTo>
                    <a:pt x="2139" y="79"/>
                  </a:lnTo>
                  <a:lnTo>
                    <a:pt x="2150" y="77"/>
                  </a:lnTo>
                  <a:lnTo>
                    <a:pt x="2172" y="73"/>
                  </a:lnTo>
                  <a:lnTo>
                    <a:pt x="2184" y="71"/>
                  </a:lnTo>
                  <a:lnTo>
                    <a:pt x="2186" y="72"/>
                  </a:lnTo>
                  <a:lnTo>
                    <a:pt x="2192" y="72"/>
                  </a:lnTo>
                  <a:lnTo>
                    <a:pt x="2193" y="67"/>
                  </a:lnTo>
                  <a:lnTo>
                    <a:pt x="2199" y="66"/>
                  </a:lnTo>
                  <a:lnTo>
                    <a:pt x="2202" y="67"/>
                  </a:lnTo>
                  <a:lnTo>
                    <a:pt x="2205" y="66"/>
                  </a:lnTo>
                  <a:lnTo>
                    <a:pt x="2233" y="62"/>
                  </a:lnTo>
                  <a:lnTo>
                    <a:pt x="2258" y="56"/>
                  </a:lnTo>
                  <a:lnTo>
                    <a:pt x="2265" y="51"/>
                  </a:lnTo>
                  <a:lnTo>
                    <a:pt x="2266" y="54"/>
                  </a:lnTo>
                  <a:lnTo>
                    <a:pt x="2272" y="55"/>
                  </a:lnTo>
                  <a:lnTo>
                    <a:pt x="2275" y="54"/>
                  </a:lnTo>
                  <a:lnTo>
                    <a:pt x="2282" y="51"/>
                  </a:lnTo>
                  <a:lnTo>
                    <a:pt x="2305" y="48"/>
                  </a:lnTo>
                  <a:lnTo>
                    <a:pt x="2319" y="44"/>
                  </a:lnTo>
                  <a:lnTo>
                    <a:pt x="2339" y="42"/>
                  </a:lnTo>
                  <a:lnTo>
                    <a:pt x="2347" y="40"/>
                  </a:lnTo>
                  <a:lnTo>
                    <a:pt x="2355" y="38"/>
                  </a:lnTo>
                  <a:lnTo>
                    <a:pt x="2372" y="32"/>
                  </a:lnTo>
                  <a:lnTo>
                    <a:pt x="2385" y="30"/>
                  </a:lnTo>
                  <a:lnTo>
                    <a:pt x="2392" y="30"/>
                  </a:lnTo>
                  <a:lnTo>
                    <a:pt x="2407" y="25"/>
                  </a:lnTo>
                  <a:lnTo>
                    <a:pt x="2409" y="27"/>
                  </a:lnTo>
                  <a:lnTo>
                    <a:pt x="2425" y="25"/>
                  </a:lnTo>
                  <a:lnTo>
                    <a:pt x="2429" y="24"/>
                  </a:lnTo>
                  <a:lnTo>
                    <a:pt x="2441" y="16"/>
                  </a:lnTo>
                  <a:lnTo>
                    <a:pt x="2449" y="14"/>
                  </a:lnTo>
                  <a:lnTo>
                    <a:pt x="2462" y="10"/>
                  </a:lnTo>
                  <a:lnTo>
                    <a:pt x="2466" y="9"/>
                  </a:lnTo>
                  <a:lnTo>
                    <a:pt x="2478" y="9"/>
                  </a:lnTo>
                  <a:lnTo>
                    <a:pt x="2505" y="4"/>
                  </a:lnTo>
                  <a:lnTo>
                    <a:pt x="2520" y="1"/>
                  </a:lnTo>
                  <a:lnTo>
                    <a:pt x="2526" y="0"/>
                  </a:lnTo>
                  <a:lnTo>
                    <a:pt x="2534" y="3"/>
                  </a:lnTo>
                  <a:lnTo>
                    <a:pt x="2542" y="15"/>
                  </a:lnTo>
                  <a:lnTo>
                    <a:pt x="2543" y="20"/>
                  </a:lnTo>
                  <a:lnTo>
                    <a:pt x="2543" y="27"/>
                  </a:lnTo>
                  <a:lnTo>
                    <a:pt x="2532" y="39"/>
                  </a:lnTo>
                  <a:lnTo>
                    <a:pt x="2528" y="44"/>
                  </a:lnTo>
                  <a:lnTo>
                    <a:pt x="2526" y="46"/>
                  </a:lnTo>
                  <a:lnTo>
                    <a:pt x="2528" y="49"/>
                  </a:lnTo>
                  <a:lnTo>
                    <a:pt x="2535" y="49"/>
                  </a:lnTo>
                  <a:lnTo>
                    <a:pt x="2538" y="51"/>
                  </a:lnTo>
                  <a:lnTo>
                    <a:pt x="2540" y="54"/>
                  </a:lnTo>
                  <a:lnTo>
                    <a:pt x="2541" y="61"/>
                  </a:lnTo>
                  <a:lnTo>
                    <a:pt x="2538" y="74"/>
                  </a:lnTo>
                  <a:lnTo>
                    <a:pt x="2531" y="91"/>
                  </a:lnTo>
                  <a:lnTo>
                    <a:pt x="2525" y="96"/>
                  </a:lnTo>
                  <a:lnTo>
                    <a:pt x="2518" y="96"/>
                  </a:lnTo>
                  <a:lnTo>
                    <a:pt x="2512" y="98"/>
                  </a:lnTo>
                  <a:lnTo>
                    <a:pt x="2505" y="102"/>
                  </a:lnTo>
                  <a:lnTo>
                    <a:pt x="2494" y="111"/>
                  </a:lnTo>
                  <a:lnTo>
                    <a:pt x="2482" y="119"/>
                  </a:lnTo>
                  <a:lnTo>
                    <a:pt x="2474" y="121"/>
                  </a:lnTo>
                  <a:lnTo>
                    <a:pt x="2468" y="122"/>
                  </a:lnTo>
                  <a:lnTo>
                    <a:pt x="2458" y="121"/>
                  </a:lnTo>
                  <a:lnTo>
                    <a:pt x="2445" y="114"/>
                  </a:lnTo>
                  <a:lnTo>
                    <a:pt x="2438" y="113"/>
                  </a:lnTo>
                  <a:lnTo>
                    <a:pt x="2435" y="114"/>
                  </a:lnTo>
                  <a:lnTo>
                    <a:pt x="2433" y="117"/>
                  </a:lnTo>
                  <a:lnTo>
                    <a:pt x="2432" y="127"/>
                  </a:lnTo>
                  <a:lnTo>
                    <a:pt x="2428" y="138"/>
                  </a:lnTo>
                  <a:lnTo>
                    <a:pt x="2423" y="145"/>
                  </a:lnTo>
                  <a:lnTo>
                    <a:pt x="2416" y="149"/>
                  </a:lnTo>
                  <a:lnTo>
                    <a:pt x="2395" y="151"/>
                  </a:lnTo>
                  <a:lnTo>
                    <a:pt x="2386" y="155"/>
                  </a:lnTo>
                  <a:lnTo>
                    <a:pt x="2379" y="165"/>
                  </a:lnTo>
                  <a:lnTo>
                    <a:pt x="2371" y="170"/>
                  </a:lnTo>
                  <a:lnTo>
                    <a:pt x="2362" y="172"/>
                  </a:lnTo>
                  <a:lnTo>
                    <a:pt x="2356" y="173"/>
                  </a:lnTo>
                  <a:lnTo>
                    <a:pt x="2353" y="179"/>
                  </a:lnTo>
                  <a:lnTo>
                    <a:pt x="2356" y="193"/>
                  </a:lnTo>
                  <a:lnTo>
                    <a:pt x="2354" y="203"/>
                  </a:lnTo>
                  <a:lnTo>
                    <a:pt x="2353" y="214"/>
                  </a:lnTo>
                  <a:lnTo>
                    <a:pt x="2347" y="216"/>
                  </a:lnTo>
                  <a:lnTo>
                    <a:pt x="2342" y="220"/>
                  </a:lnTo>
                  <a:lnTo>
                    <a:pt x="2337" y="227"/>
                  </a:lnTo>
                  <a:lnTo>
                    <a:pt x="2331" y="229"/>
                  </a:lnTo>
                  <a:lnTo>
                    <a:pt x="2330" y="233"/>
                  </a:lnTo>
                  <a:lnTo>
                    <a:pt x="2330" y="236"/>
                  </a:lnTo>
                  <a:lnTo>
                    <a:pt x="2325" y="241"/>
                  </a:lnTo>
                  <a:lnTo>
                    <a:pt x="2326" y="244"/>
                  </a:lnTo>
                  <a:lnTo>
                    <a:pt x="2331" y="245"/>
                  </a:lnTo>
                  <a:lnTo>
                    <a:pt x="2338" y="242"/>
                  </a:lnTo>
                  <a:lnTo>
                    <a:pt x="2345" y="245"/>
                  </a:lnTo>
                  <a:lnTo>
                    <a:pt x="2351" y="245"/>
                  </a:lnTo>
                  <a:lnTo>
                    <a:pt x="2354" y="247"/>
                  </a:lnTo>
                  <a:lnTo>
                    <a:pt x="2365" y="268"/>
                  </a:lnTo>
                  <a:lnTo>
                    <a:pt x="2366" y="275"/>
                  </a:lnTo>
                  <a:lnTo>
                    <a:pt x="2369" y="276"/>
                  </a:lnTo>
                  <a:lnTo>
                    <a:pt x="2375" y="277"/>
                  </a:lnTo>
                  <a:lnTo>
                    <a:pt x="2379" y="280"/>
                  </a:lnTo>
                  <a:lnTo>
                    <a:pt x="2383" y="288"/>
                  </a:lnTo>
                  <a:lnTo>
                    <a:pt x="2387" y="298"/>
                  </a:lnTo>
                  <a:lnTo>
                    <a:pt x="2389" y="303"/>
                  </a:lnTo>
                  <a:lnTo>
                    <a:pt x="2390" y="305"/>
                  </a:lnTo>
                  <a:lnTo>
                    <a:pt x="2392" y="305"/>
                  </a:lnTo>
                  <a:lnTo>
                    <a:pt x="2398" y="303"/>
                  </a:lnTo>
                  <a:lnTo>
                    <a:pt x="2403" y="305"/>
                  </a:lnTo>
                  <a:lnTo>
                    <a:pt x="2415" y="292"/>
                  </a:lnTo>
                  <a:lnTo>
                    <a:pt x="2421" y="292"/>
                  </a:lnTo>
                  <a:lnTo>
                    <a:pt x="2423" y="293"/>
                  </a:lnTo>
                  <a:lnTo>
                    <a:pt x="2429" y="304"/>
                  </a:lnTo>
                  <a:lnTo>
                    <a:pt x="2435" y="312"/>
                  </a:lnTo>
                  <a:lnTo>
                    <a:pt x="2444" y="324"/>
                  </a:lnTo>
                  <a:lnTo>
                    <a:pt x="2452" y="331"/>
                  </a:lnTo>
                  <a:lnTo>
                    <a:pt x="2452" y="336"/>
                  </a:lnTo>
                  <a:lnTo>
                    <a:pt x="2460" y="353"/>
                  </a:lnTo>
                  <a:lnTo>
                    <a:pt x="2459" y="363"/>
                  </a:lnTo>
                  <a:lnTo>
                    <a:pt x="2449" y="372"/>
                  </a:lnTo>
                  <a:lnTo>
                    <a:pt x="2446" y="379"/>
                  </a:lnTo>
                  <a:lnTo>
                    <a:pt x="2446" y="394"/>
                  </a:lnTo>
                  <a:lnTo>
                    <a:pt x="2446" y="402"/>
                  </a:lnTo>
                  <a:lnTo>
                    <a:pt x="2447" y="407"/>
                  </a:lnTo>
                  <a:lnTo>
                    <a:pt x="2452" y="409"/>
                  </a:lnTo>
                  <a:lnTo>
                    <a:pt x="2465" y="414"/>
                  </a:lnTo>
                  <a:lnTo>
                    <a:pt x="2482" y="422"/>
                  </a:lnTo>
                  <a:lnTo>
                    <a:pt x="2490" y="430"/>
                  </a:lnTo>
                  <a:lnTo>
                    <a:pt x="2499" y="438"/>
                  </a:lnTo>
                  <a:lnTo>
                    <a:pt x="2505" y="449"/>
                  </a:lnTo>
                  <a:lnTo>
                    <a:pt x="2508" y="461"/>
                  </a:lnTo>
                  <a:lnTo>
                    <a:pt x="2520" y="471"/>
                  </a:lnTo>
                  <a:lnTo>
                    <a:pt x="2522" y="474"/>
                  </a:lnTo>
                  <a:lnTo>
                    <a:pt x="2523" y="486"/>
                  </a:lnTo>
                  <a:lnTo>
                    <a:pt x="2528" y="489"/>
                  </a:lnTo>
                  <a:lnTo>
                    <a:pt x="2531" y="496"/>
                  </a:lnTo>
                  <a:lnTo>
                    <a:pt x="2542" y="507"/>
                  </a:lnTo>
                  <a:lnTo>
                    <a:pt x="2559" y="526"/>
                  </a:lnTo>
                  <a:lnTo>
                    <a:pt x="2559" y="532"/>
                  </a:lnTo>
                  <a:lnTo>
                    <a:pt x="2568" y="538"/>
                  </a:lnTo>
                  <a:lnTo>
                    <a:pt x="2580" y="551"/>
                  </a:lnTo>
                  <a:lnTo>
                    <a:pt x="2590" y="563"/>
                  </a:lnTo>
                  <a:lnTo>
                    <a:pt x="2596" y="575"/>
                  </a:lnTo>
                  <a:lnTo>
                    <a:pt x="2598" y="581"/>
                  </a:lnTo>
                  <a:lnTo>
                    <a:pt x="2598" y="598"/>
                  </a:lnTo>
                  <a:lnTo>
                    <a:pt x="2601" y="608"/>
                  </a:lnTo>
                  <a:lnTo>
                    <a:pt x="2608" y="623"/>
                  </a:lnTo>
                  <a:lnTo>
                    <a:pt x="2609" y="632"/>
                  </a:lnTo>
                  <a:lnTo>
                    <a:pt x="2607" y="641"/>
                  </a:lnTo>
                  <a:lnTo>
                    <a:pt x="2598" y="652"/>
                  </a:lnTo>
                  <a:lnTo>
                    <a:pt x="2592" y="661"/>
                  </a:lnTo>
                  <a:lnTo>
                    <a:pt x="2590" y="673"/>
                  </a:lnTo>
                  <a:lnTo>
                    <a:pt x="2584" y="680"/>
                  </a:lnTo>
                  <a:lnTo>
                    <a:pt x="2577" y="684"/>
                  </a:lnTo>
                  <a:lnTo>
                    <a:pt x="2572" y="690"/>
                  </a:lnTo>
                  <a:lnTo>
                    <a:pt x="2570" y="699"/>
                  </a:lnTo>
                  <a:lnTo>
                    <a:pt x="2571" y="708"/>
                  </a:lnTo>
                  <a:lnTo>
                    <a:pt x="2574" y="720"/>
                  </a:lnTo>
                  <a:lnTo>
                    <a:pt x="2576" y="730"/>
                  </a:lnTo>
                  <a:lnTo>
                    <a:pt x="2577" y="741"/>
                  </a:lnTo>
                  <a:lnTo>
                    <a:pt x="2570" y="759"/>
                  </a:lnTo>
                  <a:lnTo>
                    <a:pt x="2565" y="776"/>
                  </a:lnTo>
                  <a:lnTo>
                    <a:pt x="2561" y="783"/>
                  </a:lnTo>
                  <a:lnTo>
                    <a:pt x="2555" y="786"/>
                  </a:lnTo>
                  <a:lnTo>
                    <a:pt x="2549" y="789"/>
                  </a:lnTo>
                  <a:lnTo>
                    <a:pt x="2548" y="786"/>
                  </a:lnTo>
                  <a:lnTo>
                    <a:pt x="2548" y="783"/>
                  </a:lnTo>
                  <a:lnTo>
                    <a:pt x="2554" y="776"/>
                  </a:lnTo>
                  <a:lnTo>
                    <a:pt x="2555" y="772"/>
                  </a:lnTo>
                  <a:lnTo>
                    <a:pt x="2554" y="770"/>
                  </a:lnTo>
                  <a:lnTo>
                    <a:pt x="2550" y="766"/>
                  </a:lnTo>
                  <a:lnTo>
                    <a:pt x="2550" y="764"/>
                  </a:lnTo>
                  <a:lnTo>
                    <a:pt x="2552" y="763"/>
                  </a:lnTo>
                  <a:lnTo>
                    <a:pt x="2554" y="759"/>
                  </a:lnTo>
                  <a:lnTo>
                    <a:pt x="2554" y="757"/>
                  </a:lnTo>
                  <a:lnTo>
                    <a:pt x="2554" y="753"/>
                  </a:lnTo>
                  <a:lnTo>
                    <a:pt x="2552" y="752"/>
                  </a:lnTo>
                  <a:lnTo>
                    <a:pt x="2552" y="756"/>
                  </a:lnTo>
                  <a:lnTo>
                    <a:pt x="2549" y="762"/>
                  </a:lnTo>
                  <a:lnTo>
                    <a:pt x="2548" y="765"/>
                  </a:lnTo>
                  <a:lnTo>
                    <a:pt x="2552" y="770"/>
                  </a:lnTo>
                  <a:lnTo>
                    <a:pt x="2550" y="771"/>
                  </a:lnTo>
                  <a:lnTo>
                    <a:pt x="2548" y="776"/>
                  </a:lnTo>
                  <a:lnTo>
                    <a:pt x="2544" y="785"/>
                  </a:lnTo>
                  <a:lnTo>
                    <a:pt x="2546" y="793"/>
                  </a:lnTo>
                  <a:lnTo>
                    <a:pt x="2540" y="794"/>
                  </a:lnTo>
                  <a:lnTo>
                    <a:pt x="2535" y="798"/>
                  </a:lnTo>
                  <a:lnTo>
                    <a:pt x="2530" y="800"/>
                  </a:lnTo>
                  <a:lnTo>
                    <a:pt x="2529" y="803"/>
                  </a:lnTo>
                  <a:lnTo>
                    <a:pt x="2523" y="806"/>
                  </a:lnTo>
                  <a:lnTo>
                    <a:pt x="2518" y="809"/>
                  </a:lnTo>
                  <a:lnTo>
                    <a:pt x="2517" y="807"/>
                  </a:lnTo>
                  <a:lnTo>
                    <a:pt x="2516" y="804"/>
                  </a:lnTo>
                  <a:lnTo>
                    <a:pt x="2517" y="801"/>
                  </a:lnTo>
                  <a:lnTo>
                    <a:pt x="2517" y="798"/>
                  </a:lnTo>
                  <a:lnTo>
                    <a:pt x="2512" y="797"/>
                  </a:lnTo>
                  <a:lnTo>
                    <a:pt x="2507" y="800"/>
                  </a:lnTo>
                  <a:lnTo>
                    <a:pt x="2508" y="806"/>
                  </a:lnTo>
                  <a:lnTo>
                    <a:pt x="2508" y="817"/>
                  </a:lnTo>
                  <a:lnTo>
                    <a:pt x="2507" y="822"/>
                  </a:lnTo>
                  <a:lnTo>
                    <a:pt x="2504" y="830"/>
                  </a:lnTo>
                  <a:lnTo>
                    <a:pt x="2501" y="842"/>
                  </a:lnTo>
                  <a:lnTo>
                    <a:pt x="2501" y="849"/>
                  </a:lnTo>
                  <a:lnTo>
                    <a:pt x="2493" y="848"/>
                  </a:lnTo>
                  <a:lnTo>
                    <a:pt x="2488" y="846"/>
                  </a:lnTo>
                  <a:lnTo>
                    <a:pt x="2482" y="836"/>
                  </a:lnTo>
                  <a:lnTo>
                    <a:pt x="2480" y="830"/>
                  </a:lnTo>
                  <a:lnTo>
                    <a:pt x="2469" y="846"/>
                  </a:lnTo>
                  <a:lnTo>
                    <a:pt x="2468" y="849"/>
                  </a:lnTo>
                  <a:lnTo>
                    <a:pt x="2451" y="865"/>
                  </a:lnTo>
                  <a:lnTo>
                    <a:pt x="2444" y="872"/>
                  </a:lnTo>
                  <a:lnTo>
                    <a:pt x="2429" y="885"/>
                  </a:lnTo>
                  <a:lnTo>
                    <a:pt x="2423" y="883"/>
                  </a:lnTo>
                  <a:lnTo>
                    <a:pt x="2416" y="882"/>
                  </a:lnTo>
                  <a:lnTo>
                    <a:pt x="2402" y="885"/>
                  </a:lnTo>
                  <a:lnTo>
                    <a:pt x="2403" y="890"/>
                  </a:lnTo>
                  <a:lnTo>
                    <a:pt x="2404" y="891"/>
                  </a:lnTo>
                  <a:lnTo>
                    <a:pt x="2401" y="895"/>
                  </a:lnTo>
                  <a:lnTo>
                    <a:pt x="2399" y="899"/>
                  </a:lnTo>
                  <a:lnTo>
                    <a:pt x="2403" y="902"/>
                  </a:lnTo>
                  <a:lnTo>
                    <a:pt x="2404" y="907"/>
                  </a:lnTo>
                  <a:lnTo>
                    <a:pt x="2405" y="911"/>
                  </a:lnTo>
                  <a:lnTo>
                    <a:pt x="2407" y="912"/>
                  </a:lnTo>
                  <a:lnTo>
                    <a:pt x="2408" y="916"/>
                  </a:lnTo>
                  <a:lnTo>
                    <a:pt x="2407" y="919"/>
                  </a:lnTo>
                  <a:lnTo>
                    <a:pt x="2410" y="924"/>
                  </a:lnTo>
                  <a:lnTo>
                    <a:pt x="2410" y="929"/>
                  </a:lnTo>
                  <a:lnTo>
                    <a:pt x="2409" y="931"/>
                  </a:lnTo>
                  <a:lnTo>
                    <a:pt x="2401" y="931"/>
                  </a:lnTo>
                  <a:lnTo>
                    <a:pt x="2395" y="934"/>
                  </a:lnTo>
                  <a:lnTo>
                    <a:pt x="2387" y="934"/>
                  </a:lnTo>
                  <a:lnTo>
                    <a:pt x="2386" y="932"/>
                  </a:lnTo>
                  <a:lnTo>
                    <a:pt x="2386" y="929"/>
                  </a:lnTo>
                  <a:lnTo>
                    <a:pt x="2390" y="929"/>
                  </a:lnTo>
                  <a:lnTo>
                    <a:pt x="2391" y="926"/>
                  </a:lnTo>
                  <a:lnTo>
                    <a:pt x="2392" y="923"/>
                  </a:lnTo>
                  <a:lnTo>
                    <a:pt x="2387" y="922"/>
                  </a:lnTo>
                  <a:lnTo>
                    <a:pt x="2383" y="919"/>
                  </a:lnTo>
                  <a:lnTo>
                    <a:pt x="2383" y="916"/>
                  </a:lnTo>
                  <a:lnTo>
                    <a:pt x="2380" y="918"/>
                  </a:lnTo>
                  <a:lnTo>
                    <a:pt x="2371" y="911"/>
                  </a:lnTo>
                  <a:lnTo>
                    <a:pt x="2363" y="925"/>
                  </a:lnTo>
                  <a:lnTo>
                    <a:pt x="2360" y="930"/>
                  </a:lnTo>
                  <a:lnTo>
                    <a:pt x="2357" y="932"/>
                  </a:lnTo>
                  <a:lnTo>
                    <a:pt x="2354" y="931"/>
                  </a:lnTo>
                  <a:lnTo>
                    <a:pt x="2347" y="941"/>
                  </a:lnTo>
                  <a:lnTo>
                    <a:pt x="2342" y="946"/>
                  </a:lnTo>
                  <a:lnTo>
                    <a:pt x="2331" y="949"/>
                  </a:lnTo>
                  <a:lnTo>
                    <a:pt x="2324" y="959"/>
                  </a:lnTo>
                  <a:lnTo>
                    <a:pt x="2325" y="962"/>
                  </a:lnTo>
                  <a:lnTo>
                    <a:pt x="2323" y="966"/>
                  </a:lnTo>
                  <a:lnTo>
                    <a:pt x="2314" y="979"/>
                  </a:lnTo>
                  <a:lnTo>
                    <a:pt x="2309" y="985"/>
                  </a:lnTo>
                  <a:lnTo>
                    <a:pt x="2308" y="983"/>
                  </a:lnTo>
                  <a:lnTo>
                    <a:pt x="2299" y="990"/>
                  </a:lnTo>
                  <a:close/>
                </a:path>
              </a:pathLst>
            </a:custGeom>
            <a:solidFill>
              <a:schemeClr val="accent2">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a:p>
          </p:txBody>
        </p:sp>
        <p:sp>
          <p:nvSpPr>
            <p:cNvPr id="266" name="Freeform 61">
              <a:extLst>
                <a:ext uri="{FF2B5EF4-FFF2-40B4-BE49-F238E27FC236}">
                  <a16:creationId xmlns:a16="http://schemas.microsoft.com/office/drawing/2014/main" id="{E052C879-71C0-84D4-6268-1CAFD00835C5}"/>
                </a:ext>
              </a:extLst>
            </p:cNvPr>
            <p:cNvSpPr>
              <a:spLocks/>
            </p:cNvSpPr>
            <p:nvPr/>
          </p:nvSpPr>
          <p:spPr bwMode="auto">
            <a:xfrm>
              <a:off x="2732" y="699"/>
              <a:ext cx="1304" cy="768"/>
            </a:xfrm>
            <a:custGeom>
              <a:avLst/>
              <a:gdLst>
                <a:gd name="T0" fmla="*/ 0 w 2609"/>
                <a:gd name="T1" fmla="*/ 1 h 1536"/>
                <a:gd name="T2" fmla="*/ 0 w 2609"/>
                <a:gd name="T3" fmla="*/ 1 h 1536"/>
                <a:gd name="T4" fmla="*/ 0 w 2609"/>
                <a:gd name="T5" fmla="*/ 1 h 1536"/>
                <a:gd name="T6" fmla="*/ 0 w 2609"/>
                <a:gd name="T7" fmla="*/ 1 h 1536"/>
                <a:gd name="T8" fmla="*/ 0 w 2609"/>
                <a:gd name="T9" fmla="*/ 1 h 1536"/>
                <a:gd name="T10" fmla="*/ 0 w 2609"/>
                <a:gd name="T11" fmla="*/ 1 h 1536"/>
                <a:gd name="T12" fmla="*/ 0 w 2609"/>
                <a:gd name="T13" fmla="*/ 1 h 1536"/>
                <a:gd name="T14" fmla="*/ 0 w 2609"/>
                <a:gd name="T15" fmla="*/ 1 h 1536"/>
                <a:gd name="T16" fmla="*/ 0 w 2609"/>
                <a:gd name="T17" fmla="*/ 1 h 1536"/>
                <a:gd name="T18" fmla="*/ 0 w 2609"/>
                <a:gd name="T19" fmla="*/ 1 h 1536"/>
                <a:gd name="T20" fmla="*/ 0 w 2609"/>
                <a:gd name="T21" fmla="*/ 1 h 1536"/>
                <a:gd name="T22" fmla="*/ 0 w 2609"/>
                <a:gd name="T23" fmla="*/ 1 h 1536"/>
                <a:gd name="T24" fmla="*/ 0 w 2609"/>
                <a:gd name="T25" fmla="*/ 1 h 1536"/>
                <a:gd name="T26" fmla="*/ 0 w 2609"/>
                <a:gd name="T27" fmla="*/ 1 h 1536"/>
                <a:gd name="T28" fmla="*/ 0 w 2609"/>
                <a:gd name="T29" fmla="*/ 1 h 1536"/>
                <a:gd name="T30" fmla="*/ 0 w 2609"/>
                <a:gd name="T31" fmla="*/ 1 h 1536"/>
                <a:gd name="T32" fmla="*/ 0 w 2609"/>
                <a:gd name="T33" fmla="*/ 1 h 1536"/>
                <a:gd name="T34" fmla="*/ 0 w 2609"/>
                <a:gd name="T35" fmla="*/ 1 h 1536"/>
                <a:gd name="T36" fmla="*/ 0 w 2609"/>
                <a:gd name="T37" fmla="*/ 1 h 1536"/>
                <a:gd name="T38" fmla="*/ 0 w 2609"/>
                <a:gd name="T39" fmla="*/ 1 h 1536"/>
                <a:gd name="T40" fmla="*/ 0 w 2609"/>
                <a:gd name="T41" fmla="*/ 1 h 1536"/>
                <a:gd name="T42" fmla="*/ 0 w 2609"/>
                <a:gd name="T43" fmla="*/ 1 h 1536"/>
                <a:gd name="T44" fmla="*/ 0 w 2609"/>
                <a:gd name="T45" fmla="*/ 1 h 1536"/>
                <a:gd name="T46" fmla="*/ 0 w 2609"/>
                <a:gd name="T47" fmla="*/ 1 h 1536"/>
                <a:gd name="T48" fmla="*/ 0 w 2609"/>
                <a:gd name="T49" fmla="*/ 1 h 1536"/>
                <a:gd name="T50" fmla="*/ 0 w 2609"/>
                <a:gd name="T51" fmla="*/ 1 h 1536"/>
                <a:gd name="T52" fmla="*/ 0 w 2609"/>
                <a:gd name="T53" fmla="*/ 1 h 1536"/>
                <a:gd name="T54" fmla="*/ 0 w 2609"/>
                <a:gd name="T55" fmla="*/ 1 h 1536"/>
                <a:gd name="T56" fmla="*/ 0 w 2609"/>
                <a:gd name="T57" fmla="*/ 1 h 1536"/>
                <a:gd name="T58" fmla="*/ 0 w 2609"/>
                <a:gd name="T59" fmla="*/ 1 h 1536"/>
                <a:gd name="T60" fmla="*/ 0 w 2609"/>
                <a:gd name="T61" fmla="*/ 1 h 1536"/>
                <a:gd name="T62" fmla="*/ 0 w 2609"/>
                <a:gd name="T63" fmla="*/ 1 h 1536"/>
                <a:gd name="T64" fmla="*/ 0 w 2609"/>
                <a:gd name="T65" fmla="*/ 1 h 1536"/>
                <a:gd name="T66" fmla="*/ 0 w 2609"/>
                <a:gd name="T67" fmla="*/ 1 h 1536"/>
                <a:gd name="T68" fmla="*/ 0 w 2609"/>
                <a:gd name="T69" fmla="*/ 1 h 1536"/>
                <a:gd name="T70" fmla="*/ 0 w 2609"/>
                <a:gd name="T71" fmla="*/ 1 h 1536"/>
                <a:gd name="T72" fmla="*/ 0 w 2609"/>
                <a:gd name="T73" fmla="*/ 1 h 1536"/>
                <a:gd name="T74" fmla="*/ 0 w 2609"/>
                <a:gd name="T75" fmla="*/ 1 h 1536"/>
                <a:gd name="T76" fmla="*/ 0 w 2609"/>
                <a:gd name="T77" fmla="*/ 1 h 1536"/>
                <a:gd name="T78" fmla="*/ 0 w 2609"/>
                <a:gd name="T79" fmla="*/ 1 h 1536"/>
                <a:gd name="T80" fmla="*/ 0 w 2609"/>
                <a:gd name="T81" fmla="*/ 1 h 1536"/>
                <a:gd name="T82" fmla="*/ 0 w 2609"/>
                <a:gd name="T83" fmla="*/ 1 h 1536"/>
                <a:gd name="T84" fmla="*/ 0 w 2609"/>
                <a:gd name="T85" fmla="*/ 1 h 1536"/>
                <a:gd name="T86" fmla="*/ 0 w 2609"/>
                <a:gd name="T87" fmla="*/ 1 h 1536"/>
                <a:gd name="T88" fmla="*/ 0 w 2609"/>
                <a:gd name="T89" fmla="*/ 1 h 1536"/>
                <a:gd name="T90" fmla="*/ 0 w 2609"/>
                <a:gd name="T91" fmla="*/ 1 h 1536"/>
                <a:gd name="T92" fmla="*/ 0 w 2609"/>
                <a:gd name="T93" fmla="*/ 1 h 1536"/>
                <a:gd name="T94" fmla="*/ 0 w 2609"/>
                <a:gd name="T95" fmla="*/ 1 h 1536"/>
                <a:gd name="T96" fmla="*/ 0 w 2609"/>
                <a:gd name="T97" fmla="*/ 1 h 1536"/>
                <a:gd name="T98" fmla="*/ 0 w 2609"/>
                <a:gd name="T99" fmla="*/ 1 h 1536"/>
                <a:gd name="T100" fmla="*/ 0 w 2609"/>
                <a:gd name="T101" fmla="*/ 1 h 1536"/>
                <a:gd name="T102" fmla="*/ 0 w 2609"/>
                <a:gd name="T103" fmla="*/ 1 h 1536"/>
                <a:gd name="T104" fmla="*/ 0 w 2609"/>
                <a:gd name="T105" fmla="*/ 1 h 1536"/>
                <a:gd name="T106" fmla="*/ 0 w 2609"/>
                <a:gd name="T107" fmla="*/ 1 h 1536"/>
                <a:gd name="T108" fmla="*/ 0 w 2609"/>
                <a:gd name="T109" fmla="*/ 1 h 1536"/>
                <a:gd name="T110" fmla="*/ 0 w 2609"/>
                <a:gd name="T111" fmla="*/ 1 h 1536"/>
                <a:gd name="T112" fmla="*/ 0 w 2609"/>
                <a:gd name="T113" fmla="*/ 1 h 1536"/>
                <a:gd name="T114" fmla="*/ 0 w 2609"/>
                <a:gd name="T115" fmla="*/ 1 h 1536"/>
                <a:gd name="T116" fmla="*/ 0 w 2609"/>
                <a:gd name="T117" fmla="*/ 1 h 1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609"/>
                <a:gd name="T178" fmla="*/ 0 h 1536"/>
                <a:gd name="T179" fmla="*/ 2609 w 2609"/>
                <a:gd name="T180" fmla="*/ 1536 h 1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609" h="1536">
                  <a:moveTo>
                    <a:pt x="239" y="1532"/>
                  </a:moveTo>
                  <a:lnTo>
                    <a:pt x="230" y="1532"/>
                  </a:lnTo>
                  <a:lnTo>
                    <a:pt x="221" y="1526"/>
                  </a:lnTo>
                  <a:lnTo>
                    <a:pt x="215" y="1525"/>
                  </a:lnTo>
                  <a:lnTo>
                    <a:pt x="210" y="1523"/>
                  </a:lnTo>
                  <a:lnTo>
                    <a:pt x="210" y="1518"/>
                  </a:lnTo>
                  <a:lnTo>
                    <a:pt x="209" y="1507"/>
                  </a:lnTo>
                  <a:lnTo>
                    <a:pt x="208" y="1502"/>
                  </a:lnTo>
                  <a:lnTo>
                    <a:pt x="202" y="1498"/>
                  </a:lnTo>
                  <a:lnTo>
                    <a:pt x="196" y="1497"/>
                  </a:lnTo>
                  <a:lnTo>
                    <a:pt x="192" y="1500"/>
                  </a:lnTo>
                  <a:lnTo>
                    <a:pt x="181" y="1507"/>
                  </a:lnTo>
                  <a:lnTo>
                    <a:pt x="176" y="1511"/>
                  </a:lnTo>
                  <a:lnTo>
                    <a:pt x="173" y="1511"/>
                  </a:lnTo>
                  <a:lnTo>
                    <a:pt x="167" y="1509"/>
                  </a:lnTo>
                  <a:lnTo>
                    <a:pt x="161" y="1503"/>
                  </a:lnTo>
                  <a:lnTo>
                    <a:pt x="157" y="1502"/>
                  </a:lnTo>
                  <a:lnTo>
                    <a:pt x="155" y="1503"/>
                  </a:lnTo>
                  <a:lnTo>
                    <a:pt x="150" y="1511"/>
                  </a:lnTo>
                  <a:lnTo>
                    <a:pt x="145" y="1513"/>
                  </a:lnTo>
                  <a:lnTo>
                    <a:pt x="144" y="1515"/>
                  </a:lnTo>
                  <a:lnTo>
                    <a:pt x="147" y="1520"/>
                  </a:lnTo>
                  <a:lnTo>
                    <a:pt x="150" y="1525"/>
                  </a:lnTo>
                  <a:lnTo>
                    <a:pt x="150" y="1530"/>
                  </a:lnTo>
                  <a:lnTo>
                    <a:pt x="150" y="1533"/>
                  </a:lnTo>
                  <a:lnTo>
                    <a:pt x="148" y="1536"/>
                  </a:lnTo>
                  <a:lnTo>
                    <a:pt x="147" y="1536"/>
                  </a:lnTo>
                  <a:lnTo>
                    <a:pt x="144" y="1536"/>
                  </a:lnTo>
                  <a:lnTo>
                    <a:pt x="132" y="1524"/>
                  </a:lnTo>
                  <a:lnTo>
                    <a:pt x="121" y="1521"/>
                  </a:lnTo>
                  <a:lnTo>
                    <a:pt x="114" y="1514"/>
                  </a:lnTo>
                  <a:lnTo>
                    <a:pt x="96" y="1496"/>
                  </a:lnTo>
                  <a:lnTo>
                    <a:pt x="94" y="1492"/>
                  </a:lnTo>
                  <a:lnTo>
                    <a:pt x="96" y="1490"/>
                  </a:lnTo>
                  <a:lnTo>
                    <a:pt x="100" y="1489"/>
                  </a:lnTo>
                  <a:lnTo>
                    <a:pt x="103" y="1489"/>
                  </a:lnTo>
                  <a:lnTo>
                    <a:pt x="106" y="1490"/>
                  </a:lnTo>
                  <a:lnTo>
                    <a:pt x="111" y="1489"/>
                  </a:lnTo>
                  <a:lnTo>
                    <a:pt x="113" y="1485"/>
                  </a:lnTo>
                  <a:lnTo>
                    <a:pt x="114" y="1480"/>
                  </a:lnTo>
                  <a:lnTo>
                    <a:pt x="113" y="1476"/>
                  </a:lnTo>
                  <a:lnTo>
                    <a:pt x="100" y="1458"/>
                  </a:lnTo>
                  <a:lnTo>
                    <a:pt x="95" y="1450"/>
                  </a:lnTo>
                  <a:lnTo>
                    <a:pt x="95" y="1444"/>
                  </a:lnTo>
                  <a:lnTo>
                    <a:pt x="94" y="1430"/>
                  </a:lnTo>
                  <a:lnTo>
                    <a:pt x="87" y="1422"/>
                  </a:lnTo>
                  <a:lnTo>
                    <a:pt x="84" y="1413"/>
                  </a:lnTo>
                  <a:lnTo>
                    <a:pt x="76" y="1402"/>
                  </a:lnTo>
                  <a:lnTo>
                    <a:pt x="64" y="1389"/>
                  </a:lnTo>
                  <a:lnTo>
                    <a:pt x="57" y="1382"/>
                  </a:lnTo>
                  <a:lnTo>
                    <a:pt x="57" y="1377"/>
                  </a:lnTo>
                  <a:lnTo>
                    <a:pt x="57" y="1373"/>
                  </a:lnTo>
                  <a:lnTo>
                    <a:pt x="64" y="1360"/>
                  </a:lnTo>
                  <a:lnTo>
                    <a:pt x="64" y="1355"/>
                  </a:lnTo>
                  <a:lnTo>
                    <a:pt x="58" y="1348"/>
                  </a:lnTo>
                  <a:lnTo>
                    <a:pt x="58" y="1342"/>
                  </a:lnTo>
                  <a:lnTo>
                    <a:pt x="57" y="1340"/>
                  </a:lnTo>
                  <a:lnTo>
                    <a:pt x="57" y="1335"/>
                  </a:lnTo>
                  <a:lnTo>
                    <a:pt x="54" y="1331"/>
                  </a:lnTo>
                  <a:lnTo>
                    <a:pt x="51" y="1334"/>
                  </a:lnTo>
                  <a:lnTo>
                    <a:pt x="46" y="1331"/>
                  </a:lnTo>
                  <a:lnTo>
                    <a:pt x="41" y="1333"/>
                  </a:lnTo>
                  <a:lnTo>
                    <a:pt x="46" y="1306"/>
                  </a:lnTo>
                  <a:lnTo>
                    <a:pt x="45" y="1304"/>
                  </a:lnTo>
                  <a:lnTo>
                    <a:pt x="30" y="1297"/>
                  </a:lnTo>
                  <a:lnTo>
                    <a:pt x="30" y="1294"/>
                  </a:lnTo>
                  <a:lnTo>
                    <a:pt x="17" y="1288"/>
                  </a:lnTo>
                  <a:lnTo>
                    <a:pt x="12" y="1292"/>
                  </a:lnTo>
                  <a:lnTo>
                    <a:pt x="4" y="1279"/>
                  </a:lnTo>
                  <a:lnTo>
                    <a:pt x="0" y="1265"/>
                  </a:lnTo>
                  <a:lnTo>
                    <a:pt x="0" y="1259"/>
                  </a:lnTo>
                  <a:lnTo>
                    <a:pt x="1" y="1253"/>
                  </a:lnTo>
                  <a:lnTo>
                    <a:pt x="9" y="1242"/>
                  </a:lnTo>
                  <a:lnTo>
                    <a:pt x="22" y="1224"/>
                  </a:lnTo>
                  <a:lnTo>
                    <a:pt x="30" y="1212"/>
                  </a:lnTo>
                  <a:lnTo>
                    <a:pt x="35" y="1210"/>
                  </a:lnTo>
                  <a:lnTo>
                    <a:pt x="42" y="1210"/>
                  </a:lnTo>
                  <a:lnTo>
                    <a:pt x="47" y="1214"/>
                  </a:lnTo>
                  <a:lnTo>
                    <a:pt x="51" y="1216"/>
                  </a:lnTo>
                  <a:lnTo>
                    <a:pt x="54" y="1215"/>
                  </a:lnTo>
                  <a:lnTo>
                    <a:pt x="57" y="1212"/>
                  </a:lnTo>
                  <a:lnTo>
                    <a:pt x="59" y="1206"/>
                  </a:lnTo>
                  <a:lnTo>
                    <a:pt x="57" y="1196"/>
                  </a:lnTo>
                  <a:lnTo>
                    <a:pt x="54" y="1185"/>
                  </a:lnTo>
                  <a:lnTo>
                    <a:pt x="53" y="1178"/>
                  </a:lnTo>
                  <a:lnTo>
                    <a:pt x="54" y="1173"/>
                  </a:lnTo>
                  <a:lnTo>
                    <a:pt x="54" y="1172"/>
                  </a:lnTo>
                  <a:lnTo>
                    <a:pt x="59" y="1172"/>
                  </a:lnTo>
                  <a:lnTo>
                    <a:pt x="57" y="1157"/>
                  </a:lnTo>
                  <a:lnTo>
                    <a:pt x="54" y="1146"/>
                  </a:lnTo>
                  <a:lnTo>
                    <a:pt x="53" y="1140"/>
                  </a:lnTo>
                  <a:lnTo>
                    <a:pt x="55" y="1134"/>
                  </a:lnTo>
                  <a:lnTo>
                    <a:pt x="75" y="1108"/>
                  </a:lnTo>
                  <a:lnTo>
                    <a:pt x="79" y="1098"/>
                  </a:lnTo>
                  <a:lnTo>
                    <a:pt x="90" y="1089"/>
                  </a:lnTo>
                  <a:lnTo>
                    <a:pt x="99" y="1083"/>
                  </a:lnTo>
                  <a:lnTo>
                    <a:pt x="102" y="1078"/>
                  </a:lnTo>
                  <a:lnTo>
                    <a:pt x="105" y="1069"/>
                  </a:lnTo>
                  <a:lnTo>
                    <a:pt x="106" y="1061"/>
                  </a:lnTo>
                  <a:lnTo>
                    <a:pt x="105" y="1048"/>
                  </a:lnTo>
                  <a:lnTo>
                    <a:pt x="101" y="1036"/>
                  </a:lnTo>
                  <a:lnTo>
                    <a:pt x="101" y="1030"/>
                  </a:lnTo>
                  <a:lnTo>
                    <a:pt x="105" y="1023"/>
                  </a:lnTo>
                  <a:lnTo>
                    <a:pt x="112" y="1013"/>
                  </a:lnTo>
                  <a:lnTo>
                    <a:pt x="113" y="1009"/>
                  </a:lnTo>
                  <a:lnTo>
                    <a:pt x="113" y="1006"/>
                  </a:lnTo>
                  <a:lnTo>
                    <a:pt x="112" y="1003"/>
                  </a:lnTo>
                  <a:lnTo>
                    <a:pt x="106" y="998"/>
                  </a:lnTo>
                  <a:lnTo>
                    <a:pt x="105" y="997"/>
                  </a:lnTo>
                  <a:lnTo>
                    <a:pt x="105" y="994"/>
                  </a:lnTo>
                  <a:lnTo>
                    <a:pt x="108" y="990"/>
                  </a:lnTo>
                  <a:lnTo>
                    <a:pt x="118" y="980"/>
                  </a:lnTo>
                  <a:lnTo>
                    <a:pt x="119" y="978"/>
                  </a:lnTo>
                  <a:lnTo>
                    <a:pt x="120" y="973"/>
                  </a:lnTo>
                  <a:lnTo>
                    <a:pt x="138" y="973"/>
                  </a:lnTo>
                  <a:lnTo>
                    <a:pt x="170" y="979"/>
                  </a:lnTo>
                  <a:lnTo>
                    <a:pt x="179" y="980"/>
                  </a:lnTo>
                  <a:lnTo>
                    <a:pt x="200" y="986"/>
                  </a:lnTo>
                  <a:lnTo>
                    <a:pt x="210" y="991"/>
                  </a:lnTo>
                  <a:lnTo>
                    <a:pt x="215" y="996"/>
                  </a:lnTo>
                  <a:lnTo>
                    <a:pt x="221" y="1007"/>
                  </a:lnTo>
                  <a:lnTo>
                    <a:pt x="235" y="978"/>
                  </a:lnTo>
                  <a:lnTo>
                    <a:pt x="221" y="967"/>
                  </a:lnTo>
                  <a:lnTo>
                    <a:pt x="245" y="928"/>
                  </a:lnTo>
                  <a:lnTo>
                    <a:pt x="241" y="924"/>
                  </a:lnTo>
                  <a:lnTo>
                    <a:pt x="241" y="913"/>
                  </a:lnTo>
                  <a:lnTo>
                    <a:pt x="245" y="911"/>
                  </a:lnTo>
                  <a:lnTo>
                    <a:pt x="250" y="901"/>
                  </a:lnTo>
                  <a:lnTo>
                    <a:pt x="248" y="896"/>
                  </a:lnTo>
                  <a:lnTo>
                    <a:pt x="251" y="889"/>
                  </a:lnTo>
                  <a:lnTo>
                    <a:pt x="252" y="882"/>
                  </a:lnTo>
                  <a:lnTo>
                    <a:pt x="260" y="867"/>
                  </a:lnTo>
                  <a:lnTo>
                    <a:pt x="265" y="863"/>
                  </a:lnTo>
                  <a:lnTo>
                    <a:pt x="268" y="846"/>
                  </a:lnTo>
                  <a:lnTo>
                    <a:pt x="266" y="840"/>
                  </a:lnTo>
                  <a:lnTo>
                    <a:pt x="268" y="829"/>
                  </a:lnTo>
                  <a:lnTo>
                    <a:pt x="264" y="823"/>
                  </a:lnTo>
                  <a:lnTo>
                    <a:pt x="264" y="819"/>
                  </a:lnTo>
                  <a:lnTo>
                    <a:pt x="269" y="819"/>
                  </a:lnTo>
                  <a:lnTo>
                    <a:pt x="270" y="818"/>
                  </a:lnTo>
                  <a:lnTo>
                    <a:pt x="272" y="818"/>
                  </a:lnTo>
                  <a:lnTo>
                    <a:pt x="276" y="816"/>
                  </a:lnTo>
                  <a:lnTo>
                    <a:pt x="281" y="817"/>
                  </a:lnTo>
                  <a:lnTo>
                    <a:pt x="282" y="810"/>
                  </a:lnTo>
                  <a:lnTo>
                    <a:pt x="281" y="801"/>
                  </a:lnTo>
                  <a:lnTo>
                    <a:pt x="278" y="801"/>
                  </a:lnTo>
                  <a:lnTo>
                    <a:pt x="275" y="795"/>
                  </a:lnTo>
                  <a:lnTo>
                    <a:pt x="277" y="782"/>
                  </a:lnTo>
                  <a:lnTo>
                    <a:pt x="269" y="786"/>
                  </a:lnTo>
                  <a:lnTo>
                    <a:pt x="260" y="786"/>
                  </a:lnTo>
                  <a:lnTo>
                    <a:pt x="254" y="786"/>
                  </a:lnTo>
                  <a:lnTo>
                    <a:pt x="245" y="789"/>
                  </a:lnTo>
                  <a:lnTo>
                    <a:pt x="239" y="791"/>
                  </a:lnTo>
                  <a:lnTo>
                    <a:pt x="227" y="788"/>
                  </a:lnTo>
                  <a:lnTo>
                    <a:pt x="220" y="789"/>
                  </a:lnTo>
                  <a:lnTo>
                    <a:pt x="214" y="795"/>
                  </a:lnTo>
                  <a:lnTo>
                    <a:pt x="211" y="798"/>
                  </a:lnTo>
                  <a:lnTo>
                    <a:pt x="200" y="798"/>
                  </a:lnTo>
                  <a:lnTo>
                    <a:pt x="191" y="803"/>
                  </a:lnTo>
                  <a:lnTo>
                    <a:pt x="179" y="811"/>
                  </a:lnTo>
                  <a:lnTo>
                    <a:pt x="169" y="819"/>
                  </a:lnTo>
                  <a:lnTo>
                    <a:pt x="164" y="821"/>
                  </a:lnTo>
                  <a:lnTo>
                    <a:pt x="160" y="819"/>
                  </a:lnTo>
                  <a:lnTo>
                    <a:pt x="156" y="816"/>
                  </a:lnTo>
                  <a:lnTo>
                    <a:pt x="155" y="810"/>
                  </a:lnTo>
                  <a:lnTo>
                    <a:pt x="153" y="806"/>
                  </a:lnTo>
                  <a:lnTo>
                    <a:pt x="149" y="806"/>
                  </a:lnTo>
                  <a:lnTo>
                    <a:pt x="139" y="806"/>
                  </a:lnTo>
                  <a:lnTo>
                    <a:pt x="141" y="801"/>
                  </a:lnTo>
                  <a:lnTo>
                    <a:pt x="138" y="794"/>
                  </a:lnTo>
                  <a:lnTo>
                    <a:pt x="137" y="780"/>
                  </a:lnTo>
                  <a:lnTo>
                    <a:pt x="137" y="768"/>
                  </a:lnTo>
                  <a:lnTo>
                    <a:pt x="143" y="754"/>
                  </a:lnTo>
                  <a:lnTo>
                    <a:pt x="151" y="745"/>
                  </a:lnTo>
                  <a:lnTo>
                    <a:pt x="154" y="741"/>
                  </a:lnTo>
                  <a:lnTo>
                    <a:pt x="154" y="739"/>
                  </a:lnTo>
                  <a:lnTo>
                    <a:pt x="153" y="735"/>
                  </a:lnTo>
                  <a:lnTo>
                    <a:pt x="143" y="732"/>
                  </a:lnTo>
                  <a:lnTo>
                    <a:pt x="123" y="728"/>
                  </a:lnTo>
                  <a:lnTo>
                    <a:pt x="108" y="722"/>
                  </a:lnTo>
                  <a:lnTo>
                    <a:pt x="99" y="714"/>
                  </a:lnTo>
                  <a:lnTo>
                    <a:pt x="91" y="710"/>
                  </a:lnTo>
                  <a:lnTo>
                    <a:pt x="85" y="709"/>
                  </a:lnTo>
                  <a:lnTo>
                    <a:pt x="78" y="710"/>
                  </a:lnTo>
                  <a:lnTo>
                    <a:pt x="75" y="712"/>
                  </a:lnTo>
                  <a:lnTo>
                    <a:pt x="71" y="722"/>
                  </a:lnTo>
                  <a:lnTo>
                    <a:pt x="67" y="723"/>
                  </a:lnTo>
                  <a:lnTo>
                    <a:pt x="64" y="722"/>
                  </a:lnTo>
                  <a:lnTo>
                    <a:pt x="61" y="717"/>
                  </a:lnTo>
                  <a:lnTo>
                    <a:pt x="58" y="715"/>
                  </a:lnTo>
                  <a:lnTo>
                    <a:pt x="57" y="710"/>
                  </a:lnTo>
                  <a:lnTo>
                    <a:pt x="52" y="706"/>
                  </a:lnTo>
                  <a:lnTo>
                    <a:pt x="51" y="702"/>
                  </a:lnTo>
                  <a:lnTo>
                    <a:pt x="51" y="698"/>
                  </a:lnTo>
                  <a:lnTo>
                    <a:pt x="53" y="696"/>
                  </a:lnTo>
                  <a:lnTo>
                    <a:pt x="57" y="692"/>
                  </a:lnTo>
                  <a:lnTo>
                    <a:pt x="59" y="688"/>
                  </a:lnTo>
                  <a:lnTo>
                    <a:pt x="61" y="686"/>
                  </a:lnTo>
                  <a:lnTo>
                    <a:pt x="65" y="686"/>
                  </a:lnTo>
                  <a:lnTo>
                    <a:pt x="67" y="684"/>
                  </a:lnTo>
                  <a:lnTo>
                    <a:pt x="61" y="679"/>
                  </a:lnTo>
                  <a:lnTo>
                    <a:pt x="54" y="679"/>
                  </a:lnTo>
                  <a:lnTo>
                    <a:pt x="47" y="678"/>
                  </a:lnTo>
                  <a:lnTo>
                    <a:pt x="39" y="673"/>
                  </a:lnTo>
                  <a:lnTo>
                    <a:pt x="21" y="662"/>
                  </a:lnTo>
                  <a:lnTo>
                    <a:pt x="10" y="660"/>
                  </a:lnTo>
                  <a:lnTo>
                    <a:pt x="6" y="656"/>
                  </a:lnTo>
                  <a:lnTo>
                    <a:pt x="6" y="651"/>
                  </a:lnTo>
                  <a:lnTo>
                    <a:pt x="11" y="644"/>
                  </a:lnTo>
                  <a:lnTo>
                    <a:pt x="16" y="639"/>
                  </a:lnTo>
                  <a:lnTo>
                    <a:pt x="22" y="637"/>
                  </a:lnTo>
                  <a:lnTo>
                    <a:pt x="25" y="632"/>
                  </a:lnTo>
                  <a:lnTo>
                    <a:pt x="25" y="627"/>
                  </a:lnTo>
                  <a:lnTo>
                    <a:pt x="24" y="619"/>
                  </a:lnTo>
                  <a:lnTo>
                    <a:pt x="17" y="603"/>
                  </a:lnTo>
                  <a:lnTo>
                    <a:pt x="15" y="599"/>
                  </a:lnTo>
                  <a:lnTo>
                    <a:pt x="15" y="595"/>
                  </a:lnTo>
                  <a:lnTo>
                    <a:pt x="16" y="590"/>
                  </a:lnTo>
                  <a:lnTo>
                    <a:pt x="21" y="585"/>
                  </a:lnTo>
                  <a:lnTo>
                    <a:pt x="34" y="553"/>
                  </a:lnTo>
                  <a:lnTo>
                    <a:pt x="36" y="547"/>
                  </a:lnTo>
                  <a:lnTo>
                    <a:pt x="34" y="538"/>
                  </a:lnTo>
                  <a:lnTo>
                    <a:pt x="27" y="532"/>
                  </a:lnTo>
                  <a:lnTo>
                    <a:pt x="17" y="524"/>
                  </a:lnTo>
                  <a:lnTo>
                    <a:pt x="16" y="520"/>
                  </a:lnTo>
                  <a:lnTo>
                    <a:pt x="16" y="516"/>
                  </a:lnTo>
                  <a:lnTo>
                    <a:pt x="22" y="507"/>
                  </a:lnTo>
                  <a:lnTo>
                    <a:pt x="31" y="498"/>
                  </a:lnTo>
                  <a:lnTo>
                    <a:pt x="40" y="492"/>
                  </a:lnTo>
                  <a:lnTo>
                    <a:pt x="48" y="488"/>
                  </a:lnTo>
                  <a:lnTo>
                    <a:pt x="59" y="485"/>
                  </a:lnTo>
                  <a:lnTo>
                    <a:pt x="63" y="479"/>
                  </a:lnTo>
                  <a:lnTo>
                    <a:pt x="65" y="472"/>
                  </a:lnTo>
                  <a:lnTo>
                    <a:pt x="65" y="465"/>
                  </a:lnTo>
                  <a:lnTo>
                    <a:pt x="63" y="456"/>
                  </a:lnTo>
                  <a:lnTo>
                    <a:pt x="57" y="442"/>
                  </a:lnTo>
                  <a:lnTo>
                    <a:pt x="49" y="431"/>
                  </a:lnTo>
                  <a:lnTo>
                    <a:pt x="31" y="409"/>
                  </a:lnTo>
                  <a:lnTo>
                    <a:pt x="15" y="394"/>
                  </a:lnTo>
                  <a:lnTo>
                    <a:pt x="11" y="393"/>
                  </a:lnTo>
                  <a:lnTo>
                    <a:pt x="10" y="385"/>
                  </a:lnTo>
                  <a:lnTo>
                    <a:pt x="15" y="376"/>
                  </a:lnTo>
                  <a:lnTo>
                    <a:pt x="23" y="360"/>
                  </a:lnTo>
                  <a:lnTo>
                    <a:pt x="29" y="352"/>
                  </a:lnTo>
                  <a:lnTo>
                    <a:pt x="36" y="347"/>
                  </a:lnTo>
                  <a:lnTo>
                    <a:pt x="54" y="337"/>
                  </a:lnTo>
                  <a:lnTo>
                    <a:pt x="88" y="327"/>
                  </a:lnTo>
                  <a:lnTo>
                    <a:pt x="113" y="313"/>
                  </a:lnTo>
                  <a:lnTo>
                    <a:pt x="135" y="300"/>
                  </a:lnTo>
                  <a:lnTo>
                    <a:pt x="156" y="283"/>
                  </a:lnTo>
                  <a:lnTo>
                    <a:pt x="198" y="246"/>
                  </a:lnTo>
                  <a:lnTo>
                    <a:pt x="234" y="214"/>
                  </a:lnTo>
                  <a:lnTo>
                    <a:pt x="270" y="186"/>
                  </a:lnTo>
                  <a:lnTo>
                    <a:pt x="271" y="165"/>
                  </a:lnTo>
                  <a:lnTo>
                    <a:pt x="271" y="150"/>
                  </a:lnTo>
                  <a:lnTo>
                    <a:pt x="269" y="132"/>
                  </a:lnTo>
                  <a:lnTo>
                    <a:pt x="282" y="133"/>
                  </a:lnTo>
                  <a:lnTo>
                    <a:pt x="317" y="134"/>
                  </a:lnTo>
                  <a:lnTo>
                    <a:pt x="392" y="135"/>
                  </a:lnTo>
                  <a:lnTo>
                    <a:pt x="521" y="145"/>
                  </a:lnTo>
                  <a:lnTo>
                    <a:pt x="560" y="145"/>
                  </a:lnTo>
                  <a:lnTo>
                    <a:pt x="609" y="146"/>
                  </a:lnTo>
                  <a:lnTo>
                    <a:pt x="674" y="151"/>
                  </a:lnTo>
                  <a:lnTo>
                    <a:pt x="692" y="151"/>
                  </a:lnTo>
                  <a:lnTo>
                    <a:pt x="732" y="152"/>
                  </a:lnTo>
                  <a:lnTo>
                    <a:pt x="764" y="153"/>
                  </a:lnTo>
                  <a:lnTo>
                    <a:pt x="790" y="158"/>
                  </a:lnTo>
                  <a:lnTo>
                    <a:pt x="823" y="159"/>
                  </a:lnTo>
                  <a:lnTo>
                    <a:pt x="843" y="163"/>
                  </a:lnTo>
                  <a:lnTo>
                    <a:pt x="871" y="163"/>
                  </a:lnTo>
                  <a:lnTo>
                    <a:pt x="901" y="167"/>
                  </a:lnTo>
                  <a:lnTo>
                    <a:pt x="917" y="164"/>
                  </a:lnTo>
                  <a:lnTo>
                    <a:pt x="950" y="165"/>
                  </a:lnTo>
                  <a:lnTo>
                    <a:pt x="974" y="170"/>
                  </a:lnTo>
                  <a:lnTo>
                    <a:pt x="982" y="176"/>
                  </a:lnTo>
                  <a:lnTo>
                    <a:pt x="994" y="169"/>
                  </a:lnTo>
                  <a:lnTo>
                    <a:pt x="1005" y="167"/>
                  </a:lnTo>
                  <a:lnTo>
                    <a:pt x="1028" y="164"/>
                  </a:lnTo>
                  <a:lnTo>
                    <a:pt x="1047" y="167"/>
                  </a:lnTo>
                  <a:lnTo>
                    <a:pt x="1063" y="164"/>
                  </a:lnTo>
                  <a:lnTo>
                    <a:pt x="1078" y="167"/>
                  </a:lnTo>
                  <a:lnTo>
                    <a:pt x="1120" y="170"/>
                  </a:lnTo>
                  <a:lnTo>
                    <a:pt x="1143" y="168"/>
                  </a:lnTo>
                  <a:lnTo>
                    <a:pt x="1150" y="169"/>
                  </a:lnTo>
                  <a:lnTo>
                    <a:pt x="1173" y="168"/>
                  </a:lnTo>
                  <a:lnTo>
                    <a:pt x="1181" y="167"/>
                  </a:lnTo>
                  <a:lnTo>
                    <a:pt x="1191" y="168"/>
                  </a:lnTo>
                  <a:lnTo>
                    <a:pt x="1211" y="164"/>
                  </a:lnTo>
                  <a:lnTo>
                    <a:pt x="1220" y="168"/>
                  </a:lnTo>
                  <a:lnTo>
                    <a:pt x="1246" y="165"/>
                  </a:lnTo>
                  <a:lnTo>
                    <a:pt x="1251" y="164"/>
                  </a:lnTo>
                  <a:lnTo>
                    <a:pt x="1277" y="169"/>
                  </a:lnTo>
                  <a:lnTo>
                    <a:pt x="1300" y="167"/>
                  </a:lnTo>
                  <a:lnTo>
                    <a:pt x="1307" y="168"/>
                  </a:lnTo>
                  <a:lnTo>
                    <a:pt x="1323" y="167"/>
                  </a:lnTo>
                  <a:lnTo>
                    <a:pt x="1335" y="168"/>
                  </a:lnTo>
                  <a:lnTo>
                    <a:pt x="1351" y="168"/>
                  </a:lnTo>
                  <a:lnTo>
                    <a:pt x="1366" y="174"/>
                  </a:lnTo>
                  <a:lnTo>
                    <a:pt x="1395" y="170"/>
                  </a:lnTo>
                  <a:lnTo>
                    <a:pt x="1411" y="173"/>
                  </a:lnTo>
                  <a:lnTo>
                    <a:pt x="1428" y="176"/>
                  </a:lnTo>
                  <a:lnTo>
                    <a:pt x="1445" y="178"/>
                  </a:lnTo>
                  <a:lnTo>
                    <a:pt x="1457" y="170"/>
                  </a:lnTo>
                  <a:lnTo>
                    <a:pt x="1469" y="167"/>
                  </a:lnTo>
                  <a:lnTo>
                    <a:pt x="1481" y="172"/>
                  </a:lnTo>
                  <a:lnTo>
                    <a:pt x="1491" y="169"/>
                  </a:lnTo>
                  <a:lnTo>
                    <a:pt x="1500" y="168"/>
                  </a:lnTo>
                  <a:lnTo>
                    <a:pt x="1512" y="164"/>
                  </a:lnTo>
                  <a:lnTo>
                    <a:pt x="1533" y="167"/>
                  </a:lnTo>
                  <a:lnTo>
                    <a:pt x="1562" y="167"/>
                  </a:lnTo>
                  <a:lnTo>
                    <a:pt x="1570" y="174"/>
                  </a:lnTo>
                  <a:lnTo>
                    <a:pt x="1573" y="175"/>
                  </a:lnTo>
                  <a:lnTo>
                    <a:pt x="1603" y="165"/>
                  </a:lnTo>
                  <a:lnTo>
                    <a:pt x="1616" y="162"/>
                  </a:lnTo>
                  <a:lnTo>
                    <a:pt x="1644" y="157"/>
                  </a:lnTo>
                  <a:lnTo>
                    <a:pt x="1650" y="161"/>
                  </a:lnTo>
                  <a:lnTo>
                    <a:pt x="1655" y="161"/>
                  </a:lnTo>
                  <a:lnTo>
                    <a:pt x="1660" y="159"/>
                  </a:lnTo>
                  <a:lnTo>
                    <a:pt x="1662" y="155"/>
                  </a:lnTo>
                  <a:lnTo>
                    <a:pt x="1681" y="152"/>
                  </a:lnTo>
                  <a:lnTo>
                    <a:pt x="1708" y="149"/>
                  </a:lnTo>
                  <a:lnTo>
                    <a:pt x="1729" y="146"/>
                  </a:lnTo>
                  <a:lnTo>
                    <a:pt x="1756" y="141"/>
                  </a:lnTo>
                  <a:lnTo>
                    <a:pt x="1778" y="137"/>
                  </a:lnTo>
                  <a:lnTo>
                    <a:pt x="1782" y="137"/>
                  </a:lnTo>
                  <a:lnTo>
                    <a:pt x="1800" y="133"/>
                  </a:lnTo>
                  <a:lnTo>
                    <a:pt x="1837" y="128"/>
                  </a:lnTo>
                  <a:lnTo>
                    <a:pt x="1868" y="123"/>
                  </a:lnTo>
                  <a:lnTo>
                    <a:pt x="1897" y="119"/>
                  </a:lnTo>
                  <a:lnTo>
                    <a:pt x="1914" y="115"/>
                  </a:lnTo>
                  <a:lnTo>
                    <a:pt x="1926" y="114"/>
                  </a:lnTo>
                  <a:lnTo>
                    <a:pt x="1937" y="114"/>
                  </a:lnTo>
                  <a:lnTo>
                    <a:pt x="1947" y="111"/>
                  </a:lnTo>
                  <a:lnTo>
                    <a:pt x="1962" y="107"/>
                  </a:lnTo>
                  <a:lnTo>
                    <a:pt x="1963" y="107"/>
                  </a:lnTo>
                  <a:lnTo>
                    <a:pt x="1968" y="105"/>
                  </a:lnTo>
                  <a:lnTo>
                    <a:pt x="1982" y="104"/>
                  </a:lnTo>
                  <a:lnTo>
                    <a:pt x="2007" y="101"/>
                  </a:lnTo>
                  <a:lnTo>
                    <a:pt x="2023" y="98"/>
                  </a:lnTo>
                  <a:lnTo>
                    <a:pt x="2034" y="96"/>
                  </a:lnTo>
                  <a:lnTo>
                    <a:pt x="2048" y="95"/>
                  </a:lnTo>
                  <a:lnTo>
                    <a:pt x="2061" y="93"/>
                  </a:lnTo>
                  <a:lnTo>
                    <a:pt x="2077" y="91"/>
                  </a:lnTo>
                  <a:lnTo>
                    <a:pt x="2090" y="87"/>
                  </a:lnTo>
                  <a:lnTo>
                    <a:pt x="2103" y="84"/>
                  </a:lnTo>
                  <a:lnTo>
                    <a:pt x="2116" y="79"/>
                  </a:lnTo>
                  <a:lnTo>
                    <a:pt x="2125" y="77"/>
                  </a:lnTo>
                  <a:lnTo>
                    <a:pt x="2130" y="80"/>
                  </a:lnTo>
                  <a:lnTo>
                    <a:pt x="2132" y="78"/>
                  </a:lnTo>
                  <a:lnTo>
                    <a:pt x="2134" y="78"/>
                  </a:lnTo>
                  <a:lnTo>
                    <a:pt x="2139" y="79"/>
                  </a:lnTo>
                  <a:lnTo>
                    <a:pt x="2150" y="77"/>
                  </a:lnTo>
                  <a:lnTo>
                    <a:pt x="2172" y="73"/>
                  </a:lnTo>
                  <a:lnTo>
                    <a:pt x="2184" y="71"/>
                  </a:lnTo>
                  <a:lnTo>
                    <a:pt x="2186" y="72"/>
                  </a:lnTo>
                  <a:lnTo>
                    <a:pt x="2192" y="72"/>
                  </a:lnTo>
                  <a:lnTo>
                    <a:pt x="2193" y="67"/>
                  </a:lnTo>
                  <a:lnTo>
                    <a:pt x="2199" y="66"/>
                  </a:lnTo>
                  <a:lnTo>
                    <a:pt x="2202" y="67"/>
                  </a:lnTo>
                  <a:lnTo>
                    <a:pt x="2205" y="66"/>
                  </a:lnTo>
                  <a:lnTo>
                    <a:pt x="2233" y="62"/>
                  </a:lnTo>
                  <a:lnTo>
                    <a:pt x="2258" y="56"/>
                  </a:lnTo>
                  <a:lnTo>
                    <a:pt x="2265" y="51"/>
                  </a:lnTo>
                  <a:lnTo>
                    <a:pt x="2266" y="54"/>
                  </a:lnTo>
                  <a:lnTo>
                    <a:pt x="2272" y="55"/>
                  </a:lnTo>
                  <a:lnTo>
                    <a:pt x="2275" y="54"/>
                  </a:lnTo>
                  <a:lnTo>
                    <a:pt x="2282" y="51"/>
                  </a:lnTo>
                  <a:lnTo>
                    <a:pt x="2305" y="48"/>
                  </a:lnTo>
                  <a:lnTo>
                    <a:pt x="2319" y="44"/>
                  </a:lnTo>
                  <a:lnTo>
                    <a:pt x="2339" y="42"/>
                  </a:lnTo>
                  <a:lnTo>
                    <a:pt x="2347" y="40"/>
                  </a:lnTo>
                  <a:lnTo>
                    <a:pt x="2355" y="38"/>
                  </a:lnTo>
                  <a:lnTo>
                    <a:pt x="2372" y="32"/>
                  </a:lnTo>
                  <a:lnTo>
                    <a:pt x="2385" y="30"/>
                  </a:lnTo>
                  <a:lnTo>
                    <a:pt x="2392" y="30"/>
                  </a:lnTo>
                  <a:lnTo>
                    <a:pt x="2407" y="25"/>
                  </a:lnTo>
                  <a:lnTo>
                    <a:pt x="2409" y="27"/>
                  </a:lnTo>
                  <a:lnTo>
                    <a:pt x="2425" y="25"/>
                  </a:lnTo>
                  <a:lnTo>
                    <a:pt x="2429" y="24"/>
                  </a:lnTo>
                  <a:lnTo>
                    <a:pt x="2441" y="16"/>
                  </a:lnTo>
                  <a:lnTo>
                    <a:pt x="2449" y="14"/>
                  </a:lnTo>
                  <a:lnTo>
                    <a:pt x="2462" y="10"/>
                  </a:lnTo>
                  <a:lnTo>
                    <a:pt x="2466" y="9"/>
                  </a:lnTo>
                  <a:lnTo>
                    <a:pt x="2478" y="9"/>
                  </a:lnTo>
                  <a:lnTo>
                    <a:pt x="2505" y="4"/>
                  </a:lnTo>
                  <a:lnTo>
                    <a:pt x="2520" y="1"/>
                  </a:lnTo>
                  <a:lnTo>
                    <a:pt x="2526" y="0"/>
                  </a:lnTo>
                  <a:lnTo>
                    <a:pt x="2534" y="3"/>
                  </a:lnTo>
                  <a:lnTo>
                    <a:pt x="2542" y="15"/>
                  </a:lnTo>
                  <a:lnTo>
                    <a:pt x="2543" y="20"/>
                  </a:lnTo>
                  <a:lnTo>
                    <a:pt x="2543" y="27"/>
                  </a:lnTo>
                  <a:lnTo>
                    <a:pt x="2532" y="39"/>
                  </a:lnTo>
                  <a:lnTo>
                    <a:pt x="2528" y="44"/>
                  </a:lnTo>
                  <a:lnTo>
                    <a:pt x="2526" y="46"/>
                  </a:lnTo>
                  <a:lnTo>
                    <a:pt x="2528" y="49"/>
                  </a:lnTo>
                  <a:lnTo>
                    <a:pt x="2535" y="49"/>
                  </a:lnTo>
                  <a:lnTo>
                    <a:pt x="2538" y="51"/>
                  </a:lnTo>
                  <a:lnTo>
                    <a:pt x="2540" y="54"/>
                  </a:lnTo>
                  <a:lnTo>
                    <a:pt x="2541" y="61"/>
                  </a:lnTo>
                  <a:lnTo>
                    <a:pt x="2538" y="74"/>
                  </a:lnTo>
                  <a:lnTo>
                    <a:pt x="2531" y="91"/>
                  </a:lnTo>
                  <a:lnTo>
                    <a:pt x="2525" y="96"/>
                  </a:lnTo>
                  <a:lnTo>
                    <a:pt x="2518" y="96"/>
                  </a:lnTo>
                  <a:lnTo>
                    <a:pt x="2512" y="98"/>
                  </a:lnTo>
                  <a:lnTo>
                    <a:pt x="2505" y="102"/>
                  </a:lnTo>
                  <a:lnTo>
                    <a:pt x="2494" y="111"/>
                  </a:lnTo>
                  <a:lnTo>
                    <a:pt x="2482" y="119"/>
                  </a:lnTo>
                  <a:lnTo>
                    <a:pt x="2474" y="121"/>
                  </a:lnTo>
                  <a:lnTo>
                    <a:pt x="2468" y="122"/>
                  </a:lnTo>
                  <a:lnTo>
                    <a:pt x="2458" y="121"/>
                  </a:lnTo>
                  <a:lnTo>
                    <a:pt x="2445" y="114"/>
                  </a:lnTo>
                  <a:lnTo>
                    <a:pt x="2438" y="113"/>
                  </a:lnTo>
                  <a:lnTo>
                    <a:pt x="2435" y="114"/>
                  </a:lnTo>
                  <a:lnTo>
                    <a:pt x="2433" y="117"/>
                  </a:lnTo>
                  <a:lnTo>
                    <a:pt x="2432" y="127"/>
                  </a:lnTo>
                  <a:lnTo>
                    <a:pt x="2428" y="138"/>
                  </a:lnTo>
                  <a:lnTo>
                    <a:pt x="2423" y="145"/>
                  </a:lnTo>
                  <a:lnTo>
                    <a:pt x="2416" y="149"/>
                  </a:lnTo>
                  <a:lnTo>
                    <a:pt x="2395" y="151"/>
                  </a:lnTo>
                  <a:lnTo>
                    <a:pt x="2386" y="155"/>
                  </a:lnTo>
                  <a:lnTo>
                    <a:pt x="2379" y="165"/>
                  </a:lnTo>
                  <a:lnTo>
                    <a:pt x="2371" y="170"/>
                  </a:lnTo>
                  <a:lnTo>
                    <a:pt x="2362" y="172"/>
                  </a:lnTo>
                  <a:lnTo>
                    <a:pt x="2356" y="173"/>
                  </a:lnTo>
                  <a:lnTo>
                    <a:pt x="2353" y="179"/>
                  </a:lnTo>
                  <a:lnTo>
                    <a:pt x="2356" y="193"/>
                  </a:lnTo>
                  <a:lnTo>
                    <a:pt x="2354" y="203"/>
                  </a:lnTo>
                  <a:lnTo>
                    <a:pt x="2353" y="214"/>
                  </a:lnTo>
                  <a:lnTo>
                    <a:pt x="2347" y="216"/>
                  </a:lnTo>
                  <a:lnTo>
                    <a:pt x="2342" y="220"/>
                  </a:lnTo>
                  <a:lnTo>
                    <a:pt x="2337" y="227"/>
                  </a:lnTo>
                  <a:lnTo>
                    <a:pt x="2331" y="229"/>
                  </a:lnTo>
                  <a:lnTo>
                    <a:pt x="2330" y="233"/>
                  </a:lnTo>
                  <a:lnTo>
                    <a:pt x="2330" y="236"/>
                  </a:lnTo>
                  <a:lnTo>
                    <a:pt x="2325" y="241"/>
                  </a:lnTo>
                  <a:lnTo>
                    <a:pt x="2326" y="244"/>
                  </a:lnTo>
                  <a:lnTo>
                    <a:pt x="2331" y="245"/>
                  </a:lnTo>
                  <a:lnTo>
                    <a:pt x="2338" y="242"/>
                  </a:lnTo>
                  <a:lnTo>
                    <a:pt x="2345" y="245"/>
                  </a:lnTo>
                  <a:lnTo>
                    <a:pt x="2351" y="245"/>
                  </a:lnTo>
                  <a:lnTo>
                    <a:pt x="2354" y="247"/>
                  </a:lnTo>
                  <a:lnTo>
                    <a:pt x="2365" y="268"/>
                  </a:lnTo>
                  <a:lnTo>
                    <a:pt x="2366" y="275"/>
                  </a:lnTo>
                  <a:lnTo>
                    <a:pt x="2369" y="276"/>
                  </a:lnTo>
                  <a:lnTo>
                    <a:pt x="2375" y="277"/>
                  </a:lnTo>
                  <a:lnTo>
                    <a:pt x="2379" y="280"/>
                  </a:lnTo>
                  <a:lnTo>
                    <a:pt x="2383" y="288"/>
                  </a:lnTo>
                  <a:lnTo>
                    <a:pt x="2387" y="298"/>
                  </a:lnTo>
                  <a:lnTo>
                    <a:pt x="2389" y="303"/>
                  </a:lnTo>
                  <a:lnTo>
                    <a:pt x="2390" y="305"/>
                  </a:lnTo>
                  <a:lnTo>
                    <a:pt x="2392" y="305"/>
                  </a:lnTo>
                  <a:lnTo>
                    <a:pt x="2398" y="303"/>
                  </a:lnTo>
                  <a:lnTo>
                    <a:pt x="2403" y="305"/>
                  </a:lnTo>
                  <a:lnTo>
                    <a:pt x="2415" y="292"/>
                  </a:lnTo>
                  <a:lnTo>
                    <a:pt x="2421" y="292"/>
                  </a:lnTo>
                  <a:lnTo>
                    <a:pt x="2423" y="293"/>
                  </a:lnTo>
                  <a:lnTo>
                    <a:pt x="2429" y="304"/>
                  </a:lnTo>
                  <a:lnTo>
                    <a:pt x="2435" y="312"/>
                  </a:lnTo>
                  <a:lnTo>
                    <a:pt x="2444" y="324"/>
                  </a:lnTo>
                  <a:lnTo>
                    <a:pt x="2452" y="331"/>
                  </a:lnTo>
                  <a:lnTo>
                    <a:pt x="2452" y="336"/>
                  </a:lnTo>
                  <a:lnTo>
                    <a:pt x="2460" y="353"/>
                  </a:lnTo>
                  <a:lnTo>
                    <a:pt x="2459" y="363"/>
                  </a:lnTo>
                  <a:lnTo>
                    <a:pt x="2449" y="372"/>
                  </a:lnTo>
                  <a:lnTo>
                    <a:pt x="2446" y="379"/>
                  </a:lnTo>
                  <a:lnTo>
                    <a:pt x="2446" y="394"/>
                  </a:lnTo>
                  <a:lnTo>
                    <a:pt x="2446" y="402"/>
                  </a:lnTo>
                  <a:lnTo>
                    <a:pt x="2447" y="407"/>
                  </a:lnTo>
                  <a:lnTo>
                    <a:pt x="2452" y="409"/>
                  </a:lnTo>
                  <a:lnTo>
                    <a:pt x="2465" y="414"/>
                  </a:lnTo>
                  <a:lnTo>
                    <a:pt x="2482" y="422"/>
                  </a:lnTo>
                  <a:lnTo>
                    <a:pt x="2490" y="430"/>
                  </a:lnTo>
                  <a:lnTo>
                    <a:pt x="2499" y="438"/>
                  </a:lnTo>
                  <a:lnTo>
                    <a:pt x="2505" y="449"/>
                  </a:lnTo>
                  <a:lnTo>
                    <a:pt x="2508" y="461"/>
                  </a:lnTo>
                  <a:lnTo>
                    <a:pt x="2520" y="471"/>
                  </a:lnTo>
                  <a:lnTo>
                    <a:pt x="2522" y="474"/>
                  </a:lnTo>
                  <a:lnTo>
                    <a:pt x="2523" y="486"/>
                  </a:lnTo>
                  <a:lnTo>
                    <a:pt x="2528" y="489"/>
                  </a:lnTo>
                  <a:lnTo>
                    <a:pt x="2531" y="496"/>
                  </a:lnTo>
                  <a:lnTo>
                    <a:pt x="2542" y="507"/>
                  </a:lnTo>
                  <a:lnTo>
                    <a:pt x="2559" y="526"/>
                  </a:lnTo>
                  <a:lnTo>
                    <a:pt x="2559" y="532"/>
                  </a:lnTo>
                  <a:lnTo>
                    <a:pt x="2568" y="538"/>
                  </a:lnTo>
                  <a:lnTo>
                    <a:pt x="2580" y="551"/>
                  </a:lnTo>
                  <a:lnTo>
                    <a:pt x="2590" y="563"/>
                  </a:lnTo>
                  <a:lnTo>
                    <a:pt x="2596" y="575"/>
                  </a:lnTo>
                  <a:lnTo>
                    <a:pt x="2598" y="581"/>
                  </a:lnTo>
                  <a:lnTo>
                    <a:pt x="2598" y="598"/>
                  </a:lnTo>
                  <a:lnTo>
                    <a:pt x="2601" y="608"/>
                  </a:lnTo>
                  <a:lnTo>
                    <a:pt x="2608" y="623"/>
                  </a:lnTo>
                  <a:lnTo>
                    <a:pt x="2609" y="632"/>
                  </a:lnTo>
                  <a:lnTo>
                    <a:pt x="2607" y="641"/>
                  </a:lnTo>
                  <a:lnTo>
                    <a:pt x="2598" y="652"/>
                  </a:lnTo>
                  <a:lnTo>
                    <a:pt x="2592" y="661"/>
                  </a:lnTo>
                  <a:lnTo>
                    <a:pt x="2590" y="673"/>
                  </a:lnTo>
                  <a:lnTo>
                    <a:pt x="2584" y="680"/>
                  </a:lnTo>
                  <a:lnTo>
                    <a:pt x="2577" y="684"/>
                  </a:lnTo>
                  <a:lnTo>
                    <a:pt x="2572" y="690"/>
                  </a:lnTo>
                  <a:lnTo>
                    <a:pt x="2570" y="699"/>
                  </a:lnTo>
                  <a:lnTo>
                    <a:pt x="2571" y="708"/>
                  </a:lnTo>
                  <a:lnTo>
                    <a:pt x="2574" y="720"/>
                  </a:lnTo>
                  <a:lnTo>
                    <a:pt x="2576" y="730"/>
                  </a:lnTo>
                  <a:lnTo>
                    <a:pt x="2577" y="741"/>
                  </a:lnTo>
                  <a:lnTo>
                    <a:pt x="2570" y="759"/>
                  </a:lnTo>
                  <a:lnTo>
                    <a:pt x="2565" y="776"/>
                  </a:lnTo>
                  <a:lnTo>
                    <a:pt x="2561" y="783"/>
                  </a:lnTo>
                  <a:lnTo>
                    <a:pt x="2555" y="786"/>
                  </a:lnTo>
                  <a:lnTo>
                    <a:pt x="2549" y="789"/>
                  </a:lnTo>
                  <a:lnTo>
                    <a:pt x="2548" y="786"/>
                  </a:lnTo>
                  <a:lnTo>
                    <a:pt x="2548" y="783"/>
                  </a:lnTo>
                  <a:lnTo>
                    <a:pt x="2554" y="776"/>
                  </a:lnTo>
                  <a:lnTo>
                    <a:pt x="2555" y="772"/>
                  </a:lnTo>
                  <a:lnTo>
                    <a:pt x="2554" y="770"/>
                  </a:lnTo>
                  <a:lnTo>
                    <a:pt x="2550" y="766"/>
                  </a:lnTo>
                  <a:lnTo>
                    <a:pt x="2550" y="764"/>
                  </a:lnTo>
                  <a:lnTo>
                    <a:pt x="2552" y="763"/>
                  </a:lnTo>
                  <a:lnTo>
                    <a:pt x="2554" y="759"/>
                  </a:lnTo>
                  <a:lnTo>
                    <a:pt x="2554" y="757"/>
                  </a:lnTo>
                  <a:lnTo>
                    <a:pt x="2554" y="753"/>
                  </a:lnTo>
                  <a:lnTo>
                    <a:pt x="2552" y="752"/>
                  </a:lnTo>
                  <a:lnTo>
                    <a:pt x="2552" y="756"/>
                  </a:lnTo>
                  <a:lnTo>
                    <a:pt x="2549" y="762"/>
                  </a:lnTo>
                  <a:lnTo>
                    <a:pt x="2548" y="765"/>
                  </a:lnTo>
                  <a:lnTo>
                    <a:pt x="2552" y="770"/>
                  </a:lnTo>
                  <a:lnTo>
                    <a:pt x="2550" y="771"/>
                  </a:lnTo>
                  <a:lnTo>
                    <a:pt x="2548" y="776"/>
                  </a:lnTo>
                  <a:lnTo>
                    <a:pt x="2544" y="785"/>
                  </a:lnTo>
                  <a:lnTo>
                    <a:pt x="2546" y="793"/>
                  </a:lnTo>
                  <a:lnTo>
                    <a:pt x="2540" y="794"/>
                  </a:lnTo>
                  <a:lnTo>
                    <a:pt x="2535" y="798"/>
                  </a:lnTo>
                  <a:lnTo>
                    <a:pt x="2530" y="800"/>
                  </a:lnTo>
                  <a:lnTo>
                    <a:pt x="2529" y="803"/>
                  </a:lnTo>
                  <a:lnTo>
                    <a:pt x="2523" y="806"/>
                  </a:lnTo>
                  <a:lnTo>
                    <a:pt x="2518" y="809"/>
                  </a:lnTo>
                  <a:lnTo>
                    <a:pt x="2517" y="807"/>
                  </a:lnTo>
                  <a:lnTo>
                    <a:pt x="2516" y="804"/>
                  </a:lnTo>
                  <a:lnTo>
                    <a:pt x="2517" y="801"/>
                  </a:lnTo>
                  <a:lnTo>
                    <a:pt x="2517" y="798"/>
                  </a:lnTo>
                  <a:lnTo>
                    <a:pt x="2512" y="797"/>
                  </a:lnTo>
                  <a:lnTo>
                    <a:pt x="2507" y="800"/>
                  </a:lnTo>
                  <a:lnTo>
                    <a:pt x="2508" y="806"/>
                  </a:lnTo>
                  <a:lnTo>
                    <a:pt x="2508" y="817"/>
                  </a:lnTo>
                  <a:lnTo>
                    <a:pt x="2507" y="822"/>
                  </a:lnTo>
                  <a:lnTo>
                    <a:pt x="2504" y="830"/>
                  </a:lnTo>
                  <a:lnTo>
                    <a:pt x="2501" y="842"/>
                  </a:lnTo>
                  <a:lnTo>
                    <a:pt x="2501" y="849"/>
                  </a:lnTo>
                  <a:lnTo>
                    <a:pt x="2493" y="848"/>
                  </a:lnTo>
                  <a:lnTo>
                    <a:pt x="2488" y="846"/>
                  </a:lnTo>
                  <a:lnTo>
                    <a:pt x="2482" y="836"/>
                  </a:lnTo>
                  <a:lnTo>
                    <a:pt x="2480" y="830"/>
                  </a:lnTo>
                  <a:lnTo>
                    <a:pt x="2469" y="846"/>
                  </a:lnTo>
                  <a:lnTo>
                    <a:pt x="2468" y="849"/>
                  </a:lnTo>
                  <a:lnTo>
                    <a:pt x="2451" y="865"/>
                  </a:lnTo>
                  <a:lnTo>
                    <a:pt x="2444" y="872"/>
                  </a:lnTo>
                  <a:lnTo>
                    <a:pt x="2429" y="885"/>
                  </a:lnTo>
                  <a:lnTo>
                    <a:pt x="2423" y="883"/>
                  </a:lnTo>
                  <a:lnTo>
                    <a:pt x="2416" y="882"/>
                  </a:lnTo>
                  <a:lnTo>
                    <a:pt x="2402" y="885"/>
                  </a:lnTo>
                  <a:lnTo>
                    <a:pt x="2403" y="890"/>
                  </a:lnTo>
                  <a:lnTo>
                    <a:pt x="2404" y="891"/>
                  </a:lnTo>
                  <a:lnTo>
                    <a:pt x="2401" y="895"/>
                  </a:lnTo>
                  <a:lnTo>
                    <a:pt x="2399" y="899"/>
                  </a:lnTo>
                  <a:lnTo>
                    <a:pt x="2403" y="902"/>
                  </a:lnTo>
                  <a:lnTo>
                    <a:pt x="2404" y="907"/>
                  </a:lnTo>
                  <a:lnTo>
                    <a:pt x="2405" y="911"/>
                  </a:lnTo>
                  <a:lnTo>
                    <a:pt x="2407" y="912"/>
                  </a:lnTo>
                  <a:lnTo>
                    <a:pt x="2408" y="916"/>
                  </a:lnTo>
                  <a:lnTo>
                    <a:pt x="2407" y="919"/>
                  </a:lnTo>
                  <a:lnTo>
                    <a:pt x="2410" y="924"/>
                  </a:lnTo>
                  <a:lnTo>
                    <a:pt x="2410" y="929"/>
                  </a:lnTo>
                  <a:lnTo>
                    <a:pt x="2409" y="931"/>
                  </a:lnTo>
                  <a:lnTo>
                    <a:pt x="2401" y="931"/>
                  </a:lnTo>
                  <a:lnTo>
                    <a:pt x="2395" y="934"/>
                  </a:lnTo>
                  <a:lnTo>
                    <a:pt x="2387" y="934"/>
                  </a:lnTo>
                  <a:lnTo>
                    <a:pt x="2386" y="932"/>
                  </a:lnTo>
                  <a:lnTo>
                    <a:pt x="2386" y="929"/>
                  </a:lnTo>
                  <a:lnTo>
                    <a:pt x="2390" y="929"/>
                  </a:lnTo>
                  <a:lnTo>
                    <a:pt x="2391" y="926"/>
                  </a:lnTo>
                  <a:lnTo>
                    <a:pt x="2392" y="923"/>
                  </a:lnTo>
                  <a:lnTo>
                    <a:pt x="2387" y="922"/>
                  </a:lnTo>
                  <a:lnTo>
                    <a:pt x="2383" y="919"/>
                  </a:lnTo>
                  <a:lnTo>
                    <a:pt x="2383" y="916"/>
                  </a:lnTo>
                  <a:lnTo>
                    <a:pt x="2380" y="918"/>
                  </a:lnTo>
                  <a:lnTo>
                    <a:pt x="2371" y="911"/>
                  </a:lnTo>
                  <a:lnTo>
                    <a:pt x="2363" y="925"/>
                  </a:lnTo>
                  <a:lnTo>
                    <a:pt x="2360" y="930"/>
                  </a:lnTo>
                  <a:lnTo>
                    <a:pt x="2357" y="932"/>
                  </a:lnTo>
                  <a:lnTo>
                    <a:pt x="2354" y="931"/>
                  </a:lnTo>
                  <a:lnTo>
                    <a:pt x="2347" y="941"/>
                  </a:lnTo>
                  <a:lnTo>
                    <a:pt x="2342" y="946"/>
                  </a:lnTo>
                  <a:lnTo>
                    <a:pt x="2331" y="949"/>
                  </a:lnTo>
                  <a:lnTo>
                    <a:pt x="2324" y="959"/>
                  </a:lnTo>
                  <a:lnTo>
                    <a:pt x="2325" y="962"/>
                  </a:lnTo>
                  <a:lnTo>
                    <a:pt x="2323" y="966"/>
                  </a:lnTo>
                  <a:lnTo>
                    <a:pt x="2314" y="979"/>
                  </a:lnTo>
                  <a:lnTo>
                    <a:pt x="2309" y="985"/>
                  </a:lnTo>
                  <a:lnTo>
                    <a:pt x="2308" y="983"/>
                  </a:lnTo>
                  <a:lnTo>
                    <a:pt x="2299" y="990"/>
                  </a:lnTo>
                </a:path>
              </a:pathLst>
            </a:custGeom>
            <a:noFill/>
            <a:ln w="158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pl-PL"/>
            </a:p>
          </p:txBody>
        </p:sp>
        <p:sp>
          <p:nvSpPr>
            <p:cNvPr id="267" name="Freeform 62">
              <a:extLst>
                <a:ext uri="{FF2B5EF4-FFF2-40B4-BE49-F238E27FC236}">
                  <a16:creationId xmlns:a16="http://schemas.microsoft.com/office/drawing/2014/main" id="{D210D39D-51A1-BE64-EE4A-A0A20426E17C}"/>
                </a:ext>
              </a:extLst>
            </p:cNvPr>
            <p:cNvSpPr>
              <a:spLocks/>
            </p:cNvSpPr>
            <p:nvPr/>
          </p:nvSpPr>
          <p:spPr bwMode="auto">
            <a:xfrm>
              <a:off x="2851" y="1195"/>
              <a:ext cx="1030" cy="412"/>
            </a:xfrm>
            <a:custGeom>
              <a:avLst/>
              <a:gdLst>
                <a:gd name="T0" fmla="*/ 1 w 2060"/>
                <a:gd name="T1" fmla="*/ 0 h 825"/>
                <a:gd name="T2" fmla="*/ 1 w 2060"/>
                <a:gd name="T3" fmla="*/ 0 h 825"/>
                <a:gd name="T4" fmla="*/ 1 w 2060"/>
                <a:gd name="T5" fmla="*/ 0 h 825"/>
                <a:gd name="T6" fmla="*/ 1 w 2060"/>
                <a:gd name="T7" fmla="*/ 0 h 825"/>
                <a:gd name="T8" fmla="*/ 1 w 2060"/>
                <a:gd name="T9" fmla="*/ 0 h 825"/>
                <a:gd name="T10" fmla="*/ 1 w 2060"/>
                <a:gd name="T11" fmla="*/ 0 h 825"/>
                <a:gd name="T12" fmla="*/ 1 w 2060"/>
                <a:gd name="T13" fmla="*/ 0 h 825"/>
                <a:gd name="T14" fmla="*/ 1 w 2060"/>
                <a:gd name="T15" fmla="*/ 0 h 825"/>
                <a:gd name="T16" fmla="*/ 1 w 2060"/>
                <a:gd name="T17" fmla="*/ 0 h 825"/>
                <a:gd name="T18" fmla="*/ 1 w 2060"/>
                <a:gd name="T19" fmla="*/ 0 h 825"/>
                <a:gd name="T20" fmla="*/ 1 w 2060"/>
                <a:gd name="T21" fmla="*/ 0 h 825"/>
                <a:gd name="T22" fmla="*/ 1 w 2060"/>
                <a:gd name="T23" fmla="*/ 0 h 825"/>
                <a:gd name="T24" fmla="*/ 1 w 2060"/>
                <a:gd name="T25" fmla="*/ 0 h 825"/>
                <a:gd name="T26" fmla="*/ 1 w 2060"/>
                <a:gd name="T27" fmla="*/ 0 h 825"/>
                <a:gd name="T28" fmla="*/ 1 w 2060"/>
                <a:gd name="T29" fmla="*/ 0 h 825"/>
                <a:gd name="T30" fmla="*/ 1 w 2060"/>
                <a:gd name="T31" fmla="*/ 0 h 825"/>
                <a:gd name="T32" fmla="*/ 1 w 2060"/>
                <a:gd name="T33" fmla="*/ 0 h 825"/>
                <a:gd name="T34" fmla="*/ 1 w 2060"/>
                <a:gd name="T35" fmla="*/ 0 h 825"/>
                <a:gd name="T36" fmla="*/ 1 w 2060"/>
                <a:gd name="T37" fmla="*/ 0 h 825"/>
                <a:gd name="T38" fmla="*/ 1 w 2060"/>
                <a:gd name="T39" fmla="*/ 0 h 825"/>
                <a:gd name="T40" fmla="*/ 1 w 2060"/>
                <a:gd name="T41" fmla="*/ 0 h 825"/>
                <a:gd name="T42" fmla="*/ 1 w 2060"/>
                <a:gd name="T43" fmla="*/ 0 h 825"/>
                <a:gd name="T44" fmla="*/ 1 w 2060"/>
                <a:gd name="T45" fmla="*/ 0 h 825"/>
                <a:gd name="T46" fmla="*/ 1 w 2060"/>
                <a:gd name="T47" fmla="*/ 0 h 825"/>
                <a:gd name="T48" fmla="*/ 1 w 2060"/>
                <a:gd name="T49" fmla="*/ 0 h 825"/>
                <a:gd name="T50" fmla="*/ 1 w 2060"/>
                <a:gd name="T51" fmla="*/ 0 h 825"/>
                <a:gd name="T52" fmla="*/ 1 w 2060"/>
                <a:gd name="T53" fmla="*/ 0 h 825"/>
                <a:gd name="T54" fmla="*/ 1 w 2060"/>
                <a:gd name="T55" fmla="*/ 0 h 825"/>
                <a:gd name="T56" fmla="*/ 1 w 2060"/>
                <a:gd name="T57" fmla="*/ 0 h 825"/>
                <a:gd name="T58" fmla="*/ 1 w 2060"/>
                <a:gd name="T59" fmla="*/ 0 h 825"/>
                <a:gd name="T60" fmla="*/ 1 w 2060"/>
                <a:gd name="T61" fmla="*/ 0 h 825"/>
                <a:gd name="T62" fmla="*/ 1 w 2060"/>
                <a:gd name="T63" fmla="*/ 0 h 825"/>
                <a:gd name="T64" fmla="*/ 1 w 2060"/>
                <a:gd name="T65" fmla="*/ 0 h 825"/>
                <a:gd name="T66" fmla="*/ 1 w 2060"/>
                <a:gd name="T67" fmla="*/ 0 h 825"/>
                <a:gd name="T68" fmla="*/ 1 w 2060"/>
                <a:gd name="T69" fmla="*/ 0 h 825"/>
                <a:gd name="T70" fmla="*/ 1 w 2060"/>
                <a:gd name="T71" fmla="*/ 0 h 825"/>
                <a:gd name="T72" fmla="*/ 1 w 2060"/>
                <a:gd name="T73" fmla="*/ 0 h 825"/>
                <a:gd name="T74" fmla="*/ 1 w 2060"/>
                <a:gd name="T75" fmla="*/ 0 h 825"/>
                <a:gd name="T76" fmla="*/ 1 w 2060"/>
                <a:gd name="T77" fmla="*/ 0 h 825"/>
                <a:gd name="T78" fmla="*/ 1 w 2060"/>
                <a:gd name="T79" fmla="*/ 0 h 825"/>
                <a:gd name="T80" fmla="*/ 1 w 2060"/>
                <a:gd name="T81" fmla="*/ 0 h 825"/>
                <a:gd name="T82" fmla="*/ 1 w 2060"/>
                <a:gd name="T83" fmla="*/ 0 h 825"/>
                <a:gd name="T84" fmla="*/ 1 w 2060"/>
                <a:gd name="T85" fmla="*/ 0 h 825"/>
                <a:gd name="T86" fmla="*/ 1 w 2060"/>
                <a:gd name="T87" fmla="*/ 0 h 825"/>
                <a:gd name="T88" fmla="*/ 1 w 2060"/>
                <a:gd name="T89" fmla="*/ 0 h 825"/>
                <a:gd name="T90" fmla="*/ 1 w 2060"/>
                <a:gd name="T91" fmla="*/ 0 h 825"/>
                <a:gd name="T92" fmla="*/ 1 w 2060"/>
                <a:gd name="T93" fmla="*/ 0 h 825"/>
                <a:gd name="T94" fmla="*/ 1 w 2060"/>
                <a:gd name="T95" fmla="*/ 0 h 825"/>
                <a:gd name="T96" fmla="*/ 1 w 2060"/>
                <a:gd name="T97" fmla="*/ 0 h 825"/>
                <a:gd name="T98" fmla="*/ 1 w 2060"/>
                <a:gd name="T99" fmla="*/ 0 h 825"/>
                <a:gd name="T100" fmla="*/ 1 w 2060"/>
                <a:gd name="T101" fmla="*/ 0 h 825"/>
                <a:gd name="T102" fmla="*/ 1 w 2060"/>
                <a:gd name="T103" fmla="*/ 0 h 825"/>
                <a:gd name="T104" fmla="*/ 1 w 2060"/>
                <a:gd name="T105" fmla="*/ 0 h 825"/>
                <a:gd name="T106" fmla="*/ 1 w 2060"/>
                <a:gd name="T107" fmla="*/ 0 h 825"/>
                <a:gd name="T108" fmla="*/ 1 w 2060"/>
                <a:gd name="T109" fmla="*/ 0 h 825"/>
                <a:gd name="T110" fmla="*/ 1 w 2060"/>
                <a:gd name="T111" fmla="*/ 0 h 825"/>
                <a:gd name="T112" fmla="*/ 1 w 2060"/>
                <a:gd name="T113" fmla="*/ 0 h 82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060"/>
                <a:gd name="T172" fmla="*/ 0 h 825"/>
                <a:gd name="T173" fmla="*/ 2060 w 2060"/>
                <a:gd name="T174" fmla="*/ 825 h 825"/>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060" h="825">
                  <a:moveTo>
                    <a:pt x="2060" y="0"/>
                  </a:moveTo>
                  <a:lnTo>
                    <a:pt x="2050" y="7"/>
                  </a:lnTo>
                  <a:lnTo>
                    <a:pt x="2046" y="8"/>
                  </a:lnTo>
                  <a:lnTo>
                    <a:pt x="2043" y="10"/>
                  </a:lnTo>
                  <a:lnTo>
                    <a:pt x="2039" y="11"/>
                  </a:lnTo>
                  <a:lnTo>
                    <a:pt x="2037" y="14"/>
                  </a:lnTo>
                  <a:lnTo>
                    <a:pt x="2036" y="19"/>
                  </a:lnTo>
                  <a:lnTo>
                    <a:pt x="2034" y="26"/>
                  </a:lnTo>
                  <a:lnTo>
                    <a:pt x="2022" y="36"/>
                  </a:lnTo>
                  <a:lnTo>
                    <a:pt x="2018" y="42"/>
                  </a:lnTo>
                  <a:lnTo>
                    <a:pt x="2009" y="53"/>
                  </a:lnTo>
                  <a:lnTo>
                    <a:pt x="2012" y="55"/>
                  </a:lnTo>
                  <a:lnTo>
                    <a:pt x="2009" y="61"/>
                  </a:lnTo>
                  <a:lnTo>
                    <a:pt x="2001" y="70"/>
                  </a:lnTo>
                  <a:lnTo>
                    <a:pt x="1996" y="76"/>
                  </a:lnTo>
                  <a:lnTo>
                    <a:pt x="1987" y="90"/>
                  </a:lnTo>
                  <a:lnTo>
                    <a:pt x="1976" y="101"/>
                  </a:lnTo>
                  <a:lnTo>
                    <a:pt x="1970" y="105"/>
                  </a:lnTo>
                  <a:lnTo>
                    <a:pt x="1964" y="107"/>
                  </a:lnTo>
                  <a:lnTo>
                    <a:pt x="1959" y="113"/>
                  </a:lnTo>
                  <a:lnTo>
                    <a:pt x="1945" y="125"/>
                  </a:lnTo>
                  <a:lnTo>
                    <a:pt x="1929" y="139"/>
                  </a:lnTo>
                  <a:lnTo>
                    <a:pt x="1924" y="142"/>
                  </a:lnTo>
                  <a:lnTo>
                    <a:pt x="1922" y="144"/>
                  </a:lnTo>
                  <a:lnTo>
                    <a:pt x="1918" y="144"/>
                  </a:lnTo>
                  <a:lnTo>
                    <a:pt x="1910" y="142"/>
                  </a:lnTo>
                  <a:lnTo>
                    <a:pt x="1906" y="143"/>
                  </a:lnTo>
                  <a:lnTo>
                    <a:pt x="1901" y="147"/>
                  </a:lnTo>
                  <a:lnTo>
                    <a:pt x="1893" y="153"/>
                  </a:lnTo>
                  <a:lnTo>
                    <a:pt x="1891" y="156"/>
                  </a:lnTo>
                  <a:lnTo>
                    <a:pt x="1889" y="161"/>
                  </a:lnTo>
                  <a:lnTo>
                    <a:pt x="1888" y="166"/>
                  </a:lnTo>
                  <a:lnTo>
                    <a:pt x="1888" y="171"/>
                  </a:lnTo>
                  <a:lnTo>
                    <a:pt x="1886" y="174"/>
                  </a:lnTo>
                  <a:lnTo>
                    <a:pt x="1881" y="183"/>
                  </a:lnTo>
                  <a:lnTo>
                    <a:pt x="1879" y="189"/>
                  </a:lnTo>
                  <a:lnTo>
                    <a:pt x="1877" y="194"/>
                  </a:lnTo>
                  <a:lnTo>
                    <a:pt x="1876" y="195"/>
                  </a:lnTo>
                  <a:lnTo>
                    <a:pt x="1873" y="196"/>
                  </a:lnTo>
                  <a:lnTo>
                    <a:pt x="1870" y="195"/>
                  </a:lnTo>
                  <a:lnTo>
                    <a:pt x="1865" y="191"/>
                  </a:lnTo>
                  <a:lnTo>
                    <a:pt x="1864" y="185"/>
                  </a:lnTo>
                  <a:lnTo>
                    <a:pt x="1859" y="178"/>
                  </a:lnTo>
                  <a:lnTo>
                    <a:pt x="1857" y="176"/>
                  </a:lnTo>
                  <a:lnTo>
                    <a:pt x="1851" y="172"/>
                  </a:lnTo>
                  <a:lnTo>
                    <a:pt x="1845" y="170"/>
                  </a:lnTo>
                  <a:lnTo>
                    <a:pt x="1844" y="170"/>
                  </a:lnTo>
                  <a:lnTo>
                    <a:pt x="1835" y="174"/>
                  </a:lnTo>
                  <a:lnTo>
                    <a:pt x="1832" y="177"/>
                  </a:lnTo>
                  <a:lnTo>
                    <a:pt x="1829" y="177"/>
                  </a:lnTo>
                  <a:lnTo>
                    <a:pt x="1822" y="182"/>
                  </a:lnTo>
                  <a:lnTo>
                    <a:pt x="1820" y="183"/>
                  </a:lnTo>
                  <a:lnTo>
                    <a:pt x="1814" y="188"/>
                  </a:lnTo>
                  <a:lnTo>
                    <a:pt x="1809" y="188"/>
                  </a:lnTo>
                  <a:lnTo>
                    <a:pt x="1802" y="189"/>
                  </a:lnTo>
                  <a:lnTo>
                    <a:pt x="1798" y="192"/>
                  </a:lnTo>
                  <a:lnTo>
                    <a:pt x="1797" y="200"/>
                  </a:lnTo>
                  <a:lnTo>
                    <a:pt x="1793" y="202"/>
                  </a:lnTo>
                  <a:lnTo>
                    <a:pt x="1789" y="207"/>
                  </a:lnTo>
                  <a:lnTo>
                    <a:pt x="1785" y="213"/>
                  </a:lnTo>
                  <a:lnTo>
                    <a:pt x="1785" y="216"/>
                  </a:lnTo>
                  <a:lnTo>
                    <a:pt x="1785" y="222"/>
                  </a:lnTo>
                  <a:lnTo>
                    <a:pt x="1784" y="227"/>
                  </a:lnTo>
                  <a:lnTo>
                    <a:pt x="1781" y="239"/>
                  </a:lnTo>
                  <a:lnTo>
                    <a:pt x="1775" y="250"/>
                  </a:lnTo>
                  <a:lnTo>
                    <a:pt x="1772" y="255"/>
                  </a:lnTo>
                  <a:lnTo>
                    <a:pt x="1765" y="258"/>
                  </a:lnTo>
                  <a:lnTo>
                    <a:pt x="1748" y="260"/>
                  </a:lnTo>
                  <a:lnTo>
                    <a:pt x="1741" y="257"/>
                  </a:lnTo>
                  <a:lnTo>
                    <a:pt x="1731" y="252"/>
                  </a:lnTo>
                  <a:lnTo>
                    <a:pt x="1719" y="245"/>
                  </a:lnTo>
                  <a:lnTo>
                    <a:pt x="1706" y="239"/>
                  </a:lnTo>
                  <a:lnTo>
                    <a:pt x="1693" y="238"/>
                  </a:lnTo>
                  <a:lnTo>
                    <a:pt x="1683" y="237"/>
                  </a:lnTo>
                  <a:lnTo>
                    <a:pt x="1671" y="234"/>
                  </a:lnTo>
                  <a:lnTo>
                    <a:pt x="1663" y="233"/>
                  </a:lnTo>
                  <a:lnTo>
                    <a:pt x="1650" y="234"/>
                  </a:lnTo>
                  <a:lnTo>
                    <a:pt x="1645" y="234"/>
                  </a:lnTo>
                  <a:lnTo>
                    <a:pt x="1640" y="232"/>
                  </a:lnTo>
                  <a:lnTo>
                    <a:pt x="1629" y="231"/>
                  </a:lnTo>
                  <a:lnTo>
                    <a:pt x="1622" y="234"/>
                  </a:lnTo>
                  <a:lnTo>
                    <a:pt x="1611" y="242"/>
                  </a:lnTo>
                  <a:lnTo>
                    <a:pt x="1599" y="248"/>
                  </a:lnTo>
                  <a:lnTo>
                    <a:pt x="1586" y="251"/>
                  </a:lnTo>
                  <a:lnTo>
                    <a:pt x="1563" y="254"/>
                  </a:lnTo>
                  <a:lnTo>
                    <a:pt x="1549" y="256"/>
                  </a:lnTo>
                  <a:lnTo>
                    <a:pt x="1542" y="256"/>
                  </a:lnTo>
                  <a:lnTo>
                    <a:pt x="1532" y="261"/>
                  </a:lnTo>
                  <a:lnTo>
                    <a:pt x="1527" y="264"/>
                  </a:lnTo>
                  <a:lnTo>
                    <a:pt x="1505" y="272"/>
                  </a:lnTo>
                  <a:lnTo>
                    <a:pt x="1483" y="280"/>
                  </a:lnTo>
                  <a:lnTo>
                    <a:pt x="1460" y="290"/>
                  </a:lnTo>
                  <a:lnTo>
                    <a:pt x="1454" y="295"/>
                  </a:lnTo>
                  <a:lnTo>
                    <a:pt x="1449" y="301"/>
                  </a:lnTo>
                  <a:lnTo>
                    <a:pt x="1445" y="304"/>
                  </a:lnTo>
                  <a:lnTo>
                    <a:pt x="1446" y="308"/>
                  </a:lnTo>
                  <a:lnTo>
                    <a:pt x="1448" y="310"/>
                  </a:lnTo>
                  <a:lnTo>
                    <a:pt x="1455" y="316"/>
                  </a:lnTo>
                  <a:lnTo>
                    <a:pt x="1457" y="319"/>
                  </a:lnTo>
                  <a:lnTo>
                    <a:pt x="1458" y="320"/>
                  </a:lnTo>
                  <a:lnTo>
                    <a:pt x="1458" y="322"/>
                  </a:lnTo>
                  <a:lnTo>
                    <a:pt x="1457" y="323"/>
                  </a:lnTo>
                  <a:lnTo>
                    <a:pt x="1454" y="323"/>
                  </a:lnTo>
                  <a:lnTo>
                    <a:pt x="1447" y="323"/>
                  </a:lnTo>
                  <a:lnTo>
                    <a:pt x="1442" y="326"/>
                  </a:lnTo>
                  <a:lnTo>
                    <a:pt x="1437" y="329"/>
                  </a:lnTo>
                  <a:lnTo>
                    <a:pt x="1431" y="335"/>
                  </a:lnTo>
                  <a:lnTo>
                    <a:pt x="1430" y="338"/>
                  </a:lnTo>
                  <a:lnTo>
                    <a:pt x="1425" y="338"/>
                  </a:lnTo>
                  <a:lnTo>
                    <a:pt x="1423" y="341"/>
                  </a:lnTo>
                  <a:lnTo>
                    <a:pt x="1418" y="341"/>
                  </a:lnTo>
                  <a:lnTo>
                    <a:pt x="1421" y="333"/>
                  </a:lnTo>
                  <a:lnTo>
                    <a:pt x="1415" y="334"/>
                  </a:lnTo>
                  <a:lnTo>
                    <a:pt x="1406" y="339"/>
                  </a:lnTo>
                  <a:lnTo>
                    <a:pt x="1404" y="344"/>
                  </a:lnTo>
                  <a:lnTo>
                    <a:pt x="1403" y="347"/>
                  </a:lnTo>
                  <a:lnTo>
                    <a:pt x="1400" y="353"/>
                  </a:lnTo>
                  <a:lnTo>
                    <a:pt x="1397" y="358"/>
                  </a:lnTo>
                  <a:lnTo>
                    <a:pt x="1394" y="358"/>
                  </a:lnTo>
                  <a:lnTo>
                    <a:pt x="1391" y="357"/>
                  </a:lnTo>
                  <a:lnTo>
                    <a:pt x="1373" y="351"/>
                  </a:lnTo>
                  <a:lnTo>
                    <a:pt x="1364" y="349"/>
                  </a:lnTo>
                  <a:lnTo>
                    <a:pt x="1361" y="350"/>
                  </a:lnTo>
                  <a:lnTo>
                    <a:pt x="1358" y="353"/>
                  </a:lnTo>
                  <a:lnTo>
                    <a:pt x="1357" y="358"/>
                  </a:lnTo>
                  <a:lnTo>
                    <a:pt x="1355" y="365"/>
                  </a:lnTo>
                  <a:lnTo>
                    <a:pt x="1352" y="364"/>
                  </a:lnTo>
                  <a:lnTo>
                    <a:pt x="1349" y="362"/>
                  </a:lnTo>
                  <a:lnTo>
                    <a:pt x="1347" y="359"/>
                  </a:lnTo>
                  <a:lnTo>
                    <a:pt x="1347" y="356"/>
                  </a:lnTo>
                  <a:lnTo>
                    <a:pt x="1350" y="347"/>
                  </a:lnTo>
                  <a:lnTo>
                    <a:pt x="1347" y="345"/>
                  </a:lnTo>
                  <a:lnTo>
                    <a:pt x="1345" y="344"/>
                  </a:lnTo>
                  <a:lnTo>
                    <a:pt x="1341" y="345"/>
                  </a:lnTo>
                  <a:lnTo>
                    <a:pt x="1338" y="346"/>
                  </a:lnTo>
                  <a:lnTo>
                    <a:pt x="1332" y="352"/>
                  </a:lnTo>
                  <a:lnTo>
                    <a:pt x="1311" y="363"/>
                  </a:lnTo>
                  <a:lnTo>
                    <a:pt x="1299" y="371"/>
                  </a:lnTo>
                  <a:lnTo>
                    <a:pt x="1285" y="388"/>
                  </a:lnTo>
                  <a:lnTo>
                    <a:pt x="1277" y="397"/>
                  </a:lnTo>
                  <a:lnTo>
                    <a:pt x="1274" y="399"/>
                  </a:lnTo>
                  <a:lnTo>
                    <a:pt x="1248" y="426"/>
                  </a:lnTo>
                  <a:lnTo>
                    <a:pt x="1248" y="429"/>
                  </a:lnTo>
                  <a:lnTo>
                    <a:pt x="1246" y="436"/>
                  </a:lnTo>
                  <a:lnTo>
                    <a:pt x="1238" y="444"/>
                  </a:lnTo>
                  <a:lnTo>
                    <a:pt x="1222" y="460"/>
                  </a:lnTo>
                  <a:lnTo>
                    <a:pt x="1210" y="468"/>
                  </a:lnTo>
                  <a:lnTo>
                    <a:pt x="1207" y="471"/>
                  </a:lnTo>
                  <a:lnTo>
                    <a:pt x="1207" y="472"/>
                  </a:lnTo>
                  <a:lnTo>
                    <a:pt x="1206" y="475"/>
                  </a:lnTo>
                  <a:lnTo>
                    <a:pt x="1201" y="477"/>
                  </a:lnTo>
                  <a:lnTo>
                    <a:pt x="1190" y="489"/>
                  </a:lnTo>
                  <a:lnTo>
                    <a:pt x="1175" y="472"/>
                  </a:lnTo>
                  <a:lnTo>
                    <a:pt x="1171" y="470"/>
                  </a:lnTo>
                  <a:lnTo>
                    <a:pt x="1156" y="464"/>
                  </a:lnTo>
                  <a:lnTo>
                    <a:pt x="1152" y="465"/>
                  </a:lnTo>
                  <a:lnTo>
                    <a:pt x="1148" y="463"/>
                  </a:lnTo>
                  <a:lnTo>
                    <a:pt x="1147" y="457"/>
                  </a:lnTo>
                  <a:lnTo>
                    <a:pt x="1145" y="454"/>
                  </a:lnTo>
                  <a:lnTo>
                    <a:pt x="1142" y="456"/>
                  </a:lnTo>
                  <a:lnTo>
                    <a:pt x="1135" y="453"/>
                  </a:lnTo>
                  <a:lnTo>
                    <a:pt x="1135" y="456"/>
                  </a:lnTo>
                  <a:lnTo>
                    <a:pt x="1138" y="460"/>
                  </a:lnTo>
                  <a:lnTo>
                    <a:pt x="1130" y="469"/>
                  </a:lnTo>
                  <a:lnTo>
                    <a:pt x="1128" y="466"/>
                  </a:lnTo>
                  <a:lnTo>
                    <a:pt x="1127" y="466"/>
                  </a:lnTo>
                  <a:lnTo>
                    <a:pt x="1126" y="471"/>
                  </a:lnTo>
                  <a:lnTo>
                    <a:pt x="1121" y="472"/>
                  </a:lnTo>
                  <a:lnTo>
                    <a:pt x="1117" y="469"/>
                  </a:lnTo>
                  <a:lnTo>
                    <a:pt x="1109" y="469"/>
                  </a:lnTo>
                  <a:lnTo>
                    <a:pt x="1106" y="470"/>
                  </a:lnTo>
                  <a:lnTo>
                    <a:pt x="1108" y="466"/>
                  </a:lnTo>
                  <a:lnTo>
                    <a:pt x="1109" y="465"/>
                  </a:lnTo>
                  <a:lnTo>
                    <a:pt x="1108" y="464"/>
                  </a:lnTo>
                  <a:lnTo>
                    <a:pt x="1105" y="464"/>
                  </a:lnTo>
                  <a:lnTo>
                    <a:pt x="1100" y="464"/>
                  </a:lnTo>
                  <a:lnTo>
                    <a:pt x="1098" y="471"/>
                  </a:lnTo>
                  <a:lnTo>
                    <a:pt x="1097" y="474"/>
                  </a:lnTo>
                  <a:lnTo>
                    <a:pt x="1090" y="474"/>
                  </a:lnTo>
                  <a:lnTo>
                    <a:pt x="1087" y="476"/>
                  </a:lnTo>
                  <a:lnTo>
                    <a:pt x="1091" y="477"/>
                  </a:lnTo>
                  <a:lnTo>
                    <a:pt x="1088" y="480"/>
                  </a:lnTo>
                  <a:lnTo>
                    <a:pt x="1082" y="481"/>
                  </a:lnTo>
                  <a:lnTo>
                    <a:pt x="1082" y="489"/>
                  </a:lnTo>
                  <a:lnTo>
                    <a:pt x="1084" y="492"/>
                  </a:lnTo>
                  <a:lnTo>
                    <a:pt x="1092" y="496"/>
                  </a:lnTo>
                  <a:lnTo>
                    <a:pt x="1090" y="510"/>
                  </a:lnTo>
                  <a:lnTo>
                    <a:pt x="1099" y="510"/>
                  </a:lnTo>
                  <a:lnTo>
                    <a:pt x="1098" y="517"/>
                  </a:lnTo>
                  <a:lnTo>
                    <a:pt x="1092" y="516"/>
                  </a:lnTo>
                  <a:lnTo>
                    <a:pt x="1092" y="513"/>
                  </a:lnTo>
                  <a:lnTo>
                    <a:pt x="1090" y="512"/>
                  </a:lnTo>
                  <a:lnTo>
                    <a:pt x="1084" y="517"/>
                  </a:lnTo>
                  <a:lnTo>
                    <a:pt x="1084" y="530"/>
                  </a:lnTo>
                  <a:lnTo>
                    <a:pt x="1075" y="527"/>
                  </a:lnTo>
                  <a:lnTo>
                    <a:pt x="1074" y="523"/>
                  </a:lnTo>
                  <a:lnTo>
                    <a:pt x="1072" y="523"/>
                  </a:lnTo>
                  <a:lnTo>
                    <a:pt x="1063" y="521"/>
                  </a:lnTo>
                  <a:lnTo>
                    <a:pt x="1063" y="518"/>
                  </a:lnTo>
                  <a:lnTo>
                    <a:pt x="1059" y="517"/>
                  </a:lnTo>
                  <a:lnTo>
                    <a:pt x="1059" y="525"/>
                  </a:lnTo>
                  <a:lnTo>
                    <a:pt x="1060" y="529"/>
                  </a:lnTo>
                  <a:lnTo>
                    <a:pt x="1055" y="541"/>
                  </a:lnTo>
                  <a:lnTo>
                    <a:pt x="1051" y="541"/>
                  </a:lnTo>
                  <a:lnTo>
                    <a:pt x="1050" y="546"/>
                  </a:lnTo>
                  <a:lnTo>
                    <a:pt x="1047" y="545"/>
                  </a:lnTo>
                  <a:lnTo>
                    <a:pt x="1047" y="546"/>
                  </a:lnTo>
                  <a:lnTo>
                    <a:pt x="1048" y="551"/>
                  </a:lnTo>
                  <a:lnTo>
                    <a:pt x="1044" y="555"/>
                  </a:lnTo>
                  <a:lnTo>
                    <a:pt x="1030" y="545"/>
                  </a:lnTo>
                  <a:lnTo>
                    <a:pt x="1027" y="545"/>
                  </a:lnTo>
                  <a:lnTo>
                    <a:pt x="1026" y="543"/>
                  </a:lnTo>
                  <a:lnTo>
                    <a:pt x="1024" y="542"/>
                  </a:lnTo>
                  <a:lnTo>
                    <a:pt x="1020" y="543"/>
                  </a:lnTo>
                  <a:lnTo>
                    <a:pt x="1018" y="542"/>
                  </a:lnTo>
                  <a:lnTo>
                    <a:pt x="1014" y="543"/>
                  </a:lnTo>
                  <a:lnTo>
                    <a:pt x="1009" y="541"/>
                  </a:lnTo>
                  <a:lnTo>
                    <a:pt x="1006" y="543"/>
                  </a:lnTo>
                  <a:lnTo>
                    <a:pt x="1005" y="541"/>
                  </a:lnTo>
                  <a:lnTo>
                    <a:pt x="1002" y="541"/>
                  </a:lnTo>
                  <a:lnTo>
                    <a:pt x="1000" y="537"/>
                  </a:lnTo>
                  <a:lnTo>
                    <a:pt x="997" y="537"/>
                  </a:lnTo>
                  <a:lnTo>
                    <a:pt x="996" y="541"/>
                  </a:lnTo>
                  <a:lnTo>
                    <a:pt x="993" y="539"/>
                  </a:lnTo>
                  <a:lnTo>
                    <a:pt x="991" y="537"/>
                  </a:lnTo>
                  <a:lnTo>
                    <a:pt x="985" y="540"/>
                  </a:lnTo>
                  <a:lnTo>
                    <a:pt x="982" y="537"/>
                  </a:lnTo>
                  <a:lnTo>
                    <a:pt x="981" y="535"/>
                  </a:lnTo>
                  <a:lnTo>
                    <a:pt x="973" y="539"/>
                  </a:lnTo>
                  <a:lnTo>
                    <a:pt x="971" y="539"/>
                  </a:lnTo>
                  <a:lnTo>
                    <a:pt x="966" y="535"/>
                  </a:lnTo>
                  <a:lnTo>
                    <a:pt x="964" y="539"/>
                  </a:lnTo>
                  <a:lnTo>
                    <a:pt x="967" y="543"/>
                  </a:lnTo>
                  <a:lnTo>
                    <a:pt x="965" y="548"/>
                  </a:lnTo>
                  <a:lnTo>
                    <a:pt x="959" y="549"/>
                  </a:lnTo>
                  <a:lnTo>
                    <a:pt x="955" y="553"/>
                  </a:lnTo>
                  <a:lnTo>
                    <a:pt x="949" y="543"/>
                  </a:lnTo>
                  <a:lnTo>
                    <a:pt x="947" y="543"/>
                  </a:lnTo>
                  <a:lnTo>
                    <a:pt x="943" y="545"/>
                  </a:lnTo>
                  <a:lnTo>
                    <a:pt x="945" y="557"/>
                  </a:lnTo>
                  <a:lnTo>
                    <a:pt x="941" y="558"/>
                  </a:lnTo>
                  <a:lnTo>
                    <a:pt x="929" y="557"/>
                  </a:lnTo>
                  <a:lnTo>
                    <a:pt x="930" y="573"/>
                  </a:lnTo>
                  <a:lnTo>
                    <a:pt x="928" y="576"/>
                  </a:lnTo>
                  <a:lnTo>
                    <a:pt x="925" y="588"/>
                  </a:lnTo>
                  <a:lnTo>
                    <a:pt x="923" y="590"/>
                  </a:lnTo>
                  <a:lnTo>
                    <a:pt x="922" y="597"/>
                  </a:lnTo>
                  <a:lnTo>
                    <a:pt x="921" y="600"/>
                  </a:lnTo>
                  <a:lnTo>
                    <a:pt x="916" y="605"/>
                  </a:lnTo>
                  <a:lnTo>
                    <a:pt x="915" y="611"/>
                  </a:lnTo>
                  <a:lnTo>
                    <a:pt x="913" y="617"/>
                  </a:lnTo>
                  <a:lnTo>
                    <a:pt x="911" y="624"/>
                  </a:lnTo>
                  <a:lnTo>
                    <a:pt x="894" y="625"/>
                  </a:lnTo>
                  <a:lnTo>
                    <a:pt x="888" y="627"/>
                  </a:lnTo>
                  <a:lnTo>
                    <a:pt x="877" y="629"/>
                  </a:lnTo>
                  <a:lnTo>
                    <a:pt x="877" y="643"/>
                  </a:lnTo>
                  <a:lnTo>
                    <a:pt x="876" y="646"/>
                  </a:lnTo>
                  <a:lnTo>
                    <a:pt x="873" y="647"/>
                  </a:lnTo>
                  <a:lnTo>
                    <a:pt x="864" y="653"/>
                  </a:lnTo>
                  <a:lnTo>
                    <a:pt x="858" y="653"/>
                  </a:lnTo>
                  <a:lnTo>
                    <a:pt x="855" y="644"/>
                  </a:lnTo>
                  <a:lnTo>
                    <a:pt x="850" y="650"/>
                  </a:lnTo>
                  <a:lnTo>
                    <a:pt x="843" y="665"/>
                  </a:lnTo>
                  <a:lnTo>
                    <a:pt x="838" y="667"/>
                  </a:lnTo>
                  <a:lnTo>
                    <a:pt x="833" y="666"/>
                  </a:lnTo>
                  <a:lnTo>
                    <a:pt x="828" y="661"/>
                  </a:lnTo>
                  <a:lnTo>
                    <a:pt x="821" y="660"/>
                  </a:lnTo>
                  <a:lnTo>
                    <a:pt x="820" y="666"/>
                  </a:lnTo>
                  <a:lnTo>
                    <a:pt x="816" y="671"/>
                  </a:lnTo>
                  <a:lnTo>
                    <a:pt x="807" y="667"/>
                  </a:lnTo>
                  <a:lnTo>
                    <a:pt x="808" y="665"/>
                  </a:lnTo>
                  <a:lnTo>
                    <a:pt x="806" y="664"/>
                  </a:lnTo>
                  <a:lnTo>
                    <a:pt x="807" y="661"/>
                  </a:lnTo>
                  <a:lnTo>
                    <a:pt x="803" y="659"/>
                  </a:lnTo>
                  <a:lnTo>
                    <a:pt x="792" y="660"/>
                  </a:lnTo>
                  <a:lnTo>
                    <a:pt x="777" y="660"/>
                  </a:lnTo>
                  <a:lnTo>
                    <a:pt x="765" y="648"/>
                  </a:lnTo>
                  <a:lnTo>
                    <a:pt x="742" y="683"/>
                  </a:lnTo>
                  <a:lnTo>
                    <a:pt x="740" y="680"/>
                  </a:lnTo>
                  <a:lnTo>
                    <a:pt x="735" y="692"/>
                  </a:lnTo>
                  <a:lnTo>
                    <a:pt x="720" y="697"/>
                  </a:lnTo>
                  <a:lnTo>
                    <a:pt x="716" y="702"/>
                  </a:lnTo>
                  <a:lnTo>
                    <a:pt x="712" y="706"/>
                  </a:lnTo>
                  <a:lnTo>
                    <a:pt x="711" y="710"/>
                  </a:lnTo>
                  <a:lnTo>
                    <a:pt x="712" y="715"/>
                  </a:lnTo>
                  <a:lnTo>
                    <a:pt x="714" y="719"/>
                  </a:lnTo>
                  <a:lnTo>
                    <a:pt x="717" y="724"/>
                  </a:lnTo>
                  <a:lnTo>
                    <a:pt x="716" y="736"/>
                  </a:lnTo>
                  <a:lnTo>
                    <a:pt x="717" y="738"/>
                  </a:lnTo>
                  <a:lnTo>
                    <a:pt x="728" y="739"/>
                  </a:lnTo>
                  <a:lnTo>
                    <a:pt x="730" y="740"/>
                  </a:lnTo>
                  <a:lnTo>
                    <a:pt x="730" y="743"/>
                  </a:lnTo>
                  <a:lnTo>
                    <a:pt x="730" y="744"/>
                  </a:lnTo>
                  <a:lnTo>
                    <a:pt x="726" y="746"/>
                  </a:lnTo>
                  <a:lnTo>
                    <a:pt x="724" y="750"/>
                  </a:lnTo>
                  <a:lnTo>
                    <a:pt x="724" y="754"/>
                  </a:lnTo>
                  <a:lnTo>
                    <a:pt x="725" y="760"/>
                  </a:lnTo>
                  <a:lnTo>
                    <a:pt x="726" y="766"/>
                  </a:lnTo>
                  <a:lnTo>
                    <a:pt x="724" y="769"/>
                  </a:lnTo>
                  <a:lnTo>
                    <a:pt x="712" y="760"/>
                  </a:lnTo>
                  <a:lnTo>
                    <a:pt x="702" y="767"/>
                  </a:lnTo>
                  <a:lnTo>
                    <a:pt x="704" y="769"/>
                  </a:lnTo>
                  <a:lnTo>
                    <a:pt x="710" y="772"/>
                  </a:lnTo>
                  <a:lnTo>
                    <a:pt x="711" y="774"/>
                  </a:lnTo>
                  <a:lnTo>
                    <a:pt x="711" y="778"/>
                  </a:lnTo>
                  <a:lnTo>
                    <a:pt x="707" y="781"/>
                  </a:lnTo>
                  <a:lnTo>
                    <a:pt x="700" y="783"/>
                  </a:lnTo>
                  <a:lnTo>
                    <a:pt x="695" y="785"/>
                  </a:lnTo>
                  <a:lnTo>
                    <a:pt x="692" y="789"/>
                  </a:lnTo>
                  <a:lnTo>
                    <a:pt x="686" y="786"/>
                  </a:lnTo>
                  <a:lnTo>
                    <a:pt x="681" y="789"/>
                  </a:lnTo>
                  <a:lnTo>
                    <a:pt x="676" y="796"/>
                  </a:lnTo>
                  <a:lnTo>
                    <a:pt x="671" y="797"/>
                  </a:lnTo>
                  <a:lnTo>
                    <a:pt x="663" y="795"/>
                  </a:lnTo>
                  <a:lnTo>
                    <a:pt x="657" y="792"/>
                  </a:lnTo>
                  <a:lnTo>
                    <a:pt x="640" y="795"/>
                  </a:lnTo>
                  <a:lnTo>
                    <a:pt x="630" y="796"/>
                  </a:lnTo>
                  <a:lnTo>
                    <a:pt x="607" y="783"/>
                  </a:lnTo>
                  <a:lnTo>
                    <a:pt x="586" y="784"/>
                  </a:lnTo>
                  <a:lnTo>
                    <a:pt x="569" y="781"/>
                  </a:lnTo>
                  <a:lnTo>
                    <a:pt x="560" y="784"/>
                  </a:lnTo>
                  <a:lnTo>
                    <a:pt x="554" y="791"/>
                  </a:lnTo>
                  <a:lnTo>
                    <a:pt x="549" y="801"/>
                  </a:lnTo>
                  <a:lnTo>
                    <a:pt x="544" y="801"/>
                  </a:lnTo>
                  <a:lnTo>
                    <a:pt x="541" y="799"/>
                  </a:lnTo>
                  <a:lnTo>
                    <a:pt x="535" y="786"/>
                  </a:lnTo>
                  <a:lnTo>
                    <a:pt x="530" y="780"/>
                  </a:lnTo>
                  <a:lnTo>
                    <a:pt x="523" y="775"/>
                  </a:lnTo>
                  <a:lnTo>
                    <a:pt x="518" y="777"/>
                  </a:lnTo>
                  <a:lnTo>
                    <a:pt x="508" y="777"/>
                  </a:lnTo>
                  <a:lnTo>
                    <a:pt x="500" y="781"/>
                  </a:lnTo>
                  <a:lnTo>
                    <a:pt x="499" y="789"/>
                  </a:lnTo>
                  <a:lnTo>
                    <a:pt x="495" y="791"/>
                  </a:lnTo>
                  <a:lnTo>
                    <a:pt x="490" y="793"/>
                  </a:lnTo>
                  <a:lnTo>
                    <a:pt x="484" y="792"/>
                  </a:lnTo>
                  <a:lnTo>
                    <a:pt x="478" y="793"/>
                  </a:lnTo>
                  <a:lnTo>
                    <a:pt x="475" y="796"/>
                  </a:lnTo>
                  <a:lnTo>
                    <a:pt x="470" y="801"/>
                  </a:lnTo>
                  <a:lnTo>
                    <a:pt x="466" y="802"/>
                  </a:lnTo>
                  <a:lnTo>
                    <a:pt x="461" y="803"/>
                  </a:lnTo>
                  <a:lnTo>
                    <a:pt x="457" y="798"/>
                  </a:lnTo>
                  <a:lnTo>
                    <a:pt x="453" y="798"/>
                  </a:lnTo>
                  <a:lnTo>
                    <a:pt x="448" y="802"/>
                  </a:lnTo>
                  <a:lnTo>
                    <a:pt x="440" y="808"/>
                  </a:lnTo>
                  <a:lnTo>
                    <a:pt x="433" y="810"/>
                  </a:lnTo>
                  <a:lnTo>
                    <a:pt x="425" y="809"/>
                  </a:lnTo>
                  <a:lnTo>
                    <a:pt x="418" y="804"/>
                  </a:lnTo>
                  <a:lnTo>
                    <a:pt x="409" y="792"/>
                  </a:lnTo>
                  <a:lnTo>
                    <a:pt x="397" y="787"/>
                  </a:lnTo>
                  <a:lnTo>
                    <a:pt x="392" y="786"/>
                  </a:lnTo>
                  <a:lnTo>
                    <a:pt x="385" y="784"/>
                  </a:lnTo>
                  <a:lnTo>
                    <a:pt x="377" y="779"/>
                  </a:lnTo>
                  <a:lnTo>
                    <a:pt x="375" y="773"/>
                  </a:lnTo>
                  <a:lnTo>
                    <a:pt x="375" y="766"/>
                  </a:lnTo>
                  <a:lnTo>
                    <a:pt x="379" y="757"/>
                  </a:lnTo>
                  <a:lnTo>
                    <a:pt x="381" y="749"/>
                  </a:lnTo>
                  <a:lnTo>
                    <a:pt x="382" y="745"/>
                  </a:lnTo>
                  <a:lnTo>
                    <a:pt x="379" y="738"/>
                  </a:lnTo>
                  <a:lnTo>
                    <a:pt x="375" y="733"/>
                  </a:lnTo>
                  <a:lnTo>
                    <a:pt x="369" y="728"/>
                  </a:lnTo>
                  <a:lnTo>
                    <a:pt x="361" y="730"/>
                  </a:lnTo>
                  <a:lnTo>
                    <a:pt x="354" y="739"/>
                  </a:lnTo>
                  <a:lnTo>
                    <a:pt x="346" y="750"/>
                  </a:lnTo>
                  <a:lnTo>
                    <a:pt x="339" y="752"/>
                  </a:lnTo>
                  <a:lnTo>
                    <a:pt x="333" y="758"/>
                  </a:lnTo>
                  <a:lnTo>
                    <a:pt x="322" y="772"/>
                  </a:lnTo>
                  <a:lnTo>
                    <a:pt x="318" y="778"/>
                  </a:lnTo>
                  <a:lnTo>
                    <a:pt x="316" y="783"/>
                  </a:lnTo>
                  <a:lnTo>
                    <a:pt x="319" y="786"/>
                  </a:lnTo>
                  <a:lnTo>
                    <a:pt x="321" y="789"/>
                  </a:lnTo>
                  <a:lnTo>
                    <a:pt x="330" y="798"/>
                  </a:lnTo>
                  <a:lnTo>
                    <a:pt x="332" y="804"/>
                  </a:lnTo>
                  <a:lnTo>
                    <a:pt x="331" y="820"/>
                  </a:lnTo>
                  <a:lnTo>
                    <a:pt x="328" y="823"/>
                  </a:lnTo>
                  <a:lnTo>
                    <a:pt x="325" y="825"/>
                  </a:lnTo>
                  <a:lnTo>
                    <a:pt x="314" y="823"/>
                  </a:lnTo>
                  <a:lnTo>
                    <a:pt x="294" y="819"/>
                  </a:lnTo>
                  <a:lnTo>
                    <a:pt x="276" y="816"/>
                  </a:lnTo>
                  <a:lnTo>
                    <a:pt x="261" y="813"/>
                  </a:lnTo>
                  <a:lnTo>
                    <a:pt x="256" y="798"/>
                  </a:lnTo>
                  <a:lnTo>
                    <a:pt x="258" y="797"/>
                  </a:lnTo>
                  <a:lnTo>
                    <a:pt x="259" y="792"/>
                  </a:lnTo>
                  <a:lnTo>
                    <a:pt x="254" y="784"/>
                  </a:lnTo>
                  <a:lnTo>
                    <a:pt x="253" y="779"/>
                  </a:lnTo>
                  <a:lnTo>
                    <a:pt x="250" y="772"/>
                  </a:lnTo>
                  <a:lnTo>
                    <a:pt x="248" y="765"/>
                  </a:lnTo>
                  <a:lnTo>
                    <a:pt x="244" y="761"/>
                  </a:lnTo>
                  <a:lnTo>
                    <a:pt x="243" y="749"/>
                  </a:lnTo>
                  <a:lnTo>
                    <a:pt x="249" y="743"/>
                  </a:lnTo>
                  <a:lnTo>
                    <a:pt x="250" y="739"/>
                  </a:lnTo>
                  <a:lnTo>
                    <a:pt x="242" y="730"/>
                  </a:lnTo>
                  <a:lnTo>
                    <a:pt x="241" y="721"/>
                  </a:lnTo>
                  <a:lnTo>
                    <a:pt x="234" y="721"/>
                  </a:lnTo>
                  <a:lnTo>
                    <a:pt x="216" y="718"/>
                  </a:lnTo>
                  <a:lnTo>
                    <a:pt x="214" y="715"/>
                  </a:lnTo>
                  <a:lnTo>
                    <a:pt x="212" y="715"/>
                  </a:lnTo>
                  <a:lnTo>
                    <a:pt x="206" y="719"/>
                  </a:lnTo>
                  <a:lnTo>
                    <a:pt x="204" y="718"/>
                  </a:lnTo>
                  <a:lnTo>
                    <a:pt x="202" y="695"/>
                  </a:lnTo>
                  <a:lnTo>
                    <a:pt x="199" y="689"/>
                  </a:lnTo>
                  <a:lnTo>
                    <a:pt x="204" y="677"/>
                  </a:lnTo>
                  <a:lnTo>
                    <a:pt x="208" y="676"/>
                  </a:lnTo>
                  <a:lnTo>
                    <a:pt x="216" y="664"/>
                  </a:lnTo>
                  <a:lnTo>
                    <a:pt x="219" y="666"/>
                  </a:lnTo>
                  <a:lnTo>
                    <a:pt x="229" y="666"/>
                  </a:lnTo>
                  <a:lnTo>
                    <a:pt x="226" y="660"/>
                  </a:lnTo>
                  <a:lnTo>
                    <a:pt x="226" y="658"/>
                  </a:lnTo>
                  <a:lnTo>
                    <a:pt x="224" y="659"/>
                  </a:lnTo>
                  <a:lnTo>
                    <a:pt x="218" y="656"/>
                  </a:lnTo>
                  <a:lnTo>
                    <a:pt x="217" y="646"/>
                  </a:lnTo>
                  <a:lnTo>
                    <a:pt x="214" y="641"/>
                  </a:lnTo>
                  <a:lnTo>
                    <a:pt x="214" y="635"/>
                  </a:lnTo>
                  <a:lnTo>
                    <a:pt x="217" y="627"/>
                  </a:lnTo>
                  <a:lnTo>
                    <a:pt x="213" y="621"/>
                  </a:lnTo>
                  <a:lnTo>
                    <a:pt x="208" y="620"/>
                  </a:lnTo>
                  <a:lnTo>
                    <a:pt x="202" y="619"/>
                  </a:lnTo>
                  <a:lnTo>
                    <a:pt x="199" y="618"/>
                  </a:lnTo>
                  <a:lnTo>
                    <a:pt x="198" y="615"/>
                  </a:lnTo>
                  <a:lnTo>
                    <a:pt x="195" y="606"/>
                  </a:lnTo>
                  <a:lnTo>
                    <a:pt x="193" y="585"/>
                  </a:lnTo>
                  <a:lnTo>
                    <a:pt x="192" y="581"/>
                  </a:lnTo>
                  <a:lnTo>
                    <a:pt x="187" y="578"/>
                  </a:lnTo>
                  <a:lnTo>
                    <a:pt x="178" y="576"/>
                  </a:lnTo>
                  <a:lnTo>
                    <a:pt x="169" y="573"/>
                  </a:lnTo>
                  <a:lnTo>
                    <a:pt x="158" y="575"/>
                  </a:lnTo>
                  <a:lnTo>
                    <a:pt x="145" y="578"/>
                  </a:lnTo>
                  <a:lnTo>
                    <a:pt x="133" y="579"/>
                  </a:lnTo>
                  <a:lnTo>
                    <a:pt x="127" y="582"/>
                  </a:lnTo>
                  <a:lnTo>
                    <a:pt x="121" y="589"/>
                  </a:lnTo>
                  <a:lnTo>
                    <a:pt x="110" y="596"/>
                  </a:lnTo>
                  <a:lnTo>
                    <a:pt x="99" y="597"/>
                  </a:lnTo>
                  <a:lnTo>
                    <a:pt x="81" y="597"/>
                  </a:lnTo>
                  <a:lnTo>
                    <a:pt x="77" y="597"/>
                  </a:lnTo>
                  <a:lnTo>
                    <a:pt x="78" y="581"/>
                  </a:lnTo>
                  <a:lnTo>
                    <a:pt x="78" y="571"/>
                  </a:lnTo>
                  <a:lnTo>
                    <a:pt x="69" y="566"/>
                  </a:lnTo>
                  <a:lnTo>
                    <a:pt x="65" y="563"/>
                  </a:lnTo>
                  <a:lnTo>
                    <a:pt x="62" y="557"/>
                  </a:lnTo>
                  <a:lnTo>
                    <a:pt x="61" y="554"/>
                  </a:lnTo>
                  <a:lnTo>
                    <a:pt x="57" y="553"/>
                  </a:lnTo>
                  <a:lnTo>
                    <a:pt x="50" y="554"/>
                  </a:lnTo>
                  <a:lnTo>
                    <a:pt x="45" y="558"/>
                  </a:lnTo>
                  <a:lnTo>
                    <a:pt x="41" y="558"/>
                  </a:lnTo>
                  <a:lnTo>
                    <a:pt x="38" y="558"/>
                  </a:lnTo>
                  <a:lnTo>
                    <a:pt x="36" y="553"/>
                  </a:lnTo>
                  <a:lnTo>
                    <a:pt x="32" y="551"/>
                  </a:lnTo>
                  <a:lnTo>
                    <a:pt x="30" y="551"/>
                  </a:lnTo>
                  <a:lnTo>
                    <a:pt x="27" y="553"/>
                  </a:lnTo>
                  <a:lnTo>
                    <a:pt x="25" y="558"/>
                  </a:lnTo>
                  <a:lnTo>
                    <a:pt x="20" y="565"/>
                  </a:lnTo>
                  <a:lnTo>
                    <a:pt x="13" y="569"/>
                  </a:lnTo>
                  <a:lnTo>
                    <a:pt x="9" y="567"/>
                  </a:lnTo>
                  <a:lnTo>
                    <a:pt x="9" y="565"/>
                  </a:lnTo>
                  <a:lnTo>
                    <a:pt x="11" y="560"/>
                  </a:lnTo>
                  <a:lnTo>
                    <a:pt x="14" y="554"/>
                  </a:lnTo>
                  <a:lnTo>
                    <a:pt x="15" y="551"/>
                  </a:lnTo>
                  <a:lnTo>
                    <a:pt x="14" y="547"/>
                  </a:lnTo>
                  <a:lnTo>
                    <a:pt x="11" y="542"/>
                  </a:lnTo>
                  <a:lnTo>
                    <a:pt x="5" y="541"/>
                  </a:lnTo>
                  <a:lnTo>
                    <a:pt x="0" y="542"/>
                  </a:lnTo>
                </a:path>
              </a:pathLst>
            </a:custGeom>
            <a:noFill/>
            <a:ln w="158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pl-PL"/>
            </a:p>
          </p:txBody>
        </p:sp>
        <p:sp>
          <p:nvSpPr>
            <p:cNvPr id="268" name="Freeform 63">
              <a:extLst>
                <a:ext uri="{FF2B5EF4-FFF2-40B4-BE49-F238E27FC236}">
                  <a16:creationId xmlns:a16="http://schemas.microsoft.com/office/drawing/2014/main" id="{F061E3F7-A292-1B78-42EE-6B6B3BD15B96}"/>
                </a:ext>
              </a:extLst>
            </p:cNvPr>
            <p:cNvSpPr>
              <a:spLocks/>
            </p:cNvSpPr>
            <p:nvPr/>
          </p:nvSpPr>
          <p:spPr bwMode="auto">
            <a:xfrm>
              <a:off x="2452" y="2112"/>
              <a:ext cx="959" cy="992"/>
            </a:xfrm>
            <a:custGeom>
              <a:avLst/>
              <a:gdLst>
                <a:gd name="T0" fmla="*/ 0 w 1919"/>
                <a:gd name="T1" fmla="*/ 0 h 1985"/>
                <a:gd name="T2" fmla="*/ 0 w 1919"/>
                <a:gd name="T3" fmla="*/ 0 h 1985"/>
                <a:gd name="T4" fmla="*/ 0 w 1919"/>
                <a:gd name="T5" fmla="*/ 0 h 1985"/>
                <a:gd name="T6" fmla="*/ 0 w 1919"/>
                <a:gd name="T7" fmla="*/ 0 h 1985"/>
                <a:gd name="T8" fmla="*/ 0 w 1919"/>
                <a:gd name="T9" fmla="*/ 0 h 1985"/>
                <a:gd name="T10" fmla="*/ 0 w 1919"/>
                <a:gd name="T11" fmla="*/ 0 h 1985"/>
                <a:gd name="T12" fmla="*/ 0 w 1919"/>
                <a:gd name="T13" fmla="*/ 0 h 1985"/>
                <a:gd name="T14" fmla="*/ 0 w 1919"/>
                <a:gd name="T15" fmla="*/ 0 h 1985"/>
                <a:gd name="T16" fmla="*/ 0 w 1919"/>
                <a:gd name="T17" fmla="*/ 0 h 1985"/>
                <a:gd name="T18" fmla="*/ 0 w 1919"/>
                <a:gd name="T19" fmla="*/ 0 h 1985"/>
                <a:gd name="T20" fmla="*/ 0 w 1919"/>
                <a:gd name="T21" fmla="*/ 0 h 1985"/>
                <a:gd name="T22" fmla="*/ 0 w 1919"/>
                <a:gd name="T23" fmla="*/ 0 h 1985"/>
                <a:gd name="T24" fmla="*/ 0 w 1919"/>
                <a:gd name="T25" fmla="*/ 0 h 1985"/>
                <a:gd name="T26" fmla="*/ 0 w 1919"/>
                <a:gd name="T27" fmla="*/ 0 h 1985"/>
                <a:gd name="T28" fmla="*/ 0 w 1919"/>
                <a:gd name="T29" fmla="*/ 0 h 1985"/>
                <a:gd name="T30" fmla="*/ 0 w 1919"/>
                <a:gd name="T31" fmla="*/ 0 h 1985"/>
                <a:gd name="T32" fmla="*/ 0 w 1919"/>
                <a:gd name="T33" fmla="*/ 0 h 1985"/>
                <a:gd name="T34" fmla="*/ 0 w 1919"/>
                <a:gd name="T35" fmla="*/ 0 h 1985"/>
                <a:gd name="T36" fmla="*/ 0 w 1919"/>
                <a:gd name="T37" fmla="*/ 0 h 1985"/>
                <a:gd name="T38" fmla="*/ 0 w 1919"/>
                <a:gd name="T39" fmla="*/ 0 h 1985"/>
                <a:gd name="T40" fmla="*/ 0 w 1919"/>
                <a:gd name="T41" fmla="*/ 0 h 1985"/>
                <a:gd name="T42" fmla="*/ 0 w 1919"/>
                <a:gd name="T43" fmla="*/ 0 h 1985"/>
                <a:gd name="T44" fmla="*/ 0 w 1919"/>
                <a:gd name="T45" fmla="*/ 0 h 1985"/>
                <a:gd name="T46" fmla="*/ 0 w 1919"/>
                <a:gd name="T47" fmla="*/ 0 h 1985"/>
                <a:gd name="T48" fmla="*/ 0 w 1919"/>
                <a:gd name="T49" fmla="*/ 0 h 1985"/>
                <a:gd name="T50" fmla="*/ 0 w 1919"/>
                <a:gd name="T51" fmla="*/ 0 h 1985"/>
                <a:gd name="T52" fmla="*/ 0 w 1919"/>
                <a:gd name="T53" fmla="*/ 0 h 1985"/>
                <a:gd name="T54" fmla="*/ 0 w 1919"/>
                <a:gd name="T55" fmla="*/ 0 h 1985"/>
                <a:gd name="T56" fmla="*/ 0 w 1919"/>
                <a:gd name="T57" fmla="*/ 0 h 1985"/>
                <a:gd name="T58" fmla="*/ 0 w 1919"/>
                <a:gd name="T59" fmla="*/ 0 h 1985"/>
                <a:gd name="T60" fmla="*/ 0 w 1919"/>
                <a:gd name="T61" fmla="*/ 0 h 1985"/>
                <a:gd name="T62" fmla="*/ 0 w 1919"/>
                <a:gd name="T63" fmla="*/ 0 h 1985"/>
                <a:gd name="T64" fmla="*/ 0 w 1919"/>
                <a:gd name="T65" fmla="*/ 0 h 1985"/>
                <a:gd name="T66" fmla="*/ 0 w 1919"/>
                <a:gd name="T67" fmla="*/ 0 h 1985"/>
                <a:gd name="T68" fmla="*/ 0 w 1919"/>
                <a:gd name="T69" fmla="*/ 0 h 1985"/>
                <a:gd name="T70" fmla="*/ 0 w 1919"/>
                <a:gd name="T71" fmla="*/ 0 h 1985"/>
                <a:gd name="T72" fmla="*/ 0 w 1919"/>
                <a:gd name="T73" fmla="*/ 0 h 1985"/>
                <a:gd name="T74" fmla="*/ 0 w 1919"/>
                <a:gd name="T75" fmla="*/ 0 h 1985"/>
                <a:gd name="T76" fmla="*/ 0 w 1919"/>
                <a:gd name="T77" fmla="*/ 0 h 1985"/>
                <a:gd name="T78" fmla="*/ 0 w 1919"/>
                <a:gd name="T79" fmla="*/ 0 h 1985"/>
                <a:gd name="T80" fmla="*/ 0 w 1919"/>
                <a:gd name="T81" fmla="*/ 0 h 1985"/>
                <a:gd name="T82" fmla="*/ 0 w 1919"/>
                <a:gd name="T83" fmla="*/ 0 h 1985"/>
                <a:gd name="T84" fmla="*/ 0 w 1919"/>
                <a:gd name="T85" fmla="*/ 0 h 1985"/>
                <a:gd name="T86" fmla="*/ 0 w 1919"/>
                <a:gd name="T87" fmla="*/ 0 h 1985"/>
                <a:gd name="T88" fmla="*/ 0 w 1919"/>
                <a:gd name="T89" fmla="*/ 0 h 1985"/>
                <a:gd name="T90" fmla="*/ 0 w 1919"/>
                <a:gd name="T91" fmla="*/ 0 h 1985"/>
                <a:gd name="T92" fmla="*/ 0 w 1919"/>
                <a:gd name="T93" fmla="*/ 0 h 1985"/>
                <a:gd name="T94" fmla="*/ 0 w 1919"/>
                <a:gd name="T95" fmla="*/ 0 h 1985"/>
                <a:gd name="T96" fmla="*/ 0 w 1919"/>
                <a:gd name="T97" fmla="*/ 0 h 1985"/>
                <a:gd name="T98" fmla="*/ 0 w 1919"/>
                <a:gd name="T99" fmla="*/ 0 h 1985"/>
                <a:gd name="T100" fmla="*/ 0 w 1919"/>
                <a:gd name="T101" fmla="*/ 0 h 1985"/>
                <a:gd name="T102" fmla="*/ 0 w 1919"/>
                <a:gd name="T103" fmla="*/ 0 h 1985"/>
                <a:gd name="T104" fmla="*/ 0 w 1919"/>
                <a:gd name="T105" fmla="*/ 0 h 1985"/>
                <a:gd name="T106" fmla="*/ 0 w 1919"/>
                <a:gd name="T107" fmla="*/ 0 h 1985"/>
                <a:gd name="T108" fmla="*/ 0 w 1919"/>
                <a:gd name="T109" fmla="*/ 0 h 1985"/>
                <a:gd name="T110" fmla="*/ 0 w 1919"/>
                <a:gd name="T111" fmla="*/ 0 h 1985"/>
                <a:gd name="T112" fmla="*/ 0 w 1919"/>
                <a:gd name="T113" fmla="*/ 0 h 1985"/>
                <a:gd name="T114" fmla="*/ 0 w 1919"/>
                <a:gd name="T115" fmla="*/ 0 h 1985"/>
                <a:gd name="T116" fmla="*/ 0 w 1919"/>
                <a:gd name="T117" fmla="*/ 0 h 1985"/>
                <a:gd name="T118" fmla="*/ 0 w 1919"/>
                <a:gd name="T119" fmla="*/ 0 h 1985"/>
                <a:gd name="T120" fmla="*/ 0 w 1919"/>
                <a:gd name="T121" fmla="*/ 0 h 1985"/>
                <a:gd name="T122" fmla="*/ 0 w 1919"/>
                <a:gd name="T123" fmla="*/ 0 h 1985"/>
                <a:gd name="T124" fmla="*/ 0 w 1919"/>
                <a:gd name="T125" fmla="*/ 0 h 198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919"/>
                <a:gd name="T190" fmla="*/ 0 h 1985"/>
                <a:gd name="T191" fmla="*/ 1919 w 1919"/>
                <a:gd name="T192" fmla="*/ 1985 h 1985"/>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919" h="1985">
                  <a:moveTo>
                    <a:pt x="181" y="1330"/>
                  </a:moveTo>
                  <a:lnTo>
                    <a:pt x="179" y="1325"/>
                  </a:lnTo>
                  <a:lnTo>
                    <a:pt x="186" y="1317"/>
                  </a:lnTo>
                  <a:lnTo>
                    <a:pt x="190" y="1311"/>
                  </a:lnTo>
                  <a:lnTo>
                    <a:pt x="187" y="1297"/>
                  </a:lnTo>
                  <a:lnTo>
                    <a:pt x="189" y="1294"/>
                  </a:lnTo>
                  <a:lnTo>
                    <a:pt x="192" y="1289"/>
                  </a:lnTo>
                  <a:lnTo>
                    <a:pt x="196" y="1287"/>
                  </a:lnTo>
                  <a:lnTo>
                    <a:pt x="198" y="1279"/>
                  </a:lnTo>
                  <a:lnTo>
                    <a:pt x="197" y="1266"/>
                  </a:lnTo>
                  <a:lnTo>
                    <a:pt x="198" y="1261"/>
                  </a:lnTo>
                  <a:lnTo>
                    <a:pt x="208" y="1255"/>
                  </a:lnTo>
                  <a:lnTo>
                    <a:pt x="216" y="1248"/>
                  </a:lnTo>
                  <a:lnTo>
                    <a:pt x="216" y="1243"/>
                  </a:lnTo>
                  <a:lnTo>
                    <a:pt x="211" y="1195"/>
                  </a:lnTo>
                  <a:lnTo>
                    <a:pt x="208" y="1194"/>
                  </a:lnTo>
                  <a:lnTo>
                    <a:pt x="205" y="1189"/>
                  </a:lnTo>
                  <a:lnTo>
                    <a:pt x="202" y="1187"/>
                  </a:lnTo>
                  <a:lnTo>
                    <a:pt x="198" y="1187"/>
                  </a:lnTo>
                  <a:lnTo>
                    <a:pt x="195" y="1176"/>
                  </a:lnTo>
                  <a:lnTo>
                    <a:pt x="192" y="1175"/>
                  </a:lnTo>
                  <a:lnTo>
                    <a:pt x="193" y="1166"/>
                  </a:lnTo>
                  <a:lnTo>
                    <a:pt x="201" y="1160"/>
                  </a:lnTo>
                  <a:lnTo>
                    <a:pt x="204" y="1156"/>
                  </a:lnTo>
                  <a:lnTo>
                    <a:pt x="197" y="1153"/>
                  </a:lnTo>
                  <a:lnTo>
                    <a:pt x="198" y="1142"/>
                  </a:lnTo>
                  <a:lnTo>
                    <a:pt x="195" y="1135"/>
                  </a:lnTo>
                  <a:lnTo>
                    <a:pt x="197" y="1123"/>
                  </a:lnTo>
                  <a:lnTo>
                    <a:pt x="198" y="1113"/>
                  </a:lnTo>
                  <a:lnTo>
                    <a:pt x="198" y="1099"/>
                  </a:lnTo>
                  <a:lnTo>
                    <a:pt x="203" y="1098"/>
                  </a:lnTo>
                  <a:lnTo>
                    <a:pt x="198" y="1086"/>
                  </a:lnTo>
                  <a:lnTo>
                    <a:pt x="180" y="1087"/>
                  </a:lnTo>
                  <a:lnTo>
                    <a:pt x="179" y="1086"/>
                  </a:lnTo>
                  <a:lnTo>
                    <a:pt x="179" y="1082"/>
                  </a:lnTo>
                  <a:lnTo>
                    <a:pt x="183" y="1077"/>
                  </a:lnTo>
                  <a:lnTo>
                    <a:pt x="192" y="1067"/>
                  </a:lnTo>
                  <a:lnTo>
                    <a:pt x="189" y="1062"/>
                  </a:lnTo>
                  <a:lnTo>
                    <a:pt x="185" y="1056"/>
                  </a:lnTo>
                  <a:lnTo>
                    <a:pt x="177" y="1056"/>
                  </a:lnTo>
                  <a:lnTo>
                    <a:pt x="178" y="1047"/>
                  </a:lnTo>
                  <a:lnTo>
                    <a:pt x="179" y="1040"/>
                  </a:lnTo>
                  <a:lnTo>
                    <a:pt x="190" y="1040"/>
                  </a:lnTo>
                  <a:lnTo>
                    <a:pt x="189" y="1045"/>
                  </a:lnTo>
                  <a:lnTo>
                    <a:pt x="191" y="1045"/>
                  </a:lnTo>
                  <a:lnTo>
                    <a:pt x="195" y="1039"/>
                  </a:lnTo>
                  <a:lnTo>
                    <a:pt x="201" y="1019"/>
                  </a:lnTo>
                  <a:lnTo>
                    <a:pt x="196" y="1016"/>
                  </a:lnTo>
                  <a:lnTo>
                    <a:pt x="175" y="1011"/>
                  </a:lnTo>
                  <a:lnTo>
                    <a:pt x="179" y="1002"/>
                  </a:lnTo>
                  <a:lnTo>
                    <a:pt x="180" y="988"/>
                  </a:lnTo>
                  <a:lnTo>
                    <a:pt x="183" y="984"/>
                  </a:lnTo>
                  <a:lnTo>
                    <a:pt x="193" y="980"/>
                  </a:lnTo>
                  <a:lnTo>
                    <a:pt x="195" y="976"/>
                  </a:lnTo>
                  <a:lnTo>
                    <a:pt x="192" y="963"/>
                  </a:lnTo>
                  <a:lnTo>
                    <a:pt x="207" y="962"/>
                  </a:lnTo>
                  <a:lnTo>
                    <a:pt x="210" y="955"/>
                  </a:lnTo>
                  <a:lnTo>
                    <a:pt x="216" y="946"/>
                  </a:lnTo>
                  <a:lnTo>
                    <a:pt x="216" y="937"/>
                  </a:lnTo>
                  <a:lnTo>
                    <a:pt x="209" y="938"/>
                  </a:lnTo>
                  <a:lnTo>
                    <a:pt x="211" y="932"/>
                  </a:lnTo>
                  <a:lnTo>
                    <a:pt x="208" y="928"/>
                  </a:lnTo>
                  <a:lnTo>
                    <a:pt x="211" y="922"/>
                  </a:lnTo>
                  <a:lnTo>
                    <a:pt x="220" y="904"/>
                  </a:lnTo>
                  <a:lnTo>
                    <a:pt x="217" y="897"/>
                  </a:lnTo>
                  <a:lnTo>
                    <a:pt x="207" y="895"/>
                  </a:lnTo>
                  <a:lnTo>
                    <a:pt x="209" y="891"/>
                  </a:lnTo>
                  <a:lnTo>
                    <a:pt x="214" y="894"/>
                  </a:lnTo>
                  <a:lnTo>
                    <a:pt x="216" y="884"/>
                  </a:lnTo>
                  <a:lnTo>
                    <a:pt x="220" y="880"/>
                  </a:lnTo>
                  <a:lnTo>
                    <a:pt x="226" y="874"/>
                  </a:lnTo>
                  <a:lnTo>
                    <a:pt x="223" y="859"/>
                  </a:lnTo>
                  <a:lnTo>
                    <a:pt x="216" y="853"/>
                  </a:lnTo>
                  <a:lnTo>
                    <a:pt x="214" y="845"/>
                  </a:lnTo>
                  <a:lnTo>
                    <a:pt x="211" y="843"/>
                  </a:lnTo>
                  <a:lnTo>
                    <a:pt x="208" y="842"/>
                  </a:lnTo>
                  <a:lnTo>
                    <a:pt x="207" y="836"/>
                  </a:lnTo>
                  <a:lnTo>
                    <a:pt x="216" y="835"/>
                  </a:lnTo>
                  <a:lnTo>
                    <a:pt x="217" y="826"/>
                  </a:lnTo>
                  <a:lnTo>
                    <a:pt x="219" y="826"/>
                  </a:lnTo>
                  <a:lnTo>
                    <a:pt x="221" y="821"/>
                  </a:lnTo>
                  <a:lnTo>
                    <a:pt x="232" y="820"/>
                  </a:lnTo>
                  <a:lnTo>
                    <a:pt x="228" y="815"/>
                  </a:lnTo>
                  <a:lnTo>
                    <a:pt x="228" y="805"/>
                  </a:lnTo>
                  <a:lnTo>
                    <a:pt x="229" y="801"/>
                  </a:lnTo>
                  <a:lnTo>
                    <a:pt x="227" y="795"/>
                  </a:lnTo>
                  <a:lnTo>
                    <a:pt x="226" y="789"/>
                  </a:lnTo>
                  <a:lnTo>
                    <a:pt x="228" y="787"/>
                  </a:lnTo>
                  <a:lnTo>
                    <a:pt x="250" y="794"/>
                  </a:lnTo>
                  <a:lnTo>
                    <a:pt x="243" y="775"/>
                  </a:lnTo>
                  <a:lnTo>
                    <a:pt x="249" y="769"/>
                  </a:lnTo>
                  <a:lnTo>
                    <a:pt x="247" y="763"/>
                  </a:lnTo>
                  <a:lnTo>
                    <a:pt x="249" y="756"/>
                  </a:lnTo>
                  <a:lnTo>
                    <a:pt x="253" y="754"/>
                  </a:lnTo>
                  <a:lnTo>
                    <a:pt x="256" y="747"/>
                  </a:lnTo>
                  <a:lnTo>
                    <a:pt x="270" y="746"/>
                  </a:lnTo>
                  <a:lnTo>
                    <a:pt x="274" y="753"/>
                  </a:lnTo>
                  <a:lnTo>
                    <a:pt x="278" y="760"/>
                  </a:lnTo>
                  <a:lnTo>
                    <a:pt x="278" y="766"/>
                  </a:lnTo>
                  <a:lnTo>
                    <a:pt x="282" y="772"/>
                  </a:lnTo>
                  <a:lnTo>
                    <a:pt x="295" y="771"/>
                  </a:lnTo>
                  <a:lnTo>
                    <a:pt x="295" y="765"/>
                  </a:lnTo>
                  <a:lnTo>
                    <a:pt x="305" y="759"/>
                  </a:lnTo>
                  <a:lnTo>
                    <a:pt x="323" y="758"/>
                  </a:lnTo>
                  <a:lnTo>
                    <a:pt x="338" y="755"/>
                  </a:lnTo>
                  <a:lnTo>
                    <a:pt x="340" y="754"/>
                  </a:lnTo>
                  <a:lnTo>
                    <a:pt x="350" y="763"/>
                  </a:lnTo>
                  <a:lnTo>
                    <a:pt x="354" y="766"/>
                  </a:lnTo>
                  <a:lnTo>
                    <a:pt x="354" y="767"/>
                  </a:lnTo>
                  <a:lnTo>
                    <a:pt x="368" y="772"/>
                  </a:lnTo>
                  <a:lnTo>
                    <a:pt x="377" y="767"/>
                  </a:lnTo>
                  <a:lnTo>
                    <a:pt x="383" y="777"/>
                  </a:lnTo>
                  <a:lnTo>
                    <a:pt x="406" y="776"/>
                  </a:lnTo>
                  <a:lnTo>
                    <a:pt x="414" y="777"/>
                  </a:lnTo>
                  <a:lnTo>
                    <a:pt x="415" y="772"/>
                  </a:lnTo>
                  <a:lnTo>
                    <a:pt x="413" y="770"/>
                  </a:lnTo>
                  <a:lnTo>
                    <a:pt x="410" y="769"/>
                  </a:lnTo>
                  <a:lnTo>
                    <a:pt x="414" y="764"/>
                  </a:lnTo>
                  <a:lnTo>
                    <a:pt x="415" y="756"/>
                  </a:lnTo>
                  <a:lnTo>
                    <a:pt x="420" y="747"/>
                  </a:lnTo>
                  <a:lnTo>
                    <a:pt x="421" y="744"/>
                  </a:lnTo>
                  <a:lnTo>
                    <a:pt x="418" y="738"/>
                  </a:lnTo>
                  <a:lnTo>
                    <a:pt x="416" y="722"/>
                  </a:lnTo>
                  <a:lnTo>
                    <a:pt x="420" y="720"/>
                  </a:lnTo>
                  <a:lnTo>
                    <a:pt x="425" y="714"/>
                  </a:lnTo>
                  <a:lnTo>
                    <a:pt x="426" y="717"/>
                  </a:lnTo>
                  <a:lnTo>
                    <a:pt x="430" y="717"/>
                  </a:lnTo>
                  <a:lnTo>
                    <a:pt x="434" y="713"/>
                  </a:lnTo>
                  <a:lnTo>
                    <a:pt x="433" y="710"/>
                  </a:lnTo>
                  <a:lnTo>
                    <a:pt x="434" y="699"/>
                  </a:lnTo>
                  <a:lnTo>
                    <a:pt x="445" y="683"/>
                  </a:lnTo>
                  <a:lnTo>
                    <a:pt x="443" y="682"/>
                  </a:lnTo>
                  <a:lnTo>
                    <a:pt x="442" y="675"/>
                  </a:lnTo>
                  <a:lnTo>
                    <a:pt x="454" y="660"/>
                  </a:lnTo>
                  <a:lnTo>
                    <a:pt x="457" y="647"/>
                  </a:lnTo>
                  <a:lnTo>
                    <a:pt x="462" y="642"/>
                  </a:lnTo>
                  <a:lnTo>
                    <a:pt x="467" y="651"/>
                  </a:lnTo>
                  <a:lnTo>
                    <a:pt x="470" y="648"/>
                  </a:lnTo>
                  <a:lnTo>
                    <a:pt x="475" y="640"/>
                  </a:lnTo>
                  <a:lnTo>
                    <a:pt x="481" y="638"/>
                  </a:lnTo>
                  <a:lnTo>
                    <a:pt x="473" y="629"/>
                  </a:lnTo>
                  <a:lnTo>
                    <a:pt x="448" y="618"/>
                  </a:lnTo>
                  <a:lnTo>
                    <a:pt x="440" y="613"/>
                  </a:lnTo>
                  <a:lnTo>
                    <a:pt x="442" y="607"/>
                  </a:lnTo>
                  <a:lnTo>
                    <a:pt x="439" y="601"/>
                  </a:lnTo>
                  <a:lnTo>
                    <a:pt x="437" y="599"/>
                  </a:lnTo>
                  <a:lnTo>
                    <a:pt x="428" y="595"/>
                  </a:lnTo>
                  <a:lnTo>
                    <a:pt x="425" y="591"/>
                  </a:lnTo>
                  <a:lnTo>
                    <a:pt x="422" y="583"/>
                  </a:lnTo>
                  <a:lnTo>
                    <a:pt x="422" y="579"/>
                  </a:lnTo>
                  <a:lnTo>
                    <a:pt x="424" y="575"/>
                  </a:lnTo>
                  <a:lnTo>
                    <a:pt x="430" y="571"/>
                  </a:lnTo>
                  <a:lnTo>
                    <a:pt x="431" y="569"/>
                  </a:lnTo>
                  <a:lnTo>
                    <a:pt x="430" y="564"/>
                  </a:lnTo>
                  <a:lnTo>
                    <a:pt x="418" y="545"/>
                  </a:lnTo>
                  <a:lnTo>
                    <a:pt x="418" y="540"/>
                  </a:lnTo>
                  <a:lnTo>
                    <a:pt x="421" y="534"/>
                  </a:lnTo>
                  <a:lnTo>
                    <a:pt x="433" y="527"/>
                  </a:lnTo>
                  <a:lnTo>
                    <a:pt x="433" y="517"/>
                  </a:lnTo>
                  <a:lnTo>
                    <a:pt x="430" y="510"/>
                  </a:lnTo>
                  <a:lnTo>
                    <a:pt x="424" y="500"/>
                  </a:lnTo>
                  <a:lnTo>
                    <a:pt x="421" y="492"/>
                  </a:lnTo>
                  <a:lnTo>
                    <a:pt x="419" y="472"/>
                  </a:lnTo>
                  <a:lnTo>
                    <a:pt x="418" y="458"/>
                  </a:lnTo>
                  <a:lnTo>
                    <a:pt x="433" y="444"/>
                  </a:lnTo>
                  <a:lnTo>
                    <a:pt x="438" y="443"/>
                  </a:lnTo>
                  <a:lnTo>
                    <a:pt x="443" y="444"/>
                  </a:lnTo>
                  <a:lnTo>
                    <a:pt x="446" y="451"/>
                  </a:lnTo>
                  <a:lnTo>
                    <a:pt x="455" y="455"/>
                  </a:lnTo>
                  <a:lnTo>
                    <a:pt x="461" y="455"/>
                  </a:lnTo>
                  <a:lnTo>
                    <a:pt x="476" y="449"/>
                  </a:lnTo>
                  <a:lnTo>
                    <a:pt x="481" y="448"/>
                  </a:lnTo>
                  <a:lnTo>
                    <a:pt x="484" y="449"/>
                  </a:lnTo>
                  <a:lnTo>
                    <a:pt x="485" y="452"/>
                  </a:lnTo>
                  <a:lnTo>
                    <a:pt x="486" y="458"/>
                  </a:lnTo>
                  <a:lnTo>
                    <a:pt x="487" y="461"/>
                  </a:lnTo>
                  <a:lnTo>
                    <a:pt x="491" y="461"/>
                  </a:lnTo>
                  <a:lnTo>
                    <a:pt x="505" y="456"/>
                  </a:lnTo>
                  <a:lnTo>
                    <a:pt x="507" y="448"/>
                  </a:lnTo>
                  <a:lnTo>
                    <a:pt x="505" y="434"/>
                  </a:lnTo>
                  <a:lnTo>
                    <a:pt x="505" y="430"/>
                  </a:lnTo>
                  <a:lnTo>
                    <a:pt x="518" y="421"/>
                  </a:lnTo>
                  <a:lnTo>
                    <a:pt x="535" y="418"/>
                  </a:lnTo>
                  <a:lnTo>
                    <a:pt x="558" y="421"/>
                  </a:lnTo>
                  <a:lnTo>
                    <a:pt x="569" y="425"/>
                  </a:lnTo>
                  <a:lnTo>
                    <a:pt x="569" y="413"/>
                  </a:lnTo>
                  <a:lnTo>
                    <a:pt x="566" y="404"/>
                  </a:lnTo>
                  <a:lnTo>
                    <a:pt x="566" y="397"/>
                  </a:lnTo>
                  <a:lnTo>
                    <a:pt x="566" y="392"/>
                  </a:lnTo>
                  <a:lnTo>
                    <a:pt x="570" y="391"/>
                  </a:lnTo>
                  <a:lnTo>
                    <a:pt x="576" y="387"/>
                  </a:lnTo>
                  <a:lnTo>
                    <a:pt x="578" y="385"/>
                  </a:lnTo>
                  <a:lnTo>
                    <a:pt x="577" y="374"/>
                  </a:lnTo>
                  <a:lnTo>
                    <a:pt x="577" y="363"/>
                  </a:lnTo>
                  <a:lnTo>
                    <a:pt x="577" y="360"/>
                  </a:lnTo>
                  <a:lnTo>
                    <a:pt x="576" y="357"/>
                  </a:lnTo>
                  <a:lnTo>
                    <a:pt x="572" y="356"/>
                  </a:lnTo>
                  <a:lnTo>
                    <a:pt x="560" y="359"/>
                  </a:lnTo>
                  <a:lnTo>
                    <a:pt x="554" y="357"/>
                  </a:lnTo>
                  <a:lnTo>
                    <a:pt x="551" y="353"/>
                  </a:lnTo>
                  <a:lnTo>
                    <a:pt x="548" y="348"/>
                  </a:lnTo>
                  <a:lnTo>
                    <a:pt x="547" y="335"/>
                  </a:lnTo>
                  <a:lnTo>
                    <a:pt x="547" y="318"/>
                  </a:lnTo>
                  <a:lnTo>
                    <a:pt x="551" y="302"/>
                  </a:lnTo>
                  <a:lnTo>
                    <a:pt x="549" y="279"/>
                  </a:lnTo>
                  <a:lnTo>
                    <a:pt x="552" y="273"/>
                  </a:lnTo>
                  <a:lnTo>
                    <a:pt x="557" y="268"/>
                  </a:lnTo>
                  <a:lnTo>
                    <a:pt x="560" y="268"/>
                  </a:lnTo>
                  <a:lnTo>
                    <a:pt x="567" y="270"/>
                  </a:lnTo>
                  <a:lnTo>
                    <a:pt x="577" y="255"/>
                  </a:lnTo>
                  <a:lnTo>
                    <a:pt x="584" y="252"/>
                  </a:lnTo>
                  <a:lnTo>
                    <a:pt x="590" y="250"/>
                  </a:lnTo>
                  <a:lnTo>
                    <a:pt x="597" y="241"/>
                  </a:lnTo>
                  <a:lnTo>
                    <a:pt x="611" y="248"/>
                  </a:lnTo>
                  <a:lnTo>
                    <a:pt x="621" y="248"/>
                  </a:lnTo>
                  <a:lnTo>
                    <a:pt x="636" y="243"/>
                  </a:lnTo>
                  <a:lnTo>
                    <a:pt x="644" y="243"/>
                  </a:lnTo>
                  <a:lnTo>
                    <a:pt x="657" y="248"/>
                  </a:lnTo>
                  <a:lnTo>
                    <a:pt x="674" y="253"/>
                  </a:lnTo>
                  <a:lnTo>
                    <a:pt x="667" y="236"/>
                  </a:lnTo>
                  <a:lnTo>
                    <a:pt x="661" y="234"/>
                  </a:lnTo>
                  <a:lnTo>
                    <a:pt x="659" y="228"/>
                  </a:lnTo>
                  <a:lnTo>
                    <a:pt x="666" y="225"/>
                  </a:lnTo>
                  <a:lnTo>
                    <a:pt x="665" y="216"/>
                  </a:lnTo>
                  <a:lnTo>
                    <a:pt x="675" y="212"/>
                  </a:lnTo>
                  <a:lnTo>
                    <a:pt x="678" y="210"/>
                  </a:lnTo>
                  <a:lnTo>
                    <a:pt x="685" y="208"/>
                  </a:lnTo>
                  <a:lnTo>
                    <a:pt x="679" y="192"/>
                  </a:lnTo>
                  <a:lnTo>
                    <a:pt x="677" y="178"/>
                  </a:lnTo>
                  <a:lnTo>
                    <a:pt x="673" y="175"/>
                  </a:lnTo>
                  <a:lnTo>
                    <a:pt x="662" y="172"/>
                  </a:lnTo>
                  <a:lnTo>
                    <a:pt x="657" y="174"/>
                  </a:lnTo>
                  <a:lnTo>
                    <a:pt x="656" y="171"/>
                  </a:lnTo>
                  <a:lnTo>
                    <a:pt x="643" y="171"/>
                  </a:lnTo>
                  <a:lnTo>
                    <a:pt x="636" y="174"/>
                  </a:lnTo>
                  <a:lnTo>
                    <a:pt x="631" y="175"/>
                  </a:lnTo>
                  <a:lnTo>
                    <a:pt x="624" y="177"/>
                  </a:lnTo>
                  <a:lnTo>
                    <a:pt x="623" y="174"/>
                  </a:lnTo>
                  <a:lnTo>
                    <a:pt x="626" y="168"/>
                  </a:lnTo>
                  <a:lnTo>
                    <a:pt x="627" y="159"/>
                  </a:lnTo>
                  <a:lnTo>
                    <a:pt x="632" y="142"/>
                  </a:lnTo>
                  <a:lnTo>
                    <a:pt x="625" y="137"/>
                  </a:lnTo>
                  <a:lnTo>
                    <a:pt x="625" y="130"/>
                  </a:lnTo>
                  <a:lnTo>
                    <a:pt x="624" y="116"/>
                  </a:lnTo>
                  <a:lnTo>
                    <a:pt x="619" y="115"/>
                  </a:lnTo>
                  <a:lnTo>
                    <a:pt x="629" y="112"/>
                  </a:lnTo>
                  <a:lnTo>
                    <a:pt x="630" y="95"/>
                  </a:lnTo>
                  <a:lnTo>
                    <a:pt x="638" y="95"/>
                  </a:lnTo>
                  <a:lnTo>
                    <a:pt x="639" y="93"/>
                  </a:lnTo>
                  <a:lnTo>
                    <a:pt x="638" y="92"/>
                  </a:lnTo>
                  <a:lnTo>
                    <a:pt x="636" y="86"/>
                  </a:lnTo>
                  <a:lnTo>
                    <a:pt x="648" y="85"/>
                  </a:lnTo>
                  <a:lnTo>
                    <a:pt x="656" y="79"/>
                  </a:lnTo>
                  <a:lnTo>
                    <a:pt x="669" y="71"/>
                  </a:lnTo>
                  <a:lnTo>
                    <a:pt x="683" y="76"/>
                  </a:lnTo>
                  <a:lnTo>
                    <a:pt x="693" y="74"/>
                  </a:lnTo>
                  <a:lnTo>
                    <a:pt x="703" y="71"/>
                  </a:lnTo>
                  <a:lnTo>
                    <a:pt x="710" y="75"/>
                  </a:lnTo>
                  <a:lnTo>
                    <a:pt x="710" y="77"/>
                  </a:lnTo>
                  <a:lnTo>
                    <a:pt x="715" y="76"/>
                  </a:lnTo>
                  <a:lnTo>
                    <a:pt x="727" y="65"/>
                  </a:lnTo>
                  <a:lnTo>
                    <a:pt x="729" y="68"/>
                  </a:lnTo>
                  <a:lnTo>
                    <a:pt x="740" y="51"/>
                  </a:lnTo>
                  <a:lnTo>
                    <a:pt x="745" y="55"/>
                  </a:lnTo>
                  <a:lnTo>
                    <a:pt x="742" y="57"/>
                  </a:lnTo>
                  <a:lnTo>
                    <a:pt x="741" y="59"/>
                  </a:lnTo>
                  <a:lnTo>
                    <a:pt x="756" y="73"/>
                  </a:lnTo>
                  <a:lnTo>
                    <a:pt x="759" y="73"/>
                  </a:lnTo>
                  <a:lnTo>
                    <a:pt x="760" y="71"/>
                  </a:lnTo>
                  <a:lnTo>
                    <a:pt x="762" y="68"/>
                  </a:lnTo>
                  <a:lnTo>
                    <a:pt x="753" y="59"/>
                  </a:lnTo>
                  <a:lnTo>
                    <a:pt x="752" y="61"/>
                  </a:lnTo>
                  <a:lnTo>
                    <a:pt x="748" y="57"/>
                  </a:lnTo>
                  <a:lnTo>
                    <a:pt x="750" y="56"/>
                  </a:lnTo>
                  <a:lnTo>
                    <a:pt x="747" y="46"/>
                  </a:lnTo>
                  <a:lnTo>
                    <a:pt x="747" y="45"/>
                  </a:lnTo>
                  <a:lnTo>
                    <a:pt x="760" y="47"/>
                  </a:lnTo>
                  <a:lnTo>
                    <a:pt x="760" y="46"/>
                  </a:lnTo>
                  <a:lnTo>
                    <a:pt x="763" y="46"/>
                  </a:lnTo>
                  <a:lnTo>
                    <a:pt x="764" y="44"/>
                  </a:lnTo>
                  <a:lnTo>
                    <a:pt x="766" y="43"/>
                  </a:lnTo>
                  <a:lnTo>
                    <a:pt x="768" y="40"/>
                  </a:lnTo>
                  <a:lnTo>
                    <a:pt x="766" y="39"/>
                  </a:lnTo>
                  <a:lnTo>
                    <a:pt x="766" y="35"/>
                  </a:lnTo>
                  <a:lnTo>
                    <a:pt x="778" y="24"/>
                  </a:lnTo>
                  <a:lnTo>
                    <a:pt x="784" y="12"/>
                  </a:lnTo>
                  <a:lnTo>
                    <a:pt x="782" y="9"/>
                  </a:lnTo>
                  <a:lnTo>
                    <a:pt x="793" y="0"/>
                  </a:lnTo>
                  <a:lnTo>
                    <a:pt x="804" y="0"/>
                  </a:lnTo>
                  <a:lnTo>
                    <a:pt x="816" y="0"/>
                  </a:lnTo>
                  <a:lnTo>
                    <a:pt x="819" y="6"/>
                  </a:lnTo>
                  <a:lnTo>
                    <a:pt x="824" y="10"/>
                  </a:lnTo>
                  <a:lnTo>
                    <a:pt x="825" y="14"/>
                  </a:lnTo>
                  <a:lnTo>
                    <a:pt x="824" y="15"/>
                  </a:lnTo>
                  <a:lnTo>
                    <a:pt x="818" y="18"/>
                  </a:lnTo>
                  <a:lnTo>
                    <a:pt x="812" y="23"/>
                  </a:lnTo>
                  <a:lnTo>
                    <a:pt x="817" y="27"/>
                  </a:lnTo>
                  <a:lnTo>
                    <a:pt x="828" y="26"/>
                  </a:lnTo>
                  <a:lnTo>
                    <a:pt x="831" y="26"/>
                  </a:lnTo>
                  <a:lnTo>
                    <a:pt x="835" y="32"/>
                  </a:lnTo>
                  <a:lnTo>
                    <a:pt x="837" y="45"/>
                  </a:lnTo>
                  <a:lnTo>
                    <a:pt x="838" y="50"/>
                  </a:lnTo>
                  <a:lnTo>
                    <a:pt x="842" y="55"/>
                  </a:lnTo>
                  <a:lnTo>
                    <a:pt x="864" y="59"/>
                  </a:lnTo>
                  <a:lnTo>
                    <a:pt x="873" y="61"/>
                  </a:lnTo>
                  <a:lnTo>
                    <a:pt x="879" y="59"/>
                  </a:lnTo>
                  <a:lnTo>
                    <a:pt x="888" y="51"/>
                  </a:lnTo>
                  <a:lnTo>
                    <a:pt x="892" y="50"/>
                  </a:lnTo>
                  <a:lnTo>
                    <a:pt x="897" y="50"/>
                  </a:lnTo>
                  <a:lnTo>
                    <a:pt x="909" y="53"/>
                  </a:lnTo>
                  <a:lnTo>
                    <a:pt x="914" y="55"/>
                  </a:lnTo>
                  <a:lnTo>
                    <a:pt x="918" y="53"/>
                  </a:lnTo>
                  <a:lnTo>
                    <a:pt x="927" y="40"/>
                  </a:lnTo>
                  <a:lnTo>
                    <a:pt x="930" y="39"/>
                  </a:lnTo>
                  <a:lnTo>
                    <a:pt x="932" y="39"/>
                  </a:lnTo>
                  <a:lnTo>
                    <a:pt x="934" y="39"/>
                  </a:lnTo>
                  <a:lnTo>
                    <a:pt x="951" y="49"/>
                  </a:lnTo>
                  <a:lnTo>
                    <a:pt x="961" y="52"/>
                  </a:lnTo>
                  <a:lnTo>
                    <a:pt x="973" y="58"/>
                  </a:lnTo>
                  <a:lnTo>
                    <a:pt x="975" y="61"/>
                  </a:lnTo>
                  <a:lnTo>
                    <a:pt x="975" y="65"/>
                  </a:lnTo>
                  <a:lnTo>
                    <a:pt x="969" y="73"/>
                  </a:lnTo>
                  <a:lnTo>
                    <a:pt x="968" y="76"/>
                  </a:lnTo>
                  <a:lnTo>
                    <a:pt x="980" y="86"/>
                  </a:lnTo>
                  <a:lnTo>
                    <a:pt x="999" y="95"/>
                  </a:lnTo>
                  <a:lnTo>
                    <a:pt x="1022" y="105"/>
                  </a:lnTo>
                  <a:lnTo>
                    <a:pt x="1043" y="110"/>
                  </a:lnTo>
                  <a:lnTo>
                    <a:pt x="1066" y="109"/>
                  </a:lnTo>
                  <a:lnTo>
                    <a:pt x="1066" y="117"/>
                  </a:lnTo>
                  <a:lnTo>
                    <a:pt x="1069" y="124"/>
                  </a:lnTo>
                  <a:lnTo>
                    <a:pt x="1077" y="129"/>
                  </a:lnTo>
                  <a:lnTo>
                    <a:pt x="1078" y="131"/>
                  </a:lnTo>
                  <a:lnTo>
                    <a:pt x="1076" y="139"/>
                  </a:lnTo>
                  <a:lnTo>
                    <a:pt x="1076" y="142"/>
                  </a:lnTo>
                  <a:lnTo>
                    <a:pt x="1081" y="146"/>
                  </a:lnTo>
                  <a:lnTo>
                    <a:pt x="1095" y="152"/>
                  </a:lnTo>
                  <a:lnTo>
                    <a:pt x="1100" y="153"/>
                  </a:lnTo>
                  <a:lnTo>
                    <a:pt x="1108" y="152"/>
                  </a:lnTo>
                  <a:lnTo>
                    <a:pt x="1114" y="150"/>
                  </a:lnTo>
                  <a:lnTo>
                    <a:pt x="1119" y="145"/>
                  </a:lnTo>
                  <a:lnTo>
                    <a:pt x="1123" y="141"/>
                  </a:lnTo>
                  <a:lnTo>
                    <a:pt x="1125" y="127"/>
                  </a:lnTo>
                  <a:lnTo>
                    <a:pt x="1129" y="124"/>
                  </a:lnTo>
                  <a:lnTo>
                    <a:pt x="1132" y="124"/>
                  </a:lnTo>
                  <a:lnTo>
                    <a:pt x="1138" y="124"/>
                  </a:lnTo>
                  <a:lnTo>
                    <a:pt x="1163" y="139"/>
                  </a:lnTo>
                  <a:lnTo>
                    <a:pt x="1172" y="133"/>
                  </a:lnTo>
                  <a:lnTo>
                    <a:pt x="1181" y="128"/>
                  </a:lnTo>
                  <a:lnTo>
                    <a:pt x="1191" y="124"/>
                  </a:lnTo>
                  <a:lnTo>
                    <a:pt x="1196" y="119"/>
                  </a:lnTo>
                  <a:lnTo>
                    <a:pt x="1199" y="113"/>
                  </a:lnTo>
                  <a:lnTo>
                    <a:pt x="1200" y="110"/>
                  </a:lnTo>
                  <a:lnTo>
                    <a:pt x="1203" y="107"/>
                  </a:lnTo>
                  <a:lnTo>
                    <a:pt x="1208" y="106"/>
                  </a:lnTo>
                  <a:lnTo>
                    <a:pt x="1214" y="104"/>
                  </a:lnTo>
                  <a:lnTo>
                    <a:pt x="1218" y="104"/>
                  </a:lnTo>
                  <a:lnTo>
                    <a:pt x="1227" y="109"/>
                  </a:lnTo>
                  <a:lnTo>
                    <a:pt x="1234" y="111"/>
                  </a:lnTo>
                  <a:lnTo>
                    <a:pt x="1248" y="106"/>
                  </a:lnTo>
                  <a:lnTo>
                    <a:pt x="1253" y="100"/>
                  </a:lnTo>
                  <a:lnTo>
                    <a:pt x="1256" y="95"/>
                  </a:lnTo>
                  <a:lnTo>
                    <a:pt x="1256" y="91"/>
                  </a:lnTo>
                  <a:lnTo>
                    <a:pt x="1253" y="86"/>
                  </a:lnTo>
                  <a:lnTo>
                    <a:pt x="1250" y="83"/>
                  </a:lnTo>
                  <a:lnTo>
                    <a:pt x="1250" y="80"/>
                  </a:lnTo>
                  <a:lnTo>
                    <a:pt x="1251" y="75"/>
                  </a:lnTo>
                  <a:lnTo>
                    <a:pt x="1260" y="68"/>
                  </a:lnTo>
                  <a:lnTo>
                    <a:pt x="1268" y="63"/>
                  </a:lnTo>
                  <a:lnTo>
                    <a:pt x="1272" y="63"/>
                  </a:lnTo>
                  <a:lnTo>
                    <a:pt x="1281" y="64"/>
                  </a:lnTo>
                  <a:lnTo>
                    <a:pt x="1298" y="74"/>
                  </a:lnTo>
                  <a:lnTo>
                    <a:pt x="1302" y="77"/>
                  </a:lnTo>
                  <a:lnTo>
                    <a:pt x="1308" y="82"/>
                  </a:lnTo>
                  <a:lnTo>
                    <a:pt x="1319" y="88"/>
                  </a:lnTo>
                  <a:lnTo>
                    <a:pt x="1325" y="94"/>
                  </a:lnTo>
                  <a:lnTo>
                    <a:pt x="1332" y="110"/>
                  </a:lnTo>
                  <a:lnTo>
                    <a:pt x="1337" y="122"/>
                  </a:lnTo>
                  <a:lnTo>
                    <a:pt x="1349" y="122"/>
                  </a:lnTo>
                  <a:lnTo>
                    <a:pt x="1364" y="121"/>
                  </a:lnTo>
                  <a:lnTo>
                    <a:pt x="1361" y="105"/>
                  </a:lnTo>
                  <a:lnTo>
                    <a:pt x="1374" y="103"/>
                  </a:lnTo>
                  <a:lnTo>
                    <a:pt x="1384" y="117"/>
                  </a:lnTo>
                  <a:lnTo>
                    <a:pt x="1391" y="117"/>
                  </a:lnTo>
                  <a:lnTo>
                    <a:pt x="1392" y="119"/>
                  </a:lnTo>
                  <a:lnTo>
                    <a:pt x="1392" y="122"/>
                  </a:lnTo>
                  <a:lnTo>
                    <a:pt x="1389" y="125"/>
                  </a:lnTo>
                  <a:lnTo>
                    <a:pt x="1388" y="129"/>
                  </a:lnTo>
                  <a:lnTo>
                    <a:pt x="1388" y="131"/>
                  </a:lnTo>
                  <a:lnTo>
                    <a:pt x="1391" y="134"/>
                  </a:lnTo>
                  <a:lnTo>
                    <a:pt x="1400" y="136"/>
                  </a:lnTo>
                  <a:lnTo>
                    <a:pt x="1415" y="140"/>
                  </a:lnTo>
                  <a:lnTo>
                    <a:pt x="1419" y="146"/>
                  </a:lnTo>
                  <a:lnTo>
                    <a:pt x="1420" y="151"/>
                  </a:lnTo>
                  <a:lnTo>
                    <a:pt x="1421" y="160"/>
                  </a:lnTo>
                  <a:lnTo>
                    <a:pt x="1415" y="183"/>
                  </a:lnTo>
                  <a:lnTo>
                    <a:pt x="1414" y="193"/>
                  </a:lnTo>
                  <a:lnTo>
                    <a:pt x="1415" y="204"/>
                  </a:lnTo>
                  <a:lnTo>
                    <a:pt x="1419" y="211"/>
                  </a:lnTo>
                  <a:lnTo>
                    <a:pt x="1432" y="224"/>
                  </a:lnTo>
                  <a:lnTo>
                    <a:pt x="1434" y="228"/>
                  </a:lnTo>
                  <a:lnTo>
                    <a:pt x="1438" y="235"/>
                  </a:lnTo>
                  <a:lnTo>
                    <a:pt x="1441" y="244"/>
                  </a:lnTo>
                  <a:lnTo>
                    <a:pt x="1443" y="250"/>
                  </a:lnTo>
                  <a:lnTo>
                    <a:pt x="1447" y="254"/>
                  </a:lnTo>
                  <a:lnTo>
                    <a:pt x="1458" y="256"/>
                  </a:lnTo>
                  <a:lnTo>
                    <a:pt x="1471" y="253"/>
                  </a:lnTo>
                  <a:lnTo>
                    <a:pt x="1481" y="249"/>
                  </a:lnTo>
                  <a:lnTo>
                    <a:pt x="1488" y="249"/>
                  </a:lnTo>
                  <a:lnTo>
                    <a:pt x="1492" y="250"/>
                  </a:lnTo>
                  <a:lnTo>
                    <a:pt x="1494" y="254"/>
                  </a:lnTo>
                  <a:lnTo>
                    <a:pt x="1494" y="261"/>
                  </a:lnTo>
                  <a:lnTo>
                    <a:pt x="1498" y="264"/>
                  </a:lnTo>
                  <a:lnTo>
                    <a:pt x="1510" y="277"/>
                  </a:lnTo>
                  <a:lnTo>
                    <a:pt x="1513" y="284"/>
                  </a:lnTo>
                  <a:lnTo>
                    <a:pt x="1519" y="289"/>
                  </a:lnTo>
                  <a:lnTo>
                    <a:pt x="1527" y="289"/>
                  </a:lnTo>
                  <a:lnTo>
                    <a:pt x="1545" y="283"/>
                  </a:lnTo>
                  <a:lnTo>
                    <a:pt x="1557" y="282"/>
                  </a:lnTo>
                  <a:lnTo>
                    <a:pt x="1565" y="284"/>
                  </a:lnTo>
                  <a:lnTo>
                    <a:pt x="1572" y="295"/>
                  </a:lnTo>
                  <a:lnTo>
                    <a:pt x="1577" y="299"/>
                  </a:lnTo>
                  <a:lnTo>
                    <a:pt x="1579" y="305"/>
                  </a:lnTo>
                  <a:lnTo>
                    <a:pt x="1579" y="320"/>
                  </a:lnTo>
                  <a:lnTo>
                    <a:pt x="1583" y="332"/>
                  </a:lnTo>
                  <a:lnTo>
                    <a:pt x="1583" y="336"/>
                  </a:lnTo>
                  <a:lnTo>
                    <a:pt x="1579" y="337"/>
                  </a:lnTo>
                  <a:lnTo>
                    <a:pt x="1571" y="337"/>
                  </a:lnTo>
                  <a:lnTo>
                    <a:pt x="1566" y="338"/>
                  </a:lnTo>
                  <a:lnTo>
                    <a:pt x="1565" y="343"/>
                  </a:lnTo>
                  <a:lnTo>
                    <a:pt x="1565" y="345"/>
                  </a:lnTo>
                  <a:lnTo>
                    <a:pt x="1566" y="349"/>
                  </a:lnTo>
                  <a:lnTo>
                    <a:pt x="1576" y="361"/>
                  </a:lnTo>
                  <a:lnTo>
                    <a:pt x="1564" y="369"/>
                  </a:lnTo>
                  <a:lnTo>
                    <a:pt x="1555" y="380"/>
                  </a:lnTo>
                  <a:lnTo>
                    <a:pt x="1545" y="394"/>
                  </a:lnTo>
                  <a:lnTo>
                    <a:pt x="1541" y="396"/>
                  </a:lnTo>
                  <a:lnTo>
                    <a:pt x="1535" y="396"/>
                  </a:lnTo>
                  <a:lnTo>
                    <a:pt x="1531" y="400"/>
                  </a:lnTo>
                  <a:lnTo>
                    <a:pt x="1531" y="403"/>
                  </a:lnTo>
                  <a:lnTo>
                    <a:pt x="1539" y="415"/>
                  </a:lnTo>
                  <a:lnTo>
                    <a:pt x="1557" y="425"/>
                  </a:lnTo>
                  <a:lnTo>
                    <a:pt x="1563" y="427"/>
                  </a:lnTo>
                  <a:lnTo>
                    <a:pt x="1566" y="427"/>
                  </a:lnTo>
                  <a:lnTo>
                    <a:pt x="1570" y="427"/>
                  </a:lnTo>
                  <a:lnTo>
                    <a:pt x="1576" y="419"/>
                  </a:lnTo>
                  <a:lnTo>
                    <a:pt x="1582" y="426"/>
                  </a:lnTo>
                  <a:lnTo>
                    <a:pt x="1583" y="437"/>
                  </a:lnTo>
                  <a:lnTo>
                    <a:pt x="1593" y="449"/>
                  </a:lnTo>
                  <a:lnTo>
                    <a:pt x="1597" y="456"/>
                  </a:lnTo>
                  <a:lnTo>
                    <a:pt x="1597" y="461"/>
                  </a:lnTo>
                  <a:lnTo>
                    <a:pt x="1595" y="467"/>
                  </a:lnTo>
                  <a:lnTo>
                    <a:pt x="1599" y="472"/>
                  </a:lnTo>
                  <a:lnTo>
                    <a:pt x="1602" y="475"/>
                  </a:lnTo>
                  <a:lnTo>
                    <a:pt x="1603" y="476"/>
                  </a:lnTo>
                  <a:lnTo>
                    <a:pt x="1603" y="480"/>
                  </a:lnTo>
                  <a:lnTo>
                    <a:pt x="1596" y="484"/>
                  </a:lnTo>
                  <a:lnTo>
                    <a:pt x="1589" y="488"/>
                  </a:lnTo>
                  <a:lnTo>
                    <a:pt x="1584" y="492"/>
                  </a:lnTo>
                  <a:lnTo>
                    <a:pt x="1575" y="493"/>
                  </a:lnTo>
                  <a:lnTo>
                    <a:pt x="1567" y="509"/>
                  </a:lnTo>
                  <a:lnTo>
                    <a:pt x="1567" y="517"/>
                  </a:lnTo>
                  <a:lnTo>
                    <a:pt x="1571" y="525"/>
                  </a:lnTo>
                  <a:lnTo>
                    <a:pt x="1581" y="528"/>
                  </a:lnTo>
                  <a:lnTo>
                    <a:pt x="1590" y="528"/>
                  </a:lnTo>
                  <a:lnTo>
                    <a:pt x="1596" y="526"/>
                  </a:lnTo>
                  <a:lnTo>
                    <a:pt x="1608" y="516"/>
                  </a:lnTo>
                  <a:lnTo>
                    <a:pt x="1615" y="514"/>
                  </a:lnTo>
                  <a:lnTo>
                    <a:pt x="1620" y="514"/>
                  </a:lnTo>
                  <a:lnTo>
                    <a:pt x="1627" y="519"/>
                  </a:lnTo>
                  <a:lnTo>
                    <a:pt x="1630" y="523"/>
                  </a:lnTo>
                  <a:lnTo>
                    <a:pt x="1630" y="528"/>
                  </a:lnTo>
                  <a:lnTo>
                    <a:pt x="1629" y="533"/>
                  </a:lnTo>
                  <a:lnTo>
                    <a:pt x="1625" y="539"/>
                  </a:lnTo>
                  <a:lnTo>
                    <a:pt x="1625" y="544"/>
                  </a:lnTo>
                  <a:lnTo>
                    <a:pt x="1626" y="546"/>
                  </a:lnTo>
                  <a:lnTo>
                    <a:pt x="1629" y="547"/>
                  </a:lnTo>
                  <a:lnTo>
                    <a:pt x="1633" y="545"/>
                  </a:lnTo>
                  <a:lnTo>
                    <a:pt x="1639" y="537"/>
                  </a:lnTo>
                  <a:lnTo>
                    <a:pt x="1645" y="535"/>
                  </a:lnTo>
                  <a:lnTo>
                    <a:pt x="1652" y="537"/>
                  </a:lnTo>
                  <a:lnTo>
                    <a:pt x="1656" y="537"/>
                  </a:lnTo>
                  <a:lnTo>
                    <a:pt x="1661" y="534"/>
                  </a:lnTo>
                  <a:lnTo>
                    <a:pt x="1663" y="526"/>
                  </a:lnTo>
                  <a:lnTo>
                    <a:pt x="1667" y="523"/>
                  </a:lnTo>
                  <a:lnTo>
                    <a:pt x="1672" y="527"/>
                  </a:lnTo>
                  <a:lnTo>
                    <a:pt x="1674" y="527"/>
                  </a:lnTo>
                  <a:lnTo>
                    <a:pt x="1678" y="521"/>
                  </a:lnTo>
                  <a:lnTo>
                    <a:pt x="1678" y="508"/>
                  </a:lnTo>
                  <a:lnTo>
                    <a:pt x="1679" y="505"/>
                  </a:lnTo>
                  <a:lnTo>
                    <a:pt x="1682" y="504"/>
                  </a:lnTo>
                  <a:lnTo>
                    <a:pt x="1687" y="508"/>
                  </a:lnTo>
                  <a:lnTo>
                    <a:pt x="1692" y="514"/>
                  </a:lnTo>
                  <a:lnTo>
                    <a:pt x="1697" y="516"/>
                  </a:lnTo>
                  <a:lnTo>
                    <a:pt x="1702" y="515"/>
                  </a:lnTo>
                  <a:lnTo>
                    <a:pt x="1705" y="511"/>
                  </a:lnTo>
                  <a:lnTo>
                    <a:pt x="1708" y="502"/>
                  </a:lnTo>
                  <a:lnTo>
                    <a:pt x="1709" y="500"/>
                  </a:lnTo>
                  <a:lnTo>
                    <a:pt x="1712" y="499"/>
                  </a:lnTo>
                  <a:lnTo>
                    <a:pt x="1720" y="503"/>
                  </a:lnTo>
                  <a:lnTo>
                    <a:pt x="1724" y="504"/>
                  </a:lnTo>
                  <a:lnTo>
                    <a:pt x="1733" y="502"/>
                  </a:lnTo>
                  <a:lnTo>
                    <a:pt x="1736" y="509"/>
                  </a:lnTo>
                  <a:lnTo>
                    <a:pt x="1763" y="527"/>
                  </a:lnTo>
                  <a:lnTo>
                    <a:pt x="1766" y="533"/>
                  </a:lnTo>
                  <a:lnTo>
                    <a:pt x="1766" y="537"/>
                  </a:lnTo>
                  <a:lnTo>
                    <a:pt x="1765" y="543"/>
                  </a:lnTo>
                  <a:lnTo>
                    <a:pt x="1762" y="547"/>
                  </a:lnTo>
                  <a:lnTo>
                    <a:pt x="1763" y="551"/>
                  </a:lnTo>
                  <a:lnTo>
                    <a:pt x="1768" y="553"/>
                  </a:lnTo>
                  <a:lnTo>
                    <a:pt x="1770" y="557"/>
                  </a:lnTo>
                  <a:lnTo>
                    <a:pt x="1774" y="559"/>
                  </a:lnTo>
                  <a:lnTo>
                    <a:pt x="1782" y="559"/>
                  </a:lnTo>
                  <a:lnTo>
                    <a:pt x="1817" y="561"/>
                  </a:lnTo>
                  <a:lnTo>
                    <a:pt x="1824" y="563"/>
                  </a:lnTo>
                  <a:lnTo>
                    <a:pt x="1825" y="569"/>
                  </a:lnTo>
                  <a:lnTo>
                    <a:pt x="1841" y="593"/>
                  </a:lnTo>
                  <a:lnTo>
                    <a:pt x="1856" y="612"/>
                  </a:lnTo>
                  <a:lnTo>
                    <a:pt x="1855" y="618"/>
                  </a:lnTo>
                  <a:lnTo>
                    <a:pt x="1852" y="625"/>
                  </a:lnTo>
                  <a:lnTo>
                    <a:pt x="1856" y="642"/>
                  </a:lnTo>
                  <a:lnTo>
                    <a:pt x="1871" y="641"/>
                  </a:lnTo>
                  <a:lnTo>
                    <a:pt x="1872" y="648"/>
                  </a:lnTo>
                  <a:lnTo>
                    <a:pt x="1864" y="651"/>
                  </a:lnTo>
                  <a:lnTo>
                    <a:pt x="1864" y="656"/>
                  </a:lnTo>
                  <a:lnTo>
                    <a:pt x="1847" y="653"/>
                  </a:lnTo>
                  <a:lnTo>
                    <a:pt x="1836" y="651"/>
                  </a:lnTo>
                  <a:lnTo>
                    <a:pt x="1830" y="652"/>
                  </a:lnTo>
                  <a:lnTo>
                    <a:pt x="1825" y="657"/>
                  </a:lnTo>
                  <a:lnTo>
                    <a:pt x="1832" y="666"/>
                  </a:lnTo>
                  <a:lnTo>
                    <a:pt x="1834" y="663"/>
                  </a:lnTo>
                  <a:lnTo>
                    <a:pt x="1844" y="665"/>
                  </a:lnTo>
                  <a:lnTo>
                    <a:pt x="1846" y="676"/>
                  </a:lnTo>
                  <a:lnTo>
                    <a:pt x="1844" y="687"/>
                  </a:lnTo>
                  <a:lnTo>
                    <a:pt x="1849" y="690"/>
                  </a:lnTo>
                  <a:lnTo>
                    <a:pt x="1852" y="696"/>
                  </a:lnTo>
                  <a:lnTo>
                    <a:pt x="1852" y="702"/>
                  </a:lnTo>
                  <a:lnTo>
                    <a:pt x="1854" y="708"/>
                  </a:lnTo>
                  <a:lnTo>
                    <a:pt x="1856" y="710"/>
                  </a:lnTo>
                  <a:lnTo>
                    <a:pt x="1859" y="722"/>
                  </a:lnTo>
                  <a:lnTo>
                    <a:pt x="1854" y="729"/>
                  </a:lnTo>
                  <a:lnTo>
                    <a:pt x="1854" y="746"/>
                  </a:lnTo>
                  <a:lnTo>
                    <a:pt x="1864" y="747"/>
                  </a:lnTo>
                  <a:lnTo>
                    <a:pt x="1867" y="746"/>
                  </a:lnTo>
                  <a:lnTo>
                    <a:pt x="1878" y="748"/>
                  </a:lnTo>
                  <a:lnTo>
                    <a:pt x="1881" y="749"/>
                  </a:lnTo>
                  <a:lnTo>
                    <a:pt x="1899" y="755"/>
                  </a:lnTo>
                  <a:lnTo>
                    <a:pt x="1899" y="763"/>
                  </a:lnTo>
                  <a:lnTo>
                    <a:pt x="1908" y="764"/>
                  </a:lnTo>
                  <a:lnTo>
                    <a:pt x="1913" y="767"/>
                  </a:lnTo>
                  <a:lnTo>
                    <a:pt x="1915" y="773"/>
                  </a:lnTo>
                  <a:lnTo>
                    <a:pt x="1914" y="782"/>
                  </a:lnTo>
                  <a:lnTo>
                    <a:pt x="1919" y="800"/>
                  </a:lnTo>
                  <a:lnTo>
                    <a:pt x="1917" y="805"/>
                  </a:lnTo>
                  <a:lnTo>
                    <a:pt x="1917" y="813"/>
                  </a:lnTo>
                  <a:lnTo>
                    <a:pt x="1919" y="817"/>
                  </a:lnTo>
                  <a:lnTo>
                    <a:pt x="1917" y="824"/>
                  </a:lnTo>
                  <a:lnTo>
                    <a:pt x="1917" y="833"/>
                  </a:lnTo>
                  <a:lnTo>
                    <a:pt x="1904" y="835"/>
                  </a:lnTo>
                  <a:lnTo>
                    <a:pt x="1903" y="843"/>
                  </a:lnTo>
                  <a:lnTo>
                    <a:pt x="1893" y="845"/>
                  </a:lnTo>
                  <a:lnTo>
                    <a:pt x="1895" y="853"/>
                  </a:lnTo>
                  <a:lnTo>
                    <a:pt x="1896" y="861"/>
                  </a:lnTo>
                  <a:lnTo>
                    <a:pt x="1891" y="860"/>
                  </a:lnTo>
                  <a:lnTo>
                    <a:pt x="1878" y="859"/>
                  </a:lnTo>
                  <a:lnTo>
                    <a:pt x="1873" y="860"/>
                  </a:lnTo>
                  <a:lnTo>
                    <a:pt x="1868" y="856"/>
                  </a:lnTo>
                  <a:lnTo>
                    <a:pt x="1859" y="856"/>
                  </a:lnTo>
                  <a:lnTo>
                    <a:pt x="1844" y="854"/>
                  </a:lnTo>
                  <a:lnTo>
                    <a:pt x="1825" y="853"/>
                  </a:lnTo>
                  <a:lnTo>
                    <a:pt x="1822" y="838"/>
                  </a:lnTo>
                  <a:lnTo>
                    <a:pt x="1817" y="839"/>
                  </a:lnTo>
                  <a:lnTo>
                    <a:pt x="1818" y="850"/>
                  </a:lnTo>
                  <a:lnTo>
                    <a:pt x="1816" y="850"/>
                  </a:lnTo>
                  <a:lnTo>
                    <a:pt x="1814" y="847"/>
                  </a:lnTo>
                  <a:lnTo>
                    <a:pt x="1812" y="847"/>
                  </a:lnTo>
                  <a:lnTo>
                    <a:pt x="1810" y="832"/>
                  </a:lnTo>
                  <a:lnTo>
                    <a:pt x="1795" y="835"/>
                  </a:lnTo>
                  <a:lnTo>
                    <a:pt x="1790" y="837"/>
                  </a:lnTo>
                  <a:lnTo>
                    <a:pt x="1778" y="830"/>
                  </a:lnTo>
                  <a:lnTo>
                    <a:pt x="1774" y="826"/>
                  </a:lnTo>
                  <a:lnTo>
                    <a:pt x="1774" y="821"/>
                  </a:lnTo>
                  <a:lnTo>
                    <a:pt x="1766" y="829"/>
                  </a:lnTo>
                  <a:lnTo>
                    <a:pt x="1764" y="826"/>
                  </a:lnTo>
                  <a:lnTo>
                    <a:pt x="1762" y="831"/>
                  </a:lnTo>
                  <a:lnTo>
                    <a:pt x="1763" y="836"/>
                  </a:lnTo>
                  <a:lnTo>
                    <a:pt x="1758" y="835"/>
                  </a:lnTo>
                  <a:lnTo>
                    <a:pt x="1754" y="831"/>
                  </a:lnTo>
                  <a:lnTo>
                    <a:pt x="1752" y="835"/>
                  </a:lnTo>
                  <a:lnTo>
                    <a:pt x="1752" y="836"/>
                  </a:lnTo>
                  <a:lnTo>
                    <a:pt x="1756" y="837"/>
                  </a:lnTo>
                  <a:lnTo>
                    <a:pt x="1756" y="838"/>
                  </a:lnTo>
                  <a:lnTo>
                    <a:pt x="1753" y="841"/>
                  </a:lnTo>
                  <a:lnTo>
                    <a:pt x="1756" y="843"/>
                  </a:lnTo>
                  <a:lnTo>
                    <a:pt x="1748" y="849"/>
                  </a:lnTo>
                  <a:lnTo>
                    <a:pt x="1732" y="853"/>
                  </a:lnTo>
                  <a:lnTo>
                    <a:pt x="1730" y="855"/>
                  </a:lnTo>
                  <a:lnTo>
                    <a:pt x="1729" y="857"/>
                  </a:lnTo>
                  <a:lnTo>
                    <a:pt x="1727" y="857"/>
                  </a:lnTo>
                  <a:lnTo>
                    <a:pt x="1723" y="866"/>
                  </a:lnTo>
                  <a:lnTo>
                    <a:pt x="1723" y="873"/>
                  </a:lnTo>
                  <a:lnTo>
                    <a:pt x="1722" y="879"/>
                  </a:lnTo>
                  <a:lnTo>
                    <a:pt x="1727" y="888"/>
                  </a:lnTo>
                  <a:lnTo>
                    <a:pt x="1720" y="898"/>
                  </a:lnTo>
                  <a:lnTo>
                    <a:pt x="1727" y="906"/>
                  </a:lnTo>
                  <a:lnTo>
                    <a:pt x="1730" y="906"/>
                  </a:lnTo>
                  <a:lnTo>
                    <a:pt x="1732" y="902"/>
                  </a:lnTo>
                  <a:lnTo>
                    <a:pt x="1736" y="903"/>
                  </a:lnTo>
                  <a:lnTo>
                    <a:pt x="1736" y="906"/>
                  </a:lnTo>
                  <a:lnTo>
                    <a:pt x="1741" y="906"/>
                  </a:lnTo>
                  <a:lnTo>
                    <a:pt x="1742" y="910"/>
                  </a:lnTo>
                  <a:lnTo>
                    <a:pt x="1746" y="912"/>
                  </a:lnTo>
                  <a:lnTo>
                    <a:pt x="1748" y="924"/>
                  </a:lnTo>
                  <a:lnTo>
                    <a:pt x="1753" y="932"/>
                  </a:lnTo>
                  <a:lnTo>
                    <a:pt x="1757" y="940"/>
                  </a:lnTo>
                  <a:lnTo>
                    <a:pt x="1757" y="943"/>
                  </a:lnTo>
                  <a:lnTo>
                    <a:pt x="1759" y="946"/>
                  </a:lnTo>
                  <a:lnTo>
                    <a:pt x="1763" y="963"/>
                  </a:lnTo>
                  <a:lnTo>
                    <a:pt x="1760" y="964"/>
                  </a:lnTo>
                  <a:lnTo>
                    <a:pt x="1760" y="972"/>
                  </a:lnTo>
                  <a:lnTo>
                    <a:pt x="1766" y="974"/>
                  </a:lnTo>
                  <a:lnTo>
                    <a:pt x="1766" y="976"/>
                  </a:lnTo>
                  <a:lnTo>
                    <a:pt x="1764" y="984"/>
                  </a:lnTo>
                  <a:lnTo>
                    <a:pt x="1771" y="986"/>
                  </a:lnTo>
                  <a:lnTo>
                    <a:pt x="1784" y="979"/>
                  </a:lnTo>
                  <a:lnTo>
                    <a:pt x="1787" y="991"/>
                  </a:lnTo>
                  <a:lnTo>
                    <a:pt x="1792" y="998"/>
                  </a:lnTo>
                  <a:lnTo>
                    <a:pt x="1793" y="1004"/>
                  </a:lnTo>
                  <a:lnTo>
                    <a:pt x="1786" y="1016"/>
                  </a:lnTo>
                  <a:lnTo>
                    <a:pt x="1786" y="1023"/>
                  </a:lnTo>
                  <a:lnTo>
                    <a:pt x="1787" y="1032"/>
                  </a:lnTo>
                  <a:lnTo>
                    <a:pt x="1783" y="1050"/>
                  </a:lnTo>
                  <a:lnTo>
                    <a:pt x="1784" y="1070"/>
                  </a:lnTo>
                  <a:lnTo>
                    <a:pt x="1788" y="1075"/>
                  </a:lnTo>
                  <a:lnTo>
                    <a:pt x="1819" y="1074"/>
                  </a:lnTo>
                  <a:lnTo>
                    <a:pt x="1825" y="1071"/>
                  </a:lnTo>
                  <a:lnTo>
                    <a:pt x="1830" y="1068"/>
                  </a:lnTo>
                  <a:lnTo>
                    <a:pt x="1840" y="1057"/>
                  </a:lnTo>
                  <a:lnTo>
                    <a:pt x="1843" y="1055"/>
                  </a:lnTo>
                  <a:lnTo>
                    <a:pt x="1847" y="1055"/>
                  </a:lnTo>
                  <a:lnTo>
                    <a:pt x="1854" y="1058"/>
                  </a:lnTo>
                  <a:lnTo>
                    <a:pt x="1855" y="1070"/>
                  </a:lnTo>
                  <a:lnTo>
                    <a:pt x="1858" y="1079"/>
                  </a:lnTo>
                  <a:lnTo>
                    <a:pt x="1864" y="1086"/>
                  </a:lnTo>
                  <a:lnTo>
                    <a:pt x="1860" y="1095"/>
                  </a:lnTo>
                  <a:lnTo>
                    <a:pt x="1859" y="1117"/>
                  </a:lnTo>
                  <a:lnTo>
                    <a:pt x="1855" y="1126"/>
                  </a:lnTo>
                  <a:lnTo>
                    <a:pt x="1849" y="1129"/>
                  </a:lnTo>
                  <a:lnTo>
                    <a:pt x="1846" y="1134"/>
                  </a:lnTo>
                  <a:lnTo>
                    <a:pt x="1842" y="1154"/>
                  </a:lnTo>
                  <a:lnTo>
                    <a:pt x="1836" y="1170"/>
                  </a:lnTo>
                  <a:lnTo>
                    <a:pt x="1830" y="1184"/>
                  </a:lnTo>
                  <a:lnTo>
                    <a:pt x="1822" y="1190"/>
                  </a:lnTo>
                  <a:lnTo>
                    <a:pt x="1810" y="1194"/>
                  </a:lnTo>
                  <a:lnTo>
                    <a:pt x="1799" y="1206"/>
                  </a:lnTo>
                  <a:lnTo>
                    <a:pt x="1793" y="1212"/>
                  </a:lnTo>
                  <a:lnTo>
                    <a:pt x="1789" y="1228"/>
                  </a:lnTo>
                  <a:lnTo>
                    <a:pt x="1782" y="1244"/>
                  </a:lnTo>
                  <a:lnTo>
                    <a:pt x="1783" y="1263"/>
                  </a:lnTo>
                  <a:lnTo>
                    <a:pt x="1789" y="1263"/>
                  </a:lnTo>
                  <a:lnTo>
                    <a:pt x="1788" y="1269"/>
                  </a:lnTo>
                  <a:lnTo>
                    <a:pt x="1792" y="1278"/>
                  </a:lnTo>
                  <a:lnTo>
                    <a:pt x="1793" y="1295"/>
                  </a:lnTo>
                  <a:lnTo>
                    <a:pt x="1788" y="1296"/>
                  </a:lnTo>
                  <a:lnTo>
                    <a:pt x="1789" y="1303"/>
                  </a:lnTo>
                  <a:lnTo>
                    <a:pt x="1782" y="1308"/>
                  </a:lnTo>
                  <a:lnTo>
                    <a:pt x="1783" y="1313"/>
                  </a:lnTo>
                  <a:lnTo>
                    <a:pt x="1781" y="1315"/>
                  </a:lnTo>
                  <a:lnTo>
                    <a:pt x="1763" y="1318"/>
                  </a:lnTo>
                  <a:lnTo>
                    <a:pt x="1757" y="1327"/>
                  </a:lnTo>
                  <a:lnTo>
                    <a:pt x="1750" y="1326"/>
                  </a:lnTo>
                  <a:lnTo>
                    <a:pt x="1748" y="1333"/>
                  </a:lnTo>
                  <a:lnTo>
                    <a:pt x="1765" y="1372"/>
                  </a:lnTo>
                  <a:lnTo>
                    <a:pt x="1772" y="1380"/>
                  </a:lnTo>
                  <a:lnTo>
                    <a:pt x="1759" y="1385"/>
                  </a:lnTo>
                  <a:lnTo>
                    <a:pt x="1766" y="1414"/>
                  </a:lnTo>
                  <a:lnTo>
                    <a:pt x="1763" y="1415"/>
                  </a:lnTo>
                  <a:lnTo>
                    <a:pt x="1759" y="1425"/>
                  </a:lnTo>
                  <a:lnTo>
                    <a:pt x="1752" y="1421"/>
                  </a:lnTo>
                  <a:lnTo>
                    <a:pt x="1750" y="1418"/>
                  </a:lnTo>
                  <a:lnTo>
                    <a:pt x="1748" y="1410"/>
                  </a:lnTo>
                  <a:lnTo>
                    <a:pt x="1732" y="1406"/>
                  </a:lnTo>
                  <a:lnTo>
                    <a:pt x="1728" y="1402"/>
                  </a:lnTo>
                  <a:lnTo>
                    <a:pt x="1727" y="1402"/>
                  </a:lnTo>
                  <a:lnTo>
                    <a:pt x="1727" y="1407"/>
                  </a:lnTo>
                  <a:lnTo>
                    <a:pt x="1718" y="1418"/>
                  </a:lnTo>
                  <a:lnTo>
                    <a:pt x="1709" y="1426"/>
                  </a:lnTo>
                  <a:lnTo>
                    <a:pt x="1703" y="1422"/>
                  </a:lnTo>
                  <a:lnTo>
                    <a:pt x="1690" y="1424"/>
                  </a:lnTo>
                  <a:lnTo>
                    <a:pt x="1684" y="1420"/>
                  </a:lnTo>
                  <a:lnTo>
                    <a:pt x="1675" y="1413"/>
                  </a:lnTo>
                  <a:lnTo>
                    <a:pt x="1673" y="1408"/>
                  </a:lnTo>
                  <a:lnTo>
                    <a:pt x="1666" y="1412"/>
                  </a:lnTo>
                  <a:lnTo>
                    <a:pt x="1660" y="1410"/>
                  </a:lnTo>
                  <a:lnTo>
                    <a:pt x="1658" y="1412"/>
                  </a:lnTo>
                  <a:lnTo>
                    <a:pt x="1662" y="1414"/>
                  </a:lnTo>
                  <a:lnTo>
                    <a:pt x="1662" y="1426"/>
                  </a:lnTo>
                  <a:lnTo>
                    <a:pt x="1666" y="1426"/>
                  </a:lnTo>
                  <a:lnTo>
                    <a:pt x="1669" y="1430"/>
                  </a:lnTo>
                  <a:lnTo>
                    <a:pt x="1672" y="1443"/>
                  </a:lnTo>
                  <a:lnTo>
                    <a:pt x="1670" y="1455"/>
                  </a:lnTo>
                  <a:lnTo>
                    <a:pt x="1680" y="1455"/>
                  </a:lnTo>
                  <a:lnTo>
                    <a:pt x="1682" y="1462"/>
                  </a:lnTo>
                  <a:lnTo>
                    <a:pt x="1679" y="1467"/>
                  </a:lnTo>
                  <a:lnTo>
                    <a:pt x="1674" y="1468"/>
                  </a:lnTo>
                  <a:lnTo>
                    <a:pt x="1674" y="1473"/>
                  </a:lnTo>
                  <a:lnTo>
                    <a:pt x="1670" y="1474"/>
                  </a:lnTo>
                  <a:lnTo>
                    <a:pt x="1669" y="1476"/>
                  </a:lnTo>
                  <a:lnTo>
                    <a:pt x="1664" y="1475"/>
                  </a:lnTo>
                  <a:lnTo>
                    <a:pt x="1663" y="1479"/>
                  </a:lnTo>
                  <a:lnTo>
                    <a:pt x="1656" y="1481"/>
                  </a:lnTo>
                  <a:lnTo>
                    <a:pt x="1650" y="1486"/>
                  </a:lnTo>
                  <a:lnTo>
                    <a:pt x="1648" y="1486"/>
                  </a:lnTo>
                  <a:lnTo>
                    <a:pt x="1646" y="1480"/>
                  </a:lnTo>
                  <a:lnTo>
                    <a:pt x="1644" y="1475"/>
                  </a:lnTo>
                  <a:lnTo>
                    <a:pt x="1643" y="1475"/>
                  </a:lnTo>
                  <a:lnTo>
                    <a:pt x="1643" y="1478"/>
                  </a:lnTo>
                  <a:lnTo>
                    <a:pt x="1644" y="1480"/>
                  </a:lnTo>
                  <a:lnTo>
                    <a:pt x="1639" y="1487"/>
                  </a:lnTo>
                  <a:lnTo>
                    <a:pt x="1631" y="1491"/>
                  </a:lnTo>
                  <a:lnTo>
                    <a:pt x="1630" y="1490"/>
                  </a:lnTo>
                  <a:lnTo>
                    <a:pt x="1635" y="1487"/>
                  </a:lnTo>
                  <a:lnTo>
                    <a:pt x="1626" y="1486"/>
                  </a:lnTo>
                  <a:lnTo>
                    <a:pt x="1627" y="1480"/>
                  </a:lnTo>
                  <a:lnTo>
                    <a:pt x="1618" y="1479"/>
                  </a:lnTo>
                  <a:lnTo>
                    <a:pt x="1619" y="1496"/>
                  </a:lnTo>
                  <a:lnTo>
                    <a:pt x="1615" y="1496"/>
                  </a:lnTo>
                  <a:lnTo>
                    <a:pt x="1615" y="1493"/>
                  </a:lnTo>
                  <a:lnTo>
                    <a:pt x="1602" y="1493"/>
                  </a:lnTo>
                  <a:lnTo>
                    <a:pt x="1603" y="1499"/>
                  </a:lnTo>
                  <a:lnTo>
                    <a:pt x="1601" y="1504"/>
                  </a:lnTo>
                  <a:lnTo>
                    <a:pt x="1594" y="1499"/>
                  </a:lnTo>
                  <a:lnTo>
                    <a:pt x="1587" y="1499"/>
                  </a:lnTo>
                  <a:lnTo>
                    <a:pt x="1576" y="1498"/>
                  </a:lnTo>
                  <a:lnTo>
                    <a:pt x="1572" y="1499"/>
                  </a:lnTo>
                  <a:lnTo>
                    <a:pt x="1567" y="1502"/>
                  </a:lnTo>
                  <a:lnTo>
                    <a:pt x="1555" y="1501"/>
                  </a:lnTo>
                  <a:lnTo>
                    <a:pt x="1548" y="1501"/>
                  </a:lnTo>
                  <a:lnTo>
                    <a:pt x="1540" y="1504"/>
                  </a:lnTo>
                  <a:lnTo>
                    <a:pt x="1536" y="1505"/>
                  </a:lnTo>
                  <a:lnTo>
                    <a:pt x="1535" y="1504"/>
                  </a:lnTo>
                  <a:lnTo>
                    <a:pt x="1534" y="1502"/>
                  </a:lnTo>
                  <a:lnTo>
                    <a:pt x="1534" y="1497"/>
                  </a:lnTo>
                  <a:lnTo>
                    <a:pt x="1530" y="1495"/>
                  </a:lnTo>
                  <a:lnTo>
                    <a:pt x="1517" y="1497"/>
                  </a:lnTo>
                  <a:lnTo>
                    <a:pt x="1507" y="1501"/>
                  </a:lnTo>
                  <a:lnTo>
                    <a:pt x="1499" y="1511"/>
                  </a:lnTo>
                  <a:lnTo>
                    <a:pt x="1494" y="1513"/>
                  </a:lnTo>
                  <a:lnTo>
                    <a:pt x="1487" y="1519"/>
                  </a:lnTo>
                  <a:lnTo>
                    <a:pt x="1506" y="1532"/>
                  </a:lnTo>
                  <a:lnTo>
                    <a:pt x="1515" y="1543"/>
                  </a:lnTo>
                  <a:lnTo>
                    <a:pt x="1516" y="1549"/>
                  </a:lnTo>
                  <a:lnTo>
                    <a:pt x="1515" y="1553"/>
                  </a:lnTo>
                  <a:lnTo>
                    <a:pt x="1509" y="1558"/>
                  </a:lnTo>
                  <a:lnTo>
                    <a:pt x="1504" y="1561"/>
                  </a:lnTo>
                  <a:lnTo>
                    <a:pt x="1495" y="1575"/>
                  </a:lnTo>
                  <a:lnTo>
                    <a:pt x="1489" y="1577"/>
                  </a:lnTo>
                  <a:lnTo>
                    <a:pt x="1487" y="1583"/>
                  </a:lnTo>
                  <a:lnTo>
                    <a:pt x="1487" y="1587"/>
                  </a:lnTo>
                  <a:lnTo>
                    <a:pt x="1488" y="1591"/>
                  </a:lnTo>
                  <a:lnTo>
                    <a:pt x="1498" y="1609"/>
                  </a:lnTo>
                  <a:lnTo>
                    <a:pt x="1500" y="1623"/>
                  </a:lnTo>
                  <a:lnTo>
                    <a:pt x="1495" y="1646"/>
                  </a:lnTo>
                  <a:lnTo>
                    <a:pt x="1497" y="1654"/>
                  </a:lnTo>
                  <a:lnTo>
                    <a:pt x="1497" y="1662"/>
                  </a:lnTo>
                  <a:lnTo>
                    <a:pt x="1500" y="1666"/>
                  </a:lnTo>
                  <a:lnTo>
                    <a:pt x="1512" y="1668"/>
                  </a:lnTo>
                  <a:lnTo>
                    <a:pt x="1527" y="1664"/>
                  </a:lnTo>
                  <a:lnTo>
                    <a:pt x="1539" y="1665"/>
                  </a:lnTo>
                  <a:lnTo>
                    <a:pt x="1548" y="1669"/>
                  </a:lnTo>
                  <a:lnTo>
                    <a:pt x="1539" y="1676"/>
                  </a:lnTo>
                  <a:lnTo>
                    <a:pt x="1541" y="1682"/>
                  </a:lnTo>
                  <a:lnTo>
                    <a:pt x="1539" y="1684"/>
                  </a:lnTo>
                  <a:lnTo>
                    <a:pt x="1539" y="1688"/>
                  </a:lnTo>
                  <a:lnTo>
                    <a:pt x="1542" y="1712"/>
                  </a:lnTo>
                  <a:lnTo>
                    <a:pt x="1541" y="1718"/>
                  </a:lnTo>
                  <a:lnTo>
                    <a:pt x="1543" y="1724"/>
                  </a:lnTo>
                  <a:lnTo>
                    <a:pt x="1542" y="1729"/>
                  </a:lnTo>
                  <a:lnTo>
                    <a:pt x="1543" y="1739"/>
                  </a:lnTo>
                  <a:lnTo>
                    <a:pt x="1537" y="1755"/>
                  </a:lnTo>
                  <a:lnTo>
                    <a:pt x="1534" y="1760"/>
                  </a:lnTo>
                  <a:lnTo>
                    <a:pt x="1533" y="1771"/>
                  </a:lnTo>
                  <a:lnTo>
                    <a:pt x="1539" y="1772"/>
                  </a:lnTo>
                  <a:lnTo>
                    <a:pt x="1539" y="1775"/>
                  </a:lnTo>
                  <a:lnTo>
                    <a:pt x="1537" y="1793"/>
                  </a:lnTo>
                  <a:lnTo>
                    <a:pt x="1537" y="1794"/>
                  </a:lnTo>
                  <a:lnTo>
                    <a:pt x="1533" y="1793"/>
                  </a:lnTo>
                  <a:lnTo>
                    <a:pt x="1530" y="1797"/>
                  </a:lnTo>
                  <a:lnTo>
                    <a:pt x="1486" y="1775"/>
                  </a:lnTo>
                  <a:lnTo>
                    <a:pt x="1482" y="1770"/>
                  </a:lnTo>
                  <a:lnTo>
                    <a:pt x="1481" y="1760"/>
                  </a:lnTo>
                  <a:lnTo>
                    <a:pt x="1480" y="1752"/>
                  </a:lnTo>
                  <a:lnTo>
                    <a:pt x="1477" y="1748"/>
                  </a:lnTo>
                  <a:lnTo>
                    <a:pt x="1473" y="1747"/>
                  </a:lnTo>
                  <a:lnTo>
                    <a:pt x="1468" y="1747"/>
                  </a:lnTo>
                  <a:lnTo>
                    <a:pt x="1463" y="1741"/>
                  </a:lnTo>
                  <a:lnTo>
                    <a:pt x="1458" y="1731"/>
                  </a:lnTo>
                  <a:lnTo>
                    <a:pt x="1450" y="1730"/>
                  </a:lnTo>
                  <a:lnTo>
                    <a:pt x="1438" y="1728"/>
                  </a:lnTo>
                  <a:lnTo>
                    <a:pt x="1431" y="1725"/>
                  </a:lnTo>
                  <a:lnTo>
                    <a:pt x="1417" y="1705"/>
                  </a:lnTo>
                  <a:lnTo>
                    <a:pt x="1414" y="1702"/>
                  </a:lnTo>
                  <a:lnTo>
                    <a:pt x="1409" y="1707"/>
                  </a:lnTo>
                  <a:lnTo>
                    <a:pt x="1407" y="1723"/>
                  </a:lnTo>
                  <a:lnTo>
                    <a:pt x="1409" y="1743"/>
                  </a:lnTo>
                  <a:lnTo>
                    <a:pt x="1404" y="1763"/>
                  </a:lnTo>
                  <a:lnTo>
                    <a:pt x="1390" y="1790"/>
                  </a:lnTo>
                  <a:lnTo>
                    <a:pt x="1386" y="1800"/>
                  </a:lnTo>
                  <a:lnTo>
                    <a:pt x="1388" y="1807"/>
                  </a:lnTo>
                  <a:lnTo>
                    <a:pt x="1397" y="1823"/>
                  </a:lnTo>
                  <a:lnTo>
                    <a:pt x="1401" y="1833"/>
                  </a:lnTo>
                  <a:lnTo>
                    <a:pt x="1401" y="1841"/>
                  </a:lnTo>
                  <a:lnTo>
                    <a:pt x="1400" y="1856"/>
                  </a:lnTo>
                  <a:lnTo>
                    <a:pt x="1398" y="1864"/>
                  </a:lnTo>
                  <a:lnTo>
                    <a:pt x="1396" y="1866"/>
                  </a:lnTo>
                  <a:lnTo>
                    <a:pt x="1391" y="1877"/>
                  </a:lnTo>
                  <a:lnTo>
                    <a:pt x="1392" y="1879"/>
                  </a:lnTo>
                  <a:lnTo>
                    <a:pt x="1390" y="1884"/>
                  </a:lnTo>
                  <a:lnTo>
                    <a:pt x="1385" y="1886"/>
                  </a:lnTo>
                  <a:lnTo>
                    <a:pt x="1383" y="1892"/>
                  </a:lnTo>
                  <a:lnTo>
                    <a:pt x="1379" y="1894"/>
                  </a:lnTo>
                  <a:lnTo>
                    <a:pt x="1378" y="1898"/>
                  </a:lnTo>
                  <a:lnTo>
                    <a:pt x="1374" y="1898"/>
                  </a:lnTo>
                  <a:lnTo>
                    <a:pt x="1359" y="1903"/>
                  </a:lnTo>
                  <a:lnTo>
                    <a:pt x="1359" y="1907"/>
                  </a:lnTo>
                  <a:lnTo>
                    <a:pt x="1360" y="1908"/>
                  </a:lnTo>
                  <a:lnTo>
                    <a:pt x="1360" y="1913"/>
                  </a:lnTo>
                  <a:lnTo>
                    <a:pt x="1350" y="1936"/>
                  </a:lnTo>
                  <a:lnTo>
                    <a:pt x="1348" y="1939"/>
                  </a:lnTo>
                  <a:lnTo>
                    <a:pt x="1343" y="1946"/>
                  </a:lnTo>
                  <a:lnTo>
                    <a:pt x="1332" y="1957"/>
                  </a:lnTo>
                  <a:lnTo>
                    <a:pt x="1325" y="1973"/>
                  </a:lnTo>
                  <a:lnTo>
                    <a:pt x="1312" y="1983"/>
                  </a:lnTo>
                  <a:lnTo>
                    <a:pt x="1300" y="1984"/>
                  </a:lnTo>
                  <a:lnTo>
                    <a:pt x="1290" y="1985"/>
                  </a:lnTo>
                  <a:lnTo>
                    <a:pt x="1277" y="1980"/>
                  </a:lnTo>
                  <a:lnTo>
                    <a:pt x="1274" y="1979"/>
                  </a:lnTo>
                  <a:lnTo>
                    <a:pt x="1272" y="1968"/>
                  </a:lnTo>
                  <a:lnTo>
                    <a:pt x="1268" y="1962"/>
                  </a:lnTo>
                  <a:lnTo>
                    <a:pt x="1268" y="1958"/>
                  </a:lnTo>
                  <a:lnTo>
                    <a:pt x="1270" y="1951"/>
                  </a:lnTo>
                  <a:lnTo>
                    <a:pt x="1270" y="1946"/>
                  </a:lnTo>
                  <a:lnTo>
                    <a:pt x="1268" y="1944"/>
                  </a:lnTo>
                  <a:lnTo>
                    <a:pt x="1254" y="1942"/>
                  </a:lnTo>
                  <a:lnTo>
                    <a:pt x="1232" y="1937"/>
                  </a:lnTo>
                  <a:lnTo>
                    <a:pt x="1227" y="1933"/>
                  </a:lnTo>
                  <a:lnTo>
                    <a:pt x="1224" y="1927"/>
                  </a:lnTo>
                  <a:lnTo>
                    <a:pt x="1221" y="1924"/>
                  </a:lnTo>
                  <a:lnTo>
                    <a:pt x="1200" y="1915"/>
                  </a:lnTo>
                  <a:lnTo>
                    <a:pt x="1196" y="1914"/>
                  </a:lnTo>
                  <a:lnTo>
                    <a:pt x="1192" y="1915"/>
                  </a:lnTo>
                  <a:lnTo>
                    <a:pt x="1184" y="1922"/>
                  </a:lnTo>
                  <a:lnTo>
                    <a:pt x="1174" y="1928"/>
                  </a:lnTo>
                  <a:lnTo>
                    <a:pt x="1163" y="1931"/>
                  </a:lnTo>
                  <a:lnTo>
                    <a:pt x="1159" y="1932"/>
                  </a:lnTo>
                  <a:lnTo>
                    <a:pt x="1156" y="1936"/>
                  </a:lnTo>
                  <a:lnTo>
                    <a:pt x="1156" y="1944"/>
                  </a:lnTo>
                  <a:lnTo>
                    <a:pt x="1153" y="1946"/>
                  </a:lnTo>
                  <a:lnTo>
                    <a:pt x="1149" y="1946"/>
                  </a:lnTo>
                  <a:lnTo>
                    <a:pt x="1144" y="1950"/>
                  </a:lnTo>
                  <a:lnTo>
                    <a:pt x="1131" y="1948"/>
                  </a:lnTo>
                  <a:lnTo>
                    <a:pt x="1123" y="1943"/>
                  </a:lnTo>
                  <a:lnTo>
                    <a:pt x="1121" y="1939"/>
                  </a:lnTo>
                  <a:lnTo>
                    <a:pt x="1114" y="1904"/>
                  </a:lnTo>
                  <a:lnTo>
                    <a:pt x="1109" y="1885"/>
                  </a:lnTo>
                  <a:lnTo>
                    <a:pt x="1106" y="1879"/>
                  </a:lnTo>
                  <a:lnTo>
                    <a:pt x="1095" y="1873"/>
                  </a:lnTo>
                  <a:lnTo>
                    <a:pt x="1089" y="1867"/>
                  </a:lnTo>
                  <a:lnTo>
                    <a:pt x="1081" y="1848"/>
                  </a:lnTo>
                  <a:lnTo>
                    <a:pt x="1076" y="1836"/>
                  </a:lnTo>
                  <a:lnTo>
                    <a:pt x="1071" y="1835"/>
                  </a:lnTo>
                  <a:lnTo>
                    <a:pt x="1067" y="1833"/>
                  </a:lnTo>
                  <a:lnTo>
                    <a:pt x="1063" y="1826"/>
                  </a:lnTo>
                  <a:lnTo>
                    <a:pt x="1058" y="1819"/>
                  </a:lnTo>
                  <a:lnTo>
                    <a:pt x="1058" y="1812"/>
                  </a:lnTo>
                  <a:lnTo>
                    <a:pt x="1055" y="1808"/>
                  </a:lnTo>
                  <a:lnTo>
                    <a:pt x="1043" y="1803"/>
                  </a:lnTo>
                  <a:lnTo>
                    <a:pt x="1041" y="1801"/>
                  </a:lnTo>
                  <a:lnTo>
                    <a:pt x="1047" y="1791"/>
                  </a:lnTo>
                  <a:lnTo>
                    <a:pt x="1039" y="1793"/>
                  </a:lnTo>
                  <a:lnTo>
                    <a:pt x="1033" y="1809"/>
                  </a:lnTo>
                  <a:lnTo>
                    <a:pt x="1012" y="1818"/>
                  </a:lnTo>
                  <a:lnTo>
                    <a:pt x="1010" y="1812"/>
                  </a:lnTo>
                  <a:lnTo>
                    <a:pt x="1016" y="1801"/>
                  </a:lnTo>
                  <a:lnTo>
                    <a:pt x="1009" y="1796"/>
                  </a:lnTo>
                  <a:lnTo>
                    <a:pt x="1001" y="1793"/>
                  </a:lnTo>
                  <a:lnTo>
                    <a:pt x="987" y="1791"/>
                  </a:lnTo>
                  <a:lnTo>
                    <a:pt x="986" y="1784"/>
                  </a:lnTo>
                  <a:lnTo>
                    <a:pt x="981" y="1784"/>
                  </a:lnTo>
                  <a:lnTo>
                    <a:pt x="977" y="1779"/>
                  </a:lnTo>
                  <a:lnTo>
                    <a:pt x="980" y="1777"/>
                  </a:lnTo>
                  <a:lnTo>
                    <a:pt x="980" y="1772"/>
                  </a:lnTo>
                  <a:lnTo>
                    <a:pt x="988" y="1760"/>
                  </a:lnTo>
                  <a:lnTo>
                    <a:pt x="988" y="1758"/>
                  </a:lnTo>
                  <a:lnTo>
                    <a:pt x="985" y="1753"/>
                  </a:lnTo>
                  <a:lnTo>
                    <a:pt x="981" y="1749"/>
                  </a:lnTo>
                  <a:lnTo>
                    <a:pt x="973" y="1748"/>
                  </a:lnTo>
                  <a:lnTo>
                    <a:pt x="967" y="1749"/>
                  </a:lnTo>
                  <a:lnTo>
                    <a:pt x="965" y="1752"/>
                  </a:lnTo>
                  <a:lnTo>
                    <a:pt x="968" y="1752"/>
                  </a:lnTo>
                  <a:lnTo>
                    <a:pt x="967" y="1753"/>
                  </a:lnTo>
                  <a:lnTo>
                    <a:pt x="963" y="1753"/>
                  </a:lnTo>
                  <a:lnTo>
                    <a:pt x="957" y="1753"/>
                  </a:lnTo>
                  <a:lnTo>
                    <a:pt x="951" y="1760"/>
                  </a:lnTo>
                  <a:lnTo>
                    <a:pt x="944" y="1763"/>
                  </a:lnTo>
                  <a:lnTo>
                    <a:pt x="939" y="1771"/>
                  </a:lnTo>
                  <a:lnTo>
                    <a:pt x="936" y="1772"/>
                  </a:lnTo>
                  <a:lnTo>
                    <a:pt x="936" y="1771"/>
                  </a:lnTo>
                  <a:lnTo>
                    <a:pt x="933" y="1771"/>
                  </a:lnTo>
                  <a:lnTo>
                    <a:pt x="932" y="1770"/>
                  </a:lnTo>
                  <a:lnTo>
                    <a:pt x="937" y="1769"/>
                  </a:lnTo>
                  <a:lnTo>
                    <a:pt x="937" y="1766"/>
                  </a:lnTo>
                  <a:lnTo>
                    <a:pt x="932" y="1769"/>
                  </a:lnTo>
                  <a:lnTo>
                    <a:pt x="930" y="1764"/>
                  </a:lnTo>
                  <a:lnTo>
                    <a:pt x="927" y="1765"/>
                  </a:lnTo>
                  <a:lnTo>
                    <a:pt x="928" y="1764"/>
                  </a:lnTo>
                  <a:lnTo>
                    <a:pt x="926" y="1763"/>
                  </a:lnTo>
                  <a:lnTo>
                    <a:pt x="925" y="1764"/>
                  </a:lnTo>
                  <a:lnTo>
                    <a:pt x="920" y="1767"/>
                  </a:lnTo>
                  <a:lnTo>
                    <a:pt x="928" y="1772"/>
                  </a:lnTo>
                  <a:lnTo>
                    <a:pt x="934" y="1779"/>
                  </a:lnTo>
                  <a:lnTo>
                    <a:pt x="939" y="1789"/>
                  </a:lnTo>
                  <a:lnTo>
                    <a:pt x="943" y="1796"/>
                  </a:lnTo>
                  <a:lnTo>
                    <a:pt x="943" y="1802"/>
                  </a:lnTo>
                  <a:lnTo>
                    <a:pt x="943" y="1808"/>
                  </a:lnTo>
                  <a:lnTo>
                    <a:pt x="940" y="1815"/>
                  </a:lnTo>
                  <a:lnTo>
                    <a:pt x="933" y="1824"/>
                  </a:lnTo>
                  <a:lnTo>
                    <a:pt x="922" y="1830"/>
                  </a:lnTo>
                  <a:lnTo>
                    <a:pt x="918" y="1835"/>
                  </a:lnTo>
                  <a:lnTo>
                    <a:pt x="907" y="1838"/>
                  </a:lnTo>
                  <a:lnTo>
                    <a:pt x="897" y="1831"/>
                  </a:lnTo>
                  <a:lnTo>
                    <a:pt x="880" y="1827"/>
                  </a:lnTo>
                  <a:lnTo>
                    <a:pt x="870" y="1824"/>
                  </a:lnTo>
                  <a:lnTo>
                    <a:pt x="866" y="1819"/>
                  </a:lnTo>
                  <a:lnTo>
                    <a:pt x="865" y="1812"/>
                  </a:lnTo>
                  <a:lnTo>
                    <a:pt x="861" y="1808"/>
                  </a:lnTo>
                  <a:lnTo>
                    <a:pt x="854" y="1807"/>
                  </a:lnTo>
                  <a:lnTo>
                    <a:pt x="852" y="1809"/>
                  </a:lnTo>
                  <a:lnTo>
                    <a:pt x="853" y="1817"/>
                  </a:lnTo>
                  <a:lnTo>
                    <a:pt x="849" y="1820"/>
                  </a:lnTo>
                  <a:lnTo>
                    <a:pt x="846" y="1821"/>
                  </a:lnTo>
                  <a:lnTo>
                    <a:pt x="842" y="1819"/>
                  </a:lnTo>
                  <a:lnTo>
                    <a:pt x="834" y="1813"/>
                  </a:lnTo>
                  <a:lnTo>
                    <a:pt x="831" y="1806"/>
                  </a:lnTo>
                  <a:lnTo>
                    <a:pt x="825" y="1794"/>
                  </a:lnTo>
                  <a:lnTo>
                    <a:pt x="819" y="1787"/>
                  </a:lnTo>
                  <a:lnTo>
                    <a:pt x="808" y="1779"/>
                  </a:lnTo>
                  <a:lnTo>
                    <a:pt x="804" y="1778"/>
                  </a:lnTo>
                  <a:lnTo>
                    <a:pt x="796" y="1781"/>
                  </a:lnTo>
                  <a:lnTo>
                    <a:pt x="790" y="1788"/>
                  </a:lnTo>
                  <a:lnTo>
                    <a:pt x="784" y="1788"/>
                  </a:lnTo>
                  <a:lnTo>
                    <a:pt x="784" y="1777"/>
                  </a:lnTo>
                  <a:lnTo>
                    <a:pt x="782" y="1772"/>
                  </a:lnTo>
                  <a:lnTo>
                    <a:pt x="778" y="1767"/>
                  </a:lnTo>
                  <a:lnTo>
                    <a:pt x="775" y="1764"/>
                  </a:lnTo>
                  <a:lnTo>
                    <a:pt x="766" y="1761"/>
                  </a:lnTo>
                  <a:lnTo>
                    <a:pt x="760" y="1760"/>
                  </a:lnTo>
                  <a:lnTo>
                    <a:pt x="754" y="1755"/>
                  </a:lnTo>
                  <a:lnTo>
                    <a:pt x="742" y="1742"/>
                  </a:lnTo>
                  <a:lnTo>
                    <a:pt x="734" y="1735"/>
                  </a:lnTo>
                  <a:lnTo>
                    <a:pt x="727" y="1732"/>
                  </a:lnTo>
                  <a:lnTo>
                    <a:pt x="717" y="1725"/>
                  </a:lnTo>
                  <a:lnTo>
                    <a:pt x="699" y="1717"/>
                  </a:lnTo>
                  <a:lnTo>
                    <a:pt x="684" y="1711"/>
                  </a:lnTo>
                  <a:lnTo>
                    <a:pt x="684" y="1713"/>
                  </a:lnTo>
                  <a:lnTo>
                    <a:pt x="673" y="1711"/>
                  </a:lnTo>
                  <a:lnTo>
                    <a:pt x="672" y="1707"/>
                  </a:lnTo>
                  <a:lnTo>
                    <a:pt x="666" y="1708"/>
                  </a:lnTo>
                  <a:lnTo>
                    <a:pt x="655" y="1731"/>
                  </a:lnTo>
                  <a:lnTo>
                    <a:pt x="651" y="1739"/>
                  </a:lnTo>
                  <a:lnTo>
                    <a:pt x="649" y="1754"/>
                  </a:lnTo>
                  <a:lnTo>
                    <a:pt x="653" y="1757"/>
                  </a:lnTo>
                  <a:lnTo>
                    <a:pt x="648" y="1759"/>
                  </a:lnTo>
                  <a:lnTo>
                    <a:pt x="643" y="1760"/>
                  </a:lnTo>
                  <a:lnTo>
                    <a:pt x="637" y="1754"/>
                  </a:lnTo>
                  <a:lnTo>
                    <a:pt x="626" y="1746"/>
                  </a:lnTo>
                  <a:lnTo>
                    <a:pt x="617" y="1737"/>
                  </a:lnTo>
                  <a:lnTo>
                    <a:pt x="617" y="1746"/>
                  </a:lnTo>
                  <a:lnTo>
                    <a:pt x="591" y="1754"/>
                  </a:lnTo>
                  <a:lnTo>
                    <a:pt x="590" y="1748"/>
                  </a:lnTo>
                  <a:lnTo>
                    <a:pt x="578" y="1752"/>
                  </a:lnTo>
                  <a:lnTo>
                    <a:pt x="579" y="1759"/>
                  </a:lnTo>
                  <a:lnTo>
                    <a:pt x="575" y="1759"/>
                  </a:lnTo>
                  <a:lnTo>
                    <a:pt x="566" y="1759"/>
                  </a:lnTo>
                  <a:lnTo>
                    <a:pt x="557" y="1759"/>
                  </a:lnTo>
                  <a:lnTo>
                    <a:pt x="551" y="1763"/>
                  </a:lnTo>
                  <a:lnTo>
                    <a:pt x="542" y="1765"/>
                  </a:lnTo>
                  <a:lnTo>
                    <a:pt x="533" y="1764"/>
                  </a:lnTo>
                  <a:lnTo>
                    <a:pt x="528" y="1761"/>
                  </a:lnTo>
                  <a:lnTo>
                    <a:pt x="522" y="1763"/>
                  </a:lnTo>
                  <a:lnTo>
                    <a:pt x="517" y="1764"/>
                  </a:lnTo>
                  <a:lnTo>
                    <a:pt x="512" y="1760"/>
                  </a:lnTo>
                  <a:lnTo>
                    <a:pt x="507" y="1761"/>
                  </a:lnTo>
                  <a:lnTo>
                    <a:pt x="501" y="1769"/>
                  </a:lnTo>
                  <a:lnTo>
                    <a:pt x="489" y="1772"/>
                  </a:lnTo>
                  <a:lnTo>
                    <a:pt x="474" y="1782"/>
                  </a:lnTo>
                  <a:lnTo>
                    <a:pt x="450" y="1767"/>
                  </a:lnTo>
                  <a:lnTo>
                    <a:pt x="440" y="1755"/>
                  </a:lnTo>
                  <a:lnTo>
                    <a:pt x="431" y="1752"/>
                  </a:lnTo>
                  <a:lnTo>
                    <a:pt x="431" y="1747"/>
                  </a:lnTo>
                  <a:lnTo>
                    <a:pt x="407" y="1748"/>
                  </a:lnTo>
                  <a:lnTo>
                    <a:pt x="408" y="1742"/>
                  </a:lnTo>
                  <a:lnTo>
                    <a:pt x="408" y="1737"/>
                  </a:lnTo>
                  <a:lnTo>
                    <a:pt x="402" y="1730"/>
                  </a:lnTo>
                  <a:lnTo>
                    <a:pt x="391" y="1712"/>
                  </a:lnTo>
                  <a:lnTo>
                    <a:pt x="392" y="1711"/>
                  </a:lnTo>
                  <a:lnTo>
                    <a:pt x="394" y="1706"/>
                  </a:lnTo>
                  <a:lnTo>
                    <a:pt x="392" y="1699"/>
                  </a:lnTo>
                  <a:lnTo>
                    <a:pt x="384" y="1686"/>
                  </a:lnTo>
                  <a:lnTo>
                    <a:pt x="383" y="1682"/>
                  </a:lnTo>
                  <a:lnTo>
                    <a:pt x="377" y="1676"/>
                  </a:lnTo>
                  <a:lnTo>
                    <a:pt x="373" y="1675"/>
                  </a:lnTo>
                  <a:lnTo>
                    <a:pt x="368" y="1680"/>
                  </a:lnTo>
                  <a:lnTo>
                    <a:pt x="356" y="1680"/>
                  </a:lnTo>
                  <a:lnTo>
                    <a:pt x="353" y="1684"/>
                  </a:lnTo>
                  <a:lnTo>
                    <a:pt x="355" y="1704"/>
                  </a:lnTo>
                  <a:lnTo>
                    <a:pt x="360" y="1705"/>
                  </a:lnTo>
                  <a:lnTo>
                    <a:pt x="356" y="1716"/>
                  </a:lnTo>
                  <a:lnTo>
                    <a:pt x="359" y="1717"/>
                  </a:lnTo>
                  <a:lnTo>
                    <a:pt x="349" y="1726"/>
                  </a:lnTo>
                  <a:lnTo>
                    <a:pt x="341" y="1732"/>
                  </a:lnTo>
                  <a:lnTo>
                    <a:pt x="337" y="1745"/>
                  </a:lnTo>
                  <a:lnTo>
                    <a:pt x="330" y="1743"/>
                  </a:lnTo>
                  <a:lnTo>
                    <a:pt x="331" y="1736"/>
                  </a:lnTo>
                  <a:lnTo>
                    <a:pt x="319" y="1728"/>
                  </a:lnTo>
                  <a:lnTo>
                    <a:pt x="318" y="1718"/>
                  </a:lnTo>
                  <a:lnTo>
                    <a:pt x="316" y="1711"/>
                  </a:lnTo>
                  <a:lnTo>
                    <a:pt x="313" y="1707"/>
                  </a:lnTo>
                  <a:lnTo>
                    <a:pt x="305" y="1716"/>
                  </a:lnTo>
                  <a:lnTo>
                    <a:pt x="296" y="1714"/>
                  </a:lnTo>
                  <a:lnTo>
                    <a:pt x="294" y="1716"/>
                  </a:lnTo>
                  <a:lnTo>
                    <a:pt x="288" y="1713"/>
                  </a:lnTo>
                  <a:lnTo>
                    <a:pt x="283" y="1713"/>
                  </a:lnTo>
                  <a:lnTo>
                    <a:pt x="282" y="1708"/>
                  </a:lnTo>
                  <a:lnTo>
                    <a:pt x="280" y="1710"/>
                  </a:lnTo>
                  <a:lnTo>
                    <a:pt x="277" y="1702"/>
                  </a:lnTo>
                  <a:lnTo>
                    <a:pt x="268" y="1705"/>
                  </a:lnTo>
                  <a:lnTo>
                    <a:pt x="266" y="1704"/>
                  </a:lnTo>
                  <a:lnTo>
                    <a:pt x="260" y="1701"/>
                  </a:lnTo>
                  <a:lnTo>
                    <a:pt x="257" y="1704"/>
                  </a:lnTo>
                  <a:lnTo>
                    <a:pt x="253" y="1700"/>
                  </a:lnTo>
                  <a:lnTo>
                    <a:pt x="251" y="1702"/>
                  </a:lnTo>
                  <a:lnTo>
                    <a:pt x="245" y="1699"/>
                  </a:lnTo>
                  <a:lnTo>
                    <a:pt x="244" y="1696"/>
                  </a:lnTo>
                  <a:lnTo>
                    <a:pt x="235" y="1690"/>
                  </a:lnTo>
                  <a:lnTo>
                    <a:pt x="233" y="1694"/>
                  </a:lnTo>
                  <a:lnTo>
                    <a:pt x="231" y="1694"/>
                  </a:lnTo>
                  <a:lnTo>
                    <a:pt x="229" y="1692"/>
                  </a:lnTo>
                  <a:lnTo>
                    <a:pt x="225" y="1690"/>
                  </a:lnTo>
                  <a:lnTo>
                    <a:pt x="210" y="1689"/>
                  </a:lnTo>
                  <a:lnTo>
                    <a:pt x="198" y="1700"/>
                  </a:lnTo>
                  <a:lnTo>
                    <a:pt x="189" y="1698"/>
                  </a:lnTo>
                  <a:lnTo>
                    <a:pt x="185" y="1692"/>
                  </a:lnTo>
                  <a:lnTo>
                    <a:pt x="178" y="1684"/>
                  </a:lnTo>
                  <a:lnTo>
                    <a:pt x="173" y="1682"/>
                  </a:lnTo>
                  <a:lnTo>
                    <a:pt x="165" y="1678"/>
                  </a:lnTo>
                  <a:lnTo>
                    <a:pt x="154" y="1670"/>
                  </a:lnTo>
                  <a:lnTo>
                    <a:pt x="142" y="1669"/>
                  </a:lnTo>
                  <a:lnTo>
                    <a:pt x="136" y="1671"/>
                  </a:lnTo>
                  <a:lnTo>
                    <a:pt x="130" y="1675"/>
                  </a:lnTo>
                  <a:lnTo>
                    <a:pt x="126" y="1674"/>
                  </a:lnTo>
                  <a:lnTo>
                    <a:pt x="118" y="1677"/>
                  </a:lnTo>
                  <a:lnTo>
                    <a:pt x="103" y="1672"/>
                  </a:lnTo>
                  <a:lnTo>
                    <a:pt x="97" y="1674"/>
                  </a:lnTo>
                  <a:lnTo>
                    <a:pt x="95" y="1670"/>
                  </a:lnTo>
                  <a:lnTo>
                    <a:pt x="94" y="1669"/>
                  </a:lnTo>
                  <a:lnTo>
                    <a:pt x="90" y="1670"/>
                  </a:lnTo>
                  <a:lnTo>
                    <a:pt x="84" y="1668"/>
                  </a:lnTo>
                  <a:lnTo>
                    <a:pt x="83" y="1653"/>
                  </a:lnTo>
                  <a:lnTo>
                    <a:pt x="84" y="1638"/>
                  </a:lnTo>
                  <a:lnTo>
                    <a:pt x="88" y="1627"/>
                  </a:lnTo>
                  <a:lnTo>
                    <a:pt x="79" y="1622"/>
                  </a:lnTo>
                  <a:lnTo>
                    <a:pt x="77" y="1618"/>
                  </a:lnTo>
                  <a:lnTo>
                    <a:pt x="81" y="1604"/>
                  </a:lnTo>
                  <a:lnTo>
                    <a:pt x="85" y="1594"/>
                  </a:lnTo>
                  <a:lnTo>
                    <a:pt x="90" y="1587"/>
                  </a:lnTo>
                  <a:lnTo>
                    <a:pt x="91" y="1581"/>
                  </a:lnTo>
                  <a:lnTo>
                    <a:pt x="90" y="1576"/>
                  </a:lnTo>
                  <a:lnTo>
                    <a:pt x="85" y="1571"/>
                  </a:lnTo>
                  <a:lnTo>
                    <a:pt x="83" y="1558"/>
                  </a:lnTo>
                  <a:lnTo>
                    <a:pt x="82" y="1553"/>
                  </a:lnTo>
                  <a:lnTo>
                    <a:pt x="84" y="1545"/>
                  </a:lnTo>
                  <a:lnTo>
                    <a:pt x="82" y="1529"/>
                  </a:lnTo>
                  <a:lnTo>
                    <a:pt x="75" y="1527"/>
                  </a:lnTo>
                  <a:lnTo>
                    <a:pt x="71" y="1528"/>
                  </a:lnTo>
                  <a:lnTo>
                    <a:pt x="69" y="1533"/>
                  </a:lnTo>
                  <a:lnTo>
                    <a:pt x="65" y="1541"/>
                  </a:lnTo>
                  <a:lnTo>
                    <a:pt x="63" y="1541"/>
                  </a:lnTo>
                  <a:lnTo>
                    <a:pt x="59" y="1540"/>
                  </a:lnTo>
                  <a:lnTo>
                    <a:pt x="52" y="1534"/>
                  </a:lnTo>
                  <a:lnTo>
                    <a:pt x="47" y="1534"/>
                  </a:lnTo>
                  <a:lnTo>
                    <a:pt x="45" y="1537"/>
                  </a:lnTo>
                  <a:lnTo>
                    <a:pt x="41" y="1540"/>
                  </a:lnTo>
                  <a:lnTo>
                    <a:pt x="37" y="1541"/>
                  </a:lnTo>
                  <a:lnTo>
                    <a:pt x="31" y="1538"/>
                  </a:lnTo>
                  <a:lnTo>
                    <a:pt x="29" y="1533"/>
                  </a:lnTo>
                  <a:lnTo>
                    <a:pt x="33" y="1527"/>
                  </a:lnTo>
                  <a:lnTo>
                    <a:pt x="34" y="1523"/>
                  </a:lnTo>
                  <a:lnTo>
                    <a:pt x="29" y="1515"/>
                  </a:lnTo>
                  <a:lnTo>
                    <a:pt x="28" y="1499"/>
                  </a:lnTo>
                  <a:lnTo>
                    <a:pt x="30" y="1486"/>
                  </a:lnTo>
                  <a:lnTo>
                    <a:pt x="24" y="1474"/>
                  </a:lnTo>
                  <a:lnTo>
                    <a:pt x="14" y="1462"/>
                  </a:lnTo>
                  <a:lnTo>
                    <a:pt x="11" y="1452"/>
                  </a:lnTo>
                  <a:lnTo>
                    <a:pt x="9" y="1442"/>
                  </a:lnTo>
                  <a:lnTo>
                    <a:pt x="2" y="1436"/>
                  </a:lnTo>
                  <a:lnTo>
                    <a:pt x="0" y="1432"/>
                  </a:lnTo>
                  <a:lnTo>
                    <a:pt x="2" y="1427"/>
                  </a:lnTo>
                  <a:lnTo>
                    <a:pt x="15" y="1414"/>
                  </a:lnTo>
                  <a:lnTo>
                    <a:pt x="20" y="1413"/>
                  </a:lnTo>
                  <a:lnTo>
                    <a:pt x="24" y="1416"/>
                  </a:lnTo>
                  <a:lnTo>
                    <a:pt x="31" y="1419"/>
                  </a:lnTo>
                  <a:lnTo>
                    <a:pt x="36" y="1418"/>
                  </a:lnTo>
                  <a:lnTo>
                    <a:pt x="40" y="1413"/>
                  </a:lnTo>
                  <a:lnTo>
                    <a:pt x="39" y="1402"/>
                  </a:lnTo>
                  <a:lnTo>
                    <a:pt x="45" y="1388"/>
                  </a:lnTo>
                  <a:lnTo>
                    <a:pt x="47" y="1382"/>
                  </a:lnTo>
                  <a:lnTo>
                    <a:pt x="49" y="1378"/>
                  </a:lnTo>
                  <a:lnTo>
                    <a:pt x="52" y="1377"/>
                  </a:lnTo>
                  <a:lnTo>
                    <a:pt x="57" y="1377"/>
                  </a:lnTo>
                  <a:lnTo>
                    <a:pt x="82" y="1378"/>
                  </a:lnTo>
                  <a:lnTo>
                    <a:pt x="87" y="1377"/>
                  </a:lnTo>
                  <a:lnTo>
                    <a:pt x="88" y="1377"/>
                  </a:lnTo>
                  <a:lnTo>
                    <a:pt x="89" y="1371"/>
                  </a:lnTo>
                  <a:lnTo>
                    <a:pt x="93" y="1363"/>
                  </a:lnTo>
                  <a:lnTo>
                    <a:pt x="97" y="1351"/>
                  </a:lnTo>
                  <a:lnTo>
                    <a:pt x="99" y="1342"/>
                  </a:lnTo>
                  <a:lnTo>
                    <a:pt x="96" y="1333"/>
                  </a:lnTo>
                  <a:lnTo>
                    <a:pt x="95" y="1320"/>
                  </a:lnTo>
                  <a:lnTo>
                    <a:pt x="89" y="1315"/>
                  </a:lnTo>
                  <a:lnTo>
                    <a:pt x="82" y="1313"/>
                  </a:lnTo>
                  <a:lnTo>
                    <a:pt x="72" y="1305"/>
                  </a:lnTo>
                  <a:lnTo>
                    <a:pt x="84" y="1300"/>
                  </a:lnTo>
                  <a:lnTo>
                    <a:pt x="88" y="1299"/>
                  </a:lnTo>
                  <a:lnTo>
                    <a:pt x="91" y="1290"/>
                  </a:lnTo>
                  <a:lnTo>
                    <a:pt x="94" y="1289"/>
                  </a:lnTo>
                  <a:lnTo>
                    <a:pt x="99" y="1289"/>
                  </a:lnTo>
                  <a:lnTo>
                    <a:pt x="107" y="1295"/>
                  </a:lnTo>
                  <a:lnTo>
                    <a:pt x="132" y="1305"/>
                  </a:lnTo>
                  <a:lnTo>
                    <a:pt x="150" y="1313"/>
                  </a:lnTo>
                  <a:lnTo>
                    <a:pt x="175" y="1330"/>
                  </a:lnTo>
                  <a:lnTo>
                    <a:pt x="181" y="1330"/>
                  </a:lnTo>
                  <a:close/>
                </a:path>
              </a:pathLst>
            </a:custGeom>
            <a:solidFill>
              <a:schemeClr val="accent2">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a:p>
          </p:txBody>
        </p:sp>
        <p:sp>
          <p:nvSpPr>
            <p:cNvPr id="269" name="Freeform 64">
              <a:extLst>
                <a:ext uri="{FF2B5EF4-FFF2-40B4-BE49-F238E27FC236}">
                  <a16:creationId xmlns:a16="http://schemas.microsoft.com/office/drawing/2014/main" id="{13BAB9CC-71C4-760A-5CFF-6D96466AAC70}"/>
                </a:ext>
              </a:extLst>
            </p:cNvPr>
            <p:cNvSpPr>
              <a:spLocks/>
            </p:cNvSpPr>
            <p:nvPr/>
          </p:nvSpPr>
          <p:spPr bwMode="auto">
            <a:xfrm>
              <a:off x="2452" y="2485"/>
              <a:ext cx="959" cy="619"/>
            </a:xfrm>
            <a:custGeom>
              <a:avLst/>
              <a:gdLst>
                <a:gd name="T0" fmla="*/ 0 w 1919"/>
                <a:gd name="T1" fmla="*/ 0 h 1239"/>
                <a:gd name="T2" fmla="*/ 0 w 1919"/>
                <a:gd name="T3" fmla="*/ 0 h 1239"/>
                <a:gd name="T4" fmla="*/ 0 w 1919"/>
                <a:gd name="T5" fmla="*/ 0 h 1239"/>
                <a:gd name="T6" fmla="*/ 0 w 1919"/>
                <a:gd name="T7" fmla="*/ 0 h 1239"/>
                <a:gd name="T8" fmla="*/ 0 w 1919"/>
                <a:gd name="T9" fmla="*/ 0 h 1239"/>
                <a:gd name="T10" fmla="*/ 0 w 1919"/>
                <a:gd name="T11" fmla="*/ 0 h 1239"/>
                <a:gd name="T12" fmla="*/ 0 w 1919"/>
                <a:gd name="T13" fmla="*/ 0 h 1239"/>
                <a:gd name="T14" fmla="*/ 0 w 1919"/>
                <a:gd name="T15" fmla="*/ 0 h 1239"/>
                <a:gd name="T16" fmla="*/ 0 w 1919"/>
                <a:gd name="T17" fmla="*/ 0 h 1239"/>
                <a:gd name="T18" fmla="*/ 0 w 1919"/>
                <a:gd name="T19" fmla="*/ 0 h 1239"/>
                <a:gd name="T20" fmla="*/ 0 w 1919"/>
                <a:gd name="T21" fmla="*/ 0 h 1239"/>
                <a:gd name="T22" fmla="*/ 0 w 1919"/>
                <a:gd name="T23" fmla="*/ 0 h 1239"/>
                <a:gd name="T24" fmla="*/ 0 w 1919"/>
                <a:gd name="T25" fmla="*/ 0 h 1239"/>
                <a:gd name="T26" fmla="*/ 0 w 1919"/>
                <a:gd name="T27" fmla="*/ 0 h 1239"/>
                <a:gd name="T28" fmla="*/ 0 w 1919"/>
                <a:gd name="T29" fmla="*/ 0 h 1239"/>
                <a:gd name="T30" fmla="*/ 0 w 1919"/>
                <a:gd name="T31" fmla="*/ 0 h 1239"/>
                <a:gd name="T32" fmla="*/ 0 w 1919"/>
                <a:gd name="T33" fmla="*/ 0 h 1239"/>
                <a:gd name="T34" fmla="*/ 0 w 1919"/>
                <a:gd name="T35" fmla="*/ 0 h 1239"/>
                <a:gd name="T36" fmla="*/ 0 w 1919"/>
                <a:gd name="T37" fmla="*/ 0 h 1239"/>
                <a:gd name="T38" fmla="*/ 0 w 1919"/>
                <a:gd name="T39" fmla="*/ 0 h 1239"/>
                <a:gd name="T40" fmla="*/ 0 w 1919"/>
                <a:gd name="T41" fmla="*/ 0 h 1239"/>
                <a:gd name="T42" fmla="*/ 0 w 1919"/>
                <a:gd name="T43" fmla="*/ 0 h 1239"/>
                <a:gd name="T44" fmla="*/ 0 w 1919"/>
                <a:gd name="T45" fmla="*/ 0 h 1239"/>
                <a:gd name="T46" fmla="*/ 0 w 1919"/>
                <a:gd name="T47" fmla="*/ 0 h 1239"/>
                <a:gd name="T48" fmla="*/ 0 w 1919"/>
                <a:gd name="T49" fmla="*/ 0 h 1239"/>
                <a:gd name="T50" fmla="*/ 0 w 1919"/>
                <a:gd name="T51" fmla="*/ 0 h 1239"/>
                <a:gd name="T52" fmla="*/ 0 w 1919"/>
                <a:gd name="T53" fmla="*/ 0 h 1239"/>
                <a:gd name="T54" fmla="*/ 0 w 1919"/>
                <a:gd name="T55" fmla="*/ 0 h 1239"/>
                <a:gd name="T56" fmla="*/ 0 w 1919"/>
                <a:gd name="T57" fmla="*/ 0 h 1239"/>
                <a:gd name="T58" fmla="*/ 0 w 1919"/>
                <a:gd name="T59" fmla="*/ 0 h 1239"/>
                <a:gd name="T60" fmla="*/ 0 w 1919"/>
                <a:gd name="T61" fmla="*/ 0 h 1239"/>
                <a:gd name="T62" fmla="*/ 0 w 1919"/>
                <a:gd name="T63" fmla="*/ 0 h 1239"/>
                <a:gd name="T64" fmla="*/ 0 w 1919"/>
                <a:gd name="T65" fmla="*/ 0 h 1239"/>
                <a:gd name="T66" fmla="*/ 0 w 1919"/>
                <a:gd name="T67" fmla="*/ 0 h 1239"/>
                <a:gd name="T68" fmla="*/ 0 w 1919"/>
                <a:gd name="T69" fmla="*/ 0 h 1239"/>
                <a:gd name="T70" fmla="*/ 0 w 1919"/>
                <a:gd name="T71" fmla="*/ 0 h 1239"/>
                <a:gd name="T72" fmla="*/ 0 w 1919"/>
                <a:gd name="T73" fmla="*/ 0 h 1239"/>
                <a:gd name="T74" fmla="*/ 0 w 1919"/>
                <a:gd name="T75" fmla="*/ 0 h 1239"/>
                <a:gd name="T76" fmla="*/ 0 w 1919"/>
                <a:gd name="T77" fmla="*/ 0 h 1239"/>
                <a:gd name="T78" fmla="*/ 0 w 1919"/>
                <a:gd name="T79" fmla="*/ 0 h 1239"/>
                <a:gd name="T80" fmla="*/ 0 w 1919"/>
                <a:gd name="T81" fmla="*/ 0 h 1239"/>
                <a:gd name="T82" fmla="*/ 0 w 1919"/>
                <a:gd name="T83" fmla="*/ 0 h 1239"/>
                <a:gd name="T84" fmla="*/ 0 w 1919"/>
                <a:gd name="T85" fmla="*/ 0 h 1239"/>
                <a:gd name="T86" fmla="*/ 0 w 1919"/>
                <a:gd name="T87" fmla="*/ 0 h 1239"/>
                <a:gd name="T88" fmla="*/ 0 w 1919"/>
                <a:gd name="T89" fmla="*/ 0 h 1239"/>
                <a:gd name="T90" fmla="*/ 0 w 1919"/>
                <a:gd name="T91" fmla="*/ 0 h 1239"/>
                <a:gd name="T92" fmla="*/ 0 w 1919"/>
                <a:gd name="T93" fmla="*/ 0 h 1239"/>
                <a:gd name="T94" fmla="*/ 0 w 1919"/>
                <a:gd name="T95" fmla="*/ 0 h 1239"/>
                <a:gd name="T96" fmla="*/ 0 w 1919"/>
                <a:gd name="T97" fmla="*/ 0 h 1239"/>
                <a:gd name="T98" fmla="*/ 0 w 1919"/>
                <a:gd name="T99" fmla="*/ 0 h 1239"/>
                <a:gd name="T100" fmla="*/ 0 w 1919"/>
                <a:gd name="T101" fmla="*/ 0 h 1239"/>
                <a:gd name="T102" fmla="*/ 0 w 1919"/>
                <a:gd name="T103" fmla="*/ 0 h 1239"/>
                <a:gd name="T104" fmla="*/ 0 w 1919"/>
                <a:gd name="T105" fmla="*/ 0 h 1239"/>
                <a:gd name="T106" fmla="*/ 0 w 1919"/>
                <a:gd name="T107" fmla="*/ 0 h 1239"/>
                <a:gd name="T108" fmla="*/ 0 w 1919"/>
                <a:gd name="T109" fmla="*/ 0 h 1239"/>
                <a:gd name="T110" fmla="*/ 0 w 1919"/>
                <a:gd name="T111" fmla="*/ 0 h 1239"/>
                <a:gd name="T112" fmla="*/ 0 w 1919"/>
                <a:gd name="T113" fmla="*/ 0 h 1239"/>
                <a:gd name="T114" fmla="*/ 0 w 1919"/>
                <a:gd name="T115" fmla="*/ 0 h 1239"/>
                <a:gd name="T116" fmla="*/ 0 w 1919"/>
                <a:gd name="T117" fmla="*/ 0 h 123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919"/>
                <a:gd name="T178" fmla="*/ 0 h 1239"/>
                <a:gd name="T179" fmla="*/ 1919 w 1919"/>
                <a:gd name="T180" fmla="*/ 1239 h 1239"/>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919" h="1239">
                  <a:moveTo>
                    <a:pt x="1867" y="0"/>
                  </a:moveTo>
                  <a:lnTo>
                    <a:pt x="1878" y="2"/>
                  </a:lnTo>
                  <a:lnTo>
                    <a:pt x="1881" y="3"/>
                  </a:lnTo>
                  <a:lnTo>
                    <a:pt x="1899" y="9"/>
                  </a:lnTo>
                  <a:lnTo>
                    <a:pt x="1899" y="17"/>
                  </a:lnTo>
                  <a:lnTo>
                    <a:pt x="1908" y="18"/>
                  </a:lnTo>
                  <a:lnTo>
                    <a:pt x="1913" y="21"/>
                  </a:lnTo>
                  <a:lnTo>
                    <a:pt x="1915" y="27"/>
                  </a:lnTo>
                  <a:lnTo>
                    <a:pt x="1914" y="36"/>
                  </a:lnTo>
                  <a:lnTo>
                    <a:pt x="1919" y="54"/>
                  </a:lnTo>
                  <a:lnTo>
                    <a:pt x="1917" y="59"/>
                  </a:lnTo>
                  <a:lnTo>
                    <a:pt x="1917" y="67"/>
                  </a:lnTo>
                  <a:lnTo>
                    <a:pt x="1919" y="71"/>
                  </a:lnTo>
                  <a:lnTo>
                    <a:pt x="1917" y="78"/>
                  </a:lnTo>
                  <a:lnTo>
                    <a:pt x="1917" y="87"/>
                  </a:lnTo>
                  <a:lnTo>
                    <a:pt x="1904" y="89"/>
                  </a:lnTo>
                  <a:lnTo>
                    <a:pt x="1903" y="97"/>
                  </a:lnTo>
                  <a:lnTo>
                    <a:pt x="1893" y="99"/>
                  </a:lnTo>
                  <a:lnTo>
                    <a:pt x="1895" y="107"/>
                  </a:lnTo>
                  <a:lnTo>
                    <a:pt x="1896" y="115"/>
                  </a:lnTo>
                  <a:lnTo>
                    <a:pt x="1891" y="114"/>
                  </a:lnTo>
                  <a:lnTo>
                    <a:pt x="1878" y="113"/>
                  </a:lnTo>
                  <a:lnTo>
                    <a:pt x="1873" y="114"/>
                  </a:lnTo>
                  <a:lnTo>
                    <a:pt x="1868" y="110"/>
                  </a:lnTo>
                  <a:lnTo>
                    <a:pt x="1859" y="110"/>
                  </a:lnTo>
                  <a:lnTo>
                    <a:pt x="1844" y="108"/>
                  </a:lnTo>
                  <a:lnTo>
                    <a:pt x="1825" y="107"/>
                  </a:lnTo>
                  <a:lnTo>
                    <a:pt x="1822" y="92"/>
                  </a:lnTo>
                  <a:lnTo>
                    <a:pt x="1817" y="93"/>
                  </a:lnTo>
                  <a:lnTo>
                    <a:pt x="1818" y="104"/>
                  </a:lnTo>
                  <a:lnTo>
                    <a:pt x="1816" y="104"/>
                  </a:lnTo>
                  <a:lnTo>
                    <a:pt x="1814" y="101"/>
                  </a:lnTo>
                  <a:lnTo>
                    <a:pt x="1812" y="101"/>
                  </a:lnTo>
                  <a:lnTo>
                    <a:pt x="1810" y="86"/>
                  </a:lnTo>
                  <a:lnTo>
                    <a:pt x="1795" y="89"/>
                  </a:lnTo>
                  <a:lnTo>
                    <a:pt x="1790" y="91"/>
                  </a:lnTo>
                  <a:lnTo>
                    <a:pt x="1778" y="84"/>
                  </a:lnTo>
                  <a:lnTo>
                    <a:pt x="1774" y="80"/>
                  </a:lnTo>
                  <a:lnTo>
                    <a:pt x="1774" y="75"/>
                  </a:lnTo>
                  <a:lnTo>
                    <a:pt x="1766" y="83"/>
                  </a:lnTo>
                  <a:lnTo>
                    <a:pt x="1764" y="80"/>
                  </a:lnTo>
                  <a:lnTo>
                    <a:pt x="1762" y="85"/>
                  </a:lnTo>
                  <a:lnTo>
                    <a:pt x="1763" y="90"/>
                  </a:lnTo>
                  <a:lnTo>
                    <a:pt x="1758" y="89"/>
                  </a:lnTo>
                  <a:lnTo>
                    <a:pt x="1754" y="85"/>
                  </a:lnTo>
                  <a:lnTo>
                    <a:pt x="1752" y="89"/>
                  </a:lnTo>
                  <a:lnTo>
                    <a:pt x="1752" y="90"/>
                  </a:lnTo>
                  <a:lnTo>
                    <a:pt x="1756" y="91"/>
                  </a:lnTo>
                  <a:lnTo>
                    <a:pt x="1756" y="92"/>
                  </a:lnTo>
                  <a:lnTo>
                    <a:pt x="1753" y="95"/>
                  </a:lnTo>
                  <a:lnTo>
                    <a:pt x="1756" y="97"/>
                  </a:lnTo>
                  <a:lnTo>
                    <a:pt x="1748" y="103"/>
                  </a:lnTo>
                  <a:lnTo>
                    <a:pt x="1732" y="107"/>
                  </a:lnTo>
                  <a:lnTo>
                    <a:pt x="1730" y="109"/>
                  </a:lnTo>
                  <a:lnTo>
                    <a:pt x="1729" y="111"/>
                  </a:lnTo>
                  <a:lnTo>
                    <a:pt x="1727" y="111"/>
                  </a:lnTo>
                  <a:lnTo>
                    <a:pt x="1723" y="120"/>
                  </a:lnTo>
                  <a:lnTo>
                    <a:pt x="1723" y="127"/>
                  </a:lnTo>
                  <a:lnTo>
                    <a:pt x="1722" y="133"/>
                  </a:lnTo>
                  <a:lnTo>
                    <a:pt x="1727" y="142"/>
                  </a:lnTo>
                  <a:lnTo>
                    <a:pt x="1720" y="152"/>
                  </a:lnTo>
                  <a:lnTo>
                    <a:pt x="1727" y="160"/>
                  </a:lnTo>
                  <a:lnTo>
                    <a:pt x="1730" y="160"/>
                  </a:lnTo>
                  <a:lnTo>
                    <a:pt x="1732" y="156"/>
                  </a:lnTo>
                  <a:lnTo>
                    <a:pt x="1736" y="157"/>
                  </a:lnTo>
                  <a:lnTo>
                    <a:pt x="1736" y="160"/>
                  </a:lnTo>
                  <a:lnTo>
                    <a:pt x="1741" y="160"/>
                  </a:lnTo>
                  <a:lnTo>
                    <a:pt x="1742" y="164"/>
                  </a:lnTo>
                  <a:lnTo>
                    <a:pt x="1746" y="166"/>
                  </a:lnTo>
                  <a:lnTo>
                    <a:pt x="1748" y="178"/>
                  </a:lnTo>
                  <a:lnTo>
                    <a:pt x="1753" y="186"/>
                  </a:lnTo>
                  <a:lnTo>
                    <a:pt x="1757" y="194"/>
                  </a:lnTo>
                  <a:lnTo>
                    <a:pt x="1757" y="197"/>
                  </a:lnTo>
                  <a:lnTo>
                    <a:pt x="1759" y="200"/>
                  </a:lnTo>
                  <a:lnTo>
                    <a:pt x="1763" y="217"/>
                  </a:lnTo>
                  <a:lnTo>
                    <a:pt x="1760" y="218"/>
                  </a:lnTo>
                  <a:lnTo>
                    <a:pt x="1760" y="226"/>
                  </a:lnTo>
                  <a:lnTo>
                    <a:pt x="1766" y="228"/>
                  </a:lnTo>
                  <a:lnTo>
                    <a:pt x="1766" y="230"/>
                  </a:lnTo>
                  <a:lnTo>
                    <a:pt x="1764" y="238"/>
                  </a:lnTo>
                  <a:lnTo>
                    <a:pt x="1771" y="240"/>
                  </a:lnTo>
                  <a:lnTo>
                    <a:pt x="1784" y="233"/>
                  </a:lnTo>
                  <a:lnTo>
                    <a:pt x="1787" y="245"/>
                  </a:lnTo>
                  <a:lnTo>
                    <a:pt x="1792" y="252"/>
                  </a:lnTo>
                  <a:lnTo>
                    <a:pt x="1793" y="258"/>
                  </a:lnTo>
                  <a:lnTo>
                    <a:pt x="1786" y="270"/>
                  </a:lnTo>
                  <a:lnTo>
                    <a:pt x="1786" y="277"/>
                  </a:lnTo>
                  <a:lnTo>
                    <a:pt x="1787" y="286"/>
                  </a:lnTo>
                  <a:lnTo>
                    <a:pt x="1783" y="304"/>
                  </a:lnTo>
                  <a:lnTo>
                    <a:pt x="1784" y="324"/>
                  </a:lnTo>
                  <a:lnTo>
                    <a:pt x="1788" y="329"/>
                  </a:lnTo>
                  <a:lnTo>
                    <a:pt x="1819" y="328"/>
                  </a:lnTo>
                  <a:lnTo>
                    <a:pt x="1825" y="325"/>
                  </a:lnTo>
                  <a:lnTo>
                    <a:pt x="1830" y="322"/>
                  </a:lnTo>
                  <a:lnTo>
                    <a:pt x="1840" y="311"/>
                  </a:lnTo>
                  <a:lnTo>
                    <a:pt x="1843" y="309"/>
                  </a:lnTo>
                  <a:lnTo>
                    <a:pt x="1847" y="309"/>
                  </a:lnTo>
                  <a:lnTo>
                    <a:pt x="1854" y="312"/>
                  </a:lnTo>
                  <a:lnTo>
                    <a:pt x="1855" y="324"/>
                  </a:lnTo>
                  <a:lnTo>
                    <a:pt x="1858" y="333"/>
                  </a:lnTo>
                  <a:lnTo>
                    <a:pt x="1864" y="340"/>
                  </a:lnTo>
                  <a:lnTo>
                    <a:pt x="1860" y="349"/>
                  </a:lnTo>
                  <a:lnTo>
                    <a:pt x="1859" y="371"/>
                  </a:lnTo>
                  <a:lnTo>
                    <a:pt x="1855" y="380"/>
                  </a:lnTo>
                  <a:lnTo>
                    <a:pt x="1849" y="383"/>
                  </a:lnTo>
                  <a:lnTo>
                    <a:pt x="1846" y="388"/>
                  </a:lnTo>
                  <a:lnTo>
                    <a:pt x="1842" y="408"/>
                  </a:lnTo>
                  <a:lnTo>
                    <a:pt x="1836" y="424"/>
                  </a:lnTo>
                  <a:lnTo>
                    <a:pt x="1830" y="438"/>
                  </a:lnTo>
                  <a:lnTo>
                    <a:pt x="1822" y="444"/>
                  </a:lnTo>
                  <a:lnTo>
                    <a:pt x="1810" y="448"/>
                  </a:lnTo>
                  <a:lnTo>
                    <a:pt x="1799" y="460"/>
                  </a:lnTo>
                  <a:lnTo>
                    <a:pt x="1793" y="466"/>
                  </a:lnTo>
                  <a:lnTo>
                    <a:pt x="1789" y="482"/>
                  </a:lnTo>
                  <a:lnTo>
                    <a:pt x="1782" y="498"/>
                  </a:lnTo>
                  <a:lnTo>
                    <a:pt x="1783" y="517"/>
                  </a:lnTo>
                  <a:lnTo>
                    <a:pt x="1789" y="517"/>
                  </a:lnTo>
                  <a:lnTo>
                    <a:pt x="1788" y="523"/>
                  </a:lnTo>
                  <a:lnTo>
                    <a:pt x="1792" y="532"/>
                  </a:lnTo>
                  <a:lnTo>
                    <a:pt x="1793" y="549"/>
                  </a:lnTo>
                  <a:lnTo>
                    <a:pt x="1788" y="550"/>
                  </a:lnTo>
                  <a:lnTo>
                    <a:pt x="1789" y="557"/>
                  </a:lnTo>
                  <a:lnTo>
                    <a:pt x="1782" y="562"/>
                  </a:lnTo>
                  <a:lnTo>
                    <a:pt x="1783" y="567"/>
                  </a:lnTo>
                  <a:lnTo>
                    <a:pt x="1781" y="569"/>
                  </a:lnTo>
                  <a:lnTo>
                    <a:pt x="1763" y="572"/>
                  </a:lnTo>
                  <a:lnTo>
                    <a:pt x="1757" y="581"/>
                  </a:lnTo>
                  <a:lnTo>
                    <a:pt x="1750" y="580"/>
                  </a:lnTo>
                  <a:lnTo>
                    <a:pt x="1748" y="587"/>
                  </a:lnTo>
                  <a:lnTo>
                    <a:pt x="1765" y="626"/>
                  </a:lnTo>
                  <a:lnTo>
                    <a:pt x="1772" y="634"/>
                  </a:lnTo>
                  <a:lnTo>
                    <a:pt x="1759" y="639"/>
                  </a:lnTo>
                  <a:lnTo>
                    <a:pt x="1766" y="668"/>
                  </a:lnTo>
                  <a:lnTo>
                    <a:pt x="1763" y="669"/>
                  </a:lnTo>
                  <a:lnTo>
                    <a:pt x="1759" y="679"/>
                  </a:lnTo>
                  <a:lnTo>
                    <a:pt x="1752" y="675"/>
                  </a:lnTo>
                  <a:lnTo>
                    <a:pt x="1750" y="672"/>
                  </a:lnTo>
                  <a:lnTo>
                    <a:pt x="1748" y="664"/>
                  </a:lnTo>
                  <a:lnTo>
                    <a:pt x="1732" y="660"/>
                  </a:lnTo>
                  <a:lnTo>
                    <a:pt x="1728" y="656"/>
                  </a:lnTo>
                  <a:lnTo>
                    <a:pt x="1727" y="656"/>
                  </a:lnTo>
                  <a:lnTo>
                    <a:pt x="1727" y="661"/>
                  </a:lnTo>
                  <a:lnTo>
                    <a:pt x="1718" y="672"/>
                  </a:lnTo>
                  <a:lnTo>
                    <a:pt x="1709" y="680"/>
                  </a:lnTo>
                  <a:lnTo>
                    <a:pt x="1703" y="676"/>
                  </a:lnTo>
                  <a:lnTo>
                    <a:pt x="1690" y="678"/>
                  </a:lnTo>
                  <a:lnTo>
                    <a:pt x="1684" y="674"/>
                  </a:lnTo>
                  <a:lnTo>
                    <a:pt x="1675" y="667"/>
                  </a:lnTo>
                  <a:lnTo>
                    <a:pt x="1673" y="662"/>
                  </a:lnTo>
                  <a:lnTo>
                    <a:pt x="1666" y="666"/>
                  </a:lnTo>
                  <a:lnTo>
                    <a:pt x="1660" y="664"/>
                  </a:lnTo>
                  <a:lnTo>
                    <a:pt x="1658" y="666"/>
                  </a:lnTo>
                  <a:lnTo>
                    <a:pt x="1662" y="668"/>
                  </a:lnTo>
                  <a:lnTo>
                    <a:pt x="1662" y="680"/>
                  </a:lnTo>
                  <a:lnTo>
                    <a:pt x="1666" y="680"/>
                  </a:lnTo>
                  <a:lnTo>
                    <a:pt x="1669" y="684"/>
                  </a:lnTo>
                  <a:lnTo>
                    <a:pt x="1672" y="697"/>
                  </a:lnTo>
                  <a:lnTo>
                    <a:pt x="1670" y="709"/>
                  </a:lnTo>
                  <a:lnTo>
                    <a:pt x="1680" y="709"/>
                  </a:lnTo>
                  <a:lnTo>
                    <a:pt x="1682" y="716"/>
                  </a:lnTo>
                  <a:lnTo>
                    <a:pt x="1679" y="721"/>
                  </a:lnTo>
                  <a:lnTo>
                    <a:pt x="1674" y="722"/>
                  </a:lnTo>
                  <a:lnTo>
                    <a:pt x="1674" y="727"/>
                  </a:lnTo>
                  <a:lnTo>
                    <a:pt x="1670" y="728"/>
                  </a:lnTo>
                  <a:lnTo>
                    <a:pt x="1669" y="730"/>
                  </a:lnTo>
                  <a:lnTo>
                    <a:pt x="1664" y="729"/>
                  </a:lnTo>
                  <a:lnTo>
                    <a:pt x="1663" y="733"/>
                  </a:lnTo>
                  <a:lnTo>
                    <a:pt x="1656" y="735"/>
                  </a:lnTo>
                  <a:lnTo>
                    <a:pt x="1650" y="740"/>
                  </a:lnTo>
                  <a:lnTo>
                    <a:pt x="1648" y="740"/>
                  </a:lnTo>
                  <a:lnTo>
                    <a:pt x="1646" y="734"/>
                  </a:lnTo>
                  <a:lnTo>
                    <a:pt x="1644" y="729"/>
                  </a:lnTo>
                  <a:lnTo>
                    <a:pt x="1643" y="729"/>
                  </a:lnTo>
                  <a:lnTo>
                    <a:pt x="1643" y="732"/>
                  </a:lnTo>
                  <a:lnTo>
                    <a:pt x="1644" y="734"/>
                  </a:lnTo>
                  <a:lnTo>
                    <a:pt x="1639" y="741"/>
                  </a:lnTo>
                  <a:lnTo>
                    <a:pt x="1631" y="745"/>
                  </a:lnTo>
                  <a:lnTo>
                    <a:pt x="1630" y="744"/>
                  </a:lnTo>
                  <a:lnTo>
                    <a:pt x="1635" y="741"/>
                  </a:lnTo>
                  <a:lnTo>
                    <a:pt x="1626" y="740"/>
                  </a:lnTo>
                  <a:lnTo>
                    <a:pt x="1627" y="734"/>
                  </a:lnTo>
                  <a:lnTo>
                    <a:pt x="1618" y="733"/>
                  </a:lnTo>
                  <a:lnTo>
                    <a:pt x="1619" y="750"/>
                  </a:lnTo>
                  <a:lnTo>
                    <a:pt x="1615" y="750"/>
                  </a:lnTo>
                  <a:lnTo>
                    <a:pt x="1615" y="747"/>
                  </a:lnTo>
                  <a:lnTo>
                    <a:pt x="1602" y="747"/>
                  </a:lnTo>
                  <a:lnTo>
                    <a:pt x="1603" y="753"/>
                  </a:lnTo>
                  <a:lnTo>
                    <a:pt x="1601" y="758"/>
                  </a:lnTo>
                  <a:lnTo>
                    <a:pt x="1594" y="753"/>
                  </a:lnTo>
                  <a:lnTo>
                    <a:pt x="1587" y="753"/>
                  </a:lnTo>
                  <a:lnTo>
                    <a:pt x="1576" y="752"/>
                  </a:lnTo>
                  <a:lnTo>
                    <a:pt x="1572" y="753"/>
                  </a:lnTo>
                  <a:lnTo>
                    <a:pt x="1567" y="756"/>
                  </a:lnTo>
                  <a:lnTo>
                    <a:pt x="1555" y="755"/>
                  </a:lnTo>
                  <a:lnTo>
                    <a:pt x="1548" y="755"/>
                  </a:lnTo>
                  <a:lnTo>
                    <a:pt x="1540" y="758"/>
                  </a:lnTo>
                  <a:lnTo>
                    <a:pt x="1536" y="759"/>
                  </a:lnTo>
                  <a:lnTo>
                    <a:pt x="1535" y="758"/>
                  </a:lnTo>
                  <a:lnTo>
                    <a:pt x="1534" y="756"/>
                  </a:lnTo>
                  <a:lnTo>
                    <a:pt x="1534" y="751"/>
                  </a:lnTo>
                  <a:lnTo>
                    <a:pt x="1530" y="749"/>
                  </a:lnTo>
                  <a:lnTo>
                    <a:pt x="1517" y="751"/>
                  </a:lnTo>
                  <a:lnTo>
                    <a:pt x="1507" y="755"/>
                  </a:lnTo>
                  <a:lnTo>
                    <a:pt x="1499" y="765"/>
                  </a:lnTo>
                  <a:lnTo>
                    <a:pt x="1494" y="767"/>
                  </a:lnTo>
                  <a:lnTo>
                    <a:pt x="1487" y="773"/>
                  </a:lnTo>
                  <a:lnTo>
                    <a:pt x="1506" y="786"/>
                  </a:lnTo>
                  <a:lnTo>
                    <a:pt x="1515" y="797"/>
                  </a:lnTo>
                  <a:lnTo>
                    <a:pt x="1516" y="803"/>
                  </a:lnTo>
                  <a:lnTo>
                    <a:pt x="1515" y="807"/>
                  </a:lnTo>
                  <a:lnTo>
                    <a:pt x="1509" y="812"/>
                  </a:lnTo>
                  <a:lnTo>
                    <a:pt x="1504" y="815"/>
                  </a:lnTo>
                  <a:lnTo>
                    <a:pt x="1495" y="829"/>
                  </a:lnTo>
                  <a:lnTo>
                    <a:pt x="1489" y="831"/>
                  </a:lnTo>
                  <a:lnTo>
                    <a:pt x="1487" y="837"/>
                  </a:lnTo>
                  <a:lnTo>
                    <a:pt x="1487" y="841"/>
                  </a:lnTo>
                  <a:lnTo>
                    <a:pt x="1488" y="845"/>
                  </a:lnTo>
                  <a:lnTo>
                    <a:pt x="1498" y="863"/>
                  </a:lnTo>
                  <a:lnTo>
                    <a:pt x="1500" y="877"/>
                  </a:lnTo>
                  <a:lnTo>
                    <a:pt x="1495" y="900"/>
                  </a:lnTo>
                  <a:lnTo>
                    <a:pt x="1497" y="908"/>
                  </a:lnTo>
                  <a:lnTo>
                    <a:pt x="1497" y="916"/>
                  </a:lnTo>
                  <a:lnTo>
                    <a:pt x="1500" y="920"/>
                  </a:lnTo>
                  <a:lnTo>
                    <a:pt x="1512" y="922"/>
                  </a:lnTo>
                  <a:lnTo>
                    <a:pt x="1527" y="918"/>
                  </a:lnTo>
                  <a:lnTo>
                    <a:pt x="1539" y="919"/>
                  </a:lnTo>
                  <a:lnTo>
                    <a:pt x="1548" y="923"/>
                  </a:lnTo>
                  <a:lnTo>
                    <a:pt x="1539" y="930"/>
                  </a:lnTo>
                  <a:lnTo>
                    <a:pt x="1541" y="936"/>
                  </a:lnTo>
                  <a:lnTo>
                    <a:pt x="1539" y="938"/>
                  </a:lnTo>
                  <a:lnTo>
                    <a:pt x="1539" y="942"/>
                  </a:lnTo>
                  <a:lnTo>
                    <a:pt x="1542" y="966"/>
                  </a:lnTo>
                  <a:lnTo>
                    <a:pt x="1541" y="972"/>
                  </a:lnTo>
                  <a:lnTo>
                    <a:pt x="1543" y="978"/>
                  </a:lnTo>
                  <a:lnTo>
                    <a:pt x="1542" y="983"/>
                  </a:lnTo>
                  <a:lnTo>
                    <a:pt x="1543" y="993"/>
                  </a:lnTo>
                  <a:lnTo>
                    <a:pt x="1537" y="1009"/>
                  </a:lnTo>
                  <a:lnTo>
                    <a:pt x="1534" y="1014"/>
                  </a:lnTo>
                  <a:lnTo>
                    <a:pt x="1533" y="1025"/>
                  </a:lnTo>
                  <a:lnTo>
                    <a:pt x="1539" y="1026"/>
                  </a:lnTo>
                  <a:lnTo>
                    <a:pt x="1539" y="1029"/>
                  </a:lnTo>
                  <a:lnTo>
                    <a:pt x="1537" y="1047"/>
                  </a:lnTo>
                  <a:lnTo>
                    <a:pt x="1537" y="1048"/>
                  </a:lnTo>
                  <a:lnTo>
                    <a:pt x="1533" y="1047"/>
                  </a:lnTo>
                  <a:lnTo>
                    <a:pt x="1530" y="1051"/>
                  </a:lnTo>
                  <a:lnTo>
                    <a:pt x="1486" y="1029"/>
                  </a:lnTo>
                  <a:lnTo>
                    <a:pt x="1482" y="1024"/>
                  </a:lnTo>
                  <a:lnTo>
                    <a:pt x="1481" y="1014"/>
                  </a:lnTo>
                  <a:lnTo>
                    <a:pt x="1480" y="1006"/>
                  </a:lnTo>
                  <a:lnTo>
                    <a:pt x="1477" y="1002"/>
                  </a:lnTo>
                  <a:lnTo>
                    <a:pt x="1473" y="1001"/>
                  </a:lnTo>
                  <a:lnTo>
                    <a:pt x="1468" y="1001"/>
                  </a:lnTo>
                  <a:lnTo>
                    <a:pt x="1463" y="995"/>
                  </a:lnTo>
                  <a:lnTo>
                    <a:pt x="1458" y="985"/>
                  </a:lnTo>
                  <a:lnTo>
                    <a:pt x="1450" y="984"/>
                  </a:lnTo>
                  <a:lnTo>
                    <a:pt x="1438" y="982"/>
                  </a:lnTo>
                  <a:lnTo>
                    <a:pt x="1431" y="979"/>
                  </a:lnTo>
                  <a:lnTo>
                    <a:pt x="1417" y="959"/>
                  </a:lnTo>
                  <a:lnTo>
                    <a:pt x="1414" y="956"/>
                  </a:lnTo>
                  <a:lnTo>
                    <a:pt x="1409" y="961"/>
                  </a:lnTo>
                  <a:lnTo>
                    <a:pt x="1407" y="977"/>
                  </a:lnTo>
                  <a:lnTo>
                    <a:pt x="1409" y="997"/>
                  </a:lnTo>
                  <a:lnTo>
                    <a:pt x="1404" y="1017"/>
                  </a:lnTo>
                  <a:lnTo>
                    <a:pt x="1390" y="1044"/>
                  </a:lnTo>
                  <a:lnTo>
                    <a:pt x="1386" y="1054"/>
                  </a:lnTo>
                  <a:lnTo>
                    <a:pt x="1388" y="1061"/>
                  </a:lnTo>
                  <a:lnTo>
                    <a:pt x="1397" y="1077"/>
                  </a:lnTo>
                  <a:lnTo>
                    <a:pt x="1401" y="1087"/>
                  </a:lnTo>
                  <a:lnTo>
                    <a:pt x="1401" y="1095"/>
                  </a:lnTo>
                  <a:lnTo>
                    <a:pt x="1400" y="1110"/>
                  </a:lnTo>
                  <a:lnTo>
                    <a:pt x="1398" y="1118"/>
                  </a:lnTo>
                  <a:lnTo>
                    <a:pt x="1396" y="1120"/>
                  </a:lnTo>
                  <a:lnTo>
                    <a:pt x="1391" y="1131"/>
                  </a:lnTo>
                  <a:lnTo>
                    <a:pt x="1392" y="1133"/>
                  </a:lnTo>
                  <a:lnTo>
                    <a:pt x="1390" y="1138"/>
                  </a:lnTo>
                  <a:lnTo>
                    <a:pt x="1385" y="1140"/>
                  </a:lnTo>
                  <a:lnTo>
                    <a:pt x="1383" y="1146"/>
                  </a:lnTo>
                  <a:lnTo>
                    <a:pt x="1379" y="1148"/>
                  </a:lnTo>
                  <a:lnTo>
                    <a:pt x="1378" y="1152"/>
                  </a:lnTo>
                  <a:lnTo>
                    <a:pt x="1374" y="1152"/>
                  </a:lnTo>
                  <a:lnTo>
                    <a:pt x="1359" y="1157"/>
                  </a:lnTo>
                  <a:lnTo>
                    <a:pt x="1359" y="1161"/>
                  </a:lnTo>
                  <a:lnTo>
                    <a:pt x="1360" y="1162"/>
                  </a:lnTo>
                  <a:lnTo>
                    <a:pt x="1360" y="1167"/>
                  </a:lnTo>
                  <a:lnTo>
                    <a:pt x="1350" y="1190"/>
                  </a:lnTo>
                  <a:lnTo>
                    <a:pt x="1348" y="1193"/>
                  </a:lnTo>
                  <a:lnTo>
                    <a:pt x="1343" y="1200"/>
                  </a:lnTo>
                  <a:lnTo>
                    <a:pt x="1332" y="1211"/>
                  </a:lnTo>
                  <a:lnTo>
                    <a:pt x="1325" y="1227"/>
                  </a:lnTo>
                  <a:lnTo>
                    <a:pt x="1312" y="1237"/>
                  </a:lnTo>
                  <a:lnTo>
                    <a:pt x="1300" y="1238"/>
                  </a:lnTo>
                  <a:lnTo>
                    <a:pt x="1290" y="1239"/>
                  </a:lnTo>
                  <a:lnTo>
                    <a:pt x="1277" y="1234"/>
                  </a:lnTo>
                  <a:lnTo>
                    <a:pt x="1274" y="1233"/>
                  </a:lnTo>
                  <a:lnTo>
                    <a:pt x="1272" y="1222"/>
                  </a:lnTo>
                  <a:lnTo>
                    <a:pt x="1268" y="1216"/>
                  </a:lnTo>
                  <a:lnTo>
                    <a:pt x="1268" y="1212"/>
                  </a:lnTo>
                  <a:lnTo>
                    <a:pt x="1270" y="1205"/>
                  </a:lnTo>
                  <a:lnTo>
                    <a:pt x="1270" y="1200"/>
                  </a:lnTo>
                  <a:lnTo>
                    <a:pt x="1268" y="1198"/>
                  </a:lnTo>
                  <a:lnTo>
                    <a:pt x="1254" y="1196"/>
                  </a:lnTo>
                  <a:lnTo>
                    <a:pt x="1232" y="1191"/>
                  </a:lnTo>
                  <a:lnTo>
                    <a:pt x="1227" y="1187"/>
                  </a:lnTo>
                  <a:lnTo>
                    <a:pt x="1224" y="1181"/>
                  </a:lnTo>
                  <a:lnTo>
                    <a:pt x="1221" y="1178"/>
                  </a:lnTo>
                  <a:lnTo>
                    <a:pt x="1200" y="1169"/>
                  </a:lnTo>
                  <a:lnTo>
                    <a:pt x="1196" y="1168"/>
                  </a:lnTo>
                  <a:lnTo>
                    <a:pt x="1192" y="1169"/>
                  </a:lnTo>
                  <a:lnTo>
                    <a:pt x="1184" y="1176"/>
                  </a:lnTo>
                  <a:lnTo>
                    <a:pt x="1174" y="1182"/>
                  </a:lnTo>
                  <a:lnTo>
                    <a:pt x="1163" y="1185"/>
                  </a:lnTo>
                  <a:lnTo>
                    <a:pt x="1159" y="1186"/>
                  </a:lnTo>
                  <a:lnTo>
                    <a:pt x="1156" y="1190"/>
                  </a:lnTo>
                  <a:lnTo>
                    <a:pt x="1156" y="1198"/>
                  </a:lnTo>
                  <a:lnTo>
                    <a:pt x="1153" y="1200"/>
                  </a:lnTo>
                  <a:lnTo>
                    <a:pt x="1149" y="1200"/>
                  </a:lnTo>
                  <a:lnTo>
                    <a:pt x="1144" y="1204"/>
                  </a:lnTo>
                  <a:lnTo>
                    <a:pt x="1131" y="1202"/>
                  </a:lnTo>
                  <a:lnTo>
                    <a:pt x="1123" y="1197"/>
                  </a:lnTo>
                  <a:lnTo>
                    <a:pt x="1121" y="1193"/>
                  </a:lnTo>
                  <a:lnTo>
                    <a:pt x="1114" y="1158"/>
                  </a:lnTo>
                  <a:lnTo>
                    <a:pt x="1109" y="1139"/>
                  </a:lnTo>
                  <a:lnTo>
                    <a:pt x="1106" y="1133"/>
                  </a:lnTo>
                  <a:lnTo>
                    <a:pt x="1095" y="1127"/>
                  </a:lnTo>
                  <a:lnTo>
                    <a:pt x="1089" y="1121"/>
                  </a:lnTo>
                  <a:lnTo>
                    <a:pt x="1081" y="1102"/>
                  </a:lnTo>
                  <a:lnTo>
                    <a:pt x="1076" y="1090"/>
                  </a:lnTo>
                  <a:lnTo>
                    <a:pt x="1071" y="1089"/>
                  </a:lnTo>
                  <a:lnTo>
                    <a:pt x="1067" y="1087"/>
                  </a:lnTo>
                  <a:lnTo>
                    <a:pt x="1063" y="1080"/>
                  </a:lnTo>
                  <a:lnTo>
                    <a:pt x="1058" y="1073"/>
                  </a:lnTo>
                  <a:lnTo>
                    <a:pt x="1058" y="1066"/>
                  </a:lnTo>
                  <a:lnTo>
                    <a:pt x="1055" y="1062"/>
                  </a:lnTo>
                  <a:lnTo>
                    <a:pt x="1043" y="1057"/>
                  </a:lnTo>
                  <a:lnTo>
                    <a:pt x="1041" y="1055"/>
                  </a:lnTo>
                  <a:lnTo>
                    <a:pt x="1047" y="1045"/>
                  </a:lnTo>
                  <a:lnTo>
                    <a:pt x="1039" y="1047"/>
                  </a:lnTo>
                  <a:lnTo>
                    <a:pt x="1033" y="1063"/>
                  </a:lnTo>
                  <a:lnTo>
                    <a:pt x="1012" y="1072"/>
                  </a:lnTo>
                  <a:lnTo>
                    <a:pt x="1010" y="1066"/>
                  </a:lnTo>
                  <a:lnTo>
                    <a:pt x="1016" y="1055"/>
                  </a:lnTo>
                  <a:lnTo>
                    <a:pt x="1009" y="1050"/>
                  </a:lnTo>
                  <a:lnTo>
                    <a:pt x="1001" y="1047"/>
                  </a:lnTo>
                  <a:lnTo>
                    <a:pt x="987" y="1045"/>
                  </a:lnTo>
                  <a:lnTo>
                    <a:pt x="986" y="1038"/>
                  </a:lnTo>
                  <a:lnTo>
                    <a:pt x="981" y="1038"/>
                  </a:lnTo>
                  <a:lnTo>
                    <a:pt x="977" y="1033"/>
                  </a:lnTo>
                  <a:lnTo>
                    <a:pt x="980" y="1031"/>
                  </a:lnTo>
                  <a:lnTo>
                    <a:pt x="980" y="1026"/>
                  </a:lnTo>
                  <a:lnTo>
                    <a:pt x="988" y="1014"/>
                  </a:lnTo>
                  <a:lnTo>
                    <a:pt x="988" y="1012"/>
                  </a:lnTo>
                  <a:lnTo>
                    <a:pt x="985" y="1007"/>
                  </a:lnTo>
                  <a:lnTo>
                    <a:pt x="981" y="1003"/>
                  </a:lnTo>
                  <a:lnTo>
                    <a:pt x="973" y="1002"/>
                  </a:lnTo>
                  <a:lnTo>
                    <a:pt x="967" y="1003"/>
                  </a:lnTo>
                  <a:lnTo>
                    <a:pt x="965" y="1006"/>
                  </a:lnTo>
                  <a:lnTo>
                    <a:pt x="968" y="1006"/>
                  </a:lnTo>
                  <a:lnTo>
                    <a:pt x="967" y="1007"/>
                  </a:lnTo>
                  <a:lnTo>
                    <a:pt x="963" y="1007"/>
                  </a:lnTo>
                  <a:lnTo>
                    <a:pt x="957" y="1007"/>
                  </a:lnTo>
                  <a:lnTo>
                    <a:pt x="951" y="1014"/>
                  </a:lnTo>
                  <a:lnTo>
                    <a:pt x="944" y="1017"/>
                  </a:lnTo>
                  <a:lnTo>
                    <a:pt x="939" y="1025"/>
                  </a:lnTo>
                  <a:lnTo>
                    <a:pt x="936" y="1026"/>
                  </a:lnTo>
                  <a:lnTo>
                    <a:pt x="936" y="1025"/>
                  </a:lnTo>
                  <a:lnTo>
                    <a:pt x="933" y="1025"/>
                  </a:lnTo>
                  <a:lnTo>
                    <a:pt x="932" y="1024"/>
                  </a:lnTo>
                  <a:lnTo>
                    <a:pt x="937" y="1023"/>
                  </a:lnTo>
                  <a:lnTo>
                    <a:pt x="937" y="1020"/>
                  </a:lnTo>
                  <a:lnTo>
                    <a:pt x="932" y="1023"/>
                  </a:lnTo>
                  <a:lnTo>
                    <a:pt x="930" y="1018"/>
                  </a:lnTo>
                  <a:lnTo>
                    <a:pt x="927" y="1019"/>
                  </a:lnTo>
                  <a:lnTo>
                    <a:pt x="928" y="1018"/>
                  </a:lnTo>
                  <a:lnTo>
                    <a:pt x="926" y="1017"/>
                  </a:lnTo>
                  <a:lnTo>
                    <a:pt x="925" y="1018"/>
                  </a:lnTo>
                  <a:lnTo>
                    <a:pt x="920" y="1021"/>
                  </a:lnTo>
                  <a:lnTo>
                    <a:pt x="928" y="1026"/>
                  </a:lnTo>
                  <a:lnTo>
                    <a:pt x="934" y="1033"/>
                  </a:lnTo>
                  <a:lnTo>
                    <a:pt x="939" y="1043"/>
                  </a:lnTo>
                  <a:lnTo>
                    <a:pt x="943" y="1050"/>
                  </a:lnTo>
                  <a:lnTo>
                    <a:pt x="943" y="1056"/>
                  </a:lnTo>
                  <a:lnTo>
                    <a:pt x="943" y="1062"/>
                  </a:lnTo>
                  <a:lnTo>
                    <a:pt x="940" y="1069"/>
                  </a:lnTo>
                  <a:lnTo>
                    <a:pt x="933" y="1078"/>
                  </a:lnTo>
                  <a:lnTo>
                    <a:pt x="922" y="1084"/>
                  </a:lnTo>
                  <a:lnTo>
                    <a:pt x="918" y="1089"/>
                  </a:lnTo>
                  <a:lnTo>
                    <a:pt x="907" y="1092"/>
                  </a:lnTo>
                  <a:lnTo>
                    <a:pt x="897" y="1085"/>
                  </a:lnTo>
                  <a:lnTo>
                    <a:pt x="880" y="1081"/>
                  </a:lnTo>
                  <a:lnTo>
                    <a:pt x="870" y="1078"/>
                  </a:lnTo>
                  <a:lnTo>
                    <a:pt x="866" y="1073"/>
                  </a:lnTo>
                  <a:lnTo>
                    <a:pt x="865" y="1066"/>
                  </a:lnTo>
                  <a:lnTo>
                    <a:pt x="861" y="1062"/>
                  </a:lnTo>
                  <a:lnTo>
                    <a:pt x="854" y="1061"/>
                  </a:lnTo>
                  <a:lnTo>
                    <a:pt x="852" y="1063"/>
                  </a:lnTo>
                  <a:lnTo>
                    <a:pt x="853" y="1071"/>
                  </a:lnTo>
                  <a:lnTo>
                    <a:pt x="849" y="1074"/>
                  </a:lnTo>
                  <a:lnTo>
                    <a:pt x="846" y="1075"/>
                  </a:lnTo>
                  <a:lnTo>
                    <a:pt x="842" y="1073"/>
                  </a:lnTo>
                  <a:lnTo>
                    <a:pt x="834" y="1067"/>
                  </a:lnTo>
                  <a:lnTo>
                    <a:pt x="831" y="1060"/>
                  </a:lnTo>
                  <a:lnTo>
                    <a:pt x="825" y="1048"/>
                  </a:lnTo>
                  <a:lnTo>
                    <a:pt x="819" y="1041"/>
                  </a:lnTo>
                  <a:lnTo>
                    <a:pt x="808" y="1033"/>
                  </a:lnTo>
                  <a:lnTo>
                    <a:pt x="804" y="1032"/>
                  </a:lnTo>
                  <a:lnTo>
                    <a:pt x="796" y="1035"/>
                  </a:lnTo>
                  <a:lnTo>
                    <a:pt x="790" y="1042"/>
                  </a:lnTo>
                  <a:lnTo>
                    <a:pt x="784" y="1042"/>
                  </a:lnTo>
                  <a:lnTo>
                    <a:pt x="784" y="1031"/>
                  </a:lnTo>
                  <a:lnTo>
                    <a:pt x="782" y="1026"/>
                  </a:lnTo>
                  <a:lnTo>
                    <a:pt x="778" y="1021"/>
                  </a:lnTo>
                  <a:lnTo>
                    <a:pt x="775" y="1018"/>
                  </a:lnTo>
                  <a:lnTo>
                    <a:pt x="766" y="1015"/>
                  </a:lnTo>
                  <a:lnTo>
                    <a:pt x="760" y="1014"/>
                  </a:lnTo>
                  <a:lnTo>
                    <a:pt x="754" y="1009"/>
                  </a:lnTo>
                  <a:lnTo>
                    <a:pt x="742" y="996"/>
                  </a:lnTo>
                  <a:lnTo>
                    <a:pt x="734" y="989"/>
                  </a:lnTo>
                  <a:lnTo>
                    <a:pt x="727" y="986"/>
                  </a:lnTo>
                  <a:lnTo>
                    <a:pt x="717" y="979"/>
                  </a:lnTo>
                  <a:lnTo>
                    <a:pt x="699" y="971"/>
                  </a:lnTo>
                  <a:lnTo>
                    <a:pt x="684" y="965"/>
                  </a:lnTo>
                  <a:lnTo>
                    <a:pt x="684" y="967"/>
                  </a:lnTo>
                  <a:lnTo>
                    <a:pt x="673" y="965"/>
                  </a:lnTo>
                  <a:lnTo>
                    <a:pt x="672" y="961"/>
                  </a:lnTo>
                  <a:lnTo>
                    <a:pt x="666" y="962"/>
                  </a:lnTo>
                  <a:lnTo>
                    <a:pt x="655" y="985"/>
                  </a:lnTo>
                  <a:lnTo>
                    <a:pt x="651" y="993"/>
                  </a:lnTo>
                  <a:lnTo>
                    <a:pt x="649" y="1008"/>
                  </a:lnTo>
                  <a:lnTo>
                    <a:pt x="653" y="1011"/>
                  </a:lnTo>
                  <a:lnTo>
                    <a:pt x="648" y="1013"/>
                  </a:lnTo>
                  <a:lnTo>
                    <a:pt x="643" y="1014"/>
                  </a:lnTo>
                  <a:lnTo>
                    <a:pt x="637" y="1008"/>
                  </a:lnTo>
                  <a:lnTo>
                    <a:pt x="626" y="1000"/>
                  </a:lnTo>
                  <a:lnTo>
                    <a:pt x="617" y="991"/>
                  </a:lnTo>
                  <a:lnTo>
                    <a:pt x="617" y="1000"/>
                  </a:lnTo>
                  <a:lnTo>
                    <a:pt x="591" y="1008"/>
                  </a:lnTo>
                  <a:lnTo>
                    <a:pt x="590" y="1002"/>
                  </a:lnTo>
                  <a:lnTo>
                    <a:pt x="578" y="1006"/>
                  </a:lnTo>
                  <a:lnTo>
                    <a:pt x="579" y="1013"/>
                  </a:lnTo>
                  <a:lnTo>
                    <a:pt x="575" y="1013"/>
                  </a:lnTo>
                  <a:lnTo>
                    <a:pt x="566" y="1013"/>
                  </a:lnTo>
                  <a:lnTo>
                    <a:pt x="557" y="1013"/>
                  </a:lnTo>
                  <a:lnTo>
                    <a:pt x="551" y="1017"/>
                  </a:lnTo>
                  <a:lnTo>
                    <a:pt x="542" y="1019"/>
                  </a:lnTo>
                  <a:lnTo>
                    <a:pt x="533" y="1018"/>
                  </a:lnTo>
                  <a:lnTo>
                    <a:pt x="528" y="1015"/>
                  </a:lnTo>
                  <a:lnTo>
                    <a:pt x="522" y="1017"/>
                  </a:lnTo>
                  <a:lnTo>
                    <a:pt x="517" y="1018"/>
                  </a:lnTo>
                  <a:lnTo>
                    <a:pt x="512" y="1014"/>
                  </a:lnTo>
                  <a:lnTo>
                    <a:pt x="507" y="1015"/>
                  </a:lnTo>
                  <a:lnTo>
                    <a:pt x="501" y="1023"/>
                  </a:lnTo>
                  <a:lnTo>
                    <a:pt x="489" y="1026"/>
                  </a:lnTo>
                  <a:lnTo>
                    <a:pt x="474" y="1036"/>
                  </a:lnTo>
                  <a:lnTo>
                    <a:pt x="450" y="1021"/>
                  </a:lnTo>
                  <a:lnTo>
                    <a:pt x="440" y="1009"/>
                  </a:lnTo>
                  <a:lnTo>
                    <a:pt x="431" y="1006"/>
                  </a:lnTo>
                  <a:lnTo>
                    <a:pt x="431" y="1001"/>
                  </a:lnTo>
                  <a:lnTo>
                    <a:pt x="407" y="1002"/>
                  </a:lnTo>
                  <a:lnTo>
                    <a:pt x="408" y="996"/>
                  </a:lnTo>
                  <a:lnTo>
                    <a:pt x="408" y="991"/>
                  </a:lnTo>
                  <a:lnTo>
                    <a:pt x="402" y="984"/>
                  </a:lnTo>
                  <a:lnTo>
                    <a:pt x="391" y="966"/>
                  </a:lnTo>
                  <a:lnTo>
                    <a:pt x="392" y="965"/>
                  </a:lnTo>
                  <a:lnTo>
                    <a:pt x="394" y="960"/>
                  </a:lnTo>
                  <a:lnTo>
                    <a:pt x="392" y="953"/>
                  </a:lnTo>
                  <a:lnTo>
                    <a:pt x="384" y="940"/>
                  </a:lnTo>
                  <a:lnTo>
                    <a:pt x="383" y="936"/>
                  </a:lnTo>
                  <a:lnTo>
                    <a:pt x="377" y="930"/>
                  </a:lnTo>
                  <a:lnTo>
                    <a:pt x="373" y="929"/>
                  </a:lnTo>
                  <a:lnTo>
                    <a:pt x="368" y="934"/>
                  </a:lnTo>
                  <a:lnTo>
                    <a:pt x="356" y="934"/>
                  </a:lnTo>
                  <a:lnTo>
                    <a:pt x="353" y="938"/>
                  </a:lnTo>
                  <a:lnTo>
                    <a:pt x="355" y="958"/>
                  </a:lnTo>
                  <a:lnTo>
                    <a:pt x="360" y="959"/>
                  </a:lnTo>
                  <a:lnTo>
                    <a:pt x="356" y="970"/>
                  </a:lnTo>
                  <a:lnTo>
                    <a:pt x="359" y="971"/>
                  </a:lnTo>
                  <a:lnTo>
                    <a:pt x="349" y="980"/>
                  </a:lnTo>
                  <a:lnTo>
                    <a:pt x="341" y="986"/>
                  </a:lnTo>
                  <a:lnTo>
                    <a:pt x="337" y="999"/>
                  </a:lnTo>
                  <a:lnTo>
                    <a:pt x="330" y="997"/>
                  </a:lnTo>
                  <a:lnTo>
                    <a:pt x="331" y="990"/>
                  </a:lnTo>
                  <a:lnTo>
                    <a:pt x="319" y="982"/>
                  </a:lnTo>
                  <a:lnTo>
                    <a:pt x="318" y="972"/>
                  </a:lnTo>
                  <a:lnTo>
                    <a:pt x="316" y="965"/>
                  </a:lnTo>
                  <a:lnTo>
                    <a:pt x="313" y="961"/>
                  </a:lnTo>
                  <a:lnTo>
                    <a:pt x="305" y="970"/>
                  </a:lnTo>
                  <a:lnTo>
                    <a:pt x="296" y="968"/>
                  </a:lnTo>
                  <a:lnTo>
                    <a:pt x="294" y="970"/>
                  </a:lnTo>
                  <a:lnTo>
                    <a:pt x="288" y="967"/>
                  </a:lnTo>
                  <a:lnTo>
                    <a:pt x="283" y="967"/>
                  </a:lnTo>
                  <a:lnTo>
                    <a:pt x="282" y="962"/>
                  </a:lnTo>
                  <a:lnTo>
                    <a:pt x="280" y="964"/>
                  </a:lnTo>
                  <a:lnTo>
                    <a:pt x="277" y="956"/>
                  </a:lnTo>
                  <a:lnTo>
                    <a:pt x="268" y="959"/>
                  </a:lnTo>
                  <a:lnTo>
                    <a:pt x="266" y="958"/>
                  </a:lnTo>
                  <a:lnTo>
                    <a:pt x="260" y="955"/>
                  </a:lnTo>
                  <a:lnTo>
                    <a:pt x="257" y="958"/>
                  </a:lnTo>
                  <a:lnTo>
                    <a:pt x="253" y="954"/>
                  </a:lnTo>
                  <a:lnTo>
                    <a:pt x="251" y="956"/>
                  </a:lnTo>
                  <a:lnTo>
                    <a:pt x="245" y="953"/>
                  </a:lnTo>
                  <a:lnTo>
                    <a:pt x="244" y="950"/>
                  </a:lnTo>
                  <a:lnTo>
                    <a:pt x="235" y="944"/>
                  </a:lnTo>
                  <a:lnTo>
                    <a:pt x="233" y="948"/>
                  </a:lnTo>
                  <a:lnTo>
                    <a:pt x="231" y="948"/>
                  </a:lnTo>
                  <a:lnTo>
                    <a:pt x="229" y="946"/>
                  </a:lnTo>
                  <a:lnTo>
                    <a:pt x="225" y="944"/>
                  </a:lnTo>
                  <a:lnTo>
                    <a:pt x="210" y="943"/>
                  </a:lnTo>
                  <a:lnTo>
                    <a:pt x="198" y="954"/>
                  </a:lnTo>
                  <a:lnTo>
                    <a:pt x="189" y="952"/>
                  </a:lnTo>
                  <a:lnTo>
                    <a:pt x="185" y="946"/>
                  </a:lnTo>
                  <a:lnTo>
                    <a:pt x="178" y="938"/>
                  </a:lnTo>
                  <a:lnTo>
                    <a:pt x="173" y="936"/>
                  </a:lnTo>
                  <a:lnTo>
                    <a:pt x="165" y="932"/>
                  </a:lnTo>
                  <a:lnTo>
                    <a:pt x="154" y="924"/>
                  </a:lnTo>
                  <a:lnTo>
                    <a:pt x="142" y="923"/>
                  </a:lnTo>
                  <a:lnTo>
                    <a:pt x="136" y="925"/>
                  </a:lnTo>
                  <a:lnTo>
                    <a:pt x="130" y="929"/>
                  </a:lnTo>
                  <a:lnTo>
                    <a:pt x="126" y="928"/>
                  </a:lnTo>
                  <a:lnTo>
                    <a:pt x="118" y="931"/>
                  </a:lnTo>
                  <a:lnTo>
                    <a:pt x="103" y="926"/>
                  </a:lnTo>
                  <a:lnTo>
                    <a:pt x="97" y="928"/>
                  </a:lnTo>
                  <a:lnTo>
                    <a:pt x="95" y="924"/>
                  </a:lnTo>
                  <a:lnTo>
                    <a:pt x="94" y="923"/>
                  </a:lnTo>
                  <a:lnTo>
                    <a:pt x="90" y="924"/>
                  </a:lnTo>
                  <a:lnTo>
                    <a:pt x="84" y="922"/>
                  </a:lnTo>
                  <a:lnTo>
                    <a:pt x="83" y="907"/>
                  </a:lnTo>
                  <a:lnTo>
                    <a:pt x="84" y="892"/>
                  </a:lnTo>
                  <a:lnTo>
                    <a:pt x="88" y="881"/>
                  </a:lnTo>
                  <a:lnTo>
                    <a:pt x="79" y="876"/>
                  </a:lnTo>
                  <a:lnTo>
                    <a:pt x="77" y="872"/>
                  </a:lnTo>
                  <a:lnTo>
                    <a:pt x="81" y="858"/>
                  </a:lnTo>
                  <a:lnTo>
                    <a:pt x="85" y="848"/>
                  </a:lnTo>
                  <a:lnTo>
                    <a:pt x="90" y="841"/>
                  </a:lnTo>
                  <a:lnTo>
                    <a:pt x="91" y="835"/>
                  </a:lnTo>
                  <a:lnTo>
                    <a:pt x="90" y="830"/>
                  </a:lnTo>
                  <a:lnTo>
                    <a:pt x="85" y="825"/>
                  </a:lnTo>
                  <a:lnTo>
                    <a:pt x="83" y="812"/>
                  </a:lnTo>
                  <a:lnTo>
                    <a:pt x="82" y="807"/>
                  </a:lnTo>
                  <a:lnTo>
                    <a:pt x="84" y="799"/>
                  </a:lnTo>
                  <a:lnTo>
                    <a:pt x="82" y="783"/>
                  </a:lnTo>
                  <a:lnTo>
                    <a:pt x="75" y="781"/>
                  </a:lnTo>
                  <a:lnTo>
                    <a:pt x="71" y="782"/>
                  </a:lnTo>
                  <a:lnTo>
                    <a:pt x="69" y="787"/>
                  </a:lnTo>
                  <a:lnTo>
                    <a:pt x="65" y="795"/>
                  </a:lnTo>
                  <a:lnTo>
                    <a:pt x="63" y="795"/>
                  </a:lnTo>
                  <a:lnTo>
                    <a:pt x="59" y="794"/>
                  </a:lnTo>
                  <a:lnTo>
                    <a:pt x="52" y="788"/>
                  </a:lnTo>
                  <a:lnTo>
                    <a:pt x="47" y="788"/>
                  </a:lnTo>
                  <a:lnTo>
                    <a:pt x="45" y="791"/>
                  </a:lnTo>
                  <a:lnTo>
                    <a:pt x="41" y="794"/>
                  </a:lnTo>
                  <a:lnTo>
                    <a:pt x="37" y="795"/>
                  </a:lnTo>
                  <a:lnTo>
                    <a:pt x="31" y="792"/>
                  </a:lnTo>
                  <a:lnTo>
                    <a:pt x="29" y="787"/>
                  </a:lnTo>
                  <a:lnTo>
                    <a:pt x="33" y="781"/>
                  </a:lnTo>
                  <a:lnTo>
                    <a:pt x="34" y="777"/>
                  </a:lnTo>
                  <a:lnTo>
                    <a:pt x="29" y="769"/>
                  </a:lnTo>
                  <a:lnTo>
                    <a:pt x="28" y="753"/>
                  </a:lnTo>
                  <a:lnTo>
                    <a:pt x="30" y="740"/>
                  </a:lnTo>
                  <a:lnTo>
                    <a:pt x="24" y="728"/>
                  </a:lnTo>
                  <a:lnTo>
                    <a:pt x="14" y="716"/>
                  </a:lnTo>
                  <a:lnTo>
                    <a:pt x="11" y="706"/>
                  </a:lnTo>
                  <a:lnTo>
                    <a:pt x="9" y="696"/>
                  </a:lnTo>
                  <a:lnTo>
                    <a:pt x="2" y="690"/>
                  </a:lnTo>
                  <a:lnTo>
                    <a:pt x="0" y="686"/>
                  </a:lnTo>
                  <a:lnTo>
                    <a:pt x="2" y="681"/>
                  </a:lnTo>
                  <a:lnTo>
                    <a:pt x="15" y="668"/>
                  </a:lnTo>
                  <a:lnTo>
                    <a:pt x="20" y="667"/>
                  </a:lnTo>
                  <a:lnTo>
                    <a:pt x="24" y="670"/>
                  </a:lnTo>
                  <a:lnTo>
                    <a:pt x="31" y="673"/>
                  </a:lnTo>
                  <a:lnTo>
                    <a:pt x="36" y="672"/>
                  </a:lnTo>
                  <a:lnTo>
                    <a:pt x="40" y="667"/>
                  </a:lnTo>
                  <a:lnTo>
                    <a:pt x="39" y="656"/>
                  </a:lnTo>
                  <a:lnTo>
                    <a:pt x="45" y="642"/>
                  </a:lnTo>
                  <a:lnTo>
                    <a:pt x="47" y="636"/>
                  </a:lnTo>
                  <a:lnTo>
                    <a:pt x="49" y="632"/>
                  </a:lnTo>
                  <a:lnTo>
                    <a:pt x="52" y="631"/>
                  </a:lnTo>
                  <a:lnTo>
                    <a:pt x="57" y="631"/>
                  </a:lnTo>
                  <a:lnTo>
                    <a:pt x="82" y="632"/>
                  </a:lnTo>
                  <a:lnTo>
                    <a:pt x="87" y="631"/>
                  </a:lnTo>
                  <a:lnTo>
                    <a:pt x="88" y="631"/>
                  </a:lnTo>
                  <a:lnTo>
                    <a:pt x="89" y="625"/>
                  </a:lnTo>
                  <a:lnTo>
                    <a:pt x="93" y="617"/>
                  </a:lnTo>
                  <a:lnTo>
                    <a:pt x="97" y="605"/>
                  </a:lnTo>
                  <a:lnTo>
                    <a:pt x="99" y="596"/>
                  </a:lnTo>
                  <a:lnTo>
                    <a:pt x="96" y="587"/>
                  </a:lnTo>
                  <a:lnTo>
                    <a:pt x="95" y="574"/>
                  </a:lnTo>
                  <a:lnTo>
                    <a:pt x="89" y="569"/>
                  </a:lnTo>
                  <a:lnTo>
                    <a:pt x="82" y="567"/>
                  </a:lnTo>
                  <a:lnTo>
                    <a:pt x="72" y="559"/>
                  </a:lnTo>
                  <a:lnTo>
                    <a:pt x="84" y="554"/>
                  </a:lnTo>
                  <a:lnTo>
                    <a:pt x="88" y="553"/>
                  </a:lnTo>
                  <a:lnTo>
                    <a:pt x="91" y="544"/>
                  </a:lnTo>
                  <a:lnTo>
                    <a:pt x="94" y="543"/>
                  </a:lnTo>
                  <a:lnTo>
                    <a:pt x="99" y="543"/>
                  </a:lnTo>
                  <a:lnTo>
                    <a:pt x="107" y="549"/>
                  </a:lnTo>
                  <a:lnTo>
                    <a:pt x="132" y="559"/>
                  </a:lnTo>
                  <a:lnTo>
                    <a:pt x="150" y="567"/>
                  </a:lnTo>
                  <a:lnTo>
                    <a:pt x="175" y="584"/>
                  </a:lnTo>
                  <a:lnTo>
                    <a:pt x="181" y="584"/>
                  </a:lnTo>
                </a:path>
              </a:pathLst>
            </a:custGeom>
            <a:noFill/>
            <a:ln w="158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pl-PL"/>
            </a:p>
          </p:txBody>
        </p:sp>
        <p:sp>
          <p:nvSpPr>
            <p:cNvPr id="270" name="Freeform 65">
              <a:extLst>
                <a:ext uri="{FF2B5EF4-FFF2-40B4-BE49-F238E27FC236}">
                  <a16:creationId xmlns:a16="http://schemas.microsoft.com/office/drawing/2014/main" id="{182121A6-CDE2-8C70-6CA1-215BC9B6EE15}"/>
                </a:ext>
              </a:extLst>
            </p:cNvPr>
            <p:cNvSpPr>
              <a:spLocks/>
            </p:cNvSpPr>
            <p:nvPr/>
          </p:nvSpPr>
          <p:spPr bwMode="auto">
            <a:xfrm>
              <a:off x="2539" y="2112"/>
              <a:ext cx="848" cy="665"/>
            </a:xfrm>
            <a:custGeom>
              <a:avLst/>
              <a:gdLst>
                <a:gd name="T0" fmla="*/ 0 w 1697"/>
                <a:gd name="T1" fmla="*/ 1 h 1330"/>
                <a:gd name="T2" fmla="*/ 0 w 1697"/>
                <a:gd name="T3" fmla="*/ 1 h 1330"/>
                <a:gd name="T4" fmla="*/ 0 w 1697"/>
                <a:gd name="T5" fmla="*/ 1 h 1330"/>
                <a:gd name="T6" fmla="*/ 0 w 1697"/>
                <a:gd name="T7" fmla="*/ 1 h 1330"/>
                <a:gd name="T8" fmla="*/ 0 w 1697"/>
                <a:gd name="T9" fmla="*/ 1 h 1330"/>
                <a:gd name="T10" fmla="*/ 0 w 1697"/>
                <a:gd name="T11" fmla="*/ 1 h 1330"/>
                <a:gd name="T12" fmla="*/ 0 w 1697"/>
                <a:gd name="T13" fmla="*/ 1 h 1330"/>
                <a:gd name="T14" fmla="*/ 0 w 1697"/>
                <a:gd name="T15" fmla="*/ 1 h 1330"/>
                <a:gd name="T16" fmla="*/ 0 w 1697"/>
                <a:gd name="T17" fmla="*/ 1 h 1330"/>
                <a:gd name="T18" fmla="*/ 0 w 1697"/>
                <a:gd name="T19" fmla="*/ 1 h 1330"/>
                <a:gd name="T20" fmla="*/ 0 w 1697"/>
                <a:gd name="T21" fmla="*/ 1 h 1330"/>
                <a:gd name="T22" fmla="*/ 0 w 1697"/>
                <a:gd name="T23" fmla="*/ 1 h 1330"/>
                <a:gd name="T24" fmla="*/ 0 w 1697"/>
                <a:gd name="T25" fmla="*/ 1 h 1330"/>
                <a:gd name="T26" fmla="*/ 0 w 1697"/>
                <a:gd name="T27" fmla="*/ 1 h 1330"/>
                <a:gd name="T28" fmla="*/ 0 w 1697"/>
                <a:gd name="T29" fmla="*/ 1 h 1330"/>
                <a:gd name="T30" fmla="*/ 0 w 1697"/>
                <a:gd name="T31" fmla="*/ 1 h 1330"/>
                <a:gd name="T32" fmla="*/ 0 w 1697"/>
                <a:gd name="T33" fmla="*/ 1 h 1330"/>
                <a:gd name="T34" fmla="*/ 0 w 1697"/>
                <a:gd name="T35" fmla="*/ 1 h 1330"/>
                <a:gd name="T36" fmla="*/ 0 w 1697"/>
                <a:gd name="T37" fmla="*/ 1 h 1330"/>
                <a:gd name="T38" fmla="*/ 0 w 1697"/>
                <a:gd name="T39" fmla="*/ 1 h 1330"/>
                <a:gd name="T40" fmla="*/ 0 w 1697"/>
                <a:gd name="T41" fmla="*/ 1 h 1330"/>
                <a:gd name="T42" fmla="*/ 0 w 1697"/>
                <a:gd name="T43" fmla="*/ 1 h 1330"/>
                <a:gd name="T44" fmla="*/ 0 w 1697"/>
                <a:gd name="T45" fmla="*/ 1 h 1330"/>
                <a:gd name="T46" fmla="*/ 0 w 1697"/>
                <a:gd name="T47" fmla="*/ 1 h 1330"/>
                <a:gd name="T48" fmla="*/ 0 w 1697"/>
                <a:gd name="T49" fmla="*/ 1 h 1330"/>
                <a:gd name="T50" fmla="*/ 0 w 1697"/>
                <a:gd name="T51" fmla="*/ 1 h 1330"/>
                <a:gd name="T52" fmla="*/ 0 w 1697"/>
                <a:gd name="T53" fmla="*/ 1 h 1330"/>
                <a:gd name="T54" fmla="*/ 0 w 1697"/>
                <a:gd name="T55" fmla="*/ 1 h 1330"/>
                <a:gd name="T56" fmla="*/ 0 w 1697"/>
                <a:gd name="T57" fmla="*/ 1 h 1330"/>
                <a:gd name="T58" fmla="*/ 0 w 1697"/>
                <a:gd name="T59" fmla="*/ 1 h 1330"/>
                <a:gd name="T60" fmla="*/ 0 w 1697"/>
                <a:gd name="T61" fmla="*/ 1 h 1330"/>
                <a:gd name="T62" fmla="*/ 0 w 1697"/>
                <a:gd name="T63" fmla="*/ 0 h 1330"/>
                <a:gd name="T64" fmla="*/ 0 w 1697"/>
                <a:gd name="T65" fmla="*/ 1 h 1330"/>
                <a:gd name="T66" fmla="*/ 0 w 1697"/>
                <a:gd name="T67" fmla="*/ 1 h 1330"/>
                <a:gd name="T68" fmla="*/ 0 w 1697"/>
                <a:gd name="T69" fmla="*/ 1 h 1330"/>
                <a:gd name="T70" fmla="*/ 0 w 1697"/>
                <a:gd name="T71" fmla="*/ 1 h 1330"/>
                <a:gd name="T72" fmla="*/ 0 w 1697"/>
                <a:gd name="T73" fmla="*/ 1 h 1330"/>
                <a:gd name="T74" fmla="*/ 0 w 1697"/>
                <a:gd name="T75" fmla="*/ 1 h 1330"/>
                <a:gd name="T76" fmla="*/ 0 w 1697"/>
                <a:gd name="T77" fmla="*/ 1 h 1330"/>
                <a:gd name="T78" fmla="*/ 0 w 1697"/>
                <a:gd name="T79" fmla="*/ 1 h 1330"/>
                <a:gd name="T80" fmla="*/ 0 w 1697"/>
                <a:gd name="T81" fmla="*/ 1 h 1330"/>
                <a:gd name="T82" fmla="*/ 0 w 1697"/>
                <a:gd name="T83" fmla="*/ 1 h 1330"/>
                <a:gd name="T84" fmla="*/ 0 w 1697"/>
                <a:gd name="T85" fmla="*/ 1 h 1330"/>
                <a:gd name="T86" fmla="*/ 0 w 1697"/>
                <a:gd name="T87" fmla="*/ 1 h 1330"/>
                <a:gd name="T88" fmla="*/ 0 w 1697"/>
                <a:gd name="T89" fmla="*/ 1 h 1330"/>
                <a:gd name="T90" fmla="*/ 0 w 1697"/>
                <a:gd name="T91" fmla="*/ 1 h 1330"/>
                <a:gd name="T92" fmla="*/ 0 w 1697"/>
                <a:gd name="T93" fmla="*/ 1 h 1330"/>
                <a:gd name="T94" fmla="*/ 0 w 1697"/>
                <a:gd name="T95" fmla="*/ 1 h 1330"/>
                <a:gd name="T96" fmla="*/ 0 w 1697"/>
                <a:gd name="T97" fmla="*/ 1 h 1330"/>
                <a:gd name="T98" fmla="*/ 0 w 1697"/>
                <a:gd name="T99" fmla="*/ 1 h 1330"/>
                <a:gd name="T100" fmla="*/ 0 w 1697"/>
                <a:gd name="T101" fmla="*/ 1 h 1330"/>
                <a:gd name="T102" fmla="*/ 0 w 1697"/>
                <a:gd name="T103" fmla="*/ 1 h 1330"/>
                <a:gd name="T104" fmla="*/ 0 w 1697"/>
                <a:gd name="T105" fmla="*/ 1 h 1330"/>
                <a:gd name="T106" fmla="*/ 0 w 1697"/>
                <a:gd name="T107" fmla="*/ 1 h 1330"/>
                <a:gd name="T108" fmla="*/ 0 w 1697"/>
                <a:gd name="T109" fmla="*/ 1 h 1330"/>
                <a:gd name="T110" fmla="*/ 0 w 1697"/>
                <a:gd name="T111" fmla="*/ 1 h 1330"/>
                <a:gd name="T112" fmla="*/ 0 w 1697"/>
                <a:gd name="T113" fmla="*/ 1 h 1330"/>
                <a:gd name="T114" fmla="*/ 0 w 1697"/>
                <a:gd name="T115" fmla="*/ 1 h 1330"/>
                <a:gd name="T116" fmla="*/ 0 w 1697"/>
                <a:gd name="T117" fmla="*/ 1 h 1330"/>
                <a:gd name="T118" fmla="*/ 0 w 1697"/>
                <a:gd name="T119" fmla="*/ 1 h 133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697"/>
                <a:gd name="T181" fmla="*/ 0 h 1330"/>
                <a:gd name="T182" fmla="*/ 1697 w 1697"/>
                <a:gd name="T183" fmla="*/ 1330 h 133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697" h="1330">
                  <a:moveTo>
                    <a:pt x="6" y="1330"/>
                  </a:moveTo>
                  <a:lnTo>
                    <a:pt x="4" y="1325"/>
                  </a:lnTo>
                  <a:lnTo>
                    <a:pt x="11" y="1317"/>
                  </a:lnTo>
                  <a:lnTo>
                    <a:pt x="15" y="1311"/>
                  </a:lnTo>
                  <a:lnTo>
                    <a:pt x="12" y="1297"/>
                  </a:lnTo>
                  <a:lnTo>
                    <a:pt x="14" y="1294"/>
                  </a:lnTo>
                  <a:lnTo>
                    <a:pt x="17" y="1289"/>
                  </a:lnTo>
                  <a:lnTo>
                    <a:pt x="21" y="1287"/>
                  </a:lnTo>
                  <a:lnTo>
                    <a:pt x="23" y="1279"/>
                  </a:lnTo>
                  <a:lnTo>
                    <a:pt x="22" y="1266"/>
                  </a:lnTo>
                  <a:lnTo>
                    <a:pt x="23" y="1261"/>
                  </a:lnTo>
                  <a:lnTo>
                    <a:pt x="33" y="1255"/>
                  </a:lnTo>
                  <a:lnTo>
                    <a:pt x="41" y="1248"/>
                  </a:lnTo>
                  <a:lnTo>
                    <a:pt x="41" y="1243"/>
                  </a:lnTo>
                  <a:lnTo>
                    <a:pt x="36" y="1195"/>
                  </a:lnTo>
                  <a:lnTo>
                    <a:pt x="33" y="1194"/>
                  </a:lnTo>
                  <a:lnTo>
                    <a:pt x="30" y="1189"/>
                  </a:lnTo>
                  <a:lnTo>
                    <a:pt x="27" y="1187"/>
                  </a:lnTo>
                  <a:lnTo>
                    <a:pt x="23" y="1187"/>
                  </a:lnTo>
                  <a:lnTo>
                    <a:pt x="20" y="1176"/>
                  </a:lnTo>
                  <a:lnTo>
                    <a:pt x="17" y="1175"/>
                  </a:lnTo>
                  <a:lnTo>
                    <a:pt x="18" y="1166"/>
                  </a:lnTo>
                  <a:lnTo>
                    <a:pt x="26" y="1160"/>
                  </a:lnTo>
                  <a:lnTo>
                    <a:pt x="29" y="1156"/>
                  </a:lnTo>
                  <a:lnTo>
                    <a:pt x="22" y="1153"/>
                  </a:lnTo>
                  <a:lnTo>
                    <a:pt x="23" y="1142"/>
                  </a:lnTo>
                  <a:lnTo>
                    <a:pt x="20" y="1135"/>
                  </a:lnTo>
                  <a:lnTo>
                    <a:pt x="22" y="1123"/>
                  </a:lnTo>
                  <a:lnTo>
                    <a:pt x="23" y="1113"/>
                  </a:lnTo>
                  <a:lnTo>
                    <a:pt x="23" y="1099"/>
                  </a:lnTo>
                  <a:lnTo>
                    <a:pt x="28" y="1098"/>
                  </a:lnTo>
                  <a:lnTo>
                    <a:pt x="23" y="1086"/>
                  </a:lnTo>
                  <a:lnTo>
                    <a:pt x="5" y="1087"/>
                  </a:lnTo>
                  <a:lnTo>
                    <a:pt x="4" y="1086"/>
                  </a:lnTo>
                  <a:lnTo>
                    <a:pt x="4" y="1082"/>
                  </a:lnTo>
                  <a:lnTo>
                    <a:pt x="8" y="1077"/>
                  </a:lnTo>
                  <a:lnTo>
                    <a:pt x="17" y="1067"/>
                  </a:lnTo>
                  <a:lnTo>
                    <a:pt x="14" y="1062"/>
                  </a:lnTo>
                  <a:lnTo>
                    <a:pt x="10" y="1056"/>
                  </a:lnTo>
                  <a:lnTo>
                    <a:pt x="2" y="1056"/>
                  </a:lnTo>
                  <a:lnTo>
                    <a:pt x="3" y="1047"/>
                  </a:lnTo>
                  <a:lnTo>
                    <a:pt x="4" y="1040"/>
                  </a:lnTo>
                  <a:lnTo>
                    <a:pt x="15" y="1040"/>
                  </a:lnTo>
                  <a:lnTo>
                    <a:pt x="14" y="1045"/>
                  </a:lnTo>
                  <a:lnTo>
                    <a:pt x="16" y="1045"/>
                  </a:lnTo>
                  <a:lnTo>
                    <a:pt x="20" y="1039"/>
                  </a:lnTo>
                  <a:lnTo>
                    <a:pt x="26" y="1019"/>
                  </a:lnTo>
                  <a:lnTo>
                    <a:pt x="21" y="1016"/>
                  </a:lnTo>
                  <a:lnTo>
                    <a:pt x="0" y="1011"/>
                  </a:lnTo>
                  <a:lnTo>
                    <a:pt x="4" y="1002"/>
                  </a:lnTo>
                  <a:lnTo>
                    <a:pt x="5" y="988"/>
                  </a:lnTo>
                  <a:lnTo>
                    <a:pt x="8" y="984"/>
                  </a:lnTo>
                  <a:lnTo>
                    <a:pt x="18" y="980"/>
                  </a:lnTo>
                  <a:lnTo>
                    <a:pt x="20" y="976"/>
                  </a:lnTo>
                  <a:lnTo>
                    <a:pt x="17" y="963"/>
                  </a:lnTo>
                  <a:lnTo>
                    <a:pt x="32" y="962"/>
                  </a:lnTo>
                  <a:lnTo>
                    <a:pt x="35" y="955"/>
                  </a:lnTo>
                  <a:lnTo>
                    <a:pt x="41" y="946"/>
                  </a:lnTo>
                  <a:lnTo>
                    <a:pt x="41" y="937"/>
                  </a:lnTo>
                  <a:lnTo>
                    <a:pt x="34" y="938"/>
                  </a:lnTo>
                  <a:lnTo>
                    <a:pt x="36" y="932"/>
                  </a:lnTo>
                  <a:lnTo>
                    <a:pt x="33" y="928"/>
                  </a:lnTo>
                  <a:lnTo>
                    <a:pt x="36" y="922"/>
                  </a:lnTo>
                  <a:lnTo>
                    <a:pt x="45" y="904"/>
                  </a:lnTo>
                  <a:lnTo>
                    <a:pt x="42" y="897"/>
                  </a:lnTo>
                  <a:lnTo>
                    <a:pt x="32" y="895"/>
                  </a:lnTo>
                  <a:lnTo>
                    <a:pt x="34" y="891"/>
                  </a:lnTo>
                  <a:lnTo>
                    <a:pt x="39" y="894"/>
                  </a:lnTo>
                  <a:lnTo>
                    <a:pt x="41" y="884"/>
                  </a:lnTo>
                  <a:lnTo>
                    <a:pt x="45" y="880"/>
                  </a:lnTo>
                  <a:lnTo>
                    <a:pt x="51" y="874"/>
                  </a:lnTo>
                  <a:lnTo>
                    <a:pt x="48" y="859"/>
                  </a:lnTo>
                  <a:lnTo>
                    <a:pt x="41" y="853"/>
                  </a:lnTo>
                  <a:lnTo>
                    <a:pt x="39" y="845"/>
                  </a:lnTo>
                  <a:lnTo>
                    <a:pt x="36" y="843"/>
                  </a:lnTo>
                  <a:lnTo>
                    <a:pt x="33" y="842"/>
                  </a:lnTo>
                  <a:lnTo>
                    <a:pt x="32" y="836"/>
                  </a:lnTo>
                  <a:lnTo>
                    <a:pt x="41" y="835"/>
                  </a:lnTo>
                  <a:lnTo>
                    <a:pt x="42" y="826"/>
                  </a:lnTo>
                  <a:lnTo>
                    <a:pt x="44" y="826"/>
                  </a:lnTo>
                  <a:lnTo>
                    <a:pt x="46" y="821"/>
                  </a:lnTo>
                  <a:lnTo>
                    <a:pt x="57" y="820"/>
                  </a:lnTo>
                  <a:lnTo>
                    <a:pt x="53" y="815"/>
                  </a:lnTo>
                  <a:lnTo>
                    <a:pt x="53" y="805"/>
                  </a:lnTo>
                  <a:lnTo>
                    <a:pt x="54" y="801"/>
                  </a:lnTo>
                  <a:lnTo>
                    <a:pt x="52" y="795"/>
                  </a:lnTo>
                  <a:lnTo>
                    <a:pt x="51" y="789"/>
                  </a:lnTo>
                  <a:lnTo>
                    <a:pt x="53" y="787"/>
                  </a:lnTo>
                  <a:lnTo>
                    <a:pt x="75" y="794"/>
                  </a:lnTo>
                  <a:lnTo>
                    <a:pt x="68" y="775"/>
                  </a:lnTo>
                  <a:lnTo>
                    <a:pt x="74" y="769"/>
                  </a:lnTo>
                  <a:lnTo>
                    <a:pt x="72" y="763"/>
                  </a:lnTo>
                  <a:lnTo>
                    <a:pt x="74" y="756"/>
                  </a:lnTo>
                  <a:lnTo>
                    <a:pt x="78" y="754"/>
                  </a:lnTo>
                  <a:lnTo>
                    <a:pt x="81" y="747"/>
                  </a:lnTo>
                  <a:lnTo>
                    <a:pt x="95" y="746"/>
                  </a:lnTo>
                  <a:lnTo>
                    <a:pt x="99" y="753"/>
                  </a:lnTo>
                  <a:lnTo>
                    <a:pt x="103" y="760"/>
                  </a:lnTo>
                  <a:lnTo>
                    <a:pt x="103" y="766"/>
                  </a:lnTo>
                  <a:lnTo>
                    <a:pt x="107" y="772"/>
                  </a:lnTo>
                  <a:lnTo>
                    <a:pt x="120" y="771"/>
                  </a:lnTo>
                  <a:lnTo>
                    <a:pt x="120" y="765"/>
                  </a:lnTo>
                  <a:lnTo>
                    <a:pt x="130" y="759"/>
                  </a:lnTo>
                  <a:lnTo>
                    <a:pt x="148" y="758"/>
                  </a:lnTo>
                  <a:lnTo>
                    <a:pt x="163" y="755"/>
                  </a:lnTo>
                  <a:lnTo>
                    <a:pt x="165" y="754"/>
                  </a:lnTo>
                  <a:lnTo>
                    <a:pt x="175" y="763"/>
                  </a:lnTo>
                  <a:lnTo>
                    <a:pt x="179" y="766"/>
                  </a:lnTo>
                  <a:lnTo>
                    <a:pt x="179" y="767"/>
                  </a:lnTo>
                  <a:lnTo>
                    <a:pt x="193" y="772"/>
                  </a:lnTo>
                  <a:lnTo>
                    <a:pt x="202" y="767"/>
                  </a:lnTo>
                  <a:lnTo>
                    <a:pt x="208" y="777"/>
                  </a:lnTo>
                  <a:lnTo>
                    <a:pt x="231" y="776"/>
                  </a:lnTo>
                  <a:lnTo>
                    <a:pt x="239" y="777"/>
                  </a:lnTo>
                  <a:lnTo>
                    <a:pt x="240" y="772"/>
                  </a:lnTo>
                  <a:lnTo>
                    <a:pt x="238" y="770"/>
                  </a:lnTo>
                  <a:lnTo>
                    <a:pt x="235" y="769"/>
                  </a:lnTo>
                  <a:lnTo>
                    <a:pt x="239" y="764"/>
                  </a:lnTo>
                  <a:lnTo>
                    <a:pt x="240" y="756"/>
                  </a:lnTo>
                  <a:lnTo>
                    <a:pt x="245" y="747"/>
                  </a:lnTo>
                  <a:lnTo>
                    <a:pt x="246" y="744"/>
                  </a:lnTo>
                  <a:lnTo>
                    <a:pt x="243" y="738"/>
                  </a:lnTo>
                  <a:lnTo>
                    <a:pt x="241" y="722"/>
                  </a:lnTo>
                  <a:lnTo>
                    <a:pt x="245" y="720"/>
                  </a:lnTo>
                  <a:lnTo>
                    <a:pt x="250" y="714"/>
                  </a:lnTo>
                  <a:lnTo>
                    <a:pt x="251" y="717"/>
                  </a:lnTo>
                  <a:lnTo>
                    <a:pt x="255" y="717"/>
                  </a:lnTo>
                  <a:lnTo>
                    <a:pt x="259" y="713"/>
                  </a:lnTo>
                  <a:lnTo>
                    <a:pt x="258" y="710"/>
                  </a:lnTo>
                  <a:lnTo>
                    <a:pt x="259" y="699"/>
                  </a:lnTo>
                  <a:lnTo>
                    <a:pt x="270" y="683"/>
                  </a:lnTo>
                  <a:lnTo>
                    <a:pt x="268" y="682"/>
                  </a:lnTo>
                  <a:lnTo>
                    <a:pt x="267" y="675"/>
                  </a:lnTo>
                  <a:lnTo>
                    <a:pt x="279" y="660"/>
                  </a:lnTo>
                  <a:lnTo>
                    <a:pt x="282" y="647"/>
                  </a:lnTo>
                  <a:lnTo>
                    <a:pt x="287" y="642"/>
                  </a:lnTo>
                  <a:lnTo>
                    <a:pt x="292" y="651"/>
                  </a:lnTo>
                  <a:lnTo>
                    <a:pt x="295" y="648"/>
                  </a:lnTo>
                  <a:lnTo>
                    <a:pt x="300" y="640"/>
                  </a:lnTo>
                  <a:lnTo>
                    <a:pt x="306" y="638"/>
                  </a:lnTo>
                  <a:lnTo>
                    <a:pt x="298" y="629"/>
                  </a:lnTo>
                  <a:lnTo>
                    <a:pt x="273" y="618"/>
                  </a:lnTo>
                  <a:lnTo>
                    <a:pt x="265" y="613"/>
                  </a:lnTo>
                  <a:lnTo>
                    <a:pt x="267" y="607"/>
                  </a:lnTo>
                  <a:lnTo>
                    <a:pt x="264" y="601"/>
                  </a:lnTo>
                  <a:lnTo>
                    <a:pt x="262" y="599"/>
                  </a:lnTo>
                  <a:lnTo>
                    <a:pt x="253" y="595"/>
                  </a:lnTo>
                  <a:lnTo>
                    <a:pt x="250" y="591"/>
                  </a:lnTo>
                  <a:lnTo>
                    <a:pt x="247" y="583"/>
                  </a:lnTo>
                  <a:lnTo>
                    <a:pt x="247" y="579"/>
                  </a:lnTo>
                  <a:lnTo>
                    <a:pt x="249" y="575"/>
                  </a:lnTo>
                  <a:lnTo>
                    <a:pt x="255" y="571"/>
                  </a:lnTo>
                  <a:lnTo>
                    <a:pt x="256" y="569"/>
                  </a:lnTo>
                  <a:lnTo>
                    <a:pt x="255" y="564"/>
                  </a:lnTo>
                  <a:lnTo>
                    <a:pt x="243" y="545"/>
                  </a:lnTo>
                  <a:lnTo>
                    <a:pt x="243" y="540"/>
                  </a:lnTo>
                  <a:lnTo>
                    <a:pt x="246" y="534"/>
                  </a:lnTo>
                  <a:lnTo>
                    <a:pt x="258" y="527"/>
                  </a:lnTo>
                  <a:lnTo>
                    <a:pt x="258" y="517"/>
                  </a:lnTo>
                  <a:lnTo>
                    <a:pt x="255" y="510"/>
                  </a:lnTo>
                  <a:lnTo>
                    <a:pt x="249" y="500"/>
                  </a:lnTo>
                  <a:lnTo>
                    <a:pt x="246" y="492"/>
                  </a:lnTo>
                  <a:lnTo>
                    <a:pt x="244" y="472"/>
                  </a:lnTo>
                  <a:lnTo>
                    <a:pt x="243" y="458"/>
                  </a:lnTo>
                  <a:lnTo>
                    <a:pt x="258" y="444"/>
                  </a:lnTo>
                  <a:lnTo>
                    <a:pt x="263" y="443"/>
                  </a:lnTo>
                  <a:lnTo>
                    <a:pt x="268" y="444"/>
                  </a:lnTo>
                  <a:lnTo>
                    <a:pt x="271" y="451"/>
                  </a:lnTo>
                  <a:lnTo>
                    <a:pt x="280" y="455"/>
                  </a:lnTo>
                  <a:lnTo>
                    <a:pt x="286" y="455"/>
                  </a:lnTo>
                  <a:lnTo>
                    <a:pt x="301" y="449"/>
                  </a:lnTo>
                  <a:lnTo>
                    <a:pt x="306" y="448"/>
                  </a:lnTo>
                  <a:lnTo>
                    <a:pt x="309" y="449"/>
                  </a:lnTo>
                  <a:lnTo>
                    <a:pt x="310" y="452"/>
                  </a:lnTo>
                  <a:lnTo>
                    <a:pt x="311" y="458"/>
                  </a:lnTo>
                  <a:lnTo>
                    <a:pt x="312" y="461"/>
                  </a:lnTo>
                  <a:lnTo>
                    <a:pt x="316" y="461"/>
                  </a:lnTo>
                  <a:lnTo>
                    <a:pt x="330" y="456"/>
                  </a:lnTo>
                  <a:lnTo>
                    <a:pt x="332" y="448"/>
                  </a:lnTo>
                  <a:lnTo>
                    <a:pt x="330" y="434"/>
                  </a:lnTo>
                  <a:lnTo>
                    <a:pt x="330" y="430"/>
                  </a:lnTo>
                  <a:lnTo>
                    <a:pt x="343" y="421"/>
                  </a:lnTo>
                  <a:lnTo>
                    <a:pt x="360" y="418"/>
                  </a:lnTo>
                  <a:lnTo>
                    <a:pt x="383" y="421"/>
                  </a:lnTo>
                  <a:lnTo>
                    <a:pt x="394" y="425"/>
                  </a:lnTo>
                  <a:lnTo>
                    <a:pt x="394" y="413"/>
                  </a:lnTo>
                  <a:lnTo>
                    <a:pt x="391" y="404"/>
                  </a:lnTo>
                  <a:lnTo>
                    <a:pt x="391" y="397"/>
                  </a:lnTo>
                  <a:lnTo>
                    <a:pt x="391" y="392"/>
                  </a:lnTo>
                  <a:lnTo>
                    <a:pt x="395" y="391"/>
                  </a:lnTo>
                  <a:lnTo>
                    <a:pt x="401" y="387"/>
                  </a:lnTo>
                  <a:lnTo>
                    <a:pt x="403" y="385"/>
                  </a:lnTo>
                  <a:lnTo>
                    <a:pt x="402" y="374"/>
                  </a:lnTo>
                  <a:lnTo>
                    <a:pt x="402" y="363"/>
                  </a:lnTo>
                  <a:lnTo>
                    <a:pt x="402" y="360"/>
                  </a:lnTo>
                  <a:lnTo>
                    <a:pt x="401" y="357"/>
                  </a:lnTo>
                  <a:lnTo>
                    <a:pt x="397" y="356"/>
                  </a:lnTo>
                  <a:lnTo>
                    <a:pt x="385" y="359"/>
                  </a:lnTo>
                  <a:lnTo>
                    <a:pt x="379" y="357"/>
                  </a:lnTo>
                  <a:lnTo>
                    <a:pt x="376" y="353"/>
                  </a:lnTo>
                  <a:lnTo>
                    <a:pt x="373" y="348"/>
                  </a:lnTo>
                  <a:lnTo>
                    <a:pt x="372" y="335"/>
                  </a:lnTo>
                  <a:lnTo>
                    <a:pt x="372" y="318"/>
                  </a:lnTo>
                  <a:lnTo>
                    <a:pt x="376" y="302"/>
                  </a:lnTo>
                  <a:lnTo>
                    <a:pt x="374" y="279"/>
                  </a:lnTo>
                  <a:lnTo>
                    <a:pt x="377" y="273"/>
                  </a:lnTo>
                  <a:lnTo>
                    <a:pt x="382" y="268"/>
                  </a:lnTo>
                  <a:lnTo>
                    <a:pt x="385" y="268"/>
                  </a:lnTo>
                  <a:lnTo>
                    <a:pt x="392" y="270"/>
                  </a:lnTo>
                  <a:lnTo>
                    <a:pt x="402" y="255"/>
                  </a:lnTo>
                  <a:lnTo>
                    <a:pt x="409" y="252"/>
                  </a:lnTo>
                  <a:lnTo>
                    <a:pt x="415" y="250"/>
                  </a:lnTo>
                  <a:lnTo>
                    <a:pt x="422" y="241"/>
                  </a:lnTo>
                  <a:lnTo>
                    <a:pt x="436" y="248"/>
                  </a:lnTo>
                  <a:lnTo>
                    <a:pt x="446" y="248"/>
                  </a:lnTo>
                  <a:lnTo>
                    <a:pt x="461" y="243"/>
                  </a:lnTo>
                  <a:lnTo>
                    <a:pt x="469" y="243"/>
                  </a:lnTo>
                  <a:lnTo>
                    <a:pt x="482" y="248"/>
                  </a:lnTo>
                  <a:lnTo>
                    <a:pt x="499" y="253"/>
                  </a:lnTo>
                  <a:lnTo>
                    <a:pt x="492" y="236"/>
                  </a:lnTo>
                  <a:lnTo>
                    <a:pt x="486" y="234"/>
                  </a:lnTo>
                  <a:lnTo>
                    <a:pt x="484" y="228"/>
                  </a:lnTo>
                  <a:lnTo>
                    <a:pt x="491" y="225"/>
                  </a:lnTo>
                  <a:lnTo>
                    <a:pt x="490" y="216"/>
                  </a:lnTo>
                  <a:lnTo>
                    <a:pt x="500" y="212"/>
                  </a:lnTo>
                  <a:lnTo>
                    <a:pt x="503" y="210"/>
                  </a:lnTo>
                  <a:lnTo>
                    <a:pt x="510" y="208"/>
                  </a:lnTo>
                  <a:lnTo>
                    <a:pt x="504" y="192"/>
                  </a:lnTo>
                  <a:lnTo>
                    <a:pt x="502" y="178"/>
                  </a:lnTo>
                  <a:lnTo>
                    <a:pt x="498" y="175"/>
                  </a:lnTo>
                  <a:lnTo>
                    <a:pt x="487" y="172"/>
                  </a:lnTo>
                  <a:lnTo>
                    <a:pt x="482" y="174"/>
                  </a:lnTo>
                  <a:lnTo>
                    <a:pt x="481" y="171"/>
                  </a:lnTo>
                  <a:lnTo>
                    <a:pt x="468" y="171"/>
                  </a:lnTo>
                  <a:lnTo>
                    <a:pt x="461" y="174"/>
                  </a:lnTo>
                  <a:lnTo>
                    <a:pt x="456" y="175"/>
                  </a:lnTo>
                  <a:lnTo>
                    <a:pt x="449" y="177"/>
                  </a:lnTo>
                  <a:lnTo>
                    <a:pt x="448" y="174"/>
                  </a:lnTo>
                  <a:lnTo>
                    <a:pt x="451" y="168"/>
                  </a:lnTo>
                  <a:lnTo>
                    <a:pt x="452" y="159"/>
                  </a:lnTo>
                  <a:lnTo>
                    <a:pt x="457" y="142"/>
                  </a:lnTo>
                  <a:lnTo>
                    <a:pt x="450" y="137"/>
                  </a:lnTo>
                  <a:lnTo>
                    <a:pt x="450" y="130"/>
                  </a:lnTo>
                  <a:lnTo>
                    <a:pt x="449" y="116"/>
                  </a:lnTo>
                  <a:lnTo>
                    <a:pt x="444" y="115"/>
                  </a:lnTo>
                  <a:lnTo>
                    <a:pt x="454" y="112"/>
                  </a:lnTo>
                  <a:lnTo>
                    <a:pt x="455" y="95"/>
                  </a:lnTo>
                  <a:lnTo>
                    <a:pt x="463" y="95"/>
                  </a:lnTo>
                  <a:lnTo>
                    <a:pt x="464" y="93"/>
                  </a:lnTo>
                  <a:lnTo>
                    <a:pt x="463" y="92"/>
                  </a:lnTo>
                  <a:lnTo>
                    <a:pt x="461" y="86"/>
                  </a:lnTo>
                  <a:lnTo>
                    <a:pt x="473" y="85"/>
                  </a:lnTo>
                  <a:lnTo>
                    <a:pt x="481" y="79"/>
                  </a:lnTo>
                  <a:lnTo>
                    <a:pt x="494" y="71"/>
                  </a:lnTo>
                  <a:lnTo>
                    <a:pt x="508" y="76"/>
                  </a:lnTo>
                  <a:lnTo>
                    <a:pt x="518" y="74"/>
                  </a:lnTo>
                  <a:lnTo>
                    <a:pt x="528" y="71"/>
                  </a:lnTo>
                  <a:lnTo>
                    <a:pt x="535" y="75"/>
                  </a:lnTo>
                  <a:lnTo>
                    <a:pt x="535" y="77"/>
                  </a:lnTo>
                  <a:lnTo>
                    <a:pt x="540" y="76"/>
                  </a:lnTo>
                  <a:lnTo>
                    <a:pt x="552" y="65"/>
                  </a:lnTo>
                  <a:lnTo>
                    <a:pt x="554" y="68"/>
                  </a:lnTo>
                  <a:lnTo>
                    <a:pt x="565" y="51"/>
                  </a:lnTo>
                  <a:lnTo>
                    <a:pt x="570" y="55"/>
                  </a:lnTo>
                  <a:lnTo>
                    <a:pt x="567" y="57"/>
                  </a:lnTo>
                  <a:lnTo>
                    <a:pt x="566" y="59"/>
                  </a:lnTo>
                  <a:lnTo>
                    <a:pt x="581" y="73"/>
                  </a:lnTo>
                  <a:lnTo>
                    <a:pt x="584" y="73"/>
                  </a:lnTo>
                  <a:lnTo>
                    <a:pt x="585" y="71"/>
                  </a:lnTo>
                  <a:lnTo>
                    <a:pt x="587" y="68"/>
                  </a:lnTo>
                  <a:lnTo>
                    <a:pt x="578" y="59"/>
                  </a:lnTo>
                  <a:lnTo>
                    <a:pt x="577" y="61"/>
                  </a:lnTo>
                  <a:lnTo>
                    <a:pt x="573" y="57"/>
                  </a:lnTo>
                  <a:lnTo>
                    <a:pt x="575" y="56"/>
                  </a:lnTo>
                  <a:lnTo>
                    <a:pt x="572" y="46"/>
                  </a:lnTo>
                  <a:lnTo>
                    <a:pt x="572" y="45"/>
                  </a:lnTo>
                  <a:lnTo>
                    <a:pt x="585" y="47"/>
                  </a:lnTo>
                  <a:lnTo>
                    <a:pt x="585" y="46"/>
                  </a:lnTo>
                  <a:lnTo>
                    <a:pt x="588" y="46"/>
                  </a:lnTo>
                  <a:lnTo>
                    <a:pt x="589" y="44"/>
                  </a:lnTo>
                  <a:lnTo>
                    <a:pt x="591" y="43"/>
                  </a:lnTo>
                  <a:lnTo>
                    <a:pt x="593" y="40"/>
                  </a:lnTo>
                  <a:lnTo>
                    <a:pt x="591" y="39"/>
                  </a:lnTo>
                  <a:lnTo>
                    <a:pt x="591" y="35"/>
                  </a:lnTo>
                  <a:lnTo>
                    <a:pt x="603" y="24"/>
                  </a:lnTo>
                  <a:lnTo>
                    <a:pt x="609" y="12"/>
                  </a:lnTo>
                  <a:lnTo>
                    <a:pt x="607" y="9"/>
                  </a:lnTo>
                  <a:lnTo>
                    <a:pt x="618" y="0"/>
                  </a:lnTo>
                  <a:lnTo>
                    <a:pt x="629" y="0"/>
                  </a:lnTo>
                  <a:lnTo>
                    <a:pt x="641" y="0"/>
                  </a:lnTo>
                  <a:lnTo>
                    <a:pt x="644" y="6"/>
                  </a:lnTo>
                  <a:lnTo>
                    <a:pt x="649" y="10"/>
                  </a:lnTo>
                  <a:lnTo>
                    <a:pt x="650" y="14"/>
                  </a:lnTo>
                  <a:lnTo>
                    <a:pt x="649" y="15"/>
                  </a:lnTo>
                  <a:lnTo>
                    <a:pt x="643" y="18"/>
                  </a:lnTo>
                  <a:lnTo>
                    <a:pt x="637" y="23"/>
                  </a:lnTo>
                  <a:lnTo>
                    <a:pt x="642" y="27"/>
                  </a:lnTo>
                  <a:lnTo>
                    <a:pt x="653" y="26"/>
                  </a:lnTo>
                  <a:lnTo>
                    <a:pt x="656" y="26"/>
                  </a:lnTo>
                  <a:lnTo>
                    <a:pt x="660" y="32"/>
                  </a:lnTo>
                  <a:lnTo>
                    <a:pt x="662" y="45"/>
                  </a:lnTo>
                  <a:lnTo>
                    <a:pt x="663" y="50"/>
                  </a:lnTo>
                  <a:lnTo>
                    <a:pt x="667" y="55"/>
                  </a:lnTo>
                  <a:lnTo>
                    <a:pt x="689" y="59"/>
                  </a:lnTo>
                  <a:lnTo>
                    <a:pt x="698" y="61"/>
                  </a:lnTo>
                  <a:lnTo>
                    <a:pt x="704" y="59"/>
                  </a:lnTo>
                  <a:lnTo>
                    <a:pt x="713" y="51"/>
                  </a:lnTo>
                  <a:lnTo>
                    <a:pt x="717" y="50"/>
                  </a:lnTo>
                  <a:lnTo>
                    <a:pt x="722" y="50"/>
                  </a:lnTo>
                  <a:lnTo>
                    <a:pt x="734" y="53"/>
                  </a:lnTo>
                  <a:lnTo>
                    <a:pt x="739" y="55"/>
                  </a:lnTo>
                  <a:lnTo>
                    <a:pt x="743" y="53"/>
                  </a:lnTo>
                  <a:lnTo>
                    <a:pt x="752" y="40"/>
                  </a:lnTo>
                  <a:lnTo>
                    <a:pt x="755" y="39"/>
                  </a:lnTo>
                  <a:lnTo>
                    <a:pt x="757" y="39"/>
                  </a:lnTo>
                  <a:lnTo>
                    <a:pt x="759" y="39"/>
                  </a:lnTo>
                  <a:lnTo>
                    <a:pt x="776" y="49"/>
                  </a:lnTo>
                  <a:lnTo>
                    <a:pt x="786" y="52"/>
                  </a:lnTo>
                  <a:lnTo>
                    <a:pt x="798" y="58"/>
                  </a:lnTo>
                  <a:lnTo>
                    <a:pt x="800" y="61"/>
                  </a:lnTo>
                  <a:lnTo>
                    <a:pt x="800" y="65"/>
                  </a:lnTo>
                  <a:lnTo>
                    <a:pt x="794" y="73"/>
                  </a:lnTo>
                  <a:lnTo>
                    <a:pt x="793" y="76"/>
                  </a:lnTo>
                  <a:lnTo>
                    <a:pt x="805" y="86"/>
                  </a:lnTo>
                  <a:lnTo>
                    <a:pt x="824" y="95"/>
                  </a:lnTo>
                  <a:lnTo>
                    <a:pt x="847" y="105"/>
                  </a:lnTo>
                  <a:lnTo>
                    <a:pt x="868" y="110"/>
                  </a:lnTo>
                  <a:lnTo>
                    <a:pt x="891" y="109"/>
                  </a:lnTo>
                  <a:lnTo>
                    <a:pt x="891" y="117"/>
                  </a:lnTo>
                  <a:lnTo>
                    <a:pt x="894" y="124"/>
                  </a:lnTo>
                  <a:lnTo>
                    <a:pt x="902" y="129"/>
                  </a:lnTo>
                  <a:lnTo>
                    <a:pt x="903" y="131"/>
                  </a:lnTo>
                  <a:lnTo>
                    <a:pt x="901" y="139"/>
                  </a:lnTo>
                  <a:lnTo>
                    <a:pt x="901" y="142"/>
                  </a:lnTo>
                  <a:lnTo>
                    <a:pt x="906" y="146"/>
                  </a:lnTo>
                  <a:lnTo>
                    <a:pt x="920" y="152"/>
                  </a:lnTo>
                  <a:lnTo>
                    <a:pt x="925" y="153"/>
                  </a:lnTo>
                  <a:lnTo>
                    <a:pt x="933" y="152"/>
                  </a:lnTo>
                  <a:lnTo>
                    <a:pt x="939" y="150"/>
                  </a:lnTo>
                  <a:lnTo>
                    <a:pt x="944" y="145"/>
                  </a:lnTo>
                  <a:lnTo>
                    <a:pt x="948" y="141"/>
                  </a:lnTo>
                  <a:lnTo>
                    <a:pt x="950" y="127"/>
                  </a:lnTo>
                  <a:lnTo>
                    <a:pt x="954" y="124"/>
                  </a:lnTo>
                  <a:lnTo>
                    <a:pt x="957" y="124"/>
                  </a:lnTo>
                  <a:lnTo>
                    <a:pt x="963" y="124"/>
                  </a:lnTo>
                  <a:lnTo>
                    <a:pt x="988" y="139"/>
                  </a:lnTo>
                  <a:lnTo>
                    <a:pt x="997" y="133"/>
                  </a:lnTo>
                  <a:lnTo>
                    <a:pt x="1006" y="128"/>
                  </a:lnTo>
                  <a:lnTo>
                    <a:pt x="1016" y="124"/>
                  </a:lnTo>
                  <a:lnTo>
                    <a:pt x="1021" y="119"/>
                  </a:lnTo>
                  <a:lnTo>
                    <a:pt x="1024" y="113"/>
                  </a:lnTo>
                  <a:lnTo>
                    <a:pt x="1025" y="110"/>
                  </a:lnTo>
                  <a:lnTo>
                    <a:pt x="1028" y="107"/>
                  </a:lnTo>
                  <a:lnTo>
                    <a:pt x="1033" y="106"/>
                  </a:lnTo>
                  <a:lnTo>
                    <a:pt x="1039" y="104"/>
                  </a:lnTo>
                  <a:lnTo>
                    <a:pt x="1043" y="104"/>
                  </a:lnTo>
                  <a:lnTo>
                    <a:pt x="1052" y="109"/>
                  </a:lnTo>
                  <a:lnTo>
                    <a:pt x="1059" y="111"/>
                  </a:lnTo>
                  <a:lnTo>
                    <a:pt x="1073" y="106"/>
                  </a:lnTo>
                  <a:lnTo>
                    <a:pt x="1078" y="100"/>
                  </a:lnTo>
                  <a:lnTo>
                    <a:pt x="1081" y="95"/>
                  </a:lnTo>
                  <a:lnTo>
                    <a:pt x="1081" y="91"/>
                  </a:lnTo>
                  <a:lnTo>
                    <a:pt x="1078" y="86"/>
                  </a:lnTo>
                  <a:lnTo>
                    <a:pt x="1075" y="83"/>
                  </a:lnTo>
                  <a:lnTo>
                    <a:pt x="1075" y="80"/>
                  </a:lnTo>
                  <a:lnTo>
                    <a:pt x="1076" y="75"/>
                  </a:lnTo>
                  <a:lnTo>
                    <a:pt x="1085" y="68"/>
                  </a:lnTo>
                  <a:lnTo>
                    <a:pt x="1093" y="63"/>
                  </a:lnTo>
                  <a:lnTo>
                    <a:pt x="1097" y="63"/>
                  </a:lnTo>
                  <a:lnTo>
                    <a:pt x="1106" y="64"/>
                  </a:lnTo>
                  <a:lnTo>
                    <a:pt x="1123" y="74"/>
                  </a:lnTo>
                  <a:lnTo>
                    <a:pt x="1127" y="77"/>
                  </a:lnTo>
                  <a:lnTo>
                    <a:pt x="1133" y="82"/>
                  </a:lnTo>
                  <a:lnTo>
                    <a:pt x="1144" y="88"/>
                  </a:lnTo>
                  <a:lnTo>
                    <a:pt x="1150" y="94"/>
                  </a:lnTo>
                  <a:lnTo>
                    <a:pt x="1157" y="110"/>
                  </a:lnTo>
                  <a:lnTo>
                    <a:pt x="1162" y="122"/>
                  </a:lnTo>
                  <a:lnTo>
                    <a:pt x="1174" y="122"/>
                  </a:lnTo>
                  <a:lnTo>
                    <a:pt x="1189" y="121"/>
                  </a:lnTo>
                  <a:lnTo>
                    <a:pt x="1186" y="105"/>
                  </a:lnTo>
                  <a:lnTo>
                    <a:pt x="1199" y="103"/>
                  </a:lnTo>
                  <a:lnTo>
                    <a:pt x="1209" y="117"/>
                  </a:lnTo>
                  <a:lnTo>
                    <a:pt x="1216" y="117"/>
                  </a:lnTo>
                  <a:lnTo>
                    <a:pt x="1217" y="119"/>
                  </a:lnTo>
                  <a:lnTo>
                    <a:pt x="1217" y="122"/>
                  </a:lnTo>
                  <a:lnTo>
                    <a:pt x="1214" y="125"/>
                  </a:lnTo>
                  <a:lnTo>
                    <a:pt x="1213" y="129"/>
                  </a:lnTo>
                  <a:lnTo>
                    <a:pt x="1213" y="131"/>
                  </a:lnTo>
                  <a:lnTo>
                    <a:pt x="1216" y="134"/>
                  </a:lnTo>
                  <a:lnTo>
                    <a:pt x="1225" y="136"/>
                  </a:lnTo>
                  <a:lnTo>
                    <a:pt x="1240" y="140"/>
                  </a:lnTo>
                  <a:lnTo>
                    <a:pt x="1244" y="146"/>
                  </a:lnTo>
                  <a:lnTo>
                    <a:pt x="1245" y="151"/>
                  </a:lnTo>
                  <a:lnTo>
                    <a:pt x="1246" y="160"/>
                  </a:lnTo>
                  <a:lnTo>
                    <a:pt x="1240" y="183"/>
                  </a:lnTo>
                  <a:lnTo>
                    <a:pt x="1239" y="193"/>
                  </a:lnTo>
                  <a:lnTo>
                    <a:pt x="1240" y="204"/>
                  </a:lnTo>
                  <a:lnTo>
                    <a:pt x="1244" y="211"/>
                  </a:lnTo>
                  <a:lnTo>
                    <a:pt x="1257" y="224"/>
                  </a:lnTo>
                  <a:lnTo>
                    <a:pt x="1259" y="228"/>
                  </a:lnTo>
                  <a:lnTo>
                    <a:pt x="1263" y="235"/>
                  </a:lnTo>
                  <a:lnTo>
                    <a:pt x="1266" y="244"/>
                  </a:lnTo>
                  <a:lnTo>
                    <a:pt x="1268" y="250"/>
                  </a:lnTo>
                  <a:lnTo>
                    <a:pt x="1272" y="254"/>
                  </a:lnTo>
                  <a:lnTo>
                    <a:pt x="1283" y="256"/>
                  </a:lnTo>
                  <a:lnTo>
                    <a:pt x="1296" y="253"/>
                  </a:lnTo>
                  <a:lnTo>
                    <a:pt x="1306" y="249"/>
                  </a:lnTo>
                  <a:lnTo>
                    <a:pt x="1313" y="249"/>
                  </a:lnTo>
                  <a:lnTo>
                    <a:pt x="1317" y="250"/>
                  </a:lnTo>
                  <a:lnTo>
                    <a:pt x="1319" y="254"/>
                  </a:lnTo>
                  <a:lnTo>
                    <a:pt x="1319" y="261"/>
                  </a:lnTo>
                  <a:lnTo>
                    <a:pt x="1323" y="264"/>
                  </a:lnTo>
                  <a:lnTo>
                    <a:pt x="1335" y="277"/>
                  </a:lnTo>
                  <a:lnTo>
                    <a:pt x="1338" y="284"/>
                  </a:lnTo>
                  <a:lnTo>
                    <a:pt x="1344" y="289"/>
                  </a:lnTo>
                  <a:lnTo>
                    <a:pt x="1352" y="289"/>
                  </a:lnTo>
                  <a:lnTo>
                    <a:pt x="1370" y="283"/>
                  </a:lnTo>
                  <a:lnTo>
                    <a:pt x="1382" y="282"/>
                  </a:lnTo>
                  <a:lnTo>
                    <a:pt x="1390" y="284"/>
                  </a:lnTo>
                  <a:lnTo>
                    <a:pt x="1397" y="295"/>
                  </a:lnTo>
                  <a:lnTo>
                    <a:pt x="1402" y="299"/>
                  </a:lnTo>
                  <a:lnTo>
                    <a:pt x="1404" y="305"/>
                  </a:lnTo>
                  <a:lnTo>
                    <a:pt x="1404" y="320"/>
                  </a:lnTo>
                  <a:lnTo>
                    <a:pt x="1408" y="332"/>
                  </a:lnTo>
                  <a:lnTo>
                    <a:pt x="1408" y="336"/>
                  </a:lnTo>
                  <a:lnTo>
                    <a:pt x="1404" y="337"/>
                  </a:lnTo>
                  <a:lnTo>
                    <a:pt x="1396" y="337"/>
                  </a:lnTo>
                  <a:lnTo>
                    <a:pt x="1391" y="338"/>
                  </a:lnTo>
                  <a:lnTo>
                    <a:pt x="1390" y="343"/>
                  </a:lnTo>
                  <a:lnTo>
                    <a:pt x="1390" y="345"/>
                  </a:lnTo>
                  <a:lnTo>
                    <a:pt x="1391" y="349"/>
                  </a:lnTo>
                  <a:lnTo>
                    <a:pt x="1401" y="361"/>
                  </a:lnTo>
                  <a:lnTo>
                    <a:pt x="1389" y="369"/>
                  </a:lnTo>
                  <a:lnTo>
                    <a:pt x="1380" y="380"/>
                  </a:lnTo>
                  <a:lnTo>
                    <a:pt x="1370" y="394"/>
                  </a:lnTo>
                  <a:lnTo>
                    <a:pt x="1366" y="396"/>
                  </a:lnTo>
                  <a:lnTo>
                    <a:pt x="1360" y="396"/>
                  </a:lnTo>
                  <a:lnTo>
                    <a:pt x="1356" y="400"/>
                  </a:lnTo>
                  <a:lnTo>
                    <a:pt x="1356" y="403"/>
                  </a:lnTo>
                  <a:lnTo>
                    <a:pt x="1364" y="415"/>
                  </a:lnTo>
                  <a:lnTo>
                    <a:pt x="1382" y="425"/>
                  </a:lnTo>
                  <a:lnTo>
                    <a:pt x="1388" y="427"/>
                  </a:lnTo>
                  <a:lnTo>
                    <a:pt x="1391" y="427"/>
                  </a:lnTo>
                  <a:lnTo>
                    <a:pt x="1395" y="427"/>
                  </a:lnTo>
                  <a:lnTo>
                    <a:pt x="1401" y="419"/>
                  </a:lnTo>
                  <a:lnTo>
                    <a:pt x="1407" y="426"/>
                  </a:lnTo>
                  <a:lnTo>
                    <a:pt x="1408" y="437"/>
                  </a:lnTo>
                  <a:lnTo>
                    <a:pt x="1418" y="449"/>
                  </a:lnTo>
                  <a:lnTo>
                    <a:pt x="1422" y="456"/>
                  </a:lnTo>
                  <a:lnTo>
                    <a:pt x="1422" y="461"/>
                  </a:lnTo>
                  <a:lnTo>
                    <a:pt x="1420" y="467"/>
                  </a:lnTo>
                  <a:lnTo>
                    <a:pt x="1424" y="472"/>
                  </a:lnTo>
                  <a:lnTo>
                    <a:pt x="1427" y="475"/>
                  </a:lnTo>
                  <a:lnTo>
                    <a:pt x="1428" y="476"/>
                  </a:lnTo>
                  <a:lnTo>
                    <a:pt x="1428" y="480"/>
                  </a:lnTo>
                  <a:lnTo>
                    <a:pt x="1421" y="484"/>
                  </a:lnTo>
                  <a:lnTo>
                    <a:pt x="1414" y="488"/>
                  </a:lnTo>
                  <a:lnTo>
                    <a:pt x="1409" y="492"/>
                  </a:lnTo>
                  <a:lnTo>
                    <a:pt x="1400" y="493"/>
                  </a:lnTo>
                  <a:lnTo>
                    <a:pt x="1392" y="509"/>
                  </a:lnTo>
                  <a:lnTo>
                    <a:pt x="1392" y="517"/>
                  </a:lnTo>
                  <a:lnTo>
                    <a:pt x="1396" y="525"/>
                  </a:lnTo>
                  <a:lnTo>
                    <a:pt x="1406" y="528"/>
                  </a:lnTo>
                  <a:lnTo>
                    <a:pt x="1415" y="528"/>
                  </a:lnTo>
                  <a:lnTo>
                    <a:pt x="1421" y="526"/>
                  </a:lnTo>
                  <a:lnTo>
                    <a:pt x="1433" y="516"/>
                  </a:lnTo>
                  <a:lnTo>
                    <a:pt x="1440" y="514"/>
                  </a:lnTo>
                  <a:lnTo>
                    <a:pt x="1445" y="514"/>
                  </a:lnTo>
                  <a:lnTo>
                    <a:pt x="1452" y="519"/>
                  </a:lnTo>
                  <a:lnTo>
                    <a:pt x="1455" y="523"/>
                  </a:lnTo>
                  <a:lnTo>
                    <a:pt x="1455" y="528"/>
                  </a:lnTo>
                  <a:lnTo>
                    <a:pt x="1454" y="533"/>
                  </a:lnTo>
                  <a:lnTo>
                    <a:pt x="1450" y="539"/>
                  </a:lnTo>
                  <a:lnTo>
                    <a:pt x="1450" y="544"/>
                  </a:lnTo>
                  <a:lnTo>
                    <a:pt x="1451" y="546"/>
                  </a:lnTo>
                  <a:lnTo>
                    <a:pt x="1454" y="547"/>
                  </a:lnTo>
                  <a:lnTo>
                    <a:pt x="1458" y="545"/>
                  </a:lnTo>
                  <a:lnTo>
                    <a:pt x="1464" y="537"/>
                  </a:lnTo>
                  <a:lnTo>
                    <a:pt x="1470" y="535"/>
                  </a:lnTo>
                  <a:lnTo>
                    <a:pt x="1477" y="537"/>
                  </a:lnTo>
                  <a:lnTo>
                    <a:pt x="1481" y="537"/>
                  </a:lnTo>
                  <a:lnTo>
                    <a:pt x="1486" y="534"/>
                  </a:lnTo>
                  <a:lnTo>
                    <a:pt x="1488" y="526"/>
                  </a:lnTo>
                  <a:lnTo>
                    <a:pt x="1492" y="523"/>
                  </a:lnTo>
                  <a:lnTo>
                    <a:pt x="1497" y="527"/>
                  </a:lnTo>
                  <a:lnTo>
                    <a:pt x="1499" y="527"/>
                  </a:lnTo>
                  <a:lnTo>
                    <a:pt x="1503" y="521"/>
                  </a:lnTo>
                  <a:lnTo>
                    <a:pt x="1503" y="508"/>
                  </a:lnTo>
                  <a:lnTo>
                    <a:pt x="1504" y="505"/>
                  </a:lnTo>
                  <a:lnTo>
                    <a:pt x="1507" y="504"/>
                  </a:lnTo>
                  <a:lnTo>
                    <a:pt x="1512" y="508"/>
                  </a:lnTo>
                  <a:lnTo>
                    <a:pt x="1517" y="514"/>
                  </a:lnTo>
                  <a:lnTo>
                    <a:pt x="1522" y="516"/>
                  </a:lnTo>
                  <a:lnTo>
                    <a:pt x="1527" y="515"/>
                  </a:lnTo>
                  <a:lnTo>
                    <a:pt x="1530" y="511"/>
                  </a:lnTo>
                  <a:lnTo>
                    <a:pt x="1533" y="502"/>
                  </a:lnTo>
                  <a:lnTo>
                    <a:pt x="1534" y="500"/>
                  </a:lnTo>
                  <a:lnTo>
                    <a:pt x="1537" y="499"/>
                  </a:lnTo>
                  <a:lnTo>
                    <a:pt x="1545" y="503"/>
                  </a:lnTo>
                  <a:lnTo>
                    <a:pt x="1549" y="504"/>
                  </a:lnTo>
                  <a:lnTo>
                    <a:pt x="1558" y="502"/>
                  </a:lnTo>
                  <a:lnTo>
                    <a:pt x="1561" y="509"/>
                  </a:lnTo>
                  <a:lnTo>
                    <a:pt x="1588" y="527"/>
                  </a:lnTo>
                  <a:lnTo>
                    <a:pt x="1591" y="533"/>
                  </a:lnTo>
                  <a:lnTo>
                    <a:pt x="1591" y="537"/>
                  </a:lnTo>
                  <a:lnTo>
                    <a:pt x="1590" y="543"/>
                  </a:lnTo>
                  <a:lnTo>
                    <a:pt x="1587" y="547"/>
                  </a:lnTo>
                  <a:lnTo>
                    <a:pt x="1588" y="551"/>
                  </a:lnTo>
                  <a:lnTo>
                    <a:pt x="1593" y="553"/>
                  </a:lnTo>
                  <a:lnTo>
                    <a:pt x="1595" y="557"/>
                  </a:lnTo>
                  <a:lnTo>
                    <a:pt x="1599" y="559"/>
                  </a:lnTo>
                  <a:lnTo>
                    <a:pt x="1607" y="559"/>
                  </a:lnTo>
                  <a:lnTo>
                    <a:pt x="1642" y="561"/>
                  </a:lnTo>
                  <a:lnTo>
                    <a:pt x="1649" y="563"/>
                  </a:lnTo>
                  <a:lnTo>
                    <a:pt x="1650" y="569"/>
                  </a:lnTo>
                  <a:lnTo>
                    <a:pt x="1666" y="593"/>
                  </a:lnTo>
                  <a:lnTo>
                    <a:pt x="1681" y="612"/>
                  </a:lnTo>
                  <a:lnTo>
                    <a:pt x="1680" y="618"/>
                  </a:lnTo>
                  <a:lnTo>
                    <a:pt x="1677" y="625"/>
                  </a:lnTo>
                  <a:lnTo>
                    <a:pt x="1681" y="642"/>
                  </a:lnTo>
                  <a:lnTo>
                    <a:pt x="1696" y="641"/>
                  </a:lnTo>
                  <a:lnTo>
                    <a:pt x="1697" y="648"/>
                  </a:lnTo>
                  <a:lnTo>
                    <a:pt x="1689" y="651"/>
                  </a:lnTo>
                  <a:lnTo>
                    <a:pt x="1689" y="656"/>
                  </a:lnTo>
                  <a:lnTo>
                    <a:pt x="1672" y="653"/>
                  </a:lnTo>
                  <a:lnTo>
                    <a:pt x="1661" y="651"/>
                  </a:lnTo>
                  <a:lnTo>
                    <a:pt x="1655" y="652"/>
                  </a:lnTo>
                  <a:lnTo>
                    <a:pt x="1650" y="657"/>
                  </a:lnTo>
                  <a:lnTo>
                    <a:pt x="1657" y="666"/>
                  </a:lnTo>
                  <a:lnTo>
                    <a:pt x="1659" y="663"/>
                  </a:lnTo>
                  <a:lnTo>
                    <a:pt x="1669" y="665"/>
                  </a:lnTo>
                  <a:lnTo>
                    <a:pt x="1671" y="676"/>
                  </a:lnTo>
                  <a:lnTo>
                    <a:pt x="1669" y="687"/>
                  </a:lnTo>
                  <a:lnTo>
                    <a:pt x="1674" y="690"/>
                  </a:lnTo>
                  <a:lnTo>
                    <a:pt x="1677" y="696"/>
                  </a:lnTo>
                  <a:lnTo>
                    <a:pt x="1677" y="702"/>
                  </a:lnTo>
                  <a:lnTo>
                    <a:pt x="1679" y="708"/>
                  </a:lnTo>
                  <a:lnTo>
                    <a:pt x="1681" y="710"/>
                  </a:lnTo>
                  <a:lnTo>
                    <a:pt x="1684" y="722"/>
                  </a:lnTo>
                  <a:lnTo>
                    <a:pt x="1679" y="729"/>
                  </a:lnTo>
                  <a:lnTo>
                    <a:pt x="1679" y="746"/>
                  </a:lnTo>
                  <a:lnTo>
                    <a:pt x="1689" y="747"/>
                  </a:lnTo>
                  <a:lnTo>
                    <a:pt x="1692" y="746"/>
                  </a:lnTo>
                </a:path>
              </a:pathLst>
            </a:custGeom>
            <a:noFill/>
            <a:ln w="158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pl-PL"/>
            </a:p>
          </p:txBody>
        </p:sp>
        <p:sp>
          <p:nvSpPr>
            <p:cNvPr id="271" name="Freeform 66">
              <a:extLst>
                <a:ext uri="{FF2B5EF4-FFF2-40B4-BE49-F238E27FC236}">
                  <a16:creationId xmlns:a16="http://schemas.microsoft.com/office/drawing/2014/main" id="{B74ABC3F-DCB2-8323-55C1-B45AB1353BD3}"/>
                </a:ext>
              </a:extLst>
            </p:cNvPr>
            <p:cNvSpPr>
              <a:spLocks/>
            </p:cNvSpPr>
            <p:nvPr/>
          </p:nvSpPr>
          <p:spPr bwMode="auto">
            <a:xfrm>
              <a:off x="2839" y="1321"/>
              <a:ext cx="1452" cy="1605"/>
            </a:xfrm>
            <a:custGeom>
              <a:avLst/>
              <a:gdLst>
                <a:gd name="T0" fmla="*/ 0 w 2905"/>
                <a:gd name="T1" fmla="*/ 1 h 3209"/>
                <a:gd name="T2" fmla="*/ 0 w 2905"/>
                <a:gd name="T3" fmla="*/ 1 h 3209"/>
                <a:gd name="T4" fmla="*/ 0 w 2905"/>
                <a:gd name="T5" fmla="*/ 1 h 3209"/>
                <a:gd name="T6" fmla="*/ 0 w 2905"/>
                <a:gd name="T7" fmla="*/ 1 h 3209"/>
                <a:gd name="T8" fmla="*/ 0 w 2905"/>
                <a:gd name="T9" fmla="*/ 1 h 3209"/>
                <a:gd name="T10" fmla="*/ 0 w 2905"/>
                <a:gd name="T11" fmla="*/ 1 h 3209"/>
                <a:gd name="T12" fmla="*/ 0 w 2905"/>
                <a:gd name="T13" fmla="*/ 1 h 3209"/>
                <a:gd name="T14" fmla="*/ 0 w 2905"/>
                <a:gd name="T15" fmla="*/ 1 h 3209"/>
                <a:gd name="T16" fmla="*/ 0 w 2905"/>
                <a:gd name="T17" fmla="*/ 1 h 3209"/>
                <a:gd name="T18" fmla="*/ 0 w 2905"/>
                <a:gd name="T19" fmla="*/ 1 h 3209"/>
                <a:gd name="T20" fmla="*/ 0 w 2905"/>
                <a:gd name="T21" fmla="*/ 1 h 3209"/>
                <a:gd name="T22" fmla="*/ 0 w 2905"/>
                <a:gd name="T23" fmla="*/ 1 h 3209"/>
                <a:gd name="T24" fmla="*/ 0 w 2905"/>
                <a:gd name="T25" fmla="*/ 1 h 3209"/>
                <a:gd name="T26" fmla="*/ 0 w 2905"/>
                <a:gd name="T27" fmla="*/ 1 h 3209"/>
                <a:gd name="T28" fmla="*/ 0 w 2905"/>
                <a:gd name="T29" fmla="*/ 1 h 3209"/>
                <a:gd name="T30" fmla="*/ 0 w 2905"/>
                <a:gd name="T31" fmla="*/ 1 h 3209"/>
                <a:gd name="T32" fmla="*/ 0 w 2905"/>
                <a:gd name="T33" fmla="*/ 1 h 3209"/>
                <a:gd name="T34" fmla="*/ 0 w 2905"/>
                <a:gd name="T35" fmla="*/ 1 h 3209"/>
                <a:gd name="T36" fmla="*/ 0 w 2905"/>
                <a:gd name="T37" fmla="*/ 1 h 3209"/>
                <a:gd name="T38" fmla="*/ 0 w 2905"/>
                <a:gd name="T39" fmla="*/ 1 h 3209"/>
                <a:gd name="T40" fmla="*/ 0 w 2905"/>
                <a:gd name="T41" fmla="*/ 1 h 3209"/>
                <a:gd name="T42" fmla="*/ 0 w 2905"/>
                <a:gd name="T43" fmla="*/ 1 h 3209"/>
                <a:gd name="T44" fmla="*/ 0 w 2905"/>
                <a:gd name="T45" fmla="*/ 1 h 3209"/>
                <a:gd name="T46" fmla="*/ 0 w 2905"/>
                <a:gd name="T47" fmla="*/ 1 h 3209"/>
                <a:gd name="T48" fmla="*/ 0 w 2905"/>
                <a:gd name="T49" fmla="*/ 1 h 3209"/>
                <a:gd name="T50" fmla="*/ 0 w 2905"/>
                <a:gd name="T51" fmla="*/ 1 h 3209"/>
                <a:gd name="T52" fmla="*/ 0 w 2905"/>
                <a:gd name="T53" fmla="*/ 1 h 3209"/>
                <a:gd name="T54" fmla="*/ 0 w 2905"/>
                <a:gd name="T55" fmla="*/ 1 h 3209"/>
                <a:gd name="T56" fmla="*/ 0 w 2905"/>
                <a:gd name="T57" fmla="*/ 1 h 3209"/>
                <a:gd name="T58" fmla="*/ 0 w 2905"/>
                <a:gd name="T59" fmla="*/ 1 h 3209"/>
                <a:gd name="T60" fmla="*/ 0 w 2905"/>
                <a:gd name="T61" fmla="*/ 1 h 3209"/>
                <a:gd name="T62" fmla="*/ 0 w 2905"/>
                <a:gd name="T63" fmla="*/ 1 h 3209"/>
                <a:gd name="T64" fmla="*/ 0 w 2905"/>
                <a:gd name="T65" fmla="*/ 1 h 3209"/>
                <a:gd name="T66" fmla="*/ 0 w 2905"/>
                <a:gd name="T67" fmla="*/ 1 h 3209"/>
                <a:gd name="T68" fmla="*/ 0 w 2905"/>
                <a:gd name="T69" fmla="*/ 1 h 3209"/>
                <a:gd name="T70" fmla="*/ 0 w 2905"/>
                <a:gd name="T71" fmla="*/ 1 h 3209"/>
                <a:gd name="T72" fmla="*/ 0 w 2905"/>
                <a:gd name="T73" fmla="*/ 1 h 3209"/>
                <a:gd name="T74" fmla="*/ 0 w 2905"/>
                <a:gd name="T75" fmla="*/ 1 h 3209"/>
                <a:gd name="T76" fmla="*/ 0 w 2905"/>
                <a:gd name="T77" fmla="*/ 1 h 3209"/>
                <a:gd name="T78" fmla="*/ 0 w 2905"/>
                <a:gd name="T79" fmla="*/ 1 h 3209"/>
                <a:gd name="T80" fmla="*/ 0 w 2905"/>
                <a:gd name="T81" fmla="*/ 1 h 3209"/>
                <a:gd name="T82" fmla="*/ 0 w 2905"/>
                <a:gd name="T83" fmla="*/ 1 h 3209"/>
                <a:gd name="T84" fmla="*/ 0 w 2905"/>
                <a:gd name="T85" fmla="*/ 1 h 3209"/>
                <a:gd name="T86" fmla="*/ 0 w 2905"/>
                <a:gd name="T87" fmla="*/ 1 h 3209"/>
                <a:gd name="T88" fmla="*/ 0 w 2905"/>
                <a:gd name="T89" fmla="*/ 1 h 3209"/>
                <a:gd name="T90" fmla="*/ 0 w 2905"/>
                <a:gd name="T91" fmla="*/ 1 h 3209"/>
                <a:gd name="T92" fmla="*/ 0 w 2905"/>
                <a:gd name="T93" fmla="*/ 1 h 3209"/>
                <a:gd name="T94" fmla="*/ 0 w 2905"/>
                <a:gd name="T95" fmla="*/ 1 h 3209"/>
                <a:gd name="T96" fmla="*/ 0 w 2905"/>
                <a:gd name="T97" fmla="*/ 1 h 3209"/>
                <a:gd name="T98" fmla="*/ 0 w 2905"/>
                <a:gd name="T99" fmla="*/ 1 h 3209"/>
                <a:gd name="T100" fmla="*/ 0 w 2905"/>
                <a:gd name="T101" fmla="*/ 1 h 3209"/>
                <a:gd name="T102" fmla="*/ 0 w 2905"/>
                <a:gd name="T103" fmla="*/ 1 h 3209"/>
                <a:gd name="T104" fmla="*/ 0 w 2905"/>
                <a:gd name="T105" fmla="*/ 1 h 3209"/>
                <a:gd name="T106" fmla="*/ 0 w 2905"/>
                <a:gd name="T107" fmla="*/ 1 h 3209"/>
                <a:gd name="T108" fmla="*/ 0 w 2905"/>
                <a:gd name="T109" fmla="*/ 1 h 3209"/>
                <a:gd name="T110" fmla="*/ 0 w 2905"/>
                <a:gd name="T111" fmla="*/ 1 h 3209"/>
                <a:gd name="T112" fmla="*/ 0 w 2905"/>
                <a:gd name="T113" fmla="*/ 1 h 3209"/>
                <a:gd name="T114" fmla="*/ 0 w 2905"/>
                <a:gd name="T115" fmla="*/ 1 h 3209"/>
                <a:gd name="T116" fmla="*/ 0 w 2905"/>
                <a:gd name="T117" fmla="*/ 1 h 3209"/>
                <a:gd name="T118" fmla="*/ 0 w 2905"/>
                <a:gd name="T119" fmla="*/ 1 h 3209"/>
                <a:gd name="T120" fmla="*/ 0 w 2905"/>
                <a:gd name="T121" fmla="*/ 1 h 3209"/>
                <a:gd name="T122" fmla="*/ 0 w 2905"/>
                <a:gd name="T123" fmla="*/ 1 h 3209"/>
                <a:gd name="T124" fmla="*/ 0 w 2905"/>
                <a:gd name="T125" fmla="*/ 1 h 320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905"/>
                <a:gd name="T190" fmla="*/ 0 h 3209"/>
                <a:gd name="T191" fmla="*/ 2905 w 2905"/>
                <a:gd name="T192" fmla="*/ 3209 h 3209"/>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905" h="3209">
                  <a:moveTo>
                    <a:pt x="449" y="555"/>
                  </a:moveTo>
                  <a:lnTo>
                    <a:pt x="442" y="550"/>
                  </a:lnTo>
                  <a:lnTo>
                    <a:pt x="433" y="538"/>
                  </a:lnTo>
                  <a:lnTo>
                    <a:pt x="421" y="533"/>
                  </a:lnTo>
                  <a:lnTo>
                    <a:pt x="416" y="532"/>
                  </a:lnTo>
                  <a:lnTo>
                    <a:pt x="409" y="530"/>
                  </a:lnTo>
                  <a:lnTo>
                    <a:pt x="401" y="525"/>
                  </a:lnTo>
                  <a:lnTo>
                    <a:pt x="399" y="519"/>
                  </a:lnTo>
                  <a:lnTo>
                    <a:pt x="399" y="512"/>
                  </a:lnTo>
                  <a:lnTo>
                    <a:pt x="403" y="503"/>
                  </a:lnTo>
                  <a:lnTo>
                    <a:pt x="405" y="495"/>
                  </a:lnTo>
                  <a:lnTo>
                    <a:pt x="406" y="491"/>
                  </a:lnTo>
                  <a:lnTo>
                    <a:pt x="403" y="484"/>
                  </a:lnTo>
                  <a:lnTo>
                    <a:pt x="399" y="479"/>
                  </a:lnTo>
                  <a:lnTo>
                    <a:pt x="393" y="474"/>
                  </a:lnTo>
                  <a:lnTo>
                    <a:pt x="385" y="476"/>
                  </a:lnTo>
                  <a:lnTo>
                    <a:pt x="378" y="485"/>
                  </a:lnTo>
                  <a:lnTo>
                    <a:pt x="370" y="496"/>
                  </a:lnTo>
                  <a:lnTo>
                    <a:pt x="363" y="498"/>
                  </a:lnTo>
                  <a:lnTo>
                    <a:pt x="357" y="504"/>
                  </a:lnTo>
                  <a:lnTo>
                    <a:pt x="346" y="518"/>
                  </a:lnTo>
                  <a:lnTo>
                    <a:pt x="342" y="524"/>
                  </a:lnTo>
                  <a:lnTo>
                    <a:pt x="340" y="529"/>
                  </a:lnTo>
                  <a:lnTo>
                    <a:pt x="343" y="532"/>
                  </a:lnTo>
                  <a:lnTo>
                    <a:pt x="345" y="535"/>
                  </a:lnTo>
                  <a:lnTo>
                    <a:pt x="354" y="544"/>
                  </a:lnTo>
                  <a:lnTo>
                    <a:pt x="356" y="550"/>
                  </a:lnTo>
                  <a:lnTo>
                    <a:pt x="355" y="566"/>
                  </a:lnTo>
                  <a:lnTo>
                    <a:pt x="352" y="569"/>
                  </a:lnTo>
                  <a:lnTo>
                    <a:pt x="349" y="571"/>
                  </a:lnTo>
                  <a:lnTo>
                    <a:pt x="338" y="569"/>
                  </a:lnTo>
                  <a:lnTo>
                    <a:pt x="318" y="565"/>
                  </a:lnTo>
                  <a:lnTo>
                    <a:pt x="300" y="562"/>
                  </a:lnTo>
                  <a:lnTo>
                    <a:pt x="285" y="559"/>
                  </a:lnTo>
                  <a:lnTo>
                    <a:pt x="288" y="565"/>
                  </a:lnTo>
                  <a:lnTo>
                    <a:pt x="270" y="578"/>
                  </a:lnTo>
                  <a:lnTo>
                    <a:pt x="255" y="592"/>
                  </a:lnTo>
                  <a:lnTo>
                    <a:pt x="256" y="607"/>
                  </a:lnTo>
                  <a:lnTo>
                    <a:pt x="243" y="610"/>
                  </a:lnTo>
                  <a:lnTo>
                    <a:pt x="231" y="620"/>
                  </a:lnTo>
                  <a:lnTo>
                    <a:pt x="229" y="619"/>
                  </a:lnTo>
                  <a:lnTo>
                    <a:pt x="226" y="623"/>
                  </a:lnTo>
                  <a:lnTo>
                    <a:pt x="225" y="631"/>
                  </a:lnTo>
                  <a:lnTo>
                    <a:pt x="213" y="631"/>
                  </a:lnTo>
                  <a:lnTo>
                    <a:pt x="212" y="626"/>
                  </a:lnTo>
                  <a:lnTo>
                    <a:pt x="208" y="623"/>
                  </a:lnTo>
                  <a:lnTo>
                    <a:pt x="201" y="626"/>
                  </a:lnTo>
                  <a:lnTo>
                    <a:pt x="202" y="633"/>
                  </a:lnTo>
                  <a:lnTo>
                    <a:pt x="205" y="636"/>
                  </a:lnTo>
                  <a:lnTo>
                    <a:pt x="205" y="650"/>
                  </a:lnTo>
                  <a:lnTo>
                    <a:pt x="212" y="656"/>
                  </a:lnTo>
                  <a:lnTo>
                    <a:pt x="214" y="661"/>
                  </a:lnTo>
                  <a:lnTo>
                    <a:pt x="213" y="669"/>
                  </a:lnTo>
                  <a:lnTo>
                    <a:pt x="216" y="669"/>
                  </a:lnTo>
                  <a:lnTo>
                    <a:pt x="218" y="672"/>
                  </a:lnTo>
                  <a:lnTo>
                    <a:pt x="224" y="672"/>
                  </a:lnTo>
                  <a:lnTo>
                    <a:pt x="224" y="679"/>
                  </a:lnTo>
                  <a:lnTo>
                    <a:pt x="216" y="682"/>
                  </a:lnTo>
                  <a:lnTo>
                    <a:pt x="216" y="688"/>
                  </a:lnTo>
                  <a:lnTo>
                    <a:pt x="216" y="699"/>
                  </a:lnTo>
                  <a:lnTo>
                    <a:pt x="218" y="700"/>
                  </a:lnTo>
                  <a:lnTo>
                    <a:pt x="223" y="700"/>
                  </a:lnTo>
                  <a:lnTo>
                    <a:pt x="223" y="704"/>
                  </a:lnTo>
                  <a:lnTo>
                    <a:pt x="220" y="708"/>
                  </a:lnTo>
                  <a:lnTo>
                    <a:pt x="224" y="717"/>
                  </a:lnTo>
                  <a:lnTo>
                    <a:pt x="223" y="721"/>
                  </a:lnTo>
                  <a:lnTo>
                    <a:pt x="232" y="717"/>
                  </a:lnTo>
                  <a:lnTo>
                    <a:pt x="236" y="721"/>
                  </a:lnTo>
                  <a:lnTo>
                    <a:pt x="236" y="722"/>
                  </a:lnTo>
                  <a:lnTo>
                    <a:pt x="241" y="726"/>
                  </a:lnTo>
                  <a:lnTo>
                    <a:pt x="240" y="728"/>
                  </a:lnTo>
                  <a:lnTo>
                    <a:pt x="244" y="734"/>
                  </a:lnTo>
                  <a:lnTo>
                    <a:pt x="243" y="735"/>
                  </a:lnTo>
                  <a:lnTo>
                    <a:pt x="243" y="738"/>
                  </a:lnTo>
                  <a:lnTo>
                    <a:pt x="247" y="739"/>
                  </a:lnTo>
                  <a:lnTo>
                    <a:pt x="250" y="739"/>
                  </a:lnTo>
                  <a:lnTo>
                    <a:pt x="253" y="740"/>
                  </a:lnTo>
                  <a:lnTo>
                    <a:pt x="247" y="746"/>
                  </a:lnTo>
                  <a:lnTo>
                    <a:pt x="246" y="750"/>
                  </a:lnTo>
                  <a:lnTo>
                    <a:pt x="248" y="756"/>
                  </a:lnTo>
                  <a:lnTo>
                    <a:pt x="246" y="767"/>
                  </a:lnTo>
                  <a:lnTo>
                    <a:pt x="242" y="775"/>
                  </a:lnTo>
                  <a:lnTo>
                    <a:pt x="243" y="780"/>
                  </a:lnTo>
                  <a:lnTo>
                    <a:pt x="241" y="787"/>
                  </a:lnTo>
                  <a:lnTo>
                    <a:pt x="249" y="791"/>
                  </a:lnTo>
                  <a:lnTo>
                    <a:pt x="254" y="812"/>
                  </a:lnTo>
                  <a:lnTo>
                    <a:pt x="256" y="816"/>
                  </a:lnTo>
                  <a:lnTo>
                    <a:pt x="254" y="825"/>
                  </a:lnTo>
                  <a:lnTo>
                    <a:pt x="248" y="827"/>
                  </a:lnTo>
                  <a:lnTo>
                    <a:pt x="242" y="822"/>
                  </a:lnTo>
                  <a:lnTo>
                    <a:pt x="236" y="819"/>
                  </a:lnTo>
                  <a:lnTo>
                    <a:pt x="229" y="809"/>
                  </a:lnTo>
                  <a:lnTo>
                    <a:pt x="225" y="807"/>
                  </a:lnTo>
                  <a:lnTo>
                    <a:pt x="223" y="807"/>
                  </a:lnTo>
                  <a:lnTo>
                    <a:pt x="211" y="801"/>
                  </a:lnTo>
                  <a:lnTo>
                    <a:pt x="207" y="800"/>
                  </a:lnTo>
                  <a:lnTo>
                    <a:pt x="200" y="801"/>
                  </a:lnTo>
                  <a:lnTo>
                    <a:pt x="183" y="799"/>
                  </a:lnTo>
                  <a:lnTo>
                    <a:pt x="172" y="794"/>
                  </a:lnTo>
                  <a:lnTo>
                    <a:pt x="171" y="800"/>
                  </a:lnTo>
                  <a:lnTo>
                    <a:pt x="162" y="791"/>
                  </a:lnTo>
                  <a:lnTo>
                    <a:pt x="158" y="788"/>
                  </a:lnTo>
                  <a:lnTo>
                    <a:pt x="159" y="797"/>
                  </a:lnTo>
                  <a:lnTo>
                    <a:pt x="162" y="805"/>
                  </a:lnTo>
                  <a:lnTo>
                    <a:pt x="167" y="807"/>
                  </a:lnTo>
                  <a:lnTo>
                    <a:pt x="174" y="817"/>
                  </a:lnTo>
                  <a:lnTo>
                    <a:pt x="175" y="819"/>
                  </a:lnTo>
                  <a:lnTo>
                    <a:pt x="177" y="827"/>
                  </a:lnTo>
                  <a:lnTo>
                    <a:pt x="177" y="828"/>
                  </a:lnTo>
                  <a:lnTo>
                    <a:pt x="169" y="835"/>
                  </a:lnTo>
                  <a:lnTo>
                    <a:pt x="156" y="841"/>
                  </a:lnTo>
                  <a:lnTo>
                    <a:pt x="146" y="848"/>
                  </a:lnTo>
                  <a:lnTo>
                    <a:pt x="146" y="854"/>
                  </a:lnTo>
                  <a:lnTo>
                    <a:pt x="144" y="858"/>
                  </a:lnTo>
                  <a:lnTo>
                    <a:pt x="116" y="857"/>
                  </a:lnTo>
                  <a:lnTo>
                    <a:pt x="113" y="867"/>
                  </a:lnTo>
                  <a:lnTo>
                    <a:pt x="107" y="865"/>
                  </a:lnTo>
                  <a:lnTo>
                    <a:pt x="103" y="855"/>
                  </a:lnTo>
                  <a:lnTo>
                    <a:pt x="90" y="858"/>
                  </a:lnTo>
                  <a:lnTo>
                    <a:pt x="81" y="852"/>
                  </a:lnTo>
                  <a:lnTo>
                    <a:pt x="80" y="854"/>
                  </a:lnTo>
                  <a:lnTo>
                    <a:pt x="81" y="864"/>
                  </a:lnTo>
                  <a:lnTo>
                    <a:pt x="87" y="881"/>
                  </a:lnTo>
                  <a:lnTo>
                    <a:pt x="91" y="883"/>
                  </a:lnTo>
                  <a:lnTo>
                    <a:pt x="104" y="887"/>
                  </a:lnTo>
                  <a:lnTo>
                    <a:pt x="104" y="888"/>
                  </a:lnTo>
                  <a:lnTo>
                    <a:pt x="98" y="890"/>
                  </a:lnTo>
                  <a:lnTo>
                    <a:pt x="96" y="905"/>
                  </a:lnTo>
                  <a:lnTo>
                    <a:pt x="109" y="919"/>
                  </a:lnTo>
                  <a:lnTo>
                    <a:pt x="119" y="931"/>
                  </a:lnTo>
                  <a:lnTo>
                    <a:pt x="122" y="938"/>
                  </a:lnTo>
                  <a:lnTo>
                    <a:pt x="129" y="942"/>
                  </a:lnTo>
                  <a:lnTo>
                    <a:pt x="141" y="958"/>
                  </a:lnTo>
                  <a:lnTo>
                    <a:pt x="128" y="955"/>
                  </a:lnTo>
                  <a:lnTo>
                    <a:pt x="122" y="952"/>
                  </a:lnTo>
                  <a:lnTo>
                    <a:pt x="113" y="954"/>
                  </a:lnTo>
                  <a:lnTo>
                    <a:pt x="104" y="965"/>
                  </a:lnTo>
                  <a:lnTo>
                    <a:pt x="104" y="968"/>
                  </a:lnTo>
                  <a:lnTo>
                    <a:pt x="113" y="974"/>
                  </a:lnTo>
                  <a:lnTo>
                    <a:pt x="113" y="976"/>
                  </a:lnTo>
                  <a:lnTo>
                    <a:pt x="99" y="984"/>
                  </a:lnTo>
                  <a:lnTo>
                    <a:pt x="92" y="994"/>
                  </a:lnTo>
                  <a:lnTo>
                    <a:pt x="87" y="995"/>
                  </a:lnTo>
                  <a:lnTo>
                    <a:pt x="81" y="991"/>
                  </a:lnTo>
                  <a:lnTo>
                    <a:pt x="80" y="1000"/>
                  </a:lnTo>
                  <a:lnTo>
                    <a:pt x="79" y="1003"/>
                  </a:lnTo>
                  <a:lnTo>
                    <a:pt x="79" y="1009"/>
                  </a:lnTo>
                  <a:lnTo>
                    <a:pt x="83" y="1008"/>
                  </a:lnTo>
                  <a:lnTo>
                    <a:pt x="84" y="1014"/>
                  </a:lnTo>
                  <a:lnTo>
                    <a:pt x="80" y="1023"/>
                  </a:lnTo>
                  <a:lnTo>
                    <a:pt x="87" y="1021"/>
                  </a:lnTo>
                  <a:lnTo>
                    <a:pt x="91" y="1023"/>
                  </a:lnTo>
                  <a:lnTo>
                    <a:pt x="98" y="1031"/>
                  </a:lnTo>
                  <a:lnTo>
                    <a:pt x="105" y="1036"/>
                  </a:lnTo>
                  <a:lnTo>
                    <a:pt x="113" y="1036"/>
                  </a:lnTo>
                  <a:lnTo>
                    <a:pt x="111" y="1053"/>
                  </a:lnTo>
                  <a:lnTo>
                    <a:pt x="116" y="1056"/>
                  </a:lnTo>
                  <a:lnTo>
                    <a:pt x="116" y="1059"/>
                  </a:lnTo>
                  <a:lnTo>
                    <a:pt x="135" y="1069"/>
                  </a:lnTo>
                  <a:lnTo>
                    <a:pt x="135" y="1073"/>
                  </a:lnTo>
                  <a:lnTo>
                    <a:pt x="137" y="1075"/>
                  </a:lnTo>
                  <a:lnTo>
                    <a:pt x="145" y="1079"/>
                  </a:lnTo>
                  <a:lnTo>
                    <a:pt x="146" y="1084"/>
                  </a:lnTo>
                  <a:lnTo>
                    <a:pt x="145" y="1086"/>
                  </a:lnTo>
                  <a:lnTo>
                    <a:pt x="149" y="1087"/>
                  </a:lnTo>
                  <a:lnTo>
                    <a:pt x="149" y="1090"/>
                  </a:lnTo>
                  <a:lnTo>
                    <a:pt x="140" y="1107"/>
                  </a:lnTo>
                  <a:lnTo>
                    <a:pt x="144" y="1107"/>
                  </a:lnTo>
                  <a:lnTo>
                    <a:pt x="147" y="1104"/>
                  </a:lnTo>
                  <a:lnTo>
                    <a:pt x="150" y="1105"/>
                  </a:lnTo>
                  <a:lnTo>
                    <a:pt x="151" y="1103"/>
                  </a:lnTo>
                  <a:lnTo>
                    <a:pt x="152" y="1103"/>
                  </a:lnTo>
                  <a:lnTo>
                    <a:pt x="153" y="1105"/>
                  </a:lnTo>
                  <a:lnTo>
                    <a:pt x="161" y="1105"/>
                  </a:lnTo>
                  <a:lnTo>
                    <a:pt x="161" y="1103"/>
                  </a:lnTo>
                  <a:lnTo>
                    <a:pt x="163" y="1102"/>
                  </a:lnTo>
                  <a:lnTo>
                    <a:pt x="164" y="1105"/>
                  </a:lnTo>
                  <a:lnTo>
                    <a:pt x="161" y="1109"/>
                  </a:lnTo>
                  <a:lnTo>
                    <a:pt x="162" y="1111"/>
                  </a:lnTo>
                  <a:lnTo>
                    <a:pt x="161" y="1114"/>
                  </a:lnTo>
                  <a:lnTo>
                    <a:pt x="158" y="1113"/>
                  </a:lnTo>
                  <a:lnTo>
                    <a:pt x="155" y="1114"/>
                  </a:lnTo>
                  <a:lnTo>
                    <a:pt x="152" y="1116"/>
                  </a:lnTo>
                  <a:lnTo>
                    <a:pt x="151" y="1119"/>
                  </a:lnTo>
                  <a:lnTo>
                    <a:pt x="147" y="1119"/>
                  </a:lnTo>
                  <a:lnTo>
                    <a:pt x="145" y="1121"/>
                  </a:lnTo>
                  <a:lnTo>
                    <a:pt x="145" y="1124"/>
                  </a:lnTo>
                  <a:lnTo>
                    <a:pt x="146" y="1127"/>
                  </a:lnTo>
                  <a:lnTo>
                    <a:pt x="151" y="1130"/>
                  </a:lnTo>
                  <a:lnTo>
                    <a:pt x="151" y="1134"/>
                  </a:lnTo>
                  <a:lnTo>
                    <a:pt x="152" y="1136"/>
                  </a:lnTo>
                  <a:lnTo>
                    <a:pt x="156" y="1137"/>
                  </a:lnTo>
                  <a:lnTo>
                    <a:pt x="158" y="1139"/>
                  </a:lnTo>
                  <a:lnTo>
                    <a:pt x="158" y="1142"/>
                  </a:lnTo>
                  <a:lnTo>
                    <a:pt x="155" y="1144"/>
                  </a:lnTo>
                  <a:lnTo>
                    <a:pt x="156" y="1149"/>
                  </a:lnTo>
                  <a:lnTo>
                    <a:pt x="155" y="1151"/>
                  </a:lnTo>
                  <a:lnTo>
                    <a:pt x="156" y="1154"/>
                  </a:lnTo>
                  <a:lnTo>
                    <a:pt x="161" y="1156"/>
                  </a:lnTo>
                  <a:lnTo>
                    <a:pt x="163" y="1156"/>
                  </a:lnTo>
                  <a:lnTo>
                    <a:pt x="165" y="1160"/>
                  </a:lnTo>
                  <a:lnTo>
                    <a:pt x="161" y="1161"/>
                  </a:lnTo>
                  <a:lnTo>
                    <a:pt x="146" y="1160"/>
                  </a:lnTo>
                  <a:lnTo>
                    <a:pt x="144" y="1152"/>
                  </a:lnTo>
                  <a:lnTo>
                    <a:pt x="139" y="1149"/>
                  </a:lnTo>
                  <a:lnTo>
                    <a:pt x="134" y="1148"/>
                  </a:lnTo>
                  <a:lnTo>
                    <a:pt x="133" y="1150"/>
                  </a:lnTo>
                  <a:lnTo>
                    <a:pt x="114" y="1139"/>
                  </a:lnTo>
                  <a:lnTo>
                    <a:pt x="110" y="1143"/>
                  </a:lnTo>
                  <a:lnTo>
                    <a:pt x="105" y="1142"/>
                  </a:lnTo>
                  <a:lnTo>
                    <a:pt x="102" y="1145"/>
                  </a:lnTo>
                  <a:lnTo>
                    <a:pt x="103" y="1149"/>
                  </a:lnTo>
                  <a:lnTo>
                    <a:pt x="104" y="1156"/>
                  </a:lnTo>
                  <a:lnTo>
                    <a:pt x="109" y="1164"/>
                  </a:lnTo>
                  <a:lnTo>
                    <a:pt x="104" y="1179"/>
                  </a:lnTo>
                  <a:lnTo>
                    <a:pt x="103" y="1184"/>
                  </a:lnTo>
                  <a:lnTo>
                    <a:pt x="104" y="1198"/>
                  </a:lnTo>
                  <a:lnTo>
                    <a:pt x="111" y="1197"/>
                  </a:lnTo>
                  <a:lnTo>
                    <a:pt x="115" y="1203"/>
                  </a:lnTo>
                  <a:lnTo>
                    <a:pt x="116" y="1204"/>
                  </a:lnTo>
                  <a:lnTo>
                    <a:pt x="117" y="1205"/>
                  </a:lnTo>
                  <a:lnTo>
                    <a:pt x="116" y="1208"/>
                  </a:lnTo>
                  <a:lnTo>
                    <a:pt x="116" y="1209"/>
                  </a:lnTo>
                  <a:lnTo>
                    <a:pt x="113" y="1210"/>
                  </a:lnTo>
                  <a:lnTo>
                    <a:pt x="111" y="1206"/>
                  </a:lnTo>
                  <a:lnTo>
                    <a:pt x="109" y="1204"/>
                  </a:lnTo>
                  <a:lnTo>
                    <a:pt x="104" y="1203"/>
                  </a:lnTo>
                  <a:lnTo>
                    <a:pt x="102" y="1208"/>
                  </a:lnTo>
                  <a:lnTo>
                    <a:pt x="102" y="1210"/>
                  </a:lnTo>
                  <a:lnTo>
                    <a:pt x="96" y="1211"/>
                  </a:lnTo>
                  <a:lnTo>
                    <a:pt x="92" y="1212"/>
                  </a:lnTo>
                  <a:lnTo>
                    <a:pt x="90" y="1215"/>
                  </a:lnTo>
                  <a:lnTo>
                    <a:pt x="89" y="1218"/>
                  </a:lnTo>
                  <a:lnTo>
                    <a:pt x="89" y="1229"/>
                  </a:lnTo>
                  <a:lnTo>
                    <a:pt x="87" y="1234"/>
                  </a:lnTo>
                  <a:lnTo>
                    <a:pt x="86" y="1236"/>
                  </a:lnTo>
                  <a:lnTo>
                    <a:pt x="85" y="1246"/>
                  </a:lnTo>
                  <a:lnTo>
                    <a:pt x="83" y="1249"/>
                  </a:lnTo>
                  <a:lnTo>
                    <a:pt x="78" y="1247"/>
                  </a:lnTo>
                  <a:lnTo>
                    <a:pt x="69" y="1249"/>
                  </a:lnTo>
                  <a:lnTo>
                    <a:pt x="68" y="1256"/>
                  </a:lnTo>
                  <a:lnTo>
                    <a:pt x="63" y="1257"/>
                  </a:lnTo>
                  <a:lnTo>
                    <a:pt x="61" y="1257"/>
                  </a:lnTo>
                  <a:lnTo>
                    <a:pt x="63" y="1262"/>
                  </a:lnTo>
                  <a:lnTo>
                    <a:pt x="61" y="1274"/>
                  </a:lnTo>
                  <a:lnTo>
                    <a:pt x="73" y="1275"/>
                  </a:lnTo>
                  <a:lnTo>
                    <a:pt x="97" y="1286"/>
                  </a:lnTo>
                  <a:lnTo>
                    <a:pt x="104" y="1291"/>
                  </a:lnTo>
                  <a:lnTo>
                    <a:pt x="103" y="1304"/>
                  </a:lnTo>
                  <a:lnTo>
                    <a:pt x="98" y="1310"/>
                  </a:lnTo>
                  <a:lnTo>
                    <a:pt x="86" y="1313"/>
                  </a:lnTo>
                  <a:lnTo>
                    <a:pt x="86" y="1321"/>
                  </a:lnTo>
                  <a:lnTo>
                    <a:pt x="87" y="1336"/>
                  </a:lnTo>
                  <a:lnTo>
                    <a:pt x="81" y="1341"/>
                  </a:lnTo>
                  <a:lnTo>
                    <a:pt x="74" y="1346"/>
                  </a:lnTo>
                  <a:lnTo>
                    <a:pt x="63" y="1347"/>
                  </a:lnTo>
                  <a:lnTo>
                    <a:pt x="47" y="1352"/>
                  </a:lnTo>
                  <a:lnTo>
                    <a:pt x="53" y="1370"/>
                  </a:lnTo>
                  <a:lnTo>
                    <a:pt x="60" y="1392"/>
                  </a:lnTo>
                  <a:lnTo>
                    <a:pt x="57" y="1402"/>
                  </a:lnTo>
                  <a:lnTo>
                    <a:pt x="54" y="1404"/>
                  </a:lnTo>
                  <a:lnTo>
                    <a:pt x="48" y="1395"/>
                  </a:lnTo>
                  <a:lnTo>
                    <a:pt x="45" y="1395"/>
                  </a:lnTo>
                  <a:lnTo>
                    <a:pt x="41" y="1389"/>
                  </a:lnTo>
                  <a:lnTo>
                    <a:pt x="39" y="1389"/>
                  </a:lnTo>
                  <a:lnTo>
                    <a:pt x="42" y="1396"/>
                  </a:lnTo>
                  <a:lnTo>
                    <a:pt x="36" y="1395"/>
                  </a:lnTo>
                  <a:lnTo>
                    <a:pt x="37" y="1402"/>
                  </a:lnTo>
                  <a:lnTo>
                    <a:pt x="41" y="1402"/>
                  </a:lnTo>
                  <a:lnTo>
                    <a:pt x="45" y="1407"/>
                  </a:lnTo>
                  <a:lnTo>
                    <a:pt x="54" y="1407"/>
                  </a:lnTo>
                  <a:lnTo>
                    <a:pt x="68" y="1410"/>
                  </a:lnTo>
                  <a:lnTo>
                    <a:pt x="85" y="1411"/>
                  </a:lnTo>
                  <a:lnTo>
                    <a:pt x="92" y="1420"/>
                  </a:lnTo>
                  <a:lnTo>
                    <a:pt x="90" y="1423"/>
                  </a:lnTo>
                  <a:lnTo>
                    <a:pt x="85" y="1423"/>
                  </a:lnTo>
                  <a:lnTo>
                    <a:pt x="83" y="1426"/>
                  </a:lnTo>
                  <a:lnTo>
                    <a:pt x="77" y="1428"/>
                  </a:lnTo>
                  <a:lnTo>
                    <a:pt x="71" y="1432"/>
                  </a:lnTo>
                  <a:lnTo>
                    <a:pt x="71" y="1438"/>
                  </a:lnTo>
                  <a:lnTo>
                    <a:pt x="66" y="1447"/>
                  </a:lnTo>
                  <a:lnTo>
                    <a:pt x="66" y="1458"/>
                  </a:lnTo>
                  <a:lnTo>
                    <a:pt x="69" y="1462"/>
                  </a:lnTo>
                  <a:lnTo>
                    <a:pt x="63" y="1465"/>
                  </a:lnTo>
                  <a:lnTo>
                    <a:pt x="54" y="1466"/>
                  </a:lnTo>
                  <a:lnTo>
                    <a:pt x="53" y="1471"/>
                  </a:lnTo>
                  <a:lnTo>
                    <a:pt x="50" y="1477"/>
                  </a:lnTo>
                  <a:lnTo>
                    <a:pt x="53" y="1483"/>
                  </a:lnTo>
                  <a:lnTo>
                    <a:pt x="48" y="1497"/>
                  </a:lnTo>
                  <a:lnTo>
                    <a:pt x="44" y="1500"/>
                  </a:lnTo>
                  <a:lnTo>
                    <a:pt x="45" y="1503"/>
                  </a:lnTo>
                  <a:lnTo>
                    <a:pt x="43" y="1506"/>
                  </a:lnTo>
                  <a:lnTo>
                    <a:pt x="43" y="1507"/>
                  </a:lnTo>
                  <a:lnTo>
                    <a:pt x="35" y="1508"/>
                  </a:lnTo>
                  <a:lnTo>
                    <a:pt x="31" y="1509"/>
                  </a:lnTo>
                  <a:lnTo>
                    <a:pt x="29" y="1513"/>
                  </a:lnTo>
                  <a:lnTo>
                    <a:pt x="19" y="1506"/>
                  </a:lnTo>
                  <a:lnTo>
                    <a:pt x="13" y="1511"/>
                  </a:lnTo>
                  <a:lnTo>
                    <a:pt x="12" y="1509"/>
                  </a:lnTo>
                  <a:lnTo>
                    <a:pt x="5" y="1509"/>
                  </a:lnTo>
                  <a:lnTo>
                    <a:pt x="2" y="1515"/>
                  </a:lnTo>
                  <a:lnTo>
                    <a:pt x="0" y="1517"/>
                  </a:lnTo>
                  <a:lnTo>
                    <a:pt x="0" y="1521"/>
                  </a:lnTo>
                  <a:lnTo>
                    <a:pt x="3" y="1529"/>
                  </a:lnTo>
                  <a:lnTo>
                    <a:pt x="17" y="1529"/>
                  </a:lnTo>
                  <a:lnTo>
                    <a:pt x="19" y="1531"/>
                  </a:lnTo>
                  <a:lnTo>
                    <a:pt x="21" y="1529"/>
                  </a:lnTo>
                  <a:lnTo>
                    <a:pt x="30" y="1541"/>
                  </a:lnTo>
                  <a:lnTo>
                    <a:pt x="31" y="1547"/>
                  </a:lnTo>
                  <a:lnTo>
                    <a:pt x="25" y="1562"/>
                  </a:lnTo>
                  <a:lnTo>
                    <a:pt x="20" y="1566"/>
                  </a:lnTo>
                  <a:lnTo>
                    <a:pt x="23" y="1571"/>
                  </a:lnTo>
                  <a:lnTo>
                    <a:pt x="25" y="1569"/>
                  </a:lnTo>
                  <a:lnTo>
                    <a:pt x="29" y="1581"/>
                  </a:lnTo>
                  <a:lnTo>
                    <a:pt x="41" y="1581"/>
                  </a:lnTo>
                  <a:lnTo>
                    <a:pt x="44" y="1587"/>
                  </a:lnTo>
                  <a:lnTo>
                    <a:pt x="49" y="1591"/>
                  </a:lnTo>
                  <a:lnTo>
                    <a:pt x="50" y="1595"/>
                  </a:lnTo>
                  <a:lnTo>
                    <a:pt x="49" y="1596"/>
                  </a:lnTo>
                  <a:lnTo>
                    <a:pt x="43" y="1599"/>
                  </a:lnTo>
                  <a:lnTo>
                    <a:pt x="37" y="1604"/>
                  </a:lnTo>
                  <a:lnTo>
                    <a:pt x="42" y="1608"/>
                  </a:lnTo>
                  <a:lnTo>
                    <a:pt x="53" y="1607"/>
                  </a:lnTo>
                  <a:lnTo>
                    <a:pt x="56" y="1607"/>
                  </a:lnTo>
                  <a:lnTo>
                    <a:pt x="60" y="1613"/>
                  </a:lnTo>
                  <a:lnTo>
                    <a:pt x="62" y="1626"/>
                  </a:lnTo>
                  <a:lnTo>
                    <a:pt x="63" y="1631"/>
                  </a:lnTo>
                  <a:lnTo>
                    <a:pt x="67" y="1636"/>
                  </a:lnTo>
                  <a:lnTo>
                    <a:pt x="89" y="1640"/>
                  </a:lnTo>
                  <a:lnTo>
                    <a:pt x="98" y="1642"/>
                  </a:lnTo>
                  <a:lnTo>
                    <a:pt x="104" y="1640"/>
                  </a:lnTo>
                  <a:lnTo>
                    <a:pt x="113" y="1632"/>
                  </a:lnTo>
                  <a:lnTo>
                    <a:pt x="117" y="1631"/>
                  </a:lnTo>
                  <a:lnTo>
                    <a:pt x="122" y="1631"/>
                  </a:lnTo>
                  <a:lnTo>
                    <a:pt x="134" y="1634"/>
                  </a:lnTo>
                  <a:lnTo>
                    <a:pt x="139" y="1636"/>
                  </a:lnTo>
                  <a:lnTo>
                    <a:pt x="143" y="1634"/>
                  </a:lnTo>
                  <a:lnTo>
                    <a:pt x="152" y="1621"/>
                  </a:lnTo>
                  <a:lnTo>
                    <a:pt x="155" y="1620"/>
                  </a:lnTo>
                  <a:lnTo>
                    <a:pt x="157" y="1620"/>
                  </a:lnTo>
                  <a:lnTo>
                    <a:pt x="159" y="1620"/>
                  </a:lnTo>
                  <a:lnTo>
                    <a:pt x="176" y="1630"/>
                  </a:lnTo>
                  <a:lnTo>
                    <a:pt x="186" y="1633"/>
                  </a:lnTo>
                  <a:lnTo>
                    <a:pt x="198" y="1639"/>
                  </a:lnTo>
                  <a:lnTo>
                    <a:pt x="200" y="1642"/>
                  </a:lnTo>
                  <a:lnTo>
                    <a:pt x="200" y="1646"/>
                  </a:lnTo>
                  <a:lnTo>
                    <a:pt x="194" y="1654"/>
                  </a:lnTo>
                  <a:lnTo>
                    <a:pt x="193" y="1657"/>
                  </a:lnTo>
                  <a:lnTo>
                    <a:pt x="205" y="1667"/>
                  </a:lnTo>
                  <a:lnTo>
                    <a:pt x="224" y="1676"/>
                  </a:lnTo>
                  <a:lnTo>
                    <a:pt x="247" y="1686"/>
                  </a:lnTo>
                  <a:lnTo>
                    <a:pt x="268" y="1691"/>
                  </a:lnTo>
                  <a:lnTo>
                    <a:pt x="291" y="1690"/>
                  </a:lnTo>
                  <a:lnTo>
                    <a:pt x="291" y="1698"/>
                  </a:lnTo>
                  <a:lnTo>
                    <a:pt x="294" y="1705"/>
                  </a:lnTo>
                  <a:lnTo>
                    <a:pt x="302" y="1710"/>
                  </a:lnTo>
                  <a:lnTo>
                    <a:pt x="303" y="1712"/>
                  </a:lnTo>
                  <a:lnTo>
                    <a:pt x="301" y="1720"/>
                  </a:lnTo>
                  <a:lnTo>
                    <a:pt x="301" y="1723"/>
                  </a:lnTo>
                  <a:lnTo>
                    <a:pt x="306" y="1727"/>
                  </a:lnTo>
                  <a:lnTo>
                    <a:pt x="320" y="1733"/>
                  </a:lnTo>
                  <a:lnTo>
                    <a:pt x="325" y="1734"/>
                  </a:lnTo>
                  <a:lnTo>
                    <a:pt x="333" y="1733"/>
                  </a:lnTo>
                  <a:lnTo>
                    <a:pt x="339" y="1731"/>
                  </a:lnTo>
                  <a:lnTo>
                    <a:pt x="344" y="1726"/>
                  </a:lnTo>
                  <a:lnTo>
                    <a:pt x="348" y="1722"/>
                  </a:lnTo>
                  <a:lnTo>
                    <a:pt x="350" y="1708"/>
                  </a:lnTo>
                  <a:lnTo>
                    <a:pt x="354" y="1705"/>
                  </a:lnTo>
                  <a:lnTo>
                    <a:pt x="357" y="1705"/>
                  </a:lnTo>
                  <a:lnTo>
                    <a:pt x="363" y="1705"/>
                  </a:lnTo>
                  <a:lnTo>
                    <a:pt x="388" y="1720"/>
                  </a:lnTo>
                  <a:lnTo>
                    <a:pt x="397" y="1714"/>
                  </a:lnTo>
                  <a:lnTo>
                    <a:pt x="406" y="1709"/>
                  </a:lnTo>
                  <a:lnTo>
                    <a:pt x="416" y="1705"/>
                  </a:lnTo>
                  <a:lnTo>
                    <a:pt x="421" y="1700"/>
                  </a:lnTo>
                  <a:lnTo>
                    <a:pt x="424" y="1694"/>
                  </a:lnTo>
                  <a:lnTo>
                    <a:pt x="425" y="1691"/>
                  </a:lnTo>
                  <a:lnTo>
                    <a:pt x="428" y="1688"/>
                  </a:lnTo>
                  <a:lnTo>
                    <a:pt x="433" y="1687"/>
                  </a:lnTo>
                  <a:lnTo>
                    <a:pt x="439" y="1685"/>
                  </a:lnTo>
                  <a:lnTo>
                    <a:pt x="443" y="1685"/>
                  </a:lnTo>
                  <a:lnTo>
                    <a:pt x="452" y="1690"/>
                  </a:lnTo>
                  <a:lnTo>
                    <a:pt x="459" y="1692"/>
                  </a:lnTo>
                  <a:lnTo>
                    <a:pt x="473" y="1687"/>
                  </a:lnTo>
                  <a:lnTo>
                    <a:pt x="478" y="1681"/>
                  </a:lnTo>
                  <a:lnTo>
                    <a:pt x="481" y="1676"/>
                  </a:lnTo>
                  <a:lnTo>
                    <a:pt x="481" y="1672"/>
                  </a:lnTo>
                  <a:lnTo>
                    <a:pt x="478" y="1667"/>
                  </a:lnTo>
                  <a:lnTo>
                    <a:pt x="475" y="1664"/>
                  </a:lnTo>
                  <a:lnTo>
                    <a:pt x="475" y="1661"/>
                  </a:lnTo>
                  <a:lnTo>
                    <a:pt x="476" y="1656"/>
                  </a:lnTo>
                  <a:lnTo>
                    <a:pt x="485" y="1649"/>
                  </a:lnTo>
                  <a:lnTo>
                    <a:pt x="493" y="1644"/>
                  </a:lnTo>
                  <a:lnTo>
                    <a:pt x="497" y="1644"/>
                  </a:lnTo>
                  <a:lnTo>
                    <a:pt x="506" y="1645"/>
                  </a:lnTo>
                  <a:lnTo>
                    <a:pt x="523" y="1655"/>
                  </a:lnTo>
                  <a:lnTo>
                    <a:pt x="527" y="1658"/>
                  </a:lnTo>
                  <a:lnTo>
                    <a:pt x="533" y="1663"/>
                  </a:lnTo>
                  <a:lnTo>
                    <a:pt x="544" y="1669"/>
                  </a:lnTo>
                  <a:lnTo>
                    <a:pt x="550" y="1675"/>
                  </a:lnTo>
                  <a:lnTo>
                    <a:pt x="557" y="1691"/>
                  </a:lnTo>
                  <a:lnTo>
                    <a:pt x="562" y="1703"/>
                  </a:lnTo>
                  <a:lnTo>
                    <a:pt x="574" y="1703"/>
                  </a:lnTo>
                  <a:lnTo>
                    <a:pt x="589" y="1702"/>
                  </a:lnTo>
                  <a:lnTo>
                    <a:pt x="586" y="1686"/>
                  </a:lnTo>
                  <a:lnTo>
                    <a:pt x="599" y="1684"/>
                  </a:lnTo>
                  <a:lnTo>
                    <a:pt x="609" y="1698"/>
                  </a:lnTo>
                  <a:lnTo>
                    <a:pt x="616" y="1698"/>
                  </a:lnTo>
                  <a:lnTo>
                    <a:pt x="617" y="1700"/>
                  </a:lnTo>
                  <a:lnTo>
                    <a:pt x="617" y="1703"/>
                  </a:lnTo>
                  <a:lnTo>
                    <a:pt x="614" y="1706"/>
                  </a:lnTo>
                  <a:lnTo>
                    <a:pt x="613" y="1710"/>
                  </a:lnTo>
                  <a:lnTo>
                    <a:pt x="613" y="1712"/>
                  </a:lnTo>
                  <a:lnTo>
                    <a:pt x="616" y="1715"/>
                  </a:lnTo>
                  <a:lnTo>
                    <a:pt x="625" y="1717"/>
                  </a:lnTo>
                  <a:lnTo>
                    <a:pt x="640" y="1721"/>
                  </a:lnTo>
                  <a:lnTo>
                    <a:pt x="644" y="1727"/>
                  </a:lnTo>
                  <a:lnTo>
                    <a:pt x="645" y="1732"/>
                  </a:lnTo>
                  <a:lnTo>
                    <a:pt x="646" y="1741"/>
                  </a:lnTo>
                  <a:lnTo>
                    <a:pt x="640" y="1764"/>
                  </a:lnTo>
                  <a:lnTo>
                    <a:pt x="639" y="1774"/>
                  </a:lnTo>
                  <a:lnTo>
                    <a:pt x="640" y="1785"/>
                  </a:lnTo>
                  <a:lnTo>
                    <a:pt x="644" y="1792"/>
                  </a:lnTo>
                  <a:lnTo>
                    <a:pt x="657" y="1805"/>
                  </a:lnTo>
                  <a:lnTo>
                    <a:pt x="659" y="1809"/>
                  </a:lnTo>
                  <a:lnTo>
                    <a:pt x="663" y="1816"/>
                  </a:lnTo>
                  <a:lnTo>
                    <a:pt x="666" y="1825"/>
                  </a:lnTo>
                  <a:lnTo>
                    <a:pt x="668" y="1831"/>
                  </a:lnTo>
                  <a:lnTo>
                    <a:pt x="672" y="1835"/>
                  </a:lnTo>
                  <a:lnTo>
                    <a:pt x="683" y="1837"/>
                  </a:lnTo>
                  <a:lnTo>
                    <a:pt x="696" y="1834"/>
                  </a:lnTo>
                  <a:lnTo>
                    <a:pt x="706" y="1830"/>
                  </a:lnTo>
                  <a:lnTo>
                    <a:pt x="713" y="1830"/>
                  </a:lnTo>
                  <a:lnTo>
                    <a:pt x="717" y="1831"/>
                  </a:lnTo>
                  <a:lnTo>
                    <a:pt x="719" y="1835"/>
                  </a:lnTo>
                  <a:lnTo>
                    <a:pt x="719" y="1842"/>
                  </a:lnTo>
                  <a:lnTo>
                    <a:pt x="723" y="1845"/>
                  </a:lnTo>
                  <a:lnTo>
                    <a:pt x="735" y="1858"/>
                  </a:lnTo>
                  <a:lnTo>
                    <a:pt x="738" y="1865"/>
                  </a:lnTo>
                  <a:lnTo>
                    <a:pt x="744" y="1870"/>
                  </a:lnTo>
                  <a:lnTo>
                    <a:pt x="752" y="1870"/>
                  </a:lnTo>
                  <a:lnTo>
                    <a:pt x="770" y="1864"/>
                  </a:lnTo>
                  <a:lnTo>
                    <a:pt x="782" y="1863"/>
                  </a:lnTo>
                  <a:lnTo>
                    <a:pt x="790" y="1865"/>
                  </a:lnTo>
                  <a:lnTo>
                    <a:pt x="797" y="1876"/>
                  </a:lnTo>
                  <a:lnTo>
                    <a:pt x="802" y="1880"/>
                  </a:lnTo>
                  <a:lnTo>
                    <a:pt x="804" y="1886"/>
                  </a:lnTo>
                  <a:lnTo>
                    <a:pt x="804" y="1901"/>
                  </a:lnTo>
                  <a:lnTo>
                    <a:pt x="808" y="1913"/>
                  </a:lnTo>
                  <a:lnTo>
                    <a:pt x="808" y="1917"/>
                  </a:lnTo>
                  <a:lnTo>
                    <a:pt x="804" y="1918"/>
                  </a:lnTo>
                  <a:lnTo>
                    <a:pt x="796" y="1918"/>
                  </a:lnTo>
                  <a:lnTo>
                    <a:pt x="791" y="1919"/>
                  </a:lnTo>
                  <a:lnTo>
                    <a:pt x="790" y="1924"/>
                  </a:lnTo>
                  <a:lnTo>
                    <a:pt x="790" y="1926"/>
                  </a:lnTo>
                  <a:lnTo>
                    <a:pt x="791" y="1930"/>
                  </a:lnTo>
                  <a:lnTo>
                    <a:pt x="801" y="1942"/>
                  </a:lnTo>
                  <a:lnTo>
                    <a:pt x="789" y="1950"/>
                  </a:lnTo>
                  <a:lnTo>
                    <a:pt x="780" y="1961"/>
                  </a:lnTo>
                  <a:lnTo>
                    <a:pt x="770" y="1975"/>
                  </a:lnTo>
                  <a:lnTo>
                    <a:pt x="766" y="1977"/>
                  </a:lnTo>
                  <a:lnTo>
                    <a:pt x="760" y="1977"/>
                  </a:lnTo>
                  <a:lnTo>
                    <a:pt x="756" y="1981"/>
                  </a:lnTo>
                  <a:lnTo>
                    <a:pt x="756" y="1984"/>
                  </a:lnTo>
                  <a:lnTo>
                    <a:pt x="764" y="1996"/>
                  </a:lnTo>
                  <a:lnTo>
                    <a:pt x="782" y="2006"/>
                  </a:lnTo>
                  <a:lnTo>
                    <a:pt x="788" y="2008"/>
                  </a:lnTo>
                  <a:lnTo>
                    <a:pt x="791" y="2008"/>
                  </a:lnTo>
                  <a:lnTo>
                    <a:pt x="795" y="2008"/>
                  </a:lnTo>
                  <a:lnTo>
                    <a:pt x="801" y="2000"/>
                  </a:lnTo>
                  <a:lnTo>
                    <a:pt x="807" y="2007"/>
                  </a:lnTo>
                  <a:lnTo>
                    <a:pt x="808" y="2018"/>
                  </a:lnTo>
                  <a:lnTo>
                    <a:pt x="818" y="2030"/>
                  </a:lnTo>
                  <a:lnTo>
                    <a:pt x="822" y="2037"/>
                  </a:lnTo>
                  <a:lnTo>
                    <a:pt x="822" y="2042"/>
                  </a:lnTo>
                  <a:lnTo>
                    <a:pt x="820" y="2048"/>
                  </a:lnTo>
                  <a:lnTo>
                    <a:pt x="824" y="2053"/>
                  </a:lnTo>
                  <a:lnTo>
                    <a:pt x="827" y="2056"/>
                  </a:lnTo>
                  <a:lnTo>
                    <a:pt x="828" y="2057"/>
                  </a:lnTo>
                  <a:lnTo>
                    <a:pt x="828" y="2061"/>
                  </a:lnTo>
                  <a:lnTo>
                    <a:pt x="821" y="2065"/>
                  </a:lnTo>
                  <a:lnTo>
                    <a:pt x="814" y="2069"/>
                  </a:lnTo>
                  <a:lnTo>
                    <a:pt x="809" y="2073"/>
                  </a:lnTo>
                  <a:lnTo>
                    <a:pt x="800" y="2074"/>
                  </a:lnTo>
                  <a:lnTo>
                    <a:pt x="792" y="2090"/>
                  </a:lnTo>
                  <a:lnTo>
                    <a:pt x="792" y="2098"/>
                  </a:lnTo>
                  <a:lnTo>
                    <a:pt x="796" y="2106"/>
                  </a:lnTo>
                  <a:lnTo>
                    <a:pt x="806" y="2109"/>
                  </a:lnTo>
                  <a:lnTo>
                    <a:pt x="815" y="2109"/>
                  </a:lnTo>
                  <a:lnTo>
                    <a:pt x="821" y="2107"/>
                  </a:lnTo>
                  <a:lnTo>
                    <a:pt x="833" y="2097"/>
                  </a:lnTo>
                  <a:lnTo>
                    <a:pt x="840" y="2095"/>
                  </a:lnTo>
                  <a:lnTo>
                    <a:pt x="845" y="2095"/>
                  </a:lnTo>
                  <a:lnTo>
                    <a:pt x="852" y="2100"/>
                  </a:lnTo>
                  <a:lnTo>
                    <a:pt x="855" y="2104"/>
                  </a:lnTo>
                  <a:lnTo>
                    <a:pt x="855" y="2109"/>
                  </a:lnTo>
                  <a:lnTo>
                    <a:pt x="854" y="2114"/>
                  </a:lnTo>
                  <a:lnTo>
                    <a:pt x="850" y="2120"/>
                  </a:lnTo>
                  <a:lnTo>
                    <a:pt x="850" y="2125"/>
                  </a:lnTo>
                  <a:lnTo>
                    <a:pt x="851" y="2127"/>
                  </a:lnTo>
                  <a:lnTo>
                    <a:pt x="854" y="2128"/>
                  </a:lnTo>
                  <a:lnTo>
                    <a:pt x="858" y="2126"/>
                  </a:lnTo>
                  <a:lnTo>
                    <a:pt x="864" y="2118"/>
                  </a:lnTo>
                  <a:lnTo>
                    <a:pt x="870" y="2116"/>
                  </a:lnTo>
                  <a:lnTo>
                    <a:pt x="877" y="2118"/>
                  </a:lnTo>
                  <a:lnTo>
                    <a:pt x="881" y="2118"/>
                  </a:lnTo>
                  <a:lnTo>
                    <a:pt x="886" y="2115"/>
                  </a:lnTo>
                  <a:lnTo>
                    <a:pt x="888" y="2107"/>
                  </a:lnTo>
                  <a:lnTo>
                    <a:pt x="892" y="2104"/>
                  </a:lnTo>
                  <a:lnTo>
                    <a:pt x="897" y="2108"/>
                  </a:lnTo>
                  <a:lnTo>
                    <a:pt x="899" y="2108"/>
                  </a:lnTo>
                  <a:lnTo>
                    <a:pt x="903" y="2102"/>
                  </a:lnTo>
                  <a:lnTo>
                    <a:pt x="903" y="2089"/>
                  </a:lnTo>
                  <a:lnTo>
                    <a:pt x="904" y="2086"/>
                  </a:lnTo>
                  <a:lnTo>
                    <a:pt x="907" y="2085"/>
                  </a:lnTo>
                  <a:lnTo>
                    <a:pt x="912" y="2089"/>
                  </a:lnTo>
                  <a:lnTo>
                    <a:pt x="917" y="2095"/>
                  </a:lnTo>
                  <a:lnTo>
                    <a:pt x="922" y="2097"/>
                  </a:lnTo>
                  <a:lnTo>
                    <a:pt x="927" y="2096"/>
                  </a:lnTo>
                  <a:lnTo>
                    <a:pt x="930" y="2092"/>
                  </a:lnTo>
                  <a:lnTo>
                    <a:pt x="933" y="2083"/>
                  </a:lnTo>
                  <a:lnTo>
                    <a:pt x="934" y="2081"/>
                  </a:lnTo>
                  <a:lnTo>
                    <a:pt x="937" y="2080"/>
                  </a:lnTo>
                  <a:lnTo>
                    <a:pt x="945" y="2084"/>
                  </a:lnTo>
                  <a:lnTo>
                    <a:pt x="949" y="2085"/>
                  </a:lnTo>
                  <a:lnTo>
                    <a:pt x="958" y="2083"/>
                  </a:lnTo>
                  <a:lnTo>
                    <a:pt x="961" y="2090"/>
                  </a:lnTo>
                  <a:lnTo>
                    <a:pt x="988" y="2108"/>
                  </a:lnTo>
                  <a:lnTo>
                    <a:pt x="991" y="2114"/>
                  </a:lnTo>
                  <a:lnTo>
                    <a:pt x="991" y="2118"/>
                  </a:lnTo>
                  <a:lnTo>
                    <a:pt x="990" y="2124"/>
                  </a:lnTo>
                  <a:lnTo>
                    <a:pt x="987" y="2128"/>
                  </a:lnTo>
                  <a:lnTo>
                    <a:pt x="988" y="2132"/>
                  </a:lnTo>
                  <a:lnTo>
                    <a:pt x="993" y="2134"/>
                  </a:lnTo>
                  <a:lnTo>
                    <a:pt x="995" y="2138"/>
                  </a:lnTo>
                  <a:lnTo>
                    <a:pt x="999" y="2140"/>
                  </a:lnTo>
                  <a:lnTo>
                    <a:pt x="1007" y="2140"/>
                  </a:lnTo>
                  <a:lnTo>
                    <a:pt x="1042" y="2142"/>
                  </a:lnTo>
                  <a:lnTo>
                    <a:pt x="1049" y="2144"/>
                  </a:lnTo>
                  <a:lnTo>
                    <a:pt x="1050" y="2150"/>
                  </a:lnTo>
                  <a:lnTo>
                    <a:pt x="1066" y="2174"/>
                  </a:lnTo>
                  <a:lnTo>
                    <a:pt x="1081" y="2193"/>
                  </a:lnTo>
                  <a:lnTo>
                    <a:pt x="1080" y="2199"/>
                  </a:lnTo>
                  <a:lnTo>
                    <a:pt x="1077" y="2206"/>
                  </a:lnTo>
                  <a:lnTo>
                    <a:pt x="1081" y="2223"/>
                  </a:lnTo>
                  <a:lnTo>
                    <a:pt x="1096" y="2222"/>
                  </a:lnTo>
                  <a:lnTo>
                    <a:pt x="1097" y="2229"/>
                  </a:lnTo>
                  <a:lnTo>
                    <a:pt x="1089" y="2232"/>
                  </a:lnTo>
                  <a:lnTo>
                    <a:pt x="1089" y="2237"/>
                  </a:lnTo>
                  <a:lnTo>
                    <a:pt x="1072" y="2234"/>
                  </a:lnTo>
                  <a:lnTo>
                    <a:pt x="1061" y="2232"/>
                  </a:lnTo>
                  <a:lnTo>
                    <a:pt x="1055" y="2233"/>
                  </a:lnTo>
                  <a:lnTo>
                    <a:pt x="1050" y="2238"/>
                  </a:lnTo>
                  <a:lnTo>
                    <a:pt x="1057" y="2247"/>
                  </a:lnTo>
                  <a:lnTo>
                    <a:pt x="1059" y="2244"/>
                  </a:lnTo>
                  <a:lnTo>
                    <a:pt x="1069" y="2246"/>
                  </a:lnTo>
                  <a:lnTo>
                    <a:pt x="1071" y="2257"/>
                  </a:lnTo>
                  <a:lnTo>
                    <a:pt x="1069" y="2268"/>
                  </a:lnTo>
                  <a:lnTo>
                    <a:pt x="1074" y="2271"/>
                  </a:lnTo>
                  <a:lnTo>
                    <a:pt x="1077" y="2277"/>
                  </a:lnTo>
                  <a:lnTo>
                    <a:pt x="1077" y="2283"/>
                  </a:lnTo>
                  <a:lnTo>
                    <a:pt x="1079" y="2289"/>
                  </a:lnTo>
                  <a:lnTo>
                    <a:pt x="1081" y="2291"/>
                  </a:lnTo>
                  <a:lnTo>
                    <a:pt x="1084" y="2303"/>
                  </a:lnTo>
                  <a:lnTo>
                    <a:pt x="1079" y="2310"/>
                  </a:lnTo>
                  <a:lnTo>
                    <a:pt x="1079" y="2327"/>
                  </a:lnTo>
                  <a:lnTo>
                    <a:pt x="1089" y="2328"/>
                  </a:lnTo>
                  <a:lnTo>
                    <a:pt x="1092" y="2327"/>
                  </a:lnTo>
                  <a:lnTo>
                    <a:pt x="1103" y="2329"/>
                  </a:lnTo>
                  <a:lnTo>
                    <a:pt x="1106" y="2330"/>
                  </a:lnTo>
                  <a:lnTo>
                    <a:pt x="1124" y="2336"/>
                  </a:lnTo>
                  <a:lnTo>
                    <a:pt x="1124" y="2344"/>
                  </a:lnTo>
                  <a:lnTo>
                    <a:pt x="1133" y="2345"/>
                  </a:lnTo>
                  <a:lnTo>
                    <a:pt x="1138" y="2348"/>
                  </a:lnTo>
                  <a:lnTo>
                    <a:pt x="1140" y="2354"/>
                  </a:lnTo>
                  <a:lnTo>
                    <a:pt x="1139" y="2363"/>
                  </a:lnTo>
                  <a:lnTo>
                    <a:pt x="1144" y="2381"/>
                  </a:lnTo>
                  <a:lnTo>
                    <a:pt x="1142" y="2386"/>
                  </a:lnTo>
                  <a:lnTo>
                    <a:pt x="1142" y="2394"/>
                  </a:lnTo>
                  <a:lnTo>
                    <a:pt x="1144" y="2398"/>
                  </a:lnTo>
                  <a:lnTo>
                    <a:pt x="1142" y="2405"/>
                  </a:lnTo>
                  <a:lnTo>
                    <a:pt x="1142" y="2414"/>
                  </a:lnTo>
                  <a:lnTo>
                    <a:pt x="1129" y="2416"/>
                  </a:lnTo>
                  <a:lnTo>
                    <a:pt x="1128" y="2424"/>
                  </a:lnTo>
                  <a:lnTo>
                    <a:pt x="1118" y="2426"/>
                  </a:lnTo>
                  <a:lnTo>
                    <a:pt x="1120" y="2434"/>
                  </a:lnTo>
                  <a:lnTo>
                    <a:pt x="1121" y="2442"/>
                  </a:lnTo>
                  <a:lnTo>
                    <a:pt x="1116" y="2441"/>
                  </a:lnTo>
                  <a:lnTo>
                    <a:pt x="1103" y="2440"/>
                  </a:lnTo>
                  <a:lnTo>
                    <a:pt x="1098" y="2441"/>
                  </a:lnTo>
                  <a:lnTo>
                    <a:pt x="1093" y="2437"/>
                  </a:lnTo>
                  <a:lnTo>
                    <a:pt x="1084" y="2437"/>
                  </a:lnTo>
                  <a:lnTo>
                    <a:pt x="1069" y="2435"/>
                  </a:lnTo>
                  <a:lnTo>
                    <a:pt x="1050" y="2434"/>
                  </a:lnTo>
                  <a:lnTo>
                    <a:pt x="1047" y="2419"/>
                  </a:lnTo>
                  <a:lnTo>
                    <a:pt x="1042" y="2420"/>
                  </a:lnTo>
                  <a:lnTo>
                    <a:pt x="1043" y="2431"/>
                  </a:lnTo>
                  <a:lnTo>
                    <a:pt x="1041" y="2431"/>
                  </a:lnTo>
                  <a:lnTo>
                    <a:pt x="1039" y="2428"/>
                  </a:lnTo>
                  <a:lnTo>
                    <a:pt x="1037" y="2428"/>
                  </a:lnTo>
                  <a:lnTo>
                    <a:pt x="1035" y="2413"/>
                  </a:lnTo>
                  <a:lnTo>
                    <a:pt x="1020" y="2416"/>
                  </a:lnTo>
                  <a:lnTo>
                    <a:pt x="1015" y="2418"/>
                  </a:lnTo>
                  <a:lnTo>
                    <a:pt x="1003" y="2411"/>
                  </a:lnTo>
                  <a:lnTo>
                    <a:pt x="999" y="2407"/>
                  </a:lnTo>
                  <a:lnTo>
                    <a:pt x="999" y="2402"/>
                  </a:lnTo>
                  <a:lnTo>
                    <a:pt x="991" y="2410"/>
                  </a:lnTo>
                  <a:lnTo>
                    <a:pt x="989" y="2407"/>
                  </a:lnTo>
                  <a:lnTo>
                    <a:pt x="987" y="2412"/>
                  </a:lnTo>
                  <a:lnTo>
                    <a:pt x="988" y="2417"/>
                  </a:lnTo>
                  <a:lnTo>
                    <a:pt x="983" y="2416"/>
                  </a:lnTo>
                  <a:lnTo>
                    <a:pt x="979" y="2412"/>
                  </a:lnTo>
                  <a:lnTo>
                    <a:pt x="977" y="2416"/>
                  </a:lnTo>
                  <a:lnTo>
                    <a:pt x="977" y="2417"/>
                  </a:lnTo>
                  <a:lnTo>
                    <a:pt x="981" y="2418"/>
                  </a:lnTo>
                  <a:lnTo>
                    <a:pt x="981" y="2419"/>
                  </a:lnTo>
                  <a:lnTo>
                    <a:pt x="978" y="2422"/>
                  </a:lnTo>
                  <a:lnTo>
                    <a:pt x="981" y="2424"/>
                  </a:lnTo>
                  <a:lnTo>
                    <a:pt x="973" y="2430"/>
                  </a:lnTo>
                  <a:lnTo>
                    <a:pt x="957" y="2434"/>
                  </a:lnTo>
                  <a:lnTo>
                    <a:pt x="955" y="2436"/>
                  </a:lnTo>
                  <a:lnTo>
                    <a:pt x="954" y="2438"/>
                  </a:lnTo>
                  <a:lnTo>
                    <a:pt x="952" y="2438"/>
                  </a:lnTo>
                  <a:lnTo>
                    <a:pt x="948" y="2447"/>
                  </a:lnTo>
                  <a:lnTo>
                    <a:pt x="948" y="2454"/>
                  </a:lnTo>
                  <a:lnTo>
                    <a:pt x="947" y="2460"/>
                  </a:lnTo>
                  <a:lnTo>
                    <a:pt x="952" y="2469"/>
                  </a:lnTo>
                  <a:lnTo>
                    <a:pt x="945" y="2479"/>
                  </a:lnTo>
                  <a:lnTo>
                    <a:pt x="952" y="2487"/>
                  </a:lnTo>
                  <a:lnTo>
                    <a:pt x="955" y="2487"/>
                  </a:lnTo>
                  <a:lnTo>
                    <a:pt x="957" y="2483"/>
                  </a:lnTo>
                  <a:lnTo>
                    <a:pt x="961" y="2484"/>
                  </a:lnTo>
                  <a:lnTo>
                    <a:pt x="961" y="2487"/>
                  </a:lnTo>
                  <a:lnTo>
                    <a:pt x="966" y="2487"/>
                  </a:lnTo>
                  <a:lnTo>
                    <a:pt x="967" y="2491"/>
                  </a:lnTo>
                  <a:lnTo>
                    <a:pt x="971" y="2493"/>
                  </a:lnTo>
                  <a:lnTo>
                    <a:pt x="973" y="2505"/>
                  </a:lnTo>
                  <a:lnTo>
                    <a:pt x="978" y="2513"/>
                  </a:lnTo>
                  <a:lnTo>
                    <a:pt x="982" y="2521"/>
                  </a:lnTo>
                  <a:lnTo>
                    <a:pt x="982" y="2524"/>
                  </a:lnTo>
                  <a:lnTo>
                    <a:pt x="984" y="2527"/>
                  </a:lnTo>
                  <a:lnTo>
                    <a:pt x="988" y="2544"/>
                  </a:lnTo>
                  <a:lnTo>
                    <a:pt x="985" y="2545"/>
                  </a:lnTo>
                  <a:lnTo>
                    <a:pt x="985" y="2553"/>
                  </a:lnTo>
                  <a:lnTo>
                    <a:pt x="991" y="2555"/>
                  </a:lnTo>
                  <a:lnTo>
                    <a:pt x="991" y="2557"/>
                  </a:lnTo>
                  <a:lnTo>
                    <a:pt x="989" y="2565"/>
                  </a:lnTo>
                  <a:lnTo>
                    <a:pt x="996" y="2567"/>
                  </a:lnTo>
                  <a:lnTo>
                    <a:pt x="1009" y="2560"/>
                  </a:lnTo>
                  <a:lnTo>
                    <a:pt x="1012" y="2572"/>
                  </a:lnTo>
                  <a:lnTo>
                    <a:pt x="1017" y="2579"/>
                  </a:lnTo>
                  <a:lnTo>
                    <a:pt x="1018" y="2585"/>
                  </a:lnTo>
                  <a:lnTo>
                    <a:pt x="1011" y="2597"/>
                  </a:lnTo>
                  <a:lnTo>
                    <a:pt x="1011" y="2604"/>
                  </a:lnTo>
                  <a:lnTo>
                    <a:pt x="1012" y="2613"/>
                  </a:lnTo>
                  <a:lnTo>
                    <a:pt x="1008" y="2631"/>
                  </a:lnTo>
                  <a:lnTo>
                    <a:pt x="1009" y="2651"/>
                  </a:lnTo>
                  <a:lnTo>
                    <a:pt x="1013" y="2656"/>
                  </a:lnTo>
                  <a:lnTo>
                    <a:pt x="1044" y="2655"/>
                  </a:lnTo>
                  <a:lnTo>
                    <a:pt x="1050" y="2652"/>
                  </a:lnTo>
                  <a:lnTo>
                    <a:pt x="1055" y="2649"/>
                  </a:lnTo>
                  <a:lnTo>
                    <a:pt x="1065" y="2638"/>
                  </a:lnTo>
                  <a:lnTo>
                    <a:pt x="1068" y="2636"/>
                  </a:lnTo>
                  <a:lnTo>
                    <a:pt x="1072" y="2636"/>
                  </a:lnTo>
                  <a:lnTo>
                    <a:pt x="1079" y="2639"/>
                  </a:lnTo>
                  <a:lnTo>
                    <a:pt x="1080" y="2651"/>
                  </a:lnTo>
                  <a:lnTo>
                    <a:pt x="1083" y="2660"/>
                  </a:lnTo>
                  <a:lnTo>
                    <a:pt x="1089" y="2667"/>
                  </a:lnTo>
                  <a:lnTo>
                    <a:pt x="1085" y="2676"/>
                  </a:lnTo>
                  <a:lnTo>
                    <a:pt x="1084" y="2698"/>
                  </a:lnTo>
                  <a:lnTo>
                    <a:pt x="1080" y="2707"/>
                  </a:lnTo>
                  <a:lnTo>
                    <a:pt x="1074" y="2710"/>
                  </a:lnTo>
                  <a:lnTo>
                    <a:pt x="1071" y="2715"/>
                  </a:lnTo>
                  <a:lnTo>
                    <a:pt x="1067" y="2735"/>
                  </a:lnTo>
                  <a:lnTo>
                    <a:pt x="1061" y="2751"/>
                  </a:lnTo>
                  <a:lnTo>
                    <a:pt x="1055" y="2765"/>
                  </a:lnTo>
                  <a:lnTo>
                    <a:pt x="1047" y="2771"/>
                  </a:lnTo>
                  <a:lnTo>
                    <a:pt x="1035" y="2775"/>
                  </a:lnTo>
                  <a:lnTo>
                    <a:pt x="1024" y="2787"/>
                  </a:lnTo>
                  <a:lnTo>
                    <a:pt x="1018" y="2793"/>
                  </a:lnTo>
                  <a:lnTo>
                    <a:pt x="1014" y="2809"/>
                  </a:lnTo>
                  <a:lnTo>
                    <a:pt x="1007" y="2825"/>
                  </a:lnTo>
                  <a:lnTo>
                    <a:pt x="1008" y="2844"/>
                  </a:lnTo>
                  <a:lnTo>
                    <a:pt x="1014" y="2844"/>
                  </a:lnTo>
                  <a:lnTo>
                    <a:pt x="1013" y="2850"/>
                  </a:lnTo>
                  <a:lnTo>
                    <a:pt x="1017" y="2859"/>
                  </a:lnTo>
                  <a:lnTo>
                    <a:pt x="1029" y="2862"/>
                  </a:lnTo>
                  <a:lnTo>
                    <a:pt x="1044" y="2866"/>
                  </a:lnTo>
                  <a:lnTo>
                    <a:pt x="1054" y="2870"/>
                  </a:lnTo>
                  <a:lnTo>
                    <a:pt x="1074" y="2870"/>
                  </a:lnTo>
                  <a:lnTo>
                    <a:pt x="1080" y="2871"/>
                  </a:lnTo>
                  <a:lnTo>
                    <a:pt x="1084" y="2871"/>
                  </a:lnTo>
                  <a:lnTo>
                    <a:pt x="1089" y="2877"/>
                  </a:lnTo>
                  <a:lnTo>
                    <a:pt x="1092" y="2889"/>
                  </a:lnTo>
                  <a:lnTo>
                    <a:pt x="1091" y="2893"/>
                  </a:lnTo>
                  <a:lnTo>
                    <a:pt x="1086" y="2895"/>
                  </a:lnTo>
                  <a:lnTo>
                    <a:pt x="1077" y="2898"/>
                  </a:lnTo>
                  <a:lnTo>
                    <a:pt x="1073" y="2901"/>
                  </a:lnTo>
                  <a:lnTo>
                    <a:pt x="1073" y="2907"/>
                  </a:lnTo>
                  <a:lnTo>
                    <a:pt x="1073" y="2913"/>
                  </a:lnTo>
                  <a:lnTo>
                    <a:pt x="1077" y="2916"/>
                  </a:lnTo>
                  <a:lnTo>
                    <a:pt x="1085" y="2914"/>
                  </a:lnTo>
                  <a:lnTo>
                    <a:pt x="1089" y="2916"/>
                  </a:lnTo>
                  <a:lnTo>
                    <a:pt x="1090" y="2918"/>
                  </a:lnTo>
                  <a:lnTo>
                    <a:pt x="1091" y="2928"/>
                  </a:lnTo>
                  <a:lnTo>
                    <a:pt x="1093" y="2928"/>
                  </a:lnTo>
                  <a:lnTo>
                    <a:pt x="1104" y="2926"/>
                  </a:lnTo>
                  <a:lnTo>
                    <a:pt x="1108" y="2928"/>
                  </a:lnTo>
                  <a:lnTo>
                    <a:pt x="1109" y="2932"/>
                  </a:lnTo>
                  <a:lnTo>
                    <a:pt x="1111" y="2959"/>
                  </a:lnTo>
                  <a:lnTo>
                    <a:pt x="1117" y="2979"/>
                  </a:lnTo>
                  <a:lnTo>
                    <a:pt x="1122" y="2979"/>
                  </a:lnTo>
                  <a:lnTo>
                    <a:pt x="1126" y="2994"/>
                  </a:lnTo>
                  <a:lnTo>
                    <a:pt x="1135" y="2991"/>
                  </a:lnTo>
                  <a:lnTo>
                    <a:pt x="1142" y="2981"/>
                  </a:lnTo>
                  <a:lnTo>
                    <a:pt x="1158" y="2979"/>
                  </a:lnTo>
                  <a:lnTo>
                    <a:pt x="1165" y="2976"/>
                  </a:lnTo>
                  <a:lnTo>
                    <a:pt x="1171" y="2985"/>
                  </a:lnTo>
                  <a:lnTo>
                    <a:pt x="1172" y="2989"/>
                  </a:lnTo>
                  <a:lnTo>
                    <a:pt x="1176" y="2994"/>
                  </a:lnTo>
                  <a:lnTo>
                    <a:pt x="1186" y="3000"/>
                  </a:lnTo>
                  <a:lnTo>
                    <a:pt x="1199" y="3009"/>
                  </a:lnTo>
                  <a:lnTo>
                    <a:pt x="1207" y="3011"/>
                  </a:lnTo>
                  <a:lnTo>
                    <a:pt x="1217" y="3014"/>
                  </a:lnTo>
                  <a:lnTo>
                    <a:pt x="1224" y="3019"/>
                  </a:lnTo>
                  <a:lnTo>
                    <a:pt x="1225" y="3021"/>
                  </a:lnTo>
                  <a:lnTo>
                    <a:pt x="1234" y="3025"/>
                  </a:lnTo>
                  <a:lnTo>
                    <a:pt x="1235" y="3032"/>
                  </a:lnTo>
                  <a:lnTo>
                    <a:pt x="1243" y="3035"/>
                  </a:lnTo>
                  <a:lnTo>
                    <a:pt x="1244" y="3045"/>
                  </a:lnTo>
                  <a:lnTo>
                    <a:pt x="1244" y="3051"/>
                  </a:lnTo>
                  <a:lnTo>
                    <a:pt x="1246" y="3054"/>
                  </a:lnTo>
                  <a:lnTo>
                    <a:pt x="1241" y="3059"/>
                  </a:lnTo>
                  <a:lnTo>
                    <a:pt x="1235" y="3063"/>
                  </a:lnTo>
                  <a:lnTo>
                    <a:pt x="1235" y="3073"/>
                  </a:lnTo>
                  <a:lnTo>
                    <a:pt x="1240" y="3084"/>
                  </a:lnTo>
                  <a:lnTo>
                    <a:pt x="1238" y="3094"/>
                  </a:lnTo>
                  <a:lnTo>
                    <a:pt x="1246" y="3096"/>
                  </a:lnTo>
                  <a:lnTo>
                    <a:pt x="1253" y="3077"/>
                  </a:lnTo>
                  <a:lnTo>
                    <a:pt x="1259" y="3062"/>
                  </a:lnTo>
                  <a:lnTo>
                    <a:pt x="1302" y="3080"/>
                  </a:lnTo>
                  <a:lnTo>
                    <a:pt x="1300" y="3089"/>
                  </a:lnTo>
                  <a:lnTo>
                    <a:pt x="1313" y="3095"/>
                  </a:lnTo>
                  <a:lnTo>
                    <a:pt x="1315" y="3084"/>
                  </a:lnTo>
                  <a:lnTo>
                    <a:pt x="1346" y="3094"/>
                  </a:lnTo>
                  <a:lnTo>
                    <a:pt x="1350" y="3107"/>
                  </a:lnTo>
                  <a:lnTo>
                    <a:pt x="1357" y="3107"/>
                  </a:lnTo>
                  <a:lnTo>
                    <a:pt x="1361" y="3112"/>
                  </a:lnTo>
                  <a:lnTo>
                    <a:pt x="1374" y="3113"/>
                  </a:lnTo>
                  <a:lnTo>
                    <a:pt x="1375" y="3101"/>
                  </a:lnTo>
                  <a:lnTo>
                    <a:pt x="1373" y="3096"/>
                  </a:lnTo>
                  <a:lnTo>
                    <a:pt x="1373" y="3094"/>
                  </a:lnTo>
                  <a:lnTo>
                    <a:pt x="1386" y="3100"/>
                  </a:lnTo>
                  <a:lnTo>
                    <a:pt x="1386" y="3107"/>
                  </a:lnTo>
                  <a:lnTo>
                    <a:pt x="1399" y="3098"/>
                  </a:lnTo>
                  <a:lnTo>
                    <a:pt x="1397" y="3096"/>
                  </a:lnTo>
                  <a:lnTo>
                    <a:pt x="1397" y="3089"/>
                  </a:lnTo>
                  <a:lnTo>
                    <a:pt x="1391" y="3085"/>
                  </a:lnTo>
                  <a:lnTo>
                    <a:pt x="1385" y="3077"/>
                  </a:lnTo>
                  <a:lnTo>
                    <a:pt x="1397" y="3051"/>
                  </a:lnTo>
                  <a:lnTo>
                    <a:pt x="1423" y="3065"/>
                  </a:lnTo>
                  <a:lnTo>
                    <a:pt x="1423" y="3071"/>
                  </a:lnTo>
                  <a:lnTo>
                    <a:pt x="1433" y="3073"/>
                  </a:lnTo>
                  <a:lnTo>
                    <a:pt x="1431" y="3080"/>
                  </a:lnTo>
                  <a:lnTo>
                    <a:pt x="1440" y="3082"/>
                  </a:lnTo>
                  <a:lnTo>
                    <a:pt x="1441" y="3074"/>
                  </a:lnTo>
                  <a:lnTo>
                    <a:pt x="1442" y="3071"/>
                  </a:lnTo>
                  <a:lnTo>
                    <a:pt x="1443" y="3068"/>
                  </a:lnTo>
                  <a:lnTo>
                    <a:pt x="1448" y="3068"/>
                  </a:lnTo>
                  <a:lnTo>
                    <a:pt x="1453" y="3071"/>
                  </a:lnTo>
                  <a:lnTo>
                    <a:pt x="1465" y="3050"/>
                  </a:lnTo>
                  <a:lnTo>
                    <a:pt x="1475" y="3056"/>
                  </a:lnTo>
                  <a:lnTo>
                    <a:pt x="1472" y="3065"/>
                  </a:lnTo>
                  <a:lnTo>
                    <a:pt x="1475" y="3066"/>
                  </a:lnTo>
                  <a:lnTo>
                    <a:pt x="1473" y="3068"/>
                  </a:lnTo>
                  <a:lnTo>
                    <a:pt x="1477" y="3071"/>
                  </a:lnTo>
                  <a:lnTo>
                    <a:pt x="1478" y="3077"/>
                  </a:lnTo>
                  <a:lnTo>
                    <a:pt x="1496" y="3066"/>
                  </a:lnTo>
                  <a:lnTo>
                    <a:pt x="1493" y="3060"/>
                  </a:lnTo>
                  <a:lnTo>
                    <a:pt x="1493" y="3057"/>
                  </a:lnTo>
                  <a:lnTo>
                    <a:pt x="1506" y="3055"/>
                  </a:lnTo>
                  <a:lnTo>
                    <a:pt x="1511" y="3057"/>
                  </a:lnTo>
                  <a:lnTo>
                    <a:pt x="1521" y="3055"/>
                  </a:lnTo>
                  <a:lnTo>
                    <a:pt x="1529" y="3032"/>
                  </a:lnTo>
                  <a:lnTo>
                    <a:pt x="1529" y="3026"/>
                  </a:lnTo>
                  <a:lnTo>
                    <a:pt x="1529" y="3002"/>
                  </a:lnTo>
                  <a:lnTo>
                    <a:pt x="1523" y="2989"/>
                  </a:lnTo>
                  <a:lnTo>
                    <a:pt x="1524" y="2984"/>
                  </a:lnTo>
                  <a:lnTo>
                    <a:pt x="1548" y="2991"/>
                  </a:lnTo>
                  <a:lnTo>
                    <a:pt x="1555" y="2995"/>
                  </a:lnTo>
                  <a:lnTo>
                    <a:pt x="1552" y="2999"/>
                  </a:lnTo>
                  <a:lnTo>
                    <a:pt x="1560" y="3001"/>
                  </a:lnTo>
                  <a:lnTo>
                    <a:pt x="1567" y="3012"/>
                  </a:lnTo>
                  <a:lnTo>
                    <a:pt x="1555" y="3038"/>
                  </a:lnTo>
                  <a:lnTo>
                    <a:pt x="1548" y="3055"/>
                  </a:lnTo>
                  <a:lnTo>
                    <a:pt x="1578" y="3071"/>
                  </a:lnTo>
                  <a:lnTo>
                    <a:pt x="1580" y="3079"/>
                  </a:lnTo>
                  <a:lnTo>
                    <a:pt x="1582" y="3079"/>
                  </a:lnTo>
                  <a:lnTo>
                    <a:pt x="1585" y="3086"/>
                  </a:lnTo>
                  <a:lnTo>
                    <a:pt x="1608" y="3083"/>
                  </a:lnTo>
                  <a:lnTo>
                    <a:pt x="1600" y="3090"/>
                  </a:lnTo>
                  <a:lnTo>
                    <a:pt x="1600" y="3097"/>
                  </a:lnTo>
                  <a:lnTo>
                    <a:pt x="1606" y="3116"/>
                  </a:lnTo>
                  <a:lnTo>
                    <a:pt x="1600" y="3119"/>
                  </a:lnTo>
                  <a:lnTo>
                    <a:pt x="1603" y="3138"/>
                  </a:lnTo>
                  <a:lnTo>
                    <a:pt x="1606" y="3138"/>
                  </a:lnTo>
                  <a:lnTo>
                    <a:pt x="1606" y="3144"/>
                  </a:lnTo>
                  <a:lnTo>
                    <a:pt x="1621" y="3144"/>
                  </a:lnTo>
                  <a:lnTo>
                    <a:pt x="1669" y="3139"/>
                  </a:lnTo>
                  <a:lnTo>
                    <a:pt x="1701" y="3133"/>
                  </a:lnTo>
                  <a:lnTo>
                    <a:pt x="1730" y="3128"/>
                  </a:lnTo>
                  <a:lnTo>
                    <a:pt x="1754" y="3124"/>
                  </a:lnTo>
                  <a:lnTo>
                    <a:pt x="1758" y="3126"/>
                  </a:lnTo>
                  <a:lnTo>
                    <a:pt x="1760" y="3136"/>
                  </a:lnTo>
                  <a:lnTo>
                    <a:pt x="1760" y="3144"/>
                  </a:lnTo>
                  <a:lnTo>
                    <a:pt x="1773" y="3149"/>
                  </a:lnTo>
                  <a:lnTo>
                    <a:pt x="1774" y="3155"/>
                  </a:lnTo>
                  <a:lnTo>
                    <a:pt x="1783" y="3156"/>
                  </a:lnTo>
                  <a:lnTo>
                    <a:pt x="1785" y="3180"/>
                  </a:lnTo>
                  <a:lnTo>
                    <a:pt x="1795" y="3182"/>
                  </a:lnTo>
                  <a:lnTo>
                    <a:pt x="1804" y="3185"/>
                  </a:lnTo>
                  <a:lnTo>
                    <a:pt x="1811" y="3188"/>
                  </a:lnTo>
                  <a:lnTo>
                    <a:pt x="1815" y="3190"/>
                  </a:lnTo>
                  <a:lnTo>
                    <a:pt x="1819" y="3192"/>
                  </a:lnTo>
                  <a:lnTo>
                    <a:pt x="1832" y="3196"/>
                  </a:lnTo>
                  <a:lnTo>
                    <a:pt x="1849" y="3205"/>
                  </a:lnTo>
                  <a:lnTo>
                    <a:pt x="1853" y="3209"/>
                  </a:lnTo>
                  <a:lnTo>
                    <a:pt x="1863" y="3201"/>
                  </a:lnTo>
                  <a:lnTo>
                    <a:pt x="1869" y="3198"/>
                  </a:lnTo>
                  <a:lnTo>
                    <a:pt x="1871" y="3188"/>
                  </a:lnTo>
                  <a:lnTo>
                    <a:pt x="1877" y="3185"/>
                  </a:lnTo>
                  <a:lnTo>
                    <a:pt x="1868" y="3178"/>
                  </a:lnTo>
                  <a:lnTo>
                    <a:pt x="1873" y="3167"/>
                  </a:lnTo>
                  <a:lnTo>
                    <a:pt x="1885" y="3173"/>
                  </a:lnTo>
                  <a:lnTo>
                    <a:pt x="1886" y="3172"/>
                  </a:lnTo>
                  <a:lnTo>
                    <a:pt x="1876" y="3166"/>
                  </a:lnTo>
                  <a:lnTo>
                    <a:pt x="1874" y="3164"/>
                  </a:lnTo>
                  <a:lnTo>
                    <a:pt x="1880" y="3157"/>
                  </a:lnTo>
                  <a:lnTo>
                    <a:pt x="1877" y="3154"/>
                  </a:lnTo>
                  <a:lnTo>
                    <a:pt x="1879" y="3151"/>
                  </a:lnTo>
                  <a:lnTo>
                    <a:pt x="1883" y="3140"/>
                  </a:lnTo>
                  <a:lnTo>
                    <a:pt x="1897" y="3142"/>
                  </a:lnTo>
                  <a:lnTo>
                    <a:pt x="1900" y="3137"/>
                  </a:lnTo>
                  <a:lnTo>
                    <a:pt x="1903" y="3145"/>
                  </a:lnTo>
                  <a:lnTo>
                    <a:pt x="1909" y="3144"/>
                  </a:lnTo>
                  <a:lnTo>
                    <a:pt x="1913" y="3155"/>
                  </a:lnTo>
                  <a:lnTo>
                    <a:pt x="1919" y="3149"/>
                  </a:lnTo>
                  <a:lnTo>
                    <a:pt x="1919" y="3146"/>
                  </a:lnTo>
                  <a:lnTo>
                    <a:pt x="1928" y="3140"/>
                  </a:lnTo>
                  <a:lnTo>
                    <a:pt x="1934" y="3137"/>
                  </a:lnTo>
                  <a:lnTo>
                    <a:pt x="1936" y="3140"/>
                  </a:lnTo>
                  <a:lnTo>
                    <a:pt x="1939" y="3139"/>
                  </a:lnTo>
                  <a:lnTo>
                    <a:pt x="1939" y="3138"/>
                  </a:lnTo>
                  <a:lnTo>
                    <a:pt x="1941" y="3137"/>
                  </a:lnTo>
                  <a:lnTo>
                    <a:pt x="1943" y="3138"/>
                  </a:lnTo>
                  <a:lnTo>
                    <a:pt x="1964" y="3126"/>
                  </a:lnTo>
                  <a:lnTo>
                    <a:pt x="1970" y="3131"/>
                  </a:lnTo>
                  <a:lnTo>
                    <a:pt x="1972" y="3127"/>
                  </a:lnTo>
                  <a:lnTo>
                    <a:pt x="1969" y="3120"/>
                  </a:lnTo>
                  <a:lnTo>
                    <a:pt x="1961" y="3118"/>
                  </a:lnTo>
                  <a:lnTo>
                    <a:pt x="1958" y="3114"/>
                  </a:lnTo>
                  <a:lnTo>
                    <a:pt x="1957" y="3113"/>
                  </a:lnTo>
                  <a:lnTo>
                    <a:pt x="1958" y="3112"/>
                  </a:lnTo>
                  <a:lnTo>
                    <a:pt x="1965" y="3114"/>
                  </a:lnTo>
                  <a:lnTo>
                    <a:pt x="1972" y="3114"/>
                  </a:lnTo>
                  <a:lnTo>
                    <a:pt x="1978" y="3113"/>
                  </a:lnTo>
                  <a:lnTo>
                    <a:pt x="1985" y="3119"/>
                  </a:lnTo>
                  <a:lnTo>
                    <a:pt x="2003" y="3107"/>
                  </a:lnTo>
                  <a:lnTo>
                    <a:pt x="2018" y="3122"/>
                  </a:lnTo>
                  <a:lnTo>
                    <a:pt x="2025" y="3134"/>
                  </a:lnTo>
                  <a:lnTo>
                    <a:pt x="2028" y="3140"/>
                  </a:lnTo>
                  <a:lnTo>
                    <a:pt x="2036" y="3150"/>
                  </a:lnTo>
                  <a:lnTo>
                    <a:pt x="2042" y="3150"/>
                  </a:lnTo>
                  <a:lnTo>
                    <a:pt x="2045" y="3151"/>
                  </a:lnTo>
                  <a:lnTo>
                    <a:pt x="2048" y="3149"/>
                  </a:lnTo>
                  <a:lnTo>
                    <a:pt x="2049" y="3146"/>
                  </a:lnTo>
                  <a:lnTo>
                    <a:pt x="2051" y="3146"/>
                  </a:lnTo>
                  <a:lnTo>
                    <a:pt x="2052" y="3142"/>
                  </a:lnTo>
                  <a:lnTo>
                    <a:pt x="2064" y="3149"/>
                  </a:lnTo>
                  <a:lnTo>
                    <a:pt x="2068" y="3151"/>
                  </a:lnTo>
                  <a:lnTo>
                    <a:pt x="2070" y="3148"/>
                  </a:lnTo>
                  <a:lnTo>
                    <a:pt x="2070" y="3145"/>
                  </a:lnTo>
                  <a:lnTo>
                    <a:pt x="2073" y="3143"/>
                  </a:lnTo>
                  <a:lnTo>
                    <a:pt x="2084" y="3142"/>
                  </a:lnTo>
                  <a:lnTo>
                    <a:pt x="2088" y="3143"/>
                  </a:lnTo>
                  <a:lnTo>
                    <a:pt x="2090" y="3142"/>
                  </a:lnTo>
                  <a:lnTo>
                    <a:pt x="2088" y="3138"/>
                  </a:lnTo>
                  <a:lnTo>
                    <a:pt x="2086" y="3137"/>
                  </a:lnTo>
                  <a:lnTo>
                    <a:pt x="2079" y="3132"/>
                  </a:lnTo>
                  <a:lnTo>
                    <a:pt x="2084" y="3124"/>
                  </a:lnTo>
                  <a:lnTo>
                    <a:pt x="2088" y="3124"/>
                  </a:lnTo>
                  <a:lnTo>
                    <a:pt x="2092" y="3119"/>
                  </a:lnTo>
                  <a:lnTo>
                    <a:pt x="2088" y="3119"/>
                  </a:lnTo>
                  <a:lnTo>
                    <a:pt x="2088" y="3109"/>
                  </a:lnTo>
                  <a:lnTo>
                    <a:pt x="2094" y="3109"/>
                  </a:lnTo>
                  <a:lnTo>
                    <a:pt x="2100" y="3100"/>
                  </a:lnTo>
                  <a:lnTo>
                    <a:pt x="2096" y="3086"/>
                  </a:lnTo>
                  <a:lnTo>
                    <a:pt x="2097" y="3082"/>
                  </a:lnTo>
                  <a:lnTo>
                    <a:pt x="2097" y="3078"/>
                  </a:lnTo>
                  <a:lnTo>
                    <a:pt x="2091" y="3056"/>
                  </a:lnTo>
                  <a:lnTo>
                    <a:pt x="2090" y="3037"/>
                  </a:lnTo>
                  <a:lnTo>
                    <a:pt x="2087" y="3029"/>
                  </a:lnTo>
                  <a:lnTo>
                    <a:pt x="2093" y="3026"/>
                  </a:lnTo>
                  <a:lnTo>
                    <a:pt x="2096" y="3025"/>
                  </a:lnTo>
                  <a:lnTo>
                    <a:pt x="2096" y="3019"/>
                  </a:lnTo>
                  <a:lnTo>
                    <a:pt x="2097" y="3015"/>
                  </a:lnTo>
                  <a:lnTo>
                    <a:pt x="2096" y="3012"/>
                  </a:lnTo>
                  <a:lnTo>
                    <a:pt x="2096" y="3011"/>
                  </a:lnTo>
                  <a:lnTo>
                    <a:pt x="2098" y="3009"/>
                  </a:lnTo>
                  <a:lnTo>
                    <a:pt x="2098" y="3006"/>
                  </a:lnTo>
                  <a:lnTo>
                    <a:pt x="2096" y="3003"/>
                  </a:lnTo>
                  <a:lnTo>
                    <a:pt x="2097" y="2999"/>
                  </a:lnTo>
                  <a:lnTo>
                    <a:pt x="2108" y="2996"/>
                  </a:lnTo>
                  <a:lnTo>
                    <a:pt x="2109" y="2995"/>
                  </a:lnTo>
                  <a:lnTo>
                    <a:pt x="2106" y="2993"/>
                  </a:lnTo>
                  <a:lnTo>
                    <a:pt x="2104" y="2988"/>
                  </a:lnTo>
                  <a:lnTo>
                    <a:pt x="2102" y="2985"/>
                  </a:lnTo>
                  <a:lnTo>
                    <a:pt x="2098" y="2981"/>
                  </a:lnTo>
                  <a:lnTo>
                    <a:pt x="2093" y="2978"/>
                  </a:lnTo>
                  <a:lnTo>
                    <a:pt x="2091" y="2976"/>
                  </a:lnTo>
                  <a:lnTo>
                    <a:pt x="2084" y="2970"/>
                  </a:lnTo>
                  <a:lnTo>
                    <a:pt x="2078" y="2964"/>
                  </a:lnTo>
                  <a:lnTo>
                    <a:pt x="2075" y="2964"/>
                  </a:lnTo>
                  <a:lnTo>
                    <a:pt x="2074" y="2953"/>
                  </a:lnTo>
                  <a:lnTo>
                    <a:pt x="2074" y="2942"/>
                  </a:lnTo>
                  <a:lnTo>
                    <a:pt x="2074" y="2934"/>
                  </a:lnTo>
                  <a:lnTo>
                    <a:pt x="2076" y="2929"/>
                  </a:lnTo>
                  <a:lnTo>
                    <a:pt x="2079" y="2925"/>
                  </a:lnTo>
                  <a:lnTo>
                    <a:pt x="2080" y="2922"/>
                  </a:lnTo>
                  <a:lnTo>
                    <a:pt x="2085" y="2920"/>
                  </a:lnTo>
                  <a:lnTo>
                    <a:pt x="2085" y="2913"/>
                  </a:lnTo>
                  <a:lnTo>
                    <a:pt x="2087" y="2907"/>
                  </a:lnTo>
                  <a:lnTo>
                    <a:pt x="2090" y="2890"/>
                  </a:lnTo>
                  <a:lnTo>
                    <a:pt x="2084" y="2882"/>
                  </a:lnTo>
                  <a:lnTo>
                    <a:pt x="2078" y="2869"/>
                  </a:lnTo>
                  <a:lnTo>
                    <a:pt x="2078" y="2862"/>
                  </a:lnTo>
                  <a:lnTo>
                    <a:pt x="2087" y="2851"/>
                  </a:lnTo>
                  <a:lnTo>
                    <a:pt x="2102" y="2841"/>
                  </a:lnTo>
                  <a:lnTo>
                    <a:pt x="2109" y="2839"/>
                  </a:lnTo>
                  <a:lnTo>
                    <a:pt x="2112" y="2835"/>
                  </a:lnTo>
                  <a:lnTo>
                    <a:pt x="2115" y="2830"/>
                  </a:lnTo>
                  <a:lnTo>
                    <a:pt x="2108" y="2828"/>
                  </a:lnTo>
                  <a:lnTo>
                    <a:pt x="2100" y="2824"/>
                  </a:lnTo>
                  <a:lnTo>
                    <a:pt x="2098" y="2822"/>
                  </a:lnTo>
                  <a:lnTo>
                    <a:pt x="2099" y="2815"/>
                  </a:lnTo>
                  <a:lnTo>
                    <a:pt x="2094" y="2813"/>
                  </a:lnTo>
                  <a:lnTo>
                    <a:pt x="2090" y="2825"/>
                  </a:lnTo>
                  <a:lnTo>
                    <a:pt x="2084" y="2824"/>
                  </a:lnTo>
                  <a:lnTo>
                    <a:pt x="2081" y="2818"/>
                  </a:lnTo>
                  <a:lnTo>
                    <a:pt x="2076" y="2817"/>
                  </a:lnTo>
                  <a:lnTo>
                    <a:pt x="2070" y="2819"/>
                  </a:lnTo>
                  <a:lnTo>
                    <a:pt x="2066" y="2817"/>
                  </a:lnTo>
                  <a:lnTo>
                    <a:pt x="2063" y="2813"/>
                  </a:lnTo>
                  <a:lnTo>
                    <a:pt x="2073" y="2806"/>
                  </a:lnTo>
                  <a:lnTo>
                    <a:pt x="2073" y="2798"/>
                  </a:lnTo>
                  <a:lnTo>
                    <a:pt x="2078" y="2803"/>
                  </a:lnTo>
                  <a:lnTo>
                    <a:pt x="2084" y="2800"/>
                  </a:lnTo>
                  <a:lnTo>
                    <a:pt x="2084" y="2791"/>
                  </a:lnTo>
                  <a:lnTo>
                    <a:pt x="2086" y="2785"/>
                  </a:lnTo>
                  <a:lnTo>
                    <a:pt x="2084" y="2780"/>
                  </a:lnTo>
                  <a:lnTo>
                    <a:pt x="2086" y="2770"/>
                  </a:lnTo>
                  <a:lnTo>
                    <a:pt x="2084" y="2770"/>
                  </a:lnTo>
                  <a:lnTo>
                    <a:pt x="2087" y="2763"/>
                  </a:lnTo>
                  <a:lnTo>
                    <a:pt x="2091" y="2763"/>
                  </a:lnTo>
                  <a:lnTo>
                    <a:pt x="2091" y="2761"/>
                  </a:lnTo>
                  <a:lnTo>
                    <a:pt x="2080" y="2755"/>
                  </a:lnTo>
                  <a:lnTo>
                    <a:pt x="2081" y="2750"/>
                  </a:lnTo>
                  <a:lnTo>
                    <a:pt x="2084" y="2751"/>
                  </a:lnTo>
                  <a:lnTo>
                    <a:pt x="2085" y="2747"/>
                  </a:lnTo>
                  <a:lnTo>
                    <a:pt x="2092" y="2733"/>
                  </a:lnTo>
                  <a:lnTo>
                    <a:pt x="2098" y="2732"/>
                  </a:lnTo>
                  <a:lnTo>
                    <a:pt x="2088" y="2710"/>
                  </a:lnTo>
                  <a:lnTo>
                    <a:pt x="2084" y="2702"/>
                  </a:lnTo>
                  <a:lnTo>
                    <a:pt x="2078" y="2699"/>
                  </a:lnTo>
                  <a:lnTo>
                    <a:pt x="2074" y="2705"/>
                  </a:lnTo>
                  <a:lnTo>
                    <a:pt x="2070" y="2700"/>
                  </a:lnTo>
                  <a:lnTo>
                    <a:pt x="2067" y="2700"/>
                  </a:lnTo>
                  <a:lnTo>
                    <a:pt x="2061" y="2709"/>
                  </a:lnTo>
                  <a:lnTo>
                    <a:pt x="2054" y="2702"/>
                  </a:lnTo>
                  <a:lnTo>
                    <a:pt x="2048" y="2694"/>
                  </a:lnTo>
                  <a:lnTo>
                    <a:pt x="2044" y="2684"/>
                  </a:lnTo>
                  <a:lnTo>
                    <a:pt x="2040" y="2682"/>
                  </a:lnTo>
                  <a:lnTo>
                    <a:pt x="2038" y="2682"/>
                  </a:lnTo>
                  <a:lnTo>
                    <a:pt x="2036" y="2685"/>
                  </a:lnTo>
                  <a:lnTo>
                    <a:pt x="2037" y="2688"/>
                  </a:lnTo>
                  <a:lnTo>
                    <a:pt x="2032" y="2690"/>
                  </a:lnTo>
                  <a:lnTo>
                    <a:pt x="2030" y="2688"/>
                  </a:lnTo>
                  <a:lnTo>
                    <a:pt x="2024" y="2676"/>
                  </a:lnTo>
                  <a:lnTo>
                    <a:pt x="2021" y="2672"/>
                  </a:lnTo>
                  <a:lnTo>
                    <a:pt x="2025" y="2666"/>
                  </a:lnTo>
                  <a:lnTo>
                    <a:pt x="2026" y="2661"/>
                  </a:lnTo>
                  <a:lnTo>
                    <a:pt x="2033" y="2662"/>
                  </a:lnTo>
                  <a:lnTo>
                    <a:pt x="2036" y="2656"/>
                  </a:lnTo>
                  <a:lnTo>
                    <a:pt x="2039" y="2657"/>
                  </a:lnTo>
                  <a:lnTo>
                    <a:pt x="2039" y="2652"/>
                  </a:lnTo>
                  <a:lnTo>
                    <a:pt x="2042" y="2652"/>
                  </a:lnTo>
                  <a:lnTo>
                    <a:pt x="2043" y="2651"/>
                  </a:lnTo>
                  <a:lnTo>
                    <a:pt x="2043" y="2649"/>
                  </a:lnTo>
                  <a:lnTo>
                    <a:pt x="2046" y="2649"/>
                  </a:lnTo>
                  <a:lnTo>
                    <a:pt x="2049" y="2645"/>
                  </a:lnTo>
                  <a:lnTo>
                    <a:pt x="2049" y="2642"/>
                  </a:lnTo>
                  <a:lnTo>
                    <a:pt x="2050" y="2639"/>
                  </a:lnTo>
                  <a:lnTo>
                    <a:pt x="2054" y="2639"/>
                  </a:lnTo>
                  <a:lnTo>
                    <a:pt x="2056" y="2637"/>
                  </a:lnTo>
                  <a:lnTo>
                    <a:pt x="2057" y="2639"/>
                  </a:lnTo>
                  <a:lnTo>
                    <a:pt x="2068" y="2638"/>
                  </a:lnTo>
                  <a:lnTo>
                    <a:pt x="2070" y="2643"/>
                  </a:lnTo>
                  <a:lnTo>
                    <a:pt x="2075" y="2648"/>
                  </a:lnTo>
                  <a:lnTo>
                    <a:pt x="2074" y="2650"/>
                  </a:lnTo>
                  <a:lnTo>
                    <a:pt x="2076" y="2650"/>
                  </a:lnTo>
                  <a:lnTo>
                    <a:pt x="2079" y="2649"/>
                  </a:lnTo>
                  <a:lnTo>
                    <a:pt x="2085" y="2634"/>
                  </a:lnTo>
                  <a:lnTo>
                    <a:pt x="2087" y="2613"/>
                  </a:lnTo>
                  <a:lnTo>
                    <a:pt x="2085" y="2609"/>
                  </a:lnTo>
                  <a:lnTo>
                    <a:pt x="2096" y="2580"/>
                  </a:lnTo>
                  <a:lnTo>
                    <a:pt x="2096" y="2573"/>
                  </a:lnTo>
                  <a:lnTo>
                    <a:pt x="2085" y="2571"/>
                  </a:lnTo>
                  <a:lnTo>
                    <a:pt x="2076" y="2565"/>
                  </a:lnTo>
                  <a:lnTo>
                    <a:pt x="2075" y="2556"/>
                  </a:lnTo>
                  <a:lnTo>
                    <a:pt x="2075" y="2543"/>
                  </a:lnTo>
                  <a:lnTo>
                    <a:pt x="2073" y="2520"/>
                  </a:lnTo>
                  <a:lnTo>
                    <a:pt x="2062" y="2507"/>
                  </a:lnTo>
                  <a:lnTo>
                    <a:pt x="2056" y="2501"/>
                  </a:lnTo>
                  <a:lnTo>
                    <a:pt x="2052" y="2484"/>
                  </a:lnTo>
                  <a:lnTo>
                    <a:pt x="2049" y="2471"/>
                  </a:lnTo>
                  <a:lnTo>
                    <a:pt x="2040" y="2461"/>
                  </a:lnTo>
                  <a:lnTo>
                    <a:pt x="2033" y="2459"/>
                  </a:lnTo>
                  <a:lnTo>
                    <a:pt x="2013" y="2458"/>
                  </a:lnTo>
                  <a:lnTo>
                    <a:pt x="2002" y="2467"/>
                  </a:lnTo>
                  <a:lnTo>
                    <a:pt x="1989" y="2472"/>
                  </a:lnTo>
                  <a:lnTo>
                    <a:pt x="1977" y="2473"/>
                  </a:lnTo>
                  <a:lnTo>
                    <a:pt x="1958" y="2469"/>
                  </a:lnTo>
                  <a:lnTo>
                    <a:pt x="1928" y="2456"/>
                  </a:lnTo>
                  <a:lnTo>
                    <a:pt x="1918" y="2453"/>
                  </a:lnTo>
                  <a:lnTo>
                    <a:pt x="1911" y="2444"/>
                  </a:lnTo>
                  <a:lnTo>
                    <a:pt x="1907" y="2430"/>
                  </a:lnTo>
                  <a:lnTo>
                    <a:pt x="1905" y="2425"/>
                  </a:lnTo>
                  <a:lnTo>
                    <a:pt x="1880" y="2408"/>
                  </a:lnTo>
                  <a:lnTo>
                    <a:pt x="1881" y="2406"/>
                  </a:lnTo>
                  <a:lnTo>
                    <a:pt x="1891" y="2400"/>
                  </a:lnTo>
                  <a:lnTo>
                    <a:pt x="1894" y="2395"/>
                  </a:lnTo>
                  <a:lnTo>
                    <a:pt x="1893" y="2372"/>
                  </a:lnTo>
                  <a:lnTo>
                    <a:pt x="1888" y="2363"/>
                  </a:lnTo>
                  <a:lnTo>
                    <a:pt x="1891" y="2358"/>
                  </a:lnTo>
                  <a:lnTo>
                    <a:pt x="1895" y="2354"/>
                  </a:lnTo>
                  <a:lnTo>
                    <a:pt x="1899" y="2354"/>
                  </a:lnTo>
                  <a:lnTo>
                    <a:pt x="1911" y="2362"/>
                  </a:lnTo>
                  <a:lnTo>
                    <a:pt x="1915" y="2359"/>
                  </a:lnTo>
                  <a:lnTo>
                    <a:pt x="1916" y="2364"/>
                  </a:lnTo>
                  <a:lnTo>
                    <a:pt x="1933" y="2371"/>
                  </a:lnTo>
                  <a:lnTo>
                    <a:pt x="1935" y="2370"/>
                  </a:lnTo>
                  <a:lnTo>
                    <a:pt x="1948" y="2377"/>
                  </a:lnTo>
                  <a:lnTo>
                    <a:pt x="1952" y="2381"/>
                  </a:lnTo>
                  <a:lnTo>
                    <a:pt x="1958" y="2376"/>
                  </a:lnTo>
                  <a:lnTo>
                    <a:pt x="1960" y="2396"/>
                  </a:lnTo>
                  <a:lnTo>
                    <a:pt x="1963" y="2399"/>
                  </a:lnTo>
                  <a:lnTo>
                    <a:pt x="1982" y="2405"/>
                  </a:lnTo>
                  <a:lnTo>
                    <a:pt x="1983" y="2398"/>
                  </a:lnTo>
                  <a:lnTo>
                    <a:pt x="1983" y="2384"/>
                  </a:lnTo>
                  <a:lnTo>
                    <a:pt x="1985" y="2383"/>
                  </a:lnTo>
                  <a:lnTo>
                    <a:pt x="1985" y="2377"/>
                  </a:lnTo>
                  <a:lnTo>
                    <a:pt x="1987" y="2378"/>
                  </a:lnTo>
                  <a:lnTo>
                    <a:pt x="1984" y="2375"/>
                  </a:lnTo>
                  <a:lnTo>
                    <a:pt x="1983" y="2371"/>
                  </a:lnTo>
                  <a:lnTo>
                    <a:pt x="1984" y="2366"/>
                  </a:lnTo>
                  <a:lnTo>
                    <a:pt x="1989" y="2366"/>
                  </a:lnTo>
                  <a:lnTo>
                    <a:pt x="1997" y="2364"/>
                  </a:lnTo>
                  <a:lnTo>
                    <a:pt x="1999" y="2359"/>
                  </a:lnTo>
                  <a:lnTo>
                    <a:pt x="2005" y="2359"/>
                  </a:lnTo>
                  <a:lnTo>
                    <a:pt x="2005" y="2357"/>
                  </a:lnTo>
                  <a:lnTo>
                    <a:pt x="2006" y="2353"/>
                  </a:lnTo>
                  <a:lnTo>
                    <a:pt x="2015" y="2352"/>
                  </a:lnTo>
                  <a:lnTo>
                    <a:pt x="2016" y="2357"/>
                  </a:lnTo>
                  <a:lnTo>
                    <a:pt x="2037" y="2352"/>
                  </a:lnTo>
                  <a:lnTo>
                    <a:pt x="2036" y="2346"/>
                  </a:lnTo>
                  <a:lnTo>
                    <a:pt x="2046" y="2345"/>
                  </a:lnTo>
                  <a:lnTo>
                    <a:pt x="2046" y="2350"/>
                  </a:lnTo>
                  <a:lnTo>
                    <a:pt x="2045" y="2354"/>
                  </a:lnTo>
                  <a:lnTo>
                    <a:pt x="2048" y="2353"/>
                  </a:lnTo>
                  <a:lnTo>
                    <a:pt x="2048" y="2350"/>
                  </a:lnTo>
                  <a:lnTo>
                    <a:pt x="2048" y="2341"/>
                  </a:lnTo>
                  <a:lnTo>
                    <a:pt x="2044" y="2336"/>
                  </a:lnTo>
                  <a:lnTo>
                    <a:pt x="2042" y="2325"/>
                  </a:lnTo>
                  <a:lnTo>
                    <a:pt x="2045" y="2325"/>
                  </a:lnTo>
                  <a:lnTo>
                    <a:pt x="2044" y="2318"/>
                  </a:lnTo>
                  <a:lnTo>
                    <a:pt x="2052" y="2316"/>
                  </a:lnTo>
                  <a:lnTo>
                    <a:pt x="2050" y="2310"/>
                  </a:lnTo>
                  <a:lnTo>
                    <a:pt x="2052" y="2306"/>
                  </a:lnTo>
                  <a:lnTo>
                    <a:pt x="2060" y="2312"/>
                  </a:lnTo>
                  <a:lnTo>
                    <a:pt x="2068" y="2311"/>
                  </a:lnTo>
                  <a:lnTo>
                    <a:pt x="2068" y="2295"/>
                  </a:lnTo>
                  <a:lnTo>
                    <a:pt x="2064" y="2294"/>
                  </a:lnTo>
                  <a:lnTo>
                    <a:pt x="2069" y="2285"/>
                  </a:lnTo>
                  <a:lnTo>
                    <a:pt x="2073" y="2283"/>
                  </a:lnTo>
                  <a:lnTo>
                    <a:pt x="2078" y="2282"/>
                  </a:lnTo>
                  <a:lnTo>
                    <a:pt x="2080" y="2279"/>
                  </a:lnTo>
                  <a:lnTo>
                    <a:pt x="2076" y="2271"/>
                  </a:lnTo>
                  <a:lnTo>
                    <a:pt x="2076" y="2267"/>
                  </a:lnTo>
                  <a:lnTo>
                    <a:pt x="2080" y="2262"/>
                  </a:lnTo>
                  <a:lnTo>
                    <a:pt x="2080" y="2258"/>
                  </a:lnTo>
                  <a:lnTo>
                    <a:pt x="2079" y="2257"/>
                  </a:lnTo>
                  <a:lnTo>
                    <a:pt x="2076" y="2257"/>
                  </a:lnTo>
                  <a:lnTo>
                    <a:pt x="2067" y="2261"/>
                  </a:lnTo>
                  <a:lnTo>
                    <a:pt x="2063" y="2259"/>
                  </a:lnTo>
                  <a:lnTo>
                    <a:pt x="2057" y="2251"/>
                  </a:lnTo>
                  <a:lnTo>
                    <a:pt x="2054" y="2246"/>
                  </a:lnTo>
                  <a:lnTo>
                    <a:pt x="2052" y="2241"/>
                  </a:lnTo>
                  <a:lnTo>
                    <a:pt x="2052" y="2238"/>
                  </a:lnTo>
                  <a:lnTo>
                    <a:pt x="2054" y="2234"/>
                  </a:lnTo>
                  <a:lnTo>
                    <a:pt x="2055" y="2231"/>
                  </a:lnTo>
                  <a:lnTo>
                    <a:pt x="2054" y="2228"/>
                  </a:lnTo>
                  <a:lnTo>
                    <a:pt x="2051" y="2225"/>
                  </a:lnTo>
                  <a:lnTo>
                    <a:pt x="2048" y="2225"/>
                  </a:lnTo>
                  <a:lnTo>
                    <a:pt x="2037" y="2225"/>
                  </a:lnTo>
                  <a:lnTo>
                    <a:pt x="2031" y="2222"/>
                  </a:lnTo>
                  <a:lnTo>
                    <a:pt x="2026" y="2219"/>
                  </a:lnTo>
                  <a:lnTo>
                    <a:pt x="2024" y="2215"/>
                  </a:lnTo>
                  <a:lnTo>
                    <a:pt x="2024" y="2214"/>
                  </a:lnTo>
                  <a:lnTo>
                    <a:pt x="2026" y="2211"/>
                  </a:lnTo>
                  <a:lnTo>
                    <a:pt x="2033" y="2211"/>
                  </a:lnTo>
                  <a:lnTo>
                    <a:pt x="2033" y="2209"/>
                  </a:lnTo>
                  <a:lnTo>
                    <a:pt x="2032" y="2206"/>
                  </a:lnTo>
                  <a:lnTo>
                    <a:pt x="2034" y="2203"/>
                  </a:lnTo>
                  <a:lnTo>
                    <a:pt x="2045" y="2200"/>
                  </a:lnTo>
                  <a:lnTo>
                    <a:pt x="2045" y="2193"/>
                  </a:lnTo>
                  <a:lnTo>
                    <a:pt x="2063" y="2188"/>
                  </a:lnTo>
                  <a:lnTo>
                    <a:pt x="2070" y="2185"/>
                  </a:lnTo>
                  <a:lnTo>
                    <a:pt x="2072" y="2179"/>
                  </a:lnTo>
                  <a:lnTo>
                    <a:pt x="2075" y="2175"/>
                  </a:lnTo>
                  <a:lnTo>
                    <a:pt x="2078" y="2172"/>
                  </a:lnTo>
                  <a:lnTo>
                    <a:pt x="2082" y="2172"/>
                  </a:lnTo>
                  <a:lnTo>
                    <a:pt x="2090" y="2172"/>
                  </a:lnTo>
                  <a:lnTo>
                    <a:pt x="2091" y="2168"/>
                  </a:lnTo>
                  <a:lnTo>
                    <a:pt x="2091" y="2166"/>
                  </a:lnTo>
                  <a:lnTo>
                    <a:pt x="2099" y="2156"/>
                  </a:lnTo>
                  <a:lnTo>
                    <a:pt x="2110" y="2142"/>
                  </a:lnTo>
                  <a:lnTo>
                    <a:pt x="2100" y="2131"/>
                  </a:lnTo>
                  <a:lnTo>
                    <a:pt x="2092" y="2109"/>
                  </a:lnTo>
                  <a:lnTo>
                    <a:pt x="2081" y="2091"/>
                  </a:lnTo>
                  <a:lnTo>
                    <a:pt x="2070" y="2083"/>
                  </a:lnTo>
                  <a:lnTo>
                    <a:pt x="2067" y="2083"/>
                  </a:lnTo>
                  <a:lnTo>
                    <a:pt x="2063" y="2084"/>
                  </a:lnTo>
                  <a:lnTo>
                    <a:pt x="2055" y="2095"/>
                  </a:lnTo>
                  <a:lnTo>
                    <a:pt x="2050" y="2097"/>
                  </a:lnTo>
                  <a:lnTo>
                    <a:pt x="2038" y="2097"/>
                  </a:lnTo>
                  <a:lnTo>
                    <a:pt x="2033" y="2103"/>
                  </a:lnTo>
                  <a:lnTo>
                    <a:pt x="2031" y="2104"/>
                  </a:lnTo>
                  <a:lnTo>
                    <a:pt x="2025" y="2103"/>
                  </a:lnTo>
                  <a:lnTo>
                    <a:pt x="2022" y="2101"/>
                  </a:lnTo>
                  <a:lnTo>
                    <a:pt x="2021" y="2093"/>
                  </a:lnTo>
                  <a:lnTo>
                    <a:pt x="2019" y="2090"/>
                  </a:lnTo>
                  <a:lnTo>
                    <a:pt x="2015" y="2089"/>
                  </a:lnTo>
                  <a:lnTo>
                    <a:pt x="2013" y="2084"/>
                  </a:lnTo>
                  <a:lnTo>
                    <a:pt x="2013" y="2080"/>
                  </a:lnTo>
                  <a:lnTo>
                    <a:pt x="2015" y="2077"/>
                  </a:lnTo>
                  <a:lnTo>
                    <a:pt x="2019" y="2074"/>
                  </a:lnTo>
                  <a:lnTo>
                    <a:pt x="2036" y="2068"/>
                  </a:lnTo>
                  <a:lnTo>
                    <a:pt x="2043" y="2065"/>
                  </a:lnTo>
                  <a:lnTo>
                    <a:pt x="2045" y="2061"/>
                  </a:lnTo>
                  <a:lnTo>
                    <a:pt x="2048" y="2042"/>
                  </a:lnTo>
                  <a:lnTo>
                    <a:pt x="2052" y="2031"/>
                  </a:lnTo>
                  <a:lnTo>
                    <a:pt x="2057" y="2023"/>
                  </a:lnTo>
                  <a:lnTo>
                    <a:pt x="2058" y="2015"/>
                  </a:lnTo>
                  <a:lnTo>
                    <a:pt x="2056" y="2009"/>
                  </a:lnTo>
                  <a:lnTo>
                    <a:pt x="2052" y="2003"/>
                  </a:lnTo>
                  <a:lnTo>
                    <a:pt x="2033" y="1979"/>
                  </a:lnTo>
                  <a:lnTo>
                    <a:pt x="2026" y="1967"/>
                  </a:lnTo>
                  <a:lnTo>
                    <a:pt x="2022" y="1956"/>
                  </a:lnTo>
                  <a:lnTo>
                    <a:pt x="2022" y="1937"/>
                  </a:lnTo>
                  <a:lnTo>
                    <a:pt x="2025" y="1920"/>
                  </a:lnTo>
                  <a:lnTo>
                    <a:pt x="2027" y="1914"/>
                  </a:lnTo>
                  <a:lnTo>
                    <a:pt x="2034" y="1910"/>
                  </a:lnTo>
                  <a:lnTo>
                    <a:pt x="2054" y="1899"/>
                  </a:lnTo>
                  <a:lnTo>
                    <a:pt x="2062" y="1892"/>
                  </a:lnTo>
                  <a:lnTo>
                    <a:pt x="2072" y="1887"/>
                  </a:lnTo>
                  <a:lnTo>
                    <a:pt x="2085" y="1887"/>
                  </a:lnTo>
                  <a:lnTo>
                    <a:pt x="2091" y="1886"/>
                  </a:lnTo>
                  <a:lnTo>
                    <a:pt x="2099" y="1877"/>
                  </a:lnTo>
                  <a:lnTo>
                    <a:pt x="2105" y="1871"/>
                  </a:lnTo>
                  <a:lnTo>
                    <a:pt x="2109" y="1860"/>
                  </a:lnTo>
                  <a:lnTo>
                    <a:pt x="2112" y="1858"/>
                  </a:lnTo>
                  <a:lnTo>
                    <a:pt x="2123" y="1854"/>
                  </a:lnTo>
                  <a:lnTo>
                    <a:pt x="2128" y="1851"/>
                  </a:lnTo>
                  <a:lnTo>
                    <a:pt x="2134" y="1842"/>
                  </a:lnTo>
                  <a:lnTo>
                    <a:pt x="2136" y="1841"/>
                  </a:lnTo>
                  <a:lnTo>
                    <a:pt x="2141" y="1841"/>
                  </a:lnTo>
                  <a:lnTo>
                    <a:pt x="2148" y="1845"/>
                  </a:lnTo>
                  <a:lnTo>
                    <a:pt x="2166" y="1854"/>
                  </a:lnTo>
                  <a:lnTo>
                    <a:pt x="2176" y="1859"/>
                  </a:lnTo>
                  <a:lnTo>
                    <a:pt x="2196" y="1863"/>
                  </a:lnTo>
                  <a:lnTo>
                    <a:pt x="2206" y="1860"/>
                  </a:lnTo>
                  <a:lnTo>
                    <a:pt x="2212" y="1856"/>
                  </a:lnTo>
                  <a:lnTo>
                    <a:pt x="2217" y="1847"/>
                  </a:lnTo>
                  <a:lnTo>
                    <a:pt x="2219" y="1835"/>
                  </a:lnTo>
                  <a:lnTo>
                    <a:pt x="2220" y="1828"/>
                  </a:lnTo>
                  <a:lnTo>
                    <a:pt x="2223" y="1825"/>
                  </a:lnTo>
                  <a:lnTo>
                    <a:pt x="2225" y="1824"/>
                  </a:lnTo>
                  <a:lnTo>
                    <a:pt x="2229" y="1822"/>
                  </a:lnTo>
                  <a:lnTo>
                    <a:pt x="2234" y="1823"/>
                  </a:lnTo>
                  <a:lnTo>
                    <a:pt x="2248" y="1830"/>
                  </a:lnTo>
                  <a:lnTo>
                    <a:pt x="2267" y="1835"/>
                  </a:lnTo>
                  <a:lnTo>
                    <a:pt x="2286" y="1840"/>
                  </a:lnTo>
                  <a:lnTo>
                    <a:pt x="2301" y="1841"/>
                  </a:lnTo>
                  <a:lnTo>
                    <a:pt x="2308" y="1840"/>
                  </a:lnTo>
                  <a:lnTo>
                    <a:pt x="2314" y="1837"/>
                  </a:lnTo>
                  <a:lnTo>
                    <a:pt x="2319" y="1835"/>
                  </a:lnTo>
                  <a:lnTo>
                    <a:pt x="2322" y="1829"/>
                  </a:lnTo>
                  <a:lnTo>
                    <a:pt x="2329" y="1807"/>
                  </a:lnTo>
                  <a:lnTo>
                    <a:pt x="2335" y="1800"/>
                  </a:lnTo>
                  <a:lnTo>
                    <a:pt x="2340" y="1797"/>
                  </a:lnTo>
                  <a:lnTo>
                    <a:pt x="2344" y="1795"/>
                  </a:lnTo>
                  <a:lnTo>
                    <a:pt x="2347" y="1797"/>
                  </a:lnTo>
                  <a:lnTo>
                    <a:pt x="2350" y="1800"/>
                  </a:lnTo>
                  <a:lnTo>
                    <a:pt x="2350" y="1805"/>
                  </a:lnTo>
                  <a:lnTo>
                    <a:pt x="2352" y="1828"/>
                  </a:lnTo>
                  <a:lnTo>
                    <a:pt x="2355" y="1834"/>
                  </a:lnTo>
                  <a:lnTo>
                    <a:pt x="2359" y="1837"/>
                  </a:lnTo>
                  <a:lnTo>
                    <a:pt x="2365" y="1841"/>
                  </a:lnTo>
                  <a:lnTo>
                    <a:pt x="2373" y="1841"/>
                  </a:lnTo>
                  <a:lnTo>
                    <a:pt x="2379" y="1840"/>
                  </a:lnTo>
                  <a:lnTo>
                    <a:pt x="2385" y="1839"/>
                  </a:lnTo>
                  <a:lnTo>
                    <a:pt x="2395" y="1827"/>
                  </a:lnTo>
                  <a:lnTo>
                    <a:pt x="2404" y="1822"/>
                  </a:lnTo>
                  <a:lnTo>
                    <a:pt x="2421" y="1819"/>
                  </a:lnTo>
                  <a:lnTo>
                    <a:pt x="2430" y="1816"/>
                  </a:lnTo>
                  <a:lnTo>
                    <a:pt x="2437" y="1807"/>
                  </a:lnTo>
                  <a:lnTo>
                    <a:pt x="2442" y="1795"/>
                  </a:lnTo>
                  <a:lnTo>
                    <a:pt x="2449" y="1789"/>
                  </a:lnTo>
                  <a:lnTo>
                    <a:pt x="2455" y="1780"/>
                  </a:lnTo>
                  <a:lnTo>
                    <a:pt x="2458" y="1773"/>
                  </a:lnTo>
                  <a:lnTo>
                    <a:pt x="2459" y="1747"/>
                  </a:lnTo>
                  <a:lnTo>
                    <a:pt x="2464" y="1740"/>
                  </a:lnTo>
                  <a:lnTo>
                    <a:pt x="2469" y="1737"/>
                  </a:lnTo>
                  <a:lnTo>
                    <a:pt x="2476" y="1734"/>
                  </a:lnTo>
                  <a:lnTo>
                    <a:pt x="2485" y="1733"/>
                  </a:lnTo>
                  <a:lnTo>
                    <a:pt x="2490" y="1734"/>
                  </a:lnTo>
                  <a:lnTo>
                    <a:pt x="2494" y="1737"/>
                  </a:lnTo>
                  <a:lnTo>
                    <a:pt x="2497" y="1750"/>
                  </a:lnTo>
                  <a:lnTo>
                    <a:pt x="2503" y="1755"/>
                  </a:lnTo>
                  <a:lnTo>
                    <a:pt x="2508" y="1756"/>
                  </a:lnTo>
                  <a:lnTo>
                    <a:pt x="2518" y="1753"/>
                  </a:lnTo>
                  <a:lnTo>
                    <a:pt x="2521" y="1755"/>
                  </a:lnTo>
                  <a:lnTo>
                    <a:pt x="2526" y="1762"/>
                  </a:lnTo>
                  <a:lnTo>
                    <a:pt x="2528" y="1764"/>
                  </a:lnTo>
                  <a:lnTo>
                    <a:pt x="2536" y="1763"/>
                  </a:lnTo>
                  <a:lnTo>
                    <a:pt x="2545" y="1765"/>
                  </a:lnTo>
                  <a:lnTo>
                    <a:pt x="2556" y="1770"/>
                  </a:lnTo>
                  <a:lnTo>
                    <a:pt x="2562" y="1770"/>
                  </a:lnTo>
                  <a:lnTo>
                    <a:pt x="2567" y="1775"/>
                  </a:lnTo>
                  <a:lnTo>
                    <a:pt x="2576" y="1783"/>
                  </a:lnTo>
                  <a:lnTo>
                    <a:pt x="2580" y="1781"/>
                  </a:lnTo>
                  <a:lnTo>
                    <a:pt x="2596" y="1776"/>
                  </a:lnTo>
                  <a:lnTo>
                    <a:pt x="2599" y="1773"/>
                  </a:lnTo>
                  <a:lnTo>
                    <a:pt x="2599" y="1768"/>
                  </a:lnTo>
                  <a:lnTo>
                    <a:pt x="2602" y="1761"/>
                  </a:lnTo>
                  <a:lnTo>
                    <a:pt x="2599" y="1738"/>
                  </a:lnTo>
                  <a:lnTo>
                    <a:pt x="2596" y="1729"/>
                  </a:lnTo>
                  <a:lnTo>
                    <a:pt x="2594" y="1710"/>
                  </a:lnTo>
                  <a:lnTo>
                    <a:pt x="2590" y="1705"/>
                  </a:lnTo>
                  <a:lnTo>
                    <a:pt x="2584" y="1703"/>
                  </a:lnTo>
                  <a:lnTo>
                    <a:pt x="2591" y="1680"/>
                  </a:lnTo>
                  <a:lnTo>
                    <a:pt x="2602" y="1666"/>
                  </a:lnTo>
                  <a:lnTo>
                    <a:pt x="2611" y="1657"/>
                  </a:lnTo>
                  <a:lnTo>
                    <a:pt x="2614" y="1657"/>
                  </a:lnTo>
                  <a:lnTo>
                    <a:pt x="2620" y="1658"/>
                  </a:lnTo>
                  <a:lnTo>
                    <a:pt x="2632" y="1667"/>
                  </a:lnTo>
                  <a:lnTo>
                    <a:pt x="2642" y="1673"/>
                  </a:lnTo>
                  <a:lnTo>
                    <a:pt x="2657" y="1674"/>
                  </a:lnTo>
                  <a:lnTo>
                    <a:pt x="2665" y="1676"/>
                  </a:lnTo>
                  <a:lnTo>
                    <a:pt x="2671" y="1681"/>
                  </a:lnTo>
                  <a:lnTo>
                    <a:pt x="2688" y="1703"/>
                  </a:lnTo>
                  <a:lnTo>
                    <a:pt x="2693" y="1708"/>
                  </a:lnTo>
                  <a:lnTo>
                    <a:pt x="2698" y="1708"/>
                  </a:lnTo>
                  <a:lnTo>
                    <a:pt x="2701" y="1705"/>
                  </a:lnTo>
                  <a:lnTo>
                    <a:pt x="2702" y="1700"/>
                  </a:lnTo>
                  <a:lnTo>
                    <a:pt x="2707" y="1691"/>
                  </a:lnTo>
                  <a:lnTo>
                    <a:pt x="2713" y="1686"/>
                  </a:lnTo>
                  <a:lnTo>
                    <a:pt x="2721" y="1684"/>
                  </a:lnTo>
                  <a:lnTo>
                    <a:pt x="2726" y="1685"/>
                  </a:lnTo>
                  <a:lnTo>
                    <a:pt x="2731" y="1692"/>
                  </a:lnTo>
                  <a:lnTo>
                    <a:pt x="2736" y="1696"/>
                  </a:lnTo>
                  <a:lnTo>
                    <a:pt x="2745" y="1694"/>
                  </a:lnTo>
                  <a:lnTo>
                    <a:pt x="2749" y="1694"/>
                  </a:lnTo>
                  <a:lnTo>
                    <a:pt x="2751" y="1699"/>
                  </a:lnTo>
                  <a:lnTo>
                    <a:pt x="2755" y="1706"/>
                  </a:lnTo>
                  <a:lnTo>
                    <a:pt x="2766" y="1704"/>
                  </a:lnTo>
                  <a:lnTo>
                    <a:pt x="2774" y="1699"/>
                  </a:lnTo>
                  <a:lnTo>
                    <a:pt x="2779" y="1694"/>
                  </a:lnTo>
                  <a:lnTo>
                    <a:pt x="2778" y="1690"/>
                  </a:lnTo>
                  <a:lnTo>
                    <a:pt x="2774" y="1678"/>
                  </a:lnTo>
                  <a:lnTo>
                    <a:pt x="2771" y="1670"/>
                  </a:lnTo>
                  <a:lnTo>
                    <a:pt x="2767" y="1664"/>
                  </a:lnTo>
                  <a:lnTo>
                    <a:pt x="2767" y="1661"/>
                  </a:lnTo>
                  <a:lnTo>
                    <a:pt x="2771" y="1649"/>
                  </a:lnTo>
                  <a:lnTo>
                    <a:pt x="2774" y="1642"/>
                  </a:lnTo>
                  <a:lnTo>
                    <a:pt x="2783" y="1637"/>
                  </a:lnTo>
                  <a:lnTo>
                    <a:pt x="2787" y="1637"/>
                  </a:lnTo>
                  <a:lnTo>
                    <a:pt x="2792" y="1637"/>
                  </a:lnTo>
                  <a:lnTo>
                    <a:pt x="2809" y="1645"/>
                  </a:lnTo>
                  <a:lnTo>
                    <a:pt x="2815" y="1640"/>
                  </a:lnTo>
                  <a:lnTo>
                    <a:pt x="2815" y="1632"/>
                  </a:lnTo>
                  <a:lnTo>
                    <a:pt x="2802" y="1622"/>
                  </a:lnTo>
                  <a:lnTo>
                    <a:pt x="2793" y="1615"/>
                  </a:lnTo>
                  <a:lnTo>
                    <a:pt x="2791" y="1609"/>
                  </a:lnTo>
                  <a:lnTo>
                    <a:pt x="2790" y="1605"/>
                  </a:lnTo>
                  <a:lnTo>
                    <a:pt x="2790" y="1602"/>
                  </a:lnTo>
                  <a:lnTo>
                    <a:pt x="2801" y="1589"/>
                  </a:lnTo>
                  <a:lnTo>
                    <a:pt x="2814" y="1577"/>
                  </a:lnTo>
                  <a:lnTo>
                    <a:pt x="2821" y="1567"/>
                  </a:lnTo>
                  <a:lnTo>
                    <a:pt x="2821" y="1556"/>
                  </a:lnTo>
                  <a:lnTo>
                    <a:pt x="2823" y="1548"/>
                  </a:lnTo>
                  <a:lnTo>
                    <a:pt x="2832" y="1545"/>
                  </a:lnTo>
                  <a:lnTo>
                    <a:pt x="2844" y="1545"/>
                  </a:lnTo>
                  <a:lnTo>
                    <a:pt x="2855" y="1543"/>
                  </a:lnTo>
                  <a:lnTo>
                    <a:pt x="2862" y="1544"/>
                  </a:lnTo>
                  <a:lnTo>
                    <a:pt x="2871" y="1547"/>
                  </a:lnTo>
                  <a:lnTo>
                    <a:pt x="2882" y="1550"/>
                  </a:lnTo>
                  <a:lnTo>
                    <a:pt x="2887" y="1550"/>
                  </a:lnTo>
                  <a:lnTo>
                    <a:pt x="2888" y="1547"/>
                  </a:lnTo>
                  <a:lnTo>
                    <a:pt x="2888" y="1542"/>
                  </a:lnTo>
                  <a:lnTo>
                    <a:pt x="2886" y="1539"/>
                  </a:lnTo>
                  <a:lnTo>
                    <a:pt x="2862" y="1530"/>
                  </a:lnTo>
                  <a:lnTo>
                    <a:pt x="2855" y="1525"/>
                  </a:lnTo>
                  <a:lnTo>
                    <a:pt x="2850" y="1515"/>
                  </a:lnTo>
                  <a:lnTo>
                    <a:pt x="2847" y="1505"/>
                  </a:lnTo>
                  <a:lnTo>
                    <a:pt x="2850" y="1490"/>
                  </a:lnTo>
                  <a:lnTo>
                    <a:pt x="2855" y="1479"/>
                  </a:lnTo>
                  <a:lnTo>
                    <a:pt x="2868" y="1467"/>
                  </a:lnTo>
                  <a:lnTo>
                    <a:pt x="2880" y="1458"/>
                  </a:lnTo>
                  <a:lnTo>
                    <a:pt x="2883" y="1449"/>
                  </a:lnTo>
                  <a:lnTo>
                    <a:pt x="2888" y="1435"/>
                  </a:lnTo>
                  <a:lnTo>
                    <a:pt x="2895" y="1420"/>
                  </a:lnTo>
                  <a:lnTo>
                    <a:pt x="2901" y="1408"/>
                  </a:lnTo>
                  <a:lnTo>
                    <a:pt x="2905" y="1400"/>
                  </a:lnTo>
                  <a:lnTo>
                    <a:pt x="2901" y="1398"/>
                  </a:lnTo>
                  <a:lnTo>
                    <a:pt x="2897" y="1389"/>
                  </a:lnTo>
                  <a:lnTo>
                    <a:pt x="2893" y="1387"/>
                  </a:lnTo>
                  <a:lnTo>
                    <a:pt x="2887" y="1388"/>
                  </a:lnTo>
                  <a:lnTo>
                    <a:pt x="2881" y="1393"/>
                  </a:lnTo>
                  <a:lnTo>
                    <a:pt x="2870" y="1408"/>
                  </a:lnTo>
                  <a:lnTo>
                    <a:pt x="2864" y="1412"/>
                  </a:lnTo>
                  <a:lnTo>
                    <a:pt x="2856" y="1411"/>
                  </a:lnTo>
                  <a:lnTo>
                    <a:pt x="2851" y="1408"/>
                  </a:lnTo>
                  <a:lnTo>
                    <a:pt x="2850" y="1406"/>
                  </a:lnTo>
                  <a:lnTo>
                    <a:pt x="2850" y="1401"/>
                  </a:lnTo>
                  <a:lnTo>
                    <a:pt x="2853" y="1396"/>
                  </a:lnTo>
                  <a:lnTo>
                    <a:pt x="2855" y="1392"/>
                  </a:lnTo>
                  <a:lnTo>
                    <a:pt x="2851" y="1382"/>
                  </a:lnTo>
                  <a:lnTo>
                    <a:pt x="2844" y="1371"/>
                  </a:lnTo>
                  <a:lnTo>
                    <a:pt x="2839" y="1363"/>
                  </a:lnTo>
                  <a:lnTo>
                    <a:pt x="2832" y="1358"/>
                  </a:lnTo>
                  <a:lnTo>
                    <a:pt x="2822" y="1355"/>
                  </a:lnTo>
                  <a:lnTo>
                    <a:pt x="2816" y="1357"/>
                  </a:lnTo>
                  <a:lnTo>
                    <a:pt x="2813" y="1355"/>
                  </a:lnTo>
                  <a:lnTo>
                    <a:pt x="2810" y="1351"/>
                  </a:lnTo>
                  <a:lnTo>
                    <a:pt x="2807" y="1349"/>
                  </a:lnTo>
                  <a:lnTo>
                    <a:pt x="2801" y="1351"/>
                  </a:lnTo>
                  <a:lnTo>
                    <a:pt x="2797" y="1349"/>
                  </a:lnTo>
                  <a:lnTo>
                    <a:pt x="2796" y="1348"/>
                  </a:lnTo>
                  <a:lnTo>
                    <a:pt x="2796" y="1345"/>
                  </a:lnTo>
                  <a:lnTo>
                    <a:pt x="2797" y="1340"/>
                  </a:lnTo>
                  <a:lnTo>
                    <a:pt x="2796" y="1337"/>
                  </a:lnTo>
                  <a:lnTo>
                    <a:pt x="2791" y="1337"/>
                  </a:lnTo>
                  <a:lnTo>
                    <a:pt x="2785" y="1337"/>
                  </a:lnTo>
                  <a:lnTo>
                    <a:pt x="2784" y="1334"/>
                  </a:lnTo>
                  <a:lnTo>
                    <a:pt x="2779" y="1324"/>
                  </a:lnTo>
                  <a:lnTo>
                    <a:pt x="2774" y="1317"/>
                  </a:lnTo>
                  <a:lnTo>
                    <a:pt x="2768" y="1313"/>
                  </a:lnTo>
                  <a:lnTo>
                    <a:pt x="2761" y="1311"/>
                  </a:lnTo>
                  <a:lnTo>
                    <a:pt x="2745" y="1311"/>
                  </a:lnTo>
                  <a:lnTo>
                    <a:pt x="2738" y="1310"/>
                  </a:lnTo>
                  <a:lnTo>
                    <a:pt x="2733" y="1315"/>
                  </a:lnTo>
                  <a:lnTo>
                    <a:pt x="2724" y="1322"/>
                  </a:lnTo>
                  <a:lnTo>
                    <a:pt x="2715" y="1328"/>
                  </a:lnTo>
                  <a:lnTo>
                    <a:pt x="2708" y="1330"/>
                  </a:lnTo>
                  <a:lnTo>
                    <a:pt x="2705" y="1331"/>
                  </a:lnTo>
                  <a:lnTo>
                    <a:pt x="2701" y="1331"/>
                  </a:lnTo>
                  <a:lnTo>
                    <a:pt x="2698" y="1330"/>
                  </a:lnTo>
                  <a:lnTo>
                    <a:pt x="2695" y="1330"/>
                  </a:lnTo>
                  <a:lnTo>
                    <a:pt x="2693" y="1331"/>
                  </a:lnTo>
                  <a:lnTo>
                    <a:pt x="2692" y="1335"/>
                  </a:lnTo>
                  <a:lnTo>
                    <a:pt x="2689" y="1337"/>
                  </a:lnTo>
                  <a:lnTo>
                    <a:pt x="2688" y="1337"/>
                  </a:lnTo>
                  <a:lnTo>
                    <a:pt x="2682" y="1336"/>
                  </a:lnTo>
                  <a:lnTo>
                    <a:pt x="2675" y="1330"/>
                  </a:lnTo>
                  <a:lnTo>
                    <a:pt x="2669" y="1328"/>
                  </a:lnTo>
                  <a:lnTo>
                    <a:pt x="2665" y="1328"/>
                  </a:lnTo>
                  <a:lnTo>
                    <a:pt x="2660" y="1328"/>
                  </a:lnTo>
                  <a:lnTo>
                    <a:pt x="2653" y="1323"/>
                  </a:lnTo>
                  <a:lnTo>
                    <a:pt x="2641" y="1321"/>
                  </a:lnTo>
                  <a:lnTo>
                    <a:pt x="2639" y="1322"/>
                  </a:lnTo>
                  <a:lnTo>
                    <a:pt x="2630" y="1327"/>
                  </a:lnTo>
                  <a:lnTo>
                    <a:pt x="2628" y="1327"/>
                  </a:lnTo>
                  <a:lnTo>
                    <a:pt x="2624" y="1325"/>
                  </a:lnTo>
                  <a:lnTo>
                    <a:pt x="2618" y="1319"/>
                  </a:lnTo>
                  <a:lnTo>
                    <a:pt x="2615" y="1316"/>
                  </a:lnTo>
                  <a:lnTo>
                    <a:pt x="2612" y="1316"/>
                  </a:lnTo>
                  <a:lnTo>
                    <a:pt x="2603" y="1321"/>
                  </a:lnTo>
                  <a:lnTo>
                    <a:pt x="2598" y="1329"/>
                  </a:lnTo>
                  <a:lnTo>
                    <a:pt x="2598" y="1333"/>
                  </a:lnTo>
                  <a:lnTo>
                    <a:pt x="2598" y="1336"/>
                  </a:lnTo>
                  <a:lnTo>
                    <a:pt x="2594" y="1337"/>
                  </a:lnTo>
                  <a:lnTo>
                    <a:pt x="2593" y="1335"/>
                  </a:lnTo>
                  <a:lnTo>
                    <a:pt x="2592" y="1333"/>
                  </a:lnTo>
                  <a:lnTo>
                    <a:pt x="2590" y="1330"/>
                  </a:lnTo>
                  <a:lnTo>
                    <a:pt x="2593" y="1325"/>
                  </a:lnTo>
                  <a:lnTo>
                    <a:pt x="2592" y="1323"/>
                  </a:lnTo>
                  <a:lnTo>
                    <a:pt x="2588" y="1319"/>
                  </a:lnTo>
                  <a:lnTo>
                    <a:pt x="2588" y="1315"/>
                  </a:lnTo>
                  <a:lnTo>
                    <a:pt x="2584" y="1315"/>
                  </a:lnTo>
                  <a:lnTo>
                    <a:pt x="2580" y="1311"/>
                  </a:lnTo>
                  <a:lnTo>
                    <a:pt x="2575" y="1309"/>
                  </a:lnTo>
                  <a:lnTo>
                    <a:pt x="2563" y="1310"/>
                  </a:lnTo>
                  <a:lnTo>
                    <a:pt x="2558" y="1311"/>
                  </a:lnTo>
                  <a:lnTo>
                    <a:pt x="2554" y="1315"/>
                  </a:lnTo>
                  <a:lnTo>
                    <a:pt x="2549" y="1319"/>
                  </a:lnTo>
                  <a:lnTo>
                    <a:pt x="2546" y="1322"/>
                  </a:lnTo>
                  <a:lnTo>
                    <a:pt x="2543" y="1321"/>
                  </a:lnTo>
                  <a:lnTo>
                    <a:pt x="2540" y="1318"/>
                  </a:lnTo>
                  <a:lnTo>
                    <a:pt x="2539" y="1315"/>
                  </a:lnTo>
                  <a:lnTo>
                    <a:pt x="2539" y="1312"/>
                  </a:lnTo>
                  <a:lnTo>
                    <a:pt x="2538" y="1312"/>
                  </a:lnTo>
                  <a:lnTo>
                    <a:pt x="2536" y="1313"/>
                  </a:lnTo>
                  <a:lnTo>
                    <a:pt x="2532" y="1317"/>
                  </a:lnTo>
                  <a:lnTo>
                    <a:pt x="2530" y="1319"/>
                  </a:lnTo>
                  <a:lnTo>
                    <a:pt x="2528" y="1319"/>
                  </a:lnTo>
                  <a:lnTo>
                    <a:pt x="2526" y="1319"/>
                  </a:lnTo>
                  <a:lnTo>
                    <a:pt x="2521" y="1312"/>
                  </a:lnTo>
                  <a:lnTo>
                    <a:pt x="2519" y="1311"/>
                  </a:lnTo>
                  <a:lnTo>
                    <a:pt x="2513" y="1313"/>
                  </a:lnTo>
                  <a:lnTo>
                    <a:pt x="2509" y="1317"/>
                  </a:lnTo>
                  <a:lnTo>
                    <a:pt x="2508" y="1319"/>
                  </a:lnTo>
                  <a:lnTo>
                    <a:pt x="2507" y="1321"/>
                  </a:lnTo>
                  <a:lnTo>
                    <a:pt x="2506" y="1318"/>
                  </a:lnTo>
                  <a:lnTo>
                    <a:pt x="2507" y="1313"/>
                  </a:lnTo>
                  <a:lnTo>
                    <a:pt x="2504" y="1309"/>
                  </a:lnTo>
                  <a:lnTo>
                    <a:pt x="2500" y="1306"/>
                  </a:lnTo>
                  <a:lnTo>
                    <a:pt x="2496" y="1306"/>
                  </a:lnTo>
                  <a:lnTo>
                    <a:pt x="2486" y="1309"/>
                  </a:lnTo>
                  <a:lnTo>
                    <a:pt x="2484" y="1315"/>
                  </a:lnTo>
                  <a:lnTo>
                    <a:pt x="2482" y="1316"/>
                  </a:lnTo>
                  <a:lnTo>
                    <a:pt x="2480" y="1316"/>
                  </a:lnTo>
                  <a:lnTo>
                    <a:pt x="2477" y="1307"/>
                  </a:lnTo>
                  <a:lnTo>
                    <a:pt x="2476" y="1307"/>
                  </a:lnTo>
                  <a:lnTo>
                    <a:pt x="2472" y="1309"/>
                  </a:lnTo>
                  <a:lnTo>
                    <a:pt x="2470" y="1309"/>
                  </a:lnTo>
                  <a:lnTo>
                    <a:pt x="2466" y="1305"/>
                  </a:lnTo>
                  <a:lnTo>
                    <a:pt x="2464" y="1297"/>
                  </a:lnTo>
                  <a:lnTo>
                    <a:pt x="2460" y="1291"/>
                  </a:lnTo>
                  <a:lnTo>
                    <a:pt x="2458" y="1288"/>
                  </a:lnTo>
                  <a:lnTo>
                    <a:pt x="2452" y="1287"/>
                  </a:lnTo>
                  <a:lnTo>
                    <a:pt x="2449" y="1283"/>
                  </a:lnTo>
                  <a:lnTo>
                    <a:pt x="2449" y="1274"/>
                  </a:lnTo>
                  <a:lnTo>
                    <a:pt x="2449" y="1265"/>
                  </a:lnTo>
                  <a:lnTo>
                    <a:pt x="2447" y="1261"/>
                  </a:lnTo>
                  <a:lnTo>
                    <a:pt x="2448" y="1255"/>
                  </a:lnTo>
                  <a:lnTo>
                    <a:pt x="2451" y="1241"/>
                  </a:lnTo>
                  <a:lnTo>
                    <a:pt x="2452" y="1233"/>
                  </a:lnTo>
                  <a:lnTo>
                    <a:pt x="2452" y="1228"/>
                  </a:lnTo>
                  <a:lnTo>
                    <a:pt x="2448" y="1223"/>
                  </a:lnTo>
                  <a:lnTo>
                    <a:pt x="2446" y="1222"/>
                  </a:lnTo>
                  <a:lnTo>
                    <a:pt x="2439" y="1224"/>
                  </a:lnTo>
                  <a:lnTo>
                    <a:pt x="2434" y="1230"/>
                  </a:lnTo>
                  <a:lnTo>
                    <a:pt x="2431" y="1223"/>
                  </a:lnTo>
                  <a:lnTo>
                    <a:pt x="2427" y="1217"/>
                  </a:lnTo>
                  <a:lnTo>
                    <a:pt x="2419" y="1210"/>
                  </a:lnTo>
                  <a:lnTo>
                    <a:pt x="2417" y="1206"/>
                  </a:lnTo>
                  <a:lnTo>
                    <a:pt x="2418" y="1198"/>
                  </a:lnTo>
                  <a:lnTo>
                    <a:pt x="2417" y="1190"/>
                  </a:lnTo>
                  <a:lnTo>
                    <a:pt x="2417" y="1185"/>
                  </a:lnTo>
                  <a:lnTo>
                    <a:pt x="2416" y="1172"/>
                  </a:lnTo>
                  <a:lnTo>
                    <a:pt x="2416" y="1168"/>
                  </a:lnTo>
                  <a:lnTo>
                    <a:pt x="2416" y="1163"/>
                  </a:lnTo>
                  <a:lnTo>
                    <a:pt x="2419" y="1158"/>
                  </a:lnTo>
                  <a:lnTo>
                    <a:pt x="2418" y="1156"/>
                  </a:lnTo>
                  <a:lnTo>
                    <a:pt x="2413" y="1154"/>
                  </a:lnTo>
                  <a:lnTo>
                    <a:pt x="2406" y="1144"/>
                  </a:lnTo>
                  <a:lnTo>
                    <a:pt x="2401" y="1142"/>
                  </a:lnTo>
                  <a:lnTo>
                    <a:pt x="2394" y="1132"/>
                  </a:lnTo>
                  <a:lnTo>
                    <a:pt x="2388" y="1127"/>
                  </a:lnTo>
                  <a:lnTo>
                    <a:pt x="2383" y="1116"/>
                  </a:lnTo>
                  <a:lnTo>
                    <a:pt x="2382" y="1113"/>
                  </a:lnTo>
                  <a:lnTo>
                    <a:pt x="2373" y="1108"/>
                  </a:lnTo>
                  <a:lnTo>
                    <a:pt x="2368" y="1107"/>
                  </a:lnTo>
                  <a:lnTo>
                    <a:pt x="2362" y="1098"/>
                  </a:lnTo>
                  <a:lnTo>
                    <a:pt x="2359" y="1090"/>
                  </a:lnTo>
                  <a:lnTo>
                    <a:pt x="2359" y="1086"/>
                  </a:lnTo>
                  <a:lnTo>
                    <a:pt x="2356" y="1080"/>
                  </a:lnTo>
                  <a:lnTo>
                    <a:pt x="2353" y="1079"/>
                  </a:lnTo>
                  <a:lnTo>
                    <a:pt x="2349" y="1078"/>
                  </a:lnTo>
                  <a:lnTo>
                    <a:pt x="2345" y="1073"/>
                  </a:lnTo>
                  <a:lnTo>
                    <a:pt x="2339" y="1072"/>
                  </a:lnTo>
                  <a:lnTo>
                    <a:pt x="2334" y="1068"/>
                  </a:lnTo>
                  <a:lnTo>
                    <a:pt x="2327" y="1066"/>
                  </a:lnTo>
                  <a:lnTo>
                    <a:pt x="2322" y="1061"/>
                  </a:lnTo>
                  <a:lnTo>
                    <a:pt x="2317" y="1051"/>
                  </a:lnTo>
                  <a:lnTo>
                    <a:pt x="2327" y="1042"/>
                  </a:lnTo>
                  <a:lnTo>
                    <a:pt x="2332" y="1038"/>
                  </a:lnTo>
                  <a:lnTo>
                    <a:pt x="2341" y="1025"/>
                  </a:lnTo>
                  <a:lnTo>
                    <a:pt x="2345" y="1008"/>
                  </a:lnTo>
                  <a:lnTo>
                    <a:pt x="2349" y="1001"/>
                  </a:lnTo>
                  <a:lnTo>
                    <a:pt x="2357" y="992"/>
                  </a:lnTo>
                  <a:lnTo>
                    <a:pt x="2357" y="989"/>
                  </a:lnTo>
                  <a:lnTo>
                    <a:pt x="2357" y="985"/>
                  </a:lnTo>
                  <a:lnTo>
                    <a:pt x="2355" y="980"/>
                  </a:lnTo>
                  <a:lnTo>
                    <a:pt x="2350" y="974"/>
                  </a:lnTo>
                  <a:lnTo>
                    <a:pt x="2346" y="965"/>
                  </a:lnTo>
                  <a:lnTo>
                    <a:pt x="2340" y="948"/>
                  </a:lnTo>
                  <a:lnTo>
                    <a:pt x="2335" y="935"/>
                  </a:lnTo>
                  <a:lnTo>
                    <a:pt x="2334" y="920"/>
                  </a:lnTo>
                  <a:lnTo>
                    <a:pt x="2335" y="906"/>
                  </a:lnTo>
                  <a:lnTo>
                    <a:pt x="2331" y="833"/>
                  </a:lnTo>
                  <a:lnTo>
                    <a:pt x="2327" y="817"/>
                  </a:lnTo>
                  <a:lnTo>
                    <a:pt x="2322" y="813"/>
                  </a:lnTo>
                  <a:lnTo>
                    <a:pt x="2317" y="813"/>
                  </a:lnTo>
                  <a:lnTo>
                    <a:pt x="2304" y="816"/>
                  </a:lnTo>
                  <a:lnTo>
                    <a:pt x="2291" y="813"/>
                  </a:lnTo>
                  <a:lnTo>
                    <a:pt x="2275" y="811"/>
                  </a:lnTo>
                  <a:lnTo>
                    <a:pt x="2272" y="811"/>
                  </a:lnTo>
                  <a:lnTo>
                    <a:pt x="2269" y="812"/>
                  </a:lnTo>
                  <a:lnTo>
                    <a:pt x="2269" y="813"/>
                  </a:lnTo>
                  <a:lnTo>
                    <a:pt x="2269" y="817"/>
                  </a:lnTo>
                  <a:lnTo>
                    <a:pt x="2274" y="819"/>
                  </a:lnTo>
                  <a:lnTo>
                    <a:pt x="2278" y="823"/>
                  </a:lnTo>
                  <a:lnTo>
                    <a:pt x="2279" y="828"/>
                  </a:lnTo>
                  <a:lnTo>
                    <a:pt x="2277" y="831"/>
                  </a:lnTo>
                  <a:lnTo>
                    <a:pt x="2273" y="835"/>
                  </a:lnTo>
                  <a:lnTo>
                    <a:pt x="2267" y="836"/>
                  </a:lnTo>
                  <a:lnTo>
                    <a:pt x="2255" y="839"/>
                  </a:lnTo>
                  <a:lnTo>
                    <a:pt x="2250" y="842"/>
                  </a:lnTo>
                  <a:lnTo>
                    <a:pt x="2244" y="855"/>
                  </a:lnTo>
                  <a:lnTo>
                    <a:pt x="2241" y="863"/>
                  </a:lnTo>
                  <a:lnTo>
                    <a:pt x="2240" y="864"/>
                  </a:lnTo>
                  <a:lnTo>
                    <a:pt x="2237" y="865"/>
                  </a:lnTo>
                  <a:lnTo>
                    <a:pt x="2236" y="864"/>
                  </a:lnTo>
                  <a:lnTo>
                    <a:pt x="2235" y="847"/>
                  </a:lnTo>
                  <a:lnTo>
                    <a:pt x="2232" y="840"/>
                  </a:lnTo>
                  <a:lnTo>
                    <a:pt x="2230" y="839"/>
                  </a:lnTo>
                  <a:lnTo>
                    <a:pt x="2228" y="839"/>
                  </a:lnTo>
                  <a:lnTo>
                    <a:pt x="2224" y="840"/>
                  </a:lnTo>
                  <a:lnTo>
                    <a:pt x="2223" y="842"/>
                  </a:lnTo>
                  <a:lnTo>
                    <a:pt x="2218" y="843"/>
                  </a:lnTo>
                  <a:lnTo>
                    <a:pt x="2213" y="847"/>
                  </a:lnTo>
                  <a:lnTo>
                    <a:pt x="2210" y="848"/>
                  </a:lnTo>
                  <a:lnTo>
                    <a:pt x="2206" y="848"/>
                  </a:lnTo>
                  <a:lnTo>
                    <a:pt x="2199" y="841"/>
                  </a:lnTo>
                  <a:lnTo>
                    <a:pt x="2194" y="831"/>
                  </a:lnTo>
                  <a:lnTo>
                    <a:pt x="2189" y="817"/>
                  </a:lnTo>
                  <a:lnTo>
                    <a:pt x="2181" y="798"/>
                  </a:lnTo>
                  <a:lnTo>
                    <a:pt x="2166" y="781"/>
                  </a:lnTo>
                  <a:lnTo>
                    <a:pt x="2164" y="775"/>
                  </a:lnTo>
                  <a:lnTo>
                    <a:pt x="2164" y="771"/>
                  </a:lnTo>
                  <a:lnTo>
                    <a:pt x="2169" y="767"/>
                  </a:lnTo>
                  <a:lnTo>
                    <a:pt x="2174" y="762"/>
                  </a:lnTo>
                  <a:lnTo>
                    <a:pt x="2176" y="761"/>
                  </a:lnTo>
                  <a:lnTo>
                    <a:pt x="2180" y="763"/>
                  </a:lnTo>
                  <a:lnTo>
                    <a:pt x="2184" y="769"/>
                  </a:lnTo>
                  <a:lnTo>
                    <a:pt x="2189" y="771"/>
                  </a:lnTo>
                  <a:lnTo>
                    <a:pt x="2193" y="771"/>
                  </a:lnTo>
                  <a:lnTo>
                    <a:pt x="2201" y="765"/>
                  </a:lnTo>
                  <a:lnTo>
                    <a:pt x="2207" y="757"/>
                  </a:lnTo>
                  <a:lnTo>
                    <a:pt x="2208" y="748"/>
                  </a:lnTo>
                  <a:lnTo>
                    <a:pt x="2208" y="745"/>
                  </a:lnTo>
                  <a:lnTo>
                    <a:pt x="2207" y="742"/>
                  </a:lnTo>
                  <a:lnTo>
                    <a:pt x="2205" y="741"/>
                  </a:lnTo>
                  <a:lnTo>
                    <a:pt x="2202" y="741"/>
                  </a:lnTo>
                  <a:lnTo>
                    <a:pt x="2189" y="752"/>
                  </a:lnTo>
                  <a:lnTo>
                    <a:pt x="2183" y="752"/>
                  </a:lnTo>
                  <a:lnTo>
                    <a:pt x="2181" y="750"/>
                  </a:lnTo>
                  <a:lnTo>
                    <a:pt x="2181" y="744"/>
                  </a:lnTo>
                  <a:lnTo>
                    <a:pt x="2187" y="730"/>
                  </a:lnTo>
                  <a:lnTo>
                    <a:pt x="2188" y="723"/>
                  </a:lnTo>
                  <a:lnTo>
                    <a:pt x="2189" y="720"/>
                  </a:lnTo>
                  <a:lnTo>
                    <a:pt x="2187" y="715"/>
                  </a:lnTo>
                  <a:lnTo>
                    <a:pt x="2175" y="705"/>
                  </a:lnTo>
                  <a:lnTo>
                    <a:pt x="2170" y="705"/>
                  </a:lnTo>
                  <a:lnTo>
                    <a:pt x="2160" y="710"/>
                  </a:lnTo>
                  <a:lnTo>
                    <a:pt x="2156" y="710"/>
                  </a:lnTo>
                  <a:lnTo>
                    <a:pt x="2141" y="708"/>
                  </a:lnTo>
                  <a:lnTo>
                    <a:pt x="2138" y="708"/>
                  </a:lnTo>
                  <a:lnTo>
                    <a:pt x="2134" y="709"/>
                  </a:lnTo>
                  <a:lnTo>
                    <a:pt x="2132" y="711"/>
                  </a:lnTo>
                  <a:lnTo>
                    <a:pt x="2130" y="715"/>
                  </a:lnTo>
                  <a:lnTo>
                    <a:pt x="2130" y="721"/>
                  </a:lnTo>
                  <a:lnTo>
                    <a:pt x="2136" y="739"/>
                  </a:lnTo>
                  <a:lnTo>
                    <a:pt x="2136" y="745"/>
                  </a:lnTo>
                  <a:lnTo>
                    <a:pt x="2135" y="746"/>
                  </a:lnTo>
                  <a:lnTo>
                    <a:pt x="2132" y="746"/>
                  </a:lnTo>
                  <a:lnTo>
                    <a:pt x="2118" y="745"/>
                  </a:lnTo>
                  <a:lnTo>
                    <a:pt x="2112" y="745"/>
                  </a:lnTo>
                  <a:lnTo>
                    <a:pt x="2105" y="747"/>
                  </a:lnTo>
                  <a:lnTo>
                    <a:pt x="2103" y="748"/>
                  </a:lnTo>
                  <a:lnTo>
                    <a:pt x="2097" y="757"/>
                  </a:lnTo>
                  <a:lnTo>
                    <a:pt x="2094" y="759"/>
                  </a:lnTo>
                  <a:lnTo>
                    <a:pt x="2090" y="758"/>
                  </a:lnTo>
                  <a:lnTo>
                    <a:pt x="2087" y="757"/>
                  </a:lnTo>
                  <a:lnTo>
                    <a:pt x="2084" y="757"/>
                  </a:lnTo>
                  <a:lnTo>
                    <a:pt x="2078" y="759"/>
                  </a:lnTo>
                  <a:lnTo>
                    <a:pt x="2073" y="764"/>
                  </a:lnTo>
                  <a:lnTo>
                    <a:pt x="2069" y="765"/>
                  </a:lnTo>
                  <a:lnTo>
                    <a:pt x="2066" y="764"/>
                  </a:lnTo>
                  <a:lnTo>
                    <a:pt x="2062" y="762"/>
                  </a:lnTo>
                  <a:lnTo>
                    <a:pt x="2056" y="751"/>
                  </a:lnTo>
                  <a:lnTo>
                    <a:pt x="2052" y="750"/>
                  </a:lnTo>
                  <a:lnTo>
                    <a:pt x="2049" y="751"/>
                  </a:lnTo>
                  <a:lnTo>
                    <a:pt x="2048" y="753"/>
                  </a:lnTo>
                  <a:lnTo>
                    <a:pt x="2045" y="759"/>
                  </a:lnTo>
                  <a:lnTo>
                    <a:pt x="2044" y="769"/>
                  </a:lnTo>
                  <a:lnTo>
                    <a:pt x="2043" y="771"/>
                  </a:lnTo>
                  <a:lnTo>
                    <a:pt x="2040" y="771"/>
                  </a:lnTo>
                  <a:lnTo>
                    <a:pt x="2026" y="765"/>
                  </a:lnTo>
                  <a:lnTo>
                    <a:pt x="2018" y="767"/>
                  </a:lnTo>
                  <a:lnTo>
                    <a:pt x="2006" y="764"/>
                  </a:lnTo>
                  <a:lnTo>
                    <a:pt x="1997" y="758"/>
                  </a:lnTo>
                  <a:lnTo>
                    <a:pt x="1999" y="752"/>
                  </a:lnTo>
                  <a:lnTo>
                    <a:pt x="2000" y="744"/>
                  </a:lnTo>
                  <a:lnTo>
                    <a:pt x="2006" y="738"/>
                  </a:lnTo>
                  <a:lnTo>
                    <a:pt x="2000" y="733"/>
                  </a:lnTo>
                  <a:lnTo>
                    <a:pt x="1995" y="734"/>
                  </a:lnTo>
                  <a:lnTo>
                    <a:pt x="1993" y="733"/>
                  </a:lnTo>
                  <a:lnTo>
                    <a:pt x="1981" y="745"/>
                  </a:lnTo>
                  <a:lnTo>
                    <a:pt x="1977" y="745"/>
                  </a:lnTo>
                  <a:lnTo>
                    <a:pt x="1978" y="739"/>
                  </a:lnTo>
                  <a:lnTo>
                    <a:pt x="1976" y="727"/>
                  </a:lnTo>
                  <a:lnTo>
                    <a:pt x="1978" y="726"/>
                  </a:lnTo>
                  <a:lnTo>
                    <a:pt x="1977" y="720"/>
                  </a:lnTo>
                  <a:lnTo>
                    <a:pt x="1979" y="715"/>
                  </a:lnTo>
                  <a:lnTo>
                    <a:pt x="1978" y="714"/>
                  </a:lnTo>
                  <a:lnTo>
                    <a:pt x="1978" y="709"/>
                  </a:lnTo>
                  <a:lnTo>
                    <a:pt x="1977" y="706"/>
                  </a:lnTo>
                  <a:lnTo>
                    <a:pt x="1976" y="705"/>
                  </a:lnTo>
                  <a:lnTo>
                    <a:pt x="1970" y="703"/>
                  </a:lnTo>
                  <a:lnTo>
                    <a:pt x="1969" y="699"/>
                  </a:lnTo>
                  <a:lnTo>
                    <a:pt x="1965" y="699"/>
                  </a:lnTo>
                  <a:lnTo>
                    <a:pt x="1964" y="697"/>
                  </a:lnTo>
                  <a:lnTo>
                    <a:pt x="1963" y="691"/>
                  </a:lnTo>
                  <a:lnTo>
                    <a:pt x="1976" y="684"/>
                  </a:lnTo>
                  <a:lnTo>
                    <a:pt x="1976" y="679"/>
                  </a:lnTo>
                  <a:lnTo>
                    <a:pt x="1984" y="674"/>
                  </a:lnTo>
                  <a:lnTo>
                    <a:pt x="1987" y="666"/>
                  </a:lnTo>
                  <a:lnTo>
                    <a:pt x="1988" y="662"/>
                  </a:lnTo>
                  <a:lnTo>
                    <a:pt x="1983" y="661"/>
                  </a:lnTo>
                  <a:lnTo>
                    <a:pt x="1978" y="663"/>
                  </a:lnTo>
                  <a:lnTo>
                    <a:pt x="1972" y="661"/>
                  </a:lnTo>
                  <a:lnTo>
                    <a:pt x="1977" y="654"/>
                  </a:lnTo>
                  <a:lnTo>
                    <a:pt x="1975" y="649"/>
                  </a:lnTo>
                  <a:lnTo>
                    <a:pt x="1970" y="646"/>
                  </a:lnTo>
                  <a:lnTo>
                    <a:pt x="1966" y="643"/>
                  </a:lnTo>
                  <a:lnTo>
                    <a:pt x="1965" y="642"/>
                  </a:lnTo>
                  <a:lnTo>
                    <a:pt x="1961" y="642"/>
                  </a:lnTo>
                  <a:lnTo>
                    <a:pt x="1955" y="642"/>
                  </a:lnTo>
                  <a:lnTo>
                    <a:pt x="1954" y="642"/>
                  </a:lnTo>
                  <a:lnTo>
                    <a:pt x="1954" y="636"/>
                  </a:lnTo>
                  <a:lnTo>
                    <a:pt x="1960" y="634"/>
                  </a:lnTo>
                  <a:lnTo>
                    <a:pt x="1959" y="623"/>
                  </a:lnTo>
                  <a:lnTo>
                    <a:pt x="1953" y="622"/>
                  </a:lnTo>
                  <a:lnTo>
                    <a:pt x="1946" y="616"/>
                  </a:lnTo>
                  <a:lnTo>
                    <a:pt x="1937" y="615"/>
                  </a:lnTo>
                  <a:lnTo>
                    <a:pt x="1930" y="616"/>
                  </a:lnTo>
                  <a:lnTo>
                    <a:pt x="1929" y="610"/>
                  </a:lnTo>
                  <a:lnTo>
                    <a:pt x="1924" y="607"/>
                  </a:lnTo>
                  <a:lnTo>
                    <a:pt x="1915" y="610"/>
                  </a:lnTo>
                  <a:lnTo>
                    <a:pt x="1898" y="610"/>
                  </a:lnTo>
                  <a:lnTo>
                    <a:pt x="1895" y="607"/>
                  </a:lnTo>
                  <a:lnTo>
                    <a:pt x="1895" y="602"/>
                  </a:lnTo>
                  <a:lnTo>
                    <a:pt x="1891" y="601"/>
                  </a:lnTo>
                  <a:lnTo>
                    <a:pt x="1892" y="598"/>
                  </a:lnTo>
                  <a:lnTo>
                    <a:pt x="1888" y="595"/>
                  </a:lnTo>
                  <a:lnTo>
                    <a:pt x="1879" y="596"/>
                  </a:lnTo>
                  <a:lnTo>
                    <a:pt x="1870" y="591"/>
                  </a:lnTo>
                  <a:lnTo>
                    <a:pt x="1865" y="585"/>
                  </a:lnTo>
                  <a:lnTo>
                    <a:pt x="1868" y="583"/>
                  </a:lnTo>
                  <a:lnTo>
                    <a:pt x="1862" y="574"/>
                  </a:lnTo>
                  <a:lnTo>
                    <a:pt x="1861" y="571"/>
                  </a:lnTo>
                  <a:lnTo>
                    <a:pt x="1874" y="561"/>
                  </a:lnTo>
                  <a:lnTo>
                    <a:pt x="1874" y="536"/>
                  </a:lnTo>
                  <a:lnTo>
                    <a:pt x="1879" y="537"/>
                  </a:lnTo>
                  <a:lnTo>
                    <a:pt x="1882" y="543"/>
                  </a:lnTo>
                  <a:lnTo>
                    <a:pt x="1886" y="544"/>
                  </a:lnTo>
                  <a:lnTo>
                    <a:pt x="1893" y="544"/>
                  </a:lnTo>
                  <a:lnTo>
                    <a:pt x="1894" y="542"/>
                  </a:lnTo>
                  <a:lnTo>
                    <a:pt x="1895" y="541"/>
                  </a:lnTo>
                  <a:lnTo>
                    <a:pt x="1906" y="543"/>
                  </a:lnTo>
                  <a:lnTo>
                    <a:pt x="1905" y="533"/>
                  </a:lnTo>
                  <a:lnTo>
                    <a:pt x="1892" y="532"/>
                  </a:lnTo>
                  <a:lnTo>
                    <a:pt x="1889" y="518"/>
                  </a:lnTo>
                  <a:lnTo>
                    <a:pt x="1901" y="498"/>
                  </a:lnTo>
                  <a:lnTo>
                    <a:pt x="1897" y="494"/>
                  </a:lnTo>
                  <a:lnTo>
                    <a:pt x="1893" y="494"/>
                  </a:lnTo>
                  <a:lnTo>
                    <a:pt x="1887" y="491"/>
                  </a:lnTo>
                  <a:lnTo>
                    <a:pt x="1885" y="491"/>
                  </a:lnTo>
                  <a:lnTo>
                    <a:pt x="1880" y="496"/>
                  </a:lnTo>
                  <a:lnTo>
                    <a:pt x="1880" y="501"/>
                  </a:lnTo>
                  <a:lnTo>
                    <a:pt x="1880" y="506"/>
                  </a:lnTo>
                  <a:lnTo>
                    <a:pt x="1879" y="507"/>
                  </a:lnTo>
                  <a:lnTo>
                    <a:pt x="1874" y="514"/>
                  </a:lnTo>
                  <a:lnTo>
                    <a:pt x="1867" y="517"/>
                  </a:lnTo>
                  <a:lnTo>
                    <a:pt x="1857" y="519"/>
                  </a:lnTo>
                  <a:lnTo>
                    <a:pt x="1853" y="519"/>
                  </a:lnTo>
                  <a:lnTo>
                    <a:pt x="1845" y="518"/>
                  </a:lnTo>
                  <a:lnTo>
                    <a:pt x="1841" y="515"/>
                  </a:lnTo>
                  <a:lnTo>
                    <a:pt x="1841" y="503"/>
                  </a:lnTo>
                  <a:lnTo>
                    <a:pt x="1837" y="504"/>
                  </a:lnTo>
                  <a:lnTo>
                    <a:pt x="1829" y="501"/>
                  </a:lnTo>
                  <a:lnTo>
                    <a:pt x="1822" y="489"/>
                  </a:lnTo>
                  <a:lnTo>
                    <a:pt x="1821" y="489"/>
                  </a:lnTo>
                  <a:lnTo>
                    <a:pt x="1816" y="484"/>
                  </a:lnTo>
                  <a:lnTo>
                    <a:pt x="1816" y="483"/>
                  </a:lnTo>
                  <a:lnTo>
                    <a:pt x="1815" y="482"/>
                  </a:lnTo>
                  <a:lnTo>
                    <a:pt x="1814" y="479"/>
                  </a:lnTo>
                  <a:lnTo>
                    <a:pt x="1805" y="470"/>
                  </a:lnTo>
                  <a:lnTo>
                    <a:pt x="1798" y="458"/>
                  </a:lnTo>
                  <a:lnTo>
                    <a:pt x="1796" y="454"/>
                  </a:lnTo>
                  <a:lnTo>
                    <a:pt x="1795" y="456"/>
                  </a:lnTo>
                  <a:lnTo>
                    <a:pt x="1772" y="461"/>
                  </a:lnTo>
                  <a:lnTo>
                    <a:pt x="1760" y="460"/>
                  </a:lnTo>
                  <a:lnTo>
                    <a:pt x="1747" y="467"/>
                  </a:lnTo>
                  <a:lnTo>
                    <a:pt x="1742" y="467"/>
                  </a:lnTo>
                  <a:lnTo>
                    <a:pt x="1712" y="436"/>
                  </a:lnTo>
                  <a:lnTo>
                    <a:pt x="1714" y="431"/>
                  </a:lnTo>
                  <a:lnTo>
                    <a:pt x="1712" y="425"/>
                  </a:lnTo>
                  <a:lnTo>
                    <a:pt x="1710" y="423"/>
                  </a:lnTo>
                  <a:lnTo>
                    <a:pt x="1708" y="419"/>
                  </a:lnTo>
                  <a:lnTo>
                    <a:pt x="1712" y="417"/>
                  </a:lnTo>
                  <a:lnTo>
                    <a:pt x="1713" y="414"/>
                  </a:lnTo>
                  <a:lnTo>
                    <a:pt x="1712" y="411"/>
                  </a:lnTo>
                  <a:lnTo>
                    <a:pt x="1713" y="407"/>
                  </a:lnTo>
                  <a:lnTo>
                    <a:pt x="1716" y="406"/>
                  </a:lnTo>
                  <a:lnTo>
                    <a:pt x="1717" y="404"/>
                  </a:lnTo>
                  <a:lnTo>
                    <a:pt x="1716" y="396"/>
                  </a:lnTo>
                  <a:lnTo>
                    <a:pt x="1708" y="392"/>
                  </a:lnTo>
                  <a:lnTo>
                    <a:pt x="1699" y="378"/>
                  </a:lnTo>
                  <a:lnTo>
                    <a:pt x="1695" y="373"/>
                  </a:lnTo>
                  <a:lnTo>
                    <a:pt x="1693" y="364"/>
                  </a:lnTo>
                  <a:lnTo>
                    <a:pt x="1684" y="348"/>
                  </a:lnTo>
                  <a:lnTo>
                    <a:pt x="1694" y="336"/>
                  </a:lnTo>
                  <a:lnTo>
                    <a:pt x="1693" y="334"/>
                  </a:lnTo>
                  <a:lnTo>
                    <a:pt x="1687" y="335"/>
                  </a:lnTo>
                  <a:lnTo>
                    <a:pt x="1680" y="324"/>
                  </a:lnTo>
                  <a:lnTo>
                    <a:pt x="1675" y="318"/>
                  </a:lnTo>
                  <a:lnTo>
                    <a:pt x="1674" y="311"/>
                  </a:lnTo>
                  <a:lnTo>
                    <a:pt x="1665" y="276"/>
                  </a:lnTo>
                  <a:lnTo>
                    <a:pt x="1663" y="260"/>
                  </a:lnTo>
                  <a:lnTo>
                    <a:pt x="1659" y="246"/>
                  </a:lnTo>
                  <a:lnTo>
                    <a:pt x="1651" y="247"/>
                  </a:lnTo>
                  <a:lnTo>
                    <a:pt x="1645" y="244"/>
                  </a:lnTo>
                  <a:lnTo>
                    <a:pt x="1640" y="242"/>
                  </a:lnTo>
                  <a:lnTo>
                    <a:pt x="1638" y="240"/>
                  </a:lnTo>
                  <a:lnTo>
                    <a:pt x="1633" y="241"/>
                  </a:lnTo>
                  <a:lnTo>
                    <a:pt x="1633" y="238"/>
                  </a:lnTo>
                  <a:lnTo>
                    <a:pt x="1638" y="233"/>
                  </a:lnTo>
                  <a:lnTo>
                    <a:pt x="1636" y="228"/>
                  </a:lnTo>
                  <a:lnTo>
                    <a:pt x="1639" y="226"/>
                  </a:lnTo>
                  <a:lnTo>
                    <a:pt x="1628" y="214"/>
                  </a:lnTo>
                  <a:lnTo>
                    <a:pt x="1630" y="210"/>
                  </a:lnTo>
                  <a:lnTo>
                    <a:pt x="1633" y="209"/>
                  </a:lnTo>
                  <a:lnTo>
                    <a:pt x="1664" y="205"/>
                  </a:lnTo>
                  <a:lnTo>
                    <a:pt x="1665" y="208"/>
                  </a:lnTo>
                  <a:lnTo>
                    <a:pt x="1665" y="210"/>
                  </a:lnTo>
                  <a:lnTo>
                    <a:pt x="1665" y="212"/>
                  </a:lnTo>
                  <a:lnTo>
                    <a:pt x="1672" y="211"/>
                  </a:lnTo>
                  <a:lnTo>
                    <a:pt x="1674" y="211"/>
                  </a:lnTo>
                  <a:lnTo>
                    <a:pt x="1678" y="217"/>
                  </a:lnTo>
                  <a:lnTo>
                    <a:pt x="1683" y="215"/>
                  </a:lnTo>
                  <a:lnTo>
                    <a:pt x="1680" y="210"/>
                  </a:lnTo>
                  <a:lnTo>
                    <a:pt x="1686" y="206"/>
                  </a:lnTo>
                  <a:lnTo>
                    <a:pt x="1688" y="208"/>
                  </a:lnTo>
                  <a:lnTo>
                    <a:pt x="1689" y="211"/>
                  </a:lnTo>
                  <a:lnTo>
                    <a:pt x="1695" y="209"/>
                  </a:lnTo>
                  <a:lnTo>
                    <a:pt x="1694" y="206"/>
                  </a:lnTo>
                  <a:lnTo>
                    <a:pt x="1698" y="206"/>
                  </a:lnTo>
                  <a:lnTo>
                    <a:pt x="1699" y="208"/>
                  </a:lnTo>
                  <a:lnTo>
                    <a:pt x="1707" y="208"/>
                  </a:lnTo>
                  <a:lnTo>
                    <a:pt x="1711" y="206"/>
                  </a:lnTo>
                  <a:lnTo>
                    <a:pt x="1712" y="205"/>
                  </a:lnTo>
                  <a:lnTo>
                    <a:pt x="1705" y="199"/>
                  </a:lnTo>
                  <a:lnTo>
                    <a:pt x="1701" y="198"/>
                  </a:lnTo>
                  <a:lnTo>
                    <a:pt x="1694" y="198"/>
                  </a:lnTo>
                  <a:lnTo>
                    <a:pt x="1692" y="192"/>
                  </a:lnTo>
                  <a:lnTo>
                    <a:pt x="1688" y="190"/>
                  </a:lnTo>
                  <a:lnTo>
                    <a:pt x="1683" y="188"/>
                  </a:lnTo>
                  <a:lnTo>
                    <a:pt x="1678" y="191"/>
                  </a:lnTo>
                  <a:lnTo>
                    <a:pt x="1676" y="188"/>
                  </a:lnTo>
                  <a:lnTo>
                    <a:pt x="1676" y="184"/>
                  </a:lnTo>
                  <a:lnTo>
                    <a:pt x="1676" y="181"/>
                  </a:lnTo>
                  <a:lnTo>
                    <a:pt x="1672" y="180"/>
                  </a:lnTo>
                  <a:lnTo>
                    <a:pt x="1668" y="188"/>
                  </a:lnTo>
                  <a:lnTo>
                    <a:pt x="1652" y="190"/>
                  </a:lnTo>
                  <a:lnTo>
                    <a:pt x="1651" y="181"/>
                  </a:lnTo>
                  <a:lnTo>
                    <a:pt x="1662" y="180"/>
                  </a:lnTo>
                  <a:lnTo>
                    <a:pt x="1662" y="176"/>
                  </a:lnTo>
                  <a:lnTo>
                    <a:pt x="1659" y="174"/>
                  </a:lnTo>
                  <a:lnTo>
                    <a:pt x="1657" y="174"/>
                  </a:lnTo>
                  <a:lnTo>
                    <a:pt x="1650" y="166"/>
                  </a:lnTo>
                  <a:lnTo>
                    <a:pt x="1650" y="162"/>
                  </a:lnTo>
                  <a:lnTo>
                    <a:pt x="1654" y="156"/>
                  </a:lnTo>
                  <a:lnTo>
                    <a:pt x="1656" y="155"/>
                  </a:lnTo>
                  <a:lnTo>
                    <a:pt x="1668" y="141"/>
                  </a:lnTo>
                  <a:lnTo>
                    <a:pt x="1666" y="138"/>
                  </a:lnTo>
                  <a:lnTo>
                    <a:pt x="1652" y="134"/>
                  </a:lnTo>
                  <a:lnTo>
                    <a:pt x="1651" y="131"/>
                  </a:lnTo>
                  <a:lnTo>
                    <a:pt x="1654" y="128"/>
                  </a:lnTo>
                  <a:lnTo>
                    <a:pt x="1651" y="126"/>
                  </a:lnTo>
                  <a:lnTo>
                    <a:pt x="1647" y="120"/>
                  </a:lnTo>
                  <a:lnTo>
                    <a:pt x="1648" y="116"/>
                  </a:lnTo>
                  <a:lnTo>
                    <a:pt x="1644" y="111"/>
                  </a:lnTo>
                  <a:lnTo>
                    <a:pt x="1638" y="107"/>
                  </a:lnTo>
                  <a:lnTo>
                    <a:pt x="1634" y="99"/>
                  </a:lnTo>
                  <a:lnTo>
                    <a:pt x="1632" y="95"/>
                  </a:lnTo>
                  <a:lnTo>
                    <a:pt x="1626" y="92"/>
                  </a:lnTo>
                  <a:lnTo>
                    <a:pt x="1622" y="75"/>
                  </a:lnTo>
                  <a:lnTo>
                    <a:pt x="1626" y="68"/>
                  </a:lnTo>
                  <a:lnTo>
                    <a:pt x="1618" y="68"/>
                  </a:lnTo>
                  <a:lnTo>
                    <a:pt x="1603" y="57"/>
                  </a:lnTo>
                  <a:lnTo>
                    <a:pt x="1602" y="56"/>
                  </a:lnTo>
                  <a:lnTo>
                    <a:pt x="1603" y="53"/>
                  </a:lnTo>
                  <a:lnTo>
                    <a:pt x="1602" y="51"/>
                  </a:lnTo>
                  <a:lnTo>
                    <a:pt x="1600" y="45"/>
                  </a:lnTo>
                  <a:lnTo>
                    <a:pt x="1600" y="38"/>
                  </a:lnTo>
                  <a:lnTo>
                    <a:pt x="1597" y="33"/>
                  </a:lnTo>
                  <a:lnTo>
                    <a:pt x="1593" y="26"/>
                  </a:lnTo>
                  <a:lnTo>
                    <a:pt x="1590" y="26"/>
                  </a:lnTo>
                  <a:lnTo>
                    <a:pt x="1588" y="24"/>
                  </a:lnTo>
                  <a:lnTo>
                    <a:pt x="1590" y="20"/>
                  </a:lnTo>
                  <a:lnTo>
                    <a:pt x="1596" y="19"/>
                  </a:lnTo>
                  <a:lnTo>
                    <a:pt x="1596" y="16"/>
                  </a:lnTo>
                  <a:lnTo>
                    <a:pt x="1587" y="0"/>
                  </a:lnTo>
                  <a:lnTo>
                    <a:pt x="1573" y="2"/>
                  </a:lnTo>
                  <a:lnTo>
                    <a:pt x="1566" y="2"/>
                  </a:lnTo>
                  <a:lnTo>
                    <a:pt x="1556" y="7"/>
                  </a:lnTo>
                  <a:lnTo>
                    <a:pt x="1551" y="10"/>
                  </a:lnTo>
                  <a:lnTo>
                    <a:pt x="1529" y="18"/>
                  </a:lnTo>
                  <a:lnTo>
                    <a:pt x="1507" y="26"/>
                  </a:lnTo>
                  <a:lnTo>
                    <a:pt x="1484" y="36"/>
                  </a:lnTo>
                  <a:lnTo>
                    <a:pt x="1478" y="41"/>
                  </a:lnTo>
                  <a:lnTo>
                    <a:pt x="1473" y="47"/>
                  </a:lnTo>
                  <a:lnTo>
                    <a:pt x="1469" y="50"/>
                  </a:lnTo>
                  <a:lnTo>
                    <a:pt x="1470" y="54"/>
                  </a:lnTo>
                  <a:lnTo>
                    <a:pt x="1472" y="56"/>
                  </a:lnTo>
                  <a:lnTo>
                    <a:pt x="1479" y="62"/>
                  </a:lnTo>
                  <a:lnTo>
                    <a:pt x="1481" y="65"/>
                  </a:lnTo>
                  <a:lnTo>
                    <a:pt x="1482" y="66"/>
                  </a:lnTo>
                  <a:lnTo>
                    <a:pt x="1482" y="68"/>
                  </a:lnTo>
                  <a:lnTo>
                    <a:pt x="1481" y="69"/>
                  </a:lnTo>
                  <a:lnTo>
                    <a:pt x="1478" y="69"/>
                  </a:lnTo>
                  <a:lnTo>
                    <a:pt x="1471" y="69"/>
                  </a:lnTo>
                  <a:lnTo>
                    <a:pt x="1466" y="72"/>
                  </a:lnTo>
                  <a:lnTo>
                    <a:pt x="1461" y="75"/>
                  </a:lnTo>
                  <a:lnTo>
                    <a:pt x="1455" y="81"/>
                  </a:lnTo>
                  <a:lnTo>
                    <a:pt x="1454" y="84"/>
                  </a:lnTo>
                  <a:lnTo>
                    <a:pt x="1449" y="84"/>
                  </a:lnTo>
                  <a:lnTo>
                    <a:pt x="1447" y="87"/>
                  </a:lnTo>
                  <a:lnTo>
                    <a:pt x="1442" y="87"/>
                  </a:lnTo>
                  <a:lnTo>
                    <a:pt x="1445" y="79"/>
                  </a:lnTo>
                  <a:lnTo>
                    <a:pt x="1439" y="80"/>
                  </a:lnTo>
                  <a:lnTo>
                    <a:pt x="1430" y="85"/>
                  </a:lnTo>
                  <a:lnTo>
                    <a:pt x="1428" y="90"/>
                  </a:lnTo>
                  <a:lnTo>
                    <a:pt x="1427" y="93"/>
                  </a:lnTo>
                  <a:lnTo>
                    <a:pt x="1424" y="99"/>
                  </a:lnTo>
                  <a:lnTo>
                    <a:pt x="1421" y="104"/>
                  </a:lnTo>
                  <a:lnTo>
                    <a:pt x="1418" y="104"/>
                  </a:lnTo>
                  <a:lnTo>
                    <a:pt x="1415" y="103"/>
                  </a:lnTo>
                  <a:lnTo>
                    <a:pt x="1397" y="97"/>
                  </a:lnTo>
                  <a:lnTo>
                    <a:pt x="1388" y="95"/>
                  </a:lnTo>
                  <a:lnTo>
                    <a:pt x="1385" y="96"/>
                  </a:lnTo>
                  <a:lnTo>
                    <a:pt x="1382" y="99"/>
                  </a:lnTo>
                  <a:lnTo>
                    <a:pt x="1381" y="104"/>
                  </a:lnTo>
                  <a:lnTo>
                    <a:pt x="1379" y="111"/>
                  </a:lnTo>
                  <a:lnTo>
                    <a:pt x="1376" y="110"/>
                  </a:lnTo>
                  <a:lnTo>
                    <a:pt x="1373" y="108"/>
                  </a:lnTo>
                  <a:lnTo>
                    <a:pt x="1371" y="105"/>
                  </a:lnTo>
                  <a:lnTo>
                    <a:pt x="1371" y="102"/>
                  </a:lnTo>
                  <a:lnTo>
                    <a:pt x="1374" y="93"/>
                  </a:lnTo>
                  <a:lnTo>
                    <a:pt x="1371" y="91"/>
                  </a:lnTo>
                  <a:lnTo>
                    <a:pt x="1369" y="90"/>
                  </a:lnTo>
                  <a:lnTo>
                    <a:pt x="1365" y="91"/>
                  </a:lnTo>
                  <a:lnTo>
                    <a:pt x="1362" y="92"/>
                  </a:lnTo>
                  <a:lnTo>
                    <a:pt x="1356" y="98"/>
                  </a:lnTo>
                  <a:lnTo>
                    <a:pt x="1335" y="109"/>
                  </a:lnTo>
                  <a:lnTo>
                    <a:pt x="1323" y="117"/>
                  </a:lnTo>
                  <a:lnTo>
                    <a:pt x="1309" y="134"/>
                  </a:lnTo>
                  <a:lnTo>
                    <a:pt x="1301" y="143"/>
                  </a:lnTo>
                  <a:lnTo>
                    <a:pt x="1298" y="145"/>
                  </a:lnTo>
                  <a:lnTo>
                    <a:pt x="1272" y="172"/>
                  </a:lnTo>
                  <a:lnTo>
                    <a:pt x="1272" y="175"/>
                  </a:lnTo>
                  <a:lnTo>
                    <a:pt x="1270" y="182"/>
                  </a:lnTo>
                  <a:lnTo>
                    <a:pt x="1262" y="190"/>
                  </a:lnTo>
                  <a:lnTo>
                    <a:pt x="1246" y="206"/>
                  </a:lnTo>
                  <a:lnTo>
                    <a:pt x="1234" y="214"/>
                  </a:lnTo>
                  <a:lnTo>
                    <a:pt x="1231" y="217"/>
                  </a:lnTo>
                  <a:lnTo>
                    <a:pt x="1231" y="218"/>
                  </a:lnTo>
                  <a:lnTo>
                    <a:pt x="1230" y="221"/>
                  </a:lnTo>
                  <a:lnTo>
                    <a:pt x="1225" y="223"/>
                  </a:lnTo>
                  <a:lnTo>
                    <a:pt x="1214" y="235"/>
                  </a:lnTo>
                  <a:lnTo>
                    <a:pt x="1199" y="218"/>
                  </a:lnTo>
                  <a:lnTo>
                    <a:pt x="1195" y="216"/>
                  </a:lnTo>
                  <a:lnTo>
                    <a:pt x="1180" y="210"/>
                  </a:lnTo>
                  <a:lnTo>
                    <a:pt x="1176" y="211"/>
                  </a:lnTo>
                  <a:lnTo>
                    <a:pt x="1172" y="209"/>
                  </a:lnTo>
                  <a:lnTo>
                    <a:pt x="1171" y="203"/>
                  </a:lnTo>
                  <a:lnTo>
                    <a:pt x="1169" y="200"/>
                  </a:lnTo>
                  <a:lnTo>
                    <a:pt x="1166" y="202"/>
                  </a:lnTo>
                  <a:lnTo>
                    <a:pt x="1159" y="199"/>
                  </a:lnTo>
                  <a:lnTo>
                    <a:pt x="1159" y="202"/>
                  </a:lnTo>
                  <a:lnTo>
                    <a:pt x="1162" y="206"/>
                  </a:lnTo>
                  <a:lnTo>
                    <a:pt x="1154" y="215"/>
                  </a:lnTo>
                  <a:lnTo>
                    <a:pt x="1152" y="212"/>
                  </a:lnTo>
                  <a:lnTo>
                    <a:pt x="1151" y="212"/>
                  </a:lnTo>
                  <a:lnTo>
                    <a:pt x="1150" y="217"/>
                  </a:lnTo>
                  <a:lnTo>
                    <a:pt x="1145" y="218"/>
                  </a:lnTo>
                  <a:lnTo>
                    <a:pt x="1141" y="215"/>
                  </a:lnTo>
                  <a:lnTo>
                    <a:pt x="1133" y="215"/>
                  </a:lnTo>
                  <a:lnTo>
                    <a:pt x="1130" y="216"/>
                  </a:lnTo>
                  <a:lnTo>
                    <a:pt x="1132" y="212"/>
                  </a:lnTo>
                  <a:lnTo>
                    <a:pt x="1133" y="211"/>
                  </a:lnTo>
                  <a:lnTo>
                    <a:pt x="1132" y="210"/>
                  </a:lnTo>
                  <a:lnTo>
                    <a:pt x="1129" y="210"/>
                  </a:lnTo>
                  <a:lnTo>
                    <a:pt x="1124" y="210"/>
                  </a:lnTo>
                  <a:lnTo>
                    <a:pt x="1122" y="217"/>
                  </a:lnTo>
                  <a:lnTo>
                    <a:pt x="1121" y="220"/>
                  </a:lnTo>
                  <a:lnTo>
                    <a:pt x="1114" y="220"/>
                  </a:lnTo>
                  <a:lnTo>
                    <a:pt x="1111" y="222"/>
                  </a:lnTo>
                  <a:lnTo>
                    <a:pt x="1115" y="223"/>
                  </a:lnTo>
                  <a:lnTo>
                    <a:pt x="1112" y="226"/>
                  </a:lnTo>
                  <a:lnTo>
                    <a:pt x="1106" y="227"/>
                  </a:lnTo>
                  <a:lnTo>
                    <a:pt x="1106" y="235"/>
                  </a:lnTo>
                  <a:lnTo>
                    <a:pt x="1108" y="238"/>
                  </a:lnTo>
                  <a:lnTo>
                    <a:pt x="1116" y="242"/>
                  </a:lnTo>
                  <a:lnTo>
                    <a:pt x="1114" y="256"/>
                  </a:lnTo>
                  <a:lnTo>
                    <a:pt x="1123" y="256"/>
                  </a:lnTo>
                  <a:lnTo>
                    <a:pt x="1122" y="263"/>
                  </a:lnTo>
                  <a:lnTo>
                    <a:pt x="1116" y="262"/>
                  </a:lnTo>
                  <a:lnTo>
                    <a:pt x="1116" y="259"/>
                  </a:lnTo>
                  <a:lnTo>
                    <a:pt x="1114" y="258"/>
                  </a:lnTo>
                  <a:lnTo>
                    <a:pt x="1108" y="263"/>
                  </a:lnTo>
                  <a:lnTo>
                    <a:pt x="1108" y="276"/>
                  </a:lnTo>
                  <a:lnTo>
                    <a:pt x="1099" y="273"/>
                  </a:lnTo>
                  <a:lnTo>
                    <a:pt x="1098" y="269"/>
                  </a:lnTo>
                  <a:lnTo>
                    <a:pt x="1096" y="269"/>
                  </a:lnTo>
                  <a:lnTo>
                    <a:pt x="1087" y="267"/>
                  </a:lnTo>
                  <a:lnTo>
                    <a:pt x="1087" y="264"/>
                  </a:lnTo>
                  <a:lnTo>
                    <a:pt x="1083" y="263"/>
                  </a:lnTo>
                  <a:lnTo>
                    <a:pt x="1083" y="271"/>
                  </a:lnTo>
                  <a:lnTo>
                    <a:pt x="1084" y="275"/>
                  </a:lnTo>
                  <a:lnTo>
                    <a:pt x="1079" y="287"/>
                  </a:lnTo>
                  <a:lnTo>
                    <a:pt x="1075" y="287"/>
                  </a:lnTo>
                  <a:lnTo>
                    <a:pt x="1074" y="292"/>
                  </a:lnTo>
                  <a:lnTo>
                    <a:pt x="1071" y="291"/>
                  </a:lnTo>
                  <a:lnTo>
                    <a:pt x="1071" y="292"/>
                  </a:lnTo>
                  <a:lnTo>
                    <a:pt x="1072" y="297"/>
                  </a:lnTo>
                  <a:lnTo>
                    <a:pt x="1068" y="301"/>
                  </a:lnTo>
                  <a:lnTo>
                    <a:pt x="1054" y="291"/>
                  </a:lnTo>
                  <a:lnTo>
                    <a:pt x="1051" y="291"/>
                  </a:lnTo>
                  <a:lnTo>
                    <a:pt x="1050" y="289"/>
                  </a:lnTo>
                  <a:lnTo>
                    <a:pt x="1048" y="288"/>
                  </a:lnTo>
                  <a:lnTo>
                    <a:pt x="1044" y="289"/>
                  </a:lnTo>
                  <a:lnTo>
                    <a:pt x="1042" y="288"/>
                  </a:lnTo>
                  <a:lnTo>
                    <a:pt x="1038" y="289"/>
                  </a:lnTo>
                  <a:lnTo>
                    <a:pt x="1033" y="287"/>
                  </a:lnTo>
                  <a:lnTo>
                    <a:pt x="1030" y="289"/>
                  </a:lnTo>
                  <a:lnTo>
                    <a:pt x="1029" y="287"/>
                  </a:lnTo>
                  <a:lnTo>
                    <a:pt x="1026" y="287"/>
                  </a:lnTo>
                  <a:lnTo>
                    <a:pt x="1024" y="283"/>
                  </a:lnTo>
                  <a:lnTo>
                    <a:pt x="1021" y="283"/>
                  </a:lnTo>
                  <a:lnTo>
                    <a:pt x="1020" y="287"/>
                  </a:lnTo>
                  <a:lnTo>
                    <a:pt x="1017" y="285"/>
                  </a:lnTo>
                  <a:lnTo>
                    <a:pt x="1015" y="283"/>
                  </a:lnTo>
                  <a:lnTo>
                    <a:pt x="1009" y="286"/>
                  </a:lnTo>
                  <a:lnTo>
                    <a:pt x="1006" y="283"/>
                  </a:lnTo>
                  <a:lnTo>
                    <a:pt x="1005" y="281"/>
                  </a:lnTo>
                  <a:lnTo>
                    <a:pt x="997" y="285"/>
                  </a:lnTo>
                  <a:lnTo>
                    <a:pt x="995" y="285"/>
                  </a:lnTo>
                  <a:lnTo>
                    <a:pt x="990" y="281"/>
                  </a:lnTo>
                  <a:lnTo>
                    <a:pt x="988" y="285"/>
                  </a:lnTo>
                  <a:lnTo>
                    <a:pt x="991" y="289"/>
                  </a:lnTo>
                  <a:lnTo>
                    <a:pt x="989" y="294"/>
                  </a:lnTo>
                  <a:lnTo>
                    <a:pt x="983" y="295"/>
                  </a:lnTo>
                  <a:lnTo>
                    <a:pt x="979" y="299"/>
                  </a:lnTo>
                  <a:lnTo>
                    <a:pt x="973" y="289"/>
                  </a:lnTo>
                  <a:lnTo>
                    <a:pt x="971" y="289"/>
                  </a:lnTo>
                  <a:lnTo>
                    <a:pt x="967" y="291"/>
                  </a:lnTo>
                  <a:lnTo>
                    <a:pt x="969" y="303"/>
                  </a:lnTo>
                  <a:lnTo>
                    <a:pt x="965" y="304"/>
                  </a:lnTo>
                  <a:lnTo>
                    <a:pt x="953" y="303"/>
                  </a:lnTo>
                  <a:lnTo>
                    <a:pt x="954" y="319"/>
                  </a:lnTo>
                  <a:lnTo>
                    <a:pt x="952" y="322"/>
                  </a:lnTo>
                  <a:lnTo>
                    <a:pt x="949" y="334"/>
                  </a:lnTo>
                  <a:lnTo>
                    <a:pt x="947" y="336"/>
                  </a:lnTo>
                  <a:lnTo>
                    <a:pt x="946" y="343"/>
                  </a:lnTo>
                  <a:lnTo>
                    <a:pt x="945" y="346"/>
                  </a:lnTo>
                  <a:lnTo>
                    <a:pt x="940" y="351"/>
                  </a:lnTo>
                  <a:lnTo>
                    <a:pt x="939" y="357"/>
                  </a:lnTo>
                  <a:lnTo>
                    <a:pt x="937" y="363"/>
                  </a:lnTo>
                  <a:lnTo>
                    <a:pt x="935" y="370"/>
                  </a:lnTo>
                  <a:lnTo>
                    <a:pt x="918" y="371"/>
                  </a:lnTo>
                  <a:lnTo>
                    <a:pt x="912" y="373"/>
                  </a:lnTo>
                  <a:lnTo>
                    <a:pt x="901" y="375"/>
                  </a:lnTo>
                  <a:lnTo>
                    <a:pt x="901" y="389"/>
                  </a:lnTo>
                  <a:lnTo>
                    <a:pt x="900" y="392"/>
                  </a:lnTo>
                  <a:lnTo>
                    <a:pt x="897" y="393"/>
                  </a:lnTo>
                  <a:lnTo>
                    <a:pt x="888" y="399"/>
                  </a:lnTo>
                  <a:lnTo>
                    <a:pt x="882" y="399"/>
                  </a:lnTo>
                  <a:lnTo>
                    <a:pt x="879" y="390"/>
                  </a:lnTo>
                  <a:lnTo>
                    <a:pt x="874" y="396"/>
                  </a:lnTo>
                  <a:lnTo>
                    <a:pt x="867" y="411"/>
                  </a:lnTo>
                  <a:lnTo>
                    <a:pt x="862" y="413"/>
                  </a:lnTo>
                  <a:lnTo>
                    <a:pt x="857" y="412"/>
                  </a:lnTo>
                  <a:lnTo>
                    <a:pt x="852" y="407"/>
                  </a:lnTo>
                  <a:lnTo>
                    <a:pt x="845" y="406"/>
                  </a:lnTo>
                  <a:lnTo>
                    <a:pt x="844" y="412"/>
                  </a:lnTo>
                  <a:lnTo>
                    <a:pt x="840" y="417"/>
                  </a:lnTo>
                  <a:lnTo>
                    <a:pt x="831" y="413"/>
                  </a:lnTo>
                  <a:lnTo>
                    <a:pt x="832" y="411"/>
                  </a:lnTo>
                  <a:lnTo>
                    <a:pt x="830" y="410"/>
                  </a:lnTo>
                  <a:lnTo>
                    <a:pt x="831" y="407"/>
                  </a:lnTo>
                  <a:lnTo>
                    <a:pt x="827" y="405"/>
                  </a:lnTo>
                  <a:lnTo>
                    <a:pt x="816" y="406"/>
                  </a:lnTo>
                  <a:lnTo>
                    <a:pt x="801" y="406"/>
                  </a:lnTo>
                  <a:lnTo>
                    <a:pt x="789" y="394"/>
                  </a:lnTo>
                  <a:lnTo>
                    <a:pt x="766" y="429"/>
                  </a:lnTo>
                  <a:lnTo>
                    <a:pt x="764" y="426"/>
                  </a:lnTo>
                  <a:lnTo>
                    <a:pt x="759" y="438"/>
                  </a:lnTo>
                  <a:lnTo>
                    <a:pt x="744" y="443"/>
                  </a:lnTo>
                  <a:lnTo>
                    <a:pt x="740" y="448"/>
                  </a:lnTo>
                  <a:lnTo>
                    <a:pt x="736" y="452"/>
                  </a:lnTo>
                  <a:lnTo>
                    <a:pt x="735" y="456"/>
                  </a:lnTo>
                  <a:lnTo>
                    <a:pt x="736" y="461"/>
                  </a:lnTo>
                  <a:lnTo>
                    <a:pt x="738" y="465"/>
                  </a:lnTo>
                  <a:lnTo>
                    <a:pt x="741" y="470"/>
                  </a:lnTo>
                  <a:lnTo>
                    <a:pt x="740" y="482"/>
                  </a:lnTo>
                  <a:lnTo>
                    <a:pt x="741" y="484"/>
                  </a:lnTo>
                  <a:lnTo>
                    <a:pt x="752" y="485"/>
                  </a:lnTo>
                  <a:lnTo>
                    <a:pt x="754" y="486"/>
                  </a:lnTo>
                  <a:lnTo>
                    <a:pt x="754" y="489"/>
                  </a:lnTo>
                  <a:lnTo>
                    <a:pt x="754" y="490"/>
                  </a:lnTo>
                  <a:lnTo>
                    <a:pt x="750" y="492"/>
                  </a:lnTo>
                  <a:lnTo>
                    <a:pt x="748" y="496"/>
                  </a:lnTo>
                  <a:lnTo>
                    <a:pt x="748" y="500"/>
                  </a:lnTo>
                  <a:lnTo>
                    <a:pt x="749" y="506"/>
                  </a:lnTo>
                  <a:lnTo>
                    <a:pt x="750" y="512"/>
                  </a:lnTo>
                  <a:lnTo>
                    <a:pt x="748" y="515"/>
                  </a:lnTo>
                  <a:lnTo>
                    <a:pt x="736" y="506"/>
                  </a:lnTo>
                  <a:lnTo>
                    <a:pt x="726" y="513"/>
                  </a:lnTo>
                  <a:lnTo>
                    <a:pt x="728" y="515"/>
                  </a:lnTo>
                  <a:lnTo>
                    <a:pt x="734" y="518"/>
                  </a:lnTo>
                  <a:lnTo>
                    <a:pt x="735" y="520"/>
                  </a:lnTo>
                  <a:lnTo>
                    <a:pt x="735" y="524"/>
                  </a:lnTo>
                  <a:lnTo>
                    <a:pt x="731" y="527"/>
                  </a:lnTo>
                  <a:lnTo>
                    <a:pt x="724" y="529"/>
                  </a:lnTo>
                  <a:lnTo>
                    <a:pt x="719" y="531"/>
                  </a:lnTo>
                  <a:lnTo>
                    <a:pt x="716" y="535"/>
                  </a:lnTo>
                  <a:lnTo>
                    <a:pt x="710" y="532"/>
                  </a:lnTo>
                  <a:lnTo>
                    <a:pt x="705" y="535"/>
                  </a:lnTo>
                  <a:lnTo>
                    <a:pt x="700" y="542"/>
                  </a:lnTo>
                  <a:lnTo>
                    <a:pt x="695" y="543"/>
                  </a:lnTo>
                  <a:lnTo>
                    <a:pt x="687" y="541"/>
                  </a:lnTo>
                  <a:lnTo>
                    <a:pt x="681" y="538"/>
                  </a:lnTo>
                  <a:lnTo>
                    <a:pt x="664" y="541"/>
                  </a:lnTo>
                  <a:lnTo>
                    <a:pt x="654" y="542"/>
                  </a:lnTo>
                  <a:lnTo>
                    <a:pt x="631" y="529"/>
                  </a:lnTo>
                  <a:lnTo>
                    <a:pt x="610" y="530"/>
                  </a:lnTo>
                  <a:lnTo>
                    <a:pt x="593" y="527"/>
                  </a:lnTo>
                  <a:lnTo>
                    <a:pt x="584" y="530"/>
                  </a:lnTo>
                  <a:lnTo>
                    <a:pt x="578" y="537"/>
                  </a:lnTo>
                  <a:lnTo>
                    <a:pt x="573" y="547"/>
                  </a:lnTo>
                  <a:lnTo>
                    <a:pt x="568" y="547"/>
                  </a:lnTo>
                  <a:lnTo>
                    <a:pt x="565" y="545"/>
                  </a:lnTo>
                  <a:lnTo>
                    <a:pt x="559" y="532"/>
                  </a:lnTo>
                  <a:lnTo>
                    <a:pt x="554" y="526"/>
                  </a:lnTo>
                  <a:lnTo>
                    <a:pt x="547" y="521"/>
                  </a:lnTo>
                  <a:lnTo>
                    <a:pt x="542" y="523"/>
                  </a:lnTo>
                  <a:lnTo>
                    <a:pt x="532" y="523"/>
                  </a:lnTo>
                  <a:lnTo>
                    <a:pt x="524" y="527"/>
                  </a:lnTo>
                  <a:lnTo>
                    <a:pt x="523" y="535"/>
                  </a:lnTo>
                  <a:lnTo>
                    <a:pt x="519" y="537"/>
                  </a:lnTo>
                  <a:lnTo>
                    <a:pt x="514" y="539"/>
                  </a:lnTo>
                  <a:lnTo>
                    <a:pt x="508" y="538"/>
                  </a:lnTo>
                  <a:lnTo>
                    <a:pt x="502" y="539"/>
                  </a:lnTo>
                  <a:lnTo>
                    <a:pt x="499" y="542"/>
                  </a:lnTo>
                  <a:lnTo>
                    <a:pt x="494" y="547"/>
                  </a:lnTo>
                  <a:lnTo>
                    <a:pt x="490" y="548"/>
                  </a:lnTo>
                  <a:lnTo>
                    <a:pt x="485" y="549"/>
                  </a:lnTo>
                  <a:lnTo>
                    <a:pt x="481" y="544"/>
                  </a:lnTo>
                  <a:lnTo>
                    <a:pt x="477" y="544"/>
                  </a:lnTo>
                  <a:lnTo>
                    <a:pt x="472" y="548"/>
                  </a:lnTo>
                  <a:lnTo>
                    <a:pt x="464" y="554"/>
                  </a:lnTo>
                  <a:lnTo>
                    <a:pt x="457" y="556"/>
                  </a:lnTo>
                  <a:lnTo>
                    <a:pt x="449" y="555"/>
                  </a:lnTo>
                  <a:close/>
                </a:path>
              </a:pathLst>
            </a:custGeom>
            <a:solidFill>
              <a:schemeClr val="accent2">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a:p>
          </p:txBody>
        </p:sp>
        <p:sp>
          <p:nvSpPr>
            <p:cNvPr id="272" name="Freeform 67">
              <a:extLst>
                <a:ext uri="{FF2B5EF4-FFF2-40B4-BE49-F238E27FC236}">
                  <a16:creationId xmlns:a16="http://schemas.microsoft.com/office/drawing/2014/main" id="{80579341-BC82-1352-51EC-2A34EE4C5158}"/>
                </a:ext>
              </a:extLst>
            </p:cNvPr>
            <p:cNvSpPr>
              <a:spLocks/>
            </p:cNvSpPr>
            <p:nvPr/>
          </p:nvSpPr>
          <p:spPr bwMode="auto">
            <a:xfrm>
              <a:off x="3064" y="1321"/>
              <a:ext cx="954" cy="539"/>
            </a:xfrm>
            <a:custGeom>
              <a:avLst/>
              <a:gdLst>
                <a:gd name="T0" fmla="*/ 1 w 1908"/>
                <a:gd name="T1" fmla="*/ 1 h 1078"/>
                <a:gd name="T2" fmla="*/ 1 w 1908"/>
                <a:gd name="T3" fmla="*/ 1 h 1078"/>
                <a:gd name="T4" fmla="*/ 1 w 1908"/>
                <a:gd name="T5" fmla="*/ 1 h 1078"/>
                <a:gd name="T6" fmla="*/ 1 w 1908"/>
                <a:gd name="T7" fmla="*/ 1 h 1078"/>
                <a:gd name="T8" fmla="*/ 1 w 1908"/>
                <a:gd name="T9" fmla="*/ 1 h 1078"/>
                <a:gd name="T10" fmla="*/ 1 w 1908"/>
                <a:gd name="T11" fmla="*/ 1 h 1078"/>
                <a:gd name="T12" fmla="*/ 1 w 1908"/>
                <a:gd name="T13" fmla="*/ 1 h 1078"/>
                <a:gd name="T14" fmla="*/ 1 w 1908"/>
                <a:gd name="T15" fmla="*/ 1 h 1078"/>
                <a:gd name="T16" fmla="*/ 1 w 1908"/>
                <a:gd name="T17" fmla="*/ 1 h 1078"/>
                <a:gd name="T18" fmla="*/ 1 w 1908"/>
                <a:gd name="T19" fmla="*/ 1 h 1078"/>
                <a:gd name="T20" fmla="*/ 1 w 1908"/>
                <a:gd name="T21" fmla="*/ 1 h 1078"/>
                <a:gd name="T22" fmla="*/ 1 w 1908"/>
                <a:gd name="T23" fmla="*/ 1 h 1078"/>
                <a:gd name="T24" fmla="*/ 1 w 1908"/>
                <a:gd name="T25" fmla="*/ 1 h 1078"/>
                <a:gd name="T26" fmla="*/ 1 w 1908"/>
                <a:gd name="T27" fmla="*/ 1 h 1078"/>
                <a:gd name="T28" fmla="*/ 1 w 1908"/>
                <a:gd name="T29" fmla="*/ 1 h 1078"/>
                <a:gd name="T30" fmla="*/ 1 w 1908"/>
                <a:gd name="T31" fmla="*/ 1 h 1078"/>
                <a:gd name="T32" fmla="*/ 1 w 1908"/>
                <a:gd name="T33" fmla="*/ 1 h 1078"/>
                <a:gd name="T34" fmla="*/ 1 w 1908"/>
                <a:gd name="T35" fmla="*/ 1 h 1078"/>
                <a:gd name="T36" fmla="*/ 1 w 1908"/>
                <a:gd name="T37" fmla="*/ 1 h 1078"/>
                <a:gd name="T38" fmla="*/ 1 w 1908"/>
                <a:gd name="T39" fmla="*/ 1 h 1078"/>
                <a:gd name="T40" fmla="*/ 1 w 1908"/>
                <a:gd name="T41" fmla="*/ 1 h 1078"/>
                <a:gd name="T42" fmla="*/ 1 w 1908"/>
                <a:gd name="T43" fmla="*/ 1 h 1078"/>
                <a:gd name="T44" fmla="*/ 1 w 1908"/>
                <a:gd name="T45" fmla="*/ 1 h 1078"/>
                <a:gd name="T46" fmla="*/ 1 w 1908"/>
                <a:gd name="T47" fmla="*/ 1 h 1078"/>
                <a:gd name="T48" fmla="*/ 1 w 1908"/>
                <a:gd name="T49" fmla="*/ 1 h 1078"/>
                <a:gd name="T50" fmla="*/ 1 w 1908"/>
                <a:gd name="T51" fmla="*/ 1 h 1078"/>
                <a:gd name="T52" fmla="*/ 1 w 1908"/>
                <a:gd name="T53" fmla="*/ 1 h 1078"/>
                <a:gd name="T54" fmla="*/ 1 w 1908"/>
                <a:gd name="T55" fmla="*/ 1 h 1078"/>
                <a:gd name="T56" fmla="*/ 1 w 1908"/>
                <a:gd name="T57" fmla="*/ 1 h 1078"/>
                <a:gd name="T58" fmla="*/ 1 w 1908"/>
                <a:gd name="T59" fmla="*/ 1 h 1078"/>
                <a:gd name="T60" fmla="*/ 1 w 1908"/>
                <a:gd name="T61" fmla="*/ 1 h 1078"/>
                <a:gd name="T62" fmla="*/ 1 w 1908"/>
                <a:gd name="T63" fmla="*/ 1 h 1078"/>
                <a:gd name="T64" fmla="*/ 1 w 1908"/>
                <a:gd name="T65" fmla="*/ 1 h 1078"/>
                <a:gd name="T66" fmla="*/ 1 w 1908"/>
                <a:gd name="T67" fmla="*/ 1 h 1078"/>
                <a:gd name="T68" fmla="*/ 1 w 1908"/>
                <a:gd name="T69" fmla="*/ 1 h 1078"/>
                <a:gd name="T70" fmla="*/ 1 w 1908"/>
                <a:gd name="T71" fmla="*/ 1 h 1078"/>
                <a:gd name="T72" fmla="*/ 1 w 1908"/>
                <a:gd name="T73" fmla="*/ 1 h 1078"/>
                <a:gd name="T74" fmla="*/ 1 w 1908"/>
                <a:gd name="T75" fmla="*/ 1 h 1078"/>
                <a:gd name="T76" fmla="*/ 1 w 1908"/>
                <a:gd name="T77" fmla="*/ 1 h 1078"/>
                <a:gd name="T78" fmla="*/ 1 w 1908"/>
                <a:gd name="T79" fmla="*/ 1 h 1078"/>
                <a:gd name="T80" fmla="*/ 1 w 1908"/>
                <a:gd name="T81" fmla="*/ 1 h 1078"/>
                <a:gd name="T82" fmla="*/ 1 w 1908"/>
                <a:gd name="T83" fmla="*/ 1 h 1078"/>
                <a:gd name="T84" fmla="*/ 1 w 1908"/>
                <a:gd name="T85" fmla="*/ 1 h 1078"/>
                <a:gd name="T86" fmla="*/ 1 w 1908"/>
                <a:gd name="T87" fmla="*/ 1 h 1078"/>
                <a:gd name="T88" fmla="*/ 1 w 1908"/>
                <a:gd name="T89" fmla="*/ 1 h 1078"/>
                <a:gd name="T90" fmla="*/ 1 w 1908"/>
                <a:gd name="T91" fmla="*/ 1 h 1078"/>
                <a:gd name="T92" fmla="*/ 1 w 1908"/>
                <a:gd name="T93" fmla="*/ 1 h 1078"/>
                <a:gd name="T94" fmla="*/ 1 w 1908"/>
                <a:gd name="T95" fmla="*/ 1 h 1078"/>
                <a:gd name="T96" fmla="*/ 1 w 1908"/>
                <a:gd name="T97" fmla="*/ 1 h 1078"/>
                <a:gd name="T98" fmla="*/ 1 w 1908"/>
                <a:gd name="T99" fmla="*/ 1 h 1078"/>
                <a:gd name="T100" fmla="*/ 1 w 1908"/>
                <a:gd name="T101" fmla="*/ 1 h 1078"/>
                <a:gd name="T102" fmla="*/ 1 w 1908"/>
                <a:gd name="T103" fmla="*/ 1 h 1078"/>
                <a:gd name="T104" fmla="*/ 1 w 1908"/>
                <a:gd name="T105" fmla="*/ 1 h 1078"/>
                <a:gd name="T106" fmla="*/ 1 w 1908"/>
                <a:gd name="T107" fmla="*/ 1 h 1078"/>
                <a:gd name="T108" fmla="*/ 1 w 1908"/>
                <a:gd name="T109" fmla="*/ 1 h 1078"/>
                <a:gd name="T110" fmla="*/ 1 w 1908"/>
                <a:gd name="T111" fmla="*/ 1 h 1078"/>
                <a:gd name="T112" fmla="*/ 1 w 1908"/>
                <a:gd name="T113" fmla="*/ 1 h 1078"/>
                <a:gd name="T114" fmla="*/ 1 w 1908"/>
                <a:gd name="T115" fmla="*/ 1 h 1078"/>
                <a:gd name="T116" fmla="*/ 1 w 1908"/>
                <a:gd name="T117" fmla="*/ 1 h 107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908"/>
                <a:gd name="T178" fmla="*/ 0 h 1078"/>
                <a:gd name="T179" fmla="*/ 1908 w 1908"/>
                <a:gd name="T180" fmla="*/ 1078 h 107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908" h="1078">
                  <a:moveTo>
                    <a:pt x="1900" y="1078"/>
                  </a:moveTo>
                  <a:lnTo>
                    <a:pt x="1896" y="1073"/>
                  </a:lnTo>
                  <a:lnTo>
                    <a:pt x="1890" y="1072"/>
                  </a:lnTo>
                  <a:lnTo>
                    <a:pt x="1885" y="1068"/>
                  </a:lnTo>
                  <a:lnTo>
                    <a:pt x="1878" y="1066"/>
                  </a:lnTo>
                  <a:lnTo>
                    <a:pt x="1873" y="1061"/>
                  </a:lnTo>
                  <a:lnTo>
                    <a:pt x="1868" y="1051"/>
                  </a:lnTo>
                  <a:lnTo>
                    <a:pt x="1878" y="1042"/>
                  </a:lnTo>
                  <a:lnTo>
                    <a:pt x="1883" y="1038"/>
                  </a:lnTo>
                  <a:lnTo>
                    <a:pt x="1892" y="1025"/>
                  </a:lnTo>
                  <a:lnTo>
                    <a:pt x="1896" y="1008"/>
                  </a:lnTo>
                  <a:lnTo>
                    <a:pt x="1900" y="1001"/>
                  </a:lnTo>
                  <a:lnTo>
                    <a:pt x="1908" y="992"/>
                  </a:lnTo>
                  <a:lnTo>
                    <a:pt x="1908" y="989"/>
                  </a:lnTo>
                  <a:lnTo>
                    <a:pt x="1908" y="985"/>
                  </a:lnTo>
                  <a:lnTo>
                    <a:pt x="1906" y="980"/>
                  </a:lnTo>
                  <a:lnTo>
                    <a:pt x="1901" y="974"/>
                  </a:lnTo>
                  <a:lnTo>
                    <a:pt x="1897" y="965"/>
                  </a:lnTo>
                  <a:lnTo>
                    <a:pt x="1891" y="948"/>
                  </a:lnTo>
                  <a:lnTo>
                    <a:pt x="1886" y="935"/>
                  </a:lnTo>
                  <a:lnTo>
                    <a:pt x="1885" y="920"/>
                  </a:lnTo>
                  <a:lnTo>
                    <a:pt x="1886" y="906"/>
                  </a:lnTo>
                  <a:lnTo>
                    <a:pt x="1882" y="833"/>
                  </a:lnTo>
                  <a:lnTo>
                    <a:pt x="1878" y="817"/>
                  </a:lnTo>
                  <a:lnTo>
                    <a:pt x="1873" y="813"/>
                  </a:lnTo>
                  <a:lnTo>
                    <a:pt x="1868" y="813"/>
                  </a:lnTo>
                  <a:lnTo>
                    <a:pt x="1855" y="816"/>
                  </a:lnTo>
                  <a:lnTo>
                    <a:pt x="1842" y="813"/>
                  </a:lnTo>
                  <a:lnTo>
                    <a:pt x="1826" y="811"/>
                  </a:lnTo>
                  <a:lnTo>
                    <a:pt x="1823" y="811"/>
                  </a:lnTo>
                  <a:lnTo>
                    <a:pt x="1820" y="812"/>
                  </a:lnTo>
                  <a:lnTo>
                    <a:pt x="1820" y="813"/>
                  </a:lnTo>
                  <a:lnTo>
                    <a:pt x="1820" y="817"/>
                  </a:lnTo>
                  <a:lnTo>
                    <a:pt x="1825" y="819"/>
                  </a:lnTo>
                  <a:lnTo>
                    <a:pt x="1829" y="823"/>
                  </a:lnTo>
                  <a:lnTo>
                    <a:pt x="1830" y="828"/>
                  </a:lnTo>
                  <a:lnTo>
                    <a:pt x="1828" y="831"/>
                  </a:lnTo>
                  <a:lnTo>
                    <a:pt x="1824" y="835"/>
                  </a:lnTo>
                  <a:lnTo>
                    <a:pt x="1818" y="836"/>
                  </a:lnTo>
                  <a:lnTo>
                    <a:pt x="1806" y="839"/>
                  </a:lnTo>
                  <a:lnTo>
                    <a:pt x="1801" y="842"/>
                  </a:lnTo>
                  <a:lnTo>
                    <a:pt x="1795" y="855"/>
                  </a:lnTo>
                  <a:lnTo>
                    <a:pt x="1792" y="863"/>
                  </a:lnTo>
                  <a:lnTo>
                    <a:pt x="1791" y="864"/>
                  </a:lnTo>
                  <a:lnTo>
                    <a:pt x="1788" y="865"/>
                  </a:lnTo>
                  <a:lnTo>
                    <a:pt x="1787" y="864"/>
                  </a:lnTo>
                  <a:lnTo>
                    <a:pt x="1786" y="847"/>
                  </a:lnTo>
                  <a:lnTo>
                    <a:pt x="1783" y="840"/>
                  </a:lnTo>
                  <a:lnTo>
                    <a:pt x="1781" y="839"/>
                  </a:lnTo>
                  <a:lnTo>
                    <a:pt x="1779" y="839"/>
                  </a:lnTo>
                  <a:lnTo>
                    <a:pt x="1775" y="840"/>
                  </a:lnTo>
                  <a:lnTo>
                    <a:pt x="1774" y="842"/>
                  </a:lnTo>
                  <a:lnTo>
                    <a:pt x="1769" y="843"/>
                  </a:lnTo>
                  <a:lnTo>
                    <a:pt x="1764" y="847"/>
                  </a:lnTo>
                  <a:lnTo>
                    <a:pt x="1761" y="848"/>
                  </a:lnTo>
                  <a:lnTo>
                    <a:pt x="1757" y="848"/>
                  </a:lnTo>
                  <a:lnTo>
                    <a:pt x="1750" y="841"/>
                  </a:lnTo>
                  <a:lnTo>
                    <a:pt x="1745" y="831"/>
                  </a:lnTo>
                  <a:lnTo>
                    <a:pt x="1740" y="817"/>
                  </a:lnTo>
                  <a:lnTo>
                    <a:pt x="1732" y="798"/>
                  </a:lnTo>
                  <a:lnTo>
                    <a:pt x="1717" y="781"/>
                  </a:lnTo>
                  <a:lnTo>
                    <a:pt x="1715" y="775"/>
                  </a:lnTo>
                  <a:lnTo>
                    <a:pt x="1715" y="771"/>
                  </a:lnTo>
                  <a:lnTo>
                    <a:pt x="1720" y="767"/>
                  </a:lnTo>
                  <a:lnTo>
                    <a:pt x="1725" y="762"/>
                  </a:lnTo>
                  <a:lnTo>
                    <a:pt x="1727" y="761"/>
                  </a:lnTo>
                  <a:lnTo>
                    <a:pt x="1731" y="763"/>
                  </a:lnTo>
                  <a:lnTo>
                    <a:pt x="1735" y="769"/>
                  </a:lnTo>
                  <a:lnTo>
                    <a:pt x="1740" y="771"/>
                  </a:lnTo>
                  <a:lnTo>
                    <a:pt x="1744" y="771"/>
                  </a:lnTo>
                  <a:lnTo>
                    <a:pt x="1752" y="765"/>
                  </a:lnTo>
                  <a:lnTo>
                    <a:pt x="1758" y="757"/>
                  </a:lnTo>
                  <a:lnTo>
                    <a:pt x="1759" y="748"/>
                  </a:lnTo>
                  <a:lnTo>
                    <a:pt x="1759" y="745"/>
                  </a:lnTo>
                  <a:lnTo>
                    <a:pt x="1758" y="742"/>
                  </a:lnTo>
                  <a:lnTo>
                    <a:pt x="1756" y="741"/>
                  </a:lnTo>
                  <a:lnTo>
                    <a:pt x="1753" y="741"/>
                  </a:lnTo>
                  <a:lnTo>
                    <a:pt x="1740" y="752"/>
                  </a:lnTo>
                  <a:lnTo>
                    <a:pt x="1734" y="752"/>
                  </a:lnTo>
                  <a:lnTo>
                    <a:pt x="1732" y="750"/>
                  </a:lnTo>
                  <a:lnTo>
                    <a:pt x="1732" y="744"/>
                  </a:lnTo>
                  <a:lnTo>
                    <a:pt x="1738" y="730"/>
                  </a:lnTo>
                  <a:lnTo>
                    <a:pt x="1739" y="723"/>
                  </a:lnTo>
                  <a:lnTo>
                    <a:pt x="1740" y="720"/>
                  </a:lnTo>
                  <a:lnTo>
                    <a:pt x="1738" y="715"/>
                  </a:lnTo>
                  <a:lnTo>
                    <a:pt x="1726" y="705"/>
                  </a:lnTo>
                  <a:lnTo>
                    <a:pt x="1721" y="705"/>
                  </a:lnTo>
                  <a:lnTo>
                    <a:pt x="1711" y="710"/>
                  </a:lnTo>
                  <a:lnTo>
                    <a:pt x="1707" y="710"/>
                  </a:lnTo>
                  <a:lnTo>
                    <a:pt x="1692" y="708"/>
                  </a:lnTo>
                  <a:lnTo>
                    <a:pt x="1689" y="708"/>
                  </a:lnTo>
                  <a:lnTo>
                    <a:pt x="1685" y="709"/>
                  </a:lnTo>
                  <a:lnTo>
                    <a:pt x="1683" y="711"/>
                  </a:lnTo>
                  <a:lnTo>
                    <a:pt x="1681" y="715"/>
                  </a:lnTo>
                  <a:lnTo>
                    <a:pt x="1681" y="721"/>
                  </a:lnTo>
                  <a:lnTo>
                    <a:pt x="1687" y="739"/>
                  </a:lnTo>
                  <a:lnTo>
                    <a:pt x="1687" y="745"/>
                  </a:lnTo>
                  <a:lnTo>
                    <a:pt x="1686" y="746"/>
                  </a:lnTo>
                  <a:lnTo>
                    <a:pt x="1683" y="746"/>
                  </a:lnTo>
                  <a:lnTo>
                    <a:pt x="1669" y="745"/>
                  </a:lnTo>
                  <a:lnTo>
                    <a:pt x="1663" y="745"/>
                  </a:lnTo>
                  <a:lnTo>
                    <a:pt x="1656" y="747"/>
                  </a:lnTo>
                  <a:lnTo>
                    <a:pt x="1654" y="748"/>
                  </a:lnTo>
                  <a:lnTo>
                    <a:pt x="1648" y="757"/>
                  </a:lnTo>
                  <a:lnTo>
                    <a:pt x="1645" y="759"/>
                  </a:lnTo>
                  <a:lnTo>
                    <a:pt x="1641" y="758"/>
                  </a:lnTo>
                  <a:lnTo>
                    <a:pt x="1638" y="757"/>
                  </a:lnTo>
                  <a:lnTo>
                    <a:pt x="1635" y="757"/>
                  </a:lnTo>
                  <a:lnTo>
                    <a:pt x="1629" y="759"/>
                  </a:lnTo>
                  <a:lnTo>
                    <a:pt x="1624" y="764"/>
                  </a:lnTo>
                  <a:lnTo>
                    <a:pt x="1620" y="765"/>
                  </a:lnTo>
                  <a:lnTo>
                    <a:pt x="1617" y="764"/>
                  </a:lnTo>
                  <a:lnTo>
                    <a:pt x="1613" y="762"/>
                  </a:lnTo>
                  <a:lnTo>
                    <a:pt x="1607" y="751"/>
                  </a:lnTo>
                  <a:lnTo>
                    <a:pt x="1603" y="750"/>
                  </a:lnTo>
                  <a:lnTo>
                    <a:pt x="1600" y="751"/>
                  </a:lnTo>
                  <a:lnTo>
                    <a:pt x="1599" y="753"/>
                  </a:lnTo>
                  <a:lnTo>
                    <a:pt x="1596" y="759"/>
                  </a:lnTo>
                  <a:lnTo>
                    <a:pt x="1595" y="769"/>
                  </a:lnTo>
                  <a:lnTo>
                    <a:pt x="1594" y="771"/>
                  </a:lnTo>
                  <a:lnTo>
                    <a:pt x="1591" y="771"/>
                  </a:lnTo>
                  <a:lnTo>
                    <a:pt x="1577" y="765"/>
                  </a:lnTo>
                  <a:lnTo>
                    <a:pt x="1569" y="767"/>
                  </a:lnTo>
                  <a:lnTo>
                    <a:pt x="1557" y="764"/>
                  </a:lnTo>
                  <a:lnTo>
                    <a:pt x="1548" y="758"/>
                  </a:lnTo>
                  <a:lnTo>
                    <a:pt x="1550" y="752"/>
                  </a:lnTo>
                  <a:lnTo>
                    <a:pt x="1551" y="744"/>
                  </a:lnTo>
                  <a:lnTo>
                    <a:pt x="1557" y="738"/>
                  </a:lnTo>
                  <a:lnTo>
                    <a:pt x="1551" y="733"/>
                  </a:lnTo>
                  <a:lnTo>
                    <a:pt x="1546" y="734"/>
                  </a:lnTo>
                  <a:lnTo>
                    <a:pt x="1544" y="733"/>
                  </a:lnTo>
                  <a:lnTo>
                    <a:pt x="1532" y="745"/>
                  </a:lnTo>
                  <a:lnTo>
                    <a:pt x="1528" y="745"/>
                  </a:lnTo>
                  <a:lnTo>
                    <a:pt x="1529" y="739"/>
                  </a:lnTo>
                  <a:lnTo>
                    <a:pt x="1527" y="727"/>
                  </a:lnTo>
                  <a:lnTo>
                    <a:pt x="1529" y="726"/>
                  </a:lnTo>
                  <a:lnTo>
                    <a:pt x="1528" y="720"/>
                  </a:lnTo>
                  <a:lnTo>
                    <a:pt x="1530" y="715"/>
                  </a:lnTo>
                  <a:lnTo>
                    <a:pt x="1529" y="714"/>
                  </a:lnTo>
                  <a:lnTo>
                    <a:pt x="1529" y="709"/>
                  </a:lnTo>
                  <a:lnTo>
                    <a:pt x="1528" y="706"/>
                  </a:lnTo>
                  <a:lnTo>
                    <a:pt x="1527" y="705"/>
                  </a:lnTo>
                  <a:lnTo>
                    <a:pt x="1521" y="703"/>
                  </a:lnTo>
                  <a:lnTo>
                    <a:pt x="1520" y="699"/>
                  </a:lnTo>
                  <a:lnTo>
                    <a:pt x="1516" y="699"/>
                  </a:lnTo>
                  <a:lnTo>
                    <a:pt x="1515" y="697"/>
                  </a:lnTo>
                  <a:lnTo>
                    <a:pt x="1514" y="691"/>
                  </a:lnTo>
                  <a:lnTo>
                    <a:pt x="1527" y="684"/>
                  </a:lnTo>
                  <a:lnTo>
                    <a:pt x="1527" y="679"/>
                  </a:lnTo>
                  <a:lnTo>
                    <a:pt x="1535" y="674"/>
                  </a:lnTo>
                  <a:lnTo>
                    <a:pt x="1538" y="666"/>
                  </a:lnTo>
                  <a:lnTo>
                    <a:pt x="1539" y="662"/>
                  </a:lnTo>
                  <a:lnTo>
                    <a:pt x="1534" y="661"/>
                  </a:lnTo>
                  <a:lnTo>
                    <a:pt x="1529" y="663"/>
                  </a:lnTo>
                  <a:lnTo>
                    <a:pt x="1523" y="661"/>
                  </a:lnTo>
                  <a:lnTo>
                    <a:pt x="1528" y="654"/>
                  </a:lnTo>
                  <a:lnTo>
                    <a:pt x="1526" y="649"/>
                  </a:lnTo>
                  <a:lnTo>
                    <a:pt x="1521" y="646"/>
                  </a:lnTo>
                  <a:lnTo>
                    <a:pt x="1517" y="643"/>
                  </a:lnTo>
                  <a:lnTo>
                    <a:pt x="1516" y="642"/>
                  </a:lnTo>
                  <a:lnTo>
                    <a:pt x="1512" y="642"/>
                  </a:lnTo>
                  <a:lnTo>
                    <a:pt x="1506" y="642"/>
                  </a:lnTo>
                  <a:lnTo>
                    <a:pt x="1505" y="642"/>
                  </a:lnTo>
                  <a:lnTo>
                    <a:pt x="1505" y="636"/>
                  </a:lnTo>
                  <a:lnTo>
                    <a:pt x="1511" y="634"/>
                  </a:lnTo>
                  <a:lnTo>
                    <a:pt x="1510" y="623"/>
                  </a:lnTo>
                  <a:lnTo>
                    <a:pt x="1504" y="622"/>
                  </a:lnTo>
                  <a:lnTo>
                    <a:pt x="1497" y="616"/>
                  </a:lnTo>
                  <a:lnTo>
                    <a:pt x="1488" y="615"/>
                  </a:lnTo>
                  <a:lnTo>
                    <a:pt x="1481" y="616"/>
                  </a:lnTo>
                  <a:lnTo>
                    <a:pt x="1480" y="610"/>
                  </a:lnTo>
                  <a:lnTo>
                    <a:pt x="1475" y="607"/>
                  </a:lnTo>
                  <a:lnTo>
                    <a:pt x="1466" y="610"/>
                  </a:lnTo>
                  <a:lnTo>
                    <a:pt x="1449" y="610"/>
                  </a:lnTo>
                  <a:lnTo>
                    <a:pt x="1446" y="607"/>
                  </a:lnTo>
                  <a:lnTo>
                    <a:pt x="1446" y="602"/>
                  </a:lnTo>
                  <a:lnTo>
                    <a:pt x="1442" y="601"/>
                  </a:lnTo>
                  <a:lnTo>
                    <a:pt x="1443" y="598"/>
                  </a:lnTo>
                  <a:lnTo>
                    <a:pt x="1439" y="595"/>
                  </a:lnTo>
                  <a:lnTo>
                    <a:pt x="1430" y="596"/>
                  </a:lnTo>
                  <a:lnTo>
                    <a:pt x="1421" y="591"/>
                  </a:lnTo>
                  <a:lnTo>
                    <a:pt x="1416" y="585"/>
                  </a:lnTo>
                  <a:lnTo>
                    <a:pt x="1419" y="583"/>
                  </a:lnTo>
                  <a:lnTo>
                    <a:pt x="1413" y="574"/>
                  </a:lnTo>
                  <a:lnTo>
                    <a:pt x="1412" y="571"/>
                  </a:lnTo>
                  <a:lnTo>
                    <a:pt x="1425" y="561"/>
                  </a:lnTo>
                  <a:lnTo>
                    <a:pt x="1425" y="536"/>
                  </a:lnTo>
                  <a:lnTo>
                    <a:pt x="1430" y="537"/>
                  </a:lnTo>
                  <a:lnTo>
                    <a:pt x="1433" y="543"/>
                  </a:lnTo>
                  <a:lnTo>
                    <a:pt x="1437" y="544"/>
                  </a:lnTo>
                  <a:lnTo>
                    <a:pt x="1444" y="544"/>
                  </a:lnTo>
                  <a:lnTo>
                    <a:pt x="1445" y="542"/>
                  </a:lnTo>
                  <a:lnTo>
                    <a:pt x="1446" y="541"/>
                  </a:lnTo>
                  <a:lnTo>
                    <a:pt x="1457" y="543"/>
                  </a:lnTo>
                  <a:lnTo>
                    <a:pt x="1456" y="533"/>
                  </a:lnTo>
                  <a:lnTo>
                    <a:pt x="1443" y="532"/>
                  </a:lnTo>
                  <a:lnTo>
                    <a:pt x="1440" y="518"/>
                  </a:lnTo>
                  <a:lnTo>
                    <a:pt x="1452" y="498"/>
                  </a:lnTo>
                  <a:lnTo>
                    <a:pt x="1448" y="494"/>
                  </a:lnTo>
                  <a:lnTo>
                    <a:pt x="1444" y="494"/>
                  </a:lnTo>
                  <a:lnTo>
                    <a:pt x="1438" y="491"/>
                  </a:lnTo>
                  <a:lnTo>
                    <a:pt x="1436" y="491"/>
                  </a:lnTo>
                  <a:lnTo>
                    <a:pt x="1431" y="496"/>
                  </a:lnTo>
                  <a:lnTo>
                    <a:pt x="1431" y="501"/>
                  </a:lnTo>
                  <a:lnTo>
                    <a:pt x="1431" y="506"/>
                  </a:lnTo>
                  <a:lnTo>
                    <a:pt x="1430" y="507"/>
                  </a:lnTo>
                  <a:lnTo>
                    <a:pt x="1425" y="514"/>
                  </a:lnTo>
                  <a:lnTo>
                    <a:pt x="1418" y="517"/>
                  </a:lnTo>
                  <a:lnTo>
                    <a:pt x="1408" y="519"/>
                  </a:lnTo>
                  <a:lnTo>
                    <a:pt x="1404" y="519"/>
                  </a:lnTo>
                  <a:lnTo>
                    <a:pt x="1396" y="518"/>
                  </a:lnTo>
                  <a:lnTo>
                    <a:pt x="1392" y="515"/>
                  </a:lnTo>
                  <a:lnTo>
                    <a:pt x="1392" y="503"/>
                  </a:lnTo>
                  <a:lnTo>
                    <a:pt x="1388" y="504"/>
                  </a:lnTo>
                  <a:lnTo>
                    <a:pt x="1380" y="501"/>
                  </a:lnTo>
                  <a:lnTo>
                    <a:pt x="1373" y="489"/>
                  </a:lnTo>
                  <a:lnTo>
                    <a:pt x="1372" y="489"/>
                  </a:lnTo>
                  <a:lnTo>
                    <a:pt x="1367" y="484"/>
                  </a:lnTo>
                  <a:lnTo>
                    <a:pt x="1367" y="483"/>
                  </a:lnTo>
                  <a:lnTo>
                    <a:pt x="1366" y="482"/>
                  </a:lnTo>
                  <a:lnTo>
                    <a:pt x="1365" y="479"/>
                  </a:lnTo>
                  <a:lnTo>
                    <a:pt x="1356" y="470"/>
                  </a:lnTo>
                  <a:lnTo>
                    <a:pt x="1349" y="458"/>
                  </a:lnTo>
                  <a:lnTo>
                    <a:pt x="1347" y="454"/>
                  </a:lnTo>
                  <a:lnTo>
                    <a:pt x="1346" y="456"/>
                  </a:lnTo>
                  <a:lnTo>
                    <a:pt x="1323" y="461"/>
                  </a:lnTo>
                  <a:lnTo>
                    <a:pt x="1311" y="460"/>
                  </a:lnTo>
                  <a:lnTo>
                    <a:pt x="1298" y="467"/>
                  </a:lnTo>
                  <a:lnTo>
                    <a:pt x="1293" y="467"/>
                  </a:lnTo>
                  <a:lnTo>
                    <a:pt x="1263" y="436"/>
                  </a:lnTo>
                  <a:lnTo>
                    <a:pt x="1265" y="431"/>
                  </a:lnTo>
                  <a:lnTo>
                    <a:pt x="1263" y="425"/>
                  </a:lnTo>
                  <a:lnTo>
                    <a:pt x="1261" y="423"/>
                  </a:lnTo>
                  <a:lnTo>
                    <a:pt x="1259" y="419"/>
                  </a:lnTo>
                  <a:lnTo>
                    <a:pt x="1263" y="417"/>
                  </a:lnTo>
                  <a:lnTo>
                    <a:pt x="1264" y="414"/>
                  </a:lnTo>
                  <a:lnTo>
                    <a:pt x="1263" y="411"/>
                  </a:lnTo>
                  <a:lnTo>
                    <a:pt x="1264" y="407"/>
                  </a:lnTo>
                  <a:lnTo>
                    <a:pt x="1267" y="406"/>
                  </a:lnTo>
                  <a:lnTo>
                    <a:pt x="1268" y="404"/>
                  </a:lnTo>
                  <a:lnTo>
                    <a:pt x="1267" y="396"/>
                  </a:lnTo>
                  <a:lnTo>
                    <a:pt x="1259" y="392"/>
                  </a:lnTo>
                  <a:lnTo>
                    <a:pt x="1250" y="378"/>
                  </a:lnTo>
                  <a:lnTo>
                    <a:pt x="1246" y="373"/>
                  </a:lnTo>
                  <a:lnTo>
                    <a:pt x="1244" y="364"/>
                  </a:lnTo>
                  <a:lnTo>
                    <a:pt x="1235" y="348"/>
                  </a:lnTo>
                  <a:lnTo>
                    <a:pt x="1245" y="336"/>
                  </a:lnTo>
                  <a:lnTo>
                    <a:pt x="1244" y="334"/>
                  </a:lnTo>
                  <a:lnTo>
                    <a:pt x="1238" y="335"/>
                  </a:lnTo>
                  <a:lnTo>
                    <a:pt x="1231" y="324"/>
                  </a:lnTo>
                  <a:lnTo>
                    <a:pt x="1226" y="318"/>
                  </a:lnTo>
                  <a:lnTo>
                    <a:pt x="1225" y="311"/>
                  </a:lnTo>
                  <a:lnTo>
                    <a:pt x="1216" y="276"/>
                  </a:lnTo>
                  <a:lnTo>
                    <a:pt x="1214" y="260"/>
                  </a:lnTo>
                  <a:lnTo>
                    <a:pt x="1210" y="246"/>
                  </a:lnTo>
                  <a:lnTo>
                    <a:pt x="1202" y="247"/>
                  </a:lnTo>
                  <a:lnTo>
                    <a:pt x="1196" y="244"/>
                  </a:lnTo>
                  <a:lnTo>
                    <a:pt x="1191" y="242"/>
                  </a:lnTo>
                  <a:lnTo>
                    <a:pt x="1189" y="240"/>
                  </a:lnTo>
                  <a:lnTo>
                    <a:pt x="1184" y="241"/>
                  </a:lnTo>
                  <a:lnTo>
                    <a:pt x="1184" y="238"/>
                  </a:lnTo>
                  <a:lnTo>
                    <a:pt x="1189" y="233"/>
                  </a:lnTo>
                  <a:lnTo>
                    <a:pt x="1187" y="228"/>
                  </a:lnTo>
                  <a:lnTo>
                    <a:pt x="1190" y="226"/>
                  </a:lnTo>
                  <a:lnTo>
                    <a:pt x="1179" y="214"/>
                  </a:lnTo>
                  <a:lnTo>
                    <a:pt x="1181" y="210"/>
                  </a:lnTo>
                  <a:lnTo>
                    <a:pt x="1184" y="209"/>
                  </a:lnTo>
                  <a:lnTo>
                    <a:pt x="1215" y="205"/>
                  </a:lnTo>
                  <a:lnTo>
                    <a:pt x="1216" y="208"/>
                  </a:lnTo>
                  <a:lnTo>
                    <a:pt x="1216" y="210"/>
                  </a:lnTo>
                  <a:lnTo>
                    <a:pt x="1216" y="212"/>
                  </a:lnTo>
                  <a:lnTo>
                    <a:pt x="1223" y="211"/>
                  </a:lnTo>
                  <a:lnTo>
                    <a:pt x="1225" y="211"/>
                  </a:lnTo>
                  <a:lnTo>
                    <a:pt x="1229" y="217"/>
                  </a:lnTo>
                  <a:lnTo>
                    <a:pt x="1234" y="215"/>
                  </a:lnTo>
                  <a:lnTo>
                    <a:pt x="1231" y="210"/>
                  </a:lnTo>
                  <a:lnTo>
                    <a:pt x="1237" y="206"/>
                  </a:lnTo>
                  <a:lnTo>
                    <a:pt x="1239" y="208"/>
                  </a:lnTo>
                  <a:lnTo>
                    <a:pt x="1240" y="211"/>
                  </a:lnTo>
                  <a:lnTo>
                    <a:pt x="1246" y="209"/>
                  </a:lnTo>
                  <a:lnTo>
                    <a:pt x="1245" y="206"/>
                  </a:lnTo>
                  <a:lnTo>
                    <a:pt x="1249" y="206"/>
                  </a:lnTo>
                  <a:lnTo>
                    <a:pt x="1250" y="208"/>
                  </a:lnTo>
                  <a:lnTo>
                    <a:pt x="1258" y="208"/>
                  </a:lnTo>
                  <a:lnTo>
                    <a:pt x="1262" y="206"/>
                  </a:lnTo>
                  <a:lnTo>
                    <a:pt x="1263" y="205"/>
                  </a:lnTo>
                  <a:lnTo>
                    <a:pt x="1256" y="199"/>
                  </a:lnTo>
                  <a:lnTo>
                    <a:pt x="1252" y="198"/>
                  </a:lnTo>
                  <a:lnTo>
                    <a:pt x="1245" y="198"/>
                  </a:lnTo>
                  <a:lnTo>
                    <a:pt x="1243" y="192"/>
                  </a:lnTo>
                  <a:lnTo>
                    <a:pt x="1239" y="190"/>
                  </a:lnTo>
                  <a:lnTo>
                    <a:pt x="1234" y="188"/>
                  </a:lnTo>
                  <a:lnTo>
                    <a:pt x="1229" y="191"/>
                  </a:lnTo>
                  <a:lnTo>
                    <a:pt x="1227" y="188"/>
                  </a:lnTo>
                  <a:lnTo>
                    <a:pt x="1227" y="184"/>
                  </a:lnTo>
                  <a:lnTo>
                    <a:pt x="1227" y="181"/>
                  </a:lnTo>
                  <a:lnTo>
                    <a:pt x="1223" y="180"/>
                  </a:lnTo>
                  <a:lnTo>
                    <a:pt x="1219" y="188"/>
                  </a:lnTo>
                  <a:lnTo>
                    <a:pt x="1203" y="190"/>
                  </a:lnTo>
                  <a:lnTo>
                    <a:pt x="1202" y="181"/>
                  </a:lnTo>
                  <a:lnTo>
                    <a:pt x="1213" y="180"/>
                  </a:lnTo>
                  <a:lnTo>
                    <a:pt x="1213" y="176"/>
                  </a:lnTo>
                  <a:lnTo>
                    <a:pt x="1210" y="174"/>
                  </a:lnTo>
                  <a:lnTo>
                    <a:pt x="1208" y="174"/>
                  </a:lnTo>
                  <a:lnTo>
                    <a:pt x="1201" y="166"/>
                  </a:lnTo>
                  <a:lnTo>
                    <a:pt x="1201" y="162"/>
                  </a:lnTo>
                  <a:lnTo>
                    <a:pt x="1205" y="156"/>
                  </a:lnTo>
                  <a:lnTo>
                    <a:pt x="1207" y="155"/>
                  </a:lnTo>
                  <a:lnTo>
                    <a:pt x="1219" y="141"/>
                  </a:lnTo>
                  <a:lnTo>
                    <a:pt x="1217" y="138"/>
                  </a:lnTo>
                  <a:lnTo>
                    <a:pt x="1203" y="134"/>
                  </a:lnTo>
                  <a:lnTo>
                    <a:pt x="1202" y="131"/>
                  </a:lnTo>
                  <a:lnTo>
                    <a:pt x="1205" y="128"/>
                  </a:lnTo>
                  <a:lnTo>
                    <a:pt x="1202" y="126"/>
                  </a:lnTo>
                  <a:lnTo>
                    <a:pt x="1198" y="120"/>
                  </a:lnTo>
                  <a:lnTo>
                    <a:pt x="1199" y="116"/>
                  </a:lnTo>
                  <a:lnTo>
                    <a:pt x="1195" y="111"/>
                  </a:lnTo>
                  <a:lnTo>
                    <a:pt x="1189" y="107"/>
                  </a:lnTo>
                  <a:lnTo>
                    <a:pt x="1185" y="99"/>
                  </a:lnTo>
                  <a:lnTo>
                    <a:pt x="1183" y="95"/>
                  </a:lnTo>
                  <a:lnTo>
                    <a:pt x="1177" y="92"/>
                  </a:lnTo>
                  <a:lnTo>
                    <a:pt x="1173" y="75"/>
                  </a:lnTo>
                  <a:lnTo>
                    <a:pt x="1177" y="68"/>
                  </a:lnTo>
                  <a:lnTo>
                    <a:pt x="1169" y="68"/>
                  </a:lnTo>
                  <a:lnTo>
                    <a:pt x="1154" y="57"/>
                  </a:lnTo>
                  <a:lnTo>
                    <a:pt x="1153" y="56"/>
                  </a:lnTo>
                  <a:lnTo>
                    <a:pt x="1154" y="53"/>
                  </a:lnTo>
                  <a:lnTo>
                    <a:pt x="1153" y="51"/>
                  </a:lnTo>
                  <a:lnTo>
                    <a:pt x="1151" y="45"/>
                  </a:lnTo>
                  <a:lnTo>
                    <a:pt x="1151" y="38"/>
                  </a:lnTo>
                  <a:lnTo>
                    <a:pt x="1148" y="33"/>
                  </a:lnTo>
                  <a:lnTo>
                    <a:pt x="1144" y="26"/>
                  </a:lnTo>
                  <a:lnTo>
                    <a:pt x="1141" y="26"/>
                  </a:lnTo>
                  <a:lnTo>
                    <a:pt x="1139" y="24"/>
                  </a:lnTo>
                  <a:lnTo>
                    <a:pt x="1141" y="20"/>
                  </a:lnTo>
                  <a:lnTo>
                    <a:pt x="1147" y="19"/>
                  </a:lnTo>
                  <a:lnTo>
                    <a:pt x="1147" y="16"/>
                  </a:lnTo>
                  <a:lnTo>
                    <a:pt x="1138" y="0"/>
                  </a:lnTo>
                  <a:lnTo>
                    <a:pt x="1124" y="2"/>
                  </a:lnTo>
                  <a:lnTo>
                    <a:pt x="1117" y="2"/>
                  </a:lnTo>
                  <a:lnTo>
                    <a:pt x="1107" y="7"/>
                  </a:lnTo>
                  <a:lnTo>
                    <a:pt x="1102" y="10"/>
                  </a:lnTo>
                  <a:lnTo>
                    <a:pt x="1080" y="18"/>
                  </a:lnTo>
                  <a:lnTo>
                    <a:pt x="1058" y="26"/>
                  </a:lnTo>
                  <a:lnTo>
                    <a:pt x="1035" y="36"/>
                  </a:lnTo>
                  <a:lnTo>
                    <a:pt x="1029" y="41"/>
                  </a:lnTo>
                  <a:lnTo>
                    <a:pt x="1024" y="47"/>
                  </a:lnTo>
                  <a:lnTo>
                    <a:pt x="1020" y="50"/>
                  </a:lnTo>
                  <a:lnTo>
                    <a:pt x="1021" y="54"/>
                  </a:lnTo>
                  <a:lnTo>
                    <a:pt x="1023" y="56"/>
                  </a:lnTo>
                  <a:lnTo>
                    <a:pt x="1030" y="62"/>
                  </a:lnTo>
                  <a:lnTo>
                    <a:pt x="1032" y="65"/>
                  </a:lnTo>
                  <a:lnTo>
                    <a:pt x="1033" y="66"/>
                  </a:lnTo>
                  <a:lnTo>
                    <a:pt x="1033" y="68"/>
                  </a:lnTo>
                  <a:lnTo>
                    <a:pt x="1032" y="69"/>
                  </a:lnTo>
                  <a:lnTo>
                    <a:pt x="1029" y="69"/>
                  </a:lnTo>
                  <a:lnTo>
                    <a:pt x="1022" y="69"/>
                  </a:lnTo>
                  <a:lnTo>
                    <a:pt x="1017" y="72"/>
                  </a:lnTo>
                  <a:lnTo>
                    <a:pt x="1012" y="75"/>
                  </a:lnTo>
                  <a:lnTo>
                    <a:pt x="1006" y="81"/>
                  </a:lnTo>
                  <a:lnTo>
                    <a:pt x="1005" y="84"/>
                  </a:lnTo>
                  <a:lnTo>
                    <a:pt x="1000" y="84"/>
                  </a:lnTo>
                  <a:lnTo>
                    <a:pt x="998" y="87"/>
                  </a:lnTo>
                  <a:lnTo>
                    <a:pt x="993" y="87"/>
                  </a:lnTo>
                  <a:lnTo>
                    <a:pt x="996" y="79"/>
                  </a:lnTo>
                  <a:lnTo>
                    <a:pt x="990" y="80"/>
                  </a:lnTo>
                  <a:lnTo>
                    <a:pt x="981" y="85"/>
                  </a:lnTo>
                  <a:lnTo>
                    <a:pt x="979" y="90"/>
                  </a:lnTo>
                  <a:lnTo>
                    <a:pt x="978" y="93"/>
                  </a:lnTo>
                  <a:lnTo>
                    <a:pt x="975" y="99"/>
                  </a:lnTo>
                  <a:lnTo>
                    <a:pt x="972" y="104"/>
                  </a:lnTo>
                  <a:lnTo>
                    <a:pt x="969" y="104"/>
                  </a:lnTo>
                  <a:lnTo>
                    <a:pt x="966" y="103"/>
                  </a:lnTo>
                  <a:lnTo>
                    <a:pt x="948" y="97"/>
                  </a:lnTo>
                  <a:lnTo>
                    <a:pt x="939" y="95"/>
                  </a:lnTo>
                  <a:lnTo>
                    <a:pt x="936" y="96"/>
                  </a:lnTo>
                  <a:lnTo>
                    <a:pt x="933" y="99"/>
                  </a:lnTo>
                  <a:lnTo>
                    <a:pt x="932" y="104"/>
                  </a:lnTo>
                  <a:lnTo>
                    <a:pt x="930" y="111"/>
                  </a:lnTo>
                  <a:lnTo>
                    <a:pt x="927" y="110"/>
                  </a:lnTo>
                  <a:lnTo>
                    <a:pt x="924" y="108"/>
                  </a:lnTo>
                  <a:lnTo>
                    <a:pt x="922" y="105"/>
                  </a:lnTo>
                  <a:lnTo>
                    <a:pt x="922" y="102"/>
                  </a:lnTo>
                  <a:lnTo>
                    <a:pt x="925" y="93"/>
                  </a:lnTo>
                  <a:lnTo>
                    <a:pt x="922" y="91"/>
                  </a:lnTo>
                  <a:lnTo>
                    <a:pt x="920" y="90"/>
                  </a:lnTo>
                  <a:lnTo>
                    <a:pt x="916" y="91"/>
                  </a:lnTo>
                  <a:lnTo>
                    <a:pt x="913" y="92"/>
                  </a:lnTo>
                  <a:lnTo>
                    <a:pt x="907" y="98"/>
                  </a:lnTo>
                  <a:lnTo>
                    <a:pt x="886" y="109"/>
                  </a:lnTo>
                  <a:lnTo>
                    <a:pt x="874" y="117"/>
                  </a:lnTo>
                  <a:lnTo>
                    <a:pt x="860" y="134"/>
                  </a:lnTo>
                  <a:lnTo>
                    <a:pt x="852" y="143"/>
                  </a:lnTo>
                  <a:lnTo>
                    <a:pt x="849" y="145"/>
                  </a:lnTo>
                  <a:lnTo>
                    <a:pt x="823" y="172"/>
                  </a:lnTo>
                  <a:lnTo>
                    <a:pt x="823" y="175"/>
                  </a:lnTo>
                  <a:lnTo>
                    <a:pt x="821" y="182"/>
                  </a:lnTo>
                  <a:lnTo>
                    <a:pt x="813" y="190"/>
                  </a:lnTo>
                  <a:lnTo>
                    <a:pt x="797" y="206"/>
                  </a:lnTo>
                  <a:lnTo>
                    <a:pt x="785" y="214"/>
                  </a:lnTo>
                  <a:lnTo>
                    <a:pt x="782" y="217"/>
                  </a:lnTo>
                  <a:lnTo>
                    <a:pt x="782" y="218"/>
                  </a:lnTo>
                  <a:lnTo>
                    <a:pt x="781" y="221"/>
                  </a:lnTo>
                  <a:lnTo>
                    <a:pt x="776" y="223"/>
                  </a:lnTo>
                  <a:lnTo>
                    <a:pt x="765" y="235"/>
                  </a:lnTo>
                  <a:lnTo>
                    <a:pt x="750" y="218"/>
                  </a:lnTo>
                  <a:lnTo>
                    <a:pt x="746" y="216"/>
                  </a:lnTo>
                  <a:lnTo>
                    <a:pt x="731" y="210"/>
                  </a:lnTo>
                  <a:lnTo>
                    <a:pt x="727" y="211"/>
                  </a:lnTo>
                  <a:lnTo>
                    <a:pt x="723" y="209"/>
                  </a:lnTo>
                  <a:lnTo>
                    <a:pt x="722" y="203"/>
                  </a:lnTo>
                  <a:lnTo>
                    <a:pt x="720" y="200"/>
                  </a:lnTo>
                  <a:lnTo>
                    <a:pt x="717" y="202"/>
                  </a:lnTo>
                  <a:lnTo>
                    <a:pt x="710" y="199"/>
                  </a:lnTo>
                  <a:lnTo>
                    <a:pt x="710" y="202"/>
                  </a:lnTo>
                  <a:lnTo>
                    <a:pt x="713" y="206"/>
                  </a:lnTo>
                  <a:lnTo>
                    <a:pt x="705" y="215"/>
                  </a:lnTo>
                  <a:lnTo>
                    <a:pt x="703" y="212"/>
                  </a:lnTo>
                  <a:lnTo>
                    <a:pt x="702" y="212"/>
                  </a:lnTo>
                  <a:lnTo>
                    <a:pt x="701" y="217"/>
                  </a:lnTo>
                  <a:lnTo>
                    <a:pt x="696" y="218"/>
                  </a:lnTo>
                  <a:lnTo>
                    <a:pt x="692" y="215"/>
                  </a:lnTo>
                  <a:lnTo>
                    <a:pt x="684" y="215"/>
                  </a:lnTo>
                  <a:lnTo>
                    <a:pt x="681" y="216"/>
                  </a:lnTo>
                  <a:lnTo>
                    <a:pt x="683" y="212"/>
                  </a:lnTo>
                  <a:lnTo>
                    <a:pt x="684" y="211"/>
                  </a:lnTo>
                  <a:lnTo>
                    <a:pt x="683" y="210"/>
                  </a:lnTo>
                  <a:lnTo>
                    <a:pt x="680" y="210"/>
                  </a:lnTo>
                  <a:lnTo>
                    <a:pt x="675" y="210"/>
                  </a:lnTo>
                  <a:lnTo>
                    <a:pt x="673" y="217"/>
                  </a:lnTo>
                  <a:lnTo>
                    <a:pt x="672" y="220"/>
                  </a:lnTo>
                  <a:lnTo>
                    <a:pt x="665" y="220"/>
                  </a:lnTo>
                  <a:lnTo>
                    <a:pt x="662" y="222"/>
                  </a:lnTo>
                  <a:lnTo>
                    <a:pt x="666" y="223"/>
                  </a:lnTo>
                  <a:lnTo>
                    <a:pt x="663" y="226"/>
                  </a:lnTo>
                  <a:lnTo>
                    <a:pt x="657" y="227"/>
                  </a:lnTo>
                  <a:lnTo>
                    <a:pt x="657" y="235"/>
                  </a:lnTo>
                  <a:lnTo>
                    <a:pt x="659" y="238"/>
                  </a:lnTo>
                  <a:lnTo>
                    <a:pt x="667" y="242"/>
                  </a:lnTo>
                  <a:lnTo>
                    <a:pt x="665" y="256"/>
                  </a:lnTo>
                  <a:lnTo>
                    <a:pt x="674" y="256"/>
                  </a:lnTo>
                  <a:lnTo>
                    <a:pt x="673" y="263"/>
                  </a:lnTo>
                  <a:lnTo>
                    <a:pt x="667" y="262"/>
                  </a:lnTo>
                  <a:lnTo>
                    <a:pt x="667" y="259"/>
                  </a:lnTo>
                  <a:lnTo>
                    <a:pt x="665" y="258"/>
                  </a:lnTo>
                  <a:lnTo>
                    <a:pt x="659" y="263"/>
                  </a:lnTo>
                  <a:lnTo>
                    <a:pt x="659" y="276"/>
                  </a:lnTo>
                  <a:lnTo>
                    <a:pt x="650" y="273"/>
                  </a:lnTo>
                  <a:lnTo>
                    <a:pt x="649" y="269"/>
                  </a:lnTo>
                  <a:lnTo>
                    <a:pt x="647" y="269"/>
                  </a:lnTo>
                  <a:lnTo>
                    <a:pt x="638" y="267"/>
                  </a:lnTo>
                  <a:lnTo>
                    <a:pt x="638" y="264"/>
                  </a:lnTo>
                  <a:lnTo>
                    <a:pt x="634" y="263"/>
                  </a:lnTo>
                  <a:lnTo>
                    <a:pt x="634" y="271"/>
                  </a:lnTo>
                  <a:lnTo>
                    <a:pt x="635" y="275"/>
                  </a:lnTo>
                  <a:lnTo>
                    <a:pt x="630" y="287"/>
                  </a:lnTo>
                  <a:lnTo>
                    <a:pt x="626" y="287"/>
                  </a:lnTo>
                  <a:lnTo>
                    <a:pt x="625" y="292"/>
                  </a:lnTo>
                  <a:lnTo>
                    <a:pt x="622" y="291"/>
                  </a:lnTo>
                  <a:lnTo>
                    <a:pt x="622" y="292"/>
                  </a:lnTo>
                  <a:lnTo>
                    <a:pt x="623" y="297"/>
                  </a:lnTo>
                  <a:lnTo>
                    <a:pt x="619" y="301"/>
                  </a:lnTo>
                  <a:lnTo>
                    <a:pt x="605" y="291"/>
                  </a:lnTo>
                  <a:lnTo>
                    <a:pt x="602" y="291"/>
                  </a:lnTo>
                  <a:lnTo>
                    <a:pt x="601" y="289"/>
                  </a:lnTo>
                  <a:lnTo>
                    <a:pt x="599" y="288"/>
                  </a:lnTo>
                  <a:lnTo>
                    <a:pt x="595" y="289"/>
                  </a:lnTo>
                  <a:lnTo>
                    <a:pt x="593" y="288"/>
                  </a:lnTo>
                  <a:lnTo>
                    <a:pt x="589" y="289"/>
                  </a:lnTo>
                  <a:lnTo>
                    <a:pt x="584" y="287"/>
                  </a:lnTo>
                  <a:lnTo>
                    <a:pt x="581" y="289"/>
                  </a:lnTo>
                  <a:lnTo>
                    <a:pt x="580" y="287"/>
                  </a:lnTo>
                  <a:lnTo>
                    <a:pt x="577" y="287"/>
                  </a:lnTo>
                  <a:lnTo>
                    <a:pt x="575" y="283"/>
                  </a:lnTo>
                  <a:lnTo>
                    <a:pt x="572" y="283"/>
                  </a:lnTo>
                  <a:lnTo>
                    <a:pt x="571" y="287"/>
                  </a:lnTo>
                  <a:lnTo>
                    <a:pt x="568" y="285"/>
                  </a:lnTo>
                  <a:lnTo>
                    <a:pt x="566" y="283"/>
                  </a:lnTo>
                  <a:lnTo>
                    <a:pt x="560" y="286"/>
                  </a:lnTo>
                  <a:lnTo>
                    <a:pt x="557" y="283"/>
                  </a:lnTo>
                  <a:lnTo>
                    <a:pt x="556" y="281"/>
                  </a:lnTo>
                  <a:lnTo>
                    <a:pt x="548" y="285"/>
                  </a:lnTo>
                  <a:lnTo>
                    <a:pt x="546" y="285"/>
                  </a:lnTo>
                  <a:lnTo>
                    <a:pt x="541" y="281"/>
                  </a:lnTo>
                  <a:lnTo>
                    <a:pt x="539" y="285"/>
                  </a:lnTo>
                  <a:lnTo>
                    <a:pt x="542" y="289"/>
                  </a:lnTo>
                  <a:lnTo>
                    <a:pt x="540" y="294"/>
                  </a:lnTo>
                  <a:lnTo>
                    <a:pt x="534" y="295"/>
                  </a:lnTo>
                  <a:lnTo>
                    <a:pt x="530" y="299"/>
                  </a:lnTo>
                  <a:lnTo>
                    <a:pt x="524" y="289"/>
                  </a:lnTo>
                  <a:lnTo>
                    <a:pt x="522" y="289"/>
                  </a:lnTo>
                  <a:lnTo>
                    <a:pt x="518" y="291"/>
                  </a:lnTo>
                  <a:lnTo>
                    <a:pt x="520" y="303"/>
                  </a:lnTo>
                  <a:lnTo>
                    <a:pt x="516" y="304"/>
                  </a:lnTo>
                  <a:lnTo>
                    <a:pt x="504" y="303"/>
                  </a:lnTo>
                  <a:lnTo>
                    <a:pt x="505" y="319"/>
                  </a:lnTo>
                  <a:lnTo>
                    <a:pt x="503" y="322"/>
                  </a:lnTo>
                  <a:lnTo>
                    <a:pt x="500" y="334"/>
                  </a:lnTo>
                  <a:lnTo>
                    <a:pt x="498" y="336"/>
                  </a:lnTo>
                  <a:lnTo>
                    <a:pt x="497" y="343"/>
                  </a:lnTo>
                  <a:lnTo>
                    <a:pt x="496" y="346"/>
                  </a:lnTo>
                  <a:lnTo>
                    <a:pt x="491" y="351"/>
                  </a:lnTo>
                  <a:lnTo>
                    <a:pt x="490" y="357"/>
                  </a:lnTo>
                  <a:lnTo>
                    <a:pt x="488" y="363"/>
                  </a:lnTo>
                  <a:lnTo>
                    <a:pt x="486" y="370"/>
                  </a:lnTo>
                  <a:lnTo>
                    <a:pt x="469" y="371"/>
                  </a:lnTo>
                  <a:lnTo>
                    <a:pt x="463" y="373"/>
                  </a:lnTo>
                  <a:lnTo>
                    <a:pt x="452" y="375"/>
                  </a:lnTo>
                  <a:lnTo>
                    <a:pt x="452" y="389"/>
                  </a:lnTo>
                  <a:lnTo>
                    <a:pt x="451" y="392"/>
                  </a:lnTo>
                  <a:lnTo>
                    <a:pt x="448" y="393"/>
                  </a:lnTo>
                  <a:lnTo>
                    <a:pt x="439" y="399"/>
                  </a:lnTo>
                  <a:lnTo>
                    <a:pt x="433" y="399"/>
                  </a:lnTo>
                  <a:lnTo>
                    <a:pt x="430" y="390"/>
                  </a:lnTo>
                  <a:lnTo>
                    <a:pt x="425" y="396"/>
                  </a:lnTo>
                  <a:lnTo>
                    <a:pt x="418" y="411"/>
                  </a:lnTo>
                  <a:lnTo>
                    <a:pt x="413" y="413"/>
                  </a:lnTo>
                  <a:lnTo>
                    <a:pt x="408" y="412"/>
                  </a:lnTo>
                  <a:lnTo>
                    <a:pt x="403" y="407"/>
                  </a:lnTo>
                  <a:lnTo>
                    <a:pt x="396" y="406"/>
                  </a:lnTo>
                  <a:lnTo>
                    <a:pt x="395" y="412"/>
                  </a:lnTo>
                  <a:lnTo>
                    <a:pt x="391" y="417"/>
                  </a:lnTo>
                  <a:lnTo>
                    <a:pt x="382" y="413"/>
                  </a:lnTo>
                  <a:lnTo>
                    <a:pt x="383" y="411"/>
                  </a:lnTo>
                  <a:lnTo>
                    <a:pt x="381" y="410"/>
                  </a:lnTo>
                  <a:lnTo>
                    <a:pt x="382" y="407"/>
                  </a:lnTo>
                  <a:lnTo>
                    <a:pt x="378" y="405"/>
                  </a:lnTo>
                  <a:lnTo>
                    <a:pt x="367" y="406"/>
                  </a:lnTo>
                  <a:lnTo>
                    <a:pt x="352" y="406"/>
                  </a:lnTo>
                  <a:lnTo>
                    <a:pt x="340" y="394"/>
                  </a:lnTo>
                  <a:lnTo>
                    <a:pt x="317" y="429"/>
                  </a:lnTo>
                  <a:lnTo>
                    <a:pt x="315" y="426"/>
                  </a:lnTo>
                  <a:lnTo>
                    <a:pt x="310" y="438"/>
                  </a:lnTo>
                  <a:lnTo>
                    <a:pt x="295" y="443"/>
                  </a:lnTo>
                  <a:lnTo>
                    <a:pt x="291" y="448"/>
                  </a:lnTo>
                  <a:lnTo>
                    <a:pt x="287" y="452"/>
                  </a:lnTo>
                  <a:lnTo>
                    <a:pt x="286" y="456"/>
                  </a:lnTo>
                  <a:lnTo>
                    <a:pt x="287" y="461"/>
                  </a:lnTo>
                  <a:lnTo>
                    <a:pt x="289" y="465"/>
                  </a:lnTo>
                  <a:lnTo>
                    <a:pt x="292" y="470"/>
                  </a:lnTo>
                  <a:lnTo>
                    <a:pt x="291" y="482"/>
                  </a:lnTo>
                  <a:lnTo>
                    <a:pt x="292" y="484"/>
                  </a:lnTo>
                  <a:lnTo>
                    <a:pt x="303" y="485"/>
                  </a:lnTo>
                  <a:lnTo>
                    <a:pt x="305" y="486"/>
                  </a:lnTo>
                  <a:lnTo>
                    <a:pt x="305" y="489"/>
                  </a:lnTo>
                  <a:lnTo>
                    <a:pt x="305" y="490"/>
                  </a:lnTo>
                  <a:lnTo>
                    <a:pt x="301" y="492"/>
                  </a:lnTo>
                  <a:lnTo>
                    <a:pt x="299" y="496"/>
                  </a:lnTo>
                  <a:lnTo>
                    <a:pt x="299" y="500"/>
                  </a:lnTo>
                  <a:lnTo>
                    <a:pt x="300" y="506"/>
                  </a:lnTo>
                  <a:lnTo>
                    <a:pt x="301" y="512"/>
                  </a:lnTo>
                  <a:lnTo>
                    <a:pt x="299" y="515"/>
                  </a:lnTo>
                  <a:lnTo>
                    <a:pt x="287" y="506"/>
                  </a:lnTo>
                  <a:lnTo>
                    <a:pt x="277" y="513"/>
                  </a:lnTo>
                  <a:lnTo>
                    <a:pt x="279" y="515"/>
                  </a:lnTo>
                  <a:lnTo>
                    <a:pt x="285" y="518"/>
                  </a:lnTo>
                  <a:lnTo>
                    <a:pt x="286" y="520"/>
                  </a:lnTo>
                  <a:lnTo>
                    <a:pt x="286" y="524"/>
                  </a:lnTo>
                  <a:lnTo>
                    <a:pt x="282" y="527"/>
                  </a:lnTo>
                  <a:lnTo>
                    <a:pt x="275" y="529"/>
                  </a:lnTo>
                  <a:lnTo>
                    <a:pt x="270" y="531"/>
                  </a:lnTo>
                  <a:lnTo>
                    <a:pt x="267" y="535"/>
                  </a:lnTo>
                  <a:lnTo>
                    <a:pt x="261" y="532"/>
                  </a:lnTo>
                  <a:lnTo>
                    <a:pt x="256" y="535"/>
                  </a:lnTo>
                  <a:lnTo>
                    <a:pt x="251" y="542"/>
                  </a:lnTo>
                  <a:lnTo>
                    <a:pt x="246" y="543"/>
                  </a:lnTo>
                  <a:lnTo>
                    <a:pt x="238" y="541"/>
                  </a:lnTo>
                  <a:lnTo>
                    <a:pt x="232" y="538"/>
                  </a:lnTo>
                  <a:lnTo>
                    <a:pt x="215" y="541"/>
                  </a:lnTo>
                  <a:lnTo>
                    <a:pt x="205" y="542"/>
                  </a:lnTo>
                  <a:lnTo>
                    <a:pt x="182" y="529"/>
                  </a:lnTo>
                  <a:lnTo>
                    <a:pt x="161" y="530"/>
                  </a:lnTo>
                  <a:lnTo>
                    <a:pt x="144" y="527"/>
                  </a:lnTo>
                  <a:lnTo>
                    <a:pt x="135" y="530"/>
                  </a:lnTo>
                  <a:lnTo>
                    <a:pt x="129" y="537"/>
                  </a:lnTo>
                  <a:lnTo>
                    <a:pt x="124" y="547"/>
                  </a:lnTo>
                  <a:lnTo>
                    <a:pt x="119" y="547"/>
                  </a:lnTo>
                  <a:lnTo>
                    <a:pt x="116" y="545"/>
                  </a:lnTo>
                  <a:lnTo>
                    <a:pt x="110" y="532"/>
                  </a:lnTo>
                  <a:lnTo>
                    <a:pt x="105" y="526"/>
                  </a:lnTo>
                  <a:lnTo>
                    <a:pt x="98" y="521"/>
                  </a:lnTo>
                  <a:lnTo>
                    <a:pt x="93" y="523"/>
                  </a:lnTo>
                  <a:lnTo>
                    <a:pt x="83" y="523"/>
                  </a:lnTo>
                  <a:lnTo>
                    <a:pt x="75" y="527"/>
                  </a:lnTo>
                  <a:lnTo>
                    <a:pt x="74" y="535"/>
                  </a:lnTo>
                  <a:lnTo>
                    <a:pt x="70" y="537"/>
                  </a:lnTo>
                  <a:lnTo>
                    <a:pt x="65" y="539"/>
                  </a:lnTo>
                  <a:lnTo>
                    <a:pt x="59" y="538"/>
                  </a:lnTo>
                  <a:lnTo>
                    <a:pt x="53" y="539"/>
                  </a:lnTo>
                  <a:lnTo>
                    <a:pt x="50" y="542"/>
                  </a:lnTo>
                  <a:lnTo>
                    <a:pt x="45" y="547"/>
                  </a:lnTo>
                  <a:lnTo>
                    <a:pt x="41" y="548"/>
                  </a:lnTo>
                  <a:lnTo>
                    <a:pt x="36" y="549"/>
                  </a:lnTo>
                  <a:lnTo>
                    <a:pt x="32" y="544"/>
                  </a:lnTo>
                  <a:lnTo>
                    <a:pt x="28" y="544"/>
                  </a:lnTo>
                  <a:lnTo>
                    <a:pt x="23" y="548"/>
                  </a:lnTo>
                  <a:lnTo>
                    <a:pt x="15" y="554"/>
                  </a:lnTo>
                  <a:lnTo>
                    <a:pt x="8" y="556"/>
                  </a:lnTo>
                  <a:lnTo>
                    <a:pt x="0" y="555"/>
                  </a:lnTo>
                </a:path>
              </a:pathLst>
            </a:custGeom>
            <a:noFill/>
            <a:ln w="158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pl-PL"/>
            </a:p>
          </p:txBody>
        </p:sp>
        <p:sp>
          <p:nvSpPr>
            <p:cNvPr id="273" name="Freeform 68">
              <a:extLst>
                <a:ext uri="{FF2B5EF4-FFF2-40B4-BE49-F238E27FC236}">
                  <a16:creationId xmlns:a16="http://schemas.microsoft.com/office/drawing/2014/main" id="{4F6378A3-AE29-4A9D-46BD-AF9D9294A71A}"/>
                </a:ext>
              </a:extLst>
            </p:cNvPr>
            <p:cNvSpPr>
              <a:spLocks/>
            </p:cNvSpPr>
            <p:nvPr/>
          </p:nvSpPr>
          <p:spPr bwMode="auto">
            <a:xfrm>
              <a:off x="3779" y="1860"/>
              <a:ext cx="512" cy="1021"/>
            </a:xfrm>
            <a:custGeom>
              <a:avLst/>
              <a:gdLst>
                <a:gd name="T0" fmla="*/ 0 w 1025"/>
                <a:gd name="T1" fmla="*/ 1 h 2041"/>
                <a:gd name="T2" fmla="*/ 0 w 1025"/>
                <a:gd name="T3" fmla="*/ 1 h 2041"/>
                <a:gd name="T4" fmla="*/ 0 w 1025"/>
                <a:gd name="T5" fmla="*/ 1 h 2041"/>
                <a:gd name="T6" fmla="*/ 0 w 1025"/>
                <a:gd name="T7" fmla="*/ 1 h 2041"/>
                <a:gd name="T8" fmla="*/ 0 w 1025"/>
                <a:gd name="T9" fmla="*/ 1 h 2041"/>
                <a:gd name="T10" fmla="*/ 0 w 1025"/>
                <a:gd name="T11" fmla="*/ 1 h 2041"/>
                <a:gd name="T12" fmla="*/ 0 w 1025"/>
                <a:gd name="T13" fmla="*/ 1 h 2041"/>
                <a:gd name="T14" fmla="*/ 0 w 1025"/>
                <a:gd name="T15" fmla="*/ 1 h 2041"/>
                <a:gd name="T16" fmla="*/ 0 w 1025"/>
                <a:gd name="T17" fmla="*/ 1 h 2041"/>
                <a:gd name="T18" fmla="*/ 0 w 1025"/>
                <a:gd name="T19" fmla="*/ 1 h 2041"/>
                <a:gd name="T20" fmla="*/ 0 w 1025"/>
                <a:gd name="T21" fmla="*/ 1 h 2041"/>
                <a:gd name="T22" fmla="*/ 0 w 1025"/>
                <a:gd name="T23" fmla="*/ 1 h 2041"/>
                <a:gd name="T24" fmla="*/ 0 w 1025"/>
                <a:gd name="T25" fmla="*/ 1 h 2041"/>
                <a:gd name="T26" fmla="*/ 0 w 1025"/>
                <a:gd name="T27" fmla="*/ 1 h 2041"/>
                <a:gd name="T28" fmla="*/ 0 w 1025"/>
                <a:gd name="T29" fmla="*/ 1 h 2041"/>
                <a:gd name="T30" fmla="*/ 0 w 1025"/>
                <a:gd name="T31" fmla="*/ 1 h 2041"/>
                <a:gd name="T32" fmla="*/ 0 w 1025"/>
                <a:gd name="T33" fmla="*/ 1 h 2041"/>
                <a:gd name="T34" fmla="*/ 0 w 1025"/>
                <a:gd name="T35" fmla="*/ 1 h 2041"/>
                <a:gd name="T36" fmla="*/ 0 w 1025"/>
                <a:gd name="T37" fmla="*/ 1 h 2041"/>
                <a:gd name="T38" fmla="*/ 0 w 1025"/>
                <a:gd name="T39" fmla="*/ 1 h 2041"/>
                <a:gd name="T40" fmla="*/ 0 w 1025"/>
                <a:gd name="T41" fmla="*/ 1 h 2041"/>
                <a:gd name="T42" fmla="*/ 0 w 1025"/>
                <a:gd name="T43" fmla="*/ 1 h 2041"/>
                <a:gd name="T44" fmla="*/ 0 w 1025"/>
                <a:gd name="T45" fmla="*/ 1 h 2041"/>
                <a:gd name="T46" fmla="*/ 0 w 1025"/>
                <a:gd name="T47" fmla="*/ 1 h 2041"/>
                <a:gd name="T48" fmla="*/ 0 w 1025"/>
                <a:gd name="T49" fmla="*/ 1 h 2041"/>
                <a:gd name="T50" fmla="*/ 0 w 1025"/>
                <a:gd name="T51" fmla="*/ 1 h 2041"/>
                <a:gd name="T52" fmla="*/ 0 w 1025"/>
                <a:gd name="T53" fmla="*/ 1 h 2041"/>
                <a:gd name="T54" fmla="*/ 0 w 1025"/>
                <a:gd name="T55" fmla="*/ 1 h 2041"/>
                <a:gd name="T56" fmla="*/ 0 w 1025"/>
                <a:gd name="T57" fmla="*/ 1 h 2041"/>
                <a:gd name="T58" fmla="*/ 0 w 1025"/>
                <a:gd name="T59" fmla="*/ 1 h 2041"/>
                <a:gd name="T60" fmla="*/ 0 w 1025"/>
                <a:gd name="T61" fmla="*/ 1 h 2041"/>
                <a:gd name="T62" fmla="*/ 0 w 1025"/>
                <a:gd name="T63" fmla="*/ 1 h 2041"/>
                <a:gd name="T64" fmla="*/ 0 w 1025"/>
                <a:gd name="T65" fmla="*/ 1 h 2041"/>
                <a:gd name="T66" fmla="*/ 0 w 1025"/>
                <a:gd name="T67" fmla="*/ 1 h 2041"/>
                <a:gd name="T68" fmla="*/ 0 w 1025"/>
                <a:gd name="T69" fmla="*/ 1 h 2041"/>
                <a:gd name="T70" fmla="*/ 0 w 1025"/>
                <a:gd name="T71" fmla="*/ 1 h 2041"/>
                <a:gd name="T72" fmla="*/ 0 w 1025"/>
                <a:gd name="T73" fmla="*/ 1 h 2041"/>
                <a:gd name="T74" fmla="*/ 0 w 1025"/>
                <a:gd name="T75" fmla="*/ 1 h 2041"/>
                <a:gd name="T76" fmla="*/ 0 w 1025"/>
                <a:gd name="T77" fmla="*/ 1 h 2041"/>
                <a:gd name="T78" fmla="*/ 0 w 1025"/>
                <a:gd name="T79" fmla="*/ 1 h 2041"/>
                <a:gd name="T80" fmla="*/ 0 w 1025"/>
                <a:gd name="T81" fmla="*/ 1 h 2041"/>
                <a:gd name="T82" fmla="*/ 0 w 1025"/>
                <a:gd name="T83" fmla="*/ 1 h 2041"/>
                <a:gd name="T84" fmla="*/ 0 w 1025"/>
                <a:gd name="T85" fmla="*/ 1 h 2041"/>
                <a:gd name="T86" fmla="*/ 0 w 1025"/>
                <a:gd name="T87" fmla="*/ 1 h 2041"/>
                <a:gd name="T88" fmla="*/ 0 w 1025"/>
                <a:gd name="T89" fmla="*/ 1 h 2041"/>
                <a:gd name="T90" fmla="*/ 0 w 1025"/>
                <a:gd name="T91" fmla="*/ 1 h 2041"/>
                <a:gd name="T92" fmla="*/ 0 w 1025"/>
                <a:gd name="T93" fmla="*/ 1 h 2041"/>
                <a:gd name="T94" fmla="*/ 0 w 1025"/>
                <a:gd name="T95" fmla="*/ 1 h 2041"/>
                <a:gd name="T96" fmla="*/ 0 w 1025"/>
                <a:gd name="T97" fmla="*/ 1 h 2041"/>
                <a:gd name="T98" fmla="*/ 0 w 1025"/>
                <a:gd name="T99" fmla="*/ 1 h 2041"/>
                <a:gd name="T100" fmla="*/ 0 w 1025"/>
                <a:gd name="T101" fmla="*/ 1 h 2041"/>
                <a:gd name="T102" fmla="*/ 0 w 1025"/>
                <a:gd name="T103" fmla="*/ 1 h 2041"/>
                <a:gd name="T104" fmla="*/ 0 w 1025"/>
                <a:gd name="T105" fmla="*/ 1 h 2041"/>
                <a:gd name="T106" fmla="*/ 0 w 1025"/>
                <a:gd name="T107" fmla="*/ 1 h 2041"/>
                <a:gd name="T108" fmla="*/ 0 w 1025"/>
                <a:gd name="T109" fmla="*/ 1 h 2041"/>
                <a:gd name="T110" fmla="*/ 0 w 1025"/>
                <a:gd name="T111" fmla="*/ 1 h 2041"/>
                <a:gd name="T112" fmla="*/ 0 w 1025"/>
                <a:gd name="T113" fmla="*/ 1 h 2041"/>
                <a:gd name="T114" fmla="*/ 0 w 1025"/>
                <a:gd name="T115" fmla="*/ 1 h 2041"/>
                <a:gd name="T116" fmla="*/ 0 w 1025"/>
                <a:gd name="T117" fmla="*/ 1 h 204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025"/>
                <a:gd name="T178" fmla="*/ 0 h 2041"/>
                <a:gd name="T179" fmla="*/ 1025 w 1025"/>
                <a:gd name="T180" fmla="*/ 2041 h 2041"/>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025" h="2041">
                  <a:moveTo>
                    <a:pt x="212" y="2041"/>
                  </a:moveTo>
                  <a:lnTo>
                    <a:pt x="208" y="2041"/>
                  </a:lnTo>
                  <a:lnTo>
                    <a:pt x="208" y="2031"/>
                  </a:lnTo>
                  <a:lnTo>
                    <a:pt x="214" y="2031"/>
                  </a:lnTo>
                  <a:lnTo>
                    <a:pt x="220" y="2022"/>
                  </a:lnTo>
                  <a:lnTo>
                    <a:pt x="216" y="2008"/>
                  </a:lnTo>
                  <a:lnTo>
                    <a:pt x="217" y="2004"/>
                  </a:lnTo>
                  <a:lnTo>
                    <a:pt x="217" y="2000"/>
                  </a:lnTo>
                  <a:lnTo>
                    <a:pt x="211" y="1978"/>
                  </a:lnTo>
                  <a:lnTo>
                    <a:pt x="210" y="1959"/>
                  </a:lnTo>
                  <a:lnTo>
                    <a:pt x="207" y="1951"/>
                  </a:lnTo>
                  <a:lnTo>
                    <a:pt x="213" y="1948"/>
                  </a:lnTo>
                  <a:lnTo>
                    <a:pt x="216" y="1947"/>
                  </a:lnTo>
                  <a:lnTo>
                    <a:pt x="216" y="1941"/>
                  </a:lnTo>
                  <a:lnTo>
                    <a:pt x="217" y="1937"/>
                  </a:lnTo>
                  <a:lnTo>
                    <a:pt x="216" y="1934"/>
                  </a:lnTo>
                  <a:lnTo>
                    <a:pt x="216" y="1933"/>
                  </a:lnTo>
                  <a:lnTo>
                    <a:pt x="218" y="1931"/>
                  </a:lnTo>
                  <a:lnTo>
                    <a:pt x="218" y="1928"/>
                  </a:lnTo>
                  <a:lnTo>
                    <a:pt x="216" y="1925"/>
                  </a:lnTo>
                  <a:lnTo>
                    <a:pt x="217" y="1921"/>
                  </a:lnTo>
                  <a:lnTo>
                    <a:pt x="228" y="1918"/>
                  </a:lnTo>
                  <a:lnTo>
                    <a:pt x="229" y="1917"/>
                  </a:lnTo>
                  <a:lnTo>
                    <a:pt x="226" y="1915"/>
                  </a:lnTo>
                  <a:lnTo>
                    <a:pt x="224" y="1910"/>
                  </a:lnTo>
                  <a:lnTo>
                    <a:pt x="222" y="1907"/>
                  </a:lnTo>
                  <a:lnTo>
                    <a:pt x="218" y="1903"/>
                  </a:lnTo>
                  <a:lnTo>
                    <a:pt x="213" y="1900"/>
                  </a:lnTo>
                  <a:lnTo>
                    <a:pt x="211" y="1898"/>
                  </a:lnTo>
                  <a:lnTo>
                    <a:pt x="204" y="1892"/>
                  </a:lnTo>
                  <a:lnTo>
                    <a:pt x="198" y="1886"/>
                  </a:lnTo>
                  <a:lnTo>
                    <a:pt x="195" y="1886"/>
                  </a:lnTo>
                  <a:lnTo>
                    <a:pt x="194" y="1875"/>
                  </a:lnTo>
                  <a:lnTo>
                    <a:pt x="194" y="1864"/>
                  </a:lnTo>
                  <a:lnTo>
                    <a:pt x="194" y="1856"/>
                  </a:lnTo>
                  <a:lnTo>
                    <a:pt x="196" y="1851"/>
                  </a:lnTo>
                  <a:lnTo>
                    <a:pt x="199" y="1847"/>
                  </a:lnTo>
                  <a:lnTo>
                    <a:pt x="200" y="1844"/>
                  </a:lnTo>
                  <a:lnTo>
                    <a:pt x="205" y="1842"/>
                  </a:lnTo>
                  <a:lnTo>
                    <a:pt x="205" y="1835"/>
                  </a:lnTo>
                  <a:lnTo>
                    <a:pt x="207" y="1829"/>
                  </a:lnTo>
                  <a:lnTo>
                    <a:pt x="210" y="1812"/>
                  </a:lnTo>
                  <a:lnTo>
                    <a:pt x="204" y="1804"/>
                  </a:lnTo>
                  <a:lnTo>
                    <a:pt x="198" y="1791"/>
                  </a:lnTo>
                  <a:lnTo>
                    <a:pt x="198" y="1784"/>
                  </a:lnTo>
                  <a:lnTo>
                    <a:pt x="207" y="1773"/>
                  </a:lnTo>
                  <a:lnTo>
                    <a:pt x="222" y="1763"/>
                  </a:lnTo>
                  <a:lnTo>
                    <a:pt x="229" y="1761"/>
                  </a:lnTo>
                  <a:lnTo>
                    <a:pt x="232" y="1757"/>
                  </a:lnTo>
                  <a:lnTo>
                    <a:pt x="235" y="1752"/>
                  </a:lnTo>
                  <a:lnTo>
                    <a:pt x="228" y="1750"/>
                  </a:lnTo>
                  <a:lnTo>
                    <a:pt x="220" y="1746"/>
                  </a:lnTo>
                  <a:lnTo>
                    <a:pt x="218" y="1744"/>
                  </a:lnTo>
                  <a:lnTo>
                    <a:pt x="219" y="1737"/>
                  </a:lnTo>
                  <a:lnTo>
                    <a:pt x="214" y="1735"/>
                  </a:lnTo>
                  <a:lnTo>
                    <a:pt x="210" y="1747"/>
                  </a:lnTo>
                  <a:lnTo>
                    <a:pt x="204" y="1746"/>
                  </a:lnTo>
                  <a:lnTo>
                    <a:pt x="201" y="1740"/>
                  </a:lnTo>
                  <a:lnTo>
                    <a:pt x="196" y="1739"/>
                  </a:lnTo>
                  <a:lnTo>
                    <a:pt x="190" y="1741"/>
                  </a:lnTo>
                  <a:lnTo>
                    <a:pt x="186" y="1739"/>
                  </a:lnTo>
                  <a:lnTo>
                    <a:pt x="183" y="1735"/>
                  </a:lnTo>
                  <a:lnTo>
                    <a:pt x="193" y="1728"/>
                  </a:lnTo>
                  <a:lnTo>
                    <a:pt x="193" y="1720"/>
                  </a:lnTo>
                  <a:lnTo>
                    <a:pt x="198" y="1725"/>
                  </a:lnTo>
                  <a:lnTo>
                    <a:pt x="204" y="1722"/>
                  </a:lnTo>
                  <a:lnTo>
                    <a:pt x="204" y="1713"/>
                  </a:lnTo>
                  <a:lnTo>
                    <a:pt x="206" y="1707"/>
                  </a:lnTo>
                  <a:lnTo>
                    <a:pt x="204" y="1702"/>
                  </a:lnTo>
                  <a:lnTo>
                    <a:pt x="206" y="1692"/>
                  </a:lnTo>
                  <a:lnTo>
                    <a:pt x="204" y="1692"/>
                  </a:lnTo>
                  <a:lnTo>
                    <a:pt x="207" y="1685"/>
                  </a:lnTo>
                  <a:lnTo>
                    <a:pt x="211" y="1685"/>
                  </a:lnTo>
                  <a:lnTo>
                    <a:pt x="211" y="1683"/>
                  </a:lnTo>
                  <a:lnTo>
                    <a:pt x="200" y="1677"/>
                  </a:lnTo>
                  <a:lnTo>
                    <a:pt x="201" y="1672"/>
                  </a:lnTo>
                  <a:lnTo>
                    <a:pt x="204" y="1673"/>
                  </a:lnTo>
                  <a:lnTo>
                    <a:pt x="205" y="1669"/>
                  </a:lnTo>
                  <a:lnTo>
                    <a:pt x="212" y="1655"/>
                  </a:lnTo>
                  <a:lnTo>
                    <a:pt x="218" y="1654"/>
                  </a:lnTo>
                  <a:lnTo>
                    <a:pt x="208" y="1632"/>
                  </a:lnTo>
                  <a:lnTo>
                    <a:pt x="204" y="1624"/>
                  </a:lnTo>
                  <a:lnTo>
                    <a:pt x="198" y="1621"/>
                  </a:lnTo>
                  <a:lnTo>
                    <a:pt x="194" y="1627"/>
                  </a:lnTo>
                  <a:lnTo>
                    <a:pt x="190" y="1622"/>
                  </a:lnTo>
                  <a:lnTo>
                    <a:pt x="187" y="1622"/>
                  </a:lnTo>
                  <a:lnTo>
                    <a:pt x="181" y="1631"/>
                  </a:lnTo>
                  <a:lnTo>
                    <a:pt x="174" y="1624"/>
                  </a:lnTo>
                  <a:lnTo>
                    <a:pt x="168" y="1616"/>
                  </a:lnTo>
                  <a:lnTo>
                    <a:pt x="164" y="1606"/>
                  </a:lnTo>
                  <a:lnTo>
                    <a:pt x="160" y="1604"/>
                  </a:lnTo>
                  <a:lnTo>
                    <a:pt x="158" y="1604"/>
                  </a:lnTo>
                  <a:lnTo>
                    <a:pt x="156" y="1607"/>
                  </a:lnTo>
                  <a:lnTo>
                    <a:pt x="157" y="1610"/>
                  </a:lnTo>
                  <a:lnTo>
                    <a:pt x="152" y="1612"/>
                  </a:lnTo>
                  <a:lnTo>
                    <a:pt x="150" y="1610"/>
                  </a:lnTo>
                  <a:lnTo>
                    <a:pt x="144" y="1598"/>
                  </a:lnTo>
                  <a:lnTo>
                    <a:pt x="141" y="1594"/>
                  </a:lnTo>
                  <a:lnTo>
                    <a:pt x="145" y="1588"/>
                  </a:lnTo>
                  <a:lnTo>
                    <a:pt x="146" y="1583"/>
                  </a:lnTo>
                  <a:lnTo>
                    <a:pt x="153" y="1584"/>
                  </a:lnTo>
                  <a:lnTo>
                    <a:pt x="156" y="1578"/>
                  </a:lnTo>
                  <a:lnTo>
                    <a:pt x="159" y="1579"/>
                  </a:lnTo>
                  <a:lnTo>
                    <a:pt x="159" y="1574"/>
                  </a:lnTo>
                  <a:lnTo>
                    <a:pt x="162" y="1574"/>
                  </a:lnTo>
                  <a:lnTo>
                    <a:pt x="163" y="1573"/>
                  </a:lnTo>
                  <a:lnTo>
                    <a:pt x="163" y="1571"/>
                  </a:lnTo>
                  <a:lnTo>
                    <a:pt x="166" y="1571"/>
                  </a:lnTo>
                  <a:lnTo>
                    <a:pt x="169" y="1567"/>
                  </a:lnTo>
                  <a:lnTo>
                    <a:pt x="169" y="1564"/>
                  </a:lnTo>
                  <a:lnTo>
                    <a:pt x="170" y="1561"/>
                  </a:lnTo>
                  <a:lnTo>
                    <a:pt x="174" y="1561"/>
                  </a:lnTo>
                  <a:lnTo>
                    <a:pt x="176" y="1559"/>
                  </a:lnTo>
                  <a:lnTo>
                    <a:pt x="177" y="1561"/>
                  </a:lnTo>
                  <a:lnTo>
                    <a:pt x="188" y="1560"/>
                  </a:lnTo>
                  <a:lnTo>
                    <a:pt x="190" y="1565"/>
                  </a:lnTo>
                  <a:lnTo>
                    <a:pt x="195" y="1570"/>
                  </a:lnTo>
                  <a:lnTo>
                    <a:pt x="194" y="1572"/>
                  </a:lnTo>
                  <a:lnTo>
                    <a:pt x="196" y="1572"/>
                  </a:lnTo>
                  <a:lnTo>
                    <a:pt x="199" y="1571"/>
                  </a:lnTo>
                  <a:lnTo>
                    <a:pt x="205" y="1556"/>
                  </a:lnTo>
                  <a:lnTo>
                    <a:pt x="207" y="1535"/>
                  </a:lnTo>
                  <a:lnTo>
                    <a:pt x="205" y="1531"/>
                  </a:lnTo>
                  <a:lnTo>
                    <a:pt x="216" y="1502"/>
                  </a:lnTo>
                  <a:lnTo>
                    <a:pt x="216" y="1495"/>
                  </a:lnTo>
                  <a:lnTo>
                    <a:pt x="205" y="1493"/>
                  </a:lnTo>
                  <a:lnTo>
                    <a:pt x="196" y="1487"/>
                  </a:lnTo>
                  <a:lnTo>
                    <a:pt x="195" y="1478"/>
                  </a:lnTo>
                  <a:lnTo>
                    <a:pt x="195" y="1465"/>
                  </a:lnTo>
                  <a:lnTo>
                    <a:pt x="193" y="1442"/>
                  </a:lnTo>
                  <a:lnTo>
                    <a:pt x="182" y="1429"/>
                  </a:lnTo>
                  <a:lnTo>
                    <a:pt x="176" y="1423"/>
                  </a:lnTo>
                  <a:lnTo>
                    <a:pt x="172" y="1406"/>
                  </a:lnTo>
                  <a:lnTo>
                    <a:pt x="169" y="1393"/>
                  </a:lnTo>
                  <a:lnTo>
                    <a:pt x="160" y="1383"/>
                  </a:lnTo>
                  <a:lnTo>
                    <a:pt x="153" y="1381"/>
                  </a:lnTo>
                  <a:lnTo>
                    <a:pt x="133" y="1380"/>
                  </a:lnTo>
                  <a:lnTo>
                    <a:pt x="122" y="1389"/>
                  </a:lnTo>
                  <a:lnTo>
                    <a:pt x="109" y="1394"/>
                  </a:lnTo>
                  <a:lnTo>
                    <a:pt x="97" y="1395"/>
                  </a:lnTo>
                  <a:lnTo>
                    <a:pt x="78" y="1391"/>
                  </a:lnTo>
                  <a:lnTo>
                    <a:pt x="48" y="1378"/>
                  </a:lnTo>
                  <a:lnTo>
                    <a:pt x="38" y="1375"/>
                  </a:lnTo>
                  <a:lnTo>
                    <a:pt x="31" y="1366"/>
                  </a:lnTo>
                  <a:lnTo>
                    <a:pt x="27" y="1352"/>
                  </a:lnTo>
                  <a:lnTo>
                    <a:pt x="25" y="1347"/>
                  </a:lnTo>
                  <a:lnTo>
                    <a:pt x="0" y="1330"/>
                  </a:lnTo>
                  <a:lnTo>
                    <a:pt x="1" y="1328"/>
                  </a:lnTo>
                  <a:lnTo>
                    <a:pt x="11" y="1322"/>
                  </a:lnTo>
                  <a:lnTo>
                    <a:pt x="14" y="1317"/>
                  </a:lnTo>
                  <a:lnTo>
                    <a:pt x="13" y="1294"/>
                  </a:lnTo>
                  <a:lnTo>
                    <a:pt x="8" y="1285"/>
                  </a:lnTo>
                  <a:lnTo>
                    <a:pt x="11" y="1280"/>
                  </a:lnTo>
                  <a:lnTo>
                    <a:pt x="15" y="1276"/>
                  </a:lnTo>
                  <a:lnTo>
                    <a:pt x="19" y="1276"/>
                  </a:lnTo>
                  <a:lnTo>
                    <a:pt x="31" y="1284"/>
                  </a:lnTo>
                  <a:lnTo>
                    <a:pt x="35" y="1281"/>
                  </a:lnTo>
                  <a:lnTo>
                    <a:pt x="36" y="1286"/>
                  </a:lnTo>
                  <a:lnTo>
                    <a:pt x="53" y="1293"/>
                  </a:lnTo>
                  <a:lnTo>
                    <a:pt x="55" y="1292"/>
                  </a:lnTo>
                  <a:lnTo>
                    <a:pt x="68" y="1299"/>
                  </a:lnTo>
                  <a:lnTo>
                    <a:pt x="72" y="1303"/>
                  </a:lnTo>
                  <a:lnTo>
                    <a:pt x="78" y="1298"/>
                  </a:lnTo>
                  <a:lnTo>
                    <a:pt x="80" y="1318"/>
                  </a:lnTo>
                  <a:lnTo>
                    <a:pt x="83" y="1321"/>
                  </a:lnTo>
                  <a:lnTo>
                    <a:pt x="102" y="1327"/>
                  </a:lnTo>
                  <a:lnTo>
                    <a:pt x="103" y="1320"/>
                  </a:lnTo>
                  <a:lnTo>
                    <a:pt x="103" y="1306"/>
                  </a:lnTo>
                  <a:lnTo>
                    <a:pt x="105" y="1305"/>
                  </a:lnTo>
                  <a:lnTo>
                    <a:pt x="105" y="1299"/>
                  </a:lnTo>
                  <a:lnTo>
                    <a:pt x="107" y="1300"/>
                  </a:lnTo>
                  <a:lnTo>
                    <a:pt x="104" y="1297"/>
                  </a:lnTo>
                  <a:lnTo>
                    <a:pt x="103" y="1293"/>
                  </a:lnTo>
                  <a:lnTo>
                    <a:pt x="104" y="1288"/>
                  </a:lnTo>
                  <a:lnTo>
                    <a:pt x="109" y="1288"/>
                  </a:lnTo>
                  <a:lnTo>
                    <a:pt x="117" y="1286"/>
                  </a:lnTo>
                  <a:lnTo>
                    <a:pt x="119" y="1281"/>
                  </a:lnTo>
                  <a:lnTo>
                    <a:pt x="125" y="1281"/>
                  </a:lnTo>
                  <a:lnTo>
                    <a:pt x="125" y="1279"/>
                  </a:lnTo>
                  <a:lnTo>
                    <a:pt x="126" y="1275"/>
                  </a:lnTo>
                  <a:lnTo>
                    <a:pt x="135" y="1274"/>
                  </a:lnTo>
                  <a:lnTo>
                    <a:pt x="136" y="1279"/>
                  </a:lnTo>
                  <a:lnTo>
                    <a:pt x="157" y="1274"/>
                  </a:lnTo>
                  <a:lnTo>
                    <a:pt x="156" y="1268"/>
                  </a:lnTo>
                  <a:lnTo>
                    <a:pt x="166" y="1267"/>
                  </a:lnTo>
                  <a:lnTo>
                    <a:pt x="166" y="1272"/>
                  </a:lnTo>
                  <a:lnTo>
                    <a:pt x="165" y="1276"/>
                  </a:lnTo>
                  <a:lnTo>
                    <a:pt x="168" y="1275"/>
                  </a:lnTo>
                  <a:lnTo>
                    <a:pt x="168" y="1272"/>
                  </a:lnTo>
                  <a:lnTo>
                    <a:pt x="168" y="1263"/>
                  </a:lnTo>
                  <a:lnTo>
                    <a:pt x="164" y="1258"/>
                  </a:lnTo>
                  <a:lnTo>
                    <a:pt x="162" y="1247"/>
                  </a:lnTo>
                  <a:lnTo>
                    <a:pt x="165" y="1247"/>
                  </a:lnTo>
                  <a:lnTo>
                    <a:pt x="164" y="1240"/>
                  </a:lnTo>
                  <a:lnTo>
                    <a:pt x="172" y="1238"/>
                  </a:lnTo>
                  <a:lnTo>
                    <a:pt x="170" y="1232"/>
                  </a:lnTo>
                  <a:lnTo>
                    <a:pt x="172" y="1228"/>
                  </a:lnTo>
                  <a:lnTo>
                    <a:pt x="180" y="1234"/>
                  </a:lnTo>
                  <a:lnTo>
                    <a:pt x="188" y="1233"/>
                  </a:lnTo>
                  <a:lnTo>
                    <a:pt x="188" y="1217"/>
                  </a:lnTo>
                  <a:lnTo>
                    <a:pt x="184" y="1216"/>
                  </a:lnTo>
                  <a:lnTo>
                    <a:pt x="189" y="1207"/>
                  </a:lnTo>
                  <a:lnTo>
                    <a:pt x="193" y="1205"/>
                  </a:lnTo>
                  <a:lnTo>
                    <a:pt x="198" y="1204"/>
                  </a:lnTo>
                  <a:lnTo>
                    <a:pt x="200" y="1201"/>
                  </a:lnTo>
                  <a:lnTo>
                    <a:pt x="196" y="1193"/>
                  </a:lnTo>
                  <a:lnTo>
                    <a:pt x="196" y="1189"/>
                  </a:lnTo>
                  <a:lnTo>
                    <a:pt x="200" y="1184"/>
                  </a:lnTo>
                  <a:lnTo>
                    <a:pt x="200" y="1180"/>
                  </a:lnTo>
                  <a:lnTo>
                    <a:pt x="199" y="1179"/>
                  </a:lnTo>
                  <a:lnTo>
                    <a:pt x="196" y="1179"/>
                  </a:lnTo>
                  <a:lnTo>
                    <a:pt x="187" y="1183"/>
                  </a:lnTo>
                  <a:lnTo>
                    <a:pt x="183" y="1181"/>
                  </a:lnTo>
                  <a:lnTo>
                    <a:pt x="177" y="1173"/>
                  </a:lnTo>
                  <a:lnTo>
                    <a:pt x="174" y="1168"/>
                  </a:lnTo>
                  <a:lnTo>
                    <a:pt x="172" y="1163"/>
                  </a:lnTo>
                  <a:lnTo>
                    <a:pt x="172" y="1160"/>
                  </a:lnTo>
                  <a:lnTo>
                    <a:pt x="174" y="1156"/>
                  </a:lnTo>
                  <a:lnTo>
                    <a:pt x="175" y="1153"/>
                  </a:lnTo>
                  <a:lnTo>
                    <a:pt x="174" y="1150"/>
                  </a:lnTo>
                  <a:lnTo>
                    <a:pt x="171" y="1147"/>
                  </a:lnTo>
                  <a:lnTo>
                    <a:pt x="168" y="1147"/>
                  </a:lnTo>
                  <a:lnTo>
                    <a:pt x="157" y="1147"/>
                  </a:lnTo>
                  <a:lnTo>
                    <a:pt x="151" y="1144"/>
                  </a:lnTo>
                  <a:lnTo>
                    <a:pt x="146" y="1141"/>
                  </a:lnTo>
                  <a:lnTo>
                    <a:pt x="144" y="1137"/>
                  </a:lnTo>
                  <a:lnTo>
                    <a:pt x="144" y="1136"/>
                  </a:lnTo>
                  <a:lnTo>
                    <a:pt x="146" y="1133"/>
                  </a:lnTo>
                  <a:lnTo>
                    <a:pt x="153" y="1133"/>
                  </a:lnTo>
                  <a:lnTo>
                    <a:pt x="153" y="1131"/>
                  </a:lnTo>
                  <a:lnTo>
                    <a:pt x="152" y="1128"/>
                  </a:lnTo>
                  <a:lnTo>
                    <a:pt x="154" y="1125"/>
                  </a:lnTo>
                  <a:lnTo>
                    <a:pt x="165" y="1122"/>
                  </a:lnTo>
                  <a:lnTo>
                    <a:pt x="165" y="1115"/>
                  </a:lnTo>
                  <a:lnTo>
                    <a:pt x="183" y="1110"/>
                  </a:lnTo>
                  <a:lnTo>
                    <a:pt x="190" y="1107"/>
                  </a:lnTo>
                  <a:lnTo>
                    <a:pt x="192" y="1101"/>
                  </a:lnTo>
                  <a:lnTo>
                    <a:pt x="195" y="1097"/>
                  </a:lnTo>
                  <a:lnTo>
                    <a:pt x="198" y="1094"/>
                  </a:lnTo>
                  <a:lnTo>
                    <a:pt x="202" y="1094"/>
                  </a:lnTo>
                  <a:lnTo>
                    <a:pt x="210" y="1094"/>
                  </a:lnTo>
                  <a:lnTo>
                    <a:pt x="211" y="1090"/>
                  </a:lnTo>
                  <a:lnTo>
                    <a:pt x="211" y="1088"/>
                  </a:lnTo>
                  <a:lnTo>
                    <a:pt x="219" y="1078"/>
                  </a:lnTo>
                  <a:lnTo>
                    <a:pt x="230" y="1064"/>
                  </a:lnTo>
                  <a:lnTo>
                    <a:pt x="220" y="1053"/>
                  </a:lnTo>
                  <a:lnTo>
                    <a:pt x="212" y="1031"/>
                  </a:lnTo>
                  <a:lnTo>
                    <a:pt x="201" y="1013"/>
                  </a:lnTo>
                  <a:lnTo>
                    <a:pt x="190" y="1005"/>
                  </a:lnTo>
                  <a:lnTo>
                    <a:pt x="187" y="1005"/>
                  </a:lnTo>
                  <a:lnTo>
                    <a:pt x="183" y="1006"/>
                  </a:lnTo>
                  <a:lnTo>
                    <a:pt x="175" y="1017"/>
                  </a:lnTo>
                  <a:lnTo>
                    <a:pt x="170" y="1019"/>
                  </a:lnTo>
                  <a:lnTo>
                    <a:pt x="158" y="1019"/>
                  </a:lnTo>
                  <a:lnTo>
                    <a:pt x="153" y="1025"/>
                  </a:lnTo>
                  <a:lnTo>
                    <a:pt x="151" y="1026"/>
                  </a:lnTo>
                  <a:lnTo>
                    <a:pt x="145" y="1025"/>
                  </a:lnTo>
                  <a:lnTo>
                    <a:pt x="142" y="1023"/>
                  </a:lnTo>
                  <a:lnTo>
                    <a:pt x="141" y="1015"/>
                  </a:lnTo>
                  <a:lnTo>
                    <a:pt x="139" y="1012"/>
                  </a:lnTo>
                  <a:lnTo>
                    <a:pt x="135" y="1011"/>
                  </a:lnTo>
                  <a:lnTo>
                    <a:pt x="133" y="1006"/>
                  </a:lnTo>
                  <a:lnTo>
                    <a:pt x="133" y="1002"/>
                  </a:lnTo>
                  <a:lnTo>
                    <a:pt x="135" y="999"/>
                  </a:lnTo>
                  <a:lnTo>
                    <a:pt x="139" y="996"/>
                  </a:lnTo>
                  <a:lnTo>
                    <a:pt x="156" y="990"/>
                  </a:lnTo>
                  <a:lnTo>
                    <a:pt x="163" y="987"/>
                  </a:lnTo>
                  <a:lnTo>
                    <a:pt x="165" y="983"/>
                  </a:lnTo>
                  <a:lnTo>
                    <a:pt x="168" y="964"/>
                  </a:lnTo>
                  <a:lnTo>
                    <a:pt x="172" y="953"/>
                  </a:lnTo>
                  <a:lnTo>
                    <a:pt x="177" y="945"/>
                  </a:lnTo>
                  <a:lnTo>
                    <a:pt x="178" y="937"/>
                  </a:lnTo>
                  <a:lnTo>
                    <a:pt x="176" y="931"/>
                  </a:lnTo>
                  <a:lnTo>
                    <a:pt x="172" y="925"/>
                  </a:lnTo>
                  <a:lnTo>
                    <a:pt x="153" y="901"/>
                  </a:lnTo>
                  <a:lnTo>
                    <a:pt x="146" y="889"/>
                  </a:lnTo>
                  <a:lnTo>
                    <a:pt x="142" y="878"/>
                  </a:lnTo>
                  <a:lnTo>
                    <a:pt x="142" y="859"/>
                  </a:lnTo>
                  <a:lnTo>
                    <a:pt x="145" y="842"/>
                  </a:lnTo>
                  <a:lnTo>
                    <a:pt x="147" y="836"/>
                  </a:lnTo>
                  <a:lnTo>
                    <a:pt x="154" y="832"/>
                  </a:lnTo>
                  <a:lnTo>
                    <a:pt x="174" y="821"/>
                  </a:lnTo>
                  <a:lnTo>
                    <a:pt x="182" y="814"/>
                  </a:lnTo>
                  <a:lnTo>
                    <a:pt x="192" y="809"/>
                  </a:lnTo>
                  <a:lnTo>
                    <a:pt x="205" y="809"/>
                  </a:lnTo>
                  <a:lnTo>
                    <a:pt x="211" y="808"/>
                  </a:lnTo>
                  <a:lnTo>
                    <a:pt x="219" y="799"/>
                  </a:lnTo>
                  <a:lnTo>
                    <a:pt x="225" y="793"/>
                  </a:lnTo>
                  <a:lnTo>
                    <a:pt x="229" y="782"/>
                  </a:lnTo>
                  <a:lnTo>
                    <a:pt x="232" y="780"/>
                  </a:lnTo>
                  <a:lnTo>
                    <a:pt x="243" y="776"/>
                  </a:lnTo>
                  <a:lnTo>
                    <a:pt x="248" y="773"/>
                  </a:lnTo>
                  <a:lnTo>
                    <a:pt x="254" y="764"/>
                  </a:lnTo>
                  <a:lnTo>
                    <a:pt x="256" y="763"/>
                  </a:lnTo>
                  <a:lnTo>
                    <a:pt x="261" y="763"/>
                  </a:lnTo>
                  <a:lnTo>
                    <a:pt x="268" y="767"/>
                  </a:lnTo>
                  <a:lnTo>
                    <a:pt x="286" y="776"/>
                  </a:lnTo>
                  <a:lnTo>
                    <a:pt x="296" y="781"/>
                  </a:lnTo>
                  <a:lnTo>
                    <a:pt x="316" y="785"/>
                  </a:lnTo>
                  <a:lnTo>
                    <a:pt x="326" y="782"/>
                  </a:lnTo>
                  <a:lnTo>
                    <a:pt x="332" y="778"/>
                  </a:lnTo>
                  <a:lnTo>
                    <a:pt x="337" y="769"/>
                  </a:lnTo>
                  <a:lnTo>
                    <a:pt x="339" y="757"/>
                  </a:lnTo>
                  <a:lnTo>
                    <a:pt x="340" y="750"/>
                  </a:lnTo>
                  <a:lnTo>
                    <a:pt x="343" y="747"/>
                  </a:lnTo>
                  <a:lnTo>
                    <a:pt x="345" y="746"/>
                  </a:lnTo>
                  <a:lnTo>
                    <a:pt x="349" y="744"/>
                  </a:lnTo>
                  <a:lnTo>
                    <a:pt x="354" y="745"/>
                  </a:lnTo>
                  <a:lnTo>
                    <a:pt x="368" y="752"/>
                  </a:lnTo>
                  <a:lnTo>
                    <a:pt x="387" y="757"/>
                  </a:lnTo>
                  <a:lnTo>
                    <a:pt x="406" y="762"/>
                  </a:lnTo>
                  <a:lnTo>
                    <a:pt x="421" y="763"/>
                  </a:lnTo>
                  <a:lnTo>
                    <a:pt x="428" y="762"/>
                  </a:lnTo>
                  <a:lnTo>
                    <a:pt x="434" y="759"/>
                  </a:lnTo>
                  <a:lnTo>
                    <a:pt x="439" y="757"/>
                  </a:lnTo>
                  <a:lnTo>
                    <a:pt x="442" y="751"/>
                  </a:lnTo>
                  <a:lnTo>
                    <a:pt x="449" y="729"/>
                  </a:lnTo>
                  <a:lnTo>
                    <a:pt x="455" y="722"/>
                  </a:lnTo>
                  <a:lnTo>
                    <a:pt x="460" y="719"/>
                  </a:lnTo>
                  <a:lnTo>
                    <a:pt x="464" y="717"/>
                  </a:lnTo>
                  <a:lnTo>
                    <a:pt x="467" y="719"/>
                  </a:lnTo>
                  <a:lnTo>
                    <a:pt x="470" y="722"/>
                  </a:lnTo>
                  <a:lnTo>
                    <a:pt x="470" y="727"/>
                  </a:lnTo>
                  <a:lnTo>
                    <a:pt x="472" y="750"/>
                  </a:lnTo>
                  <a:lnTo>
                    <a:pt x="475" y="756"/>
                  </a:lnTo>
                  <a:lnTo>
                    <a:pt x="479" y="759"/>
                  </a:lnTo>
                  <a:lnTo>
                    <a:pt x="485" y="763"/>
                  </a:lnTo>
                  <a:lnTo>
                    <a:pt x="493" y="763"/>
                  </a:lnTo>
                  <a:lnTo>
                    <a:pt x="499" y="762"/>
                  </a:lnTo>
                  <a:lnTo>
                    <a:pt x="505" y="761"/>
                  </a:lnTo>
                  <a:lnTo>
                    <a:pt x="515" y="749"/>
                  </a:lnTo>
                  <a:lnTo>
                    <a:pt x="524" y="744"/>
                  </a:lnTo>
                  <a:lnTo>
                    <a:pt x="541" y="741"/>
                  </a:lnTo>
                  <a:lnTo>
                    <a:pt x="550" y="738"/>
                  </a:lnTo>
                  <a:lnTo>
                    <a:pt x="557" y="729"/>
                  </a:lnTo>
                  <a:lnTo>
                    <a:pt x="562" y="717"/>
                  </a:lnTo>
                  <a:lnTo>
                    <a:pt x="569" y="711"/>
                  </a:lnTo>
                  <a:lnTo>
                    <a:pt x="575" y="702"/>
                  </a:lnTo>
                  <a:lnTo>
                    <a:pt x="578" y="695"/>
                  </a:lnTo>
                  <a:lnTo>
                    <a:pt x="579" y="669"/>
                  </a:lnTo>
                  <a:lnTo>
                    <a:pt x="584" y="662"/>
                  </a:lnTo>
                  <a:lnTo>
                    <a:pt x="589" y="659"/>
                  </a:lnTo>
                  <a:lnTo>
                    <a:pt x="596" y="656"/>
                  </a:lnTo>
                  <a:lnTo>
                    <a:pt x="605" y="655"/>
                  </a:lnTo>
                  <a:lnTo>
                    <a:pt x="610" y="656"/>
                  </a:lnTo>
                  <a:lnTo>
                    <a:pt x="614" y="659"/>
                  </a:lnTo>
                  <a:lnTo>
                    <a:pt x="617" y="672"/>
                  </a:lnTo>
                  <a:lnTo>
                    <a:pt x="623" y="677"/>
                  </a:lnTo>
                  <a:lnTo>
                    <a:pt x="628" y="678"/>
                  </a:lnTo>
                  <a:lnTo>
                    <a:pt x="638" y="675"/>
                  </a:lnTo>
                  <a:lnTo>
                    <a:pt x="641" y="677"/>
                  </a:lnTo>
                  <a:lnTo>
                    <a:pt x="646" y="684"/>
                  </a:lnTo>
                  <a:lnTo>
                    <a:pt x="648" y="686"/>
                  </a:lnTo>
                  <a:lnTo>
                    <a:pt x="656" y="685"/>
                  </a:lnTo>
                  <a:lnTo>
                    <a:pt x="665" y="687"/>
                  </a:lnTo>
                  <a:lnTo>
                    <a:pt x="676" y="692"/>
                  </a:lnTo>
                  <a:lnTo>
                    <a:pt x="682" y="692"/>
                  </a:lnTo>
                  <a:lnTo>
                    <a:pt x="687" y="697"/>
                  </a:lnTo>
                  <a:lnTo>
                    <a:pt x="696" y="705"/>
                  </a:lnTo>
                  <a:lnTo>
                    <a:pt x="700" y="703"/>
                  </a:lnTo>
                  <a:lnTo>
                    <a:pt x="716" y="698"/>
                  </a:lnTo>
                  <a:lnTo>
                    <a:pt x="719" y="695"/>
                  </a:lnTo>
                  <a:lnTo>
                    <a:pt x="719" y="690"/>
                  </a:lnTo>
                  <a:lnTo>
                    <a:pt x="722" y="683"/>
                  </a:lnTo>
                  <a:lnTo>
                    <a:pt x="719" y="660"/>
                  </a:lnTo>
                  <a:lnTo>
                    <a:pt x="716" y="651"/>
                  </a:lnTo>
                  <a:lnTo>
                    <a:pt x="714" y="632"/>
                  </a:lnTo>
                  <a:lnTo>
                    <a:pt x="710" y="627"/>
                  </a:lnTo>
                  <a:lnTo>
                    <a:pt x="704" y="625"/>
                  </a:lnTo>
                  <a:lnTo>
                    <a:pt x="711" y="602"/>
                  </a:lnTo>
                  <a:lnTo>
                    <a:pt x="722" y="588"/>
                  </a:lnTo>
                  <a:lnTo>
                    <a:pt x="731" y="579"/>
                  </a:lnTo>
                  <a:lnTo>
                    <a:pt x="734" y="579"/>
                  </a:lnTo>
                  <a:lnTo>
                    <a:pt x="740" y="580"/>
                  </a:lnTo>
                  <a:lnTo>
                    <a:pt x="752" y="589"/>
                  </a:lnTo>
                  <a:lnTo>
                    <a:pt x="762" y="595"/>
                  </a:lnTo>
                  <a:lnTo>
                    <a:pt x="777" y="596"/>
                  </a:lnTo>
                  <a:lnTo>
                    <a:pt x="785" y="598"/>
                  </a:lnTo>
                  <a:lnTo>
                    <a:pt x="791" y="603"/>
                  </a:lnTo>
                  <a:lnTo>
                    <a:pt x="808" y="625"/>
                  </a:lnTo>
                  <a:lnTo>
                    <a:pt x="813" y="630"/>
                  </a:lnTo>
                  <a:lnTo>
                    <a:pt x="818" y="630"/>
                  </a:lnTo>
                  <a:lnTo>
                    <a:pt x="821" y="627"/>
                  </a:lnTo>
                  <a:lnTo>
                    <a:pt x="822" y="622"/>
                  </a:lnTo>
                  <a:lnTo>
                    <a:pt x="827" y="613"/>
                  </a:lnTo>
                  <a:lnTo>
                    <a:pt x="833" y="608"/>
                  </a:lnTo>
                  <a:lnTo>
                    <a:pt x="841" y="606"/>
                  </a:lnTo>
                  <a:lnTo>
                    <a:pt x="846" y="607"/>
                  </a:lnTo>
                  <a:lnTo>
                    <a:pt x="851" y="614"/>
                  </a:lnTo>
                  <a:lnTo>
                    <a:pt x="856" y="618"/>
                  </a:lnTo>
                  <a:lnTo>
                    <a:pt x="865" y="616"/>
                  </a:lnTo>
                  <a:lnTo>
                    <a:pt x="869" y="616"/>
                  </a:lnTo>
                  <a:lnTo>
                    <a:pt x="871" y="621"/>
                  </a:lnTo>
                  <a:lnTo>
                    <a:pt x="875" y="628"/>
                  </a:lnTo>
                  <a:lnTo>
                    <a:pt x="886" y="626"/>
                  </a:lnTo>
                  <a:lnTo>
                    <a:pt x="894" y="621"/>
                  </a:lnTo>
                  <a:lnTo>
                    <a:pt x="899" y="616"/>
                  </a:lnTo>
                  <a:lnTo>
                    <a:pt x="898" y="612"/>
                  </a:lnTo>
                  <a:lnTo>
                    <a:pt x="894" y="600"/>
                  </a:lnTo>
                  <a:lnTo>
                    <a:pt x="891" y="592"/>
                  </a:lnTo>
                  <a:lnTo>
                    <a:pt x="887" y="586"/>
                  </a:lnTo>
                  <a:lnTo>
                    <a:pt x="887" y="583"/>
                  </a:lnTo>
                  <a:lnTo>
                    <a:pt x="891" y="571"/>
                  </a:lnTo>
                  <a:lnTo>
                    <a:pt x="894" y="564"/>
                  </a:lnTo>
                  <a:lnTo>
                    <a:pt x="903" y="559"/>
                  </a:lnTo>
                  <a:lnTo>
                    <a:pt x="907" y="559"/>
                  </a:lnTo>
                  <a:lnTo>
                    <a:pt x="912" y="559"/>
                  </a:lnTo>
                  <a:lnTo>
                    <a:pt x="929" y="567"/>
                  </a:lnTo>
                  <a:lnTo>
                    <a:pt x="935" y="562"/>
                  </a:lnTo>
                  <a:lnTo>
                    <a:pt x="935" y="554"/>
                  </a:lnTo>
                  <a:lnTo>
                    <a:pt x="922" y="544"/>
                  </a:lnTo>
                  <a:lnTo>
                    <a:pt x="913" y="537"/>
                  </a:lnTo>
                  <a:lnTo>
                    <a:pt x="911" y="531"/>
                  </a:lnTo>
                  <a:lnTo>
                    <a:pt x="910" y="527"/>
                  </a:lnTo>
                  <a:lnTo>
                    <a:pt x="910" y="524"/>
                  </a:lnTo>
                  <a:lnTo>
                    <a:pt x="921" y="511"/>
                  </a:lnTo>
                  <a:lnTo>
                    <a:pt x="934" y="499"/>
                  </a:lnTo>
                  <a:lnTo>
                    <a:pt x="941" y="489"/>
                  </a:lnTo>
                  <a:lnTo>
                    <a:pt x="941" y="478"/>
                  </a:lnTo>
                  <a:lnTo>
                    <a:pt x="943" y="470"/>
                  </a:lnTo>
                  <a:lnTo>
                    <a:pt x="952" y="467"/>
                  </a:lnTo>
                  <a:lnTo>
                    <a:pt x="964" y="467"/>
                  </a:lnTo>
                  <a:lnTo>
                    <a:pt x="975" y="465"/>
                  </a:lnTo>
                  <a:lnTo>
                    <a:pt x="982" y="466"/>
                  </a:lnTo>
                  <a:lnTo>
                    <a:pt x="991" y="469"/>
                  </a:lnTo>
                  <a:lnTo>
                    <a:pt x="1002" y="472"/>
                  </a:lnTo>
                  <a:lnTo>
                    <a:pt x="1007" y="472"/>
                  </a:lnTo>
                  <a:lnTo>
                    <a:pt x="1008" y="469"/>
                  </a:lnTo>
                  <a:lnTo>
                    <a:pt x="1008" y="464"/>
                  </a:lnTo>
                  <a:lnTo>
                    <a:pt x="1006" y="461"/>
                  </a:lnTo>
                  <a:lnTo>
                    <a:pt x="982" y="452"/>
                  </a:lnTo>
                  <a:lnTo>
                    <a:pt x="975" y="447"/>
                  </a:lnTo>
                  <a:lnTo>
                    <a:pt x="970" y="437"/>
                  </a:lnTo>
                  <a:lnTo>
                    <a:pt x="967" y="427"/>
                  </a:lnTo>
                  <a:lnTo>
                    <a:pt x="970" y="412"/>
                  </a:lnTo>
                  <a:lnTo>
                    <a:pt x="975" y="401"/>
                  </a:lnTo>
                  <a:lnTo>
                    <a:pt x="988" y="389"/>
                  </a:lnTo>
                  <a:lnTo>
                    <a:pt x="1000" y="380"/>
                  </a:lnTo>
                  <a:lnTo>
                    <a:pt x="1003" y="371"/>
                  </a:lnTo>
                  <a:lnTo>
                    <a:pt x="1008" y="357"/>
                  </a:lnTo>
                  <a:lnTo>
                    <a:pt x="1015" y="342"/>
                  </a:lnTo>
                  <a:lnTo>
                    <a:pt x="1021" y="330"/>
                  </a:lnTo>
                  <a:lnTo>
                    <a:pt x="1025" y="322"/>
                  </a:lnTo>
                  <a:lnTo>
                    <a:pt x="1021" y="320"/>
                  </a:lnTo>
                  <a:lnTo>
                    <a:pt x="1017" y="311"/>
                  </a:lnTo>
                  <a:lnTo>
                    <a:pt x="1013" y="309"/>
                  </a:lnTo>
                  <a:lnTo>
                    <a:pt x="1007" y="310"/>
                  </a:lnTo>
                  <a:lnTo>
                    <a:pt x="1001" y="315"/>
                  </a:lnTo>
                  <a:lnTo>
                    <a:pt x="990" y="330"/>
                  </a:lnTo>
                  <a:lnTo>
                    <a:pt x="984" y="334"/>
                  </a:lnTo>
                  <a:lnTo>
                    <a:pt x="976" y="333"/>
                  </a:lnTo>
                  <a:lnTo>
                    <a:pt x="971" y="330"/>
                  </a:lnTo>
                  <a:lnTo>
                    <a:pt x="970" y="328"/>
                  </a:lnTo>
                  <a:lnTo>
                    <a:pt x="970" y="323"/>
                  </a:lnTo>
                  <a:lnTo>
                    <a:pt x="973" y="318"/>
                  </a:lnTo>
                  <a:lnTo>
                    <a:pt x="975" y="314"/>
                  </a:lnTo>
                  <a:lnTo>
                    <a:pt x="971" y="304"/>
                  </a:lnTo>
                  <a:lnTo>
                    <a:pt x="964" y="293"/>
                  </a:lnTo>
                  <a:lnTo>
                    <a:pt x="959" y="285"/>
                  </a:lnTo>
                  <a:lnTo>
                    <a:pt x="952" y="280"/>
                  </a:lnTo>
                  <a:lnTo>
                    <a:pt x="942" y="277"/>
                  </a:lnTo>
                  <a:lnTo>
                    <a:pt x="936" y="279"/>
                  </a:lnTo>
                  <a:lnTo>
                    <a:pt x="933" y="277"/>
                  </a:lnTo>
                  <a:lnTo>
                    <a:pt x="930" y="273"/>
                  </a:lnTo>
                  <a:lnTo>
                    <a:pt x="927" y="271"/>
                  </a:lnTo>
                  <a:lnTo>
                    <a:pt x="921" y="273"/>
                  </a:lnTo>
                  <a:lnTo>
                    <a:pt x="917" y="271"/>
                  </a:lnTo>
                  <a:lnTo>
                    <a:pt x="916" y="270"/>
                  </a:lnTo>
                  <a:lnTo>
                    <a:pt x="916" y="267"/>
                  </a:lnTo>
                  <a:lnTo>
                    <a:pt x="917" y="262"/>
                  </a:lnTo>
                  <a:lnTo>
                    <a:pt x="916" y="259"/>
                  </a:lnTo>
                  <a:lnTo>
                    <a:pt x="911" y="259"/>
                  </a:lnTo>
                  <a:lnTo>
                    <a:pt x="905" y="259"/>
                  </a:lnTo>
                  <a:lnTo>
                    <a:pt x="904" y="256"/>
                  </a:lnTo>
                  <a:lnTo>
                    <a:pt x="899" y="246"/>
                  </a:lnTo>
                  <a:lnTo>
                    <a:pt x="894" y="239"/>
                  </a:lnTo>
                  <a:lnTo>
                    <a:pt x="888" y="235"/>
                  </a:lnTo>
                  <a:lnTo>
                    <a:pt x="881" y="233"/>
                  </a:lnTo>
                  <a:lnTo>
                    <a:pt x="865" y="233"/>
                  </a:lnTo>
                  <a:lnTo>
                    <a:pt x="858" y="232"/>
                  </a:lnTo>
                  <a:lnTo>
                    <a:pt x="853" y="237"/>
                  </a:lnTo>
                  <a:lnTo>
                    <a:pt x="844" y="244"/>
                  </a:lnTo>
                  <a:lnTo>
                    <a:pt x="835" y="250"/>
                  </a:lnTo>
                  <a:lnTo>
                    <a:pt x="828" y="252"/>
                  </a:lnTo>
                  <a:lnTo>
                    <a:pt x="825" y="253"/>
                  </a:lnTo>
                  <a:lnTo>
                    <a:pt x="821" y="253"/>
                  </a:lnTo>
                  <a:lnTo>
                    <a:pt x="818" y="252"/>
                  </a:lnTo>
                  <a:lnTo>
                    <a:pt x="815" y="252"/>
                  </a:lnTo>
                  <a:lnTo>
                    <a:pt x="813" y="253"/>
                  </a:lnTo>
                  <a:lnTo>
                    <a:pt x="812" y="257"/>
                  </a:lnTo>
                  <a:lnTo>
                    <a:pt x="809" y="259"/>
                  </a:lnTo>
                  <a:lnTo>
                    <a:pt x="808" y="259"/>
                  </a:lnTo>
                  <a:lnTo>
                    <a:pt x="802" y="258"/>
                  </a:lnTo>
                  <a:lnTo>
                    <a:pt x="795" y="252"/>
                  </a:lnTo>
                  <a:lnTo>
                    <a:pt x="789" y="250"/>
                  </a:lnTo>
                  <a:lnTo>
                    <a:pt x="785" y="250"/>
                  </a:lnTo>
                  <a:lnTo>
                    <a:pt x="780" y="250"/>
                  </a:lnTo>
                  <a:lnTo>
                    <a:pt x="773" y="245"/>
                  </a:lnTo>
                  <a:lnTo>
                    <a:pt x="761" y="243"/>
                  </a:lnTo>
                  <a:lnTo>
                    <a:pt x="759" y="244"/>
                  </a:lnTo>
                  <a:lnTo>
                    <a:pt x="750" y="249"/>
                  </a:lnTo>
                  <a:lnTo>
                    <a:pt x="748" y="249"/>
                  </a:lnTo>
                  <a:lnTo>
                    <a:pt x="744" y="247"/>
                  </a:lnTo>
                  <a:lnTo>
                    <a:pt x="738" y="241"/>
                  </a:lnTo>
                  <a:lnTo>
                    <a:pt x="735" y="238"/>
                  </a:lnTo>
                  <a:lnTo>
                    <a:pt x="732" y="238"/>
                  </a:lnTo>
                  <a:lnTo>
                    <a:pt x="723" y="243"/>
                  </a:lnTo>
                  <a:lnTo>
                    <a:pt x="718" y="251"/>
                  </a:lnTo>
                  <a:lnTo>
                    <a:pt x="718" y="255"/>
                  </a:lnTo>
                  <a:lnTo>
                    <a:pt x="718" y="258"/>
                  </a:lnTo>
                  <a:lnTo>
                    <a:pt x="714" y="259"/>
                  </a:lnTo>
                  <a:lnTo>
                    <a:pt x="713" y="257"/>
                  </a:lnTo>
                  <a:lnTo>
                    <a:pt x="712" y="255"/>
                  </a:lnTo>
                  <a:lnTo>
                    <a:pt x="710" y="252"/>
                  </a:lnTo>
                  <a:lnTo>
                    <a:pt x="713" y="247"/>
                  </a:lnTo>
                  <a:lnTo>
                    <a:pt x="712" y="245"/>
                  </a:lnTo>
                  <a:lnTo>
                    <a:pt x="708" y="241"/>
                  </a:lnTo>
                  <a:lnTo>
                    <a:pt x="708" y="237"/>
                  </a:lnTo>
                  <a:lnTo>
                    <a:pt x="704" y="237"/>
                  </a:lnTo>
                  <a:lnTo>
                    <a:pt x="700" y="233"/>
                  </a:lnTo>
                  <a:lnTo>
                    <a:pt x="695" y="231"/>
                  </a:lnTo>
                  <a:lnTo>
                    <a:pt x="683" y="232"/>
                  </a:lnTo>
                  <a:lnTo>
                    <a:pt x="678" y="233"/>
                  </a:lnTo>
                  <a:lnTo>
                    <a:pt x="674" y="237"/>
                  </a:lnTo>
                  <a:lnTo>
                    <a:pt x="669" y="241"/>
                  </a:lnTo>
                  <a:lnTo>
                    <a:pt x="666" y="244"/>
                  </a:lnTo>
                  <a:lnTo>
                    <a:pt x="663" y="243"/>
                  </a:lnTo>
                  <a:lnTo>
                    <a:pt x="660" y="240"/>
                  </a:lnTo>
                  <a:lnTo>
                    <a:pt x="659" y="237"/>
                  </a:lnTo>
                  <a:lnTo>
                    <a:pt x="659" y="234"/>
                  </a:lnTo>
                  <a:lnTo>
                    <a:pt x="658" y="234"/>
                  </a:lnTo>
                  <a:lnTo>
                    <a:pt x="656" y="235"/>
                  </a:lnTo>
                  <a:lnTo>
                    <a:pt x="652" y="239"/>
                  </a:lnTo>
                  <a:lnTo>
                    <a:pt x="650" y="241"/>
                  </a:lnTo>
                  <a:lnTo>
                    <a:pt x="648" y="241"/>
                  </a:lnTo>
                  <a:lnTo>
                    <a:pt x="646" y="241"/>
                  </a:lnTo>
                  <a:lnTo>
                    <a:pt x="641" y="234"/>
                  </a:lnTo>
                  <a:lnTo>
                    <a:pt x="639" y="233"/>
                  </a:lnTo>
                  <a:lnTo>
                    <a:pt x="633" y="235"/>
                  </a:lnTo>
                  <a:lnTo>
                    <a:pt x="629" y="239"/>
                  </a:lnTo>
                  <a:lnTo>
                    <a:pt x="628" y="241"/>
                  </a:lnTo>
                  <a:lnTo>
                    <a:pt x="627" y="243"/>
                  </a:lnTo>
                  <a:lnTo>
                    <a:pt x="626" y="240"/>
                  </a:lnTo>
                  <a:lnTo>
                    <a:pt x="627" y="235"/>
                  </a:lnTo>
                  <a:lnTo>
                    <a:pt x="624" y="231"/>
                  </a:lnTo>
                  <a:lnTo>
                    <a:pt x="620" y="228"/>
                  </a:lnTo>
                  <a:lnTo>
                    <a:pt x="616" y="228"/>
                  </a:lnTo>
                  <a:lnTo>
                    <a:pt x="606" y="231"/>
                  </a:lnTo>
                  <a:lnTo>
                    <a:pt x="604" y="237"/>
                  </a:lnTo>
                  <a:lnTo>
                    <a:pt x="602" y="238"/>
                  </a:lnTo>
                  <a:lnTo>
                    <a:pt x="600" y="238"/>
                  </a:lnTo>
                  <a:lnTo>
                    <a:pt x="597" y="229"/>
                  </a:lnTo>
                  <a:lnTo>
                    <a:pt x="596" y="229"/>
                  </a:lnTo>
                  <a:lnTo>
                    <a:pt x="592" y="231"/>
                  </a:lnTo>
                  <a:lnTo>
                    <a:pt x="590" y="231"/>
                  </a:lnTo>
                  <a:lnTo>
                    <a:pt x="586" y="227"/>
                  </a:lnTo>
                  <a:lnTo>
                    <a:pt x="584" y="219"/>
                  </a:lnTo>
                  <a:lnTo>
                    <a:pt x="580" y="213"/>
                  </a:lnTo>
                  <a:lnTo>
                    <a:pt x="578" y="210"/>
                  </a:lnTo>
                  <a:lnTo>
                    <a:pt x="572" y="209"/>
                  </a:lnTo>
                  <a:lnTo>
                    <a:pt x="569" y="205"/>
                  </a:lnTo>
                  <a:lnTo>
                    <a:pt x="569" y="196"/>
                  </a:lnTo>
                  <a:lnTo>
                    <a:pt x="569" y="187"/>
                  </a:lnTo>
                  <a:lnTo>
                    <a:pt x="567" y="183"/>
                  </a:lnTo>
                  <a:lnTo>
                    <a:pt x="568" y="177"/>
                  </a:lnTo>
                  <a:lnTo>
                    <a:pt x="571" y="163"/>
                  </a:lnTo>
                  <a:lnTo>
                    <a:pt x="572" y="155"/>
                  </a:lnTo>
                  <a:lnTo>
                    <a:pt x="572" y="150"/>
                  </a:lnTo>
                  <a:lnTo>
                    <a:pt x="568" y="145"/>
                  </a:lnTo>
                  <a:lnTo>
                    <a:pt x="566" y="144"/>
                  </a:lnTo>
                  <a:lnTo>
                    <a:pt x="559" y="146"/>
                  </a:lnTo>
                  <a:lnTo>
                    <a:pt x="554" y="152"/>
                  </a:lnTo>
                  <a:lnTo>
                    <a:pt x="551" y="145"/>
                  </a:lnTo>
                  <a:lnTo>
                    <a:pt x="547" y="139"/>
                  </a:lnTo>
                  <a:lnTo>
                    <a:pt x="539" y="132"/>
                  </a:lnTo>
                  <a:lnTo>
                    <a:pt x="537" y="128"/>
                  </a:lnTo>
                  <a:lnTo>
                    <a:pt x="538" y="120"/>
                  </a:lnTo>
                  <a:lnTo>
                    <a:pt x="537" y="112"/>
                  </a:lnTo>
                  <a:lnTo>
                    <a:pt x="537" y="107"/>
                  </a:lnTo>
                  <a:lnTo>
                    <a:pt x="536" y="94"/>
                  </a:lnTo>
                  <a:lnTo>
                    <a:pt x="536" y="90"/>
                  </a:lnTo>
                  <a:lnTo>
                    <a:pt x="536" y="85"/>
                  </a:lnTo>
                  <a:lnTo>
                    <a:pt x="539" y="80"/>
                  </a:lnTo>
                  <a:lnTo>
                    <a:pt x="538" y="78"/>
                  </a:lnTo>
                  <a:lnTo>
                    <a:pt x="533" y="76"/>
                  </a:lnTo>
                  <a:lnTo>
                    <a:pt x="526" y="66"/>
                  </a:lnTo>
                  <a:lnTo>
                    <a:pt x="521" y="64"/>
                  </a:lnTo>
                  <a:lnTo>
                    <a:pt x="514" y="54"/>
                  </a:lnTo>
                  <a:lnTo>
                    <a:pt x="508" y="49"/>
                  </a:lnTo>
                  <a:lnTo>
                    <a:pt x="503" y="38"/>
                  </a:lnTo>
                  <a:lnTo>
                    <a:pt x="502" y="35"/>
                  </a:lnTo>
                  <a:lnTo>
                    <a:pt x="493" y="30"/>
                  </a:lnTo>
                  <a:lnTo>
                    <a:pt x="488" y="29"/>
                  </a:lnTo>
                  <a:lnTo>
                    <a:pt x="482" y="20"/>
                  </a:lnTo>
                  <a:lnTo>
                    <a:pt x="479" y="12"/>
                  </a:lnTo>
                  <a:lnTo>
                    <a:pt x="479" y="8"/>
                  </a:lnTo>
                  <a:lnTo>
                    <a:pt x="476" y="2"/>
                  </a:lnTo>
                  <a:lnTo>
                    <a:pt x="473" y="1"/>
                  </a:lnTo>
                  <a:lnTo>
                    <a:pt x="469" y="0"/>
                  </a:lnTo>
                </a:path>
              </a:pathLst>
            </a:custGeom>
            <a:noFill/>
            <a:ln w="158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pl-PL"/>
            </a:p>
          </p:txBody>
        </p:sp>
        <p:sp>
          <p:nvSpPr>
            <p:cNvPr id="274" name="Freeform 69">
              <a:extLst>
                <a:ext uri="{FF2B5EF4-FFF2-40B4-BE49-F238E27FC236}">
                  <a16:creationId xmlns:a16="http://schemas.microsoft.com/office/drawing/2014/main" id="{3EEF3CF6-815E-46DB-AE88-BF9F96B3F002}"/>
                </a:ext>
              </a:extLst>
            </p:cNvPr>
            <p:cNvSpPr>
              <a:spLocks/>
            </p:cNvSpPr>
            <p:nvPr/>
          </p:nvSpPr>
          <p:spPr bwMode="auto">
            <a:xfrm>
              <a:off x="2839" y="2074"/>
              <a:ext cx="1046" cy="852"/>
            </a:xfrm>
            <a:custGeom>
              <a:avLst/>
              <a:gdLst>
                <a:gd name="T0" fmla="*/ 0 w 2092"/>
                <a:gd name="T1" fmla="*/ 1 h 1703"/>
                <a:gd name="T2" fmla="*/ 1 w 2092"/>
                <a:gd name="T3" fmla="*/ 1 h 1703"/>
                <a:gd name="T4" fmla="*/ 1 w 2092"/>
                <a:gd name="T5" fmla="*/ 1 h 1703"/>
                <a:gd name="T6" fmla="*/ 1 w 2092"/>
                <a:gd name="T7" fmla="*/ 1 h 1703"/>
                <a:gd name="T8" fmla="*/ 1 w 2092"/>
                <a:gd name="T9" fmla="*/ 1 h 1703"/>
                <a:gd name="T10" fmla="*/ 1 w 2092"/>
                <a:gd name="T11" fmla="*/ 1 h 1703"/>
                <a:gd name="T12" fmla="*/ 1 w 2092"/>
                <a:gd name="T13" fmla="*/ 1 h 1703"/>
                <a:gd name="T14" fmla="*/ 1 w 2092"/>
                <a:gd name="T15" fmla="*/ 1 h 1703"/>
                <a:gd name="T16" fmla="*/ 1 w 2092"/>
                <a:gd name="T17" fmla="*/ 1 h 1703"/>
                <a:gd name="T18" fmla="*/ 1 w 2092"/>
                <a:gd name="T19" fmla="*/ 1 h 1703"/>
                <a:gd name="T20" fmla="*/ 1 w 2092"/>
                <a:gd name="T21" fmla="*/ 1 h 1703"/>
                <a:gd name="T22" fmla="*/ 1 w 2092"/>
                <a:gd name="T23" fmla="*/ 1 h 1703"/>
                <a:gd name="T24" fmla="*/ 1 w 2092"/>
                <a:gd name="T25" fmla="*/ 1 h 1703"/>
                <a:gd name="T26" fmla="*/ 1 w 2092"/>
                <a:gd name="T27" fmla="*/ 1 h 1703"/>
                <a:gd name="T28" fmla="*/ 1 w 2092"/>
                <a:gd name="T29" fmla="*/ 1 h 1703"/>
                <a:gd name="T30" fmla="*/ 1 w 2092"/>
                <a:gd name="T31" fmla="*/ 1 h 1703"/>
                <a:gd name="T32" fmla="*/ 1 w 2092"/>
                <a:gd name="T33" fmla="*/ 1 h 1703"/>
                <a:gd name="T34" fmla="*/ 1 w 2092"/>
                <a:gd name="T35" fmla="*/ 1 h 1703"/>
                <a:gd name="T36" fmla="*/ 1 w 2092"/>
                <a:gd name="T37" fmla="*/ 1 h 1703"/>
                <a:gd name="T38" fmla="*/ 1 w 2092"/>
                <a:gd name="T39" fmla="*/ 1 h 1703"/>
                <a:gd name="T40" fmla="*/ 1 w 2092"/>
                <a:gd name="T41" fmla="*/ 1 h 1703"/>
                <a:gd name="T42" fmla="*/ 1 w 2092"/>
                <a:gd name="T43" fmla="*/ 1 h 1703"/>
                <a:gd name="T44" fmla="*/ 1 w 2092"/>
                <a:gd name="T45" fmla="*/ 1 h 1703"/>
                <a:gd name="T46" fmla="*/ 1 w 2092"/>
                <a:gd name="T47" fmla="*/ 1 h 1703"/>
                <a:gd name="T48" fmla="*/ 1 w 2092"/>
                <a:gd name="T49" fmla="*/ 1 h 1703"/>
                <a:gd name="T50" fmla="*/ 1 w 2092"/>
                <a:gd name="T51" fmla="*/ 1 h 1703"/>
                <a:gd name="T52" fmla="*/ 1 w 2092"/>
                <a:gd name="T53" fmla="*/ 1 h 1703"/>
                <a:gd name="T54" fmla="*/ 1 w 2092"/>
                <a:gd name="T55" fmla="*/ 1 h 1703"/>
                <a:gd name="T56" fmla="*/ 1 w 2092"/>
                <a:gd name="T57" fmla="*/ 1 h 1703"/>
                <a:gd name="T58" fmla="*/ 1 w 2092"/>
                <a:gd name="T59" fmla="*/ 1 h 1703"/>
                <a:gd name="T60" fmla="*/ 1 w 2092"/>
                <a:gd name="T61" fmla="*/ 1 h 1703"/>
                <a:gd name="T62" fmla="*/ 1 w 2092"/>
                <a:gd name="T63" fmla="*/ 1 h 1703"/>
                <a:gd name="T64" fmla="*/ 1 w 2092"/>
                <a:gd name="T65" fmla="*/ 1 h 1703"/>
                <a:gd name="T66" fmla="*/ 1 w 2092"/>
                <a:gd name="T67" fmla="*/ 1 h 1703"/>
                <a:gd name="T68" fmla="*/ 1 w 2092"/>
                <a:gd name="T69" fmla="*/ 1 h 1703"/>
                <a:gd name="T70" fmla="*/ 1 w 2092"/>
                <a:gd name="T71" fmla="*/ 1 h 1703"/>
                <a:gd name="T72" fmla="*/ 1 w 2092"/>
                <a:gd name="T73" fmla="*/ 1 h 1703"/>
                <a:gd name="T74" fmla="*/ 1 w 2092"/>
                <a:gd name="T75" fmla="*/ 1 h 1703"/>
                <a:gd name="T76" fmla="*/ 1 w 2092"/>
                <a:gd name="T77" fmla="*/ 1 h 1703"/>
                <a:gd name="T78" fmla="*/ 1 w 2092"/>
                <a:gd name="T79" fmla="*/ 1 h 1703"/>
                <a:gd name="T80" fmla="*/ 1 w 2092"/>
                <a:gd name="T81" fmla="*/ 1 h 1703"/>
                <a:gd name="T82" fmla="*/ 1 w 2092"/>
                <a:gd name="T83" fmla="*/ 1 h 1703"/>
                <a:gd name="T84" fmla="*/ 1 w 2092"/>
                <a:gd name="T85" fmla="*/ 1 h 1703"/>
                <a:gd name="T86" fmla="*/ 1 w 2092"/>
                <a:gd name="T87" fmla="*/ 1 h 1703"/>
                <a:gd name="T88" fmla="*/ 1 w 2092"/>
                <a:gd name="T89" fmla="*/ 1 h 1703"/>
                <a:gd name="T90" fmla="*/ 1 w 2092"/>
                <a:gd name="T91" fmla="*/ 1 h 1703"/>
                <a:gd name="T92" fmla="*/ 1 w 2092"/>
                <a:gd name="T93" fmla="*/ 1 h 1703"/>
                <a:gd name="T94" fmla="*/ 1 w 2092"/>
                <a:gd name="T95" fmla="*/ 1 h 1703"/>
                <a:gd name="T96" fmla="*/ 1 w 2092"/>
                <a:gd name="T97" fmla="*/ 1 h 1703"/>
                <a:gd name="T98" fmla="*/ 1 w 2092"/>
                <a:gd name="T99" fmla="*/ 1 h 1703"/>
                <a:gd name="T100" fmla="*/ 1 w 2092"/>
                <a:gd name="T101" fmla="*/ 1 h 1703"/>
                <a:gd name="T102" fmla="*/ 1 w 2092"/>
                <a:gd name="T103" fmla="*/ 1 h 1703"/>
                <a:gd name="T104" fmla="*/ 1 w 2092"/>
                <a:gd name="T105" fmla="*/ 1 h 1703"/>
                <a:gd name="T106" fmla="*/ 1 w 2092"/>
                <a:gd name="T107" fmla="*/ 1 h 1703"/>
                <a:gd name="T108" fmla="*/ 1 w 2092"/>
                <a:gd name="T109" fmla="*/ 1 h 1703"/>
                <a:gd name="T110" fmla="*/ 1 w 2092"/>
                <a:gd name="T111" fmla="*/ 1 h 1703"/>
                <a:gd name="T112" fmla="*/ 1 w 2092"/>
                <a:gd name="T113" fmla="*/ 1 h 1703"/>
                <a:gd name="T114" fmla="*/ 1 w 2092"/>
                <a:gd name="T115" fmla="*/ 1 h 1703"/>
                <a:gd name="T116" fmla="*/ 1 w 2092"/>
                <a:gd name="T117" fmla="*/ 1 h 1703"/>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092"/>
                <a:gd name="T178" fmla="*/ 0 h 1703"/>
                <a:gd name="T179" fmla="*/ 2092 w 2092"/>
                <a:gd name="T180" fmla="*/ 1703 h 1703"/>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092" h="1703">
                  <a:moveTo>
                    <a:pt x="35" y="2"/>
                  </a:moveTo>
                  <a:lnTo>
                    <a:pt x="31" y="3"/>
                  </a:lnTo>
                  <a:lnTo>
                    <a:pt x="29" y="7"/>
                  </a:lnTo>
                  <a:lnTo>
                    <a:pt x="19" y="0"/>
                  </a:lnTo>
                  <a:lnTo>
                    <a:pt x="13" y="5"/>
                  </a:lnTo>
                  <a:lnTo>
                    <a:pt x="12" y="3"/>
                  </a:lnTo>
                  <a:lnTo>
                    <a:pt x="5" y="3"/>
                  </a:lnTo>
                  <a:lnTo>
                    <a:pt x="2" y="9"/>
                  </a:lnTo>
                  <a:lnTo>
                    <a:pt x="0" y="11"/>
                  </a:lnTo>
                  <a:lnTo>
                    <a:pt x="0" y="15"/>
                  </a:lnTo>
                  <a:lnTo>
                    <a:pt x="3" y="23"/>
                  </a:lnTo>
                  <a:lnTo>
                    <a:pt x="17" y="23"/>
                  </a:lnTo>
                  <a:lnTo>
                    <a:pt x="19" y="25"/>
                  </a:lnTo>
                  <a:lnTo>
                    <a:pt x="21" y="23"/>
                  </a:lnTo>
                  <a:lnTo>
                    <a:pt x="30" y="35"/>
                  </a:lnTo>
                  <a:lnTo>
                    <a:pt x="31" y="41"/>
                  </a:lnTo>
                  <a:lnTo>
                    <a:pt x="25" y="56"/>
                  </a:lnTo>
                  <a:lnTo>
                    <a:pt x="20" y="60"/>
                  </a:lnTo>
                  <a:lnTo>
                    <a:pt x="23" y="65"/>
                  </a:lnTo>
                  <a:lnTo>
                    <a:pt x="25" y="63"/>
                  </a:lnTo>
                  <a:lnTo>
                    <a:pt x="29" y="75"/>
                  </a:lnTo>
                  <a:lnTo>
                    <a:pt x="41" y="75"/>
                  </a:lnTo>
                  <a:lnTo>
                    <a:pt x="44" y="81"/>
                  </a:lnTo>
                  <a:lnTo>
                    <a:pt x="49" y="85"/>
                  </a:lnTo>
                  <a:lnTo>
                    <a:pt x="50" y="89"/>
                  </a:lnTo>
                  <a:lnTo>
                    <a:pt x="49" y="90"/>
                  </a:lnTo>
                  <a:lnTo>
                    <a:pt x="43" y="93"/>
                  </a:lnTo>
                  <a:lnTo>
                    <a:pt x="37" y="98"/>
                  </a:lnTo>
                  <a:lnTo>
                    <a:pt x="42" y="102"/>
                  </a:lnTo>
                  <a:lnTo>
                    <a:pt x="53" y="101"/>
                  </a:lnTo>
                  <a:lnTo>
                    <a:pt x="56" y="101"/>
                  </a:lnTo>
                  <a:lnTo>
                    <a:pt x="60" y="107"/>
                  </a:lnTo>
                  <a:lnTo>
                    <a:pt x="62" y="120"/>
                  </a:lnTo>
                  <a:lnTo>
                    <a:pt x="63" y="125"/>
                  </a:lnTo>
                  <a:lnTo>
                    <a:pt x="67" y="130"/>
                  </a:lnTo>
                  <a:lnTo>
                    <a:pt x="89" y="134"/>
                  </a:lnTo>
                  <a:lnTo>
                    <a:pt x="98" y="136"/>
                  </a:lnTo>
                  <a:lnTo>
                    <a:pt x="104" y="134"/>
                  </a:lnTo>
                  <a:lnTo>
                    <a:pt x="113" y="126"/>
                  </a:lnTo>
                  <a:lnTo>
                    <a:pt x="117" y="125"/>
                  </a:lnTo>
                  <a:lnTo>
                    <a:pt x="122" y="125"/>
                  </a:lnTo>
                  <a:lnTo>
                    <a:pt x="134" y="128"/>
                  </a:lnTo>
                  <a:lnTo>
                    <a:pt x="139" y="130"/>
                  </a:lnTo>
                  <a:lnTo>
                    <a:pt x="143" y="128"/>
                  </a:lnTo>
                  <a:lnTo>
                    <a:pt x="152" y="115"/>
                  </a:lnTo>
                  <a:lnTo>
                    <a:pt x="155" y="114"/>
                  </a:lnTo>
                  <a:lnTo>
                    <a:pt x="157" y="114"/>
                  </a:lnTo>
                  <a:lnTo>
                    <a:pt x="159" y="114"/>
                  </a:lnTo>
                  <a:lnTo>
                    <a:pt x="176" y="124"/>
                  </a:lnTo>
                  <a:lnTo>
                    <a:pt x="186" y="127"/>
                  </a:lnTo>
                  <a:lnTo>
                    <a:pt x="198" y="133"/>
                  </a:lnTo>
                  <a:lnTo>
                    <a:pt x="200" y="136"/>
                  </a:lnTo>
                  <a:lnTo>
                    <a:pt x="200" y="140"/>
                  </a:lnTo>
                  <a:lnTo>
                    <a:pt x="194" y="148"/>
                  </a:lnTo>
                  <a:lnTo>
                    <a:pt x="193" y="151"/>
                  </a:lnTo>
                  <a:lnTo>
                    <a:pt x="205" y="161"/>
                  </a:lnTo>
                  <a:lnTo>
                    <a:pt x="224" y="170"/>
                  </a:lnTo>
                  <a:lnTo>
                    <a:pt x="247" y="180"/>
                  </a:lnTo>
                  <a:lnTo>
                    <a:pt x="268" y="185"/>
                  </a:lnTo>
                  <a:lnTo>
                    <a:pt x="291" y="184"/>
                  </a:lnTo>
                  <a:lnTo>
                    <a:pt x="291" y="192"/>
                  </a:lnTo>
                  <a:lnTo>
                    <a:pt x="294" y="199"/>
                  </a:lnTo>
                  <a:lnTo>
                    <a:pt x="302" y="204"/>
                  </a:lnTo>
                  <a:lnTo>
                    <a:pt x="303" y="206"/>
                  </a:lnTo>
                  <a:lnTo>
                    <a:pt x="301" y="214"/>
                  </a:lnTo>
                  <a:lnTo>
                    <a:pt x="301" y="217"/>
                  </a:lnTo>
                  <a:lnTo>
                    <a:pt x="306" y="221"/>
                  </a:lnTo>
                  <a:lnTo>
                    <a:pt x="320" y="227"/>
                  </a:lnTo>
                  <a:lnTo>
                    <a:pt x="325" y="228"/>
                  </a:lnTo>
                  <a:lnTo>
                    <a:pt x="333" y="227"/>
                  </a:lnTo>
                  <a:lnTo>
                    <a:pt x="339" y="225"/>
                  </a:lnTo>
                  <a:lnTo>
                    <a:pt x="344" y="220"/>
                  </a:lnTo>
                  <a:lnTo>
                    <a:pt x="348" y="216"/>
                  </a:lnTo>
                  <a:lnTo>
                    <a:pt x="350" y="202"/>
                  </a:lnTo>
                  <a:lnTo>
                    <a:pt x="354" y="199"/>
                  </a:lnTo>
                  <a:lnTo>
                    <a:pt x="357" y="199"/>
                  </a:lnTo>
                  <a:lnTo>
                    <a:pt x="363" y="199"/>
                  </a:lnTo>
                  <a:lnTo>
                    <a:pt x="388" y="214"/>
                  </a:lnTo>
                  <a:lnTo>
                    <a:pt x="397" y="208"/>
                  </a:lnTo>
                  <a:lnTo>
                    <a:pt x="406" y="203"/>
                  </a:lnTo>
                  <a:lnTo>
                    <a:pt x="416" y="199"/>
                  </a:lnTo>
                  <a:lnTo>
                    <a:pt x="421" y="194"/>
                  </a:lnTo>
                  <a:lnTo>
                    <a:pt x="424" y="188"/>
                  </a:lnTo>
                  <a:lnTo>
                    <a:pt x="425" y="185"/>
                  </a:lnTo>
                  <a:lnTo>
                    <a:pt x="428" y="182"/>
                  </a:lnTo>
                  <a:lnTo>
                    <a:pt x="433" y="181"/>
                  </a:lnTo>
                  <a:lnTo>
                    <a:pt x="439" y="179"/>
                  </a:lnTo>
                  <a:lnTo>
                    <a:pt x="443" y="179"/>
                  </a:lnTo>
                  <a:lnTo>
                    <a:pt x="452" y="184"/>
                  </a:lnTo>
                  <a:lnTo>
                    <a:pt x="459" y="186"/>
                  </a:lnTo>
                  <a:lnTo>
                    <a:pt x="473" y="181"/>
                  </a:lnTo>
                  <a:lnTo>
                    <a:pt x="478" y="175"/>
                  </a:lnTo>
                  <a:lnTo>
                    <a:pt x="481" y="170"/>
                  </a:lnTo>
                  <a:lnTo>
                    <a:pt x="481" y="166"/>
                  </a:lnTo>
                  <a:lnTo>
                    <a:pt x="478" y="161"/>
                  </a:lnTo>
                  <a:lnTo>
                    <a:pt x="475" y="158"/>
                  </a:lnTo>
                  <a:lnTo>
                    <a:pt x="475" y="155"/>
                  </a:lnTo>
                  <a:lnTo>
                    <a:pt x="476" y="150"/>
                  </a:lnTo>
                  <a:lnTo>
                    <a:pt x="485" y="143"/>
                  </a:lnTo>
                  <a:lnTo>
                    <a:pt x="493" y="138"/>
                  </a:lnTo>
                  <a:lnTo>
                    <a:pt x="497" y="138"/>
                  </a:lnTo>
                  <a:lnTo>
                    <a:pt x="506" y="139"/>
                  </a:lnTo>
                  <a:lnTo>
                    <a:pt x="523" y="149"/>
                  </a:lnTo>
                  <a:lnTo>
                    <a:pt x="527" y="152"/>
                  </a:lnTo>
                  <a:lnTo>
                    <a:pt x="533" y="157"/>
                  </a:lnTo>
                  <a:lnTo>
                    <a:pt x="544" y="163"/>
                  </a:lnTo>
                  <a:lnTo>
                    <a:pt x="550" y="169"/>
                  </a:lnTo>
                  <a:lnTo>
                    <a:pt x="557" y="185"/>
                  </a:lnTo>
                  <a:lnTo>
                    <a:pt x="562" y="197"/>
                  </a:lnTo>
                  <a:lnTo>
                    <a:pt x="574" y="197"/>
                  </a:lnTo>
                  <a:lnTo>
                    <a:pt x="589" y="196"/>
                  </a:lnTo>
                  <a:lnTo>
                    <a:pt x="586" y="180"/>
                  </a:lnTo>
                  <a:lnTo>
                    <a:pt x="599" y="178"/>
                  </a:lnTo>
                  <a:lnTo>
                    <a:pt x="609" y="192"/>
                  </a:lnTo>
                  <a:lnTo>
                    <a:pt x="616" y="192"/>
                  </a:lnTo>
                  <a:lnTo>
                    <a:pt x="617" y="194"/>
                  </a:lnTo>
                  <a:lnTo>
                    <a:pt x="617" y="197"/>
                  </a:lnTo>
                  <a:lnTo>
                    <a:pt x="614" y="200"/>
                  </a:lnTo>
                  <a:lnTo>
                    <a:pt x="613" y="204"/>
                  </a:lnTo>
                  <a:lnTo>
                    <a:pt x="613" y="206"/>
                  </a:lnTo>
                  <a:lnTo>
                    <a:pt x="616" y="209"/>
                  </a:lnTo>
                  <a:lnTo>
                    <a:pt x="625" y="211"/>
                  </a:lnTo>
                  <a:lnTo>
                    <a:pt x="640" y="215"/>
                  </a:lnTo>
                  <a:lnTo>
                    <a:pt x="644" y="221"/>
                  </a:lnTo>
                  <a:lnTo>
                    <a:pt x="645" y="226"/>
                  </a:lnTo>
                  <a:lnTo>
                    <a:pt x="646" y="235"/>
                  </a:lnTo>
                  <a:lnTo>
                    <a:pt x="640" y="258"/>
                  </a:lnTo>
                  <a:lnTo>
                    <a:pt x="639" y="268"/>
                  </a:lnTo>
                  <a:lnTo>
                    <a:pt x="640" y="279"/>
                  </a:lnTo>
                  <a:lnTo>
                    <a:pt x="644" y="286"/>
                  </a:lnTo>
                  <a:lnTo>
                    <a:pt x="657" y="299"/>
                  </a:lnTo>
                  <a:lnTo>
                    <a:pt x="659" y="303"/>
                  </a:lnTo>
                  <a:lnTo>
                    <a:pt x="663" y="310"/>
                  </a:lnTo>
                  <a:lnTo>
                    <a:pt x="666" y="319"/>
                  </a:lnTo>
                  <a:lnTo>
                    <a:pt x="668" y="325"/>
                  </a:lnTo>
                  <a:lnTo>
                    <a:pt x="672" y="329"/>
                  </a:lnTo>
                  <a:lnTo>
                    <a:pt x="683" y="331"/>
                  </a:lnTo>
                  <a:lnTo>
                    <a:pt x="696" y="328"/>
                  </a:lnTo>
                  <a:lnTo>
                    <a:pt x="706" y="324"/>
                  </a:lnTo>
                  <a:lnTo>
                    <a:pt x="713" y="324"/>
                  </a:lnTo>
                  <a:lnTo>
                    <a:pt x="717" y="325"/>
                  </a:lnTo>
                  <a:lnTo>
                    <a:pt x="719" y="329"/>
                  </a:lnTo>
                  <a:lnTo>
                    <a:pt x="719" y="336"/>
                  </a:lnTo>
                  <a:lnTo>
                    <a:pt x="723" y="339"/>
                  </a:lnTo>
                  <a:lnTo>
                    <a:pt x="735" y="352"/>
                  </a:lnTo>
                  <a:lnTo>
                    <a:pt x="738" y="359"/>
                  </a:lnTo>
                  <a:lnTo>
                    <a:pt x="744" y="364"/>
                  </a:lnTo>
                  <a:lnTo>
                    <a:pt x="752" y="364"/>
                  </a:lnTo>
                  <a:lnTo>
                    <a:pt x="770" y="358"/>
                  </a:lnTo>
                  <a:lnTo>
                    <a:pt x="782" y="357"/>
                  </a:lnTo>
                  <a:lnTo>
                    <a:pt x="790" y="359"/>
                  </a:lnTo>
                  <a:lnTo>
                    <a:pt x="797" y="370"/>
                  </a:lnTo>
                  <a:lnTo>
                    <a:pt x="802" y="374"/>
                  </a:lnTo>
                  <a:lnTo>
                    <a:pt x="804" y="380"/>
                  </a:lnTo>
                  <a:lnTo>
                    <a:pt x="804" y="395"/>
                  </a:lnTo>
                  <a:lnTo>
                    <a:pt x="808" y="407"/>
                  </a:lnTo>
                  <a:lnTo>
                    <a:pt x="808" y="411"/>
                  </a:lnTo>
                  <a:lnTo>
                    <a:pt x="804" y="412"/>
                  </a:lnTo>
                  <a:lnTo>
                    <a:pt x="796" y="412"/>
                  </a:lnTo>
                  <a:lnTo>
                    <a:pt x="791" y="413"/>
                  </a:lnTo>
                  <a:lnTo>
                    <a:pt x="790" y="418"/>
                  </a:lnTo>
                  <a:lnTo>
                    <a:pt x="790" y="420"/>
                  </a:lnTo>
                  <a:lnTo>
                    <a:pt x="791" y="424"/>
                  </a:lnTo>
                  <a:lnTo>
                    <a:pt x="801" y="436"/>
                  </a:lnTo>
                  <a:lnTo>
                    <a:pt x="789" y="444"/>
                  </a:lnTo>
                  <a:lnTo>
                    <a:pt x="780" y="455"/>
                  </a:lnTo>
                  <a:lnTo>
                    <a:pt x="770" y="469"/>
                  </a:lnTo>
                  <a:lnTo>
                    <a:pt x="766" y="471"/>
                  </a:lnTo>
                  <a:lnTo>
                    <a:pt x="760" y="471"/>
                  </a:lnTo>
                  <a:lnTo>
                    <a:pt x="756" y="475"/>
                  </a:lnTo>
                  <a:lnTo>
                    <a:pt x="756" y="478"/>
                  </a:lnTo>
                  <a:lnTo>
                    <a:pt x="764" y="490"/>
                  </a:lnTo>
                  <a:lnTo>
                    <a:pt x="782" y="500"/>
                  </a:lnTo>
                  <a:lnTo>
                    <a:pt x="788" y="502"/>
                  </a:lnTo>
                  <a:lnTo>
                    <a:pt x="791" y="502"/>
                  </a:lnTo>
                  <a:lnTo>
                    <a:pt x="795" y="502"/>
                  </a:lnTo>
                  <a:lnTo>
                    <a:pt x="801" y="494"/>
                  </a:lnTo>
                  <a:lnTo>
                    <a:pt x="807" y="501"/>
                  </a:lnTo>
                  <a:lnTo>
                    <a:pt x="808" y="512"/>
                  </a:lnTo>
                  <a:lnTo>
                    <a:pt x="818" y="524"/>
                  </a:lnTo>
                  <a:lnTo>
                    <a:pt x="822" y="531"/>
                  </a:lnTo>
                  <a:lnTo>
                    <a:pt x="822" y="536"/>
                  </a:lnTo>
                  <a:lnTo>
                    <a:pt x="820" y="542"/>
                  </a:lnTo>
                  <a:lnTo>
                    <a:pt x="824" y="547"/>
                  </a:lnTo>
                  <a:lnTo>
                    <a:pt x="827" y="550"/>
                  </a:lnTo>
                  <a:lnTo>
                    <a:pt x="828" y="551"/>
                  </a:lnTo>
                  <a:lnTo>
                    <a:pt x="828" y="555"/>
                  </a:lnTo>
                  <a:lnTo>
                    <a:pt x="821" y="559"/>
                  </a:lnTo>
                  <a:lnTo>
                    <a:pt x="814" y="563"/>
                  </a:lnTo>
                  <a:lnTo>
                    <a:pt x="809" y="567"/>
                  </a:lnTo>
                  <a:lnTo>
                    <a:pt x="800" y="568"/>
                  </a:lnTo>
                  <a:lnTo>
                    <a:pt x="792" y="584"/>
                  </a:lnTo>
                  <a:lnTo>
                    <a:pt x="792" y="592"/>
                  </a:lnTo>
                  <a:lnTo>
                    <a:pt x="796" y="600"/>
                  </a:lnTo>
                  <a:lnTo>
                    <a:pt x="806" y="603"/>
                  </a:lnTo>
                  <a:lnTo>
                    <a:pt x="815" y="603"/>
                  </a:lnTo>
                  <a:lnTo>
                    <a:pt x="821" y="601"/>
                  </a:lnTo>
                  <a:lnTo>
                    <a:pt x="833" y="591"/>
                  </a:lnTo>
                  <a:lnTo>
                    <a:pt x="840" y="589"/>
                  </a:lnTo>
                  <a:lnTo>
                    <a:pt x="845" y="589"/>
                  </a:lnTo>
                  <a:lnTo>
                    <a:pt x="852" y="594"/>
                  </a:lnTo>
                  <a:lnTo>
                    <a:pt x="855" y="598"/>
                  </a:lnTo>
                  <a:lnTo>
                    <a:pt x="855" y="603"/>
                  </a:lnTo>
                  <a:lnTo>
                    <a:pt x="854" y="608"/>
                  </a:lnTo>
                  <a:lnTo>
                    <a:pt x="850" y="614"/>
                  </a:lnTo>
                  <a:lnTo>
                    <a:pt x="850" y="619"/>
                  </a:lnTo>
                  <a:lnTo>
                    <a:pt x="851" y="621"/>
                  </a:lnTo>
                  <a:lnTo>
                    <a:pt x="854" y="622"/>
                  </a:lnTo>
                  <a:lnTo>
                    <a:pt x="858" y="620"/>
                  </a:lnTo>
                  <a:lnTo>
                    <a:pt x="864" y="612"/>
                  </a:lnTo>
                  <a:lnTo>
                    <a:pt x="870" y="610"/>
                  </a:lnTo>
                  <a:lnTo>
                    <a:pt x="877" y="612"/>
                  </a:lnTo>
                  <a:lnTo>
                    <a:pt x="881" y="612"/>
                  </a:lnTo>
                  <a:lnTo>
                    <a:pt x="886" y="609"/>
                  </a:lnTo>
                  <a:lnTo>
                    <a:pt x="888" y="601"/>
                  </a:lnTo>
                  <a:lnTo>
                    <a:pt x="892" y="598"/>
                  </a:lnTo>
                  <a:lnTo>
                    <a:pt x="897" y="602"/>
                  </a:lnTo>
                  <a:lnTo>
                    <a:pt x="899" y="602"/>
                  </a:lnTo>
                  <a:lnTo>
                    <a:pt x="903" y="596"/>
                  </a:lnTo>
                  <a:lnTo>
                    <a:pt x="903" y="583"/>
                  </a:lnTo>
                  <a:lnTo>
                    <a:pt x="904" y="580"/>
                  </a:lnTo>
                  <a:lnTo>
                    <a:pt x="907" y="579"/>
                  </a:lnTo>
                  <a:lnTo>
                    <a:pt x="912" y="583"/>
                  </a:lnTo>
                  <a:lnTo>
                    <a:pt x="917" y="589"/>
                  </a:lnTo>
                  <a:lnTo>
                    <a:pt x="922" y="591"/>
                  </a:lnTo>
                  <a:lnTo>
                    <a:pt x="927" y="590"/>
                  </a:lnTo>
                  <a:lnTo>
                    <a:pt x="930" y="586"/>
                  </a:lnTo>
                  <a:lnTo>
                    <a:pt x="933" y="577"/>
                  </a:lnTo>
                  <a:lnTo>
                    <a:pt x="934" y="575"/>
                  </a:lnTo>
                  <a:lnTo>
                    <a:pt x="937" y="574"/>
                  </a:lnTo>
                  <a:lnTo>
                    <a:pt x="945" y="578"/>
                  </a:lnTo>
                  <a:lnTo>
                    <a:pt x="949" y="579"/>
                  </a:lnTo>
                  <a:lnTo>
                    <a:pt x="958" y="577"/>
                  </a:lnTo>
                  <a:lnTo>
                    <a:pt x="961" y="584"/>
                  </a:lnTo>
                  <a:lnTo>
                    <a:pt x="988" y="602"/>
                  </a:lnTo>
                  <a:lnTo>
                    <a:pt x="991" y="608"/>
                  </a:lnTo>
                  <a:lnTo>
                    <a:pt x="991" y="612"/>
                  </a:lnTo>
                  <a:lnTo>
                    <a:pt x="990" y="618"/>
                  </a:lnTo>
                  <a:lnTo>
                    <a:pt x="987" y="622"/>
                  </a:lnTo>
                  <a:lnTo>
                    <a:pt x="988" y="626"/>
                  </a:lnTo>
                  <a:lnTo>
                    <a:pt x="993" y="628"/>
                  </a:lnTo>
                  <a:lnTo>
                    <a:pt x="995" y="632"/>
                  </a:lnTo>
                  <a:lnTo>
                    <a:pt x="999" y="634"/>
                  </a:lnTo>
                  <a:lnTo>
                    <a:pt x="1007" y="634"/>
                  </a:lnTo>
                  <a:lnTo>
                    <a:pt x="1042" y="636"/>
                  </a:lnTo>
                  <a:lnTo>
                    <a:pt x="1049" y="638"/>
                  </a:lnTo>
                  <a:lnTo>
                    <a:pt x="1050" y="644"/>
                  </a:lnTo>
                  <a:lnTo>
                    <a:pt x="1066" y="668"/>
                  </a:lnTo>
                  <a:lnTo>
                    <a:pt x="1081" y="687"/>
                  </a:lnTo>
                  <a:lnTo>
                    <a:pt x="1080" y="693"/>
                  </a:lnTo>
                  <a:lnTo>
                    <a:pt x="1077" y="700"/>
                  </a:lnTo>
                  <a:lnTo>
                    <a:pt x="1081" y="717"/>
                  </a:lnTo>
                  <a:lnTo>
                    <a:pt x="1096" y="716"/>
                  </a:lnTo>
                  <a:lnTo>
                    <a:pt x="1097" y="723"/>
                  </a:lnTo>
                  <a:lnTo>
                    <a:pt x="1089" y="726"/>
                  </a:lnTo>
                  <a:lnTo>
                    <a:pt x="1089" y="731"/>
                  </a:lnTo>
                  <a:lnTo>
                    <a:pt x="1072" y="728"/>
                  </a:lnTo>
                  <a:lnTo>
                    <a:pt x="1061" y="726"/>
                  </a:lnTo>
                  <a:lnTo>
                    <a:pt x="1055" y="727"/>
                  </a:lnTo>
                  <a:lnTo>
                    <a:pt x="1050" y="732"/>
                  </a:lnTo>
                  <a:lnTo>
                    <a:pt x="1057" y="741"/>
                  </a:lnTo>
                  <a:lnTo>
                    <a:pt x="1059" y="738"/>
                  </a:lnTo>
                  <a:lnTo>
                    <a:pt x="1069" y="740"/>
                  </a:lnTo>
                  <a:lnTo>
                    <a:pt x="1071" y="751"/>
                  </a:lnTo>
                  <a:lnTo>
                    <a:pt x="1069" y="762"/>
                  </a:lnTo>
                  <a:lnTo>
                    <a:pt x="1074" y="765"/>
                  </a:lnTo>
                  <a:lnTo>
                    <a:pt x="1077" y="771"/>
                  </a:lnTo>
                  <a:lnTo>
                    <a:pt x="1077" y="777"/>
                  </a:lnTo>
                  <a:lnTo>
                    <a:pt x="1079" y="783"/>
                  </a:lnTo>
                  <a:lnTo>
                    <a:pt x="1081" y="785"/>
                  </a:lnTo>
                  <a:lnTo>
                    <a:pt x="1084" y="797"/>
                  </a:lnTo>
                  <a:lnTo>
                    <a:pt x="1079" y="804"/>
                  </a:lnTo>
                  <a:lnTo>
                    <a:pt x="1079" y="821"/>
                  </a:lnTo>
                  <a:lnTo>
                    <a:pt x="1089" y="822"/>
                  </a:lnTo>
                  <a:lnTo>
                    <a:pt x="1092" y="821"/>
                  </a:lnTo>
                  <a:lnTo>
                    <a:pt x="1103" y="823"/>
                  </a:lnTo>
                  <a:lnTo>
                    <a:pt x="1106" y="824"/>
                  </a:lnTo>
                  <a:lnTo>
                    <a:pt x="1124" y="830"/>
                  </a:lnTo>
                  <a:lnTo>
                    <a:pt x="1124" y="838"/>
                  </a:lnTo>
                  <a:lnTo>
                    <a:pt x="1133" y="839"/>
                  </a:lnTo>
                  <a:lnTo>
                    <a:pt x="1138" y="842"/>
                  </a:lnTo>
                  <a:lnTo>
                    <a:pt x="1140" y="848"/>
                  </a:lnTo>
                  <a:lnTo>
                    <a:pt x="1139" y="857"/>
                  </a:lnTo>
                  <a:lnTo>
                    <a:pt x="1144" y="875"/>
                  </a:lnTo>
                  <a:lnTo>
                    <a:pt x="1142" y="880"/>
                  </a:lnTo>
                  <a:lnTo>
                    <a:pt x="1142" y="888"/>
                  </a:lnTo>
                  <a:lnTo>
                    <a:pt x="1144" y="892"/>
                  </a:lnTo>
                  <a:lnTo>
                    <a:pt x="1142" y="899"/>
                  </a:lnTo>
                  <a:lnTo>
                    <a:pt x="1142" y="908"/>
                  </a:lnTo>
                  <a:lnTo>
                    <a:pt x="1129" y="910"/>
                  </a:lnTo>
                  <a:lnTo>
                    <a:pt x="1128" y="918"/>
                  </a:lnTo>
                  <a:lnTo>
                    <a:pt x="1118" y="920"/>
                  </a:lnTo>
                  <a:lnTo>
                    <a:pt x="1120" y="928"/>
                  </a:lnTo>
                  <a:lnTo>
                    <a:pt x="1121" y="936"/>
                  </a:lnTo>
                  <a:lnTo>
                    <a:pt x="1116" y="935"/>
                  </a:lnTo>
                  <a:lnTo>
                    <a:pt x="1103" y="934"/>
                  </a:lnTo>
                  <a:lnTo>
                    <a:pt x="1098" y="935"/>
                  </a:lnTo>
                  <a:lnTo>
                    <a:pt x="1093" y="931"/>
                  </a:lnTo>
                  <a:lnTo>
                    <a:pt x="1084" y="931"/>
                  </a:lnTo>
                  <a:lnTo>
                    <a:pt x="1069" y="929"/>
                  </a:lnTo>
                  <a:lnTo>
                    <a:pt x="1050" y="928"/>
                  </a:lnTo>
                  <a:lnTo>
                    <a:pt x="1047" y="913"/>
                  </a:lnTo>
                  <a:lnTo>
                    <a:pt x="1042" y="914"/>
                  </a:lnTo>
                  <a:lnTo>
                    <a:pt x="1043" y="925"/>
                  </a:lnTo>
                  <a:lnTo>
                    <a:pt x="1041" y="925"/>
                  </a:lnTo>
                  <a:lnTo>
                    <a:pt x="1039" y="922"/>
                  </a:lnTo>
                  <a:lnTo>
                    <a:pt x="1037" y="922"/>
                  </a:lnTo>
                  <a:lnTo>
                    <a:pt x="1035" y="907"/>
                  </a:lnTo>
                  <a:lnTo>
                    <a:pt x="1020" y="910"/>
                  </a:lnTo>
                  <a:lnTo>
                    <a:pt x="1015" y="912"/>
                  </a:lnTo>
                  <a:lnTo>
                    <a:pt x="1003" y="905"/>
                  </a:lnTo>
                  <a:lnTo>
                    <a:pt x="999" y="901"/>
                  </a:lnTo>
                  <a:lnTo>
                    <a:pt x="999" y="896"/>
                  </a:lnTo>
                  <a:lnTo>
                    <a:pt x="991" y="904"/>
                  </a:lnTo>
                  <a:lnTo>
                    <a:pt x="989" y="901"/>
                  </a:lnTo>
                  <a:lnTo>
                    <a:pt x="987" y="906"/>
                  </a:lnTo>
                  <a:lnTo>
                    <a:pt x="988" y="911"/>
                  </a:lnTo>
                  <a:lnTo>
                    <a:pt x="983" y="910"/>
                  </a:lnTo>
                  <a:lnTo>
                    <a:pt x="979" y="906"/>
                  </a:lnTo>
                  <a:lnTo>
                    <a:pt x="977" y="910"/>
                  </a:lnTo>
                  <a:lnTo>
                    <a:pt x="977" y="911"/>
                  </a:lnTo>
                  <a:lnTo>
                    <a:pt x="981" y="912"/>
                  </a:lnTo>
                  <a:lnTo>
                    <a:pt x="981" y="913"/>
                  </a:lnTo>
                  <a:lnTo>
                    <a:pt x="978" y="916"/>
                  </a:lnTo>
                  <a:lnTo>
                    <a:pt x="981" y="918"/>
                  </a:lnTo>
                  <a:lnTo>
                    <a:pt x="973" y="924"/>
                  </a:lnTo>
                  <a:lnTo>
                    <a:pt x="957" y="928"/>
                  </a:lnTo>
                  <a:lnTo>
                    <a:pt x="955" y="930"/>
                  </a:lnTo>
                  <a:lnTo>
                    <a:pt x="954" y="932"/>
                  </a:lnTo>
                  <a:lnTo>
                    <a:pt x="952" y="932"/>
                  </a:lnTo>
                  <a:lnTo>
                    <a:pt x="948" y="941"/>
                  </a:lnTo>
                  <a:lnTo>
                    <a:pt x="948" y="948"/>
                  </a:lnTo>
                  <a:lnTo>
                    <a:pt x="947" y="954"/>
                  </a:lnTo>
                  <a:lnTo>
                    <a:pt x="952" y="963"/>
                  </a:lnTo>
                  <a:lnTo>
                    <a:pt x="945" y="973"/>
                  </a:lnTo>
                  <a:lnTo>
                    <a:pt x="952" y="981"/>
                  </a:lnTo>
                  <a:lnTo>
                    <a:pt x="955" y="981"/>
                  </a:lnTo>
                  <a:lnTo>
                    <a:pt x="957" y="977"/>
                  </a:lnTo>
                  <a:lnTo>
                    <a:pt x="961" y="978"/>
                  </a:lnTo>
                  <a:lnTo>
                    <a:pt x="961" y="981"/>
                  </a:lnTo>
                  <a:lnTo>
                    <a:pt x="966" y="981"/>
                  </a:lnTo>
                  <a:lnTo>
                    <a:pt x="967" y="985"/>
                  </a:lnTo>
                  <a:lnTo>
                    <a:pt x="971" y="987"/>
                  </a:lnTo>
                  <a:lnTo>
                    <a:pt x="973" y="999"/>
                  </a:lnTo>
                  <a:lnTo>
                    <a:pt x="978" y="1007"/>
                  </a:lnTo>
                  <a:lnTo>
                    <a:pt x="982" y="1015"/>
                  </a:lnTo>
                  <a:lnTo>
                    <a:pt x="982" y="1018"/>
                  </a:lnTo>
                  <a:lnTo>
                    <a:pt x="984" y="1021"/>
                  </a:lnTo>
                  <a:lnTo>
                    <a:pt x="988" y="1038"/>
                  </a:lnTo>
                  <a:lnTo>
                    <a:pt x="985" y="1039"/>
                  </a:lnTo>
                  <a:lnTo>
                    <a:pt x="985" y="1047"/>
                  </a:lnTo>
                  <a:lnTo>
                    <a:pt x="991" y="1049"/>
                  </a:lnTo>
                  <a:lnTo>
                    <a:pt x="991" y="1051"/>
                  </a:lnTo>
                  <a:lnTo>
                    <a:pt x="989" y="1059"/>
                  </a:lnTo>
                  <a:lnTo>
                    <a:pt x="996" y="1061"/>
                  </a:lnTo>
                  <a:lnTo>
                    <a:pt x="1009" y="1054"/>
                  </a:lnTo>
                  <a:lnTo>
                    <a:pt x="1012" y="1066"/>
                  </a:lnTo>
                  <a:lnTo>
                    <a:pt x="1017" y="1073"/>
                  </a:lnTo>
                  <a:lnTo>
                    <a:pt x="1018" y="1079"/>
                  </a:lnTo>
                  <a:lnTo>
                    <a:pt x="1011" y="1091"/>
                  </a:lnTo>
                  <a:lnTo>
                    <a:pt x="1011" y="1098"/>
                  </a:lnTo>
                  <a:lnTo>
                    <a:pt x="1012" y="1107"/>
                  </a:lnTo>
                  <a:lnTo>
                    <a:pt x="1008" y="1125"/>
                  </a:lnTo>
                  <a:lnTo>
                    <a:pt x="1009" y="1145"/>
                  </a:lnTo>
                  <a:lnTo>
                    <a:pt x="1013" y="1150"/>
                  </a:lnTo>
                  <a:lnTo>
                    <a:pt x="1044" y="1149"/>
                  </a:lnTo>
                  <a:lnTo>
                    <a:pt x="1050" y="1146"/>
                  </a:lnTo>
                  <a:lnTo>
                    <a:pt x="1055" y="1143"/>
                  </a:lnTo>
                  <a:lnTo>
                    <a:pt x="1065" y="1132"/>
                  </a:lnTo>
                  <a:lnTo>
                    <a:pt x="1068" y="1130"/>
                  </a:lnTo>
                  <a:lnTo>
                    <a:pt x="1072" y="1130"/>
                  </a:lnTo>
                  <a:lnTo>
                    <a:pt x="1079" y="1133"/>
                  </a:lnTo>
                  <a:lnTo>
                    <a:pt x="1080" y="1145"/>
                  </a:lnTo>
                  <a:lnTo>
                    <a:pt x="1083" y="1154"/>
                  </a:lnTo>
                  <a:lnTo>
                    <a:pt x="1089" y="1161"/>
                  </a:lnTo>
                  <a:lnTo>
                    <a:pt x="1085" y="1170"/>
                  </a:lnTo>
                  <a:lnTo>
                    <a:pt x="1084" y="1192"/>
                  </a:lnTo>
                  <a:lnTo>
                    <a:pt x="1080" y="1201"/>
                  </a:lnTo>
                  <a:lnTo>
                    <a:pt x="1074" y="1204"/>
                  </a:lnTo>
                  <a:lnTo>
                    <a:pt x="1071" y="1209"/>
                  </a:lnTo>
                  <a:lnTo>
                    <a:pt x="1067" y="1229"/>
                  </a:lnTo>
                  <a:lnTo>
                    <a:pt x="1061" y="1245"/>
                  </a:lnTo>
                  <a:lnTo>
                    <a:pt x="1055" y="1259"/>
                  </a:lnTo>
                  <a:lnTo>
                    <a:pt x="1047" y="1265"/>
                  </a:lnTo>
                  <a:lnTo>
                    <a:pt x="1035" y="1269"/>
                  </a:lnTo>
                  <a:lnTo>
                    <a:pt x="1024" y="1281"/>
                  </a:lnTo>
                  <a:lnTo>
                    <a:pt x="1018" y="1287"/>
                  </a:lnTo>
                  <a:lnTo>
                    <a:pt x="1014" y="1303"/>
                  </a:lnTo>
                  <a:lnTo>
                    <a:pt x="1007" y="1319"/>
                  </a:lnTo>
                  <a:lnTo>
                    <a:pt x="1008" y="1338"/>
                  </a:lnTo>
                  <a:lnTo>
                    <a:pt x="1014" y="1338"/>
                  </a:lnTo>
                  <a:lnTo>
                    <a:pt x="1013" y="1344"/>
                  </a:lnTo>
                  <a:lnTo>
                    <a:pt x="1017" y="1353"/>
                  </a:lnTo>
                  <a:lnTo>
                    <a:pt x="1029" y="1356"/>
                  </a:lnTo>
                  <a:lnTo>
                    <a:pt x="1044" y="1360"/>
                  </a:lnTo>
                  <a:lnTo>
                    <a:pt x="1054" y="1364"/>
                  </a:lnTo>
                  <a:lnTo>
                    <a:pt x="1074" y="1364"/>
                  </a:lnTo>
                  <a:lnTo>
                    <a:pt x="1080" y="1365"/>
                  </a:lnTo>
                  <a:lnTo>
                    <a:pt x="1084" y="1365"/>
                  </a:lnTo>
                  <a:lnTo>
                    <a:pt x="1089" y="1371"/>
                  </a:lnTo>
                  <a:lnTo>
                    <a:pt x="1092" y="1383"/>
                  </a:lnTo>
                  <a:lnTo>
                    <a:pt x="1091" y="1387"/>
                  </a:lnTo>
                  <a:lnTo>
                    <a:pt x="1086" y="1389"/>
                  </a:lnTo>
                  <a:lnTo>
                    <a:pt x="1077" y="1392"/>
                  </a:lnTo>
                  <a:lnTo>
                    <a:pt x="1073" y="1395"/>
                  </a:lnTo>
                  <a:lnTo>
                    <a:pt x="1073" y="1401"/>
                  </a:lnTo>
                  <a:lnTo>
                    <a:pt x="1073" y="1407"/>
                  </a:lnTo>
                  <a:lnTo>
                    <a:pt x="1077" y="1410"/>
                  </a:lnTo>
                  <a:lnTo>
                    <a:pt x="1085" y="1408"/>
                  </a:lnTo>
                  <a:lnTo>
                    <a:pt x="1089" y="1410"/>
                  </a:lnTo>
                  <a:lnTo>
                    <a:pt x="1090" y="1412"/>
                  </a:lnTo>
                  <a:lnTo>
                    <a:pt x="1091" y="1422"/>
                  </a:lnTo>
                  <a:lnTo>
                    <a:pt x="1093" y="1422"/>
                  </a:lnTo>
                  <a:lnTo>
                    <a:pt x="1104" y="1420"/>
                  </a:lnTo>
                  <a:lnTo>
                    <a:pt x="1108" y="1422"/>
                  </a:lnTo>
                  <a:lnTo>
                    <a:pt x="1109" y="1426"/>
                  </a:lnTo>
                  <a:lnTo>
                    <a:pt x="1111" y="1453"/>
                  </a:lnTo>
                  <a:lnTo>
                    <a:pt x="1117" y="1473"/>
                  </a:lnTo>
                  <a:lnTo>
                    <a:pt x="1122" y="1473"/>
                  </a:lnTo>
                  <a:lnTo>
                    <a:pt x="1126" y="1488"/>
                  </a:lnTo>
                  <a:lnTo>
                    <a:pt x="1135" y="1485"/>
                  </a:lnTo>
                  <a:lnTo>
                    <a:pt x="1142" y="1475"/>
                  </a:lnTo>
                  <a:lnTo>
                    <a:pt x="1158" y="1473"/>
                  </a:lnTo>
                  <a:lnTo>
                    <a:pt x="1165" y="1470"/>
                  </a:lnTo>
                  <a:lnTo>
                    <a:pt x="1171" y="1479"/>
                  </a:lnTo>
                  <a:lnTo>
                    <a:pt x="1172" y="1483"/>
                  </a:lnTo>
                  <a:lnTo>
                    <a:pt x="1176" y="1488"/>
                  </a:lnTo>
                  <a:lnTo>
                    <a:pt x="1186" y="1494"/>
                  </a:lnTo>
                  <a:lnTo>
                    <a:pt x="1199" y="1503"/>
                  </a:lnTo>
                  <a:lnTo>
                    <a:pt x="1207" y="1505"/>
                  </a:lnTo>
                  <a:lnTo>
                    <a:pt x="1217" y="1508"/>
                  </a:lnTo>
                  <a:lnTo>
                    <a:pt x="1224" y="1513"/>
                  </a:lnTo>
                  <a:lnTo>
                    <a:pt x="1225" y="1515"/>
                  </a:lnTo>
                  <a:lnTo>
                    <a:pt x="1234" y="1519"/>
                  </a:lnTo>
                  <a:lnTo>
                    <a:pt x="1235" y="1526"/>
                  </a:lnTo>
                  <a:lnTo>
                    <a:pt x="1243" y="1529"/>
                  </a:lnTo>
                  <a:lnTo>
                    <a:pt x="1244" y="1539"/>
                  </a:lnTo>
                  <a:lnTo>
                    <a:pt x="1244" y="1545"/>
                  </a:lnTo>
                  <a:lnTo>
                    <a:pt x="1246" y="1548"/>
                  </a:lnTo>
                  <a:lnTo>
                    <a:pt x="1241" y="1553"/>
                  </a:lnTo>
                  <a:lnTo>
                    <a:pt x="1235" y="1557"/>
                  </a:lnTo>
                  <a:lnTo>
                    <a:pt x="1235" y="1567"/>
                  </a:lnTo>
                  <a:lnTo>
                    <a:pt x="1240" y="1578"/>
                  </a:lnTo>
                  <a:lnTo>
                    <a:pt x="1238" y="1588"/>
                  </a:lnTo>
                  <a:lnTo>
                    <a:pt x="1246" y="1590"/>
                  </a:lnTo>
                  <a:lnTo>
                    <a:pt x="1253" y="1571"/>
                  </a:lnTo>
                  <a:lnTo>
                    <a:pt x="1259" y="1556"/>
                  </a:lnTo>
                  <a:lnTo>
                    <a:pt x="1302" y="1574"/>
                  </a:lnTo>
                  <a:lnTo>
                    <a:pt x="1300" y="1583"/>
                  </a:lnTo>
                  <a:lnTo>
                    <a:pt x="1313" y="1589"/>
                  </a:lnTo>
                  <a:lnTo>
                    <a:pt x="1315" y="1578"/>
                  </a:lnTo>
                  <a:lnTo>
                    <a:pt x="1346" y="1588"/>
                  </a:lnTo>
                  <a:lnTo>
                    <a:pt x="1350" y="1601"/>
                  </a:lnTo>
                  <a:lnTo>
                    <a:pt x="1357" y="1601"/>
                  </a:lnTo>
                  <a:lnTo>
                    <a:pt x="1361" y="1606"/>
                  </a:lnTo>
                  <a:lnTo>
                    <a:pt x="1374" y="1607"/>
                  </a:lnTo>
                  <a:lnTo>
                    <a:pt x="1375" y="1595"/>
                  </a:lnTo>
                  <a:lnTo>
                    <a:pt x="1373" y="1590"/>
                  </a:lnTo>
                  <a:lnTo>
                    <a:pt x="1373" y="1588"/>
                  </a:lnTo>
                  <a:lnTo>
                    <a:pt x="1386" y="1594"/>
                  </a:lnTo>
                  <a:lnTo>
                    <a:pt x="1386" y="1601"/>
                  </a:lnTo>
                  <a:lnTo>
                    <a:pt x="1399" y="1592"/>
                  </a:lnTo>
                  <a:lnTo>
                    <a:pt x="1397" y="1590"/>
                  </a:lnTo>
                  <a:lnTo>
                    <a:pt x="1397" y="1583"/>
                  </a:lnTo>
                  <a:lnTo>
                    <a:pt x="1391" y="1579"/>
                  </a:lnTo>
                  <a:lnTo>
                    <a:pt x="1385" y="1571"/>
                  </a:lnTo>
                  <a:lnTo>
                    <a:pt x="1397" y="1545"/>
                  </a:lnTo>
                  <a:lnTo>
                    <a:pt x="1423" y="1559"/>
                  </a:lnTo>
                  <a:lnTo>
                    <a:pt x="1423" y="1565"/>
                  </a:lnTo>
                  <a:lnTo>
                    <a:pt x="1433" y="1567"/>
                  </a:lnTo>
                  <a:lnTo>
                    <a:pt x="1431" y="1574"/>
                  </a:lnTo>
                  <a:lnTo>
                    <a:pt x="1440" y="1576"/>
                  </a:lnTo>
                  <a:lnTo>
                    <a:pt x="1441" y="1568"/>
                  </a:lnTo>
                  <a:lnTo>
                    <a:pt x="1442" y="1565"/>
                  </a:lnTo>
                  <a:lnTo>
                    <a:pt x="1443" y="1562"/>
                  </a:lnTo>
                  <a:lnTo>
                    <a:pt x="1448" y="1562"/>
                  </a:lnTo>
                  <a:lnTo>
                    <a:pt x="1453" y="1565"/>
                  </a:lnTo>
                  <a:lnTo>
                    <a:pt x="1465" y="1544"/>
                  </a:lnTo>
                  <a:lnTo>
                    <a:pt x="1475" y="1550"/>
                  </a:lnTo>
                  <a:lnTo>
                    <a:pt x="1472" y="1559"/>
                  </a:lnTo>
                  <a:lnTo>
                    <a:pt x="1475" y="1560"/>
                  </a:lnTo>
                  <a:lnTo>
                    <a:pt x="1473" y="1562"/>
                  </a:lnTo>
                  <a:lnTo>
                    <a:pt x="1477" y="1565"/>
                  </a:lnTo>
                  <a:lnTo>
                    <a:pt x="1478" y="1571"/>
                  </a:lnTo>
                  <a:lnTo>
                    <a:pt x="1496" y="1560"/>
                  </a:lnTo>
                  <a:lnTo>
                    <a:pt x="1493" y="1554"/>
                  </a:lnTo>
                  <a:lnTo>
                    <a:pt x="1493" y="1551"/>
                  </a:lnTo>
                  <a:lnTo>
                    <a:pt x="1506" y="1549"/>
                  </a:lnTo>
                  <a:lnTo>
                    <a:pt x="1511" y="1551"/>
                  </a:lnTo>
                  <a:lnTo>
                    <a:pt x="1521" y="1549"/>
                  </a:lnTo>
                  <a:lnTo>
                    <a:pt x="1529" y="1526"/>
                  </a:lnTo>
                  <a:lnTo>
                    <a:pt x="1529" y="1520"/>
                  </a:lnTo>
                  <a:lnTo>
                    <a:pt x="1529" y="1496"/>
                  </a:lnTo>
                  <a:lnTo>
                    <a:pt x="1523" y="1483"/>
                  </a:lnTo>
                  <a:lnTo>
                    <a:pt x="1524" y="1478"/>
                  </a:lnTo>
                  <a:lnTo>
                    <a:pt x="1548" y="1485"/>
                  </a:lnTo>
                  <a:lnTo>
                    <a:pt x="1555" y="1489"/>
                  </a:lnTo>
                  <a:lnTo>
                    <a:pt x="1552" y="1493"/>
                  </a:lnTo>
                  <a:lnTo>
                    <a:pt x="1560" y="1495"/>
                  </a:lnTo>
                  <a:lnTo>
                    <a:pt x="1567" y="1506"/>
                  </a:lnTo>
                  <a:lnTo>
                    <a:pt x="1555" y="1532"/>
                  </a:lnTo>
                  <a:lnTo>
                    <a:pt x="1548" y="1549"/>
                  </a:lnTo>
                  <a:lnTo>
                    <a:pt x="1578" y="1565"/>
                  </a:lnTo>
                  <a:lnTo>
                    <a:pt x="1580" y="1573"/>
                  </a:lnTo>
                  <a:lnTo>
                    <a:pt x="1582" y="1573"/>
                  </a:lnTo>
                  <a:lnTo>
                    <a:pt x="1585" y="1580"/>
                  </a:lnTo>
                  <a:lnTo>
                    <a:pt x="1608" y="1577"/>
                  </a:lnTo>
                  <a:lnTo>
                    <a:pt x="1600" y="1584"/>
                  </a:lnTo>
                  <a:lnTo>
                    <a:pt x="1600" y="1591"/>
                  </a:lnTo>
                  <a:lnTo>
                    <a:pt x="1606" y="1610"/>
                  </a:lnTo>
                  <a:lnTo>
                    <a:pt x="1600" y="1613"/>
                  </a:lnTo>
                  <a:lnTo>
                    <a:pt x="1603" y="1632"/>
                  </a:lnTo>
                  <a:lnTo>
                    <a:pt x="1606" y="1632"/>
                  </a:lnTo>
                  <a:lnTo>
                    <a:pt x="1606" y="1638"/>
                  </a:lnTo>
                  <a:lnTo>
                    <a:pt x="1621" y="1638"/>
                  </a:lnTo>
                  <a:lnTo>
                    <a:pt x="1669" y="1633"/>
                  </a:lnTo>
                  <a:lnTo>
                    <a:pt x="1701" y="1627"/>
                  </a:lnTo>
                  <a:lnTo>
                    <a:pt x="1730" y="1622"/>
                  </a:lnTo>
                  <a:lnTo>
                    <a:pt x="1754" y="1618"/>
                  </a:lnTo>
                  <a:lnTo>
                    <a:pt x="1758" y="1620"/>
                  </a:lnTo>
                  <a:lnTo>
                    <a:pt x="1760" y="1630"/>
                  </a:lnTo>
                  <a:lnTo>
                    <a:pt x="1760" y="1638"/>
                  </a:lnTo>
                  <a:lnTo>
                    <a:pt x="1773" y="1643"/>
                  </a:lnTo>
                  <a:lnTo>
                    <a:pt x="1774" y="1649"/>
                  </a:lnTo>
                  <a:lnTo>
                    <a:pt x="1783" y="1650"/>
                  </a:lnTo>
                  <a:lnTo>
                    <a:pt x="1785" y="1674"/>
                  </a:lnTo>
                  <a:lnTo>
                    <a:pt x="1795" y="1676"/>
                  </a:lnTo>
                  <a:lnTo>
                    <a:pt x="1804" y="1679"/>
                  </a:lnTo>
                  <a:lnTo>
                    <a:pt x="1811" y="1682"/>
                  </a:lnTo>
                  <a:lnTo>
                    <a:pt x="1815" y="1684"/>
                  </a:lnTo>
                  <a:lnTo>
                    <a:pt x="1819" y="1686"/>
                  </a:lnTo>
                  <a:lnTo>
                    <a:pt x="1832" y="1690"/>
                  </a:lnTo>
                  <a:lnTo>
                    <a:pt x="1849" y="1699"/>
                  </a:lnTo>
                  <a:lnTo>
                    <a:pt x="1853" y="1703"/>
                  </a:lnTo>
                  <a:lnTo>
                    <a:pt x="1863" y="1695"/>
                  </a:lnTo>
                  <a:lnTo>
                    <a:pt x="1869" y="1692"/>
                  </a:lnTo>
                  <a:lnTo>
                    <a:pt x="1871" y="1682"/>
                  </a:lnTo>
                  <a:lnTo>
                    <a:pt x="1877" y="1679"/>
                  </a:lnTo>
                  <a:lnTo>
                    <a:pt x="1868" y="1672"/>
                  </a:lnTo>
                  <a:lnTo>
                    <a:pt x="1873" y="1661"/>
                  </a:lnTo>
                  <a:lnTo>
                    <a:pt x="1885" y="1667"/>
                  </a:lnTo>
                  <a:lnTo>
                    <a:pt x="1886" y="1666"/>
                  </a:lnTo>
                  <a:lnTo>
                    <a:pt x="1876" y="1660"/>
                  </a:lnTo>
                  <a:lnTo>
                    <a:pt x="1874" y="1658"/>
                  </a:lnTo>
                  <a:lnTo>
                    <a:pt x="1880" y="1651"/>
                  </a:lnTo>
                  <a:lnTo>
                    <a:pt x="1877" y="1648"/>
                  </a:lnTo>
                  <a:lnTo>
                    <a:pt x="1879" y="1645"/>
                  </a:lnTo>
                  <a:lnTo>
                    <a:pt x="1883" y="1634"/>
                  </a:lnTo>
                  <a:lnTo>
                    <a:pt x="1897" y="1636"/>
                  </a:lnTo>
                  <a:lnTo>
                    <a:pt x="1900" y="1631"/>
                  </a:lnTo>
                  <a:lnTo>
                    <a:pt x="1903" y="1639"/>
                  </a:lnTo>
                  <a:lnTo>
                    <a:pt x="1909" y="1638"/>
                  </a:lnTo>
                  <a:lnTo>
                    <a:pt x="1913" y="1649"/>
                  </a:lnTo>
                  <a:lnTo>
                    <a:pt x="1919" y="1643"/>
                  </a:lnTo>
                  <a:lnTo>
                    <a:pt x="1919" y="1640"/>
                  </a:lnTo>
                  <a:lnTo>
                    <a:pt x="1928" y="1634"/>
                  </a:lnTo>
                  <a:lnTo>
                    <a:pt x="1934" y="1631"/>
                  </a:lnTo>
                  <a:lnTo>
                    <a:pt x="1936" y="1634"/>
                  </a:lnTo>
                  <a:lnTo>
                    <a:pt x="1939" y="1633"/>
                  </a:lnTo>
                  <a:lnTo>
                    <a:pt x="1939" y="1632"/>
                  </a:lnTo>
                  <a:lnTo>
                    <a:pt x="1941" y="1631"/>
                  </a:lnTo>
                  <a:lnTo>
                    <a:pt x="1943" y="1632"/>
                  </a:lnTo>
                  <a:lnTo>
                    <a:pt x="1964" y="1620"/>
                  </a:lnTo>
                  <a:lnTo>
                    <a:pt x="1970" y="1625"/>
                  </a:lnTo>
                  <a:lnTo>
                    <a:pt x="1972" y="1621"/>
                  </a:lnTo>
                  <a:lnTo>
                    <a:pt x="1969" y="1614"/>
                  </a:lnTo>
                  <a:lnTo>
                    <a:pt x="1961" y="1612"/>
                  </a:lnTo>
                  <a:lnTo>
                    <a:pt x="1958" y="1608"/>
                  </a:lnTo>
                  <a:lnTo>
                    <a:pt x="1957" y="1607"/>
                  </a:lnTo>
                  <a:lnTo>
                    <a:pt x="1958" y="1606"/>
                  </a:lnTo>
                  <a:lnTo>
                    <a:pt x="1965" y="1608"/>
                  </a:lnTo>
                  <a:lnTo>
                    <a:pt x="1972" y="1608"/>
                  </a:lnTo>
                  <a:lnTo>
                    <a:pt x="1978" y="1607"/>
                  </a:lnTo>
                  <a:lnTo>
                    <a:pt x="1985" y="1613"/>
                  </a:lnTo>
                  <a:lnTo>
                    <a:pt x="2003" y="1601"/>
                  </a:lnTo>
                  <a:lnTo>
                    <a:pt x="2018" y="1616"/>
                  </a:lnTo>
                  <a:lnTo>
                    <a:pt x="2025" y="1628"/>
                  </a:lnTo>
                  <a:lnTo>
                    <a:pt x="2028" y="1634"/>
                  </a:lnTo>
                  <a:lnTo>
                    <a:pt x="2036" y="1644"/>
                  </a:lnTo>
                  <a:lnTo>
                    <a:pt x="2042" y="1644"/>
                  </a:lnTo>
                  <a:lnTo>
                    <a:pt x="2045" y="1645"/>
                  </a:lnTo>
                  <a:lnTo>
                    <a:pt x="2048" y="1643"/>
                  </a:lnTo>
                  <a:lnTo>
                    <a:pt x="2049" y="1640"/>
                  </a:lnTo>
                  <a:lnTo>
                    <a:pt x="2051" y="1640"/>
                  </a:lnTo>
                  <a:lnTo>
                    <a:pt x="2052" y="1636"/>
                  </a:lnTo>
                  <a:lnTo>
                    <a:pt x="2064" y="1643"/>
                  </a:lnTo>
                  <a:lnTo>
                    <a:pt x="2068" y="1645"/>
                  </a:lnTo>
                  <a:lnTo>
                    <a:pt x="2070" y="1642"/>
                  </a:lnTo>
                  <a:lnTo>
                    <a:pt x="2070" y="1639"/>
                  </a:lnTo>
                  <a:lnTo>
                    <a:pt x="2073" y="1637"/>
                  </a:lnTo>
                  <a:lnTo>
                    <a:pt x="2084" y="1636"/>
                  </a:lnTo>
                  <a:lnTo>
                    <a:pt x="2088" y="1637"/>
                  </a:lnTo>
                  <a:lnTo>
                    <a:pt x="2090" y="1636"/>
                  </a:lnTo>
                  <a:lnTo>
                    <a:pt x="2088" y="1632"/>
                  </a:lnTo>
                  <a:lnTo>
                    <a:pt x="2086" y="1631"/>
                  </a:lnTo>
                  <a:lnTo>
                    <a:pt x="2079" y="1626"/>
                  </a:lnTo>
                  <a:lnTo>
                    <a:pt x="2084" y="1618"/>
                  </a:lnTo>
                  <a:lnTo>
                    <a:pt x="2088" y="1618"/>
                  </a:lnTo>
                  <a:lnTo>
                    <a:pt x="2092" y="1613"/>
                  </a:lnTo>
                </a:path>
              </a:pathLst>
            </a:custGeom>
            <a:noFill/>
            <a:ln w="158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pl-PL"/>
            </a:p>
          </p:txBody>
        </p:sp>
        <p:sp>
          <p:nvSpPr>
            <p:cNvPr id="275" name="Freeform 70">
              <a:extLst>
                <a:ext uri="{FF2B5EF4-FFF2-40B4-BE49-F238E27FC236}">
                  <a16:creationId xmlns:a16="http://schemas.microsoft.com/office/drawing/2014/main" id="{5F44BBDB-1413-8D41-6B19-7BDF7E72C566}"/>
                </a:ext>
              </a:extLst>
            </p:cNvPr>
            <p:cNvSpPr>
              <a:spLocks/>
            </p:cNvSpPr>
            <p:nvPr/>
          </p:nvSpPr>
          <p:spPr bwMode="auto">
            <a:xfrm>
              <a:off x="2856" y="1559"/>
              <a:ext cx="208" cy="517"/>
            </a:xfrm>
            <a:custGeom>
              <a:avLst/>
              <a:gdLst>
                <a:gd name="T0" fmla="*/ 1 w 414"/>
                <a:gd name="T1" fmla="*/ 1 h 1034"/>
                <a:gd name="T2" fmla="*/ 1 w 414"/>
                <a:gd name="T3" fmla="*/ 1 h 1034"/>
                <a:gd name="T4" fmla="*/ 1 w 414"/>
                <a:gd name="T5" fmla="*/ 0 h 1034"/>
                <a:gd name="T6" fmla="*/ 1 w 414"/>
                <a:gd name="T7" fmla="*/ 1 h 1034"/>
                <a:gd name="T8" fmla="*/ 1 w 414"/>
                <a:gd name="T9" fmla="*/ 1 h 1034"/>
                <a:gd name="T10" fmla="*/ 1 w 414"/>
                <a:gd name="T11" fmla="*/ 1 h 1034"/>
                <a:gd name="T12" fmla="*/ 1 w 414"/>
                <a:gd name="T13" fmla="*/ 1 h 1034"/>
                <a:gd name="T14" fmla="*/ 1 w 414"/>
                <a:gd name="T15" fmla="*/ 1 h 1034"/>
                <a:gd name="T16" fmla="*/ 1 w 414"/>
                <a:gd name="T17" fmla="*/ 1 h 1034"/>
                <a:gd name="T18" fmla="*/ 1 w 414"/>
                <a:gd name="T19" fmla="*/ 1 h 1034"/>
                <a:gd name="T20" fmla="*/ 1 w 414"/>
                <a:gd name="T21" fmla="*/ 1 h 1034"/>
                <a:gd name="T22" fmla="*/ 1 w 414"/>
                <a:gd name="T23" fmla="*/ 1 h 1034"/>
                <a:gd name="T24" fmla="*/ 1 w 414"/>
                <a:gd name="T25" fmla="*/ 1 h 1034"/>
                <a:gd name="T26" fmla="*/ 1 w 414"/>
                <a:gd name="T27" fmla="*/ 1 h 1034"/>
                <a:gd name="T28" fmla="*/ 1 w 414"/>
                <a:gd name="T29" fmla="*/ 1 h 1034"/>
                <a:gd name="T30" fmla="*/ 1 w 414"/>
                <a:gd name="T31" fmla="*/ 1 h 1034"/>
                <a:gd name="T32" fmla="*/ 1 w 414"/>
                <a:gd name="T33" fmla="*/ 1 h 1034"/>
                <a:gd name="T34" fmla="*/ 1 w 414"/>
                <a:gd name="T35" fmla="*/ 1 h 1034"/>
                <a:gd name="T36" fmla="*/ 1 w 414"/>
                <a:gd name="T37" fmla="*/ 1 h 1034"/>
                <a:gd name="T38" fmla="*/ 1 w 414"/>
                <a:gd name="T39" fmla="*/ 1 h 1034"/>
                <a:gd name="T40" fmla="*/ 1 w 414"/>
                <a:gd name="T41" fmla="*/ 1 h 1034"/>
                <a:gd name="T42" fmla="*/ 1 w 414"/>
                <a:gd name="T43" fmla="*/ 1 h 1034"/>
                <a:gd name="T44" fmla="*/ 1 w 414"/>
                <a:gd name="T45" fmla="*/ 1 h 1034"/>
                <a:gd name="T46" fmla="*/ 1 w 414"/>
                <a:gd name="T47" fmla="*/ 1 h 1034"/>
                <a:gd name="T48" fmla="*/ 1 w 414"/>
                <a:gd name="T49" fmla="*/ 1 h 1034"/>
                <a:gd name="T50" fmla="*/ 1 w 414"/>
                <a:gd name="T51" fmla="*/ 1 h 1034"/>
                <a:gd name="T52" fmla="*/ 1 w 414"/>
                <a:gd name="T53" fmla="*/ 1 h 1034"/>
                <a:gd name="T54" fmla="*/ 1 w 414"/>
                <a:gd name="T55" fmla="*/ 1 h 1034"/>
                <a:gd name="T56" fmla="*/ 1 w 414"/>
                <a:gd name="T57" fmla="*/ 1 h 1034"/>
                <a:gd name="T58" fmla="*/ 1 w 414"/>
                <a:gd name="T59" fmla="*/ 1 h 1034"/>
                <a:gd name="T60" fmla="*/ 1 w 414"/>
                <a:gd name="T61" fmla="*/ 1 h 1034"/>
                <a:gd name="T62" fmla="*/ 1 w 414"/>
                <a:gd name="T63" fmla="*/ 1 h 1034"/>
                <a:gd name="T64" fmla="*/ 1 w 414"/>
                <a:gd name="T65" fmla="*/ 1 h 1034"/>
                <a:gd name="T66" fmla="*/ 1 w 414"/>
                <a:gd name="T67" fmla="*/ 1 h 1034"/>
                <a:gd name="T68" fmla="*/ 1 w 414"/>
                <a:gd name="T69" fmla="*/ 1 h 1034"/>
                <a:gd name="T70" fmla="*/ 1 w 414"/>
                <a:gd name="T71" fmla="*/ 1 h 1034"/>
                <a:gd name="T72" fmla="*/ 1 w 414"/>
                <a:gd name="T73" fmla="*/ 1 h 1034"/>
                <a:gd name="T74" fmla="*/ 1 w 414"/>
                <a:gd name="T75" fmla="*/ 1 h 1034"/>
                <a:gd name="T76" fmla="*/ 1 w 414"/>
                <a:gd name="T77" fmla="*/ 1 h 1034"/>
                <a:gd name="T78" fmla="*/ 1 w 414"/>
                <a:gd name="T79" fmla="*/ 1 h 1034"/>
                <a:gd name="T80" fmla="*/ 1 w 414"/>
                <a:gd name="T81" fmla="*/ 1 h 1034"/>
                <a:gd name="T82" fmla="*/ 1 w 414"/>
                <a:gd name="T83" fmla="*/ 1 h 1034"/>
                <a:gd name="T84" fmla="*/ 1 w 414"/>
                <a:gd name="T85" fmla="*/ 1 h 1034"/>
                <a:gd name="T86" fmla="*/ 1 w 414"/>
                <a:gd name="T87" fmla="*/ 1 h 1034"/>
                <a:gd name="T88" fmla="*/ 1 w 414"/>
                <a:gd name="T89" fmla="*/ 1 h 1034"/>
                <a:gd name="T90" fmla="*/ 1 w 414"/>
                <a:gd name="T91" fmla="*/ 1 h 1034"/>
                <a:gd name="T92" fmla="*/ 1 w 414"/>
                <a:gd name="T93" fmla="*/ 1 h 1034"/>
                <a:gd name="T94" fmla="*/ 1 w 414"/>
                <a:gd name="T95" fmla="*/ 1 h 1034"/>
                <a:gd name="T96" fmla="*/ 1 w 414"/>
                <a:gd name="T97" fmla="*/ 1 h 1034"/>
                <a:gd name="T98" fmla="*/ 1 w 414"/>
                <a:gd name="T99" fmla="*/ 1 h 1034"/>
                <a:gd name="T100" fmla="*/ 1 w 414"/>
                <a:gd name="T101" fmla="*/ 1 h 1034"/>
                <a:gd name="T102" fmla="*/ 1 w 414"/>
                <a:gd name="T103" fmla="*/ 1 h 1034"/>
                <a:gd name="T104" fmla="*/ 1 w 414"/>
                <a:gd name="T105" fmla="*/ 1 h 1034"/>
                <a:gd name="T106" fmla="*/ 1 w 414"/>
                <a:gd name="T107" fmla="*/ 1 h 1034"/>
                <a:gd name="T108" fmla="*/ 1 w 414"/>
                <a:gd name="T109" fmla="*/ 1 h 1034"/>
                <a:gd name="T110" fmla="*/ 1 w 414"/>
                <a:gd name="T111" fmla="*/ 1 h 1034"/>
                <a:gd name="T112" fmla="*/ 1 w 414"/>
                <a:gd name="T113" fmla="*/ 1 h 1034"/>
                <a:gd name="T114" fmla="*/ 1 w 414"/>
                <a:gd name="T115" fmla="*/ 1 h 103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414"/>
                <a:gd name="T175" fmla="*/ 0 h 1034"/>
                <a:gd name="T176" fmla="*/ 414 w 414"/>
                <a:gd name="T177" fmla="*/ 1034 h 1034"/>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414" h="1034">
                  <a:moveTo>
                    <a:pt x="414" y="81"/>
                  </a:moveTo>
                  <a:lnTo>
                    <a:pt x="407" y="76"/>
                  </a:lnTo>
                  <a:lnTo>
                    <a:pt x="398" y="64"/>
                  </a:lnTo>
                  <a:lnTo>
                    <a:pt x="386" y="59"/>
                  </a:lnTo>
                  <a:lnTo>
                    <a:pt x="381" y="58"/>
                  </a:lnTo>
                  <a:lnTo>
                    <a:pt x="374" y="56"/>
                  </a:lnTo>
                  <a:lnTo>
                    <a:pt x="366" y="51"/>
                  </a:lnTo>
                  <a:lnTo>
                    <a:pt x="364" y="45"/>
                  </a:lnTo>
                  <a:lnTo>
                    <a:pt x="364" y="38"/>
                  </a:lnTo>
                  <a:lnTo>
                    <a:pt x="368" y="29"/>
                  </a:lnTo>
                  <a:lnTo>
                    <a:pt x="370" y="21"/>
                  </a:lnTo>
                  <a:lnTo>
                    <a:pt x="371" y="17"/>
                  </a:lnTo>
                  <a:lnTo>
                    <a:pt x="368" y="10"/>
                  </a:lnTo>
                  <a:lnTo>
                    <a:pt x="364" y="5"/>
                  </a:lnTo>
                  <a:lnTo>
                    <a:pt x="358" y="0"/>
                  </a:lnTo>
                  <a:lnTo>
                    <a:pt x="350" y="2"/>
                  </a:lnTo>
                  <a:lnTo>
                    <a:pt x="343" y="11"/>
                  </a:lnTo>
                  <a:lnTo>
                    <a:pt x="335" y="22"/>
                  </a:lnTo>
                  <a:lnTo>
                    <a:pt x="328" y="24"/>
                  </a:lnTo>
                  <a:lnTo>
                    <a:pt x="322" y="30"/>
                  </a:lnTo>
                  <a:lnTo>
                    <a:pt x="311" y="44"/>
                  </a:lnTo>
                  <a:lnTo>
                    <a:pt x="307" y="50"/>
                  </a:lnTo>
                  <a:lnTo>
                    <a:pt x="305" y="55"/>
                  </a:lnTo>
                  <a:lnTo>
                    <a:pt x="308" y="58"/>
                  </a:lnTo>
                  <a:lnTo>
                    <a:pt x="310" y="61"/>
                  </a:lnTo>
                  <a:lnTo>
                    <a:pt x="319" y="70"/>
                  </a:lnTo>
                  <a:lnTo>
                    <a:pt x="321" y="76"/>
                  </a:lnTo>
                  <a:lnTo>
                    <a:pt x="320" y="92"/>
                  </a:lnTo>
                  <a:lnTo>
                    <a:pt x="317" y="95"/>
                  </a:lnTo>
                  <a:lnTo>
                    <a:pt x="314" y="97"/>
                  </a:lnTo>
                  <a:lnTo>
                    <a:pt x="303" y="95"/>
                  </a:lnTo>
                  <a:lnTo>
                    <a:pt x="283" y="91"/>
                  </a:lnTo>
                  <a:lnTo>
                    <a:pt x="265" y="88"/>
                  </a:lnTo>
                  <a:lnTo>
                    <a:pt x="250" y="85"/>
                  </a:lnTo>
                  <a:lnTo>
                    <a:pt x="253" y="91"/>
                  </a:lnTo>
                  <a:lnTo>
                    <a:pt x="235" y="104"/>
                  </a:lnTo>
                  <a:lnTo>
                    <a:pt x="220" y="118"/>
                  </a:lnTo>
                  <a:lnTo>
                    <a:pt x="221" y="133"/>
                  </a:lnTo>
                  <a:lnTo>
                    <a:pt x="208" y="136"/>
                  </a:lnTo>
                  <a:lnTo>
                    <a:pt x="196" y="146"/>
                  </a:lnTo>
                  <a:lnTo>
                    <a:pt x="194" y="145"/>
                  </a:lnTo>
                  <a:lnTo>
                    <a:pt x="191" y="149"/>
                  </a:lnTo>
                  <a:lnTo>
                    <a:pt x="190" y="157"/>
                  </a:lnTo>
                  <a:lnTo>
                    <a:pt x="178" y="157"/>
                  </a:lnTo>
                  <a:lnTo>
                    <a:pt x="177" y="152"/>
                  </a:lnTo>
                  <a:lnTo>
                    <a:pt x="173" y="149"/>
                  </a:lnTo>
                  <a:lnTo>
                    <a:pt x="166" y="152"/>
                  </a:lnTo>
                  <a:lnTo>
                    <a:pt x="167" y="159"/>
                  </a:lnTo>
                  <a:lnTo>
                    <a:pt x="170" y="162"/>
                  </a:lnTo>
                  <a:lnTo>
                    <a:pt x="170" y="176"/>
                  </a:lnTo>
                  <a:lnTo>
                    <a:pt x="177" y="182"/>
                  </a:lnTo>
                  <a:lnTo>
                    <a:pt x="179" y="187"/>
                  </a:lnTo>
                  <a:lnTo>
                    <a:pt x="178" y="195"/>
                  </a:lnTo>
                  <a:lnTo>
                    <a:pt x="181" y="195"/>
                  </a:lnTo>
                  <a:lnTo>
                    <a:pt x="183" y="198"/>
                  </a:lnTo>
                  <a:lnTo>
                    <a:pt x="189" y="198"/>
                  </a:lnTo>
                  <a:lnTo>
                    <a:pt x="189" y="205"/>
                  </a:lnTo>
                  <a:lnTo>
                    <a:pt x="181" y="208"/>
                  </a:lnTo>
                  <a:lnTo>
                    <a:pt x="181" y="214"/>
                  </a:lnTo>
                  <a:lnTo>
                    <a:pt x="181" y="225"/>
                  </a:lnTo>
                  <a:lnTo>
                    <a:pt x="183" y="226"/>
                  </a:lnTo>
                  <a:lnTo>
                    <a:pt x="188" y="226"/>
                  </a:lnTo>
                  <a:lnTo>
                    <a:pt x="188" y="230"/>
                  </a:lnTo>
                  <a:lnTo>
                    <a:pt x="185" y="234"/>
                  </a:lnTo>
                  <a:lnTo>
                    <a:pt x="189" y="243"/>
                  </a:lnTo>
                  <a:lnTo>
                    <a:pt x="188" y="247"/>
                  </a:lnTo>
                  <a:lnTo>
                    <a:pt x="197" y="243"/>
                  </a:lnTo>
                  <a:lnTo>
                    <a:pt x="201" y="247"/>
                  </a:lnTo>
                  <a:lnTo>
                    <a:pt x="201" y="248"/>
                  </a:lnTo>
                  <a:lnTo>
                    <a:pt x="206" y="252"/>
                  </a:lnTo>
                  <a:lnTo>
                    <a:pt x="205" y="254"/>
                  </a:lnTo>
                  <a:lnTo>
                    <a:pt x="209" y="260"/>
                  </a:lnTo>
                  <a:lnTo>
                    <a:pt x="208" y="261"/>
                  </a:lnTo>
                  <a:lnTo>
                    <a:pt x="208" y="264"/>
                  </a:lnTo>
                  <a:lnTo>
                    <a:pt x="212" y="265"/>
                  </a:lnTo>
                  <a:lnTo>
                    <a:pt x="215" y="265"/>
                  </a:lnTo>
                  <a:lnTo>
                    <a:pt x="218" y="266"/>
                  </a:lnTo>
                  <a:lnTo>
                    <a:pt x="212" y="272"/>
                  </a:lnTo>
                  <a:lnTo>
                    <a:pt x="211" y="276"/>
                  </a:lnTo>
                  <a:lnTo>
                    <a:pt x="213" y="282"/>
                  </a:lnTo>
                  <a:lnTo>
                    <a:pt x="211" y="293"/>
                  </a:lnTo>
                  <a:lnTo>
                    <a:pt x="207" y="301"/>
                  </a:lnTo>
                  <a:lnTo>
                    <a:pt x="208" y="306"/>
                  </a:lnTo>
                  <a:lnTo>
                    <a:pt x="206" y="313"/>
                  </a:lnTo>
                  <a:lnTo>
                    <a:pt x="214" y="317"/>
                  </a:lnTo>
                  <a:lnTo>
                    <a:pt x="219" y="338"/>
                  </a:lnTo>
                  <a:lnTo>
                    <a:pt x="221" y="342"/>
                  </a:lnTo>
                  <a:lnTo>
                    <a:pt x="219" y="351"/>
                  </a:lnTo>
                  <a:lnTo>
                    <a:pt x="213" y="353"/>
                  </a:lnTo>
                  <a:lnTo>
                    <a:pt x="207" y="348"/>
                  </a:lnTo>
                  <a:lnTo>
                    <a:pt x="201" y="345"/>
                  </a:lnTo>
                  <a:lnTo>
                    <a:pt x="194" y="335"/>
                  </a:lnTo>
                  <a:lnTo>
                    <a:pt x="190" y="333"/>
                  </a:lnTo>
                  <a:lnTo>
                    <a:pt x="188" y="333"/>
                  </a:lnTo>
                  <a:lnTo>
                    <a:pt x="176" y="327"/>
                  </a:lnTo>
                  <a:lnTo>
                    <a:pt x="172" y="326"/>
                  </a:lnTo>
                  <a:lnTo>
                    <a:pt x="165" y="327"/>
                  </a:lnTo>
                  <a:lnTo>
                    <a:pt x="148" y="325"/>
                  </a:lnTo>
                  <a:lnTo>
                    <a:pt x="137" y="320"/>
                  </a:lnTo>
                  <a:lnTo>
                    <a:pt x="136" y="326"/>
                  </a:lnTo>
                  <a:lnTo>
                    <a:pt x="127" y="317"/>
                  </a:lnTo>
                  <a:lnTo>
                    <a:pt x="123" y="314"/>
                  </a:lnTo>
                  <a:lnTo>
                    <a:pt x="124" y="323"/>
                  </a:lnTo>
                  <a:lnTo>
                    <a:pt x="127" y="331"/>
                  </a:lnTo>
                  <a:lnTo>
                    <a:pt x="132" y="333"/>
                  </a:lnTo>
                  <a:lnTo>
                    <a:pt x="139" y="343"/>
                  </a:lnTo>
                  <a:lnTo>
                    <a:pt x="140" y="345"/>
                  </a:lnTo>
                  <a:lnTo>
                    <a:pt x="142" y="353"/>
                  </a:lnTo>
                  <a:lnTo>
                    <a:pt x="142" y="354"/>
                  </a:lnTo>
                  <a:lnTo>
                    <a:pt x="134" y="361"/>
                  </a:lnTo>
                  <a:lnTo>
                    <a:pt x="121" y="367"/>
                  </a:lnTo>
                  <a:lnTo>
                    <a:pt x="111" y="374"/>
                  </a:lnTo>
                  <a:lnTo>
                    <a:pt x="111" y="380"/>
                  </a:lnTo>
                  <a:lnTo>
                    <a:pt x="109" y="384"/>
                  </a:lnTo>
                  <a:lnTo>
                    <a:pt x="81" y="383"/>
                  </a:lnTo>
                  <a:lnTo>
                    <a:pt x="78" y="393"/>
                  </a:lnTo>
                  <a:lnTo>
                    <a:pt x="72" y="391"/>
                  </a:lnTo>
                  <a:lnTo>
                    <a:pt x="68" y="381"/>
                  </a:lnTo>
                  <a:lnTo>
                    <a:pt x="55" y="384"/>
                  </a:lnTo>
                  <a:lnTo>
                    <a:pt x="46" y="378"/>
                  </a:lnTo>
                  <a:lnTo>
                    <a:pt x="45" y="380"/>
                  </a:lnTo>
                  <a:lnTo>
                    <a:pt x="46" y="390"/>
                  </a:lnTo>
                  <a:lnTo>
                    <a:pt x="52" y="407"/>
                  </a:lnTo>
                  <a:lnTo>
                    <a:pt x="56" y="409"/>
                  </a:lnTo>
                  <a:lnTo>
                    <a:pt x="69" y="413"/>
                  </a:lnTo>
                  <a:lnTo>
                    <a:pt x="69" y="414"/>
                  </a:lnTo>
                  <a:lnTo>
                    <a:pt x="63" y="416"/>
                  </a:lnTo>
                  <a:lnTo>
                    <a:pt x="61" y="431"/>
                  </a:lnTo>
                  <a:lnTo>
                    <a:pt x="74" y="445"/>
                  </a:lnTo>
                  <a:lnTo>
                    <a:pt x="84" y="457"/>
                  </a:lnTo>
                  <a:lnTo>
                    <a:pt x="87" y="464"/>
                  </a:lnTo>
                  <a:lnTo>
                    <a:pt x="94" y="468"/>
                  </a:lnTo>
                  <a:lnTo>
                    <a:pt x="106" y="484"/>
                  </a:lnTo>
                  <a:lnTo>
                    <a:pt x="93" y="481"/>
                  </a:lnTo>
                  <a:lnTo>
                    <a:pt x="87" y="478"/>
                  </a:lnTo>
                  <a:lnTo>
                    <a:pt x="78" y="480"/>
                  </a:lnTo>
                  <a:lnTo>
                    <a:pt x="69" y="491"/>
                  </a:lnTo>
                  <a:lnTo>
                    <a:pt x="69" y="494"/>
                  </a:lnTo>
                  <a:lnTo>
                    <a:pt x="78" y="500"/>
                  </a:lnTo>
                  <a:lnTo>
                    <a:pt x="78" y="502"/>
                  </a:lnTo>
                  <a:lnTo>
                    <a:pt x="64" y="510"/>
                  </a:lnTo>
                  <a:lnTo>
                    <a:pt x="57" y="520"/>
                  </a:lnTo>
                  <a:lnTo>
                    <a:pt x="52" y="521"/>
                  </a:lnTo>
                  <a:lnTo>
                    <a:pt x="46" y="517"/>
                  </a:lnTo>
                  <a:lnTo>
                    <a:pt x="45" y="526"/>
                  </a:lnTo>
                  <a:lnTo>
                    <a:pt x="44" y="529"/>
                  </a:lnTo>
                  <a:lnTo>
                    <a:pt x="44" y="535"/>
                  </a:lnTo>
                  <a:lnTo>
                    <a:pt x="48" y="534"/>
                  </a:lnTo>
                  <a:lnTo>
                    <a:pt x="49" y="540"/>
                  </a:lnTo>
                  <a:lnTo>
                    <a:pt x="45" y="549"/>
                  </a:lnTo>
                  <a:lnTo>
                    <a:pt x="52" y="547"/>
                  </a:lnTo>
                  <a:lnTo>
                    <a:pt x="56" y="549"/>
                  </a:lnTo>
                  <a:lnTo>
                    <a:pt x="63" y="557"/>
                  </a:lnTo>
                  <a:lnTo>
                    <a:pt x="70" y="562"/>
                  </a:lnTo>
                  <a:lnTo>
                    <a:pt x="78" y="562"/>
                  </a:lnTo>
                  <a:lnTo>
                    <a:pt x="76" y="579"/>
                  </a:lnTo>
                  <a:lnTo>
                    <a:pt x="81" y="582"/>
                  </a:lnTo>
                  <a:lnTo>
                    <a:pt x="81" y="585"/>
                  </a:lnTo>
                  <a:lnTo>
                    <a:pt x="100" y="595"/>
                  </a:lnTo>
                  <a:lnTo>
                    <a:pt x="100" y="599"/>
                  </a:lnTo>
                  <a:lnTo>
                    <a:pt x="102" y="601"/>
                  </a:lnTo>
                  <a:lnTo>
                    <a:pt x="110" y="605"/>
                  </a:lnTo>
                  <a:lnTo>
                    <a:pt x="111" y="610"/>
                  </a:lnTo>
                  <a:lnTo>
                    <a:pt x="110" y="612"/>
                  </a:lnTo>
                  <a:lnTo>
                    <a:pt x="114" y="613"/>
                  </a:lnTo>
                  <a:lnTo>
                    <a:pt x="114" y="616"/>
                  </a:lnTo>
                  <a:lnTo>
                    <a:pt x="105" y="633"/>
                  </a:lnTo>
                  <a:lnTo>
                    <a:pt x="109" y="633"/>
                  </a:lnTo>
                  <a:lnTo>
                    <a:pt x="112" y="630"/>
                  </a:lnTo>
                  <a:lnTo>
                    <a:pt x="115" y="631"/>
                  </a:lnTo>
                  <a:lnTo>
                    <a:pt x="116" y="629"/>
                  </a:lnTo>
                  <a:lnTo>
                    <a:pt x="117" y="629"/>
                  </a:lnTo>
                  <a:lnTo>
                    <a:pt x="118" y="631"/>
                  </a:lnTo>
                  <a:lnTo>
                    <a:pt x="126" y="631"/>
                  </a:lnTo>
                  <a:lnTo>
                    <a:pt x="126" y="629"/>
                  </a:lnTo>
                  <a:lnTo>
                    <a:pt x="128" y="628"/>
                  </a:lnTo>
                  <a:lnTo>
                    <a:pt x="129" y="631"/>
                  </a:lnTo>
                  <a:lnTo>
                    <a:pt x="126" y="635"/>
                  </a:lnTo>
                  <a:lnTo>
                    <a:pt x="127" y="637"/>
                  </a:lnTo>
                  <a:lnTo>
                    <a:pt x="126" y="640"/>
                  </a:lnTo>
                  <a:lnTo>
                    <a:pt x="123" y="639"/>
                  </a:lnTo>
                  <a:lnTo>
                    <a:pt x="120" y="640"/>
                  </a:lnTo>
                  <a:lnTo>
                    <a:pt x="117" y="642"/>
                  </a:lnTo>
                  <a:lnTo>
                    <a:pt x="116" y="645"/>
                  </a:lnTo>
                  <a:lnTo>
                    <a:pt x="112" y="645"/>
                  </a:lnTo>
                  <a:lnTo>
                    <a:pt x="110" y="647"/>
                  </a:lnTo>
                  <a:lnTo>
                    <a:pt x="110" y="650"/>
                  </a:lnTo>
                  <a:lnTo>
                    <a:pt x="111" y="653"/>
                  </a:lnTo>
                  <a:lnTo>
                    <a:pt x="116" y="656"/>
                  </a:lnTo>
                  <a:lnTo>
                    <a:pt x="116" y="660"/>
                  </a:lnTo>
                  <a:lnTo>
                    <a:pt x="117" y="662"/>
                  </a:lnTo>
                  <a:lnTo>
                    <a:pt x="121" y="663"/>
                  </a:lnTo>
                  <a:lnTo>
                    <a:pt x="123" y="665"/>
                  </a:lnTo>
                  <a:lnTo>
                    <a:pt x="123" y="668"/>
                  </a:lnTo>
                  <a:lnTo>
                    <a:pt x="120" y="670"/>
                  </a:lnTo>
                  <a:lnTo>
                    <a:pt x="121" y="675"/>
                  </a:lnTo>
                  <a:lnTo>
                    <a:pt x="120" y="677"/>
                  </a:lnTo>
                  <a:lnTo>
                    <a:pt x="121" y="680"/>
                  </a:lnTo>
                  <a:lnTo>
                    <a:pt x="126" y="682"/>
                  </a:lnTo>
                  <a:lnTo>
                    <a:pt x="128" y="682"/>
                  </a:lnTo>
                  <a:lnTo>
                    <a:pt x="130" y="686"/>
                  </a:lnTo>
                  <a:lnTo>
                    <a:pt x="126" y="687"/>
                  </a:lnTo>
                  <a:lnTo>
                    <a:pt x="111" y="686"/>
                  </a:lnTo>
                  <a:lnTo>
                    <a:pt x="109" y="678"/>
                  </a:lnTo>
                  <a:lnTo>
                    <a:pt x="104" y="675"/>
                  </a:lnTo>
                  <a:lnTo>
                    <a:pt x="99" y="674"/>
                  </a:lnTo>
                  <a:lnTo>
                    <a:pt x="98" y="676"/>
                  </a:lnTo>
                  <a:lnTo>
                    <a:pt x="79" y="665"/>
                  </a:lnTo>
                  <a:lnTo>
                    <a:pt x="75" y="669"/>
                  </a:lnTo>
                  <a:lnTo>
                    <a:pt x="70" y="668"/>
                  </a:lnTo>
                  <a:lnTo>
                    <a:pt x="67" y="671"/>
                  </a:lnTo>
                  <a:lnTo>
                    <a:pt x="68" y="675"/>
                  </a:lnTo>
                  <a:lnTo>
                    <a:pt x="69" y="682"/>
                  </a:lnTo>
                  <a:lnTo>
                    <a:pt x="74" y="690"/>
                  </a:lnTo>
                  <a:lnTo>
                    <a:pt x="69" y="705"/>
                  </a:lnTo>
                  <a:lnTo>
                    <a:pt x="68" y="710"/>
                  </a:lnTo>
                  <a:lnTo>
                    <a:pt x="69" y="724"/>
                  </a:lnTo>
                  <a:lnTo>
                    <a:pt x="76" y="723"/>
                  </a:lnTo>
                  <a:lnTo>
                    <a:pt x="80" y="729"/>
                  </a:lnTo>
                  <a:lnTo>
                    <a:pt x="81" y="730"/>
                  </a:lnTo>
                  <a:lnTo>
                    <a:pt x="82" y="731"/>
                  </a:lnTo>
                  <a:lnTo>
                    <a:pt x="81" y="734"/>
                  </a:lnTo>
                  <a:lnTo>
                    <a:pt x="81" y="735"/>
                  </a:lnTo>
                  <a:lnTo>
                    <a:pt x="78" y="736"/>
                  </a:lnTo>
                  <a:lnTo>
                    <a:pt x="76" y="732"/>
                  </a:lnTo>
                  <a:lnTo>
                    <a:pt x="74" y="730"/>
                  </a:lnTo>
                  <a:lnTo>
                    <a:pt x="69" y="729"/>
                  </a:lnTo>
                  <a:lnTo>
                    <a:pt x="67" y="734"/>
                  </a:lnTo>
                  <a:lnTo>
                    <a:pt x="67" y="736"/>
                  </a:lnTo>
                  <a:lnTo>
                    <a:pt x="61" y="737"/>
                  </a:lnTo>
                  <a:lnTo>
                    <a:pt x="57" y="738"/>
                  </a:lnTo>
                  <a:lnTo>
                    <a:pt x="55" y="741"/>
                  </a:lnTo>
                  <a:lnTo>
                    <a:pt x="54" y="744"/>
                  </a:lnTo>
                  <a:lnTo>
                    <a:pt x="54" y="755"/>
                  </a:lnTo>
                  <a:lnTo>
                    <a:pt x="52" y="760"/>
                  </a:lnTo>
                  <a:lnTo>
                    <a:pt x="51" y="762"/>
                  </a:lnTo>
                  <a:lnTo>
                    <a:pt x="50" y="772"/>
                  </a:lnTo>
                  <a:lnTo>
                    <a:pt x="48" y="775"/>
                  </a:lnTo>
                  <a:lnTo>
                    <a:pt x="43" y="773"/>
                  </a:lnTo>
                  <a:lnTo>
                    <a:pt x="34" y="775"/>
                  </a:lnTo>
                  <a:lnTo>
                    <a:pt x="33" y="782"/>
                  </a:lnTo>
                  <a:lnTo>
                    <a:pt x="28" y="783"/>
                  </a:lnTo>
                  <a:lnTo>
                    <a:pt x="26" y="783"/>
                  </a:lnTo>
                  <a:lnTo>
                    <a:pt x="28" y="788"/>
                  </a:lnTo>
                  <a:lnTo>
                    <a:pt x="26" y="800"/>
                  </a:lnTo>
                  <a:lnTo>
                    <a:pt x="38" y="801"/>
                  </a:lnTo>
                  <a:lnTo>
                    <a:pt x="62" y="812"/>
                  </a:lnTo>
                  <a:lnTo>
                    <a:pt x="69" y="817"/>
                  </a:lnTo>
                  <a:lnTo>
                    <a:pt x="68" y="830"/>
                  </a:lnTo>
                  <a:lnTo>
                    <a:pt x="63" y="836"/>
                  </a:lnTo>
                  <a:lnTo>
                    <a:pt x="51" y="839"/>
                  </a:lnTo>
                  <a:lnTo>
                    <a:pt x="51" y="847"/>
                  </a:lnTo>
                  <a:lnTo>
                    <a:pt x="52" y="862"/>
                  </a:lnTo>
                  <a:lnTo>
                    <a:pt x="46" y="867"/>
                  </a:lnTo>
                  <a:lnTo>
                    <a:pt x="39" y="872"/>
                  </a:lnTo>
                  <a:lnTo>
                    <a:pt x="28" y="873"/>
                  </a:lnTo>
                  <a:lnTo>
                    <a:pt x="12" y="878"/>
                  </a:lnTo>
                  <a:lnTo>
                    <a:pt x="18" y="896"/>
                  </a:lnTo>
                  <a:lnTo>
                    <a:pt x="25" y="918"/>
                  </a:lnTo>
                  <a:lnTo>
                    <a:pt x="22" y="928"/>
                  </a:lnTo>
                  <a:lnTo>
                    <a:pt x="19" y="930"/>
                  </a:lnTo>
                  <a:lnTo>
                    <a:pt x="13" y="921"/>
                  </a:lnTo>
                  <a:lnTo>
                    <a:pt x="10" y="921"/>
                  </a:lnTo>
                  <a:lnTo>
                    <a:pt x="6" y="915"/>
                  </a:lnTo>
                  <a:lnTo>
                    <a:pt x="4" y="915"/>
                  </a:lnTo>
                  <a:lnTo>
                    <a:pt x="7" y="922"/>
                  </a:lnTo>
                  <a:lnTo>
                    <a:pt x="1" y="921"/>
                  </a:lnTo>
                  <a:lnTo>
                    <a:pt x="2" y="928"/>
                  </a:lnTo>
                  <a:lnTo>
                    <a:pt x="6" y="928"/>
                  </a:lnTo>
                  <a:lnTo>
                    <a:pt x="10" y="933"/>
                  </a:lnTo>
                  <a:lnTo>
                    <a:pt x="19" y="933"/>
                  </a:lnTo>
                  <a:lnTo>
                    <a:pt x="33" y="936"/>
                  </a:lnTo>
                  <a:lnTo>
                    <a:pt x="50" y="937"/>
                  </a:lnTo>
                  <a:lnTo>
                    <a:pt x="57" y="946"/>
                  </a:lnTo>
                  <a:lnTo>
                    <a:pt x="55" y="949"/>
                  </a:lnTo>
                  <a:lnTo>
                    <a:pt x="50" y="949"/>
                  </a:lnTo>
                  <a:lnTo>
                    <a:pt x="48" y="952"/>
                  </a:lnTo>
                  <a:lnTo>
                    <a:pt x="42" y="954"/>
                  </a:lnTo>
                  <a:lnTo>
                    <a:pt x="36" y="958"/>
                  </a:lnTo>
                  <a:lnTo>
                    <a:pt x="36" y="964"/>
                  </a:lnTo>
                  <a:lnTo>
                    <a:pt x="31" y="973"/>
                  </a:lnTo>
                  <a:lnTo>
                    <a:pt x="31" y="984"/>
                  </a:lnTo>
                  <a:lnTo>
                    <a:pt x="34" y="988"/>
                  </a:lnTo>
                  <a:lnTo>
                    <a:pt x="28" y="991"/>
                  </a:lnTo>
                  <a:lnTo>
                    <a:pt x="19" y="992"/>
                  </a:lnTo>
                  <a:lnTo>
                    <a:pt x="18" y="997"/>
                  </a:lnTo>
                  <a:lnTo>
                    <a:pt x="15" y="1003"/>
                  </a:lnTo>
                  <a:lnTo>
                    <a:pt x="18" y="1009"/>
                  </a:lnTo>
                  <a:lnTo>
                    <a:pt x="13" y="1023"/>
                  </a:lnTo>
                  <a:lnTo>
                    <a:pt x="9" y="1026"/>
                  </a:lnTo>
                  <a:lnTo>
                    <a:pt x="10" y="1029"/>
                  </a:lnTo>
                  <a:lnTo>
                    <a:pt x="8" y="1032"/>
                  </a:lnTo>
                  <a:lnTo>
                    <a:pt x="8" y="1033"/>
                  </a:lnTo>
                  <a:lnTo>
                    <a:pt x="0" y="1034"/>
                  </a:lnTo>
                </a:path>
              </a:pathLst>
            </a:custGeom>
            <a:noFill/>
            <a:ln w="158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pl-PL"/>
            </a:p>
          </p:txBody>
        </p:sp>
        <p:sp>
          <p:nvSpPr>
            <p:cNvPr id="276" name="Freeform 71">
              <a:extLst>
                <a:ext uri="{FF2B5EF4-FFF2-40B4-BE49-F238E27FC236}">
                  <a16:creationId xmlns:a16="http://schemas.microsoft.com/office/drawing/2014/main" id="{E7643229-DEC0-E688-F120-A6BDD4C168B4}"/>
                </a:ext>
              </a:extLst>
            </p:cNvPr>
            <p:cNvSpPr>
              <a:spLocks/>
            </p:cNvSpPr>
            <p:nvPr/>
          </p:nvSpPr>
          <p:spPr bwMode="auto">
            <a:xfrm>
              <a:off x="3633" y="665"/>
              <a:ext cx="922" cy="1362"/>
            </a:xfrm>
            <a:custGeom>
              <a:avLst/>
              <a:gdLst>
                <a:gd name="T0" fmla="*/ 1 w 1844"/>
                <a:gd name="T1" fmla="*/ 0 h 2725"/>
                <a:gd name="T2" fmla="*/ 1 w 1844"/>
                <a:gd name="T3" fmla="*/ 0 h 2725"/>
                <a:gd name="T4" fmla="*/ 1 w 1844"/>
                <a:gd name="T5" fmla="*/ 0 h 2725"/>
                <a:gd name="T6" fmla="*/ 1 w 1844"/>
                <a:gd name="T7" fmla="*/ 0 h 2725"/>
                <a:gd name="T8" fmla="*/ 1 w 1844"/>
                <a:gd name="T9" fmla="*/ 0 h 2725"/>
                <a:gd name="T10" fmla="*/ 1 w 1844"/>
                <a:gd name="T11" fmla="*/ 0 h 2725"/>
                <a:gd name="T12" fmla="*/ 1 w 1844"/>
                <a:gd name="T13" fmla="*/ 0 h 2725"/>
                <a:gd name="T14" fmla="*/ 1 w 1844"/>
                <a:gd name="T15" fmla="*/ 0 h 2725"/>
                <a:gd name="T16" fmla="*/ 1 w 1844"/>
                <a:gd name="T17" fmla="*/ 0 h 2725"/>
                <a:gd name="T18" fmla="*/ 1 w 1844"/>
                <a:gd name="T19" fmla="*/ 0 h 2725"/>
                <a:gd name="T20" fmla="*/ 1 w 1844"/>
                <a:gd name="T21" fmla="*/ 0 h 2725"/>
                <a:gd name="T22" fmla="*/ 1 w 1844"/>
                <a:gd name="T23" fmla="*/ 0 h 2725"/>
                <a:gd name="T24" fmla="*/ 1 w 1844"/>
                <a:gd name="T25" fmla="*/ 0 h 2725"/>
                <a:gd name="T26" fmla="*/ 1 w 1844"/>
                <a:gd name="T27" fmla="*/ 0 h 2725"/>
                <a:gd name="T28" fmla="*/ 1 w 1844"/>
                <a:gd name="T29" fmla="*/ 0 h 2725"/>
                <a:gd name="T30" fmla="*/ 1 w 1844"/>
                <a:gd name="T31" fmla="*/ 0 h 2725"/>
                <a:gd name="T32" fmla="*/ 1 w 1844"/>
                <a:gd name="T33" fmla="*/ 0 h 2725"/>
                <a:gd name="T34" fmla="*/ 1 w 1844"/>
                <a:gd name="T35" fmla="*/ 0 h 2725"/>
                <a:gd name="T36" fmla="*/ 1 w 1844"/>
                <a:gd name="T37" fmla="*/ 0 h 2725"/>
                <a:gd name="T38" fmla="*/ 1 w 1844"/>
                <a:gd name="T39" fmla="*/ 0 h 2725"/>
                <a:gd name="T40" fmla="*/ 1 w 1844"/>
                <a:gd name="T41" fmla="*/ 0 h 2725"/>
                <a:gd name="T42" fmla="*/ 1 w 1844"/>
                <a:gd name="T43" fmla="*/ 0 h 2725"/>
                <a:gd name="T44" fmla="*/ 1 w 1844"/>
                <a:gd name="T45" fmla="*/ 0 h 2725"/>
                <a:gd name="T46" fmla="*/ 1 w 1844"/>
                <a:gd name="T47" fmla="*/ 0 h 2725"/>
                <a:gd name="T48" fmla="*/ 1 w 1844"/>
                <a:gd name="T49" fmla="*/ 0 h 2725"/>
                <a:gd name="T50" fmla="*/ 1 w 1844"/>
                <a:gd name="T51" fmla="*/ 0 h 2725"/>
                <a:gd name="T52" fmla="*/ 1 w 1844"/>
                <a:gd name="T53" fmla="*/ 0 h 2725"/>
                <a:gd name="T54" fmla="*/ 1 w 1844"/>
                <a:gd name="T55" fmla="*/ 0 h 2725"/>
                <a:gd name="T56" fmla="*/ 1 w 1844"/>
                <a:gd name="T57" fmla="*/ 0 h 2725"/>
                <a:gd name="T58" fmla="*/ 1 w 1844"/>
                <a:gd name="T59" fmla="*/ 0 h 2725"/>
                <a:gd name="T60" fmla="*/ 1 w 1844"/>
                <a:gd name="T61" fmla="*/ 0 h 2725"/>
                <a:gd name="T62" fmla="*/ 1 w 1844"/>
                <a:gd name="T63" fmla="*/ 0 h 2725"/>
                <a:gd name="T64" fmla="*/ 1 w 1844"/>
                <a:gd name="T65" fmla="*/ 0 h 2725"/>
                <a:gd name="T66" fmla="*/ 1 w 1844"/>
                <a:gd name="T67" fmla="*/ 0 h 2725"/>
                <a:gd name="T68" fmla="*/ 1 w 1844"/>
                <a:gd name="T69" fmla="*/ 0 h 2725"/>
                <a:gd name="T70" fmla="*/ 1 w 1844"/>
                <a:gd name="T71" fmla="*/ 0 h 2725"/>
                <a:gd name="T72" fmla="*/ 1 w 1844"/>
                <a:gd name="T73" fmla="*/ 0 h 2725"/>
                <a:gd name="T74" fmla="*/ 1 w 1844"/>
                <a:gd name="T75" fmla="*/ 0 h 2725"/>
                <a:gd name="T76" fmla="*/ 1 w 1844"/>
                <a:gd name="T77" fmla="*/ 0 h 2725"/>
                <a:gd name="T78" fmla="*/ 1 w 1844"/>
                <a:gd name="T79" fmla="*/ 0 h 2725"/>
                <a:gd name="T80" fmla="*/ 1 w 1844"/>
                <a:gd name="T81" fmla="*/ 0 h 2725"/>
                <a:gd name="T82" fmla="*/ 1 w 1844"/>
                <a:gd name="T83" fmla="*/ 0 h 2725"/>
                <a:gd name="T84" fmla="*/ 1 w 1844"/>
                <a:gd name="T85" fmla="*/ 0 h 2725"/>
                <a:gd name="T86" fmla="*/ 1 w 1844"/>
                <a:gd name="T87" fmla="*/ 0 h 2725"/>
                <a:gd name="T88" fmla="*/ 1 w 1844"/>
                <a:gd name="T89" fmla="*/ 0 h 2725"/>
                <a:gd name="T90" fmla="*/ 1 w 1844"/>
                <a:gd name="T91" fmla="*/ 0 h 2725"/>
                <a:gd name="T92" fmla="*/ 1 w 1844"/>
                <a:gd name="T93" fmla="*/ 0 h 2725"/>
                <a:gd name="T94" fmla="*/ 1 w 1844"/>
                <a:gd name="T95" fmla="*/ 0 h 2725"/>
                <a:gd name="T96" fmla="*/ 1 w 1844"/>
                <a:gd name="T97" fmla="*/ 0 h 2725"/>
                <a:gd name="T98" fmla="*/ 1 w 1844"/>
                <a:gd name="T99" fmla="*/ 0 h 2725"/>
                <a:gd name="T100" fmla="*/ 1 w 1844"/>
                <a:gd name="T101" fmla="*/ 0 h 2725"/>
                <a:gd name="T102" fmla="*/ 1 w 1844"/>
                <a:gd name="T103" fmla="*/ 0 h 2725"/>
                <a:gd name="T104" fmla="*/ 1 w 1844"/>
                <a:gd name="T105" fmla="*/ 0 h 2725"/>
                <a:gd name="T106" fmla="*/ 1 w 1844"/>
                <a:gd name="T107" fmla="*/ 0 h 2725"/>
                <a:gd name="T108" fmla="*/ 1 w 1844"/>
                <a:gd name="T109" fmla="*/ 0 h 2725"/>
                <a:gd name="T110" fmla="*/ 1 w 1844"/>
                <a:gd name="T111" fmla="*/ 0 h 2725"/>
                <a:gd name="T112" fmla="*/ 1 w 1844"/>
                <a:gd name="T113" fmla="*/ 0 h 2725"/>
                <a:gd name="T114" fmla="*/ 1 w 1844"/>
                <a:gd name="T115" fmla="*/ 0 h 2725"/>
                <a:gd name="T116" fmla="*/ 1 w 1844"/>
                <a:gd name="T117" fmla="*/ 0 h 2725"/>
                <a:gd name="T118" fmla="*/ 1 w 1844"/>
                <a:gd name="T119" fmla="*/ 0 h 2725"/>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844"/>
                <a:gd name="T181" fmla="*/ 0 h 2725"/>
                <a:gd name="T182" fmla="*/ 1844 w 1844"/>
                <a:gd name="T183" fmla="*/ 2725 h 2725"/>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844" h="2725">
                  <a:moveTo>
                    <a:pt x="497" y="1059"/>
                  </a:moveTo>
                  <a:lnTo>
                    <a:pt x="487" y="1066"/>
                  </a:lnTo>
                  <a:lnTo>
                    <a:pt x="483" y="1067"/>
                  </a:lnTo>
                  <a:lnTo>
                    <a:pt x="480" y="1069"/>
                  </a:lnTo>
                  <a:lnTo>
                    <a:pt x="476" y="1070"/>
                  </a:lnTo>
                  <a:lnTo>
                    <a:pt x="474" y="1073"/>
                  </a:lnTo>
                  <a:lnTo>
                    <a:pt x="473" y="1078"/>
                  </a:lnTo>
                  <a:lnTo>
                    <a:pt x="471" y="1085"/>
                  </a:lnTo>
                  <a:lnTo>
                    <a:pt x="459" y="1095"/>
                  </a:lnTo>
                  <a:lnTo>
                    <a:pt x="455" y="1101"/>
                  </a:lnTo>
                  <a:lnTo>
                    <a:pt x="446" y="1112"/>
                  </a:lnTo>
                  <a:lnTo>
                    <a:pt x="449" y="1114"/>
                  </a:lnTo>
                  <a:lnTo>
                    <a:pt x="446" y="1120"/>
                  </a:lnTo>
                  <a:lnTo>
                    <a:pt x="438" y="1129"/>
                  </a:lnTo>
                  <a:lnTo>
                    <a:pt x="433" y="1135"/>
                  </a:lnTo>
                  <a:lnTo>
                    <a:pt x="424" y="1149"/>
                  </a:lnTo>
                  <a:lnTo>
                    <a:pt x="413" y="1160"/>
                  </a:lnTo>
                  <a:lnTo>
                    <a:pt x="407" y="1164"/>
                  </a:lnTo>
                  <a:lnTo>
                    <a:pt x="401" y="1166"/>
                  </a:lnTo>
                  <a:lnTo>
                    <a:pt x="396" y="1172"/>
                  </a:lnTo>
                  <a:lnTo>
                    <a:pt x="382" y="1184"/>
                  </a:lnTo>
                  <a:lnTo>
                    <a:pt x="366" y="1198"/>
                  </a:lnTo>
                  <a:lnTo>
                    <a:pt x="361" y="1201"/>
                  </a:lnTo>
                  <a:lnTo>
                    <a:pt x="359" y="1203"/>
                  </a:lnTo>
                  <a:lnTo>
                    <a:pt x="355" y="1203"/>
                  </a:lnTo>
                  <a:lnTo>
                    <a:pt x="347" y="1201"/>
                  </a:lnTo>
                  <a:lnTo>
                    <a:pt x="343" y="1202"/>
                  </a:lnTo>
                  <a:lnTo>
                    <a:pt x="338" y="1206"/>
                  </a:lnTo>
                  <a:lnTo>
                    <a:pt x="330" y="1212"/>
                  </a:lnTo>
                  <a:lnTo>
                    <a:pt x="328" y="1215"/>
                  </a:lnTo>
                  <a:lnTo>
                    <a:pt x="326" y="1220"/>
                  </a:lnTo>
                  <a:lnTo>
                    <a:pt x="325" y="1225"/>
                  </a:lnTo>
                  <a:lnTo>
                    <a:pt x="325" y="1230"/>
                  </a:lnTo>
                  <a:lnTo>
                    <a:pt x="323" y="1233"/>
                  </a:lnTo>
                  <a:lnTo>
                    <a:pt x="318" y="1242"/>
                  </a:lnTo>
                  <a:lnTo>
                    <a:pt x="316" y="1248"/>
                  </a:lnTo>
                  <a:lnTo>
                    <a:pt x="314" y="1253"/>
                  </a:lnTo>
                  <a:lnTo>
                    <a:pt x="313" y="1254"/>
                  </a:lnTo>
                  <a:lnTo>
                    <a:pt x="310" y="1255"/>
                  </a:lnTo>
                  <a:lnTo>
                    <a:pt x="307" y="1254"/>
                  </a:lnTo>
                  <a:lnTo>
                    <a:pt x="302" y="1250"/>
                  </a:lnTo>
                  <a:lnTo>
                    <a:pt x="301" y="1244"/>
                  </a:lnTo>
                  <a:lnTo>
                    <a:pt x="296" y="1237"/>
                  </a:lnTo>
                  <a:lnTo>
                    <a:pt x="294" y="1235"/>
                  </a:lnTo>
                  <a:lnTo>
                    <a:pt x="288" y="1231"/>
                  </a:lnTo>
                  <a:lnTo>
                    <a:pt x="282" y="1229"/>
                  </a:lnTo>
                  <a:lnTo>
                    <a:pt x="281" y="1229"/>
                  </a:lnTo>
                  <a:lnTo>
                    <a:pt x="272" y="1233"/>
                  </a:lnTo>
                  <a:lnTo>
                    <a:pt x="269" y="1236"/>
                  </a:lnTo>
                  <a:lnTo>
                    <a:pt x="266" y="1236"/>
                  </a:lnTo>
                  <a:lnTo>
                    <a:pt x="259" y="1241"/>
                  </a:lnTo>
                  <a:lnTo>
                    <a:pt x="257" y="1242"/>
                  </a:lnTo>
                  <a:lnTo>
                    <a:pt x="251" y="1247"/>
                  </a:lnTo>
                  <a:lnTo>
                    <a:pt x="246" y="1247"/>
                  </a:lnTo>
                  <a:lnTo>
                    <a:pt x="239" y="1248"/>
                  </a:lnTo>
                  <a:lnTo>
                    <a:pt x="235" y="1251"/>
                  </a:lnTo>
                  <a:lnTo>
                    <a:pt x="234" y="1259"/>
                  </a:lnTo>
                  <a:lnTo>
                    <a:pt x="230" y="1261"/>
                  </a:lnTo>
                  <a:lnTo>
                    <a:pt x="226" y="1266"/>
                  </a:lnTo>
                  <a:lnTo>
                    <a:pt x="222" y="1272"/>
                  </a:lnTo>
                  <a:lnTo>
                    <a:pt x="222" y="1275"/>
                  </a:lnTo>
                  <a:lnTo>
                    <a:pt x="222" y="1281"/>
                  </a:lnTo>
                  <a:lnTo>
                    <a:pt x="221" y="1286"/>
                  </a:lnTo>
                  <a:lnTo>
                    <a:pt x="218" y="1298"/>
                  </a:lnTo>
                  <a:lnTo>
                    <a:pt x="212" y="1309"/>
                  </a:lnTo>
                  <a:lnTo>
                    <a:pt x="209" y="1314"/>
                  </a:lnTo>
                  <a:lnTo>
                    <a:pt x="202" y="1317"/>
                  </a:lnTo>
                  <a:lnTo>
                    <a:pt x="185" y="1319"/>
                  </a:lnTo>
                  <a:lnTo>
                    <a:pt x="178" y="1316"/>
                  </a:lnTo>
                  <a:lnTo>
                    <a:pt x="168" y="1311"/>
                  </a:lnTo>
                  <a:lnTo>
                    <a:pt x="156" y="1304"/>
                  </a:lnTo>
                  <a:lnTo>
                    <a:pt x="143" y="1298"/>
                  </a:lnTo>
                  <a:lnTo>
                    <a:pt x="130" y="1297"/>
                  </a:lnTo>
                  <a:lnTo>
                    <a:pt x="120" y="1296"/>
                  </a:lnTo>
                  <a:lnTo>
                    <a:pt x="108" y="1293"/>
                  </a:lnTo>
                  <a:lnTo>
                    <a:pt x="100" y="1292"/>
                  </a:lnTo>
                  <a:lnTo>
                    <a:pt x="87" y="1293"/>
                  </a:lnTo>
                  <a:lnTo>
                    <a:pt x="82" y="1293"/>
                  </a:lnTo>
                  <a:lnTo>
                    <a:pt x="77" y="1291"/>
                  </a:lnTo>
                  <a:lnTo>
                    <a:pt x="66" y="1290"/>
                  </a:lnTo>
                  <a:lnTo>
                    <a:pt x="59" y="1293"/>
                  </a:lnTo>
                  <a:lnTo>
                    <a:pt x="48" y="1301"/>
                  </a:lnTo>
                  <a:lnTo>
                    <a:pt x="36" y="1307"/>
                  </a:lnTo>
                  <a:lnTo>
                    <a:pt x="23" y="1310"/>
                  </a:lnTo>
                  <a:lnTo>
                    <a:pt x="0" y="1313"/>
                  </a:lnTo>
                  <a:lnTo>
                    <a:pt x="9" y="1329"/>
                  </a:lnTo>
                  <a:lnTo>
                    <a:pt x="9" y="1332"/>
                  </a:lnTo>
                  <a:lnTo>
                    <a:pt x="3" y="1333"/>
                  </a:lnTo>
                  <a:lnTo>
                    <a:pt x="1" y="1337"/>
                  </a:lnTo>
                  <a:lnTo>
                    <a:pt x="3" y="1339"/>
                  </a:lnTo>
                  <a:lnTo>
                    <a:pt x="6" y="1339"/>
                  </a:lnTo>
                  <a:lnTo>
                    <a:pt x="10" y="1346"/>
                  </a:lnTo>
                  <a:lnTo>
                    <a:pt x="13" y="1351"/>
                  </a:lnTo>
                  <a:lnTo>
                    <a:pt x="13" y="1358"/>
                  </a:lnTo>
                  <a:lnTo>
                    <a:pt x="15" y="1364"/>
                  </a:lnTo>
                  <a:lnTo>
                    <a:pt x="16" y="1366"/>
                  </a:lnTo>
                  <a:lnTo>
                    <a:pt x="15" y="1369"/>
                  </a:lnTo>
                  <a:lnTo>
                    <a:pt x="16" y="1370"/>
                  </a:lnTo>
                  <a:lnTo>
                    <a:pt x="31" y="1381"/>
                  </a:lnTo>
                  <a:lnTo>
                    <a:pt x="39" y="1381"/>
                  </a:lnTo>
                  <a:lnTo>
                    <a:pt x="35" y="1388"/>
                  </a:lnTo>
                  <a:lnTo>
                    <a:pt x="39" y="1405"/>
                  </a:lnTo>
                  <a:lnTo>
                    <a:pt x="45" y="1408"/>
                  </a:lnTo>
                  <a:lnTo>
                    <a:pt x="47" y="1412"/>
                  </a:lnTo>
                  <a:lnTo>
                    <a:pt x="51" y="1420"/>
                  </a:lnTo>
                  <a:lnTo>
                    <a:pt x="57" y="1424"/>
                  </a:lnTo>
                  <a:lnTo>
                    <a:pt x="61" y="1429"/>
                  </a:lnTo>
                  <a:lnTo>
                    <a:pt x="60" y="1433"/>
                  </a:lnTo>
                  <a:lnTo>
                    <a:pt x="64" y="1439"/>
                  </a:lnTo>
                  <a:lnTo>
                    <a:pt x="67" y="1441"/>
                  </a:lnTo>
                  <a:lnTo>
                    <a:pt x="64" y="1444"/>
                  </a:lnTo>
                  <a:lnTo>
                    <a:pt x="65" y="1447"/>
                  </a:lnTo>
                  <a:lnTo>
                    <a:pt x="79" y="1451"/>
                  </a:lnTo>
                  <a:lnTo>
                    <a:pt x="81" y="1454"/>
                  </a:lnTo>
                  <a:lnTo>
                    <a:pt x="69" y="1468"/>
                  </a:lnTo>
                  <a:lnTo>
                    <a:pt x="67" y="1469"/>
                  </a:lnTo>
                  <a:lnTo>
                    <a:pt x="63" y="1475"/>
                  </a:lnTo>
                  <a:lnTo>
                    <a:pt x="63" y="1479"/>
                  </a:lnTo>
                  <a:lnTo>
                    <a:pt x="70" y="1487"/>
                  </a:lnTo>
                  <a:lnTo>
                    <a:pt x="72" y="1487"/>
                  </a:lnTo>
                  <a:lnTo>
                    <a:pt x="75" y="1489"/>
                  </a:lnTo>
                  <a:lnTo>
                    <a:pt x="75" y="1493"/>
                  </a:lnTo>
                  <a:lnTo>
                    <a:pt x="64" y="1494"/>
                  </a:lnTo>
                  <a:lnTo>
                    <a:pt x="65" y="1503"/>
                  </a:lnTo>
                  <a:lnTo>
                    <a:pt x="81" y="1501"/>
                  </a:lnTo>
                  <a:lnTo>
                    <a:pt x="85" y="1493"/>
                  </a:lnTo>
                  <a:lnTo>
                    <a:pt x="89" y="1494"/>
                  </a:lnTo>
                  <a:lnTo>
                    <a:pt x="89" y="1497"/>
                  </a:lnTo>
                  <a:lnTo>
                    <a:pt x="89" y="1501"/>
                  </a:lnTo>
                  <a:lnTo>
                    <a:pt x="91" y="1504"/>
                  </a:lnTo>
                  <a:lnTo>
                    <a:pt x="96" y="1501"/>
                  </a:lnTo>
                  <a:lnTo>
                    <a:pt x="101" y="1503"/>
                  </a:lnTo>
                  <a:lnTo>
                    <a:pt x="105" y="1505"/>
                  </a:lnTo>
                  <a:lnTo>
                    <a:pt x="107" y="1511"/>
                  </a:lnTo>
                  <a:lnTo>
                    <a:pt x="114" y="1511"/>
                  </a:lnTo>
                  <a:lnTo>
                    <a:pt x="118" y="1512"/>
                  </a:lnTo>
                  <a:lnTo>
                    <a:pt x="125" y="1518"/>
                  </a:lnTo>
                  <a:lnTo>
                    <a:pt x="124" y="1519"/>
                  </a:lnTo>
                  <a:lnTo>
                    <a:pt x="120" y="1521"/>
                  </a:lnTo>
                  <a:lnTo>
                    <a:pt x="112" y="1521"/>
                  </a:lnTo>
                  <a:lnTo>
                    <a:pt x="111" y="1519"/>
                  </a:lnTo>
                  <a:lnTo>
                    <a:pt x="107" y="1519"/>
                  </a:lnTo>
                  <a:lnTo>
                    <a:pt x="108" y="1522"/>
                  </a:lnTo>
                  <a:lnTo>
                    <a:pt x="102" y="1524"/>
                  </a:lnTo>
                  <a:lnTo>
                    <a:pt x="101" y="1521"/>
                  </a:lnTo>
                  <a:lnTo>
                    <a:pt x="99" y="1519"/>
                  </a:lnTo>
                  <a:lnTo>
                    <a:pt x="93" y="1523"/>
                  </a:lnTo>
                  <a:lnTo>
                    <a:pt x="96" y="1528"/>
                  </a:lnTo>
                  <a:lnTo>
                    <a:pt x="91" y="1530"/>
                  </a:lnTo>
                  <a:lnTo>
                    <a:pt x="87" y="1524"/>
                  </a:lnTo>
                  <a:lnTo>
                    <a:pt x="85" y="1524"/>
                  </a:lnTo>
                  <a:lnTo>
                    <a:pt x="78" y="1525"/>
                  </a:lnTo>
                  <a:lnTo>
                    <a:pt x="78" y="1523"/>
                  </a:lnTo>
                  <a:lnTo>
                    <a:pt x="78" y="1521"/>
                  </a:lnTo>
                  <a:lnTo>
                    <a:pt x="77" y="1518"/>
                  </a:lnTo>
                  <a:lnTo>
                    <a:pt x="46" y="1522"/>
                  </a:lnTo>
                  <a:lnTo>
                    <a:pt x="43" y="1523"/>
                  </a:lnTo>
                  <a:lnTo>
                    <a:pt x="41" y="1527"/>
                  </a:lnTo>
                  <a:lnTo>
                    <a:pt x="52" y="1539"/>
                  </a:lnTo>
                  <a:lnTo>
                    <a:pt x="49" y="1541"/>
                  </a:lnTo>
                  <a:lnTo>
                    <a:pt x="51" y="1546"/>
                  </a:lnTo>
                  <a:lnTo>
                    <a:pt x="46" y="1551"/>
                  </a:lnTo>
                  <a:lnTo>
                    <a:pt x="46" y="1554"/>
                  </a:lnTo>
                  <a:lnTo>
                    <a:pt x="51" y="1553"/>
                  </a:lnTo>
                  <a:lnTo>
                    <a:pt x="53" y="1555"/>
                  </a:lnTo>
                  <a:lnTo>
                    <a:pt x="58" y="1557"/>
                  </a:lnTo>
                  <a:lnTo>
                    <a:pt x="64" y="1560"/>
                  </a:lnTo>
                  <a:lnTo>
                    <a:pt x="72" y="1559"/>
                  </a:lnTo>
                  <a:lnTo>
                    <a:pt x="76" y="1573"/>
                  </a:lnTo>
                  <a:lnTo>
                    <a:pt x="78" y="1589"/>
                  </a:lnTo>
                  <a:lnTo>
                    <a:pt x="87" y="1624"/>
                  </a:lnTo>
                  <a:lnTo>
                    <a:pt x="88" y="1631"/>
                  </a:lnTo>
                  <a:lnTo>
                    <a:pt x="93" y="1637"/>
                  </a:lnTo>
                  <a:lnTo>
                    <a:pt x="100" y="1648"/>
                  </a:lnTo>
                  <a:lnTo>
                    <a:pt x="106" y="1647"/>
                  </a:lnTo>
                  <a:lnTo>
                    <a:pt x="107" y="1649"/>
                  </a:lnTo>
                  <a:lnTo>
                    <a:pt x="97" y="1661"/>
                  </a:lnTo>
                  <a:lnTo>
                    <a:pt x="106" y="1677"/>
                  </a:lnTo>
                  <a:lnTo>
                    <a:pt x="108" y="1686"/>
                  </a:lnTo>
                  <a:lnTo>
                    <a:pt x="112" y="1691"/>
                  </a:lnTo>
                  <a:lnTo>
                    <a:pt x="121" y="1705"/>
                  </a:lnTo>
                  <a:lnTo>
                    <a:pt x="129" y="1709"/>
                  </a:lnTo>
                  <a:lnTo>
                    <a:pt x="130" y="1717"/>
                  </a:lnTo>
                  <a:lnTo>
                    <a:pt x="129" y="1719"/>
                  </a:lnTo>
                  <a:lnTo>
                    <a:pt x="126" y="1720"/>
                  </a:lnTo>
                  <a:lnTo>
                    <a:pt x="125" y="1724"/>
                  </a:lnTo>
                  <a:lnTo>
                    <a:pt x="126" y="1727"/>
                  </a:lnTo>
                  <a:lnTo>
                    <a:pt x="125" y="1730"/>
                  </a:lnTo>
                  <a:lnTo>
                    <a:pt x="121" y="1732"/>
                  </a:lnTo>
                  <a:lnTo>
                    <a:pt x="123" y="1736"/>
                  </a:lnTo>
                  <a:lnTo>
                    <a:pt x="125" y="1738"/>
                  </a:lnTo>
                  <a:lnTo>
                    <a:pt x="127" y="1744"/>
                  </a:lnTo>
                  <a:lnTo>
                    <a:pt x="125" y="1749"/>
                  </a:lnTo>
                  <a:lnTo>
                    <a:pt x="155" y="1780"/>
                  </a:lnTo>
                  <a:lnTo>
                    <a:pt x="160" y="1780"/>
                  </a:lnTo>
                  <a:lnTo>
                    <a:pt x="173" y="1773"/>
                  </a:lnTo>
                  <a:lnTo>
                    <a:pt x="185" y="1774"/>
                  </a:lnTo>
                  <a:lnTo>
                    <a:pt x="208" y="1769"/>
                  </a:lnTo>
                  <a:lnTo>
                    <a:pt x="209" y="1767"/>
                  </a:lnTo>
                  <a:lnTo>
                    <a:pt x="211" y="1771"/>
                  </a:lnTo>
                  <a:lnTo>
                    <a:pt x="218" y="1783"/>
                  </a:lnTo>
                  <a:lnTo>
                    <a:pt x="227" y="1792"/>
                  </a:lnTo>
                  <a:lnTo>
                    <a:pt x="228" y="1795"/>
                  </a:lnTo>
                  <a:lnTo>
                    <a:pt x="229" y="1796"/>
                  </a:lnTo>
                  <a:lnTo>
                    <a:pt x="229" y="1797"/>
                  </a:lnTo>
                  <a:lnTo>
                    <a:pt x="234" y="1802"/>
                  </a:lnTo>
                  <a:lnTo>
                    <a:pt x="235" y="1802"/>
                  </a:lnTo>
                  <a:lnTo>
                    <a:pt x="242" y="1814"/>
                  </a:lnTo>
                  <a:lnTo>
                    <a:pt x="250" y="1817"/>
                  </a:lnTo>
                  <a:lnTo>
                    <a:pt x="254" y="1816"/>
                  </a:lnTo>
                  <a:lnTo>
                    <a:pt x="254" y="1828"/>
                  </a:lnTo>
                  <a:lnTo>
                    <a:pt x="258" y="1831"/>
                  </a:lnTo>
                  <a:lnTo>
                    <a:pt x="266" y="1832"/>
                  </a:lnTo>
                  <a:lnTo>
                    <a:pt x="270" y="1832"/>
                  </a:lnTo>
                  <a:lnTo>
                    <a:pt x="280" y="1830"/>
                  </a:lnTo>
                  <a:lnTo>
                    <a:pt x="287" y="1827"/>
                  </a:lnTo>
                  <a:lnTo>
                    <a:pt x="292" y="1820"/>
                  </a:lnTo>
                  <a:lnTo>
                    <a:pt x="293" y="1819"/>
                  </a:lnTo>
                  <a:lnTo>
                    <a:pt x="293" y="1814"/>
                  </a:lnTo>
                  <a:lnTo>
                    <a:pt x="293" y="1809"/>
                  </a:lnTo>
                  <a:lnTo>
                    <a:pt x="298" y="1804"/>
                  </a:lnTo>
                  <a:lnTo>
                    <a:pt x="300" y="1804"/>
                  </a:lnTo>
                  <a:lnTo>
                    <a:pt x="306" y="1807"/>
                  </a:lnTo>
                  <a:lnTo>
                    <a:pt x="310" y="1807"/>
                  </a:lnTo>
                  <a:lnTo>
                    <a:pt x="314" y="1811"/>
                  </a:lnTo>
                  <a:lnTo>
                    <a:pt x="302" y="1831"/>
                  </a:lnTo>
                  <a:lnTo>
                    <a:pt x="305" y="1845"/>
                  </a:lnTo>
                  <a:lnTo>
                    <a:pt x="318" y="1846"/>
                  </a:lnTo>
                  <a:lnTo>
                    <a:pt x="319" y="1856"/>
                  </a:lnTo>
                  <a:lnTo>
                    <a:pt x="308" y="1854"/>
                  </a:lnTo>
                  <a:lnTo>
                    <a:pt x="307" y="1855"/>
                  </a:lnTo>
                  <a:lnTo>
                    <a:pt x="306" y="1857"/>
                  </a:lnTo>
                  <a:lnTo>
                    <a:pt x="299" y="1857"/>
                  </a:lnTo>
                  <a:lnTo>
                    <a:pt x="295" y="1856"/>
                  </a:lnTo>
                  <a:lnTo>
                    <a:pt x="292" y="1850"/>
                  </a:lnTo>
                  <a:lnTo>
                    <a:pt x="287" y="1849"/>
                  </a:lnTo>
                  <a:lnTo>
                    <a:pt x="287" y="1874"/>
                  </a:lnTo>
                  <a:lnTo>
                    <a:pt x="274" y="1884"/>
                  </a:lnTo>
                  <a:lnTo>
                    <a:pt x="275" y="1887"/>
                  </a:lnTo>
                  <a:lnTo>
                    <a:pt x="281" y="1896"/>
                  </a:lnTo>
                  <a:lnTo>
                    <a:pt x="278" y="1898"/>
                  </a:lnTo>
                  <a:lnTo>
                    <a:pt x="283" y="1904"/>
                  </a:lnTo>
                  <a:lnTo>
                    <a:pt x="292" y="1909"/>
                  </a:lnTo>
                  <a:lnTo>
                    <a:pt x="301" y="1908"/>
                  </a:lnTo>
                  <a:lnTo>
                    <a:pt x="305" y="1911"/>
                  </a:lnTo>
                  <a:lnTo>
                    <a:pt x="304" y="1914"/>
                  </a:lnTo>
                  <a:lnTo>
                    <a:pt x="308" y="1915"/>
                  </a:lnTo>
                  <a:lnTo>
                    <a:pt x="308" y="1920"/>
                  </a:lnTo>
                  <a:lnTo>
                    <a:pt x="311" y="1923"/>
                  </a:lnTo>
                  <a:lnTo>
                    <a:pt x="328" y="1923"/>
                  </a:lnTo>
                  <a:lnTo>
                    <a:pt x="337" y="1920"/>
                  </a:lnTo>
                  <a:lnTo>
                    <a:pt x="342" y="1923"/>
                  </a:lnTo>
                  <a:lnTo>
                    <a:pt x="343" y="1929"/>
                  </a:lnTo>
                  <a:lnTo>
                    <a:pt x="350" y="1928"/>
                  </a:lnTo>
                  <a:lnTo>
                    <a:pt x="359" y="1929"/>
                  </a:lnTo>
                  <a:lnTo>
                    <a:pt x="366" y="1935"/>
                  </a:lnTo>
                  <a:lnTo>
                    <a:pt x="372" y="1936"/>
                  </a:lnTo>
                  <a:lnTo>
                    <a:pt x="373" y="1947"/>
                  </a:lnTo>
                  <a:lnTo>
                    <a:pt x="367" y="1949"/>
                  </a:lnTo>
                  <a:lnTo>
                    <a:pt x="367" y="1955"/>
                  </a:lnTo>
                  <a:lnTo>
                    <a:pt x="368" y="1955"/>
                  </a:lnTo>
                  <a:lnTo>
                    <a:pt x="374" y="1955"/>
                  </a:lnTo>
                  <a:lnTo>
                    <a:pt x="378" y="1955"/>
                  </a:lnTo>
                  <a:lnTo>
                    <a:pt x="379" y="1956"/>
                  </a:lnTo>
                  <a:lnTo>
                    <a:pt x="383" y="1959"/>
                  </a:lnTo>
                  <a:lnTo>
                    <a:pt x="388" y="1962"/>
                  </a:lnTo>
                  <a:lnTo>
                    <a:pt x="390" y="1967"/>
                  </a:lnTo>
                  <a:lnTo>
                    <a:pt x="385" y="1974"/>
                  </a:lnTo>
                  <a:lnTo>
                    <a:pt x="391" y="1976"/>
                  </a:lnTo>
                  <a:lnTo>
                    <a:pt x="396" y="1974"/>
                  </a:lnTo>
                  <a:lnTo>
                    <a:pt x="401" y="1975"/>
                  </a:lnTo>
                  <a:lnTo>
                    <a:pt x="400" y="1979"/>
                  </a:lnTo>
                  <a:lnTo>
                    <a:pt x="397" y="1987"/>
                  </a:lnTo>
                  <a:lnTo>
                    <a:pt x="389" y="1992"/>
                  </a:lnTo>
                  <a:lnTo>
                    <a:pt x="389" y="1997"/>
                  </a:lnTo>
                  <a:lnTo>
                    <a:pt x="376" y="2004"/>
                  </a:lnTo>
                  <a:lnTo>
                    <a:pt x="377" y="2010"/>
                  </a:lnTo>
                  <a:lnTo>
                    <a:pt x="378" y="2012"/>
                  </a:lnTo>
                  <a:lnTo>
                    <a:pt x="382" y="2012"/>
                  </a:lnTo>
                  <a:lnTo>
                    <a:pt x="383" y="2016"/>
                  </a:lnTo>
                  <a:lnTo>
                    <a:pt x="389" y="2018"/>
                  </a:lnTo>
                  <a:lnTo>
                    <a:pt x="390" y="2019"/>
                  </a:lnTo>
                  <a:lnTo>
                    <a:pt x="391" y="2022"/>
                  </a:lnTo>
                  <a:lnTo>
                    <a:pt x="391" y="2027"/>
                  </a:lnTo>
                  <a:lnTo>
                    <a:pt x="392" y="2028"/>
                  </a:lnTo>
                  <a:lnTo>
                    <a:pt x="390" y="2033"/>
                  </a:lnTo>
                  <a:lnTo>
                    <a:pt x="391" y="2039"/>
                  </a:lnTo>
                  <a:lnTo>
                    <a:pt x="389" y="2040"/>
                  </a:lnTo>
                  <a:lnTo>
                    <a:pt x="391" y="2052"/>
                  </a:lnTo>
                  <a:lnTo>
                    <a:pt x="390" y="2058"/>
                  </a:lnTo>
                  <a:lnTo>
                    <a:pt x="394" y="2058"/>
                  </a:lnTo>
                  <a:lnTo>
                    <a:pt x="406" y="2046"/>
                  </a:lnTo>
                  <a:lnTo>
                    <a:pt x="408" y="2047"/>
                  </a:lnTo>
                  <a:lnTo>
                    <a:pt x="413" y="2046"/>
                  </a:lnTo>
                  <a:lnTo>
                    <a:pt x="419" y="2051"/>
                  </a:lnTo>
                  <a:lnTo>
                    <a:pt x="413" y="2057"/>
                  </a:lnTo>
                  <a:lnTo>
                    <a:pt x="412" y="2065"/>
                  </a:lnTo>
                  <a:lnTo>
                    <a:pt x="410" y="2071"/>
                  </a:lnTo>
                  <a:lnTo>
                    <a:pt x="419" y="2077"/>
                  </a:lnTo>
                  <a:lnTo>
                    <a:pt x="431" y="2080"/>
                  </a:lnTo>
                  <a:lnTo>
                    <a:pt x="439" y="2078"/>
                  </a:lnTo>
                  <a:lnTo>
                    <a:pt x="453" y="2084"/>
                  </a:lnTo>
                  <a:lnTo>
                    <a:pt x="456" y="2084"/>
                  </a:lnTo>
                  <a:lnTo>
                    <a:pt x="457" y="2082"/>
                  </a:lnTo>
                  <a:lnTo>
                    <a:pt x="458" y="2072"/>
                  </a:lnTo>
                  <a:lnTo>
                    <a:pt x="461" y="2066"/>
                  </a:lnTo>
                  <a:lnTo>
                    <a:pt x="462" y="2064"/>
                  </a:lnTo>
                  <a:lnTo>
                    <a:pt x="465" y="2063"/>
                  </a:lnTo>
                  <a:lnTo>
                    <a:pt x="469" y="2064"/>
                  </a:lnTo>
                  <a:lnTo>
                    <a:pt x="475" y="2075"/>
                  </a:lnTo>
                  <a:lnTo>
                    <a:pt x="479" y="2077"/>
                  </a:lnTo>
                  <a:lnTo>
                    <a:pt x="482" y="2078"/>
                  </a:lnTo>
                  <a:lnTo>
                    <a:pt x="486" y="2077"/>
                  </a:lnTo>
                  <a:lnTo>
                    <a:pt x="491" y="2072"/>
                  </a:lnTo>
                  <a:lnTo>
                    <a:pt x="497" y="2070"/>
                  </a:lnTo>
                  <a:lnTo>
                    <a:pt x="500" y="2070"/>
                  </a:lnTo>
                  <a:lnTo>
                    <a:pt x="503" y="2071"/>
                  </a:lnTo>
                  <a:lnTo>
                    <a:pt x="507" y="2072"/>
                  </a:lnTo>
                  <a:lnTo>
                    <a:pt x="510" y="2070"/>
                  </a:lnTo>
                  <a:lnTo>
                    <a:pt x="516" y="2061"/>
                  </a:lnTo>
                  <a:lnTo>
                    <a:pt x="518" y="2060"/>
                  </a:lnTo>
                  <a:lnTo>
                    <a:pt x="525" y="2058"/>
                  </a:lnTo>
                  <a:lnTo>
                    <a:pt x="531" y="2058"/>
                  </a:lnTo>
                  <a:lnTo>
                    <a:pt x="545" y="2059"/>
                  </a:lnTo>
                  <a:lnTo>
                    <a:pt x="548" y="2059"/>
                  </a:lnTo>
                  <a:lnTo>
                    <a:pt x="549" y="2058"/>
                  </a:lnTo>
                  <a:lnTo>
                    <a:pt x="549" y="2052"/>
                  </a:lnTo>
                  <a:lnTo>
                    <a:pt x="543" y="2034"/>
                  </a:lnTo>
                  <a:lnTo>
                    <a:pt x="543" y="2028"/>
                  </a:lnTo>
                  <a:lnTo>
                    <a:pt x="545" y="2024"/>
                  </a:lnTo>
                  <a:lnTo>
                    <a:pt x="547" y="2022"/>
                  </a:lnTo>
                  <a:lnTo>
                    <a:pt x="551" y="2021"/>
                  </a:lnTo>
                  <a:lnTo>
                    <a:pt x="554" y="2021"/>
                  </a:lnTo>
                  <a:lnTo>
                    <a:pt x="569" y="2023"/>
                  </a:lnTo>
                  <a:lnTo>
                    <a:pt x="573" y="2023"/>
                  </a:lnTo>
                  <a:lnTo>
                    <a:pt x="583" y="2018"/>
                  </a:lnTo>
                  <a:lnTo>
                    <a:pt x="588" y="2018"/>
                  </a:lnTo>
                  <a:lnTo>
                    <a:pt x="600" y="2028"/>
                  </a:lnTo>
                  <a:lnTo>
                    <a:pt x="602" y="2033"/>
                  </a:lnTo>
                  <a:lnTo>
                    <a:pt x="601" y="2036"/>
                  </a:lnTo>
                  <a:lnTo>
                    <a:pt x="600" y="2043"/>
                  </a:lnTo>
                  <a:lnTo>
                    <a:pt x="594" y="2057"/>
                  </a:lnTo>
                  <a:lnTo>
                    <a:pt x="594" y="2063"/>
                  </a:lnTo>
                  <a:lnTo>
                    <a:pt x="596" y="2065"/>
                  </a:lnTo>
                  <a:lnTo>
                    <a:pt x="602" y="2065"/>
                  </a:lnTo>
                  <a:lnTo>
                    <a:pt x="615" y="2054"/>
                  </a:lnTo>
                  <a:lnTo>
                    <a:pt x="618" y="2054"/>
                  </a:lnTo>
                  <a:lnTo>
                    <a:pt x="620" y="2055"/>
                  </a:lnTo>
                  <a:lnTo>
                    <a:pt x="621" y="2058"/>
                  </a:lnTo>
                  <a:lnTo>
                    <a:pt x="621" y="2061"/>
                  </a:lnTo>
                  <a:lnTo>
                    <a:pt x="620" y="2070"/>
                  </a:lnTo>
                  <a:lnTo>
                    <a:pt x="614" y="2078"/>
                  </a:lnTo>
                  <a:lnTo>
                    <a:pt x="606" y="2084"/>
                  </a:lnTo>
                  <a:lnTo>
                    <a:pt x="602" y="2084"/>
                  </a:lnTo>
                  <a:lnTo>
                    <a:pt x="597" y="2082"/>
                  </a:lnTo>
                  <a:lnTo>
                    <a:pt x="593" y="2076"/>
                  </a:lnTo>
                  <a:lnTo>
                    <a:pt x="589" y="2074"/>
                  </a:lnTo>
                  <a:lnTo>
                    <a:pt x="587" y="2075"/>
                  </a:lnTo>
                  <a:lnTo>
                    <a:pt x="582" y="2080"/>
                  </a:lnTo>
                  <a:lnTo>
                    <a:pt x="577" y="2084"/>
                  </a:lnTo>
                  <a:lnTo>
                    <a:pt x="577" y="2088"/>
                  </a:lnTo>
                  <a:lnTo>
                    <a:pt x="579" y="2094"/>
                  </a:lnTo>
                  <a:lnTo>
                    <a:pt x="594" y="2111"/>
                  </a:lnTo>
                  <a:lnTo>
                    <a:pt x="602" y="2130"/>
                  </a:lnTo>
                  <a:lnTo>
                    <a:pt x="607" y="2144"/>
                  </a:lnTo>
                  <a:lnTo>
                    <a:pt x="612" y="2154"/>
                  </a:lnTo>
                  <a:lnTo>
                    <a:pt x="619" y="2161"/>
                  </a:lnTo>
                  <a:lnTo>
                    <a:pt x="623" y="2161"/>
                  </a:lnTo>
                  <a:lnTo>
                    <a:pt x="626" y="2160"/>
                  </a:lnTo>
                  <a:lnTo>
                    <a:pt x="631" y="2156"/>
                  </a:lnTo>
                  <a:lnTo>
                    <a:pt x="636" y="2155"/>
                  </a:lnTo>
                  <a:lnTo>
                    <a:pt x="637" y="2153"/>
                  </a:lnTo>
                  <a:lnTo>
                    <a:pt x="641" y="2152"/>
                  </a:lnTo>
                  <a:lnTo>
                    <a:pt x="643" y="2152"/>
                  </a:lnTo>
                  <a:lnTo>
                    <a:pt x="645" y="2153"/>
                  </a:lnTo>
                  <a:lnTo>
                    <a:pt x="648" y="2160"/>
                  </a:lnTo>
                  <a:lnTo>
                    <a:pt x="649" y="2177"/>
                  </a:lnTo>
                  <a:lnTo>
                    <a:pt x="650" y="2178"/>
                  </a:lnTo>
                  <a:lnTo>
                    <a:pt x="653" y="2177"/>
                  </a:lnTo>
                  <a:lnTo>
                    <a:pt x="654" y="2176"/>
                  </a:lnTo>
                  <a:lnTo>
                    <a:pt x="657" y="2168"/>
                  </a:lnTo>
                  <a:lnTo>
                    <a:pt x="663" y="2155"/>
                  </a:lnTo>
                  <a:lnTo>
                    <a:pt x="668" y="2152"/>
                  </a:lnTo>
                  <a:lnTo>
                    <a:pt x="680" y="2149"/>
                  </a:lnTo>
                  <a:lnTo>
                    <a:pt x="686" y="2148"/>
                  </a:lnTo>
                  <a:lnTo>
                    <a:pt x="690" y="2144"/>
                  </a:lnTo>
                  <a:lnTo>
                    <a:pt x="692" y="2141"/>
                  </a:lnTo>
                  <a:lnTo>
                    <a:pt x="691" y="2136"/>
                  </a:lnTo>
                  <a:lnTo>
                    <a:pt x="687" y="2132"/>
                  </a:lnTo>
                  <a:lnTo>
                    <a:pt x="682" y="2130"/>
                  </a:lnTo>
                  <a:lnTo>
                    <a:pt x="682" y="2126"/>
                  </a:lnTo>
                  <a:lnTo>
                    <a:pt x="682" y="2125"/>
                  </a:lnTo>
                  <a:lnTo>
                    <a:pt x="685" y="2124"/>
                  </a:lnTo>
                  <a:lnTo>
                    <a:pt x="688" y="2124"/>
                  </a:lnTo>
                  <a:lnTo>
                    <a:pt x="704" y="2126"/>
                  </a:lnTo>
                  <a:lnTo>
                    <a:pt x="717" y="2129"/>
                  </a:lnTo>
                  <a:lnTo>
                    <a:pt x="730" y="2126"/>
                  </a:lnTo>
                  <a:lnTo>
                    <a:pt x="735" y="2126"/>
                  </a:lnTo>
                  <a:lnTo>
                    <a:pt x="740" y="2130"/>
                  </a:lnTo>
                  <a:lnTo>
                    <a:pt x="744" y="2146"/>
                  </a:lnTo>
                  <a:lnTo>
                    <a:pt x="748" y="2219"/>
                  </a:lnTo>
                  <a:lnTo>
                    <a:pt x="747" y="2233"/>
                  </a:lnTo>
                  <a:lnTo>
                    <a:pt x="748" y="2248"/>
                  </a:lnTo>
                  <a:lnTo>
                    <a:pt x="753" y="2261"/>
                  </a:lnTo>
                  <a:lnTo>
                    <a:pt x="759" y="2278"/>
                  </a:lnTo>
                  <a:lnTo>
                    <a:pt x="763" y="2287"/>
                  </a:lnTo>
                  <a:lnTo>
                    <a:pt x="768" y="2293"/>
                  </a:lnTo>
                  <a:lnTo>
                    <a:pt x="770" y="2298"/>
                  </a:lnTo>
                  <a:lnTo>
                    <a:pt x="770" y="2302"/>
                  </a:lnTo>
                  <a:lnTo>
                    <a:pt x="770" y="2305"/>
                  </a:lnTo>
                  <a:lnTo>
                    <a:pt x="762" y="2314"/>
                  </a:lnTo>
                  <a:lnTo>
                    <a:pt x="758" y="2321"/>
                  </a:lnTo>
                  <a:lnTo>
                    <a:pt x="754" y="2338"/>
                  </a:lnTo>
                  <a:lnTo>
                    <a:pt x="745" y="2351"/>
                  </a:lnTo>
                  <a:lnTo>
                    <a:pt x="740" y="2355"/>
                  </a:lnTo>
                  <a:lnTo>
                    <a:pt x="730" y="2364"/>
                  </a:lnTo>
                  <a:lnTo>
                    <a:pt x="735" y="2374"/>
                  </a:lnTo>
                  <a:lnTo>
                    <a:pt x="740" y="2379"/>
                  </a:lnTo>
                  <a:lnTo>
                    <a:pt x="747" y="2381"/>
                  </a:lnTo>
                  <a:lnTo>
                    <a:pt x="752" y="2385"/>
                  </a:lnTo>
                  <a:lnTo>
                    <a:pt x="758" y="2386"/>
                  </a:lnTo>
                  <a:lnTo>
                    <a:pt x="762" y="2391"/>
                  </a:lnTo>
                  <a:lnTo>
                    <a:pt x="766" y="2392"/>
                  </a:lnTo>
                  <a:lnTo>
                    <a:pt x="769" y="2393"/>
                  </a:lnTo>
                  <a:lnTo>
                    <a:pt x="772" y="2399"/>
                  </a:lnTo>
                  <a:lnTo>
                    <a:pt x="772" y="2403"/>
                  </a:lnTo>
                  <a:lnTo>
                    <a:pt x="775" y="2411"/>
                  </a:lnTo>
                  <a:lnTo>
                    <a:pt x="781" y="2420"/>
                  </a:lnTo>
                  <a:lnTo>
                    <a:pt x="786" y="2421"/>
                  </a:lnTo>
                  <a:lnTo>
                    <a:pt x="795" y="2426"/>
                  </a:lnTo>
                  <a:lnTo>
                    <a:pt x="796" y="2429"/>
                  </a:lnTo>
                  <a:lnTo>
                    <a:pt x="801" y="2440"/>
                  </a:lnTo>
                  <a:lnTo>
                    <a:pt x="807" y="2445"/>
                  </a:lnTo>
                  <a:lnTo>
                    <a:pt x="814" y="2455"/>
                  </a:lnTo>
                  <a:lnTo>
                    <a:pt x="819" y="2457"/>
                  </a:lnTo>
                  <a:lnTo>
                    <a:pt x="826" y="2467"/>
                  </a:lnTo>
                  <a:lnTo>
                    <a:pt x="831" y="2469"/>
                  </a:lnTo>
                  <a:lnTo>
                    <a:pt x="832" y="2471"/>
                  </a:lnTo>
                  <a:lnTo>
                    <a:pt x="829" y="2476"/>
                  </a:lnTo>
                  <a:lnTo>
                    <a:pt x="829" y="2481"/>
                  </a:lnTo>
                  <a:lnTo>
                    <a:pt x="829" y="2485"/>
                  </a:lnTo>
                  <a:lnTo>
                    <a:pt x="830" y="2498"/>
                  </a:lnTo>
                  <a:lnTo>
                    <a:pt x="830" y="2503"/>
                  </a:lnTo>
                  <a:lnTo>
                    <a:pt x="831" y="2511"/>
                  </a:lnTo>
                  <a:lnTo>
                    <a:pt x="830" y="2519"/>
                  </a:lnTo>
                  <a:lnTo>
                    <a:pt x="832" y="2523"/>
                  </a:lnTo>
                  <a:lnTo>
                    <a:pt x="840" y="2530"/>
                  </a:lnTo>
                  <a:lnTo>
                    <a:pt x="844" y="2536"/>
                  </a:lnTo>
                  <a:lnTo>
                    <a:pt x="847" y="2543"/>
                  </a:lnTo>
                  <a:lnTo>
                    <a:pt x="852" y="2537"/>
                  </a:lnTo>
                  <a:lnTo>
                    <a:pt x="859" y="2535"/>
                  </a:lnTo>
                  <a:lnTo>
                    <a:pt x="861" y="2536"/>
                  </a:lnTo>
                  <a:lnTo>
                    <a:pt x="865" y="2541"/>
                  </a:lnTo>
                  <a:lnTo>
                    <a:pt x="865" y="2546"/>
                  </a:lnTo>
                  <a:lnTo>
                    <a:pt x="864" y="2554"/>
                  </a:lnTo>
                  <a:lnTo>
                    <a:pt x="861" y="2568"/>
                  </a:lnTo>
                  <a:lnTo>
                    <a:pt x="860" y="2574"/>
                  </a:lnTo>
                  <a:lnTo>
                    <a:pt x="862" y="2578"/>
                  </a:lnTo>
                  <a:lnTo>
                    <a:pt x="862" y="2587"/>
                  </a:lnTo>
                  <a:lnTo>
                    <a:pt x="862" y="2596"/>
                  </a:lnTo>
                  <a:lnTo>
                    <a:pt x="865" y="2600"/>
                  </a:lnTo>
                  <a:lnTo>
                    <a:pt x="871" y="2601"/>
                  </a:lnTo>
                  <a:lnTo>
                    <a:pt x="873" y="2604"/>
                  </a:lnTo>
                  <a:lnTo>
                    <a:pt x="877" y="2610"/>
                  </a:lnTo>
                  <a:lnTo>
                    <a:pt x="879" y="2618"/>
                  </a:lnTo>
                  <a:lnTo>
                    <a:pt x="883" y="2622"/>
                  </a:lnTo>
                  <a:lnTo>
                    <a:pt x="885" y="2622"/>
                  </a:lnTo>
                  <a:lnTo>
                    <a:pt x="889" y="2620"/>
                  </a:lnTo>
                  <a:lnTo>
                    <a:pt x="890" y="2620"/>
                  </a:lnTo>
                  <a:lnTo>
                    <a:pt x="893" y="2629"/>
                  </a:lnTo>
                  <a:lnTo>
                    <a:pt x="895" y="2629"/>
                  </a:lnTo>
                  <a:lnTo>
                    <a:pt x="897" y="2628"/>
                  </a:lnTo>
                  <a:lnTo>
                    <a:pt x="899" y="2622"/>
                  </a:lnTo>
                  <a:lnTo>
                    <a:pt x="909" y="2619"/>
                  </a:lnTo>
                  <a:lnTo>
                    <a:pt x="913" y="2619"/>
                  </a:lnTo>
                  <a:lnTo>
                    <a:pt x="917" y="2622"/>
                  </a:lnTo>
                  <a:lnTo>
                    <a:pt x="920" y="2626"/>
                  </a:lnTo>
                  <a:lnTo>
                    <a:pt x="919" y="2631"/>
                  </a:lnTo>
                  <a:lnTo>
                    <a:pt x="920" y="2634"/>
                  </a:lnTo>
                  <a:lnTo>
                    <a:pt x="921" y="2632"/>
                  </a:lnTo>
                  <a:lnTo>
                    <a:pt x="922" y="2630"/>
                  </a:lnTo>
                  <a:lnTo>
                    <a:pt x="926" y="2626"/>
                  </a:lnTo>
                  <a:lnTo>
                    <a:pt x="932" y="2624"/>
                  </a:lnTo>
                  <a:lnTo>
                    <a:pt x="934" y="2625"/>
                  </a:lnTo>
                  <a:lnTo>
                    <a:pt x="939" y="2632"/>
                  </a:lnTo>
                  <a:lnTo>
                    <a:pt x="941" y="2632"/>
                  </a:lnTo>
                  <a:lnTo>
                    <a:pt x="943" y="2632"/>
                  </a:lnTo>
                  <a:lnTo>
                    <a:pt x="945" y="2630"/>
                  </a:lnTo>
                  <a:lnTo>
                    <a:pt x="949" y="2626"/>
                  </a:lnTo>
                  <a:lnTo>
                    <a:pt x="951" y="2625"/>
                  </a:lnTo>
                  <a:lnTo>
                    <a:pt x="952" y="2625"/>
                  </a:lnTo>
                  <a:lnTo>
                    <a:pt x="952" y="2628"/>
                  </a:lnTo>
                  <a:lnTo>
                    <a:pt x="953" y="2631"/>
                  </a:lnTo>
                  <a:lnTo>
                    <a:pt x="956" y="2634"/>
                  </a:lnTo>
                  <a:lnTo>
                    <a:pt x="959" y="2635"/>
                  </a:lnTo>
                  <a:lnTo>
                    <a:pt x="962" y="2632"/>
                  </a:lnTo>
                  <a:lnTo>
                    <a:pt x="967" y="2628"/>
                  </a:lnTo>
                  <a:lnTo>
                    <a:pt x="971" y="2624"/>
                  </a:lnTo>
                  <a:lnTo>
                    <a:pt x="976" y="2623"/>
                  </a:lnTo>
                  <a:lnTo>
                    <a:pt x="988" y="2622"/>
                  </a:lnTo>
                  <a:lnTo>
                    <a:pt x="993" y="2624"/>
                  </a:lnTo>
                  <a:lnTo>
                    <a:pt x="997" y="2628"/>
                  </a:lnTo>
                  <a:lnTo>
                    <a:pt x="1001" y="2628"/>
                  </a:lnTo>
                  <a:lnTo>
                    <a:pt x="1001" y="2632"/>
                  </a:lnTo>
                  <a:lnTo>
                    <a:pt x="1005" y="2636"/>
                  </a:lnTo>
                  <a:lnTo>
                    <a:pt x="1006" y="2638"/>
                  </a:lnTo>
                  <a:lnTo>
                    <a:pt x="1003" y="2643"/>
                  </a:lnTo>
                  <a:lnTo>
                    <a:pt x="1005" y="2646"/>
                  </a:lnTo>
                  <a:lnTo>
                    <a:pt x="1006" y="2648"/>
                  </a:lnTo>
                  <a:lnTo>
                    <a:pt x="1007" y="2650"/>
                  </a:lnTo>
                  <a:lnTo>
                    <a:pt x="1011" y="2649"/>
                  </a:lnTo>
                  <a:lnTo>
                    <a:pt x="1011" y="2646"/>
                  </a:lnTo>
                  <a:lnTo>
                    <a:pt x="1011" y="2642"/>
                  </a:lnTo>
                  <a:lnTo>
                    <a:pt x="1016" y="2634"/>
                  </a:lnTo>
                  <a:lnTo>
                    <a:pt x="1025" y="2629"/>
                  </a:lnTo>
                  <a:lnTo>
                    <a:pt x="1028" y="2629"/>
                  </a:lnTo>
                  <a:lnTo>
                    <a:pt x="1031" y="2632"/>
                  </a:lnTo>
                  <a:lnTo>
                    <a:pt x="1037" y="2638"/>
                  </a:lnTo>
                  <a:lnTo>
                    <a:pt x="1041" y="2640"/>
                  </a:lnTo>
                  <a:lnTo>
                    <a:pt x="1043" y="2640"/>
                  </a:lnTo>
                  <a:lnTo>
                    <a:pt x="1052" y="2635"/>
                  </a:lnTo>
                  <a:lnTo>
                    <a:pt x="1054" y="2634"/>
                  </a:lnTo>
                  <a:lnTo>
                    <a:pt x="1066" y="2636"/>
                  </a:lnTo>
                  <a:lnTo>
                    <a:pt x="1073" y="2641"/>
                  </a:lnTo>
                  <a:lnTo>
                    <a:pt x="1078" y="2641"/>
                  </a:lnTo>
                  <a:lnTo>
                    <a:pt x="1082" y="2641"/>
                  </a:lnTo>
                  <a:lnTo>
                    <a:pt x="1088" y="2643"/>
                  </a:lnTo>
                  <a:lnTo>
                    <a:pt x="1095" y="2649"/>
                  </a:lnTo>
                  <a:lnTo>
                    <a:pt x="1101" y="2650"/>
                  </a:lnTo>
                  <a:lnTo>
                    <a:pt x="1102" y="2650"/>
                  </a:lnTo>
                  <a:lnTo>
                    <a:pt x="1105" y="2648"/>
                  </a:lnTo>
                  <a:lnTo>
                    <a:pt x="1106" y="2644"/>
                  </a:lnTo>
                  <a:lnTo>
                    <a:pt x="1108" y="2643"/>
                  </a:lnTo>
                  <a:lnTo>
                    <a:pt x="1111" y="2643"/>
                  </a:lnTo>
                  <a:lnTo>
                    <a:pt x="1114" y="2644"/>
                  </a:lnTo>
                  <a:lnTo>
                    <a:pt x="1118" y="2644"/>
                  </a:lnTo>
                  <a:lnTo>
                    <a:pt x="1121" y="2643"/>
                  </a:lnTo>
                  <a:lnTo>
                    <a:pt x="1128" y="2641"/>
                  </a:lnTo>
                  <a:lnTo>
                    <a:pt x="1137" y="2635"/>
                  </a:lnTo>
                  <a:lnTo>
                    <a:pt x="1146" y="2628"/>
                  </a:lnTo>
                  <a:lnTo>
                    <a:pt x="1151" y="2623"/>
                  </a:lnTo>
                  <a:lnTo>
                    <a:pt x="1158" y="2624"/>
                  </a:lnTo>
                  <a:lnTo>
                    <a:pt x="1174" y="2624"/>
                  </a:lnTo>
                  <a:lnTo>
                    <a:pt x="1181" y="2626"/>
                  </a:lnTo>
                  <a:lnTo>
                    <a:pt x="1187" y="2630"/>
                  </a:lnTo>
                  <a:lnTo>
                    <a:pt x="1192" y="2637"/>
                  </a:lnTo>
                  <a:lnTo>
                    <a:pt x="1197" y="2647"/>
                  </a:lnTo>
                  <a:lnTo>
                    <a:pt x="1198" y="2650"/>
                  </a:lnTo>
                  <a:lnTo>
                    <a:pt x="1204" y="2650"/>
                  </a:lnTo>
                  <a:lnTo>
                    <a:pt x="1209" y="2650"/>
                  </a:lnTo>
                  <a:lnTo>
                    <a:pt x="1210" y="2653"/>
                  </a:lnTo>
                  <a:lnTo>
                    <a:pt x="1209" y="2658"/>
                  </a:lnTo>
                  <a:lnTo>
                    <a:pt x="1209" y="2661"/>
                  </a:lnTo>
                  <a:lnTo>
                    <a:pt x="1210" y="2662"/>
                  </a:lnTo>
                  <a:lnTo>
                    <a:pt x="1214" y="2664"/>
                  </a:lnTo>
                  <a:lnTo>
                    <a:pt x="1220" y="2662"/>
                  </a:lnTo>
                  <a:lnTo>
                    <a:pt x="1223" y="2664"/>
                  </a:lnTo>
                  <a:lnTo>
                    <a:pt x="1226" y="2668"/>
                  </a:lnTo>
                  <a:lnTo>
                    <a:pt x="1229" y="2670"/>
                  </a:lnTo>
                  <a:lnTo>
                    <a:pt x="1235" y="2668"/>
                  </a:lnTo>
                  <a:lnTo>
                    <a:pt x="1245" y="2671"/>
                  </a:lnTo>
                  <a:lnTo>
                    <a:pt x="1252" y="2676"/>
                  </a:lnTo>
                  <a:lnTo>
                    <a:pt x="1257" y="2684"/>
                  </a:lnTo>
                  <a:lnTo>
                    <a:pt x="1264" y="2695"/>
                  </a:lnTo>
                  <a:lnTo>
                    <a:pt x="1268" y="2705"/>
                  </a:lnTo>
                  <a:lnTo>
                    <a:pt x="1266" y="2709"/>
                  </a:lnTo>
                  <a:lnTo>
                    <a:pt x="1263" y="2714"/>
                  </a:lnTo>
                  <a:lnTo>
                    <a:pt x="1263" y="2719"/>
                  </a:lnTo>
                  <a:lnTo>
                    <a:pt x="1264" y="2721"/>
                  </a:lnTo>
                  <a:lnTo>
                    <a:pt x="1269" y="2724"/>
                  </a:lnTo>
                  <a:lnTo>
                    <a:pt x="1277" y="2725"/>
                  </a:lnTo>
                  <a:lnTo>
                    <a:pt x="1283" y="2721"/>
                  </a:lnTo>
                  <a:lnTo>
                    <a:pt x="1294" y="2706"/>
                  </a:lnTo>
                  <a:lnTo>
                    <a:pt x="1300" y="2701"/>
                  </a:lnTo>
                  <a:lnTo>
                    <a:pt x="1306" y="2700"/>
                  </a:lnTo>
                  <a:lnTo>
                    <a:pt x="1310" y="2702"/>
                  </a:lnTo>
                  <a:lnTo>
                    <a:pt x="1314" y="2711"/>
                  </a:lnTo>
                  <a:lnTo>
                    <a:pt x="1318" y="2713"/>
                  </a:lnTo>
                  <a:lnTo>
                    <a:pt x="1323" y="2715"/>
                  </a:lnTo>
                  <a:lnTo>
                    <a:pt x="1332" y="2719"/>
                  </a:lnTo>
                  <a:lnTo>
                    <a:pt x="1341" y="2723"/>
                  </a:lnTo>
                  <a:lnTo>
                    <a:pt x="1348" y="2719"/>
                  </a:lnTo>
                  <a:lnTo>
                    <a:pt x="1357" y="2714"/>
                  </a:lnTo>
                  <a:lnTo>
                    <a:pt x="1362" y="2697"/>
                  </a:lnTo>
                  <a:lnTo>
                    <a:pt x="1386" y="2628"/>
                  </a:lnTo>
                  <a:lnTo>
                    <a:pt x="1387" y="2623"/>
                  </a:lnTo>
                  <a:lnTo>
                    <a:pt x="1403" y="2584"/>
                  </a:lnTo>
                  <a:lnTo>
                    <a:pt x="1411" y="2565"/>
                  </a:lnTo>
                  <a:lnTo>
                    <a:pt x="1427" y="2547"/>
                  </a:lnTo>
                  <a:lnTo>
                    <a:pt x="1432" y="2537"/>
                  </a:lnTo>
                  <a:lnTo>
                    <a:pt x="1433" y="2533"/>
                  </a:lnTo>
                  <a:lnTo>
                    <a:pt x="1432" y="2522"/>
                  </a:lnTo>
                  <a:lnTo>
                    <a:pt x="1433" y="2517"/>
                  </a:lnTo>
                  <a:lnTo>
                    <a:pt x="1444" y="2489"/>
                  </a:lnTo>
                  <a:lnTo>
                    <a:pt x="1451" y="2469"/>
                  </a:lnTo>
                  <a:lnTo>
                    <a:pt x="1471" y="2432"/>
                  </a:lnTo>
                  <a:lnTo>
                    <a:pt x="1492" y="2391"/>
                  </a:lnTo>
                  <a:lnTo>
                    <a:pt x="1503" y="2375"/>
                  </a:lnTo>
                  <a:lnTo>
                    <a:pt x="1510" y="2367"/>
                  </a:lnTo>
                  <a:lnTo>
                    <a:pt x="1522" y="2354"/>
                  </a:lnTo>
                  <a:lnTo>
                    <a:pt x="1527" y="2340"/>
                  </a:lnTo>
                  <a:lnTo>
                    <a:pt x="1539" y="2326"/>
                  </a:lnTo>
                  <a:lnTo>
                    <a:pt x="1543" y="2322"/>
                  </a:lnTo>
                  <a:lnTo>
                    <a:pt x="1552" y="2314"/>
                  </a:lnTo>
                  <a:lnTo>
                    <a:pt x="1572" y="2296"/>
                  </a:lnTo>
                  <a:lnTo>
                    <a:pt x="1602" y="2274"/>
                  </a:lnTo>
                  <a:lnTo>
                    <a:pt x="1628" y="2259"/>
                  </a:lnTo>
                  <a:lnTo>
                    <a:pt x="1646" y="2248"/>
                  </a:lnTo>
                  <a:lnTo>
                    <a:pt x="1658" y="2245"/>
                  </a:lnTo>
                  <a:lnTo>
                    <a:pt x="1676" y="2239"/>
                  </a:lnTo>
                  <a:lnTo>
                    <a:pt x="1696" y="2232"/>
                  </a:lnTo>
                  <a:lnTo>
                    <a:pt x="1699" y="2233"/>
                  </a:lnTo>
                  <a:lnTo>
                    <a:pt x="1712" y="2241"/>
                  </a:lnTo>
                  <a:lnTo>
                    <a:pt x="1716" y="2237"/>
                  </a:lnTo>
                  <a:lnTo>
                    <a:pt x="1738" y="2215"/>
                  </a:lnTo>
                  <a:lnTo>
                    <a:pt x="1792" y="2149"/>
                  </a:lnTo>
                  <a:lnTo>
                    <a:pt x="1806" y="2131"/>
                  </a:lnTo>
                  <a:lnTo>
                    <a:pt x="1817" y="2129"/>
                  </a:lnTo>
                  <a:lnTo>
                    <a:pt x="1819" y="2119"/>
                  </a:lnTo>
                  <a:lnTo>
                    <a:pt x="1820" y="2113"/>
                  </a:lnTo>
                  <a:lnTo>
                    <a:pt x="1838" y="2090"/>
                  </a:lnTo>
                  <a:lnTo>
                    <a:pt x="1844" y="2081"/>
                  </a:lnTo>
                  <a:lnTo>
                    <a:pt x="1837" y="2023"/>
                  </a:lnTo>
                  <a:lnTo>
                    <a:pt x="1832" y="1994"/>
                  </a:lnTo>
                  <a:lnTo>
                    <a:pt x="1827" y="1953"/>
                  </a:lnTo>
                  <a:lnTo>
                    <a:pt x="1812" y="1932"/>
                  </a:lnTo>
                  <a:lnTo>
                    <a:pt x="1811" y="1917"/>
                  </a:lnTo>
                  <a:lnTo>
                    <a:pt x="1807" y="1897"/>
                  </a:lnTo>
                  <a:lnTo>
                    <a:pt x="1804" y="1869"/>
                  </a:lnTo>
                  <a:lnTo>
                    <a:pt x="1801" y="1846"/>
                  </a:lnTo>
                  <a:lnTo>
                    <a:pt x="1801" y="1842"/>
                  </a:lnTo>
                  <a:lnTo>
                    <a:pt x="1799" y="1839"/>
                  </a:lnTo>
                  <a:lnTo>
                    <a:pt x="1795" y="1839"/>
                  </a:lnTo>
                  <a:lnTo>
                    <a:pt x="1794" y="1838"/>
                  </a:lnTo>
                  <a:lnTo>
                    <a:pt x="1793" y="1833"/>
                  </a:lnTo>
                  <a:lnTo>
                    <a:pt x="1790" y="1816"/>
                  </a:lnTo>
                  <a:lnTo>
                    <a:pt x="1788" y="1795"/>
                  </a:lnTo>
                  <a:lnTo>
                    <a:pt x="1788" y="1790"/>
                  </a:lnTo>
                  <a:lnTo>
                    <a:pt x="1801" y="1769"/>
                  </a:lnTo>
                  <a:lnTo>
                    <a:pt x="1802" y="1762"/>
                  </a:lnTo>
                  <a:lnTo>
                    <a:pt x="1801" y="1759"/>
                  </a:lnTo>
                  <a:lnTo>
                    <a:pt x="1789" y="1741"/>
                  </a:lnTo>
                  <a:lnTo>
                    <a:pt x="1788" y="1735"/>
                  </a:lnTo>
                  <a:lnTo>
                    <a:pt x="1790" y="1729"/>
                  </a:lnTo>
                  <a:lnTo>
                    <a:pt x="1787" y="1718"/>
                  </a:lnTo>
                  <a:lnTo>
                    <a:pt x="1778" y="1684"/>
                  </a:lnTo>
                  <a:lnTo>
                    <a:pt x="1777" y="1680"/>
                  </a:lnTo>
                  <a:lnTo>
                    <a:pt x="1766" y="1673"/>
                  </a:lnTo>
                  <a:lnTo>
                    <a:pt x="1766" y="1672"/>
                  </a:lnTo>
                  <a:lnTo>
                    <a:pt x="1766" y="1668"/>
                  </a:lnTo>
                  <a:lnTo>
                    <a:pt x="1769" y="1665"/>
                  </a:lnTo>
                  <a:lnTo>
                    <a:pt x="1768" y="1661"/>
                  </a:lnTo>
                  <a:lnTo>
                    <a:pt x="1765" y="1659"/>
                  </a:lnTo>
                  <a:lnTo>
                    <a:pt x="1758" y="1654"/>
                  </a:lnTo>
                  <a:lnTo>
                    <a:pt x="1754" y="1652"/>
                  </a:lnTo>
                  <a:lnTo>
                    <a:pt x="1754" y="1648"/>
                  </a:lnTo>
                  <a:lnTo>
                    <a:pt x="1754" y="1641"/>
                  </a:lnTo>
                  <a:lnTo>
                    <a:pt x="1753" y="1637"/>
                  </a:lnTo>
                  <a:lnTo>
                    <a:pt x="1750" y="1635"/>
                  </a:lnTo>
                  <a:lnTo>
                    <a:pt x="1744" y="1634"/>
                  </a:lnTo>
                  <a:lnTo>
                    <a:pt x="1741" y="1632"/>
                  </a:lnTo>
                  <a:lnTo>
                    <a:pt x="1739" y="1629"/>
                  </a:lnTo>
                  <a:lnTo>
                    <a:pt x="1738" y="1620"/>
                  </a:lnTo>
                  <a:lnTo>
                    <a:pt x="1734" y="1616"/>
                  </a:lnTo>
                  <a:lnTo>
                    <a:pt x="1729" y="1614"/>
                  </a:lnTo>
                  <a:lnTo>
                    <a:pt x="1728" y="1610"/>
                  </a:lnTo>
                  <a:lnTo>
                    <a:pt x="1728" y="1602"/>
                  </a:lnTo>
                  <a:lnTo>
                    <a:pt x="1730" y="1595"/>
                  </a:lnTo>
                  <a:lnTo>
                    <a:pt x="1730" y="1589"/>
                  </a:lnTo>
                  <a:lnTo>
                    <a:pt x="1733" y="1581"/>
                  </a:lnTo>
                  <a:lnTo>
                    <a:pt x="1732" y="1576"/>
                  </a:lnTo>
                  <a:lnTo>
                    <a:pt x="1730" y="1570"/>
                  </a:lnTo>
                  <a:lnTo>
                    <a:pt x="1732" y="1560"/>
                  </a:lnTo>
                  <a:lnTo>
                    <a:pt x="1733" y="1551"/>
                  </a:lnTo>
                  <a:lnTo>
                    <a:pt x="1736" y="1542"/>
                  </a:lnTo>
                  <a:lnTo>
                    <a:pt x="1744" y="1533"/>
                  </a:lnTo>
                  <a:lnTo>
                    <a:pt x="1745" y="1528"/>
                  </a:lnTo>
                  <a:lnTo>
                    <a:pt x="1741" y="1522"/>
                  </a:lnTo>
                  <a:lnTo>
                    <a:pt x="1742" y="1518"/>
                  </a:lnTo>
                  <a:lnTo>
                    <a:pt x="1744" y="1512"/>
                  </a:lnTo>
                  <a:lnTo>
                    <a:pt x="1741" y="1505"/>
                  </a:lnTo>
                  <a:lnTo>
                    <a:pt x="1740" y="1501"/>
                  </a:lnTo>
                  <a:lnTo>
                    <a:pt x="1738" y="1498"/>
                  </a:lnTo>
                  <a:lnTo>
                    <a:pt x="1733" y="1491"/>
                  </a:lnTo>
                  <a:lnTo>
                    <a:pt x="1728" y="1491"/>
                  </a:lnTo>
                  <a:lnTo>
                    <a:pt x="1724" y="1489"/>
                  </a:lnTo>
                  <a:lnTo>
                    <a:pt x="1717" y="1482"/>
                  </a:lnTo>
                  <a:lnTo>
                    <a:pt x="1711" y="1475"/>
                  </a:lnTo>
                  <a:lnTo>
                    <a:pt x="1702" y="1470"/>
                  </a:lnTo>
                  <a:lnTo>
                    <a:pt x="1698" y="1463"/>
                  </a:lnTo>
                  <a:lnTo>
                    <a:pt x="1696" y="1453"/>
                  </a:lnTo>
                  <a:lnTo>
                    <a:pt x="1697" y="1446"/>
                  </a:lnTo>
                  <a:lnTo>
                    <a:pt x="1696" y="1442"/>
                  </a:lnTo>
                  <a:lnTo>
                    <a:pt x="1697" y="1438"/>
                  </a:lnTo>
                  <a:lnTo>
                    <a:pt x="1691" y="1428"/>
                  </a:lnTo>
                  <a:lnTo>
                    <a:pt x="1688" y="1421"/>
                  </a:lnTo>
                  <a:lnTo>
                    <a:pt x="1663" y="1411"/>
                  </a:lnTo>
                  <a:lnTo>
                    <a:pt x="1660" y="1409"/>
                  </a:lnTo>
                  <a:lnTo>
                    <a:pt x="1645" y="1384"/>
                  </a:lnTo>
                  <a:lnTo>
                    <a:pt x="1630" y="1351"/>
                  </a:lnTo>
                  <a:lnTo>
                    <a:pt x="1609" y="1308"/>
                  </a:lnTo>
                  <a:lnTo>
                    <a:pt x="1603" y="1297"/>
                  </a:lnTo>
                  <a:lnTo>
                    <a:pt x="1596" y="1281"/>
                  </a:lnTo>
                  <a:lnTo>
                    <a:pt x="1589" y="1267"/>
                  </a:lnTo>
                  <a:lnTo>
                    <a:pt x="1578" y="1239"/>
                  </a:lnTo>
                  <a:lnTo>
                    <a:pt x="1560" y="1206"/>
                  </a:lnTo>
                  <a:lnTo>
                    <a:pt x="1549" y="1185"/>
                  </a:lnTo>
                  <a:lnTo>
                    <a:pt x="1537" y="1160"/>
                  </a:lnTo>
                  <a:lnTo>
                    <a:pt x="1530" y="1143"/>
                  </a:lnTo>
                  <a:lnTo>
                    <a:pt x="1505" y="1092"/>
                  </a:lnTo>
                  <a:lnTo>
                    <a:pt x="1501" y="1083"/>
                  </a:lnTo>
                  <a:lnTo>
                    <a:pt x="1494" y="1071"/>
                  </a:lnTo>
                  <a:lnTo>
                    <a:pt x="1488" y="1057"/>
                  </a:lnTo>
                  <a:lnTo>
                    <a:pt x="1470" y="1009"/>
                  </a:lnTo>
                  <a:lnTo>
                    <a:pt x="1456" y="975"/>
                  </a:lnTo>
                  <a:lnTo>
                    <a:pt x="1452" y="966"/>
                  </a:lnTo>
                  <a:lnTo>
                    <a:pt x="1447" y="951"/>
                  </a:lnTo>
                  <a:lnTo>
                    <a:pt x="1431" y="904"/>
                  </a:lnTo>
                  <a:lnTo>
                    <a:pt x="1426" y="891"/>
                  </a:lnTo>
                  <a:lnTo>
                    <a:pt x="1414" y="862"/>
                  </a:lnTo>
                  <a:lnTo>
                    <a:pt x="1413" y="858"/>
                  </a:lnTo>
                  <a:lnTo>
                    <a:pt x="1411" y="854"/>
                  </a:lnTo>
                  <a:lnTo>
                    <a:pt x="1407" y="837"/>
                  </a:lnTo>
                  <a:lnTo>
                    <a:pt x="1405" y="831"/>
                  </a:lnTo>
                  <a:lnTo>
                    <a:pt x="1404" y="816"/>
                  </a:lnTo>
                  <a:lnTo>
                    <a:pt x="1397" y="790"/>
                  </a:lnTo>
                  <a:lnTo>
                    <a:pt x="1385" y="778"/>
                  </a:lnTo>
                  <a:lnTo>
                    <a:pt x="1371" y="765"/>
                  </a:lnTo>
                  <a:lnTo>
                    <a:pt x="1369" y="761"/>
                  </a:lnTo>
                  <a:lnTo>
                    <a:pt x="1361" y="724"/>
                  </a:lnTo>
                  <a:lnTo>
                    <a:pt x="1357" y="688"/>
                  </a:lnTo>
                  <a:lnTo>
                    <a:pt x="1363" y="682"/>
                  </a:lnTo>
                  <a:lnTo>
                    <a:pt x="1362" y="678"/>
                  </a:lnTo>
                  <a:lnTo>
                    <a:pt x="1359" y="677"/>
                  </a:lnTo>
                  <a:lnTo>
                    <a:pt x="1357" y="674"/>
                  </a:lnTo>
                  <a:lnTo>
                    <a:pt x="1357" y="671"/>
                  </a:lnTo>
                  <a:lnTo>
                    <a:pt x="1351" y="666"/>
                  </a:lnTo>
                  <a:lnTo>
                    <a:pt x="1351" y="664"/>
                  </a:lnTo>
                  <a:lnTo>
                    <a:pt x="1350" y="659"/>
                  </a:lnTo>
                  <a:lnTo>
                    <a:pt x="1354" y="658"/>
                  </a:lnTo>
                  <a:lnTo>
                    <a:pt x="1354" y="654"/>
                  </a:lnTo>
                  <a:lnTo>
                    <a:pt x="1351" y="649"/>
                  </a:lnTo>
                  <a:lnTo>
                    <a:pt x="1349" y="648"/>
                  </a:lnTo>
                  <a:lnTo>
                    <a:pt x="1344" y="649"/>
                  </a:lnTo>
                  <a:lnTo>
                    <a:pt x="1340" y="646"/>
                  </a:lnTo>
                  <a:lnTo>
                    <a:pt x="1331" y="626"/>
                  </a:lnTo>
                  <a:lnTo>
                    <a:pt x="1318" y="583"/>
                  </a:lnTo>
                  <a:lnTo>
                    <a:pt x="1316" y="570"/>
                  </a:lnTo>
                  <a:lnTo>
                    <a:pt x="1312" y="528"/>
                  </a:lnTo>
                  <a:lnTo>
                    <a:pt x="1312" y="519"/>
                  </a:lnTo>
                  <a:lnTo>
                    <a:pt x="1311" y="517"/>
                  </a:lnTo>
                  <a:lnTo>
                    <a:pt x="1307" y="512"/>
                  </a:lnTo>
                  <a:lnTo>
                    <a:pt x="1296" y="506"/>
                  </a:lnTo>
                  <a:lnTo>
                    <a:pt x="1290" y="505"/>
                  </a:lnTo>
                  <a:lnTo>
                    <a:pt x="1286" y="498"/>
                  </a:lnTo>
                  <a:lnTo>
                    <a:pt x="1287" y="491"/>
                  </a:lnTo>
                  <a:lnTo>
                    <a:pt x="1283" y="475"/>
                  </a:lnTo>
                  <a:lnTo>
                    <a:pt x="1283" y="470"/>
                  </a:lnTo>
                  <a:lnTo>
                    <a:pt x="1287" y="464"/>
                  </a:lnTo>
                  <a:lnTo>
                    <a:pt x="1292" y="462"/>
                  </a:lnTo>
                  <a:lnTo>
                    <a:pt x="1293" y="458"/>
                  </a:lnTo>
                  <a:lnTo>
                    <a:pt x="1293" y="454"/>
                  </a:lnTo>
                  <a:lnTo>
                    <a:pt x="1296" y="452"/>
                  </a:lnTo>
                  <a:lnTo>
                    <a:pt x="1298" y="444"/>
                  </a:lnTo>
                  <a:lnTo>
                    <a:pt x="1298" y="439"/>
                  </a:lnTo>
                  <a:lnTo>
                    <a:pt x="1298" y="432"/>
                  </a:lnTo>
                  <a:lnTo>
                    <a:pt x="1300" y="428"/>
                  </a:lnTo>
                  <a:lnTo>
                    <a:pt x="1305" y="424"/>
                  </a:lnTo>
                  <a:lnTo>
                    <a:pt x="1302" y="418"/>
                  </a:lnTo>
                  <a:lnTo>
                    <a:pt x="1302" y="404"/>
                  </a:lnTo>
                  <a:lnTo>
                    <a:pt x="1301" y="393"/>
                  </a:lnTo>
                  <a:lnTo>
                    <a:pt x="1300" y="379"/>
                  </a:lnTo>
                  <a:lnTo>
                    <a:pt x="1296" y="374"/>
                  </a:lnTo>
                  <a:lnTo>
                    <a:pt x="1293" y="368"/>
                  </a:lnTo>
                  <a:lnTo>
                    <a:pt x="1290" y="358"/>
                  </a:lnTo>
                  <a:lnTo>
                    <a:pt x="1287" y="350"/>
                  </a:lnTo>
                  <a:lnTo>
                    <a:pt x="1278" y="339"/>
                  </a:lnTo>
                  <a:lnTo>
                    <a:pt x="1276" y="333"/>
                  </a:lnTo>
                  <a:lnTo>
                    <a:pt x="1275" y="326"/>
                  </a:lnTo>
                  <a:lnTo>
                    <a:pt x="1269" y="322"/>
                  </a:lnTo>
                  <a:lnTo>
                    <a:pt x="1268" y="317"/>
                  </a:lnTo>
                  <a:lnTo>
                    <a:pt x="1266" y="310"/>
                  </a:lnTo>
                  <a:lnTo>
                    <a:pt x="1265" y="301"/>
                  </a:lnTo>
                  <a:lnTo>
                    <a:pt x="1263" y="295"/>
                  </a:lnTo>
                  <a:lnTo>
                    <a:pt x="1259" y="290"/>
                  </a:lnTo>
                  <a:lnTo>
                    <a:pt x="1254" y="273"/>
                  </a:lnTo>
                  <a:lnTo>
                    <a:pt x="1250" y="272"/>
                  </a:lnTo>
                  <a:lnTo>
                    <a:pt x="1246" y="268"/>
                  </a:lnTo>
                  <a:lnTo>
                    <a:pt x="1245" y="262"/>
                  </a:lnTo>
                  <a:lnTo>
                    <a:pt x="1236" y="259"/>
                  </a:lnTo>
                  <a:lnTo>
                    <a:pt x="1234" y="255"/>
                  </a:lnTo>
                  <a:lnTo>
                    <a:pt x="1230" y="249"/>
                  </a:lnTo>
                  <a:lnTo>
                    <a:pt x="1227" y="248"/>
                  </a:lnTo>
                  <a:lnTo>
                    <a:pt x="1210" y="249"/>
                  </a:lnTo>
                  <a:lnTo>
                    <a:pt x="1206" y="248"/>
                  </a:lnTo>
                  <a:lnTo>
                    <a:pt x="1205" y="247"/>
                  </a:lnTo>
                  <a:lnTo>
                    <a:pt x="1202" y="234"/>
                  </a:lnTo>
                  <a:lnTo>
                    <a:pt x="1198" y="231"/>
                  </a:lnTo>
                  <a:lnTo>
                    <a:pt x="1193" y="228"/>
                  </a:lnTo>
                  <a:lnTo>
                    <a:pt x="1190" y="226"/>
                  </a:lnTo>
                  <a:lnTo>
                    <a:pt x="1181" y="209"/>
                  </a:lnTo>
                  <a:lnTo>
                    <a:pt x="1178" y="201"/>
                  </a:lnTo>
                  <a:lnTo>
                    <a:pt x="1173" y="198"/>
                  </a:lnTo>
                  <a:lnTo>
                    <a:pt x="1170" y="192"/>
                  </a:lnTo>
                  <a:lnTo>
                    <a:pt x="1167" y="188"/>
                  </a:lnTo>
                  <a:lnTo>
                    <a:pt x="1161" y="186"/>
                  </a:lnTo>
                  <a:lnTo>
                    <a:pt x="1152" y="184"/>
                  </a:lnTo>
                  <a:lnTo>
                    <a:pt x="1148" y="180"/>
                  </a:lnTo>
                  <a:lnTo>
                    <a:pt x="1142" y="172"/>
                  </a:lnTo>
                  <a:lnTo>
                    <a:pt x="1136" y="166"/>
                  </a:lnTo>
                  <a:lnTo>
                    <a:pt x="1131" y="162"/>
                  </a:lnTo>
                  <a:lnTo>
                    <a:pt x="1112" y="160"/>
                  </a:lnTo>
                  <a:lnTo>
                    <a:pt x="1101" y="160"/>
                  </a:lnTo>
                  <a:lnTo>
                    <a:pt x="1091" y="158"/>
                  </a:lnTo>
                  <a:lnTo>
                    <a:pt x="1088" y="156"/>
                  </a:lnTo>
                  <a:lnTo>
                    <a:pt x="1076" y="159"/>
                  </a:lnTo>
                  <a:lnTo>
                    <a:pt x="1067" y="162"/>
                  </a:lnTo>
                  <a:lnTo>
                    <a:pt x="1063" y="161"/>
                  </a:lnTo>
                  <a:lnTo>
                    <a:pt x="1057" y="160"/>
                  </a:lnTo>
                  <a:lnTo>
                    <a:pt x="1053" y="158"/>
                  </a:lnTo>
                  <a:lnTo>
                    <a:pt x="1046" y="148"/>
                  </a:lnTo>
                  <a:lnTo>
                    <a:pt x="1043" y="146"/>
                  </a:lnTo>
                  <a:lnTo>
                    <a:pt x="1037" y="141"/>
                  </a:lnTo>
                  <a:lnTo>
                    <a:pt x="1033" y="136"/>
                  </a:lnTo>
                  <a:lnTo>
                    <a:pt x="1029" y="130"/>
                  </a:lnTo>
                  <a:lnTo>
                    <a:pt x="1027" y="128"/>
                  </a:lnTo>
                  <a:lnTo>
                    <a:pt x="1023" y="126"/>
                  </a:lnTo>
                  <a:lnTo>
                    <a:pt x="1015" y="128"/>
                  </a:lnTo>
                  <a:lnTo>
                    <a:pt x="1009" y="126"/>
                  </a:lnTo>
                  <a:lnTo>
                    <a:pt x="1003" y="123"/>
                  </a:lnTo>
                  <a:lnTo>
                    <a:pt x="999" y="123"/>
                  </a:lnTo>
                  <a:lnTo>
                    <a:pt x="994" y="122"/>
                  </a:lnTo>
                  <a:lnTo>
                    <a:pt x="993" y="119"/>
                  </a:lnTo>
                  <a:lnTo>
                    <a:pt x="994" y="109"/>
                  </a:lnTo>
                  <a:lnTo>
                    <a:pt x="994" y="106"/>
                  </a:lnTo>
                  <a:lnTo>
                    <a:pt x="992" y="103"/>
                  </a:lnTo>
                  <a:lnTo>
                    <a:pt x="982" y="97"/>
                  </a:lnTo>
                  <a:lnTo>
                    <a:pt x="976" y="101"/>
                  </a:lnTo>
                  <a:lnTo>
                    <a:pt x="967" y="109"/>
                  </a:lnTo>
                  <a:lnTo>
                    <a:pt x="956" y="118"/>
                  </a:lnTo>
                  <a:lnTo>
                    <a:pt x="951" y="125"/>
                  </a:lnTo>
                  <a:lnTo>
                    <a:pt x="949" y="126"/>
                  </a:lnTo>
                  <a:lnTo>
                    <a:pt x="946" y="126"/>
                  </a:lnTo>
                  <a:lnTo>
                    <a:pt x="939" y="122"/>
                  </a:lnTo>
                  <a:lnTo>
                    <a:pt x="923" y="114"/>
                  </a:lnTo>
                  <a:lnTo>
                    <a:pt x="909" y="108"/>
                  </a:lnTo>
                  <a:lnTo>
                    <a:pt x="909" y="106"/>
                  </a:lnTo>
                  <a:lnTo>
                    <a:pt x="910" y="100"/>
                  </a:lnTo>
                  <a:lnTo>
                    <a:pt x="913" y="87"/>
                  </a:lnTo>
                  <a:lnTo>
                    <a:pt x="914" y="83"/>
                  </a:lnTo>
                  <a:lnTo>
                    <a:pt x="919" y="77"/>
                  </a:lnTo>
                  <a:lnTo>
                    <a:pt x="921" y="72"/>
                  </a:lnTo>
                  <a:lnTo>
                    <a:pt x="919" y="70"/>
                  </a:lnTo>
                  <a:lnTo>
                    <a:pt x="911" y="66"/>
                  </a:lnTo>
                  <a:lnTo>
                    <a:pt x="898" y="63"/>
                  </a:lnTo>
                  <a:lnTo>
                    <a:pt x="880" y="59"/>
                  </a:lnTo>
                  <a:lnTo>
                    <a:pt x="871" y="53"/>
                  </a:lnTo>
                  <a:lnTo>
                    <a:pt x="868" y="49"/>
                  </a:lnTo>
                  <a:lnTo>
                    <a:pt x="870" y="47"/>
                  </a:lnTo>
                  <a:lnTo>
                    <a:pt x="877" y="25"/>
                  </a:lnTo>
                  <a:lnTo>
                    <a:pt x="876" y="22"/>
                  </a:lnTo>
                  <a:lnTo>
                    <a:pt x="872" y="22"/>
                  </a:lnTo>
                  <a:lnTo>
                    <a:pt x="866" y="23"/>
                  </a:lnTo>
                  <a:lnTo>
                    <a:pt x="858" y="23"/>
                  </a:lnTo>
                  <a:lnTo>
                    <a:pt x="856" y="18"/>
                  </a:lnTo>
                  <a:lnTo>
                    <a:pt x="854" y="17"/>
                  </a:lnTo>
                  <a:lnTo>
                    <a:pt x="847" y="18"/>
                  </a:lnTo>
                  <a:lnTo>
                    <a:pt x="840" y="18"/>
                  </a:lnTo>
                  <a:lnTo>
                    <a:pt x="829" y="16"/>
                  </a:lnTo>
                  <a:lnTo>
                    <a:pt x="819" y="13"/>
                  </a:lnTo>
                  <a:lnTo>
                    <a:pt x="808" y="12"/>
                  </a:lnTo>
                  <a:lnTo>
                    <a:pt x="804" y="13"/>
                  </a:lnTo>
                  <a:lnTo>
                    <a:pt x="792" y="11"/>
                  </a:lnTo>
                  <a:lnTo>
                    <a:pt x="787" y="11"/>
                  </a:lnTo>
                  <a:lnTo>
                    <a:pt x="784" y="0"/>
                  </a:lnTo>
                  <a:lnTo>
                    <a:pt x="778" y="1"/>
                  </a:lnTo>
                  <a:lnTo>
                    <a:pt x="771" y="4"/>
                  </a:lnTo>
                  <a:lnTo>
                    <a:pt x="762" y="3"/>
                  </a:lnTo>
                  <a:lnTo>
                    <a:pt x="754" y="7"/>
                  </a:lnTo>
                  <a:lnTo>
                    <a:pt x="748" y="9"/>
                  </a:lnTo>
                  <a:lnTo>
                    <a:pt x="739" y="43"/>
                  </a:lnTo>
                  <a:lnTo>
                    <a:pt x="736" y="57"/>
                  </a:lnTo>
                  <a:lnTo>
                    <a:pt x="724" y="69"/>
                  </a:lnTo>
                  <a:lnTo>
                    <a:pt x="732" y="72"/>
                  </a:lnTo>
                  <a:lnTo>
                    <a:pt x="740" y="84"/>
                  </a:lnTo>
                  <a:lnTo>
                    <a:pt x="741" y="89"/>
                  </a:lnTo>
                  <a:lnTo>
                    <a:pt x="741" y="96"/>
                  </a:lnTo>
                  <a:lnTo>
                    <a:pt x="730" y="108"/>
                  </a:lnTo>
                  <a:lnTo>
                    <a:pt x="726" y="113"/>
                  </a:lnTo>
                  <a:lnTo>
                    <a:pt x="724" y="115"/>
                  </a:lnTo>
                  <a:lnTo>
                    <a:pt x="726" y="118"/>
                  </a:lnTo>
                  <a:lnTo>
                    <a:pt x="733" y="118"/>
                  </a:lnTo>
                  <a:lnTo>
                    <a:pt x="736" y="120"/>
                  </a:lnTo>
                  <a:lnTo>
                    <a:pt x="738" y="123"/>
                  </a:lnTo>
                  <a:lnTo>
                    <a:pt x="739" y="130"/>
                  </a:lnTo>
                  <a:lnTo>
                    <a:pt x="736" y="143"/>
                  </a:lnTo>
                  <a:lnTo>
                    <a:pt x="729" y="160"/>
                  </a:lnTo>
                  <a:lnTo>
                    <a:pt x="723" y="165"/>
                  </a:lnTo>
                  <a:lnTo>
                    <a:pt x="716" y="165"/>
                  </a:lnTo>
                  <a:lnTo>
                    <a:pt x="710" y="167"/>
                  </a:lnTo>
                  <a:lnTo>
                    <a:pt x="703" y="171"/>
                  </a:lnTo>
                  <a:lnTo>
                    <a:pt x="692" y="180"/>
                  </a:lnTo>
                  <a:lnTo>
                    <a:pt x="680" y="188"/>
                  </a:lnTo>
                  <a:lnTo>
                    <a:pt x="672" y="190"/>
                  </a:lnTo>
                  <a:lnTo>
                    <a:pt x="666" y="191"/>
                  </a:lnTo>
                  <a:lnTo>
                    <a:pt x="656" y="190"/>
                  </a:lnTo>
                  <a:lnTo>
                    <a:pt x="643" y="183"/>
                  </a:lnTo>
                  <a:lnTo>
                    <a:pt x="636" y="182"/>
                  </a:lnTo>
                  <a:lnTo>
                    <a:pt x="633" y="183"/>
                  </a:lnTo>
                  <a:lnTo>
                    <a:pt x="631" y="186"/>
                  </a:lnTo>
                  <a:lnTo>
                    <a:pt x="630" y="196"/>
                  </a:lnTo>
                  <a:lnTo>
                    <a:pt x="626" y="207"/>
                  </a:lnTo>
                  <a:lnTo>
                    <a:pt x="621" y="214"/>
                  </a:lnTo>
                  <a:lnTo>
                    <a:pt x="614" y="218"/>
                  </a:lnTo>
                  <a:lnTo>
                    <a:pt x="593" y="220"/>
                  </a:lnTo>
                  <a:lnTo>
                    <a:pt x="584" y="224"/>
                  </a:lnTo>
                  <a:lnTo>
                    <a:pt x="577" y="234"/>
                  </a:lnTo>
                  <a:lnTo>
                    <a:pt x="569" y="239"/>
                  </a:lnTo>
                  <a:lnTo>
                    <a:pt x="560" y="241"/>
                  </a:lnTo>
                  <a:lnTo>
                    <a:pt x="554" y="242"/>
                  </a:lnTo>
                  <a:lnTo>
                    <a:pt x="551" y="248"/>
                  </a:lnTo>
                  <a:lnTo>
                    <a:pt x="554" y="262"/>
                  </a:lnTo>
                  <a:lnTo>
                    <a:pt x="552" y="272"/>
                  </a:lnTo>
                  <a:lnTo>
                    <a:pt x="551" y="283"/>
                  </a:lnTo>
                  <a:lnTo>
                    <a:pt x="545" y="285"/>
                  </a:lnTo>
                  <a:lnTo>
                    <a:pt x="540" y="289"/>
                  </a:lnTo>
                  <a:lnTo>
                    <a:pt x="535" y="296"/>
                  </a:lnTo>
                  <a:lnTo>
                    <a:pt x="529" y="298"/>
                  </a:lnTo>
                  <a:lnTo>
                    <a:pt x="528" y="302"/>
                  </a:lnTo>
                  <a:lnTo>
                    <a:pt x="528" y="305"/>
                  </a:lnTo>
                  <a:lnTo>
                    <a:pt x="523" y="310"/>
                  </a:lnTo>
                  <a:lnTo>
                    <a:pt x="524" y="313"/>
                  </a:lnTo>
                  <a:lnTo>
                    <a:pt x="529" y="314"/>
                  </a:lnTo>
                  <a:lnTo>
                    <a:pt x="536" y="311"/>
                  </a:lnTo>
                  <a:lnTo>
                    <a:pt x="543" y="314"/>
                  </a:lnTo>
                  <a:lnTo>
                    <a:pt x="549" y="314"/>
                  </a:lnTo>
                  <a:lnTo>
                    <a:pt x="552" y="316"/>
                  </a:lnTo>
                  <a:lnTo>
                    <a:pt x="563" y="337"/>
                  </a:lnTo>
                  <a:lnTo>
                    <a:pt x="564" y="344"/>
                  </a:lnTo>
                  <a:lnTo>
                    <a:pt x="567" y="345"/>
                  </a:lnTo>
                  <a:lnTo>
                    <a:pt x="573" y="346"/>
                  </a:lnTo>
                  <a:lnTo>
                    <a:pt x="577" y="349"/>
                  </a:lnTo>
                  <a:lnTo>
                    <a:pt x="581" y="357"/>
                  </a:lnTo>
                  <a:lnTo>
                    <a:pt x="585" y="367"/>
                  </a:lnTo>
                  <a:lnTo>
                    <a:pt x="587" y="372"/>
                  </a:lnTo>
                  <a:lnTo>
                    <a:pt x="588" y="374"/>
                  </a:lnTo>
                  <a:lnTo>
                    <a:pt x="590" y="374"/>
                  </a:lnTo>
                  <a:lnTo>
                    <a:pt x="596" y="372"/>
                  </a:lnTo>
                  <a:lnTo>
                    <a:pt x="601" y="374"/>
                  </a:lnTo>
                  <a:lnTo>
                    <a:pt x="613" y="361"/>
                  </a:lnTo>
                  <a:lnTo>
                    <a:pt x="619" y="361"/>
                  </a:lnTo>
                  <a:lnTo>
                    <a:pt x="621" y="362"/>
                  </a:lnTo>
                  <a:lnTo>
                    <a:pt x="627" y="373"/>
                  </a:lnTo>
                  <a:lnTo>
                    <a:pt x="633" y="381"/>
                  </a:lnTo>
                  <a:lnTo>
                    <a:pt x="642" y="393"/>
                  </a:lnTo>
                  <a:lnTo>
                    <a:pt x="650" y="400"/>
                  </a:lnTo>
                  <a:lnTo>
                    <a:pt x="650" y="405"/>
                  </a:lnTo>
                  <a:lnTo>
                    <a:pt x="658" y="422"/>
                  </a:lnTo>
                  <a:lnTo>
                    <a:pt x="657" y="432"/>
                  </a:lnTo>
                  <a:lnTo>
                    <a:pt x="647" y="441"/>
                  </a:lnTo>
                  <a:lnTo>
                    <a:pt x="644" y="448"/>
                  </a:lnTo>
                  <a:lnTo>
                    <a:pt x="644" y="463"/>
                  </a:lnTo>
                  <a:lnTo>
                    <a:pt x="644" y="471"/>
                  </a:lnTo>
                  <a:lnTo>
                    <a:pt x="645" y="476"/>
                  </a:lnTo>
                  <a:lnTo>
                    <a:pt x="650" y="478"/>
                  </a:lnTo>
                  <a:lnTo>
                    <a:pt x="663" y="483"/>
                  </a:lnTo>
                  <a:lnTo>
                    <a:pt x="680" y="491"/>
                  </a:lnTo>
                  <a:lnTo>
                    <a:pt x="688" y="499"/>
                  </a:lnTo>
                  <a:lnTo>
                    <a:pt x="697" y="507"/>
                  </a:lnTo>
                  <a:lnTo>
                    <a:pt x="703" y="518"/>
                  </a:lnTo>
                  <a:lnTo>
                    <a:pt x="706" y="530"/>
                  </a:lnTo>
                  <a:lnTo>
                    <a:pt x="718" y="540"/>
                  </a:lnTo>
                  <a:lnTo>
                    <a:pt x="720" y="543"/>
                  </a:lnTo>
                  <a:lnTo>
                    <a:pt x="721" y="555"/>
                  </a:lnTo>
                  <a:lnTo>
                    <a:pt x="726" y="558"/>
                  </a:lnTo>
                  <a:lnTo>
                    <a:pt x="729" y="565"/>
                  </a:lnTo>
                  <a:lnTo>
                    <a:pt x="740" y="576"/>
                  </a:lnTo>
                  <a:lnTo>
                    <a:pt x="757" y="595"/>
                  </a:lnTo>
                  <a:lnTo>
                    <a:pt x="757" y="601"/>
                  </a:lnTo>
                  <a:lnTo>
                    <a:pt x="766" y="607"/>
                  </a:lnTo>
                  <a:lnTo>
                    <a:pt x="778" y="620"/>
                  </a:lnTo>
                  <a:lnTo>
                    <a:pt x="788" y="632"/>
                  </a:lnTo>
                  <a:lnTo>
                    <a:pt x="794" y="644"/>
                  </a:lnTo>
                  <a:lnTo>
                    <a:pt x="796" y="650"/>
                  </a:lnTo>
                  <a:lnTo>
                    <a:pt x="796" y="667"/>
                  </a:lnTo>
                  <a:lnTo>
                    <a:pt x="799" y="677"/>
                  </a:lnTo>
                  <a:lnTo>
                    <a:pt x="806" y="692"/>
                  </a:lnTo>
                  <a:lnTo>
                    <a:pt x="807" y="701"/>
                  </a:lnTo>
                  <a:lnTo>
                    <a:pt x="805" y="710"/>
                  </a:lnTo>
                  <a:lnTo>
                    <a:pt x="796" y="721"/>
                  </a:lnTo>
                  <a:lnTo>
                    <a:pt x="790" y="730"/>
                  </a:lnTo>
                  <a:lnTo>
                    <a:pt x="788" y="742"/>
                  </a:lnTo>
                  <a:lnTo>
                    <a:pt x="782" y="749"/>
                  </a:lnTo>
                  <a:lnTo>
                    <a:pt x="775" y="753"/>
                  </a:lnTo>
                  <a:lnTo>
                    <a:pt x="770" y="759"/>
                  </a:lnTo>
                  <a:lnTo>
                    <a:pt x="768" y="768"/>
                  </a:lnTo>
                  <a:lnTo>
                    <a:pt x="769" y="777"/>
                  </a:lnTo>
                  <a:lnTo>
                    <a:pt x="772" y="789"/>
                  </a:lnTo>
                  <a:lnTo>
                    <a:pt x="774" y="799"/>
                  </a:lnTo>
                  <a:lnTo>
                    <a:pt x="775" y="810"/>
                  </a:lnTo>
                  <a:lnTo>
                    <a:pt x="768" y="828"/>
                  </a:lnTo>
                  <a:lnTo>
                    <a:pt x="763" y="845"/>
                  </a:lnTo>
                  <a:lnTo>
                    <a:pt x="759" y="852"/>
                  </a:lnTo>
                  <a:lnTo>
                    <a:pt x="753" y="855"/>
                  </a:lnTo>
                  <a:lnTo>
                    <a:pt x="747" y="858"/>
                  </a:lnTo>
                  <a:lnTo>
                    <a:pt x="746" y="855"/>
                  </a:lnTo>
                  <a:lnTo>
                    <a:pt x="746" y="852"/>
                  </a:lnTo>
                  <a:lnTo>
                    <a:pt x="752" y="845"/>
                  </a:lnTo>
                  <a:lnTo>
                    <a:pt x="753" y="841"/>
                  </a:lnTo>
                  <a:lnTo>
                    <a:pt x="752" y="839"/>
                  </a:lnTo>
                  <a:lnTo>
                    <a:pt x="748" y="835"/>
                  </a:lnTo>
                  <a:lnTo>
                    <a:pt x="748" y="833"/>
                  </a:lnTo>
                  <a:lnTo>
                    <a:pt x="750" y="832"/>
                  </a:lnTo>
                  <a:lnTo>
                    <a:pt x="752" y="828"/>
                  </a:lnTo>
                  <a:lnTo>
                    <a:pt x="752" y="826"/>
                  </a:lnTo>
                  <a:lnTo>
                    <a:pt x="752" y="822"/>
                  </a:lnTo>
                  <a:lnTo>
                    <a:pt x="750" y="821"/>
                  </a:lnTo>
                  <a:lnTo>
                    <a:pt x="750" y="825"/>
                  </a:lnTo>
                  <a:lnTo>
                    <a:pt x="747" y="831"/>
                  </a:lnTo>
                  <a:lnTo>
                    <a:pt x="746" y="834"/>
                  </a:lnTo>
                  <a:lnTo>
                    <a:pt x="750" y="839"/>
                  </a:lnTo>
                  <a:lnTo>
                    <a:pt x="748" y="840"/>
                  </a:lnTo>
                  <a:lnTo>
                    <a:pt x="746" y="845"/>
                  </a:lnTo>
                  <a:lnTo>
                    <a:pt x="742" y="854"/>
                  </a:lnTo>
                  <a:lnTo>
                    <a:pt x="744" y="862"/>
                  </a:lnTo>
                  <a:lnTo>
                    <a:pt x="738" y="863"/>
                  </a:lnTo>
                  <a:lnTo>
                    <a:pt x="733" y="867"/>
                  </a:lnTo>
                  <a:lnTo>
                    <a:pt x="728" y="869"/>
                  </a:lnTo>
                  <a:lnTo>
                    <a:pt x="727" y="872"/>
                  </a:lnTo>
                  <a:lnTo>
                    <a:pt x="721" y="875"/>
                  </a:lnTo>
                  <a:lnTo>
                    <a:pt x="716" y="878"/>
                  </a:lnTo>
                  <a:lnTo>
                    <a:pt x="715" y="876"/>
                  </a:lnTo>
                  <a:lnTo>
                    <a:pt x="714" y="873"/>
                  </a:lnTo>
                  <a:lnTo>
                    <a:pt x="715" y="870"/>
                  </a:lnTo>
                  <a:lnTo>
                    <a:pt x="715" y="867"/>
                  </a:lnTo>
                  <a:lnTo>
                    <a:pt x="710" y="866"/>
                  </a:lnTo>
                  <a:lnTo>
                    <a:pt x="705" y="869"/>
                  </a:lnTo>
                  <a:lnTo>
                    <a:pt x="706" y="875"/>
                  </a:lnTo>
                  <a:lnTo>
                    <a:pt x="706" y="886"/>
                  </a:lnTo>
                  <a:lnTo>
                    <a:pt x="705" y="891"/>
                  </a:lnTo>
                  <a:lnTo>
                    <a:pt x="702" y="899"/>
                  </a:lnTo>
                  <a:lnTo>
                    <a:pt x="699" y="911"/>
                  </a:lnTo>
                  <a:lnTo>
                    <a:pt x="699" y="918"/>
                  </a:lnTo>
                  <a:lnTo>
                    <a:pt x="691" y="917"/>
                  </a:lnTo>
                  <a:lnTo>
                    <a:pt x="686" y="915"/>
                  </a:lnTo>
                  <a:lnTo>
                    <a:pt x="680" y="905"/>
                  </a:lnTo>
                  <a:lnTo>
                    <a:pt x="678" y="899"/>
                  </a:lnTo>
                  <a:lnTo>
                    <a:pt x="667" y="915"/>
                  </a:lnTo>
                  <a:lnTo>
                    <a:pt x="666" y="918"/>
                  </a:lnTo>
                  <a:lnTo>
                    <a:pt x="649" y="934"/>
                  </a:lnTo>
                  <a:lnTo>
                    <a:pt x="642" y="941"/>
                  </a:lnTo>
                  <a:lnTo>
                    <a:pt x="627" y="954"/>
                  </a:lnTo>
                  <a:lnTo>
                    <a:pt x="621" y="952"/>
                  </a:lnTo>
                  <a:lnTo>
                    <a:pt x="614" y="951"/>
                  </a:lnTo>
                  <a:lnTo>
                    <a:pt x="600" y="954"/>
                  </a:lnTo>
                  <a:lnTo>
                    <a:pt x="601" y="959"/>
                  </a:lnTo>
                  <a:lnTo>
                    <a:pt x="602" y="960"/>
                  </a:lnTo>
                  <a:lnTo>
                    <a:pt x="599" y="964"/>
                  </a:lnTo>
                  <a:lnTo>
                    <a:pt x="597" y="968"/>
                  </a:lnTo>
                  <a:lnTo>
                    <a:pt x="601" y="971"/>
                  </a:lnTo>
                  <a:lnTo>
                    <a:pt x="602" y="976"/>
                  </a:lnTo>
                  <a:lnTo>
                    <a:pt x="603" y="980"/>
                  </a:lnTo>
                  <a:lnTo>
                    <a:pt x="605" y="981"/>
                  </a:lnTo>
                  <a:lnTo>
                    <a:pt x="606" y="985"/>
                  </a:lnTo>
                  <a:lnTo>
                    <a:pt x="605" y="988"/>
                  </a:lnTo>
                  <a:lnTo>
                    <a:pt x="608" y="993"/>
                  </a:lnTo>
                  <a:lnTo>
                    <a:pt x="608" y="998"/>
                  </a:lnTo>
                  <a:lnTo>
                    <a:pt x="607" y="1000"/>
                  </a:lnTo>
                  <a:lnTo>
                    <a:pt x="599" y="1000"/>
                  </a:lnTo>
                  <a:lnTo>
                    <a:pt x="593" y="1003"/>
                  </a:lnTo>
                  <a:lnTo>
                    <a:pt x="585" y="1003"/>
                  </a:lnTo>
                  <a:lnTo>
                    <a:pt x="584" y="1001"/>
                  </a:lnTo>
                  <a:lnTo>
                    <a:pt x="584" y="998"/>
                  </a:lnTo>
                  <a:lnTo>
                    <a:pt x="588" y="998"/>
                  </a:lnTo>
                  <a:lnTo>
                    <a:pt x="589" y="995"/>
                  </a:lnTo>
                  <a:lnTo>
                    <a:pt x="590" y="992"/>
                  </a:lnTo>
                  <a:lnTo>
                    <a:pt x="585" y="991"/>
                  </a:lnTo>
                  <a:lnTo>
                    <a:pt x="581" y="988"/>
                  </a:lnTo>
                  <a:lnTo>
                    <a:pt x="581" y="985"/>
                  </a:lnTo>
                  <a:lnTo>
                    <a:pt x="578" y="987"/>
                  </a:lnTo>
                  <a:lnTo>
                    <a:pt x="569" y="980"/>
                  </a:lnTo>
                  <a:lnTo>
                    <a:pt x="561" y="994"/>
                  </a:lnTo>
                  <a:lnTo>
                    <a:pt x="558" y="999"/>
                  </a:lnTo>
                  <a:lnTo>
                    <a:pt x="555" y="1001"/>
                  </a:lnTo>
                  <a:lnTo>
                    <a:pt x="552" y="1000"/>
                  </a:lnTo>
                  <a:lnTo>
                    <a:pt x="545" y="1010"/>
                  </a:lnTo>
                  <a:lnTo>
                    <a:pt x="540" y="1015"/>
                  </a:lnTo>
                  <a:lnTo>
                    <a:pt x="529" y="1018"/>
                  </a:lnTo>
                  <a:lnTo>
                    <a:pt x="522" y="1028"/>
                  </a:lnTo>
                  <a:lnTo>
                    <a:pt x="523" y="1031"/>
                  </a:lnTo>
                  <a:lnTo>
                    <a:pt x="521" y="1035"/>
                  </a:lnTo>
                  <a:lnTo>
                    <a:pt x="512" y="1048"/>
                  </a:lnTo>
                  <a:lnTo>
                    <a:pt x="507" y="1054"/>
                  </a:lnTo>
                  <a:lnTo>
                    <a:pt x="506" y="1052"/>
                  </a:lnTo>
                  <a:lnTo>
                    <a:pt x="497" y="1059"/>
                  </a:lnTo>
                  <a:close/>
                </a:path>
              </a:pathLst>
            </a:custGeom>
            <a:solidFill>
              <a:schemeClr val="accent2">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a:p>
          </p:txBody>
        </p:sp>
        <p:sp>
          <p:nvSpPr>
            <p:cNvPr id="277" name="Freeform 72">
              <a:extLst>
                <a:ext uri="{FF2B5EF4-FFF2-40B4-BE49-F238E27FC236}">
                  <a16:creationId xmlns:a16="http://schemas.microsoft.com/office/drawing/2014/main" id="{52965F8E-E0FA-7AB5-51C1-B56601D5453D}"/>
                </a:ext>
              </a:extLst>
            </p:cNvPr>
            <p:cNvSpPr>
              <a:spLocks/>
            </p:cNvSpPr>
            <p:nvPr/>
          </p:nvSpPr>
          <p:spPr bwMode="auto">
            <a:xfrm>
              <a:off x="3881" y="665"/>
              <a:ext cx="674" cy="1362"/>
            </a:xfrm>
            <a:custGeom>
              <a:avLst/>
              <a:gdLst>
                <a:gd name="T0" fmla="*/ 1 w 1347"/>
                <a:gd name="T1" fmla="*/ 0 h 2725"/>
                <a:gd name="T2" fmla="*/ 1 w 1347"/>
                <a:gd name="T3" fmla="*/ 0 h 2725"/>
                <a:gd name="T4" fmla="*/ 1 w 1347"/>
                <a:gd name="T5" fmla="*/ 0 h 2725"/>
                <a:gd name="T6" fmla="*/ 1 w 1347"/>
                <a:gd name="T7" fmla="*/ 0 h 2725"/>
                <a:gd name="T8" fmla="*/ 1 w 1347"/>
                <a:gd name="T9" fmla="*/ 0 h 2725"/>
                <a:gd name="T10" fmla="*/ 1 w 1347"/>
                <a:gd name="T11" fmla="*/ 0 h 2725"/>
                <a:gd name="T12" fmla="*/ 1 w 1347"/>
                <a:gd name="T13" fmla="*/ 0 h 2725"/>
                <a:gd name="T14" fmla="*/ 1 w 1347"/>
                <a:gd name="T15" fmla="*/ 0 h 2725"/>
                <a:gd name="T16" fmla="*/ 1 w 1347"/>
                <a:gd name="T17" fmla="*/ 0 h 2725"/>
                <a:gd name="T18" fmla="*/ 1 w 1347"/>
                <a:gd name="T19" fmla="*/ 0 h 2725"/>
                <a:gd name="T20" fmla="*/ 1 w 1347"/>
                <a:gd name="T21" fmla="*/ 0 h 2725"/>
                <a:gd name="T22" fmla="*/ 1 w 1347"/>
                <a:gd name="T23" fmla="*/ 0 h 2725"/>
                <a:gd name="T24" fmla="*/ 1 w 1347"/>
                <a:gd name="T25" fmla="*/ 0 h 2725"/>
                <a:gd name="T26" fmla="*/ 1 w 1347"/>
                <a:gd name="T27" fmla="*/ 0 h 2725"/>
                <a:gd name="T28" fmla="*/ 1 w 1347"/>
                <a:gd name="T29" fmla="*/ 0 h 2725"/>
                <a:gd name="T30" fmla="*/ 1 w 1347"/>
                <a:gd name="T31" fmla="*/ 0 h 2725"/>
                <a:gd name="T32" fmla="*/ 1 w 1347"/>
                <a:gd name="T33" fmla="*/ 0 h 2725"/>
                <a:gd name="T34" fmla="*/ 1 w 1347"/>
                <a:gd name="T35" fmla="*/ 0 h 2725"/>
                <a:gd name="T36" fmla="*/ 1 w 1347"/>
                <a:gd name="T37" fmla="*/ 0 h 2725"/>
                <a:gd name="T38" fmla="*/ 1 w 1347"/>
                <a:gd name="T39" fmla="*/ 0 h 2725"/>
                <a:gd name="T40" fmla="*/ 1 w 1347"/>
                <a:gd name="T41" fmla="*/ 0 h 2725"/>
                <a:gd name="T42" fmla="*/ 1 w 1347"/>
                <a:gd name="T43" fmla="*/ 0 h 2725"/>
                <a:gd name="T44" fmla="*/ 1 w 1347"/>
                <a:gd name="T45" fmla="*/ 0 h 2725"/>
                <a:gd name="T46" fmla="*/ 1 w 1347"/>
                <a:gd name="T47" fmla="*/ 0 h 2725"/>
                <a:gd name="T48" fmla="*/ 1 w 1347"/>
                <a:gd name="T49" fmla="*/ 0 h 2725"/>
                <a:gd name="T50" fmla="*/ 1 w 1347"/>
                <a:gd name="T51" fmla="*/ 0 h 2725"/>
                <a:gd name="T52" fmla="*/ 1 w 1347"/>
                <a:gd name="T53" fmla="*/ 0 h 2725"/>
                <a:gd name="T54" fmla="*/ 1 w 1347"/>
                <a:gd name="T55" fmla="*/ 0 h 2725"/>
                <a:gd name="T56" fmla="*/ 1 w 1347"/>
                <a:gd name="T57" fmla="*/ 0 h 2725"/>
                <a:gd name="T58" fmla="*/ 1 w 1347"/>
                <a:gd name="T59" fmla="*/ 0 h 2725"/>
                <a:gd name="T60" fmla="*/ 1 w 1347"/>
                <a:gd name="T61" fmla="*/ 0 h 2725"/>
                <a:gd name="T62" fmla="*/ 1 w 1347"/>
                <a:gd name="T63" fmla="*/ 0 h 2725"/>
                <a:gd name="T64" fmla="*/ 1 w 1347"/>
                <a:gd name="T65" fmla="*/ 0 h 2725"/>
                <a:gd name="T66" fmla="*/ 1 w 1347"/>
                <a:gd name="T67" fmla="*/ 0 h 2725"/>
                <a:gd name="T68" fmla="*/ 1 w 1347"/>
                <a:gd name="T69" fmla="*/ 0 h 2725"/>
                <a:gd name="T70" fmla="*/ 1 w 1347"/>
                <a:gd name="T71" fmla="*/ 0 h 2725"/>
                <a:gd name="T72" fmla="*/ 1 w 1347"/>
                <a:gd name="T73" fmla="*/ 0 h 2725"/>
                <a:gd name="T74" fmla="*/ 1 w 1347"/>
                <a:gd name="T75" fmla="*/ 0 h 2725"/>
                <a:gd name="T76" fmla="*/ 1 w 1347"/>
                <a:gd name="T77" fmla="*/ 0 h 2725"/>
                <a:gd name="T78" fmla="*/ 1 w 1347"/>
                <a:gd name="T79" fmla="*/ 0 h 2725"/>
                <a:gd name="T80" fmla="*/ 1 w 1347"/>
                <a:gd name="T81" fmla="*/ 0 h 2725"/>
                <a:gd name="T82" fmla="*/ 1 w 1347"/>
                <a:gd name="T83" fmla="*/ 0 h 2725"/>
                <a:gd name="T84" fmla="*/ 1 w 1347"/>
                <a:gd name="T85" fmla="*/ 0 h 2725"/>
                <a:gd name="T86" fmla="*/ 1 w 1347"/>
                <a:gd name="T87" fmla="*/ 0 h 2725"/>
                <a:gd name="T88" fmla="*/ 1 w 1347"/>
                <a:gd name="T89" fmla="*/ 0 h 2725"/>
                <a:gd name="T90" fmla="*/ 1 w 1347"/>
                <a:gd name="T91" fmla="*/ 0 h 2725"/>
                <a:gd name="T92" fmla="*/ 1 w 1347"/>
                <a:gd name="T93" fmla="*/ 0 h 2725"/>
                <a:gd name="T94" fmla="*/ 1 w 1347"/>
                <a:gd name="T95" fmla="*/ 0 h 2725"/>
                <a:gd name="T96" fmla="*/ 1 w 1347"/>
                <a:gd name="T97" fmla="*/ 0 h 2725"/>
                <a:gd name="T98" fmla="*/ 1 w 1347"/>
                <a:gd name="T99" fmla="*/ 0 h 2725"/>
                <a:gd name="T100" fmla="*/ 1 w 1347"/>
                <a:gd name="T101" fmla="*/ 0 h 2725"/>
                <a:gd name="T102" fmla="*/ 1 w 1347"/>
                <a:gd name="T103" fmla="*/ 0 h 2725"/>
                <a:gd name="T104" fmla="*/ 1 w 1347"/>
                <a:gd name="T105" fmla="*/ 0 h 2725"/>
                <a:gd name="T106" fmla="*/ 1 w 1347"/>
                <a:gd name="T107" fmla="*/ 0 h 2725"/>
                <a:gd name="T108" fmla="*/ 1 w 1347"/>
                <a:gd name="T109" fmla="*/ 0 h 2725"/>
                <a:gd name="T110" fmla="*/ 1 w 1347"/>
                <a:gd name="T111" fmla="*/ 0 h 2725"/>
                <a:gd name="T112" fmla="*/ 1 w 1347"/>
                <a:gd name="T113" fmla="*/ 0 h 2725"/>
                <a:gd name="T114" fmla="*/ 1 w 1347"/>
                <a:gd name="T115" fmla="*/ 0 h 2725"/>
                <a:gd name="T116" fmla="*/ 1 w 1347"/>
                <a:gd name="T117" fmla="*/ 0 h 272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347"/>
                <a:gd name="T178" fmla="*/ 0 h 2725"/>
                <a:gd name="T179" fmla="*/ 1347 w 1347"/>
                <a:gd name="T180" fmla="*/ 2725 h 2725"/>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347" h="2725">
                  <a:moveTo>
                    <a:pt x="470" y="2628"/>
                  </a:moveTo>
                  <a:lnTo>
                    <a:pt x="474" y="2624"/>
                  </a:lnTo>
                  <a:lnTo>
                    <a:pt x="479" y="2623"/>
                  </a:lnTo>
                  <a:lnTo>
                    <a:pt x="491" y="2622"/>
                  </a:lnTo>
                  <a:lnTo>
                    <a:pt x="496" y="2624"/>
                  </a:lnTo>
                  <a:lnTo>
                    <a:pt x="500" y="2628"/>
                  </a:lnTo>
                  <a:lnTo>
                    <a:pt x="504" y="2628"/>
                  </a:lnTo>
                  <a:lnTo>
                    <a:pt x="504" y="2632"/>
                  </a:lnTo>
                  <a:lnTo>
                    <a:pt x="508" y="2636"/>
                  </a:lnTo>
                  <a:lnTo>
                    <a:pt x="509" y="2638"/>
                  </a:lnTo>
                  <a:lnTo>
                    <a:pt x="506" y="2643"/>
                  </a:lnTo>
                  <a:lnTo>
                    <a:pt x="508" y="2646"/>
                  </a:lnTo>
                  <a:lnTo>
                    <a:pt x="509" y="2648"/>
                  </a:lnTo>
                  <a:lnTo>
                    <a:pt x="510" y="2650"/>
                  </a:lnTo>
                  <a:lnTo>
                    <a:pt x="514" y="2649"/>
                  </a:lnTo>
                  <a:lnTo>
                    <a:pt x="514" y="2646"/>
                  </a:lnTo>
                  <a:lnTo>
                    <a:pt x="514" y="2642"/>
                  </a:lnTo>
                  <a:lnTo>
                    <a:pt x="519" y="2634"/>
                  </a:lnTo>
                  <a:lnTo>
                    <a:pt x="528" y="2629"/>
                  </a:lnTo>
                  <a:lnTo>
                    <a:pt x="531" y="2629"/>
                  </a:lnTo>
                  <a:lnTo>
                    <a:pt x="534" y="2632"/>
                  </a:lnTo>
                  <a:lnTo>
                    <a:pt x="540" y="2638"/>
                  </a:lnTo>
                  <a:lnTo>
                    <a:pt x="544" y="2640"/>
                  </a:lnTo>
                  <a:lnTo>
                    <a:pt x="546" y="2640"/>
                  </a:lnTo>
                  <a:lnTo>
                    <a:pt x="555" y="2635"/>
                  </a:lnTo>
                  <a:lnTo>
                    <a:pt x="557" y="2634"/>
                  </a:lnTo>
                  <a:lnTo>
                    <a:pt x="569" y="2636"/>
                  </a:lnTo>
                  <a:lnTo>
                    <a:pt x="576" y="2641"/>
                  </a:lnTo>
                  <a:lnTo>
                    <a:pt x="581" y="2641"/>
                  </a:lnTo>
                  <a:lnTo>
                    <a:pt x="585" y="2641"/>
                  </a:lnTo>
                  <a:lnTo>
                    <a:pt x="591" y="2643"/>
                  </a:lnTo>
                  <a:lnTo>
                    <a:pt x="598" y="2649"/>
                  </a:lnTo>
                  <a:lnTo>
                    <a:pt x="604" y="2650"/>
                  </a:lnTo>
                  <a:lnTo>
                    <a:pt x="605" y="2650"/>
                  </a:lnTo>
                  <a:lnTo>
                    <a:pt x="608" y="2648"/>
                  </a:lnTo>
                  <a:lnTo>
                    <a:pt x="609" y="2644"/>
                  </a:lnTo>
                  <a:lnTo>
                    <a:pt x="611" y="2643"/>
                  </a:lnTo>
                  <a:lnTo>
                    <a:pt x="614" y="2643"/>
                  </a:lnTo>
                  <a:lnTo>
                    <a:pt x="617" y="2644"/>
                  </a:lnTo>
                  <a:lnTo>
                    <a:pt x="621" y="2644"/>
                  </a:lnTo>
                  <a:lnTo>
                    <a:pt x="624" y="2643"/>
                  </a:lnTo>
                  <a:lnTo>
                    <a:pt x="631" y="2641"/>
                  </a:lnTo>
                  <a:lnTo>
                    <a:pt x="640" y="2635"/>
                  </a:lnTo>
                  <a:lnTo>
                    <a:pt x="649" y="2628"/>
                  </a:lnTo>
                  <a:lnTo>
                    <a:pt x="654" y="2623"/>
                  </a:lnTo>
                  <a:lnTo>
                    <a:pt x="661" y="2624"/>
                  </a:lnTo>
                  <a:lnTo>
                    <a:pt x="677" y="2624"/>
                  </a:lnTo>
                  <a:lnTo>
                    <a:pt x="684" y="2626"/>
                  </a:lnTo>
                  <a:lnTo>
                    <a:pt x="690" y="2630"/>
                  </a:lnTo>
                  <a:lnTo>
                    <a:pt x="695" y="2637"/>
                  </a:lnTo>
                  <a:lnTo>
                    <a:pt x="700" y="2647"/>
                  </a:lnTo>
                  <a:lnTo>
                    <a:pt x="701" y="2650"/>
                  </a:lnTo>
                  <a:lnTo>
                    <a:pt x="707" y="2650"/>
                  </a:lnTo>
                  <a:lnTo>
                    <a:pt x="712" y="2650"/>
                  </a:lnTo>
                  <a:lnTo>
                    <a:pt x="713" y="2653"/>
                  </a:lnTo>
                  <a:lnTo>
                    <a:pt x="712" y="2658"/>
                  </a:lnTo>
                  <a:lnTo>
                    <a:pt x="712" y="2661"/>
                  </a:lnTo>
                  <a:lnTo>
                    <a:pt x="713" y="2662"/>
                  </a:lnTo>
                  <a:lnTo>
                    <a:pt x="717" y="2664"/>
                  </a:lnTo>
                  <a:lnTo>
                    <a:pt x="723" y="2662"/>
                  </a:lnTo>
                  <a:lnTo>
                    <a:pt x="726" y="2664"/>
                  </a:lnTo>
                  <a:lnTo>
                    <a:pt x="729" y="2668"/>
                  </a:lnTo>
                  <a:lnTo>
                    <a:pt x="732" y="2670"/>
                  </a:lnTo>
                  <a:lnTo>
                    <a:pt x="738" y="2668"/>
                  </a:lnTo>
                  <a:lnTo>
                    <a:pt x="748" y="2671"/>
                  </a:lnTo>
                  <a:lnTo>
                    <a:pt x="755" y="2676"/>
                  </a:lnTo>
                  <a:lnTo>
                    <a:pt x="760" y="2684"/>
                  </a:lnTo>
                  <a:lnTo>
                    <a:pt x="767" y="2695"/>
                  </a:lnTo>
                  <a:lnTo>
                    <a:pt x="771" y="2705"/>
                  </a:lnTo>
                  <a:lnTo>
                    <a:pt x="769" y="2709"/>
                  </a:lnTo>
                  <a:lnTo>
                    <a:pt x="766" y="2714"/>
                  </a:lnTo>
                  <a:lnTo>
                    <a:pt x="766" y="2719"/>
                  </a:lnTo>
                  <a:lnTo>
                    <a:pt x="767" y="2721"/>
                  </a:lnTo>
                  <a:lnTo>
                    <a:pt x="772" y="2724"/>
                  </a:lnTo>
                  <a:lnTo>
                    <a:pt x="780" y="2725"/>
                  </a:lnTo>
                  <a:lnTo>
                    <a:pt x="786" y="2721"/>
                  </a:lnTo>
                  <a:lnTo>
                    <a:pt x="797" y="2706"/>
                  </a:lnTo>
                  <a:lnTo>
                    <a:pt x="803" y="2701"/>
                  </a:lnTo>
                  <a:lnTo>
                    <a:pt x="809" y="2700"/>
                  </a:lnTo>
                  <a:lnTo>
                    <a:pt x="813" y="2702"/>
                  </a:lnTo>
                  <a:lnTo>
                    <a:pt x="817" y="2711"/>
                  </a:lnTo>
                  <a:lnTo>
                    <a:pt x="821" y="2713"/>
                  </a:lnTo>
                  <a:lnTo>
                    <a:pt x="826" y="2715"/>
                  </a:lnTo>
                  <a:lnTo>
                    <a:pt x="835" y="2719"/>
                  </a:lnTo>
                  <a:lnTo>
                    <a:pt x="844" y="2723"/>
                  </a:lnTo>
                  <a:lnTo>
                    <a:pt x="851" y="2719"/>
                  </a:lnTo>
                  <a:lnTo>
                    <a:pt x="860" y="2714"/>
                  </a:lnTo>
                  <a:lnTo>
                    <a:pt x="865" y="2697"/>
                  </a:lnTo>
                  <a:lnTo>
                    <a:pt x="889" y="2628"/>
                  </a:lnTo>
                  <a:lnTo>
                    <a:pt x="890" y="2623"/>
                  </a:lnTo>
                  <a:lnTo>
                    <a:pt x="906" y="2584"/>
                  </a:lnTo>
                  <a:lnTo>
                    <a:pt x="914" y="2565"/>
                  </a:lnTo>
                  <a:lnTo>
                    <a:pt x="930" y="2547"/>
                  </a:lnTo>
                  <a:lnTo>
                    <a:pt x="935" y="2537"/>
                  </a:lnTo>
                  <a:lnTo>
                    <a:pt x="936" y="2533"/>
                  </a:lnTo>
                  <a:lnTo>
                    <a:pt x="935" y="2522"/>
                  </a:lnTo>
                  <a:lnTo>
                    <a:pt x="936" y="2517"/>
                  </a:lnTo>
                  <a:lnTo>
                    <a:pt x="947" y="2489"/>
                  </a:lnTo>
                  <a:lnTo>
                    <a:pt x="954" y="2469"/>
                  </a:lnTo>
                  <a:lnTo>
                    <a:pt x="974" y="2432"/>
                  </a:lnTo>
                  <a:lnTo>
                    <a:pt x="995" y="2391"/>
                  </a:lnTo>
                  <a:lnTo>
                    <a:pt x="1006" y="2375"/>
                  </a:lnTo>
                  <a:lnTo>
                    <a:pt x="1013" y="2367"/>
                  </a:lnTo>
                  <a:lnTo>
                    <a:pt x="1025" y="2354"/>
                  </a:lnTo>
                  <a:lnTo>
                    <a:pt x="1030" y="2340"/>
                  </a:lnTo>
                  <a:lnTo>
                    <a:pt x="1042" y="2326"/>
                  </a:lnTo>
                  <a:lnTo>
                    <a:pt x="1046" y="2322"/>
                  </a:lnTo>
                  <a:lnTo>
                    <a:pt x="1055" y="2314"/>
                  </a:lnTo>
                  <a:lnTo>
                    <a:pt x="1075" y="2296"/>
                  </a:lnTo>
                  <a:lnTo>
                    <a:pt x="1105" y="2274"/>
                  </a:lnTo>
                  <a:lnTo>
                    <a:pt x="1131" y="2259"/>
                  </a:lnTo>
                  <a:lnTo>
                    <a:pt x="1149" y="2248"/>
                  </a:lnTo>
                  <a:lnTo>
                    <a:pt x="1161" y="2245"/>
                  </a:lnTo>
                  <a:lnTo>
                    <a:pt x="1179" y="2239"/>
                  </a:lnTo>
                  <a:lnTo>
                    <a:pt x="1199" y="2232"/>
                  </a:lnTo>
                  <a:lnTo>
                    <a:pt x="1202" y="2233"/>
                  </a:lnTo>
                  <a:lnTo>
                    <a:pt x="1215" y="2241"/>
                  </a:lnTo>
                  <a:lnTo>
                    <a:pt x="1219" y="2237"/>
                  </a:lnTo>
                  <a:lnTo>
                    <a:pt x="1241" y="2215"/>
                  </a:lnTo>
                  <a:lnTo>
                    <a:pt x="1295" y="2149"/>
                  </a:lnTo>
                  <a:lnTo>
                    <a:pt x="1309" y="2131"/>
                  </a:lnTo>
                  <a:lnTo>
                    <a:pt x="1320" y="2129"/>
                  </a:lnTo>
                  <a:lnTo>
                    <a:pt x="1322" y="2119"/>
                  </a:lnTo>
                  <a:lnTo>
                    <a:pt x="1323" y="2113"/>
                  </a:lnTo>
                  <a:lnTo>
                    <a:pt x="1341" y="2090"/>
                  </a:lnTo>
                  <a:lnTo>
                    <a:pt x="1347" y="2081"/>
                  </a:lnTo>
                  <a:lnTo>
                    <a:pt x="1340" y="2023"/>
                  </a:lnTo>
                  <a:lnTo>
                    <a:pt x="1335" y="1994"/>
                  </a:lnTo>
                  <a:lnTo>
                    <a:pt x="1330" y="1953"/>
                  </a:lnTo>
                  <a:lnTo>
                    <a:pt x="1315" y="1932"/>
                  </a:lnTo>
                  <a:lnTo>
                    <a:pt x="1314" y="1917"/>
                  </a:lnTo>
                  <a:lnTo>
                    <a:pt x="1310" y="1897"/>
                  </a:lnTo>
                  <a:lnTo>
                    <a:pt x="1307" y="1869"/>
                  </a:lnTo>
                  <a:lnTo>
                    <a:pt x="1304" y="1846"/>
                  </a:lnTo>
                  <a:lnTo>
                    <a:pt x="1304" y="1842"/>
                  </a:lnTo>
                  <a:lnTo>
                    <a:pt x="1302" y="1839"/>
                  </a:lnTo>
                  <a:lnTo>
                    <a:pt x="1298" y="1839"/>
                  </a:lnTo>
                  <a:lnTo>
                    <a:pt x="1297" y="1838"/>
                  </a:lnTo>
                  <a:lnTo>
                    <a:pt x="1296" y="1833"/>
                  </a:lnTo>
                  <a:lnTo>
                    <a:pt x="1293" y="1816"/>
                  </a:lnTo>
                  <a:lnTo>
                    <a:pt x="1291" y="1795"/>
                  </a:lnTo>
                  <a:lnTo>
                    <a:pt x="1291" y="1790"/>
                  </a:lnTo>
                  <a:lnTo>
                    <a:pt x="1304" y="1769"/>
                  </a:lnTo>
                  <a:lnTo>
                    <a:pt x="1305" y="1762"/>
                  </a:lnTo>
                  <a:lnTo>
                    <a:pt x="1304" y="1759"/>
                  </a:lnTo>
                  <a:lnTo>
                    <a:pt x="1292" y="1741"/>
                  </a:lnTo>
                  <a:lnTo>
                    <a:pt x="1291" y="1735"/>
                  </a:lnTo>
                  <a:lnTo>
                    <a:pt x="1293" y="1729"/>
                  </a:lnTo>
                  <a:lnTo>
                    <a:pt x="1290" y="1718"/>
                  </a:lnTo>
                  <a:lnTo>
                    <a:pt x="1281" y="1684"/>
                  </a:lnTo>
                  <a:lnTo>
                    <a:pt x="1280" y="1680"/>
                  </a:lnTo>
                  <a:lnTo>
                    <a:pt x="1269" y="1673"/>
                  </a:lnTo>
                  <a:lnTo>
                    <a:pt x="1269" y="1672"/>
                  </a:lnTo>
                  <a:lnTo>
                    <a:pt x="1269" y="1668"/>
                  </a:lnTo>
                  <a:lnTo>
                    <a:pt x="1272" y="1665"/>
                  </a:lnTo>
                  <a:lnTo>
                    <a:pt x="1271" y="1661"/>
                  </a:lnTo>
                  <a:lnTo>
                    <a:pt x="1268" y="1659"/>
                  </a:lnTo>
                  <a:lnTo>
                    <a:pt x="1261" y="1654"/>
                  </a:lnTo>
                  <a:lnTo>
                    <a:pt x="1257" y="1652"/>
                  </a:lnTo>
                  <a:lnTo>
                    <a:pt x="1257" y="1648"/>
                  </a:lnTo>
                  <a:lnTo>
                    <a:pt x="1257" y="1641"/>
                  </a:lnTo>
                  <a:lnTo>
                    <a:pt x="1256" y="1637"/>
                  </a:lnTo>
                  <a:lnTo>
                    <a:pt x="1253" y="1635"/>
                  </a:lnTo>
                  <a:lnTo>
                    <a:pt x="1247" y="1634"/>
                  </a:lnTo>
                  <a:lnTo>
                    <a:pt x="1244" y="1632"/>
                  </a:lnTo>
                  <a:lnTo>
                    <a:pt x="1242" y="1629"/>
                  </a:lnTo>
                  <a:lnTo>
                    <a:pt x="1241" y="1620"/>
                  </a:lnTo>
                  <a:lnTo>
                    <a:pt x="1237" y="1616"/>
                  </a:lnTo>
                  <a:lnTo>
                    <a:pt x="1232" y="1614"/>
                  </a:lnTo>
                  <a:lnTo>
                    <a:pt x="1231" y="1610"/>
                  </a:lnTo>
                  <a:lnTo>
                    <a:pt x="1231" y="1602"/>
                  </a:lnTo>
                  <a:lnTo>
                    <a:pt x="1233" y="1595"/>
                  </a:lnTo>
                  <a:lnTo>
                    <a:pt x="1233" y="1589"/>
                  </a:lnTo>
                  <a:lnTo>
                    <a:pt x="1236" y="1581"/>
                  </a:lnTo>
                  <a:lnTo>
                    <a:pt x="1235" y="1576"/>
                  </a:lnTo>
                  <a:lnTo>
                    <a:pt x="1233" y="1570"/>
                  </a:lnTo>
                  <a:lnTo>
                    <a:pt x="1235" y="1560"/>
                  </a:lnTo>
                  <a:lnTo>
                    <a:pt x="1236" y="1551"/>
                  </a:lnTo>
                  <a:lnTo>
                    <a:pt x="1239" y="1542"/>
                  </a:lnTo>
                  <a:lnTo>
                    <a:pt x="1247" y="1533"/>
                  </a:lnTo>
                  <a:lnTo>
                    <a:pt x="1248" y="1528"/>
                  </a:lnTo>
                  <a:lnTo>
                    <a:pt x="1244" y="1522"/>
                  </a:lnTo>
                  <a:lnTo>
                    <a:pt x="1245" y="1518"/>
                  </a:lnTo>
                  <a:lnTo>
                    <a:pt x="1247" y="1512"/>
                  </a:lnTo>
                  <a:lnTo>
                    <a:pt x="1244" y="1505"/>
                  </a:lnTo>
                  <a:lnTo>
                    <a:pt x="1243" y="1501"/>
                  </a:lnTo>
                  <a:lnTo>
                    <a:pt x="1241" y="1498"/>
                  </a:lnTo>
                  <a:lnTo>
                    <a:pt x="1236" y="1491"/>
                  </a:lnTo>
                  <a:lnTo>
                    <a:pt x="1231" y="1491"/>
                  </a:lnTo>
                  <a:lnTo>
                    <a:pt x="1227" y="1489"/>
                  </a:lnTo>
                  <a:lnTo>
                    <a:pt x="1220" y="1482"/>
                  </a:lnTo>
                  <a:lnTo>
                    <a:pt x="1214" y="1475"/>
                  </a:lnTo>
                  <a:lnTo>
                    <a:pt x="1205" y="1470"/>
                  </a:lnTo>
                  <a:lnTo>
                    <a:pt x="1201" y="1463"/>
                  </a:lnTo>
                  <a:lnTo>
                    <a:pt x="1199" y="1453"/>
                  </a:lnTo>
                  <a:lnTo>
                    <a:pt x="1200" y="1446"/>
                  </a:lnTo>
                  <a:lnTo>
                    <a:pt x="1199" y="1442"/>
                  </a:lnTo>
                  <a:lnTo>
                    <a:pt x="1200" y="1438"/>
                  </a:lnTo>
                  <a:lnTo>
                    <a:pt x="1194" y="1428"/>
                  </a:lnTo>
                  <a:lnTo>
                    <a:pt x="1191" y="1421"/>
                  </a:lnTo>
                  <a:lnTo>
                    <a:pt x="1166" y="1411"/>
                  </a:lnTo>
                  <a:lnTo>
                    <a:pt x="1163" y="1409"/>
                  </a:lnTo>
                  <a:lnTo>
                    <a:pt x="1148" y="1384"/>
                  </a:lnTo>
                  <a:lnTo>
                    <a:pt x="1133" y="1351"/>
                  </a:lnTo>
                  <a:lnTo>
                    <a:pt x="1112" y="1308"/>
                  </a:lnTo>
                  <a:lnTo>
                    <a:pt x="1106" y="1297"/>
                  </a:lnTo>
                  <a:lnTo>
                    <a:pt x="1099" y="1281"/>
                  </a:lnTo>
                  <a:lnTo>
                    <a:pt x="1092" y="1267"/>
                  </a:lnTo>
                  <a:lnTo>
                    <a:pt x="1081" y="1239"/>
                  </a:lnTo>
                  <a:lnTo>
                    <a:pt x="1063" y="1206"/>
                  </a:lnTo>
                  <a:lnTo>
                    <a:pt x="1052" y="1185"/>
                  </a:lnTo>
                  <a:lnTo>
                    <a:pt x="1040" y="1160"/>
                  </a:lnTo>
                  <a:lnTo>
                    <a:pt x="1033" y="1143"/>
                  </a:lnTo>
                  <a:lnTo>
                    <a:pt x="1008" y="1092"/>
                  </a:lnTo>
                  <a:lnTo>
                    <a:pt x="1004" y="1083"/>
                  </a:lnTo>
                  <a:lnTo>
                    <a:pt x="997" y="1071"/>
                  </a:lnTo>
                  <a:lnTo>
                    <a:pt x="991" y="1057"/>
                  </a:lnTo>
                  <a:lnTo>
                    <a:pt x="973" y="1009"/>
                  </a:lnTo>
                  <a:lnTo>
                    <a:pt x="959" y="975"/>
                  </a:lnTo>
                  <a:lnTo>
                    <a:pt x="955" y="966"/>
                  </a:lnTo>
                  <a:lnTo>
                    <a:pt x="950" y="951"/>
                  </a:lnTo>
                  <a:lnTo>
                    <a:pt x="934" y="904"/>
                  </a:lnTo>
                  <a:lnTo>
                    <a:pt x="929" y="891"/>
                  </a:lnTo>
                  <a:lnTo>
                    <a:pt x="917" y="862"/>
                  </a:lnTo>
                  <a:lnTo>
                    <a:pt x="916" y="858"/>
                  </a:lnTo>
                  <a:lnTo>
                    <a:pt x="914" y="854"/>
                  </a:lnTo>
                  <a:lnTo>
                    <a:pt x="910" y="837"/>
                  </a:lnTo>
                  <a:lnTo>
                    <a:pt x="908" y="831"/>
                  </a:lnTo>
                  <a:lnTo>
                    <a:pt x="907" y="816"/>
                  </a:lnTo>
                  <a:lnTo>
                    <a:pt x="900" y="790"/>
                  </a:lnTo>
                  <a:lnTo>
                    <a:pt x="888" y="778"/>
                  </a:lnTo>
                  <a:lnTo>
                    <a:pt x="874" y="765"/>
                  </a:lnTo>
                  <a:lnTo>
                    <a:pt x="872" y="761"/>
                  </a:lnTo>
                  <a:lnTo>
                    <a:pt x="864" y="724"/>
                  </a:lnTo>
                  <a:lnTo>
                    <a:pt x="860" y="688"/>
                  </a:lnTo>
                  <a:lnTo>
                    <a:pt x="866" y="682"/>
                  </a:lnTo>
                  <a:lnTo>
                    <a:pt x="865" y="678"/>
                  </a:lnTo>
                  <a:lnTo>
                    <a:pt x="862" y="677"/>
                  </a:lnTo>
                  <a:lnTo>
                    <a:pt x="860" y="674"/>
                  </a:lnTo>
                  <a:lnTo>
                    <a:pt x="860" y="671"/>
                  </a:lnTo>
                  <a:lnTo>
                    <a:pt x="854" y="666"/>
                  </a:lnTo>
                  <a:lnTo>
                    <a:pt x="854" y="664"/>
                  </a:lnTo>
                  <a:lnTo>
                    <a:pt x="853" y="659"/>
                  </a:lnTo>
                  <a:lnTo>
                    <a:pt x="857" y="658"/>
                  </a:lnTo>
                  <a:lnTo>
                    <a:pt x="857" y="654"/>
                  </a:lnTo>
                  <a:lnTo>
                    <a:pt x="854" y="649"/>
                  </a:lnTo>
                  <a:lnTo>
                    <a:pt x="852" y="648"/>
                  </a:lnTo>
                  <a:lnTo>
                    <a:pt x="847" y="649"/>
                  </a:lnTo>
                  <a:lnTo>
                    <a:pt x="843" y="646"/>
                  </a:lnTo>
                  <a:lnTo>
                    <a:pt x="834" y="626"/>
                  </a:lnTo>
                  <a:lnTo>
                    <a:pt x="821" y="583"/>
                  </a:lnTo>
                  <a:lnTo>
                    <a:pt x="819" y="570"/>
                  </a:lnTo>
                  <a:lnTo>
                    <a:pt x="815" y="528"/>
                  </a:lnTo>
                  <a:lnTo>
                    <a:pt x="815" y="519"/>
                  </a:lnTo>
                  <a:lnTo>
                    <a:pt x="814" y="517"/>
                  </a:lnTo>
                  <a:lnTo>
                    <a:pt x="810" y="512"/>
                  </a:lnTo>
                  <a:lnTo>
                    <a:pt x="799" y="506"/>
                  </a:lnTo>
                  <a:lnTo>
                    <a:pt x="793" y="505"/>
                  </a:lnTo>
                  <a:lnTo>
                    <a:pt x="789" y="498"/>
                  </a:lnTo>
                  <a:lnTo>
                    <a:pt x="790" y="491"/>
                  </a:lnTo>
                  <a:lnTo>
                    <a:pt x="786" y="475"/>
                  </a:lnTo>
                  <a:lnTo>
                    <a:pt x="786" y="470"/>
                  </a:lnTo>
                  <a:lnTo>
                    <a:pt x="790" y="464"/>
                  </a:lnTo>
                  <a:lnTo>
                    <a:pt x="795" y="462"/>
                  </a:lnTo>
                  <a:lnTo>
                    <a:pt x="796" y="458"/>
                  </a:lnTo>
                  <a:lnTo>
                    <a:pt x="796" y="454"/>
                  </a:lnTo>
                  <a:lnTo>
                    <a:pt x="799" y="452"/>
                  </a:lnTo>
                  <a:lnTo>
                    <a:pt x="801" y="444"/>
                  </a:lnTo>
                  <a:lnTo>
                    <a:pt x="801" y="439"/>
                  </a:lnTo>
                  <a:lnTo>
                    <a:pt x="801" y="432"/>
                  </a:lnTo>
                  <a:lnTo>
                    <a:pt x="803" y="428"/>
                  </a:lnTo>
                  <a:lnTo>
                    <a:pt x="808" y="424"/>
                  </a:lnTo>
                  <a:lnTo>
                    <a:pt x="805" y="418"/>
                  </a:lnTo>
                  <a:lnTo>
                    <a:pt x="805" y="404"/>
                  </a:lnTo>
                  <a:lnTo>
                    <a:pt x="804" y="393"/>
                  </a:lnTo>
                  <a:lnTo>
                    <a:pt x="803" y="379"/>
                  </a:lnTo>
                  <a:lnTo>
                    <a:pt x="799" y="374"/>
                  </a:lnTo>
                  <a:lnTo>
                    <a:pt x="796" y="368"/>
                  </a:lnTo>
                  <a:lnTo>
                    <a:pt x="793" y="358"/>
                  </a:lnTo>
                  <a:lnTo>
                    <a:pt x="790" y="350"/>
                  </a:lnTo>
                  <a:lnTo>
                    <a:pt x="781" y="339"/>
                  </a:lnTo>
                  <a:lnTo>
                    <a:pt x="779" y="333"/>
                  </a:lnTo>
                  <a:lnTo>
                    <a:pt x="778" y="326"/>
                  </a:lnTo>
                  <a:lnTo>
                    <a:pt x="772" y="322"/>
                  </a:lnTo>
                  <a:lnTo>
                    <a:pt x="771" y="317"/>
                  </a:lnTo>
                  <a:lnTo>
                    <a:pt x="769" y="310"/>
                  </a:lnTo>
                  <a:lnTo>
                    <a:pt x="768" y="301"/>
                  </a:lnTo>
                  <a:lnTo>
                    <a:pt x="766" y="295"/>
                  </a:lnTo>
                  <a:lnTo>
                    <a:pt x="762" y="290"/>
                  </a:lnTo>
                  <a:lnTo>
                    <a:pt x="757" y="273"/>
                  </a:lnTo>
                  <a:lnTo>
                    <a:pt x="753" y="272"/>
                  </a:lnTo>
                  <a:lnTo>
                    <a:pt x="749" y="268"/>
                  </a:lnTo>
                  <a:lnTo>
                    <a:pt x="748" y="262"/>
                  </a:lnTo>
                  <a:lnTo>
                    <a:pt x="739" y="259"/>
                  </a:lnTo>
                  <a:lnTo>
                    <a:pt x="737" y="255"/>
                  </a:lnTo>
                  <a:lnTo>
                    <a:pt x="733" y="249"/>
                  </a:lnTo>
                  <a:lnTo>
                    <a:pt x="730" y="248"/>
                  </a:lnTo>
                  <a:lnTo>
                    <a:pt x="713" y="249"/>
                  </a:lnTo>
                  <a:lnTo>
                    <a:pt x="709" y="248"/>
                  </a:lnTo>
                  <a:lnTo>
                    <a:pt x="708" y="247"/>
                  </a:lnTo>
                  <a:lnTo>
                    <a:pt x="705" y="234"/>
                  </a:lnTo>
                  <a:lnTo>
                    <a:pt x="701" y="231"/>
                  </a:lnTo>
                  <a:lnTo>
                    <a:pt x="696" y="228"/>
                  </a:lnTo>
                  <a:lnTo>
                    <a:pt x="693" y="226"/>
                  </a:lnTo>
                  <a:lnTo>
                    <a:pt x="684" y="209"/>
                  </a:lnTo>
                  <a:lnTo>
                    <a:pt x="681" y="201"/>
                  </a:lnTo>
                  <a:lnTo>
                    <a:pt x="676" y="198"/>
                  </a:lnTo>
                  <a:lnTo>
                    <a:pt x="673" y="192"/>
                  </a:lnTo>
                  <a:lnTo>
                    <a:pt x="670" y="188"/>
                  </a:lnTo>
                  <a:lnTo>
                    <a:pt x="664" y="186"/>
                  </a:lnTo>
                  <a:lnTo>
                    <a:pt x="655" y="184"/>
                  </a:lnTo>
                  <a:lnTo>
                    <a:pt x="651" y="180"/>
                  </a:lnTo>
                  <a:lnTo>
                    <a:pt x="645" y="172"/>
                  </a:lnTo>
                  <a:lnTo>
                    <a:pt x="639" y="166"/>
                  </a:lnTo>
                  <a:lnTo>
                    <a:pt x="634" y="162"/>
                  </a:lnTo>
                  <a:lnTo>
                    <a:pt x="615" y="160"/>
                  </a:lnTo>
                  <a:lnTo>
                    <a:pt x="604" y="160"/>
                  </a:lnTo>
                  <a:lnTo>
                    <a:pt x="594" y="158"/>
                  </a:lnTo>
                  <a:lnTo>
                    <a:pt x="591" y="156"/>
                  </a:lnTo>
                  <a:lnTo>
                    <a:pt x="579" y="159"/>
                  </a:lnTo>
                  <a:lnTo>
                    <a:pt x="570" y="162"/>
                  </a:lnTo>
                  <a:lnTo>
                    <a:pt x="566" y="161"/>
                  </a:lnTo>
                  <a:lnTo>
                    <a:pt x="560" y="160"/>
                  </a:lnTo>
                  <a:lnTo>
                    <a:pt x="556" y="158"/>
                  </a:lnTo>
                  <a:lnTo>
                    <a:pt x="549" y="148"/>
                  </a:lnTo>
                  <a:lnTo>
                    <a:pt x="546" y="146"/>
                  </a:lnTo>
                  <a:lnTo>
                    <a:pt x="540" y="141"/>
                  </a:lnTo>
                  <a:lnTo>
                    <a:pt x="536" y="136"/>
                  </a:lnTo>
                  <a:lnTo>
                    <a:pt x="532" y="130"/>
                  </a:lnTo>
                  <a:lnTo>
                    <a:pt x="530" y="128"/>
                  </a:lnTo>
                  <a:lnTo>
                    <a:pt x="526" y="126"/>
                  </a:lnTo>
                  <a:lnTo>
                    <a:pt x="518" y="128"/>
                  </a:lnTo>
                  <a:lnTo>
                    <a:pt x="512" y="126"/>
                  </a:lnTo>
                  <a:lnTo>
                    <a:pt x="506" y="123"/>
                  </a:lnTo>
                  <a:lnTo>
                    <a:pt x="502" y="123"/>
                  </a:lnTo>
                  <a:lnTo>
                    <a:pt x="497" y="122"/>
                  </a:lnTo>
                  <a:lnTo>
                    <a:pt x="496" y="119"/>
                  </a:lnTo>
                  <a:lnTo>
                    <a:pt x="497" y="109"/>
                  </a:lnTo>
                  <a:lnTo>
                    <a:pt x="497" y="106"/>
                  </a:lnTo>
                  <a:lnTo>
                    <a:pt x="495" y="103"/>
                  </a:lnTo>
                  <a:lnTo>
                    <a:pt x="485" y="97"/>
                  </a:lnTo>
                  <a:lnTo>
                    <a:pt x="479" y="101"/>
                  </a:lnTo>
                  <a:lnTo>
                    <a:pt x="470" y="109"/>
                  </a:lnTo>
                  <a:lnTo>
                    <a:pt x="459" y="118"/>
                  </a:lnTo>
                  <a:lnTo>
                    <a:pt x="454" y="125"/>
                  </a:lnTo>
                  <a:lnTo>
                    <a:pt x="452" y="126"/>
                  </a:lnTo>
                  <a:lnTo>
                    <a:pt x="449" y="126"/>
                  </a:lnTo>
                  <a:lnTo>
                    <a:pt x="442" y="122"/>
                  </a:lnTo>
                  <a:lnTo>
                    <a:pt x="426" y="114"/>
                  </a:lnTo>
                  <a:lnTo>
                    <a:pt x="412" y="108"/>
                  </a:lnTo>
                  <a:lnTo>
                    <a:pt x="412" y="106"/>
                  </a:lnTo>
                  <a:lnTo>
                    <a:pt x="413" y="100"/>
                  </a:lnTo>
                  <a:lnTo>
                    <a:pt x="416" y="87"/>
                  </a:lnTo>
                  <a:lnTo>
                    <a:pt x="417" y="83"/>
                  </a:lnTo>
                  <a:lnTo>
                    <a:pt x="422" y="77"/>
                  </a:lnTo>
                  <a:lnTo>
                    <a:pt x="424" y="72"/>
                  </a:lnTo>
                  <a:lnTo>
                    <a:pt x="422" y="70"/>
                  </a:lnTo>
                  <a:lnTo>
                    <a:pt x="414" y="66"/>
                  </a:lnTo>
                  <a:lnTo>
                    <a:pt x="401" y="63"/>
                  </a:lnTo>
                  <a:lnTo>
                    <a:pt x="383" y="59"/>
                  </a:lnTo>
                  <a:lnTo>
                    <a:pt x="374" y="53"/>
                  </a:lnTo>
                  <a:lnTo>
                    <a:pt x="371" y="49"/>
                  </a:lnTo>
                  <a:lnTo>
                    <a:pt x="373" y="47"/>
                  </a:lnTo>
                  <a:lnTo>
                    <a:pt x="380" y="25"/>
                  </a:lnTo>
                  <a:lnTo>
                    <a:pt x="379" y="22"/>
                  </a:lnTo>
                  <a:lnTo>
                    <a:pt x="375" y="22"/>
                  </a:lnTo>
                  <a:lnTo>
                    <a:pt x="369" y="23"/>
                  </a:lnTo>
                  <a:lnTo>
                    <a:pt x="361" y="23"/>
                  </a:lnTo>
                  <a:lnTo>
                    <a:pt x="359" y="18"/>
                  </a:lnTo>
                  <a:lnTo>
                    <a:pt x="357" y="17"/>
                  </a:lnTo>
                  <a:lnTo>
                    <a:pt x="350" y="18"/>
                  </a:lnTo>
                  <a:lnTo>
                    <a:pt x="343" y="18"/>
                  </a:lnTo>
                  <a:lnTo>
                    <a:pt x="332" y="16"/>
                  </a:lnTo>
                  <a:lnTo>
                    <a:pt x="322" y="13"/>
                  </a:lnTo>
                  <a:lnTo>
                    <a:pt x="311" y="12"/>
                  </a:lnTo>
                  <a:lnTo>
                    <a:pt x="307" y="13"/>
                  </a:lnTo>
                  <a:lnTo>
                    <a:pt x="295" y="11"/>
                  </a:lnTo>
                  <a:lnTo>
                    <a:pt x="290" y="11"/>
                  </a:lnTo>
                  <a:lnTo>
                    <a:pt x="287" y="0"/>
                  </a:lnTo>
                  <a:lnTo>
                    <a:pt x="281" y="1"/>
                  </a:lnTo>
                  <a:lnTo>
                    <a:pt x="274" y="4"/>
                  </a:lnTo>
                  <a:lnTo>
                    <a:pt x="265" y="3"/>
                  </a:lnTo>
                  <a:lnTo>
                    <a:pt x="257" y="7"/>
                  </a:lnTo>
                  <a:lnTo>
                    <a:pt x="251" y="9"/>
                  </a:lnTo>
                  <a:lnTo>
                    <a:pt x="242" y="43"/>
                  </a:lnTo>
                  <a:lnTo>
                    <a:pt x="239" y="57"/>
                  </a:lnTo>
                  <a:lnTo>
                    <a:pt x="227" y="69"/>
                  </a:lnTo>
                  <a:lnTo>
                    <a:pt x="235" y="72"/>
                  </a:lnTo>
                  <a:lnTo>
                    <a:pt x="243" y="84"/>
                  </a:lnTo>
                  <a:lnTo>
                    <a:pt x="244" y="89"/>
                  </a:lnTo>
                  <a:lnTo>
                    <a:pt x="244" y="96"/>
                  </a:lnTo>
                  <a:lnTo>
                    <a:pt x="233" y="108"/>
                  </a:lnTo>
                  <a:lnTo>
                    <a:pt x="229" y="113"/>
                  </a:lnTo>
                  <a:lnTo>
                    <a:pt x="227" y="115"/>
                  </a:lnTo>
                  <a:lnTo>
                    <a:pt x="229" y="118"/>
                  </a:lnTo>
                  <a:lnTo>
                    <a:pt x="236" y="118"/>
                  </a:lnTo>
                  <a:lnTo>
                    <a:pt x="239" y="120"/>
                  </a:lnTo>
                  <a:lnTo>
                    <a:pt x="241" y="123"/>
                  </a:lnTo>
                  <a:lnTo>
                    <a:pt x="242" y="130"/>
                  </a:lnTo>
                  <a:lnTo>
                    <a:pt x="239" y="143"/>
                  </a:lnTo>
                  <a:lnTo>
                    <a:pt x="232" y="160"/>
                  </a:lnTo>
                  <a:lnTo>
                    <a:pt x="226" y="165"/>
                  </a:lnTo>
                  <a:lnTo>
                    <a:pt x="219" y="165"/>
                  </a:lnTo>
                  <a:lnTo>
                    <a:pt x="213" y="167"/>
                  </a:lnTo>
                  <a:lnTo>
                    <a:pt x="206" y="171"/>
                  </a:lnTo>
                  <a:lnTo>
                    <a:pt x="195" y="180"/>
                  </a:lnTo>
                  <a:lnTo>
                    <a:pt x="183" y="188"/>
                  </a:lnTo>
                  <a:lnTo>
                    <a:pt x="175" y="190"/>
                  </a:lnTo>
                  <a:lnTo>
                    <a:pt x="169" y="191"/>
                  </a:lnTo>
                  <a:lnTo>
                    <a:pt x="159" y="190"/>
                  </a:lnTo>
                  <a:lnTo>
                    <a:pt x="146" y="183"/>
                  </a:lnTo>
                  <a:lnTo>
                    <a:pt x="139" y="182"/>
                  </a:lnTo>
                  <a:lnTo>
                    <a:pt x="136" y="183"/>
                  </a:lnTo>
                  <a:lnTo>
                    <a:pt x="134" y="186"/>
                  </a:lnTo>
                  <a:lnTo>
                    <a:pt x="133" y="196"/>
                  </a:lnTo>
                  <a:lnTo>
                    <a:pt x="129" y="207"/>
                  </a:lnTo>
                  <a:lnTo>
                    <a:pt x="124" y="214"/>
                  </a:lnTo>
                  <a:lnTo>
                    <a:pt x="117" y="218"/>
                  </a:lnTo>
                  <a:lnTo>
                    <a:pt x="96" y="220"/>
                  </a:lnTo>
                  <a:lnTo>
                    <a:pt x="87" y="224"/>
                  </a:lnTo>
                  <a:lnTo>
                    <a:pt x="80" y="234"/>
                  </a:lnTo>
                  <a:lnTo>
                    <a:pt x="72" y="239"/>
                  </a:lnTo>
                  <a:lnTo>
                    <a:pt x="63" y="241"/>
                  </a:lnTo>
                  <a:lnTo>
                    <a:pt x="57" y="242"/>
                  </a:lnTo>
                  <a:lnTo>
                    <a:pt x="54" y="248"/>
                  </a:lnTo>
                  <a:lnTo>
                    <a:pt x="57" y="262"/>
                  </a:lnTo>
                  <a:lnTo>
                    <a:pt x="55" y="272"/>
                  </a:lnTo>
                  <a:lnTo>
                    <a:pt x="54" y="283"/>
                  </a:lnTo>
                  <a:lnTo>
                    <a:pt x="48" y="285"/>
                  </a:lnTo>
                  <a:lnTo>
                    <a:pt x="43" y="289"/>
                  </a:lnTo>
                  <a:lnTo>
                    <a:pt x="38" y="296"/>
                  </a:lnTo>
                  <a:lnTo>
                    <a:pt x="32" y="298"/>
                  </a:lnTo>
                  <a:lnTo>
                    <a:pt x="31" y="302"/>
                  </a:lnTo>
                  <a:lnTo>
                    <a:pt x="31" y="305"/>
                  </a:lnTo>
                  <a:lnTo>
                    <a:pt x="26" y="310"/>
                  </a:lnTo>
                  <a:lnTo>
                    <a:pt x="27" y="313"/>
                  </a:lnTo>
                  <a:lnTo>
                    <a:pt x="32" y="314"/>
                  </a:lnTo>
                  <a:lnTo>
                    <a:pt x="39" y="311"/>
                  </a:lnTo>
                  <a:lnTo>
                    <a:pt x="46" y="314"/>
                  </a:lnTo>
                  <a:lnTo>
                    <a:pt x="52" y="314"/>
                  </a:lnTo>
                  <a:lnTo>
                    <a:pt x="55" y="316"/>
                  </a:lnTo>
                  <a:lnTo>
                    <a:pt x="66" y="337"/>
                  </a:lnTo>
                  <a:lnTo>
                    <a:pt x="67" y="344"/>
                  </a:lnTo>
                  <a:lnTo>
                    <a:pt x="70" y="345"/>
                  </a:lnTo>
                  <a:lnTo>
                    <a:pt x="76" y="346"/>
                  </a:lnTo>
                  <a:lnTo>
                    <a:pt x="80" y="349"/>
                  </a:lnTo>
                  <a:lnTo>
                    <a:pt x="84" y="357"/>
                  </a:lnTo>
                  <a:lnTo>
                    <a:pt x="88" y="367"/>
                  </a:lnTo>
                  <a:lnTo>
                    <a:pt x="90" y="372"/>
                  </a:lnTo>
                  <a:lnTo>
                    <a:pt x="91" y="374"/>
                  </a:lnTo>
                  <a:lnTo>
                    <a:pt x="93" y="374"/>
                  </a:lnTo>
                  <a:lnTo>
                    <a:pt x="99" y="372"/>
                  </a:lnTo>
                  <a:lnTo>
                    <a:pt x="104" y="374"/>
                  </a:lnTo>
                  <a:lnTo>
                    <a:pt x="116" y="361"/>
                  </a:lnTo>
                  <a:lnTo>
                    <a:pt x="122" y="361"/>
                  </a:lnTo>
                  <a:lnTo>
                    <a:pt x="124" y="362"/>
                  </a:lnTo>
                  <a:lnTo>
                    <a:pt x="130" y="373"/>
                  </a:lnTo>
                  <a:lnTo>
                    <a:pt x="136" y="381"/>
                  </a:lnTo>
                  <a:lnTo>
                    <a:pt x="145" y="393"/>
                  </a:lnTo>
                  <a:lnTo>
                    <a:pt x="153" y="400"/>
                  </a:lnTo>
                  <a:lnTo>
                    <a:pt x="153" y="405"/>
                  </a:lnTo>
                  <a:lnTo>
                    <a:pt x="161" y="422"/>
                  </a:lnTo>
                  <a:lnTo>
                    <a:pt x="160" y="432"/>
                  </a:lnTo>
                  <a:lnTo>
                    <a:pt x="150" y="441"/>
                  </a:lnTo>
                  <a:lnTo>
                    <a:pt x="147" y="448"/>
                  </a:lnTo>
                  <a:lnTo>
                    <a:pt x="147" y="463"/>
                  </a:lnTo>
                  <a:lnTo>
                    <a:pt x="147" y="471"/>
                  </a:lnTo>
                  <a:lnTo>
                    <a:pt x="148" y="476"/>
                  </a:lnTo>
                  <a:lnTo>
                    <a:pt x="153" y="478"/>
                  </a:lnTo>
                  <a:lnTo>
                    <a:pt x="166" y="483"/>
                  </a:lnTo>
                  <a:lnTo>
                    <a:pt x="183" y="491"/>
                  </a:lnTo>
                  <a:lnTo>
                    <a:pt x="191" y="499"/>
                  </a:lnTo>
                  <a:lnTo>
                    <a:pt x="200" y="507"/>
                  </a:lnTo>
                  <a:lnTo>
                    <a:pt x="206" y="518"/>
                  </a:lnTo>
                  <a:lnTo>
                    <a:pt x="209" y="530"/>
                  </a:lnTo>
                  <a:lnTo>
                    <a:pt x="221" y="540"/>
                  </a:lnTo>
                  <a:lnTo>
                    <a:pt x="223" y="543"/>
                  </a:lnTo>
                  <a:lnTo>
                    <a:pt x="224" y="555"/>
                  </a:lnTo>
                  <a:lnTo>
                    <a:pt x="229" y="558"/>
                  </a:lnTo>
                  <a:lnTo>
                    <a:pt x="232" y="565"/>
                  </a:lnTo>
                  <a:lnTo>
                    <a:pt x="243" y="576"/>
                  </a:lnTo>
                  <a:lnTo>
                    <a:pt x="260" y="595"/>
                  </a:lnTo>
                  <a:lnTo>
                    <a:pt x="260" y="601"/>
                  </a:lnTo>
                  <a:lnTo>
                    <a:pt x="269" y="607"/>
                  </a:lnTo>
                  <a:lnTo>
                    <a:pt x="281" y="620"/>
                  </a:lnTo>
                  <a:lnTo>
                    <a:pt x="291" y="632"/>
                  </a:lnTo>
                  <a:lnTo>
                    <a:pt x="297" y="644"/>
                  </a:lnTo>
                  <a:lnTo>
                    <a:pt x="299" y="650"/>
                  </a:lnTo>
                  <a:lnTo>
                    <a:pt x="299" y="667"/>
                  </a:lnTo>
                  <a:lnTo>
                    <a:pt x="302" y="677"/>
                  </a:lnTo>
                  <a:lnTo>
                    <a:pt x="309" y="692"/>
                  </a:lnTo>
                  <a:lnTo>
                    <a:pt x="310" y="701"/>
                  </a:lnTo>
                  <a:lnTo>
                    <a:pt x="308" y="710"/>
                  </a:lnTo>
                  <a:lnTo>
                    <a:pt x="299" y="721"/>
                  </a:lnTo>
                  <a:lnTo>
                    <a:pt x="293" y="730"/>
                  </a:lnTo>
                  <a:lnTo>
                    <a:pt x="291" y="742"/>
                  </a:lnTo>
                  <a:lnTo>
                    <a:pt x="285" y="749"/>
                  </a:lnTo>
                  <a:lnTo>
                    <a:pt x="278" y="753"/>
                  </a:lnTo>
                  <a:lnTo>
                    <a:pt x="273" y="759"/>
                  </a:lnTo>
                  <a:lnTo>
                    <a:pt x="271" y="768"/>
                  </a:lnTo>
                  <a:lnTo>
                    <a:pt x="272" y="777"/>
                  </a:lnTo>
                  <a:lnTo>
                    <a:pt x="275" y="789"/>
                  </a:lnTo>
                  <a:lnTo>
                    <a:pt x="277" y="799"/>
                  </a:lnTo>
                  <a:lnTo>
                    <a:pt x="278" y="810"/>
                  </a:lnTo>
                  <a:lnTo>
                    <a:pt x="271" y="828"/>
                  </a:lnTo>
                  <a:lnTo>
                    <a:pt x="266" y="845"/>
                  </a:lnTo>
                  <a:lnTo>
                    <a:pt x="262" y="852"/>
                  </a:lnTo>
                  <a:lnTo>
                    <a:pt x="256" y="855"/>
                  </a:lnTo>
                  <a:lnTo>
                    <a:pt x="250" y="858"/>
                  </a:lnTo>
                  <a:lnTo>
                    <a:pt x="249" y="855"/>
                  </a:lnTo>
                  <a:lnTo>
                    <a:pt x="249" y="852"/>
                  </a:lnTo>
                  <a:lnTo>
                    <a:pt x="255" y="845"/>
                  </a:lnTo>
                  <a:lnTo>
                    <a:pt x="256" y="841"/>
                  </a:lnTo>
                  <a:lnTo>
                    <a:pt x="255" y="839"/>
                  </a:lnTo>
                  <a:lnTo>
                    <a:pt x="251" y="835"/>
                  </a:lnTo>
                  <a:lnTo>
                    <a:pt x="251" y="833"/>
                  </a:lnTo>
                  <a:lnTo>
                    <a:pt x="253" y="832"/>
                  </a:lnTo>
                  <a:lnTo>
                    <a:pt x="255" y="828"/>
                  </a:lnTo>
                  <a:lnTo>
                    <a:pt x="255" y="826"/>
                  </a:lnTo>
                  <a:lnTo>
                    <a:pt x="255" y="822"/>
                  </a:lnTo>
                  <a:lnTo>
                    <a:pt x="253" y="821"/>
                  </a:lnTo>
                  <a:lnTo>
                    <a:pt x="253" y="825"/>
                  </a:lnTo>
                  <a:lnTo>
                    <a:pt x="250" y="831"/>
                  </a:lnTo>
                  <a:lnTo>
                    <a:pt x="249" y="834"/>
                  </a:lnTo>
                  <a:lnTo>
                    <a:pt x="253" y="839"/>
                  </a:lnTo>
                  <a:lnTo>
                    <a:pt x="251" y="840"/>
                  </a:lnTo>
                  <a:lnTo>
                    <a:pt x="249" y="845"/>
                  </a:lnTo>
                  <a:lnTo>
                    <a:pt x="245" y="854"/>
                  </a:lnTo>
                  <a:lnTo>
                    <a:pt x="247" y="862"/>
                  </a:lnTo>
                  <a:lnTo>
                    <a:pt x="241" y="863"/>
                  </a:lnTo>
                  <a:lnTo>
                    <a:pt x="236" y="867"/>
                  </a:lnTo>
                  <a:lnTo>
                    <a:pt x="231" y="869"/>
                  </a:lnTo>
                  <a:lnTo>
                    <a:pt x="230" y="872"/>
                  </a:lnTo>
                  <a:lnTo>
                    <a:pt x="224" y="875"/>
                  </a:lnTo>
                  <a:lnTo>
                    <a:pt x="219" y="878"/>
                  </a:lnTo>
                  <a:lnTo>
                    <a:pt x="218" y="876"/>
                  </a:lnTo>
                  <a:lnTo>
                    <a:pt x="217" y="873"/>
                  </a:lnTo>
                  <a:lnTo>
                    <a:pt x="218" y="870"/>
                  </a:lnTo>
                  <a:lnTo>
                    <a:pt x="218" y="867"/>
                  </a:lnTo>
                  <a:lnTo>
                    <a:pt x="213" y="866"/>
                  </a:lnTo>
                  <a:lnTo>
                    <a:pt x="208" y="869"/>
                  </a:lnTo>
                  <a:lnTo>
                    <a:pt x="209" y="875"/>
                  </a:lnTo>
                  <a:lnTo>
                    <a:pt x="209" y="886"/>
                  </a:lnTo>
                  <a:lnTo>
                    <a:pt x="208" y="891"/>
                  </a:lnTo>
                  <a:lnTo>
                    <a:pt x="205" y="899"/>
                  </a:lnTo>
                  <a:lnTo>
                    <a:pt x="202" y="911"/>
                  </a:lnTo>
                  <a:lnTo>
                    <a:pt x="202" y="918"/>
                  </a:lnTo>
                  <a:lnTo>
                    <a:pt x="194" y="917"/>
                  </a:lnTo>
                  <a:lnTo>
                    <a:pt x="189" y="915"/>
                  </a:lnTo>
                  <a:lnTo>
                    <a:pt x="183" y="905"/>
                  </a:lnTo>
                  <a:lnTo>
                    <a:pt x="181" y="899"/>
                  </a:lnTo>
                  <a:lnTo>
                    <a:pt x="170" y="915"/>
                  </a:lnTo>
                  <a:lnTo>
                    <a:pt x="169" y="918"/>
                  </a:lnTo>
                  <a:lnTo>
                    <a:pt x="152" y="934"/>
                  </a:lnTo>
                  <a:lnTo>
                    <a:pt x="145" y="941"/>
                  </a:lnTo>
                  <a:lnTo>
                    <a:pt x="130" y="954"/>
                  </a:lnTo>
                  <a:lnTo>
                    <a:pt x="124" y="952"/>
                  </a:lnTo>
                  <a:lnTo>
                    <a:pt x="117" y="951"/>
                  </a:lnTo>
                  <a:lnTo>
                    <a:pt x="103" y="954"/>
                  </a:lnTo>
                  <a:lnTo>
                    <a:pt x="104" y="959"/>
                  </a:lnTo>
                  <a:lnTo>
                    <a:pt x="105" y="960"/>
                  </a:lnTo>
                  <a:lnTo>
                    <a:pt x="102" y="964"/>
                  </a:lnTo>
                  <a:lnTo>
                    <a:pt x="100" y="968"/>
                  </a:lnTo>
                  <a:lnTo>
                    <a:pt x="104" y="971"/>
                  </a:lnTo>
                  <a:lnTo>
                    <a:pt x="105" y="976"/>
                  </a:lnTo>
                  <a:lnTo>
                    <a:pt x="106" y="980"/>
                  </a:lnTo>
                  <a:lnTo>
                    <a:pt x="108" y="981"/>
                  </a:lnTo>
                  <a:lnTo>
                    <a:pt x="109" y="985"/>
                  </a:lnTo>
                  <a:lnTo>
                    <a:pt x="108" y="988"/>
                  </a:lnTo>
                  <a:lnTo>
                    <a:pt x="111" y="993"/>
                  </a:lnTo>
                  <a:lnTo>
                    <a:pt x="111" y="998"/>
                  </a:lnTo>
                  <a:lnTo>
                    <a:pt x="110" y="1000"/>
                  </a:lnTo>
                  <a:lnTo>
                    <a:pt x="102" y="1000"/>
                  </a:lnTo>
                  <a:lnTo>
                    <a:pt x="96" y="1003"/>
                  </a:lnTo>
                  <a:lnTo>
                    <a:pt x="88" y="1003"/>
                  </a:lnTo>
                  <a:lnTo>
                    <a:pt x="87" y="1001"/>
                  </a:lnTo>
                  <a:lnTo>
                    <a:pt x="87" y="998"/>
                  </a:lnTo>
                  <a:lnTo>
                    <a:pt x="91" y="998"/>
                  </a:lnTo>
                  <a:lnTo>
                    <a:pt x="92" y="995"/>
                  </a:lnTo>
                  <a:lnTo>
                    <a:pt x="93" y="992"/>
                  </a:lnTo>
                  <a:lnTo>
                    <a:pt x="88" y="991"/>
                  </a:lnTo>
                  <a:lnTo>
                    <a:pt x="84" y="988"/>
                  </a:lnTo>
                  <a:lnTo>
                    <a:pt x="84" y="985"/>
                  </a:lnTo>
                  <a:lnTo>
                    <a:pt x="81" y="987"/>
                  </a:lnTo>
                  <a:lnTo>
                    <a:pt x="72" y="980"/>
                  </a:lnTo>
                  <a:lnTo>
                    <a:pt x="64" y="994"/>
                  </a:lnTo>
                  <a:lnTo>
                    <a:pt x="61" y="999"/>
                  </a:lnTo>
                  <a:lnTo>
                    <a:pt x="58" y="1001"/>
                  </a:lnTo>
                  <a:lnTo>
                    <a:pt x="55" y="1000"/>
                  </a:lnTo>
                  <a:lnTo>
                    <a:pt x="48" y="1010"/>
                  </a:lnTo>
                  <a:lnTo>
                    <a:pt x="43" y="1015"/>
                  </a:lnTo>
                  <a:lnTo>
                    <a:pt x="32" y="1018"/>
                  </a:lnTo>
                  <a:lnTo>
                    <a:pt x="25" y="1028"/>
                  </a:lnTo>
                  <a:lnTo>
                    <a:pt x="26" y="1031"/>
                  </a:lnTo>
                  <a:lnTo>
                    <a:pt x="24" y="1035"/>
                  </a:lnTo>
                  <a:lnTo>
                    <a:pt x="15" y="1048"/>
                  </a:lnTo>
                  <a:lnTo>
                    <a:pt x="10" y="1054"/>
                  </a:lnTo>
                  <a:lnTo>
                    <a:pt x="9" y="1052"/>
                  </a:lnTo>
                  <a:lnTo>
                    <a:pt x="0" y="1059"/>
                  </a:lnTo>
                </a:path>
              </a:pathLst>
            </a:custGeom>
            <a:noFill/>
            <a:ln w="158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pl-PL"/>
            </a:p>
          </p:txBody>
        </p:sp>
        <p:sp>
          <p:nvSpPr>
            <p:cNvPr id="278" name="Freeform 73">
              <a:extLst>
                <a:ext uri="{FF2B5EF4-FFF2-40B4-BE49-F238E27FC236}">
                  <a16:creationId xmlns:a16="http://schemas.microsoft.com/office/drawing/2014/main" id="{58B6F777-53EF-9E5A-4FE8-98A953FBBB09}"/>
                </a:ext>
              </a:extLst>
            </p:cNvPr>
            <p:cNvSpPr>
              <a:spLocks/>
            </p:cNvSpPr>
            <p:nvPr/>
          </p:nvSpPr>
          <p:spPr bwMode="auto">
            <a:xfrm>
              <a:off x="3633" y="1195"/>
              <a:ext cx="483" cy="787"/>
            </a:xfrm>
            <a:custGeom>
              <a:avLst/>
              <a:gdLst>
                <a:gd name="T0" fmla="*/ 0 w 967"/>
                <a:gd name="T1" fmla="*/ 0 h 1576"/>
                <a:gd name="T2" fmla="*/ 0 w 967"/>
                <a:gd name="T3" fmla="*/ 0 h 1576"/>
                <a:gd name="T4" fmla="*/ 0 w 967"/>
                <a:gd name="T5" fmla="*/ 0 h 1576"/>
                <a:gd name="T6" fmla="*/ 0 w 967"/>
                <a:gd name="T7" fmla="*/ 0 h 1576"/>
                <a:gd name="T8" fmla="*/ 0 w 967"/>
                <a:gd name="T9" fmla="*/ 0 h 1576"/>
                <a:gd name="T10" fmla="*/ 0 w 967"/>
                <a:gd name="T11" fmla="*/ 0 h 1576"/>
                <a:gd name="T12" fmla="*/ 0 w 967"/>
                <a:gd name="T13" fmla="*/ 0 h 1576"/>
                <a:gd name="T14" fmla="*/ 0 w 967"/>
                <a:gd name="T15" fmla="*/ 0 h 1576"/>
                <a:gd name="T16" fmla="*/ 0 w 967"/>
                <a:gd name="T17" fmla="*/ 0 h 1576"/>
                <a:gd name="T18" fmla="*/ 0 w 967"/>
                <a:gd name="T19" fmla="*/ 0 h 1576"/>
                <a:gd name="T20" fmla="*/ 0 w 967"/>
                <a:gd name="T21" fmla="*/ 0 h 1576"/>
                <a:gd name="T22" fmla="*/ 0 w 967"/>
                <a:gd name="T23" fmla="*/ 0 h 1576"/>
                <a:gd name="T24" fmla="*/ 0 w 967"/>
                <a:gd name="T25" fmla="*/ 0 h 1576"/>
                <a:gd name="T26" fmla="*/ 0 w 967"/>
                <a:gd name="T27" fmla="*/ 0 h 1576"/>
                <a:gd name="T28" fmla="*/ 0 w 967"/>
                <a:gd name="T29" fmla="*/ 0 h 1576"/>
                <a:gd name="T30" fmla="*/ 0 w 967"/>
                <a:gd name="T31" fmla="*/ 0 h 1576"/>
                <a:gd name="T32" fmla="*/ 0 w 967"/>
                <a:gd name="T33" fmla="*/ 0 h 1576"/>
                <a:gd name="T34" fmla="*/ 0 w 967"/>
                <a:gd name="T35" fmla="*/ 0 h 1576"/>
                <a:gd name="T36" fmla="*/ 0 w 967"/>
                <a:gd name="T37" fmla="*/ 0 h 1576"/>
                <a:gd name="T38" fmla="*/ 0 w 967"/>
                <a:gd name="T39" fmla="*/ 0 h 1576"/>
                <a:gd name="T40" fmla="*/ 0 w 967"/>
                <a:gd name="T41" fmla="*/ 0 h 1576"/>
                <a:gd name="T42" fmla="*/ 0 w 967"/>
                <a:gd name="T43" fmla="*/ 0 h 1576"/>
                <a:gd name="T44" fmla="*/ 0 w 967"/>
                <a:gd name="T45" fmla="*/ 0 h 1576"/>
                <a:gd name="T46" fmla="*/ 0 w 967"/>
                <a:gd name="T47" fmla="*/ 0 h 1576"/>
                <a:gd name="T48" fmla="*/ 0 w 967"/>
                <a:gd name="T49" fmla="*/ 0 h 1576"/>
                <a:gd name="T50" fmla="*/ 0 w 967"/>
                <a:gd name="T51" fmla="*/ 0 h 1576"/>
                <a:gd name="T52" fmla="*/ 0 w 967"/>
                <a:gd name="T53" fmla="*/ 0 h 1576"/>
                <a:gd name="T54" fmla="*/ 0 w 967"/>
                <a:gd name="T55" fmla="*/ 0 h 1576"/>
                <a:gd name="T56" fmla="*/ 0 w 967"/>
                <a:gd name="T57" fmla="*/ 0 h 1576"/>
                <a:gd name="T58" fmla="*/ 0 w 967"/>
                <a:gd name="T59" fmla="*/ 0 h 1576"/>
                <a:gd name="T60" fmla="*/ 0 w 967"/>
                <a:gd name="T61" fmla="*/ 0 h 1576"/>
                <a:gd name="T62" fmla="*/ 0 w 967"/>
                <a:gd name="T63" fmla="*/ 0 h 1576"/>
                <a:gd name="T64" fmla="*/ 0 w 967"/>
                <a:gd name="T65" fmla="*/ 0 h 1576"/>
                <a:gd name="T66" fmla="*/ 0 w 967"/>
                <a:gd name="T67" fmla="*/ 0 h 1576"/>
                <a:gd name="T68" fmla="*/ 0 w 967"/>
                <a:gd name="T69" fmla="*/ 0 h 1576"/>
                <a:gd name="T70" fmla="*/ 0 w 967"/>
                <a:gd name="T71" fmla="*/ 0 h 1576"/>
                <a:gd name="T72" fmla="*/ 0 w 967"/>
                <a:gd name="T73" fmla="*/ 0 h 1576"/>
                <a:gd name="T74" fmla="*/ 0 w 967"/>
                <a:gd name="T75" fmla="*/ 0 h 1576"/>
                <a:gd name="T76" fmla="*/ 0 w 967"/>
                <a:gd name="T77" fmla="*/ 0 h 1576"/>
                <a:gd name="T78" fmla="*/ 0 w 967"/>
                <a:gd name="T79" fmla="*/ 0 h 1576"/>
                <a:gd name="T80" fmla="*/ 0 w 967"/>
                <a:gd name="T81" fmla="*/ 0 h 1576"/>
                <a:gd name="T82" fmla="*/ 0 w 967"/>
                <a:gd name="T83" fmla="*/ 0 h 1576"/>
                <a:gd name="T84" fmla="*/ 0 w 967"/>
                <a:gd name="T85" fmla="*/ 0 h 1576"/>
                <a:gd name="T86" fmla="*/ 0 w 967"/>
                <a:gd name="T87" fmla="*/ 0 h 1576"/>
                <a:gd name="T88" fmla="*/ 0 w 967"/>
                <a:gd name="T89" fmla="*/ 0 h 1576"/>
                <a:gd name="T90" fmla="*/ 0 w 967"/>
                <a:gd name="T91" fmla="*/ 0 h 1576"/>
                <a:gd name="T92" fmla="*/ 0 w 967"/>
                <a:gd name="T93" fmla="*/ 0 h 1576"/>
                <a:gd name="T94" fmla="*/ 0 w 967"/>
                <a:gd name="T95" fmla="*/ 0 h 1576"/>
                <a:gd name="T96" fmla="*/ 0 w 967"/>
                <a:gd name="T97" fmla="*/ 0 h 1576"/>
                <a:gd name="T98" fmla="*/ 0 w 967"/>
                <a:gd name="T99" fmla="*/ 0 h 1576"/>
                <a:gd name="T100" fmla="*/ 0 w 967"/>
                <a:gd name="T101" fmla="*/ 0 h 1576"/>
                <a:gd name="T102" fmla="*/ 0 w 967"/>
                <a:gd name="T103" fmla="*/ 0 h 1576"/>
                <a:gd name="T104" fmla="*/ 0 w 967"/>
                <a:gd name="T105" fmla="*/ 0 h 1576"/>
                <a:gd name="T106" fmla="*/ 0 w 967"/>
                <a:gd name="T107" fmla="*/ 0 h 1576"/>
                <a:gd name="T108" fmla="*/ 0 w 967"/>
                <a:gd name="T109" fmla="*/ 0 h 1576"/>
                <a:gd name="T110" fmla="*/ 0 w 967"/>
                <a:gd name="T111" fmla="*/ 0 h 1576"/>
                <a:gd name="T112" fmla="*/ 0 w 967"/>
                <a:gd name="T113" fmla="*/ 0 h 1576"/>
                <a:gd name="T114" fmla="*/ 0 w 967"/>
                <a:gd name="T115" fmla="*/ 0 h 1576"/>
                <a:gd name="T116" fmla="*/ 0 w 967"/>
                <a:gd name="T117" fmla="*/ 0 h 1576"/>
                <a:gd name="T118" fmla="*/ 0 w 967"/>
                <a:gd name="T119" fmla="*/ 0 h 1576"/>
                <a:gd name="T120" fmla="*/ 0 w 967"/>
                <a:gd name="T121" fmla="*/ 0 h 1576"/>
                <a:gd name="T122" fmla="*/ 0 w 967"/>
                <a:gd name="T123" fmla="*/ 0 h 157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967"/>
                <a:gd name="T187" fmla="*/ 0 h 1576"/>
                <a:gd name="T188" fmla="*/ 967 w 967"/>
                <a:gd name="T189" fmla="*/ 1576 h 157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967" h="1576">
                  <a:moveTo>
                    <a:pt x="497" y="0"/>
                  </a:moveTo>
                  <a:lnTo>
                    <a:pt x="487" y="7"/>
                  </a:lnTo>
                  <a:lnTo>
                    <a:pt x="483" y="8"/>
                  </a:lnTo>
                  <a:lnTo>
                    <a:pt x="480" y="10"/>
                  </a:lnTo>
                  <a:lnTo>
                    <a:pt x="476" y="11"/>
                  </a:lnTo>
                  <a:lnTo>
                    <a:pt x="474" y="14"/>
                  </a:lnTo>
                  <a:lnTo>
                    <a:pt x="473" y="19"/>
                  </a:lnTo>
                  <a:lnTo>
                    <a:pt x="471" y="26"/>
                  </a:lnTo>
                  <a:lnTo>
                    <a:pt x="459" y="36"/>
                  </a:lnTo>
                  <a:lnTo>
                    <a:pt x="455" y="42"/>
                  </a:lnTo>
                  <a:lnTo>
                    <a:pt x="446" y="53"/>
                  </a:lnTo>
                  <a:lnTo>
                    <a:pt x="449" y="55"/>
                  </a:lnTo>
                  <a:lnTo>
                    <a:pt x="446" y="61"/>
                  </a:lnTo>
                  <a:lnTo>
                    <a:pt x="438" y="70"/>
                  </a:lnTo>
                  <a:lnTo>
                    <a:pt x="433" y="76"/>
                  </a:lnTo>
                  <a:lnTo>
                    <a:pt x="424" y="90"/>
                  </a:lnTo>
                  <a:lnTo>
                    <a:pt x="413" y="101"/>
                  </a:lnTo>
                  <a:lnTo>
                    <a:pt x="407" y="105"/>
                  </a:lnTo>
                  <a:lnTo>
                    <a:pt x="401" y="107"/>
                  </a:lnTo>
                  <a:lnTo>
                    <a:pt x="396" y="113"/>
                  </a:lnTo>
                  <a:lnTo>
                    <a:pt x="382" y="125"/>
                  </a:lnTo>
                  <a:lnTo>
                    <a:pt x="366" y="139"/>
                  </a:lnTo>
                  <a:lnTo>
                    <a:pt x="361" y="142"/>
                  </a:lnTo>
                  <a:lnTo>
                    <a:pt x="359" y="144"/>
                  </a:lnTo>
                  <a:lnTo>
                    <a:pt x="355" y="144"/>
                  </a:lnTo>
                  <a:lnTo>
                    <a:pt x="347" y="142"/>
                  </a:lnTo>
                  <a:lnTo>
                    <a:pt x="343" y="143"/>
                  </a:lnTo>
                  <a:lnTo>
                    <a:pt x="338" y="147"/>
                  </a:lnTo>
                  <a:lnTo>
                    <a:pt x="330" y="153"/>
                  </a:lnTo>
                  <a:lnTo>
                    <a:pt x="328" y="156"/>
                  </a:lnTo>
                  <a:lnTo>
                    <a:pt x="326" y="161"/>
                  </a:lnTo>
                  <a:lnTo>
                    <a:pt x="325" y="166"/>
                  </a:lnTo>
                  <a:lnTo>
                    <a:pt x="325" y="171"/>
                  </a:lnTo>
                  <a:lnTo>
                    <a:pt x="323" y="174"/>
                  </a:lnTo>
                  <a:lnTo>
                    <a:pt x="318" y="183"/>
                  </a:lnTo>
                  <a:lnTo>
                    <a:pt x="316" y="189"/>
                  </a:lnTo>
                  <a:lnTo>
                    <a:pt x="314" y="194"/>
                  </a:lnTo>
                  <a:lnTo>
                    <a:pt x="313" y="195"/>
                  </a:lnTo>
                  <a:lnTo>
                    <a:pt x="310" y="196"/>
                  </a:lnTo>
                  <a:lnTo>
                    <a:pt x="307" y="195"/>
                  </a:lnTo>
                  <a:lnTo>
                    <a:pt x="302" y="191"/>
                  </a:lnTo>
                  <a:lnTo>
                    <a:pt x="301" y="185"/>
                  </a:lnTo>
                  <a:lnTo>
                    <a:pt x="296" y="178"/>
                  </a:lnTo>
                  <a:lnTo>
                    <a:pt x="294" y="176"/>
                  </a:lnTo>
                  <a:lnTo>
                    <a:pt x="288" y="172"/>
                  </a:lnTo>
                  <a:lnTo>
                    <a:pt x="282" y="170"/>
                  </a:lnTo>
                  <a:lnTo>
                    <a:pt x="281" y="170"/>
                  </a:lnTo>
                  <a:lnTo>
                    <a:pt x="272" y="174"/>
                  </a:lnTo>
                  <a:lnTo>
                    <a:pt x="269" y="177"/>
                  </a:lnTo>
                  <a:lnTo>
                    <a:pt x="266" y="177"/>
                  </a:lnTo>
                  <a:lnTo>
                    <a:pt x="259" y="182"/>
                  </a:lnTo>
                  <a:lnTo>
                    <a:pt x="257" y="183"/>
                  </a:lnTo>
                  <a:lnTo>
                    <a:pt x="251" y="188"/>
                  </a:lnTo>
                  <a:lnTo>
                    <a:pt x="246" y="188"/>
                  </a:lnTo>
                  <a:lnTo>
                    <a:pt x="239" y="189"/>
                  </a:lnTo>
                  <a:lnTo>
                    <a:pt x="235" y="192"/>
                  </a:lnTo>
                  <a:lnTo>
                    <a:pt x="234" y="200"/>
                  </a:lnTo>
                  <a:lnTo>
                    <a:pt x="230" y="202"/>
                  </a:lnTo>
                  <a:lnTo>
                    <a:pt x="226" y="207"/>
                  </a:lnTo>
                  <a:lnTo>
                    <a:pt x="222" y="213"/>
                  </a:lnTo>
                  <a:lnTo>
                    <a:pt x="222" y="216"/>
                  </a:lnTo>
                  <a:lnTo>
                    <a:pt x="222" y="222"/>
                  </a:lnTo>
                  <a:lnTo>
                    <a:pt x="221" y="227"/>
                  </a:lnTo>
                  <a:lnTo>
                    <a:pt x="218" y="239"/>
                  </a:lnTo>
                  <a:lnTo>
                    <a:pt x="212" y="250"/>
                  </a:lnTo>
                  <a:lnTo>
                    <a:pt x="209" y="255"/>
                  </a:lnTo>
                  <a:lnTo>
                    <a:pt x="202" y="258"/>
                  </a:lnTo>
                  <a:lnTo>
                    <a:pt x="185" y="260"/>
                  </a:lnTo>
                  <a:lnTo>
                    <a:pt x="178" y="257"/>
                  </a:lnTo>
                  <a:lnTo>
                    <a:pt x="168" y="252"/>
                  </a:lnTo>
                  <a:lnTo>
                    <a:pt x="156" y="245"/>
                  </a:lnTo>
                  <a:lnTo>
                    <a:pt x="143" y="239"/>
                  </a:lnTo>
                  <a:lnTo>
                    <a:pt x="130" y="238"/>
                  </a:lnTo>
                  <a:lnTo>
                    <a:pt x="120" y="237"/>
                  </a:lnTo>
                  <a:lnTo>
                    <a:pt x="108" y="234"/>
                  </a:lnTo>
                  <a:lnTo>
                    <a:pt x="100" y="233"/>
                  </a:lnTo>
                  <a:lnTo>
                    <a:pt x="87" y="234"/>
                  </a:lnTo>
                  <a:lnTo>
                    <a:pt x="82" y="234"/>
                  </a:lnTo>
                  <a:lnTo>
                    <a:pt x="77" y="232"/>
                  </a:lnTo>
                  <a:lnTo>
                    <a:pt x="66" y="231"/>
                  </a:lnTo>
                  <a:lnTo>
                    <a:pt x="59" y="234"/>
                  </a:lnTo>
                  <a:lnTo>
                    <a:pt x="48" y="242"/>
                  </a:lnTo>
                  <a:lnTo>
                    <a:pt x="36" y="248"/>
                  </a:lnTo>
                  <a:lnTo>
                    <a:pt x="23" y="251"/>
                  </a:lnTo>
                  <a:lnTo>
                    <a:pt x="0" y="254"/>
                  </a:lnTo>
                  <a:lnTo>
                    <a:pt x="9" y="270"/>
                  </a:lnTo>
                  <a:lnTo>
                    <a:pt x="9" y="273"/>
                  </a:lnTo>
                  <a:lnTo>
                    <a:pt x="3" y="274"/>
                  </a:lnTo>
                  <a:lnTo>
                    <a:pt x="1" y="278"/>
                  </a:lnTo>
                  <a:lnTo>
                    <a:pt x="3" y="280"/>
                  </a:lnTo>
                  <a:lnTo>
                    <a:pt x="6" y="280"/>
                  </a:lnTo>
                  <a:lnTo>
                    <a:pt x="10" y="287"/>
                  </a:lnTo>
                  <a:lnTo>
                    <a:pt x="13" y="292"/>
                  </a:lnTo>
                  <a:lnTo>
                    <a:pt x="13" y="299"/>
                  </a:lnTo>
                  <a:lnTo>
                    <a:pt x="15" y="305"/>
                  </a:lnTo>
                  <a:lnTo>
                    <a:pt x="16" y="307"/>
                  </a:lnTo>
                  <a:lnTo>
                    <a:pt x="15" y="310"/>
                  </a:lnTo>
                  <a:lnTo>
                    <a:pt x="16" y="311"/>
                  </a:lnTo>
                  <a:lnTo>
                    <a:pt x="31" y="322"/>
                  </a:lnTo>
                  <a:lnTo>
                    <a:pt x="39" y="322"/>
                  </a:lnTo>
                  <a:lnTo>
                    <a:pt x="35" y="329"/>
                  </a:lnTo>
                  <a:lnTo>
                    <a:pt x="39" y="346"/>
                  </a:lnTo>
                  <a:lnTo>
                    <a:pt x="45" y="349"/>
                  </a:lnTo>
                  <a:lnTo>
                    <a:pt x="47" y="353"/>
                  </a:lnTo>
                  <a:lnTo>
                    <a:pt x="51" y="361"/>
                  </a:lnTo>
                  <a:lnTo>
                    <a:pt x="57" y="365"/>
                  </a:lnTo>
                  <a:lnTo>
                    <a:pt x="61" y="370"/>
                  </a:lnTo>
                  <a:lnTo>
                    <a:pt x="60" y="374"/>
                  </a:lnTo>
                  <a:lnTo>
                    <a:pt x="64" y="380"/>
                  </a:lnTo>
                  <a:lnTo>
                    <a:pt x="67" y="382"/>
                  </a:lnTo>
                  <a:lnTo>
                    <a:pt x="64" y="385"/>
                  </a:lnTo>
                  <a:lnTo>
                    <a:pt x="65" y="388"/>
                  </a:lnTo>
                  <a:lnTo>
                    <a:pt x="79" y="392"/>
                  </a:lnTo>
                  <a:lnTo>
                    <a:pt x="81" y="395"/>
                  </a:lnTo>
                  <a:lnTo>
                    <a:pt x="69" y="409"/>
                  </a:lnTo>
                  <a:lnTo>
                    <a:pt x="67" y="410"/>
                  </a:lnTo>
                  <a:lnTo>
                    <a:pt x="63" y="416"/>
                  </a:lnTo>
                  <a:lnTo>
                    <a:pt x="63" y="420"/>
                  </a:lnTo>
                  <a:lnTo>
                    <a:pt x="70" y="428"/>
                  </a:lnTo>
                  <a:lnTo>
                    <a:pt x="72" y="428"/>
                  </a:lnTo>
                  <a:lnTo>
                    <a:pt x="75" y="430"/>
                  </a:lnTo>
                  <a:lnTo>
                    <a:pt x="75" y="434"/>
                  </a:lnTo>
                  <a:lnTo>
                    <a:pt x="64" y="435"/>
                  </a:lnTo>
                  <a:lnTo>
                    <a:pt x="65" y="444"/>
                  </a:lnTo>
                  <a:lnTo>
                    <a:pt x="81" y="442"/>
                  </a:lnTo>
                  <a:lnTo>
                    <a:pt x="85" y="434"/>
                  </a:lnTo>
                  <a:lnTo>
                    <a:pt x="89" y="435"/>
                  </a:lnTo>
                  <a:lnTo>
                    <a:pt x="89" y="438"/>
                  </a:lnTo>
                  <a:lnTo>
                    <a:pt x="89" y="442"/>
                  </a:lnTo>
                  <a:lnTo>
                    <a:pt x="91" y="445"/>
                  </a:lnTo>
                  <a:lnTo>
                    <a:pt x="96" y="442"/>
                  </a:lnTo>
                  <a:lnTo>
                    <a:pt x="101" y="444"/>
                  </a:lnTo>
                  <a:lnTo>
                    <a:pt x="105" y="446"/>
                  </a:lnTo>
                  <a:lnTo>
                    <a:pt x="107" y="452"/>
                  </a:lnTo>
                  <a:lnTo>
                    <a:pt x="114" y="452"/>
                  </a:lnTo>
                  <a:lnTo>
                    <a:pt x="118" y="453"/>
                  </a:lnTo>
                  <a:lnTo>
                    <a:pt x="125" y="459"/>
                  </a:lnTo>
                  <a:lnTo>
                    <a:pt x="124" y="460"/>
                  </a:lnTo>
                  <a:lnTo>
                    <a:pt x="120" y="462"/>
                  </a:lnTo>
                  <a:lnTo>
                    <a:pt x="112" y="462"/>
                  </a:lnTo>
                  <a:lnTo>
                    <a:pt x="111" y="460"/>
                  </a:lnTo>
                  <a:lnTo>
                    <a:pt x="107" y="460"/>
                  </a:lnTo>
                  <a:lnTo>
                    <a:pt x="108" y="463"/>
                  </a:lnTo>
                  <a:lnTo>
                    <a:pt x="102" y="465"/>
                  </a:lnTo>
                  <a:lnTo>
                    <a:pt x="101" y="462"/>
                  </a:lnTo>
                  <a:lnTo>
                    <a:pt x="99" y="460"/>
                  </a:lnTo>
                  <a:lnTo>
                    <a:pt x="93" y="464"/>
                  </a:lnTo>
                  <a:lnTo>
                    <a:pt x="96" y="469"/>
                  </a:lnTo>
                  <a:lnTo>
                    <a:pt x="91" y="471"/>
                  </a:lnTo>
                  <a:lnTo>
                    <a:pt x="87" y="465"/>
                  </a:lnTo>
                  <a:lnTo>
                    <a:pt x="85" y="465"/>
                  </a:lnTo>
                  <a:lnTo>
                    <a:pt x="78" y="466"/>
                  </a:lnTo>
                  <a:lnTo>
                    <a:pt x="78" y="464"/>
                  </a:lnTo>
                  <a:lnTo>
                    <a:pt x="78" y="462"/>
                  </a:lnTo>
                  <a:lnTo>
                    <a:pt x="77" y="459"/>
                  </a:lnTo>
                  <a:lnTo>
                    <a:pt x="46" y="463"/>
                  </a:lnTo>
                  <a:lnTo>
                    <a:pt x="43" y="464"/>
                  </a:lnTo>
                  <a:lnTo>
                    <a:pt x="41" y="468"/>
                  </a:lnTo>
                  <a:lnTo>
                    <a:pt x="52" y="480"/>
                  </a:lnTo>
                  <a:lnTo>
                    <a:pt x="49" y="482"/>
                  </a:lnTo>
                  <a:lnTo>
                    <a:pt x="51" y="487"/>
                  </a:lnTo>
                  <a:lnTo>
                    <a:pt x="46" y="492"/>
                  </a:lnTo>
                  <a:lnTo>
                    <a:pt x="46" y="495"/>
                  </a:lnTo>
                  <a:lnTo>
                    <a:pt x="51" y="494"/>
                  </a:lnTo>
                  <a:lnTo>
                    <a:pt x="53" y="496"/>
                  </a:lnTo>
                  <a:lnTo>
                    <a:pt x="58" y="498"/>
                  </a:lnTo>
                  <a:lnTo>
                    <a:pt x="64" y="501"/>
                  </a:lnTo>
                  <a:lnTo>
                    <a:pt x="72" y="500"/>
                  </a:lnTo>
                  <a:lnTo>
                    <a:pt x="76" y="514"/>
                  </a:lnTo>
                  <a:lnTo>
                    <a:pt x="78" y="530"/>
                  </a:lnTo>
                  <a:lnTo>
                    <a:pt x="87" y="565"/>
                  </a:lnTo>
                  <a:lnTo>
                    <a:pt x="88" y="572"/>
                  </a:lnTo>
                  <a:lnTo>
                    <a:pt x="93" y="578"/>
                  </a:lnTo>
                  <a:lnTo>
                    <a:pt x="100" y="589"/>
                  </a:lnTo>
                  <a:lnTo>
                    <a:pt x="106" y="588"/>
                  </a:lnTo>
                  <a:lnTo>
                    <a:pt x="107" y="590"/>
                  </a:lnTo>
                  <a:lnTo>
                    <a:pt x="97" y="602"/>
                  </a:lnTo>
                  <a:lnTo>
                    <a:pt x="106" y="618"/>
                  </a:lnTo>
                  <a:lnTo>
                    <a:pt x="108" y="627"/>
                  </a:lnTo>
                  <a:lnTo>
                    <a:pt x="112" y="632"/>
                  </a:lnTo>
                  <a:lnTo>
                    <a:pt x="121" y="646"/>
                  </a:lnTo>
                  <a:lnTo>
                    <a:pt x="129" y="650"/>
                  </a:lnTo>
                  <a:lnTo>
                    <a:pt x="130" y="658"/>
                  </a:lnTo>
                  <a:lnTo>
                    <a:pt x="129" y="660"/>
                  </a:lnTo>
                  <a:lnTo>
                    <a:pt x="126" y="661"/>
                  </a:lnTo>
                  <a:lnTo>
                    <a:pt x="125" y="665"/>
                  </a:lnTo>
                  <a:lnTo>
                    <a:pt x="126" y="668"/>
                  </a:lnTo>
                  <a:lnTo>
                    <a:pt x="125" y="671"/>
                  </a:lnTo>
                  <a:lnTo>
                    <a:pt x="121" y="673"/>
                  </a:lnTo>
                  <a:lnTo>
                    <a:pt x="123" y="677"/>
                  </a:lnTo>
                  <a:lnTo>
                    <a:pt x="125" y="679"/>
                  </a:lnTo>
                  <a:lnTo>
                    <a:pt x="127" y="685"/>
                  </a:lnTo>
                  <a:lnTo>
                    <a:pt x="125" y="690"/>
                  </a:lnTo>
                  <a:lnTo>
                    <a:pt x="155" y="721"/>
                  </a:lnTo>
                  <a:lnTo>
                    <a:pt x="160" y="721"/>
                  </a:lnTo>
                  <a:lnTo>
                    <a:pt x="173" y="714"/>
                  </a:lnTo>
                  <a:lnTo>
                    <a:pt x="185" y="715"/>
                  </a:lnTo>
                  <a:lnTo>
                    <a:pt x="208" y="710"/>
                  </a:lnTo>
                  <a:lnTo>
                    <a:pt x="209" y="708"/>
                  </a:lnTo>
                  <a:lnTo>
                    <a:pt x="211" y="712"/>
                  </a:lnTo>
                  <a:lnTo>
                    <a:pt x="218" y="724"/>
                  </a:lnTo>
                  <a:lnTo>
                    <a:pt x="227" y="733"/>
                  </a:lnTo>
                  <a:lnTo>
                    <a:pt x="228" y="736"/>
                  </a:lnTo>
                  <a:lnTo>
                    <a:pt x="229" y="737"/>
                  </a:lnTo>
                  <a:lnTo>
                    <a:pt x="229" y="738"/>
                  </a:lnTo>
                  <a:lnTo>
                    <a:pt x="234" y="743"/>
                  </a:lnTo>
                  <a:lnTo>
                    <a:pt x="235" y="743"/>
                  </a:lnTo>
                  <a:lnTo>
                    <a:pt x="242" y="755"/>
                  </a:lnTo>
                  <a:lnTo>
                    <a:pt x="250" y="758"/>
                  </a:lnTo>
                  <a:lnTo>
                    <a:pt x="254" y="757"/>
                  </a:lnTo>
                  <a:lnTo>
                    <a:pt x="254" y="769"/>
                  </a:lnTo>
                  <a:lnTo>
                    <a:pt x="258" y="772"/>
                  </a:lnTo>
                  <a:lnTo>
                    <a:pt x="266" y="773"/>
                  </a:lnTo>
                  <a:lnTo>
                    <a:pt x="270" y="773"/>
                  </a:lnTo>
                  <a:lnTo>
                    <a:pt x="280" y="771"/>
                  </a:lnTo>
                  <a:lnTo>
                    <a:pt x="287" y="768"/>
                  </a:lnTo>
                  <a:lnTo>
                    <a:pt x="292" y="761"/>
                  </a:lnTo>
                  <a:lnTo>
                    <a:pt x="293" y="760"/>
                  </a:lnTo>
                  <a:lnTo>
                    <a:pt x="293" y="755"/>
                  </a:lnTo>
                  <a:lnTo>
                    <a:pt x="293" y="750"/>
                  </a:lnTo>
                  <a:lnTo>
                    <a:pt x="298" y="745"/>
                  </a:lnTo>
                  <a:lnTo>
                    <a:pt x="300" y="745"/>
                  </a:lnTo>
                  <a:lnTo>
                    <a:pt x="306" y="748"/>
                  </a:lnTo>
                  <a:lnTo>
                    <a:pt x="310" y="748"/>
                  </a:lnTo>
                  <a:lnTo>
                    <a:pt x="314" y="752"/>
                  </a:lnTo>
                  <a:lnTo>
                    <a:pt x="302" y="772"/>
                  </a:lnTo>
                  <a:lnTo>
                    <a:pt x="305" y="786"/>
                  </a:lnTo>
                  <a:lnTo>
                    <a:pt x="318" y="787"/>
                  </a:lnTo>
                  <a:lnTo>
                    <a:pt x="319" y="797"/>
                  </a:lnTo>
                  <a:lnTo>
                    <a:pt x="308" y="795"/>
                  </a:lnTo>
                  <a:lnTo>
                    <a:pt x="307" y="796"/>
                  </a:lnTo>
                  <a:lnTo>
                    <a:pt x="306" y="798"/>
                  </a:lnTo>
                  <a:lnTo>
                    <a:pt x="299" y="798"/>
                  </a:lnTo>
                  <a:lnTo>
                    <a:pt x="295" y="797"/>
                  </a:lnTo>
                  <a:lnTo>
                    <a:pt x="292" y="791"/>
                  </a:lnTo>
                  <a:lnTo>
                    <a:pt x="287" y="790"/>
                  </a:lnTo>
                  <a:lnTo>
                    <a:pt x="287" y="815"/>
                  </a:lnTo>
                  <a:lnTo>
                    <a:pt x="274" y="825"/>
                  </a:lnTo>
                  <a:lnTo>
                    <a:pt x="275" y="828"/>
                  </a:lnTo>
                  <a:lnTo>
                    <a:pt x="281" y="837"/>
                  </a:lnTo>
                  <a:lnTo>
                    <a:pt x="278" y="839"/>
                  </a:lnTo>
                  <a:lnTo>
                    <a:pt x="283" y="845"/>
                  </a:lnTo>
                  <a:lnTo>
                    <a:pt x="292" y="850"/>
                  </a:lnTo>
                  <a:lnTo>
                    <a:pt x="301" y="849"/>
                  </a:lnTo>
                  <a:lnTo>
                    <a:pt x="305" y="852"/>
                  </a:lnTo>
                  <a:lnTo>
                    <a:pt x="304" y="855"/>
                  </a:lnTo>
                  <a:lnTo>
                    <a:pt x="308" y="856"/>
                  </a:lnTo>
                  <a:lnTo>
                    <a:pt x="308" y="861"/>
                  </a:lnTo>
                  <a:lnTo>
                    <a:pt x="311" y="864"/>
                  </a:lnTo>
                  <a:lnTo>
                    <a:pt x="328" y="864"/>
                  </a:lnTo>
                  <a:lnTo>
                    <a:pt x="337" y="861"/>
                  </a:lnTo>
                  <a:lnTo>
                    <a:pt x="342" y="864"/>
                  </a:lnTo>
                  <a:lnTo>
                    <a:pt x="343" y="870"/>
                  </a:lnTo>
                  <a:lnTo>
                    <a:pt x="350" y="869"/>
                  </a:lnTo>
                  <a:lnTo>
                    <a:pt x="359" y="870"/>
                  </a:lnTo>
                  <a:lnTo>
                    <a:pt x="366" y="876"/>
                  </a:lnTo>
                  <a:lnTo>
                    <a:pt x="372" y="877"/>
                  </a:lnTo>
                  <a:lnTo>
                    <a:pt x="373" y="888"/>
                  </a:lnTo>
                  <a:lnTo>
                    <a:pt x="367" y="890"/>
                  </a:lnTo>
                  <a:lnTo>
                    <a:pt x="367" y="896"/>
                  </a:lnTo>
                  <a:lnTo>
                    <a:pt x="368" y="896"/>
                  </a:lnTo>
                  <a:lnTo>
                    <a:pt x="374" y="896"/>
                  </a:lnTo>
                  <a:lnTo>
                    <a:pt x="378" y="896"/>
                  </a:lnTo>
                  <a:lnTo>
                    <a:pt x="379" y="897"/>
                  </a:lnTo>
                  <a:lnTo>
                    <a:pt x="383" y="900"/>
                  </a:lnTo>
                  <a:lnTo>
                    <a:pt x="388" y="903"/>
                  </a:lnTo>
                  <a:lnTo>
                    <a:pt x="390" y="908"/>
                  </a:lnTo>
                  <a:lnTo>
                    <a:pt x="385" y="915"/>
                  </a:lnTo>
                  <a:lnTo>
                    <a:pt x="391" y="917"/>
                  </a:lnTo>
                  <a:lnTo>
                    <a:pt x="396" y="915"/>
                  </a:lnTo>
                  <a:lnTo>
                    <a:pt x="401" y="916"/>
                  </a:lnTo>
                  <a:lnTo>
                    <a:pt x="400" y="920"/>
                  </a:lnTo>
                  <a:lnTo>
                    <a:pt x="397" y="928"/>
                  </a:lnTo>
                  <a:lnTo>
                    <a:pt x="389" y="933"/>
                  </a:lnTo>
                  <a:lnTo>
                    <a:pt x="389" y="938"/>
                  </a:lnTo>
                  <a:lnTo>
                    <a:pt x="376" y="945"/>
                  </a:lnTo>
                  <a:lnTo>
                    <a:pt x="377" y="951"/>
                  </a:lnTo>
                  <a:lnTo>
                    <a:pt x="378" y="953"/>
                  </a:lnTo>
                  <a:lnTo>
                    <a:pt x="382" y="953"/>
                  </a:lnTo>
                  <a:lnTo>
                    <a:pt x="383" y="957"/>
                  </a:lnTo>
                  <a:lnTo>
                    <a:pt x="389" y="959"/>
                  </a:lnTo>
                  <a:lnTo>
                    <a:pt x="390" y="960"/>
                  </a:lnTo>
                  <a:lnTo>
                    <a:pt x="391" y="963"/>
                  </a:lnTo>
                  <a:lnTo>
                    <a:pt x="391" y="968"/>
                  </a:lnTo>
                  <a:lnTo>
                    <a:pt x="392" y="969"/>
                  </a:lnTo>
                  <a:lnTo>
                    <a:pt x="390" y="974"/>
                  </a:lnTo>
                  <a:lnTo>
                    <a:pt x="391" y="980"/>
                  </a:lnTo>
                  <a:lnTo>
                    <a:pt x="389" y="981"/>
                  </a:lnTo>
                  <a:lnTo>
                    <a:pt x="391" y="993"/>
                  </a:lnTo>
                  <a:lnTo>
                    <a:pt x="390" y="999"/>
                  </a:lnTo>
                  <a:lnTo>
                    <a:pt x="394" y="999"/>
                  </a:lnTo>
                  <a:lnTo>
                    <a:pt x="406" y="987"/>
                  </a:lnTo>
                  <a:lnTo>
                    <a:pt x="408" y="988"/>
                  </a:lnTo>
                  <a:lnTo>
                    <a:pt x="413" y="987"/>
                  </a:lnTo>
                  <a:lnTo>
                    <a:pt x="419" y="992"/>
                  </a:lnTo>
                  <a:lnTo>
                    <a:pt x="413" y="998"/>
                  </a:lnTo>
                  <a:lnTo>
                    <a:pt x="412" y="1006"/>
                  </a:lnTo>
                  <a:lnTo>
                    <a:pt x="410" y="1012"/>
                  </a:lnTo>
                  <a:lnTo>
                    <a:pt x="419" y="1018"/>
                  </a:lnTo>
                  <a:lnTo>
                    <a:pt x="431" y="1021"/>
                  </a:lnTo>
                  <a:lnTo>
                    <a:pt x="439" y="1019"/>
                  </a:lnTo>
                  <a:lnTo>
                    <a:pt x="453" y="1025"/>
                  </a:lnTo>
                  <a:lnTo>
                    <a:pt x="456" y="1025"/>
                  </a:lnTo>
                  <a:lnTo>
                    <a:pt x="457" y="1023"/>
                  </a:lnTo>
                  <a:lnTo>
                    <a:pt x="458" y="1013"/>
                  </a:lnTo>
                  <a:lnTo>
                    <a:pt x="461" y="1007"/>
                  </a:lnTo>
                  <a:lnTo>
                    <a:pt x="462" y="1005"/>
                  </a:lnTo>
                  <a:lnTo>
                    <a:pt x="465" y="1004"/>
                  </a:lnTo>
                  <a:lnTo>
                    <a:pt x="469" y="1005"/>
                  </a:lnTo>
                  <a:lnTo>
                    <a:pt x="475" y="1016"/>
                  </a:lnTo>
                  <a:lnTo>
                    <a:pt x="479" y="1018"/>
                  </a:lnTo>
                  <a:lnTo>
                    <a:pt x="482" y="1019"/>
                  </a:lnTo>
                  <a:lnTo>
                    <a:pt x="486" y="1018"/>
                  </a:lnTo>
                  <a:lnTo>
                    <a:pt x="491" y="1013"/>
                  </a:lnTo>
                  <a:lnTo>
                    <a:pt x="497" y="1011"/>
                  </a:lnTo>
                  <a:lnTo>
                    <a:pt x="500" y="1011"/>
                  </a:lnTo>
                  <a:lnTo>
                    <a:pt x="503" y="1012"/>
                  </a:lnTo>
                  <a:lnTo>
                    <a:pt x="507" y="1013"/>
                  </a:lnTo>
                  <a:lnTo>
                    <a:pt x="510" y="1011"/>
                  </a:lnTo>
                  <a:lnTo>
                    <a:pt x="516" y="1002"/>
                  </a:lnTo>
                  <a:lnTo>
                    <a:pt x="518" y="1001"/>
                  </a:lnTo>
                  <a:lnTo>
                    <a:pt x="525" y="999"/>
                  </a:lnTo>
                  <a:lnTo>
                    <a:pt x="531" y="999"/>
                  </a:lnTo>
                  <a:lnTo>
                    <a:pt x="545" y="1000"/>
                  </a:lnTo>
                  <a:lnTo>
                    <a:pt x="548" y="1000"/>
                  </a:lnTo>
                  <a:lnTo>
                    <a:pt x="549" y="999"/>
                  </a:lnTo>
                  <a:lnTo>
                    <a:pt x="549" y="993"/>
                  </a:lnTo>
                  <a:lnTo>
                    <a:pt x="543" y="975"/>
                  </a:lnTo>
                  <a:lnTo>
                    <a:pt x="543" y="969"/>
                  </a:lnTo>
                  <a:lnTo>
                    <a:pt x="545" y="965"/>
                  </a:lnTo>
                  <a:lnTo>
                    <a:pt x="547" y="963"/>
                  </a:lnTo>
                  <a:lnTo>
                    <a:pt x="551" y="962"/>
                  </a:lnTo>
                  <a:lnTo>
                    <a:pt x="554" y="962"/>
                  </a:lnTo>
                  <a:lnTo>
                    <a:pt x="569" y="964"/>
                  </a:lnTo>
                  <a:lnTo>
                    <a:pt x="573" y="964"/>
                  </a:lnTo>
                  <a:lnTo>
                    <a:pt x="583" y="959"/>
                  </a:lnTo>
                  <a:lnTo>
                    <a:pt x="588" y="959"/>
                  </a:lnTo>
                  <a:lnTo>
                    <a:pt x="600" y="969"/>
                  </a:lnTo>
                  <a:lnTo>
                    <a:pt x="602" y="974"/>
                  </a:lnTo>
                  <a:lnTo>
                    <a:pt x="601" y="977"/>
                  </a:lnTo>
                  <a:lnTo>
                    <a:pt x="600" y="984"/>
                  </a:lnTo>
                  <a:lnTo>
                    <a:pt x="594" y="998"/>
                  </a:lnTo>
                  <a:lnTo>
                    <a:pt x="594" y="1004"/>
                  </a:lnTo>
                  <a:lnTo>
                    <a:pt x="596" y="1006"/>
                  </a:lnTo>
                  <a:lnTo>
                    <a:pt x="602" y="1006"/>
                  </a:lnTo>
                  <a:lnTo>
                    <a:pt x="615" y="995"/>
                  </a:lnTo>
                  <a:lnTo>
                    <a:pt x="618" y="995"/>
                  </a:lnTo>
                  <a:lnTo>
                    <a:pt x="620" y="996"/>
                  </a:lnTo>
                  <a:lnTo>
                    <a:pt x="621" y="999"/>
                  </a:lnTo>
                  <a:lnTo>
                    <a:pt x="621" y="1002"/>
                  </a:lnTo>
                  <a:lnTo>
                    <a:pt x="620" y="1011"/>
                  </a:lnTo>
                  <a:lnTo>
                    <a:pt x="614" y="1019"/>
                  </a:lnTo>
                  <a:lnTo>
                    <a:pt x="606" y="1025"/>
                  </a:lnTo>
                  <a:lnTo>
                    <a:pt x="602" y="1025"/>
                  </a:lnTo>
                  <a:lnTo>
                    <a:pt x="597" y="1023"/>
                  </a:lnTo>
                  <a:lnTo>
                    <a:pt x="593" y="1017"/>
                  </a:lnTo>
                  <a:lnTo>
                    <a:pt x="589" y="1015"/>
                  </a:lnTo>
                  <a:lnTo>
                    <a:pt x="587" y="1016"/>
                  </a:lnTo>
                  <a:lnTo>
                    <a:pt x="582" y="1021"/>
                  </a:lnTo>
                  <a:lnTo>
                    <a:pt x="577" y="1025"/>
                  </a:lnTo>
                  <a:lnTo>
                    <a:pt x="577" y="1029"/>
                  </a:lnTo>
                  <a:lnTo>
                    <a:pt x="579" y="1035"/>
                  </a:lnTo>
                  <a:lnTo>
                    <a:pt x="594" y="1052"/>
                  </a:lnTo>
                  <a:lnTo>
                    <a:pt x="602" y="1071"/>
                  </a:lnTo>
                  <a:lnTo>
                    <a:pt x="607" y="1085"/>
                  </a:lnTo>
                  <a:lnTo>
                    <a:pt x="612" y="1095"/>
                  </a:lnTo>
                  <a:lnTo>
                    <a:pt x="619" y="1102"/>
                  </a:lnTo>
                  <a:lnTo>
                    <a:pt x="623" y="1102"/>
                  </a:lnTo>
                  <a:lnTo>
                    <a:pt x="626" y="1101"/>
                  </a:lnTo>
                  <a:lnTo>
                    <a:pt x="631" y="1097"/>
                  </a:lnTo>
                  <a:lnTo>
                    <a:pt x="636" y="1096"/>
                  </a:lnTo>
                  <a:lnTo>
                    <a:pt x="637" y="1094"/>
                  </a:lnTo>
                  <a:lnTo>
                    <a:pt x="641" y="1093"/>
                  </a:lnTo>
                  <a:lnTo>
                    <a:pt x="643" y="1093"/>
                  </a:lnTo>
                  <a:lnTo>
                    <a:pt x="645" y="1094"/>
                  </a:lnTo>
                  <a:lnTo>
                    <a:pt x="648" y="1101"/>
                  </a:lnTo>
                  <a:lnTo>
                    <a:pt x="649" y="1118"/>
                  </a:lnTo>
                  <a:lnTo>
                    <a:pt x="650" y="1119"/>
                  </a:lnTo>
                  <a:lnTo>
                    <a:pt x="653" y="1118"/>
                  </a:lnTo>
                  <a:lnTo>
                    <a:pt x="654" y="1117"/>
                  </a:lnTo>
                  <a:lnTo>
                    <a:pt x="657" y="1109"/>
                  </a:lnTo>
                  <a:lnTo>
                    <a:pt x="663" y="1096"/>
                  </a:lnTo>
                  <a:lnTo>
                    <a:pt x="668" y="1093"/>
                  </a:lnTo>
                  <a:lnTo>
                    <a:pt x="680" y="1090"/>
                  </a:lnTo>
                  <a:lnTo>
                    <a:pt x="686" y="1089"/>
                  </a:lnTo>
                  <a:lnTo>
                    <a:pt x="690" y="1085"/>
                  </a:lnTo>
                  <a:lnTo>
                    <a:pt x="692" y="1082"/>
                  </a:lnTo>
                  <a:lnTo>
                    <a:pt x="691" y="1077"/>
                  </a:lnTo>
                  <a:lnTo>
                    <a:pt x="687" y="1073"/>
                  </a:lnTo>
                  <a:lnTo>
                    <a:pt x="682" y="1071"/>
                  </a:lnTo>
                  <a:lnTo>
                    <a:pt x="682" y="1067"/>
                  </a:lnTo>
                  <a:lnTo>
                    <a:pt x="682" y="1066"/>
                  </a:lnTo>
                  <a:lnTo>
                    <a:pt x="685" y="1065"/>
                  </a:lnTo>
                  <a:lnTo>
                    <a:pt x="688" y="1065"/>
                  </a:lnTo>
                  <a:lnTo>
                    <a:pt x="704" y="1067"/>
                  </a:lnTo>
                  <a:lnTo>
                    <a:pt x="717" y="1070"/>
                  </a:lnTo>
                  <a:lnTo>
                    <a:pt x="730" y="1067"/>
                  </a:lnTo>
                  <a:lnTo>
                    <a:pt x="735" y="1067"/>
                  </a:lnTo>
                  <a:lnTo>
                    <a:pt x="740" y="1071"/>
                  </a:lnTo>
                  <a:lnTo>
                    <a:pt x="744" y="1087"/>
                  </a:lnTo>
                  <a:lnTo>
                    <a:pt x="748" y="1160"/>
                  </a:lnTo>
                  <a:lnTo>
                    <a:pt x="747" y="1174"/>
                  </a:lnTo>
                  <a:lnTo>
                    <a:pt x="748" y="1189"/>
                  </a:lnTo>
                  <a:lnTo>
                    <a:pt x="753" y="1202"/>
                  </a:lnTo>
                  <a:lnTo>
                    <a:pt x="759" y="1219"/>
                  </a:lnTo>
                  <a:lnTo>
                    <a:pt x="763" y="1228"/>
                  </a:lnTo>
                  <a:lnTo>
                    <a:pt x="768" y="1234"/>
                  </a:lnTo>
                  <a:lnTo>
                    <a:pt x="770" y="1239"/>
                  </a:lnTo>
                  <a:lnTo>
                    <a:pt x="770" y="1243"/>
                  </a:lnTo>
                  <a:lnTo>
                    <a:pt x="770" y="1246"/>
                  </a:lnTo>
                  <a:lnTo>
                    <a:pt x="762" y="1255"/>
                  </a:lnTo>
                  <a:lnTo>
                    <a:pt x="758" y="1262"/>
                  </a:lnTo>
                  <a:lnTo>
                    <a:pt x="754" y="1279"/>
                  </a:lnTo>
                  <a:lnTo>
                    <a:pt x="745" y="1292"/>
                  </a:lnTo>
                  <a:lnTo>
                    <a:pt x="740" y="1296"/>
                  </a:lnTo>
                  <a:lnTo>
                    <a:pt x="730" y="1305"/>
                  </a:lnTo>
                  <a:lnTo>
                    <a:pt x="735" y="1315"/>
                  </a:lnTo>
                  <a:lnTo>
                    <a:pt x="740" y="1320"/>
                  </a:lnTo>
                  <a:lnTo>
                    <a:pt x="747" y="1322"/>
                  </a:lnTo>
                  <a:lnTo>
                    <a:pt x="752" y="1326"/>
                  </a:lnTo>
                  <a:lnTo>
                    <a:pt x="758" y="1327"/>
                  </a:lnTo>
                  <a:lnTo>
                    <a:pt x="762" y="1332"/>
                  </a:lnTo>
                  <a:lnTo>
                    <a:pt x="766" y="1333"/>
                  </a:lnTo>
                  <a:lnTo>
                    <a:pt x="769" y="1334"/>
                  </a:lnTo>
                  <a:lnTo>
                    <a:pt x="772" y="1340"/>
                  </a:lnTo>
                  <a:lnTo>
                    <a:pt x="772" y="1344"/>
                  </a:lnTo>
                  <a:lnTo>
                    <a:pt x="775" y="1352"/>
                  </a:lnTo>
                  <a:lnTo>
                    <a:pt x="781" y="1361"/>
                  </a:lnTo>
                  <a:lnTo>
                    <a:pt x="786" y="1362"/>
                  </a:lnTo>
                  <a:lnTo>
                    <a:pt x="795" y="1367"/>
                  </a:lnTo>
                  <a:lnTo>
                    <a:pt x="796" y="1370"/>
                  </a:lnTo>
                  <a:lnTo>
                    <a:pt x="801" y="1381"/>
                  </a:lnTo>
                  <a:lnTo>
                    <a:pt x="807" y="1386"/>
                  </a:lnTo>
                  <a:lnTo>
                    <a:pt x="814" y="1396"/>
                  </a:lnTo>
                  <a:lnTo>
                    <a:pt x="819" y="1398"/>
                  </a:lnTo>
                  <a:lnTo>
                    <a:pt x="826" y="1408"/>
                  </a:lnTo>
                  <a:lnTo>
                    <a:pt x="831" y="1410"/>
                  </a:lnTo>
                  <a:lnTo>
                    <a:pt x="832" y="1412"/>
                  </a:lnTo>
                  <a:lnTo>
                    <a:pt x="829" y="1417"/>
                  </a:lnTo>
                  <a:lnTo>
                    <a:pt x="829" y="1422"/>
                  </a:lnTo>
                  <a:lnTo>
                    <a:pt x="829" y="1426"/>
                  </a:lnTo>
                  <a:lnTo>
                    <a:pt x="830" y="1439"/>
                  </a:lnTo>
                  <a:lnTo>
                    <a:pt x="830" y="1444"/>
                  </a:lnTo>
                  <a:lnTo>
                    <a:pt x="831" y="1452"/>
                  </a:lnTo>
                  <a:lnTo>
                    <a:pt x="830" y="1460"/>
                  </a:lnTo>
                  <a:lnTo>
                    <a:pt x="832" y="1464"/>
                  </a:lnTo>
                  <a:lnTo>
                    <a:pt x="840" y="1471"/>
                  </a:lnTo>
                  <a:lnTo>
                    <a:pt x="844" y="1477"/>
                  </a:lnTo>
                  <a:lnTo>
                    <a:pt x="847" y="1484"/>
                  </a:lnTo>
                  <a:lnTo>
                    <a:pt x="852" y="1478"/>
                  </a:lnTo>
                  <a:lnTo>
                    <a:pt x="859" y="1476"/>
                  </a:lnTo>
                  <a:lnTo>
                    <a:pt x="861" y="1477"/>
                  </a:lnTo>
                  <a:lnTo>
                    <a:pt x="865" y="1482"/>
                  </a:lnTo>
                  <a:lnTo>
                    <a:pt x="865" y="1487"/>
                  </a:lnTo>
                  <a:lnTo>
                    <a:pt x="864" y="1495"/>
                  </a:lnTo>
                  <a:lnTo>
                    <a:pt x="861" y="1509"/>
                  </a:lnTo>
                  <a:lnTo>
                    <a:pt x="860" y="1515"/>
                  </a:lnTo>
                  <a:lnTo>
                    <a:pt x="862" y="1519"/>
                  </a:lnTo>
                  <a:lnTo>
                    <a:pt x="862" y="1528"/>
                  </a:lnTo>
                  <a:lnTo>
                    <a:pt x="862" y="1537"/>
                  </a:lnTo>
                  <a:lnTo>
                    <a:pt x="865" y="1541"/>
                  </a:lnTo>
                  <a:lnTo>
                    <a:pt x="871" y="1542"/>
                  </a:lnTo>
                  <a:lnTo>
                    <a:pt x="873" y="1545"/>
                  </a:lnTo>
                  <a:lnTo>
                    <a:pt x="877" y="1551"/>
                  </a:lnTo>
                  <a:lnTo>
                    <a:pt x="879" y="1559"/>
                  </a:lnTo>
                  <a:lnTo>
                    <a:pt x="883" y="1563"/>
                  </a:lnTo>
                  <a:lnTo>
                    <a:pt x="885" y="1563"/>
                  </a:lnTo>
                  <a:lnTo>
                    <a:pt x="889" y="1561"/>
                  </a:lnTo>
                  <a:lnTo>
                    <a:pt x="890" y="1561"/>
                  </a:lnTo>
                  <a:lnTo>
                    <a:pt x="893" y="1570"/>
                  </a:lnTo>
                  <a:lnTo>
                    <a:pt x="895" y="1570"/>
                  </a:lnTo>
                  <a:lnTo>
                    <a:pt x="897" y="1569"/>
                  </a:lnTo>
                  <a:lnTo>
                    <a:pt x="899" y="1563"/>
                  </a:lnTo>
                  <a:lnTo>
                    <a:pt x="909" y="1560"/>
                  </a:lnTo>
                  <a:lnTo>
                    <a:pt x="913" y="1560"/>
                  </a:lnTo>
                  <a:lnTo>
                    <a:pt x="917" y="1563"/>
                  </a:lnTo>
                  <a:lnTo>
                    <a:pt x="920" y="1567"/>
                  </a:lnTo>
                  <a:lnTo>
                    <a:pt x="919" y="1572"/>
                  </a:lnTo>
                  <a:lnTo>
                    <a:pt x="920" y="1575"/>
                  </a:lnTo>
                  <a:lnTo>
                    <a:pt x="921" y="1573"/>
                  </a:lnTo>
                  <a:lnTo>
                    <a:pt x="922" y="1571"/>
                  </a:lnTo>
                  <a:lnTo>
                    <a:pt x="926" y="1567"/>
                  </a:lnTo>
                  <a:lnTo>
                    <a:pt x="932" y="1565"/>
                  </a:lnTo>
                  <a:lnTo>
                    <a:pt x="934" y="1566"/>
                  </a:lnTo>
                  <a:lnTo>
                    <a:pt x="939" y="1573"/>
                  </a:lnTo>
                  <a:lnTo>
                    <a:pt x="941" y="1573"/>
                  </a:lnTo>
                  <a:lnTo>
                    <a:pt x="943" y="1573"/>
                  </a:lnTo>
                  <a:lnTo>
                    <a:pt x="945" y="1571"/>
                  </a:lnTo>
                  <a:lnTo>
                    <a:pt x="949" y="1567"/>
                  </a:lnTo>
                  <a:lnTo>
                    <a:pt x="951" y="1566"/>
                  </a:lnTo>
                  <a:lnTo>
                    <a:pt x="952" y="1566"/>
                  </a:lnTo>
                  <a:lnTo>
                    <a:pt x="952" y="1569"/>
                  </a:lnTo>
                  <a:lnTo>
                    <a:pt x="953" y="1572"/>
                  </a:lnTo>
                  <a:lnTo>
                    <a:pt x="956" y="1575"/>
                  </a:lnTo>
                  <a:lnTo>
                    <a:pt x="959" y="1576"/>
                  </a:lnTo>
                  <a:lnTo>
                    <a:pt x="962" y="1573"/>
                  </a:lnTo>
                  <a:lnTo>
                    <a:pt x="967" y="1569"/>
                  </a:lnTo>
                </a:path>
              </a:pathLst>
            </a:custGeom>
            <a:noFill/>
            <a:ln w="158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pl-PL"/>
            </a:p>
          </p:txBody>
        </p:sp>
        <p:sp>
          <p:nvSpPr>
            <p:cNvPr id="279" name="Freeform 74">
              <a:extLst>
                <a:ext uri="{FF2B5EF4-FFF2-40B4-BE49-F238E27FC236}">
                  <a16:creationId xmlns:a16="http://schemas.microsoft.com/office/drawing/2014/main" id="{2C0C70B2-F317-EF23-25EB-0307EBB06133}"/>
                </a:ext>
              </a:extLst>
            </p:cNvPr>
            <p:cNvSpPr>
              <a:spLocks/>
            </p:cNvSpPr>
            <p:nvPr/>
          </p:nvSpPr>
          <p:spPr bwMode="auto">
            <a:xfrm>
              <a:off x="3779" y="2021"/>
              <a:ext cx="1034" cy="1314"/>
            </a:xfrm>
            <a:custGeom>
              <a:avLst/>
              <a:gdLst>
                <a:gd name="T0" fmla="*/ 1 w 2068"/>
                <a:gd name="T1" fmla="*/ 1 h 2626"/>
                <a:gd name="T2" fmla="*/ 1 w 2068"/>
                <a:gd name="T3" fmla="*/ 1 h 2626"/>
                <a:gd name="T4" fmla="*/ 1 w 2068"/>
                <a:gd name="T5" fmla="*/ 1 h 2626"/>
                <a:gd name="T6" fmla="*/ 1 w 2068"/>
                <a:gd name="T7" fmla="*/ 1 h 2626"/>
                <a:gd name="T8" fmla="*/ 1 w 2068"/>
                <a:gd name="T9" fmla="*/ 1 h 2626"/>
                <a:gd name="T10" fmla="*/ 1 w 2068"/>
                <a:gd name="T11" fmla="*/ 1 h 2626"/>
                <a:gd name="T12" fmla="*/ 1 w 2068"/>
                <a:gd name="T13" fmla="*/ 1 h 2626"/>
                <a:gd name="T14" fmla="*/ 1 w 2068"/>
                <a:gd name="T15" fmla="*/ 1 h 2626"/>
                <a:gd name="T16" fmla="*/ 1 w 2068"/>
                <a:gd name="T17" fmla="*/ 1 h 2626"/>
                <a:gd name="T18" fmla="*/ 1 w 2068"/>
                <a:gd name="T19" fmla="*/ 1 h 2626"/>
                <a:gd name="T20" fmla="*/ 1 w 2068"/>
                <a:gd name="T21" fmla="*/ 1 h 2626"/>
                <a:gd name="T22" fmla="*/ 1 w 2068"/>
                <a:gd name="T23" fmla="*/ 1 h 2626"/>
                <a:gd name="T24" fmla="*/ 1 w 2068"/>
                <a:gd name="T25" fmla="*/ 1 h 2626"/>
                <a:gd name="T26" fmla="*/ 1 w 2068"/>
                <a:gd name="T27" fmla="*/ 1 h 2626"/>
                <a:gd name="T28" fmla="*/ 1 w 2068"/>
                <a:gd name="T29" fmla="*/ 1 h 2626"/>
                <a:gd name="T30" fmla="*/ 1 w 2068"/>
                <a:gd name="T31" fmla="*/ 1 h 2626"/>
                <a:gd name="T32" fmla="*/ 1 w 2068"/>
                <a:gd name="T33" fmla="*/ 1 h 2626"/>
                <a:gd name="T34" fmla="*/ 1 w 2068"/>
                <a:gd name="T35" fmla="*/ 1 h 2626"/>
                <a:gd name="T36" fmla="*/ 1 w 2068"/>
                <a:gd name="T37" fmla="*/ 1 h 2626"/>
                <a:gd name="T38" fmla="*/ 1 w 2068"/>
                <a:gd name="T39" fmla="*/ 1 h 2626"/>
                <a:gd name="T40" fmla="*/ 1 w 2068"/>
                <a:gd name="T41" fmla="*/ 1 h 2626"/>
                <a:gd name="T42" fmla="*/ 1 w 2068"/>
                <a:gd name="T43" fmla="*/ 1 h 2626"/>
                <a:gd name="T44" fmla="*/ 1 w 2068"/>
                <a:gd name="T45" fmla="*/ 1 h 2626"/>
                <a:gd name="T46" fmla="*/ 1 w 2068"/>
                <a:gd name="T47" fmla="*/ 1 h 2626"/>
                <a:gd name="T48" fmla="*/ 1 w 2068"/>
                <a:gd name="T49" fmla="*/ 1 h 2626"/>
                <a:gd name="T50" fmla="*/ 1 w 2068"/>
                <a:gd name="T51" fmla="*/ 1 h 2626"/>
                <a:gd name="T52" fmla="*/ 1 w 2068"/>
                <a:gd name="T53" fmla="*/ 1 h 2626"/>
                <a:gd name="T54" fmla="*/ 1 w 2068"/>
                <a:gd name="T55" fmla="*/ 1 h 2626"/>
                <a:gd name="T56" fmla="*/ 1 w 2068"/>
                <a:gd name="T57" fmla="*/ 1 h 2626"/>
                <a:gd name="T58" fmla="*/ 1 w 2068"/>
                <a:gd name="T59" fmla="*/ 1 h 2626"/>
                <a:gd name="T60" fmla="*/ 1 w 2068"/>
                <a:gd name="T61" fmla="*/ 1 h 2626"/>
                <a:gd name="T62" fmla="*/ 1 w 2068"/>
                <a:gd name="T63" fmla="*/ 1 h 2626"/>
                <a:gd name="T64" fmla="*/ 1 w 2068"/>
                <a:gd name="T65" fmla="*/ 1 h 2626"/>
                <a:gd name="T66" fmla="*/ 1 w 2068"/>
                <a:gd name="T67" fmla="*/ 1 h 2626"/>
                <a:gd name="T68" fmla="*/ 1 w 2068"/>
                <a:gd name="T69" fmla="*/ 1 h 2626"/>
                <a:gd name="T70" fmla="*/ 1 w 2068"/>
                <a:gd name="T71" fmla="*/ 1 h 2626"/>
                <a:gd name="T72" fmla="*/ 1 w 2068"/>
                <a:gd name="T73" fmla="*/ 1 h 2626"/>
                <a:gd name="T74" fmla="*/ 1 w 2068"/>
                <a:gd name="T75" fmla="*/ 1 h 2626"/>
                <a:gd name="T76" fmla="*/ 1 w 2068"/>
                <a:gd name="T77" fmla="*/ 1 h 2626"/>
                <a:gd name="T78" fmla="*/ 1 w 2068"/>
                <a:gd name="T79" fmla="*/ 1 h 2626"/>
                <a:gd name="T80" fmla="*/ 1 w 2068"/>
                <a:gd name="T81" fmla="*/ 1 h 2626"/>
                <a:gd name="T82" fmla="*/ 1 w 2068"/>
                <a:gd name="T83" fmla="*/ 1 h 2626"/>
                <a:gd name="T84" fmla="*/ 1 w 2068"/>
                <a:gd name="T85" fmla="*/ 1 h 2626"/>
                <a:gd name="T86" fmla="*/ 1 w 2068"/>
                <a:gd name="T87" fmla="*/ 1 h 2626"/>
                <a:gd name="T88" fmla="*/ 1 w 2068"/>
                <a:gd name="T89" fmla="*/ 1 h 2626"/>
                <a:gd name="T90" fmla="*/ 1 w 2068"/>
                <a:gd name="T91" fmla="*/ 1 h 2626"/>
                <a:gd name="T92" fmla="*/ 1 w 2068"/>
                <a:gd name="T93" fmla="*/ 1 h 2626"/>
                <a:gd name="T94" fmla="*/ 1 w 2068"/>
                <a:gd name="T95" fmla="*/ 1 h 2626"/>
                <a:gd name="T96" fmla="*/ 1 w 2068"/>
                <a:gd name="T97" fmla="*/ 1 h 2626"/>
                <a:gd name="T98" fmla="*/ 1 w 2068"/>
                <a:gd name="T99" fmla="*/ 1 h 2626"/>
                <a:gd name="T100" fmla="*/ 1 w 2068"/>
                <a:gd name="T101" fmla="*/ 1 h 2626"/>
                <a:gd name="T102" fmla="*/ 1 w 2068"/>
                <a:gd name="T103" fmla="*/ 1 h 2626"/>
                <a:gd name="T104" fmla="*/ 1 w 2068"/>
                <a:gd name="T105" fmla="*/ 1 h 2626"/>
                <a:gd name="T106" fmla="*/ 1 w 2068"/>
                <a:gd name="T107" fmla="*/ 1 h 2626"/>
                <a:gd name="T108" fmla="*/ 1 w 2068"/>
                <a:gd name="T109" fmla="*/ 1 h 2626"/>
                <a:gd name="T110" fmla="*/ 1 w 2068"/>
                <a:gd name="T111" fmla="*/ 1 h 2626"/>
                <a:gd name="T112" fmla="*/ 1 w 2068"/>
                <a:gd name="T113" fmla="*/ 1 h 2626"/>
                <a:gd name="T114" fmla="*/ 1 w 2068"/>
                <a:gd name="T115" fmla="*/ 1 h 2626"/>
                <a:gd name="T116" fmla="*/ 1 w 2068"/>
                <a:gd name="T117" fmla="*/ 1 h 2626"/>
                <a:gd name="T118" fmla="*/ 1 w 2068"/>
                <a:gd name="T119" fmla="*/ 1 h 2626"/>
                <a:gd name="T120" fmla="*/ 1 w 2068"/>
                <a:gd name="T121" fmla="*/ 1 h 2626"/>
                <a:gd name="T122" fmla="*/ 1 w 2068"/>
                <a:gd name="T123" fmla="*/ 1 h 262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068"/>
                <a:gd name="T187" fmla="*/ 0 h 2626"/>
                <a:gd name="T188" fmla="*/ 2068 w 2068"/>
                <a:gd name="T189" fmla="*/ 2626 h 262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068" h="2626">
                  <a:moveTo>
                    <a:pt x="303" y="2039"/>
                  </a:moveTo>
                  <a:lnTo>
                    <a:pt x="313" y="2040"/>
                  </a:lnTo>
                  <a:lnTo>
                    <a:pt x="319" y="2047"/>
                  </a:lnTo>
                  <a:lnTo>
                    <a:pt x="324" y="2053"/>
                  </a:lnTo>
                  <a:lnTo>
                    <a:pt x="324" y="2059"/>
                  </a:lnTo>
                  <a:lnTo>
                    <a:pt x="327" y="2065"/>
                  </a:lnTo>
                  <a:lnTo>
                    <a:pt x="333" y="2070"/>
                  </a:lnTo>
                  <a:lnTo>
                    <a:pt x="361" y="2071"/>
                  </a:lnTo>
                  <a:lnTo>
                    <a:pt x="373" y="2071"/>
                  </a:lnTo>
                  <a:lnTo>
                    <a:pt x="377" y="2070"/>
                  </a:lnTo>
                  <a:lnTo>
                    <a:pt x="387" y="2070"/>
                  </a:lnTo>
                  <a:lnTo>
                    <a:pt x="392" y="2067"/>
                  </a:lnTo>
                  <a:lnTo>
                    <a:pt x="397" y="2055"/>
                  </a:lnTo>
                  <a:lnTo>
                    <a:pt x="400" y="2052"/>
                  </a:lnTo>
                  <a:lnTo>
                    <a:pt x="407" y="2048"/>
                  </a:lnTo>
                  <a:lnTo>
                    <a:pt x="416" y="2048"/>
                  </a:lnTo>
                  <a:lnTo>
                    <a:pt x="424" y="2047"/>
                  </a:lnTo>
                  <a:lnTo>
                    <a:pt x="436" y="2030"/>
                  </a:lnTo>
                  <a:lnTo>
                    <a:pt x="446" y="2019"/>
                  </a:lnTo>
                  <a:lnTo>
                    <a:pt x="455" y="2001"/>
                  </a:lnTo>
                  <a:lnTo>
                    <a:pt x="458" y="1995"/>
                  </a:lnTo>
                  <a:lnTo>
                    <a:pt x="472" y="1995"/>
                  </a:lnTo>
                  <a:lnTo>
                    <a:pt x="485" y="1996"/>
                  </a:lnTo>
                  <a:lnTo>
                    <a:pt x="497" y="2000"/>
                  </a:lnTo>
                  <a:lnTo>
                    <a:pt x="514" y="2007"/>
                  </a:lnTo>
                  <a:lnTo>
                    <a:pt x="531" y="2013"/>
                  </a:lnTo>
                  <a:lnTo>
                    <a:pt x="543" y="2014"/>
                  </a:lnTo>
                  <a:lnTo>
                    <a:pt x="549" y="2014"/>
                  </a:lnTo>
                  <a:lnTo>
                    <a:pt x="548" y="2031"/>
                  </a:lnTo>
                  <a:lnTo>
                    <a:pt x="548" y="2043"/>
                  </a:lnTo>
                  <a:lnTo>
                    <a:pt x="549" y="2046"/>
                  </a:lnTo>
                  <a:lnTo>
                    <a:pt x="555" y="2048"/>
                  </a:lnTo>
                  <a:lnTo>
                    <a:pt x="565" y="2051"/>
                  </a:lnTo>
                  <a:lnTo>
                    <a:pt x="574" y="2052"/>
                  </a:lnTo>
                  <a:lnTo>
                    <a:pt x="580" y="2054"/>
                  </a:lnTo>
                  <a:lnTo>
                    <a:pt x="584" y="2059"/>
                  </a:lnTo>
                  <a:lnTo>
                    <a:pt x="584" y="2065"/>
                  </a:lnTo>
                  <a:lnTo>
                    <a:pt x="584" y="2072"/>
                  </a:lnTo>
                  <a:lnTo>
                    <a:pt x="572" y="2100"/>
                  </a:lnTo>
                  <a:lnTo>
                    <a:pt x="567" y="2117"/>
                  </a:lnTo>
                  <a:lnTo>
                    <a:pt x="565" y="2138"/>
                  </a:lnTo>
                  <a:lnTo>
                    <a:pt x="563" y="2147"/>
                  </a:lnTo>
                  <a:lnTo>
                    <a:pt x="548" y="2176"/>
                  </a:lnTo>
                  <a:lnTo>
                    <a:pt x="545" y="2183"/>
                  </a:lnTo>
                  <a:lnTo>
                    <a:pt x="557" y="2186"/>
                  </a:lnTo>
                  <a:lnTo>
                    <a:pt x="567" y="2185"/>
                  </a:lnTo>
                  <a:lnTo>
                    <a:pt x="581" y="2182"/>
                  </a:lnTo>
                  <a:lnTo>
                    <a:pt x="587" y="2182"/>
                  </a:lnTo>
                  <a:lnTo>
                    <a:pt x="600" y="2185"/>
                  </a:lnTo>
                  <a:lnTo>
                    <a:pt x="609" y="2189"/>
                  </a:lnTo>
                  <a:lnTo>
                    <a:pt x="620" y="2202"/>
                  </a:lnTo>
                  <a:lnTo>
                    <a:pt x="632" y="2219"/>
                  </a:lnTo>
                  <a:lnTo>
                    <a:pt x="636" y="2228"/>
                  </a:lnTo>
                  <a:lnTo>
                    <a:pt x="635" y="2232"/>
                  </a:lnTo>
                  <a:lnTo>
                    <a:pt x="641" y="2236"/>
                  </a:lnTo>
                  <a:lnTo>
                    <a:pt x="646" y="2237"/>
                  </a:lnTo>
                  <a:lnTo>
                    <a:pt x="654" y="2233"/>
                  </a:lnTo>
                  <a:lnTo>
                    <a:pt x="662" y="2234"/>
                  </a:lnTo>
                  <a:lnTo>
                    <a:pt x="677" y="2237"/>
                  </a:lnTo>
                  <a:lnTo>
                    <a:pt x="698" y="2236"/>
                  </a:lnTo>
                  <a:lnTo>
                    <a:pt x="706" y="2237"/>
                  </a:lnTo>
                  <a:lnTo>
                    <a:pt x="710" y="2240"/>
                  </a:lnTo>
                  <a:lnTo>
                    <a:pt x="717" y="2246"/>
                  </a:lnTo>
                  <a:lnTo>
                    <a:pt x="726" y="2251"/>
                  </a:lnTo>
                  <a:lnTo>
                    <a:pt x="735" y="2254"/>
                  </a:lnTo>
                  <a:lnTo>
                    <a:pt x="746" y="2254"/>
                  </a:lnTo>
                  <a:lnTo>
                    <a:pt x="752" y="2257"/>
                  </a:lnTo>
                  <a:lnTo>
                    <a:pt x="762" y="2272"/>
                  </a:lnTo>
                  <a:lnTo>
                    <a:pt x="771" y="2279"/>
                  </a:lnTo>
                  <a:lnTo>
                    <a:pt x="777" y="2274"/>
                  </a:lnTo>
                  <a:lnTo>
                    <a:pt x="784" y="2270"/>
                  </a:lnTo>
                  <a:lnTo>
                    <a:pt x="801" y="2258"/>
                  </a:lnTo>
                  <a:lnTo>
                    <a:pt x="803" y="2258"/>
                  </a:lnTo>
                  <a:lnTo>
                    <a:pt x="806" y="2261"/>
                  </a:lnTo>
                  <a:lnTo>
                    <a:pt x="807" y="2267"/>
                  </a:lnTo>
                  <a:lnTo>
                    <a:pt x="819" y="2273"/>
                  </a:lnTo>
                  <a:lnTo>
                    <a:pt x="820" y="2278"/>
                  </a:lnTo>
                  <a:lnTo>
                    <a:pt x="822" y="2278"/>
                  </a:lnTo>
                  <a:lnTo>
                    <a:pt x="823" y="2279"/>
                  </a:lnTo>
                  <a:lnTo>
                    <a:pt x="826" y="2278"/>
                  </a:lnTo>
                  <a:lnTo>
                    <a:pt x="828" y="2270"/>
                  </a:lnTo>
                  <a:lnTo>
                    <a:pt x="834" y="2266"/>
                  </a:lnTo>
                  <a:lnTo>
                    <a:pt x="838" y="2270"/>
                  </a:lnTo>
                  <a:lnTo>
                    <a:pt x="843" y="2272"/>
                  </a:lnTo>
                  <a:lnTo>
                    <a:pt x="850" y="2266"/>
                  </a:lnTo>
                  <a:lnTo>
                    <a:pt x="855" y="2268"/>
                  </a:lnTo>
                  <a:lnTo>
                    <a:pt x="858" y="2273"/>
                  </a:lnTo>
                  <a:lnTo>
                    <a:pt x="863" y="2276"/>
                  </a:lnTo>
                  <a:lnTo>
                    <a:pt x="865" y="2280"/>
                  </a:lnTo>
                  <a:lnTo>
                    <a:pt x="868" y="2307"/>
                  </a:lnTo>
                  <a:lnTo>
                    <a:pt x="871" y="2309"/>
                  </a:lnTo>
                  <a:lnTo>
                    <a:pt x="869" y="2311"/>
                  </a:lnTo>
                  <a:lnTo>
                    <a:pt x="856" y="2313"/>
                  </a:lnTo>
                  <a:lnTo>
                    <a:pt x="856" y="2315"/>
                  </a:lnTo>
                  <a:lnTo>
                    <a:pt x="862" y="2320"/>
                  </a:lnTo>
                  <a:lnTo>
                    <a:pt x="853" y="2326"/>
                  </a:lnTo>
                  <a:lnTo>
                    <a:pt x="859" y="2335"/>
                  </a:lnTo>
                  <a:lnTo>
                    <a:pt x="865" y="2334"/>
                  </a:lnTo>
                  <a:lnTo>
                    <a:pt x="864" y="2343"/>
                  </a:lnTo>
                  <a:lnTo>
                    <a:pt x="871" y="2344"/>
                  </a:lnTo>
                  <a:lnTo>
                    <a:pt x="867" y="2349"/>
                  </a:lnTo>
                  <a:lnTo>
                    <a:pt x="874" y="2355"/>
                  </a:lnTo>
                  <a:lnTo>
                    <a:pt x="865" y="2364"/>
                  </a:lnTo>
                  <a:lnTo>
                    <a:pt x="876" y="2367"/>
                  </a:lnTo>
                  <a:lnTo>
                    <a:pt x="881" y="2369"/>
                  </a:lnTo>
                  <a:lnTo>
                    <a:pt x="899" y="2358"/>
                  </a:lnTo>
                  <a:lnTo>
                    <a:pt x="903" y="2369"/>
                  </a:lnTo>
                  <a:lnTo>
                    <a:pt x="905" y="2371"/>
                  </a:lnTo>
                  <a:lnTo>
                    <a:pt x="906" y="2375"/>
                  </a:lnTo>
                  <a:lnTo>
                    <a:pt x="881" y="2395"/>
                  </a:lnTo>
                  <a:lnTo>
                    <a:pt x="875" y="2397"/>
                  </a:lnTo>
                  <a:lnTo>
                    <a:pt x="885" y="2404"/>
                  </a:lnTo>
                  <a:lnTo>
                    <a:pt x="905" y="2394"/>
                  </a:lnTo>
                  <a:lnTo>
                    <a:pt x="916" y="2388"/>
                  </a:lnTo>
                  <a:lnTo>
                    <a:pt x="923" y="2392"/>
                  </a:lnTo>
                  <a:lnTo>
                    <a:pt x="924" y="2394"/>
                  </a:lnTo>
                  <a:lnTo>
                    <a:pt x="917" y="2402"/>
                  </a:lnTo>
                  <a:lnTo>
                    <a:pt x="910" y="2408"/>
                  </a:lnTo>
                  <a:lnTo>
                    <a:pt x="901" y="2409"/>
                  </a:lnTo>
                  <a:lnTo>
                    <a:pt x="899" y="2412"/>
                  </a:lnTo>
                  <a:lnTo>
                    <a:pt x="901" y="2420"/>
                  </a:lnTo>
                  <a:lnTo>
                    <a:pt x="903" y="2423"/>
                  </a:lnTo>
                  <a:lnTo>
                    <a:pt x="900" y="2428"/>
                  </a:lnTo>
                  <a:lnTo>
                    <a:pt x="898" y="2423"/>
                  </a:lnTo>
                  <a:lnTo>
                    <a:pt x="894" y="2422"/>
                  </a:lnTo>
                  <a:lnTo>
                    <a:pt x="893" y="2430"/>
                  </a:lnTo>
                  <a:lnTo>
                    <a:pt x="893" y="2435"/>
                  </a:lnTo>
                  <a:lnTo>
                    <a:pt x="875" y="2430"/>
                  </a:lnTo>
                  <a:lnTo>
                    <a:pt x="871" y="2434"/>
                  </a:lnTo>
                  <a:lnTo>
                    <a:pt x="868" y="2434"/>
                  </a:lnTo>
                  <a:lnTo>
                    <a:pt x="863" y="2435"/>
                  </a:lnTo>
                  <a:lnTo>
                    <a:pt x="859" y="2434"/>
                  </a:lnTo>
                  <a:lnTo>
                    <a:pt x="857" y="2435"/>
                  </a:lnTo>
                  <a:lnTo>
                    <a:pt x="850" y="2435"/>
                  </a:lnTo>
                  <a:lnTo>
                    <a:pt x="827" y="2432"/>
                  </a:lnTo>
                  <a:lnTo>
                    <a:pt x="827" y="2423"/>
                  </a:lnTo>
                  <a:lnTo>
                    <a:pt x="815" y="2429"/>
                  </a:lnTo>
                  <a:lnTo>
                    <a:pt x="814" y="2432"/>
                  </a:lnTo>
                  <a:lnTo>
                    <a:pt x="814" y="2436"/>
                  </a:lnTo>
                  <a:lnTo>
                    <a:pt x="818" y="2441"/>
                  </a:lnTo>
                  <a:lnTo>
                    <a:pt x="825" y="2445"/>
                  </a:lnTo>
                  <a:lnTo>
                    <a:pt x="825" y="2446"/>
                  </a:lnTo>
                  <a:lnTo>
                    <a:pt x="818" y="2450"/>
                  </a:lnTo>
                  <a:lnTo>
                    <a:pt x="818" y="2457"/>
                  </a:lnTo>
                  <a:lnTo>
                    <a:pt x="826" y="2452"/>
                  </a:lnTo>
                  <a:lnTo>
                    <a:pt x="827" y="2458"/>
                  </a:lnTo>
                  <a:lnTo>
                    <a:pt x="831" y="2462"/>
                  </a:lnTo>
                  <a:lnTo>
                    <a:pt x="831" y="2465"/>
                  </a:lnTo>
                  <a:lnTo>
                    <a:pt x="822" y="2468"/>
                  </a:lnTo>
                  <a:lnTo>
                    <a:pt x="822" y="2475"/>
                  </a:lnTo>
                  <a:lnTo>
                    <a:pt x="819" y="2480"/>
                  </a:lnTo>
                  <a:lnTo>
                    <a:pt x="818" y="2490"/>
                  </a:lnTo>
                  <a:lnTo>
                    <a:pt x="791" y="2487"/>
                  </a:lnTo>
                  <a:lnTo>
                    <a:pt x="790" y="2510"/>
                  </a:lnTo>
                  <a:lnTo>
                    <a:pt x="790" y="2520"/>
                  </a:lnTo>
                  <a:lnTo>
                    <a:pt x="795" y="2520"/>
                  </a:lnTo>
                  <a:lnTo>
                    <a:pt x="804" y="2520"/>
                  </a:lnTo>
                  <a:lnTo>
                    <a:pt x="804" y="2514"/>
                  </a:lnTo>
                  <a:lnTo>
                    <a:pt x="818" y="2514"/>
                  </a:lnTo>
                  <a:lnTo>
                    <a:pt x="816" y="2524"/>
                  </a:lnTo>
                  <a:lnTo>
                    <a:pt x="832" y="2528"/>
                  </a:lnTo>
                  <a:lnTo>
                    <a:pt x="832" y="2548"/>
                  </a:lnTo>
                  <a:lnTo>
                    <a:pt x="858" y="2567"/>
                  </a:lnTo>
                  <a:lnTo>
                    <a:pt x="859" y="2571"/>
                  </a:lnTo>
                  <a:lnTo>
                    <a:pt x="875" y="2569"/>
                  </a:lnTo>
                  <a:lnTo>
                    <a:pt x="875" y="2579"/>
                  </a:lnTo>
                  <a:lnTo>
                    <a:pt x="876" y="2581"/>
                  </a:lnTo>
                  <a:lnTo>
                    <a:pt x="879" y="2582"/>
                  </a:lnTo>
                  <a:lnTo>
                    <a:pt x="880" y="2578"/>
                  </a:lnTo>
                  <a:lnTo>
                    <a:pt x="882" y="2576"/>
                  </a:lnTo>
                  <a:lnTo>
                    <a:pt x="888" y="2569"/>
                  </a:lnTo>
                  <a:lnTo>
                    <a:pt x="893" y="2567"/>
                  </a:lnTo>
                  <a:lnTo>
                    <a:pt x="895" y="2564"/>
                  </a:lnTo>
                  <a:lnTo>
                    <a:pt x="922" y="2557"/>
                  </a:lnTo>
                  <a:lnTo>
                    <a:pt x="936" y="2559"/>
                  </a:lnTo>
                  <a:lnTo>
                    <a:pt x="963" y="2553"/>
                  </a:lnTo>
                  <a:lnTo>
                    <a:pt x="973" y="2552"/>
                  </a:lnTo>
                  <a:lnTo>
                    <a:pt x="987" y="2548"/>
                  </a:lnTo>
                  <a:lnTo>
                    <a:pt x="1003" y="2552"/>
                  </a:lnTo>
                  <a:lnTo>
                    <a:pt x="1019" y="2546"/>
                  </a:lnTo>
                  <a:lnTo>
                    <a:pt x="1020" y="2563"/>
                  </a:lnTo>
                  <a:lnTo>
                    <a:pt x="1017" y="2560"/>
                  </a:lnTo>
                  <a:lnTo>
                    <a:pt x="1009" y="2564"/>
                  </a:lnTo>
                  <a:lnTo>
                    <a:pt x="1006" y="2571"/>
                  </a:lnTo>
                  <a:lnTo>
                    <a:pt x="1000" y="2575"/>
                  </a:lnTo>
                  <a:lnTo>
                    <a:pt x="985" y="2577"/>
                  </a:lnTo>
                  <a:lnTo>
                    <a:pt x="976" y="2581"/>
                  </a:lnTo>
                  <a:lnTo>
                    <a:pt x="960" y="2591"/>
                  </a:lnTo>
                  <a:lnTo>
                    <a:pt x="964" y="2608"/>
                  </a:lnTo>
                  <a:lnTo>
                    <a:pt x="965" y="2613"/>
                  </a:lnTo>
                  <a:lnTo>
                    <a:pt x="973" y="2614"/>
                  </a:lnTo>
                  <a:lnTo>
                    <a:pt x="975" y="2613"/>
                  </a:lnTo>
                  <a:lnTo>
                    <a:pt x="989" y="2619"/>
                  </a:lnTo>
                  <a:lnTo>
                    <a:pt x="990" y="2617"/>
                  </a:lnTo>
                  <a:lnTo>
                    <a:pt x="994" y="2614"/>
                  </a:lnTo>
                  <a:lnTo>
                    <a:pt x="999" y="2617"/>
                  </a:lnTo>
                  <a:lnTo>
                    <a:pt x="1005" y="2619"/>
                  </a:lnTo>
                  <a:lnTo>
                    <a:pt x="1006" y="2617"/>
                  </a:lnTo>
                  <a:lnTo>
                    <a:pt x="1017" y="2617"/>
                  </a:lnTo>
                  <a:lnTo>
                    <a:pt x="1019" y="2624"/>
                  </a:lnTo>
                  <a:lnTo>
                    <a:pt x="1029" y="2620"/>
                  </a:lnTo>
                  <a:lnTo>
                    <a:pt x="1042" y="2626"/>
                  </a:lnTo>
                  <a:lnTo>
                    <a:pt x="1048" y="2623"/>
                  </a:lnTo>
                  <a:lnTo>
                    <a:pt x="1062" y="2615"/>
                  </a:lnTo>
                  <a:lnTo>
                    <a:pt x="1079" y="2609"/>
                  </a:lnTo>
                  <a:lnTo>
                    <a:pt x="1096" y="2608"/>
                  </a:lnTo>
                  <a:lnTo>
                    <a:pt x="1112" y="2605"/>
                  </a:lnTo>
                  <a:lnTo>
                    <a:pt x="1129" y="2603"/>
                  </a:lnTo>
                  <a:lnTo>
                    <a:pt x="1140" y="2606"/>
                  </a:lnTo>
                  <a:lnTo>
                    <a:pt x="1150" y="2609"/>
                  </a:lnTo>
                  <a:lnTo>
                    <a:pt x="1158" y="2608"/>
                  </a:lnTo>
                  <a:lnTo>
                    <a:pt x="1160" y="2608"/>
                  </a:lnTo>
                  <a:lnTo>
                    <a:pt x="1168" y="2603"/>
                  </a:lnTo>
                  <a:lnTo>
                    <a:pt x="1174" y="2600"/>
                  </a:lnTo>
                  <a:lnTo>
                    <a:pt x="1184" y="2595"/>
                  </a:lnTo>
                  <a:lnTo>
                    <a:pt x="1205" y="2600"/>
                  </a:lnTo>
                  <a:lnTo>
                    <a:pt x="1220" y="2605"/>
                  </a:lnTo>
                  <a:lnTo>
                    <a:pt x="1229" y="2605"/>
                  </a:lnTo>
                  <a:lnTo>
                    <a:pt x="1248" y="2596"/>
                  </a:lnTo>
                  <a:lnTo>
                    <a:pt x="1261" y="2595"/>
                  </a:lnTo>
                  <a:lnTo>
                    <a:pt x="1270" y="2596"/>
                  </a:lnTo>
                  <a:lnTo>
                    <a:pt x="1277" y="2600"/>
                  </a:lnTo>
                  <a:lnTo>
                    <a:pt x="1285" y="2603"/>
                  </a:lnTo>
                  <a:lnTo>
                    <a:pt x="1308" y="2577"/>
                  </a:lnTo>
                  <a:lnTo>
                    <a:pt x="1314" y="2567"/>
                  </a:lnTo>
                  <a:lnTo>
                    <a:pt x="1314" y="2563"/>
                  </a:lnTo>
                  <a:lnTo>
                    <a:pt x="1316" y="2560"/>
                  </a:lnTo>
                  <a:lnTo>
                    <a:pt x="1321" y="2549"/>
                  </a:lnTo>
                  <a:lnTo>
                    <a:pt x="1323" y="2547"/>
                  </a:lnTo>
                  <a:lnTo>
                    <a:pt x="1331" y="2545"/>
                  </a:lnTo>
                  <a:lnTo>
                    <a:pt x="1340" y="2529"/>
                  </a:lnTo>
                  <a:lnTo>
                    <a:pt x="1343" y="2528"/>
                  </a:lnTo>
                  <a:lnTo>
                    <a:pt x="1347" y="2519"/>
                  </a:lnTo>
                  <a:lnTo>
                    <a:pt x="1357" y="2506"/>
                  </a:lnTo>
                  <a:lnTo>
                    <a:pt x="1364" y="2496"/>
                  </a:lnTo>
                  <a:lnTo>
                    <a:pt x="1373" y="2480"/>
                  </a:lnTo>
                  <a:lnTo>
                    <a:pt x="1380" y="2465"/>
                  </a:lnTo>
                  <a:lnTo>
                    <a:pt x="1389" y="2452"/>
                  </a:lnTo>
                  <a:lnTo>
                    <a:pt x="1395" y="2447"/>
                  </a:lnTo>
                  <a:lnTo>
                    <a:pt x="1404" y="2446"/>
                  </a:lnTo>
                  <a:lnTo>
                    <a:pt x="1407" y="2448"/>
                  </a:lnTo>
                  <a:lnTo>
                    <a:pt x="1412" y="2448"/>
                  </a:lnTo>
                  <a:lnTo>
                    <a:pt x="1413" y="2452"/>
                  </a:lnTo>
                  <a:lnTo>
                    <a:pt x="1416" y="2452"/>
                  </a:lnTo>
                  <a:lnTo>
                    <a:pt x="1419" y="2450"/>
                  </a:lnTo>
                  <a:lnTo>
                    <a:pt x="1423" y="2452"/>
                  </a:lnTo>
                  <a:lnTo>
                    <a:pt x="1421" y="2457"/>
                  </a:lnTo>
                  <a:lnTo>
                    <a:pt x="1423" y="2459"/>
                  </a:lnTo>
                  <a:lnTo>
                    <a:pt x="1424" y="2458"/>
                  </a:lnTo>
                  <a:lnTo>
                    <a:pt x="1443" y="2472"/>
                  </a:lnTo>
                  <a:lnTo>
                    <a:pt x="1449" y="2472"/>
                  </a:lnTo>
                  <a:lnTo>
                    <a:pt x="1459" y="2478"/>
                  </a:lnTo>
                  <a:lnTo>
                    <a:pt x="1467" y="2464"/>
                  </a:lnTo>
                  <a:lnTo>
                    <a:pt x="1481" y="2457"/>
                  </a:lnTo>
                  <a:lnTo>
                    <a:pt x="1483" y="2454"/>
                  </a:lnTo>
                  <a:lnTo>
                    <a:pt x="1489" y="2453"/>
                  </a:lnTo>
                  <a:lnTo>
                    <a:pt x="1493" y="2448"/>
                  </a:lnTo>
                  <a:lnTo>
                    <a:pt x="1499" y="2435"/>
                  </a:lnTo>
                  <a:lnTo>
                    <a:pt x="1509" y="2428"/>
                  </a:lnTo>
                  <a:lnTo>
                    <a:pt x="1509" y="2426"/>
                  </a:lnTo>
                  <a:lnTo>
                    <a:pt x="1515" y="2423"/>
                  </a:lnTo>
                  <a:lnTo>
                    <a:pt x="1518" y="2417"/>
                  </a:lnTo>
                  <a:lnTo>
                    <a:pt x="1521" y="2415"/>
                  </a:lnTo>
                  <a:lnTo>
                    <a:pt x="1532" y="2416"/>
                  </a:lnTo>
                  <a:lnTo>
                    <a:pt x="1532" y="2421"/>
                  </a:lnTo>
                  <a:lnTo>
                    <a:pt x="1534" y="2423"/>
                  </a:lnTo>
                  <a:lnTo>
                    <a:pt x="1533" y="2429"/>
                  </a:lnTo>
                  <a:lnTo>
                    <a:pt x="1548" y="2436"/>
                  </a:lnTo>
                  <a:lnTo>
                    <a:pt x="1549" y="2439"/>
                  </a:lnTo>
                  <a:lnTo>
                    <a:pt x="1543" y="2444"/>
                  </a:lnTo>
                  <a:lnTo>
                    <a:pt x="1543" y="2447"/>
                  </a:lnTo>
                  <a:lnTo>
                    <a:pt x="1550" y="2451"/>
                  </a:lnTo>
                  <a:lnTo>
                    <a:pt x="1552" y="2465"/>
                  </a:lnTo>
                  <a:lnTo>
                    <a:pt x="1563" y="2463"/>
                  </a:lnTo>
                  <a:lnTo>
                    <a:pt x="1567" y="2459"/>
                  </a:lnTo>
                  <a:lnTo>
                    <a:pt x="1574" y="2464"/>
                  </a:lnTo>
                  <a:lnTo>
                    <a:pt x="1573" y="2468"/>
                  </a:lnTo>
                  <a:lnTo>
                    <a:pt x="1573" y="2471"/>
                  </a:lnTo>
                  <a:lnTo>
                    <a:pt x="1579" y="2471"/>
                  </a:lnTo>
                  <a:lnTo>
                    <a:pt x="1579" y="2475"/>
                  </a:lnTo>
                  <a:lnTo>
                    <a:pt x="1582" y="2478"/>
                  </a:lnTo>
                  <a:lnTo>
                    <a:pt x="1598" y="2480"/>
                  </a:lnTo>
                  <a:lnTo>
                    <a:pt x="1599" y="2484"/>
                  </a:lnTo>
                  <a:lnTo>
                    <a:pt x="1590" y="2518"/>
                  </a:lnTo>
                  <a:lnTo>
                    <a:pt x="1586" y="2535"/>
                  </a:lnTo>
                  <a:lnTo>
                    <a:pt x="1603" y="2536"/>
                  </a:lnTo>
                  <a:lnTo>
                    <a:pt x="1614" y="2540"/>
                  </a:lnTo>
                  <a:lnTo>
                    <a:pt x="1626" y="2540"/>
                  </a:lnTo>
                  <a:lnTo>
                    <a:pt x="1628" y="2545"/>
                  </a:lnTo>
                  <a:lnTo>
                    <a:pt x="1634" y="2547"/>
                  </a:lnTo>
                  <a:lnTo>
                    <a:pt x="1653" y="2536"/>
                  </a:lnTo>
                  <a:lnTo>
                    <a:pt x="1658" y="2535"/>
                  </a:lnTo>
                  <a:lnTo>
                    <a:pt x="1664" y="2540"/>
                  </a:lnTo>
                  <a:lnTo>
                    <a:pt x="1666" y="2539"/>
                  </a:lnTo>
                  <a:lnTo>
                    <a:pt x="1670" y="2545"/>
                  </a:lnTo>
                  <a:lnTo>
                    <a:pt x="1662" y="2551"/>
                  </a:lnTo>
                  <a:lnTo>
                    <a:pt x="1669" y="2557"/>
                  </a:lnTo>
                  <a:lnTo>
                    <a:pt x="1671" y="2561"/>
                  </a:lnTo>
                  <a:lnTo>
                    <a:pt x="1672" y="2571"/>
                  </a:lnTo>
                  <a:lnTo>
                    <a:pt x="1671" y="2579"/>
                  </a:lnTo>
                  <a:lnTo>
                    <a:pt x="1701" y="2582"/>
                  </a:lnTo>
                  <a:lnTo>
                    <a:pt x="1699" y="2601"/>
                  </a:lnTo>
                  <a:lnTo>
                    <a:pt x="1728" y="2571"/>
                  </a:lnTo>
                  <a:lnTo>
                    <a:pt x="1743" y="2527"/>
                  </a:lnTo>
                  <a:lnTo>
                    <a:pt x="1747" y="2522"/>
                  </a:lnTo>
                  <a:lnTo>
                    <a:pt x="1753" y="2520"/>
                  </a:lnTo>
                  <a:lnTo>
                    <a:pt x="1757" y="2516"/>
                  </a:lnTo>
                  <a:lnTo>
                    <a:pt x="1760" y="2499"/>
                  </a:lnTo>
                  <a:lnTo>
                    <a:pt x="1762" y="2495"/>
                  </a:lnTo>
                  <a:lnTo>
                    <a:pt x="1772" y="2489"/>
                  </a:lnTo>
                  <a:lnTo>
                    <a:pt x="1795" y="2475"/>
                  </a:lnTo>
                  <a:lnTo>
                    <a:pt x="1796" y="2466"/>
                  </a:lnTo>
                  <a:lnTo>
                    <a:pt x="1796" y="2435"/>
                  </a:lnTo>
                  <a:lnTo>
                    <a:pt x="1801" y="2418"/>
                  </a:lnTo>
                  <a:lnTo>
                    <a:pt x="1807" y="2408"/>
                  </a:lnTo>
                  <a:lnTo>
                    <a:pt x="1820" y="2395"/>
                  </a:lnTo>
                  <a:lnTo>
                    <a:pt x="1828" y="2391"/>
                  </a:lnTo>
                  <a:lnTo>
                    <a:pt x="1834" y="2387"/>
                  </a:lnTo>
                  <a:lnTo>
                    <a:pt x="1852" y="2375"/>
                  </a:lnTo>
                  <a:lnTo>
                    <a:pt x="1870" y="2369"/>
                  </a:lnTo>
                  <a:lnTo>
                    <a:pt x="1898" y="2362"/>
                  </a:lnTo>
                  <a:lnTo>
                    <a:pt x="1935" y="2353"/>
                  </a:lnTo>
                  <a:lnTo>
                    <a:pt x="1961" y="2344"/>
                  </a:lnTo>
                  <a:lnTo>
                    <a:pt x="1980" y="2339"/>
                  </a:lnTo>
                  <a:lnTo>
                    <a:pt x="1992" y="2339"/>
                  </a:lnTo>
                  <a:lnTo>
                    <a:pt x="2025" y="2337"/>
                  </a:lnTo>
                  <a:lnTo>
                    <a:pt x="2027" y="2307"/>
                  </a:lnTo>
                  <a:lnTo>
                    <a:pt x="2046" y="2291"/>
                  </a:lnTo>
                  <a:lnTo>
                    <a:pt x="2062" y="2220"/>
                  </a:lnTo>
                  <a:lnTo>
                    <a:pt x="2068" y="2147"/>
                  </a:lnTo>
                  <a:lnTo>
                    <a:pt x="2067" y="2109"/>
                  </a:lnTo>
                  <a:lnTo>
                    <a:pt x="2064" y="2072"/>
                  </a:lnTo>
                  <a:lnTo>
                    <a:pt x="2058" y="2060"/>
                  </a:lnTo>
                  <a:lnTo>
                    <a:pt x="2063" y="2034"/>
                  </a:lnTo>
                  <a:lnTo>
                    <a:pt x="2052" y="2034"/>
                  </a:lnTo>
                  <a:lnTo>
                    <a:pt x="2049" y="2023"/>
                  </a:lnTo>
                  <a:lnTo>
                    <a:pt x="2049" y="2011"/>
                  </a:lnTo>
                  <a:lnTo>
                    <a:pt x="2043" y="1989"/>
                  </a:lnTo>
                  <a:lnTo>
                    <a:pt x="2034" y="1987"/>
                  </a:lnTo>
                  <a:lnTo>
                    <a:pt x="2026" y="1982"/>
                  </a:lnTo>
                  <a:lnTo>
                    <a:pt x="2025" y="1976"/>
                  </a:lnTo>
                  <a:lnTo>
                    <a:pt x="2028" y="1975"/>
                  </a:lnTo>
                  <a:lnTo>
                    <a:pt x="2027" y="1962"/>
                  </a:lnTo>
                  <a:lnTo>
                    <a:pt x="2027" y="1954"/>
                  </a:lnTo>
                  <a:lnTo>
                    <a:pt x="2025" y="1948"/>
                  </a:lnTo>
                  <a:lnTo>
                    <a:pt x="2026" y="1941"/>
                  </a:lnTo>
                  <a:lnTo>
                    <a:pt x="2025" y="1927"/>
                  </a:lnTo>
                  <a:lnTo>
                    <a:pt x="2018" y="1933"/>
                  </a:lnTo>
                  <a:lnTo>
                    <a:pt x="2004" y="1935"/>
                  </a:lnTo>
                  <a:lnTo>
                    <a:pt x="1989" y="1929"/>
                  </a:lnTo>
                  <a:lnTo>
                    <a:pt x="1986" y="1934"/>
                  </a:lnTo>
                  <a:lnTo>
                    <a:pt x="1983" y="1932"/>
                  </a:lnTo>
                  <a:lnTo>
                    <a:pt x="1983" y="1920"/>
                  </a:lnTo>
                  <a:lnTo>
                    <a:pt x="1980" y="1898"/>
                  </a:lnTo>
                  <a:lnTo>
                    <a:pt x="1974" y="1889"/>
                  </a:lnTo>
                  <a:lnTo>
                    <a:pt x="1977" y="1883"/>
                  </a:lnTo>
                  <a:lnTo>
                    <a:pt x="1983" y="1882"/>
                  </a:lnTo>
                  <a:lnTo>
                    <a:pt x="1976" y="1868"/>
                  </a:lnTo>
                  <a:lnTo>
                    <a:pt x="1969" y="1869"/>
                  </a:lnTo>
                  <a:lnTo>
                    <a:pt x="1951" y="1876"/>
                  </a:lnTo>
                  <a:lnTo>
                    <a:pt x="1947" y="1874"/>
                  </a:lnTo>
                  <a:lnTo>
                    <a:pt x="1943" y="1870"/>
                  </a:lnTo>
                  <a:lnTo>
                    <a:pt x="1942" y="1871"/>
                  </a:lnTo>
                  <a:lnTo>
                    <a:pt x="1943" y="1876"/>
                  </a:lnTo>
                  <a:lnTo>
                    <a:pt x="1941" y="1875"/>
                  </a:lnTo>
                  <a:lnTo>
                    <a:pt x="1940" y="1874"/>
                  </a:lnTo>
                  <a:lnTo>
                    <a:pt x="1941" y="1873"/>
                  </a:lnTo>
                  <a:lnTo>
                    <a:pt x="1941" y="1870"/>
                  </a:lnTo>
                  <a:lnTo>
                    <a:pt x="1937" y="1869"/>
                  </a:lnTo>
                  <a:lnTo>
                    <a:pt x="1935" y="1865"/>
                  </a:lnTo>
                  <a:lnTo>
                    <a:pt x="1933" y="1868"/>
                  </a:lnTo>
                  <a:lnTo>
                    <a:pt x="1933" y="1863"/>
                  </a:lnTo>
                  <a:lnTo>
                    <a:pt x="1929" y="1863"/>
                  </a:lnTo>
                  <a:lnTo>
                    <a:pt x="1928" y="1859"/>
                  </a:lnTo>
                  <a:lnTo>
                    <a:pt x="1931" y="1855"/>
                  </a:lnTo>
                  <a:lnTo>
                    <a:pt x="1929" y="1852"/>
                  </a:lnTo>
                  <a:lnTo>
                    <a:pt x="1927" y="1855"/>
                  </a:lnTo>
                  <a:lnTo>
                    <a:pt x="1925" y="1852"/>
                  </a:lnTo>
                  <a:lnTo>
                    <a:pt x="1927" y="1850"/>
                  </a:lnTo>
                  <a:lnTo>
                    <a:pt x="1922" y="1849"/>
                  </a:lnTo>
                  <a:lnTo>
                    <a:pt x="1921" y="1845"/>
                  </a:lnTo>
                  <a:lnTo>
                    <a:pt x="1923" y="1839"/>
                  </a:lnTo>
                  <a:lnTo>
                    <a:pt x="1923" y="1834"/>
                  </a:lnTo>
                  <a:lnTo>
                    <a:pt x="1923" y="1827"/>
                  </a:lnTo>
                  <a:lnTo>
                    <a:pt x="1924" y="1821"/>
                  </a:lnTo>
                  <a:lnTo>
                    <a:pt x="1921" y="1820"/>
                  </a:lnTo>
                  <a:lnTo>
                    <a:pt x="1921" y="1819"/>
                  </a:lnTo>
                  <a:lnTo>
                    <a:pt x="1924" y="1815"/>
                  </a:lnTo>
                  <a:lnTo>
                    <a:pt x="1927" y="1815"/>
                  </a:lnTo>
                  <a:lnTo>
                    <a:pt x="1925" y="1813"/>
                  </a:lnTo>
                  <a:lnTo>
                    <a:pt x="1925" y="1811"/>
                  </a:lnTo>
                  <a:lnTo>
                    <a:pt x="1927" y="1811"/>
                  </a:lnTo>
                  <a:lnTo>
                    <a:pt x="1929" y="1814"/>
                  </a:lnTo>
                  <a:lnTo>
                    <a:pt x="1929" y="1813"/>
                  </a:lnTo>
                  <a:lnTo>
                    <a:pt x="1928" y="1810"/>
                  </a:lnTo>
                  <a:lnTo>
                    <a:pt x="1928" y="1804"/>
                  </a:lnTo>
                  <a:lnTo>
                    <a:pt x="1928" y="1802"/>
                  </a:lnTo>
                  <a:lnTo>
                    <a:pt x="1930" y="1802"/>
                  </a:lnTo>
                  <a:lnTo>
                    <a:pt x="1931" y="1804"/>
                  </a:lnTo>
                  <a:lnTo>
                    <a:pt x="1933" y="1799"/>
                  </a:lnTo>
                  <a:lnTo>
                    <a:pt x="1934" y="1801"/>
                  </a:lnTo>
                  <a:lnTo>
                    <a:pt x="1935" y="1801"/>
                  </a:lnTo>
                  <a:lnTo>
                    <a:pt x="1935" y="1799"/>
                  </a:lnTo>
                  <a:lnTo>
                    <a:pt x="1934" y="1798"/>
                  </a:lnTo>
                  <a:lnTo>
                    <a:pt x="1935" y="1795"/>
                  </a:lnTo>
                  <a:lnTo>
                    <a:pt x="1935" y="1792"/>
                  </a:lnTo>
                  <a:lnTo>
                    <a:pt x="1936" y="1790"/>
                  </a:lnTo>
                  <a:lnTo>
                    <a:pt x="1949" y="1786"/>
                  </a:lnTo>
                  <a:lnTo>
                    <a:pt x="1971" y="1785"/>
                  </a:lnTo>
                  <a:lnTo>
                    <a:pt x="1979" y="1785"/>
                  </a:lnTo>
                  <a:lnTo>
                    <a:pt x="1986" y="1790"/>
                  </a:lnTo>
                  <a:lnTo>
                    <a:pt x="2024" y="1780"/>
                  </a:lnTo>
                  <a:lnTo>
                    <a:pt x="2051" y="1760"/>
                  </a:lnTo>
                  <a:lnTo>
                    <a:pt x="2057" y="1744"/>
                  </a:lnTo>
                  <a:lnTo>
                    <a:pt x="2063" y="1732"/>
                  </a:lnTo>
                  <a:lnTo>
                    <a:pt x="2048" y="1737"/>
                  </a:lnTo>
                  <a:lnTo>
                    <a:pt x="2034" y="1736"/>
                  </a:lnTo>
                  <a:lnTo>
                    <a:pt x="2028" y="1728"/>
                  </a:lnTo>
                  <a:lnTo>
                    <a:pt x="2020" y="1728"/>
                  </a:lnTo>
                  <a:lnTo>
                    <a:pt x="2003" y="1714"/>
                  </a:lnTo>
                  <a:lnTo>
                    <a:pt x="1985" y="1713"/>
                  </a:lnTo>
                  <a:lnTo>
                    <a:pt x="1983" y="1715"/>
                  </a:lnTo>
                  <a:lnTo>
                    <a:pt x="1979" y="1714"/>
                  </a:lnTo>
                  <a:lnTo>
                    <a:pt x="1974" y="1706"/>
                  </a:lnTo>
                  <a:lnTo>
                    <a:pt x="1957" y="1689"/>
                  </a:lnTo>
                  <a:lnTo>
                    <a:pt x="1941" y="1684"/>
                  </a:lnTo>
                  <a:lnTo>
                    <a:pt x="1928" y="1672"/>
                  </a:lnTo>
                  <a:lnTo>
                    <a:pt x="1922" y="1663"/>
                  </a:lnTo>
                  <a:lnTo>
                    <a:pt x="1917" y="1647"/>
                  </a:lnTo>
                  <a:lnTo>
                    <a:pt x="1909" y="1643"/>
                  </a:lnTo>
                  <a:lnTo>
                    <a:pt x="1907" y="1644"/>
                  </a:lnTo>
                  <a:lnTo>
                    <a:pt x="1906" y="1644"/>
                  </a:lnTo>
                  <a:lnTo>
                    <a:pt x="1905" y="1642"/>
                  </a:lnTo>
                  <a:lnTo>
                    <a:pt x="1901" y="1641"/>
                  </a:lnTo>
                  <a:lnTo>
                    <a:pt x="1899" y="1632"/>
                  </a:lnTo>
                  <a:lnTo>
                    <a:pt x="1900" y="1627"/>
                  </a:lnTo>
                  <a:lnTo>
                    <a:pt x="1897" y="1609"/>
                  </a:lnTo>
                  <a:lnTo>
                    <a:pt x="1894" y="1605"/>
                  </a:lnTo>
                  <a:lnTo>
                    <a:pt x="1889" y="1601"/>
                  </a:lnTo>
                  <a:lnTo>
                    <a:pt x="1888" y="1597"/>
                  </a:lnTo>
                  <a:lnTo>
                    <a:pt x="1885" y="1590"/>
                  </a:lnTo>
                  <a:lnTo>
                    <a:pt x="1881" y="1588"/>
                  </a:lnTo>
                  <a:lnTo>
                    <a:pt x="1873" y="1587"/>
                  </a:lnTo>
                  <a:lnTo>
                    <a:pt x="1862" y="1577"/>
                  </a:lnTo>
                  <a:lnTo>
                    <a:pt x="1856" y="1577"/>
                  </a:lnTo>
                  <a:lnTo>
                    <a:pt x="1850" y="1575"/>
                  </a:lnTo>
                  <a:lnTo>
                    <a:pt x="1850" y="1572"/>
                  </a:lnTo>
                  <a:lnTo>
                    <a:pt x="1847" y="1570"/>
                  </a:lnTo>
                  <a:lnTo>
                    <a:pt x="1847" y="1567"/>
                  </a:lnTo>
                  <a:lnTo>
                    <a:pt x="1850" y="1569"/>
                  </a:lnTo>
                  <a:lnTo>
                    <a:pt x="1851" y="1571"/>
                  </a:lnTo>
                  <a:lnTo>
                    <a:pt x="1852" y="1572"/>
                  </a:lnTo>
                  <a:lnTo>
                    <a:pt x="1855" y="1571"/>
                  </a:lnTo>
                  <a:lnTo>
                    <a:pt x="1855" y="1569"/>
                  </a:lnTo>
                  <a:lnTo>
                    <a:pt x="1852" y="1567"/>
                  </a:lnTo>
                  <a:lnTo>
                    <a:pt x="1852" y="1566"/>
                  </a:lnTo>
                  <a:lnTo>
                    <a:pt x="1855" y="1566"/>
                  </a:lnTo>
                  <a:lnTo>
                    <a:pt x="1856" y="1564"/>
                  </a:lnTo>
                  <a:lnTo>
                    <a:pt x="1857" y="1565"/>
                  </a:lnTo>
                  <a:lnTo>
                    <a:pt x="1859" y="1565"/>
                  </a:lnTo>
                  <a:lnTo>
                    <a:pt x="1861" y="1565"/>
                  </a:lnTo>
                  <a:lnTo>
                    <a:pt x="1863" y="1565"/>
                  </a:lnTo>
                  <a:lnTo>
                    <a:pt x="1863" y="1561"/>
                  </a:lnTo>
                  <a:lnTo>
                    <a:pt x="1859" y="1560"/>
                  </a:lnTo>
                  <a:lnTo>
                    <a:pt x="1853" y="1561"/>
                  </a:lnTo>
                  <a:lnTo>
                    <a:pt x="1853" y="1559"/>
                  </a:lnTo>
                  <a:lnTo>
                    <a:pt x="1856" y="1558"/>
                  </a:lnTo>
                  <a:lnTo>
                    <a:pt x="1855" y="1555"/>
                  </a:lnTo>
                  <a:lnTo>
                    <a:pt x="1849" y="1552"/>
                  </a:lnTo>
                  <a:lnTo>
                    <a:pt x="1850" y="1549"/>
                  </a:lnTo>
                  <a:lnTo>
                    <a:pt x="1850" y="1548"/>
                  </a:lnTo>
                  <a:lnTo>
                    <a:pt x="1847" y="1548"/>
                  </a:lnTo>
                  <a:lnTo>
                    <a:pt x="1845" y="1546"/>
                  </a:lnTo>
                  <a:lnTo>
                    <a:pt x="1846" y="1540"/>
                  </a:lnTo>
                  <a:lnTo>
                    <a:pt x="1845" y="1537"/>
                  </a:lnTo>
                  <a:lnTo>
                    <a:pt x="1841" y="1534"/>
                  </a:lnTo>
                  <a:lnTo>
                    <a:pt x="1839" y="1531"/>
                  </a:lnTo>
                  <a:lnTo>
                    <a:pt x="1839" y="1526"/>
                  </a:lnTo>
                  <a:lnTo>
                    <a:pt x="1841" y="1520"/>
                  </a:lnTo>
                  <a:lnTo>
                    <a:pt x="1841" y="1518"/>
                  </a:lnTo>
                  <a:lnTo>
                    <a:pt x="1838" y="1508"/>
                  </a:lnTo>
                  <a:lnTo>
                    <a:pt x="1837" y="1502"/>
                  </a:lnTo>
                  <a:lnTo>
                    <a:pt x="1833" y="1500"/>
                  </a:lnTo>
                  <a:lnTo>
                    <a:pt x="1835" y="1494"/>
                  </a:lnTo>
                  <a:lnTo>
                    <a:pt x="1834" y="1489"/>
                  </a:lnTo>
                  <a:lnTo>
                    <a:pt x="1829" y="1484"/>
                  </a:lnTo>
                  <a:lnTo>
                    <a:pt x="1827" y="1484"/>
                  </a:lnTo>
                  <a:lnTo>
                    <a:pt x="1826" y="1488"/>
                  </a:lnTo>
                  <a:lnTo>
                    <a:pt x="1820" y="1486"/>
                  </a:lnTo>
                  <a:lnTo>
                    <a:pt x="1814" y="1482"/>
                  </a:lnTo>
                  <a:lnTo>
                    <a:pt x="1809" y="1484"/>
                  </a:lnTo>
                  <a:lnTo>
                    <a:pt x="1808" y="1488"/>
                  </a:lnTo>
                  <a:lnTo>
                    <a:pt x="1808" y="1490"/>
                  </a:lnTo>
                  <a:lnTo>
                    <a:pt x="1805" y="1489"/>
                  </a:lnTo>
                  <a:lnTo>
                    <a:pt x="1803" y="1483"/>
                  </a:lnTo>
                  <a:lnTo>
                    <a:pt x="1803" y="1481"/>
                  </a:lnTo>
                  <a:lnTo>
                    <a:pt x="1802" y="1475"/>
                  </a:lnTo>
                  <a:lnTo>
                    <a:pt x="1799" y="1469"/>
                  </a:lnTo>
                  <a:lnTo>
                    <a:pt x="1798" y="1468"/>
                  </a:lnTo>
                  <a:lnTo>
                    <a:pt x="1797" y="1469"/>
                  </a:lnTo>
                  <a:lnTo>
                    <a:pt x="1796" y="1469"/>
                  </a:lnTo>
                  <a:lnTo>
                    <a:pt x="1796" y="1464"/>
                  </a:lnTo>
                  <a:lnTo>
                    <a:pt x="1793" y="1463"/>
                  </a:lnTo>
                  <a:lnTo>
                    <a:pt x="1791" y="1465"/>
                  </a:lnTo>
                  <a:lnTo>
                    <a:pt x="1789" y="1462"/>
                  </a:lnTo>
                  <a:lnTo>
                    <a:pt x="1787" y="1460"/>
                  </a:lnTo>
                  <a:lnTo>
                    <a:pt x="1790" y="1458"/>
                  </a:lnTo>
                  <a:lnTo>
                    <a:pt x="1790" y="1456"/>
                  </a:lnTo>
                  <a:lnTo>
                    <a:pt x="1787" y="1453"/>
                  </a:lnTo>
                  <a:lnTo>
                    <a:pt x="1787" y="1452"/>
                  </a:lnTo>
                  <a:lnTo>
                    <a:pt x="1789" y="1452"/>
                  </a:lnTo>
                  <a:lnTo>
                    <a:pt x="1790" y="1452"/>
                  </a:lnTo>
                  <a:lnTo>
                    <a:pt x="1790" y="1450"/>
                  </a:lnTo>
                  <a:lnTo>
                    <a:pt x="1786" y="1451"/>
                  </a:lnTo>
                  <a:lnTo>
                    <a:pt x="1785" y="1448"/>
                  </a:lnTo>
                  <a:lnTo>
                    <a:pt x="1789" y="1446"/>
                  </a:lnTo>
                  <a:lnTo>
                    <a:pt x="1789" y="1445"/>
                  </a:lnTo>
                  <a:lnTo>
                    <a:pt x="1784" y="1444"/>
                  </a:lnTo>
                  <a:lnTo>
                    <a:pt x="1784" y="1442"/>
                  </a:lnTo>
                  <a:lnTo>
                    <a:pt x="1786" y="1438"/>
                  </a:lnTo>
                  <a:lnTo>
                    <a:pt x="1786" y="1436"/>
                  </a:lnTo>
                  <a:lnTo>
                    <a:pt x="1783" y="1435"/>
                  </a:lnTo>
                  <a:lnTo>
                    <a:pt x="1780" y="1433"/>
                  </a:lnTo>
                  <a:lnTo>
                    <a:pt x="1780" y="1424"/>
                  </a:lnTo>
                  <a:lnTo>
                    <a:pt x="1784" y="1424"/>
                  </a:lnTo>
                  <a:lnTo>
                    <a:pt x="1784" y="1425"/>
                  </a:lnTo>
                  <a:lnTo>
                    <a:pt x="1790" y="1421"/>
                  </a:lnTo>
                  <a:lnTo>
                    <a:pt x="1789" y="1412"/>
                  </a:lnTo>
                  <a:lnTo>
                    <a:pt x="1789" y="1407"/>
                  </a:lnTo>
                  <a:lnTo>
                    <a:pt x="1783" y="1400"/>
                  </a:lnTo>
                  <a:lnTo>
                    <a:pt x="1781" y="1395"/>
                  </a:lnTo>
                  <a:lnTo>
                    <a:pt x="1779" y="1388"/>
                  </a:lnTo>
                  <a:lnTo>
                    <a:pt x="1772" y="1389"/>
                  </a:lnTo>
                  <a:lnTo>
                    <a:pt x="1772" y="1386"/>
                  </a:lnTo>
                  <a:lnTo>
                    <a:pt x="1769" y="1383"/>
                  </a:lnTo>
                  <a:lnTo>
                    <a:pt x="1766" y="1385"/>
                  </a:lnTo>
                  <a:lnTo>
                    <a:pt x="1766" y="1381"/>
                  </a:lnTo>
                  <a:lnTo>
                    <a:pt x="1765" y="1380"/>
                  </a:lnTo>
                  <a:lnTo>
                    <a:pt x="1763" y="1380"/>
                  </a:lnTo>
                  <a:lnTo>
                    <a:pt x="1763" y="1385"/>
                  </a:lnTo>
                  <a:lnTo>
                    <a:pt x="1762" y="1386"/>
                  </a:lnTo>
                  <a:lnTo>
                    <a:pt x="1760" y="1382"/>
                  </a:lnTo>
                  <a:lnTo>
                    <a:pt x="1759" y="1383"/>
                  </a:lnTo>
                  <a:lnTo>
                    <a:pt x="1755" y="1383"/>
                  </a:lnTo>
                  <a:lnTo>
                    <a:pt x="1754" y="1386"/>
                  </a:lnTo>
                  <a:lnTo>
                    <a:pt x="1749" y="1383"/>
                  </a:lnTo>
                  <a:lnTo>
                    <a:pt x="1748" y="1380"/>
                  </a:lnTo>
                  <a:lnTo>
                    <a:pt x="1750" y="1379"/>
                  </a:lnTo>
                  <a:lnTo>
                    <a:pt x="1751" y="1377"/>
                  </a:lnTo>
                  <a:lnTo>
                    <a:pt x="1750" y="1375"/>
                  </a:lnTo>
                  <a:lnTo>
                    <a:pt x="1744" y="1373"/>
                  </a:lnTo>
                  <a:lnTo>
                    <a:pt x="1741" y="1369"/>
                  </a:lnTo>
                  <a:lnTo>
                    <a:pt x="1741" y="1362"/>
                  </a:lnTo>
                  <a:lnTo>
                    <a:pt x="1734" y="1357"/>
                  </a:lnTo>
                  <a:lnTo>
                    <a:pt x="1729" y="1357"/>
                  </a:lnTo>
                  <a:lnTo>
                    <a:pt x="1726" y="1355"/>
                  </a:lnTo>
                  <a:lnTo>
                    <a:pt x="1718" y="1355"/>
                  </a:lnTo>
                  <a:lnTo>
                    <a:pt x="1716" y="1352"/>
                  </a:lnTo>
                  <a:lnTo>
                    <a:pt x="1714" y="1347"/>
                  </a:lnTo>
                  <a:lnTo>
                    <a:pt x="1712" y="1343"/>
                  </a:lnTo>
                  <a:lnTo>
                    <a:pt x="1707" y="1340"/>
                  </a:lnTo>
                  <a:lnTo>
                    <a:pt x="1702" y="1341"/>
                  </a:lnTo>
                  <a:lnTo>
                    <a:pt x="1701" y="1339"/>
                  </a:lnTo>
                  <a:lnTo>
                    <a:pt x="1699" y="1339"/>
                  </a:lnTo>
                  <a:lnTo>
                    <a:pt x="1699" y="1337"/>
                  </a:lnTo>
                  <a:lnTo>
                    <a:pt x="1698" y="1335"/>
                  </a:lnTo>
                  <a:lnTo>
                    <a:pt x="1695" y="1338"/>
                  </a:lnTo>
                  <a:lnTo>
                    <a:pt x="1693" y="1337"/>
                  </a:lnTo>
                  <a:lnTo>
                    <a:pt x="1692" y="1332"/>
                  </a:lnTo>
                  <a:lnTo>
                    <a:pt x="1688" y="1329"/>
                  </a:lnTo>
                  <a:lnTo>
                    <a:pt x="1684" y="1328"/>
                  </a:lnTo>
                  <a:lnTo>
                    <a:pt x="1677" y="1329"/>
                  </a:lnTo>
                  <a:lnTo>
                    <a:pt x="1675" y="1319"/>
                  </a:lnTo>
                  <a:lnTo>
                    <a:pt x="1677" y="1319"/>
                  </a:lnTo>
                  <a:lnTo>
                    <a:pt x="1678" y="1316"/>
                  </a:lnTo>
                  <a:lnTo>
                    <a:pt x="1677" y="1309"/>
                  </a:lnTo>
                  <a:lnTo>
                    <a:pt x="1675" y="1309"/>
                  </a:lnTo>
                  <a:lnTo>
                    <a:pt x="1675" y="1304"/>
                  </a:lnTo>
                  <a:lnTo>
                    <a:pt x="1672" y="1303"/>
                  </a:lnTo>
                  <a:lnTo>
                    <a:pt x="1671" y="1303"/>
                  </a:lnTo>
                  <a:lnTo>
                    <a:pt x="1669" y="1300"/>
                  </a:lnTo>
                  <a:lnTo>
                    <a:pt x="1666" y="1300"/>
                  </a:lnTo>
                  <a:lnTo>
                    <a:pt x="1664" y="1299"/>
                  </a:lnTo>
                  <a:lnTo>
                    <a:pt x="1664" y="1297"/>
                  </a:lnTo>
                  <a:lnTo>
                    <a:pt x="1666" y="1297"/>
                  </a:lnTo>
                  <a:lnTo>
                    <a:pt x="1668" y="1294"/>
                  </a:lnTo>
                  <a:lnTo>
                    <a:pt x="1666" y="1288"/>
                  </a:lnTo>
                  <a:lnTo>
                    <a:pt x="1665" y="1286"/>
                  </a:lnTo>
                  <a:lnTo>
                    <a:pt x="1663" y="1286"/>
                  </a:lnTo>
                  <a:lnTo>
                    <a:pt x="1662" y="1282"/>
                  </a:lnTo>
                  <a:lnTo>
                    <a:pt x="1662" y="1272"/>
                  </a:lnTo>
                  <a:lnTo>
                    <a:pt x="1660" y="1268"/>
                  </a:lnTo>
                  <a:lnTo>
                    <a:pt x="1663" y="1263"/>
                  </a:lnTo>
                  <a:lnTo>
                    <a:pt x="1658" y="1267"/>
                  </a:lnTo>
                  <a:lnTo>
                    <a:pt x="1653" y="1264"/>
                  </a:lnTo>
                  <a:lnTo>
                    <a:pt x="1653" y="1256"/>
                  </a:lnTo>
                  <a:lnTo>
                    <a:pt x="1650" y="1255"/>
                  </a:lnTo>
                  <a:lnTo>
                    <a:pt x="1648" y="1257"/>
                  </a:lnTo>
                  <a:lnTo>
                    <a:pt x="1646" y="1257"/>
                  </a:lnTo>
                  <a:lnTo>
                    <a:pt x="1644" y="1254"/>
                  </a:lnTo>
                  <a:lnTo>
                    <a:pt x="1644" y="1248"/>
                  </a:lnTo>
                  <a:lnTo>
                    <a:pt x="1641" y="1246"/>
                  </a:lnTo>
                  <a:lnTo>
                    <a:pt x="1639" y="1243"/>
                  </a:lnTo>
                  <a:lnTo>
                    <a:pt x="1634" y="1243"/>
                  </a:lnTo>
                  <a:lnTo>
                    <a:pt x="1632" y="1238"/>
                  </a:lnTo>
                  <a:lnTo>
                    <a:pt x="1632" y="1233"/>
                  </a:lnTo>
                  <a:lnTo>
                    <a:pt x="1632" y="1231"/>
                  </a:lnTo>
                  <a:lnTo>
                    <a:pt x="1629" y="1232"/>
                  </a:lnTo>
                  <a:lnTo>
                    <a:pt x="1629" y="1237"/>
                  </a:lnTo>
                  <a:lnTo>
                    <a:pt x="1628" y="1237"/>
                  </a:lnTo>
                  <a:lnTo>
                    <a:pt x="1627" y="1234"/>
                  </a:lnTo>
                  <a:lnTo>
                    <a:pt x="1626" y="1237"/>
                  </a:lnTo>
                  <a:lnTo>
                    <a:pt x="1622" y="1233"/>
                  </a:lnTo>
                  <a:lnTo>
                    <a:pt x="1616" y="1232"/>
                  </a:lnTo>
                  <a:lnTo>
                    <a:pt x="1615" y="1236"/>
                  </a:lnTo>
                  <a:lnTo>
                    <a:pt x="1611" y="1236"/>
                  </a:lnTo>
                  <a:lnTo>
                    <a:pt x="1610" y="1234"/>
                  </a:lnTo>
                  <a:lnTo>
                    <a:pt x="1606" y="1234"/>
                  </a:lnTo>
                  <a:lnTo>
                    <a:pt x="1604" y="1238"/>
                  </a:lnTo>
                  <a:lnTo>
                    <a:pt x="1604" y="1242"/>
                  </a:lnTo>
                  <a:lnTo>
                    <a:pt x="1602" y="1242"/>
                  </a:lnTo>
                  <a:lnTo>
                    <a:pt x="1600" y="1239"/>
                  </a:lnTo>
                  <a:lnTo>
                    <a:pt x="1599" y="1239"/>
                  </a:lnTo>
                  <a:lnTo>
                    <a:pt x="1597" y="1240"/>
                  </a:lnTo>
                  <a:lnTo>
                    <a:pt x="1596" y="1237"/>
                  </a:lnTo>
                  <a:lnTo>
                    <a:pt x="1592" y="1237"/>
                  </a:lnTo>
                  <a:lnTo>
                    <a:pt x="1592" y="1234"/>
                  </a:lnTo>
                  <a:lnTo>
                    <a:pt x="1591" y="1230"/>
                  </a:lnTo>
                  <a:lnTo>
                    <a:pt x="1591" y="1224"/>
                  </a:lnTo>
                  <a:lnTo>
                    <a:pt x="1587" y="1220"/>
                  </a:lnTo>
                  <a:lnTo>
                    <a:pt x="1584" y="1215"/>
                  </a:lnTo>
                  <a:lnTo>
                    <a:pt x="1587" y="1210"/>
                  </a:lnTo>
                  <a:lnTo>
                    <a:pt x="1587" y="1208"/>
                  </a:lnTo>
                  <a:lnTo>
                    <a:pt x="1580" y="1202"/>
                  </a:lnTo>
                  <a:lnTo>
                    <a:pt x="1580" y="1201"/>
                  </a:lnTo>
                  <a:lnTo>
                    <a:pt x="1579" y="1198"/>
                  </a:lnTo>
                  <a:lnTo>
                    <a:pt x="1585" y="1195"/>
                  </a:lnTo>
                  <a:lnTo>
                    <a:pt x="1584" y="1191"/>
                  </a:lnTo>
                  <a:lnTo>
                    <a:pt x="1582" y="1189"/>
                  </a:lnTo>
                  <a:lnTo>
                    <a:pt x="1582" y="1181"/>
                  </a:lnTo>
                  <a:lnTo>
                    <a:pt x="1586" y="1175"/>
                  </a:lnTo>
                  <a:lnTo>
                    <a:pt x="1591" y="1174"/>
                  </a:lnTo>
                  <a:lnTo>
                    <a:pt x="1592" y="1171"/>
                  </a:lnTo>
                  <a:lnTo>
                    <a:pt x="1587" y="1161"/>
                  </a:lnTo>
                  <a:lnTo>
                    <a:pt x="1588" y="1159"/>
                  </a:lnTo>
                  <a:lnTo>
                    <a:pt x="1587" y="1156"/>
                  </a:lnTo>
                  <a:lnTo>
                    <a:pt x="1587" y="1149"/>
                  </a:lnTo>
                  <a:lnTo>
                    <a:pt x="1588" y="1147"/>
                  </a:lnTo>
                  <a:lnTo>
                    <a:pt x="1591" y="1148"/>
                  </a:lnTo>
                  <a:lnTo>
                    <a:pt x="1592" y="1148"/>
                  </a:lnTo>
                  <a:lnTo>
                    <a:pt x="1592" y="1147"/>
                  </a:lnTo>
                  <a:lnTo>
                    <a:pt x="1590" y="1143"/>
                  </a:lnTo>
                  <a:lnTo>
                    <a:pt x="1590" y="1142"/>
                  </a:lnTo>
                  <a:lnTo>
                    <a:pt x="1594" y="1142"/>
                  </a:lnTo>
                  <a:lnTo>
                    <a:pt x="1596" y="1142"/>
                  </a:lnTo>
                  <a:lnTo>
                    <a:pt x="1592" y="1136"/>
                  </a:lnTo>
                  <a:lnTo>
                    <a:pt x="1592" y="1133"/>
                  </a:lnTo>
                  <a:lnTo>
                    <a:pt x="1599" y="1136"/>
                  </a:lnTo>
                  <a:lnTo>
                    <a:pt x="1602" y="1133"/>
                  </a:lnTo>
                  <a:lnTo>
                    <a:pt x="1604" y="1132"/>
                  </a:lnTo>
                  <a:lnTo>
                    <a:pt x="1603" y="1130"/>
                  </a:lnTo>
                  <a:lnTo>
                    <a:pt x="1602" y="1125"/>
                  </a:lnTo>
                  <a:lnTo>
                    <a:pt x="1598" y="1123"/>
                  </a:lnTo>
                  <a:lnTo>
                    <a:pt x="1598" y="1119"/>
                  </a:lnTo>
                  <a:lnTo>
                    <a:pt x="1598" y="1113"/>
                  </a:lnTo>
                  <a:lnTo>
                    <a:pt x="1602" y="1107"/>
                  </a:lnTo>
                  <a:lnTo>
                    <a:pt x="1597" y="1105"/>
                  </a:lnTo>
                  <a:lnTo>
                    <a:pt x="1597" y="1102"/>
                  </a:lnTo>
                  <a:lnTo>
                    <a:pt x="1598" y="1099"/>
                  </a:lnTo>
                  <a:lnTo>
                    <a:pt x="1599" y="1097"/>
                  </a:lnTo>
                  <a:lnTo>
                    <a:pt x="1600" y="1097"/>
                  </a:lnTo>
                  <a:lnTo>
                    <a:pt x="1602" y="1096"/>
                  </a:lnTo>
                  <a:lnTo>
                    <a:pt x="1600" y="1094"/>
                  </a:lnTo>
                  <a:lnTo>
                    <a:pt x="1602" y="1093"/>
                  </a:lnTo>
                  <a:lnTo>
                    <a:pt x="1612" y="1088"/>
                  </a:lnTo>
                  <a:lnTo>
                    <a:pt x="1614" y="1085"/>
                  </a:lnTo>
                  <a:lnTo>
                    <a:pt x="1614" y="1084"/>
                  </a:lnTo>
                  <a:lnTo>
                    <a:pt x="1611" y="1083"/>
                  </a:lnTo>
                  <a:lnTo>
                    <a:pt x="1610" y="1081"/>
                  </a:lnTo>
                  <a:lnTo>
                    <a:pt x="1609" y="1078"/>
                  </a:lnTo>
                  <a:lnTo>
                    <a:pt x="1611" y="1076"/>
                  </a:lnTo>
                  <a:lnTo>
                    <a:pt x="1611" y="1075"/>
                  </a:lnTo>
                  <a:lnTo>
                    <a:pt x="1610" y="1073"/>
                  </a:lnTo>
                  <a:lnTo>
                    <a:pt x="1605" y="1073"/>
                  </a:lnTo>
                  <a:lnTo>
                    <a:pt x="1604" y="1071"/>
                  </a:lnTo>
                  <a:lnTo>
                    <a:pt x="1605" y="1069"/>
                  </a:lnTo>
                  <a:lnTo>
                    <a:pt x="1611" y="1067"/>
                  </a:lnTo>
                  <a:lnTo>
                    <a:pt x="1612" y="1065"/>
                  </a:lnTo>
                  <a:lnTo>
                    <a:pt x="1609" y="1063"/>
                  </a:lnTo>
                  <a:lnTo>
                    <a:pt x="1605" y="1065"/>
                  </a:lnTo>
                  <a:lnTo>
                    <a:pt x="1603" y="1064"/>
                  </a:lnTo>
                  <a:lnTo>
                    <a:pt x="1594" y="1053"/>
                  </a:lnTo>
                  <a:lnTo>
                    <a:pt x="1590" y="1050"/>
                  </a:lnTo>
                  <a:lnTo>
                    <a:pt x="1590" y="1049"/>
                  </a:lnTo>
                  <a:lnTo>
                    <a:pt x="1594" y="1048"/>
                  </a:lnTo>
                  <a:lnTo>
                    <a:pt x="1594" y="1047"/>
                  </a:lnTo>
                  <a:lnTo>
                    <a:pt x="1593" y="1040"/>
                  </a:lnTo>
                  <a:lnTo>
                    <a:pt x="1593" y="1037"/>
                  </a:lnTo>
                  <a:lnTo>
                    <a:pt x="1593" y="1036"/>
                  </a:lnTo>
                  <a:lnTo>
                    <a:pt x="1592" y="1035"/>
                  </a:lnTo>
                  <a:lnTo>
                    <a:pt x="1590" y="1038"/>
                  </a:lnTo>
                  <a:lnTo>
                    <a:pt x="1587" y="1038"/>
                  </a:lnTo>
                  <a:lnTo>
                    <a:pt x="1585" y="1037"/>
                  </a:lnTo>
                  <a:lnTo>
                    <a:pt x="1576" y="1036"/>
                  </a:lnTo>
                  <a:lnTo>
                    <a:pt x="1568" y="1037"/>
                  </a:lnTo>
                  <a:lnTo>
                    <a:pt x="1566" y="1034"/>
                  </a:lnTo>
                  <a:lnTo>
                    <a:pt x="1567" y="1029"/>
                  </a:lnTo>
                  <a:lnTo>
                    <a:pt x="1566" y="1025"/>
                  </a:lnTo>
                  <a:lnTo>
                    <a:pt x="1563" y="1022"/>
                  </a:lnTo>
                  <a:lnTo>
                    <a:pt x="1563" y="1019"/>
                  </a:lnTo>
                  <a:lnTo>
                    <a:pt x="1564" y="1019"/>
                  </a:lnTo>
                  <a:lnTo>
                    <a:pt x="1567" y="1013"/>
                  </a:lnTo>
                  <a:lnTo>
                    <a:pt x="1568" y="1010"/>
                  </a:lnTo>
                  <a:lnTo>
                    <a:pt x="1572" y="1005"/>
                  </a:lnTo>
                  <a:lnTo>
                    <a:pt x="1572" y="1002"/>
                  </a:lnTo>
                  <a:lnTo>
                    <a:pt x="1574" y="998"/>
                  </a:lnTo>
                  <a:lnTo>
                    <a:pt x="1573" y="989"/>
                  </a:lnTo>
                  <a:lnTo>
                    <a:pt x="1569" y="987"/>
                  </a:lnTo>
                  <a:lnTo>
                    <a:pt x="1569" y="980"/>
                  </a:lnTo>
                  <a:lnTo>
                    <a:pt x="1567" y="977"/>
                  </a:lnTo>
                  <a:lnTo>
                    <a:pt x="1566" y="978"/>
                  </a:lnTo>
                  <a:lnTo>
                    <a:pt x="1561" y="983"/>
                  </a:lnTo>
                  <a:lnTo>
                    <a:pt x="1557" y="986"/>
                  </a:lnTo>
                  <a:lnTo>
                    <a:pt x="1552" y="986"/>
                  </a:lnTo>
                  <a:lnTo>
                    <a:pt x="1550" y="984"/>
                  </a:lnTo>
                  <a:lnTo>
                    <a:pt x="1549" y="981"/>
                  </a:lnTo>
                  <a:lnTo>
                    <a:pt x="1539" y="975"/>
                  </a:lnTo>
                  <a:lnTo>
                    <a:pt x="1534" y="974"/>
                  </a:lnTo>
                  <a:lnTo>
                    <a:pt x="1534" y="972"/>
                  </a:lnTo>
                  <a:lnTo>
                    <a:pt x="1536" y="971"/>
                  </a:lnTo>
                  <a:lnTo>
                    <a:pt x="1538" y="969"/>
                  </a:lnTo>
                  <a:lnTo>
                    <a:pt x="1538" y="968"/>
                  </a:lnTo>
                  <a:lnTo>
                    <a:pt x="1537" y="966"/>
                  </a:lnTo>
                  <a:lnTo>
                    <a:pt x="1533" y="966"/>
                  </a:lnTo>
                  <a:lnTo>
                    <a:pt x="1532" y="965"/>
                  </a:lnTo>
                  <a:lnTo>
                    <a:pt x="1530" y="954"/>
                  </a:lnTo>
                  <a:lnTo>
                    <a:pt x="1531" y="953"/>
                  </a:lnTo>
                  <a:lnTo>
                    <a:pt x="1537" y="953"/>
                  </a:lnTo>
                  <a:lnTo>
                    <a:pt x="1537" y="950"/>
                  </a:lnTo>
                  <a:lnTo>
                    <a:pt x="1528" y="939"/>
                  </a:lnTo>
                  <a:lnTo>
                    <a:pt x="1526" y="934"/>
                  </a:lnTo>
                  <a:lnTo>
                    <a:pt x="1522" y="930"/>
                  </a:lnTo>
                  <a:lnTo>
                    <a:pt x="1514" y="931"/>
                  </a:lnTo>
                  <a:lnTo>
                    <a:pt x="1512" y="929"/>
                  </a:lnTo>
                  <a:lnTo>
                    <a:pt x="1507" y="925"/>
                  </a:lnTo>
                  <a:lnTo>
                    <a:pt x="1503" y="928"/>
                  </a:lnTo>
                  <a:lnTo>
                    <a:pt x="1503" y="934"/>
                  </a:lnTo>
                  <a:lnTo>
                    <a:pt x="1500" y="933"/>
                  </a:lnTo>
                  <a:lnTo>
                    <a:pt x="1488" y="934"/>
                  </a:lnTo>
                  <a:lnTo>
                    <a:pt x="1484" y="930"/>
                  </a:lnTo>
                  <a:lnTo>
                    <a:pt x="1482" y="921"/>
                  </a:lnTo>
                  <a:lnTo>
                    <a:pt x="1482" y="913"/>
                  </a:lnTo>
                  <a:lnTo>
                    <a:pt x="1489" y="903"/>
                  </a:lnTo>
                  <a:lnTo>
                    <a:pt x="1493" y="900"/>
                  </a:lnTo>
                  <a:lnTo>
                    <a:pt x="1493" y="899"/>
                  </a:lnTo>
                  <a:lnTo>
                    <a:pt x="1490" y="898"/>
                  </a:lnTo>
                  <a:lnTo>
                    <a:pt x="1485" y="894"/>
                  </a:lnTo>
                  <a:lnTo>
                    <a:pt x="1484" y="892"/>
                  </a:lnTo>
                  <a:lnTo>
                    <a:pt x="1484" y="888"/>
                  </a:lnTo>
                  <a:lnTo>
                    <a:pt x="1484" y="887"/>
                  </a:lnTo>
                  <a:lnTo>
                    <a:pt x="1481" y="885"/>
                  </a:lnTo>
                  <a:lnTo>
                    <a:pt x="1479" y="883"/>
                  </a:lnTo>
                  <a:lnTo>
                    <a:pt x="1482" y="877"/>
                  </a:lnTo>
                  <a:lnTo>
                    <a:pt x="1482" y="873"/>
                  </a:lnTo>
                  <a:lnTo>
                    <a:pt x="1478" y="869"/>
                  </a:lnTo>
                  <a:lnTo>
                    <a:pt x="1475" y="868"/>
                  </a:lnTo>
                  <a:lnTo>
                    <a:pt x="1472" y="864"/>
                  </a:lnTo>
                  <a:lnTo>
                    <a:pt x="1471" y="861"/>
                  </a:lnTo>
                  <a:lnTo>
                    <a:pt x="1469" y="855"/>
                  </a:lnTo>
                  <a:lnTo>
                    <a:pt x="1466" y="849"/>
                  </a:lnTo>
                  <a:lnTo>
                    <a:pt x="1460" y="843"/>
                  </a:lnTo>
                  <a:lnTo>
                    <a:pt x="1458" y="839"/>
                  </a:lnTo>
                  <a:lnTo>
                    <a:pt x="1457" y="833"/>
                  </a:lnTo>
                  <a:lnTo>
                    <a:pt x="1454" y="832"/>
                  </a:lnTo>
                  <a:lnTo>
                    <a:pt x="1454" y="831"/>
                  </a:lnTo>
                  <a:lnTo>
                    <a:pt x="1457" y="827"/>
                  </a:lnTo>
                  <a:lnTo>
                    <a:pt x="1458" y="820"/>
                  </a:lnTo>
                  <a:lnTo>
                    <a:pt x="1454" y="812"/>
                  </a:lnTo>
                  <a:lnTo>
                    <a:pt x="1453" y="808"/>
                  </a:lnTo>
                  <a:lnTo>
                    <a:pt x="1449" y="804"/>
                  </a:lnTo>
                  <a:lnTo>
                    <a:pt x="1449" y="802"/>
                  </a:lnTo>
                  <a:lnTo>
                    <a:pt x="1453" y="802"/>
                  </a:lnTo>
                  <a:lnTo>
                    <a:pt x="1454" y="799"/>
                  </a:lnTo>
                  <a:lnTo>
                    <a:pt x="1454" y="797"/>
                  </a:lnTo>
                  <a:lnTo>
                    <a:pt x="1455" y="794"/>
                  </a:lnTo>
                  <a:lnTo>
                    <a:pt x="1452" y="793"/>
                  </a:lnTo>
                  <a:lnTo>
                    <a:pt x="1449" y="790"/>
                  </a:lnTo>
                  <a:lnTo>
                    <a:pt x="1448" y="791"/>
                  </a:lnTo>
                  <a:lnTo>
                    <a:pt x="1447" y="788"/>
                  </a:lnTo>
                  <a:lnTo>
                    <a:pt x="1449" y="782"/>
                  </a:lnTo>
                  <a:lnTo>
                    <a:pt x="1449" y="780"/>
                  </a:lnTo>
                  <a:lnTo>
                    <a:pt x="1447" y="778"/>
                  </a:lnTo>
                  <a:lnTo>
                    <a:pt x="1446" y="775"/>
                  </a:lnTo>
                  <a:lnTo>
                    <a:pt x="1447" y="769"/>
                  </a:lnTo>
                  <a:lnTo>
                    <a:pt x="1449" y="766"/>
                  </a:lnTo>
                  <a:lnTo>
                    <a:pt x="1455" y="764"/>
                  </a:lnTo>
                  <a:lnTo>
                    <a:pt x="1455" y="762"/>
                  </a:lnTo>
                  <a:lnTo>
                    <a:pt x="1455" y="756"/>
                  </a:lnTo>
                  <a:lnTo>
                    <a:pt x="1453" y="749"/>
                  </a:lnTo>
                  <a:lnTo>
                    <a:pt x="1453" y="746"/>
                  </a:lnTo>
                  <a:lnTo>
                    <a:pt x="1453" y="743"/>
                  </a:lnTo>
                  <a:lnTo>
                    <a:pt x="1453" y="742"/>
                  </a:lnTo>
                  <a:lnTo>
                    <a:pt x="1446" y="742"/>
                  </a:lnTo>
                  <a:lnTo>
                    <a:pt x="1445" y="738"/>
                  </a:lnTo>
                  <a:lnTo>
                    <a:pt x="1445" y="734"/>
                  </a:lnTo>
                  <a:lnTo>
                    <a:pt x="1448" y="727"/>
                  </a:lnTo>
                  <a:lnTo>
                    <a:pt x="1449" y="721"/>
                  </a:lnTo>
                  <a:lnTo>
                    <a:pt x="1452" y="720"/>
                  </a:lnTo>
                  <a:lnTo>
                    <a:pt x="1453" y="718"/>
                  </a:lnTo>
                  <a:lnTo>
                    <a:pt x="1449" y="716"/>
                  </a:lnTo>
                  <a:lnTo>
                    <a:pt x="1445" y="715"/>
                  </a:lnTo>
                  <a:lnTo>
                    <a:pt x="1443" y="712"/>
                  </a:lnTo>
                  <a:lnTo>
                    <a:pt x="1443" y="710"/>
                  </a:lnTo>
                  <a:lnTo>
                    <a:pt x="1447" y="710"/>
                  </a:lnTo>
                  <a:lnTo>
                    <a:pt x="1448" y="707"/>
                  </a:lnTo>
                  <a:lnTo>
                    <a:pt x="1447" y="706"/>
                  </a:lnTo>
                  <a:lnTo>
                    <a:pt x="1445" y="706"/>
                  </a:lnTo>
                  <a:lnTo>
                    <a:pt x="1442" y="704"/>
                  </a:lnTo>
                  <a:lnTo>
                    <a:pt x="1442" y="702"/>
                  </a:lnTo>
                  <a:lnTo>
                    <a:pt x="1445" y="700"/>
                  </a:lnTo>
                  <a:lnTo>
                    <a:pt x="1445" y="697"/>
                  </a:lnTo>
                  <a:lnTo>
                    <a:pt x="1439" y="691"/>
                  </a:lnTo>
                  <a:lnTo>
                    <a:pt x="1439" y="686"/>
                  </a:lnTo>
                  <a:lnTo>
                    <a:pt x="1436" y="685"/>
                  </a:lnTo>
                  <a:lnTo>
                    <a:pt x="1435" y="690"/>
                  </a:lnTo>
                  <a:lnTo>
                    <a:pt x="1430" y="690"/>
                  </a:lnTo>
                  <a:lnTo>
                    <a:pt x="1429" y="686"/>
                  </a:lnTo>
                  <a:lnTo>
                    <a:pt x="1429" y="685"/>
                  </a:lnTo>
                  <a:lnTo>
                    <a:pt x="1424" y="684"/>
                  </a:lnTo>
                  <a:lnTo>
                    <a:pt x="1424" y="681"/>
                  </a:lnTo>
                  <a:lnTo>
                    <a:pt x="1425" y="678"/>
                  </a:lnTo>
                  <a:lnTo>
                    <a:pt x="1428" y="672"/>
                  </a:lnTo>
                  <a:lnTo>
                    <a:pt x="1428" y="667"/>
                  </a:lnTo>
                  <a:lnTo>
                    <a:pt x="1429" y="665"/>
                  </a:lnTo>
                  <a:lnTo>
                    <a:pt x="1434" y="661"/>
                  </a:lnTo>
                  <a:lnTo>
                    <a:pt x="1436" y="659"/>
                  </a:lnTo>
                  <a:lnTo>
                    <a:pt x="1437" y="654"/>
                  </a:lnTo>
                  <a:lnTo>
                    <a:pt x="1435" y="648"/>
                  </a:lnTo>
                  <a:lnTo>
                    <a:pt x="1439" y="643"/>
                  </a:lnTo>
                  <a:lnTo>
                    <a:pt x="1441" y="641"/>
                  </a:lnTo>
                  <a:lnTo>
                    <a:pt x="1441" y="638"/>
                  </a:lnTo>
                  <a:lnTo>
                    <a:pt x="1443" y="636"/>
                  </a:lnTo>
                  <a:lnTo>
                    <a:pt x="1445" y="641"/>
                  </a:lnTo>
                  <a:lnTo>
                    <a:pt x="1454" y="642"/>
                  </a:lnTo>
                  <a:lnTo>
                    <a:pt x="1460" y="638"/>
                  </a:lnTo>
                  <a:lnTo>
                    <a:pt x="1463" y="638"/>
                  </a:lnTo>
                  <a:lnTo>
                    <a:pt x="1465" y="633"/>
                  </a:lnTo>
                  <a:lnTo>
                    <a:pt x="1466" y="627"/>
                  </a:lnTo>
                  <a:lnTo>
                    <a:pt x="1469" y="620"/>
                  </a:lnTo>
                  <a:lnTo>
                    <a:pt x="1471" y="620"/>
                  </a:lnTo>
                  <a:lnTo>
                    <a:pt x="1476" y="621"/>
                  </a:lnTo>
                  <a:lnTo>
                    <a:pt x="1482" y="620"/>
                  </a:lnTo>
                  <a:lnTo>
                    <a:pt x="1484" y="618"/>
                  </a:lnTo>
                  <a:lnTo>
                    <a:pt x="1485" y="609"/>
                  </a:lnTo>
                  <a:lnTo>
                    <a:pt x="1488" y="609"/>
                  </a:lnTo>
                  <a:lnTo>
                    <a:pt x="1489" y="607"/>
                  </a:lnTo>
                  <a:lnTo>
                    <a:pt x="1493" y="606"/>
                  </a:lnTo>
                  <a:lnTo>
                    <a:pt x="1490" y="595"/>
                  </a:lnTo>
                  <a:lnTo>
                    <a:pt x="1488" y="593"/>
                  </a:lnTo>
                  <a:lnTo>
                    <a:pt x="1488" y="590"/>
                  </a:lnTo>
                  <a:lnTo>
                    <a:pt x="1494" y="590"/>
                  </a:lnTo>
                  <a:lnTo>
                    <a:pt x="1495" y="589"/>
                  </a:lnTo>
                  <a:lnTo>
                    <a:pt x="1493" y="585"/>
                  </a:lnTo>
                  <a:lnTo>
                    <a:pt x="1493" y="584"/>
                  </a:lnTo>
                  <a:lnTo>
                    <a:pt x="1495" y="579"/>
                  </a:lnTo>
                  <a:lnTo>
                    <a:pt x="1494" y="576"/>
                  </a:lnTo>
                  <a:lnTo>
                    <a:pt x="1488" y="568"/>
                  </a:lnTo>
                  <a:lnTo>
                    <a:pt x="1482" y="560"/>
                  </a:lnTo>
                  <a:lnTo>
                    <a:pt x="1478" y="558"/>
                  </a:lnTo>
                  <a:lnTo>
                    <a:pt x="1478" y="554"/>
                  </a:lnTo>
                  <a:lnTo>
                    <a:pt x="1478" y="547"/>
                  </a:lnTo>
                  <a:lnTo>
                    <a:pt x="1478" y="546"/>
                  </a:lnTo>
                  <a:lnTo>
                    <a:pt x="1476" y="542"/>
                  </a:lnTo>
                  <a:lnTo>
                    <a:pt x="1472" y="541"/>
                  </a:lnTo>
                  <a:lnTo>
                    <a:pt x="1465" y="544"/>
                  </a:lnTo>
                  <a:lnTo>
                    <a:pt x="1463" y="542"/>
                  </a:lnTo>
                  <a:lnTo>
                    <a:pt x="1461" y="540"/>
                  </a:lnTo>
                  <a:lnTo>
                    <a:pt x="1465" y="534"/>
                  </a:lnTo>
                  <a:lnTo>
                    <a:pt x="1465" y="532"/>
                  </a:lnTo>
                  <a:lnTo>
                    <a:pt x="1460" y="531"/>
                  </a:lnTo>
                  <a:lnTo>
                    <a:pt x="1460" y="529"/>
                  </a:lnTo>
                  <a:lnTo>
                    <a:pt x="1467" y="525"/>
                  </a:lnTo>
                  <a:lnTo>
                    <a:pt x="1469" y="519"/>
                  </a:lnTo>
                  <a:lnTo>
                    <a:pt x="1469" y="508"/>
                  </a:lnTo>
                  <a:lnTo>
                    <a:pt x="1463" y="505"/>
                  </a:lnTo>
                  <a:lnTo>
                    <a:pt x="1460" y="501"/>
                  </a:lnTo>
                  <a:lnTo>
                    <a:pt x="1457" y="483"/>
                  </a:lnTo>
                  <a:lnTo>
                    <a:pt x="1463" y="481"/>
                  </a:lnTo>
                  <a:lnTo>
                    <a:pt x="1469" y="483"/>
                  </a:lnTo>
                  <a:lnTo>
                    <a:pt x="1473" y="487"/>
                  </a:lnTo>
                  <a:lnTo>
                    <a:pt x="1476" y="486"/>
                  </a:lnTo>
                  <a:lnTo>
                    <a:pt x="1477" y="483"/>
                  </a:lnTo>
                  <a:lnTo>
                    <a:pt x="1476" y="480"/>
                  </a:lnTo>
                  <a:lnTo>
                    <a:pt x="1472" y="477"/>
                  </a:lnTo>
                  <a:lnTo>
                    <a:pt x="1467" y="472"/>
                  </a:lnTo>
                  <a:lnTo>
                    <a:pt x="1467" y="470"/>
                  </a:lnTo>
                  <a:lnTo>
                    <a:pt x="1471" y="465"/>
                  </a:lnTo>
                  <a:lnTo>
                    <a:pt x="1476" y="462"/>
                  </a:lnTo>
                  <a:lnTo>
                    <a:pt x="1476" y="459"/>
                  </a:lnTo>
                  <a:lnTo>
                    <a:pt x="1473" y="457"/>
                  </a:lnTo>
                  <a:lnTo>
                    <a:pt x="1470" y="453"/>
                  </a:lnTo>
                  <a:lnTo>
                    <a:pt x="1459" y="449"/>
                  </a:lnTo>
                  <a:lnTo>
                    <a:pt x="1459" y="439"/>
                  </a:lnTo>
                  <a:lnTo>
                    <a:pt x="1455" y="435"/>
                  </a:lnTo>
                  <a:lnTo>
                    <a:pt x="1454" y="431"/>
                  </a:lnTo>
                  <a:lnTo>
                    <a:pt x="1453" y="427"/>
                  </a:lnTo>
                  <a:lnTo>
                    <a:pt x="1457" y="422"/>
                  </a:lnTo>
                  <a:lnTo>
                    <a:pt x="1460" y="422"/>
                  </a:lnTo>
                  <a:lnTo>
                    <a:pt x="1466" y="424"/>
                  </a:lnTo>
                  <a:lnTo>
                    <a:pt x="1467" y="422"/>
                  </a:lnTo>
                  <a:lnTo>
                    <a:pt x="1465" y="411"/>
                  </a:lnTo>
                  <a:lnTo>
                    <a:pt x="1467" y="410"/>
                  </a:lnTo>
                  <a:lnTo>
                    <a:pt x="1473" y="409"/>
                  </a:lnTo>
                  <a:lnTo>
                    <a:pt x="1475" y="407"/>
                  </a:lnTo>
                  <a:lnTo>
                    <a:pt x="1476" y="405"/>
                  </a:lnTo>
                  <a:lnTo>
                    <a:pt x="1475" y="400"/>
                  </a:lnTo>
                  <a:lnTo>
                    <a:pt x="1470" y="394"/>
                  </a:lnTo>
                  <a:lnTo>
                    <a:pt x="1470" y="387"/>
                  </a:lnTo>
                  <a:lnTo>
                    <a:pt x="1469" y="386"/>
                  </a:lnTo>
                  <a:lnTo>
                    <a:pt x="1466" y="386"/>
                  </a:lnTo>
                  <a:lnTo>
                    <a:pt x="1463" y="391"/>
                  </a:lnTo>
                  <a:lnTo>
                    <a:pt x="1460" y="391"/>
                  </a:lnTo>
                  <a:lnTo>
                    <a:pt x="1459" y="389"/>
                  </a:lnTo>
                  <a:lnTo>
                    <a:pt x="1460" y="386"/>
                  </a:lnTo>
                  <a:lnTo>
                    <a:pt x="1467" y="383"/>
                  </a:lnTo>
                  <a:lnTo>
                    <a:pt x="1470" y="382"/>
                  </a:lnTo>
                  <a:lnTo>
                    <a:pt x="1472" y="377"/>
                  </a:lnTo>
                  <a:lnTo>
                    <a:pt x="1476" y="369"/>
                  </a:lnTo>
                  <a:lnTo>
                    <a:pt x="1477" y="365"/>
                  </a:lnTo>
                  <a:lnTo>
                    <a:pt x="1483" y="365"/>
                  </a:lnTo>
                  <a:lnTo>
                    <a:pt x="1488" y="365"/>
                  </a:lnTo>
                  <a:lnTo>
                    <a:pt x="1489" y="362"/>
                  </a:lnTo>
                  <a:lnTo>
                    <a:pt x="1489" y="359"/>
                  </a:lnTo>
                  <a:lnTo>
                    <a:pt x="1484" y="353"/>
                  </a:lnTo>
                  <a:lnTo>
                    <a:pt x="1483" y="350"/>
                  </a:lnTo>
                  <a:lnTo>
                    <a:pt x="1483" y="346"/>
                  </a:lnTo>
                  <a:lnTo>
                    <a:pt x="1484" y="344"/>
                  </a:lnTo>
                  <a:lnTo>
                    <a:pt x="1491" y="335"/>
                  </a:lnTo>
                  <a:lnTo>
                    <a:pt x="1494" y="331"/>
                  </a:lnTo>
                  <a:lnTo>
                    <a:pt x="1494" y="326"/>
                  </a:lnTo>
                  <a:lnTo>
                    <a:pt x="1493" y="321"/>
                  </a:lnTo>
                  <a:lnTo>
                    <a:pt x="1489" y="316"/>
                  </a:lnTo>
                  <a:lnTo>
                    <a:pt x="1484" y="312"/>
                  </a:lnTo>
                  <a:lnTo>
                    <a:pt x="1478" y="305"/>
                  </a:lnTo>
                  <a:lnTo>
                    <a:pt x="1469" y="296"/>
                  </a:lnTo>
                  <a:lnTo>
                    <a:pt x="1467" y="293"/>
                  </a:lnTo>
                  <a:lnTo>
                    <a:pt x="1471" y="286"/>
                  </a:lnTo>
                  <a:lnTo>
                    <a:pt x="1469" y="280"/>
                  </a:lnTo>
                  <a:lnTo>
                    <a:pt x="1470" y="270"/>
                  </a:lnTo>
                  <a:lnTo>
                    <a:pt x="1469" y="267"/>
                  </a:lnTo>
                  <a:lnTo>
                    <a:pt x="1465" y="264"/>
                  </a:lnTo>
                  <a:lnTo>
                    <a:pt x="1460" y="251"/>
                  </a:lnTo>
                  <a:lnTo>
                    <a:pt x="1459" y="248"/>
                  </a:lnTo>
                  <a:lnTo>
                    <a:pt x="1452" y="246"/>
                  </a:lnTo>
                  <a:lnTo>
                    <a:pt x="1451" y="245"/>
                  </a:lnTo>
                  <a:lnTo>
                    <a:pt x="1449" y="244"/>
                  </a:lnTo>
                  <a:lnTo>
                    <a:pt x="1452" y="242"/>
                  </a:lnTo>
                  <a:lnTo>
                    <a:pt x="1454" y="242"/>
                  </a:lnTo>
                  <a:lnTo>
                    <a:pt x="1457" y="244"/>
                  </a:lnTo>
                  <a:lnTo>
                    <a:pt x="1458" y="244"/>
                  </a:lnTo>
                  <a:lnTo>
                    <a:pt x="1460" y="240"/>
                  </a:lnTo>
                  <a:lnTo>
                    <a:pt x="1458" y="238"/>
                  </a:lnTo>
                  <a:lnTo>
                    <a:pt x="1454" y="239"/>
                  </a:lnTo>
                  <a:lnTo>
                    <a:pt x="1451" y="238"/>
                  </a:lnTo>
                  <a:lnTo>
                    <a:pt x="1451" y="236"/>
                  </a:lnTo>
                  <a:lnTo>
                    <a:pt x="1455" y="233"/>
                  </a:lnTo>
                  <a:lnTo>
                    <a:pt x="1459" y="227"/>
                  </a:lnTo>
                  <a:lnTo>
                    <a:pt x="1446" y="225"/>
                  </a:lnTo>
                  <a:lnTo>
                    <a:pt x="1445" y="222"/>
                  </a:lnTo>
                  <a:lnTo>
                    <a:pt x="1441" y="213"/>
                  </a:lnTo>
                  <a:lnTo>
                    <a:pt x="1439" y="212"/>
                  </a:lnTo>
                  <a:lnTo>
                    <a:pt x="1435" y="209"/>
                  </a:lnTo>
                  <a:lnTo>
                    <a:pt x="1425" y="204"/>
                  </a:lnTo>
                  <a:lnTo>
                    <a:pt x="1419" y="197"/>
                  </a:lnTo>
                  <a:lnTo>
                    <a:pt x="1418" y="192"/>
                  </a:lnTo>
                  <a:lnTo>
                    <a:pt x="1419" y="191"/>
                  </a:lnTo>
                  <a:lnTo>
                    <a:pt x="1425" y="187"/>
                  </a:lnTo>
                  <a:lnTo>
                    <a:pt x="1425" y="185"/>
                  </a:lnTo>
                  <a:lnTo>
                    <a:pt x="1424" y="183"/>
                  </a:lnTo>
                  <a:lnTo>
                    <a:pt x="1418" y="183"/>
                  </a:lnTo>
                  <a:lnTo>
                    <a:pt x="1411" y="173"/>
                  </a:lnTo>
                  <a:lnTo>
                    <a:pt x="1407" y="171"/>
                  </a:lnTo>
                  <a:lnTo>
                    <a:pt x="1398" y="173"/>
                  </a:lnTo>
                  <a:lnTo>
                    <a:pt x="1392" y="172"/>
                  </a:lnTo>
                  <a:lnTo>
                    <a:pt x="1387" y="177"/>
                  </a:lnTo>
                  <a:lnTo>
                    <a:pt x="1385" y="178"/>
                  </a:lnTo>
                  <a:lnTo>
                    <a:pt x="1380" y="175"/>
                  </a:lnTo>
                  <a:lnTo>
                    <a:pt x="1376" y="175"/>
                  </a:lnTo>
                  <a:lnTo>
                    <a:pt x="1375" y="178"/>
                  </a:lnTo>
                  <a:lnTo>
                    <a:pt x="1376" y="184"/>
                  </a:lnTo>
                  <a:lnTo>
                    <a:pt x="1374" y="187"/>
                  </a:lnTo>
                  <a:lnTo>
                    <a:pt x="1371" y="187"/>
                  </a:lnTo>
                  <a:lnTo>
                    <a:pt x="1368" y="180"/>
                  </a:lnTo>
                  <a:lnTo>
                    <a:pt x="1365" y="177"/>
                  </a:lnTo>
                  <a:lnTo>
                    <a:pt x="1363" y="167"/>
                  </a:lnTo>
                  <a:lnTo>
                    <a:pt x="1359" y="165"/>
                  </a:lnTo>
                  <a:lnTo>
                    <a:pt x="1356" y="161"/>
                  </a:lnTo>
                  <a:lnTo>
                    <a:pt x="1347" y="163"/>
                  </a:lnTo>
                  <a:lnTo>
                    <a:pt x="1343" y="157"/>
                  </a:lnTo>
                  <a:lnTo>
                    <a:pt x="1340" y="157"/>
                  </a:lnTo>
                  <a:lnTo>
                    <a:pt x="1338" y="147"/>
                  </a:lnTo>
                  <a:lnTo>
                    <a:pt x="1335" y="143"/>
                  </a:lnTo>
                  <a:lnTo>
                    <a:pt x="1332" y="142"/>
                  </a:lnTo>
                  <a:lnTo>
                    <a:pt x="1331" y="144"/>
                  </a:lnTo>
                  <a:lnTo>
                    <a:pt x="1328" y="145"/>
                  </a:lnTo>
                  <a:lnTo>
                    <a:pt x="1320" y="141"/>
                  </a:lnTo>
                  <a:lnTo>
                    <a:pt x="1319" y="138"/>
                  </a:lnTo>
                  <a:lnTo>
                    <a:pt x="1317" y="130"/>
                  </a:lnTo>
                  <a:lnTo>
                    <a:pt x="1316" y="127"/>
                  </a:lnTo>
                  <a:lnTo>
                    <a:pt x="1315" y="125"/>
                  </a:lnTo>
                  <a:lnTo>
                    <a:pt x="1316" y="120"/>
                  </a:lnTo>
                  <a:lnTo>
                    <a:pt x="1320" y="118"/>
                  </a:lnTo>
                  <a:lnTo>
                    <a:pt x="1320" y="115"/>
                  </a:lnTo>
                  <a:lnTo>
                    <a:pt x="1319" y="111"/>
                  </a:lnTo>
                  <a:lnTo>
                    <a:pt x="1320" y="109"/>
                  </a:lnTo>
                  <a:lnTo>
                    <a:pt x="1322" y="113"/>
                  </a:lnTo>
                  <a:lnTo>
                    <a:pt x="1325" y="113"/>
                  </a:lnTo>
                  <a:lnTo>
                    <a:pt x="1328" y="112"/>
                  </a:lnTo>
                  <a:lnTo>
                    <a:pt x="1329" y="109"/>
                  </a:lnTo>
                  <a:lnTo>
                    <a:pt x="1328" y="107"/>
                  </a:lnTo>
                  <a:lnTo>
                    <a:pt x="1323" y="102"/>
                  </a:lnTo>
                  <a:lnTo>
                    <a:pt x="1315" y="101"/>
                  </a:lnTo>
                  <a:lnTo>
                    <a:pt x="1309" y="102"/>
                  </a:lnTo>
                  <a:lnTo>
                    <a:pt x="1304" y="111"/>
                  </a:lnTo>
                  <a:lnTo>
                    <a:pt x="1299" y="113"/>
                  </a:lnTo>
                  <a:lnTo>
                    <a:pt x="1296" y="112"/>
                  </a:lnTo>
                  <a:lnTo>
                    <a:pt x="1293" y="106"/>
                  </a:lnTo>
                  <a:lnTo>
                    <a:pt x="1290" y="102"/>
                  </a:lnTo>
                  <a:lnTo>
                    <a:pt x="1283" y="108"/>
                  </a:lnTo>
                  <a:lnTo>
                    <a:pt x="1276" y="118"/>
                  </a:lnTo>
                  <a:lnTo>
                    <a:pt x="1266" y="120"/>
                  </a:lnTo>
                  <a:lnTo>
                    <a:pt x="1260" y="108"/>
                  </a:lnTo>
                  <a:lnTo>
                    <a:pt x="1256" y="108"/>
                  </a:lnTo>
                  <a:lnTo>
                    <a:pt x="1254" y="114"/>
                  </a:lnTo>
                  <a:lnTo>
                    <a:pt x="1250" y="117"/>
                  </a:lnTo>
                  <a:lnTo>
                    <a:pt x="1248" y="115"/>
                  </a:lnTo>
                  <a:lnTo>
                    <a:pt x="1246" y="112"/>
                  </a:lnTo>
                  <a:lnTo>
                    <a:pt x="1244" y="105"/>
                  </a:lnTo>
                  <a:lnTo>
                    <a:pt x="1247" y="97"/>
                  </a:lnTo>
                  <a:lnTo>
                    <a:pt x="1246" y="95"/>
                  </a:lnTo>
                  <a:lnTo>
                    <a:pt x="1242" y="94"/>
                  </a:lnTo>
                  <a:lnTo>
                    <a:pt x="1241" y="91"/>
                  </a:lnTo>
                  <a:lnTo>
                    <a:pt x="1242" y="87"/>
                  </a:lnTo>
                  <a:lnTo>
                    <a:pt x="1238" y="87"/>
                  </a:lnTo>
                  <a:lnTo>
                    <a:pt x="1236" y="89"/>
                  </a:lnTo>
                  <a:lnTo>
                    <a:pt x="1234" y="94"/>
                  </a:lnTo>
                  <a:lnTo>
                    <a:pt x="1230" y="95"/>
                  </a:lnTo>
                  <a:lnTo>
                    <a:pt x="1224" y="94"/>
                  </a:lnTo>
                  <a:lnTo>
                    <a:pt x="1223" y="91"/>
                  </a:lnTo>
                  <a:lnTo>
                    <a:pt x="1223" y="84"/>
                  </a:lnTo>
                  <a:lnTo>
                    <a:pt x="1219" y="80"/>
                  </a:lnTo>
                  <a:lnTo>
                    <a:pt x="1214" y="80"/>
                  </a:lnTo>
                  <a:lnTo>
                    <a:pt x="1208" y="87"/>
                  </a:lnTo>
                  <a:lnTo>
                    <a:pt x="1207" y="84"/>
                  </a:lnTo>
                  <a:lnTo>
                    <a:pt x="1208" y="79"/>
                  </a:lnTo>
                  <a:lnTo>
                    <a:pt x="1206" y="78"/>
                  </a:lnTo>
                  <a:lnTo>
                    <a:pt x="1201" y="78"/>
                  </a:lnTo>
                  <a:lnTo>
                    <a:pt x="1196" y="85"/>
                  </a:lnTo>
                  <a:lnTo>
                    <a:pt x="1190" y="82"/>
                  </a:lnTo>
                  <a:lnTo>
                    <a:pt x="1187" y="80"/>
                  </a:lnTo>
                  <a:lnTo>
                    <a:pt x="1182" y="83"/>
                  </a:lnTo>
                  <a:lnTo>
                    <a:pt x="1178" y="84"/>
                  </a:lnTo>
                  <a:lnTo>
                    <a:pt x="1168" y="80"/>
                  </a:lnTo>
                  <a:lnTo>
                    <a:pt x="1172" y="72"/>
                  </a:lnTo>
                  <a:lnTo>
                    <a:pt x="1171" y="70"/>
                  </a:lnTo>
                  <a:lnTo>
                    <a:pt x="1166" y="70"/>
                  </a:lnTo>
                  <a:lnTo>
                    <a:pt x="1157" y="76"/>
                  </a:lnTo>
                  <a:lnTo>
                    <a:pt x="1146" y="84"/>
                  </a:lnTo>
                  <a:lnTo>
                    <a:pt x="1144" y="84"/>
                  </a:lnTo>
                  <a:lnTo>
                    <a:pt x="1132" y="77"/>
                  </a:lnTo>
                  <a:lnTo>
                    <a:pt x="1117" y="76"/>
                  </a:lnTo>
                  <a:lnTo>
                    <a:pt x="1108" y="73"/>
                  </a:lnTo>
                  <a:lnTo>
                    <a:pt x="1093" y="72"/>
                  </a:lnTo>
                  <a:lnTo>
                    <a:pt x="1088" y="65"/>
                  </a:lnTo>
                  <a:lnTo>
                    <a:pt x="1085" y="56"/>
                  </a:lnTo>
                  <a:lnTo>
                    <a:pt x="1085" y="50"/>
                  </a:lnTo>
                  <a:lnTo>
                    <a:pt x="1091" y="41"/>
                  </a:lnTo>
                  <a:lnTo>
                    <a:pt x="1091" y="31"/>
                  </a:lnTo>
                  <a:lnTo>
                    <a:pt x="1087" y="28"/>
                  </a:lnTo>
                  <a:lnTo>
                    <a:pt x="1085" y="22"/>
                  </a:lnTo>
                  <a:lnTo>
                    <a:pt x="1087" y="12"/>
                  </a:lnTo>
                  <a:lnTo>
                    <a:pt x="1087" y="8"/>
                  </a:lnTo>
                  <a:lnTo>
                    <a:pt x="1078" y="6"/>
                  </a:lnTo>
                  <a:lnTo>
                    <a:pt x="1064" y="1"/>
                  </a:lnTo>
                  <a:lnTo>
                    <a:pt x="1055" y="6"/>
                  </a:lnTo>
                  <a:lnTo>
                    <a:pt x="1048" y="10"/>
                  </a:lnTo>
                  <a:lnTo>
                    <a:pt x="1039" y="6"/>
                  </a:lnTo>
                  <a:lnTo>
                    <a:pt x="1030" y="2"/>
                  </a:lnTo>
                  <a:lnTo>
                    <a:pt x="1025" y="0"/>
                  </a:lnTo>
                  <a:lnTo>
                    <a:pt x="1021" y="8"/>
                  </a:lnTo>
                  <a:lnTo>
                    <a:pt x="1015" y="20"/>
                  </a:lnTo>
                  <a:lnTo>
                    <a:pt x="1008" y="35"/>
                  </a:lnTo>
                  <a:lnTo>
                    <a:pt x="1003" y="49"/>
                  </a:lnTo>
                  <a:lnTo>
                    <a:pt x="1000" y="58"/>
                  </a:lnTo>
                  <a:lnTo>
                    <a:pt x="988" y="67"/>
                  </a:lnTo>
                  <a:lnTo>
                    <a:pt x="975" y="79"/>
                  </a:lnTo>
                  <a:lnTo>
                    <a:pt x="970" y="90"/>
                  </a:lnTo>
                  <a:lnTo>
                    <a:pt x="967" y="105"/>
                  </a:lnTo>
                  <a:lnTo>
                    <a:pt x="970" y="115"/>
                  </a:lnTo>
                  <a:lnTo>
                    <a:pt x="975" y="125"/>
                  </a:lnTo>
                  <a:lnTo>
                    <a:pt x="982" y="130"/>
                  </a:lnTo>
                  <a:lnTo>
                    <a:pt x="1006" y="139"/>
                  </a:lnTo>
                  <a:lnTo>
                    <a:pt x="1008" y="142"/>
                  </a:lnTo>
                  <a:lnTo>
                    <a:pt x="1008" y="147"/>
                  </a:lnTo>
                  <a:lnTo>
                    <a:pt x="1007" y="150"/>
                  </a:lnTo>
                  <a:lnTo>
                    <a:pt x="1002" y="150"/>
                  </a:lnTo>
                  <a:lnTo>
                    <a:pt x="991" y="147"/>
                  </a:lnTo>
                  <a:lnTo>
                    <a:pt x="982" y="144"/>
                  </a:lnTo>
                  <a:lnTo>
                    <a:pt x="975" y="143"/>
                  </a:lnTo>
                  <a:lnTo>
                    <a:pt x="964" y="145"/>
                  </a:lnTo>
                  <a:lnTo>
                    <a:pt x="952" y="145"/>
                  </a:lnTo>
                  <a:lnTo>
                    <a:pt x="943" y="148"/>
                  </a:lnTo>
                  <a:lnTo>
                    <a:pt x="941" y="156"/>
                  </a:lnTo>
                  <a:lnTo>
                    <a:pt x="941" y="167"/>
                  </a:lnTo>
                  <a:lnTo>
                    <a:pt x="934" y="177"/>
                  </a:lnTo>
                  <a:lnTo>
                    <a:pt x="921" y="189"/>
                  </a:lnTo>
                  <a:lnTo>
                    <a:pt x="910" y="202"/>
                  </a:lnTo>
                  <a:lnTo>
                    <a:pt x="910" y="205"/>
                  </a:lnTo>
                  <a:lnTo>
                    <a:pt x="911" y="209"/>
                  </a:lnTo>
                  <a:lnTo>
                    <a:pt x="913" y="215"/>
                  </a:lnTo>
                  <a:lnTo>
                    <a:pt x="922" y="222"/>
                  </a:lnTo>
                  <a:lnTo>
                    <a:pt x="935" y="232"/>
                  </a:lnTo>
                  <a:lnTo>
                    <a:pt x="935" y="240"/>
                  </a:lnTo>
                  <a:lnTo>
                    <a:pt x="929" y="245"/>
                  </a:lnTo>
                  <a:lnTo>
                    <a:pt x="912" y="237"/>
                  </a:lnTo>
                  <a:lnTo>
                    <a:pt x="907" y="237"/>
                  </a:lnTo>
                  <a:lnTo>
                    <a:pt x="903" y="237"/>
                  </a:lnTo>
                  <a:lnTo>
                    <a:pt x="894" y="242"/>
                  </a:lnTo>
                  <a:lnTo>
                    <a:pt x="891" y="249"/>
                  </a:lnTo>
                  <a:lnTo>
                    <a:pt x="887" y="261"/>
                  </a:lnTo>
                  <a:lnTo>
                    <a:pt x="887" y="264"/>
                  </a:lnTo>
                  <a:lnTo>
                    <a:pt x="891" y="270"/>
                  </a:lnTo>
                  <a:lnTo>
                    <a:pt x="894" y="278"/>
                  </a:lnTo>
                  <a:lnTo>
                    <a:pt x="898" y="290"/>
                  </a:lnTo>
                  <a:lnTo>
                    <a:pt x="899" y="294"/>
                  </a:lnTo>
                  <a:lnTo>
                    <a:pt x="894" y="299"/>
                  </a:lnTo>
                  <a:lnTo>
                    <a:pt x="886" y="304"/>
                  </a:lnTo>
                  <a:lnTo>
                    <a:pt x="875" y="306"/>
                  </a:lnTo>
                  <a:lnTo>
                    <a:pt x="871" y="299"/>
                  </a:lnTo>
                  <a:lnTo>
                    <a:pt x="869" y="294"/>
                  </a:lnTo>
                  <a:lnTo>
                    <a:pt x="865" y="294"/>
                  </a:lnTo>
                  <a:lnTo>
                    <a:pt x="856" y="296"/>
                  </a:lnTo>
                  <a:lnTo>
                    <a:pt x="851" y="292"/>
                  </a:lnTo>
                  <a:lnTo>
                    <a:pt x="846" y="285"/>
                  </a:lnTo>
                  <a:lnTo>
                    <a:pt x="841" y="284"/>
                  </a:lnTo>
                  <a:lnTo>
                    <a:pt x="833" y="286"/>
                  </a:lnTo>
                  <a:lnTo>
                    <a:pt x="827" y="291"/>
                  </a:lnTo>
                  <a:lnTo>
                    <a:pt x="822" y="300"/>
                  </a:lnTo>
                  <a:lnTo>
                    <a:pt x="821" y="305"/>
                  </a:lnTo>
                  <a:lnTo>
                    <a:pt x="818" y="308"/>
                  </a:lnTo>
                  <a:lnTo>
                    <a:pt x="813" y="308"/>
                  </a:lnTo>
                  <a:lnTo>
                    <a:pt x="808" y="303"/>
                  </a:lnTo>
                  <a:lnTo>
                    <a:pt x="791" y="281"/>
                  </a:lnTo>
                  <a:lnTo>
                    <a:pt x="785" y="276"/>
                  </a:lnTo>
                  <a:lnTo>
                    <a:pt x="777" y="274"/>
                  </a:lnTo>
                  <a:lnTo>
                    <a:pt x="762" y="273"/>
                  </a:lnTo>
                  <a:lnTo>
                    <a:pt x="752" y="267"/>
                  </a:lnTo>
                  <a:lnTo>
                    <a:pt x="740" y="258"/>
                  </a:lnTo>
                  <a:lnTo>
                    <a:pt x="734" y="257"/>
                  </a:lnTo>
                  <a:lnTo>
                    <a:pt x="731" y="257"/>
                  </a:lnTo>
                  <a:lnTo>
                    <a:pt x="722" y="266"/>
                  </a:lnTo>
                  <a:lnTo>
                    <a:pt x="711" y="280"/>
                  </a:lnTo>
                  <a:lnTo>
                    <a:pt x="704" y="303"/>
                  </a:lnTo>
                  <a:lnTo>
                    <a:pt x="710" y="305"/>
                  </a:lnTo>
                  <a:lnTo>
                    <a:pt x="714" y="310"/>
                  </a:lnTo>
                  <a:lnTo>
                    <a:pt x="716" y="329"/>
                  </a:lnTo>
                  <a:lnTo>
                    <a:pt x="719" y="338"/>
                  </a:lnTo>
                  <a:lnTo>
                    <a:pt x="722" y="361"/>
                  </a:lnTo>
                  <a:lnTo>
                    <a:pt x="719" y="368"/>
                  </a:lnTo>
                  <a:lnTo>
                    <a:pt x="719" y="373"/>
                  </a:lnTo>
                  <a:lnTo>
                    <a:pt x="716" y="376"/>
                  </a:lnTo>
                  <a:lnTo>
                    <a:pt x="700" y="381"/>
                  </a:lnTo>
                  <a:lnTo>
                    <a:pt x="696" y="383"/>
                  </a:lnTo>
                  <a:lnTo>
                    <a:pt x="687" y="375"/>
                  </a:lnTo>
                  <a:lnTo>
                    <a:pt x="682" y="370"/>
                  </a:lnTo>
                  <a:lnTo>
                    <a:pt x="676" y="370"/>
                  </a:lnTo>
                  <a:lnTo>
                    <a:pt x="665" y="365"/>
                  </a:lnTo>
                  <a:lnTo>
                    <a:pt x="656" y="363"/>
                  </a:lnTo>
                  <a:lnTo>
                    <a:pt x="648" y="364"/>
                  </a:lnTo>
                  <a:lnTo>
                    <a:pt x="646" y="362"/>
                  </a:lnTo>
                  <a:lnTo>
                    <a:pt x="641" y="355"/>
                  </a:lnTo>
                  <a:lnTo>
                    <a:pt x="638" y="353"/>
                  </a:lnTo>
                  <a:lnTo>
                    <a:pt x="628" y="356"/>
                  </a:lnTo>
                  <a:lnTo>
                    <a:pt x="623" y="355"/>
                  </a:lnTo>
                  <a:lnTo>
                    <a:pt x="617" y="350"/>
                  </a:lnTo>
                  <a:lnTo>
                    <a:pt x="614" y="337"/>
                  </a:lnTo>
                  <a:lnTo>
                    <a:pt x="610" y="334"/>
                  </a:lnTo>
                  <a:lnTo>
                    <a:pt x="605" y="333"/>
                  </a:lnTo>
                  <a:lnTo>
                    <a:pt x="596" y="334"/>
                  </a:lnTo>
                  <a:lnTo>
                    <a:pt x="589" y="337"/>
                  </a:lnTo>
                  <a:lnTo>
                    <a:pt x="584" y="340"/>
                  </a:lnTo>
                  <a:lnTo>
                    <a:pt x="579" y="347"/>
                  </a:lnTo>
                  <a:lnTo>
                    <a:pt x="578" y="373"/>
                  </a:lnTo>
                  <a:lnTo>
                    <a:pt x="575" y="380"/>
                  </a:lnTo>
                  <a:lnTo>
                    <a:pt x="569" y="389"/>
                  </a:lnTo>
                  <a:lnTo>
                    <a:pt x="562" y="395"/>
                  </a:lnTo>
                  <a:lnTo>
                    <a:pt x="557" y="407"/>
                  </a:lnTo>
                  <a:lnTo>
                    <a:pt x="550" y="416"/>
                  </a:lnTo>
                  <a:lnTo>
                    <a:pt x="541" y="419"/>
                  </a:lnTo>
                  <a:lnTo>
                    <a:pt x="524" y="422"/>
                  </a:lnTo>
                  <a:lnTo>
                    <a:pt x="515" y="427"/>
                  </a:lnTo>
                  <a:lnTo>
                    <a:pt x="505" y="439"/>
                  </a:lnTo>
                  <a:lnTo>
                    <a:pt x="499" y="440"/>
                  </a:lnTo>
                  <a:lnTo>
                    <a:pt x="493" y="441"/>
                  </a:lnTo>
                  <a:lnTo>
                    <a:pt x="485" y="441"/>
                  </a:lnTo>
                  <a:lnTo>
                    <a:pt x="479" y="437"/>
                  </a:lnTo>
                  <a:lnTo>
                    <a:pt x="475" y="434"/>
                  </a:lnTo>
                  <a:lnTo>
                    <a:pt x="472" y="428"/>
                  </a:lnTo>
                  <a:lnTo>
                    <a:pt x="470" y="405"/>
                  </a:lnTo>
                  <a:lnTo>
                    <a:pt x="470" y="400"/>
                  </a:lnTo>
                  <a:lnTo>
                    <a:pt x="467" y="397"/>
                  </a:lnTo>
                  <a:lnTo>
                    <a:pt x="464" y="395"/>
                  </a:lnTo>
                  <a:lnTo>
                    <a:pt x="460" y="397"/>
                  </a:lnTo>
                  <a:lnTo>
                    <a:pt x="455" y="400"/>
                  </a:lnTo>
                  <a:lnTo>
                    <a:pt x="449" y="407"/>
                  </a:lnTo>
                  <a:lnTo>
                    <a:pt x="442" y="429"/>
                  </a:lnTo>
                  <a:lnTo>
                    <a:pt x="439" y="435"/>
                  </a:lnTo>
                  <a:lnTo>
                    <a:pt x="434" y="437"/>
                  </a:lnTo>
                  <a:lnTo>
                    <a:pt x="428" y="440"/>
                  </a:lnTo>
                  <a:lnTo>
                    <a:pt x="421" y="441"/>
                  </a:lnTo>
                  <a:lnTo>
                    <a:pt x="406" y="440"/>
                  </a:lnTo>
                  <a:lnTo>
                    <a:pt x="387" y="435"/>
                  </a:lnTo>
                  <a:lnTo>
                    <a:pt x="368" y="430"/>
                  </a:lnTo>
                  <a:lnTo>
                    <a:pt x="354" y="423"/>
                  </a:lnTo>
                  <a:lnTo>
                    <a:pt x="349" y="422"/>
                  </a:lnTo>
                  <a:lnTo>
                    <a:pt x="345" y="424"/>
                  </a:lnTo>
                  <a:lnTo>
                    <a:pt x="343" y="425"/>
                  </a:lnTo>
                  <a:lnTo>
                    <a:pt x="340" y="428"/>
                  </a:lnTo>
                  <a:lnTo>
                    <a:pt x="339" y="435"/>
                  </a:lnTo>
                  <a:lnTo>
                    <a:pt x="337" y="447"/>
                  </a:lnTo>
                  <a:lnTo>
                    <a:pt x="332" y="456"/>
                  </a:lnTo>
                  <a:lnTo>
                    <a:pt x="326" y="460"/>
                  </a:lnTo>
                  <a:lnTo>
                    <a:pt x="316" y="463"/>
                  </a:lnTo>
                  <a:lnTo>
                    <a:pt x="296" y="459"/>
                  </a:lnTo>
                  <a:lnTo>
                    <a:pt x="286" y="454"/>
                  </a:lnTo>
                  <a:lnTo>
                    <a:pt x="268" y="445"/>
                  </a:lnTo>
                  <a:lnTo>
                    <a:pt x="261" y="441"/>
                  </a:lnTo>
                  <a:lnTo>
                    <a:pt x="256" y="441"/>
                  </a:lnTo>
                  <a:lnTo>
                    <a:pt x="254" y="442"/>
                  </a:lnTo>
                  <a:lnTo>
                    <a:pt x="248" y="451"/>
                  </a:lnTo>
                  <a:lnTo>
                    <a:pt x="243" y="454"/>
                  </a:lnTo>
                  <a:lnTo>
                    <a:pt x="232" y="458"/>
                  </a:lnTo>
                  <a:lnTo>
                    <a:pt x="229" y="460"/>
                  </a:lnTo>
                  <a:lnTo>
                    <a:pt x="225" y="471"/>
                  </a:lnTo>
                  <a:lnTo>
                    <a:pt x="219" y="477"/>
                  </a:lnTo>
                  <a:lnTo>
                    <a:pt x="211" y="486"/>
                  </a:lnTo>
                  <a:lnTo>
                    <a:pt x="205" y="487"/>
                  </a:lnTo>
                  <a:lnTo>
                    <a:pt x="192" y="487"/>
                  </a:lnTo>
                  <a:lnTo>
                    <a:pt x="182" y="492"/>
                  </a:lnTo>
                  <a:lnTo>
                    <a:pt x="174" y="499"/>
                  </a:lnTo>
                  <a:lnTo>
                    <a:pt x="154" y="510"/>
                  </a:lnTo>
                  <a:lnTo>
                    <a:pt x="147" y="514"/>
                  </a:lnTo>
                  <a:lnTo>
                    <a:pt x="145" y="520"/>
                  </a:lnTo>
                  <a:lnTo>
                    <a:pt x="142" y="537"/>
                  </a:lnTo>
                  <a:lnTo>
                    <a:pt x="142" y="556"/>
                  </a:lnTo>
                  <a:lnTo>
                    <a:pt x="146" y="567"/>
                  </a:lnTo>
                  <a:lnTo>
                    <a:pt x="153" y="579"/>
                  </a:lnTo>
                  <a:lnTo>
                    <a:pt x="172" y="603"/>
                  </a:lnTo>
                  <a:lnTo>
                    <a:pt x="176" y="609"/>
                  </a:lnTo>
                  <a:lnTo>
                    <a:pt x="178" y="615"/>
                  </a:lnTo>
                  <a:lnTo>
                    <a:pt x="177" y="623"/>
                  </a:lnTo>
                  <a:lnTo>
                    <a:pt x="172" y="631"/>
                  </a:lnTo>
                  <a:lnTo>
                    <a:pt x="168" y="642"/>
                  </a:lnTo>
                  <a:lnTo>
                    <a:pt x="165" y="661"/>
                  </a:lnTo>
                  <a:lnTo>
                    <a:pt x="163" y="665"/>
                  </a:lnTo>
                  <a:lnTo>
                    <a:pt x="156" y="668"/>
                  </a:lnTo>
                  <a:lnTo>
                    <a:pt x="139" y="674"/>
                  </a:lnTo>
                  <a:lnTo>
                    <a:pt x="135" y="677"/>
                  </a:lnTo>
                  <a:lnTo>
                    <a:pt x="133" y="680"/>
                  </a:lnTo>
                  <a:lnTo>
                    <a:pt x="133" y="684"/>
                  </a:lnTo>
                  <a:lnTo>
                    <a:pt x="135" y="689"/>
                  </a:lnTo>
                  <a:lnTo>
                    <a:pt x="139" y="690"/>
                  </a:lnTo>
                  <a:lnTo>
                    <a:pt x="141" y="693"/>
                  </a:lnTo>
                  <a:lnTo>
                    <a:pt x="142" y="701"/>
                  </a:lnTo>
                  <a:lnTo>
                    <a:pt x="145" y="703"/>
                  </a:lnTo>
                  <a:lnTo>
                    <a:pt x="151" y="704"/>
                  </a:lnTo>
                  <a:lnTo>
                    <a:pt x="153" y="703"/>
                  </a:lnTo>
                  <a:lnTo>
                    <a:pt x="158" y="697"/>
                  </a:lnTo>
                  <a:lnTo>
                    <a:pt x="170" y="697"/>
                  </a:lnTo>
                  <a:lnTo>
                    <a:pt x="175" y="695"/>
                  </a:lnTo>
                  <a:lnTo>
                    <a:pt x="183" y="684"/>
                  </a:lnTo>
                  <a:lnTo>
                    <a:pt x="187" y="683"/>
                  </a:lnTo>
                  <a:lnTo>
                    <a:pt x="190" y="683"/>
                  </a:lnTo>
                  <a:lnTo>
                    <a:pt x="201" y="691"/>
                  </a:lnTo>
                  <a:lnTo>
                    <a:pt x="212" y="709"/>
                  </a:lnTo>
                  <a:lnTo>
                    <a:pt x="220" y="731"/>
                  </a:lnTo>
                  <a:lnTo>
                    <a:pt x="230" y="742"/>
                  </a:lnTo>
                  <a:lnTo>
                    <a:pt x="219" y="756"/>
                  </a:lnTo>
                  <a:lnTo>
                    <a:pt x="211" y="766"/>
                  </a:lnTo>
                  <a:lnTo>
                    <a:pt x="211" y="768"/>
                  </a:lnTo>
                  <a:lnTo>
                    <a:pt x="210" y="772"/>
                  </a:lnTo>
                  <a:lnTo>
                    <a:pt x="202" y="772"/>
                  </a:lnTo>
                  <a:lnTo>
                    <a:pt x="198" y="772"/>
                  </a:lnTo>
                  <a:lnTo>
                    <a:pt x="195" y="775"/>
                  </a:lnTo>
                  <a:lnTo>
                    <a:pt x="192" y="779"/>
                  </a:lnTo>
                  <a:lnTo>
                    <a:pt x="190" y="785"/>
                  </a:lnTo>
                  <a:lnTo>
                    <a:pt x="183" y="788"/>
                  </a:lnTo>
                  <a:lnTo>
                    <a:pt x="165" y="793"/>
                  </a:lnTo>
                  <a:lnTo>
                    <a:pt x="165" y="800"/>
                  </a:lnTo>
                  <a:lnTo>
                    <a:pt x="154" y="803"/>
                  </a:lnTo>
                  <a:lnTo>
                    <a:pt x="152" y="806"/>
                  </a:lnTo>
                  <a:lnTo>
                    <a:pt x="153" y="809"/>
                  </a:lnTo>
                  <a:lnTo>
                    <a:pt x="153" y="811"/>
                  </a:lnTo>
                  <a:lnTo>
                    <a:pt x="146" y="811"/>
                  </a:lnTo>
                  <a:lnTo>
                    <a:pt x="144" y="814"/>
                  </a:lnTo>
                  <a:lnTo>
                    <a:pt x="144" y="815"/>
                  </a:lnTo>
                  <a:lnTo>
                    <a:pt x="146" y="819"/>
                  </a:lnTo>
                  <a:lnTo>
                    <a:pt x="151" y="822"/>
                  </a:lnTo>
                  <a:lnTo>
                    <a:pt x="157" y="825"/>
                  </a:lnTo>
                  <a:lnTo>
                    <a:pt x="168" y="825"/>
                  </a:lnTo>
                  <a:lnTo>
                    <a:pt x="171" y="825"/>
                  </a:lnTo>
                  <a:lnTo>
                    <a:pt x="174" y="828"/>
                  </a:lnTo>
                  <a:lnTo>
                    <a:pt x="175" y="831"/>
                  </a:lnTo>
                  <a:lnTo>
                    <a:pt x="174" y="834"/>
                  </a:lnTo>
                  <a:lnTo>
                    <a:pt x="172" y="838"/>
                  </a:lnTo>
                  <a:lnTo>
                    <a:pt x="172" y="841"/>
                  </a:lnTo>
                  <a:lnTo>
                    <a:pt x="174" y="846"/>
                  </a:lnTo>
                  <a:lnTo>
                    <a:pt x="177" y="851"/>
                  </a:lnTo>
                  <a:lnTo>
                    <a:pt x="183" y="859"/>
                  </a:lnTo>
                  <a:lnTo>
                    <a:pt x="187" y="861"/>
                  </a:lnTo>
                  <a:lnTo>
                    <a:pt x="196" y="857"/>
                  </a:lnTo>
                  <a:lnTo>
                    <a:pt x="199" y="857"/>
                  </a:lnTo>
                  <a:lnTo>
                    <a:pt x="200" y="858"/>
                  </a:lnTo>
                  <a:lnTo>
                    <a:pt x="200" y="862"/>
                  </a:lnTo>
                  <a:lnTo>
                    <a:pt x="196" y="867"/>
                  </a:lnTo>
                  <a:lnTo>
                    <a:pt x="196" y="871"/>
                  </a:lnTo>
                  <a:lnTo>
                    <a:pt x="200" y="879"/>
                  </a:lnTo>
                  <a:lnTo>
                    <a:pt x="198" y="882"/>
                  </a:lnTo>
                  <a:lnTo>
                    <a:pt x="193" y="883"/>
                  </a:lnTo>
                  <a:lnTo>
                    <a:pt x="189" y="885"/>
                  </a:lnTo>
                  <a:lnTo>
                    <a:pt x="184" y="894"/>
                  </a:lnTo>
                  <a:lnTo>
                    <a:pt x="188" y="895"/>
                  </a:lnTo>
                  <a:lnTo>
                    <a:pt x="188" y="911"/>
                  </a:lnTo>
                  <a:lnTo>
                    <a:pt x="180" y="912"/>
                  </a:lnTo>
                  <a:lnTo>
                    <a:pt x="172" y="906"/>
                  </a:lnTo>
                  <a:lnTo>
                    <a:pt x="170" y="910"/>
                  </a:lnTo>
                  <a:lnTo>
                    <a:pt x="172" y="916"/>
                  </a:lnTo>
                  <a:lnTo>
                    <a:pt x="164" y="918"/>
                  </a:lnTo>
                  <a:lnTo>
                    <a:pt x="165" y="925"/>
                  </a:lnTo>
                  <a:lnTo>
                    <a:pt x="162" y="925"/>
                  </a:lnTo>
                  <a:lnTo>
                    <a:pt x="164" y="936"/>
                  </a:lnTo>
                  <a:lnTo>
                    <a:pt x="168" y="941"/>
                  </a:lnTo>
                  <a:lnTo>
                    <a:pt x="168" y="950"/>
                  </a:lnTo>
                  <a:lnTo>
                    <a:pt x="168" y="953"/>
                  </a:lnTo>
                  <a:lnTo>
                    <a:pt x="165" y="954"/>
                  </a:lnTo>
                  <a:lnTo>
                    <a:pt x="166" y="950"/>
                  </a:lnTo>
                  <a:lnTo>
                    <a:pt x="166" y="945"/>
                  </a:lnTo>
                  <a:lnTo>
                    <a:pt x="156" y="946"/>
                  </a:lnTo>
                  <a:lnTo>
                    <a:pt x="157" y="952"/>
                  </a:lnTo>
                  <a:lnTo>
                    <a:pt x="136" y="957"/>
                  </a:lnTo>
                  <a:lnTo>
                    <a:pt x="135" y="952"/>
                  </a:lnTo>
                  <a:lnTo>
                    <a:pt x="126" y="953"/>
                  </a:lnTo>
                  <a:lnTo>
                    <a:pt x="125" y="957"/>
                  </a:lnTo>
                  <a:lnTo>
                    <a:pt x="125" y="959"/>
                  </a:lnTo>
                  <a:lnTo>
                    <a:pt x="119" y="959"/>
                  </a:lnTo>
                  <a:lnTo>
                    <a:pt x="117" y="964"/>
                  </a:lnTo>
                  <a:lnTo>
                    <a:pt x="109" y="966"/>
                  </a:lnTo>
                  <a:lnTo>
                    <a:pt x="104" y="966"/>
                  </a:lnTo>
                  <a:lnTo>
                    <a:pt x="103" y="971"/>
                  </a:lnTo>
                  <a:lnTo>
                    <a:pt x="104" y="975"/>
                  </a:lnTo>
                  <a:lnTo>
                    <a:pt x="107" y="978"/>
                  </a:lnTo>
                  <a:lnTo>
                    <a:pt x="105" y="977"/>
                  </a:lnTo>
                  <a:lnTo>
                    <a:pt x="105" y="983"/>
                  </a:lnTo>
                  <a:lnTo>
                    <a:pt x="103" y="984"/>
                  </a:lnTo>
                  <a:lnTo>
                    <a:pt x="103" y="998"/>
                  </a:lnTo>
                  <a:lnTo>
                    <a:pt x="102" y="1005"/>
                  </a:lnTo>
                  <a:lnTo>
                    <a:pt x="83" y="999"/>
                  </a:lnTo>
                  <a:lnTo>
                    <a:pt x="80" y="996"/>
                  </a:lnTo>
                  <a:lnTo>
                    <a:pt x="78" y="976"/>
                  </a:lnTo>
                  <a:lnTo>
                    <a:pt x="72" y="981"/>
                  </a:lnTo>
                  <a:lnTo>
                    <a:pt x="68" y="977"/>
                  </a:lnTo>
                  <a:lnTo>
                    <a:pt x="55" y="970"/>
                  </a:lnTo>
                  <a:lnTo>
                    <a:pt x="53" y="971"/>
                  </a:lnTo>
                  <a:lnTo>
                    <a:pt x="36" y="964"/>
                  </a:lnTo>
                  <a:lnTo>
                    <a:pt x="35" y="959"/>
                  </a:lnTo>
                  <a:lnTo>
                    <a:pt x="31" y="962"/>
                  </a:lnTo>
                  <a:lnTo>
                    <a:pt x="19" y="954"/>
                  </a:lnTo>
                  <a:lnTo>
                    <a:pt x="15" y="954"/>
                  </a:lnTo>
                  <a:lnTo>
                    <a:pt x="11" y="958"/>
                  </a:lnTo>
                  <a:lnTo>
                    <a:pt x="8" y="963"/>
                  </a:lnTo>
                  <a:lnTo>
                    <a:pt x="13" y="972"/>
                  </a:lnTo>
                  <a:lnTo>
                    <a:pt x="14" y="995"/>
                  </a:lnTo>
                  <a:lnTo>
                    <a:pt x="11" y="1000"/>
                  </a:lnTo>
                  <a:lnTo>
                    <a:pt x="1" y="1006"/>
                  </a:lnTo>
                  <a:lnTo>
                    <a:pt x="0" y="1008"/>
                  </a:lnTo>
                  <a:lnTo>
                    <a:pt x="25" y="1025"/>
                  </a:lnTo>
                  <a:lnTo>
                    <a:pt x="27" y="1030"/>
                  </a:lnTo>
                  <a:lnTo>
                    <a:pt x="31" y="1044"/>
                  </a:lnTo>
                  <a:lnTo>
                    <a:pt x="38" y="1053"/>
                  </a:lnTo>
                  <a:lnTo>
                    <a:pt x="48" y="1056"/>
                  </a:lnTo>
                  <a:lnTo>
                    <a:pt x="78" y="1069"/>
                  </a:lnTo>
                  <a:lnTo>
                    <a:pt x="97" y="1073"/>
                  </a:lnTo>
                  <a:lnTo>
                    <a:pt x="109" y="1072"/>
                  </a:lnTo>
                  <a:lnTo>
                    <a:pt x="122" y="1067"/>
                  </a:lnTo>
                  <a:lnTo>
                    <a:pt x="133" y="1058"/>
                  </a:lnTo>
                  <a:lnTo>
                    <a:pt x="153" y="1059"/>
                  </a:lnTo>
                  <a:lnTo>
                    <a:pt x="160" y="1061"/>
                  </a:lnTo>
                  <a:lnTo>
                    <a:pt x="169" y="1071"/>
                  </a:lnTo>
                  <a:lnTo>
                    <a:pt x="172" y="1084"/>
                  </a:lnTo>
                  <a:lnTo>
                    <a:pt x="176" y="1101"/>
                  </a:lnTo>
                  <a:lnTo>
                    <a:pt x="182" y="1107"/>
                  </a:lnTo>
                  <a:lnTo>
                    <a:pt x="193" y="1120"/>
                  </a:lnTo>
                  <a:lnTo>
                    <a:pt x="195" y="1143"/>
                  </a:lnTo>
                  <a:lnTo>
                    <a:pt x="195" y="1156"/>
                  </a:lnTo>
                  <a:lnTo>
                    <a:pt x="196" y="1165"/>
                  </a:lnTo>
                  <a:lnTo>
                    <a:pt x="205" y="1171"/>
                  </a:lnTo>
                  <a:lnTo>
                    <a:pt x="216" y="1173"/>
                  </a:lnTo>
                  <a:lnTo>
                    <a:pt x="216" y="1180"/>
                  </a:lnTo>
                  <a:lnTo>
                    <a:pt x="205" y="1209"/>
                  </a:lnTo>
                  <a:lnTo>
                    <a:pt x="207" y="1213"/>
                  </a:lnTo>
                  <a:lnTo>
                    <a:pt x="205" y="1234"/>
                  </a:lnTo>
                  <a:lnTo>
                    <a:pt x="199" y="1249"/>
                  </a:lnTo>
                  <a:lnTo>
                    <a:pt x="196" y="1250"/>
                  </a:lnTo>
                  <a:lnTo>
                    <a:pt x="194" y="1250"/>
                  </a:lnTo>
                  <a:lnTo>
                    <a:pt x="195" y="1248"/>
                  </a:lnTo>
                  <a:lnTo>
                    <a:pt x="190" y="1243"/>
                  </a:lnTo>
                  <a:lnTo>
                    <a:pt x="188" y="1238"/>
                  </a:lnTo>
                  <a:lnTo>
                    <a:pt x="177" y="1239"/>
                  </a:lnTo>
                  <a:lnTo>
                    <a:pt x="176" y="1237"/>
                  </a:lnTo>
                  <a:lnTo>
                    <a:pt x="174" y="1239"/>
                  </a:lnTo>
                  <a:lnTo>
                    <a:pt x="170" y="1239"/>
                  </a:lnTo>
                  <a:lnTo>
                    <a:pt x="169" y="1242"/>
                  </a:lnTo>
                  <a:lnTo>
                    <a:pt x="169" y="1245"/>
                  </a:lnTo>
                  <a:lnTo>
                    <a:pt x="166" y="1249"/>
                  </a:lnTo>
                  <a:lnTo>
                    <a:pt x="163" y="1249"/>
                  </a:lnTo>
                  <a:lnTo>
                    <a:pt x="163" y="1251"/>
                  </a:lnTo>
                  <a:lnTo>
                    <a:pt x="162" y="1252"/>
                  </a:lnTo>
                  <a:lnTo>
                    <a:pt x="159" y="1252"/>
                  </a:lnTo>
                  <a:lnTo>
                    <a:pt x="159" y="1257"/>
                  </a:lnTo>
                  <a:lnTo>
                    <a:pt x="156" y="1256"/>
                  </a:lnTo>
                  <a:lnTo>
                    <a:pt x="153" y="1262"/>
                  </a:lnTo>
                  <a:lnTo>
                    <a:pt x="146" y="1261"/>
                  </a:lnTo>
                  <a:lnTo>
                    <a:pt x="145" y="1266"/>
                  </a:lnTo>
                  <a:lnTo>
                    <a:pt x="141" y="1272"/>
                  </a:lnTo>
                  <a:lnTo>
                    <a:pt x="144" y="1276"/>
                  </a:lnTo>
                  <a:lnTo>
                    <a:pt x="150" y="1288"/>
                  </a:lnTo>
                  <a:lnTo>
                    <a:pt x="152" y="1290"/>
                  </a:lnTo>
                  <a:lnTo>
                    <a:pt x="157" y="1288"/>
                  </a:lnTo>
                  <a:lnTo>
                    <a:pt x="156" y="1285"/>
                  </a:lnTo>
                  <a:lnTo>
                    <a:pt x="158" y="1282"/>
                  </a:lnTo>
                  <a:lnTo>
                    <a:pt x="160" y="1282"/>
                  </a:lnTo>
                  <a:lnTo>
                    <a:pt x="164" y="1284"/>
                  </a:lnTo>
                  <a:lnTo>
                    <a:pt x="168" y="1294"/>
                  </a:lnTo>
                  <a:lnTo>
                    <a:pt x="174" y="1302"/>
                  </a:lnTo>
                  <a:lnTo>
                    <a:pt x="181" y="1309"/>
                  </a:lnTo>
                  <a:lnTo>
                    <a:pt x="187" y="1300"/>
                  </a:lnTo>
                  <a:lnTo>
                    <a:pt x="190" y="1300"/>
                  </a:lnTo>
                  <a:lnTo>
                    <a:pt x="194" y="1305"/>
                  </a:lnTo>
                  <a:lnTo>
                    <a:pt x="198" y="1299"/>
                  </a:lnTo>
                  <a:lnTo>
                    <a:pt x="204" y="1302"/>
                  </a:lnTo>
                  <a:lnTo>
                    <a:pt x="208" y="1310"/>
                  </a:lnTo>
                  <a:lnTo>
                    <a:pt x="218" y="1332"/>
                  </a:lnTo>
                  <a:lnTo>
                    <a:pt x="212" y="1333"/>
                  </a:lnTo>
                  <a:lnTo>
                    <a:pt x="205" y="1347"/>
                  </a:lnTo>
                  <a:lnTo>
                    <a:pt x="204" y="1351"/>
                  </a:lnTo>
                  <a:lnTo>
                    <a:pt x="201" y="1350"/>
                  </a:lnTo>
                  <a:lnTo>
                    <a:pt x="200" y="1355"/>
                  </a:lnTo>
                  <a:lnTo>
                    <a:pt x="211" y="1361"/>
                  </a:lnTo>
                  <a:lnTo>
                    <a:pt x="211" y="1363"/>
                  </a:lnTo>
                  <a:lnTo>
                    <a:pt x="207" y="1363"/>
                  </a:lnTo>
                  <a:lnTo>
                    <a:pt x="204" y="1370"/>
                  </a:lnTo>
                  <a:lnTo>
                    <a:pt x="206" y="1370"/>
                  </a:lnTo>
                  <a:lnTo>
                    <a:pt x="204" y="1380"/>
                  </a:lnTo>
                  <a:lnTo>
                    <a:pt x="206" y="1385"/>
                  </a:lnTo>
                  <a:lnTo>
                    <a:pt x="204" y="1391"/>
                  </a:lnTo>
                  <a:lnTo>
                    <a:pt x="204" y="1400"/>
                  </a:lnTo>
                  <a:lnTo>
                    <a:pt x="198" y="1403"/>
                  </a:lnTo>
                  <a:lnTo>
                    <a:pt x="193" y="1398"/>
                  </a:lnTo>
                  <a:lnTo>
                    <a:pt x="193" y="1406"/>
                  </a:lnTo>
                  <a:lnTo>
                    <a:pt x="183" y="1413"/>
                  </a:lnTo>
                  <a:lnTo>
                    <a:pt x="186" y="1417"/>
                  </a:lnTo>
                  <a:lnTo>
                    <a:pt x="190" y="1419"/>
                  </a:lnTo>
                  <a:lnTo>
                    <a:pt x="196" y="1417"/>
                  </a:lnTo>
                  <a:lnTo>
                    <a:pt x="201" y="1418"/>
                  </a:lnTo>
                  <a:lnTo>
                    <a:pt x="204" y="1424"/>
                  </a:lnTo>
                  <a:lnTo>
                    <a:pt x="210" y="1425"/>
                  </a:lnTo>
                  <a:lnTo>
                    <a:pt x="214" y="1413"/>
                  </a:lnTo>
                  <a:lnTo>
                    <a:pt x="219" y="1415"/>
                  </a:lnTo>
                  <a:lnTo>
                    <a:pt x="218" y="1422"/>
                  </a:lnTo>
                  <a:lnTo>
                    <a:pt x="220" y="1424"/>
                  </a:lnTo>
                  <a:lnTo>
                    <a:pt x="228" y="1428"/>
                  </a:lnTo>
                  <a:lnTo>
                    <a:pt x="235" y="1430"/>
                  </a:lnTo>
                  <a:lnTo>
                    <a:pt x="232" y="1435"/>
                  </a:lnTo>
                  <a:lnTo>
                    <a:pt x="229" y="1439"/>
                  </a:lnTo>
                  <a:lnTo>
                    <a:pt x="222" y="1441"/>
                  </a:lnTo>
                  <a:lnTo>
                    <a:pt x="207" y="1451"/>
                  </a:lnTo>
                  <a:lnTo>
                    <a:pt x="198" y="1462"/>
                  </a:lnTo>
                  <a:lnTo>
                    <a:pt x="198" y="1469"/>
                  </a:lnTo>
                  <a:lnTo>
                    <a:pt x="204" y="1482"/>
                  </a:lnTo>
                  <a:lnTo>
                    <a:pt x="210" y="1490"/>
                  </a:lnTo>
                  <a:lnTo>
                    <a:pt x="207" y="1507"/>
                  </a:lnTo>
                  <a:lnTo>
                    <a:pt x="205" y="1513"/>
                  </a:lnTo>
                  <a:lnTo>
                    <a:pt x="205" y="1520"/>
                  </a:lnTo>
                  <a:lnTo>
                    <a:pt x="200" y="1522"/>
                  </a:lnTo>
                  <a:lnTo>
                    <a:pt x="199" y="1525"/>
                  </a:lnTo>
                  <a:lnTo>
                    <a:pt x="196" y="1529"/>
                  </a:lnTo>
                  <a:lnTo>
                    <a:pt x="194" y="1534"/>
                  </a:lnTo>
                  <a:lnTo>
                    <a:pt x="194" y="1542"/>
                  </a:lnTo>
                  <a:lnTo>
                    <a:pt x="194" y="1553"/>
                  </a:lnTo>
                  <a:lnTo>
                    <a:pt x="195" y="1564"/>
                  </a:lnTo>
                  <a:lnTo>
                    <a:pt x="198" y="1564"/>
                  </a:lnTo>
                  <a:lnTo>
                    <a:pt x="204" y="1570"/>
                  </a:lnTo>
                  <a:lnTo>
                    <a:pt x="211" y="1576"/>
                  </a:lnTo>
                  <a:lnTo>
                    <a:pt x="213" y="1578"/>
                  </a:lnTo>
                  <a:lnTo>
                    <a:pt x="218" y="1581"/>
                  </a:lnTo>
                  <a:lnTo>
                    <a:pt x="222" y="1585"/>
                  </a:lnTo>
                  <a:lnTo>
                    <a:pt x="224" y="1588"/>
                  </a:lnTo>
                  <a:lnTo>
                    <a:pt x="226" y="1593"/>
                  </a:lnTo>
                  <a:lnTo>
                    <a:pt x="229" y="1595"/>
                  </a:lnTo>
                  <a:lnTo>
                    <a:pt x="228" y="1596"/>
                  </a:lnTo>
                  <a:lnTo>
                    <a:pt x="217" y="1599"/>
                  </a:lnTo>
                  <a:lnTo>
                    <a:pt x="216" y="1603"/>
                  </a:lnTo>
                  <a:lnTo>
                    <a:pt x="218" y="1606"/>
                  </a:lnTo>
                  <a:lnTo>
                    <a:pt x="218" y="1609"/>
                  </a:lnTo>
                  <a:lnTo>
                    <a:pt x="216" y="1611"/>
                  </a:lnTo>
                  <a:lnTo>
                    <a:pt x="216" y="1612"/>
                  </a:lnTo>
                  <a:lnTo>
                    <a:pt x="217" y="1615"/>
                  </a:lnTo>
                  <a:lnTo>
                    <a:pt x="216" y="1619"/>
                  </a:lnTo>
                  <a:lnTo>
                    <a:pt x="216" y="1625"/>
                  </a:lnTo>
                  <a:lnTo>
                    <a:pt x="213" y="1626"/>
                  </a:lnTo>
                  <a:lnTo>
                    <a:pt x="207" y="1629"/>
                  </a:lnTo>
                  <a:lnTo>
                    <a:pt x="210" y="1637"/>
                  </a:lnTo>
                  <a:lnTo>
                    <a:pt x="211" y="1656"/>
                  </a:lnTo>
                  <a:lnTo>
                    <a:pt x="217" y="1678"/>
                  </a:lnTo>
                  <a:lnTo>
                    <a:pt x="217" y="1682"/>
                  </a:lnTo>
                  <a:lnTo>
                    <a:pt x="216" y="1686"/>
                  </a:lnTo>
                  <a:lnTo>
                    <a:pt x="220" y="1700"/>
                  </a:lnTo>
                  <a:lnTo>
                    <a:pt x="222" y="1703"/>
                  </a:lnTo>
                  <a:lnTo>
                    <a:pt x="229" y="1709"/>
                  </a:lnTo>
                  <a:lnTo>
                    <a:pt x="237" y="1714"/>
                  </a:lnTo>
                  <a:lnTo>
                    <a:pt x="240" y="1716"/>
                  </a:lnTo>
                  <a:lnTo>
                    <a:pt x="244" y="1731"/>
                  </a:lnTo>
                  <a:lnTo>
                    <a:pt x="243" y="1737"/>
                  </a:lnTo>
                  <a:lnTo>
                    <a:pt x="240" y="1745"/>
                  </a:lnTo>
                  <a:lnTo>
                    <a:pt x="232" y="1752"/>
                  </a:lnTo>
                  <a:lnTo>
                    <a:pt x="231" y="1761"/>
                  </a:lnTo>
                  <a:lnTo>
                    <a:pt x="230" y="1766"/>
                  </a:lnTo>
                  <a:lnTo>
                    <a:pt x="234" y="1773"/>
                  </a:lnTo>
                  <a:lnTo>
                    <a:pt x="241" y="1776"/>
                  </a:lnTo>
                  <a:lnTo>
                    <a:pt x="244" y="1782"/>
                  </a:lnTo>
                  <a:lnTo>
                    <a:pt x="246" y="1787"/>
                  </a:lnTo>
                  <a:lnTo>
                    <a:pt x="247" y="1796"/>
                  </a:lnTo>
                  <a:lnTo>
                    <a:pt x="250" y="1810"/>
                  </a:lnTo>
                  <a:lnTo>
                    <a:pt x="248" y="1822"/>
                  </a:lnTo>
                  <a:lnTo>
                    <a:pt x="249" y="1826"/>
                  </a:lnTo>
                  <a:lnTo>
                    <a:pt x="255" y="1825"/>
                  </a:lnTo>
                  <a:lnTo>
                    <a:pt x="258" y="1820"/>
                  </a:lnTo>
                  <a:lnTo>
                    <a:pt x="256" y="1863"/>
                  </a:lnTo>
                  <a:lnTo>
                    <a:pt x="260" y="1871"/>
                  </a:lnTo>
                  <a:lnTo>
                    <a:pt x="265" y="1879"/>
                  </a:lnTo>
                  <a:lnTo>
                    <a:pt x="270" y="1888"/>
                  </a:lnTo>
                  <a:lnTo>
                    <a:pt x="274" y="1903"/>
                  </a:lnTo>
                  <a:lnTo>
                    <a:pt x="274" y="1911"/>
                  </a:lnTo>
                  <a:lnTo>
                    <a:pt x="276" y="1920"/>
                  </a:lnTo>
                  <a:lnTo>
                    <a:pt x="271" y="1933"/>
                  </a:lnTo>
                  <a:lnTo>
                    <a:pt x="271" y="1941"/>
                  </a:lnTo>
                  <a:lnTo>
                    <a:pt x="273" y="1947"/>
                  </a:lnTo>
                  <a:lnTo>
                    <a:pt x="286" y="1963"/>
                  </a:lnTo>
                  <a:lnTo>
                    <a:pt x="289" y="1971"/>
                  </a:lnTo>
                  <a:lnTo>
                    <a:pt x="288" y="1990"/>
                  </a:lnTo>
                  <a:lnTo>
                    <a:pt x="290" y="2001"/>
                  </a:lnTo>
                  <a:lnTo>
                    <a:pt x="298" y="2017"/>
                  </a:lnTo>
                  <a:lnTo>
                    <a:pt x="303" y="2028"/>
                  </a:lnTo>
                  <a:lnTo>
                    <a:pt x="303" y="2039"/>
                  </a:lnTo>
                  <a:close/>
                </a:path>
              </a:pathLst>
            </a:custGeom>
            <a:solidFill>
              <a:schemeClr val="accent2">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a:p>
          </p:txBody>
        </p:sp>
        <p:sp>
          <p:nvSpPr>
            <p:cNvPr id="280" name="Freeform 75">
              <a:extLst>
                <a:ext uri="{FF2B5EF4-FFF2-40B4-BE49-F238E27FC236}">
                  <a16:creationId xmlns:a16="http://schemas.microsoft.com/office/drawing/2014/main" id="{1A5C81F5-A4FB-8326-1E07-90240A91F53A}"/>
                </a:ext>
              </a:extLst>
            </p:cNvPr>
            <p:cNvSpPr>
              <a:spLocks/>
            </p:cNvSpPr>
            <p:nvPr/>
          </p:nvSpPr>
          <p:spPr bwMode="auto">
            <a:xfrm>
              <a:off x="3779" y="2021"/>
              <a:ext cx="729" cy="1020"/>
            </a:xfrm>
            <a:custGeom>
              <a:avLst/>
              <a:gdLst>
                <a:gd name="T0" fmla="*/ 0 w 1459"/>
                <a:gd name="T1" fmla="*/ 1 h 2039"/>
                <a:gd name="T2" fmla="*/ 0 w 1459"/>
                <a:gd name="T3" fmla="*/ 1 h 2039"/>
                <a:gd name="T4" fmla="*/ 0 w 1459"/>
                <a:gd name="T5" fmla="*/ 1 h 2039"/>
                <a:gd name="T6" fmla="*/ 0 w 1459"/>
                <a:gd name="T7" fmla="*/ 1 h 2039"/>
                <a:gd name="T8" fmla="*/ 0 w 1459"/>
                <a:gd name="T9" fmla="*/ 1 h 2039"/>
                <a:gd name="T10" fmla="*/ 0 w 1459"/>
                <a:gd name="T11" fmla="*/ 1 h 2039"/>
                <a:gd name="T12" fmla="*/ 0 w 1459"/>
                <a:gd name="T13" fmla="*/ 1 h 2039"/>
                <a:gd name="T14" fmla="*/ 0 w 1459"/>
                <a:gd name="T15" fmla="*/ 1 h 2039"/>
                <a:gd name="T16" fmla="*/ 0 w 1459"/>
                <a:gd name="T17" fmla="*/ 1 h 2039"/>
                <a:gd name="T18" fmla="*/ 0 w 1459"/>
                <a:gd name="T19" fmla="*/ 1 h 2039"/>
                <a:gd name="T20" fmla="*/ 0 w 1459"/>
                <a:gd name="T21" fmla="*/ 1 h 2039"/>
                <a:gd name="T22" fmla="*/ 0 w 1459"/>
                <a:gd name="T23" fmla="*/ 1 h 2039"/>
                <a:gd name="T24" fmla="*/ 0 w 1459"/>
                <a:gd name="T25" fmla="*/ 1 h 2039"/>
                <a:gd name="T26" fmla="*/ 0 w 1459"/>
                <a:gd name="T27" fmla="*/ 1 h 2039"/>
                <a:gd name="T28" fmla="*/ 0 w 1459"/>
                <a:gd name="T29" fmla="*/ 1 h 2039"/>
                <a:gd name="T30" fmla="*/ 0 w 1459"/>
                <a:gd name="T31" fmla="*/ 1 h 2039"/>
                <a:gd name="T32" fmla="*/ 0 w 1459"/>
                <a:gd name="T33" fmla="*/ 1 h 2039"/>
                <a:gd name="T34" fmla="*/ 0 w 1459"/>
                <a:gd name="T35" fmla="*/ 1 h 2039"/>
                <a:gd name="T36" fmla="*/ 0 w 1459"/>
                <a:gd name="T37" fmla="*/ 1 h 2039"/>
                <a:gd name="T38" fmla="*/ 0 w 1459"/>
                <a:gd name="T39" fmla="*/ 1 h 2039"/>
                <a:gd name="T40" fmla="*/ 0 w 1459"/>
                <a:gd name="T41" fmla="*/ 1 h 2039"/>
                <a:gd name="T42" fmla="*/ 0 w 1459"/>
                <a:gd name="T43" fmla="*/ 1 h 2039"/>
                <a:gd name="T44" fmla="*/ 0 w 1459"/>
                <a:gd name="T45" fmla="*/ 1 h 2039"/>
                <a:gd name="T46" fmla="*/ 0 w 1459"/>
                <a:gd name="T47" fmla="*/ 1 h 2039"/>
                <a:gd name="T48" fmla="*/ 0 w 1459"/>
                <a:gd name="T49" fmla="*/ 1 h 2039"/>
                <a:gd name="T50" fmla="*/ 0 w 1459"/>
                <a:gd name="T51" fmla="*/ 1 h 2039"/>
                <a:gd name="T52" fmla="*/ 0 w 1459"/>
                <a:gd name="T53" fmla="*/ 1 h 2039"/>
                <a:gd name="T54" fmla="*/ 0 w 1459"/>
                <a:gd name="T55" fmla="*/ 1 h 2039"/>
                <a:gd name="T56" fmla="*/ 0 w 1459"/>
                <a:gd name="T57" fmla="*/ 1 h 2039"/>
                <a:gd name="T58" fmla="*/ 0 w 1459"/>
                <a:gd name="T59" fmla="*/ 1 h 2039"/>
                <a:gd name="T60" fmla="*/ 0 w 1459"/>
                <a:gd name="T61" fmla="*/ 1 h 2039"/>
                <a:gd name="T62" fmla="*/ 0 w 1459"/>
                <a:gd name="T63" fmla="*/ 1 h 2039"/>
                <a:gd name="T64" fmla="*/ 0 w 1459"/>
                <a:gd name="T65" fmla="*/ 1 h 2039"/>
                <a:gd name="T66" fmla="*/ 0 w 1459"/>
                <a:gd name="T67" fmla="*/ 1 h 2039"/>
                <a:gd name="T68" fmla="*/ 0 w 1459"/>
                <a:gd name="T69" fmla="*/ 1 h 2039"/>
                <a:gd name="T70" fmla="*/ 0 w 1459"/>
                <a:gd name="T71" fmla="*/ 1 h 2039"/>
                <a:gd name="T72" fmla="*/ 0 w 1459"/>
                <a:gd name="T73" fmla="*/ 1 h 2039"/>
                <a:gd name="T74" fmla="*/ 0 w 1459"/>
                <a:gd name="T75" fmla="*/ 1 h 2039"/>
                <a:gd name="T76" fmla="*/ 0 w 1459"/>
                <a:gd name="T77" fmla="*/ 1 h 2039"/>
                <a:gd name="T78" fmla="*/ 0 w 1459"/>
                <a:gd name="T79" fmla="*/ 1 h 2039"/>
                <a:gd name="T80" fmla="*/ 0 w 1459"/>
                <a:gd name="T81" fmla="*/ 1 h 2039"/>
                <a:gd name="T82" fmla="*/ 0 w 1459"/>
                <a:gd name="T83" fmla="*/ 1 h 2039"/>
                <a:gd name="T84" fmla="*/ 0 w 1459"/>
                <a:gd name="T85" fmla="*/ 1 h 2039"/>
                <a:gd name="T86" fmla="*/ 0 w 1459"/>
                <a:gd name="T87" fmla="*/ 1 h 2039"/>
                <a:gd name="T88" fmla="*/ 0 w 1459"/>
                <a:gd name="T89" fmla="*/ 1 h 2039"/>
                <a:gd name="T90" fmla="*/ 0 w 1459"/>
                <a:gd name="T91" fmla="*/ 1 h 2039"/>
                <a:gd name="T92" fmla="*/ 0 w 1459"/>
                <a:gd name="T93" fmla="*/ 1 h 2039"/>
                <a:gd name="T94" fmla="*/ 0 w 1459"/>
                <a:gd name="T95" fmla="*/ 1 h 2039"/>
                <a:gd name="T96" fmla="*/ 0 w 1459"/>
                <a:gd name="T97" fmla="*/ 1 h 2039"/>
                <a:gd name="T98" fmla="*/ 0 w 1459"/>
                <a:gd name="T99" fmla="*/ 1 h 2039"/>
                <a:gd name="T100" fmla="*/ 0 w 1459"/>
                <a:gd name="T101" fmla="*/ 1 h 2039"/>
                <a:gd name="T102" fmla="*/ 0 w 1459"/>
                <a:gd name="T103" fmla="*/ 1 h 2039"/>
                <a:gd name="T104" fmla="*/ 0 w 1459"/>
                <a:gd name="T105" fmla="*/ 1 h 2039"/>
                <a:gd name="T106" fmla="*/ 0 w 1459"/>
                <a:gd name="T107" fmla="*/ 1 h 2039"/>
                <a:gd name="T108" fmla="*/ 0 w 1459"/>
                <a:gd name="T109" fmla="*/ 1 h 2039"/>
                <a:gd name="T110" fmla="*/ 0 w 1459"/>
                <a:gd name="T111" fmla="*/ 1 h 2039"/>
                <a:gd name="T112" fmla="*/ 0 w 1459"/>
                <a:gd name="T113" fmla="*/ 1 h 2039"/>
                <a:gd name="T114" fmla="*/ 0 w 1459"/>
                <a:gd name="T115" fmla="*/ 1 h 2039"/>
                <a:gd name="T116" fmla="*/ 0 w 1459"/>
                <a:gd name="T117" fmla="*/ 1 h 203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459"/>
                <a:gd name="T178" fmla="*/ 0 h 2039"/>
                <a:gd name="T179" fmla="*/ 1459 w 1459"/>
                <a:gd name="T180" fmla="*/ 2039 h 2039"/>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459" h="2039">
                  <a:moveTo>
                    <a:pt x="1455" y="233"/>
                  </a:moveTo>
                  <a:lnTo>
                    <a:pt x="1459" y="227"/>
                  </a:lnTo>
                  <a:lnTo>
                    <a:pt x="1446" y="225"/>
                  </a:lnTo>
                  <a:lnTo>
                    <a:pt x="1445" y="222"/>
                  </a:lnTo>
                  <a:lnTo>
                    <a:pt x="1441" y="213"/>
                  </a:lnTo>
                  <a:lnTo>
                    <a:pt x="1439" y="212"/>
                  </a:lnTo>
                  <a:lnTo>
                    <a:pt x="1435" y="209"/>
                  </a:lnTo>
                  <a:lnTo>
                    <a:pt x="1425" y="204"/>
                  </a:lnTo>
                  <a:lnTo>
                    <a:pt x="1419" y="197"/>
                  </a:lnTo>
                  <a:lnTo>
                    <a:pt x="1418" y="192"/>
                  </a:lnTo>
                  <a:lnTo>
                    <a:pt x="1419" y="191"/>
                  </a:lnTo>
                  <a:lnTo>
                    <a:pt x="1425" y="187"/>
                  </a:lnTo>
                  <a:lnTo>
                    <a:pt x="1425" y="185"/>
                  </a:lnTo>
                  <a:lnTo>
                    <a:pt x="1424" y="183"/>
                  </a:lnTo>
                  <a:lnTo>
                    <a:pt x="1418" y="183"/>
                  </a:lnTo>
                  <a:lnTo>
                    <a:pt x="1411" y="173"/>
                  </a:lnTo>
                  <a:lnTo>
                    <a:pt x="1407" y="171"/>
                  </a:lnTo>
                  <a:lnTo>
                    <a:pt x="1398" y="173"/>
                  </a:lnTo>
                  <a:lnTo>
                    <a:pt x="1392" y="172"/>
                  </a:lnTo>
                  <a:lnTo>
                    <a:pt x="1387" y="177"/>
                  </a:lnTo>
                  <a:lnTo>
                    <a:pt x="1385" y="178"/>
                  </a:lnTo>
                  <a:lnTo>
                    <a:pt x="1380" y="175"/>
                  </a:lnTo>
                  <a:lnTo>
                    <a:pt x="1376" y="175"/>
                  </a:lnTo>
                  <a:lnTo>
                    <a:pt x="1375" y="178"/>
                  </a:lnTo>
                  <a:lnTo>
                    <a:pt x="1376" y="184"/>
                  </a:lnTo>
                  <a:lnTo>
                    <a:pt x="1374" y="187"/>
                  </a:lnTo>
                  <a:lnTo>
                    <a:pt x="1371" y="187"/>
                  </a:lnTo>
                  <a:lnTo>
                    <a:pt x="1368" y="180"/>
                  </a:lnTo>
                  <a:lnTo>
                    <a:pt x="1365" y="177"/>
                  </a:lnTo>
                  <a:lnTo>
                    <a:pt x="1363" y="167"/>
                  </a:lnTo>
                  <a:lnTo>
                    <a:pt x="1359" y="165"/>
                  </a:lnTo>
                  <a:lnTo>
                    <a:pt x="1356" y="161"/>
                  </a:lnTo>
                  <a:lnTo>
                    <a:pt x="1347" y="163"/>
                  </a:lnTo>
                  <a:lnTo>
                    <a:pt x="1343" y="157"/>
                  </a:lnTo>
                  <a:lnTo>
                    <a:pt x="1340" y="157"/>
                  </a:lnTo>
                  <a:lnTo>
                    <a:pt x="1338" y="147"/>
                  </a:lnTo>
                  <a:lnTo>
                    <a:pt x="1335" y="143"/>
                  </a:lnTo>
                  <a:lnTo>
                    <a:pt x="1332" y="142"/>
                  </a:lnTo>
                  <a:lnTo>
                    <a:pt x="1331" y="144"/>
                  </a:lnTo>
                  <a:lnTo>
                    <a:pt x="1328" y="145"/>
                  </a:lnTo>
                  <a:lnTo>
                    <a:pt x="1320" y="141"/>
                  </a:lnTo>
                  <a:lnTo>
                    <a:pt x="1319" y="138"/>
                  </a:lnTo>
                  <a:lnTo>
                    <a:pt x="1317" y="130"/>
                  </a:lnTo>
                  <a:lnTo>
                    <a:pt x="1316" y="127"/>
                  </a:lnTo>
                  <a:lnTo>
                    <a:pt x="1315" y="125"/>
                  </a:lnTo>
                  <a:lnTo>
                    <a:pt x="1316" y="120"/>
                  </a:lnTo>
                  <a:lnTo>
                    <a:pt x="1320" y="118"/>
                  </a:lnTo>
                  <a:lnTo>
                    <a:pt x="1320" y="115"/>
                  </a:lnTo>
                  <a:lnTo>
                    <a:pt x="1319" y="111"/>
                  </a:lnTo>
                  <a:lnTo>
                    <a:pt x="1320" y="109"/>
                  </a:lnTo>
                  <a:lnTo>
                    <a:pt x="1322" y="113"/>
                  </a:lnTo>
                  <a:lnTo>
                    <a:pt x="1325" y="113"/>
                  </a:lnTo>
                  <a:lnTo>
                    <a:pt x="1328" y="112"/>
                  </a:lnTo>
                  <a:lnTo>
                    <a:pt x="1329" y="109"/>
                  </a:lnTo>
                  <a:lnTo>
                    <a:pt x="1328" y="107"/>
                  </a:lnTo>
                  <a:lnTo>
                    <a:pt x="1323" y="102"/>
                  </a:lnTo>
                  <a:lnTo>
                    <a:pt x="1315" y="101"/>
                  </a:lnTo>
                  <a:lnTo>
                    <a:pt x="1309" y="102"/>
                  </a:lnTo>
                  <a:lnTo>
                    <a:pt x="1304" y="111"/>
                  </a:lnTo>
                  <a:lnTo>
                    <a:pt x="1299" y="113"/>
                  </a:lnTo>
                  <a:lnTo>
                    <a:pt x="1296" y="112"/>
                  </a:lnTo>
                  <a:lnTo>
                    <a:pt x="1293" y="106"/>
                  </a:lnTo>
                  <a:lnTo>
                    <a:pt x="1290" y="102"/>
                  </a:lnTo>
                  <a:lnTo>
                    <a:pt x="1283" y="108"/>
                  </a:lnTo>
                  <a:lnTo>
                    <a:pt x="1276" y="118"/>
                  </a:lnTo>
                  <a:lnTo>
                    <a:pt x="1266" y="120"/>
                  </a:lnTo>
                  <a:lnTo>
                    <a:pt x="1260" y="108"/>
                  </a:lnTo>
                  <a:lnTo>
                    <a:pt x="1256" y="108"/>
                  </a:lnTo>
                  <a:lnTo>
                    <a:pt x="1254" y="114"/>
                  </a:lnTo>
                  <a:lnTo>
                    <a:pt x="1250" y="117"/>
                  </a:lnTo>
                  <a:lnTo>
                    <a:pt x="1248" y="115"/>
                  </a:lnTo>
                  <a:lnTo>
                    <a:pt x="1246" y="112"/>
                  </a:lnTo>
                  <a:lnTo>
                    <a:pt x="1244" y="105"/>
                  </a:lnTo>
                  <a:lnTo>
                    <a:pt x="1247" y="97"/>
                  </a:lnTo>
                  <a:lnTo>
                    <a:pt x="1246" y="95"/>
                  </a:lnTo>
                  <a:lnTo>
                    <a:pt x="1242" y="94"/>
                  </a:lnTo>
                  <a:lnTo>
                    <a:pt x="1241" y="91"/>
                  </a:lnTo>
                  <a:lnTo>
                    <a:pt x="1242" y="87"/>
                  </a:lnTo>
                  <a:lnTo>
                    <a:pt x="1238" y="87"/>
                  </a:lnTo>
                  <a:lnTo>
                    <a:pt x="1236" y="89"/>
                  </a:lnTo>
                  <a:lnTo>
                    <a:pt x="1234" y="94"/>
                  </a:lnTo>
                  <a:lnTo>
                    <a:pt x="1230" y="95"/>
                  </a:lnTo>
                  <a:lnTo>
                    <a:pt x="1224" y="94"/>
                  </a:lnTo>
                  <a:lnTo>
                    <a:pt x="1223" y="91"/>
                  </a:lnTo>
                  <a:lnTo>
                    <a:pt x="1223" y="84"/>
                  </a:lnTo>
                  <a:lnTo>
                    <a:pt x="1219" y="80"/>
                  </a:lnTo>
                  <a:lnTo>
                    <a:pt x="1214" y="80"/>
                  </a:lnTo>
                  <a:lnTo>
                    <a:pt x="1208" y="87"/>
                  </a:lnTo>
                  <a:lnTo>
                    <a:pt x="1207" y="84"/>
                  </a:lnTo>
                  <a:lnTo>
                    <a:pt x="1208" y="79"/>
                  </a:lnTo>
                  <a:lnTo>
                    <a:pt x="1206" y="78"/>
                  </a:lnTo>
                  <a:lnTo>
                    <a:pt x="1201" y="78"/>
                  </a:lnTo>
                  <a:lnTo>
                    <a:pt x="1196" y="85"/>
                  </a:lnTo>
                  <a:lnTo>
                    <a:pt x="1190" y="82"/>
                  </a:lnTo>
                  <a:lnTo>
                    <a:pt x="1187" y="80"/>
                  </a:lnTo>
                  <a:lnTo>
                    <a:pt x="1182" y="83"/>
                  </a:lnTo>
                  <a:lnTo>
                    <a:pt x="1178" y="84"/>
                  </a:lnTo>
                  <a:lnTo>
                    <a:pt x="1168" y="80"/>
                  </a:lnTo>
                  <a:lnTo>
                    <a:pt x="1172" y="72"/>
                  </a:lnTo>
                  <a:lnTo>
                    <a:pt x="1171" y="70"/>
                  </a:lnTo>
                  <a:lnTo>
                    <a:pt x="1166" y="70"/>
                  </a:lnTo>
                  <a:lnTo>
                    <a:pt x="1157" y="76"/>
                  </a:lnTo>
                  <a:lnTo>
                    <a:pt x="1146" y="84"/>
                  </a:lnTo>
                  <a:lnTo>
                    <a:pt x="1144" y="84"/>
                  </a:lnTo>
                  <a:lnTo>
                    <a:pt x="1132" y="77"/>
                  </a:lnTo>
                  <a:lnTo>
                    <a:pt x="1117" y="76"/>
                  </a:lnTo>
                  <a:lnTo>
                    <a:pt x="1108" y="73"/>
                  </a:lnTo>
                  <a:lnTo>
                    <a:pt x="1093" y="72"/>
                  </a:lnTo>
                  <a:lnTo>
                    <a:pt x="1088" y="65"/>
                  </a:lnTo>
                  <a:lnTo>
                    <a:pt x="1085" y="56"/>
                  </a:lnTo>
                  <a:lnTo>
                    <a:pt x="1085" y="50"/>
                  </a:lnTo>
                  <a:lnTo>
                    <a:pt x="1091" y="41"/>
                  </a:lnTo>
                  <a:lnTo>
                    <a:pt x="1091" y="31"/>
                  </a:lnTo>
                  <a:lnTo>
                    <a:pt x="1087" y="28"/>
                  </a:lnTo>
                  <a:lnTo>
                    <a:pt x="1085" y="22"/>
                  </a:lnTo>
                  <a:lnTo>
                    <a:pt x="1087" y="12"/>
                  </a:lnTo>
                  <a:lnTo>
                    <a:pt x="1087" y="8"/>
                  </a:lnTo>
                  <a:lnTo>
                    <a:pt x="1078" y="6"/>
                  </a:lnTo>
                  <a:lnTo>
                    <a:pt x="1064" y="1"/>
                  </a:lnTo>
                  <a:lnTo>
                    <a:pt x="1055" y="6"/>
                  </a:lnTo>
                  <a:lnTo>
                    <a:pt x="1048" y="10"/>
                  </a:lnTo>
                  <a:lnTo>
                    <a:pt x="1039" y="6"/>
                  </a:lnTo>
                  <a:lnTo>
                    <a:pt x="1030" y="2"/>
                  </a:lnTo>
                  <a:lnTo>
                    <a:pt x="1025" y="0"/>
                  </a:lnTo>
                  <a:lnTo>
                    <a:pt x="1021" y="8"/>
                  </a:lnTo>
                  <a:lnTo>
                    <a:pt x="1015" y="20"/>
                  </a:lnTo>
                  <a:lnTo>
                    <a:pt x="1008" y="35"/>
                  </a:lnTo>
                  <a:lnTo>
                    <a:pt x="1003" y="49"/>
                  </a:lnTo>
                  <a:lnTo>
                    <a:pt x="1000" y="58"/>
                  </a:lnTo>
                  <a:lnTo>
                    <a:pt x="988" y="67"/>
                  </a:lnTo>
                  <a:lnTo>
                    <a:pt x="975" y="79"/>
                  </a:lnTo>
                  <a:lnTo>
                    <a:pt x="970" y="90"/>
                  </a:lnTo>
                  <a:lnTo>
                    <a:pt x="967" y="105"/>
                  </a:lnTo>
                  <a:lnTo>
                    <a:pt x="970" y="115"/>
                  </a:lnTo>
                  <a:lnTo>
                    <a:pt x="975" y="125"/>
                  </a:lnTo>
                  <a:lnTo>
                    <a:pt x="982" y="130"/>
                  </a:lnTo>
                  <a:lnTo>
                    <a:pt x="1006" y="139"/>
                  </a:lnTo>
                  <a:lnTo>
                    <a:pt x="1008" y="142"/>
                  </a:lnTo>
                  <a:lnTo>
                    <a:pt x="1008" y="147"/>
                  </a:lnTo>
                  <a:lnTo>
                    <a:pt x="1007" y="150"/>
                  </a:lnTo>
                  <a:lnTo>
                    <a:pt x="1002" y="150"/>
                  </a:lnTo>
                  <a:lnTo>
                    <a:pt x="991" y="147"/>
                  </a:lnTo>
                  <a:lnTo>
                    <a:pt x="982" y="144"/>
                  </a:lnTo>
                  <a:lnTo>
                    <a:pt x="975" y="143"/>
                  </a:lnTo>
                  <a:lnTo>
                    <a:pt x="964" y="145"/>
                  </a:lnTo>
                  <a:lnTo>
                    <a:pt x="952" y="145"/>
                  </a:lnTo>
                  <a:lnTo>
                    <a:pt x="943" y="148"/>
                  </a:lnTo>
                  <a:lnTo>
                    <a:pt x="941" y="156"/>
                  </a:lnTo>
                  <a:lnTo>
                    <a:pt x="941" y="167"/>
                  </a:lnTo>
                  <a:lnTo>
                    <a:pt x="934" y="177"/>
                  </a:lnTo>
                  <a:lnTo>
                    <a:pt x="921" y="189"/>
                  </a:lnTo>
                  <a:lnTo>
                    <a:pt x="910" y="202"/>
                  </a:lnTo>
                  <a:lnTo>
                    <a:pt x="910" y="205"/>
                  </a:lnTo>
                  <a:lnTo>
                    <a:pt x="911" y="209"/>
                  </a:lnTo>
                  <a:lnTo>
                    <a:pt x="913" y="215"/>
                  </a:lnTo>
                  <a:lnTo>
                    <a:pt x="922" y="222"/>
                  </a:lnTo>
                  <a:lnTo>
                    <a:pt x="935" y="232"/>
                  </a:lnTo>
                  <a:lnTo>
                    <a:pt x="935" y="240"/>
                  </a:lnTo>
                  <a:lnTo>
                    <a:pt x="929" y="245"/>
                  </a:lnTo>
                  <a:lnTo>
                    <a:pt x="912" y="237"/>
                  </a:lnTo>
                  <a:lnTo>
                    <a:pt x="907" y="237"/>
                  </a:lnTo>
                  <a:lnTo>
                    <a:pt x="903" y="237"/>
                  </a:lnTo>
                  <a:lnTo>
                    <a:pt x="894" y="242"/>
                  </a:lnTo>
                  <a:lnTo>
                    <a:pt x="891" y="249"/>
                  </a:lnTo>
                  <a:lnTo>
                    <a:pt x="887" y="261"/>
                  </a:lnTo>
                  <a:lnTo>
                    <a:pt x="887" y="264"/>
                  </a:lnTo>
                  <a:lnTo>
                    <a:pt x="891" y="270"/>
                  </a:lnTo>
                  <a:lnTo>
                    <a:pt x="894" y="278"/>
                  </a:lnTo>
                  <a:lnTo>
                    <a:pt x="898" y="290"/>
                  </a:lnTo>
                  <a:lnTo>
                    <a:pt x="899" y="294"/>
                  </a:lnTo>
                  <a:lnTo>
                    <a:pt x="894" y="299"/>
                  </a:lnTo>
                  <a:lnTo>
                    <a:pt x="886" y="304"/>
                  </a:lnTo>
                  <a:lnTo>
                    <a:pt x="875" y="306"/>
                  </a:lnTo>
                  <a:lnTo>
                    <a:pt x="871" y="299"/>
                  </a:lnTo>
                  <a:lnTo>
                    <a:pt x="869" y="294"/>
                  </a:lnTo>
                  <a:lnTo>
                    <a:pt x="865" y="294"/>
                  </a:lnTo>
                  <a:lnTo>
                    <a:pt x="856" y="296"/>
                  </a:lnTo>
                  <a:lnTo>
                    <a:pt x="851" y="292"/>
                  </a:lnTo>
                  <a:lnTo>
                    <a:pt x="846" y="285"/>
                  </a:lnTo>
                  <a:lnTo>
                    <a:pt x="841" y="284"/>
                  </a:lnTo>
                  <a:lnTo>
                    <a:pt x="833" y="286"/>
                  </a:lnTo>
                  <a:lnTo>
                    <a:pt x="827" y="291"/>
                  </a:lnTo>
                  <a:lnTo>
                    <a:pt x="822" y="300"/>
                  </a:lnTo>
                  <a:lnTo>
                    <a:pt x="821" y="305"/>
                  </a:lnTo>
                  <a:lnTo>
                    <a:pt x="818" y="308"/>
                  </a:lnTo>
                  <a:lnTo>
                    <a:pt x="813" y="308"/>
                  </a:lnTo>
                  <a:lnTo>
                    <a:pt x="808" y="303"/>
                  </a:lnTo>
                  <a:lnTo>
                    <a:pt x="791" y="281"/>
                  </a:lnTo>
                  <a:lnTo>
                    <a:pt x="785" y="276"/>
                  </a:lnTo>
                  <a:lnTo>
                    <a:pt x="777" y="274"/>
                  </a:lnTo>
                  <a:lnTo>
                    <a:pt x="762" y="273"/>
                  </a:lnTo>
                  <a:lnTo>
                    <a:pt x="752" y="267"/>
                  </a:lnTo>
                  <a:lnTo>
                    <a:pt x="740" y="258"/>
                  </a:lnTo>
                  <a:lnTo>
                    <a:pt x="734" y="257"/>
                  </a:lnTo>
                  <a:lnTo>
                    <a:pt x="731" y="257"/>
                  </a:lnTo>
                  <a:lnTo>
                    <a:pt x="722" y="266"/>
                  </a:lnTo>
                  <a:lnTo>
                    <a:pt x="711" y="280"/>
                  </a:lnTo>
                  <a:lnTo>
                    <a:pt x="704" y="303"/>
                  </a:lnTo>
                  <a:lnTo>
                    <a:pt x="710" y="305"/>
                  </a:lnTo>
                  <a:lnTo>
                    <a:pt x="714" y="310"/>
                  </a:lnTo>
                  <a:lnTo>
                    <a:pt x="716" y="329"/>
                  </a:lnTo>
                  <a:lnTo>
                    <a:pt x="719" y="338"/>
                  </a:lnTo>
                  <a:lnTo>
                    <a:pt x="722" y="361"/>
                  </a:lnTo>
                  <a:lnTo>
                    <a:pt x="719" y="368"/>
                  </a:lnTo>
                  <a:lnTo>
                    <a:pt x="719" y="373"/>
                  </a:lnTo>
                  <a:lnTo>
                    <a:pt x="716" y="376"/>
                  </a:lnTo>
                  <a:lnTo>
                    <a:pt x="700" y="381"/>
                  </a:lnTo>
                  <a:lnTo>
                    <a:pt x="696" y="383"/>
                  </a:lnTo>
                  <a:lnTo>
                    <a:pt x="687" y="375"/>
                  </a:lnTo>
                  <a:lnTo>
                    <a:pt x="682" y="370"/>
                  </a:lnTo>
                  <a:lnTo>
                    <a:pt x="676" y="370"/>
                  </a:lnTo>
                  <a:lnTo>
                    <a:pt x="665" y="365"/>
                  </a:lnTo>
                  <a:lnTo>
                    <a:pt x="656" y="363"/>
                  </a:lnTo>
                  <a:lnTo>
                    <a:pt x="648" y="364"/>
                  </a:lnTo>
                  <a:lnTo>
                    <a:pt x="646" y="362"/>
                  </a:lnTo>
                  <a:lnTo>
                    <a:pt x="641" y="355"/>
                  </a:lnTo>
                  <a:lnTo>
                    <a:pt x="638" y="353"/>
                  </a:lnTo>
                  <a:lnTo>
                    <a:pt x="628" y="356"/>
                  </a:lnTo>
                  <a:lnTo>
                    <a:pt x="623" y="355"/>
                  </a:lnTo>
                  <a:lnTo>
                    <a:pt x="617" y="350"/>
                  </a:lnTo>
                  <a:lnTo>
                    <a:pt x="614" y="337"/>
                  </a:lnTo>
                  <a:lnTo>
                    <a:pt x="610" y="334"/>
                  </a:lnTo>
                  <a:lnTo>
                    <a:pt x="605" y="333"/>
                  </a:lnTo>
                  <a:lnTo>
                    <a:pt x="596" y="334"/>
                  </a:lnTo>
                  <a:lnTo>
                    <a:pt x="589" y="337"/>
                  </a:lnTo>
                  <a:lnTo>
                    <a:pt x="584" y="340"/>
                  </a:lnTo>
                  <a:lnTo>
                    <a:pt x="579" y="347"/>
                  </a:lnTo>
                  <a:lnTo>
                    <a:pt x="578" y="373"/>
                  </a:lnTo>
                  <a:lnTo>
                    <a:pt x="575" y="380"/>
                  </a:lnTo>
                  <a:lnTo>
                    <a:pt x="569" y="389"/>
                  </a:lnTo>
                  <a:lnTo>
                    <a:pt x="562" y="395"/>
                  </a:lnTo>
                  <a:lnTo>
                    <a:pt x="557" y="407"/>
                  </a:lnTo>
                  <a:lnTo>
                    <a:pt x="550" y="416"/>
                  </a:lnTo>
                  <a:lnTo>
                    <a:pt x="541" y="419"/>
                  </a:lnTo>
                  <a:lnTo>
                    <a:pt x="524" y="422"/>
                  </a:lnTo>
                  <a:lnTo>
                    <a:pt x="515" y="427"/>
                  </a:lnTo>
                  <a:lnTo>
                    <a:pt x="505" y="439"/>
                  </a:lnTo>
                  <a:lnTo>
                    <a:pt x="499" y="440"/>
                  </a:lnTo>
                  <a:lnTo>
                    <a:pt x="493" y="441"/>
                  </a:lnTo>
                  <a:lnTo>
                    <a:pt x="485" y="441"/>
                  </a:lnTo>
                  <a:lnTo>
                    <a:pt x="479" y="437"/>
                  </a:lnTo>
                  <a:lnTo>
                    <a:pt x="475" y="434"/>
                  </a:lnTo>
                  <a:lnTo>
                    <a:pt x="472" y="428"/>
                  </a:lnTo>
                  <a:lnTo>
                    <a:pt x="470" y="405"/>
                  </a:lnTo>
                  <a:lnTo>
                    <a:pt x="470" y="400"/>
                  </a:lnTo>
                  <a:lnTo>
                    <a:pt x="467" y="397"/>
                  </a:lnTo>
                  <a:lnTo>
                    <a:pt x="464" y="395"/>
                  </a:lnTo>
                  <a:lnTo>
                    <a:pt x="460" y="397"/>
                  </a:lnTo>
                  <a:lnTo>
                    <a:pt x="455" y="400"/>
                  </a:lnTo>
                  <a:lnTo>
                    <a:pt x="449" y="407"/>
                  </a:lnTo>
                  <a:lnTo>
                    <a:pt x="442" y="429"/>
                  </a:lnTo>
                  <a:lnTo>
                    <a:pt x="439" y="435"/>
                  </a:lnTo>
                  <a:lnTo>
                    <a:pt x="434" y="437"/>
                  </a:lnTo>
                  <a:lnTo>
                    <a:pt x="428" y="440"/>
                  </a:lnTo>
                  <a:lnTo>
                    <a:pt x="421" y="441"/>
                  </a:lnTo>
                  <a:lnTo>
                    <a:pt x="406" y="440"/>
                  </a:lnTo>
                  <a:lnTo>
                    <a:pt x="387" y="435"/>
                  </a:lnTo>
                  <a:lnTo>
                    <a:pt x="368" y="430"/>
                  </a:lnTo>
                  <a:lnTo>
                    <a:pt x="354" y="423"/>
                  </a:lnTo>
                  <a:lnTo>
                    <a:pt x="349" y="422"/>
                  </a:lnTo>
                  <a:lnTo>
                    <a:pt x="345" y="424"/>
                  </a:lnTo>
                  <a:lnTo>
                    <a:pt x="343" y="425"/>
                  </a:lnTo>
                  <a:lnTo>
                    <a:pt x="340" y="428"/>
                  </a:lnTo>
                  <a:lnTo>
                    <a:pt x="339" y="435"/>
                  </a:lnTo>
                  <a:lnTo>
                    <a:pt x="337" y="447"/>
                  </a:lnTo>
                  <a:lnTo>
                    <a:pt x="332" y="456"/>
                  </a:lnTo>
                  <a:lnTo>
                    <a:pt x="326" y="460"/>
                  </a:lnTo>
                  <a:lnTo>
                    <a:pt x="316" y="463"/>
                  </a:lnTo>
                  <a:lnTo>
                    <a:pt x="296" y="459"/>
                  </a:lnTo>
                  <a:lnTo>
                    <a:pt x="286" y="454"/>
                  </a:lnTo>
                  <a:lnTo>
                    <a:pt x="268" y="445"/>
                  </a:lnTo>
                  <a:lnTo>
                    <a:pt x="261" y="441"/>
                  </a:lnTo>
                  <a:lnTo>
                    <a:pt x="256" y="441"/>
                  </a:lnTo>
                  <a:lnTo>
                    <a:pt x="254" y="442"/>
                  </a:lnTo>
                  <a:lnTo>
                    <a:pt x="248" y="451"/>
                  </a:lnTo>
                  <a:lnTo>
                    <a:pt x="243" y="454"/>
                  </a:lnTo>
                  <a:lnTo>
                    <a:pt x="232" y="458"/>
                  </a:lnTo>
                  <a:lnTo>
                    <a:pt x="229" y="460"/>
                  </a:lnTo>
                  <a:lnTo>
                    <a:pt x="225" y="471"/>
                  </a:lnTo>
                  <a:lnTo>
                    <a:pt x="219" y="477"/>
                  </a:lnTo>
                  <a:lnTo>
                    <a:pt x="211" y="486"/>
                  </a:lnTo>
                  <a:lnTo>
                    <a:pt x="205" y="487"/>
                  </a:lnTo>
                  <a:lnTo>
                    <a:pt x="192" y="487"/>
                  </a:lnTo>
                  <a:lnTo>
                    <a:pt x="182" y="492"/>
                  </a:lnTo>
                  <a:lnTo>
                    <a:pt x="174" y="499"/>
                  </a:lnTo>
                  <a:lnTo>
                    <a:pt x="154" y="510"/>
                  </a:lnTo>
                  <a:lnTo>
                    <a:pt x="147" y="514"/>
                  </a:lnTo>
                  <a:lnTo>
                    <a:pt x="145" y="520"/>
                  </a:lnTo>
                  <a:lnTo>
                    <a:pt x="142" y="537"/>
                  </a:lnTo>
                  <a:lnTo>
                    <a:pt x="142" y="556"/>
                  </a:lnTo>
                  <a:lnTo>
                    <a:pt x="146" y="567"/>
                  </a:lnTo>
                  <a:lnTo>
                    <a:pt x="153" y="579"/>
                  </a:lnTo>
                  <a:lnTo>
                    <a:pt x="172" y="603"/>
                  </a:lnTo>
                  <a:lnTo>
                    <a:pt x="176" y="609"/>
                  </a:lnTo>
                  <a:lnTo>
                    <a:pt x="178" y="615"/>
                  </a:lnTo>
                  <a:lnTo>
                    <a:pt x="177" y="623"/>
                  </a:lnTo>
                  <a:lnTo>
                    <a:pt x="172" y="631"/>
                  </a:lnTo>
                  <a:lnTo>
                    <a:pt x="168" y="642"/>
                  </a:lnTo>
                  <a:lnTo>
                    <a:pt x="165" y="661"/>
                  </a:lnTo>
                  <a:lnTo>
                    <a:pt x="163" y="665"/>
                  </a:lnTo>
                  <a:lnTo>
                    <a:pt x="156" y="668"/>
                  </a:lnTo>
                  <a:lnTo>
                    <a:pt x="139" y="674"/>
                  </a:lnTo>
                  <a:lnTo>
                    <a:pt x="135" y="677"/>
                  </a:lnTo>
                  <a:lnTo>
                    <a:pt x="133" y="680"/>
                  </a:lnTo>
                  <a:lnTo>
                    <a:pt x="133" y="684"/>
                  </a:lnTo>
                  <a:lnTo>
                    <a:pt x="135" y="689"/>
                  </a:lnTo>
                  <a:lnTo>
                    <a:pt x="139" y="690"/>
                  </a:lnTo>
                  <a:lnTo>
                    <a:pt x="141" y="693"/>
                  </a:lnTo>
                  <a:lnTo>
                    <a:pt x="142" y="701"/>
                  </a:lnTo>
                  <a:lnTo>
                    <a:pt x="145" y="703"/>
                  </a:lnTo>
                  <a:lnTo>
                    <a:pt x="151" y="704"/>
                  </a:lnTo>
                  <a:lnTo>
                    <a:pt x="153" y="703"/>
                  </a:lnTo>
                  <a:lnTo>
                    <a:pt x="158" y="697"/>
                  </a:lnTo>
                  <a:lnTo>
                    <a:pt x="170" y="697"/>
                  </a:lnTo>
                  <a:lnTo>
                    <a:pt x="175" y="695"/>
                  </a:lnTo>
                  <a:lnTo>
                    <a:pt x="183" y="684"/>
                  </a:lnTo>
                  <a:lnTo>
                    <a:pt x="187" y="683"/>
                  </a:lnTo>
                  <a:lnTo>
                    <a:pt x="190" y="683"/>
                  </a:lnTo>
                  <a:lnTo>
                    <a:pt x="201" y="691"/>
                  </a:lnTo>
                  <a:lnTo>
                    <a:pt x="212" y="709"/>
                  </a:lnTo>
                  <a:lnTo>
                    <a:pt x="220" y="731"/>
                  </a:lnTo>
                  <a:lnTo>
                    <a:pt x="230" y="742"/>
                  </a:lnTo>
                  <a:lnTo>
                    <a:pt x="219" y="756"/>
                  </a:lnTo>
                  <a:lnTo>
                    <a:pt x="211" y="766"/>
                  </a:lnTo>
                  <a:lnTo>
                    <a:pt x="211" y="768"/>
                  </a:lnTo>
                  <a:lnTo>
                    <a:pt x="210" y="772"/>
                  </a:lnTo>
                  <a:lnTo>
                    <a:pt x="202" y="772"/>
                  </a:lnTo>
                  <a:lnTo>
                    <a:pt x="198" y="772"/>
                  </a:lnTo>
                  <a:lnTo>
                    <a:pt x="195" y="775"/>
                  </a:lnTo>
                  <a:lnTo>
                    <a:pt x="192" y="779"/>
                  </a:lnTo>
                  <a:lnTo>
                    <a:pt x="190" y="785"/>
                  </a:lnTo>
                  <a:lnTo>
                    <a:pt x="183" y="788"/>
                  </a:lnTo>
                  <a:lnTo>
                    <a:pt x="165" y="793"/>
                  </a:lnTo>
                  <a:lnTo>
                    <a:pt x="165" y="800"/>
                  </a:lnTo>
                  <a:lnTo>
                    <a:pt x="154" y="803"/>
                  </a:lnTo>
                  <a:lnTo>
                    <a:pt x="152" y="806"/>
                  </a:lnTo>
                  <a:lnTo>
                    <a:pt x="153" y="809"/>
                  </a:lnTo>
                  <a:lnTo>
                    <a:pt x="153" y="811"/>
                  </a:lnTo>
                  <a:lnTo>
                    <a:pt x="146" y="811"/>
                  </a:lnTo>
                  <a:lnTo>
                    <a:pt x="144" y="814"/>
                  </a:lnTo>
                  <a:lnTo>
                    <a:pt x="144" y="815"/>
                  </a:lnTo>
                  <a:lnTo>
                    <a:pt x="146" y="819"/>
                  </a:lnTo>
                  <a:lnTo>
                    <a:pt x="151" y="822"/>
                  </a:lnTo>
                  <a:lnTo>
                    <a:pt x="157" y="825"/>
                  </a:lnTo>
                  <a:lnTo>
                    <a:pt x="168" y="825"/>
                  </a:lnTo>
                  <a:lnTo>
                    <a:pt x="171" y="825"/>
                  </a:lnTo>
                  <a:lnTo>
                    <a:pt x="174" y="828"/>
                  </a:lnTo>
                  <a:lnTo>
                    <a:pt x="175" y="831"/>
                  </a:lnTo>
                  <a:lnTo>
                    <a:pt x="174" y="834"/>
                  </a:lnTo>
                  <a:lnTo>
                    <a:pt x="172" y="838"/>
                  </a:lnTo>
                  <a:lnTo>
                    <a:pt x="172" y="841"/>
                  </a:lnTo>
                  <a:lnTo>
                    <a:pt x="174" y="846"/>
                  </a:lnTo>
                  <a:lnTo>
                    <a:pt x="177" y="851"/>
                  </a:lnTo>
                  <a:lnTo>
                    <a:pt x="183" y="859"/>
                  </a:lnTo>
                  <a:lnTo>
                    <a:pt x="187" y="861"/>
                  </a:lnTo>
                  <a:lnTo>
                    <a:pt x="196" y="857"/>
                  </a:lnTo>
                  <a:lnTo>
                    <a:pt x="199" y="857"/>
                  </a:lnTo>
                  <a:lnTo>
                    <a:pt x="200" y="858"/>
                  </a:lnTo>
                  <a:lnTo>
                    <a:pt x="200" y="862"/>
                  </a:lnTo>
                  <a:lnTo>
                    <a:pt x="196" y="867"/>
                  </a:lnTo>
                  <a:lnTo>
                    <a:pt x="196" y="871"/>
                  </a:lnTo>
                  <a:lnTo>
                    <a:pt x="200" y="879"/>
                  </a:lnTo>
                  <a:lnTo>
                    <a:pt x="198" y="882"/>
                  </a:lnTo>
                  <a:lnTo>
                    <a:pt x="193" y="883"/>
                  </a:lnTo>
                  <a:lnTo>
                    <a:pt x="189" y="885"/>
                  </a:lnTo>
                  <a:lnTo>
                    <a:pt x="184" y="894"/>
                  </a:lnTo>
                  <a:lnTo>
                    <a:pt x="188" y="895"/>
                  </a:lnTo>
                  <a:lnTo>
                    <a:pt x="188" y="911"/>
                  </a:lnTo>
                  <a:lnTo>
                    <a:pt x="180" y="912"/>
                  </a:lnTo>
                  <a:lnTo>
                    <a:pt x="172" y="906"/>
                  </a:lnTo>
                  <a:lnTo>
                    <a:pt x="170" y="910"/>
                  </a:lnTo>
                  <a:lnTo>
                    <a:pt x="172" y="916"/>
                  </a:lnTo>
                  <a:lnTo>
                    <a:pt x="164" y="918"/>
                  </a:lnTo>
                  <a:lnTo>
                    <a:pt x="165" y="925"/>
                  </a:lnTo>
                  <a:lnTo>
                    <a:pt x="162" y="925"/>
                  </a:lnTo>
                  <a:lnTo>
                    <a:pt x="164" y="936"/>
                  </a:lnTo>
                  <a:lnTo>
                    <a:pt x="168" y="941"/>
                  </a:lnTo>
                  <a:lnTo>
                    <a:pt x="168" y="950"/>
                  </a:lnTo>
                  <a:lnTo>
                    <a:pt x="168" y="953"/>
                  </a:lnTo>
                  <a:lnTo>
                    <a:pt x="165" y="954"/>
                  </a:lnTo>
                  <a:lnTo>
                    <a:pt x="166" y="950"/>
                  </a:lnTo>
                  <a:lnTo>
                    <a:pt x="166" y="945"/>
                  </a:lnTo>
                  <a:lnTo>
                    <a:pt x="156" y="946"/>
                  </a:lnTo>
                  <a:lnTo>
                    <a:pt x="157" y="952"/>
                  </a:lnTo>
                  <a:lnTo>
                    <a:pt x="136" y="957"/>
                  </a:lnTo>
                  <a:lnTo>
                    <a:pt x="135" y="952"/>
                  </a:lnTo>
                  <a:lnTo>
                    <a:pt x="126" y="953"/>
                  </a:lnTo>
                  <a:lnTo>
                    <a:pt x="125" y="957"/>
                  </a:lnTo>
                  <a:lnTo>
                    <a:pt x="125" y="959"/>
                  </a:lnTo>
                  <a:lnTo>
                    <a:pt x="119" y="959"/>
                  </a:lnTo>
                  <a:lnTo>
                    <a:pt x="117" y="964"/>
                  </a:lnTo>
                  <a:lnTo>
                    <a:pt x="109" y="966"/>
                  </a:lnTo>
                  <a:lnTo>
                    <a:pt x="104" y="966"/>
                  </a:lnTo>
                  <a:lnTo>
                    <a:pt x="103" y="971"/>
                  </a:lnTo>
                  <a:lnTo>
                    <a:pt x="104" y="975"/>
                  </a:lnTo>
                  <a:lnTo>
                    <a:pt x="107" y="978"/>
                  </a:lnTo>
                  <a:lnTo>
                    <a:pt x="105" y="977"/>
                  </a:lnTo>
                  <a:lnTo>
                    <a:pt x="105" y="983"/>
                  </a:lnTo>
                  <a:lnTo>
                    <a:pt x="103" y="984"/>
                  </a:lnTo>
                  <a:lnTo>
                    <a:pt x="103" y="998"/>
                  </a:lnTo>
                  <a:lnTo>
                    <a:pt x="102" y="1005"/>
                  </a:lnTo>
                  <a:lnTo>
                    <a:pt x="83" y="999"/>
                  </a:lnTo>
                  <a:lnTo>
                    <a:pt x="80" y="996"/>
                  </a:lnTo>
                  <a:lnTo>
                    <a:pt x="78" y="976"/>
                  </a:lnTo>
                  <a:lnTo>
                    <a:pt x="72" y="981"/>
                  </a:lnTo>
                  <a:lnTo>
                    <a:pt x="68" y="977"/>
                  </a:lnTo>
                  <a:lnTo>
                    <a:pt x="55" y="970"/>
                  </a:lnTo>
                  <a:lnTo>
                    <a:pt x="53" y="971"/>
                  </a:lnTo>
                  <a:lnTo>
                    <a:pt x="36" y="964"/>
                  </a:lnTo>
                  <a:lnTo>
                    <a:pt x="35" y="959"/>
                  </a:lnTo>
                  <a:lnTo>
                    <a:pt x="31" y="962"/>
                  </a:lnTo>
                  <a:lnTo>
                    <a:pt x="19" y="954"/>
                  </a:lnTo>
                  <a:lnTo>
                    <a:pt x="15" y="954"/>
                  </a:lnTo>
                  <a:lnTo>
                    <a:pt x="11" y="958"/>
                  </a:lnTo>
                  <a:lnTo>
                    <a:pt x="8" y="963"/>
                  </a:lnTo>
                  <a:lnTo>
                    <a:pt x="13" y="972"/>
                  </a:lnTo>
                  <a:lnTo>
                    <a:pt x="14" y="995"/>
                  </a:lnTo>
                  <a:lnTo>
                    <a:pt x="11" y="1000"/>
                  </a:lnTo>
                  <a:lnTo>
                    <a:pt x="1" y="1006"/>
                  </a:lnTo>
                  <a:lnTo>
                    <a:pt x="0" y="1008"/>
                  </a:lnTo>
                  <a:lnTo>
                    <a:pt x="25" y="1025"/>
                  </a:lnTo>
                  <a:lnTo>
                    <a:pt x="27" y="1030"/>
                  </a:lnTo>
                  <a:lnTo>
                    <a:pt x="31" y="1044"/>
                  </a:lnTo>
                  <a:lnTo>
                    <a:pt x="38" y="1053"/>
                  </a:lnTo>
                  <a:lnTo>
                    <a:pt x="48" y="1056"/>
                  </a:lnTo>
                  <a:lnTo>
                    <a:pt x="78" y="1069"/>
                  </a:lnTo>
                  <a:lnTo>
                    <a:pt x="97" y="1073"/>
                  </a:lnTo>
                  <a:lnTo>
                    <a:pt x="109" y="1072"/>
                  </a:lnTo>
                  <a:lnTo>
                    <a:pt x="122" y="1067"/>
                  </a:lnTo>
                  <a:lnTo>
                    <a:pt x="133" y="1058"/>
                  </a:lnTo>
                  <a:lnTo>
                    <a:pt x="153" y="1059"/>
                  </a:lnTo>
                  <a:lnTo>
                    <a:pt x="160" y="1061"/>
                  </a:lnTo>
                  <a:lnTo>
                    <a:pt x="169" y="1071"/>
                  </a:lnTo>
                  <a:lnTo>
                    <a:pt x="172" y="1084"/>
                  </a:lnTo>
                  <a:lnTo>
                    <a:pt x="176" y="1101"/>
                  </a:lnTo>
                  <a:lnTo>
                    <a:pt x="182" y="1107"/>
                  </a:lnTo>
                  <a:lnTo>
                    <a:pt x="193" y="1120"/>
                  </a:lnTo>
                  <a:lnTo>
                    <a:pt x="195" y="1143"/>
                  </a:lnTo>
                  <a:lnTo>
                    <a:pt x="195" y="1156"/>
                  </a:lnTo>
                  <a:lnTo>
                    <a:pt x="196" y="1165"/>
                  </a:lnTo>
                  <a:lnTo>
                    <a:pt x="205" y="1171"/>
                  </a:lnTo>
                  <a:lnTo>
                    <a:pt x="216" y="1173"/>
                  </a:lnTo>
                  <a:lnTo>
                    <a:pt x="216" y="1180"/>
                  </a:lnTo>
                  <a:lnTo>
                    <a:pt x="205" y="1209"/>
                  </a:lnTo>
                  <a:lnTo>
                    <a:pt x="207" y="1213"/>
                  </a:lnTo>
                  <a:lnTo>
                    <a:pt x="205" y="1234"/>
                  </a:lnTo>
                  <a:lnTo>
                    <a:pt x="199" y="1249"/>
                  </a:lnTo>
                  <a:lnTo>
                    <a:pt x="196" y="1250"/>
                  </a:lnTo>
                  <a:lnTo>
                    <a:pt x="194" y="1250"/>
                  </a:lnTo>
                  <a:lnTo>
                    <a:pt x="195" y="1248"/>
                  </a:lnTo>
                  <a:lnTo>
                    <a:pt x="190" y="1243"/>
                  </a:lnTo>
                  <a:lnTo>
                    <a:pt x="188" y="1238"/>
                  </a:lnTo>
                  <a:lnTo>
                    <a:pt x="177" y="1239"/>
                  </a:lnTo>
                  <a:lnTo>
                    <a:pt x="176" y="1237"/>
                  </a:lnTo>
                  <a:lnTo>
                    <a:pt x="174" y="1239"/>
                  </a:lnTo>
                  <a:lnTo>
                    <a:pt x="170" y="1239"/>
                  </a:lnTo>
                  <a:lnTo>
                    <a:pt x="169" y="1242"/>
                  </a:lnTo>
                  <a:lnTo>
                    <a:pt x="169" y="1245"/>
                  </a:lnTo>
                  <a:lnTo>
                    <a:pt x="166" y="1249"/>
                  </a:lnTo>
                  <a:lnTo>
                    <a:pt x="163" y="1249"/>
                  </a:lnTo>
                  <a:lnTo>
                    <a:pt x="163" y="1251"/>
                  </a:lnTo>
                  <a:lnTo>
                    <a:pt x="162" y="1252"/>
                  </a:lnTo>
                  <a:lnTo>
                    <a:pt x="159" y="1252"/>
                  </a:lnTo>
                  <a:lnTo>
                    <a:pt x="159" y="1257"/>
                  </a:lnTo>
                  <a:lnTo>
                    <a:pt x="156" y="1256"/>
                  </a:lnTo>
                  <a:lnTo>
                    <a:pt x="153" y="1262"/>
                  </a:lnTo>
                  <a:lnTo>
                    <a:pt x="146" y="1261"/>
                  </a:lnTo>
                  <a:lnTo>
                    <a:pt x="145" y="1266"/>
                  </a:lnTo>
                  <a:lnTo>
                    <a:pt x="141" y="1272"/>
                  </a:lnTo>
                  <a:lnTo>
                    <a:pt x="144" y="1276"/>
                  </a:lnTo>
                  <a:lnTo>
                    <a:pt x="150" y="1288"/>
                  </a:lnTo>
                  <a:lnTo>
                    <a:pt x="152" y="1290"/>
                  </a:lnTo>
                  <a:lnTo>
                    <a:pt x="157" y="1288"/>
                  </a:lnTo>
                  <a:lnTo>
                    <a:pt x="156" y="1285"/>
                  </a:lnTo>
                  <a:lnTo>
                    <a:pt x="158" y="1282"/>
                  </a:lnTo>
                  <a:lnTo>
                    <a:pt x="160" y="1282"/>
                  </a:lnTo>
                  <a:lnTo>
                    <a:pt x="164" y="1284"/>
                  </a:lnTo>
                  <a:lnTo>
                    <a:pt x="168" y="1294"/>
                  </a:lnTo>
                  <a:lnTo>
                    <a:pt x="174" y="1302"/>
                  </a:lnTo>
                  <a:lnTo>
                    <a:pt x="181" y="1309"/>
                  </a:lnTo>
                  <a:lnTo>
                    <a:pt x="187" y="1300"/>
                  </a:lnTo>
                  <a:lnTo>
                    <a:pt x="190" y="1300"/>
                  </a:lnTo>
                  <a:lnTo>
                    <a:pt x="194" y="1305"/>
                  </a:lnTo>
                  <a:lnTo>
                    <a:pt x="198" y="1299"/>
                  </a:lnTo>
                  <a:lnTo>
                    <a:pt x="204" y="1302"/>
                  </a:lnTo>
                  <a:lnTo>
                    <a:pt x="208" y="1310"/>
                  </a:lnTo>
                  <a:lnTo>
                    <a:pt x="218" y="1332"/>
                  </a:lnTo>
                  <a:lnTo>
                    <a:pt x="212" y="1333"/>
                  </a:lnTo>
                  <a:lnTo>
                    <a:pt x="205" y="1347"/>
                  </a:lnTo>
                  <a:lnTo>
                    <a:pt x="204" y="1351"/>
                  </a:lnTo>
                  <a:lnTo>
                    <a:pt x="201" y="1350"/>
                  </a:lnTo>
                  <a:lnTo>
                    <a:pt x="200" y="1355"/>
                  </a:lnTo>
                  <a:lnTo>
                    <a:pt x="211" y="1361"/>
                  </a:lnTo>
                  <a:lnTo>
                    <a:pt x="211" y="1363"/>
                  </a:lnTo>
                  <a:lnTo>
                    <a:pt x="207" y="1363"/>
                  </a:lnTo>
                  <a:lnTo>
                    <a:pt x="204" y="1370"/>
                  </a:lnTo>
                  <a:lnTo>
                    <a:pt x="206" y="1370"/>
                  </a:lnTo>
                  <a:lnTo>
                    <a:pt x="204" y="1380"/>
                  </a:lnTo>
                  <a:lnTo>
                    <a:pt x="206" y="1385"/>
                  </a:lnTo>
                  <a:lnTo>
                    <a:pt x="204" y="1391"/>
                  </a:lnTo>
                  <a:lnTo>
                    <a:pt x="204" y="1400"/>
                  </a:lnTo>
                  <a:lnTo>
                    <a:pt x="198" y="1403"/>
                  </a:lnTo>
                  <a:lnTo>
                    <a:pt x="193" y="1398"/>
                  </a:lnTo>
                  <a:lnTo>
                    <a:pt x="193" y="1406"/>
                  </a:lnTo>
                  <a:lnTo>
                    <a:pt x="183" y="1413"/>
                  </a:lnTo>
                  <a:lnTo>
                    <a:pt x="186" y="1417"/>
                  </a:lnTo>
                  <a:lnTo>
                    <a:pt x="190" y="1419"/>
                  </a:lnTo>
                  <a:lnTo>
                    <a:pt x="196" y="1417"/>
                  </a:lnTo>
                  <a:lnTo>
                    <a:pt x="201" y="1418"/>
                  </a:lnTo>
                  <a:lnTo>
                    <a:pt x="204" y="1424"/>
                  </a:lnTo>
                  <a:lnTo>
                    <a:pt x="210" y="1425"/>
                  </a:lnTo>
                  <a:lnTo>
                    <a:pt x="214" y="1413"/>
                  </a:lnTo>
                  <a:lnTo>
                    <a:pt x="219" y="1415"/>
                  </a:lnTo>
                  <a:lnTo>
                    <a:pt x="218" y="1422"/>
                  </a:lnTo>
                  <a:lnTo>
                    <a:pt x="220" y="1424"/>
                  </a:lnTo>
                  <a:lnTo>
                    <a:pt x="228" y="1428"/>
                  </a:lnTo>
                  <a:lnTo>
                    <a:pt x="235" y="1430"/>
                  </a:lnTo>
                  <a:lnTo>
                    <a:pt x="232" y="1435"/>
                  </a:lnTo>
                  <a:lnTo>
                    <a:pt x="229" y="1439"/>
                  </a:lnTo>
                  <a:lnTo>
                    <a:pt x="222" y="1441"/>
                  </a:lnTo>
                  <a:lnTo>
                    <a:pt x="207" y="1451"/>
                  </a:lnTo>
                  <a:lnTo>
                    <a:pt x="198" y="1462"/>
                  </a:lnTo>
                  <a:lnTo>
                    <a:pt x="198" y="1469"/>
                  </a:lnTo>
                  <a:lnTo>
                    <a:pt x="204" y="1482"/>
                  </a:lnTo>
                  <a:lnTo>
                    <a:pt x="210" y="1490"/>
                  </a:lnTo>
                  <a:lnTo>
                    <a:pt x="207" y="1507"/>
                  </a:lnTo>
                  <a:lnTo>
                    <a:pt x="205" y="1513"/>
                  </a:lnTo>
                  <a:lnTo>
                    <a:pt x="205" y="1520"/>
                  </a:lnTo>
                  <a:lnTo>
                    <a:pt x="200" y="1522"/>
                  </a:lnTo>
                  <a:lnTo>
                    <a:pt x="199" y="1525"/>
                  </a:lnTo>
                  <a:lnTo>
                    <a:pt x="196" y="1529"/>
                  </a:lnTo>
                  <a:lnTo>
                    <a:pt x="194" y="1534"/>
                  </a:lnTo>
                  <a:lnTo>
                    <a:pt x="194" y="1542"/>
                  </a:lnTo>
                  <a:lnTo>
                    <a:pt x="194" y="1553"/>
                  </a:lnTo>
                  <a:lnTo>
                    <a:pt x="195" y="1564"/>
                  </a:lnTo>
                  <a:lnTo>
                    <a:pt x="198" y="1564"/>
                  </a:lnTo>
                  <a:lnTo>
                    <a:pt x="204" y="1570"/>
                  </a:lnTo>
                  <a:lnTo>
                    <a:pt x="211" y="1576"/>
                  </a:lnTo>
                  <a:lnTo>
                    <a:pt x="213" y="1578"/>
                  </a:lnTo>
                  <a:lnTo>
                    <a:pt x="218" y="1581"/>
                  </a:lnTo>
                  <a:lnTo>
                    <a:pt x="222" y="1585"/>
                  </a:lnTo>
                  <a:lnTo>
                    <a:pt x="224" y="1588"/>
                  </a:lnTo>
                  <a:lnTo>
                    <a:pt x="226" y="1593"/>
                  </a:lnTo>
                  <a:lnTo>
                    <a:pt x="229" y="1595"/>
                  </a:lnTo>
                  <a:lnTo>
                    <a:pt x="228" y="1596"/>
                  </a:lnTo>
                  <a:lnTo>
                    <a:pt x="217" y="1599"/>
                  </a:lnTo>
                  <a:lnTo>
                    <a:pt x="216" y="1603"/>
                  </a:lnTo>
                  <a:lnTo>
                    <a:pt x="218" y="1606"/>
                  </a:lnTo>
                  <a:lnTo>
                    <a:pt x="218" y="1609"/>
                  </a:lnTo>
                  <a:lnTo>
                    <a:pt x="216" y="1611"/>
                  </a:lnTo>
                  <a:lnTo>
                    <a:pt x="216" y="1612"/>
                  </a:lnTo>
                  <a:lnTo>
                    <a:pt x="217" y="1615"/>
                  </a:lnTo>
                  <a:lnTo>
                    <a:pt x="216" y="1619"/>
                  </a:lnTo>
                  <a:lnTo>
                    <a:pt x="216" y="1625"/>
                  </a:lnTo>
                  <a:lnTo>
                    <a:pt x="213" y="1626"/>
                  </a:lnTo>
                  <a:lnTo>
                    <a:pt x="207" y="1629"/>
                  </a:lnTo>
                  <a:lnTo>
                    <a:pt x="210" y="1637"/>
                  </a:lnTo>
                  <a:lnTo>
                    <a:pt x="211" y="1656"/>
                  </a:lnTo>
                  <a:lnTo>
                    <a:pt x="217" y="1678"/>
                  </a:lnTo>
                  <a:lnTo>
                    <a:pt x="217" y="1682"/>
                  </a:lnTo>
                  <a:lnTo>
                    <a:pt x="216" y="1686"/>
                  </a:lnTo>
                  <a:lnTo>
                    <a:pt x="220" y="1700"/>
                  </a:lnTo>
                  <a:lnTo>
                    <a:pt x="222" y="1703"/>
                  </a:lnTo>
                  <a:lnTo>
                    <a:pt x="229" y="1709"/>
                  </a:lnTo>
                  <a:lnTo>
                    <a:pt x="237" y="1714"/>
                  </a:lnTo>
                  <a:lnTo>
                    <a:pt x="240" y="1716"/>
                  </a:lnTo>
                  <a:lnTo>
                    <a:pt x="244" y="1731"/>
                  </a:lnTo>
                  <a:lnTo>
                    <a:pt x="243" y="1737"/>
                  </a:lnTo>
                  <a:lnTo>
                    <a:pt x="240" y="1745"/>
                  </a:lnTo>
                  <a:lnTo>
                    <a:pt x="232" y="1752"/>
                  </a:lnTo>
                  <a:lnTo>
                    <a:pt x="231" y="1761"/>
                  </a:lnTo>
                  <a:lnTo>
                    <a:pt x="230" y="1766"/>
                  </a:lnTo>
                  <a:lnTo>
                    <a:pt x="234" y="1773"/>
                  </a:lnTo>
                  <a:lnTo>
                    <a:pt x="241" y="1776"/>
                  </a:lnTo>
                  <a:lnTo>
                    <a:pt x="244" y="1782"/>
                  </a:lnTo>
                  <a:lnTo>
                    <a:pt x="246" y="1787"/>
                  </a:lnTo>
                  <a:lnTo>
                    <a:pt x="247" y="1796"/>
                  </a:lnTo>
                  <a:lnTo>
                    <a:pt x="250" y="1810"/>
                  </a:lnTo>
                  <a:lnTo>
                    <a:pt x="248" y="1822"/>
                  </a:lnTo>
                  <a:lnTo>
                    <a:pt x="249" y="1826"/>
                  </a:lnTo>
                  <a:lnTo>
                    <a:pt x="255" y="1825"/>
                  </a:lnTo>
                  <a:lnTo>
                    <a:pt x="258" y="1820"/>
                  </a:lnTo>
                  <a:lnTo>
                    <a:pt x="256" y="1863"/>
                  </a:lnTo>
                  <a:lnTo>
                    <a:pt x="260" y="1871"/>
                  </a:lnTo>
                  <a:lnTo>
                    <a:pt x="265" y="1879"/>
                  </a:lnTo>
                  <a:lnTo>
                    <a:pt x="270" y="1888"/>
                  </a:lnTo>
                  <a:lnTo>
                    <a:pt x="274" y="1903"/>
                  </a:lnTo>
                  <a:lnTo>
                    <a:pt x="274" y="1911"/>
                  </a:lnTo>
                  <a:lnTo>
                    <a:pt x="276" y="1920"/>
                  </a:lnTo>
                  <a:lnTo>
                    <a:pt x="271" y="1933"/>
                  </a:lnTo>
                  <a:lnTo>
                    <a:pt x="271" y="1941"/>
                  </a:lnTo>
                  <a:lnTo>
                    <a:pt x="273" y="1947"/>
                  </a:lnTo>
                  <a:lnTo>
                    <a:pt x="286" y="1963"/>
                  </a:lnTo>
                  <a:lnTo>
                    <a:pt x="289" y="1971"/>
                  </a:lnTo>
                  <a:lnTo>
                    <a:pt x="288" y="1990"/>
                  </a:lnTo>
                  <a:lnTo>
                    <a:pt x="290" y="2001"/>
                  </a:lnTo>
                  <a:lnTo>
                    <a:pt x="298" y="2017"/>
                  </a:lnTo>
                  <a:lnTo>
                    <a:pt x="303" y="2028"/>
                  </a:lnTo>
                  <a:lnTo>
                    <a:pt x="303" y="2039"/>
                  </a:lnTo>
                </a:path>
              </a:pathLst>
            </a:custGeom>
            <a:noFill/>
            <a:ln w="158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pl-PL"/>
            </a:p>
          </p:txBody>
        </p:sp>
        <p:sp>
          <p:nvSpPr>
            <p:cNvPr id="281" name="Freeform 76">
              <a:extLst>
                <a:ext uri="{FF2B5EF4-FFF2-40B4-BE49-F238E27FC236}">
                  <a16:creationId xmlns:a16="http://schemas.microsoft.com/office/drawing/2014/main" id="{694BFC78-E951-3BA5-DE5E-45239B427FBD}"/>
                </a:ext>
              </a:extLst>
            </p:cNvPr>
            <p:cNvSpPr>
              <a:spLocks/>
            </p:cNvSpPr>
            <p:nvPr/>
          </p:nvSpPr>
          <p:spPr bwMode="auto">
            <a:xfrm>
              <a:off x="4491" y="2138"/>
              <a:ext cx="320" cy="819"/>
            </a:xfrm>
            <a:custGeom>
              <a:avLst/>
              <a:gdLst>
                <a:gd name="T0" fmla="*/ 1 w 639"/>
                <a:gd name="T1" fmla="*/ 1 h 1637"/>
                <a:gd name="T2" fmla="*/ 1 w 639"/>
                <a:gd name="T3" fmla="*/ 1 h 1637"/>
                <a:gd name="T4" fmla="*/ 1 w 639"/>
                <a:gd name="T5" fmla="*/ 1 h 1637"/>
                <a:gd name="T6" fmla="*/ 1 w 639"/>
                <a:gd name="T7" fmla="*/ 1 h 1637"/>
                <a:gd name="T8" fmla="*/ 1 w 639"/>
                <a:gd name="T9" fmla="*/ 1 h 1637"/>
                <a:gd name="T10" fmla="*/ 1 w 639"/>
                <a:gd name="T11" fmla="*/ 1 h 1637"/>
                <a:gd name="T12" fmla="*/ 1 w 639"/>
                <a:gd name="T13" fmla="*/ 1 h 1637"/>
                <a:gd name="T14" fmla="*/ 1 w 639"/>
                <a:gd name="T15" fmla="*/ 1 h 1637"/>
                <a:gd name="T16" fmla="*/ 1 w 639"/>
                <a:gd name="T17" fmla="*/ 1 h 1637"/>
                <a:gd name="T18" fmla="*/ 1 w 639"/>
                <a:gd name="T19" fmla="*/ 1 h 1637"/>
                <a:gd name="T20" fmla="*/ 1 w 639"/>
                <a:gd name="T21" fmla="*/ 1 h 1637"/>
                <a:gd name="T22" fmla="*/ 1 w 639"/>
                <a:gd name="T23" fmla="*/ 1 h 1637"/>
                <a:gd name="T24" fmla="*/ 1 w 639"/>
                <a:gd name="T25" fmla="*/ 1 h 1637"/>
                <a:gd name="T26" fmla="*/ 1 w 639"/>
                <a:gd name="T27" fmla="*/ 1 h 1637"/>
                <a:gd name="T28" fmla="*/ 1 w 639"/>
                <a:gd name="T29" fmla="*/ 1 h 1637"/>
                <a:gd name="T30" fmla="*/ 1 w 639"/>
                <a:gd name="T31" fmla="*/ 1 h 1637"/>
                <a:gd name="T32" fmla="*/ 1 w 639"/>
                <a:gd name="T33" fmla="*/ 1 h 1637"/>
                <a:gd name="T34" fmla="*/ 1 w 639"/>
                <a:gd name="T35" fmla="*/ 1 h 1637"/>
                <a:gd name="T36" fmla="*/ 1 w 639"/>
                <a:gd name="T37" fmla="*/ 1 h 1637"/>
                <a:gd name="T38" fmla="*/ 1 w 639"/>
                <a:gd name="T39" fmla="*/ 1 h 1637"/>
                <a:gd name="T40" fmla="*/ 1 w 639"/>
                <a:gd name="T41" fmla="*/ 1 h 1637"/>
                <a:gd name="T42" fmla="*/ 1 w 639"/>
                <a:gd name="T43" fmla="*/ 1 h 1637"/>
                <a:gd name="T44" fmla="*/ 1 w 639"/>
                <a:gd name="T45" fmla="*/ 1 h 1637"/>
                <a:gd name="T46" fmla="*/ 1 w 639"/>
                <a:gd name="T47" fmla="*/ 1 h 1637"/>
                <a:gd name="T48" fmla="*/ 1 w 639"/>
                <a:gd name="T49" fmla="*/ 1 h 1637"/>
                <a:gd name="T50" fmla="*/ 1 w 639"/>
                <a:gd name="T51" fmla="*/ 1 h 1637"/>
                <a:gd name="T52" fmla="*/ 1 w 639"/>
                <a:gd name="T53" fmla="*/ 1 h 1637"/>
                <a:gd name="T54" fmla="*/ 1 w 639"/>
                <a:gd name="T55" fmla="*/ 1 h 1637"/>
                <a:gd name="T56" fmla="*/ 1 w 639"/>
                <a:gd name="T57" fmla="*/ 1 h 1637"/>
                <a:gd name="T58" fmla="*/ 1 w 639"/>
                <a:gd name="T59" fmla="*/ 1 h 1637"/>
                <a:gd name="T60" fmla="*/ 1 w 639"/>
                <a:gd name="T61" fmla="*/ 1 h 1637"/>
                <a:gd name="T62" fmla="*/ 1 w 639"/>
                <a:gd name="T63" fmla="*/ 1 h 1637"/>
                <a:gd name="T64" fmla="*/ 1 w 639"/>
                <a:gd name="T65" fmla="*/ 1 h 1637"/>
                <a:gd name="T66" fmla="*/ 1 w 639"/>
                <a:gd name="T67" fmla="*/ 1 h 1637"/>
                <a:gd name="T68" fmla="*/ 1 w 639"/>
                <a:gd name="T69" fmla="*/ 1 h 1637"/>
                <a:gd name="T70" fmla="*/ 1 w 639"/>
                <a:gd name="T71" fmla="*/ 1 h 1637"/>
                <a:gd name="T72" fmla="*/ 1 w 639"/>
                <a:gd name="T73" fmla="*/ 1 h 1637"/>
                <a:gd name="T74" fmla="*/ 1 w 639"/>
                <a:gd name="T75" fmla="*/ 1 h 1637"/>
                <a:gd name="T76" fmla="*/ 1 w 639"/>
                <a:gd name="T77" fmla="*/ 1 h 1637"/>
                <a:gd name="T78" fmla="*/ 1 w 639"/>
                <a:gd name="T79" fmla="*/ 1 h 1637"/>
                <a:gd name="T80" fmla="*/ 1 w 639"/>
                <a:gd name="T81" fmla="*/ 1 h 1637"/>
                <a:gd name="T82" fmla="*/ 1 w 639"/>
                <a:gd name="T83" fmla="*/ 1 h 1637"/>
                <a:gd name="T84" fmla="*/ 1 w 639"/>
                <a:gd name="T85" fmla="*/ 1 h 1637"/>
                <a:gd name="T86" fmla="*/ 1 w 639"/>
                <a:gd name="T87" fmla="*/ 1 h 1637"/>
                <a:gd name="T88" fmla="*/ 1 w 639"/>
                <a:gd name="T89" fmla="*/ 1 h 1637"/>
                <a:gd name="T90" fmla="*/ 1 w 639"/>
                <a:gd name="T91" fmla="*/ 1 h 1637"/>
                <a:gd name="T92" fmla="*/ 1 w 639"/>
                <a:gd name="T93" fmla="*/ 1 h 1637"/>
                <a:gd name="T94" fmla="*/ 1 w 639"/>
                <a:gd name="T95" fmla="*/ 1 h 1637"/>
                <a:gd name="T96" fmla="*/ 1 w 639"/>
                <a:gd name="T97" fmla="*/ 1 h 1637"/>
                <a:gd name="T98" fmla="*/ 1 w 639"/>
                <a:gd name="T99" fmla="*/ 1 h 1637"/>
                <a:gd name="T100" fmla="*/ 1 w 639"/>
                <a:gd name="T101" fmla="*/ 1 h 1637"/>
                <a:gd name="T102" fmla="*/ 1 w 639"/>
                <a:gd name="T103" fmla="*/ 1 h 1637"/>
                <a:gd name="T104" fmla="*/ 1 w 639"/>
                <a:gd name="T105" fmla="*/ 1 h 1637"/>
                <a:gd name="T106" fmla="*/ 1 w 639"/>
                <a:gd name="T107" fmla="*/ 1 h 1637"/>
                <a:gd name="T108" fmla="*/ 1 w 639"/>
                <a:gd name="T109" fmla="*/ 1 h 1637"/>
                <a:gd name="T110" fmla="*/ 1 w 639"/>
                <a:gd name="T111" fmla="*/ 1 h 1637"/>
                <a:gd name="T112" fmla="*/ 1 w 639"/>
                <a:gd name="T113" fmla="*/ 1 h 1637"/>
                <a:gd name="T114" fmla="*/ 1 w 639"/>
                <a:gd name="T115" fmla="*/ 1 h 1637"/>
                <a:gd name="T116" fmla="*/ 1 w 639"/>
                <a:gd name="T117" fmla="*/ 1 h 1637"/>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639"/>
                <a:gd name="T178" fmla="*/ 0 h 1637"/>
                <a:gd name="T179" fmla="*/ 639 w 639"/>
                <a:gd name="T180" fmla="*/ 1637 h 1637"/>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639" h="1637">
                  <a:moveTo>
                    <a:pt x="517" y="1637"/>
                  </a:moveTo>
                  <a:lnTo>
                    <a:pt x="513" y="1636"/>
                  </a:lnTo>
                  <a:lnTo>
                    <a:pt x="511" y="1632"/>
                  </a:lnTo>
                  <a:lnTo>
                    <a:pt x="509" y="1635"/>
                  </a:lnTo>
                  <a:lnTo>
                    <a:pt x="509" y="1630"/>
                  </a:lnTo>
                  <a:lnTo>
                    <a:pt x="505" y="1630"/>
                  </a:lnTo>
                  <a:lnTo>
                    <a:pt x="504" y="1626"/>
                  </a:lnTo>
                  <a:lnTo>
                    <a:pt x="507" y="1622"/>
                  </a:lnTo>
                  <a:lnTo>
                    <a:pt x="505" y="1619"/>
                  </a:lnTo>
                  <a:lnTo>
                    <a:pt x="503" y="1622"/>
                  </a:lnTo>
                  <a:lnTo>
                    <a:pt x="501" y="1619"/>
                  </a:lnTo>
                  <a:lnTo>
                    <a:pt x="503" y="1617"/>
                  </a:lnTo>
                  <a:lnTo>
                    <a:pt x="498" y="1616"/>
                  </a:lnTo>
                  <a:lnTo>
                    <a:pt x="497" y="1612"/>
                  </a:lnTo>
                  <a:lnTo>
                    <a:pt x="499" y="1606"/>
                  </a:lnTo>
                  <a:lnTo>
                    <a:pt x="499" y="1601"/>
                  </a:lnTo>
                  <a:lnTo>
                    <a:pt x="499" y="1594"/>
                  </a:lnTo>
                  <a:lnTo>
                    <a:pt x="500" y="1588"/>
                  </a:lnTo>
                  <a:lnTo>
                    <a:pt x="497" y="1587"/>
                  </a:lnTo>
                  <a:lnTo>
                    <a:pt x="497" y="1586"/>
                  </a:lnTo>
                  <a:lnTo>
                    <a:pt x="500" y="1582"/>
                  </a:lnTo>
                  <a:lnTo>
                    <a:pt x="503" y="1582"/>
                  </a:lnTo>
                  <a:lnTo>
                    <a:pt x="501" y="1580"/>
                  </a:lnTo>
                  <a:lnTo>
                    <a:pt x="501" y="1578"/>
                  </a:lnTo>
                  <a:lnTo>
                    <a:pt x="503" y="1578"/>
                  </a:lnTo>
                  <a:lnTo>
                    <a:pt x="505" y="1581"/>
                  </a:lnTo>
                  <a:lnTo>
                    <a:pt x="505" y="1580"/>
                  </a:lnTo>
                  <a:lnTo>
                    <a:pt x="504" y="1577"/>
                  </a:lnTo>
                  <a:lnTo>
                    <a:pt x="504" y="1571"/>
                  </a:lnTo>
                  <a:lnTo>
                    <a:pt x="504" y="1569"/>
                  </a:lnTo>
                  <a:lnTo>
                    <a:pt x="506" y="1569"/>
                  </a:lnTo>
                  <a:lnTo>
                    <a:pt x="507" y="1571"/>
                  </a:lnTo>
                  <a:lnTo>
                    <a:pt x="509" y="1566"/>
                  </a:lnTo>
                  <a:lnTo>
                    <a:pt x="510" y="1568"/>
                  </a:lnTo>
                  <a:lnTo>
                    <a:pt x="511" y="1568"/>
                  </a:lnTo>
                  <a:lnTo>
                    <a:pt x="511" y="1566"/>
                  </a:lnTo>
                  <a:lnTo>
                    <a:pt x="510" y="1565"/>
                  </a:lnTo>
                  <a:lnTo>
                    <a:pt x="511" y="1562"/>
                  </a:lnTo>
                  <a:lnTo>
                    <a:pt x="511" y="1559"/>
                  </a:lnTo>
                  <a:lnTo>
                    <a:pt x="512" y="1557"/>
                  </a:lnTo>
                  <a:lnTo>
                    <a:pt x="525" y="1553"/>
                  </a:lnTo>
                  <a:lnTo>
                    <a:pt x="547" y="1552"/>
                  </a:lnTo>
                  <a:lnTo>
                    <a:pt x="555" y="1552"/>
                  </a:lnTo>
                  <a:lnTo>
                    <a:pt x="562" y="1557"/>
                  </a:lnTo>
                  <a:lnTo>
                    <a:pt x="600" y="1547"/>
                  </a:lnTo>
                  <a:lnTo>
                    <a:pt x="627" y="1527"/>
                  </a:lnTo>
                  <a:lnTo>
                    <a:pt x="633" y="1511"/>
                  </a:lnTo>
                  <a:lnTo>
                    <a:pt x="639" y="1499"/>
                  </a:lnTo>
                  <a:lnTo>
                    <a:pt x="624" y="1504"/>
                  </a:lnTo>
                  <a:lnTo>
                    <a:pt x="610" y="1503"/>
                  </a:lnTo>
                  <a:lnTo>
                    <a:pt x="604" y="1495"/>
                  </a:lnTo>
                  <a:lnTo>
                    <a:pt x="596" y="1495"/>
                  </a:lnTo>
                  <a:lnTo>
                    <a:pt x="579" y="1481"/>
                  </a:lnTo>
                  <a:lnTo>
                    <a:pt x="561" y="1480"/>
                  </a:lnTo>
                  <a:lnTo>
                    <a:pt x="559" y="1482"/>
                  </a:lnTo>
                  <a:lnTo>
                    <a:pt x="555" y="1481"/>
                  </a:lnTo>
                  <a:lnTo>
                    <a:pt x="550" y="1473"/>
                  </a:lnTo>
                  <a:lnTo>
                    <a:pt x="533" y="1456"/>
                  </a:lnTo>
                  <a:lnTo>
                    <a:pt x="517" y="1451"/>
                  </a:lnTo>
                  <a:lnTo>
                    <a:pt x="504" y="1439"/>
                  </a:lnTo>
                  <a:lnTo>
                    <a:pt x="498" y="1430"/>
                  </a:lnTo>
                  <a:lnTo>
                    <a:pt x="493" y="1414"/>
                  </a:lnTo>
                  <a:lnTo>
                    <a:pt x="485" y="1410"/>
                  </a:lnTo>
                  <a:lnTo>
                    <a:pt x="483" y="1411"/>
                  </a:lnTo>
                  <a:lnTo>
                    <a:pt x="482" y="1411"/>
                  </a:lnTo>
                  <a:lnTo>
                    <a:pt x="481" y="1409"/>
                  </a:lnTo>
                  <a:lnTo>
                    <a:pt x="477" y="1408"/>
                  </a:lnTo>
                  <a:lnTo>
                    <a:pt x="475" y="1399"/>
                  </a:lnTo>
                  <a:lnTo>
                    <a:pt x="476" y="1394"/>
                  </a:lnTo>
                  <a:lnTo>
                    <a:pt x="473" y="1376"/>
                  </a:lnTo>
                  <a:lnTo>
                    <a:pt x="470" y="1372"/>
                  </a:lnTo>
                  <a:lnTo>
                    <a:pt x="465" y="1368"/>
                  </a:lnTo>
                  <a:lnTo>
                    <a:pt x="464" y="1364"/>
                  </a:lnTo>
                  <a:lnTo>
                    <a:pt x="461" y="1357"/>
                  </a:lnTo>
                  <a:lnTo>
                    <a:pt x="457" y="1355"/>
                  </a:lnTo>
                  <a:lnTo>
                    <a:pt x="449" y="1354"/>
                  </a:lnTo>
                  <a:lnTo>
                    <a:pt x="438" y="1344"/>
                  </a:lnTo>
                  <a:lnTo>
                    <a:pt x="432" y="1344"/>
                  </a:lnTo>
                  <a:lnTo>
                    <a:pt x="426" y="1342"/>
                  </a:lnTo>
                  <a:lnTo>
                    <a:pt x="426" y="1339"/>
                  </a:lnTo>
                  <a:lnTo>
                    <a:pt x="423" y="1337"/>
                  </a:lnTo>
                  <a:lnTo>
                    <a:pt x="423" y="1334"/>
                  </a:lnTo>
                  <a:lnTo>
                    <a:pt x="426" y="1336"/>
                  </a:lnTo>
                  <a:lnTo>
                    <a:pt x="427" y="1338"/>
                  </a:lnTo>
                  <a:lnTo>
                    <a:pt x="428" y="1339"/>
                  </a:lnTo>
                  <a:lnTo>
                    <a:pt x="431" y="1338"/>
                  </a:lnTo>
                  <a:lnTo>
                    <a:pt x="431" y="1336"/>
                  </a:lnTo>
                  <a:lnTo>
                    <a:pt x="428" y="1334"/>
                  </a:lnTo>
                  <a:lnTo>
                    <a:pt x="428" y="1333"/>
                  </a:lnTo>
                  <a:lnTo>
                    <a:pt x="431" y="1333"/>
                  </a:lnTo>
                  <a:lnTo>
                    <a:pt x="432" y="1331"/>
                  </a:lnTo>
                  <a:lnTo>
                    <a:pt x="433" y="1332"/>
                  </a:lnTo>
                  <a:lnTo>
                    <a:pt x="435" y="1332"/>
                  </a:lnTo>
                  <a:lnTo>
                    <a:pt x="437" y="1332"/>
                  </a:lnTo>
                  <a:lnTo>
                    <a:pt x="439" y="1332"/>
                  </a:lnTo>
                  <a:lnTo>
                    <a:pt x="439" y="1328"/>
                  </a:lnTo>
                  <a:lnTo>
                    <a:pt x="435" y="1327"/>
                  </a:lnTo>
                  <a:lnTo>
                    <a:pt x="429" y="1328"/>
                  </a:lnTo>
                  <a:lnTo>
                    <a:pt x="429" y="1326"/>
                  </a:lnTo>
                  <a:lnTo>
                    <a:pt x="432" y="1325"/>
                  </a:lnTo>
                  <a:lnTo>
                    <a:pt x="431" y="1322"/>
                  </a:lnTo>
                  <a:lnTo>
                    <a:pt x="425" y="1319"/>
                  </a:lnTo>
                  <a:lnTo>
                    <a:pt x="426" y="1316"/>
                  </a:lnTo>
                  <a:lnTo>
                    <a:pt x="426" y="1315"/>
                  </a:lnTo>
                  <a:lnTo>
                    <a:pt x="423" y="1315"/>
                  </a:lnTo>
                  <a:lnTo>
                    <a:pt x="421" y="1313"/>
                  </a:lnTo>
                  <a:lnTo>
                    <a:pt x="422" y="1307"/>
                  </a:lnTo>
                  <a:lnTo>
                    <a:pt x="421" y="1304"/>
                  </a:lnTo>
                  <a:lnTo>
                    <a:pt x="417" y="1301"/>
                  </a:lnTo>
                  <a:lnTo>
                    <a:pt x="415" y="1298"/>
                  </a:lnTo>
                  <a:lnTo>
                    <a:pt x="415" y="1293"/>
                  </a:lnTo>
                  <a:lnTo>
                    <a:pt x="417" y="1287"/>
                  </a:lnTo>
                  <a:lnTo>
                    <a:pt x="417" y="1285"/>
                  </a:lnTo>
                  <a:lnTo>
                    <a:pt x="414" y="1275"/>
                  </a:lnTo>
                  <a:lnTo>
                    <a:pt x="413" y="1269"/>
                  </a:lnTo>
                  <a:lnTo>
                    <a:pt x="409" y="1267"/>
                  </a:lnTo>
                  <a:lnTo>
                    <a:pt x="411" y="1261"/>
                  </a:lnTo>
                  <a:lnTo>
                    <a:pt x="410" y="1256"/>
                  </a:lnTo>
                  <a:lnTo>
                    <a:pt x="405" y="1251"/>
                  </a:lnTo>
                  <a:lnTo>
                    <a:pt x="403" y="1251"/>
                  </a:lnTo>
                  <a:lnTo>
                    <a:pt x="402" y="1255"/>
                  </a:lnTo>
                  <a:lnTo>
                    <a:pt x="396" y="1253"/>
                  </a:lnTo>
                  <a:lnTo>
                    <a:pt x="390" y="1249"/>
                  </a:lnTo>
                  <a:lnTo>
                    <a:pt x="385" y="1251"/>
                  </a:lnTo>
                  <a:lnTo>
                    <a:pt x="384" y="1255"/>
                  </a:lnTo>
                  <a:lnTo>
                    <a:pt x="384" y="1257"/>
                  </a:lnTo>
                  <a:lnTo>
                    <a:pt x="381" y="1256"/>
                  </a:lnTo>
                  <a:lnTo>
                    <a:pt x="379" y="1250"/>
                  </a:lnTo>
                  <a:lnTo>
                    <a:pt x="379" y="1248"/>
                  </a:lnTo>
                  <a:lnTo>
                    <a:pt x="378" y="1242"/>
                  </a:lnTo>
                  <a:lnTo>
                    <a:pt x="375" y="1236"/>
                  </a:lnTo>
                  <a:lnTo>
                    <a:pt x="374" y="1235"/>
                  </a:lnTo>
                  <a:lnTo>
                    <a:pt x="373" y="1236"/>
                  </a:lnTo>
                  <a:lnTo>
                    <a:pt x="372" y="1236"/>
                  </a:lnTo>
                  <a:lnTo>
                    <a:pt x="372" y="1231"/>
                  </a:lnTo>
                  <a:lnTo>
                    <a:pt x="369" y="1230"/>
                  </a:lnTo>
                  <a:lnTo>
                    <a:pt x="367" y="1232"/>
                  </a:lnTo>
                  <a:lnTo>
                    <a:pt x="365" y="1229"/>
                  </a:lnTo>
                  <a:lnTo>
                    <a:pt x="363" y="1227"/>
                  </a:lnTo>
                  <a:lnTo>
                    <a:pt x="366" y="1225"/>
                  </a:lnTo>
                  <a:lnTo>
                    <a:pt x="366" y="1223"/>
                  </a:lnTo>
                  <a:lnTo>
                    <a:pt x="363" y="1220"/>
                  </a:lnTo>
                  <a:lnTo>
                    <a:pt x="363" y="1219"/>
                  </a:lnTo>
                  <a:lnTo>
                    <a:pt x="365" y="1219"/>
                  </a:lnTo>
                  <a:lnTo>
                    <a:pt x="366" y="1219"/>
                  </a:lnTo>
                  <a:lnTo>
                    <a:pt x="366" y="1217"/>
                  </a:lnTo>
                  <a:lnTo>
                    <a:pt x="362" y="1218"/>
                  </a:lnTo>
                  <a:lnTo>
                    <a:pt x="361" y="1215"/>
                  </a:lnTo>
                  <a:lnTo>
                    <a:pt x="365" y="1213"/>
                  </a:lnTo>
                  <a:lnTo>
                    <a:pt x="365" y="1212"/>
                  </a:lnTo>
                  <a:lnTo>
                    <a:pt x="360" y="1211"/>
                  </a:lnTo>
                  <a:lnTo>
                    <a:pt x="360" y="1209"/>
                  </a:lnTo>
                  <a:lnTo>
                    <a:pt x="362" y="1205"/>
                  </a:lnTo>
                  <a:lnTo>
                    <a:pt x="362" y="1203"/>
                  </a:lnTo>
                  <a:lnTo>
                    <a:pt x="359" y="1202"/>
                  </a:lnTo>
                  <a:lnTo>
                    <a:pt x="356" y="1200"/>
                  </a:lnTo>
                  <a:lnTo>
                    <a:pt x="356" y="1191"/>
                  </a:lnTo>
                  <a:lnTo>
                    <a:pt x="360" y="1191"/>
                  </a:lnTo>
                  <a:lnTo>
                    <a:pt x="360" y="1192"/>
                  </a:lnTo>
                  <a:lnTo>
                    <a:pt x="366" y="1188"/>
                  </a:lnTo>
                  <a:lnTo>
                    <a:pt x="365" y="1179"/>
                  </a:lnTo>
                  <a:lnTo>
                    <a:pt x="365" y="1174"/>
                  </a:lnTo>
                  <a:lnTo>
                    <a:pt x="359" y="1167"/>
                  </a:lnTo>
                  <a:lnTo>
                    <a:pt x="357" y="1162"/>
                  </a:lnTo>
                  <a:lnTo>
                    <a:pt x="355" y="1155"/>
                  </a:lnTo>
                  <a:lnTo>
                    <a:pt x="348" y="1156"/>
                  </a:lnTo>
                  <a:lnTo>
                    <a:pt x="348" y="1153"/>
                  </a:lnTo>
                  <a:lnTo>
                    <a:pt x="345" y="1150"/>
                  </a:lnTo>
                  <a:lnTo>
                    <a:pt x="342" y="1152"/>
                  </a:lnTo>
                  <a:lnTo>
                    <a:pt x="342" y="1148"/>
                  </a:lnTo>
                  <a:lnTo>
                    <a:pt x="341" y="1147"/>
                  </a:lnTo>
                  <a:lnTo>
                    <a:pt x="339" y="1147"/>
                  </a:lnTo>
                  <a:lnTo>
                    <a:pt x="339" y="1152"/>
                  </a:lnTo>
                  <a:lnTo>
                    <a:pt x="338" y="1153"/>
                  </a:lnTo>
                  <a:lnTo>
                    <a:pt x="336" y="1149"/>
                  </a:lnTo>
                  <a:lnTo>
                    <a:pt x="335" y="1150"/>
                  </a:lnTo>
                  <a:lnTo>
                    <a:pt x="331" y="1150"/>
                  </a:lnTo>
                  <a:lnTo>
                    <a:pt x="330" y="1153"/>
                  </a:lnTo>
                  <a:lnTo>
                    <a:pt x="325" y="1150"/>
                  </a:lnTo>
                  <a:lnTo>
                    <a:pt x="324" y="1147"/>
                  </a:lnTo>
                  <a:lnTo>
                    <a:pt x="326" y="1146"/>
                  </a:lnTo>
                  <a:lnTo>
                    <a:pt x="327" y="1144"/>
                  </a:lnTo>
                  <a:lnTo>
                    <a:pt x="326" y="1142"/>
                  </a:lnTo>
                  <a:lnTo>
                    <a:pt x="320" y="1140"/>
                  </a:lnTo>
                  <a:lnTo>
                    <a:pt x="317" y="1136"/>
                  </a:lnTo>
                  <a:lnTo>
                    <a:pt x="317" y="1129"/>
                  </a:lnTo>
                  <a:lnTo>
                    <a:pt x="310" y="1124"/>
                  </a:lnTo>
                  <a:lnTo>
                    <a:pt x="305" y="1124"/>
                  </a:lnTo>
                  <a:lnTo>
                    <a:pt x="302" y="1122"/>
                  </a:lnTo>
                  <a:lnTo>
                    <a:pt x="294" y="1122"/>
                  </a:lnTo>
                  <a:lnTo>
                    <a:pt x="292" y="1119"/>
                  </a:lnTo>
                  <a:lnTo>
                    <a:pt x="290" y="1114"/>
                  </a:lnTo>
                  <a:lnTo>
                    <a:pt x="288" y="1110"/>
                  </a:lnTo>
                  <a:lnTo>
                    <a:pt x="283" y="1107"/>
                  </a:lnTo>
                  <a:lnTo>
                    <a:pt x="278" y="1108"/>
                  </a:lnTo>
                  <a:lnTo>
                    <a:pt x="277" y="1106"/>
                  </a:lnTo>
                  <a:lnTo>
                    <a:pt x="275" y="1106"/>
                  </a:lnTo>
                  <a:lnTo>
                    <a:pt x="275" y="1104"/>
                  </a:lnTo>
                  <a:lnTo>
                    <a:pt x="274" y="1102"/>
                  </a:lnTo>
                  <a:lnTo>
                    <a:pt x="271" y="1105"/>
                  </a:lnTo>
                  <a:lnTo>
                    <a:pt x="269" y="1104"/>
                  </a:lnTo>
                  <a:lnTo>
                    <a:pt x="268" y="1099"/>
                  </a:lnTo>
                  <a:lnTo>
                    <a:pt x="264" y="1096"/>
                  </a:lnTo>
                  <a:lnTo>
                    <a:pt x="260" y="1095"/>
                  </a:lnTo>
                  <a:lnTo>
                    <a:pt x="253" y="1096"/>
                  </a:lnTo>
                  <a:lnTo>
                    <a:pt x="251" y="1086"/>
                  </a:lnTo>
                  <a:lnTo>
                    <a:pt x="253" y="1086"/>
                  </a:lnTo>
                  <a:lnTo>
                    <a:pt x="254" y="1083"/>
                  </a:lnTo>
                  <a:lnTo>
                    <a:pt x="253" y="1076"/>
                  </a:lnTo>
                  <a:lnTo>
                    <a:pt x="251" y="1076"/>
                  </a:lnTo>
                  <a:lnTo>
                    <a:pt x="251" y="1071"/>
                  </a:lnTo>
                  <a:lnTo>
                    <a:pt x="248" y="1070"/>
                  </a:lnTo>
                  <a:lnTo>
                    <a:pt x="247" y="1070"/>
                  </a:lnTo>
                  <a:lnTo>
                    <a:pt x="245" y="1067"/>
                  </a:lnTo>
                  <a:lnTo>
                    <a:pt x="242" y="1067"/>
                  </a:lnTo>
                  <a:lnTo>
                    <a:pt x="240" y="1066"/>
                  </a:lnTo>
                  <a:lnTo>
                    <a:pt x="240" y="1064"/>
                  </a:lnTo>
                  <a:lnTo>
                    <a:pt x="242" y="1064"/>
                  </a:lnTo>
                  <a:lnTo>
                    <a:pt x="244" y="1061"/>
                  </a:lnTo>
                  <a:lnTo>
                    <a:pt x="242" y="1055"/>
                  </a:lnTo>
                  <a:lnTo>
                    <a:pt x="241" y="1053"/>
                  </a:lnTo>
                  <a:lnTo>
                    <a:pt x="239" y="1053"/>
                  </a:lnTo>
                  <a:lnTo>
                    <a:pt x="238" y="1049"/>
                  </a:lnTo>
                  <a:lnTo>
                    <a:pt x="238" y="1039"/>
                  </a:lnTo>
                  <a:lnTo>
                    <a:pt x="236" y="1035"/>
                  </a:lnTo>
                  <a:lnTo>
                    <a:pt x="239" y="1030"/>
                  </a:lnTo>
                  <a:lnTo>
                    <a:pt x="234" y="1034"/>
                  </a:lnTo>
                  <a:lnTo>
                    <a:pt x="229" y="1031"/>
                  </a:lnTo>
                  <a:lnTo>
                    <a:pt x="229" y="1023"/>
                  </a:lnTo>
                  <a:lnTo>
                    <a:pt x="226" y="1022"/>
                  </a:lnTo>
                  <a:lnTo>
                    <a:pt x="224" y="1024"/>
                  </a:lnTo>
                  <a:lnTo>
                    <a:pt x="222" y="1024"/>
                  </a:lnTo>
                  <a:lnTo>
                    <a:pt x="220" y="1021"/>
                  </a:lnTo>
                  <a:lnTo>
                    <a:pt x="220" y="1015"/>
                  </a:lnTo>
                  <a:lnTo>
                    <a:pt x="217" y="1013"/>
                  </a:lnTo>
                  <a:lnTo>
                    <a:pt x="215" y="1010"/>
                  </a:lnTo>
                  <a:lnTo>
                    <a:pt x="210" y="1010"/>
                  </a:lnTo>
                  <a:lnTo>
                    <a:pt x="208" y="1005"/>
                  </a:lnTo>
                  <a:lnTo>
                    <a:pt x="208" y="1000"/>
                  </a:lnTo>
                  <a:lnTo>
                    <a:pt x="208" y="998"/>
                  </a:lnTo>
                  <a:lnTo>
                    <a:pt x="205" y="999"/>
                  </a:lnTo>
                  <a:lnTo>
                    <a:pt x="205" y="1004"/>
                  </a:lnTo>
                  <a:lnTo>
                    <a:pt x="204" y="1004"/>
                  </a:lnTo>
                  <a:lnTo>
                    <a:pt x="203" y="1001"/>
                  </a:lnTo>
                  <a:lnTo>
                    <a:pt x="202" y="1004"/>
                  </a:lnTo>
                  <a:lnTo>
                    <a:pt x="198" y="1000"/>
                  </a:lnTo>
                  <a:lnTo>
                    <a:pt x="192" y="999"/>
                  </a:lnTo>
                  <a:lnTo>
                    <a:pt x="191" y="1003"/>
                  </a:lnTo>
                  <a:lnTo>
                    <a:pt x="187" y="1003"/>
                  </a:lnTo>
                  <a:lnTo>
                    <a:pt x="186" y="1001"/>
                  </a:lnTo>
                  <a:lnTo>
                    <a:pt x="182" y="1001"/>
                  </a:lnTo>
                  <a:lnTo>
                    <a:pt x="180" y="1005"/>
                  </a:lnTo>
                  <a:lnTo>
                    <a:pt x="180" y="1009"/>
                  </a:lnTo>
                  <a:lnTo>
                    <a:pt x="178" y="1009"/>
                  </a:lnTo>
                  <a:lnTo>
                    <a:pt x="176" y="1006"/>
                  </a:lnTo>
                  <a:lnTo>
                    <a:pt x="175" y="1006"/>
                  </a:lnTo>
                  <a:lnTo>
                    <a:pt x="173" y="1007"/>
                  </a:lnTo>
                  <a:lnTo>
                    <a:pt x="172" y="1004"/>
                  </a:lnTo>
                  <a:lnTo>
                    <a:pt x="168" y="1004"/>
                  </a:lnTo>
                  <a:lnTo>
                    <a:pt x="168" y="1001"/>
                  </a:lnTo>
                  <a:lnTo>
                    <a:pt x="167" y="997"/>
                  </a:lnTo>
                  <a:lnTo>
                    <a:pt x="167" y="991"/>
                  </a:lnTo>
                  <a:lnTo>
                    <a:pt x="163" y="987"/>
                  </a:lnTo>
                  <a:lnTo>
                    <a:pt x="160" y="982"/>
                  </a:lnTo>
                  <a:lnTo>
                    <a:pt x="163" y="977"/>
                  </a:lnTo>
                  <a:lnTo>
                    <a:pt x="163" y="975"/>
                  </a:lnTo>
                  <a:lnTo>
                    <a:pt x="156" y="969"/>
                  </a:lnTo>
                  <a:lnTo>
                    <a:pt x="156" y="968"/>
                  </a:lnTo>
                  <a:lnTo>
                    <a:pt x="155" y="965"/>
                  </a:lnTo>
                  <a:lnTo>
                    <a:pt x="161" y="962"/>
                  </a:lnTo>
                  <a:lnTo>
                    <a:pt x="160" y="958"/>
                  </a:lnTo>
                  <a:lnTo>
                    <a:pt x="158" y="956"/>
                  </a:lnTo>
                  <a:lnTo>
                    <a:pt x="158" y="948"/>
                  </a:lnTo>
                  <a:lnTo>
                    <a:pt x="162" y="942"/>
                  </a:lnTo>
                  <a:lnTo>
                    <a:pt x="167" y="941"/>
                  </a:lnTo>
                  <a:lnTo>
                    <a:pt x="168" y="938"/>
                  </a:lnTo>
                  <a:lnTo>
                    <a:pt x="163" y="928"/>
                  </a:lnTo>
                  <a:lnTo>
                    <a:pt x="164" y="926"/>
                  </a:lnTo>
                  <a:lnTo>
                    <a:pt x="163" y="923"/>
                  </a:lnTo>
                  <a:lnTo>
                    <a:pt x="163" y="916"/>
                  </a:lnTo>
                  <a:lnTo>
                    <a:pt x="164" y="914"/>
                  </a:lnTo>
                  <a:lnTo>
                    <a:pt x="167" y="915"/>
                  </a:lnTo>
                  <a:lnTo>
                    <a:pt x="168" y="915"/>
                  </a:lnTo>
                  <a:lnTo>
                    <a:pt x="168" y="914"/>
                  </a:lnTo>
                  <a:lnTo>
                    <a:pt x="166" y="910"/>
                  </a:lnTo>
                  <a:lnTo>
                    <a:pt x="166" y="909"/>
                  </a:lnTo>
                  <a:lnTo>
                    <a:pt x="170" y="909"/>
                  </a:lnTo>
                  <a:lnTo>
                    <a:pt x="172" y="909"/>
                  </a:lnTo>
                  <a:lnTo>
                    <a:pt x="168" y="903"/>
                  </a:lnTo>
                  <a:lnTo>
                    <a:pt x="168" y="900"/>
                  </a:lnTo>
                  <a:lnTo>
                    <a:pt x="175" y="903"/>
                  </a:lnTo>
                  <a:lnTo>
                    <a:pt x="178" y="900"/>
                  </a:lnTo>
                  <a:lnTo>
                    <a:pt x="180" y="899"/>
                  </a:lnTo>
                  <a:lnTo>
                    <a:pt x="179" y="897"/>
                  </a:lnTo>
                  <a:lnTo>
                    <a:pt x="178" y="892"/>
                  </a:lnTo>
                  <a:lnTo>
                    <a:pt x="174" y="890"/>
                  </a:lnTo>
                  <a:lnTo>
                    <a:pt x="174" y="886"/>
                  </a:lnTo>
                  <a:lnTo>
                    <a:pt x="174" y="880"/>
                  </a:lnTo>
                  <a:lnTo>
                    <a:pt x="178" y="874"/>
                  </a:lnTo>
                  <a:lnTo>
                    <a:pt x="173" y="872"/>
                  </a:lnTo>
                  <a:lnTo>
                    <a:pt x="173" y="869"/>
                  </a:lnTo>
                  <a:lnTo>
                    <a:pt x="174" y="866"/>
                  </a:lnTo>
                  <a:lnTo>
                    <a:pt x="175" y="864"/>
                  </a:lnTo>
                  <a:lnTo>
                    <a:pt x="176" y="864"/>
                  </a:lnTo>
                  <a:lnTo>
                    <a:pt x="178" y="863"/>
                  </a:lnTo>
                  <a:lnTo>
                    <a:pt x="176" y="861"/>
                  </a:lnTo>
                  <a:lnTo>
                    <a:pt x="178" y="860"/>
                  </a:lnTo>
                  <a:lnTo>
                    <a:pt x="188" y="855"/>
                  </a:lnTo>
                  <a:lnTo>
                    <a:pt x="190" y="852"/>
                  </a:lnTo>
                  <a:lnTo>
                    <a:pt x="190" y="851"/>
                  </a:lnTo>
                  <a:lnTo>
                    <a:pt x="187" y="850"/>
                  </a:lnTo>
                  <a:lnTo>
                    <a:pt x="186" y="848"/>
                  </a:lnTo>
                  <a:lnTo>
                    <a:pt x="185" y="845"/>
                  </a:lnTo>
                  <a:lnTo>
                    <a:pt x="187" y="843"/>
                  </a:lnTo>
                  <a:lnTo>
                    <a:pt x="187" y="842"/>
                  </a:lnTo>
                  <a:lnTo>
                    <a:pt x="186" y="840"/>
                  </a:lnTo>
                  <a:lnTo>
                    <a:pt x="181" y="840"/>
                  </a:lnTo>
                  <a:lnTo>
                    <a:pt x="180" y="838"/>
                  </a:lnTo>
                  <a:lnTo>
                    <a:pt x="181" y="836"/>
                  </a:lnTo>
                  <a:lnTo>
                    <a:pt x="187" y="834"/>
                  </a:lnTo>
                  <a:lnTo>
                    <a:pt x="188" y="832"/>
                  </a:lnTo>
                  <a:lnTo>
                    <a:pt x="185" y="830"/>
                  </a:lnTo>
                  <a:lnTo>
                    <a:pt x="181" y="832"/>
                  </a:lnTo>
                  <a:lnTo>
                    <a:pt x="179" y="831"/>
                  </a:lnTo>
                  <a:lnTo>
                    <a:pt x="170" y="820"/>
                  </a:lnTo>
                  <a:lnTo>
                    <a:pt x="166" y="817"/>
                  </a:lnTo>
                  <a:lnTo>
                    <a:pt x="166" y="816"/>
                  </a:lnTo>
                  <a:lnTo>
                    <a:pt x="170" y="815"/>
                  </a:lnTo>
                  <a:lnTo>
                    <a:pt x="170" y="814"/>
                  </a:lnTo>
                  <a:lnTo>
                    <a:pt x="169" y="807"/>
                  </a:lnTo>
                  <a:lnTo>
                    <a:pt x="169" y="804"/>
                  </a:lnTo>
                  <a:lnTo>
                    <a:pt x="169" y="803"/>
                  </a:lnTo>
                  <a:lnTo>
                    <a:pt x="168" y="802"/>
                  </a:lnTo>
                  <a:lnTo>
                    <a:pt x="166" y="805"/>
                  </a:lnTo>
                  <a:lnTo>
                    <a:pt x="163" y="805"/>
                  </a:lnTo>
                  <a:lnTo>
                    <a:pt x="161" y="804"/>
                  </a:lnTo>
                  <a:lnTo>
                    <a:pt x="152" y="803"/>
                  </a:lnTo>
                  <a:lnTo>
                    <a:pt x="144" y="804"/>
                  </a:lnTo>
                  <a:lnTo>
                    <a:pt x="142" y="801"/>
                  </a:lnTo>
                  <a:lnTo>
                    <a:pt x="143" y="796"/>
                  </a:lnTo>
                  <a:lnTo>
                    <a:pt x="142" y="792"/>
                  </a:lnTo>
                  <a:lnTo>
                    <a:pt x="139" y="789"/>
                  </a:lnTo>
                  <a:lnTo>
                    <a:pt x="139" y="786"/>
                  </a:lnTo>
                  <a:lnTo>
                    <a:pt x="140" y="786"/>
                  </a:lnTo>
                  <a:lnTo>
                    <a:pt x="143" y="780"/>
                  </a:lnTo>
                  <a:lnTo>
                    <a:pt x="144" y="777"/>
                  </a:lnTo>
                  <a:lnTo>
                    <a:pt x="148" y="772"/>
                  </a:lnTo>
                  <a:lnTo>
                    <a:pt x="148" y="769"/>
                  </a:lnTo>
                  <a:lnTo>
                    <a:pt x="150" y="765"/>
                  </a:lnTo>
                  <a:lnTo>
                    <a:pt x="149" y="756"/>
                  </a:lnTo>
                  <a:lnTo>
                    <a:pt x="145" y="754"/>
                  </a:lnTo>
                  <a:lnTo>
                    <a:pt x="145" y="747"/>
                  </a:lnTo>
                  <a:lnTo>
                    <a:pt x="143" y="744"/>
                  </a:lnTo>
                  <a:lnTo>
                    <a:pt x="142" y="745"/>
                  </a:lnTo>
                  <a:lnTo>
                    <a:pt x="137" y="750"/>
                  </a:lnTo>
                  <a:lnTo>
                    <a:pt x="133" y="753"/>
                  </a:lnTo>
                  <a:lnTo>
                    <a:pt x="128" y="753"/>
                  </a:lnTo>
                  <a:lnTo>
                    <a:pt x="126" y="751"/>
                  </a:lnTo>
                  <a:lnTo>
                    <a:pt x="125" y="748"/>
                  </a:lnTo>
                  <a:lnTo>
                    <a:pt x="115" y="742"/>
                  </a:lnTo>
                  <a:lnTo>
                    <a:pt x="110" y="741"/>
                  </a:lnTo>
                  <a:lnTo>
                    <a:pt x="110" y="739"/>
                  </a:lnTo>
                  <a:lnTo>
                    <a:pt x="112" y="738"/>
                  </a:lnTo>
                  <a:lnTo>
                    <a:pt x="114" y="736"/>
                  </a:lnTo>
                  <a:lnTo>
                    <a:pt x="114" y="735"/>
                  </a:lnTo>
                  <a:lnTo>
                    <a:pt x="113" y="733"/>
                  </a:lnTo>
                  <a:lnTo>
                    <a:pt x="109" y="733"/>
                  </a:lnTo>
                  <a:lnTo>
                    <a:pt x="108" y="732"/>
                  </a:lnTo>
                  <a:lnTo>
                    <a:pt x="106" y="721"/>
                  </a:lnTo>
                  <a:lnTo>
                    <a:pt x="107" y="720"/>
                  </a:lnTo>
                  <a:lnTo>
                    <a:pt x="113" y="720"/>
                  </a:lnTo>
                  <a:lnTo>
                    <a:pt x="113" y="717"/>
                  </a:lnTo>
                  <a:lnTo>
                    <a:pt x="104" y="706"/>
                  </a:lnTo>
                  <a:lnTo>
                    <a:pt x="102" y="701"/>
                  </a:lnTo>
                  <a:lnTo>
                    <a:pt x="98" y="697"/>
                  </a:lnTo>
                  <a:lnTo>
                    <a:pt x="90" y="698"/>
                  </a:lnTo>
                  <a:lnTo>
                    <a:pt x="88" y="696"/>
                  </a:lnTo>
                  <a:lnTo>
                    <a:pt x="83" y="692"/>
                  </a:lnTo>
                  <a:lnTo>
                    <a:pt x="79" y="695"/>
                  </a:lnTo>
                  <a:lnTo>
                    <a:pt x="79" y="701"/>
                  </a:lnTo>
                  <a:lnTo>
                    <a:pt x="76" y="700"/>
                  </a:lnTo>
                  <a:lnTo>
                    <a:pt x="64" y="701"/>
                  </a:lnTo>
                  <a:lnTo>
                    <a:pt x="60" y="697"/>
                  </a:lnTo>
                  <a:lnTo>
                    <a:pt x="58" y="688"/>
                  </a:lnTo>
                  <a:lnTo>
                    <a:pt x="58" y="680"/>
                  </a:lnTo>
                  <a:lnTo>
                    <a:pt x="65" y="670"/>
                  </a:lnTo>
                  <a:lnTo>
                    <a:pt x="69" y="667"/>
                  </a:lnTo>
                  <a:lnTo>
                    <a:pt x="69" y="666"/>
                  </a:lnTo>
                  <a:lnTo>
                    <a:pt x="66" y="665"/>
                  </a:lnTo>
                  <a:lnTo>
                    <a:pt x="61" y="661"/>
                  </a:lnTo>
                  <a:lnTo>
                    <a:pt x="60" y="659"/>
                  </a:lnTo>
                  <a:lnTo>
                    <a:pt x="60" y="655"/>
                  </a:lnTo>
                  <a:lnTo>
                    <a:pt x="60" y="654"/>
                  </a:lnTo>
                  <a:lnTo>
                    <a:pt x="57" y="652"/>
                  </a:lnTo>
                  <a:lnTo>
                    <a:pt x="55" y="650"/>
                  </a:lnTo>
                  <a:lnTo>
                    <a:pt x="58" y="644"/>
                  </a:lnTo>
                  <a:lnTo>
                    <a:pt x="58" y="640"/>
                  </a:lnTo>
                  <a:lnTo>
                    <a:pt x="54" y="636"/>
                  </a:lnTo>
                  <a:lnTo>
                    <a:pt x="51" y="635"/>
                  </a:lnTo>
                  <a:lnTo>
                    <a:pt x="48" y="631"/>
                  </a:lnTo>
                  <a:lnTo>
                    <a:pt x="47" y="628"/>
                  </a:lnTo>
                  <a:lnTo>
                    <a:pt x="45" y="622"/>
                  </a:lnTo>
                  <a:lnTo>
                    <a:pt x="42" y="616"/>
                  </a:lnTo>
                  <a:lnTo>
                    <a:pt x="36" y="610"/>
                  </a:lnTo>
                  <a:lnTo>
                    <a:pt x="34" y="606"/>
                  </a:lnTo>
                  <a:lnTo>
                    <a:pt x="33" y="600"/>
                  </a:lnTo>
                  <a:lnTo>
                    <a:pt x="30" y="599"/>
                  </a:lnTo>
                  <a:lnTo>
                    <a:pt x="30" y="598"/>
                  </a:lnTo>
                  <a:lnTo>
                    <a:pt x="33" y="594"/>
                  </a:lnTo>
                  <a:lnTo>
                    <a:pt x="34" y="587"/>
                  </a:lnTo>
                  <a:lnTo>
                    <a:pt x="30" y="579"/>
                  </a:lnTo>
                  <a:lnTo>
                    <a:pt x="29" y="575"/>
                  </a:lnTo>
                  <a:lnTo>
                    <a:pt x="25" y="571"/>
                  </a:lnTo>
                  <a:lnTo>
                    <a:pt x="25" y="569"/>
                  </a:lnTo>
                  <a:lnTo>
                    <a:pt x="29" y="569"/>
                  </a:lnTo>
                  <a:lnTo>
                    <a:pt x="30" y="566"/>
                  </a:lnTo>
                  <a:lnTo>
                    <a:pt x="30" y="564"/>
                  </a:lnTo>
                  <a:lnTo>
                    <a:pt x="31" y="561"/>
                  </a:lnTo>
                  <a:lnTo>
                    <a:pt x="28" y="560"/>
                  </a:lnTo>
                  <a:lnTo>
                    <a:pt x="25" y="557"/>
                  </a:lnTo>
                  <a:lnTo>
                    <a:pt x="24" y="558"/>
                  </a:lnTo>
                  <a:lnTo>
                    <a:pt x="23" y="555"/>
                  </a:lnTo>
                  <a:lnTo>
                    <a:pt x="25" y="549"/>
                  </a:lnTo>
                  <a:lnTo>
                    <a:pt x="25" y="547"/>
                  </a:lnTo>
                  <a:lnTo>
                    <a:pt x="23" y="545"/>
                  </a:lnTo>
                  <a:lnTo>
                    <a:pt x="22" y="542"/>
                  </a:lnTo>
                  <a:lnTo>
                    <a:pt x="23" y="536"/>
                  </a:lnTo>
                  <a:lnTo>
                    <a:pt x="25" y="533"/>
                  </a:lnTo>
                  <a:lnTo>
                    <a:pt x="31" y="531"/>
                  </a:lnTo>
                  <a:lnTo>
                    <a:pt x="31" y="529"/>
                  </a:lnTo>
                  <a:lnTo>
                    <a:pt x="31" y="523"/>
                  </a:lnTo>
                  <a:lnTo>
                    <a:pt x="29" y="516"/>
                  </a:lnTo>
                  <a:lnTo>
                    <a:pt x="29" y="513"/>
                  </a:lnTo>
                  <a:lnTo>
                    <a:pt x="29" y="510"/>
                  </a:lnTo>
                  <a:lnTo>
                    <a:pt x="29" y="509"/>
                  </a:lnTo>
                  <a:lnTo>
                    <a:pt x="22" y="509"/>
                  </a:lnTo>
                  <a:lnTo>
                    <a:pt x="21" y="505"/>
                  </a:lnTo>
                  <a:lnTo>
                    <a:pt x="21" y="501"/>
                  </a:lnTo>
                  <a:lnTo>
                    <a:pt x="24" y="494"/>
                  </a:lnTo>
                  <a:lnTo>
                    <a:pt x="25" y="488"/>
                  </a:lnTo>
                  <a:lnTo>
                    <a:pt x="28" y="487"/>
                  </a:lnTo>
                  <a:lnTo>
                    <a:pt x="29" y="485"/>
                  </a:lnTo>
                  <a:lnTo>
                    <a:pt x="25" y="483"/>
                  </a:lnTo>
                  <a:lnTo>
                    <a:pt x="21" y="482"/>
                  </a:lnTo>
                  <a:lnTo>
                    <a:pt x="19" y="479"/>
                  </a:lnTo>
                  <a:lnTo>
                    <a:pt x="19" y="477"/>
                  </a:lnTo>
                  <a:lnTo>
                    <a:pt x="23" y="477"/>
                  </a:lnTo>
                  <a:lnTo>
                    <a:pt x="24" y="474"/>
                  </a:lnTo>
                  <a:lnTo>
                    <a:pt x="23" y="473"/>
                  </a:lnTo>
                  <a:lnTo>
                    <a:pt x="21" y="473"/>
                  </a:lnTo>
                  <a:lnTo>
                    <a:pt x="18" y="471"/>
                  </a:lnTo>
                  <a:lnTo>
                    <a:pt x="18" y="469"/>
                  </a:lnTo>
                  <a:lnTo>
                    <a:pt x="21" y="467"/>
                  </a:lnTo>
                  <a:lnTo>
                    <a:pt x="21" y="464"/>
                  </a:lnTo>
                  <a:lnTo>
                    <a:pt x="15" y="458"/>
                  </a:lnTo>
                  <a:lnTo>
                    <a:pt x="15" y="453"/>
                  </a:lnTo>
                  <a:lnTo>
                    <a:pt x="12" y="452"/>
                  </a:lnTo>
                  <a:lnTo>
                    <a:pt x="11" y="457"/>
                  </a:lnTo>
                  <a:lnTo>
                    <a:pt x="6" y="457"/>
                  </a:lnTo>
                  <a:lnTo>
                    <a:pt x="5" y="453"/>
                  </a:lnTo>
                  <a:lnTo>
                    <a:pt x="5" y="452"/>
                  </a:lnTo>
                  <a:lnTo>
                    <a:pt x="0" y="451"/>
                  </a:lnTo>
                  <a:lnTo>
                    <a:pt x="0" y="448"/>
                  </a:lnTo>
                  <a:lnTo>
                    <a:pt x="1" y="445"/>
                  </a:lnTo>
                  <a:lnTo>
                    <a:pt x="4" y="439"/>
                  </a:lnTo>
                  <a:lnTo>
                    <a:pt x="4" y="434"/>
                  </a:lnTo>
                  <a:lnTo>
                    <a:pt x="5" y="432"/>
                  </a:lnTo>
                  <a:lnTo>
                    <a:pt x="10" y="428"/>
                  </a:lnTo>
                  <a:lnTo>
                    <a:pt x="12" y="426"/>
                  </a:lnTo>
                  <a:lnTo>
                    <a:pt x="13" y="421"/>
                  </a:lnTo>
                  <a:lnTo>
                    <a:pt x="11" y="415"/>
                  </a:lnTo>
                  <a:lnTo>
                    <a:pt x="15" y="410"/>
                  </a:lnTo>
                  <a:lnTo>
                    <a:pt x="17" y="408"/>
                  </a:lnTo>
                  <a:lnTo>
                    <a:pt x="17" y="405"/>
                  </a:lnTo>
                  <a:lnTo>
                    <a:pt x="19" y="403"/>
                  </a:lnTo>
                  <a:lnTo>
                    <a:pt x="21" y="408"/>
                  </a:lnTo>
                  <a:lnTo>
                    <a:pt x="30" y="409"/>
                  </a:lnTo>
                  <a:lnTo>
                    <a:pt x="36" y="405"/>
                  </a:lnTo>
                  <a:lnTo>
                    <a:pt x="39" y="405"/>
                  </a:lnTo>
                  <a:lnTo>
                    <a:pt x="41" y="400"/>
                  </a:lnTo>
                  <a:lnTo>
                    <a:pt x="42" y="394"/>
                  </a:lnTo>
                  <a:lnTo>
                    <a:pt x="45" y="387"/>
                  </a:lnTo>
                  <a:lnTo>
                    <a:pt x="47" y="387"/>
                  </a:lnTo>
                  <a:lnTo>
                    <a:pt x="52" y="388"/>
                  </a:lnTo>
                  <a:lnTo>
                    <a:pt x="58" y="387"/>
                  </a:lnTo>
                  <a:lnTo>
                    <a:pt x="60" y="385"/>
                  </a:lnTo>
                  <a:lnTo>
                    <a:pt x="61" y="376"/>
                  </a:lnTo>
                  <a:lnTo>
                    <a:pt x="64" y="376"/>
                  </a:lnTo>
                  <a:lnTo>
                    <a:pt x="65" y="374"/>
                  </a:lnTo>
                  <a:lnTo>
                    <a:pt x="69" y="373"/>
                  </a:lnTo>
                  <a:lnTo>
                    <a:pt x="66" y="362"/>
                  </a:lnTo>
                  <a:lnTo>
                    <a:pt x="64" y="360"/>
                  </a:lnTo>
                  <a:lnTo>
                    <a:pt x="64" y="357"/>
                  </a:lnTo>
                  <a:lnTo>
                    <a:pt x="70" y="357"/>
                  </a:lnTo>
                  <a:lnTo>
                    <a:pt x="71" y="356"/>
                  </a:lnTo>
                  <a:lnTo>
                    <a:pt x="69" y="352"/>
                  </a:lnTo>
                  <a:lnTo>
                    <a:pt x="69" y="351"/>
                  </a:lnTo>
                  <a:lnTo>
                    <a:pt x="71" y="346"/>
                  </a:lnTo>
                  <a:lnTo>
                    <a:pt x="70" y="343"/>
                  </a:lnTo>
                  <a:lnTo>
                    <a:pt x="64" y="335"/>
                  </a:lnTo>
                  <a:lnTo>
                    <a:pt x="58" y="327"/>
                  </a:lnTo>
                  <a:lnTo>
                    <a:pt x="54" y="325"/>
                  </a:lnTo>
                  <a:lnTo>
                    <a:pt x="54" y="321"/>
                  </a:lnTo>
                  <a:lnTo>
                    <a:pt x="54" y="314"/>
                  </a:lnTo>
                  <a:lnTo>
                    <a:pt x="54" y="313"/>
                  </a:lnTo>
                  <a:lnTo>
                    <a:pt x="52" y="309"/>
                  </a:lnTo>
                  <a:lnTo>
                    <a:pt x="48" y="308"/>
                  </a:lnTo>
                  <a:lnTo>
                    <a:pt x="41" y="311"/>
                  </a:lnTo>
                  <a:lnTo>
                    <a:pt x="39" y="309"/>
                  </a:lnTo>
                  <a:lnTo>
                    <a:pt x="37" y="307"/>
                  </a:lnTo>
                  <a:lnTo>
                    <a:pt x="41" y="301"/>
                  </a:lnTo>
                  <a:lnTo>
                    <a:pt x="41" y="299"/>
                  </a:lnTo>
                  <a:lnTo>
                    <a:pt x="36" y="298"/>
                  </a:lnTo>
                  <a:lnTo>
                    <a:pt x="36" y="296"/>
                  </a:lnTo>
                  <a:lnTo>
                    <a:pt x="43" y="292"/>
                  </a:lnTo>
                  <a:lnTo>
                    <a:pt x="45" y="286"/>
                  </a:lnTo>
                  <a:lnTo>
                    <a:pt x="45" y="275"/>
                  </a:lnTo>
                  <a:lnTo>
                    <a:pt x="39" y="272"/>
                  </a:lnTo>
                  <a:lnTo>
                    <a:pt x="36" y="268"/>
                  </a:lnTo>
                  <a:lnTo>
                    <a:pt x="33" y="250"/>
                  </a:lnTo>
                  <a:lnTo>
                    <a:pt x="39" y="248"/>
                  </a:lnTo>
                  <a:lnTo>
                    <a:pt x="45" y="250"/>
                  </a:lnTo>
                  <a:lnTo>
                    <a:pt x="49" y="254"/>
                  </a:lnTo>
                  <a:lnTo>
                    <a:pt x="52" y="253"/>
                  </a:lnTo>
                  <a:lnTo>
                    <a:pt x="53" y="250"/>
                  </a:lnTo>
                  <a:lnTo>
                    <a:pt x="52" y="247"/>
                  </a:lnTo>
                  <a:lnTo>
                    <a:pt x="48" y="244"/>
                  </a:lnTo>
                  <a:lnTo>
                    <a:pt x="43" y="239"/>
                  </a:lnTo>
                  <a:lnTo>
                    <a:pt x="43" y="237"/>
                  </a:lnTo>
                  <a:lnTo>
                    <a:pt x="47" y="232"/>
                  </a:lnTo>
                  <a:lnTo>
                    <a:pt x="52" y="229"/>
                  </a:lnTo>
                  <a:lnTo>
                    <a:pt x="52" y="226"/>
                  </a:lnTo>
                  <a:lnTo>
                    <a:pt x="49" y="224"/>
                  </a:lnTo>
                  <a:lnTo>
                    <a:pt x="46" y="220"/>
                  </a:lnTo>
                  <a:lnTo>
                    <a:pt x="35" y="216"/>
                  </a:lnTo>
                  <a:lnTo>
                    <a:pt x="35" y="206"/>
                  </a:lnTo>
                  <a:lnTo>
                    <a:pt x="31" y="202"/>
                  </a:lnTo>
                  <a:lnTo>
                    <a:pt x="30" y="198"/>
                  </a:lnTo>
                  <a:lnTo>
                    <a:pt x="29" y="194"/>
                  </a:lnTo>
                  <a:lnTo>
                    <a:pt x="33" y="189"/>
                  </a:lnTo>
                  <a:lnTo>
                    <a:pt x="36" y="189"/>
                  </a:lnTo>
                  <a:lnTo>
                    <a:pt x="42" y="191"/>
                  </a:lnTo>
                  <a:lnTo>
                    <a:pt x="43" y="189"/>
                  </a:lnTo>
                  <a:lnTo>
                    <a:pt x="41" y="178"/>
                  </a:lnTo>
                  <a:lnTo>
                    <a:pt x="43" y="177"/>
                  </a:lnTo>
                  <a:lnTo>
                    <a:pt x="49" y="176"/>
                  </a:lnTo>
                  <a:lnTo>
                    <a:pt x="51" y="174"/>
                  </a:lnTo>
                  <a:lnTo>
                    <a:pt x="52" y="172"/>
                  </a:lnTo>
                  <a:lnTo>
                    <a:pt x="51" y="167"/>
                  </a:lnTo>
                  <a:lnTo>
                    <a:pt x="46" y="161"/>
                  </a:lnTo>
                  <a:lnTo>
                    <a:pt x="46" y="154"/>
                  </a:lnTo>
                  <a:lnTo>
                    <a:pt x="45" y="153"/>
                  </a:lnTo>
                  <a:lnTo>
                    <a:pt x="42" y="153"/>
                  </a:lnTo>
                  <a:lnTo>
                    <a:pt x="39" y="158"/>
                  </a:lnTo>
                  <a:lnTo>
                    <a:pt x="36" y="158"/>
                  </a:lnTo>
                  <a:lnTo>
                    <a:pt x="35" y="156"/>
                  </a:lnTo>
                  <a:lnTo>
                    <a:pt x="36" y="153"/>
                  </a:lnTo>
                  <a:lnTo>
                    <a:pt x="43" y="150"/>
                  </a:lnTo>
                  <a:lnTo>
                    <a:pt x="46" y="149"/>
                  </a:lnTo>
                  <a:lnTo>
                    <a:pt x="48" y="144"/>
                  </a:lnTo>
                  <a:lnTo>
                    <a:pt x="52" y="136"/>
                  </a:lnTo>
                  <a:lnTo>
                    <a:pt x="53" y="132"/>
                  </a:lnTo>
                  <a:lnTo>
                    <a:pt x="59" y="132"/>
                  </a:lnTo>
                  <a:lnTo>
                    <a:pt x="64" y="132"/>
                  </a:lnTo>
                  <a:lnTo>
                    <a:pt x="65" y="129"/>
                  </a:lnTo>
                  <a:lnTo>
                    <a:pt x="65" y="126"/>
                  </a:lnTo>
                  <a:lnTo>
                    <a:pt x="60" y="120"/>
                  </a:lnTo>
                  <a:lnTo>
                    <a:pt x="59" y="117"/>
                  </a:lnTo>
                  <a:lnTo>
                    <a:pt x="59" y="113"/>
                  </a:lnTo>
                  <a:lnTo>
                    <a:pt x="60" y="111"/>
                  </a:lnTo>
                  <a:lnTo>
                    <a:pt x="67" y="102"/>
                  </a:lnTo>
                  <a:lnTo>
                    <a:pt x="70" y="98"/>
                  </a:lnTo>
                  <a:lnTo>
                    <a:pt x="70" y="93"/>
                  </a:lnTo>
                  <a:lnTo>
                    <a:pt x="69" y="88"/>
                  </a:lnTo>
                  <a:lnTo>
                    <a:pt x="65" y="83"/>
                  </a:lnTo>
                  <a:lnTo>
                    <a:pt x="60" y="79"/>
                  </a:lnTo>
                  <a:lnTo>
                    <a:pt x="54" y="72"/>
                  </a:lnTo>
                  <a:lnTo>
                    <a:pt x="45" y="63"/>
                  </a:lnTo>
                  <a:lnTo>
                    <a:pt x="43" y="60"/>
                  </a:lnTo>
                  <a:lnTo>
                    <a:pt x="47" y="53"/>
                  </a:lnTo>
                  <a:lnTo>
                    <a:pt x="45" y="47"/>
                  </a:lnTo>
                  <a:lnTo>
                    <a:pt x="46" y="37"/>
                  </a:lnTo>
                  <a:lnTo>
                    <a:pt x="45" y="34"/>
                  </a:lnTo>
                  <a:lnTo>
                    <a:pt x="41" y="31"/>
                  </a:lnTo>
                  <a:lnTo>
                    <a:pt x="36" y="18"/>
                  </a:lnTo>
                  <a:lnTo>
                    <a:pt x="35" y="15"/>
                  </a:lnTo>
                  <a:lnTo>
                    <a:pt x="28" y="13"/>
                  </a:lnTo>
                  <a:lnTo>
                    <a:pt x="27" y="12"/>
                  </a:lnTo>
                  <a:lnTo>
                    <a:pt x="25" y="11"/>
                  </a:lnTo>
                  <a:lnTo>
                    <a:pt x="28" y="9"/>
                  </a:lnTo>
                  <a:lnTo>
                    <a:pt x="30" y="9"/>
                  </a:lnTo>
                  <a:lnTo>
                    <a:pt x="33" y="11"/>
                  </a:lnTo>
                  <a:lnTo>
                    <a:pt x="34" y="11"/>
                  </a:lnTo>
                  <a:lnTo>
                    <a:pt x="36" y="7"/>
                  </a:lnTo>
                  <a:lnTo>
                    <a:pt x="34" y="5"/>
                  </a:lnTo>
                  <a:lnTo>
                    <a:pt x="30" y="6"/>
                  </a:lnTo>
                  <a:lnTo>
                    <a:pt x="27" y="5"/>
                  </a:lnTo>
                  <a:lnTo>
                    <a:pt x="27" y="3"/>
                  </a:lnTo>
                  <a:lnTo>
                    <a:pt x="31" y="0"/>
                  </a:lnTo>
                </a:path>
              </a:pathLst>
            </a:custGeom>
            <a:noFill/>
            <a:ln w="158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pl-PL"/>
            </a:p>
          </p:txBody>
        </p:sp>
        <p:sp>
          <p:nvSpPr>
            <p:cNvPr id="282" name="Freeform 77">
              <a:extLst>
                <a:ext uri="{FF2B5EF4-FFF2-40B4-BE49-F238E27FC236}">
                  <a16:creationId xmlns:a16="http://schemas.microsoft.com/office/drawing/2014/main" id="{22A62409-CE07-0733-B704-3FD86D7DF734}"/>
                </a:ext>
              </a:extLst>
            </p:cNvPr>
            <p:cNvSpPr>
              <a:spLocks/>
            </p:cNvSpPr>
            <p:nvPr/>
          </p:nvSpPr>
          <p:spPr bwMode="auto">
            <a:xfrm>
              <a:off x="3931" y="2955"/>
              <a:ext cx="882" cy="380"/>
            </a:xfrm>
            <a:custGeom>
              <a:avLst/>
              <a:gdLst>
                <a:gd name="T0" fmla="*/ 0 w 1765"/>
                <a:gd name="T1" fmla="*/ 1 h 758"/>
                <a:gd name="T2" fmla="*/ 0 w 1765"/>
                <a:gd name="T3" fmla="*/ 1 h 758"/>
                <a:gd name="T4" fmla="*/ 0 w 1765"/>
                <a:gd name="T5" fmla="*/ 1 h 758"/>
                <a:gd name="T6" fmla="*/ 0 w 1765"/>
                <a:gd name="T7" fmla="*/ 1 h 758"/>
                <a:gd name="T8" fmla="*/ 0 w 1765"/>
                <a:gd name="T9" fmla="*/ 1 h 758"/>
                <a:gd name="T10" fmla="*/ 0 w 1765"/>
                <a:gd name="T11" fmla="*/ 1 h 758"/>
                <a:gd name="T12" fmla="*/ 0 w 1765"/>
                <a:gd name="T13" fmla="*/ 1 h 758"/>
                <a:gd name="T14" fmla="*/ 0 w 1765"/>
                <a:gd name="T15" fmla="*/ 1 h 758"/>
                <a:gd name="T16" fmla="*/ 0 w 1765"/>
                <a:gd name="T17" fmla="*/ 1 h 758"/>
                <a:gd name="T18" fmla="*/ 0 w 1765"/>
                <a:gd name="T19" fmla="*/ 1 h 758"/>
                <a:gd name="T20" fmla="*/ 0 w 1765"/>
                <a:gd name="T21" fmla="*/ 1 h 758"/>
                <a:gd name="T22" fmla="*/ 0 w 1765"/>
                <a:gd name="T23" fmla="*/ 1 h 758"/>
                <a:gd name="T24" fmla="*/ 0 w 1765"/>
                <a:gd name="T25" fmla="*/ 1 h 758"/>
                <a:gd name="T26" fmla="*/ 0 w 1765"/>
                <a:gd name="T27" fmla="*/ 1 h 758"/>
                <a:gd name="T28" fmla="*/ 0 w 1765"/>
                <a:gd name="T29" fmla="*/ 1 h 758"/>
                <a:gd name="T30" fmla="*/ 0 w 1765"/>
                <a:gd name="T31" fmla="*/ 1 h 758"/>
                <a:gd name="T32" fmla="*/ 0 w 1765"/>
                <a:gd name="T33" fmla="*/ 1 h 758"/>
                <a:gd name="T34" fmla="*/ 0 w 1765"/>
                <a:gd name="T35" fmla="*/ 1 h 758"/>
                <a:gd name="T36" fmla="*/ 0 w 1765"/>
                <a:gd name="T37" fmla="*/ 1 h 758"/>
                <a:gd name="T38" fmla="*/ 0 w 1765"/>
                <a:gd name="T39" fmla="*/ 1 h 758"/>
                <a:gd name="T40" fmla="*/ 0 w 1765"/>
                <a:gd name="T41" fmla="*/ 1 h 758"/>
                <a:gd name="T42" fmla="*/ 0 w 1765"/>
                <a:gd name="T43" fmla="*/ 1 h 758"/>
                <a:gd name="T44" fmla="*/ 0 w 1765"/>
                <a:gd name="T45" fmla="*/ 1 h 758"/>
                <a:gd name="T46" fmla="*/ 0 w 1765"/>
                <a:gd name="T47" fmla="*/ 1 h 758"/>
                <a:gd name="T48" fmla="*/ 0 w 1765"/>
                <a:gd name="T49" fmla="*/ 1 h 758"/>
                <a:gd name="T50" fmla="*/ 0 w 1765"/>
                <a:gd name="T51" fmla="*/ 1 h 758"/>
                <a:gd name="T52" fmla="*/ 0 w 1765"/>
                <a:gd name="T53" fmla="*/ 1 h 758"/>
                <a:gd name="T54" fmla="*/ 0 w 1765"/>
                <a:gd name="T55" fmla="*/ 1 h 758"/>
                <a:gd name="T56" fmla="*/ 0 w 1765"/>
                <a:gd name="T57" fmla="*/ 1 h 758"/>
                <a:gd name="T58" fmla="*/ 0 w 1765"/>
                <a:gd name="T59" fmla="*/ 1 h 758"/>
                <a:gd name="T60" fmla="*/ 0 w 1765"/>
                <a:gd name="T61" fmla="*/ 1 h 758"/>
                <a:gd name="T62" fmla="*/ 0 w 1765"/>
                <a:gd name="T63" fmla="*/ 1 h 758"/>
                <a:gd name="T64" fmla="*/ 0 w 1765"/>
                <a:gd name="T65" fmla="*/ 1 h 758"/>
                <a:gd name="T66" fmla="*/ 0 w 1765"/>
                <a:gd name="T67" fmla="*/ 1 h 758"/>
                <a:gd name="T68" fmla="*/ 0 w 1765"/>
                <a:gd name="T69" fmla="*/ 1 h 758"/>
                <a:gd name="T70" fmla="*/ 0 w 1765"/>
                <a:gd name="T71" fmla="*/ 1 h 758"/>
                <a:gd name="T72" fmla="*/ 0 w 1765"/>
                <a:gd name="T73" fmla="*/ 1 h 758"/>
                <a:gd name="T74" fmla="*/ 0 w 1765"/>
                <a:gd name="T75" fmla="*/ 1 h 758"/>
                <a:gd name="T76" fmla="*/ 0 w 1765"/>
                <a:gd name="T77" fmla="*/ 1 h 758"/>
                <a:gd name="T78" fmla="*/ 0 w 1765"/>
                <a:gd name="T79" fmla="*/ 1 h 758"/>
                <a:gd name="T80" fmla="*/ 0 w 1765"/>
                <a:gd name="T81" fmla="*/ 1 h 758"/>
                <a:gd name="T82" fmla="*/ 0 w 1765"/>
                <a:gd name="T83" fmla="*/ 1 h 758"/>
                <a:gd name="T84" fmla="*/ 0 w 1765"/>
                <a:gd name="T85" fmla="*/ 1 h 758"/>
                <a:gd name="T86" fmla="*/ 0 w 1765"/>
                <a:gd name="T87" fmla="*/ 1 h 758"/>
                <a:gd name="T88" fmla="*/ 0 w 1765"/>
                <a:gd name="T89" fmla="*/ 1 h 758"/>
                <a:gd name="T90" fmla="*/ 0 w 1765"/>
                <a:gd name="T91" fmla="*/ 1 h 758"/>
                <a:gd name="T92" fmla="*/ 0 w 1765"/>
                <a:gd name="T93" fmla="*/ 1 h 758"/>
                <a:gd name="T94" fmla="*/ 0 w 1765"/>
                <a:gd name="T95" fmla="*/ 1 h 758"/>
                <a:gd name="T96" fmla="*/ 0 w 1765"/>
                <a:gd name="T97" fmla="*/ 1 h 758"/>
                <a:gd name="T98" fmla="*/ 0 w 1765"/>
                <a:gd name="T99" fmla="*/ 1 h 758"/>
                <a:gd name="T100" fmla="*/ 0 w 1765"/>
                <a:gd name="T101" fmla="*/ 1 h 758"/>
                <a:gd name="T102" fmla="*/ 0 w 1765"/>
                <a:gd name="T103" fmla="*/ 1 h 758"/>
                <a:gd name="T104" fmla="*/ 0 w 1765"/>
                <a:gd name="T105" fmla="*/ 1 h 758"/>
                <a:gd name="T106" fmla="*/ 0 w 1765"/>
                <a:gd name="T107" fmla="*/ 1 h 758"/>
                <a:gd name="T108" fmla="*/ 0 w 1765"/>
                <a:gd name="T109" fmla="*/ 1 h 758"/>
                <a:gd name="T110" fmla="*/ 0 w 1765"/>
                <a:gd name="T111" fmla="*/ 1 h 758"/>
                <a:gd name="T112" fmla="*/ 0 w 1765"/>
                <a:gd name="T113" fmla="*/ 1 h 758"/>
                <a:gd name="T114" fmla="*/ 0 w 1765"/>
                <a:gd name="T115" fmla="*/ 1 h 758"/>
                <a:gd name="T116" fmla="*/ 0 w 1765"/>
                <a:gd name="T117" fmla="*/ 1 h 758"/>
                <a:gd name="T118" fmla="*/ 0 w 1765"/>
                <a:gd name="T119" fmla="*/ 1 h 758"/>
                <a:gd name="T120" fmla="*/ 0 w 1765"/>
                <a:gd name="T121" fmla="*/ 1 h 75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765"/>
                <a:gd name="T184" fmla="*/ 0 h 758"/>
                <a:gd name="T185" fmla="*/ 1765 w 1765"/>
                <a:gd name="T186" fmla="*/ 758 h 758"/>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765" h="758">
                  <a:moveTo>
                    <a:pt x="0" y="171"/>
                  </a:moveTo>
                  <a:lnTo>
                    <a:pt x="10" y="172"/>
                  </a:lnTo>
                  <a:lnTo>
                    <a:pt x="16" y="179"/>
                  </a:lnTo>
                  <a:lnTo>
                    <a:pt x="21" y="185"/>
                  </a:lnTo>
                  <a:lnTo>
                    <a:pt x="21" y="191"/>
                  </a:lnTo>
                  <a:lnTo>
                    <a:pt x="24" y="197"/>
                  </a:lnTo>
                  <a:lnTo>
                    <a:pt x="30" y="202"/>
                  </a:lnTo>
                  <a:lnTo>
                    <a:pt x="58" y="203"/>
                  </a:lnTo>
                  <a:lnTo>
                    <a:pt x="70" y="203"/>
                  </a:lnTo>
                  <a:lnTo>
                    <a:pt x="74" y="202"/>
                  </a:lnTo>
                  <a:lnTo>
                    <a:pt x="84" y="202"/>
                  </a:lnTo>
                  <a:lnTo>
                    <a:pt x="89" y="199"/>
                  </a:lnTo>
                  <a:lnTo>
                    <a:pt x="94" y="187"/>
                  </a:lnTo>
                  <a:lnTo>
                    <a:pt x="97" y="184"/>
                  </a:lnTo>
                  <a:lnTo>
                    <a:pt x="104" y="180"/>
                  </a:lnTo>
                  <a:lnTo>
                    <a:pt x="113" y="180"/>
                  </a:lnTo>
                  <a:lnTo>
                    <a:pt x="121" y="179"/>
                  </a:lnTo>
                  <a:lnTo>
                    <a:pt x="133" y="162"/>
                  </a:lnTo>
                  <a:lnTo>
                    <a:pt x="143" y="151"/>
                  </a:lnTo>
                  <a:lnTo>
                    <a:pt x="152" y="133"/>
                  </a:lnTo>
                  <a:lnTo>
                    <a:pt x="155" y="127"/>
                  </a:lnTo>
                  <a:lnTo>
                    <a:pt x="169" y="127"/>
                  </a:lnTo>
                  <a:lnTo>
                    <a:pt x="182" y="128"/>
                  </a:lnTo>
                  <a:lnTo>
                    <a:pt x="194" y="132"/>
                  </a:lnTo>
                  <a:lnTo>
                    <a:pt x="211" y="139"/>
                  </a:lnTo>
                  <a:lnTo>
                    <a:pt x="228" y="145"/>
                  </a:lnTo>
                  <a:lnTo>
                    <a:pt x="240" y="146"/>
                  </a:lnTo>
                  <a:lnTo>
                    <a:pt x="246" y="146"/>
                  </a:lnTo>
                  <a:lnTo>
                    <a:pt x="245" y="163"/>
                  </a:lnTo>
                  <a:lnTo>
                    <a:pt x="245" y="175"/>
                  </a:lnTo>
                  <a:lnTo>
                    <a:pt x="246" y="178"/>
                  </a:lnTo>
                  <a:lnTo>
                    <a:pt x="252" y="180"/>
                  </a:lnTo>
                  <a:lnTo>
                    <a:pt x="262" y="183"/>
                  </a:lnTo>
                  <a:lnTo>
                    <a:pt x="271" y="184"/>
                  </a:lnTo>
                  <a:lnTo>
                    <a:pt x="277" y="186"/>
                  </a:lnTo>
                  <a:lnTo>
                    <a:pt x="281" y="191"/>
                  </a:lnTo>
                  <a:lnTo>
                    <a:pt x="281" y="197"/>
                  </a:lnTo>
                  <a:lnTo>
                    <a:pt x="281" y="204"/>
                  </a:lnTo>
                  <a:lnTo>
                    <a:pt x="269" y="232"/>
                  </a:lnTo>
                  <a:lnTo>
                    <a:pt x="264" y="249"/>
                  </a:lnTo>
                  <a:lnTo>
                    <a:pt x="262" y="270"/>
                  </a:lnTo>
                  <a:lnTo>
                    <a:pt x="260" y="279"/>
                  </a:lnTo>
                  <a:lnTo>
                    <a:pt x="245" y="308"/>
                  </a:lnTo>
                  <a:lnTo>
                    <a:pt x="242" y="315"/>
                  </a:lnTo>
                  <a:lnTo>
                    <a:pt x="254" y="318"/>
                  </a:lnTo>
                  <a:lnTo>
                    <a:pt x="264" y="317"/>
                  </a:lnTo>
                  <a:lnTo>
                    <a:pt x="278" y="314"/>
                  </a:lnTo>
                  <a:lnTo>
                    <a:pt x="284" y="314"/>
                  </a:lnTo>
                  <a:lnTo>
                    <a:pt x="297" y="317"/>
                  </a:lnTo>
                  <a:lnTo>
                    <a:pt x="306" y="321"/>
                  </a:lnTo>
                  <a:lnTo>
                    <a:pt x="317" y="334"/>
                  </a:lnTo>
                  <a:lnTo>
                    <a:pt x="329" y="351"/>
                  </a:lnTo>
                  <a:lnTo>
                    <a:pt x="333" y="360"/>
                  </a:lnTo>
                  <a:lnTo>
                    <a:pt x="332" y="364"/>
                  </a:lnTo>
                  <a:lnTo>
                    <a:pt x="338" y="368"/>
                  </a:lnTo>
                  <a:lnTo>
                    <a:pt x="343" y="369"/>
                  </a:lnTo>
                  <a:lnTo>
                    <a:pt x="351" y="365"/>
                  </a:lnTo>
                  <a:lnTo>
                    <a:pt x="359" y="366"/>
                  </a:lnTo>
                  <a:lnTo>
                    <a:pt x="374" y="369"/>
                  </a:lnTo>
                  <a:lnTo>
                    <a:pt x="395" y="368"/>
                  </a:lnTo>
                  <a:lnTo>
                    <a:pt x="403" y="369"/>
                  </a:lnTo>
                  <a:lnTo>
                    <a:pt x="407" y="372"/>
                  </a:lnTo>
                  <a:lnTo>
                    <a:pt x="414" y="378"/>
                  </a:lnTo>
                  <a:lnTo>
                    <a:pt x="423" y="383"/>
                  </a:lnTo>
                  <a:lnTo>
                    <a:pt x="432" y="386"/>
                  </a:lnTo>
                  <a:lnTo>
                    <a:pt x="443" y="386"/>
                  </a:lnTo>
                  <a:lnTo>
                    <a:pt x="449" y="389"/>
                  </a:lnTo>
                  <a:lnTo>
                    <a:pt x="459" y="404"/>
                  </a:lnTo>
                  <a:lnTo>
                    <a:pt x="468" y="411"/>
                  </a:lnTo>
                  <a:lnTo>
                    <a:pt x="474" y="406"/>
                  </a:lnTo>
                  <a:lnTo>
                    <a:pt x="481" y="402"/>
                  </a:lnTo>
                  <a:lnTo>
                    <a:pt x="498" y="390"/>
                  </a:lnTo>
                  <a:lnTo>
                    <a:pt x="500" y="390"/>
                  </a:lnTo>
                  <a:lnTo>
                    <a:pt x="503" y="393"/>
                  </a:lnTo>
                  <a:lnTo>
                    <a:pt x="504" y="399"/>
                  </a:lnTo>
                  <a:lnTo>
                    <a:pt x="516" y="405"/>
                  </a:lnTo>
                  <a:lnTo>
                    <a:pt x="517" y="410"/>
                  </a:lnTo>
                  <a:lnTo>
                    <a:pt x="519" y="410"/>
                  </a:lnTo>
                  <a:lnTo>
                    <a:pt x="520" y="411"/>
                  </a:lnTo>
                  <a:lnTo>
                    <a:pt x="523" y="410"/>
                  </a:lnTo>
                  <a:lnTo>
                    <a:pt x="525" y="402"/>
                  </a:lnTo>
                  <a:lnTo>
                    <a:pt x="531" y="398"/>
                  </a:lnTo>
                  <a:lnTo>
                    <a:pt x="535" y="402"/>
                  </a:lnTo>
                  <a:lnTo>
                    <a:pt x="540" y="404"/>
                  </a:lnTo>
                  <a:lnTo>
                    <a:pt x="547" y="398"/>
                  </a:lnTo>
                  <a:lnTo>
                    <a:pt x="552" y="400"/>
                  </a:lnTo>
                  <a:lnTo>
                    <a:pt x="555" y="405"/>
                  </a:lnTo>
                  <a:lnTo>
                    <a:pt x="560" y="408"/>
                  </a:lnTo>
                  <a:lnTo>
                    <a:pt x="562" y="412"/>
                  </a:lnTo>
                  <a:lnTo>
                    <a:pt x="565" y="439"/>
                  </a:lnTo>
                  <a:lnTo>
                    <a:pt x="568" y="441"/>
                  </a:lnTo>
                  <a:lnTo>
                    <a:pt x="566" y="443"/>
                  </a:lnTo>
                  <a:lnTo>
                    <a:pt x="553" y="445"/>
                  </a:lnTo>
                  <a:lnTo>
                    <a:pt x="553" y="447"/>
                  </a:lnTo>
                  <a:lnTo>
                    <a:pt x="559" y="452"/>
                  </a:lnTo>
                  <a:lnTo>
                    <a:pt x="550" y="458"/>
                  </a:lnTo>
                  <a:lnTo>
                    <a:pt x="556" y="467"/>
                  </a:lnTo>
                  <a:lnTo>
                    <a:pt x="562" y="466"/>
                  </a:lnTo>
                  <a:lnTo>
                    <a:pt x="561" y="475"/>
                  </a:lnTo>
                  <a:lnTo>
                    <a:pt x="568" y="476"/>
                  </a:lnTo>
                  <a:lnTo>
                    <a:pt x="564" y="481"/>
                  </a:lnTo>
                  <a:lnTo>
                    <a:pt x="571" y="487"/>
                  </a:lnTo>
                  <a:lnTo>
                    <a:pt x="562" y="496"/>
                  </a:lnTo>
                  <a:lnTo>
                    <a:pt x="573" y="499"/>
                  </a:lnTo>
                  <a:lnTo>
                    <a:pt x="578" y="501"/>
                  </a:lnTo>
                  <a:lnTo>
                    <a:pt x="596" y="490"/>
                  </a:lnTo>
                  <a:lnTo>
                    <a:pt x="600" y="501"/>
                  </a:lnTo>
                  <a:lnTo>
                    <a:pt x="602" y="503"/>
                  </a:lnTo>
                  <a:lnTo>
                    <a:pt x="603" y="507"/>
                  </a:lnTo>
                  <a:lnTo>
                    <a:pt x="578" y="527"/>
                  </a:lnTo>
                  <a:lnTo>
                    <a:pt x="572" y="529"/>
                  </a:lnTo>
                  <a:lnTo>
                    <a:pt x="582" y="536"/>
                  </a:lnTo>
                  <a:lnTo>
                    <a:pt x="602" y="526"/>
                  </a:lnTo>
                  <a:lnTo>
                    <a:pt x="613" y="520"/>
                  </a:lnTo>
                  <a:lnTo>
                    <a:pt x="620" y="524"/>
                  </a:lnTo>
                  <a:lnTo>
                    <a:pt x="621" y="526"/>
                  </a:lnTo>
                  <a:lnTo>
                    <a:pt x="614" y="534"/>
                  </a:lnTo>
                  <a:lnTo>
                    <a:pt x="607" y="540"/>
                  </a:lnTo>
                  <a:lnTo>
                    <a:pt x="598" y="541"/>
                  </a:lnTo>
                  <a:lnTo>
                    <a:pt x="596" y="544"/>
                  </a:lnTo>
                  <a:lnTo>
                    <a:pt x="598" y="552"/>
                  </a:lnTo>
                  <a:lnTo>
                    <a:pt x="600" y="555"/>
                  </a:lnTo>
                  <a:lnTo>
                    <a:pt x="597" y="560"/>
                  </a:lnTo>
                  <a:lnTo>
                    <a:pt x="595" y="555"/>
                  </a:lnTo>
                  <a:lnTo>
                    <a:pt x="591" y="554"/>
                  </a:lnTo>
                  <a:lnTo>
                    <a:pt x="590" y="562"/>
                  </a:lnTo>
                  <a:lnTo>
                    <a:pt x="590" y="567"/>
                  </a:lnTo>
                  <a:lnTo>
                    <a:pt x="572" y="562"/>
                  </a:lnTo>
                  <a:lnTo>
                    <a:pt x="568" y="566"/>
                  </a:lnTo>
                  <a:lnTo>
                    <a:pt x="565" y="566"/>
                  </a:lnTo>
                  <a:lnTo>
                    <a:pt x="560" y="567"/>
                  </a:lnTo>
                  <a:lnTo>
                    <a:pt x="556" y="566"/>
                  </a:lnTo>
                  <a:lnTo>
                    <a:pt x="554" y="567"/>
                  </a:lnTo>
                  <a:lnTo>
                    <a:pt x="547" y="567"/>
                  </a:lnTo>
                  <a:lnTo>
                    <a:pt x="524" y="564"/>
                  </a:lnTo>
                  <a:lnTo>
                    <a:pt x="524" y="555"/>
                  </a:lnTo>
                  <a:lnTo>
                    <a:pt x="512" y="561"/>
                  </a:lnTo>
                  <a:lnTo>
                    <a:pt x="511" y="564"/>
                  </a:lnTo>
                  <a:lnTo>
                    <a:pt x="511" y="568"/>
                  </a:lnTo>
                  <a:lnTo>
                    <a:pt x="515" y="573"/>
                  </a:lnTo>
                  <a:lnTo>
                    <a:pt x="522" y="577"/>
                  </a:lnTo>
                  <a:lnTo>
                    <a:pt x="522" y="578"/>
                  </a:lnTo>
                  <a:lnTo>
                    <a:pt x="515" y="582"/>
                  </a:lnTo>
                  <a:lnTo>
                    <a:pt x="515" y="589"/>
                  </a:lnTo>
                  <a:lnTo>
                    <a:pt x="523" y="584"/>
                  </a:lnTo>
                  <a:lnTo>
                    <a:pt x="524" y="590"/>
                  </a:lnTo>
                  <a:lnTo>
                    <a:pt x="528" y="594"/>
                  </a:lnTo>
                  <a:lnTo>
                    <a:pt x="528" y="597"/>
                  </a:lnTo>
                  <a:lnTo>
                    <a:pt x="519" y="600"/>
                  </a:lnTo>
                  <a:lnTo>
                    <a:pt x="519" y="607"/>
                  </a:lnTo>
                  <a:lnTo>
                    <a:pt x="516" y="612"/>
                  </a:lnTo>
                  <a:lnTo>
                    <a:pt x="515" y="622"/>
                  </a:lnTo>
                  <a:lnTo>
                    <a:pt x="488" y="619"/>
                  </a:lnTo>
                  <a:lnTo>
                    <a:pt x="487" y="642"/>
                  </a:lnTo>
                  <a:lnTo>
                    <a:pt x="487" y="652"/>
                  </a:lnTo>
                  <a:lnTo>
                    <a:pt x="492" y="652"/>
                  </a:lnTo>
                  <a:lnTo>
                    <a:pt x="501" y="652"/>
                  </a:lnTo>
                  <a:lnTo>
                    <a:pt x="501" y="646"/>
                  </a:lnTo>
                  <a:lnTo>
                    <a:pt x="515" y="646"/>
                  </a:lnTo>
                  <a:lnTo>
                    <a:pt x="513" y="656"/>
                  </a:lnTo>
                  <a:lnTo>
                    <a:pt x="529" y="660"/>
                  </a:lnTo>
                  <a:lnTo>
                    <a:pt x="529" y="680"/>
                  </a:lnTo>
                  <a:lnTo>
                    <a:pt x="555" y="699"/>
                  </a:lnTo>
                  <a:lnTo>
                    <a:pt x="556" y="703"/>
                  </a:lnTo>
                  <a:lnTo>
                    <a:pt x="572" y="701"/>
                  </a:lnTo>
                  <a:lnTo>
                    <a:pt x="572" y="711"/>
                  </a:lnTo>
                  <a:lnTo>
                    <a:pt x="573" y="713"/>
                  </a:lnTo>
                  <a:lnTo>
                    <a:pt x="576" y="714"/>
                  </a:lnTo>
                  <a:lnTo>
                    <a:pt x="577" y="710"/>
                  </a:lnTo>
                  <a:lnTo>
                    <a:pt x="579" y="708"/>
                  </a:lnTo>
                  <a:lnTo>
                    <a:pt x="585" y="701"/>
                  </a:lnTo>
                  <a:lnTo>
                    <a:pt x="590" y="699"/>
                  </a:lnTo>
                  <a:lnTo>
                    <a:pt x="592" y="696"/>
                  </a:lnTo>
                  <a:lnTo>
                    <a:pt x="619" y="689"/>
                  </a:lnTo>
                  <a:lnTo>
                    <a:pt x="633" y="691"/>
                  </a:lnTo>
                  <a:lnTo>
                    <a:pt x="660" y="685"/>
                  </a:lnTo>
                  <a:lnTo>
                    <a:pt x="670" y="684"/>
                  </a:lnTo>
                  <a:lnTo>
                    <a:pt x="684" y="680"/>
                  </a:lnTo>
                  <a:lnTo>
                    <a:pt x="700" y="684"/>
                  </a:lnTo>
                  <a:lnTo>
                    <a:pt x="716" y="678"/>
                  </a:lnTo>
                  <a:lnTo>
                    <a:pt x="717" y="695"/>
                  </a:lnTo>
                  <a:lnTo>
                    <a:pt x="714" y="692"/>
                  </a:lnTo>
                  <a:lnTo>
                    <a:pt x="706" y="696"/>
                  </a:lnTo>
                  <a:lnTo>
                    <a:pt x="703" y="703"/>
                  </a:lnTo>
                  <a:lnTo>
                    <a:pt x="697" y="707"/>
                  </a:lnTo>
                  <a:lnTo>
                    <a:pt x="682" y="709"/>
                  </a:lnTo>
                  <a:lnTo>
                    <a:pt x="673" y="713"/>
                  </a:lnTo>
                  <a:lnTo>
                    <a:pt x="657" y="723"/>
                  </a:lnTo>
                  <a:lnTo>
                    <a:pt x="661" y="740"/>
                  </a:lnTo>
                  <a:lnTo>
                    <a:pt x="662" y="745"/>
                  </a:lnTo>
                  <a:lnTo>
                    <a:pt x="670" y="746"/>
                  </a:lnTo>
                  <a:lnTo>
                    <a:pt x="672" y="745"/>
                  </a:lnTo>
                  <a:lnTo>
                    <a:pt x="686" y="751"/>
                  </a:lnTo>
                  <a:lnTo>
                    <a:pt x="687" y="749"/>
                  </a:lnTo>
                  <a:lnTo>
                    <a:pt x="691" y="746"/>
                  </a:lnTo>
                  <a:lnTo>
                    <a:pt x="696" y="749"/>
                  </a:lnTo>
                  <a:lnTo>
                    <a:pt x="702" y="751"/>
                  </a:lnTo>
                  <a:lnTo>
                    <a:pt x="703" y="749"/>
                  </a:lnTo>
                  <a:lnTo>
                    <a:pt x="714" y="749"/>
                  </a:lnTo>
                  <a:lnTo>
                    <a:pt x="716" y="756"/>
                  </a:lnTo>
                  <a:lnTo>
                    <a:pt x="726" y="752"/>
                  </a:lnTo>
                  <a:lnTo>
                    <a:pt x="739" y="758"/>
                  </a:lnTo>
                  <a:lnTo>
                    <a:pt x="745" y="755"/>
                  </a:lnTo>
                  <a:lnTo>
                    <a:pt x="759" y="747"/>
                  </a:lnTo>
                  <a:lnTo>
                    <a:pt x="776" y="741"/>
                  </a:lnTo>
                  <a:lnTo>
                    <a:pt x="793" y="740"/>
                  </a:lnTo>
                  <a:lnTo>
                    <a:pt x="809" y="737"/>
                  </a:lnTo>
                  <a:lnTo>
                    <a:pt x="826" y="735"/>
                  </a:lnTo>
                  <a:lnTo>
                    <a:pt x="837" y="738"/>
                  </a:lnTo>
                  <a:lnTo>
                    <a:pt x="847" y="741"/>
                  </a:lnTo>
                  <a:lnTo>
                    <a:pt x="855" y="740"/>
                  </a:lnTo>
                  <a:lnTo>
                    <a:pt x="857" y="740"/>
                  </a:lnTo>
                  <a:lnTo>
                    <a:pt x="865" y="735"/>
                  </a:lnTo>
                  <a:lnTo>
                    <a:pt x="871" y="732"/>
                  </a:lnTo>
                  <a:lnTo>
                    <a:pt x="881" y="727"/>
                  </a:lnTo>
                  <a:lnTo>
                    <a:pt x="902" y="732"/>
                  </a:lnTo>
                  <a:lnTo>
                    <a:pt x="917" y="737"/>
                  </a:lnTo>
                  <a:lnTo>
                    <a:pt x="926" y="737"/>
                  </a:lnTo>
                  <a:lnTo>
                    <a:pt x="945" y="728"/>
                  </a:lnTo>
                  <a:lnTo>
                    <a:pt x="958" y="727"/>
                  </a:lnTo>
                  <a:lnTo>
                    <a:pt x="967" y="728"/>
                  </a:lnTo>
                  <a:lnTo>
                    <a:pt x="974" y="732"/>
                  </a:lnTo>
                  <a:lnTo>
                    <a:pt x="982" y="735"/>
                  </a:lnTo>
                  <a:lnTo>
                    <a:pt x="1005" y="709"/>
                  </a:lnTo>
                  <a:lnTo>
                    <a:pt x="1011" y="699"/>
                  </a:lnTo>
                  <a:lnTo>
                    <a:pt x="1011" y="695"/>
                  </a:lnTo>
                  <a:lnTo>
                    <a:pt x="1013" y="692"/>
                  </a:lnTo>
                  <a:lnTo>
                    <a:pt x="1018" y="681"/>
                  </a:lnTo>
                  <a:lnTo>
                    <a:pt x="1020" y="679"/>
                  </a:lnTo>
                  <a:lnTo>
                    <a:pt x="1028" y="677"/>
                  </a:lnTo>
                  <a:lnTo>
                    <a:pt x="1037" y="661"/>
                  </a:lnTo>
                  <a:lnTo>
                    <a:pt x="1040" y="660"/>
                  </a:lnTo>
                  <a:lnTo>
                    <a:pt x="1044" y="651"/>
                  </a:lnTo>
                  <a:lnTo>
                    <a:pt x="1054" y="638"/>
                  </a:lnTo>
                  <a:lnTo>
                    <a:pt x="1061" y="628"/>
                  </a:lnTo>
                  <a:lnTo>
                    <a:pt x="1070" y="612"/>
                  </a:lnTo>
                  <a:lnTo>
                    <a:pt x="1077" y="597"/>
                  </a:lnTo>
                  <a:lnTo>
                    <a:pt x="1086" y="584"/>
                  </a:lnTo>
                  <a:lnTo>
                    <a:pt x="1092" y="579"/>
                  </a:lnTo>
                  <a:lnTo>
                    <a:pt x="1101" y="578"/>
                  </a:lnTo>
                  <a:lnTo>
                    <a:pt x="1104" y="580"/>
                  </a:lnTo>
                  <a:lnTo>
                    <a:pt x="1109" y="580"/>
                  </a:lnTo>
                  <a:lnTo>
                    <a:pt x="1110" y="584"/>
                  </a:lnTo>
                  <a:lnTo>
                    <a:pt x="1113" y="584"/>
                  </a:lnTo>
                  <a:lnTo>
                    <a:pt x="1116" y="582"/>
                  </a:lnTo>
                  <a:lnTo>
                    <a:pt x="1120" y="584"/>
                  </a:lnTo>
                  <a:lnTo>
                    <a:pt x="1118" y="589"/>
                  </a:lnTo>
                  <a:lnTo>
                    <a:pt x="1120" y="591"/>
                  </a:lnTo>
                  <a:lnTo>
                    <a:pt x="1121" y="590"/>
                  </a:lnTo>
                  <a:lnTo>
                    <a:pt x="1140" y="604"/>
                  </a:lnTo>
                  <a:lnTo>
                    <a:pt x="1146" y="604"/>
                  </a:lnTo>
                  <a:lnTo>
                    <a:pt x="1156" y="610"/>
                  </a:lnTo>
                  <a:lnTo>
                    <a:pt x="1164" y="596"/>
                  </a:lnTo>
                  <a:lnTo>
                    <a:pt x="1178" y="589"/>
                  </a:lnTo>
                  <a:lnTo>
                    <a:pt x="1180" y="586"/>
                  </a:lnTo>
                  <a:lnTo>
                    <a:pt x="1186" y="585"/>
                  </a:lnTo>
                  <a:lnTo>
                    <a:pt x="1190" y="580"/>
                  </a:lnTo>
                  <a:lnTo>
                    <a:pt x="1196" y="567"/>
                  </a:lnTo>
                  <a:lnTo>
                    <a:pt x="1206" y="560"/>
                  </a:lnTo>
                  <a:lnTo>
                    <a:pt x="1206" y="558"/>
                  </a:lnTo>
                  <a:lnTo>
                    <a:pt x="1212" y="555"/>
                  </a:lnTo>
                  <a:lnTo>
                    <a:pt x="1215" y="549"/>
                  </a:lnTo>
                  <a:lnTo>
                    <a:pt x="1218" y="547"/>
                  </a:lnTo>
                  <a:lnTo>
                    <a:pt x="1229" y="548"/>
                  </a:lnTo>
                  <a:lnTo>
                    <a:pt x="1229" y="553"/>
                  </a:lnTo>
                  <a:lnTo>
                    <a:pt x="1231" y="555"/>
                  </a:lnTo>
                  <a:lnTo>
                    <a:pt x="1230" y="561"/>
                  </a:lnTo>
                  <a:lnTo>
                    <a:pt x="1245" y="568"/>
                  </a:lnTo>
                  <a:lnTo>
                    <a:pt x="1246" y="571"/>
                  </a:lnTo>
                  <a:lnTo>
                    <a:pt x="1240" y="576"/>
                  </a:lnTo>
                  <a:lnTo>
                    <a:pt x="1240" y="579"/>
                  </a:lnTo>
                  <a:lnTo>
                    <a:pt x="1247" y="583"/>
                  </a:lnTo>
                  <a:lnTo>
                    <a:pt x="1249" y="597"/>
                  </a:lnTo>
                  <a:lnTo>
                    <a:pt x="1260" y="595"/>
                  </a:lnTo>
                  <a:lnTo>
                    <a:pt x="1264" y="591"/>
                  </a:lnTo>
                  <a:lnTo>
                    <a:pt x="1271" y="596"/>
                  </a:lnTo>
                  <a:lnTo>
                    <a:pt x="1270" y="600"/>
                  </a:lnTo>
                  <a:lnTo>
                    <a:pt x="1270" y="603"/>
                  </a:lnTo>
                  <a:lnTo>
                    <a:pt x="1276" y="603"/>
                  </a:lnTo>
                  <a:lnTo>
                    <a:pt x="1276" y="607"/>
                  </a:lnTo>
                  <a:lnTo>
                    <a:pt x="1279" y="610"/>
                  </a:lnTo>
                  <a:lnTo>
                    <a:pt x="1295" y="612"/>
                  </a:lnTo>
                  <a:lnTo>
                    <a:pt x="1296" y="616"/>
                  </a:lnTo>
                  <a:lnTo>
                    <a:pt x="1287" y="650"/>
                  </a:lnTo>
                  <a:lnTo>
                    <a:pt x="1283" y="667"/>
                  </a:lnTo>
                  <a:lnTo>
                    <a:pt x="1300" y="668"/>
                  </a:lnTo>
                  <a:lnTo>
                    <a:pt x="1311" y="672"/>
                  </a:lnTo>
                  <a:lnTo>
                    <a:pt x="1323" y="672"/>
                  </a:lnTo>
                  <a:lnTo>
                    <a:pt x="1325" y="677"/>
                  </a:lnTo>
                  <a:lnTo>
                    <a:pt x="1331" y="679"/>
                  </a:lnTo>
                  <a:lnTo>
                    <a:pt x="1350" y="668"/>
                  </a:lnTo>
                  <a:lnTo>
                    <a:pt x="1355" y="667"/>
                  </a:lnTo>
                  <a:lnTo>
                    <a:pt x="1361" y="672"/>
                  </a:lnTo>
                  <a:lnTo>
                    <a:pt x="1363" y="671"/>
                  </a:lnTo>
                  <a:lnTo>
                    <a:pt x="1367" y="677"/>
                  </a:lnTo>
                  <a:lnTo>
                    <a:pt x="1359" y="683"/>
                  </a:lnTo>
                  <a:lnTo>
                    <a:pt x="1366" y="689"/>
                  </a:lnTo>
                  <a:lnTo>
                    <a:pt x="1368" y="693"/>
                  </a:lnTo>
                  <a:lnTo>
                    <a:pt x="1369" y="703"/>
                  </a:lnTo>
                  <a:lnTo>
                    <a:pt x="1368" y="711"/>
                  </a:lnTo>
                  <a:lnTo>
                    <a:pt x="1398" y="714"/>
                  </a:lnTo>
                  <a:lnTo>
                    <a:pt x="1396" y="733"/>
                  </a:lnTo>
                  <a:lnTo>
                    <a:pt x="1425" y="703"/>
                  </a:lnTo>
                  <a:lnTo>
                    <a:pt x="1440" y="659"/>
                  </a:lnTo>
                  <a:lnTo>
                    <a:pt x="1444" y="654"/>
                  </a:lnTo>
                  <a:lnTo>
                    <a:pt x="1450" y="652"/>
                  </a:lnTo>
                  <a:lnTo>
                    <a:pt x="1454" y="648"/>
                  </a:lnTo>
                  <a:lnTo>
                    <a:pt x="1457" y="631"/>
                  </a:lnTo>
                  <a:lnTo>
                    <a:pt x="1459" y="627"/>
                  </a:lnTo>
                  <a:lnTo>
                    <a:pt x="1469" y="621"/>
                  </a:lnTo>
                  <a:lnTo>
                    <a:pt x="1492" y="607"/>
                  </a:lnTo>
                  <a:lnTo>
                    <a:pt x="1493" y="598"/>
                  </a:lnTo>
                  <a:lnTo>
                    <a:pt x="1493" y="567"/>
                  </a:lnTo>
                  <a:lnTo>
                    <a:pt x="1498" y="550"/>
                  </a:lnTo>
                  <a:lnTo>
                    <a:pt x="1504" y="540"/>
                  </a:lnTo>
                  <a:lnTo>
                    <a:pt x="1517" y="527"/>
                  </a:lnTo>
                  <a:lnTo>
                    <a:pt x="1525" y="523"/>
                  </a:lnTo>
                  <a:lnTo>
                    <a:pt x="1531" y="519"/>
                  </a:lnTo>
                  <a:lnTo>
                    <a:pt x="1549" y="507"/>
                  </a:lnTo>
                  <a:lnTo>
                    <a:pt x="1567" y="501"/>
                  </a:lnTo>
                  <a:lnTo>
                    <a:pt x="1595" y="494"/>
                  </a:lnTo>
                  <a:lnTo>
                    <a:pt x="1632" y="485"/>
                  </a:lnTo>
                  <a:lnTo>
                    <a:pt x="1658" y="476"/>
                  </a:lnTo>
                  <a:lnTo>
                    <a:pt x="1677" y="471"/>
                  </a:lnTo>
                  <a:lnTo>
                    <a:pt x="1689" y="471"/>
                  </a:lnTo>
                  <a:lnTo>
                    <a:pt x="1722" y="469"/>
                  </a:lnTo>
                  <a:lnTo>
                    <a:pt x="1724" y="439"/>
                  </a:lnTo>
                  <a:lnTo>
                    <a:pt x="1743" y="423"/>
                  </a:lnTo>
                  <a:lnTo>
                    <a:pt x="1759" y="352"/>
                  </a:lnTo>
                  <a:lnTo>
                    <a:pt x="1765" y="279"/>
                  </a:lnTo>
                  <a:lnTo>
                    <a:pt x="1764" y="241"/>
                  </a:lnTo>
                  <a:lnTo>
                    <a:pt x="1761" y="204"/>
                  </a:lnTo>
                  <a:lnTo>
                    <a:pt x="1755" y="192"/>
                  </a:lnTo>
                  <a:lnTo>
                    <a:pt x="1760" y="166"/>
                  </a:lnTo>
                  <a:lnTo>
                    <a:pt x="1749" y="166"/>
                  </a:lnTo>
                  <a:lnTo>
                    <a:pt x="1746" y="155"/>
                  </a:lnTo>
                  <a:lnTo>
                    <a:pt x="1746" y="143"/>
                  </a:lnTo>
                  <a:lnTo>
                    <a:pt x="1740" y="121"/>
                  </a:lnTo>
                  <a:lnTo>
                    <a:pt x="1731" y="119"/>
                  </a:lnTo>
                  <a:lnTo>
                    <a:pt x="1723" y="114"/>
                  </a:lnTo>
                  <a:lnTo>
                    <a:pt x="1722" y="108"/>
                  </a:lnTo>
                  <a:lnTo>
                    <a:pt x="1725" y="107"/>
                  </a:lnTo>
                  <a:lnTo>
                    <a:pt x="1724" y="94"/>
                  </a:lnTo>
                  <a:lnTo>
                    <a:pt x="1724" y="86"/>
                  </a:lnTo>
                  <a:lnTo>
                    <a:pt x="1722" y="80"/>
                  </a:lnTo>
                  <a:lnTo>
                    <a:pt x="1723" y="73"/>
                  </a:lnTo>
                  <a:lnTo>
                    <a:pt x="1722" y="59"/>
                  </a:lnTo>
                  <a:lnTo>
                    <a:pt x="1715" y="65"/>
                  </a:lnTo>
                  <a:lnTo>
                    <a:pt x="1701" y="67"/>
                  </a:lnTo>
                  <a:lnTo>
                    <a:pt x="1686" y="61"/>
                  </a:lnTo>
                  <a:lnTo>
                    <a:pt x="1683" y="66"/>
                  </a:lnTo>
                  <a:lnTo>
                    <a:pt x="1680" y="64"/>
                  </a:lnTo>
                  <a:lnTo>
                    <a:pt x="1680" y="52"/>
                  </a:lnTo>
                  <a:lnTo>
                    <a:pt x="1677" y="30"/>
                  </a:lnTo>
                  <a:lnTo>
                    <a:pt x="1671" y="21"/>
                  </a:lnTo>
                  <a:lnTo>
                    <a:pt x="1674" y="15"/>
                  </a:lnTo>
                  <a:lnTo>
                    <a:pt x="1680" y="14"/>
                  </a:lnTo>
                  <a:lnTo>
                    <a:pt x="1673" y="0"/>
                  </a:lnTo>
                  <a:lnTo>
                    <a:pt x="1666" y="1"/>
                  </a:lnTo>
                  <a:lnTo>
                    <a:pt x="1648" y="8"/>
                  </a:lnTo>
                  <a:lnTo>
                    <a:pt x="1644" y="6"/>
                  </a:lnTo>
                  <a:lnTo>
                    <a:pt x="1640" y="2"/>
                  </a:lnTo>
                  <a:lnTo>
                    <a:pt x="1639" y="3"/>
                  </a:lnTo>
                  <a:lnTo>
                    <a:pt x="1640" y="8"/>
                  </a:lnTo>
                  <a:lnTo>
                    <a:pt x="1638" y="7"/>
                  </a:lnTo>
                  <a:lnTo>
                    <a:pt x="1637" y="6"/>
                  </a:lnTo>
                  <a:lnTo>
                    <a:pt x="1638" y="5"/>
                  </a:lnTo>
                  <a:lnTo>
                    <a:pt x="1638" y="2"/>
                  </a:lnTo>
                </a:path>
              </a:pathLst>
            </a:custGeom>
            <a:noFill/>
            <a:ln w="158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pl-PL"/>
            </a:p>
          </p:txBody>
        </p:sp>
        <p:sp>
          <p:nvSpPr>
            <p:cNvPr id="283" name="Freeform 78">
              <a:extLst>
                <a:ext uri="{FF2B5EF4-FFF2-40B4-BE49-F238E27FC236}">
                  <a16:creationId xmlns:a16="http://schemas.microsoft.com/office/drawing/2014/main" id="{53763DA7-04F6-A2DE-61E4-156F8F5EE661}"/>
                </a:ext>
              </a:extLst>
            </p:cNvPr>
            <p:cNvSpPr>
              <a:spLocks/>
            </p:cNvSpPr>
            <p:nvPr/>
          </p:nvSpPr>
          <p:spPr bwMode="auto">
            <a:xfrm>
              <a:off x="3699" y="3019"/>
              <a:ext cx="931" cy="1145"/>
            </a:xfrm>
            <a:custGeom>
              <a:avLst/>
              <a:gdLst>
                <a:gd name="T0" fmla="*/ 1 w 1861"/>
                <a:gd name="T1" fmla="*/ 1 h 2290"/>
                <a:gd name="T2" fmla="*/ 1 w 1861"/>
                <a:gd name="T3" fmla="*/ 1 h 2290"/>
                <a:gd name="T4" fmla="*/ 1 w 1861"/>
                <a:gd name="T5" fmla="*/ 1 h 2290"/>
                <a:gd name="T6" fmla="*/ 1 w 1861"/>
                <a:gd name="T7" fmla="*/ 1 h 2290"/>
                <a:gd name="T8" fmla="*/ 1 w 1861"/>
                <a:gd name="T9" fmla="*/ 1 h 2290"/>
                <a:gd name="T10" fmla="*/ 1 w 1861"/>
                <a:gd name="T11" fmla="*/ 1 h 2290"/>
                <a:gd name="T12" fmla="*/ 1 w 1861"/>
                <a:gd name="T13" fmla="*/ 1 h 2290"/>
                <a:gd name="T14" fmla="*/ 1 w 1861"/>
                <a:gd name="T15" fmla="*/ 1 h 2290"/>
                <a:gd name="T16" fmla="*/ 1 w 1861"/>
                <a:gd name="T17" fmla="*/ 1 h 2290"/>
                <a:gd name="T18" fmla="*/ 1 w 1861"/>
                <a:gd name="T19" fmla="*/ 1 h 2290"/>
                <a:gd name="T20" fmla="*/ 1 w 1861"/>
                <a:gd name="T21" fmla="*/ 1 h 2290"/>
                <a:gd name="T22" fmla="*/ 1 w 1861"/>
                <a:gd name="T23" fmla="*/ 1 h 2290"/>
                <a:gd name="T24" fmla="*/ 1 w 1861"/>
                <a:gd name="T25" fmla="*/ 1 h 2290"/>
                <a:gd name="T26" fmla="*/ 1 w 1861"/>
                <a:gd name="T27" fmla="*/ 1 h 2290"/>
                <a:gd name="T28" fmla="*/ 1 w 1861"/>
                <a:gd name="T29" fmla="*/ 1 h 2290"/>
                <a:gd name="T30" fmla="*/ 1 w 1861"/>
                <a:gd name="T31" fmla="*/ 1 h 2290"/>
                <a:gd name="T32" fmla="*/ 1 w 1861"/>
                <a:gd name="T33" fmla="*/ 1 h 2290"/>
                <a:gd name="T34" fmla="*/ 1 w 1861"/>
                <a:gd name="T35" fmla="*/ 1 h 2290"/>
                <a:gd name="T36" fmla="*/ 1 w 1861"/>
                <a:gd name="T37" fmla="*/ 1 h 2290"/>
                <a:gd name="T38" fmla="*/ 1 w 1861"/>
                <a:gd name="T39" fmla="*/ 1 h 2290"/>
                <a:gd name="T40" fmla="*/ 1 w 1861"/>
                <a:gd name="T41" fmla="*/ 1 h 2290"/>
                <a:gd name="T42" fmla="*/ 1 w 1861"/>
                <a:gd name="T43" fmla="*/ 1 h 2290"/>
                <a:gd name="T44" fmla="*/ 1 w 1861"/>
                <a:gd name="T45" fmla="*/ 1 h 2290"/>
                <a:gd name="T46" fmla="*/ 1 w 1861"/>
                <a:gd name="T47" fmla="*/ 1 h 2290"/>
                <a:gd name="T48" fmla="*/ 1 w 1861"/>
                <a:gd name="T49" fmla="*/ 1 h 2290"/>
                <a:gd name="T50" fmla="*/ 1 w 1861"/>
                <a:gd name="T51" fmla="*/ 1 h 2290"/>
                <a:gd name="T52" fmla="*/ 1 w 1861"/>
                <a:gd name="T53" fmla="*/ 1 h 2290"/>
                <a:gd name="T54" fmla="*/ 1 w 1861"/>
                <a:gd name="T55" fmla="*/ 1 h 2290"/>
                <a:gd name="T56" fmla="*/ 1 w 1861"/>
                <a:gd name="T57" fmla="*/ 1 h 2290"/>
                <a:gd name="T58" fmla="*/ 1 w 1861"/>
                <a:gd name="T59" fmla="*/ 1 h 2290"/>
                <a:gd name="T60" fmla="*/ 1 w 1861"/>
                <a:gd name="T61" fmla="*/ 1 h 2290"/>
                <a:gd name="T62" fmla="*/ 1 w 1861"/>
                <a:gd name="T63" fmla="*/ 1 h 2290"/>
                <a:gd name="T64" fmla="*/ 1 w 1861"/>
                <a:gd name="T65" fmla="*/ 1 h 2290"/>
                <a:gd name="T66" fmla="*/ 1 w 1861"/>
                <a:gd name="T67" fmla="*/ 1 h 2290"/>
                <a:gd name="T68" fmla="*/ 1 w 1861"/>
                <a:gd name="T69" fmla="*/ 1 h 2290"/>
                <a:gd name="T70" fmla="*/ 1 w 1861"/>
                <a:gd name="T71" fmla="*/ 1 h 2290"/>
                <a:gd name="T72" fmla="*/ 1 w 1861"/>
                <a:gd name="T73" fmla="*/ 1 h 2290"/>
                <a:gd name="T74" fmla="*/ 1 w 1861"/>
                <a:gd name="T75" fmla="*/ 1 h 2290"/>
                <a:gd name="T76" fmla="*/ 1 w 1861"/>
                <a:gd name="T77" fmla="*/ 1 h 2290"/>
                <a:gd name="T78" fmla="*/ 1 w 1861"/>
                <a:gd name="T79" fmla="*/ 1 h 2290"/>
                <a:gd name="T80" fmla="*/ 1 w 1861"/>
                <a:gd name="T81" fmla="*/ 1 h 2290"/>
                <a:gd name="T82" fmla="*/ 1 w 1861"/>
                <a:gd name="T83" fmla="*/ 1 h 2290"/>
                <a:gd name="T84" fmla="*/ 1 w 1861"/>
                <a:gd name="T85" fmla="*/ 1 h 2290"/>
                <a:gd name="T86" fmla="*/ 1 w 1861"/>
                <a:gd name="T87" fmla="*/ 1 h 2290"/>
                <a:gd name="T88" fmla="*/ 1 w 1861"/>
                <a:gd name="T89" fmla="*/ 1 h 2290"/>
                <a:gd name="T90" fmla="*/ 1 w 1861"/>
                <a:gd name="T91" fmla="*/ 1 h 2290"/>
                <a:gd name="T92" fmla="*/ 1 w 1861"/>
                <a:gd name="T93" fmla="*/ 0 h 2290"/>
                <a:gd name="T94" fmla="*/ 1 w 1861"/>
                <a:gd name="T95" fmla="*/ 1 h 2290"/>
                <a:gd name="T96" fmla="*/ 1 w 1861"/>
                <a:gd name="T97" fmla="*/ 1 h 2290"/>
                <a:gd name="T98" fmla="*/ 1 w 1861"/>
                <a:gd name="T99" fmla="*/ 1 h 2290"/>
                <a:gd name="T100" fmla="*/ 1 w 1861"/>
                <a:gd name="T101" fmla="*/ 1 h 2290"/>
                <a:gd name="T102" fmla="*/ 1 w 1861"/>
                <a:gd name="T103" fmla="*/ 1 h 2290"/>
                <a:gd name="T104" fmla="*/ 1 w 1861"/>
                <a:gd name="T105" fmla="*/ 1 h 2290"/>
                <a:gd name="T106" fmla="*/ 1 w 1861"/>
                <a:gd name="T107" fmla="*/ 1 h 2290"/>
                <a:gd name="T108" fmla="*/ 1 w 1861"/>
                <a:gd name="T109" fmla="*/ 1 h 2290"/>
                <a:gd name="T110" fmla="*/ 1 w 1861"/>
                <a:gd name="T111" fmla="*/ 1 h 2290"/>
                <a:gd name="T112" fmla="*/ 1 w 1861"/>
                <a:gd name="T113" fmla="*/ 1 h 2290"/>
                <a:gd name="T114" fmla="*/ 1 w 1861"/>
                <a:gd name="T115" fmla="*/ 1 h 2290"/>
                <a:gd name="T116" fmla="*/ 1 w 1861"/>
                <a:gd name="T117" fmla="*/ 1 h 2290"/>
                <a:gd name="T118" fmla="*/ 1 w 1861"/>
                <a:gd name="T119" fmla="*/ 1 h 2290"/>
                <a:gd name="T120" fmla="*/ 1 w 1861"/>
                <a:gd name="T121" fmla="*/ 1 h 2290"/>
                <a:gd name="T122" fmla="*/ 1 w 1861"/>
                <a:gd name="T123" fmla="*/ 1 h 229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861"/>
                <a:gd name="T187" fmla="*/ 0 h 2290"/>
                <a:gd name="T188" fmla="*/ 1861 w 1861"/>
                <a:gd name="T189" fmla="*/ 2290 h 229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861" h="2290">
                  <a:moveTo>
                    <a:pt x="139" y="1435"/>
                  </a:moveTo>
                  <a:lnTo>
                    <a:pt x="144" y="1438"/>
                  </a:lnTo>
                  <a:lnTo>
                    <a:pt x="156" y="1453"/>
                  </a:lnTo>
                  <a:lnTo>
                    <a:pt x="160" y="1459"/>
                  </a:lnTo>
                  <a:lnTo>
                    <a:pt x="171" y="1462"/>
                  </a:lnTo>
                  <a:lnTo>
                    <a:pt x="191" y="1463"/>
                  </a:lnTo>
                  <a:lnTo>
                    <a:pt x="197" y="1463"/>
                  </a:lnTo>
                  <a:lnTo>
                    <a:pt x="201" y="1465"/>
                  </a:lnTo>
                  <a:lnTo>
                    <a:pt x="205" y="1475"/>
                  </a:lnTo>
                  <a:lnTo>
                    <a:pt x="219" y="1503"/>
                  </a:lnTo>
                  <a:lnTo>
                    <a:pt x="220" y="1508"/>
                  </a:lnTo>
                  <a:lnTo>
                    <a:pt x="221" y="1522"/>
                  </a:lnTo>
                  <a:lnTo>
                    <a:pt x="222" y="1527"/>
                  </a:lnTo>
                  <a:lnTo>
                    <a:pt x="226" y="1529"/>
                  </a:lnTo>
                  <a:lnTo>
                    <a:pt x="233" y="1530"/>
                  </a:lnTo>
                  <a:lnTo>
                    <a:pt x="239" y="1535"/>
                  </a:lnTo>
                  <a:lnTo>
                    <a:pt x="241" y="1539"/>
                  </a:lnTo>
                  <a:lnTo>
                    <a:pt x="243" y="1548"/>
                  </a:lnTo>
                  <a:lnTo>
                    <a:pt x="240" y="1568"/>
                  </a:lnTo>
                  <a:lnTo>
                    <a:pt x="240" y="1576"/>
                  </a:lnTo>
                  <a:lnTo>
                    <a:pt x="243" y="1581"/>
                  </a:lnTo>
                  <a:lnTo>
                    <a:pt x="251" y="1590"/>
                  </a:lnTo>
                  <a:lnTo>
                    <a:pt x="256" y="1598"/>
                  </a:lnTo>
                  <a:lnTo>
                    <a:pt x="257" y="1604"/>
                  </a:lnTo>
                  <a:lnTo>
                    <a:pt x="257" y="1613"/>
                  </a:lnTo>
                  <a:lnTo>
                    <a:pt x="240" y="1647"/>
                  </a:lnTo>
                  <a:lnTo>
                    <a:pt x="231" y="1653"/>
                  </a:lnTo>
                  <a:lnTo>
                    <a:pt x="235" y="1659"/>
                  </a:lnTo>
                  <a:lnTo>
                    <a:pt x="235" y="1663"/>
                  </a:lnTo>
                  <a:lnTo>
                    <a:pt x="233" y="1669"/>
                  </a:lnTo>
                  <a:lnTo>
                    <a:pt x="233" y="1671"/>
                  </a:lnTo>
                  <a:lnTo>
                    <a:pt x="237" y="1677"/>
                  </a:lnTo>
                  <a:lnTo>
                    <a:pt x="239" y="1676"/>
                  </a:lnTo>
                  <a:lnTo>
                    <a:pt x="243" y="1681"/>
                  </a:lnTo>
                  <a:lnTo>
                    <a:pt x="255" y="1688"/>
                  </a:lnTo>
                  <a:lnTo>
                    <a:pt x="268" y="1690"/>
                  </a:lnTo>
                  <a:lnTo>
                    <a:pt x="270" y="1693"/>
                  </a:lnTo>
                  <a:lnTo>
                    <a:pt x="273" y="1694"/>
                  </a:lnTo>
                  <a:lnTo>
                    <a:pt x="275" y="1696"/>
                  </a:lnTo>
                  <a:lnTo>
                    <a:pt x="275" y="1705"/>
                  </a:lnTo>
                  <a:lnTo>
                    <a:pt x="269" y="1717"/>
                  </a:lnTo>
                  <a:lnTo>
                    <a:pt x="273" y="1721"/>
                  </a:lnTo>
                  <a:lnTo>
                    <a:pt x="273" y="1725"/>
                  </a:lnTo>
                  <a:lnTo>
                    <a:pt x="270" y="1726"/>
                  </a:lnTo>
                  <a:lnTo>
                    <a:pt x="268" y="1725"/>
                  </a:lnTo>
                  <a:lnTo>
                    <a:pt x="265" y="1726"/>
                  </a:lnTo>
                  <a:lnTo>
                    <a:pt x="265" y="1727"/>
                  </a:lnTo>
                  <a:lnTo>
                    <a:pt x="268" y="1731"/>
                  </a:lnTo>
                  <a:lnTo>
                    <a:pt x="277" y="1732"/>
                  </a:lnTo>
                  <a:lnTo>
                    <a:pt x="280" y="1739"/>
                  </a:lnTo>
                  <a:lnTo>
                    <a:pt x="280" y="1744"/>
                  </a:lnTo>
                  <a:lnTo>
                    <a:pt x="282" y="1752"/>
                  </a:lnTo>
                  <a:lnTo>
                    <a:pt x="291" y="1760"/>
                  </a:lnTo>
                  <a:lnTo>
                    <a:pt x="305" y="1778"/>
                  </a:lnTo>
                  <a:lnTo>
                    <a:pt x="307" y="1783"/>
                  </a:lnTo>
                  <a:lnTo>
                    <a:pt x="320" y="1786"/>
                  </a:lnTo>
                  <a:lnTo>
                    <a:pt x="322" y="1794"/>
                  </a:lnTo>
                  <a:lnTo>
                    <a:pt x="307" y="1796"/>
                  </a:lnTo>
                  <a:lnTo>
                    <a:pt x="300" y="1801"/>
                  </a:lnTo>
                  <a:lnTo>
                    <a:pt x="300" y="1806"/>
                  </a:lnTo>
                  <a:lnTo>
                    <a:pt x="304" y="1812"/>
                  </a:lnTo>
                  <a:lnTo>
                    <a:pt x="305" y="1815"/>
                  </a:lnTo>
                  <a:lnTo>
                    <a:pt x="308" y="1818"/>
                  </a:lnTo>
                  <a:lnTo>
                    <a:pt x="314" y="1818"/>
                  </a:lnTo>
                  <a:lnTo>
                    <a:pt x="316" y="1822"/>
                  </a:lnTo>
                  <a:lnTo>
                    <a:pt x="316" y="1830"/>
                  </a:lnTo>
                  <a:lnTo>
                    <a:pt x="310" y="1838"/>
                  </a:lnTo>
                  <a:lnTo>
                    <a:pt x="305" y="1843"/>
                  </a:lnTo>
                  <a:lnTo>
                    <a:pt x="306" y="1848"/>
                  </a:lnTo>
                  <a:lnTo>
                    <a:pt x="306" y="1855"/>
                  </a:lnTo>
                  <a:lnTo>
                    <a:pt x="310" y="1861"/>
                  </a:lnTo>
                  <a:lnTo>
                    <a:pt x="312" y="1871"/>
                  </a:lnTo>
                  <a:lnTo>
                    <a:pt x="318" y="1872"/>
                  </a:lnTo>
                  <a:lnTo>
                    <a:pt x="319" y="1879"/>
                  </a:lnTo>
                  <a:lnTo>
                    <a:pt x="343" y="1896"/>
                  </a:lnTo>
                  <a:lnTo>
                    <a:pt x="356" y="1892"/>
                  </a:lnTo>
                  <a:lnTo>
                    <a:pt x="362" y="1887"/>
                  </a:lnTo>
                  <a:lnTo>
                    <a:pt x="365" y="1890"/>
                  </a:lnTo>
                  <a:lnTo>
                    <a:pt x="370" y="1892"/>
                  </a:lnTo>
                  <a:lnTo>
                    <a:pt x="379" y="1886"/>
                  </a:lnTo>
                  <a:lnTo>
                    <a:pt x="384" y="1871"/>
                  </a:lnTo>
                  <a:lnTo>
                    <a:pt x="390" y="1866"/>
                  </a:lnTo>
                  <a:lnTo>
                    <a:pt x="406" y="1879"/>
                  </a:lnTo>
                  <a:lnTo>
                    <a:pt x="412" y="1880"/>
                  </a:lnTo>
                  <a:lnTo>
                    <a:pt x="414" y="1877"/>
                  </a:lnTo>
                  <a:lnTo>
                    <a:pt x="408" y="1872"/>
                  </a:lnTo>
                  <a:lnTo>
                    <a:pt x="413" y="1860"/>
                  </a:lnTo>
                  <a:lnTo>
                    <a:pt x="418" y="1856"/>
                  </a:lnTo>
                  <a:lnTo>
                    <a:pt x="434" y="1857"/>
                  </a:lnTo>
                  <a:lnTo>
                    <a:pt x="437" y="1850"/>
                  </a:lnTo>
                  <a:lnTo>
                    <a:pt x="442" y="1845"/>
                  </a:lnTo>
                  <a:lnTo>
                    <a:pt x="446" y="1846"/>
                  </a:lnTo>
                  <a:lnTo>
                    <a:pt x="451" y="1851"/>
                  </a:lnTo>
                  <a:lnTo>
                    <a:pt x="463" y="1854"/>
                  </a:lnTo>
                  <a:lnTo>
                    <a:pt x="468" y="1849"/>
                  </a:lnTo>
                  <a:lnTo>
                    <a:pt x="474" y="1850"/>
                  </a:lnTo>
                  <a:lnTo>
                    <a:pt x="484" y="1836"/>
                  </a:lnTo>
                  <a:lnTo>
                    <a:pt x="496" y="1832"/>
                  </a:lnTo>
                  <a:lnTo>
                    <a:pt x="506" y="1851"/>
                  </a:lnTo>
                  <a:lnTo>
                    <a:pt x="518" y="1858"/>
                  </a:lnTo>
                  <a:lnTo>
                    <a:pt x="518" y="1862"/>
                  </a:lnTo>
                  <a:lnTo>
                    <a:pt x="522" y="1869"/>
                  </a:lnTo>
                  <a:lnTo>
                    <a:pt x="542" y="1874"/>
                  </a:lnTo>
                  <a:lnTo>
                    <a:pt x="545" y="1871"/>
                  </a:lnTo>
                  <a:lnTo>
                    <a:pt x="552" y="1862"/>
                  </a:lnTo>
                  <a:lnTo>
                    <a:pt x="558" y="1863"/>
                  </a:lnTo>
                  <a:lnTo>
                    <a:pt x="564" y="1868"/>
                  </a:lnTo>
                  <a:lnTo>
                    <a:pt x="570" y="1868"/>
                  </a:lnTo>
                  <a:lnTo>
                    <a:pt x="572" y="1869"/>
                  </a:lnTo>
                  <a:lnTo>
                    <a:pt x="576" y="1885"/>
                  </a:lnTo>
                  <a:lnTo>
                    <a:pt x="578" y="1887"/>
                  </a:lnTo>
                  <a:lnTo>
                    <a:pt x="584" y="1886"/>
                  </a:lnTo>
                  <a:lnTo>
                    <a:pt x="587" y="1890"/>
                  </a:lnTo>
                  <a:lnTo>
                    <a:pt x="591" y="1895"/>
                  </a:lnTo>
                  <a:lnTo>
                    <a:pt x="607" y="1902"/>
                  </a:lnTo>
                  <a:lnTo>
                    <a:pt x="611" y="1904"/>
                  </a:lnTo>
                  <a:lnTo>
                    <a:pt x="609" y="1914"/>
                  </a:lnTo>
                  <a:lnTo>
                    <a:pt x="612" y="1919"/>
                  </a:lnTo>
                  <a:lnTo>
                    <a:pt x="618" y="1929"/>
                  </a:lnTo>
                  <a:lnTo>
                    <a:pt x="624" y="1937"/>
                  </a:lnTo>
                  <a:lnTo>
                    <a:pt x="633" y="1938"/>
                  </a:lnTo>
                  <a:lnTo>
                    <a:pt x="633" y="1931"/>
                  </a:lnTo>
                  <a:lnTo>
                    <a:pt x="631" y="1919"/>
                  </a:lnTo>
                  <a:lnTo>
                    <a:pt x="639" y="1902"/>
                  </a:lnTo>
                  <a:lnTo>
                    <a:pt x="645" y="1901"/>
                  </a:lnTo>
                  <a:lnTo>
                    <a:pt x="649" y="1898"/>
                  </a:lnTo>
                  <a:lnTo>
                    <a:pt x="659" y="1886"/>
                  </a:lnTo>
                  <a:lnTo>
                    <a:pt x="669" y="1886"/>
                  </a:lnTo>
                  <a:lnTo>
                    <a:pt x="675" y="1893"/>
                  </a:lnTo>
                  <a:lnTo>
                    <a:pt x="675" y="1901"/>
                  </a:lnTo>
                  <a:lnTo>
                    <a:pt x="687" y="1913"/>
                  </a:lnTo>
                  <a:lnTo>
                    <a:pt x="698" y="1904"/>
                  </a:lnTo>
                  <a:lnTo>
                    <a:pt x="708" y="1909"/>
                  </a:lnTo>
                  <a:lnTo>
                    <a:pt x="710" y="1913"/>
                  </a:lnTo>
                  <a:lnTo>
                    <a:pt x="716" y="1926"/>
                  </a:lnTo>
                  <a:lnTo>
                    <a:pt x="725" y="1928"/>
                  </a:lnTo>
                  <a:lnTo>
                    <a:pt x="735" y="1927"/>
                  </a:lnTo>
                  <a:lnTo>
                    <a:pt x="741" y="1929"/>
                  </a:lnTo>
                  <a:lnTo>
                    <a:pt x="747" y="1935"/>
                  </a:lnTo>
                  <a:lnTo>
                    <a:pt x="757" y="1932"/>
                  </a:lnTo>
                  <a:lnTo>
                    <a:pt x="763" y="1929"/>
                  </a:lnTo>
                  <a:lnTo>
                    <a:pt x="771" y="1928"/>
                  </a:lnTo>
                  <a:lnTo>
                    <a:pt x="777" y="1933"/>
                  </a:lnTo>
                  <a:lnTo>
                    <a:pt x="783" y="1946"/>
                  </a:lnTo>
                  <a:lnTo>
                    <a:pt x="807" y="1988"/>
                  </a:lnTo>
                  <a:lnTo>
                    <a:pt x="817" y="2000"/>
                  </a:lnTo>
                  <a:lnTo>
                    <a:pt x="831" y="2006"/>
                  </a:lnTo>
                  <a:lnTo>
                    <a:pt x="837" y="2012"/>
                  </a:lnTo>
                  <a:lnTo>
                    <a:pt x="840" y="2021"/>
                  </a:lnTo>
                  <a:lnTo>
                    <a:pt x="840" y="2035"/>
                  </a:lnTo>
                  <a:lnTo>
                    <a:pt x="848" y="2039"/>
                  </a:lnTo>
                  <a:lnTo>
                    <a:pt x="847" y="2054"/>
                  </a:lnTo>
                  <a:lnTo>
                    <a:pt x="844" y="2062"/>
                  </a:lnTo>
                  <a:lnTo>
                    <a:pt x="847" y="2069"/>
                  </a:lnTo>
                  <a:lnTo>
                    <a:pt x="846" y="2076"/>
                  </a:lnTo>
                  <a:lnTo>
                    <a:pt x="844" y="2084"/>
                  </a:lnTo>
                  <a:lnTo>
                    <a:pt x="859" y="2089"/>
                  </a:lnTo>
                  <a:lnTo>
                    <a:pt x="872" y="2098"/>
                  </a:lnTo>
                  <a:lnTo>
                    <a:pt x="877" y="2095"/>
                  </a:lnTo>
                  <a:lnTo>
                    <a:pt x="888" y="2100"/>
                  </a:lnTo>
                  <a:lnTo>
                    <a:pt x="907" y="2102"/>
                  </a:lnTo>
                  <a:lnTo>
                    <a:pt x="918" y="2106"/>
                  </a:lnTo>
                  <a:lnTo>
                    <a:pt x="933" y="2105"/>
                  </a:lnTo>
                  <a:lnTo>
                    <a:pt x="937" y="2106"/>
                  </a:lnTo>
                  <a:lnTo>
                    <a:pt x="939" y="2115"/>
                  </a:lnTo>
                  <a:lnTo>
                    <a:pt x="950" y="2118"/>
                  </a:lnTo>
                  <a:lnTo>
                    <a:pt x="967" y="2123"/>
                  </a:lnTo>
                  <a:lnTo>
                    <a:pt x="979" y="2135"/>
                  </a:lnTo>
                  <a:lnTo>
                    <a:pt x="988" y="2127"/>
                  </a:lnTo>
                  <a:lnTo>
                    <a:pt x="994" y="2117"/>
                  </a:lnTo>
                  <a:lnTo>
                    <a:pt x="1006" y="2119"/>
                  </a:lnTo>
                  <a:lnTo>
                    <a:pt x="1015" y="2130"/>
                  </a:lnTo>
                  <a:lnTo>
                    <a:pt x="1016" y="2139"/>
                  </a:lnTo>
                  <a:lnTo>
                    <a:pt x="1011" y="2146"/>
                  </a:lnTo>
                  <a:lnTo>
                    <a:pt x="1011" y="2155"/>
                  </a:lnTo>
                  <a:lnTo>
                    <a:pt x="1031" y="2157"/>
                  </a:lnTo>
                  <a:lnTo>
                    <a:pt x="1055" y="2165"/>
                  </a:lnTo>
                  <a:lnTo>
                    <a:pt x="1069" y="2166"/>
                  </a:lnTo>
                  <a:lnTo>
                    <a:pt x="1079" y="2172"/>
                  </a:lnTo>
                  <a:lnTo>
                    <a:pt x="1088" y="2170"/>
                  </a:lnTo>
                  <a:lnTo>
                    <a:pt x="1097" y="2157"/>
                  </a:lnTo>
                  <a:lnTo>
                    <a:pt x="1111" y="2155"/>
                  </a:lnTo>
                  <a:lnTo>
                    <a:pt x="1119" y="2155"/>
                  </a:lnTo>
                  <a:lnTo>
                    <a:pt x="1126" y="2153"/>
                  </a:lnTo>
                  <a:lnTo>
                    <a:pt x="1135" y="2165"/>
                  </a:lnTo>
                  <a:lnTo>
                    <a:pt x="1136" y="2170"/>
                  </a:lnTo>
                  <a:lnTo>
                    <a:pt x="1142" y="2172"/>
                  </a:lnTo>
                  <a:lnTo>
                    <a:pt x="1145" y="2176"/>
                  </a:lnTo>
                  <a:lnTo>
                    <a:pt x="1147" y="2185"/>
                  </a:lnTo>
                  <a:lnTo>
                    <a:pt x="1153" y="2189"/>
                  </a:lnTo>
                  <a:lnTo>
                    <a:pt x="1156" y="2191"/>
                  </a:lnTo>
                  <a:lnTo>
                    <a:pt x="1166" y="2203"/>
                  </a:lnTo>
                  <a:lnTo>
                    <a:pt x="1180" y="2208"/>
                  </a:lnTo>
                  <a:lnTo>
                    <a:pt x="1181" y="2207"/>
                  </a:lnTo>
                  <a:lnTo>
                    <a:pt x="1191" y="2200"/>
                  </a:lnTo>
                  <a:lnTo>
                    <a:pt x="1207" y="2200"/>
                  </a:lnTo>
                  <a:lnTo>
                    <a:pt x="1211" y="2203"/>
                  </a:lnTo>
                  <a:lnTo>
                    <a:pt x="1217" y="2209"/>
                  </a:lnTo>
                  <a:lnTo>
                    <a:pt x="1226" y="2213"/>
                  </a:lnTo>
                  <a:lnTo>
                    <a:pt x="1227" y="2215"/>
                  </a:lnTo>
                  <a:lnTo>
                    <a:pt x="1238" y="2218"/>
                  </a:lnTo>
                  <a:lnTo>
                    <a:pt x="1245" y="2212"/>
                  </a:lnTo>
                  <a:lnTo>
                    <a:pt x="1270" y="2202"/>
                  </a:lnTo>
                  <a:lnTo>
                    <a:pt x="1290" y="2212"/>
                  </a:lnTo>
                  <a:lnTo>
                    <a:pt x="1304" y="2193"/>
                  </a:lnTo>
                  <a:lnTo>
                    <a:pt x="1311" y="2197"/>
                  </a:lnTo>
                  <a:lnTo>
                    <a:pt x="1318" y="2199"/>
                  </a:lnTo>
                  <a:lnTo>
                    <a:pt x="1323" y="2207"/>
                  </a:lnTo>
                  <a:lnTo>
                    <a:pt x="1325" y="2209"/>
                  </a:lnTo>
                  <a:lnTo>
                    <a:pt x="1329" y="2209"/>
                  </a:lnTo>
                  <a:lnTo>
                    <a:pt x="1340" y="2213"/>
                  </a:lnTo>
                  <a:lnTo>
                    <a:pt x="1346" y="2219"/>
                  </a:lnTo>
                  <a:lnTo>
                    <a:pt x="1348" y="2226"/>
                  </a:lnTo>
                  <a:lnTo>
                    <a:pt x="1358" y="2238"/>
                  </a:lnTo>
                  <a:lnTo>
                    <a:pt x="1365" y="2247"/>
                  </a:lnTo>
                  <a:lnTo>
                    <a:pt x="1372" y="2252"/>
                  </a:lnTo>
                  <a:lnTo>
                    <a:pt x="1379" y="2250"/>
                  </a:lnTo>
                  <a:lnTo>
                    <a:pt x="1384" y="2258"/>
                  </a:lnTo>
                  <a:lnTo>
                    <a:pt x="1391" y="2261"/>
                  </a:lnTo>
                  <a:lnTo>
                    <a:pt x="1395" y="2259"/>
                  </a:lnTo>
                  <a:lnTo>
                    <a:pt x="1403" y="2244"/>
                  </a:lnTo>
                  <a:lnTo>
                    <a:pt x="1420" y="2240"/>
                  </a:lnTo>
                  <a:lnTo>
                    <a:pt x="1427" y="2243"/>
                  </a:lnTo>
                  <a:lnTo>
                    <a:pt x="1432" y="2242"/>
                  </a:lnTo>
                  <a:lnTo>
                    <a:pt x="1447" y="2248"/>
                  </a:lnTo>
                  <a:lnTo>
                    <a:pt x="1451" y="2247"/>
                  </a:lnTo>
                  <a:lnTo>
                    <a:pt x="1455" y="2237"/>
                  </a:lnTo>
                  <a:lnTo>
                    <a:pt x="1452" y="2230"/>
                  </a:lnTo>
                  <a:lnTo>
                    <a:pt x="1468" y="2237"/>
                  </a:lnTo>
                  <a:lnTo>
                    <a:pt x="1489" y="2253"/>
                  </a:lnTo>
                  <a:lnTo>
                    <a:pt x="1495" y="2256"/>
                  </a:lnTo>
                  <a:lnTo>
                    <a:pt x="1497" y="2261"/>
                  </a:lnTo>
                  <a:lnTo>
                    <a:pt x="1500" y="2265"/>
                  </a:lnTo>
                  <a:lnTo>
                    <a:pt x="1507" y="2266"/>
                  </a:lnTo>
                  <a:lnTo>
                    <a:pt x="1515" y="2260"/>
                  </a:lnTo>
                  <a:lnTo>
                    <a:pt x="1525" y="2279"/>
                  </a:lnTo>
                  <a:lnTo>
                    <a:pt x="1527" y="2286"/>
                  </a:lnTo>
                  <a:lnTo>
                    <a:pt x="1530" y="2290"/>
                  </a:lnTo>
                  <a:lnTo>
                    <a:pt x="1543" y="2289"/>
                  </a:lnTo>
                  <a:lnTo>
                    <a:pt x="1555" y="2282"/>
                  </a:lnTo>
                  <a:lnTo>
                    <a:pt x="1563" y="2280"/>
                  </a:lnTo>
                  <a:lnTo>
                    <a:pt x="1565" y="2277"/>
                  </a:lnTo>
                  <a:lnTo>
                    <a:pt x="1563" y="2272"/>
                  </a:lnTo>
                  <a:lnTo>
                    <a:pt x="1566" y="2262"/>
                  </a:lnTo>
                  <a:lnTo>
                    <a:pt x="1554" y="2261"/>
                  </a:lnTo>
                  <a:lnTo>
                    <a:pt x="1549" y="2254"/>
                  </a:lnTo>
                  <a:lnTo>
                    <a:pt x="1547" y="2248"/>
                  </a:lnTo>
                  <a:lnTo>
                    <a:pt x="1551" y="2243"/>
                  </a:lnTo>
                  <a:lnTo>
                    <a:pt x="1549" y="2240"/>
                  </a:lnTo>
                  <a:lnTo>
                    <a:pt x="1547" y="2240"/>
                  </a:lnTo>
                  <a:lnTo>
                    <a:pt x="1546" y="2242"/>
                  </a:lnTo>
                  <a:lnTo>
                    <a:pt x="1540" y="2238"/>
                  </a:lnTo>
                  <a:lnTo>
                    <a:pt x="1539" y="2235"/>
                  </a:lnTo>
                  <a:lnTo>
                    <a:pt x="1542" y="2227"/>
                  </a:lnTo>
                  <a:lnTo>
                    <a:pt x="1541" y="2221"/>
                  </a:lnTo>
                  <a:lnTo>
                    <a:pt x="1536" y="2217"/>
                  </a:lnTo>
                  <a:lnTo>
                    <a:pt x="1534" y="2203"/>
                  </a:lnTo>
                  <a:lnTo>
                    <a:pt x="1535" y="2199"/>
                  </a:lnTo>
                  <a:lnTo>
                    <a:pt x="1534" y="2196"/>
                  </a:lnTo>
                  <a:lnTo>
                    <a:pt x="1535" y="2190"/>
                  </a:lnTo>
                  <a:lnTo>
                    <a:pt x="1542" y="2187"/>
                  </a:lnTo>
                  <a:lnTo>
                    <a:pt x="1543" y="2184"/>
                  </a:lnTo>
                  <a:lnTo>
                    <a:pt x="1542" y="2182"/>
                  </a:lnTo>
                  <a:lnTo>
                    <a:pt x="1542" y="2181"/>
                  </a:lnTo>
                  <a:lnTo>
                    <a:pt x="1545" y="2179"/>
                  </a:lnTo>
                  <a:lnTo>
                    <a:pt x="1549" y="2167"/>
                  </a:lnTo>
                  <a:lnTo>
                    <a:pt x="1549" y="2166"/>
                  </a:lnTo>
                  <a:lnTo>
                    <a:pt x="1545" y="2163"/>
                  </a:lnTo>
                  <a:lnTo>
                    <a:pt x="1527" y="2160"/>
                  </a:lnTo>
                  <a:lnTo>
                    <a:pt x="1521" y="2157"/>
                  </a:lnTo>
                  <a:lnTo>
                    <a:pt x="1523" y="2146"/>
                  </a:lnTo>
                  <a:lnTo>
                    <a:pt x="1515" y="2145"/>
                  </a:lnTo>
                  <a:lnTo>
                    <a:pt x="1506" y="2152"/>
                  </a:lnTo>
                  <a:lnTo>
                    <a:pt x="1503" y="2148"/>
                  </a:lnTo>
                  <a:lnTo>
                    <a:pt x="1501" y="2152"/>
                  </a:lnTo>
                  <a:lnTo>
                    <a:pt x="1498" y="2148"/>
                  </a:lnTo>
                  <a:lnTo>
                    <a:pt x="1495" y="2143"/>
                  </a:lnTo>
                  <a:lnTo>
                    <a:pt x="1493" y="2141"/>
                  </a:lnTo>
                  <a:lnTo>
                    <a:pt x="1485" y="2137"/>
                  </a:lnTo>
                  <a:lnTo>
                    <a:pt x="1480" y="2136"/>
                  </a:lnTo>
                  <a:lnTo>
                    <a:pt x="1481" y="2131"/>
                  </a:lnTo>
                  <a:lnTo>
                    <a:pt x="1482" y="2128"/>
                  </a:lnTo>
                  <a:lnTo>
                    <a:pt x="1479" y="2130"/>
                  </a:lnTo>
                  <a:lnTo>
                    <a:pt x="1477" y="2129"/>
                  </a:lnTo>
                  <a:lnTo>
                    <a:pt x="1476" y="2124"/>
                  </a:lnTo>
                  <a:lnTo>
                    <a:pt x="1467" y="2118"/>
                  </a:lnTo>
                  <a:lnTo>
                    <a:pt x="1465" y="2116"/>
                  </a:lnTo>
                  <a:lnTo>
                    <a:pt x="1464" y="2108"/>
                  </a:lnTo>
                  <a:lnTo>
                    <a:pt x="1461" y="2104"/>
                  </a:lnTo>
                  <a:lnTo>
                    <a:pt x="1462" y="2099"/>
                  </a:lnTo>
                  <a:lnTo>
                    <a:pt x="1459" y="2096"/>
                  </a:lnTo>
                  <a:lnTo>
                    <a:pt x="1456" y="2094"/>
                  </a:lnTo>
                  <a:lnTo>
                    <a:pt x="1450" y="2098"/>
                  </a:lnTo>
                  <a:lnTo>
                    <a:pt x="1447" y="2102"/>
                  </a:lnTo>
                  <a:lnTo>
                    <a:pt x="1445" y="2102"/>
                  </a:lnTo>
                  <a:lnTo>
                    <a:pt x="1446" y="2099"/>
                  </a:lnTo>
                  <a:lnTo>
                    <a:pt x="1446" y="2098"/>
                  </a:lnTo>
                  <a:lnTo>
                    <a:pt x="1440" y="2101"/>
                  </a:lnTo>
                  <a:lnTo>
                    <a:pt x="1428" y="2108"/>
                  </a:lnTo>
                  <a:lnTo>
                    <a:pt x="1424" y="2102"/>
                  </a:lnTo>
                  <a:lnTo>
                    <a:pt x="1418" y="2102"/>
                  </a:lnTo>
                  <a:lnTo>
                    <a:pt x="1415" y="2098"/>
                  </a:lnTo>
                  <a:lnTo>
                    <a:pt x="1420" y="2088"/>
                  </a:lnTo>
                  <a:lnTo>
                    <a:pt x="1420" y="2084"/>
                  </a:lnTo>
                  <a:lnTo>
                    <a:pt x="1421" y="2081"/>
                  </a:lnTo>
                  <a:lnTo>
                    <a:pt x="1424" y="2077"/>
                  </a:lnTo>
                  <a:lnTo>
                    <a:pt x="1428" y="2074"/>
                  </a:lnTo>
                  <a:lnTo>
                    <a:pt x="1431" y="2069"/>
                  </a:lnTo>
                  <a:lnTo>
                    <a:pt x="1428" y="2066"/>
                  </a:lnTo>
                  <a:lnTo>
                    <a:pt x="1421" y="2064"/>
                  </a:lnTo>
                  <a:lnTo>
                    <a:pt x="1419" y="2065"/>
                  </a:lnTo>
                  <a:lnTo>
                    <a:pt x="1416" y="2068"/>
                  </a:lnTo>
                  <a:lnTo>
                    <a:pt x="1410" y="2069"/>
                  </a:lnTo>
                  <a:lnTo>
                    <a:pt x="1410" y="2072"/>
                  </a:lnTo>
                  <a:lnTo>
                    <a:pt x="1409" y="2077"/>
                  </a:lnTo>
                  <a:lnTo>
                    <a:pt x="1406" y="2082"/>
                  </a:lnTo>
                  <a:lnTo>
                    <a:pt x="1407" y="2089"/>
                  </a:lnTo>
                  <a:lnTo>
                    <a:pt x="1403" y="2094"/>
                  </a:lnTo>
                  <a:lnTo>
                    <a:pt x="1398" y="2096"/>
                  </a:lnTo>
                  <a:lnTo>
                    <a:pt x="1396" y="2094"/>
                  </a:lnTo>
                  <a:lnTo>
                    <a:pt x="1395" y="2088"/>
                  </a:lnTo>
                  <a:lnTo>
                    <a:pt x="1388" y="2082"/>
                  </a:lnTo>
                  <a:lnTo>
                    <a:pt x="1386" y="2077"/>
                  </a:lnTo>
                  <a:lnTo>
                    <a:pt x="1389" y="2072"/>
                  </a:lnTo>
                  <a:lnTo>
                    <a:pt x="1392" y="2069"/>
                  </a:lnTo>
                  <a:lnTo>
                    <a:pt x="1395" y="2064"/>
                  </a:lnTo>
                  <a:lnTo>
                    <a:pt x="1398" y="2054"/>
                  </a:lnTo>
                  <a:lnTo>
                    <a:pt x="1403" y="2050"/>
                  </a:lnTo>
                  <a:lnTo>
                    <a:pt x="1402" y="2047"/>
                  </a:lnTo>
                  <a:lnTo>
                    <a:pt x="1402" y="2042"/>
                  </a:lnTo>
                  <a:lnTo>
                    <a:pt x="1404" y="2039"/>
                  </a:lnTo>
                  <a:lnTo>
                    <a:pt x="1409" y="2034"/>
                  </a:lnTo>
                  <a:lnTo>
                    <a:pt x="1414" y="2030"/>
                  </a:lnTo>
                  <a:lnTo>
                    <a:pt x="1415" y="2023"/>
                  </a:lnTo>
                  <a:lnTo>
                    <a:pt x="1410" y="2022"/>
                  </a:lnTo>
                  <a:lnTo>
                    <a:pt x="1404" y="2022"/>
                  </a:lnTo>
                  <a:lnTo>
                    <a:pt x="1400" y="2020"/>
                  </a:lnTo>
                  <a:lnTo>
                    <a:pt x="1395" y="2021"/>
                  </a:lnTo>
                  <a:lnTo>
                    <a:pt x="1391" y="2021"/>
                  </a:lnTo>
                  <a:lnTo>
                    <a:pt x="1386" y="2009"/>
                  </a:lnTo>
                  <a:lnTo>
                    <a:pt x="1388" y="1997"/>
                  </a:lnTo>
                  <a:lnTo>
                    <a:pt x="1391" y="1992"/>
                  </a:lnTo>
                  <a:lnTo>
                    <a:pt x="1402" y="1986"/>
                  </a:lnTo>
                  <a:lnTo>
                    <a:pt x="1403" y="1982"/>
                  </a:lnTo>
                  <a:lnTo>
                    <a:pt x="1401" y="1959"/>
                  </a:lnTo>
                  <a:lnTo>
                    <a:pt x="1398" y="1910"/>
                  </a:lnTo>
                  <a:lnTo>
                    <a:pt x="1401" y="1901"/>
                  </a:lnTo>
                  <a:lnTo>
                    <a:pt x="1400" y="1891"/>
                  </a:lnTo>
                  <a:lnTo>
                    <a:pt x="1397" y="1887"/>
                  </a:lnTo>
                  <a:lnTo>
                    <a:pt x="1392" y="1872"/>
                  </a:lnTo>
                  <a:lnTo>
                    <a:pt x="1391" y="1860"/>
                  </a:lnTo>
                  <a:lnTo>
                    <a:pt x="1389" y="1833"/>
                  </a:lnTo>
                  <a:lnTo>
                    <a:pt x="1378" y="1802"/>
                  </a:lnTo>
                  <a:lnTo>
                    <a:pt x="1365" y="1774"/>
                  </a:lnTo>
                  <a:lnTo>
                    <a:pt x="1353" y="1747"/>
                  </a:lnTo>
                  <a:lnTo>
                    <a:pt x="1340" y="1703"/>
                  </a:lnTo>
                  <a:lnTo>
                    <a:pt x="1334" y="1681"/>
                  </a:lnTo>
                  <a:lnTo>
                    <a:pt x="1328" y="1667"/>
                  </a:lnTo>
                  <a:lnTo>
                    <a:pt x="1307" y="1667"/>
                  </a:lnTo>
                  <a:lnTo>
                    <a:pt x="1292" y="1655"/>
                  </a:lnTo>
                  <a:lnTo>
                    <a:pt x="1282" y="1636"/>
                  </a:lnTo>
                  <a:lnTo>
                    <a:pt x="1278" y="1628"/>
                  </a:lnTo>
                  <a:lnTo>
                    <a:pt x="1295" y="1613"/>
                  </a:lnTo>
                  <a:lnTo>
                    <a:pt x="1301" y="1599"/>
                  </a:lnTo>
                  <a:lnTo>
                    <a:pt x="1304" y="1580"/>
                  </a:lnTo>
                  <a:lnTo>
                    <a:pt x="1308" y="1564"/>
                  </a:lnTo>
                  <a:lnTo>
                    <a:pt x="1319" y="1540"/>
                  </a:lnTo>
                  <a:lnTo>
                    <a:pt x="1335" y="1510"/>
                  </a:lnTo>
                  <a:lnTo>
                    <a:pt x="1338" y="1500"/>
                  </a:lnTo>
                  <a:lnTo>
                    <a:pt x="1350" y="1481"/>
                  </a:lnTo>
                  <a:lnTo>
                    <a:pt x="1366" y="1456"/>
                  </a:lnTo>
                  <a:lnTo>
                    <a:pt x="1370" y="1447"/>
                  </a:lnTo>
                  <a:lnTo>
                    <a:pt x="1368" y="1431"/>
                  </a:lnTo>
                  <a:lnTo>
                    <a:pt x="1371" y="1420"/>
                  </a:lnTo>
                  <a:lnTo>
                    <a:pt x="1374" y="1411"/>
                  </a:lnTo>
                  <a:lnTo>
                    <a:pt x="1380" y="1398"/>
                  </a:lnTo>
                  <a:lnTo>
                    <a:pt x="1395" y="1395"/>
                  </a:lnTo>
                  <a:lnTo>
                    <a:pt x="1408" y="1376"/>
                  </a:lnTo>
                  <a:lnTo>
                    <a:pt x="1412" y="1369"/>
                  </a:lnTo>
                  <a:lnTo>
                    <a:pt x="1413" y="1360"/>
                  </a:lnTo>
                  <a:lnTo>
                    <a:pt x="1424" y="1337"/>
                  </a:lnTo>
                  <a:lnTo>
                    <a:pt x="1425" y="1331"/>
                  </a:lnTo>
                  <a:lnTo>
                    <a:pt x="1438" y="1321"/>
                  </a:lnTo>
                  <a:lnTo>
                    <a:pt x="1442" y="1315"/>
                  </a:lnTo>
                  <a:lnTo>
                    <a:pt x="1442" y="1297"/>
                  </a:lnTo>
                  <a:lnTo>
                    <a:pt x="1464" y="1254"/>
                  </a:lnTo>
                  <a:lnTo>
                    <a:pt x="1467" y="1253"/>
                  </a:lnTo>
                  <a:lnTo>
                    <a:pt x="1479" y="1241"/>
                  </a:lnTo>
                  <a:lnTo>
                    <a:pt x="1485" y="1237"/>
                  </a:lnTo>
                  <a:lnTo>
                    <a:pt x="1482" y="1232"/>
                  </a:lnTo>
                  <a:lnTo>
                    <a:pt x="1480" y="1223"/>
                  </a:lnTo>
                  <a:lnTo>
                    <a:pt x="1487" y="1194"/>
                  </a:lnTo>
                  <a:lnTo>
                    <a:pt x="1505" y="1187"/>
                  </a:lnTo>
                  <a:lnTo>
                    <a:pt x="1529" y="1128"/>
                  </a:lnTo>
                  <a:lnTo>
                    <a:pt x="1540" y="1107"/>
                  </a:lnTo>
                  <a:lnTo>
                    <a:pt x="1559" y="1076"/>
                  </a:lnTo>
                  <a:lnTo>
                    <a:pt x="1570" y="1057"/>
                  </a:lnTo>
                  <a:lnTo>
                    <a:pt x="1576" y="1045"/>
                  </a:lnTo>
                  <a:lnTo>
                    <a:pt x="1578" y="1024"/>
                  </a:lnTo>
                  <a:lnTo>
                    <a:pt x="1595" y="1007"/>
                  </a:lnTo>
                  <a:lnTo>
                    <a:pt x="1600" y="999"/>
                  </a:lnTo>
                  <a:lnTo>
                    <a:pt x="1642" y="920"/>
                  </a:lnTo>
                  <a:lnTo>
                    <a:pt x="1643" y="908"/>
                  </a:lnTo>
                  <a:lnTo>
                    <a:pt x="1642" y="896"/>
                  </a:lnTo>
                  <a:lnTo>
                    <a:pt x="1660" y="886"/>
                  </a:lnTo>
                  <a:lnTo>
                    <a:pt x="1666" y="873"/>
                  </a:lnTo>
                  <a:lnTo>
                    <a:pt x="1674" y="851"/>
                  </a:lnTo>
                  <a:lnTo>
                    <a:pt x="1685" y="842"/>
                  </a:lnTo>
                  <a:lnTo>
                    <a:pt x="1681" y="819"/>
                  </a:lnTo>
                  <a:lnTo>
                    <a:pt x="1687" y="820"/>
                  </a:lnTo>
                  <a:lnTo>
                    <a:pt x="1694" y="819"/>
                  </a:lnTo>
                  <a:lnTo>
                    <a:pt x="1693" y="813"/>
                  </a:lnTo>
                  <a:lnTo>
                    <a:pt x="1699" y="806"/>
                  </a:lnTo>
                  <a:lnTo>
                    <a:pt x="1706" y="803"/>
                  </a:lnTo>
                  <a:lnTo>
                    <a:pt x="1738" y="753"/>
                  </a:lnTo>
                  <a:lnTo>
                    <a:pt x="1750" y="737"/>
                  </a:lnTo>
                  <a:lnTo>
                    <a:pt x="1775" y="708"/>
                  </a:lnTo>
                  <a:lnTo>
                    <a:pt x="1787" y="694"/>
                  </a:lnTo>
                  <a:lnTo>
                    <a:pt x="1802" y="664"/>
                  </a:lnTo>
                  <a:lnTo>
                    <a:pt x="1810" y="649"/>
                  </a:lnTo>
                  <a:lnTo>
                    <a:pt x="1822" y="641"/>
                  </a:lnTo>
                  <a:lnTo>
                    <a:pt x="1834" y="632"/>
                  </a:lnTo>
                  <a:lnTo>
                    <a:pt x="1844" y="619"/>
                  </a:lnTo>
                  <a:lnTo>
                    <a:pt x="1859" y="606"/>
                  </a:lnTo>
                  <a:lnTo>
                    <a:pt x="1861" y="587"/>
                  </a:lnTo>
                  <a:lnTo>
                    <a:pt x="1831" y="584"/>
                  </a:lnTo>
                  <a:lnTo>
                    <a:pt x="1832" y="576"/>
                  </a:lnTo>
                  <a:lnTo>
                    <a:pt x="1831" y="566"/>
                  </a:lnTo>
                  <a:lnTo>
                    <a:pt x="1829" y="562"/>
                  </a:lnTo>
                  <a:lnTo>
                    <a:pt x="1822" y="556"/>
                  </a:lnTo>
                  <a:lnTo>
                    <a:pt x="1830" y="550"/>
                  </a:lnTo>
                  <a:lnTo>
                    <a:pt x="1826" y="544"/>
                  </a:lnTo>
                  <a:lnTo>
                    <a:pt x="1824" y="545"/>
                  </a:lnTo>
                  <a:lnTo>
                    <a:pt x="1818" y="540"/>
                  </a:lnTo>
                  <a:lnTo>
                    <a:pt x="1813" y="541"/>
                  </a:lnTo>
                  <a:lnTo>
                    <a:pt x="1794" y="552"/>
                  </a:lnTo>
                  <a:lnTo>
                    <a:pt x="1788" y="550"/>
                  </a:lnTo>
                  <a:lnTo>
                    <a:pt x="1786" y="545"/>
                  </a:lnTo>
                  <a:lnTo>
                    <a:pt x="1774" y="545"/>
                  </a:lnTo>
                  <a:lnTo>
                    <a:pt x="1763" y="541"/>
                  </a:lnTo>
                  <a:lnTo>
                    <a:pt x="1746" y="540"/>
                  </a:lnTo>
                  <a:lnTo>
                    <a:pt x="1750" y="523"/>
                  </a:lnTo>
                  <a:lnTo>
                    <a:pt x="1759" y="489"/>
                  </a:lnTo>
                  <a:lnTo>
                    <a:pt x="1758" y="485"/>
                  </a:lnTo>
                  <a:lnTo>
                    <a:pt x="1742" y="483"/>
                  </a:lnTo>
                  <a:lnTo>
                    <a:pt x="1739" y="480"/>
                  </a:lnTo>
                  <a:lnTo>
                    <a:pt x="1739" y="476"/>
                  </a:lnTo>
                  <a:lnTo>
                    <a:pt x="1733" y="476"/>
                  </a:lnTo>
                  <a:lnTo>
                    <a:pt x="1733" y="473"/>
                  </a:lnTo>
                  <a:lnTo>
                    <a:pt x="1734" y="469"/>
                  </a:lnTo>
                  <a:lnTo>
                    <a:pt x="1727" y="464"/>
                  </a:lnTo>
                  <a:lnTo>
                    <a:pt x="1723" y="468"/>
                  </a:lnTo>
                  <a:lnTo>
                    <a:pt x="1712" y="470"/>
                  </a:lnTo>
                  <a:lnTo>
                    <a:pt x="1710" y="456"/>
                  </a:lnTo>
                  <a:lnTo>
                    <a:pt x="1703" y="452"/>
                  </a:lnTo>
                  <a:lnTo>
                    <a:pt x="1703" y="449"/>
                  </a:lnTo>
                  <a:lnTo>
                    <a:pt x="1709" y="444"/>
                  </a:lnTo>
                  <a:lnTo>
                    <a:pt x="1708" y="441"/>
                  </a:lnTo>
                  <a:lnTo>
                    <a:pt x="1693" y="434"/>
                  </a:lnTo>
                  <a:lnTo>
                    <a:pt x="1694" y="428"/>
                  </a:lnTo>
                  <a:lnTo>
                    <a:pt x="1692" y="426"/>
                  </a:lnTo>
                  <a:lnTo>
                    <a:pt x="1692" y="421"/>
                  </a:lnTo>
                  <a:lnTo>
                    <a:pt x="1681" y="420"/>
                  </a:lnTo>
                  <a:lnTo>
                    <a:pt x="1678" y="422"/>
                  </a:lnTo>
                  <a:lnTo>
                    <a:pt x="1675" y="428"/>
                  </a:lnTo>
                  <a:lnTo>
                    <a:pt x="1669" y="431"/>
                  </a:lnTo>
                  <a:lnTo>
                    <a:pt x="1669" y="433"/>
                  </a:lnTo>
                  <a:lnTo>
                    <a:pt x="1659" y="440"/>
                  </a:lnTo>
                  <a:lnTo>
                    <a:pt x="1653" y="453"/>
                  </a:lnTo>
                  <a:lnTo>
                    <a:pt x="1649" y="458"/>
                  </a:lnTo>
                  <a:lnTo>
                    <a:pt x="1643" y="459"/>
                  </a:lnTo>
                  <a:lnTo>
                    <a:pt x="1641" y="462"/>
                  </a:lnTo>
                  <a:lnTo>
                    <a:pt x="1627" y="469"/>
                  </a:lnTo>
                  <a:lnTo>
                    <a:pt x="1619" y="483"/>
                  </a:lnTo>
                  <a:lnTo>
                    <a:pt x="1609" y="477"/>
                  </a:lnTo>
                  <a:lnTo>
                    <a:pt x="1603" y="477"/>
                  </a:lnTo>
                  <a:lnTo>
                    <a:pt x="1584" y="463"/>
                  </a:lnTo>
                  <a:lnTo>
                    <a:pt x="1583" y="464"/>
                  </a:lnTo>
                  <a:lnTo>
                    <a:pt x="1581" y="462"/>
                  </a:lnTo>
                  <a:lnTo>
                    <a:pt x="1583" y="457"/>
                  </a:lnTo>
                  <a:lnTo>
                    <a:pt x="1579" y="455"/>
                  </a:lnTo>
                  <a:lnTo>
                    <a:pt x="1576" y="457"/>
                  </a:lnTo>
                  <a:lnTo>
                    <a:pt x="1573" y="457"/>
                  </a:lnTo>
                  <a:lnTo>
                    <a:pt x="1572" y="453"/>
                  </a:lnTo>
                  <a:lnTo>
                    <a:pt x="1567" y="453"/>
                  </a:lnTo>
                  <a:lnTo>
                    <a:pt x="1564" y="451"/>
                  </a:lnTo>
                  <a:lnTo>
                    <a:pt x="1555" y="452"/>
                  </a:lnTo>
                  <a:lnTo>
                    <a:pt x="1549" y="457"/>
                  </a:lnTo>
                  <a:lnTo>
                    <a:pt x="1540" y="470"/>
                  </a:lnTo>
                  <a:lnTo>
                    <a:pt x="1533" y="485"/>
                  </a:lnTo>
                  <a:lnTo>
                    <a:pt x="1524" y="501"/>
                  </a:lnTo>
                  <a:lnTo>
                    <a:pt x="1517" y="511"/>
                  </a:lnTo>
                  <a:lnTo>
                    <a:pt x="1507" y="524"/>
                  </a:lnTo>
                  <a:lnTo>
                    <a:pt x="1503" y="533"/>
                  </a:lnTo>
                  <a:lnTo>
                    <a:pt x="1500" y="534"/>
                  </a:lnTo>
                  <a:lnTo>
                    <a:pt x="1491" y="550"/>
                  </a:lnTo>
                  <a:lnTo>
                    <a:pt x="1483" y="552"/>
                  </a:lnTo>
                  <a:lnTo>
                    <a:pt x="1481" y="554"/>
                  </a:lnTo>
                  <a:lnTo>
                    <a:pt x="1476" y="565"/>
                  </a:lnTo>
                  <a:lnTo>
                    <a:pt x="1474" y="568"/>
                  </a:lnTo>
                  <a:lnTo>
                    <a:pt x="1474" y="572"/>
                  </a:lnTo>
                  <a:lnTo>
                    <a:pt x="1468" y="582"/>
                  </a:lnTo>
                  <a:lnTo>
                    <a:pt x="1445" y="608"/>
                  </a:lnTo>
                  <a:lnTo>
                    <a:pt x="1437" y="605"/>
                  </a:lnTo>
                  <a:lnTo>
                    <a:pt x="1430" y="601"/>
                  </a:lnTo>
                  <a:lnTo>
                    <a:pt x="1421" y="600"/>
                  </a:lnTo>
                  <a:lnTo>
                    <a:pt x="1408" y="601"/>
                  </a:lnTo>
                  <a:lnTo>
                    <a:pt x="1389" y="610"/>
                  </a:lnTo>
                  <a:lnTo>
                    <a:pt x="1380" y="610"/>
                  </a:lnTo>
                  <a:lnTo>
                    <a:pt x="1365" y="605"/>
                  </a:lnTo>
                  <a:lnTo>
                    <a:pt x="1344" y="600"/>
                  </a:lnTo>
                  <a:lnTo>
                    <a:pt x="1334" y="605"/>
                  </a:lnTo>
                  <a:lnTo>
                    <a:pt x="1328" y="608"/>
                  </a:lnTo>
                  <a:lnTo>
                    <a:pt x="1320" y="613"/>
                  </a:lnTo>
                  <a:lnTo>
                    <a:pt x="1318" y="613"/>
                  </a:lnTo>
                  <a:lnTo>
                    <a:pt x="1310" y="614"/>
                  </a:lnTo>
                  <a:lnTo>
                    <a:pt x="1300" y="611"/>
                  </a:lnTo>
                  <a:lnTo>
                    <a:pt x="1289" y="608"/>
                  </a:lnTo>
                  <a:lnTo>
                    <a:pt x="1272" y="610"/>
                  </a:lnTo>
                  <a:lnTo>
                    <a:pt x="1256" y="613"/>
                  </a:lnTo>
                  <a:lnTo>
                    <a:pt x="1239" y="614"/>
                  </a:lnTo>
                  <a:lnTo>
                    <a:pt x="1222" y="620"/>
                  </a:lnTo>
                  <a:lnTo>
                    <a:pt x="1208" y="628"/>
                  </a:lnTo>
                  <a:lnTo>
                    <a:pt x="1202" y="631"/>
                  </a:lnTo>
                  <a:lnTo>
                    <a:pt x="1189" y="625"/>
                  </a:lnTo>
                  <a:lnTo>
                    <a:pt x="1179" y="629"/>
                  </a:lnTo>
                  <a:lnTo>
                    <a:pt x="1177" y="622"/>
                  </a:lnTo>
                  <a:lnTo>
                    <a:pt x="1166" y="622"/>
                  </a:lnTo>
                  <a:lnTo>
                    <a:pt x="1165" y="624"/>
                  </a:lnTo>
                  <a:lnTo>
                    <a:pt x="1159" y="622"/>
                  </a:lnTo>
                  <a:lnTo>
                    <a:pt x="1154" y="619"/>
                  </a:lnTo>
                  <a:lnTo>
                    <a:pt x="1150" y="622"/>
                  </a:lnTo>
                  <a:lnTo>
                    <a:pt x="1149" y="624"/>
                  </a:lnTo>
                  <a:lnTo>
                    <a:pt x="1135" y="618"/>
                  </a:lnTo>
                  <a:lnTo>
                    <a:pt x="1133" y="619"/>
                  </a:lnTo>
                  <a:lnTo>
                    <a:pt x="1125" y="618"/>
                  </a:lnTo>
                  <a:lnTo>
                    <a:pt x="1124" y="613"/>
                  </a:lnTo>
                  <a:lnTo>
                    <a:pt x="1120" y="596"/>
                  </a:lnTo>
                  <a:lnTo>
                    <a:pt x="1136" y="586"/>
                  </a:lnTo>
                  <a:lnTo>
                    <a:pt x="1145" y="582"/>
                  </a:lnTo>
                  <a:lnTo>
                    <a:pt x="1160" y="580"/>
                  </a:lnTo>
                  <a:lnTo>
                    <a:pt x="1166" y="576"/>
                  </a:lnTo>
                  <a:lnTo>
                    <a:pt x="1169" y="569"/>
                  </a:lnTo>
                  <a:lnTo>
                    <a:pt x="1177" y="565"/>
                  </a:lnTo>
                  <a:lnTo>
                    <a:pt x="1180" y="568"/>
                  </a:lnTo>
                  <a:lnTo>
                    <a:pt x="1179" y="551"/>
                  </a:lnTo>
                  <a:lnTo>
                    <a:pt x="1163" y="557"/>
                  </a:lnTo>
                  <a:lnTo>
                    <a:pt x="1147" y="553"/>
                  </a:lnTo>
                  <a:lnTo>
                    <a:pt x="1133" y="557"/>
                  </a:lnTo>
                  <a:lnTo>
                    <a:pt x="1123" y="558"/>
                  </a:lnTo>
                  <a:lnTo>
                    <a:pt x="1096" y="564"/>
                  </a:lnTo>
                  <a:lnTo>
                    <a:pt x="1082" y="562"/>
                  </a:lnTo>
                  <a:lnTo>
                    <a:pt x="1055" y="569"/>
                  </a:lnTo>
                  <a:lnTo>
                    <a:pt x="1053" y="572"/>
                  </a:lnTo>
                  <a:lnTo>
                    <a:pt x="1048" y="574"/>
                  </a:lnTo>
                  <a:lnTo>
                    <a:pt x="1042" y="581"/>
                  </a:lnTo>
                  <a:lnTo>
                    <a:pt x="1040" y="583"/>
                  </a:lnTo>
                  <a:lnTo>
                    <a:pt x="1039" y="587"/>
                  </a:lnTo>
                  <a:lnTo>
                    <a:pt x="1036" y="586"/>
                  </a:lnTo>
                  <a:lnTo>
                    <a:pt x="1035" y="584"/>
                  </a:lnTo>
                  <a:lnTo>
                    <a:pt x="1035" y="574"/>
                  </a:lnTo>
                  <a:lnTo>
                    <a:pt x="1019" y="576"/>
                  </a:lnTo>
                  <a:lnTo>
                    <a:pt x="1018" y="572"/>
                  </a:lnTo>
                  <a:lnTo>
                    <a:pt x="992" y="553"/>
                  </a:lnTo>
                  <a:lnTo>
                    <a:pt x="992" y="533"/>
                  </a:lnTo>
                  <a:lnTo>
                    <a:pt x="976" y="529"/>
                  </a:lnTo>
                  <a:lnTo>
                    <a:pt x="978" y="519"/>
                  </a:lnTo>
                  <a:lnTo>
                    <a:pt x="964" y="519"/>
                  </a:lnTo>
                  <a:lnTo>
                    <a:pt x="964" y="525"/>
                  </a:lnTo>
                  <a:lnTo>
                    <a:pt x="955" y="525"/>
                  </a:lnTo>
                  <a:lnTo>
                    <a:pt x="950" y="525"/>
                  </a:lnTo>
                  <a:lnTo>
                    <a:pt x="950" y="515"/>
                  </a:lnTo>
                  <a:lnTo>
                    <a:pt x="951" y="492"/>
                  </a:lnTo>
                  <a:lnTo>
                    <a:pt x="978" y="495"/>
                  </a:lnTo>
                  <a:lnTo>
                    <a:pt x="979" y="485"/>
                  </a:lnTo>
                  <a:lnTo>
                    <a:pt x="982" y="480"/>
                  </a:lnTo>
                  <a:lnTo>
                    <a:pt x="982" y="473"/>
                  </a:lnTo>
                  <a:lnTo>
                    <a:pt x="991" y="470"/>
                  </a:lnTo>
                  <a:lnTo>
                    <a:pt x="991" y="467"/>
                  </a:lnTo>
                  <a:lnTo>
                    <a:pt x="987" y="463"/>
                  </a:lnTo>
                  <a:lnTo>
                    <a:pt x="986" y="457"/>
                  </a:lnTo>
                  <a:lnTo>
                    <a:pt x="978" y="462"/>
                  </a:lnTo>
                  <a:lnTo>
                    <a:pt x="978" y="455"/>
                  </a:lnTo>
                  <a:lnTo>
                    <a:pt x="985" y="451"/>
                  </a:lnTo>
                  <a:lnTo>
                    <a:pt x="985" y="450"/>
                  </a:lnTo>
                  <a:lnTo>
                    <a:pt x="978" y="446"/>
                  </a:lnTo>
                  <a:lnTo>
                    <a:pt x="974" y="441"/>
                  </a:lnTo>
                  <a:lnTo>
                    <a:pt x="974" y="437"/>
                  </a:lnTo>
                  <a:lnTo>
                    <a:pt x="975" y="434"/>
                  </a:lnTo>
                  <a:lnTo>
                    <a:pt x="987" y="428"/>
                  </a:lnTo>
                  <a:lnTo>
                    <a:pt x="987" y="437"/>
                  </a:lnTo>
                  <a:lnTo>
                    <a:pt x="1010" y="440"/>
                  </a:lnTo>
                  <a:lnTo>
                    <a:pt x="1017" y="440"/>
                  </a:lnTo>
                  <a:lnTo>
                    <a:pt x="1019" y="439"/>
                  </a:lnTo>
                  <a:lnTo>
                    <a:pt x="1023" y="440"/>
                  </a:lnTo>
                  <a:lnTo>
                    <a:pt x="1028" y="439"/>
                  </a:lnTo>
                  <a:lnTo>
                    <a:pt x="1031" y="439"/>
                  </a:lnTo>
                  <a:lnTo>
                    <a:pt x="1035" y="435"/>
                  </a:lnTo>
                  <a:lnTo>
                    <a:pt x="1053" y="440"/>
                  </a:lnTo>
                  <a:lnTo>
                    <a:pt x="1053" y="435"/>
                  </a:lnTo>
                  <a:lnTo>
                    <a:pt x="1054" y="427"/>
                  </a:lnTo>
                  <a:lnTo>
                    <a:pt x="1058" y="428"/>
                  </a:lnTo>
                  <a:lnTo>
                    <a:pt x="1060" y="433"/>
                  </a:lnTo>
                  <a:lnTo>
                    <a:pt x="1063" y="428"/>
                  </a:lnTo>
                  <a:lnTo>
                    <a:pt x="1061" y="425"/>
                  </a:lnTo>
                  <a:lnTo>
                    <a:pt x="1059" y="417"/>
                  </a:lnTo>
                  <a:lnTo>
                    <a:pt x="1061" y="414"/>
                  </a:lnTo>
                  <a:lnTo>
                    <a:pt x="1070" y="413"/>
                  </a:lnTo>
                  <a:lnTo>
                    <a:pt x="1077" y="407"/>
                  </a:lnTo>
                  <a:lnTo>
                    <a:pt x="1084" y="399"/>
                  </a:lnTo>
                  <a:lnTo>
                    <a:pt x="1083" y="397"/>
                  </a:lnTo>
                  <a:lnTo>
                    <a:pt x="1076" y="393"/>
                  </a:lnTo>
                  <a:lnTo>
                    <a:pt x="1065" y="399"/>
                  </a:lnTo>
                  <a:lnTo>
                    <a:pt x="1045" y="409"/>
                  </a:lnTo>
                  <a:lnTo>
                    <a:pt x="1035" y="402"/>
                  </a:lnTo>
                  <a:lnTo>
                    <a:pt x="1041" y="400"/>
                  </a:lnTo>
                  <a:lnTo>
                    <a:pt x="1066" y="380"/>
                  </a:lnTo>
                  <a:lnTo>
                    <a:pt x="1065" y="376"/>
                  </a:lnTo>
                  <a:lnTo>
                    <a:pt x="1063" y="374"/>
                  </a:lnTo>
                  <a:lnTo>
                    <a:pt x="1059" y="363"/>
                  </a:lnTo>
                  <a:lnTo>
                    <a:pt x="1041" y="374"/>
                  </a:lnTo>
                  <a:lnTo>
                    <a:pt x="1036" y="372"/>
                  </a:lnTo>
                  <a:lnTo>
                    <a:pt x="1025" y="369"/>
                  </a:lnTo>
                  <a:lnTo>
                    <a:pt x="1034" y="360"/>
                  </a:lnTo>
                  <a:lnTo>
                    <a:pt x="1027" y="354"/>
                  </a:lnTo>
                  <a:lnTo>
                    <a:pt x="1031" y="349"/>
                  </a:lnTo>
                  <a:lnTo>
                    <a:pt x="1024" y="348"/>
                  </a:lnTo>
                  <a:lnTo>
                    <a:pt x="1025" y="339"/>
                  </a:lnTo>
                  <a:lnTo>
                    <a:pt x="1019" y="340"/>
                  </a:lnTo>
                  <a:lnTo>
                    <a:pt x="1013" y="331"/>
                  </a:lnTo>
                  <a:lnTo>
                    <a:pt x="1022" y="325"/>
                  </a:lnTo>
                  <a:lnTo>
                    <a:pt x="1016" y="320"/>
                  </a:lnTo>
                  <a:lnTo>
                    <a:pt x="1016" y="318"/>
                  </a:lnTo>
                  <a:lnTo>
                    <a:pt x="1029" y="316"/>
                  </a:lnTo>
                  <a:lnTo>
                    <a:pt x="1031" y="314"/>
                  </a:lnTo>
                  <a:lnTo>
                    <a:pt x="1028" y="312"/>
                  </a:lnTo>
                  <a:lnTo>
                    <a:pt x="1025" y="285"/>
                  </a:lnTo>
                  <a:lnTo>
                    <a:pt x="1023" y="281"/>
                  </a:lnTo>
                  <a:lnTo>
                    <a:pt x="1018" y="278"/>
                  </a:lnTo>
                  <a:lnTo>
                    <a:pt x="1015" y="273"/>
                  </a:lnTo>
                  <a:lnTo>
                    <a:pt x="1010" y="271"/>
                  </a:lnTo>
                  <a:lnTo>
                    <a:pt x="1003" y="277"/>
                  </a:lnTo>
                  <a:lnTo>
                    <a:pt x="998" y="275"/>
                  </a:lnTo>
                  <a:lnTo>
                    <a:pt x="994" y="271"/>
                  </a:lnTo>
                  <a:lnTo>
                    <a:pt x="988" y="275"/>
                  </a:lnTo>
                  <a:lnTo>
                    <a:pt x="986" y="283"/>
                  </a:lnTo>
                  <a:lnTo>
                    <a:pt x="983" y="284"/>
                  </a:lnTo>
                  <a:lnTo>
                    <a:pt x="982" y="283"/>
                  </a:lnTo>
                  <a:lnTo>
                    <a:pt x="980" y="283"/>
                  </a:lnTo>
                  <a:lnTo>
                    <a:pt x="979" y="278"/>
                  </a:lnTo>
                  <a:lnTo>
                    <a:pt x="967" y="272"/>
                  </a:lnTo>
                  <a:lnTo>
                    <a:pt x="966" y="266"/>
                  </a:lnTo>
                  <a:lnTo>
                    <a:pt x="963" y="263"/>
                  </a:lnTo>
                  <a:lnTo>
                    <a:pt x="961" y="263"/>
                  </a:lnTo>
                  <a:lnTo>
                    <a:pt x="944" y="275"/>
                  </a:lnTo>
                  <a:lnTo>
                    <a:pt x="937" y="279"/>
                  </a:lnTo>
                  <a:lnTo>
                    <a:pt x="931" y="284"/>
                  </a:lnTo>
                  <a:lnTo>
                    <a:pt x="922" y="277"/>
                  </a:lnTo>
                  <a:lnTo>
                    <a:pt x="912" y="262"/>
                  </a:lnTo>
                  <a:lnTo>
                    <a:pt x="906" y="259"/>
                  </a:lnTo>
                  <a:lnTo>
                    <a:pt x="895" y="259"/>
                  </a:lnTo>
                  <a:lnTo>
                    <a:pt x="886" y="256"/>
                  </a:lnTo>
                  <a:lnTo>
                    <a:pt x="877" y="251"/>
                  </a:lnTo>
                  <a:lnTo>
                    <a:pt x="870" y="245"/>
                  </a:lnTo>
                  <a:lnTo>
                    <a:pt x="866" y="242"/>
                  </a:lnTo>
                  <a:lnTo>
                    <a:pt x="858" y="241"/>
                  </a:lnTo>
                  <a:lnTo>
                    <a:pt x="837" y="242"/>
                  </a:lnTo>
                  <a:lnTo>
                    <a:pt x="822" y="239"/>
                  </a:lnTo>
                  <a:lnTo>
                    <a:pt x="814" y="238"/>
                  </a:lnTo>
                  <a:lnTo>
                    <a:pt x="806" y="242"/>
                  </a:lnTo>
                  <a:lnTo>
                    <a:pt x="801" y="241"/>
                  </a:lnTo>
                  <a:lnTo>
                    <a:pt x="795" y="237"/>
                  </a:lnTo>
                  <a:lnTo>
                    <a:pt x="796" y="233"/>
                  </a:lnTo>
                  <a:lnTo>
                    <a:pt x="792" y="224"/>
                  </a:lnTo>
                  <a:lnTo>
                    <a:pt x="780" y="207"/>
                  </a:lnTo>
                  <a:lnTo>
                    <a:pt x="769" y="194"/>
                  </a:lnTo>
                  <a:lnTo>
                    <a:pt x="760" y="190"/>
                  </a:lnTo>
                  <a:lnTo>
                    <a:pt x="747" y="187"/>
                  </a:lnTo>
                  <a:lnTo>
                    <a:pt x="741" y="187"/>
                  </a:lnTo>
                  <a:lnTo>
                    <a:pt x="727" y="190"/>
                  </a:lnTo>
                  <a:lnTo>
                    <a:pt x="717" y="191"/>
                  </a:lnTo>
                  <a:lnTo>
                    <a:pt x="705" y="188"/>
                  </a:lnTo>
                  <a:lnTo>
                    <a:pt x="708" y="181"/>
                  </a:lnTo>
                  <a:lnTo>
                    <a:pt x="723" y="152"/>
                  </a:lnTo>
                  <a:lnTo>
                    <a:pt x="725" y="143"/>
                  </a:lnTo>
                  <a:lnTo>
                    <a:pt x="727" y="122"/>
                  </a:lnTo>
                  <a:lnTo>
                    <a:pt x="732" y="105"/>
                  </a:lnTo>
                  <a:lnTo>
                    <a:pt x="744" y="77"/>
                  </a:lnTo>
                  <a:lnTo>
                    <a:pt x="744" y="70"/>
                  </a:lnTo>
                  <a:lnTo>
                    <a:pt x="744" y="64"/>
                  </a:lnTo>
                  <a:lnTo>
                    <a:pt x="740" y="59"/>
                  </a:lnTo>
                  <a:lnTo>
                    <a:pt x="734" y="57"/>
                  </a:lnTo>
                  <a:lnTo>
                    <a:pt x="725" y="56"/>
                  </a:lnTo>
                  <a:lnTo>
                    <a:pt x="715" y="53"/>
                  </a:lnTo>
                  <a:lnTo>
                    <a:pt x="709" y="51"/>
                  </a:lnTo>
                  <a:lnTo>
                    <a:pt x="708" y="48"/>
                  </a:lnTo>
                  <a:lnTo>
                    <a:pt x="708" y="36"/>
                  </a:lnTo>
                  <a:lnTo>
                    <a:pt x="709" y="19"/>
                  </a:lnTo>
                  <a:lnTo>
                    <a:pt x="703" y="19"/>
                  </a:lnTo>
                  <a:lnTo>
                    <a:pt x="691" y="18"/>
                  </a:lnTo>
                  <a:lnTo>
                    <a:pt x="674" y="12"/>
                  </a:lnTo>
                  <a:lnTo>
                    <a:pt x="657" y="5"/>
                  </a:lnTo>
                  <a:lnTo>
                    <a:pt x="645" y="1"/>
                  </a:lnTo>
                  <a:lnTo>
                    <a:pt x="632" y="0"/>
                  </a:lnTo>
                  <a:lnTo>
                    <a:pt x="618" y="0"/>
                  </a:lnTo>
                  <a:lnTo>
                    <a:pt x="615" y="6"/>
                  </a:lnTo>
                  <a:lnTo>
                    <a:pt x="606" y="24"/>
                  </a:lnTo>
                  <a:lnTo>
                    <a:pt x="596" y="35"/>
                  </a:lnTo>
                  <a:lnTo>
                    <a:pt x="584" y="52"/>
                  </a:lnTo>
                  <a:lnTo>
                    <a:pt x="576" y="53"/>
                  </a:lnTo>
                  <a:lnTo>
                    <a:pt x="567" y="53"/>
                  </a:lnTo>
                  <a:lnTo>
                    <a:pt x="560" y="57"/>
                  </a:lnTo>
                  <a:lnTo>
                    <a:pt x="557" y="60"/>
                  </a:lnTo>
                  <a:lnTo>
                    <a:pt x="552" y="72"/>
                  </a:lnTo>
                  <a:lnTo>
                    <a:pt x="547" y="75"/>
                  </a:lnTo>
                  <a:lnTo>
                    <a:pt x="537" y="75"/>
                  </a:lnTo>
                  <a:lnTo>
                    <a:pt x="533" y="76"/>
                  </a:lnTo>
                  <a:lnTo>
                    <a:pt x="521" y="76"/>
                  </a:lnTo>
                  <a:lnTo>
                    <a:pt x="493" y="75"/>
                  </a:lnTo>
                  <a:lnTo>
                    <a:pt x="487" y="70"/>
                  </a:lnTo>
                  <a:lnTo>
                    <a:pt x="484" y="64"/>
                  </a:lnTo>
                  <a:lnTo>
                    <a:pt x="484" y="58"/>
                  </a:lnTo>
                  <a:lnTo>
                    <a:pt x="479" y="52"/>
                  </a:lnTo>
                  <a:lnTo>
                    <a:pt x="473" y="45"/>
                  </a:lnTo>
                  <a:lnTo>
                    <a:pt x="463" y="44"/>
                  </a:lnTo>
                  <a:lnTo>
                    <a:pt x="462" y="58"/>
                  </a:lnTo>
                  <a:lnTo>
                    <a:pt x="460" y="72"/>
                  </a:lnTo>
                  <a:lnTo>
                    <a:pt x="452" y="104"/>
                  </a:lnTo>
                  <a:lnTo>
                    <a:pt x="451" y="116"/>
                  </a:lnTo>
                  <a:lnTo>
                    <a:pt x="449" y="144"/>
                  </a:lnTo>
                  <a:lnTo>
                    <a:pt x="446" y="191"/>
                  </a:lnTo>
                  <a:lnTo>
                    <a:pt x="440" y="214"/>
                  </a:lnTo>
                  <a:lnTo>
                    <a:pt x="438" y="220"/>
                  </a:lnTo>
                  <a:lnTo>
                    <a:pt x="428" y="256"/>
                  </a:lnTo>
                  <a:lnTo>
                    <a:pt x="427" y="268"/>
                  </a:lnTo>
                  <a:lnTo>
                    <a:pt x="421" y="268"/>
                  </a:lnTo>
                  <a:lnTo>
                    <a:pt x="410" y="269"/>
                  </a:lnTo>
                  <a:lnTo>
                    <a:pt x="410" y="263"/>
                  </a:lnTo>
                  <a:lnTo>
                    <a:pt x="408" y="261"/>
                  </a:lnTo>
                  <a:lnTo>
                    <a:pt x="403" y="260"/>
                  </a:lnTo>
                  <a:lnTo>
                    <a:pt x="401" y="263"/>
                  </a:lnTo>
                  <a:lnTo>
                    <a:pt x="398" y="272"/>
                  </a:lnTo>
                  <a:lnTo>
                    <a:pt x="392" y="278"/>
                  </a:lnTo>
                  <a:lnTo>
                    <a:pt x="386" y="275"/>
                  </a:lnTo>
                  <a:lnTo>
                    <a:pt x="383" y="288"/>
                  </a:lnTo>
                  <a:lnTo>
                    <a:pt x="379" y="294"/>
                  </a:lnTo>
                  <a:lnTo>
                    <a:pt x="373" y="297"/>
                  </a:lnTo>
                  <a:lnTo>
                    <a:pt x="359" y="301"/>
                  </a:lnTo>
                  <a:lnTo>
                    <a:pt x="355" y="303"/>
                  </a:lnTo>
                  <a:lnTo>
                    <a:pt x="349" y="312"/>
                  </a:lnTo>
                  <a:lnTo>
                    <a:pt x="343" y="332"/>
                  </a:lnTo>
                  <a:lnTo>
                    <a:pt x="342" y="342"/>
                  </a:lnTo>
                  <a:lnTo>
                    <a:pt x="342" y="367"/>
                  </a:lnTo>
                  <a:lnTo>
                    <a:pt x="341" y="372"/>
                  </a:lnTo>
                  <a:lnTo>
                    <a:pt x="331" y="386"/>
                  </a:lnTo>
                  <a:lnTo>
                    <a:pt x="326" y="394"/>
                  </a:lnTo>
                  <a:lnTo>
                    <a:pt x="323" y="403"/>
                  </a:lnTo>
                  <a:lnTo>
                    <a:pt x="320" y="411"/>
                  </a:lnTo>
                  <a:lnTo>
                    <a:pt x="322" y="416"/>
                  </a:lnTo>
                  <a:lnTo>
                    <a:pt x="322" y="423"/>
                  </a:lnTo>
                  <a:lnTo>
                    <a:pt x="320" y="429"/>
                  </a:lnTo>
                  <a:lnTo>
                    <a:pt x="312" y="440"/>
                  </a:lnTo>
                  <a:lnTo>
                    <a:pt x="301" y="445"/>
                  </a:lnTo>
                  <a:lnTo>
                    <a:pt x="288" y="446"/>
                  </a:lnTo>
                  <a:lnTo>
                    <a:pt x="276" y="446"/>
                  </a:lnTo>
                  <a:lnTo>
                    <a:pt x="268" y="447"/>
                  </a:lnTo>
                  <a:lnTo>
                    <a:pt x="262" y="452"/>
                  </a:lnTo>
                  <a:lnTo>
                    <a:pt x="253" y="461"/>
                  </a:lnTo>
                  <a:lnTo>
                    <a:pt x="244" y="473"/>
                  </a:lnTo>
                  <a:lnTo>
                    <a:pt x="221" y="493"/>
                  </a:lnTo>
                  <a:lnTo>
                    <a:pt x="208" y="504"/>
                  </a:lnTo>
                  <a:lnTo>
                    <a:pt x="203" y="512"/>
                  </a:lnTo>
                  <a:lnTo>
                    <a:pt x="201" y="516"/>
                  </a:lnTo>
                  <a:lnTo>
                    <a:pt x="198" y="525"/>
                  </a:lnTo>
                  <a:lnTo>
                    <a:pt x="196" y="538"/>
                  </a:lnTo>
                  <a:lnTo>
                    <a:pt x="189" y="544"/>
                  </a:lnTo>
                  <a:lnTo>
                    <a:pt x="168" y="564"/>
                  </a:lnTo>
                  <a:lnTo>
                    <a:pt x="160" y="565"/>
                  </a:lnTo>
                  <a:lnTo>
                    <a:pt x="142" y="563"/>
                  </a:lnTo>
                  <a:lnTo>
                    <a:pt x="121" y="580"/>
                  </a:lnTo>
                  <a:lnTo>
                    <a:pt x="101" y="594"/>
                  </a:lnTo>
                  <a:lnTo>
                    <a:pt x="94" y="605"/>
                  </a:lnTo>
                  <a:lnTo>
                    <a:pt x="89" y="610"/>
                  </a:lnTo>
                  <a:lnTo>
                    <a:pt x="81" y="613"/>
                  </a:lnTo>
                  <a:lnTo>
                    <a:pt x="78" y="618"/>
                  </a:lnTo>
                  <a:lnTo>
                    <a:pt x="79" y="624"/>
                  </a:lnTo>
                  <a:lnTo>
                    <a:pt x="82" y="631"/>
                  </a:lnTo>
                  <a:lnTo>
                    <a:pt x="82" y="636"/>
                  </a:lnTo>
                  <a:lnTo>
                    <a:pt x="79" y="638"/>
                  </a:lnTo>
                  <a:lnTo>
                    <a:pt x="71" y="637"/>
                  </a:lnTo>
                  <a:lnTo>
                    <a:pt x="63" y="638"/>
                  </a:lnTo>
                  <a:lnTo>
                    <a:pt x="62" y="646"/>
                  </a:lnTo>
                  <a:lnTo>
                    <a:pt x="63" y="652"/>
                  </a:lnTo>
                  <a:lnTo>
                    <a:pt x="58" y="659"/>
                  </a:lnTo>
                  <a:lnTo>
                    <a:pt x="48" y="660"/>
                  </a:lnTo>
                  <a:lnTo>
                    <a:pt x="42" y="669"/>
                  </a:lnTo>
                  <a:lnTo>
                    <a:pt x="42" y="679"/>
                  </a:lnTo>
                  <a:lnTo>
                    <a:pt x="39" y="688"/>
                  </a:lnTo>
                  <a:lnTo>
                    <a:pt x="32" y="690"/>
                  </a:lnTo>
                  <a:lnTo>
                    <a:pt x="33" y="694"/>
                  </a:lnTo>
                  <a:lnTo>
                    <a:pt x="42" y="714"/>
                  </a:lnTo>
                  <a:lnTo>
                    <a:pt x="40" y="719"/>
                  </a:lnTo>
                  <a:lnTo>
                    <a:pt x="42" y="721"/>
                  </a:lnTo>
                  <a:lnTo>
                    <a:pt x="42" y="723"/>
                  </a:lnTo>
                  <a:lnTo>
                    <a:pt x="50" y="724"/>
                  </a:lnTo>
                  <a:lnTo>
                    <a:pt x="46" y="727"/>
                  </a:lnTo>
                  <a:lnTo>
                    <a:pt x="41" y="732"/>
                  </a:lnTo>
                  <a:lnTo>
                    <a:pt x="47" y="744"/>
                  </a:lnTo>
                  <a:lnTo>
                    <a:pt x="58" y="753"/>
                  </a:lnTo>
                  <a:lnTo>
                    <a:pt x="32" y="766"/>
                  </a:lnTo>
                  <a:lnTo>
                    <a:pt x="30" y="769"/>
                  </a:lnTo>
                  <a:lnTo>
                    <a:pt x="27" y="777"/>
                  </a:lnTo>
                  <a:lnTo>
                    <a:pt x="24" y="790"/>
                  </a:lnTo>
                  <a:lnTo>
                    <a:pt x="16" y="803"/>
                  </a:lnTo>
                  <a:lnTo>
                    <a:pt x="6" y="819"/>
                  </a:lnTo>
                  <a:lnTo>
                    <a:pt x="0" y="836"/>
                  </a:lnTo>
                  <a:lnTo>
                    <a:pt x="18" y="844"/>
                  </a:lnTo>
                  <a:lnTo>
                    <a:pt x="28" y="846"/>
                  </a:lnTo>
                  <a:lnTo>
                    <a:pt x="30" y="849"/>
                  </a:lnTo>
                  <a:lnTo>
                    <a:pt x="27" y="854"/>
                  </a:lnTo>
                  <a:lnTo>
                    <a:pt x="18" y="854"/>
                  </a:lnTo>
                  <a:lnTo>
                    <a:pt x="5" y="857"/>
                  </a:lnTo>
                  <a:lnTo>
                    <a:pt x="2" y="861"/>
                  </a:lnTo>
                  <a:lnTo>
                    <a:pt x="4" y="864"/>
                  </a:lnTo>
                  <a:lnTo>
                    <a:pt x="11" y="867"/>
                  </a:lnTo>
                  <a:lnTo>
                    <a:pt x="29" y="886"/>
                  </a:lnTo>
                  <a:lnTo>
                    <a:pt x="30" y="896"/>
                  </a:lnTo>
                  <a:lnTo>
                    <a:pt x="28" y="909"/>
                  </a:lnTo>
                  <a:lnTo>
                    <a:pt x="30" y="933"/>
                  </a:lnTo>
                  <a:lnTo>
                    <a:pt x="29" y="945"/>
                  </a:lnTo>
                  <a:lnTo>
                    <a:pt x="20" y="969"/>
                  </a:lnTo>
                  <a:lnTo>
                    <a:pt x="15" y="976"/>
                  </a:lnTo>
                  <a:lnTo>
                    <a:pt x="26" y="976"/>
                  </a:lnTo>
                  <a:lnTo>
                    <a:pt x="41" y="982"/>
                  </a:lnTo>
                  <a:lnTo>
                    <a:pt x="41" y="987"/>
                  </a:lnTo>
                  <a:lnTo>
                    <a:pt x="23" y="986"/>
                  </a:lnTo>
                  <a:lnTo>
                    <a:pt x="21" y="986"/>
                  </a:lnTo>
                  <a:lnTo>
                    <a:pt x="20" y="988"/>
                  </a:lnTo>
                  <a:lnTo>
                    <a:pt x="21" y="992"/>
                  </a:lnTo>
                  <a:lnTo>
                    <a:pt x="24" y="995"/>
                  </a:lnTo>
                  <a:lnTo>
                    <a:pt x="34" y="998"/>
                  </a:lnTo>
                  <a:lnTo>
                    <a:pt x="53" y="995"/>
                  </a:lnTo>
                  <a:lnTo>
                    <a:pt x="56" y="997"/>
                  </a:lnTo>
                  <a:lnTo>
                    <a:pt x="57" y="998"/>
                  </a:lnTo>
                  <a:lnTo>
                    <a:pt x="56" y="1000"/>
                  </a:lnTo>
                  <a:lnTo>
                    <a:pt x="51" y="1000"/>
                  </a:lnTo>
                  <a:lnTo>
                    <a:pt x="48" y="1003"/>
                  </a:lnTo>
                  <a:lnTo>
                    <a:pt x="47" y="1007"/>
                  </a:lnTo>
                  <a:lnTo>
                    <a:pt x="47" y="1012"/>
                  </a:lnTo>
                  <a:lnTo>
                    <a:pt x="51" y="1016"/>
                  </a:lnTo>
                  <a:lnTo>
                    <a:pt x="58" y="1021"/>
                  </a:lnTo>
                  <a:lnTo>
                    <a:pt x="59" y="1026"/>
                  </a:lnTo>
                  <a:lnTo>
                    <a:pt x="63" y="1029"/>
                  </a:lnTo>
                  <a:lnTo>
                    <a:pt x="66" y="1029"/>
                  </a:lnTo>
                  <a:lnTo>
                    <a:pt x="66" y="1030"/>
                  </a:lnTo>
                  <a:lnTo>
                    <a:pt x="66" y="1033"/>
                  </a:lnTo>
                  <a:lnTo>
                    <a:pt x="65" y="1035"/>
                  </a:lnTo>
                  <a:lnTo>
                    <a:pt x="62" y="1036"/>
                  </a:lnTo>
                  <a:lnTo>
                    <a:pt x="46" y="1038"/>
                  </a:lnTo>
                  <a:lnTo>
                    <a:pt x="42" y="1040"/>
                  </a:lnTo>
                  <a:lnTo>
                    <a:pt x="39" y="1042"/>
                  </a:lnTo>
                  <a:lnTo>
                    <a:pt x="40" y="1046"/>
                  </a:lnTo>
                  <a:lnTo>
                    <a:pt x="44" y="1052"/>
                  </a:lnTo>
                  <a:lnTo>
                    <a:pt x="47" y="1053"/>
                  </a:lnTo>
                  <a:lnTo>
                    <a:pt x="53" y="1052"/>
                  </a:lnTo>
                  <a:lnTo>
                    <a:pt x="56" y="1053"/>
                  </a:lnTo>
                  <a:lnTo>
                    <a:pt x="56" y="1058"/>
                  </a:lnTo>
                  <a:lnTo>
                    <a:pt x="52" y="1064"/>
                  </a:lnTo>
                  <a:lnTo>
                    <a:pt x="47" y="1065"/>
                  </a:lnTo>
                  <a:lnTo>
                    <a:pt x="47" y="1072"/>
                  </a:lnTo>
                  <a:lnTo>
                    <a:pt x="45" y="1077"/>
                  </a:lnTo>
                  <a:lnTo>
                    <a:pt x="41" y="1080"/>
                  </a:lnTo>
                  <a:lnTo>
                    <a:pt x="35" y="1082"/>
                  </a:lnTo>
                  <a:lnTo>
                    <a:pt x="33" y="1086"/>
                  </a:lnTo>
                  <a:lnTo>
                    <a:pt x="33" y="1089"/>
                  </a:lnTo>
                  <a:lnTo>
                    <a:pt x="33" y="1094"/>
                  </a:lnTo>
                  <a:lnTo>
                    <a:pt x="48" y="1101"/>
                  </a:lnTo>
                  <a:lnTo>
                    <a:pt x="58" y="1106"/>
                  </a:lnTo>
                  <a:lnTo>
                    <a:pt x="64" y="1107"/>
                  </a:lnTo>
                  <a:lnTo>
                    <a:pt x="66" y="1110"/>
                  </a:lnTo>
                  <a:lnTo>
                    <a:pt x="69" y="1113"/>
                  </a:lnTo>
                  <a:lnTo>
                    <a:pt x="69" y="1119"/>
                  </a:lnTo>
                  <a:lnTo>
                    <a:pt x="60" y="1139"/>
                  </a:lnTo>
                  <a:lnTo>
                    <a:pt x="58" y="1142"/>
                  </a:lnTo>
                  <a:lnTo>
                    <a:pt x="47" y="1147"/>
                  </a:lnTo>
                  <a:lnTo>
                    <a:pt x="41" y="1153"/>
                  </a:lnTo>
                  <a:lnTo>
                    <a:pt x="40" y="1159"/>
                  </a:lnTo>
                  <a:lnTo>
                    <a:pt x="41" y="1166"/>
                  </a:lnTo>
                  <a:lnTo>
                    <a:pt x="40" y="1173"/>
                  </a:lnTo>
                  <a:lnTo>
                    <a:pt x="40" y="1179"/>
                  </a:lnTo>
                  <a:lnTo>
                    <a:pt x="45" y="1199"/>
                  </a:lnTo>
                  <a:lnTo>
                    <a:pt x="53" y="1206"/>
                  </a:lnTo>
                  <a:lnTo>
                    <a:pt x="58" y="1211"/>
                  </a:lnTo>
                  <a:lnTo>
                    <a:pt x="59" y="1225"/>
                  </a:lnTo>
                  <a:lnTo>
                    <a:pt x="65" y="1233"/>
                  </a:lnTo>
                  <a:lnTo>
                    <a:pt x="71" y="1245"/>
                  </a:lnTo>
                  <a:lnTo>
                    <a:pt x="83" y="1247"/>
                  </a:lnTo>
                  <a:lnTo>
                    <a:pt x="108" y="1244"/>
                  </a:lnTo>
                  <a:lnTo>
                    <a:pt x="124" y="1241"/>
                  </a:lnTo>
                  <a:lnTo>
                    <a:pt x="149" y="1241"/>
                  </a:lnTo>
                  <a:lnTo>
                    <a:pt x="154" y="1250"/>
                  </a:lnTo>
                  <a:lnTo>
                    <a:pt x="166" y="1266"/>
                  </a:lnTo>
                  <a:lnTo>
                    <a:pt x="167" y="1268"/>
                  </a:lnTo>
                  <a:lnTo>
                    <a:pt x="165" y="1278"/>
                  </a:lnTo>
                  <a:lnTo>
                    <a:pt x="156" y="1291"/>
                  </a:lnTo>
                  <a:lnTo>
                    <a:pt x="150" y="1297"/>
                  </a:lnTo>
                  <a:lnTo>
                    <a:pt x="142" y="1300"/>
                  </a:lnTo>
                  <a:lnTo>
                    <a:pt x="133" y="1301"/>
                  </a:lnTo>
                  <a:lnTo>
                    <a:pt x="126" y="1300"/>
                  </a:lnTo>
                  <a:lnTo>
                    <a:pt x="118" y="1297"/>
                  </a:lnTo>
                  <a:lnTo>
                    <a:pt x="114" y="1298"/>
                  </a:lnTo>
                  <a:lnTo>
                    <a:pt x="113" y="1302"/>
                  </a:lnTo>
                  <a:lnTo>
                    <a:pt x="117" y="1312"/>
                  </a:lnTo>
                  <a:lnTo>
                    <a:pt x="117" y="1330"/>
                  </a:lnTo>
                  <a:lnTo>
                    <a:pt x="119" y="1340"/>
                  </a:lnTo>
                  <a:lnTo>
                    <a:pt x="109" y="1339"/>
                  </a:lnTo>
                  <a:lnTo>
                    <a:pt x="103" y="1340"/>
                  </a:lnTo>
                  <a:lnTo>
                    <a:pt x="94" y="1345"/>
                  </a:lnTo>
                  <a:lnTo>
                    <a:pt x="81" y="1351"/>
                  </a:lnTo>
                  <a:lnTo>
                    <a:pt x="59" y="1357"/>
                  </a:lnTo>
                  <a:lnTo>
                    <a:pt x="47" y="1357"/>
                  </a:lnTo>
                  <a:lnTo>
                    <a:pt x="46" y="1361"/>
                  </a:lnTo>
                  <a:lnTo>
                    <a:pt x="53" y="1370"/>
                  </a:lnTo>
                  <a:lnTo>
                    <a:pt x="65" y="1378"/>
                  </a:lnTo>
                  <a:lnTo>
                    <a:pt x="75" y="1385"/>
                  </a:lnTo>
                  <a:lnTo>
                    <a:pt x="76" y="1390"/>
                  </a:lnTo>
                  <a:lnTo>
                    <a:pt x="76" y="1411"/>
                  </a:lnTo>
                  <a:lnTo>
                    <a:pt x="78" y="1439"/>
                  </a:lnTo>
                  <a:lnTo>
                    <a:pt x="96" y="1439"/>
                  </a:lnTo>
                  <a:lnTo>
                    <a:pt x="108" y="1437"/>
                  </a:lnTo>
                  <a:lnTo>
                    <a:pt x="118" y="1438"/>
                  </a:lnTo>
                  <a:lnTo>
                    <a:pt x="136" y="1438"/>
                  </a:lnTo>
                  <a:lnTo>
                    <a:pt x="139" y="1435"/>
                  </a:lnTo>
                  <a:close/>
                </a:path>
              </a:pathLst>
            </a:custGeom>
            <a:solidFill>
              <a:schemeClr val="accent2">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a:p>
          </p:txBody>
        </p:sp>
        <p:sp>
          <p:nvSpPr>
            <p:cNvPr id="284" name="Freeform 79">
              <a:extLst>
                <a:ext uri="{FF2B5EF4-FFF2-40B4-BE49-F238E27FC236}">
                  <a16:creationId xmlns:a16="http://schemas.microsoft.com/office/drawing/2014/main" id="{B219222C-60C2-0A3C-06E3-219DC1F8F0D3}"/>
                </a:ext>
              </a:extLst>
            </p:cNvPr>
            <p:cNvSpPr>
              <a:spLocks/>
            </p:cNvSpPr>
            <p:nvPr/>
          </p:nvSpPr>
          <p:spPr bwMode="auto">
            <a:xfrm>
              <a:off x="3699" y="3019"/>
              <a:ext cx="931" cy="1011"/>
            </a:xfrm>
            <a:custGeom>
              <a:avLst/>
              <a:gdLst>
                <a:gd name="T0" fmla="*/ 1 w 1861"/>
                <a:gd name="T1" fmla="*/ 1 h 2022"/>
                <a:gd name="T2" fmla="*/ 1 w 1861"/>
                <a:gd name="T3" fmla="*/ 1 h 2022"/>
                <a:gd name="T4" fmla="*/ 1 w 1861"/>
                <a:gd name="T5" fmla="*/ 1 h 2022"/>
                <a:gd name="T6" fmla="*/ 1 w 1861"/>
                <a:gd name="T7" fmla="*/ 1 h 2022"/>
                <a:gd name="T8" fmla="*/ 1 w 1861"/>
                <a:gd name="T9" fmla="*/ 1 h 2022"/>
                <a:gd name="T10" fmla="*/ 1 w 1861"/>
                <a:gd name="T11" fmla="*/ 1 h 2022"/>
                <a:gd name="T12" fmla="*/ 1 w 1861"/>
                <a:gd name="T13" fmla="*/ 1 h 2022"/>
                <a:gd name="T14" fmla="*/ 1 w 1861"/>
                <a:gd name="T15" fmla="*/ 1 h 2022"/>
                <a:gd name="T16" fmla="*/ 1 w 1861"/>
                <a:gd name="T17" fmla="*/ 1 h 2022"/>
                <a:gd name="T18" fmla="*/ 1 w 1861"/>
                <a:gd name="T19" fmla="*/ 1 h 2022"/>
                <a:gd name="T20" fmla="*/ 1 w 1861"/>
                <a:gd name="T21" fmla="*/ 1 h 2022"/>
                <a:gd name="T22" fmla="*/ 1 w 1861"/>
                <a:gd name="T23" fmla="*/ 1 h 2022"/>
                <a:gd name="T24" fmla="*/ 1 w 1861"/>
                <a:gd name="T25" fmla="*/ 1 h 2022"/>
                <a:gd name="T26" fmla="*/ 1 w 1861"/>
                <a:gd name="T27" fmla="*/ 1 h 2022"/>
                <a:gd name="T28" fmla="*/ 1 w 1861"/>
                <a:gd name="T29" fmla="*/ 1 h 2022"/>
                <a:gd name="T30" fmla="*/ 1 w 1861"/>
                <a:gd name="T31" fmla="*/ 1 h 2022"/>
                <a:gd name="T32" fmla="*/ 1 w 1861"/>
                <a:gd name="T33" fmla="*/ 1 h 2022"/>
                <a:gd name="T34" fmla="*/ 1 w 1861"/>
                <a:gd name="T35" fmla="*/ 1 h 2022"/>
                <a:gd name="T36" fmla="*/ 1 w 1861"/>
                <a:gd name="T37" fmla="*/ 1 h 2022"/>
                <a:gd name="T38" fmla="*/ 1 w 1861"/>
                <a:gd name="T39" fmla="*/ 1 h 2022"/>
                <a:gd name="T40" fmla="*/ 1 w 1861"/>
                <a:gd name="T41" fmla="*/ 1 h 2022"/>
                <a:gd name="T42" fmla="*/ 1 w 1861"/>
                <a:gd name="T43" fmla="*/ 1 h 2022"/>
                <a:gd name="T44" fmla="*/ 1 w 1861"/>
                <a:gd name="T45" fmla="*/ 1 h 2022"/>
                <a:gd name="T46" fmla="*/ 1 w 1861"/>
                <a:gd name="T47" fmla="*/ 1 h 2022"/>
                <a:gd name="T48" fmla="*/ 1 w 1861"/>
                <a:gd name="T49" fmla="*/ 1 h 2022"/>
                <a:gd name="T50" fmla="*/ 1 w 1861"/>
                <a:gd name="T51" fmla="*/ 1 h 2022"/>
                <a:gd name="T52" fmla="*/ 1 w 1861"/>
                <a:gd name="T53" fmla="*/ 1 h 2022"/>
                <a:gd name="T54" fmla="*/ 1 w 1861"/>
                <a:gd name="T55" fmla="*/ 1 h 2022"/>
                <a:gd name="T56" fmla="*/ 1 w 1861"/>
                <a:gd name="T57" fmla="*/ 1 h 2022"/>
                <a:gd name="T58" fmla="*/ 1 w 1861"/>
                <a:gd name="T59" fmla="*/ 1 h 2022"/>
                <a:gd name="T60" fmla="*/ 1 w 1861"/>
                <a:gd name="T61" fmla="*/ 1 h 2022"/>
                <a:gd name="T62" fmla="*/ 1 w 1861"/>
                <a:gd name="T63" fmla="*/ 1 h 2022"/>
                <a:gd name="T64" fmla="*/ 1 w 1861"/>
                <a:gd name="T65" fmla="*/ 1 h 2022"/>
                <a:gd name="T66" fmla="*/ 1 w 1861"/>
                <a:gd name="T67" fmla="*/ 1 h 2022"/>
                <a:gd name="T68" fmla="*/ 1 w 1861"/>
                <a:gd name="T69" fmla="*/ 1 h 2022"/>
                <a:gd name="T70" fmla="*/ 1 w 1861"/>
                <a:gd name="T71" fmla="*/ 1 h 2022"/>
                <a:gd name="T72" fmla="*/ 1 w 1861"/>
                <a:gd name="T73" fmla="*/ 0 h 2022"/>
                <a:gd name="T74" fmla="*/ 1 w 1861"/>
                <a:gd name="T75" fmla="*/ 1 h 2022"/>
                <a:gd name="T76" fmla="*/ 1 w 1861"/>
                <a:gd name="T77" fmla="*/ 1 h 2022"/>
                <a:gd name="T78" fmla="*/ 1 w 1861"/>
                <a:gd name="T79" fmla="*/ 1 h 2022"/>
                <a:gd name="T80" fmla="*/ 1 w 1861"/>
                <a:gd name="T81" fmla="*/ 1 h 2022"/>
                <a:gd name="T82" fmla="*/ 1 w 1861"/>
                <a:gd name="T83" fmla="*/ 1 h 2022"/>
                <a:gd name="T84" fmla="*/ 1 w 1861"/>
                <a:gd name="T85" fmla="*/ 1 h 2022"/>
                <a:gd name="T86" fmla="*/ 1 w 1861"/>
                <a:gd name="T87" fmla="*/ 1 h 2022"/>
                <a:gd name="T88" fmla="*/ 1 w 1861"/>
                <a:gd name="T89" fmla="*/ 1 h 2022"/>
                <a:gd name="T90" fmla="*/ 1 w 1861"/>
                <a:gd name="T91" fmla="*/ 1 h 2022"/>
                <a:gd name="T92" fmla="*/ 1 w 1861"/>
                <a:gd name="T93" fmla="*/ 1 h 2022"/>
                <a:gd name="T94" fmla="*/ 1 w 1861"/>
                <a:gd name="T95" fmla="*/ 1 h 2022"/>
                <a:gd name="T96" fmla="*/ 1 w 1861"/>
                <a:gd name="T97" fmla="*/ 1 h 2022"/>
                <a:gd name="T98" fmla="*/ 1 w 1861"/>
                <a:gd name="T99" fmla="*/ 1 h 2022"/>
                <a:gd name="T100" fmla="*/ 1 w 1861"/>
                <a:gd name="T101" fmla="*/ 1 h 2022"/>
                <a:gd name="T102" fmla="*/ 1 w 1861"/>
                <a:gd name="T103" fmla="*/ 1 h 2022"/>
                <a:gd name="T104" fmla="*/ 1 w 1861"/>
                <a:gd name="T105" fmla="*/ 1 h 2022"/>
                <a:gd name="T106" fmla="*/ 1 w 1861"/>
                <a:gd name="T107" fmla="*/ 1 h 2022"/>
                <a:gd name="T108" fmla="*/ 1 w 1861"/>
                <a:gd name="T109" fmla="*/ 1 h 2022"/>
                <a:gd name="T110" fmla="*/ 1 w 1861"/>
                <a:gd name="T111" fmla="*/ 1 h 2022"/>
                <a:gd name="T112" fmla="*/ 1 w 1861"/>
                <a:gd name="T113" fmla="*/ 1 h 2022"/>
                <a:gd name="T114" fmla="*/ 1 w 1861"/>
                <a:gd name="T115" fmla="*/ 1 h 2022"/>
                <a:gd name="T116" fmla="*/ 1 w 1861"/>
                <a:gd name="T117" fmla="*/ 1 h 202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861"/>
                <a:gd name="T178" fmla="*/ 0 h 2022"/>
                <a:gd name="T179" fmla="*/ 1861 w 1861"/>
                <a:gd name="T180" fmla="*/ 2022 h 2022"/>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861" h="2022">
                  <a:moveTo>
                    <a:pt x="1410" y="2022"/>
                  </a:moveTo>
                  <a:lnTo>
                    <a:pt x="1404" y="2022"/>
                  </a:lnTo>
                  <a:lnTo>
                    <a:pt x="1400" y="2020"/>
                  </a:lnTo>
                  <a:lnTo>
                    <a:pt x="1395" y="2021"/>
                  </a:lnTo>
                  <a:lnTo>
                    <a:pt x="1391" y="2021"/>
                  </a:lnTo>
                  <a:lnTo>
                    <a:pt x="1386" y="2009"/>
                  </a:lnTo>
                  <a:lnTo>
                    <a:pt x="1388" y="1997"/>
                  </a:lnTo>
                  <a:lnTo>
                    <a:pt x="1391" y="1992"/>
                  </a:lnTo>
                  <a:lnTo>
                    <a:pt x="1402" y="1986"/>
                  </a:lnTo>
                  <a:lnTo>
                    <a:pt x="1403" y="1982"/>
                  </a:lnTo>
                  <a:lnTo>
                    <a:pt x="1401" y="1959"/>
                  </a:lnTo>
                  <a:lnTo>
                    <a:pt x="1398" y="1910"/>
                  </a:lnTo>
                  <a:lnTo>
                    <a:pt x="1401" y="1901"/>
                  </a:lnTo>
                  <a:lnTo>
                    <a:pt x="1400" y="1891"/>
                  </a:lnTo>
                  <a:lnTo>
                    <a:pt x="1397" y="1887"/>
                  </a:lnTo>
                  <a:lnTo>
                    <a:pt x="1392" y="1872"/>
                  </a:lnTo>
                  <a:lnTo>
                    <a:pt x="1391" y="1860"/>
                  </a:lnTo>
                  <a:lnTo>
                    <a:pt x="1389" y="1833"/>
                  </a:lnTo>
                  <a:lnTo>
                    <a:pt x="1378" y="1802"/>
                  </a:lnTo>
                  <a:lnTo>
                    <a:pt x="1365" y="1774"/>
                  </a:lnTo>
                  <a:lnTo>
                    <a:pt x="1353" y="1747"/>
                  </a:lnTo>
                  <a:lnTo>
                    <a:pt x="1340" y="1703"/>
                  </a:lnTo>
                  <a:lnTo>
                    <a:pt x="1334" y="1681"/>
                  </a:lnTo>
                  <a:lnTo>
                    <a:pt x="1328" y="1667"/>
                  </a:lnTo>
                  <a:lnTo>
                    <a:pt x="1307" y="1667"/>
                  </a:lnTo>
                  <a:lnTo>
                    <a:pt x="1292" y="1655"/>
                  </a:lnTo>
                  <a:lnTo>
                    <a:pt x="1282" y="1636"/>
                  </a:lnTo>
                  <a:lnTo>
                    <a:pt x="1278" y="1628"/>
                  </a:lnTo>
                  <a:lnTo>
                    <a:pt x="1295" y="1613"/>
                  </a:lnTo>
                  <a:lnTo>
                    <a:pt x="1301" y="1599"/>
                  </a:lnTo>
                  <a:lnTo>
                    <a:pt x="1304" y="1580"/>
                  </a:lnTo>
                  <a:lnTo>
                    <a:pt x="1308" y="1564"/>
                  </a:lnTo>
                  <a:lnTo>
                    <a:pt x="1319" y="1540"/>
                  </a:lnTo>
                  <a:lnTo>
                    <a:pt x="1335" y="1510"/>
                  </a:lnTo>
                  <a:lnTo>
                    <a:pt x="1338" y="1500"/>
                  </a:lnTo>
                  <a:lnTo>
                    <a:pt x="1350" y="1481"/>
                  </a:lnTo>
                  <a:lnTo>
                    <a:pt x="1366" y="1456"/>
                  </a:lnTo>
                  <a:lnTo>
                    <a:pt x="1370" y="1447"/>
                  </a:lnTo>
                  <a:lnTo>
                    <a:pt x="1368" y="1431"/>
                  </a:lnTo>
                  <a:lnTo>
                    <a:pt x="1371" y="1420"/>
                  </a:lnTo>
                  <a:lnTo>
                    <a:pt x="1374" y="1411"/>
                  </a:lnTo>
                  <a:lnTo>
                    <a:pt x="1380" y="1398"/>
                  </a:lnTo>
                  <a:lnTo>
                    <a:pt x="1395" y="1395"/>
                  </a:lnTo>
                  <a:lnTo>
                    <a:pt x="1408" y="1376"/>
                  </a:lnTo>
                  <a:lnTo>
                    <a:pt x="1412" y="1369"/>
                  </a:lnTo>
                  <a:lnTo>
                    <a:pt x="1413" y="1360"/>
                  </a:lnTo>
                  <a:lnTo>
                    <a:pt x="1424" y="1337"/>
                  </a:lnTo>
                  <a:lnTo>
                    <a:pt x="1425" y="1331"/>
                  </a:lnTo>
                  <a:lnTo>
                    <a:pt x="1438" y="1321"/>
                  </a:lnTo>
                  <a:lnTo>
                    <a:pt x="1442" y="1315"/>
                  </a:lnTo>
                  <a:lnTo>
                    <a:pt x="1442" y="1297"/>
                  </a:lnTo>
                  <a:lnTo>
                    <a:pt x="1464" y="1254"/>
                  </a:lnTo>
                  <a:lnTo>
                    <a:pt x="1467" y="1253"/>
                  </a:lnTo>
                  <a:lnTo>
                    <a:pt x="1479" y="1241"/>
                  </a:lnTo>
                  <a:lnTo>
                    <a:pt x="1485" y="1237"/>
                  </a:lnTo>
                  <a:lnTo>
                    <a:pt x="1482" y="1232"/>
                  </a:lnTo>
                  <a:lnTo>
                    <a:pt x="1480" y="1223"/>
                  </a:lnTo>
                  <a:lnTo>
                    <a:pt x="1487" y="1194"/>
                  </a:lnTo>
                  <a:lnTo>
                    <a:pt x="1505" y="1187"/>
                  </a:lnTo>
                  <a:lnTo>
                    <a:pt x="1529" y="1128"/>
                  </a:lnTo>
                  <a:lnTo>
                    <a:pt x="1540" y="1107"/>
                  </a:lnTo>
                  <a:lnTo>
                    <a:pt x="1559" y="1076"/>
                  </a:lnTo>
                  <a:lnTo>
                    <a:pt x="1570" y="1057"/>
                  </a:lnTo>
                  <a:lnTo>
                    <a:pt x="1576" y="1045"/>
                  </a:lnTo>
                  <a:lnTo>
                    <a:pt x="1578" y="1024"/>
                  </a:lnTo>
                  <a:lnTo>
                    <a:pt x="1595" y="1007"/>
                  </a:lnTo>
                  <a:lnTo>
                    <a:pt x="1600" y="999"/>
                  </a:lnTo>
                  <a:lnTo>
                    <a:pt x="1642" y="920"/>
                  </a:lnTo>
                  <a:lnTo>
                    <a:pt x="1643" y="908"/>
                  </a:lnTo>
                  <a:lnTo>
                    <a:pt x="1642" y="896"/>
                  </a:lnTo>
                  <a:lnTo>
                    <a:pt x="1660" y="886"/>
                  </a:lnTo>
                  <a:lnTo>
                    <a:pt x="1666" y="873"/>
                  </a:lnTo>
                  <a:lnTo>
                    <a:pt x="1674" y="851"/>
                  </a:lnTo>
                  <a:lnTo>
                    <a:pt x="1685" y="842"/>
                  </a:lnTo>
                  <a:lnTo>
                    <a:pt x="1681" y="819"/>
                  </a:lnTo>
                  <a:lnTo>
                    <a:pt x="1687" y="820"/>
                  </a:lnTo>
                  <a:lnTo>
                    <a:pt x="1694" y="819"/>
                  </a:lnTo>
                  <a:lnTo>
                    <a:pt x="1693" y="813"/>
                  </a:lnTo>
                  <a:lnTo>
                    <a:pt x="1699" y="806"/>
                  </a:lnTo>
                  <a:lnTo>
                    <a:pt x="1706" y="803"/>
                  </a:lnTo>
                  <a:lnTo>
                    <a:pt x="1738" y="753"/>
                  </a:lnTo>
                  <a:lnTo>
                    <a:pt x="1750" y="737"/>
                  </a:lnTo>
                  <a:lnTo>
                    <a:pt x="1775" y="708"/>
                  </a:lnTo>
                  <a:lnTo>
                    <a:pt x="1787" y="694"/>
                  </a:lnTo>
                  <a:lnTo>
                    <a:pt x="1802" y="664"/>
                  </a:lnTo>
                  <a:lnTo>
                    <a:pt x="1810" y="649"/>
                  </a:lnTo>
                  <a:lnTo>
                    <a:pt x="1822" y="641"/>
                  </a:lnTo>
                  <a:lnTo>
                    <a:pt x="1834" y="632"/>
                  </a:lnTo>
                  <a:lnTo>
                    <a:pt x="1844" y="619"/>
                  </a:lnTo>
                  <a:lnTo>
                    <a:pt x="1859" y="606"/>
                  </a:lnTo>
                  <a:lnTo>
                    <a:pt x="1861" y="587"/>
                  </a:lnTo>
                  <a:lnTo>
                    <a:pt x="1831" y="584"/>
                  </a:lnTo>
                  <a:lnTo>
                    <a:pt x="1832" y="576"/>
                  </a:lnTo>
                  <a:lnTo>
                    <a:pt x="1831" y="566"/>
                  </a:lnTo>
                  <a:lnTo>
                    <a:pt x="1829" y="562"/>
                  </a:lnTo>
                  <a:lnTo>
                    <a:pt x="1822" y="556"/>
                  </a:lnTo>
                  <a:lnTo>
                    <a:pt x="1830" y="550"/>
                  </a:lnTo>
                  <a:lnTo>
                    <a:pt x="1826" y="544"/>
                  </a:lnTo>
                  <a:lnTo>
                    <a:pt x="1824" y="545"/>
                  </a:lnTo>
                  <a:lnTo>
                    <a:pt x="1818" y="540"/>
                  </a:lnTo>
                  <a:lnTo>
                    <a:pt x="1813" y="541"/>
                  </a:lnTo>
                  <a:lnTo>
                    <a:pt x="1794" y="552"/>
                  </a:lnTo>
                  <a:lnTo>
                    <a:pt x="1788" y="550"/>
                  </a:lnTo>
                  <a:lnTo>
                    <a:pt x="1786" y="545"/>
                  </a:lnTo>
                  <a:lnTo>
                    <a:pt x="1774" y="545"/>
                  </a:lnTo>
                  <a:lnTo>
                    <a:pt x="1763" y="541"/>
                  </a:lnTo>
                  <a:lnTo>
                    <a:pt x="1746" y="540"/>
                  </a:lnTo>
                  <a:lnTo>
                    <a:pt x="1750" y="523"/>
                  </a:lnTo>
                  <a:lnTo>
                    <a:pt x="1759" y="489"/>
                  </a:lnTo>
                  <a:lnTo>
                    <a:pt x="1758" y="485"/>
                  </a:lnTo>
                  <a:lnTo>
                    <a:pt x="1742" y="483"/>
                  </a:lnTo>
                  <a:lnTo>
                    <a:pt x="1739" y="480"/>
                  </a:lnTo>
                  <a:lnTo>
                    <a:pt x="1739" y="476"/>
                  </a:lnTo>
                  <a:lnTo>
                    <a:pt x="1733" y="476"/>
                  </a:lnTo>
                  <a:lnTo>
                    <a:pt x="1733" y="473"/>
                  </a:lnTo>
                  <a:lnTo>
                    <a:pt x="1734" y="469"/>
                  </a:lnTo>
                  <a:lnTo>
                    <a:pt x="1727" y="464"/>
                  </a:lnTo>
                  <a:lnTo>
                    <a:pt x="1723" y="468"/>
                  </a:lnTo>
                  <a:lnTo>
                    <a:pt x="1712" y="470"/>
                  </a:lnTo>
                  <a:lnTo>
                    <a:pt x="1710" y="456"/>
                  </a:lnTo>
                  <a:lnTo>
                    <a:pt x="1703" y="452"/>
                  </a:lnTo>
                  <a:lnTo>
                    <a:pt x="1703" y="449"/>
                  </a:lnTo>
                  <a:lnTo>
                    <a:pt x="1709" y="444"/>
                  </a:lnTo>
                  <a:lnTo>
                    <a:pt x="1708" y="441"/>
                  </a:lnTo>
                  <a:lnTo>
                    <a:pt x="1693" y="434"/>
                  </a:lnTo>
                  <a:lnTo>
                    <a:pt x="1694" y="428"/>
                  </a:lnTo>
                  <a:lnTo>
                    <a:pt x="1692" y="426"/>
                  </a:lnTo>
                  <a:lnTo>
                    <a:pt x="1692" y="421"/>
                  </a:lnTo>
                  <a:lnTo>
                    <a:pt x="1681" y="420"/>
                  </a:lnTo>
                  <a:lnTo>
                    <a:pt x="1678" y="422"/>
                  </a:lnTo>
                  <a:lnTo>
                    <a:pt x="1675" y="428"/>
                  </a:lnTo>
                  <a:lnTo>
                    <a:pt x="1669" y="431"/>
                  </a:lnTo>
                  <a:lnTo>
                    <a:pt x="1669" y="433"/>
                  </a:lnTo>
                  <a:lnTo>
                    <a:pt x="1659" y="440"/>
                  </a:lnTo>
                  <a:lnTo>
                    <a:pt x="1653" y="453"/>
                  </a:lnTo>
                  <a:lnTo>
                    <a:pt x="1649" y="458"/>
                  </a:lnTo>
                  <a:lnTo>
                    <a:pt x="1643" y="459"/>
                  </a:lnTo>
                  <a:lnTo>
                    <a:pt x="1641" y="462"/>
                  </a:lnTo>
                  <a:lnTo>
                    <a:pt x="1627" y="469"/>
                  </a:lnTo>
                  <a:lnTo>
                    <a:pt x="1619" y="483"/>
                  </a:lnTo>
                  <a:lnTo>
                    <a:pt x="1609" y="477"/>
                  </a:lnTo>
                  <a:lnTo>
                    <a:pt x="1603" y="477"/>
                  </a:lnTo>
                  <a:lnTo>
                    <a:pt x="1584" y="463"/>
                  </a:lnTo>
                  <a:lnTo>
                    <a:pt x="1583" y="464"/>
                  </a:lnTo>
                  <a:lnTo>
                    <a:pt x="1581" y="462"/>
                  </a:lnTo>
                  <a:lnTo>
                    <a:pt x="1583" y="457"/>
                  </a:lnTo>
                  <a:lnTo>
                    <a:pt x="1579" y="455"/>
                  </a:lnTo>
                  <a:lnTo>
                    <a:pt x="1576" y="457"/>
                  </a:lnTo>
                  <a:lnTo>
                    <a:pt x="1573" y="457"/>
                  </a:lnTo>
                  <a:lnTo>
                    <a:pt x="1572" y="453"/>
                  </a:lnTo>
                  <a:lnTo>
                    <a:pt x="1567" y="453"/>
                  </a:lnTo>
                  <a:lnTo>
                    <a:pt x="1564" y="451"/>
                  </a:lnTo>
                  <a:lnTo>
                    <a:pt x="1555" y="452"/>
                  </a:lnTo>
                  <a:lnTo>
                    <a:pt x="1549" y="457"/>
                  </a:lnTo>
                  <a:lnTo>
                    <a:pt x="1540" y="470"/>
                  </a:lnTo>
                  <a:lnTo>
                    <a:pt x="1533" y="485"/>
                  </a:lnTo>
                  <a:lnTo>
                    <a:pt x="1524" y="501"/>
                  </a:lnTo>
                  <a:lnTo>
                    <a:pt x="1517" y="511"/>
                  </a:lnTo>
                  <a:lnTo>
                    <a:pt x="1507" y="524"/>
                  </a:lnTo>
                  <a:lnTo>
                    <a:pt x="1503" y="533"/>
                  </a:lnTo>
                  <a:lnTo>
                    <a:pt x="1500" y="534"/>
                  </a:lnTo>
                  <a:lnTo>
                    <a:pt x="1491" y="550"/>
                  </a:lnTo>
                  <a:lnTo>
                    <a:pt x="1483" y="552"/>
                  </a:lnTo>
                  <a:lnTo>
                    <a:pt x="1481" y="554"/>
                  </a:lnTo>
                  <a:lnTo>
                    <a:pt x="1476" y="565"/>
                  </a:lnTo>
                  <a:lnTo>
                    <a:pt x="1474" y="568"/>
                  </a:lnTo>
                  <a:lnTo>
                    <a:pt x="1474" y="572"/>
                  </a:lnTo>
                  <a:lnTo>
                    <a:pt x="1468" y="582"/>
                  </a:lnTo>
                  <a:lnTo>
                    <a:pt x="1445" y="608"/>
                  </a:lnTo>
                  <a:lnTo>
                    <a:pt x="1437" y="605"/>
                  </a:lnTo>
                  <a:lnTo>
                    <a:pt x="1430" y="601"/>
                  </a:lnTo>
                  <a:lnTo>
                    <a:pt x="1421" y="600"/>
                  </a:lnTo>
                  <a:lnTo>
                    <a:pt x="1408" y="601"/>
                  </a:lnTo>
                  <a:lnTo>
                    <a:pt x="1389" y="610"/>
                  </a:lnTo>
                  <a:lnTo>
                    <a:pt x="1380" y="610"/>
                  </a:lnTo>
                  <a:lnTo>
                    <a:pt x="1365" y="605"/>
                  </a:lnTo>
                  <a:lnTo>
                    <a:pt x="1344" y="600"/>
                  </a:lnTo>
                  <a:lnTo>
                    <a:pt x="1334" y="605"/>
                  </a:lnTo>
                  <a:lnTo>
                    <a:pt x="1328" y="608"/>
                  </a:lnTo>
                  <a:lnTo>
                    <a:pt x="1320" y="613"/>
                  </a:lnTo>
                  <a:lnTo>
                    <a:pt x="1318" y="613"/>
                  </a:lnTo>
                  <a:lnTo>
                    <a:pt x="1310" y="614"/>
                  </a:lnTo>
                  <a:lnTo>
                    <a:pt x="1300" y="611"/>
                  </a:lnTo>
                  <a:lnTo>
                    <a:pt x="1289" y="608"/>
                  </a:lnTo>
                  <a:lnTo>
                    <a:pt x="1272" y="610"/>
                  </a:lnTo>
                  <a:lnTo>
                    <a:pt x="1256" y="613"/>
                  </a:lnTo>
                  <a:lnTo>
                    <a:pt x="1239" y="614"/>
                  </a:lnTo>
                  <a:lnTo>
                    <a:pt x="1222" y="620"/>
                  </a:lnTo>
                  <a:lnTo>
                    <a:pt x="1208" y="628"/>
                  </a:lnTo>
                  <a:lnTo>
                    <a:pt x="1202" y="631"/>
                  </a:lnTo>
                  <a:lnTo>
                    <a:pt x="1189" y="625"/>
                  </a:lnTo>
                  <a:lnTo>
                    <a:pt x="1179" y="629"/>
                  </a:lnTo>
                  <a:lnTo>
                    <a:pt x="1177" y="622"/>
                  </a:lnTo>
                  <a:lnTo>
                    <a:pt x="1166" y="622"/>
                  </a:lnTo>
                  <a:lnTo>
                    <a:pt x="1165" y="624"/>
                  </a:lnTo>
                  <a:lnTo>
                    <a:pt x="1159" y="622"/>
                  </a:lnTo>
                  <a:lnTo>
                    <a:pt x="1154" y="619"/>
                  </a:lnTo>
                  <a:lnTo>
                    <a:pt x="1150" y="622"/>
                  </a:lnTo>
                  <a:lnTo>
                    <a:pt x="1149" y="624"/>
                  </a:lnTo>
                  <a:lnTo>
                    <a:pt x="1135" y="618"/>
                  </a:lnTo>
                  <a:lnTo>
                    <a:pt x="1133" y="619"/>
                  </a:lnTo>
                  <a:lnTo>
                    <a:pt x="1125" y="618"/>
                  </a:lnTo>
                  <a:lnTo>
                    <a:pt x="1124" y="613"/>
                  </a:lnTo>
                  <a:lnTo>
                    <a:pt x="1120" y="596"/>
                  </a:lnTo>
                  <a:lnTo>
                    <a:pt x="1136" y="586"/>
                  </a:lnTo>
                  <a:lnTo>
                    <a:pt x="1145" y="582"/>
                  </a:lnTo>
                  <a:lnTo>
                    <a:pt x="1160" y="580"/>
                  </a:lnTo>
                  <a:lnTo>
                    <a:pt x="1166" y="576"/>
                  </a:lnTo>
                  <a:lnTo>
                    <a:pt x="1169" y="569"/>
                  </a:lnTo>
                  <a:lnTo>
                    <a:pt x="1177" y="565"/>
                  </a:lnTo>
                  <a:lnTo>
                    <a:pt x="1180" y="568"/>
                  </a:lnTo>
                  <a:lnTo>
                    <a:pt x="1179" y="551"/>
                  </a:lnTo>
                  <a:lnTo>
                    <a:pt x="1163" y="557"/>
                  </a:lnTo>
                  <a:lnTo>
                    <a:pt x="1147" y="553"/>
                  </a:lnTo>
                  <a:lnTo>
                    <a:pt x="1133" y="557"/>
                  </a:lnTo>
                  <a:lnTo>
                    <a:pt x="1123" y="558"/>
                  </a:lnTo>
                  <a:lnTo>
                    <a:pt x="1096" y="564"/>
                  </a:lnTo>
                  <a:lnTo>
                    <a:pt x="1082" y="562"/>
                  </a:lnTo>
                  <a:lnTo>
                    <a:pt x="1055" y="569"/>
                  </a:lnTo>
                  <a:lnTo>
                    <a:pt x="1053" y="572"/>
                  </a:lnTo>
                  <a:lnTo>
                    <a:pt x="1048" y="574"/>
                  </a:lnTo>
                  <a:lnTo>
                    <a:pt x="1042" y="581"/>
                  </a:lnTo>
                  <a:lnTo>
                    <a:pt x="1040" y="583"/>
                  </a:lnTo>
                  <a:lnTo>
                    <a:pt x="1039" y="587"/>
                  </a:lnTo>
                  <a:lnTo>
                    <a:pt x="1036" y="586"/>
                  </a:lnTo>
                  <a:lnTo>
                    <a:pt x="1035" y="584"/>
                  </a:lnTo>
                  <a:lnTo>
                    <a:pt x="1035" y="574"/>
                  </a:lnTo>
                  <a:lnTo>
                    <a:pt x="1019" y="576"/>
                  </a:lnTo>
                  <a:lnTo>
                    <a:pt x="1018" y="572"/>
                  </a:lnTo>
                  <a:lnTo>
                    <a:pt x="992" y="553"/>
                  </a:lnTo>
                  <a:lnTo>
                    <a:pt x="992" y="533"/>
                  </a:lnTo>
                  <a:lnTo>
                    <a:pt x="976" y="529"/>
                  </a:lnTo>
                  <a:lnTo>
                    <a:pt x="978" y="519"/>
                  </a:lnTo>
                  <a:lnTo>
                    <a:pt x="964" y="519"/>
                  </a:lnTo>
                  <a:lnTo>
                    <a:pt x="964" y="525"/>
                  </a:lnTo>
                  <a:lnTo>
                    <a:pt x="955" y="525"/>
                  </a:lnTo>
                  <a:lnTo>
                    <a:pt x="950" y="525"/>
                  </a:lnTo>
                  <a:lnTo>
                    <a:pt x="950" y="515"/>
                  </a:lnTo>
                  <a:lnTo>
                    <a:pt x="951" y="492"/>
                  </a:lnTo>
                  <a:lnTo>
                    <a:pt x="978" y="495"/>
                  </a:lnTo>
                  <a:lnTo>
                    <a:pt x="979" y="485"/>
                  </a:lnTo>
                  <a:lnTo>
                    <a:pt x="982" y="480"/>
                  </a:lnTo>
                  <a:lnTo>
                    <a:pt x="982" y="473"/>
                  </a:lnTo>
                  <a:lnTo>
                    <a:pt x="991" y="470"/>
                  </a:lnTo>
                  <a:lnTo>
                    <a:pt x="991" y="467"/>
                  </a:lnTo>
                  <a:lnTo>
                    <a:pt x="987" y="463"/>
                  </a:lnTo>
                  <a:lnTo>
                    <a:pt x="986" y="457"/>
                  </a:lnTo>
                  <a:lnTo>
                    <a:pt x="978" y="462"/>
                  </a:lnTo>
                  <a:lnTo>
                    <a:pt x="978" y="455"/>
                  </a:lnTo>
                  <a:lnTo>
                    <a:pt x="985" y="451"/>
                  </a:lnTo>
                  <a:lnTo>
                    <a:pt x="985" y="450"/>
                  </a:lnTo>
                  <a:lnTo>
                    <a:pt x="978" y="446"/>
                  </a:lnTo>
                  <a:lnTo>
                    <a:pt x="974" y="441"/>
                  </a:lnTo>
                  <a:lnTo>
                    <a:pt x="974" y="437"/>
                  </a:lnTo>
                  <a:lnTo>
                    <a:pt x="975" y="434"/>
                  </a:lnTo>
                  <a:lnTo>
                    <a:pt x="987" y="428"/>
                  </a:lnTo>
                  <a:lnTo>
                    <a:pt x="987" y="437"/>
                  </a:lnTo>
                  <a:lnTo>
                    <a:pt x="1010" y="440"/>
                  </a:lnTo>
                  <a:lnTo>
                    <a:pt x="1017" y="440"/>
                  </a:lnTo>
                  <a:lnTo>
                    <a:pt x="1019" y="439"/>
                  </a:lnTo>
                  <a:lnTo>
                    <a:pt x="1023" y="440"/>
                  </a:lnTo>
                  <a:lnTo>
                    <a:pt x="1028" y="439"/>
                  </a:lnTo>
                  <a:lnTo>
                    <a:pt x="1031" y="439"/>
                  </a:lnTo>
                  <a:lnTo>
                    <a:pt x="1035" y="435"/>
                  </a:lnTo>
                  <a:lnTo>
                    <a:pt x="1053" y="440"/>
                  </a:lnTo>
                  <a:lnTo>
                    <a:pt x="1053" y="435"/>
                  </a:lnTo>
                  <a:lnTo>
                    <a:pt x="1054" y="427"/>
                  </a:lnTo>
                  <a:lnTo>
                    <a:pt x="1058" y="428"/>
                  </a:lnTo>
                  <a:lnTo>
                    <a:pt x="1060" y="433"/>
                  </a:lnTo>
                  <a:lnTo>
                    <a:pt x="1063" y="428"/>
                  </a:lnTo>
                  <a:lnTo>
                    <a:pt x="1061" y="425"/>
                  </a:lnTo>
                  <a:lnTo>
                    <a:pt x="1059" y="417"/>
                  </a:lnTo>
                  <a:lnTo>
                    <a:pt x="1061" y="414"/>
                  </a:lnTo>
                  <a:lnTo>
                    <a:pt x="1070" y="413"/>
                  </a:lnTo>
                  <a:lnTo>
                    <a:pt x="1077" y="407"/>
                  </a:lnTo>
                  <a:lnTo>
                    <a:pt x="1084" y="399"/>
                  </a:lnTo>
                  <a:lnTo>
                    <a:pt x="1083" y="397"/>
                  </a:lnTo>
                  <a:lnTo>
                    <a:pt x="1076" y="393"/>
                  </a:lnTo>
                  <a:lnTo>
                    <a:pt x="1065" y="399"/>
                  </a:lnTo>
                  <a:lnTo>
                    <a:pt x="1045" y="409"/>
                  </a:lnTo>
                  <a:lnTo>
                    <a:pt x="1035" y="402"/>
                  </a:lnTo>
                  <a:lnTo>
                    <a:pt x="1041" y="400"/>
                  </a:lnTo>
                  <a:lnTo>
                    <a:pt x="1066" y="380"/>
                  </a:lnTo>
                  <a:lnTo>
                    <a:pt x="1065" y="376"/>
                  </a:lnTo>
                  <a:lnTo>
                    <a:pt x="1063" y="374"/>
                  </a:lnTo>
                  <a:lnTo>
                    <a:pt x="1059" y="363"/>
                  </a:lnTo>
                  <a:lnTo>
                    <a:pt x="1041" y="374"/>
                  </a:lnTo>
                  <a:lnTo>
                    <a:pt x="1036" y="372"/>
                  </a:lnTo>
                  <a:lnTo>
                    <a:pt x="1025" y="369"/>
                  </a:lnTo>
                  <a:lnTo>
                    <a:pt x="1034" y="360"/>
                  </a:lnTo>
                  <a:lnTo>
                    <a:pt x="1027" y="354"/>
                  </a:lnTo>
                  <a:lnTo>
                    <a:pt x="1031" y="349"/>
                  </a:lnTo>
                  <a:lnTo>
                    <a:pt x="1024" y="348"/>
                  </a:lnTo>
                  <a:lnTo>
                    <a:pt x="1025" y="339"/>
                  </a:lnTo>
                  <a:lnTo>
                    <a:pt x="1019" y="340"/>
                  </a:lnTo>
                  <a:lnTo>
                    <a:pt x="1013" y="331"/>
                  </a:lnTo>
                  <a:lnTo>
                    <a:pt x="1022" y="325"/>
                  </a:lnTo>
                  <a:lnTo>
                    <a:pt x="1016" y="320"/>
                  </a:lnTo>
                  <a:lnTo>
                    <a:pt x="1016" y="318"/>
                  </a:lnTo>
                  <a:lnTo>
                    <a:pt x="1029" y="316"/>
                  </a:lnTo>
                  <a:lnTo>
                    <a:pt x="1031" y="314"/>
                  </a:lnTo>
                  <a:lnTo>
                    <a:pt x="1028" y="312"/>
                  </a:lnTo>
                  <a:lnTo>
                    <a:pt x="1025" y="285"/>
                  </a:lnTo>
                  <a:lnTo>
                    <a:pt x="1023" y="281"/>
                  </a:lnTo>
                  <a:lnTo>
                    <a:pt x="1018" y="278"/>
                  </a:lnTo>
                  <a:lnTo>
                    <a:pt x="1015" y="273"/>
                  </a:lnTo>
                  <a:lnTo>
                    <a:pt x="1010" y="271"/>
                  </a:lnTo>
                  <a:lnTo>
                    <a:pt x="1003" y="277"/>
                  </a:lnTo>
                  <a:lnTo>
                    <a:pt x="998" y="275"/>
                  </a:lnTo>
                  <a:lnTo>
                    <a:pt x="994" y="271"/>
                  </a:lnTo>
                  <a:lnTo>
                    <a:pt x="988" y="275"/>
                  </a:lnTo>
                  <a:lnTo>
                    <a:pt x="986" y="283"/>
                  </a:lnTo>
                  <a:lnTo>
                    <a:pt x="983" y="284"/>
                  </a:lnTo>
                  <a:lnTo>
                    <a:pt x="982" y="283"/>
                  </a:lnTo>
                  <a:lnTo>
                    <a:pt x="980" y="283"/>
                  </a:lnTo>
                  <a:lnTo>
                    <a:pt x="979" y="278"/>
                  </a:lnTo>
                  <a:lnTo>
                    <a:pt x="967" y="272"/>
                  </a:lnTo>
                  <a:lnTo>
                    <a:pt x="966" y="266"/>
                  </a:lnTo>
                  <a:lnTo>
                    <a:pt x="963" y="263"/>
                  </a:lnTo>
                  <a:lnTo>
                    <a:pt x="961" y="263"/>
                  </a:lnTo>
                  <a:lnTo>
                    <a:pt x="944" y="275"/>
                  </a:lnTo>
                  <a:lnTo>
                    <a:pt x="937" y="279"/>
                  </a:lnTo>
                  <a:lnTo>
                    <a:pt x="931" y="284"/>
                  </a:lnTo>
                  <a:lnTo>
                    <a:pt x="922" y="277"/>
                  </a:lnTo>
                  <a:lnTo>
                    <a:pt x="912" y="262"/>
                  </a:lnTo>
                  <a:lnTo>
                    <a:pt x="906" y="259"/>
                  </a:lnTo>
                  <a:lnTo>
                    <a:pt x="895" y="259"/>
                  </a:lnTo>
                  <a:lnTo>
                    <a:pt x="886" y="256"/>
                  </a:lnTo>
                  <a:lnTo>
                    <a:pt x="877" y="251"/>
                  </a:lnTo>
                  <a:lnTo>
                    <a:pt x="870" y="245"/>
                  </a:lnTo>
                  <a:lnTo>
                    <a:pt x="866" y="242"/>
                  </a:lnTo>
                  <a:lnTo>
                    <a:pt x="858" y="241"/>
                  </a:lnTo>
                  <a:lnTo>
                    <a:pt x="837" y="242"/>
                  </a:lnTo>
                  <a:lnTo>
                    <a:pt x="822" y="239"/>
                  </a:lnTo>
                  <a:lnTo>
                    <a:pt x="814" y="238"/>
                  </a:lnTo>
                  <a:lnTo>
                    <a:pt x="806" y="242"/>
                  </a:lnTo>
                  <a:lnTo>
                    <a:pt x="801" y="241"/>
                  </a:lnTo>
                  <a:lnTo>
                    <a:pt x="795" y="237"/>
                  </a:lnTo>
                  <a:lnTo>
                    <a:pt x="796" y="233"/>
                  </a:lnTo>
                  <a:lnTo>
                    <a:pt x="792" y="224"/>
                  </a:lnTo>
                  <a:lnTo>
                    <a:pt x="780" y="207"/>
                  </a:lnTo>
                  <a:lnTo>
                    <a:pt x="769" y="194"/>
                  </a:lnTo>
                  <a:lnTo>
                    <a:pt x="760" y="190"/>
                  </a:lnTo>
                  <a:lnTo>
                    <a:pt x="747" y="187"/>
                  </a:lnTo>
                  <a:lnTo>
                    <a:pt x="741" y="187"/>
                  </a:lnTo>
                  <a:lnTo>
                    <a:pt x="727" y="190"/>
                  </a:lnTo>
                  <a:lnTo>
                    <a:pt x="717" y="191"/>
                  </a:lnTo>
                  <a:lnTo>
                    <a:pt x="705" y="188"/>
                  </a:lnTo>
                  <a:lnTo>
                    <a:pt x="708" y="181"/>
                  </a:lnTo>
                  <a:lnTo>
                    <a:pt x="723" y="152"/>
                  </a:lnTo>
                  <a:lnTo>
                    <a:pt x="725" y="143"/>
                  </a:lnTo>
                  <a:lnTo>
                    <a:pt x="727" y="122"/>
                  </a:lnTo>
                  <a:lnTo>
                    <a:pt x="732" y="105"/>
                  </a:lnTo>
                  <a:lnTo>
                    <a:pt x="744" y="77"/>
                  </a:lnTo>
                  <a:lnTo>
                    <a:pt x="744" y="70"/>
                  </a:lnTo>
                  <a:lnTo>
                    <a:pt x="744" y="64"/>
                  </a:lnTo>
                  <a:lnTo>
                    <a:pt x="740" y="59"/>
                  </a:lnTo>
                  <a:lnTo>
                    <a:pt x="734" y="57"/>
                  </a:lnTo>
                  <a:lnTo>
                    <a:pt x="725" y="56"/>
                  </a:lnTo>
                  <a:lnTo>
                    <a:pt x="715" y="53"/>
                  </a:lnTo>
                  <a:lnTo>
                    <a:pt x="709" y="51"/>
                  </a:lnTo>
                  <a:lnTo>
                    <a:pt x="708" y="48"/>
                  </a:lnTo>
                  <a:lnTo>
                    <a:pt x="708" y="36"/>
                  </a:lnTo>
                  <a:lnTo>
                    <a:pt x="709" y="19"/>
                  </a:lnTo>
                  <a:lnTo>
                    <a:pt x="703" y="19"/>
                  </a:lnTo>
                  <a:lnTo>
                    <a:pt x="691" y="18"/>
                  </a:lnTo>
                  <a:lnTo>
                    <a:pt x="674" y="12"/>
                  </a:lnTo>
                  <a:lnTo>
                    <a:pt x="657" y="5"/>
                  </a:lnTo>
                  <a:lnTo>
                    <a:pt x="645" y="1"/>
                  </a:lnTo>
                  <a:lnTo>
                    <a:pt x="632" y="0"/>
                  </a:lnTo>
                  <a:lnTo>
                    <a:pt x="618" y="0"/>
                  </a:lnTo>
                  <a:lnTo>
                    <a:pt x="615" y="6"/>
                  </a:lnTo>
                  <a:lnTo>
                    <a:pt x="606" y="24"/>
                  </a:lnTo>
                  <a:lnTo>
                    <a:pt x="596" y="35"/>
                  </a:lnTo>
                  <a:lnTo>
                    <a:pt x="584" y="52"/>
                  </a:lnTo>
                  <a:lnTo>
                    <a:pt x="576" y="53"/>
                  </a:lnTo>
                  <a:lnTo>
                    <a:pt x="567" y="53"/>
                  </a:lnTo>
                  <a:lnTo>
                    <a:pt x="560" y="57"/>
                  </a:lnTo>
                  <a:lnTo>
                    <a:pt x="557" y="60"/>
                  </a:lnTo>
                  <a:lnTo>
                    <a:pt x="552" y="72"/>
                  </a:lnTo>
                  <a:lnTo>
                    <a:pt x="547" y="75"/>
                  </a:lnTo>
                  <a:lnTo>
                    <a:pt x="537" y="75"/>
                  </a:lnTo>
                  <a:lnTo>
                    <a:pt x="533" y="76"/>
                  </a:lnTo>
                  <a:lnTo>
                    <a:pt x="521" y="76"/>
                  </a:lnTo>
                  <a:lnTo>
                    <a:pt x="493" y="75"/>
                  </a:lnTo>
                  <a:lnTo>
                    <a:pt x="487" y="70"/>
                  </a:lnTo>
                  <a:lnTo>
                    <a:pt x="484" y="64"/>
                  </a:lnTo>
                  <a:lnTo>
                    <a:pt x="484" y="58"/>
                  </a:lnTo>
                  <a:lnTo>
                    <a:pt x="479" y="52"/>
                  </a:lnTo>
                  <a:lnTo>
                    <a:pt x="473" y="45"/>
                  </a:lnTo>
                  <a:lnTo>
                    <a:pt x="463" y="44"/>
                  </a:lnTo>
                  <a:lnTo>
                    <a:pt x="462" y="58"/>
                  </a:lnTo>
                  <a:lnTo>
                    <a:pt x="460" y="72"/>
                  </a:lnTo>
                  <a:lnTo>
                    <a:pt x="452" y="104"/>
                  </a:lnTo>
                  <a:lnTo>
                    <a:pt x="451" y="116"/>
                  </a:lnTo>
                  <a:lnTo>
                    <a:pt x="449" y="144"/>
                  </a:lnTo>
                  <a:lnTo>
                    <a:pt x="446" y="191"/>
                  </a:lnTo>
                  <a:lnTo>
                    <a:pt x="440" y="214"/>
                  </a:lnTo>
                  <a:lnTo>
                    <a:pt x="438" y="220"/>
                  </a:lnTo>
                  <a:lnTo>
                    <a:pt x="428" y="256"/>
                  </a:lnTo>
                  <a:lnTo>
                    <a:pt x="427" y="268"/>
                  </a:lnTo>
                  <a:lnTo>
                    <a:pt x="421" y="268"/>
                  </a:lnTo>
                  <a:lnTo>
                    <a:pt x="410" y="269"/>
                  </a:lnTo>
                  <a:lnTo>
                    <a:pt x="410" y="263"/>
                  </a:lnTo>
                  <a:lnTo>
                    <a:pt x="408" y="261"/>
                  </a:lnTo>
                  <a:lnTo>
                    <a:pt x="403" y="260"/>
                  </a:lnTo>
                  <a:lnTo>
                    <a:pt x="401" y="263"/>
                  </a:lnTo>
                  <a:lnTo>
                    <a:pt x="398" y="272"/>
                  </a:lnTo>
                  <a:lnTo>
                    <a:pt x="392" y="278"/>
                  </a:lnTo>
                  <a:lnTo>
                    <a:pt x="386" y="275"/>
                  </a:lnTo>
                  <a:lnTo>
                    <a:pt x="383" y="288"/>
                  </a:lnTo>
                  <a:lnTo>
                    <a:pt x="379" y="294"/>
                  </a:lnTo>
                  <a:lnTo>
                    <a:pt x="373" y="297"/>
                  </a:lnTo>
                  <a:lnTo>
                    <a:pt x="359" y="301"/>
                  </a:lnTo>
                  <a:lnTo>
                    <a:pt x="355" y="303"/>
                  </a:lnTo>
                  <a:lnTo>
                    <a:pt x="349" y="312"/>
                  </a:lnTo>
                  <a:lnTo>
                    <a:pt x="343" y="332"/>
                  </a:lnTo>
                  <a:lnTo>
                    <a:pt x="342" y="342"/>
                  </a:lnTo>
                  <a:lnTo>
                    <a:pt x="342" y="367"/>
                  </a:lnTo>
                  <a:lnTo>
                    <a:pt x="341" y="372"/>
                  </a:lnTo>
                  <a:lnTo>
                    <a:pt x="331" y="386"/>
                  </a:lnTo>
                  <a:lnTo>
                    <a:pt x="326" y="394"/>
                  </a:lnTo>
                  <a:lnTo>
                    <a:pt x="323" y="403"/>
                  </a:lnTo>
                  <a:lnTo>
                    <a:pt x="320" y="411"/>
                  </a:lnTo>
                  <a:lnTo>
                    <a:pt x="322" y="416"/>
                  </a:lnTo>
                  <a:lnTo>
                    <a:pt x="322" y="423"/>
                  </a:lnTo>
                  <a:lnTo>
                    <a:pt x="320" y="429"/>
                  </a:lnTo>
                  <a:lnTo>
                    <a:pt x="312" y="440"/>
                  </a:lnTo>
                  <a:lnTo>
                    <a:pt x="301" y="445"/>
                  </a:lnTo>
                  <a:lnTo>
                    <a:pt x="288" y="446"/>
                  </a:lnTo>
                  <a:lnTo>
                    <a:pt x="276" y="446"/>
                  </a:lnTo>
                  <a:lnTo>
                    <a:pt x="268" y="447"/>
                  </a:lnTo>
                  <a:lnTo>
                    <a:pt x="262" y="452"/>
                  </a:lnTo>
                  <a:lnTo>
                    <a:pt x="253" y="461"/>
                  </a:lnTo>
                  <a:lnTo>
                    <a:pt x="244" y="473"/>
                  </a:lnTo>
                  <a:lnTo>
                    <a:pt x="221" y="493"/>
                  </a:lnTo>
                  <a:lnTo>
                    <a:pt x="208" y="504"/>
                  </a:lnTo>
                  <a:lnTo>
                    <a:pt x="203" y="512"/>
                  </a:lnTo>
                  <a:lnTo>
                    <a:pt x="201" y="516"/>
                  </a:lnTo>
                  <a:lnTo>
                    <a:pt x="198" y="525"/>
                  </a:lnTo>
                  <a:lnTo>
                    <a:pt x="196" y="538"/>
                  </a:lnTo>
                  <a:lnTo>
                    <a:pt x="189" y="544"/>
                  </a:lnTo>
                  <a:lnTo>
                    <a:pt x="168" y="564"/>
                  </a:lnTo>
                  <a:lnTo>
                    <a:pt x="160" y="565"/>
                  </a:lnTo>
                  <a:lnTo>
                    <a:pt x="142" y="563"/>
                  </a:lnTo>
                  <a:lnTo>
                    <a:pt x="121" y="580"/>
                  </a:lnTo>
                  <a:lnTo>
                    <a:pt x="101" y="594"/>
                  </a:lnTo>
                  <a:lnTo>
                    <a:pt x="94" y="605"/>
                  </a:lnTo>
                  <a:lnTo>
                    <a:pt x="89" y="610"/>
                  </a:lnTo>
                  <a:lnTo>
                    <a:pt x="81" y="613"/>
                  </a:lnTo>
                  <a:lnTo>
                    <a:pt x="78" y="618"/>
                  </a:lnTo>
                  <a:lnTo>
                    <a:pt x="79" y="624"/>
                  </a:lnTo>
                  <a:lnTo>
                    <a:pt x="82" y="631"/>
                  </a:lnTo>
                  <a:lnTo>
                    <a:pt x="82" y="636"/>
                  </a:lnTo>
                  <a:lnTo>
                    <a:pt x="79" y="638"/>
                  </a:lnTo>
                  <a:lnTo>
                    <a:pt x="71" y="637"/>
                  </a:lnTo>
                  <a:lnTo>
                    <a:pt x="63" y="638"/>
                  </a:lnTo>
                  <a:lnTo>
                    <a:pt x="62" y="646"/>
                  </a:lnTo>
                  <a:lnTo>
                    <a:pt x="63" y="652"/>
                  </a:lnTo>
                  <a:lnTo>
                    <a:pt x="58" y="659"/>
                  </a:lnTo>
                  <a:lnTo>
                    <a:pt x="48" y="660"/>
                  </a:lnTo>
                  <a:lnTo>
                    <a:pt x="42" y="669"/>
                  </a:lnTo>
                  <a:lnTo>
                    <a:pt x="42" y="679"/>
                  </a:lnTo>
                  <a:lnTo>
                    <a:pt x="39" y="688"/>
                  </a:lnTo>
                  <a:lnTo>
                    <a:pt x="32" y="690"/>
                  </a:lnTo>
                  <a:lnTo>
                    <a:pt x="33" y="694"/>
                  </a:lnTo>
                  <a:lnTo>
                    <a:pt x="42" y="714"/>
                  </a:lnTo>
                  <a:lnTo>
                    <a:pt x="40" y="719"/>
                  </a:lnTo>
                  <a:lnTo>
                    <a:pt x="42" y="721"/>
                  </a:lnTo>
                  <a:lnTo>
                    <a:pt x="42" y="723"/>
                  </a:lnTo>
                  <a:lnTo>
                    <a:pt x="50" y="724"/>
                  </a:lnTo>
                  <a:lnTo>
                    <a:pt x="46" y="727"/>
                  </a:lnTo>
                  <a:lnTo>
                    <a:pt x="41" y="732"/>
                  </a:lnTo>
                  <a:lnTo>
                    <a:pt x="47" y="744"/>
                  </a:lnTo>
                  <a:lnTo>
                    <a:pt x="58" y="753"/>
                  </a:lnTo>
                  <a:lnTo>
                    <a:pt x="32" y="766"/>
                  </a:lnTo>
                  <a:lnTo>
                    <a:pt x="30" y="769"/>
                  </a:lnTo>
                  <a:lnTo>
                    <a:pt x="27" y="777"/>
                  </a:lnTo>
                  <a:lnTo>
                    <a:pt x="24" y="790"/>
                  </a:lnTo>
                  <a:lnTo>
                    <a:pt x="16" y="803"/>
                  </a:lnTo>
                  <a:lnTo>
                    <a:pt x="6" y="819"/>
                  </a:lnTo>
                  <a:lnTo>
                    <a:pt x="0" y="836"/>
                  </a:lnTo>
                  <a:lnTo>
                    <a:pt x="18" y="844"/>
                  </a:lnTo>
                  <a:lnTo>
                    <a:pt x="28" y="846"/>
                  </a:lnTo>
                  <a:lnTo>
                    <a:pt x="30" y="849"/>
                  </a:lnTo>
                  <a:lnTo>
                    <a:pt x="27" y="854"/>
                  </a:lnTo>
                  <a:lnTo>
                    <a:pt x="18" y="854"/>
                  </a:lnTo>
                  <a:lnTo>
                    <a:pt x="5" y="857"/>
                  </a:lnTo>
                  <a:lnTo>
                    <a:pt x="2" y="861"/>
                  </a:lnTo>
                  <a:lnTo>
                    <a:pt x="4" y="864"/>
                  </a:lnTo>
                  <a:lnTo>
                    <a:pt x="11" y="867"/>
                  </a:lnTo>
                  <a:lnTo>
                    <a:pt x="29" y="886"/>
                  </a:lnTo>
                  <a:lnTo>
                    <a:pt x="30" y="896"/>
                  </a:lnTo>
                  <a:lnTo>
                    <a:pt x="28" y="909"/>
                  </a:lnTo>
                  <a:lnTo>
                    <a:pt x="30" y="933"/>
                  </a:lnTo>
                  <a:lnTo>
                    <a:pt x="29" y="945"/>
                  </a:lnTo>
                  <a:lnTo>
                    <a:pt x="20" y="969"/>
                  </a:lnTo>
                  <a:lnTo>
                    <a:pt x="15" y="976"/>
                  </a:lnTo>
                  <a:lnTo>
                    <a:pt x="26" y="976"/>
                  </a:lnTo>
                  <a:lnTo>
                    <a:pt x="41" y="982"/>
                  </a:lnTo>
                  <a:lnTo>
                    <a:pt x="41" y="987"/>
                  </a:lnTo>
                  <a:lnTo>
                    <a:pt x="23" y="986"/>
                  </a:lnTo>
                  <a:lnTo>
                    <a:pt x="21" y="986"/>
                  </a:lnTo>
                  <a:lnTo>
                    <a:pt x="20" y="988"/>
                  </a:lnTo>
                  <a:lnTo>
                    <a:pt x="21" y="992"/>
                  </a:lnTo>
                  <a:lnTo>
                    <a:pt x="24" y="995"/>
                  </a:lnTo>
                  <a:lnTo>
                    <a:pt x="34" y="998"/>
                  </a:lnTo>
                  <a:lnTo>
                    <a:pt x="53" y="995"/>
                  </a:lnTo>
                  <a:lnTo>
                    <a:pt x="56" y="997"/>
                  </a:lnTo>
                  <a:lnTo>
                    <a:pt x="57" y="998"/>
                  </a:lnTo>
                  <a:lnTo>
                    <a:pt x="56" y="1000"/>
                  </a:lnTo>
                  <a:lnTo>
                    <a:pt x="51" y="1000"/>
                  </a:lnTo>
                  <a:lnTo>
                    <a:pt x="48" y="1003"/>
                  </a:lnTo>
                  <a:lnTo>
                    <a:pt x="47" y="1007"/>
                  </a:lnTo>
                  <a:lnTo>
                    <a:pt x="47" y="1012"/>
                  </a:lnTo>
                  <a:lnTo>
                    <a:pt x="51" y="1016"/>
                  </a:lnTo>
                  <a:lnTo>
                    <a:pt x="58" y="1021"/>
                  </a:lnTo>
                  <a:lnTo>
                    <a:pt x="59" y="1026"/>
                  </a:lnTo>
                  <a:lnTo>
                    <a:pt x="63" y="1029"/>
                  </a:lnTo>
                  <a:lnTo>
                    <a:pt x="66" y="1029"/>
                  </a:lnTo>
                  <a:lnTo>
                    <a:pt x="66" y="1030"/>
                  </a:lnTo>
                  <a:lnTo>
                    <a:pt x="66" y="1033"/>
                  </a:lnTo>
                  <a:lnTo>
                    <a:pt x="65" y="1035"/>
                  </a:lnTo>
                  <a:lnTo>
                    <a:pt x="62" y="1036"/>
                  </a:lnTo>
                  <a:lnTo>
                    <a:pt x="46" y="1038"/>
                  </a:lnTo>
                  <a:lnTo>
                    <a:pt x="42" y="1040"/>
                  </a:lnTo>
                  <a:lnTo>
                    <a:pt x="39" y="1042"/>
                  </a:lnTo>
                  <a:lnTo>
                    <a:pt x="40" y="1046"/>
                  </a:lnTo>
                  <a:lnTo>
                    <a:pt x="44" y="1052"/>
                  </a:lnTo>
                  <a:lnTo>
                    <a:pt x="47" y="1053"/>
                  </a:lnTo>
                  <a:lnTo>
                    <a:pt x="53" y="1052"/>
                  </a:lnTo>
                  <a:lnTo>
                    <a:pt x="56" y="1053"/>
                  </a:lnTo>
                  <a:lnTo>
                    <a:pt x="56" y="1058"/>
                  </a:lnTo>
                  <a:lnTo>
                    <a:pt x="52" y="1064"/>
                  </a:lnTo>
                  <a:lnTo>
                    <a:pt x="47" y="1065"/>
                  </a:lnTo>
                  <a:lnTo>
                    <a:pt x="47" y="1072"/>
                  </a:lnTo>
                  <a:lnTo>
                    <a:pt x="45" y="1077"/>
                  </a:lnTo>
                  <a:lnTo>
                    <a:pt x="41" y="1080"/>
                  </a:lnTo>
                  <a:lnTo>
                    <a:pt x="35" y="1082"/>
                  </a:lnTo>
                  <a:lnTo>
                    <a:pt x="33" y="1086"/>
                  </a:lnTo>
                  <a:lnTo>
                    <a:pt x="33" y="1089"/>
                  </a:lnTo>
                  <a:lnTo>
                    <a:pt x="33" y="1094"/>
                  </a:lnTo>
                  <a:lnTo>
                    <a:pt x="48" y="1101"/>
                  </a:lnTo>
                  <a:lnTo>
                    <a:pt x="58" y="1106"/>
                  </a:lnTo>
                  <a:lnTo>
                    <a:pt x="64" y="1107"/>
                  </a:lnTo>
                  <a:lnTo>
                    <a:pt x="66" y="1110"/>
                  </a:lnTo>
                  <a:lnTo>
                    <a:pt x="69" y="1113"/>
                  </a:lnTo>
                  <a:lnTo>
                    <a:pt x="69" y="1119"/>
                  </a:lnTo>
                  <a:lnTo>
                    <a:pt x="60" y="1139"/>
                  </a:lnTo>
                  <a:lnTo>
                    <a:pt x="58" y="1142"/>
                  </a:lnTo>
                  <a:lnTo>
                    <a:pt x="47" y="1147"/>
                  </a:lnTo>
                  <a:lnTo>
                    <a:pt x="41" y="1153"/>
                  </a:lnTo>
                  <a:lnTo>
                    <a:pt x="40" y="1159"/>
                  </a:lnTo>
                  <a:lnTo>
                    <a:pt x="41" y="1166"/>
                  </a:lnTo>
                  <a:lnTo>
                    <a:pt x="40" y="1173"/>
                  </a:lnTo>
                  <a:lnTo>
                    <a:pt x="40" y="1179"/>
                  </a:lnTo>
                  <a:lnTo>
                    <a:pt x="45" y="1199"/>
                  </a:lnTo>
                  <a:lnTo>
                    <a:pt x="53" y="1206"/>
                  </a:lnTo>
                  <a:lnTo>
                    <a:pt x="58" y="1211"/>
                  </a:lnTo>
                  <a:lnTo>
                    <a:pt x="59" y="1225"/>
                  </a:lnTo>
                  <a:lnTo>
                    <a:pt x="65" y="1233"/>
                  </a:lnTo>
                  <a:lnTo>
                    <a:pt x="71" y="1245"/>
                  </a:lnTo>
                  <a:lnTo>
                    <a:pt x="83" y="1247"/>
                  </a:lnTo>
                  <a:lnTo>
                    <a:pt x="108" y="1244"/>
                  </a:lnTo>
                  <a:lnTo>
                    <a:pt x="124" y="1241"/>
                  </a:lnTo>
                  <a:lnTo>
                    <a:pt x="149" y="1241"/>
                  </a:lnTo>
                  <a:lnTo>
                    <a:pt x="154" y="1250"/>
                  </a:lnTo>
                  <a:lnTo>
                    <a:pt x="166" y="1266"/>
                  </a:lnTo>
                  <a:lnTo>
                    <a:pt x="167" y="1268"/>
                  </a:lnTo>
                  <a:lnTo>
                    <a:pt x="165" y="1278"/>
                  </a:lnTo>
                  <a:lnTo>
                    <a:pt x="156" y="1291"/>
                  </a:lnTo>
                  <a:lnTo>
                    <a:pt x="150" y="1297"/>
                  </a:lnTo>
                  <a:lnTo>
                    <a:pt x="142" y="1300"/>
                  </a:lnTo>
                  <a:lnTo>
                    <a:pt x="133" y="1301"/>
                  </a:lnTo>
                  <a:lnTo>
                    <a:pt x="126" y="1300"/>
                  </a:lnTo>
                  <a:lnTo>
                    <a:pt x="118" y="1297"/>
                  </a:lnTo>
                  <a:lnTo>
                    <a:pt x="114" y="1298"/>
                  </a:lnTo>
                  <a:lnTo>
                    <a:pt x="113" y="1302"/>
                  </a:lnTo>
                  <a:lnTo>
                    <a:pt x="117" y="1312"/>
                  </a:lnTo>
                  <a:lnTo>
                    <a:pt x="117" y="1330"/>
                  </a:lnTo>
                  <a:lnTo>
                    <a:pt x="119" y="1340"/>
                  </a:lnTo>
                  <a:lnTo>
                    <a:pt x="109" y="1339"/>
                  </a:lnTo>
                  <a:lnTo>
                    <a:pt x="103" y="1340"/>
                  </a:lnTo>
                  <a:lnTo>
                    <a:pt x="94" y="1345"/>
                  </a:lnTo>
                  <a:lnTo>
                    <a:pt x="81" y="1351"/>
                  </a:lnTo>
                  <a:lnTo>
                    <a:pt x="59" y="1357"/>
                  </a:lnTo>
                  <a:lnTo>
                    <a:pt x="47" y="1357"/>
                  </a:lnTo>
                  <a:lnTo>
                    <a:pt x="46" y="1361"/>
                  </a:lnTo>
                  <a:lnTo>
                    <a:pt x="53" y="1370"/>
                  </a:lnTo>
                  <a:lnTo>
                    <a:pt x="65" y="1378"/>
                  </a:lnTo>
                  <a:lnTo>
                    <a:pt x="75" y="1385"/>
                  </a:lnTo>
                  <a:lnTo>
                    <a:pt x="76" y="1390"/>
                  </a:lnTo>
                  <a:lnTo>
                    <a:pt x="76" y="1411"/>
                  </a:lnTo>
                  <a:lnTo>
                    <a:pt x="78" y="1439"/>
                  </a:lnTo>
                  <a:lnTo>
                    <a:pt x="96" y="1439"/>
                  </a:lnTo>
                  <a:lnTo>
                    <a:pt x="108" y="1437"/>
                  </a:lnTo>
                  <a:lnTo>
                    <a:pt x="118" y="1438"/>
                  </a:lnTo>
                  <a:lnTo>
                    <a:pt x="136" y="1438"/>
                  </a:lnTo>
                  <a:lnTo>
                    <a:pt x="139" y="1435"/>
                  </a:lnTo>
                </a:path>
              </a:pathLst>
            </a:custGeom>
            <a:noFill/>
            <a:ln w="158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pl-PL"/>
            </a:p>
          </p:txBody>
        </p:sp>
        <p:sp>
          <p:nvSpPr>
            <p:cNvPr id="285" name="Freeform 80">
              <a:extLst>
                <a:ext uri="{FF2B5EF4-FFF2-40B4-BE49-F238E27FC236}">
                  <a16:creationId xmlns:a16="http://schemas.microsoft.com/office/drawing/2014/main" id="{44DC6F1C-8C5A-AB13-437B-21A204737B1C}"/>
                </a:ext>
              </a:extLst>
            </p:cNvPr>
            <p:cNvSpPr>
              <a:spLocks/>
            </p:cNvSpPr>
            <p:nvPr/>
          </p:nvSpPr>
          <p:spPr bwMode="auto">
            <a:xfrm>
              <a:off x="3769" y="3737"/>
              <a:ext cx="713" cy="427"/>
            </a:xfrm>
            <a:custGeom>
              <a:avLst/>
              <a:gdLst>
                <a:gd name="T0" fmla="*/ 0 w 1427"/>
                <a:gd name="T1" fmla="*/ 0 h 855"/>
                <a:gd name="T2" fmla="*/ 0 w 1427"/>
                <a:gd name="T3" fmla="*/ 0 h 855"/>
                <a:gd name="T4" fmla="*/ 0 w 1427"/>
                <a:gd name="T5" fmla="*/ 0 h 855"/>
                <a:gd name="T6" fmla="*/ 0 w 1427"/>
                <a:gd name="T7" fmla="*/ 0 h 855"/>
                <a:gd name="T8" fmla="*/ 0 w 1427"/>
                <a:gd name="T9" fmla="*/ 0 h 855"/>
                <a:gd name="T10" fmla="*/ 0 w 1427"/>
                <a:gd name="T11" fmla="*/ 0 h 855"/>
                <a:gd name="T12" fmla="*/ 0 w 1427"/>
                <a:gd name="T13" fmla="*/ 0 h 855"/>
                <a:gd name="T14" fmla="*/ 0 w 1427"/>
                <a:gd name="T15" fmla="*/ 0 h 855"/>
                <a:gd name="T16" fmla="*/ 0 w 1427"/>
                <a:gd name="T17" fmla="*/ 0 h 855"/>
                <a:gd name="T18" fmla="*/ 0 w 1427"/>
                <a:gd name="T19" fmla="*/ 0 h 855"/>
                <a:gd name="T20" fmla="*/ 0 w 1427"/>
                <a:gd name="T21" fmla="*/ 0 h 855"/>
                <a:gd name="T22" fmla="*/ 0 w 1427"/>
                <a:gd name="T23" fmla="*/ 0 h 855"/>
                <a:gd name="T24" fmla="*/ 0 w 1427"/>
                <a:gd name="T25" fmla="*/ 0 h 855"/>
                <a:gd name="T26" fmla="*/ 0 w 1427"/>
                <a:gd name="T27" fmla="*/ 0 h 855"/>
                <a:gd name="T28" fmla="*/ 0 w 1427"/>
                <a:gd name="T29" fmla="*/ 0 h 855"/>
                <a:gd name="T30" fmla="*/ 0 w 1427"/>
                <a:gd name="T31" fmla="*/ 0 h 855"/>
                <a:gd name="T32" fmla="*/ 0 w 1427"/>
                <a:gd name="T33" fmla="*/ 0 h 855"/>
                <a:gd name="T34" fmla="*/ 0 w 1427"/>
                <a:gd name="T35" fmla="*/ 0 h 855"/>
                <a:gd name="T36" fmla="*/ 0 w 1427"/>
                <a:gd name="T37" fmla="*/ 0 h 855"/>
                <a:gd name="T38" fmla="*/ 0 w 1427"/>
                <a:gd name="T39" fmla="*/ 0 h 855"/>
                <a:gd name="T40" fmla="*/ 0 w 1427"/>
                <a:gd name="T41" fmla="*/ 0 h 855"/>
                <a:gd name="T42" fmla="*/ 0 w 1427"/>
                <a:gd name="T43" fmla="*/ 0 h 855"/>
                <a:gd name="T44" fmla="*/ 0 w 1427"/>
                <a:gd name="T45" fmla="*/ 0 h 855"/>
                <a:gd name="T46" fmla="*/ 0 w 1427"/>
                <a:gd name="T47" fmla="*/ 0 h 855"/>
                <a:gd name="T48" fmla="*/ 0 w 1427"/>
                <a:gd name="T49" fmla="*/ 0 h 855"/>
                <a:gd name="T50" fmla="*/ 0 w 1427"/>
                <a:gd name="T51" fmla="*/ 0 h 855"/>
                <a:gd name="T52" fmla="*/ 0 w 1427"/>
                <a:gd name="T53" fmla="*/ 0 h 855"/>
                <a:gd name="T54" fmla="*/ 0 w 1427"/>
                <a:gd name="T55" fmla="*/ 0 h 855"/>
                <a:gd name="T56" fmla="*/ 0 w 1427"/>
                <a:gd name="T57" fmla="*/ 0 h 855"/>
                <a:gd name="T58" fmla="*/ 0 w 1427"/>
                <a:gd name="T59" fmla="*/ 0 h 855"/>
                <a:gd name="T60" fmla="*/ 0 w 1427"/>
                <a:gd name="T61" fmla="*/ 0 h 855"/>
                <a:gd name="T62" fmla="*/ 0 w 1427"/>
                <a:gd name="T63" fmla="*/ 0 h 855"/>
                <a:gd name="T64" fmla="*/ 0 w 1427"/>
                <a:gd name="T65" fmla="*/ 0 h 855"/>
                <a:gd name="T66" fmla="*/ 0 w 1427"/>
                <a:gd name="T67" fmla="*/ 0 h 855"/>
                <a:gd name="T68" fmla="*/ 0 w 1427"/>
                <a:gd name="T69" fmla="*/ 0 h 855"/>
                <a:gd name="T70" fmla="*/ 0 w 1427"/>
                <a:gd name="T71" fmla="*/ 0 h 855"/>
                <a:gd name="T72" fmla="*/ 0 w 1427"/>
                <a:gd name="T73" fmla="*/ 0 h 855"/>
                <a:gd name="T74" fmla="*/ 0 w 1427"/>
                <a:gd name="T75" fmla="*/ 0 h 855"/>
                <a:gd name="T76" fmla="*/ 0 w 1427"/>
                <a:gd name="T77" fmla="*/ 0 h 855"/>
                <a:gd name="T78" fmla="*/ 0 w 1427"/>
                <a:gd name="T79" fmla="*/ 0 h 855"/>
                <a:gd name="T80" fmla="*/ 0 w 1427"/>
                <a:gd name="T81" fmla="*/ 0 h 855"/>
                <a:gd name="T82" fmla="*/ 0 w 1427"/>
                <a:gd name="T83" fmla="*/ 0 h 855"/>
                <a:gd name="T84" fmla="*/ 0 w 1427"/>
                <a:gd name="T85" fmla="*/ 0 h 855"/>
                <a:gd name="T86" fmla="*/ 0 w 1427"/>
                <a:gd name="T87" fmla="*/ 0 h 855"/>
                <a:gd name="T88" fmla="*/ 0 w 1427"/>
                <a:gd name="T89" fmla="*/ 0 h 855"/>
                <a:gd name="T90" fmla="*/ 0 w 1427"/>
                <a:gd name="T91" fmla="*/ 0 h 855"/>
                <a:gd name="T92" fmla="*/ 0 w 1427"/>
                <a:gd name="T93" fmla="*/ 0 h 855"/>
                <a:gd name="T94" fmla="*/ 0 w 1427"/>
                <a:gd name="T95" fmla="*/ 0 h 855"/>
                <a:gd name="T96" fmla="*/ 0 w 1427"/>
                <a:gd name="T97" fmla="*/ 0 h 855"/>
                <a:gd name="T98" fmla="*/ 0 w 1427"/>
                <a:gd name="T99" fmla="*/ 0 h 855"/>
                <a:gd name="T100" fmla="*/ 0 w 1427"/>
                <a:gd name="T101" fmla="*/ 0 h 855"/>
                <a:gd name="T102" fmla="*/ 0 w 1427"/>
                <a:gd name="T103" fmla="*/ 0 h 855"/>
                <a:gd name="T104" fmla="*/ 0 w 1427"/>
                <a:gd name="T105" fmla="*/ 0 h 855"/>
                <a:gd name="T106" fmla="*/ 0 w 1427"/>
                <a:gd name="T107" fmla="*/ 0 h 855"/>
                <a:gd name="T108" fmla="*/ 0 w 1427"/>
                <a:gd name="T109" fmla="*/ 0 h 85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27"/>
                <a:gd name="T166" fmla="*/ 0 h 855"/>
                <a:gd name="T167" fmla="*/ 1427 w 1427"/>
                <a:gd name="T168" fmla="*/ 855 h 855"/>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27" h="855">
                  <a:moveTo>
                    <a:pt x="0" y="0"/>
                  </a:moveTo>
                  <a:lnTo>
                    <a:pt x="5" y="3"/>
                  </a:lnTo>
                  <a:lnTo>
                    <a:pt x="17" y="18"/>
                  </a:lnTo>
                  <a:lnTo>
                    <a:pt x="21" y="24"/>
                  </a:lnTo>
                  <a:lnTo>
                    <a:pt x="32" y="27"/>
                  </a:lnTo>
                  <a:lnTo>
                    <a:pt x="52" y="28"/>
                  </a:lnTo>
                  <a:lnTo>
                    <a:pt x="58" y="28"/>
                  </a:lnTo>
                  <a:lnTo>
                    <a:pt x="62" y="30"/>
                  </a:lnTo>
                  <a:lnTo>
                    <a:pt x="66" y="40"/>
                  </a:lnTo>
                  <a:lnTo>
                    <a:pt x="80" y="68"/>
                  </a:lnTo>
                  <a:lnTo>
                    <a:pt x="81" y="73"/>
                  </a:lnTo>
                  <a:lnTo>
                    <a:pt x="82" y="87"/>
                  </a:lnTo>
                  <a:lnTo>
                    <a:pt x="83" y="92"/>
                  </a:lnTo>
                  <a:lnTo>
                    <a:pt x="87" y="94"/>
                  </a:lnTo>
                  <a:lnTo>
                    <a:pt x="94" y="95"/>
                  </a:lnTo>
                  <a:lnTo>
                    <a:pt x="100" y="100"/>
                  </a:lnTo>
                  <a:lnTo>
                    <a:pt x="102" y="104"/>
                  </a:lnTo>
                  <a:lnTo>
                    <a:pt x="104" y="113"/>
                  </a:lnTo>
                  <a:lnTo>
                    <a:pt x="101" y="133"/>
                  </a:lnTo>
                  <a:lnTo>
                    <a:pt x="101" y="141"/>
                  </a:lnTo>
                  <a:lnTo>
                    <a:pt x="104" y="146"/>
                  </a:lnTo>
                  <a:lnTo>
                    <a:pt x="112" y="155"/>
                  </a:lnTo>
                  <a:lnTo>
                    <a:pt x="117" y="163"/>
                  </a:lnTo>
                  <a:lnTo>
                    <a:pt x="118" y="169"/>
                  </a:lnTo>
                  <a:lnTo>
                    <a:pt x="118" y="178"/>
                  </a:lnTo>
                  <a:lnTo>
                    <a:pt x="101" y="212"/>
                  </a:lnTo>
                  <a:lnTo>
                    <a:pt x="92" y="218"/>
                  </a:lnTo>
                  <a:lnTo>
                    <a:pt x="96" y="224"/>
                  </a:lnTo>
                  <a:lnTo>
                    <a:pt x="96" y="228"/>
                  </a:lnTo>
                  <a:lnTo>
                    <a:pt x="94" y="234"/>
                  </a:lnTo>
                  <a:lnTo>
                    <a:pt x="94" y="236"/>
                  </a:lnTo>
                  <a:lnTo>
                    <a:pt x="98" y="242"/>
                  </a:lnTo>
                  <a:lnTo>
                    <a:pt x="100" y="241"/>
                  </a:lnTo>
                  <a:lnTo>
                    <a:pt x="104" y="246"/>
                  </a:lnTo>
                  <a:lnTo>
                    <a:pt x="116" y="253"/>
                  </a:lnTo>
                  <a:lnTo>
                    <a:pt x="129" y="255"/>
                  </a:lnTo>
                  <a:lnTo>
                    <a:pt x="131" y="258"/>
                  </a:lnTo>
                  <a:lnTo>
                    <a:pt x="134" y="259"/>
                  </a:lnTo>
                  <a:lnTo>
                    <a:pt x="136" y="261"/>
                  </a:lnTo>
                  <a:lnTo>
                    <a:pt x="136" y="270"/>
                  </a:lnTo>
                  <a:lnTo>
                    <a:pt x="130" y="282"/>
                  </a:lnTo>
                  <a:lnTo>
                    <a:pt x="134" y="286"/>
                  </a:lnTo>
                  <a:lnTo>
                    <a:pt x="134" y="290"/>
                  </a:lnTo>
                  <a:lnTo>
                    <a:pt x="131" y="291"/>
                  </a:lnTo>
                  <a:lnTo>
                    <a:pt x="129" y="290"/>
                  </a:lnTo>
                  <a:lnTo>
                    <a:pt x="126" y="291"/>
                  </a:lnTo>
                  <a:lnTo>
                    <a:pt x="126" y="292"/>
                  </a:lnTo>
                  <a:lnTo>
                    <a:pt x="129" y="296"/>
                  </a:lnTo>
                  <a:lnTo>
                    <a:pt x="138" y="297"/>
                  </a:lnTo>
                  <a:lnTo>
                    <a:pt x="141" y="304"/>
                  </a:lnTo>
                  <a:lnTo>
                    <a:pt x="141" y="309"/>
                  </a:lnTo>
                  <a:lnTo>
                    <a:pt x="143" y="317"/>
                  </a:lnTo>
                  <a:lnTo>
                    <a:pt x="152" y="325"/>
                  </a:lnTo>
                  <a:lnTo>
                    <a:pt x="166" y="343"/>
                  </a:lnTo>
                  <a:lnTo>
                    <a:pt x="168" y="348"/>
                  </a:lnTo>
                  <a:lnTo>
                    <a:pt x="181" y="351"/>
                  </a:lnTo>
                  <a:lnTo>
                    <a:pt x="183" y="359"/>
                  </a:lnTo>
                  <a:lnTo>
                    <a:pt x="168" y="361"/>
                  </a:lnTo>
                  <a:lnTo>
                    <a:pt x="161" y="366"/>
                  </a:lnTo>
                  <a:lnTo>
                    <a:pt x="161" y="371"/>
                  </a:lnTo>
                  <a:lnTo>
                    <a:pt x="165" y="377"/>
                  </a:lnTo>
                  <a:lnTo>
                    <a:pt x="166" y="380"/>
                  </a:lnTo>
                  <a:lnTo>
                    <a:pt x="169" y="383"/>
                  </a:lnTo>
                  <a:lnTo>
                    <a:pt x="175" y="383"/>
                  </a:lnTo>
                  <a:lnTo>
                    <a:pt x="177" y="387"/>
                  </a:lnTo>
                  <a:lnTo>
                    <a:pt x="177" y="395"/>
                  </a:lnTo>
                  <a:lnTo>
                    <a:pt x="171" y="403"/>
                  </a:lnTo>
                  <a:lnTo>
                    <a:pt x="166" y="408"/>
                  </a:lnTo>
                  <a:lnTo>
                    <a:pt x="167" y="413"/>
                  </a:lnTo>
                  <a:lnTo>
                    <a:pt x="167" y="420"/>
                  </a:lnTo>
                  <a:lnTo>
                    <a:pt x="171" y="426"/>
                  </a:lnTo>
                  <a:lnTo>
                    <a:pt x="173" y="436"/>
                  </a:lnTo>
                  <a:lnTo>
                    <a:pt x="179" y="437"/>
                  </a:lnTo>
                  <a:lnTo>
                    <a:pt x="180" y="444"/>
                  </a:lnTo>
                  <a:lnTo>
                    <a:pt x="204" y="461"/>
                  </a:lnTo>
                  <a:lnTo>
                    <a:pt x="217" y="457"/>
                  </a:lnTo>
                  <a:lnTo>
                    <a:pt x="223" y="452"/>
                  </a:lnTo>
                  <a:lnTo>
                    <a:pt x="226" y="455"/>
                  </a:lnTo>
                  <a:lnTo>
                    <a:pt x="231" y="457"/>
                  </a:lnTo>
                  <a:lnTo>
                    <a:pt x="240" y="451"/>
                  </a:lnTo>
                  <a:lnTo>
                    <a:pt x="245" y="436"/>
                  </a:lnTo>
                  <a:lnTo>
                    <a:pt x="251" y="431"/>
                  </a:lnTo>
                  <a:lnTo>
                    <a:pt x="267" y="444"/>
                  </a:lnTo>
                  <a:lnTo>
                    <a:pt x="273" y="445"/>
                  </a:lnTo>
                  <a:lnTo>
                    <a:pt x="275" y="442"/>
                  </a:lnTo>
                  <a:lnTo>
                    <a:pt x="269" y="437"/>
                  </a:lnTo>
                  <a:lnTo>
                    <a:pt x="274" y="425"/>
                  </a:lnTo>
                  <a:lnTo>
                    <a:pt x="279" y="421"/>
                  </a:lnTo>
                  <a:lnTo>
                    <a:pt x="295" y="422"/>
                  </a:lnTo>
                  <a:lnTo>
                    <a:pt x="298" y="415"/>
                  </a:lnTo>
                  <a:lnTo>
                    <a:pt x="303" y="410"/>
                  </a:lnTo>
                  <a:lnTo>
                    <a:pt x="307" y="411"/>
                  </a:lnTo>
                  <a:lnTo>
                    <a:pt x="312" y="416"/>
                  </a:lnTo>
                  <a:lnTo>
                    <a:pt x="324" y="419"/>
                  </a:lnTo>
                  <a:lnTo>
                    <a:pt x="329" y="414"/>
                  </a:lnTo>
                  <a:lnTo>
                    <a:pt x="335" y="415"/>
                  </a:lnTo>
                  <a:lnTo>
                    <a:pt x="345" y="401"/>
                  </a:lnTo>
                  <a:lnTo>
                    <a:pt x="357" y="397"/>
                  </a:lnTo>
                  <a:lnTo>
                    <a:pt x="367" y="416"/>
                  </a:lnTo>
                  <a:lnTo>
                    <a:pt x="379" y="423"/>
                  </a:lnTo>
                  <a:lnTo>
                    <a:pt x="379" y="427"/>
                  </a:lnTo>
                  <a:lnTo>
                    <a:pt x="383" y="434"/>
                  </a:lnTo>
                  <a:lnTo>
                    <a:pt x="403" y="439"/>
                  </a:lnTo>
                  <a:lnTo>
                    <a:pt x="406" y="436"/>
                  </a:lnTo>
                  <a:lnTo>
                    <a:pt x="413" y="427"/>
                  </a:lnTo>
                  <a:lnTo>
                    <a:pt x="419" y="428"/>
                  </a:lnTo>
                  <a:lnTo>
                    <a:pt x="425" y="433"/>
                  </a:lnTo>
                  <a:lnTo>
                    <a:pt x="431" y="433"/>
                  </a:lnTo>
                  <a:lnTo>
                    <a:pt x="433" y="434"/>
                  </a:lnTo>
                  <a:lnTo>
                    <a:pt x="437" y="450"/>
                  </a:lnTo>
                  <a:lnTo>
                    <a:pt x="439" y="452"/>
                  </a:lnTo>
                  <a:lnTo>
                    <a:pt x="445" y="451"/>
                  </a:lnTo>
                  <a:lnTo>
                    <a:pt x="448" y="455"/>
                  </a:lnTo>
                  <a:lnTo>
                    <a:pt x="452" y="460"/>
                  </a:lnTo>
                  <a:lnTo>
                    <a:pt x="468" y="467"/>
                  </a:lnTo>
                  <a:lnTo>
                    <a:pt x="472" y="469"/>
                  </a:lnTo>
                  <a:lnTo>
                    <a:pt x="470" y="479"/>
                  </a:lnTo>
                  <a:lnTo>
                    <a:pt x="473" y="484"/>
                  </a:lnTo>
                  <a:lnTo>
                    <a:pt x="479" y="494"/>
                  </a:lnTo>
                  <a:lnTo>
                    <a:pt x="485" y="502"/>
                  </a:lnTo>
                  <a:lnTo>
                    <a:pt x="494" y="503"/>
                  </a:lnTo>
                  <a:lnTo>
                    <a:pt x="494" y="496"/>
                  </a:lnTo>
                  <a:lnTo>
                    <a:pt x="492" y="484"/>
                  </a:lnTo>
                  <a:lnTo>
                    <a:pt x="500" y="467"/>
                  </a:lnTo>
                  <a:lnTo>
                    <a:pt x="506" y="466"/>
                  </a:lnTo>
                  <a:lnTo>
                    <a:pt x="510" y="463"/>
                  </a:lnTo>
                  <a:lnTo>
                    <a:pt x="520" y="451"/>
                  </a:lnTo>
                  <a:lnTo>
                    <a:pt x="530" y="451"/>
                  </a:lnTo>
                  <a:lnTo>
                    <a:pt x="536" y="458"/>
                  </a:lnTo>
                  <a:lnTo>
                    <a:pt x="536" y="466"/>
                  </a:lnTo>
                  <a:lnTo>
                    <a:pt x="548" y="478"/>
                  </a:lnTo>
                  <a:lnTo>
                    <a:pt x="559" y="469"/>
                  </a:lnTo>
                  <a:lnTo>
                    <a:pt x="569" y="474"/>
                  </a:lnTo>
                  <a:lnTo>
                    <a:pt x="571" y="478"/>
                  </a:lnTo>
                  <a:lnTo>
                    <a:pt x="577" y="491"/>
                  </a:lnTo>
                  <a:lnTo>
                    <a:pt x="586" y="493"/>
                  </a:lnTo>
                  <a:lnTo>
                    <a:pt x="596" y="492"/>
                  </a:lnTo>
                  <a:lnTo>
                    <a:pt x="602" y="494"/>
                  </a:lnTo>
                  <a:lnTo>
                    <a:pt x="608" y="500"/>
                  </a:lnTo>
                  <a:lnTo>
                    <a:pt x="618" y="497"/>
                  </a:lnTo>
                  <a:lnTo>
                    <a:pt x="624" y="494"/>
                  </a:lnTo>
                  <a:lnTo>
                    <a:pt x="632" y="493"/>
                  </a:lnTo>
                  <a:lnTo>
                    <a:pt x="638" y="498"/>
                  </a:lnTo>
                  <a:lnTo>
                    <a:pt x="644" y="511"/>
                  </a:lnTo>
                  <a:lnTo>
                    <a:pt x="668" y="553"/>
                  </a:lnTo>
                  <a:lnTo>
                    <a:pt x="678" y="565"/>
                  </a:lnTo>
                  <a:lnTo>
                    <a:pt x="692" y="571"/>
                  </a:lnTo>
                  <a:lnTo>
                    <a:pt x="698" y="577"/>
                  </a:lnTo>
                  <a:lnTo>
                    <a:pt x="701" y="586"/>
                  </a:lnTo>
                  <a:lnTo>
                    <a:pt x="701" y="600"/>
                  </a:lnTo>
                  <a:lnTo>
                    <a:pt x="709" y="604"/>
                  </a:lnTo>
                  <a:lnTo>
                    <a:pt x="708" y="619"/>
                  </a:lnTo>
                  <a:lnTo>
                    <a:pt x="705" y="627"/>
                  </a:lnTo>
                  <a:lnTo>
                    <a:pt x="708" y="634"/>
                  </a:lnTo>
                  <a:lnTo>
                    <a:pt x="707" y="641"/>
                  </a:lnTo>
                  <a:lnTo>
                    <a:pt x="705" y="649"/>
                  </a:lnTo>
                  <a:lnTo>
                    <a:pt x="720" y="654"/>
                  </a:lnTo>
                  <a:lnTo>
                    <a:pt x="733" y="663"/>
                  </a:lnTo>
                  <a:lnTo>
                    <a:pt x="738" y="660"/>
                  </a:lnTo>
                  <a:lnTo>
                    <a:pt x="749" y="665"/>
                  </a:lnTo>
                  <a:lnTo>
                    <a:pt x="768" y="667"/>
                  </a:lnTo>
                  <a:lnTo>
                    <a:pt x="779" y="671"/>
                  </a:lnTo>
                  <a:lnTo>
                    <a:pt x="794" y="670"/>
                  </a:lnTo>
                  <a:lnTo>
                    <a:pt x="798" y="671"/>
                  </a:lnTo>
                  <a:lnTo>
                    <a:pt x="800" y="680"/>
                  </a:lnTo>
                  <a:lnTo>
                    <a:pt x="811" y="683"/>
                  </a:lnTo>
                  <a:lnTo>
                    <a:pt x="828" y="688"/>
                  </a:lnTo>
                  <a:lnTo>
                    <a:pt x="840" y="700"/>
                  </a:lnTo>
                  <a:lnTo>
                    <a:pt x="849" y="692"/>
                  </a:lnTo>
                  <a:lnTo>
                    <a:pt x="855" y="682"/>
                  </a:lnTo>
                  <a:lnTo>
                    <a:pt x="867" y="684"/>
                  </a:lnTo>
                  <a:lnTo>
                    <a:pt x="876" y="695"/>
                  </a:lnTo>
                  <a:lnTo>
                    <a:pt x="877" y="704"/>
                  </a:lnTo>
                  <a:lnTo>
                    <a:pt x="872" y="711"/>
                  </a:lnTo>
                  <a:lnTo>
                    <a:pt x="872" y="720"/>
                  </a:lnTo>
                  <a:lnTo>
                    <a:pt x="892" y="722"/>
                  </a:lnTo>
                  <a:lnTo>
                    <a:pt x="916" y="730"/>
                  </a:lnTo>
                  <a:lnTo>
                    <a:pt x="930" y="731"/>
                  </a:lnTo>
                  <a:lnTo>
                    <a:pt x="940" y="737"/>
                  </a:lnTo>
                  <a:lnTo>
                    <a:pt x="949" y="735"/>
                  </a:lnTo>
                  <a:lnTo>
                    <a:pt x="958" y="722"/>
                  </a:lnTo>
                  <a:lnTo>
                    <a:pt x="972" y="720"/>
                  </a:lnTo>
                  <a:lnTo>
                    <a:pt x="980" y="720"/>
                  </a:lnTo>
                  <a:lnTo>
                    <a:pt x="987" y="718"/>
                  </a:lnTo>
                  <a:lnTo>
                    <a:pt x="996" y="730"/>
                  </a:lnTo>
                  <a:lnTo>
                    <a:pt x="997" y="735"/>
                  </a:lnTo>
                  <a:lnTo>
                    <a:pt x="1003" y="737"/>
                  </a:lnTo>
                  <a:lnTo>
                    <a:pt x="1006" y="741"/>
                  </a:lnTo>
                  <a:lnTo>
                    <a:pt x="1008" y="750"/>
                  </a:lnTo>
                  <a:lnTo>
                    <a:pt x="1014" y="754"/>
                  </a:lnTo>
                  <a:lnTo>
                    <a:pt x="1017" y="756"/>
                  </a:lnTo>
                  <a:lnTo>
                    <a:pt x="1027" y="768"/>
                  </a:lnTo>
                  <a:lnTo>
                    <a:pt x="1041" y="773"/>
                  </a:lnTo>
                  <a:lnTo>
                    <a:pt x="1042" y="772"/>
                  </a:lnTo>
                  <a:lnTo>
                    <a:pt x="1052" y="765"/>
                  </a:lnTo>
                  <a:lnTo>
                    <a:pt x="1068" y="765"/>
                  </a:lnTo>
                  <a:lnTo>
                    <a:pt x="1072" y="768"/>
                  </a:lnTo>
                  <a:lnTo>
                    <a:pt x="1078" y="774"/>
                  </a:lnTo>
                  <a:lnTo>
                    <a:pt x="1087" y="778"/>
                  </a:lnTo>
                  <a:lnTo>
                    <a:pt x="1088" y="780"/>
                  </a:lnTo>
                  <a:lnTo>
                    <a:pt x="1099" y="783"/>
                  </a:lnTo>
                  <a:lnTo>
                    <a:pt x="1106" y="777"/>
                  </a:lnTo>
                  <a:lnTo>
                    <a:pt x="1131" y="767"/>
                  </a:lnTo>
                  <a:lnTo>
                    <a:pt x="1151" y="777"/>
                  </a:lnTo>
                  <a:lnTo>
                    <a:pt x="1165" y="758"/>
                  </a:lnTo>
                  <a:lnTo>
                    <a:pt x="1172" y="762"/>
                  </a:lnTo>
                  <a:lnTo>
                    <a:pt x="1179" y="764"/>
                  </a:lnTo>
                  <a:lnTo>
                    <a:pt x="1184" y="772"/>
                  </a:lnTo>
                  <a:lnTo>
                    <a:pt x="1186" y="774"/>
                  </a:lnTo>
                  <a:lnTo>
                    <a:pt x="1190" y="774"/>
                  </a:lnTo>
                  <a:lnTo>
                    <a:pt x="1201" y="778"/>
                  </a:lnTo>
                  <a:lnTo>
                    <a:pt x="1207" y="784"/>
                  </a:lnTo>
                  <a:lnTo>
                    <a:pt x="1209" y="791"/>
                  </a:lnTo>
                  <a:lnTo>
                    <a:pt x="1219" y="803"/>
                  </a:lnTo>
                  <a:lnTo>
                    <a:pt x="1226" y="812"/>
                  </a:lnTo>
                  <a:lnTo>
                    <a:pt x="1233" y="817"/>
                  </a:lnTo>
                  <a:lnTo>
                    <a:pt x="1240" y="815"/>
                  </a:lnTo>
                  <a:lnTo>
                    <a:pt x="1245" y="823"/>
                  </a:lnTo>
                  <a:lnTo>
                    <a:pt x="1252" y="826"/>
                  </a:lnTo>
                  <a:lnTo>
                    <a:pt x="1256" y="824"/>
                  </a:lnTo>
                  <a:lnTo>
                    <a:pt x="1264" y="809"/>
                  </a:lnTo>
                  <a:lnTo>
                    <a:pt x="1281" y="805"/>
                  </a:lnTo>
                  <a:lnTo>
                    <a:pt x="1288" y="808"/>
                  </a:lnTo>
                  <a:lnTo>
                    <a:pt x="1293" y="807"/>
                  </a:lnTo>
                  <a:lnTo>
                    <a:pt x="1308" y="813"/>
                  </a:lnTo>
                  <a:lnTo>
                    <a:pt x="1312" y="812"/>
                  </a:lnTo>
                  <a:lnTo>
                    <a:pt x="1316" y="802"/>
                  </a:lnTo>
                  <a:lnTo>
                    <a:pt x="1313" y="795"/>
                  </a:lnTo>
                  <a:lnTo>
                    <a:pt x="1329" y="802"/>
                  </a:lnTo>
                  <a:lnTo>
                    <a:pt x="1350" y="818"/>
                  </a:lnTo>
                  <a:lnTo>
                    <a:pt x="1356" y="821"/>
                  </a:lnTo>
                  <a:lnTo>
                    <a:pt x="1358" y="826"/>
                  </a:lnTo>
                  <a:lnTo>
                    <a:pt x="1361" y="830"/>
                  </a:lnTo>
                  <a:lnTo>
                    <a:pt x="1368" y="831"/>
                  </a:lnTo>
                  <a:lnTo>
                    <a:pt x="1376" y="825"/>
                  </a:lnTo>
                  <a:lnTo>
                    <a:pt x="1386" y="844"/>
                  </a:lnTo>
                  <a:lnTo>
                    <a:pt x="1388" y="851"/>
                  </a:lnTo>
                  <a:lnTo>
                    <a:pt x="1391" y="855"/>
                  </a:lnTo>
                  <a:lnTo>
                    <a:pt x="1404" y="854"/>
                  </a:lnTo>
                  <a:lnTo>
                    <a:pt x="1416" y="847"/>
                  </a:lnTo>
                  <a:lnTo>
                    <a:pt x="1424" y="845"/>
                  </a:lnTo>
                  <a:lnTo>
                    <a:pt x="1426" y="842"/>
                  </a:lnTo>
                  <a:lnTo>
                    <a:pt x="1424" y="837"/>
                  </a:lnTo>
                  <a:lnTo>
                    <a:pt x="1427" y="827"/>
                  </a:lnTo>
                  <a:lnTo>
                    <a:pt x="1415" y="826"/>
                  </a:lnTo>
                  <a:lnTo>
                    <a:pt x="1410" y="819"/>
                  </a:lnTo>
                  <a:lnTo>
                    <a:pt x="1408" y="813"/>
                  </a:lnTo>
                  <a:lnTo>
                    <a:pt x="1412" y="808"/>
                  </a:lnTo>
                  <a:lnTo>
                    <a:pt x="1410" y="805"/>
                  </a:lnTo>
                  <a:lnTo>
                    <a:pt x="1408" y="805"/>
                  </a:lnTo>
                  <a:lnTo>
                    <a:pt x="1407" y="807"/>
                  </a:lnTo>
                  <a:lnTo>
                    <a:pt x="1401" y="803"/>
                  </a:lnTo>
                  <a:lnTo>
                    <a:pt x="1400" y="800"/>
                  </a:lnTo>
                  <a:lnTo>
                    <a:pt x="1403" y="792"/>
                  </a:lnTo>
                  <a:lnTo>
                    <a:pt x="1402" y="786"/>
                  </a:lnTo>
                  <a:lnTo>
                    <a:pt x="1397" y="782"/>
                  </a:lnTo>
                  <a:lnTo>
                    <a:pt x="1395" y="768"/>
                  </a:lnTo>
                  <a:lnTo>
                    <a:pt x="1396" y="764"/>
                  </a:lnTo>
                  <a:lnTo>
                    <a:pt x="1395" y="761"/>
                  </a:lnTo>
                  <a:lnTo>
                    <a:pt x="1396" y="755"/>
                  </a:lnTo>
                  <a:lnTo>
                    <a:pt x="1403" y="752"/>
                  </a:lnTo>
                  <a:lnTo>
                    <a:pt x="1404" y="749"/>
                  </a:lnTo>
                  <a:lnTo>
                    <a:pt x="1403" y="747"/>
                  </a:lnTo>
                  <a:lnTo>
                    <a:pt x="1403" y="746"/>
                  </a:lnTo>
                  <a:lnTo>
                    <a:pt x="1406" y="744"/>
                  </a:lnTo>
                  <a:lnTo>
                    <a:pt x="1410" y="732"/>
                  </a:lnTo>
                  <a:lnTo>
                    <a:pt x="1410" y="731"/>
                  </a:lnTo>
                  <a:lnTo>
                    <a:pt x="1406" y="728"/>
                  </a:lnTo>
                  <a:lnTo>
                    <a:pt x="1388" y="725"/>
                  </a:lnTo>
                  <a:lnTo>
                    <a:pt x="1382" y="722"/>
                  </a:lnTo>
                  <a:lnTo>
                    <a:pt x="1384" y="711"/>
                  </a:lnTo>
                  <a:lnTo>
                    <a:pt x="1376" y="710"/>
                  </a:lnTo>
                  <a:lnTo>
                    <a:pt x="1367" y="717"/>
                  </a:lnTo>
                  <a:lnTo>
                    <a:pt x="1364" y="713"/>
                  </a:lnTo>
                  <a:lnTo>
                    <a:pt x="1362" y="717"/>
                  </a:lnTo>
                  <a:lnTo>
                    <a:pt x="1359" y="713"/>
                  </a:lnTo>
                  <a:lnTo>
                    <a:pt x="1356" y="708"/>
                  </a:lnTo>
                  <a:lnTo>
                    <a:pt x="1354" y="706"/>
                  </a:lnTo>
                  <a:lnTo>
                    <a:pt x="1346" y="702"/>
                  </a:lnTo>
                  <a:lnTo>
                    <a:pt x="1341" y="701"/>
                  </a:lnTo>
                  <a:lnTo>
                    <a:pt x="1342" y="696"/>
                  </a:lnTo>
                  <a:lnTo>
                    <a:pt x="1343" y="693"/>
                  </a:lnTo>
                  <a:lnTo>
                    <a:pt x="1340" y="695"/>
                  </a:lnTo>
                  <a:lnTo>
                    <a:pt x="1338" y="694"/>
                  </a:lnTo>
                  <a:lnTo>
                    <a:pt x="1337" y="689"/>
                  </a:lnTo>
                  <a:lnTo>
                    <a:pt x="1328" y="683"/>
                  </a:lnTo>
                  <a:lnTo>
                    <a:pt x="1326" y="681"/>
                  </a:lnTo>
                  <a:lnTo>
                    <a:pt x="1325" y="673"/>
                  </a:lnTo>
                  <a:lnTo>
                    <a:pt x="1322" y="669"/>
                  </a:lnTo>
                  <a:lnTo>
                    <a:pt x="1323" y="664"/>
                  </a:lnTo>
                  <a:lnTo>
                    <a:pt x="1320" y="661"/>
                  </a:lnTo>
                  <a:lnTo>
                    <a:pt x="1317" y="659"/>
                  </a:lnTo>
                  <a:lnTo>
                    <a:pt x="1311" y="663"/>
                  </a:lnTo>
                  <a:lnTo>
                    <a:pt x="1308" y="667"/>
                  </a:lnTo>
                  <a:lnTo>
                    <a:pt x="1306" y="667"/>
                  </a:lnTo>
                  <a:lnTo>
                    <a:pt x="1307" y="664"/>
                  </a:lnTo>
                  <a:lnTo>
                    <a:pt x="1307" y="663"/>
                  </a:lnTo>
                  <a:lnTo>
                    <a:pt x="1301" y="666"/>
                  </a:lnTo>
                  <a:lnTo>
                    <a:pt x="1289" y="673"/>
                  </a:lnTo>
                  <a:lnTo>
                    <a:pt x="1285" y="667"/>
                  </a:lnTo>
                  <a:lnTo>
                    <a:pt x="1279" y="667"/>
                  </a:lnTo>
                  <a:lnTo>
                    <a:pt x="1276" y="663"/>
                  </a:lnTo>
                  <a:lnTo>
                    <a:pt x="1281" y="653"/>
                  </a:lnTo>
                  <a:lnTo>
                    <a:pt x="1281" y="649"/>
                  </a:lnTo>
                  <a:lnTo>
                    <a:pt x="1282" y="646"/>
                  </a:lnTo>
                  <a:lnTo>
                    <a:pt x="1285" y="642"/>
                  </a:lnTo>
                  <a:lnTo>
                    <a:pt x="1289" y="639"/>
                  </a:lnTo>
                  <a:lnTo>
                    <a:pt x="1292" y="634"/>
                  </a:lnTo>
                  <a:lnTo>
                    <a:pt x="1289" y="631"/>
                  </a:lnTo>
                  <a:lnTo>
                    <a:pt x="1282" y="629"/>
                  </a:lnTo>
                  <a:lnTo>
                    <a:pt x="1280" y="630"/>
                  </a:lnTo>
                  <a:lnTo>
                    <a:pt x="1277" y="633"/>
                  </a:lnTo>
                  <a:lnTo>
                    <a:pt x="1271" y="634"/>
                  </a:lnTo>
                  <a:lnTo>
                    <a:pt x="1271" y="637"/>
                  </a:lnTo>
                  <a:lnTo>
                    <a:pt x="1270" y="642"/>
                  </a:lnTo>
                  <a:lnTo>
                    <a:pt x="1267" y="647"/>
                  </a:lnTo>
                  <a:lnTo>
                    <a:pt x="1268" y="654"/>
                  </a:lnTo>
                  <a:lnTo>
                    <a:pt x="1264" y="659"/>
                  </a:lnTo>
                  <a:lnTo>
                    <a:pt x="1259" y="661"/>
                  </a:lnTo>
                  <a:lnTo>
                    <a:pt x="1257" y="659"/>
                  </a:lnTo>
                  <a:lnTo>
                    <a:pt x="1256" y="653"/>
                  </a:lnTo>
                  <a:lnTo>
                    <a:pt x="1249" y="647"/>
                  </a:lnTo>
                  <a:lnTo>
                    <a:pt x="1247" y="642"/>
                  </a:lnTo>
                  <a:lnTo>
                    <a:pt x="1250" y="637"/>
                  </a:lnTo>
                  <a:lnTo>
                    <a:pt x="1253" y="634"/>
                  </a:lnTo>
                  <a:lnTo>
                    <a:pt x="1256" y="629"/>
                  </a:lnTo>
                  <a:lnTo>
                    <a:pt x="1259" y="619"/>
                  </a:lnTo>
                  <a:lnTo>
                    <a:pt x="1264" y="615"/>
                  </a:lnTo>
                  <a:lnTo>
                    <a:pt x="1263" y="612"/>
                  </a:lnTo>
                  <a:lnTo>
                    <a:pt x="1263" y="607"/>
                  </a:lnTo>
                  <a:lnTo>
                    <a:pt x="1265" y="604"/>
                  </a:lnTo>
                  <a:lnTo>
                    <a:pt x="1270" y="599"/>
                  </a:lnTo>
                  <a:lnTo>
                    <a:pt x="1275" y="595"/>
                  </a:lnTo>
                  <a:lnTo>
                    <a:pt x="1276" y="588"/>
                  </a:lnTo>
                  <a:lnTo>
                    <a:pt x="1271" y="587"/>
                  </a:lnTo>
                </a:path>
              </a:pathLst>
            </a:custGeom>
            <a:noFill/>
            <a:ln w="158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pl-PL"/>
            </a:p>
          </p:txBody>
        </p:sp>
        <p:sp>
          <p:nvSpPr>
            <p:cNvPr id="286" name="Freeform 81">
              <a:extLst>
                <a:ext uri="{FF2B5EF4-FFF2-40B4-BE49-F238E27FC236}">
                  <a16:creationId xmlns:a16="http://schemas.microsoft.com/office/drawing/2014/main" id="{1F206461-3909-769A-49E6-C77DED3F9270}"/>
                </a:ext>
              </a:extLst>
            </p:cNvPr>
            <p:cNvSpPr>
              <a:spLocks/>
            </p:cNvSpPr>
            <p:nvPr/>
          </p:nvSpPr>
          <p:spPr bwMode="auto">
            <a:xfrm>
              <a:off x="3109" y="2751"/>
              <a:ext cx="822" cy="751"/>
            </a:xfrm>
            <a:custGeom>
              <a:avLst/>
              <a:gdLst>
                <a:gd name="T0" fmla="*/ 1 w 1644"/>
                <a:gd name="T1" fmla="*/ 0 h 1503"/>
                <a:gd name="T2" fmla="*/ 1 w 1644"/>
                <a:gd name="T3" fmla="*/ 0 h 1503"/>
                <a:gd name="T4" fmla="*/ 1 w 1644"/>
                <a:gd name="T5" fmla="*/ 0 h 1503"/>
                <a:gd name="T6" fmla="*/ 1 w 1644"/>
                <a:gd name="T7" fmla="*/ 0 h 1503"/>
                <a:gd name="T8" fmla="*/ 1 w 1644"/>
                <a:gd name="T9" fmla="*/ 0 h 1503"/>
                <a:gd name="T10" fmla="*/ 1 w 1644"/>
                <a:gd name="T11" fmla="*/ 0 h 1503"/>
                <a:gd name="T12" fmla="*/ 1 w 1644"/>
                <a:gd name="T13" fmla="*/ 0 h 1503"/>
                <a:gd name="T14" fmla="*/ 1 w 1644"/>
                <a:gd name="T15" fmla="*/ 0 h 1503"/>
                <a:gd name="T16" fmla="*/ 1 w 1644"/>
                <a:gd name="T17" fmla="*/ 0 h 1503"/>
                <a:gd name="T18" fmla="*/ 1 w 1644"/>
                <a:gd name="T19" fmla="*/ 0 h 1503"/>
                <a:gd name="T20" fmla="*/ 1 w 1644"/>
                <a:gd name="T21" fmla="*/ 0 h 1503"/>
                <a:gd name="T22" fmla="*/ 1 w 1644"/>
                <a:gd name="T23" fmla="*/ 0 h 1503"/>
                <a:gd name="T24" fmla="*/ 1 w 1644"/>
                <a:gd name="T25" fmla="*/ 0 h 1503"/>
                <a:gd name="T26" fmla="*/ 1 w 1644"/>
                <a:gd name="T27" fmla="*/ 0 h 1503"/>
                <a:gd name="T28" fmla="*/ 1 w 1644"/>
                <a:gd name="T29" fmla="*/ 0 h 1503"/>
                <a:gd name="T30" fmla="*/ 1 w 1644"/>
                <a:gd name="T31" fmla="*/ 0 h 1503"/>
                <a:gd name="T32" fmla="*/ 1 w 1644"/>
                <a:gd name="T33" fmla="*/ 0 h 1503"/>
                <a:gd name="T34" fmla="*/ 1 w 1644"/>
                <a:gd name="T35" fmla="*/ 0 h 1503"/>
                <a:gd name="T36" fmla="*/ 1 w 1644"/>
                <a:gd name="T37" fmla="*/ 0 h 1503"/>
                <a:gd name="T38" fmla="*/ 1 w 1644"/>
                <a:gd name="T39" fmla="*/ 0 h 1503"/>
                <a:gd name="T40" fmla="*/ 1 w 1644"/>
                <a:gd name="T41" fmla="*/ 0 h 1503"/>
                <a:gd name="T42" fmla="*/ 1 w 1644"/>
                <a:gd name="T43" fmla="*/ 0 h 1503"/>
                <a:gd name="T44" fmla="*/ 1 w 1644"/>
                <a:gd name="T45" fmla="*/ 0 h 1503"/>
                <a:gd name="T46" fmla="*/ 1 w 1644"/>
                <a:gd name="T47" fmla="*/ 0 h 1503"/>
                <a:gd name="T48" fmla="*/ 1 w 1644"/>
                <a:gd name="T49" fmla="*/ 0 h 1503"/>
                <a:gd name="T50" fmla="*/ 1 w 1644"/>
                <a:gd name="T51" fmla="*/ 0 h 1503"/>
                <a:gd name="T52" fmla="*/ 1 w 1644"/>
                <a:gd name="T53" fmla="*/ 0 h 1503"/>
                <a:gd name="T54" fmla="*/ 1 w 1644"/>
                <a:gd name="T55" fmla="*/ 0 h 1503"/>
                <a:gd name="T56" fmla="*/ 1 w 1644"/>
                <a:gd name="T57" fmla="*/ 0 h 1503"/>
                <a:gd name="T58" fmla="*/ 1 w 1644"/>
                <a:gd name="T59" fmla="*/ 0 h 1503"/>
                <a:gd name="T60" fmla="*/ 1 w 1644"/>
                <a:gd name="T61" fmla="*/ 0 h 1503"/>
                <a:gd name="T62" fmla="*/ 1 w 1644"/>
                <a:gd name="T63" fmla="*/ 0 h 1503"/>
                <a:gd name="T64" fmla="*/ 1 w 1644"/>
                <a:gd name="T65" fmla="*/ 0 h 1503"/>
                <a:gd name="T66" fmla="*/ 1 w 1644"/>
                <a:gd name="T67" fmla="*/ 0 h 1503"/>
                <a:gd name="T68" fmla="*/ 1 w 1644"/>
                <a:gd name="T69" fmla="*/ 0 h 1503"/>
                <a:gd name="T70" fmla="*/ 1 w 1644"/>
                <a:gd name="T71" fmla="*/ 0 h 1503"/>
                <a:gd name="T72" fmla="*/ 1 w 1644"/>
                <a:gd name="T73" fmla="*/ 0 h 1503"/>
                <a:gd name="T74" fmla="*/ 1 w 1644"/>
                <a:gd name="T75" fmla="*/ 0 h 1503"/>
                <a:gd name="T76" fmla="*/ 1 w 1644"/>
                <a:gd name="T77" fmla="*/ 0 h 1503"/>
                <a:gd name="T78" fmla="*/ 1 w 1644"/>
                <a:gd name="T79" fmla="*/ 0 h 1503"/>
                <a:gd name="T80" fmla="*/ 1 w 1644"/>
                <a:gd name="T81" fmla="*/ 0 h 1503"/>
                <a:gd name="T82" fmla="*/ 1 w 1644"/>
                <a:gd name="T83" fmla="*/ 0 h 1503"/>
                <a:gd name="T84" fmla="*/ 1 w 1644"/>
                <a:gd name="T85" fmla="*/ 0 h 1503"/>
                <a:gd name="T86" fmla="*/ 1 w 1644"/>
                <a:gd name="T87" fmla="*/ 0 h 1503"/>
                <a:gd name="T88" fmla="*/ 1 w 1644"/>
                <a:gd name="T89" fmla="*/ 0 h 1503"/>
                <a:gd name="T90" fmla="*/ 1 w 1644"/>
                <a:gd name="T91" fmla="*/ 0 h 1503"/>
                <a:gd name="T92" fmla="*/ 1 w 1644"/>
                <a:gd name="T93" fmla="*/ 0 h 1503"/>
                <a:gd name="T94" fmla="*/ 1 w 1644"/>
                <a:gd name="T95" fmla="*/ 0 h 1503"/>
                <a:gd name="T96" fmla="*/ 1 w 1644"/>
                <a:gd name="T97" fmla="*/ 0 h 1503"/>
                <a:gd name="T98" fmla="*/ 1 w 1644"/>
                <a:gd name="T99" fmla="*/ 0 h 1503"/>
                <a:gd name="T100" fmla="*/ 1 w 1644"/>
                <a:gd name="T101" fmla="*/ 0 h 1503"/>
                <a:gd name="T102" fmla="*/ 1 w 1644"/>
                <a:gd name="T103" fmla="*/ 0 h 1503"/>
                <a:gd name="T104" fmla="*/ 1 w 1644"/>
                <a:gd name="T105" fmla="*/ 0 h 1503"/>
                <a:gd name="T106" fmla="*/ 1 w 1644"/>
                <a:gd name="T107" fmla="*/ 0 h 1503"/>
                <a:gd name="T108" fmla="*/ 1 w 1644"/>
                <a:gd name="T109" fmla="*/ 0 h 1503"/>
                <a:gd name="T110" fmla="*/ 1 w 1644"/>
                <a:gd name="T111" fmla="*/ 0 h 1503"/>
                <a:gd name="T112" fmla="*/ 1 w 1644"/>
                <a:gd name="T113" fmla="*/ 0 h 1503"/>
                <a:gd name="T114" fmla="*/ 1 w 1644"/>
                <a:gd name="T115" fmla="*/ 0 h 1503"/>
                <a:gd name="T116" fmla="*/ 1 w 1644"/>
                <a:gd name="T117" fmla="*/ 0 h 1503"/>
                <a:gd name="T118" fmla="*/ 1 w 1644"/>
                <a:gd name="T119" fmla="*/ 0 h 150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644"/>
                <a:gd name="T181" fmla="*/ 0 h 1503"/>
                <a:gd name="T182" fmla="*/ 1644 w 1644"/>
                <a:gd name="T183" fmla="*/ 1503 h 150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644" h="1503">
                  <a:moveTo>
                    <a:pt x="508" y="1350"/>
                  </a:moveTo>
                  <a:lnTo>
                    <a:pt x="511" y="1355"/>
                  </a:lnTo>
                  <a:lnTo>
                    <a:pt x="514" y="1355"/>
                  </a:lnTo>
                  <a:lnTo>
                    <a:pt x="521" y="1352"/>
                  </a:lnTo>
                  <a:lnTo>
                    <a:pt x="527" y="1349"/>
                  </a:lnTo>
                  <a:lnTo>
                    <a:pt x="529" y="1348"/>
                  </a:lnTo>
                  <a:lnTo>
                    <a:pt x="532" y="1349"/>
                  </a:lnTo>
                  <a:lnTo>
                    <a:pt x="540" y="1358"/>
                  </a:lnTo>
                  <a:lnTo>
                    <a:pt x="548" y="1364"/>
                  </a:lnTo>
                  <a:lnTo>
                    <a:pt x="555" y="1375"/>
                  </a:lnTo>
                  <a:lnTo>
                    <a:pt x="557" y="1387"/>
                  </a:lnTo>
                  <a:lnTo>
                    <a:pt x="559" y="1390"/>
                  </a:lnTo>
                  <a:lnTo>
                    <a:pt x="564" y="1390"/>
                  </a:lnTo>
                  <a:lnTo>
                    <a:pt x="566" y="1390"/>
                  </a:lnTo>
                  <a:lnTo>
                    <a:pt x="567" y="1392"/>
                  </a:lnTo>
                  <a:lnTo>
                    <a:pt x="566" y="1396"/>
                  </a:lnTo>
                  <a:lnTo>
                    <a:pt x="560" y="1402"/>
                  </a:lnTo>
                  <a:lnTo>
                    <a:pt x="558" y="1406"/>
                  </a:lnTo>
                  <a:lnTo>
                    <a:pt x="553" y="1409"/>
                  </a:lnTo>
                  <a:lnTo>
                    <a:pt x="550" y="1412"/>
                  </a:lnTo>
                  <a:lnTo>
                    <a:pt x="550" y="1416"/>
                  </a:lnTo>
                  <a:lnTo>
                    <a:pt x="550" y="1420"/>
                  </a:lnTo>
                  <a:lnTo>
                    <a:pt x="553" y="1422"/>
                  </a:lnTo>
                  <a:lnTo>
                    <a:pt x="559" y="1422"/>
                  </a:lnTo>
                  <a:lnTo>
                    <a:pt x="563" y="1421"/>
                  </a:lnTo>
                  <a:lnTo>
                    <a:pt x="564" y="1422"/>
                  </a:lnTo>
                  <a:lnTo>
                    <a:pt x="564" y="1424"/>
                  </a:lnTo>
                  <a:lnTo>
                    <a:pt x="566" y="1426"/>
                  </a:lnTo>
                  <a:lnTo>
                    <a:pt x="572" y="1433"/>
                  </a:lnTo>
                  <a:lnTo>
                    <a:pt x="576" y="1434"/>
                  </a:lnTo>
                  <a:lnTo>
                    <a:pt x="578" y="1434"/>
                  </a:lnTo>
                  <a:lnTo>
                    <a:pt x="579" y="1440"/>
                  </a:lnTo>
                  <a:lnTo>
                    <a:pt x="589" y="1438"/>
                  </a:lnTo>
                  <a:lnTo>
                    <a:pt x="593" y="1439"/>
                  </a:lnTo>
                  <a:lnTo>
                    <a:pt x="594" y="1441"/>
                  </a:lnTo>
                  <a:lnTo>
                    <a:pt x="597" y="1441"/>
                  </a:lnTo>
                  <a:lnTo>
                    <a:pt x="599" y="1444"/>
                  </a:lnTo>
                  <a:lnTo>
                    <a:pt x="578" y="1456"/>
                  </a:lnTo>
                  <a:lnTo>
                    <a:pt x="581" y="1469"/>
                  </a:lnTo>
                  <a:lnTo>
                    <a:pt x="583" y="1476"/>
                  </a:lnTo>
                  <a:lnTo>
                    <a:pt x="590" y="1481"/>
                  </a:lnTo>
                  <a:lnTo>
                    <a:pt x="593" y="1483"/>
                  </a:lnTo>
                  <a:lnTo>
                    <a:pt x="600" y="1481"/>
                  </a:lnTo>
                  <a:lnTo>
                    <a:pt x="609" y="1480"/>
                  </a:lnTo>
                  <a:lnTo>
                    <a:pt x="611" y="1485"/>
                  </a:lnTo>
                  <a:lnTo>
                    <a:pt x="611" y="1491"/>
                  </a:lnTo>
                  <a:lnTo>
                    <a:pt x="612" y="1493"/>
                  </a:lnTo>
                  <a:lnTo>
                    <a:pt x="614" y="1493"/>
                  </a:lnTo>
                  <a:lnTo>
                    <a:pt x="618" y="1497"/>
                  </a:lnTo>
                  <a:lnTo>
                    <a:pt x="621" y="1497"/>
                  </a:lnTo>
                  <a:lnTo>
                    <a:pt x="624" y="1499"/>
                  </a:lnTo>
                  <a:lnTo>
                    <a:pt x="629" y="1498"/>
                  </a:lnTo>
                  <a:lnTo>
                    <a:pt x="629" y="1497"/>
                  </a:lnTo>
                  <a:lnTo>
                    <a:pt x="632" y="1495"/>
                  </a:lnTo>
                  <a:lnTo>
                    <a:pt x="635" y="1500"/>
                  </a:lnTo>
                  <a:lnTo>
                    <a:pt x="637" y="1500"/>
                  </a:lnTo>
                  <a:lnTo>
                    <a:pt x="638" y="1494"/>
                  </a:lnTo>
                  <a:lnTo>
                    <a:pt x="641" y="1495"/>
                  </a:lnTo>
                  <a:lnTo>
                    <a:pt x="642" y="1498"/>
                  </a:lnTo>
                  <a:lnTo>
                    <a:pt x="644" y="1498"/>
                  </a:lnTo>
                  <a:lnTo>
                    <a:pt x="645" y="1491"/>
                  </a:lnTo>
                  <a:lnTo>
                    <a:pt x="648" y="1491"/>
                  </a:lnTo>
                  <a:lnTo>
                    <a:pt x="651" y="1493"/>
                  </a:lnTo>
                  <a:lnTo>
                    <a:pt x="657" y="1493"/>
                  </a:lnTo>
                  <a:lnTo>
                    <a:pt x="657" y="1499"/>
                  </a:lnTo>
                  <a:lnTo>
                    <a:pt x="663" y="1498"/>
                  </a:lnTo>
                  <a:lnTo>
                    <a:pt x="660" y="1488"/>
                  </a:lnTo>
                  <a:lnTo>
                    <a:pt x="665" y="1489"/>
                  </a:lnTo>
                  <a:lnTo>
                    <a:pt x="681" y="1499"/>
                  </a:lnTo>
                  <a:lnTo>
                    <a:pt x="678" y="1503"/>
                  </a:lnTo>
                  <a:lnTo>
                    <a:pt x="704" y="1500"/>
                  </a:lnTo>
                  <a:lnTo>
                    <a:pt x="709" y="1499"/>
                  </a:lnTo>
                  <a:lnTo>
                    <a:pt x="715" y="1494"/>
                  </a:lnTo>
                  <a:lnTo>
                    <a:pt x="722" y="1492"/>
                  </a:lnTo>
                  <a:lnTo>
                    <a:pt x="727" y="1491"/>
                  </a:lnTo>
                  <a:lnTo>
                    <a:pt x="734" y="1493"/>
                  </a:lnTo>
                  <a:lnTo>
                    <a:pt x="744" y="1498"/>
                  </a:lnTo>
                  <a:lnTo>
                    <a:pt x="747" y="1497"/>
                  </a:lnTo>
                  <a:lnTo>
                    <a:pt x="750" y="1495"/>
                  </a:lnTo>
                  <a:lnTo>
                    <a:pt x="753" y="1491"/>
                  </a:lnTo>
                  <a:lnTo>
                    <a:pt x="758" y="1486"/>
                  </a:lnTo>
                  <a:lnTo>
                    <a:pt x="763" y="1483"/>
                  </a:lnTo>
                  <a:lnTo>
                    <a:pt x="765" y="1481"/>
                  </a:lnTo>
                  <a:lnTo>
                    <a:pt x="769" y="1479"/>
                  </a:lnTo>
                  <a:lnTo>
                    <a:pt x="773" y="1477"/>
                  </a:lnTo>
                  <a:lnTo>
                    <a:pt x="780" y="1477"/>
                  </a:lnTo>
                  <a:lnTo>
                    <a:pt x="783" y="1476"/>
                  </a:lnTo>
                  <a:lnTo>
                    <a:pt x="789" y="1468"/>
                  </a:lnTo>
                  <a:lnTo>
                    <a:pt x="793" y="1464"/>
                  </a:lnTo>
                  <a:lnTo>
                    <a:pt x="798" y="1463"/>
                  </a:lnTo>
                  <a:lnTo>
                    <a:pt x="800" y="1468"/>
                  </a:lnTo>
                  <a:lnTo>
                    <a:pt x="806" y="1470"/>
                  </a:lnTo>
                  <a:lnTo>
                    <a:pt x="814" y="1469"/>
                  </a:lnTo>
                  <a:lnTo>
                    <a:pt x="818" y="1469"/>
                  </a:lnTo>
                  <a:lnTo>
                    <a:pt x="822" y="1473"/>
                  </a:lnTo>
                  <a:lnTo>
                    <a:pt x="820" y="1461"/>
                  </a:lnTo>
                  <a:lnTo>
                    <a:pt x="820" y="1452"/>
                  </a:lnTo>
                  <a:lnTo>
                    <a:pt x="823" y="1447"/>
                  </a:lnTo>
                  <a:lnTo>
                    <a:pt x="832" y="1449"/>
                  </a:lnTo>
                  <a:lnTo>
                    <a:pt x="837" y="1446"/>
                  </a:lnTo>
                  <a:lnTo>
                    <a:pt x="838" y="1443"/>
                  </a:lnTo>
                  <a:lnTo>
                    <a:pt x="841" y="1434"/>
                  </a:lnTo>
                  <a:lnTo>
                    <a:pt x="844" y="1432"/>
                  </a:lnTo>
                  <a:lnTo>
                    <a:pt x="855" y="1429"/>
                  </a:lnTo>
                  <a:lnTo>
                    <a:pt x="856" y="1427"/>
                  </a:lnTo>
                  <a:lnTo>
                    <a:pt x="854" y="1421"/>
                  </a:lnTo>
                  <a:lnTo>
                    <a:pt x="853" y="1408"/>
                  </a:lnTo>
                  <a:lnTo>
                    <a:pt x="853" y="1403"/>
                  </a:lnTo>
                  <a:lnTo>
                    <a:pt x="855" y="1398"/>
                  </a:lnTo>
                  <a:lnTo>
                    <a:pt x="861" y="1393"/>
                  </a:lnTo>
                  <a:lnTo>
                    <a:pt x="872" y="1380"/>
                  </a:lnTo>
                  <a:lnTo>
                    <a:pt x="878" y="1378"/>
                  </a:lnTo>
                  <a:lnTo>
                    <a:pt x="882" y="1374"/>
                  </a:lnTo>
                  <a:lnTo>
                    <a:pt x="885" y="1366"/>
                  </a:lnTo>
                  <a:lnTo>
                    <a:pt x="888" y="1355"/>
                  </a:lnTo>
                  <a:lnTo>
                    <a:pt x="894" y="1348"/>
                  </a:lnTo>
                  <a:lnTo>
                    <a:pt x="901" y="1344"/>
                  </a:lnTo>
                  <a:lnTo>
                    <a:pt x="909" y="1345"/>
                  </a:lnTo>
                  <a:lnTo>
                    <a:pt x="916" y="1349"/>
                  </a:lnTo>
                  <a:lnTo>
                    <a:pt x="924" y="1358"/>
                  </a:lnTo>
                  <a:lnTo>
                    <a:pt x="928" y="1363"/>
                  </a:lnTo>
                  <a:lnTo>
                    <a:pt x="934" y="1363"/>
                  </a:lnTo>
                  <a:lnTo>
                    <a:pt x="940" y="1358"/>
                  </a:lnTo>
                  <a:lnTo>
                    <a:pt x="943" y="1352"/>
                  </a:lnTo>
                  <a:lnTo>
                    <a:pt x="942" y="1339"/>
                  </a:lnTo>
                  <a:lnTo>
                    <a:pt x="944" y="1332"/>
                  </a:lnTo>
                  <a:lnTo>
                    <a:pt x="950" y="1332"/>
                  </a:lnTo>
                  <a:lnTo>
                    <a:pt x="960" y="1333"/>
                  </a:lnTo>
                  <a:lnTo>
                    <a:pt x="966" y="1331"/>
                  </a:lnTo>
                  <a:lnTo>
                    <a:pt x="970" y="1322"/>
                  </a:lnTo>
                  <a:lnTo>
                    <a:pt x="973" y="1318"/>
                  </a:lnTo>
                  <a:lnTo>
                    <a:pt x="978" y="1315"/>
                  </a:lnTo>
                  <a:lnTo>
                    <a:pt x="982" y="1316"/>
                  </a:lnTo>
                  <a:lnTo>
                    <a:pt x="1002" y="1324"/>
                  </a:lnTo>
                  <a:lnTo>
                    <a:pt x="1008" y="1322"/>
                  </a:lnTo>
                  <a:lnTo>
                    <a:pt x="1010" y="1318"/>
                  </a:lnTo>
                  <a:lnTo>
                    <a:pt x="1011" y="1309"/>
                  </a:lnTo>
                  <a:lnTo>
                    <a:pt x="1016" y="1301"/>
                  </a:lnTo>
                  <a:lnTo>
                    <a:pt x="1023" y="1297"/>
                  </a:lnTo>
                  <a:lnTo>
                    <a:pt x="1029" y="1298"/>
                  </a:lnTo>
                  <a:lnTo>
                    <a:pt x="1036" y="1301"/>
                  </a:lnTo>
                  <a:lnTo>
                    <a:pt x="1042" y="1298"/>
                  </a:lnTo>
                  <a:lnTo>
                    <a:pt x="1052" y="1297"/>
                  </a:lnTo>
                  <a:lnTo>
                    <a:pt x="1065" y="1297"/>
                  </a:lnTo>
                  <a:lnTo>
                    <a:pt x="1071" y="1292"/>
                  </a:lnTo>
                  <a:lnTo>
                    <a:pt x="1078" y="1286"/>
                  </a:lnTo>
                  <a:lnTo>
                    <a:pt x="1083" y="1286"/>
                  </a:lnTo>
                  <a:lnTo>
                    <a:pt x="1090" y="1290"/>
                  </a:lnTo>
                  <a:lnTo>
                    <a:pt x="1097" y="1291"/>
                  </a:lnTo>
                  <a:lnTo>
                    <a:pt x="1107" y="1285"/>
                  </a:lnTo>
                  <a:lnTo>
                    <a:pt x="1113" y="1274"/>
                  </a:lnTo>
                  <a:lnTo>
                    <a:pt x="1117" y="1261"/>
                  </a:lnTo>
                  <a:lnTo>
                    <a:pt x="1120" y="1257"/>
                  </a:lnTo>
                  <a:lnTo>
                    <a:pt x="1125" y="1256"/>
                  </a:lnTo>
                  <a:lnTo>
                    <a:pt x="1136" y="1257"/>
                  </a:lnTo>
                  <a:lnTo>
                    <a:pt x="1141" y="1256"/>
                  </a:lnTo>
                  <a:lnTo>
                    <a:pt x="1142" y="1254"/>
                  </a:lnTo>
                  <a:lnTo>
                    <a:pt x="1143" y="1249"/>
                  </a:lnTo>
                  <a:lnTo>
                    <a:pt x="1144" y="1241"/>
                  </a:lnTo>
                  <a:lnTo>
                    <a:pt x="1149" y="1235"/>
                  </a:lnTo>
                  <a:lnTo>
                    <a:pt x="1157" y="1231"/>
                  </a:lnTo>
                  <a:lnTo>
                    <a:pt x="1166" y="1233"/>
                  </a:lnTo>
                  <a:lnTo>
                    <a:pt x="1172" y="1237"/>
                  </a:lnTo>
                  <a:lnTo>
                    <a:pt x="1181" y="1247"/>
                  </a:lnTo>
                  <a:lnTo>
                    <a:pt x="1184" y="1260"/>
                  </a:lnTo>
                  <a:lnTo>
                    <a:pt x="1191" y="1261"/>
                  </a:lnTo>
                  <a:lnTo>
                    <a:pt x="1196" y="1257"/>
                  </a:lnTo>
                  <a:lnTo>
                    <a:pt x="1198" y="1249"/>
                  </a:lnTo>
                  <a:lnTo>
                    <a:pt x="1197" y="1233"/>
                  </a:lnTo>
                  <a:lnTo>
                    <a:pt x="1199" y="1230"/>
                  </a:lnTo>
                  <a:lnTo>
                    <a:pt x="1203" y="1229"/>
                  </a:lnTo>
                  <a:lnTo>
                    <a:pt x="1213" y="1226"/>
                  </a:lnTo>
                  <a:lnTo>
                    <a:pt x="1220" y="1224"/>
                  </a:lnTo>
                  <a:lnTo>
                    <a:pt x="1223" y="1215"/>
                  </a:lnTo>
                  <a:lnTo>
                    <a:pt x="1223" y="1205"/>
                  </a:lnTo>
                  <a:lnTo>
                    <a:pt x="1229" y="1196"/>
                  </a:lnTo>
                  <a:lnTo>
                    <a:pt x="1239" y="1195"/>
                  </a:lnTo>
                  <a:lnTo>
                    <a:pt x="1244" y="1188"/>
                  </a:lnTo>
                  <a:lnTo>
                    <a:pt x="1243" y="1182"/>
                  </a:lnTo>
                  <a:lnTo>
                    <a:pt x="1244" y="1174"/>
                  </a:lnTo>
                  <a:lnTo>
                    <a:pt x="1252" y="1173"/>
                  </a:lnTo>
                  <a:lnTo>
                    <a:pt x="1260" y="1174"/>
                  </a:lnTo>
                  <a:lnTo>
                    <a:pt x="1263" y="1172"/>
                  </a:lnTo>
                  <a:lnTo>
                    <a:pt x="1263" y="1167"/>
                  </a:lnTo>
                  <a:lnTo>
                    <a:pt x="1260" y="1160"/>
                  </a:lnTo>
                  <a:lnTo>
                    <a:pt x="1259" y="1154"/>
                  </a:lnTo>
                  <a:lnTo>
                    <a:pt x="1262" y="1149"/>
                  </a:lnTo>
                  <a:lnTo>
                    <a:pt x="1270" y="1146"/>
                  </a:lnTo>
                  <a:lnTo>
                    <a:pt x="1275" y="1141"/>
                  </a:lnTo>
                  <a:lnTo>
                    <a:pt x="1282" y="1130"/>
                  </a:lnTo>
                  <a:lnTo>
                    <a:pt x="1302" y="1116"/>
                  </a:lnTo>
                  <a:lnTo>
                    <a:pt x="1323" y="1099"/>
                  </a:lnTo>
                  <a:lnTo>
                    <a:pt x="1341" y="1101"/>
                  </a:lnTo>
                  <a:lnTo>
                    <a:pt x="1349" y="1100"/>
                  </a:lnTo>
                  <a:lnTo>
                    <a:pt x="1370" y="1080"/>
                  </a:lnTo>
                  <a:lnTo>
                    <a:pt x="1377" y="1074"/>
                  </a:lnTo>
                  <a:lnTo>
                    <a:pt x="1379" y="1061"/>
                  </a:lnTo>
                  <a:lnTo>
                    <a:pt x="1382" y="1052"/>
                  </a:lnTo>
                  <a:lnTo>
                    <a:pt x="1384" y="1048"/>
                  </a:lnTo>
                  <a:lnTo>
                    <a:pt x="1389" y="1040"/>
                  </a:lnTo>
                  <a:lnTo>
                    <a:pt x="1402" y="1029"/>
                  </a:lnTo>
                  <a:lnTo>
                    <a:pt x="1425" y="1009"/>
                  </a:lnTo>
                  <a:lnTo>
                    <a:pt x="1434" y="997"/>
                  </a:lnTo>
                  <a:lnTo>
                    <a:pt x="1443" y="988"/>
                  </a:lnTo>
                  <a:lnTo>
                    <a:pt x="1449" y="983"/>
                  </a:lnTo>
                  <a:lnTo>
                    <a:pt x="1457" y="982"/>
                  </a:lnTo>
                  <a:lnTo>
                    <a:pt x="1469" y="982"/>
                  </a:lnTo>
                  <a:lnTo>
                    <a:pt x="1482" y="981"/>
                  </a:lnTo>
                  <a:lnTo>
                    <a:pt x="1493" y="976"/>
                  </a:lnTo>
                  <a:lnTo>
                    <a:pt x="1501" y="965"/>
                  </a:lnTo>
                  <a:lnTo>
                    <a:pt x="1503" y="959"/>
                  </a:lnTo>
                  <a:lnTo>
                    <a:pt x="1503" y="952"/>
                  </a:lnTo>
                  <a:lnTo>
                    <a:pt x="1501" y="947"/>
                  </a:lnTo>
                  <a:lnTo>
                    <a:pt x="1504" y="939"/>
                  </a:lnTo>
                  <a:lnTo>
                    <a:pt x="1507" y="930"/>
                  </a:lnTo>
                  <a:lnTo>
                    <a:pt x="1512" y="922"/>
                  </a:lnTo>
                  <a:lnTo>
                    <a:pt x="1522" y="908"/>
                  </a:lnTo>
                  <a:lnTo>
                    <a:pt x="1523" y="903"/>
                  </a:lnTo>
                  <a:lnTo>
                    <a:pt x="1523" y="878"/>
                  </a:lnTo>
                  <a:lnTo>
                    <a:pt x="1524" y="868"/>
                  </a:lnTo>
                  <a:lnTo>
                    <a:pt x="1530" y="848"/>
                  </a:lnTo>
                  <a:lnTo>
                    <a:pt x="1536" y="839"/>
                  </a:lnTo>
                  <a:lnTo>
                    <a:pt x="1540" y="837"/>
                  </a:lnTo>
                  <a:lnTo>
                    <a:pt x="1554" y="833"/>
                  </a:lnTo>
                  <a:lnTo>
                    <a:pt x="1560" y="830"/>
                  </a:lnTo>
                  <a:lnTo>
                    <a:pt x="1564" y="824"/>
                  </a:lnTo>
                  <a:lnTo>
                    <a:pt x="1567" y="811"/>
                  </a:lnTo>
                  <a:lnTo>
                    <a:pt x="1573" y="814"/>
                  </a:lnTo>
                  <a:lnTo>
                    <a:pt x="1579" y="808"/>
                  </a:lnTo>
                  <a:lnTo>
                    <a:pt x="1582" y="799"/>
                  </a:lnTo>
                  <a:lnTo>
                    <a:pt x="1584" y="796"/>
                  </a:lnTo>
                  <a:lnTo>
                    <a:pt x="1589" y="797"/>
                  </a:lnTo>
                  <a:lnTo>
                    <a:pt x="1591" y="799"/>
                  </a:lnTo>
                  <a:lnTo>
                    <a:pt x="1591" y="805"/>
                  </a:lnTo>
                  <a:lnTo>
                    <a:pt x="1602" y="804"/>
                  </a:lnTo>
                  <a:lnTo>
                    <a:pt x="1608" y="804"/>
                  </a:lnTo>
                  <a:lnTo>
                    <a:pt x="1609" y="792"/>
                  </a:lnTo>
                  <a:lnTo>
                    <a:pt x="1619" y="756"/>
                  </a:lnTo>
                  <a:lnTo>
                    <a:pt x="1621" y="750"/>
                  </a:lnTo>
                  <a:lnTo>
                    <a:pt x="1627" y="727"/>
                  </a:lnTo>
                  <a:lnTo>
                    <a:pt x="1630" y="680"/>
                  </a:lnTo>
                  <a:lnTo>
                    <a:pt x="1632" y="652"/>
                  </a:lnTo>
                  <a:lnTo>
                    <a:pt x="1633" y="640"/>
                  </a:lnTo>
                  <a:lnTo>
                    <a:pt x="1641" y="608"/>
                  </a:lnTo>
                  <a:lnTo>
                    <a:pt x="1643" y="594"/>
                  </a:lnTo>
                  <a:lnTo>
                    <a:pt x="1644" y="580"/>
                  </a:lnTo>
                  <a:lnTo>
                    <a:pt x="1644" y="569"/>
                  </a:lnTo>
                  <a:lnTo>
                    <a:pt x="1639" y="558"/>
                  </a:lnTo>
                  <a:lnTo>
                    <a:pt x="1631" y="542"/>
                  </a:lnTo>
                  <a:lnTo>
                    <a:pt x="1629" y="531"/>
                  </a:lnTo>
                  <a:lnTo>
                    <a:pt x="1630" y="512"/>
                  </a:lnTo>
                  <a:lnTo>
                    <a:pt x="1627" y="504"/>
                  </a:lnTo>
                  <a:lnTo>
                    <a:pt x="1614" y="488"/>
                  </a:lnTo>
                  <a:lnTo>
                    <a:pt x="1612" y="482"/>
                  </a:lnTo>
                  <a:lnTo>
                    <a:pt x="1612" y="474"/>
                  </a:lnTo>
                  <a:lnTo>
                    <a:pt x="1617" y="461"/>
                  </a:lnTo>
                  <a:lnTo>
                    <a:pt x="1615" y="452"/>
                  </a:lnTo>
                  <a:lnTo>
                    <a:pt x="1615" y="444"/>
                  </a:lnTo>
                  <a:lnTo>
                    <a:pt x="1611" y="429"/>
                  </a:lnTo>
                  <a:lnTo>
                    <a:pt x="1606" y="420"/>
                  </a:lnTo>
                  <a:lnTo>
                    <a:pt x="1601" y="412"/>
                  </a:lnTo>
                  <a:lnTo>
                    <a:pt x="1597" y="404"/>
                  </a:lnTo>
                  <a:lnTo>
                    <a:pt x="1599" y="361"/>
                  </a:lnTo>
                  <a:lnTo>
                    <a:pt x="1596" y="366"/>
                  </a:lnTo>
                  <a:lnTo>
                    <a:pt x="1590" y="367"/>
                  </a:lnTo>
                  <a:lnTo>
                    <a:pt x="1589" y="363"/>
                  </a:lnTo>
                  <a:lnTo>
                    <a:pt x="1591" y="351"/>
                  </a:lnTo>
                  <a:lnTo>
                    <a:pt x="1588" y="337"/>
                  </a:lnTo>
                  <a:lnTo>
                    <a:pt x="1587" y="328"/>
                  </a:lnTo>
                  <a:lnTo>
                    <a:pt x="1585" y="323"/>
                  </a:lnTo>
                  <a:lnTo>
                    <a:pt x="1582" y="317"/>
                  </a:lnTo>
                  <a:lnTo>
                    <a:pt x="1575" y="314"/>
                  </a:lnTo>
                  <a:lnTo>
                    <a:pt x="1571" y="307"/>
                  </a:lnTo>
                  <a:lnTo>
                    <a:pt x="1572" y="302"/>
                  </a:lnTo>
                  <a:lnTo>
                    <a:pt x="1573" y="293"/>
                  </a:lnTo>
                  <a:lnTo>
                    <a:pt x="1581" y="286"/>
                  </a:lnTo>
                  <a:lnTo>
                    <a:pt x="1584" y="278"/>
                  </a:lnTo>
                  <a:lnTo>
                    <a:pt x="1585" y="272"/>
                  </a:lnTo>
                  <a:lnTo>
                    <a:pt x="1581" y="257"/>
                  </a:lnTo>
                  <a:lnTo>
                    <a:pt x="1578" y="255"/>
                  </a:lnTo>
                  <a:lnTo>
                    <a:pt x="1570" y="250"/>
                  </a:lnTo>
                  <a:lnTo>
                    <a:pt x="1563" y="244"/>
                  </a:lnTo>
                  <a:lnTo>
                    <a:pt x="1561" y="241"/>
                  </a:lnTo>
                  <a:lnTo>
                    <a:pt x="1555" y="250"/>
                  </a:lnTo>
                  <a:lnTo>
                    <a:pt x="1549" y="250"/>
                  </a:lnTo>
                  <a:lnTo>
                    <a:pt x="1549" y="260"/>
                  </a:lnTo>
                  <a:lnTo>
                    <a:pt x="1553" y="260"/>
                  </a:lnTo>
                  <a:lnTo>
                    <a:pt x="1549" y="265"/>
                  </a:lnTo>
                  <a:lnTo>
                    <a:pt x="1545" y="265"/>
                  </a:lnTo>
                  <a:lnTo>
                    <a:pt x="1540" y="273"/>
                  </a:lnTo>
                  <a:lnTo>
                    <a:pt x="1547" y="278"/>
                  </a:lnTo>
                  <a:lnTo>
                    <a:pt x="1549" y="279"/>
                  </a:lnTo>
                  <a:lnTo>
                    <a:pt x="1551" y="283"/>
                  </a:lnTo>
                  <a:lnTo>
                    <a:pt x="1549" y="284"/>
                  </a:lnTo>
                  <a:lnTo>
                    <a:pt x="1545" y="283"/>
                  </a:lnTo>
                  <a:lnTo>
                    <a:pt x="1534" y="284"/>
                  </a:lnTo>
                  <a:lnTo>
                    <a:pt x="1531" y="286"/>
                  </a:lnTo>
                  <a:lnTo>
                    <a:pt x="1531" y="289"/>
                  </a:lnTo>
                  <a:lnTo>
                    <a:pt x="1529" y="292"/>
                  </a:lnTo>
                  <a:lnTo>
                    <a:pt x="1525" y="290"/>
                  </a:lnTo>
                  <a:lnTo>
                    <a:pt x="1513" y="283"/>
                  </a:lnTo>
                  <a:lnTo>
                    <a:pt x="1512" y="287"/>
                  </a:lnTo>
                  <a:lnTo>
                    <a:pt x="1510" y="287"/>
                  </a:lnTo>
                  <a:lnTo>
                    <a:pt x="1509" y="290"/>
                  </a:lnTo>
                  <a:lnTo>
                    <a:pt x="1506" y="292"/>
                  </a:lnTo>
                  <a:lnTo>
                    <a:pt x="1503" y="291"/>
                  </a:lnTo>
                  <a:lnTo>
                    <a:pt x="1497" y="291"/>
                  </a:lnTo>
                  <a:lnTo>
                    <a:pt x="1489" y="281"/>
                  </a:lnTo>
                  <a:lnTo>
                    <a:pt x="1486" y="275"/>
                  </a:lnTo>
                  <a:lnTo>
                    <a:pt x="1479" y="263"/>
                  </a:lnTo>
                  <a:lnTo>
                    <a:pt x="1464" y="248"/>
                  </a:lnTo>
                  <a:lnTo>
                    <a:pt x="1446" y="260"/>
                  </a:lnTo>
                  <a:lnTo>
                    <a:pt x="1439" y="254"/>
                  </a:lnTo>
                  <a:lnTo>
                    <a:pt x="1433" y="255"/>
                  </a:lnTo>
                  <a:lnTo>
                    <a:pt x="1426" y="255"/>
                  </a:lnTo>
                  <a:lnTo>
                    <a:pt x="1419" y="253"/>
                  </a:lnTo>
                  <a:lnTo>
                    <a:pt x="1418" y="254"/>
                  </a:lnTo>
                  <a:lnTo>
                    <a:pt x="1419" y="255"/>
                  </a:lnTo>
                  <a:lnTo>
                    <a:pt x="1422" y="259"/>
                  </a:lnTo>
                  <a:lnTo>
                    <a:pt x="1430" y="261"/>
                  </a:lnTo>
                  <a:lnTo>
                    <a:pt x="1433" y="268"/>
                  </a:lnTo>
                  <a:lnTo>
                    <a:pt x="1431" y="272"/>
                  </a:lnTo>
                  <a:lnTo>
                    <a:pt x="1425" y="267"/>
                  </a:lnTo>
                  <a:lnTo>
                    <a:pt x="1404" y="279"/>
                  </a:lnTo>
                  <a:lnTo>
                    <a:pt x="1402" y="278"/>
                  </a:lnTo>
                  <a:lnTo>
                    <a:pt x="1400" y="279"/>
                  </a:lnTo>
                  <a:lnTo>
                    <a:pt x="1400" y="280"/>
                  </a:lnTo>
                  <a:lnTo>
                    <a:pt x="1397" y="281"/>
                  </a:lnTo>
                  <a:lnTo>
                    <a:pt x="1395" y="278"/>
                  </a:lnTo>
                  <a:lnTo>
                    <a:pt x="1389" y="281"/>
                  </a:lnTo>
                  <a:lnTo>
                    <a:pt x="1380" y="287"/>
                  </a:lnTo>
                  <a:lnTo>
                    <a:pt x="1380" y="290"/>
                  </a:lnTo>
                  <a:lnTo>
                    <a:pt x="1374" y="296"/>
                  </a:lnTo>
                  <a:lnTo>
                    <a:pt x="1370" y="285"/>
                  </a:lnTo>
                  <a:lnTo>
                    <a:pt x="1364" y="286"/>
                  </a:lnTo>
                  <a:lnTo>
                    <a:pt x="1361" y="278"/>
                  </a:lnTo>
                  <a:lnTo>
                    <a:pt x="1358" y="283"/>
                  </a:lnTo>
                  <a:lnTo>
                    <a:pt x="1344" y="281"/>
                  </a:lnTo>
                  <a:lnTo>
                    <a:pt x="1340" y="292"/>
                  </a:lnTo>
                  <a:lnTo>
                    <a:pt x="1338" y="295"/>
                  </a:lnTo>
                  <a:lnTo>
                    <a:pt x="1341" y="298"/>
                  </a:lnTo>
                  <a:lnTo>
                    <a:pt x="1335" y="305"/>
                  </a:lnTo>
                  <a:lnTo>
                    <a:pt x="1337" y="307"/>
                  </a:lnTo>
                  <a:lnTo>
                    <a:pt x="1347" y="313"/>
                  </a:lnTo>
                  <a:lnTo>
                    <a:pt x="1346" y="314"/>
                  </a:lnTo>
                  <a:lnTo>
                    <a:pt x="1334" y="308"/>
                  </a:lnTo>
                  <a:lnTo>
                    <a:pt x="1329" y="319"/>
                  </a:lnTo>
                  <a:lnTo>
                    <a:pt x="1338" y="326"/>
                  </a:lnTo>
                  <a:lnTo>
                    <a:pt x="1332" y="329"/>
                  </a:lnTo>
                  <a:lnTo>
                    <a:pt x="1330" y="339"/>
                  </a:lnTo>
                  <a:lnTo>
                    <a:pt x="1324" y="342"/>
                  </a:lnTo>
                  <a:lnTo>
                    <a:pt x="1314" y="350"/>
                  </a:lnTo>
                  <a:lnTo>
                    <a:pt x="1310" y="346"/>
                  </a:lnTo>
                  <a:lnTo>
                    <a:pt x="1293" y="337"/>
                  </a:lnTo>
                  <a:lnTo>
                    <a:pt x="1280" y="333"/>
                  </a:lnTo>
                  <a:lnTo>
                    <a:pt x="1276" y="331"/>
                  </a:lnTo>
                  <a:lnTo>
                    <a:pt x="1272" y="329"/>
                  </a:lnTo>
                  <a:lnTo>
                    <a:pt x="1265" y="326"/>
                  </a:lnTo>
                  <a:lnTo>
                    <a:pt x="1256" y="323"/>
                  </a:lnTo>
                  <a:lnTo>
                    <a:pt x="1246" y="321"/>
                  </a:lnTo>
                  <a:lnTo>
                    <a:pt x="1244" y="297"/>
                  </a:lnTo>
                  <a:lnTo>
                    <a:pt x="1235" y="296"/>
                  </a:lnTo>
                  <a:lnTo>
                    <a:pt x="1234" y="290"/>
                  </a:lnTo>
                  <a:lnTo>
                    <a:pt x="1221" y="285"/>
                  </a:lnTo>
                  <a:lnTo>
                    <a:pt x="1221" y="277"/>
                  </a:lnTo>
                  <a:lnTo>
                    <a:pt x="1219" y="267"/>
                  </a:lnTo>
                  <a:lnTo>
                    <a:pt x="1215" y="265"/>
                  </a:lnTo>
                  <a:lnTo>
                    <a:pt x="1191" y="269"/>
                  </a:lnTo>
                  <a:lnTo>
                    <a:pt x="1162" y="274"/>
                  </a:lnTo>
                  <a:lnTo>
                    <a:pt x="1130" y="280"/>
                  </a:lnTo>
                  <a:lnTo>
                    <a:pt x="1082" y="285"/>
                  </a:lnTo>
                  <a:lnTo>
                    <a:pt x="1067" y="285"/>
                  </a:lnTo>
                  <a:lnTo>
                    <a:pt x="1067" y="279"/>
                  </a:lnTo>
                  <a:lnTo>
                    <a:pt x="1064" y="279"/>
                  </a:lnTo>
                  <a:lnTo>
                    <a:pt x="1061" y="260"/>
                  </a:lnTo>
                  <a:lnTo>
                    <a:pt x="1067" y="257"/>
                  </a:lnTo>
                  <a:lnTo>
                    <a:pt x="1061" y="238"/>
                  </a:lnTo>
                  <a:lnTo>
                    <a:pt x="1061" y="231"/>
                  </a:lnTo>
                  <a:lnTo>
                    <a:pt x="1069" y="224"/>
                  </a:lnTo>
                  <a:lnTo>
                    <a:pt x="1046" y="227"/>
                  </a:lnTo>
                  <a:lnTo>
                    <a:pt x="1043" y="220"/>
                  </a:lnTo>
                  <a:lnTo>
                    <a:pt x="1041" y="220"/>
                  </a:lnTo>
                  <a:lnTo>
                    <a:pt x="1039" y="212"/>
                  </a:lnTo>
                  <a:lnTo>
                    <a:pt x="1009" y="196"/>
                  </a:lnTo>
                  <a:lnTo>
                    <a:pt x="1016" y="179"/>
                  </a:lnTo>
                  <a:lnTo>
                    <a:pt x="1028" y="153"/>
                  </a:lnTo>
                  <a:lnTo>
                    <a:pt x="1021" y="142"/>
                  </a:lnTo>
                  <a:lnTo>
                    <a:pt x="1013" y="140"/>
                  </a:lnTo>
                  <a:lnTo>
                    <a:pt x="1016" y="136"/>
                  </a:lnTo>
                  <a:lnTo>
                    <a:pt x="985" y="125"/>
                  </a:lnTo>
                  <a:lnTo>
                    <a:pt x="984" y="130"/>
                  </a:lnTo>
                  <a:lnTo>
                    <a:pt x="990" y="143"/>
                  </a:lnTo>
                  <a:lnTo>
                    <a:pt x="990" y="167"/>
                  </a:lnTo>
                  <a:lnTo>
                    <a:pt x="990" y="173"/>
                  </a:lnTo>
                  <a:lnTo>
                    <a:pt x="982" y="196"/>
                  </a:lnTo>
                  <a:lnTo>
                    <a:pt x="972" y="198"/>
                  </a:lnTo>
                  <a:lnTo>
                    <a:pt x="967" y="196"/>
                  </a:lnTo>
                  <a:lnTo>
                    <a:pt x="954" y="198"/>
                  </a:lnTo>
                  <a:lnTo>
                    <a:pt x="954" y="201"/>
                  </a:lnTo>
                  <a:lnTo>
                    <a:pt x="957" y="207"/>
                  </a:lnTo>
                  <a:lnTo>
                    <a:pt x="939" y="218"/>
                  </a:lnTo>
                  <a:lnTo>
                    <a:pt x="938" y="212"/>
                  </a:lnTo>
                  <a:lnTo>
                    <a:pt x="934" y="209"/>
                  </a:lnTo>
                  <a:lnTo>
                    <a:pt x="936" y="207"/>
                  </a:lnTo>
                  <a:lnTo>
                    <a:pt x="933" y="206"/>
                  </a:lnTo>
                  <a:lnTo>
                    <a:pt x="936" y="197"/>
                  </a:lnTo>
                  <a:lnTo>
                    <a:pt x="926" y="191"/>
                  </a:lnTo>
                  <a:lnTo>
                    <a:pt x="914" y="212"/>
                  </a:lnTo>
                  <a:lnTo>
                    <a:pt x="909" y="209"/>
                  </a:lnTo>
                  <a:lnTo>
                    <a:pt x="904" y="209"/>
                  </a:lnTo>
                  <a:lnTo>
                    <a:pt x="903" y="212"/>
                  </a:lnTo>
                  <a:lnTo>
                    <a:pt x="902" y="215"/>
                  </a:lnTo>
                  <a:lnTo>
                    <a:pt x="901" y="223"/>
                  </a:lnTo>
                  <a:lnTo>
                    <a:pt x="892" y="221"/>
                  </a:lnTo>
                  <a:lnTo>
                    <a:pt x="894" y="214"/>
                  </a:lnTo>
                  <a:lnTo>
                    <a:pt x="884" y="212"/>
                  </a:lnTo>
                  <a:lnTo>
                    <a:pt x="884" y="206"/>
                  </a:lnTo>
                  <a:lnTo>
                    <a:pt x="858" y="192"/>
                  </a:lnTo>
                  <a:lnTo>
                    <a:pt x="846" y="218"/>
                  </a:lnTo>
                  <a:lnTo>
                    <a:pt x="852" y="226"/>
                  </a:lnTo>
                  <a:lnTo>
                    <a:pt x="858" y="230"/>
                  </a:lnTo>
                  <a:lnTo>
                    <a:pt x="858" y="237"/>
                  </a:lnTo>
                  <a:lnTo>
                    <a:pt x="860" y="239"/>
                  </a:lnTo>
                  <a:lnTo>
                    <a:pt x="847" y="248"/>
                  </a:lnTo>
                  <a:lnTo>
                    <a:pt x="847" y="241"/>
                  </a:lnTo>
                  <a:lnTo>
                    <a:pt x="834" y="235"/>
                  </a:lnTo>
                  <a:lnTo>
                    <a:pt x="834" y="237"/>
                  </a:lnTo>
                  <a:lnTo>
                    <a:pt x="836" y="242"/>
                  </a:lnTo>
                  <a:lnTo>
                    <a:pt x="835" y="254"/>
                  </a:lnTo>
                  <a:lnTo>
                    <a:pt x="822" y="253"/>
                  </a:lnTo>
                  <a:lnTo>
                    <a:pt x="818" y="248"/>
                  </a:lnTo>
                  <a:lnTo>
                    <a:pt x="811" y="248"/>
                  </a:lnTo>
                  <a:lnTo>
                    <a:pt x="807" y="235"/>
                  </a:lnTo>
                  <a:lnTo>
                    <a:pt x="776" y="225"/>
                  </a:lnTo>
                  <a:lnTo>
                    <a:pt x="774" y="236"/>
                  </a:lnTo>
                  <a:lnTo>
                    <a:pt x="761" y="230"/>
                  </a:lnTo>
                  <a:lnTo>
                    <a:pt x="763" y="221"/>
                  </a:lnTo>
                  <a:lnTo>
                    <a:pt x="720" y="203"/>
                  </a:lnTo>
                  <a:lnTo>
                    <a:pt x="714" y="218"/>
                  </a:lnTo>
                  <a:lnTo>
                    <a:pt x="707" y="237"/>
                  </a:lnTo>
                  <a:lnTo>
                    <a:pt x="699" y="235"/>
                  </a:lnTo>
                  <a:lnTo>
                    <a:pt x="701" y="225"/>
                  </a:lnTo>
                  <a:lnTo>
                    <a:pt x="696" y="214"/>
                  </a:lnTo>
                  <a:lnTo>
                    <a:pt x="696" y="204"/>
                  </a:lnTo>
                  <a:lnTo>
                    <a:pt x="702" y="200"/>
                  </a:lnTo>
                  <a:lnTo>
                    <a:pt x="707" y="195"/>
                  </a:lnTo>
                  <a:lnTo>
                    <a:pt x="705" y="192"/>
                  </a:lnTo>
                  <a:lnTo>
                    <a:pt x="705" y="186"/>
                  </a:lnTo>
                  <a:lnTo>
                    <a:pt x="704" y="176"/>
                  </a:lnTo>
                  <a:lnTo>
                    <a:pt x="696" y="173"/>
                  </a:lnTo>
                  <a:lnTo>
                    <a:pt x="695" y="166"/>
                  </a:lnTo>
                  <a:lnTo>
                    <a:pt x="686" y="162"/>
                  </a:lnTo>
                  <a:lnTo>
                    <a:pt x="685" y="160"/>
                  </a:lnTo>
                  <a:lnTo>
                    <a:pt x="678" y="155"/>
                  </a:lnTo>
                  <a:lnTo>
                    <a:pt x="668" y="152"/>
                  </a:lnTo>
                  <a:lnTo>
                    <a:pt x="660" y="150"/>
                  </a:lnTo>
                  <a:lnTo>
                    <a:pt x="647" y="141"/>
                  </a:lnTo>
                  <a:lnTo>
                    <a:pt x="637" y="135"/>
                  </a:lnTo>
                  <a:lnTo>
                    <a:pt x="633" y="130"/>
                  </a:lnTo>
                  <a:lnTo>
                    <a:pt x="632" y="126"/>
                  </a:lnTo>
                  <a:lnTo>
                    <a:pt x="626" y="117"/>
                  </a:lnTo>
                  <a:lnTo>
                    <a:pt x="619" y="120"/>
                  </a:lnTo>
                  <a:lnTo>
                    <a:pt x="603" y="122"/>
                  </a:lnTo>
                  <a:lnTo>
                    <a:pt x="596" y="132"/>
                  </a:lnTo>
                  <a:lnTo>
                    <a:pt x="587" y="135"/>
                  </a:lnTo>
                  <a:lnTo>
                    <a:pt x="583" y="120"/>
                  </a:lnTo>
                  <a:lnTo>
                    <a:pt x="578" y="120"/>
                  </a:lnTo>
                  <a:lnTo>
                    <a:pt x="572" y="100"/>
                  </a:lnTo>
                  <a:lnTo>
                    <a:pt x="570" y="73"/>
                  </a:lnTo>
                  <a:lnTo>
                    <a:pt x="569" y="69"/>
                  </a:lnTo>
                  <a:lnTo>
                    <a:pt x="565" y="67"/>
                  </a:lnTo>
                  <a:lnTo>
                    <a:pt x="554" y="69"/>
                  </a:lnTo>
                  <a:lnTo>
                    <a:pt x="552" y="69"/>
                  </a:lnTo>
                  <a:lnTo>
                    <a:pt x="551" y="59"/>
                  </a:lnTo>
                  <a:lnTo>
                    <a:pt x="550" y="57"/>
                  </a:lnTo>
                  <a:lnTo>
                    <a:pt x="546" y="55"/>
                  </a:lnTo>
                  <a:lnTo>
                    <a:pt x="538" y="57"/>
                  </a:lnTo>
                  <a:lnTo>
                    <a:pt x="534" y="54"/>
                  </a:lnTo>
                  <a:lnTo>
                    <a:pt x="534" y="48"/>
                  </a:lnTo>
                  <a:lnTo>
                    <a:pt x="534" y="42"/>
                  </a:lnTo>
                  <a:lnTo>
                    <a:pt x="538" y="39"/>
                  </a:lnTo>
                  <a:lnTo>
                    <a:pt x="547" y="36"/>
                  </a:lnTo>
                  <a:lnTo>
                    <a:pt x="552" y="34"/>
                  </a:lnTo>
                  <a:lnTo>
                    <a:pt x="553" y="30"/>
                  </a:lnTo>
                  <a:lnTo>
                    <a:pt x="550" y="18"/>
                  </a:lnTo>
                  <a:lnTo>
                    <a:pt x="545" y="12"/>
                  </a:lnTo>
                  <a:lnTo>
                    <a:pt x="541" y="12"/>
                  </a:lnTo>
                  <a:lnTo>
                    <a:pt x="535" y="11"/>
                  </a:lnTo>
                  <a:lnTo>
                    <a:pt x="515" y="11"/>
                  </a:lnTo>
                  <a:lnTo>
                    <a:pt x="505" y="7"/>
                  </a:lnTo>
                  <a:lnTo>
                    <a:pt x="490" y="3"/>
                  </a:lnTo>
                  <a:lnTo>
                    <a:pt x="478" y="0"/>
                  </a:lnTo>
                  <a:lnTo>
                    <a:pt x="479" y="17"/>
                  </a:lnTo>
                  <a:lnTo>
                    <a:pt x="474" y="18"/>
                  </a:lnTo>
                  <a:lnTo>
                    <a:pt x="475" y="25"/>
                  </a:lnTo>
                  <a:lnTo>
                    <a:pt x="468" y="30"/>
                  </a:lnTo>
                  <a:lnTo>
                    <a:pt x="469" y="35"/>
                  </a:lnTo>
                  <a:lnTo>
                    <a:pt x="467" y="37"/>
                  </a:lnTo>
                  <a:lnTo>
                    <a:pt x="449" y="40"/>
                  </a:lnTo>
                  <a:lnTo>
                    <a:pt x="443" y="49"/>
                  </a:lnTo>
                  <a:lnTo>
                    <a:pt x="436" y="48"/>
                  </a:lnTo>
                  <a:lnTo>
                    <a:pt x="434" y="55"/>
                  </a:lnTo>
                  <a:lnTo>
                    <a:pt x="451" y="94"/>
                  </a:lnTo>
                  <a:lnTo>
                    <a:pt x="458" y="102"/>
                  </a:lnTo>
                  <a:lnTo>
                    <a:pt x="445" y="107"/>
                  </a:lnTo>
                  <a:lnTo>
                    <a:pt x="452" y="136"/>
                  </a:lnTo>
                  <a:lnTo>
                    <a:pt x="449" y="137"/>
                  </a:lnTo>
                  <a:lnTo>
                    <a:pt x="445" y="147"/>
                  </a:lnTo>
                  <a:lnTo>
                    <a:pt x="438" y="143"/>
                  </a:lnTo>
                  <a:lnTo>
                    <a:pt x="436" y="140"/>
                  </a:lnTo>
                  <a:lnTo>
                    <a:pt x="434" y="132"/>
                  </a:lnTo>
                  <a:lnTo>
                    <a:pt x="418" y="128"/>
                  </a:lnTo>
                  <a:lnTo>
                    <a:pt x="414" y="124"/>
                  </a:lnTo>
                  <a:lnTo>
                    <a:pt x="413" y="124"/>
                  </a:lnTo>
                  <a:lnTo>
                    <a:pt x="413" y="129"/>
                  </a:lnTo>
                  <a:lnTo>
                    <a:pt x="404" y="140"/>
                  </a:lnTo>
                  <a:lnTo>
                    <a:pt x="395" y="148"/>
                  </a:lnTo>
                  <a:lnTo>
                    <a:pt x="389" y="144"/>
                  </a:lnTo>
                  <a:lnTo>
                    <a:pt x="376" y="146"/>
                  </a:lnTo>
                  <a:lnTo>
                    <a:pt x="370" y="142"/>
                  </a:lnTo>
                  <a:lnTo>
                    <a:pt x="361" y="135"/>
                  </a:lnTo>
                  <a:lnTo>
                    <a:pt x="359" y="130"/>
                  </a:lnTo>
                  <a:lnTo>
                    <a:pt x="352" y="134"/>
                  </a:lnTo>
                  <a:lnTo>
                    <a:pt x="346" y="132"/>
                  </a:lnTo>
                  <a:lnTo>
                    <a:pt x="344" y="134"/>
                  </a:lnTo>
                  <a:lnTo>
                    <a:pt x="348" y="136"/>
                  </a:lnTo>
                  <a:lnTo>
                    <a:pt x="348" y="148"/>
                  </a:lnTo>
                  <a:lnTo>
                    <a:pt x="352" y="148"/>
                  </a:lnTo>
                  <a:lnTo>
                    <a:pt x="355" y="152"/>
                  </a:lnTo>
                  <a:lnTo>
                    <a:pt x="358" y="165"/>
                  </a:lnTo>
                  <a:lnTo>
                    <a:pt x="356" y="177"/>
                  </a:lnTo>
                  <a:lnTo>
                    <a:pt x="366" y="177"/>
                  </a:lnTo>
                  <a:lnTo>
                    <a:pt x="368" y="184"/>
                  </a:lnTo>
                  <a:lnTo>
                    <a:pt x="365" y="189"/>
                  </a:lnTo>
                  <a:lnTo>
                    <a:pt x="360" y="190"/>
                  </a:lnTo>
                  <a:lnTo>
                    <a:pt x="360" y="195"/>
                  </a:lnTo>
                  <a:lnTo>
                    <a:pt x="356" y="196"/>
                  </a:lnTo>
                  <a:lnTo>
                    <a:pt x="355" y="198"/>
                  </a:lnTo>
                  <a:lnTo>
                    <a:pt x="350" y="197"/>
                  </a:lnTo>
                  <a:lnTo>
                    <a:pt x="349" y="201"/>
                  </a:lnTo>
                  <a:lnTo>
                    <a:pt x="342" y="203"/>
                  </a:lnTo>
                  <a:lnTo>
                    <a:pt x="336" y="208"/>
                  </a:lnTo>
                  <a:lnTo>
                    <a:pt x="334" y="208"/>
                  </a:lnTo>
                  <a:lnTo>
                    <a:pt x="332" y="202"/>
                  </a:lnTo>
                  <a:lnTo>
                    <a:pt x="330" y="197"/>
                  </a:lnTo>
                  <a:lnTo>
                    <a:pt x="329" y="197"/>
                  </a:lnTo>
                  <a:lnTo>
                    <a:pt x="329" y="200"/>
                  </a:lnTo>
                  <a:lnTo>
                    <a:pt x="330" y="202"/>
                  </a:lnTo>
                  <a:lnTo>
                    <a:pt x="325" y="209"/>
                  </a:lnTo>
                  <a:lnTo>
                    <a:pt x="317" y="213"/>
                  </a:lnTo>
                  <a:lnTo>
                    <a:pt x="316" y="212"/>
                  </a:lnTo>
                  <a:lnTo>
                    <a:pt x="321" y="209"/>
                  </a:lnTo>
                  <a:lnTo>
                    <a:pt x="312" y="208"/>
                  </a:lnTo>
                  <a:lnTo>
                    <a:pt x="313" y="202"/>
                  </a:lnTo>
                  <a:lnTo>
                    <a:pt x="304" y="201"/>
                  </a:lnTo>
                  <a:lnTo>
                    <a:pt x="305" y="218"/>
                  </a:lnTo>
                  <a:lnTo>
                    <a:pt x="301" y="218"/>
                  </a:lnTo>
                  <a:lnTo>
                    <a:pt x="301" y="215"/>
                  </a:lnTo>
                  <a:lnTo>
                    <a:pt x="288" y="215"/>
                  </a:lnTo>
                  <a:lnTo>
                    <a:pt x="289" y="221"/>
                  </a:lnTo>
                  <a:lnTo>
                    <a:pt x="287" y="226"/>
                  </a:lnTo>
                  <a:lnTo>
                    <a:pt x="280" y="221"/>
                  </a:lnTo>
                  <a:lnTo>
                    <a:pt x="273" y="221"/>
                  </a:lnTo>
                  <a:lnTo>
                    <a:pt x="262" y="220"/>
                  </a:lnTo>
                  <a:lnTo>
                    <a:pt x="258" y="221"/>
                  </a:lnTo>
                  <a:lnTo>
                    <a:pt x="253" y="224"/>
                  </a:lnTo>
                  <a:lnTo>
                    <a:pt x="241" y="223"/>
                  </a:lnTo>
                  <a:lnTo>
                    <a:pt x="234" y="223"/>
                  </a:lnTo>
                  <a:lnTo>
                    <a:pt x="226" y="226"/>
                  </a:lnTo>
                  <a:lnTo>
                    <a:pt x="222" y="227"/>
                  </a:lnTo>
                  <a:lnTo>
                    <a:pt x="221" y="226"/>
                  </a:lnTo>
                  <a:lnTo>
                    <a:pt x="220" y="224"/>
                  </a:lnTo>
                  <a:lnTo>
                    <a:pt x="220" y="219"/>
                  </a:lnTo>
                  <a:lnTo>
                    <a:pt x="216" y="217"/>
                  </a:lnTo>
                  <a:lnTo>
                    <a:pt x="203" y="219"/>
                  </a:lnTo>
                  <a:lnTo>
                    <a:pt x="193" y="223"/>
                  </a:lnTo>
                  <a:lnTo>
                    <a:pt x="185" y="233"/>
                  </a:lnTo>
                  <a:lnTo>
                    <a:pt x="180" y="235"/>
                  </a:lnTo>
                  <a:lnTo>
                    <a:pt x="173" y="241"/>
                  </a:lnTo>
                  <a:lnTo>
                    <a:pt x="192" y="254"/>
                  </a:lnTo>
                  <a:lnTo>
                    <a:pt x="201" y="265"/>
                  </a:lnTo>
                  <a:lnTo>
                    <a:pt x="202" y="271"/>
                  </a:lnTo>
                  <a:lnTo>
                    <a:pt x="201" y="275"/>
                  </a:lnTo>
                  <a:lnTo>
                    <a:pt x="195" y="280"/>
                  </a:lnTo>
                  <a:lnTo>
                    <a:pt x="190" y="283"/>
                  </a:lnTo>
                  <a:lnTo>
                    <a:pt x="181" y="297"/>
                  </a:lnTo>
                  <a:lnTo>
                    <a:pt x="175" y="299"/>
                  </a:lnTo>
                  <a:lnTo>
                    <a:pt x="173" y="305"/>
                  </a:lnTo>
                  <a:lnTo>
                    <a:pt x="173" y="309"/>
                  </a:lnTo>
                  <a:lnTo>
                    <a:pt x="174" y="313"/>
                  </a:lnTo>
                  <a:lnTo>
                    <a:pt x="184" y="331"/>
                  </a:lnTo>
                  <a:lnTo>
                    <a:pt x="186" y="345"/>
                  </a:lnTo>
                  <a:lnTo>
                    <a:pt x="181" y="368"/>
                  </a:lnTo>
                  <a:lnTo>
                    <a:pt x="183" y="376"/>
                  </a:lnTo>
                  <a:lnTo>
                    <a:pt x="183" y="384"/>
                  </a:lnTo>
                  <a:lnTo>
                    <a:pt x="186" y="388"/>
                  </a:lnTo>
                  <a:lnTo>
                    <a:pt x="198" y="390"/>
                  </a:lnTo>
                  <a:lnTo>
                    <a:pt x="213" y="386"/>
                  </a:lnTo>
                  <a:lnTo>
                    <a:pt x="225" y="387"/>
                  </a:lnTo>
                  <a:lnTo>
                    <a:pt x="234" y="391"/>
                  </a:lnTo>
                  <a:lnTo>
                    <a:pt x="225" y="398"/>
                  </a:lnTo>
                  <a:lnTo>
                    <a:pt x="227" y="404"/>
                  </a:lnTo>
                  <a:lnTo>
                    <a:pt x="225" y="406"/>
                  </a:lnTo>
                  <a:lnTo>
                    <a:pt x="225" y="410"/>
                  </a:lnTo>
                  <a:lnTo>
                    <a:pt x="228" y="434"/>
                  </a:lnTo>
                  <a:lnTo>
                    <a:pt x="227" y="440"/>
                  </a:lnTo>
                  <a:lnTo>
                    <a:pt x="229" y="446"/>
                  </a:lnTo>
                  <a:lnTo>
                    <a:pt x="228" y="451"/>
                  </a:lnTo>
                  <a:lnTo>
                    <a:pt x="229" y="461"/>
                  </a:lnTo>
                  <a:lnTo>
                    <a:pt x="223" y="477"/>
                  </a:lnTo>
                  <a:lnTo>
                    <a:pt x="220" y="482"/>
                  </a:lnTo>
                  <a:lnTo>
                    <a:pt x="219" y="493"/>
                  </a:lnTo>
                  <a:lnTo>
                    <a:pt x="225" y="494"/>
                  </a:lnTo>
                  <a:lnTo>
                    <a:pt x="225" y="497"/>
                  </a:lnTo>
                  <a:lnTo>
                    <a:pt x="223" y="515"/>
                  </a:lnTo>
                  <a:lnTo>
                    <a:pt x="223" y="516"/>
                  </a:lnTo>
                  <a:lnTo>
                    <a:pt x="219" y="515"/>
                  </a:lnTo>
                  <a:lnTo>
                    <a:pt x="216" y="519"/>
                  </a:lnTo>
                  <a:lnTo>
                    <a:pt x="172" y="497"/>
                  </a:lnTo>
                  <a:lnTo>
                    <a:pt x="168" y="492"/>
                  </a:lnTo>
                  <a:lnTo>
                    <a:pt x="167" y="482"/>
                  </a:lnTo>
                  <a:lnTo>
                    <a:pt x="166" y="474"/>
                  </a:lnTo>
                  <a:lnTo>
                    <a:pt x="163" y="470"/>
                  </a:lnTo>
                  <a:lnTo>
                    <a:pt x="159" y="469"/>
                  </a:lnTo>
                  <a:lnTo>
                    <a:pt x="154" y="469"/>
                  </a:lnTo>
                  <a:lnTo>
                    <a:pt x="149" y="463"/>
                  </a:lnTo>
                  <a:lnTo>
                    <a:pt x="144" y="453"/>
                  </a:lnTo>
                  <a:lnTo>
                    <a:pt x="136" y="452"/>
                  </a:lnTo>
                  <a:lnTo>
                    <a:pt x="124" y="450"/>
                  </a:lnTo>
                  <a:lnTo>
                    <a:pt x="117" y="447"/>
                  </a:lnTo>
                  <a:lnTo>
                    <a:pt x="103" y="427"/>
                  </a:lnTo>
                  <a:lnTo>
                    <a:pt x="100" y="424"/>
                  </a:lnTo>
                  <a:lnTo>
                    <a:pt x="95" y="429"/>
                  </a:lnTo>
                  <a:lnTo>
                    <a:pt x="93" y="445"/>
                  </a:lnTo>
                  <a:lnTo>
                    <a:pt x="95" y="465"/>
                  </a:lnTo>
                  <a:lnTo>
                    <a:pt x="90" y="485"/>
                  </a:lnTo>
                  <a:lnTo>
                    <a:pt x="76" y="512"/>
                  </a:lnTo>
                  <a:lnTo>
                    <a:pt x="72" y="522"/>
                  </a:lnTo>
                  <a:lnTo>
                    <a:pt x="74" y="529"/>
                  </a:lnTo>
                  <a:lnTo>
                    <a:pt x="83" y="545"/>
                  </a:lnTo>
                  <a:lnTo>
                    <a:pt x="87" y="555"/>
                  </a:lnTo>
                  <a:lnTo>
                    <a:pt x="87" y="563"/>
                  </a:lnTo>
                  <a:lnTo>
                    <a:pt x="86" y="578"/>
                  </a:lnTo>
                  <a:lnTo>
                    <a:pt x="84" y="586"/>
                  </a:lnTo>
                  <a:lnTo>
                    <a:pt x="82" y="588"/>
                  </a:lnTo>
                  <a:lnTo>
                    <a:pt x="77" y="599"/>
                  </a:lnTo>
                  <a:lnTo>
                    <a:pt x="78" y="601"/>
                  </a:lnTo>
                  <a:lnTo>
                    <a:pt x="76" y="606"/>
                  </a:lnTo>
                  <a:lnTo>
                    <a:pt x="71" y="608"/>
                  </a:lnTo>
                  <a:lnTo>
                    <a:pt x="69" y="614"/>
                  </a:lnTo>
                  <a:lnTo>
                    <a:pt x="65" y="616"/>
                  </a:lnTo>
                  <a:lnTo>
                    <a:pt x="64" y="620"/>
                  </a:lnTo>
                  <a:lnTo>
                    <a:pt x="60" y="620"/>
                  </a:lnTo>
                  <a:lnTo>
                    <a:pt x="45" y="625"/>
                  </a:lnTo>
                  <a:lnTo>
                    <a:pt x="45" y="629"/>
                  </a:lnTo>
                  <a:lnTo>
                    <a:pt x="46" y="630"/>
                  </a:lnTo>
                  <a:lnTo>
                    <a:pt x="46" y="635"/>
                  </a:lnTo>
                  <a:lnTo>
                    <a:pt x="36" y="658"/>
                  </a:lnTo>
                  <a:lnTo>
                    <a:pt x="34" y="661"/>
                  </a:lnTo>
                  <a:lnTo>
                    <a:pt x="29" y="668"/>
                  </a:lnTo>
                  <a:lnTo>
                    <a:pt x="18" y="679"/>
                  </a:lnTo>
                  <a:lnTo>
                    <a:pt x="27" y="684"/>
                  </a:lnTo>
                  <a:lnTo>
                    <a:pt x="38" y="685"/>
                  </a:lnTo>
                  <a:lnTo>
                    <a:pt x="41" y="689"/>
                  </a:lnTo>
                  <a:lnTo>
                    <a:pt x="52" y="689"/>
                  </a:lnTo>
                  <a:lnTo>
                    <a:pt x="57" y="691"/>
                  </a:lnTo>
                  <a:lnTo>
                    <a:pt x="58" y="695"/>
                  </a:lnTo>
                  <a:lnTo>
                    <a:pt x="62" y="696"/>
                  </a:lnTo>
                  <a:lnTo>
                    <a:pt x="63" y="698"/>
                  </a:lnTo>
                  <a:lnTo>
                    <a:pt x="64" y="700"/>
                  </a:lnTo>
                  <a:lnTo>
                    <a:pt x="65" y="695"/>
                  </a:lnTo>
                  <a:lnTo>
                    <a:pt x="70" y="692"/>
                  </a:lnTo>
                  <a:lnTo>
                    <a:pt x="92" y="718"/>
                  </a:lnTo>
                  <a:lnTo>
                    <a:pt x="93" y="724"/>
                  </a:lnTo>
                  <a:lnTo>
                    <a:pt x="89" y="732"/>
                  </a:lnTo>
                  <a:lnTo>
                    <a:pt x="89" y="738"/>
                  </a:lnTo>
                  <a:lnTo>
                    <a:pt x="92" y="745"/>
                  </a:lnTo>
                  <a:lnTo>
                    <a:pt x="92" y="748"/>
                  </a:lnTo>
                  <a:lnTo>
                    <a:pt x="90" y="750"/>
                  </a:lnTo>
                  <a:lnTo>
                    <a:pt x="87" y="750"/>
                  </a:lnTo>
                  <a:lnTo>
                    <a:pt x="63" y="733"/>
                  </a:lnTo>
                  <a:lnTo>
                    <a:pt x="60" y="735"/>
                  </a:lnTo>
                  <a:lnTo>
                    <a:pt x="59" y="737"/>
                  </a:lnTo>
                  <a:lnTo>
                    <a:pt x="60" y="753"/>
                  </a:lnTo>
                  <a:lnTo>
                    <a:pt x="50" y="772"/>
                  </a:lnTo>
                  <a:lnTo>
                    <a:pt x="50" y="777"/>
                  </a:lnTo>
                  <a:lnTo>
                    <a:pt x="52" y="780"/>
                  </a:lnTo>
                  <a:lnTo>
                    <a:pt x="57" y="783"/>
                  </a:lnTo>
                  <a:lnTo>
                    <a:pt x="58" y="785"/>
                  </a:lnTo>
                  <a:lnTo>
                    <a:pt x="58" y="787"/>
                  </a:lnTo>
                  <a:lnTo>
                    <a:pt x="46" y="795"/>
                  </a:lnTo>
                  <a:lnTo>
                    <a:pt x="38" y="822"/>
                  </a:lnTo>
                  <a:lnTo>
                    <a:pt x="34" y="826"/>
                  </a:lnTo>
                  <a:lnTo>
                    <a:pt x="30" y="826"/>
                  </a:lnTo>
                  <a:lnTo>
                    <a:pt x="11" y="817"/>
                  </a:lnTo>
                  <a:lnTo>
                    <a:pt x="6" y="817"/>
                  </a:lnTo>
                  <a:lnTo>
                    <a:pt x="2" y="819"/>
                  </a:lnTo>
                  <a:lnTo>
                    <a:pt x="0" y="821"/>
                  </a:lnTo>
                  <a:lnTo>
                    <a:pt x="4" y="828"/>
                  </a:lnTo>
                  <a:lnTo>
                    <a:pt x="10" y="834"/>
                  </a:lnTo>
                  <a:lnTo>
                    <a:pt x="20" y="843"/>
                  </a:lnTo>
                  <a:lnTo>
                    <a:pt x="24" y="845"/>
                  </a:lnTo>
                  <a:lnTo>
                    <a:pt x="27" y="848"/>
                  </a:lnTo>
                  <a:lnTo>
                    <a:pt x="26" y="850"/>
                  </a:lnTo>
                  <a:lnTo>
                    <a:pt x="21" y="854"/>
                  </a:lnTo>
                  <a:lnTo>
                    <a:pt x="18" y="860"/>
                  </a:lnTo>
                  <a:lnTo>
                    <a:pt x="18" y="863"/>
                  </a:lnTo>
                  <a:lnTo>
                    <a:pt x="18" y="868"/>
                  </a:lnTo>
                  <a:lnTo>
                    <a:pt x="28" y="870"/>
                  </a:lnTo>
                  <a:lnTo>
                    <a:pt x="48" y="869"/>
                  </a:lnTo>
                  <a:lnTo>
                    <a:pt x="54" y="868"/>
                  </a:lnTo>
                  <a:lnTo>
                    <a:pt x="69" y="861"/>
                  </a:lnTo>
                  <a:lnTo>
                    <a:pt x="74" y="860"/>
                  </a:lnTo>
                  <a:lnTo>
                    <a:pt x="78" y="862"/>
                  </a:lnTo>
                  <a:lnTo>
                    <a:pt x="89" y="873"/>
                  </a:lnTo>
                  <a:lnTo>
                    <a:pt x="94" y="875"/>
                  </a:lnTo>
                  <a:lnTo>
                    <a:pt x="108" y="873"/>
                  </a:lnTo>
                  <a:lnTo>
                    <a:pt x="113" y="875"/>
                  </a:lnTo>
                  <a:lnTo>
                    <a:pt x="117" y="879"/>
                  </a:lnTo>
                  <a:lnTo>
                    <a:pt x="121" y="891"/>
                  </a:lnTo>
                  <a:lnTo>
                    <a:pt x="124" y="894"/>
                  </a:lnTo>
                  <a:lnTo>
                    <a:pt x="130" y="896"/>
                  </a:lnTo>
                  <a:lnTo>
                    <a:pt x="139" y="896"/>
                  </a:lnTo>
                  <a:lnTo>
                    <a:pt x="144" y="902"/>
                  </a:lnTo>
                  <a:lnTo>
                    <a:pt x="143" y="906"/>
                  </a:lnTo>
                  <a:lnTo>
                    <a:pt x="130" y="921"/>
                  </a:lnTo>
                  <a:lnTo>
                    <a:pt x="119" y="921"/>
                  </a:lnTo>
                  <a:lnTo>
                    <a:pt x="115" y="923"/>
                  </a:lnTo>
                  <a:lnTo>
                    <a:pt x="114" y="926"/>
                  </a:lnTo>
                  <a:lnTo>
                    <a:pt x="115" y="929"/>
                  </a:lnTo>
                  <a:lnTo>
                    <a:pt x="120" y="935"/>
                  </a:lnTo>
                  <a:lnTo>
                    <a:pt x="120" y="946"/>
                  </a:lnTo>
                  <a:lnTo>
                    <a:pt x="125" y="955"/>
                  </a:lnTo>
                  <a:lnTo>
                    <a:pt x="138" y="952"/>
                  </a:lnTo>
                  <a:lnTo>
                    <a:pt x="142" y="953"/>
                  </a:lnTo>
                  <a:lnTo>
                    <a:pt x="154" y="959"/>
                  </a:lnTo>
                  <a:lnTo>
                    <a:pt x="161" y="958"/>
                  </a:lnTo>
                  <a:lnTo>
                    <a:pt x="166" y="957"/>
                  </a:lnTo>
                  <a:lnTo>
                    <a:pt x="172" y="952"/>
                  </a:lnTo>
                  <a:lnTo>
                    <a:pt x="174" y="951"/>
                  </a:lnTo>
                  <a:lnTo>
                    <a:pt x="180" y="955"/>
                  </a:lnTo>
                  <a:lnTo>
                    <a:pt x="181" y="959"/>
                  </a:lnTo>
                  <a:lnTo>
                    <a:pt x="172" y="968"/>
                  </a:lnTo>
                  <a:lnTo>
                    <a:pt x="168" y="976"/>
                  </a:lnTo>
                  <a:lnTo>
                    <a:pt x="167" y="985"/>
                  </a:lnTo>
                  <a:lnTo>
                    <a:pt x="163" y="985"/>
                  </a:lnTo>
                  <a:lnTo>
                    <a:pt x="161" y="991"/>
                  </a:lnTo>
                  <a:lnTo>
                    <a:pt x="156" y="991"/>
                  </a:lnTo>
                  <a:lnTo>
                    <a:pt x="138" y="987"/>
                  </a:lnTo>
                  <a:lnTo>
                    <a:pt x="131" y="988"/>
                  </a:lnTo>
                  <a:lnTo>
                    <a:pt x="130" y="991"/>
                  </a:lnTo>
                  <a:lnTo>
                    <a:pt x="127" y="998"/>
                  </a:lnTo>
                  <a:lnTo>
                    <a:pt x="124" y="1000"/>
                  </a:lnTo>
                  <a:lnTo>
                    <a:pt x="120" y="1015"/>
                  </a:lnTo>
                  <a:lnTo>
                    <a:pt x="123" y="1027"/>
                  </a:lnTo>
                  <a:lnTo>
                    <a:pt x="118" y="1029"/>
                  </a:lnTo>
                  <a:lnTo>
                    <a:pt x="106" y="1046"/>
                  </a:lnTo>
                  <a:lnTo>
                    <a:pt x="105" y="1049"/>
                  </a:lnTo>
                  <a:lnTo>
                    <a:pt x="95" y="1061"/>
                  </a:lnTo>
                  <a:lnTo>
                    <a:pt x="88" y="1060"/>
                  </a:lnTo>
                  <a:lnTo>
                    <a:pt x="83" y="1060"/>
                  </a:lnTo>
                  <a:lnTo>
                    <a:pt x="83" y="1066"/>
                  </a:lnTo>
                  <a:lnTo>
                    <a:pt x="84" y="1078"/>
                  </a:lnTo>
                  <a:lnTo>
                    <a:pt x="105" y="1075"/>
                  </a:lnTo>
                  <a:lnTo>
                    <a:pt x="127" y="1075"/>
                  </a:lnTo>
                  <a:lnTo>
                    <a:pt x="138" y="1088"/>
                  </a:lnTo>
                  <a:lnTo>
                    <a:pt x="145" y="1088"/>
                  </a:lnTo>
                  <a:lnTo>
                    <a:pt x="147" y="1084"/>
                  </a:lnTo>
                  <a:lnTo>
                    <a:pt x="173" y="1089"/>
                  </a:lnTo>
                  <a:lnTo>
                    <a:pt x="177" y="1098"/>
                  </a:lnTo>
                  <a:lnTo>
                    <a:pt x="179" y="1108"/>
                  </a:lnTo>
                  <a:lnTo>
                    <a:pt x="186" y="1126"/>
                  </a:lnTo>
                  <a:lnTo>
                    <a:pt x="187" y="1126"/>
                  </a:lnTo>
                  <a:lnTo>
                    <a:pt x="192" y="1130"/>
                  </a:lnTo>
                  <a:lnTo>
                    <a:pt x="207" y="1136"/>
                  </a:lnTo>
                  <a:lnTo>
                    <a:pt x="211" y="1132"/>
                  </a:lnTo>
                  <a:lnTo>
                    <a:pt x="216" y="1132"/>
                  </a:lnTo>
                  <a:lnTo>
                    <a:pt x="223" y="1129"/>
                  </a:lnTo>
                  <a:lnTo>
                    <a:pt x="227" y="1125"/>
                  </a:lnTo>
                  <a:lnTo>
                    <a:pt x="232" y="1113"/>
                  </a:lnTo>
                  <a:lnTo>
                    <a:pt x="233" y="1108"/>
                  </a:lnTo>
                  <a:lnTo>
                    <a:pt x="237" y="1107"/>
                  </a:lnTo>
                  <a:lnTo>
                    <a:pt x="240" y="1107"/>
                  </a:lnTo>
                  <a:lnTo>
                    <a:pt x="255" y="1114"/>
                  </a:lnTo>
                  <a:lnTo>
                    <a:pt x="267" y="1119"/>
                  </a:lnTo>
                  <a:lnTo>
                    <a:pt x="277" y="1124"/>
                  </a:lnTo>
                  <a:lnTo>
                    <a:pt x="288" y="1134"/>
                  </a:lnTo>
                  <a:lnTo>
                    <a:pt x="292" y="1134"/>
                  </a:lnTo>
                  <a:lnTo>
                    <a:pt x="294" y="1134"/>
                  </a:lnTo>
                  <a:lnTo>
                    <a:pt x="298" y="1132"/>
                  </a:lnTo>
                  <a:lnTo>
                    <a:pt x="309" y="1123"/>
                  </a:lnTo>
                  <a:lnTo>
                    <a:pt x="313" y="1123"/>
                  </a:lnTo>
                  <a:lnTo>
                    <a:pt x="323" y="1125"/>
                  </a:lnTo>
                  <a:lnTo>
                    <a:pt x="325" y="1128"/>
                  </a:lnTo>
                  <a:lnTo>
                    <a:pt x="328" y="1130"/>
                  </a:lnTo>
                  <a:lnTo>
                    <a:pt x="329" y="1138"/>
                  </a:lnTo>
                  <a:lnTo>
                    <a:pt x="331" y="1143"/>
                  </a:lnTo>
                  <a:lnTo>
                    <a:pt x="336" y="1148"/>
                  </a:lnTo>
                  <a:lnTo>
                    <a:pt x="341" y="1150"/>
                  </a:lnTo>
                  <a:lnTo>
                    <a:pt x="350" y="1153"/>
                  </a:lnTo>
                  <a:lnTo>
                    <a:pt x="356" y="1150"/>
                  </a:lnTo>
                  <a:lnTo>
                    <a:pt x="361" y="1147"/>
                  </a:lnTo>
                  <a:lnTo>
                    <a:pt x="367" y="1144"/>
                  </a:lnTo>
                  <a:lnTo>
                    <a:pt x="372" y="1144"/>
                  </a:lnTo>
                  <a:lnTo>
                    <a:pt x="380" y="1148"/>
                  </a:lnTo>
                  <a:lnTo>
                    <a:pt x="386" y="1149"/>
                  </a:lnTo>
                  <a:lnTo>
                    <a:pt x="391" y="1148"/>
                  </a:lnTo>
                  <a:lnTo>
                    <a:pt x="407" y="1135"/>
                  </a:lnTo>
                  <a:lnTo>
                    <a:pt x="413" y="1132"/>
                  </a:lnTo>
                  <a:lnTo>
                    <a:pt x="418" y="1134"/>
                  </a:lnTo>
                  <a:lnTo>
                    <a:pt x="424" y="1137"/>
                  </a:lnTo>
                  <a:lnTo>
                    <a:pt x="432" y="1148"/>
                  </a:lnTo>
                  <a:lnTo>
                    <a:pt x="438" y="1154"/>
                  </a:lnTo>
                  <a:lnTo>
                    <a:pt x="444" y="1154"/>
                  </a:lnTo>
                  <a:lnTo>
                    <a:pt x="455" y="1154"/>
                  </a:lnTo>
                  <a:lnTo>
                    <a:pt x="458" y="1156"/>
                  </a:lnTo>
                  <a:lnTo>
                    <a:pt x="461" y="1161"/>
                  </a:lnTo>
                  <a:lnTo>
                    <a:pt x="466" y="1164"/>
                  </a:lnTo>
                  <a:lnTo>
                    <a:pt x="469" y="1164"/>
                  </a:lnTo>
                  <a:lnTo>
                    <a:pt x="474" y="1159"/>
                  </a:lnTo>
                  <a:lnTo>
                    <a:pt x="476" y="1174"/>
                  </a:lnTo>
                  <a:lnTo>
                    <a:pt x="478" y="1189"/>
                  </a:lnTo>
                  <a:lnTo>
                    <a:pt x="476" y="1197"/>
                  </a:lnTo>
                  <a:lnTo>
                    <a:pt x="478" y="1203"/>
                  </a:lnTo>
                  <a:lnTo>
                    <a:pt x="479" y="1209"/>
                  </a:lnTo>
                  <a:lnTo>
                    <a:pt x="485" y="1218"/>
                  </a:lnTo>
                  <a:lnTo>
                    <a:pt x="496" y="1224"/>
                  </a:lnTo>
                  <a:lnTo>
                    <a:pt x="500" y="1229"/>
                  </a:lnTo>
                  <a:lnTo>
                    <a:pt x="509" y="1250"/>
                  </a:lnTo>
                  <a:lnTo>
                    <a:pt x="526" y="1274"/>
                  </a:lnTo>
                  <a:lnTo>
                    <a:pt x="534" y="1290"/>
                  </a:lnTo>
                  <a:lnTo>
                    <a:pt x="536" y="1296"/>
                  </a:lnTo>
                  <a:lnTo>
                    <a:pt x="535" y="1303"/>
                  </a:lnTo>
                  <a:lnTo>
                    <a:pt x="533" y="1309"/>
                  </a:lnTo>
                  <a:lnTo>
                    <a:pt x="529" y="1312"/>
                  </a:lnTo>
                  <a:lnTo>
                    <a:pt x="517" y="1318"/>
                  </a:lnTo>
                  <a:lnTo>
                    <a:pt x="512" y="1319"/>
                  </a:lnTo>
                  <a:lnTo>
                    <a:pt x="510" y="1315"/>
                  </a:lnTo>
                  <a:lnTo>
                    <a:pt x="504" y="1315"/>
                  </a:lnTo>
                  <a:lnTo>
                    <a:pt x="504" y="1319"/>
                  </a:lnTo>
                  <a:lnTo>
                    <a:pt x="505" y="1324"/>
                  </a:lnTo>
                  <a:lnTo>
                    <a:pt x="510" y="1328"/>
                  </a:lnTo>
                  <a:lnTo>
                    <a:pt x="515" y="1330"/>
                  </a:lnTo>
                  <a:lnTo>
                    <a:pt x="514" y="1334"/>
                  </a:lnTo>
                  <a:lnTo>
                    <a:pt x="509" y="1339"/>
                  </a:lnTo>
                  <a:lnTo>
                    <a:pt x="508" y="1344"/>
                  </a:lnTo>
                  <a:lnTo>
                    <a:pt x="508" y="1348"/>
                  </a:lnTo>
                  <a:lnTo>
                    <a:pt x="508" y="1350"/>
                  </a:lnTo>
                  <a:close/>
                </a:path>
              </a:pathLst>
            </a:custGeom>
            <a:solidFill>
              <a:schemeClr val="accent2">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a:p>
          </p:txBody>
        </p:sp>
        <p:sp>
          <p:nvSpPr>
            <p:cNvPr id="287" name="Freeform 82">
              <a:extLst>
                <a:ext uri="{FF2B5EF4-FFF2-40B4-BE49-F238E27FC236}">
                  <a16:creationId xmlns:a16="http://schemas.microsoft.com/office/drawing/2014/main" id="{93D7460A-7A3F-EAF0-45AF-5A9E61CB4330}"/>
                </a:ext>
              </a:extLst>
            </p:cNvPr>
            <p:cNvSpPr>
              <a:spLocks/>
            </p:cNvSpPr>
            <p:nvPr/>
          </p:nvSpPr>
          <p:spPr bwMode="auto">
            <a:xfrm>
              <a:off x="3109" y="2751"/>
              <a:ext cx="814" cy="675"/>
            </a:xfrm>
            <a:custGeom>
              <a:avLst/>
              <a:gdLst>
                <a:gd name="T0" fmla="*/ 0 w 1630"/>
                <a:gd name="T1" fmla="*/ 1 h 1350"/>
                <a:gd name="T2" fmla="*/ 0 w 1630"/>
                <a:gd name="T3" fmla="*/ 1 h 1350"/>
                <a:gd name="T4" fmla="*/ 0 w 1630"/>
                <a:gd name="T5" fmla="*/ 1 h 1350"/>
                <a:gd name="T6" fmla="*/ 0 w 1630"/>
                <a:gd name="T7" fmla="*/ 1 h 1350"/>
                <a:gd name="T8" fmla="*/ 0 w 1630"/>
                <a:gd name="T9" fmla="*/ 1 h 1350"/>
                <a:gd name="T10" fmla="*/ 0 w 1630"/>
                <a:gd name="T11" fmla="*/ 1 h 1350"/>
                <a:gd name="T12" fmla="*/ 0 w 1630"/>
                <a:gd name="T13" fmla="*/ 1 h 1350"/>
                <a:gd name="T14" fmla="*/ 0 w 1630"/>
                <a:gd name="T15" fmla="*/ 1 h 1350"/>
                <a:gd name="T16" fmla="*/ 0 w 1630"/>
                <a:gd name="T17" fmla="*/ 1 h 1350"/>
                <a:gd name="T18" fmla="*/ 0 w 1630"/>
                <a:gd name="T19" fmla="*/ 1 h 1350"/>
                <a:gd name="T20" fmla="*/ 0 w 1630"/>
                <a:gd name="T21" fmla="*/ 1 h 1350"/>
                <a:gd name="T22" fmla="*/ 0 w 1630"/>
                <a:gd name="T23" fmla="*/ 1 h 1350"/>
                <a:gd name="T24" fmla="*/ 0 w 1630"/>
                <a:gd name="T25" fmla="*/ 1 h 1350"/>
                <a:gd name="T26" fmla="*/ 0 w 1630"/>
                <a:gd name="T27" fmla="*/ 1 h 1350"/>
                <a:gd name="T28" fmla="*/ 0 w 1630"/>
                <a:gd name="T29" fmla="*/ 1 h 1350"/>
                <a:gd name="T30" fmla="*/ 0 w 1630"/>
                <a:gd name="T31" fmla="*/ 1 h 1350"/>
                <a:gd name="T32" fmla="*/ 0 w 1630"/>
                <a:gd name="T33" fmla="*/ 1 h 1350"/>
                <a:gd name="T34" fmla="*/ 0 w 1630"/>
                <a:gd name="T35" fmla="*/ 1 h 1350"/>
                <a:gd name="T36" fmla="*/ 0 w 1630"/>
                <a:gd name="T37" fmla="*/ 1 h 1350"/>
                <a:gd name="T38" fmla="*/ 0 w 1630"/>
                <a:gd name="T39" fmla="*/ 1 h 1350"/>
                <a:gd name="T40" fmla="*/ 0 w 1630"/>
                <a:gd name="T41" fmla="*/ 1 h 1350"/>
                <a:gd name="T42" fmla="*/ 0 w 1630"/>
                <a:gd name="T43" fmla="*/ 1 h 1350"/>
                <a:gd name="T44" fmla="*/ 0 w 1630"/>
                <a:gd name="T45" fmla="*/ 1 h 1350"/>
                <a:gd name="T46" fmla="*/ 0 w 1630"/>
                <a:gd name="T47" fmla="*/ 1 h 1350"/>
                <a:gd name="T48" fmla="*/ 0 w 1630"/>
                <a:gd name="T49" fmla="*/ 1 h 1350"/>
                <a:gd name="T50" fmla="*/ 0 w 1630"/>
                <a:gd name="T51" fmla="*/ 1 h 1350"/>
                <a:gd name="T52" fmla="*/ 0 w 1630"/>
                <a:gd name="T53" fmla="*/ 1 h 1350"/>
                <a:gd name="T54" fmla="*/ 0 w 1630"/>
                <a:gd name="T55" fmla="*/ 1 h 1350"/>
                <a:gd name="T56" fmla="*/ 0 w 1630"/>
                <a:gd name="T57" fmla="*/ 1 h 1350"/>
                <a:gd name="T58" fmla="*/ 0 w 1630"/>
                <a:gd name="T59" fmla="*/ 1 h 1350"/>
                <a:gd name="T60" fmla="*/ 0 w 1630"/>
                <a:gd name="T61" fmla="*/ 1 h 1350"/>
                <a:gd name="T62" fmla="*/ 0 w 1630"/>
                <a:gd name="T63" fmla="*/ 1 h 1350"/>
                <a:gd name="T64" fmla="*/ 0 w 1630"/>
                <a:gd name="T65" fmla="*/ 1 h 1350"/>
                <a:gd name="T66" fmla="*/ 0 w 1630"/>
                <a:gd name="T67" fmla="*/ 1 h 1350"/>
                <a:gd name="T68" fmla="*/ 0 w 1630"/>
                <a:gd name="T69" fmla="*/ 1 h 1350"/>
                <a:gd name="T70" fmla="*/ 0 w 1630"/>
                <a:gd name="T71" fmla="*/ 1 h 1350"/>
                <a:gd name="T72" fmla="*/ 0 w 1630"/>
                <a:gd name="T73" fmla="*/ 1 h 1350"/>
                <a:gd name="T74" fmla="*/ 0 w 1630"/>
                <a:gd name="T75" fmla="*/ 1 h 1350"/>
                <a:gd name="T76" fmla="*/ 0 w 1630"/>
                <a:gd name="T77" fmla="*/ 1 h 1350"/>
                <a:gd name="T78" fmla="*/ 0 w 1630"/>
                <a:gd name="T79" fmla="*/ 1 h 1350"/>
                <a:gd name="T80" fmla="*/ 0 w 1630"/>
                <a:gd name="T81" fmla="*/ 1 h 1350"/>
                <a:gd name="T82" fmla="*/ 0 w 1630"/>
                <a:gd name="T83" fmla="*/ 1 h 1350"/>
                <a:gd name="T84" fmla="*/ 0 w 1630"/>
                <a:gd name="T85" fmla="*/ 1 h 1350"/>
                <a:gd name="T86" fmla="*/ 0 w 1630"/>
                <a:gd name="T87" fmla="*/ 1 h 1350"/>
                <a:gd name="T88" fmla="*/ 0 w 1630"/>
                <a:gd name="T89" fmla="*/ 1 h 1350"/>
                <a:gd name="T90" fmla="*/ 0 w 1630"/>
                <a:gd name="T91" fmla="*/ 1 h 1350"/>
                <a:gd name="T92" fmla="*/ 0 w 1630"/>
                <a:gd name="T93" fmla="*/ 1 h 1350"/>
                <a:gd name="T94" fmla="*/ 0 w 1630"/>
                <a:gd name="T95" fmla="*/ 1 h 1350"/>
                <a:gd name="T96" fmla="*/ 0 w 1630"/>
                <a:gd name="T97" fmla="*/ 1 h 1350"/>
                <a:gd name="T98" fmla="*/ 0 w 1630"/>
                <a:gd name="T99" fmla="*/ 1 h 1350"/>
                <a:gd name="T100" fmla="*/ 0 w 1630"/>
                <a:gd name="T101" fmla="*/ 1 h 1350"/>
                <a:gd name="T102" fmla="*/ 0 w 1630"/>
                <a:gd name="T103" fmla="*/ 1 h 1350"/>
                <a:gd name="T104" fmla="*/ 0 w 1630"/>
                <a:gd name="T105" fmla="*/ 1 h 1350"/>
                <a:gd name="T106" fmla="*/ 0 w 1630"/>
                <a:gd name="T107" fmla="*/ 1 h 1350"/>
                <a:gd name="T108" fmla="*/ 0 w 1630"/>
                <a:gd name="T109" fmla="*/ 1 h 1350"/>
                <a:gd name="T110" fmla="*/ 0 w 1630"/>
                <a:gd name="T111" fmla="*/ 1 h 1350"/>
                <a:gd name="T112" fmla="*/ 0 w 1630"/>
                <a:gd name="T113" fmla="*/ 1 h 1350"/>
                <a:gd name="T114" fmla="*/ 0 w 1630"/>
                <a:gd name="T115" fmla="*/ 1 h 1350"/>
                <a:gd name="T116" fmla="*/ 0 w 1630"/>
                <a:gd name="T117" fmla="*/ 1 h 135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630"/>
                <a:gd name="T178" fmla="*/ 0 h 1350"/>
                <a:gd name="T179" fmla="*/ 1630 w 1630"/>
                <a:gd name="T180" fmla="*/ 1350 h 1350"/>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630" h="1350">
                  <a:moveTo>
                    <a:pt x="1629" y="531"/>
                  </a:moveTo>
                  <a:lnTo>
                    <a:pt x="1630" y="512"/>
                  </a:lnTo>
                  <a:lnTo>
                    <a:pt x="1627" y="504"/>
                  </a:lnTo>
                  <a:lnTo>
                    <a:pt x="1614" y="488"/>
                  </a:lnTo>
                  <a:lnTo>
                    <a:pt x="1612" y="482"/>
                  </a:lnTo>
                  <a:lnTo>
                    <a:pt x="1612" y="474"/>
                  </a:lnTo>
                  <a:lnTo>
                    <a:pt x="1617" y="461"/>
                  </a:lnTo>
                  <a:lnTo>
                    <a:pt x="1615" y="452"/>
                  </a:lnTo>
                  <a:lnTo>
                    <a:pt x="1615" y="444"/>
                  </a:lnTo>
                  <a:lnTo>
                    <a:pt x="1611" y="429"/>
                  </a:lnTo>
                  <a:lnTo>
                    <a:pt x="1606" y="420"/>
                  </a:lnTo>
                  <a:lnTo>
                    <a:pt x="1601" y="412"/>
                  </a:lnTo>
                  <a:lnTo>
                    <a:pt x="1597" y="404"/>
                  </a:lnTo>
                  <a:lnTo>
                    <a:pt x="1599" y="361"/>
                  </a:lnTo>
                  <a:lnTo>
                    <a:pt x="1596" y="366"/>
                  </a:lnTo>
                  <a:lnTo>
                    <a:pt x="1590" y="367"/>
                  </a:lnTo>
                  <a:lnTo>
                    <a:pt x="1589" y="363"/>
                  </a:lnTo>
                  <a:lnTo>
                    <a:pt x="1591" y="351"/>
                  </a:lnTo>
                  <a:lnTo>
                    <a:pt x="1588" y="337"/>
                  </a:lnTo>
                  <a:lnTo>
                    <a:pt x="1587" y="328"/>
                  </a:lnTo>
                  <a:lnTo>
                    <a:pt x="1585" y="323"/>
                  </a:lnTo>
                  <a:lnTo>
                    <a:pt x="1582" y="317"/>
                  </a:lnTo>
                  <a:lnTo>
                    <a:pt x="1575" y="314"/>
                  </a:lnTo>
                  <a:lnTo>
                    <a:pt x="1571" y="307"/>
                  </a:lnTo>
                  <a:lnTo>
                    <a:pt x="1572" y="302"/>
                  </a:lnTo>
                  <a:lnTo>
                    <a:pt x="1573" y="293"/>
                  </a:lnTo>
                  <a:lnTo>
                    <a:pt x="1581" y="286"/>
                  </a:lnTo>
                  <a:lnTo>
                    <a:pt x="1584" y="278"/>
                  </a:lnTo>
                  <a:lnTo>
                    <a:pt x="1585" y="272"/>
                  </a:lnTo>
                  <a:lnTo>
                    <a:pt x="1581" y="257"/>
                  </a:lnTo>
                  <a:lnTo>
                    <a:pt x="1578" y="255"/>
                  </a:lnTo>
                  <a:lnTo>
                    <a:pt x="1570" y="250"/>
                  </a:lnTo>
                  <a:lnTo>
                    <a:pt x="1563" y="244"/>
                  </a:lnTo>
                  <a:lnTo>
                    <a:pt x="1561" y="241"/>
                  </a:lnTo>
                  <a:lnTo>
                    <a:pt x="1555" y="250"/>
                  </a:lnTo>
                  <a:lnTo>
                    <a:pt x="1549" y="250"/>
                  </a:lnTo>
                  <a:lnTo>
                    <a:pt x="1549" y="260"/>
                  </a:lnTo>
                  <a:lnTo>
                    <a:pt x="1553" y="260"/>
                  </a:lnTo>
                  <a:lnTo>
                    <a:pt x="1549" y="265"/>
                  </a:lnTo>
                  <a:lnTo>
                    <a:pt x="1545" y="265"/>
                  </a:lnTo>
                  <a:lnTo>
                    <a:pt x="1540" y="273"/>
                  </a:lnTo>
                  <a:lnTo>
                    <a:pt x="1547" y="278"/>
                  </a:lnTo>
                  <a:lnTo>
                    <a:pt x="1549" y="279"/>
                  </a:lnTo>
                  <a:lnTo>
                    <a:pt x="1551" y="283"/>
                  </a:lnTo>
                  <a:lnTo>
                    <a:pt x="1549" y="284"/>
                  </a:lnTo>
                  <a:lnTo>
                    <a:pt x="1545" y="283"/>
                  </a:lnTo>
                  <a:lnTo>
                    <a:pt x="1534" y="284"/>
                  </a:lnTo>
                  <a:lnTo>
                    <a:pt x="1531" y="286"/>
                  </a:lnTo>
                  <a:lnTo>
                    <a:pt x="1531" y="289"/>
                  </a:lnTo>
                  <a:lnTo>
                    <a:pt x="1529" y="292"/>
                  </a:lnTo>
                  <a:lnTo>
                    <a:pt x="1525" y="290"/>
                  </a:lnTo>
                  <a:lnTo>
                    <a:pt x="1513" y="283"/>
                  </a:lnTo>
                  <a:lnTo>
                    <a:pt x="1512" y="287"/>
                  </a:lnTo>
                  <a:lnTo>
                    <a:pt x="1510" y="287"/>
                  </a:lnTo>
                  <a:lnTo>
                    <a:pt x="1509" y="290"/>
                  </a:lnTo>
                  <a:lnTo>
                    <a:pt x="1506" y="292"/>
                  </a:lnTo>
                  <a:lnTo>
                    <a:pt x="1503" y="291"/>
                  </a:lnTo>
                  <a:lnTo>
                    <a:pt x="1497" y="291"/>
                  </a:lnTo>
                  <a:lnTo>
                    <a:pt x="1489" y="281"/>
                  </a:lnTo>
                  <a:lnTo>
                    <a:pt x="1486" y="275"/>
                  </a:lnTo>
                  <a:lnTo>
                    <a:pt x="1479" y="263"/>
                  </a:lnTo>
                  <a:lnTo>
                    <a:pt x="1464" y="248"/>
                  </a:lnTo>
                  <a:lnTo>
                    <a:pt x="1446" y="260"/>
                  </a:lnTo>
                  <a:lnTo>
                    <a:pt x="1439" y="254"/>
                  </a:lnTo>
                  <a:lnTo>
                    <a:pt x="1433" y="255"/>
                  </a:lnTo>
                  <a:lnTo>
                    <a:pt x="1426" y="255"/>
                  </a:lnTo>
                  <a:lnTo>
                    <a:pt x="1419" y="253"/>
                  </a:lnTo>
                  <a:lnTo>
                    <a:pt x="1418" y="254"/>
                  </a:lnTo>
                  <a:lnTo>
                    <a:pt x="1419" y="255"/>
                  </a:lnTo>
                  <a:lnTo>
                    <a:pt x="1422" y="259"/>
                  </a:lnTo>
                  <a:lnTo>
                    <a:pt x="1430" y="261"/>
                  </a:lnTo>
                  <a:lnTo>
                    <a:pt x="1433" y="268"/>
                  </a:lnTo>
                  <a:lnTo>
                    <a:pt x="1431" y="272"/>
                  </a:lnTo>
                  <a:lnTo>
                    <a:pt x="1425" y="267"/>
                  </a:lnTo>
                  <a:lnTo>
                    <a:pt x="1404" y="279"/>
                  </a:lnTo>
                  <a:lnTo>
                    <a:pt x="1402" y="278"/>
                  </a:lnTo>
                  <a:lnTo>
                    <a:pt x="1400" y="279"/>
                  </a:lnTo>
                  <a:lnTo>
                    <a:pt x="1400" y="280"/>
                  </a:lnTo>
                  <a:lnTo>
                    <a:pt x="1397" y="281"/>
                  </a:lnTo>
                  <a:lnTo>
                    <a:pt x="1395" y="278"/>
                  </a:lnTo>
                  <a:lnTo>
                    <a:pt x="1389" y="281"/>
                  </a:lnTo>
                  <a:lnTo>
                    <a:pt x="1380" y="287"/>
                  </a:lnTo>
                  <a:lnTo>
                    <a:pt x="1380" y="290"/>
                  </a:lnTo>
                  <a:lnTo>
                    <a:pt x="1374" y="296"/>
                  </a:lnTo>
                  <a:lnTo>
                    <a:pt x="1370" y="285"/>
                  </a:lnTo>
                  <a:lnTo>
                    <a:pt x="1364" y="286"/>
                  </a:lnTo>
                  <a:lnTo>
                    <a:pt x="1361" y="278"/>
                  </a:lnTo>
                  <a:lnTo>
                    <a:pt x="1358" y="283"/>
                  </a:lnTo>
                  <a:lnTo>
                    <a:pt x="1344" y="281"/>
                  </a:lnTo>
                  <a:lnTo>
                    <a:pt x="1340" y="292"/>
                  </a:lnTo>
                  <a:lnTo>
                    <a:pt x="1338" y="295"/>
                  </a:lnTo>
                  <a:lnTo>
                    <a:pt x="1341" y="298"/>
                  </a:lnTo>
                  <a:lnTo>
                    <a:pt x="1335" y="305"/>
                  </a:lnTo>
                  <a:lnTo>
                    <a:pt x="1337" y="307"/>
                  </a:lnTo>
                  <a:lnTo>
                    <a:pt x="1347" y="313"/>
                  </a:lnTo>
                  <a:lnTo>
                    <a:pt x="1346" y="314"/>
                  </a:lnTo>
                  <a:lnTo>
                    <a:pt x="1334" y="308"/>
                  </a:lnTo>
                  <a:lnTo>
                    <a:pt x="1329" y="319"/>
                  </a:lnTo>
                  <a:lnTo>
                    <a:pt x="1338" y="326"/>
                  </a:lnTo>
                  <a:lnTo>
                    <a:pt x="1332" y="329"/>
                  </a:lnTo>
                  <a:lnTo>
                    <a:pt x="1330" y="339"/>
                  </a:lnTo>
                  <a:lnTo>
                    <a:pt x="1324" y="342"/>
                  </a:lnTo>
                  <a:lnTo>
                    <a:pt x="1314" y="350"/>
                  </a:lnTo>
                  <a:lnTo>
                    <a:pt x="1310" y="346"/>
                  </a:lnTo>
                  <a:lnTo>
                    <a:pt x="1293" y="337"/>
                  </a:lnTo>
                  <a:lnTo>
                    <a:pt x="1280" y="333"/>
                  </a:lnTo>
                  <a:lnTo>
                    <a:pt x="1276" y="331"/>
                  </a:lnTo>
                  <a:lnTo>
                    <a:pt x="1272" y="329"/>
                  </a:lnTo>
                  <a:lnTo>
                    <a:pt x="1265" y="326"/>
                  </a:lnTo>
                  <a:lnTo>
                    <a:pt x="1256" y="323"/>
                  </a:lnTo>
                  <a:lnTo>
                    <a:pt x="1246" y="321"/>
                  </a:lnTo>
                  <a:lnTo>
                    <a:pt x="1244" y="297"/>
                  </a:lnTo>
                  <a:lnTo>
                    <a:pt x="1235" y="296"/>
                  </a:lnTo>
                  <a:lnTo>
                    <a:pt x="1234" y="290"/>
                  </a:lnTo>
                  <a:lnTo>
                    <a:pt x="1221" y="285"/>
                  </a:lnTo>
                  <a:lnTo>
                    <a:pt x="1221" y="277"/>
                  </a:lnTo>
                  <a:lnTo>
                    <a:pt x="1219" y="267"/>
                  </a:lnTo>
                  <a:lnTo>
                    <a:pt x="1215" y="265"/>
                  </a:lnTo>
                  <a:lnTo>
                    <a:pt x="1191" y="269"/>
                  </a:lnTo>
                  <a:lnTo>
                    <a:pt x="1162" y="274"/>
                  </a:lnTo>
                  <a:lnTo>
                    <a:pt x="1130" y="280"/>
                  </a:lnTo>
                  <a:lnTo>
                    <a:pt x="1082" y="285"/>
                  </a:lnTo>
                  <a:lnTo>
                    <a:pt x="1067" y="285"/>
                  </a:lnTo>
                  <a:lnTo>
                    <a:pt x="1067" y="279"/>
                  </a:lnTo>
                  <a:lnTo>
                    <a:pt x="1064" y="279"/>
                  </a:lnTo>
                  <a:lnTo>
                    <a:pt x="1061" y="260"/>
                  </a:lnTo>
                  <a:lnTo>
                    <a:pt x="1067" y="257"/>
                  </a:lnTo>
                  <a:lnTo>
                    <a:pt x="1061" y="238"/>
                  </a:lnTo>
                  <a:lnTo>
                    <a:pt x="1061" y="231"/>
                  </a:lnTo>
                  <a:lnTo>
                    <a:pt x="1069" y="224"/>
                  </a:lnTo>
                  <a:lnTo>
                    <a:pt x="1046" y="227"/>
                  </a:lnTo>
                  <a:lnTo>
                    <a:pt x="1043" y="220"/>
                  </a:lnTo>
                  <a:lnTo>
                    <a:pt x="1041" y="220"/>
                  </a:lnTo>
                  <a:lnTo>
                    <a:pt x="1039" y="212"/>
                  </a:lnTo>
                  <a:lnTo>
                    <a:pt x="1009" y="196"/>
                  </a:lnTo>
                  <a:lnTo>
                    <a:pt x="1016" y="179"/>
                  </a:lnTo>
                  <a:lnTo>
                    <a:pt x="1028" y="153"/>
                  </a:lnTo>
                  <a:lnTo>
                    <a:pt x="1021" y="142"/>
                  </a:lnTo>
                  <a:lnTo>
                    <a:pt x="1013" y="140"/>
                  </a:lnTo>
                  <a:lnTo>
                    <a:pt x="1016" y="136"/>
                  </a:lnTo>
                  <a:lnTo>
                    <a:pt x="985" y="125"/>
                  </a:lnTo>
                  <a:lnTo>
                    <a:pt x="984" y="130"/>
                  </a:lnTo>
                  <a:lnTo>
                    <a:pt x="990" y="143"/>
                  </a:lnTo>
                  <a:lnTo>
                    <a:pt x="990" y="167"/>
                  </a:lnTo>
                  <a:lnTo>
                    <a:pt x="990" y="173"/>
                  </a:lnTo>
                  <a:lnTo>
                    <a:pt x="982" y="196"/>
                  </a:lnTo>
                  <a:lnTo>
                    <a:pt x="972" y="198"/>
                  </a:lnTo>
                  <a:lnTo>
                    <a:pt x="967" y="196"/>
                  </a:lnTo>
                  <a:lnTo>
                    <a:pt x="954" y="198"/>
                  </a:lnTo>
                  <a:lnTo>
                    <a:pt x="954" y="201"/>
                  </a:lnTo>
                  <a:lnTo>
                    <a:pt x="957" y="207"/>
                  </a:lnTo>
                  <a:lnTo>
                    <a:pt x="939" y="218"/>
                  </a:lnTo>
                  <a:lnTo>
                    <a:pt x="938" y="212"/>
                  </a:lnTo>
                  <a:lnTo>
                    <a:pt x="934" y="209"/>
                  </a:lnTo>
                  <a:lnTo>
                    <a:pt x="936" y="207"/>
                  </a:lnTo>
                  <a:lnTo>
                    <a:pt x="933" y="206"/>
                  </a:lnTo>
                  <a:lnTo>
                    <a:pt x="936" y="197"/>
                  </a:lnTo>
                  <a:lnTo>
                    <a:pt x="926" y="191"/>
                  </a:lnTo>
                  <a:lnTo>
                    <a:pt x="914" y="212"/>
                  </a:lnTo>
                  <a:lnTo>
                    <a:pt x="909" y="209"/>
                  </a:lnTo>
                  <a:lnTo>
                    <a:pt x="904" y="209"/>
                  </a:lnTo>
                  <a:lnTo>
                    <a:pt x="903" y="212"/>
                  </a:lnTo>
                  <a:lnTo>
                    <a:pt x="902" y="215"/>
                  </a:lnTo>
                  <a:lnTo>
                    <a:pt x="901" y="223"/>
                  </a:lnTo>
                  <a:lnTo>
                    <a:pt x="892" y="221"/>
                  </a:lnTo>
                  <a:lnTo>
                    <a:pt x="894" y="214"/>
                  </a:lnTo>
                  <a:lnTo>
                    <a:pt x="884" y="212"/>
                  </a:lnTo>
                  <a:lnTo>
                    <a:pt x="884" y="206"/>
                  </a:lnTo>
                  <a:lnTo>
                    <a:pt x="858" y="192"/>
                  </a:lnTo>
                  <a:lnTo>
                    <a:pt x="846" y="218"/>
                  </a:lnTo>
                  <a:lnTo>
                    <a:pt x="852" y="226"/>
                  </a:lnTo>
                  <a:lnTo>
                    <a:pt x="858" y="230"/>
                  </a:lnTo>
                  <a:lnTo>
                    <a:pt x="858" y="237"/>
                  </a:lnTo>
                  <a:lnTo>
                    <a:pt x="860" y="239"/>
                  </a:lnTo>
                  <a:lnTo>
                    <a:pt x="847" y="248"/>
                  </a:lnTo>
                  <a:lnTo>
                    <a:pt x="847" y="241"/>
                  </a:lnTo>
                  <a:lnTo>
                    <a:pt x="834" y="235"/>
                  </a:lnTo>
                  <a:lnTo>
                    <a:pt x="834" y="237"/>
                  </a:lnTo>
                  <a:lnTo>
                    <a:pt x="836" y="242"/>
                  </a:lnTo>
                  <a:lnTo>
                    <a:pt x="835" y="254"/>
                  </a:lnTo>
                  <a:lnTo>
                    <a:pt x="822" y="253"/>
                  </a:lnTo>
                  <a:lnTo>
                    <a:pt x="818" y="248"/>
                  </a:lnTo>
                  <a:lnTo>
                    <a:pt x="811" y="248"/>
                  </a:lnTo>
                  <a:lnTo>
                    <a:pt x="807" y="235"/>
                  </a:lnTo>
                  <a:lnTo>
                    <a:pt x="776" y="225"/>
                  </a:lnTo>
                  <a:lnTo>
                    <a:pt x="774" y="236"/>
                  </a:lnTo>
                  <a:lnTo>
                    <a:pt x="761" y="230"/>
                  </a:lnTo>
                  <a:lnTo>
                    <a:pt x="763" y="221"/>
                  </a:lnTo>
                  <a:lnTo>
                    <a:pt x="720" y="203"/>
                  </a:lnTo>
                  <a:lnTo>
                    <a:pt x="714" y="218"/>
                  </a:lnTo>
                  <a:lnTo>
                    <a:pt x="707" y="237"/>
                  </a:lnTo>
                  <a:lnTo>
                    <a:pt x="699" y="235"/>
                  </a:lnTo>
                  <a:lnTo>
                    <a:pt x="701" y="225"/>
                  </a:lnTo>
                  <a:lnTo>
                    <a:pt x="696" y="214"/>
                  </a:lnTo>
                  <a:lnTo>
                    <a:pt x="696" y="204"/>
                  </a:lnTo>
                  <a:lnTo>
                    <a:pt x="702" y="200"/>
                  </a:lnTo>
                  <a:lnTo>
                    <a:pt x="707" y="195"/>
                  </a:lnTo>
                  <a:lnTo>
                    <a:pt x="705" y="192"/>
                  </a:lnTo>
                  <a:lnTo>
                    <a:pt x="705" y="186"/>
                  </a:lnTo>
                  <a:lnTo>
                    <a:pt x="704" y="176"/>
                  </a:lnTo>
                  <a:lnTo>
                    <a:pt x="696" y="173"/>
                  </a:lnTo>
                  <a:lnTo>
                    <a:pt x="695" y="166"/>
                  </a:lnTo>
                  <a:lnTo>
                    <a:pt x="686" y="162"/>
                  </a:lnTo>
                  <a:lnTo>
                    <a:pt x="685" y="160"/>
                  </a:lnTo>
                  <a:lnTo>
                    <a:pt x="678" y="155"/>
                  </a:lnTo>
                  <a:lnTo>
                    <a:pt x="668" y="152"/>
                  </a:lnTo>
                  <a:lnTo>
                    <a:pt x="660" y="150"/>
                  </a:lnTo>
                  <a:lnTo>
                    <a:pt x="647" y="141"/>
                  </a:lnTo>
                  <a:lnTo>
                    <a:pt x="637" y="135"/>
                  </a:lnTo>
                  <a:lnTo>
                    <a:pt x="633" y="130"/>
                  </a:lnTo>
                  <a:lnTo>
                    <a:pt x="632" y="126"/>
                  </a:lnTo>
                  <a:lnTo>
                    <a:pt x="626" y="117"/>
                  </a:lnTo>
                  <a:lnTo>
                    <a:pt x="619" y="120"/>
                  </a:lnTo>
                  <a:lnTo>
                    <a:pt x="603" y="122"/>
                  </a:lnTo>
                  <a:lnTo>
                    <a:pt x="596" y="132"/>
                  </a:lnTo>
                  <a:lnTo>
                    <a:pt x="587" y="135"/>
                  </a:lnTo>
                  <a:lnTo>
                    <a:pt x="583" y="120"/>
                  </a:lnTo>
                  <a:lnTo>
                    <a:pt x="578" y="120"/>
                  </a:lnTo>
                  <a:lnTo>
                    <a:pt x="572" y="100"/>
                  </a:lnTo>
                  <a:lnTo>
                    <a:pt x="570" y="73"/>
                  </a:lnTo>
                  <a:lnTo>
                    <a:pt x="569" y="69"/>
                  </a:lnTo>
                  <a:lnTo>
                    <a:pt x="565" y="67"/>
                  </a:lnTo>
                  <a:lnTo>
                    <a:pt x="554" y="69"/>
                  </a:lnTo>
                  <a:lnTo>
                    <a:pt x="552" y="69"/>
                  </a:lnTo>
                  <a:lnTo>
                    <a:pt x="551" y="59"/>
                  </a:lnTo>
                  <a:lnTo>
                    <a:pt x="550" y="57"/>
                  </a:lnTo>
                  <a:lnTo>
                    <a:pt x="546" y="55"/>
                  </a:lnTo>
                  <a:lnTo>
                    <a:pt x="538" y="57"/>
                  </a:lnTo>
                  <a:lnTo>
                    <a:pt x="534" y="54"/>
                  </a:lnTo>
                  <a:lnTo>
                    <a:pt x="534" y="48"/>
                  </a:lnTo>
                  <a:lnTo>
                    <a:pt x="534" y="42"/>
                  </a:lnTo>
                  <a:lnTo>
                    <a:pt x="538" y="39"/>
                  </a:lnTo>
                  <a:lnTo>
                    <a:pt x="547" y="36"/>
                  </a:lnTo>
                  <a:lnTo>
                    <a:pt x="552" y="34"/>
                  </a:lnTo>
                  <a:lnTo>
                    <a:pt x="553" y="30"/>
                  </a:lnTo>
                  <a:lnTo>
                    <a:pt x="550" y="18"/>
                  </a:lnTo>
                  <a:lnTo>
                    <a:pt x="545" y="12"/>
                  </a:lnTo>
                  <a:lnTo>
                    <a:pt x="541" y="12"/>
                  </a:lnTo>
                  <a:lnTo>
                    <a:pt x="535" y="11"/>
                  </a:lnTo>
                  <a:lnTo>
                    <a:pt x="515" y="11"/>
                  </a:lnTo>
                  <a:lnTo>
                    <a:pt x="505" y="7"/>
                  </a:lnTo>
                  <a:lnTo>
                    <a:pt x="490" y="3"/>
                  </a:lnTo>
                  <a:lnTo>
                    <a:pt x="478" y="0"/>
                  </a:lnTo>
                  <a:lnTo>
                    <a:pt x="479" y="17"/>
                  </a:lnTo>
                  <a:lnTo>
                    <a:pt x="474" y="18"/>
                  </a:lnTo>
                  <a:lnTo>
                    <a:pt x="475" y="25"/>
                  </a:lnTo>
                  <a:lnTo>
                    <a:pt x="468" y="30"/>
                  </a:lnTo>
                  <a:lnTo>
                    <a:pt x="469" y="35"/>
                  </a:lnTo>
                  <a:lnTo>
                    <a:pt x="467" y="37"/>
                  </a:lnTo>
                  <a:lnTo>
                    <a:pt x="449" y="40"/>
                  </a:lnTo>
                  <a:lnTo>
                    <a:pt x="443" y="49"/>
                  </a:lnTo>
                  <a:lnTo>
                    <a:pt x="436" y="48"/>
                  </a:lnTo>
                  <a:lnTo>
                    <a:pt x="434" y="55"/>
                  </a:lnTo>
                  <a:lnTo>
                    <a:pt x="451" y="94"/>
                  </a:lnTo>
                  <a:lnTo>
                    <a:pt x="458" y="102"/>
                  </a:lnTo>
                  <a:lnTo>
                    <a:pt x="445" y="107"/>
                  </a:lnTo>
                  <a:lnTo>
                    <a:pt x="452" y="136"/>
                  </a:lnTo>
                  <a:lnTo>
                    <a:pt x="449" y="137"/>
                  </a:lnTo>
                  <a:lnTo>
                    <a:pt x="445" y="147"/>
                  </a:lnTo>
                  <a:lnTo>
                    <a:pt x="438" y="143"/>
                  </a:lnTo>
                  <a:lnTo>
                    <a:pt x="436" y="140"/>
                  </a:lnTo>
                  <a:lnTo>
                    <a:pt x="434" y="132"/>
                  </a:lnTo>
                  <a:lnTo>
                    <a:pt x="418" y="128"/>
                  </a:lnTo>
                  <a:lnTo>
                    <a:pt x="414" y="124"/>
                  </a:lnTo>
                  <a:lnTo>
                    <a:pt x="413" y="124"/>
                  </a:lnTo>
                  <a:lnTo>
                    <a:pt x="413" y="129"/>
                  </a:lnTo>
                  <a:lnTo>
                    <a:pt x="404" y="140"/>
                  </a:lnTo>
                  <a:lnTo>
                    <a:pt x="395" y="148"/>
                  </a:lnTo>
                  <a:lnTo>
                    <a:pt x="389" y="144"/>
                  </a:lnTo>
                  <a:lnTo>
                    <a:pt x="376" y="146"/>
                  </a:lnTo>
                  <a:lnTo>
                    <a:pt x="370" y="142"/>
                  </a:lnTo>
                  <a:lnTo>
                    <a:pt x="361" y="135"/>
                  </a:lnTo>
                  <a:lnTo>
                    <a:pt x="359" y="130"/>
                  </a:lnTo>
                  <a:lnTo>
                    <a:pt x="352" y="134"/>
                  </a:lnTo>
                  <a:lnTo>
                    <a:pt x="346" y="132"/>
                  </a:lnTo>
                  <a:lnTo>
                    <a:pt x="344" y="134"/>
                  </a:lnTo>
                  <a:lnTo>
                    <a:pt x="348" y="136"/>
                  </a:lnTo>
                  <a:lnTo>
                    <a:pt x="348" y="148"/>
                  </a:lnTo>
                  <a:lnTo>
                    <a:pt x="352" y="148"/>
                  </a:lnTo>
                  <a:lnTo>
                    <a:pt x="355" y="152"/>
                  </a:lnTo>
                  <a:lnTo>
                    <a:pt x="358" y="165"/>
                  </a:lnTo>
                  <a:lnTo>
                    <a:pt x="356" y="177"/>
                  </a:lnTo>
                  <a:lnTo>
                    <a:pt x="366" y="177"/>
                  </a:lnTo>
                  <a:lnTo>
                    <a:pt x="368" y="184"/>
                  </a:lnTo>
                  <a:lnTo>
                    <a:pt x="365" y="189"/>
                  </a:lnTo>
                  <a:lnTo>
                    <a:pt x="360" y="190"/>
                  </a:lnTo>
                  <a:lnTo>
                    <a:pt x="360" y="195"/>
                  </a:lnTo>
                  <a:lnTo>
                    <a:pt x="356" y="196"/>
                  </a:lnTo>
                  <a:lnTo>
                    <a:pt x="355" y="198"/>
                  </a:lnTo>
                  <a:lnTo>
                    <a:pt x="350" y="197"/>
                  </a:lnTo>
                  <a:lnTo>
                    <a:pt x="349" y="201"/>
                  </a:lnTo>
                  <a:lnTo>
                    <a:pt x="342" y="203"/>
                  </a:lnTo>
                  <a:lnTo>
                    <a:pt x="336" y="208"/>
                  </a:lnTo>
                  <a:lnTo>
                    <a:pt x="334" y="208"/>
                  </a:lnTo>
                  <a:lnTo>
                    <a:pt x="332" y="202"/>
                  </a:lnTo>
                  <a:lnTo>
                    <a:pt x="330" y="197"/>
                  </a:lnTo>
                  <a:lnTo>
                    <a:pt x="329" y="197"/>
                  </a:lnTo>
                  <a:lnTo>
                    <a:pt x="329" y="200"/>
                  </a:lnTo>
                  <a:lnTo>
                    <a:pt x="330" y="202"/>
                  </a:lnTo>
                  <a:lnTo>
                    <a:pt x="325" y="209"/>
                  </a:lnTo>
                  <a:lnTo>
                    <a:pt x="317" y="213"/>
                  </a:lnTo>
                  <a:lnTo>
                    <a:pt x="316" y="212"/>
                  </a:lnTo>
                  <a:lnTo>
                    <a:pt x="321" y="209"/>
                  </a:lnTo>
                  <a:lnTo>
                    <a:pt x="312" y="208"/>
                  </a:lnTo>
                  <a:lnTo>
                    <a:pt x="313" y="202"/>
                  </a:lnTo>
                  <a:lnTo>
                    <a:pt x="304" y="201"/>
                  </a:lnTo>
                  <a:lnTo>
                    <a:pt x="305" y="218"/>
                  </a:lnTo>
                  <a:lnTo>
                    <a:pt x="301" y="218"/>
                  </a:lnTo>
                  <a:lnTo>
                    <a:pt x="301" y="215"/>
                  </a:lnTo>
                  <a:lnTo>
                    <a:pt x="288" y="215"/>
                  </a:lnTo>
                  <a:lnTo>
                    <a:pt x="289" y="221"/>
                  </a:lnTo>
                  <a:lnTo>
                    <a:pt x="287" y="226"/>
                  </a:lnTo>
                  <a:lnTo>
                    <a:pt x="280" y="221"/>
                  </a:lnTo>
                  <a:lnTo>
                    <a:pt x="273" y="221"/>
                  </a:lnTo>
                  <a:lnTo>
                    <a:pt x="262" y="220"/>
                  </a:lnTo>
                  <a:lnTo>
                    <a:pt x="258" y="221"/>
                  </a:lnTo>
                  <a:lnTo>
                    <a:pt x="253" y="224"/>
                  </a:lnTo>
                  <a:lnTo>
                    <a:pt x="241" y="223"/>
                  </a:lnTo>
                  <a:lnTo>
                    <a:pt x="234" y="223"/>
                  </a:lnTo>
                  <a:lnTo>
                    <a:pt x="226" y="226"/>
                  </a:lnTo>
                  <a:lnTo>
                    <a:pt x="222" y="227"/>
                  </a:lnTo>
                  <a:lnTo>
                    <a:pt x="221" y="226"/>
                  </a:lnTo>
                  <a:lnTo>
                    <a:pt x="220" y="224"/>
                  </a:lnTo>
                  <a:lnTo>
                    <a:pt x="220" y="219"/>
                  </a:lnTo>
                  <a:lnTo>
                    <a:pt x="216" y="217"/>
                  </a:lnTo>
                  <a:lnTo>
                    <a:pt x="203" y="219"/>
                  </a:lnTo>
                  <a:lnTo>
                    <a:pt x="193" y="223"/>
                  </a:lnTo>
                  <a:lnTo>
                    <a:pt x="185" y="233"/>
                  </a:lnTo>
                  <a:lnTo>
                    <a:pt x="180" y="235"/>
                  </a:lnTo>
                  <a:lnTo>
                    <a:pt x="173" y="241"/>
                  </a:lnTo>
                  <a:lnTo>
                    <a:pt x="192" y="254"/>
                  </a:lnTo>
                  <a:lnTo>
                    <a:pt x="201" y="265"/>
                  </a:lnTo>
                  <a:lnTo>
                    <a:pt x="202" y="271"/>
                  </a:lnTo>
                  <a:lnTo>
                    <a:pt x="201" y="275"/>
                  </a:lnTo>
                  <a:lnTo>
                    <a:pt x="195" y="280"/>
                  </a:lnTo>
                  <a:lnTo>
                    <a:pt x="190" y="283"/>
                  </a:lnTo>
                  <a:lnTo>
                    <a:pt x="181" y="297"/>
                  </a:lnTo>
                  <a:lnTo>
                    <a:pt x="175" y="299"/>
                  </a:lnTo>
                  <a:lnTo>
                    <a:pt x="173" y="305"/>
                  </a:lnTo>
                  <a:lnTo>
                    <a:pt x="173" y="309"/>
                  </a:lnTo>
                  <a:lnTo>
                    <a:pt x="174" y="313"/>
                  </a:lnTo>
                  <a:lnTo>
                    <a:pt x="184" y="331"/>
                  </a:lnTo>
                  <a:lnTo>
                    <a:pt x="186" y="345"/>
                  </a:lnTo>
                  <a:lnTo>
                    <a:pt x="181" y="368"/>
                  </a:lnTo>
                  <a:lnTo>
                    <a:pt x="183" y="376"/>
                  </a:lnTo>
                  <a:lnTo>
                    <a:pt x="183" y="384"/>
                  </a:lnTo>
                  <a:lnTo>
                    <a:pt x="186" y="388"/>
                  </a:lnTo>
                  <a:lnTo>
                    <a:pt x="198" y="390"/>
                  </a:lnTo>
                  <a:lnTo>
                    <a:pt x="213" y="386"/>
                  </a:lnTo>
                  <a:lnTo>
                    <a:pt x="225" y="387"/>
                  </a:lnTo>
                  <a:lnTo>
                    <a:pt x="234" y="391"/>
                  </a:lnTo>
                  <a:lnTo>
                    <a:pt x="225" y="398"/>
                  </a:lnTo>
                  <a:lnTo>
                    <a:pt x="227" y="404"/>
                  </a:lnTo>
                  <a:lnTo>
                    <a:pt x="225" y="406"/>
                  </a:lnTo>
                  <a:lnTo>
                    <a:pt x="225" y="410"/>
                  </a:lnTo>
                  <a:lnTo>
                    <a:pt x="228" y="434"/>
                  </a:lnTo>
                  <a:lnTo>
                    <a:pt x="227" y="440"/>
                  </a:lnTo>
                  <a:lnTo>
                    <a:pt x="229" y="446"/>
                  </a:lnTo>
                  <a:lnTo>
                    <a:pt x="228" y="451"/>
                  </a:lnTo>
                  <a:lnTo>
                    <a:pt x="229" y="461"/>
                  </a:lnTo>
                  <a:lnTo>
                    <a:pt x="223" y="477"/>
                  </a:lnTo>
                  <a:lnTo>
                    <a:pt x="220" y="482"/>
                  </a:lnTo>
                  <a:lnTo>
                    <a:pt x="219" y="493"/>
                  </a:lnTo>
                  <a:lnTo>
                    <a:pt x="225" y="494"/>
                  </a:lnTo>
                  <a:lnTo>
                    <a:pt x="225" y="497"/>
                  </a:lnTo>
                  <a:lnTo>
                    <a:pt x="223" y="515"/>
                  </a:lnTo>
                  <a:lnTo>
                    <a:pt x="223" y="516"/>
                  </a:lnTo>
                  <a:lnTo>
                    <a:pt x="219" y="515"/>
                  </a:lnTo>
                  <a:lnTo>
                    <a:pt x="216" y="519"/>
                  </a:lnTo>
                  <a:lnTo>
                    <a:pt x="172" y="497"/>
                  </a:lnTo>
                  <a:lnTo>
                    <a:pt x="168" y="492"/>
                  </a:lnTo>
                  <a:lnTo>
                    <a:pt x="167" y="482"/>
                  </a:lnTo>
                  <a:lnTo>
                    <a:pt x="166" y="474"/>
                  </a:lnTo>
                  <a:lnTo>
                    <a:pt x="163" y="470"/>
                  </a:lnTo>
                  <a:lnTo>
                    <a:pt x="159" y="469"/>
                  </a:lnTo>
                  <a:lnTo>
                    <a:pt x="154" y="469"/>
                  </a:lnTo>
                  <a:lnTo>
                    <a:pt x="149" y="463"/>
                  </a:lnTo>
                  <a:lnTo>
                    <a:pt x="144" y="453"/>
                  </a:lnTo>
                  <a:lnTo>
                    <a:pt x="136" y="452"/>
                  </a:lnTo>
                  <a:lnTo>
                    <a:pt x="124" y="450"/>
                  </a:lnTo>
                  <a:lnTo>
                    <a:pt x="117" y="447"/>
                  </a:lnTo>
                  <a:lnTo>
                    <a:pt x="103" y="427"/>
                  </a:lnTo>
                  <a:lnTo>
                    <a:pt x="100" y="424"/>
                  </a:lnTo>
                  <a:lnTo>
                    <a:pt x="95" y="429"/>
                  </a:lnTo>
                  <a:lnTo>
                    <a:pt x="93" y="445"/>
                  </a:lnTo>
                  <a:lnTo>
                    <a:pt x="95" y="465"/>
                  </a:lnTo>
                  <a:lnTo>
                    <a:pt x="90" y="485"/>
                  </a:lnTo>
                  <a:lnTo>
                    <a:pt x="76" y="512"/>
                  </a:lnTo>
                  <a:lnTo>
                    <a:pt x="72" y="522"/>
                  </a:lnTo>
                  <a:lnTo>
                    <a:pt x="74" y="529"/>
                  </a:lnTo>
                  <a:lnTo>
                    <a:pt x="83" y="545"/>
                  </a:lnTo>
                  <a:lnTo>
                    <a:pt x="87" y="555"/>
                  </a:lnTo>
                  <a:lnTo>
                    <a:pt x="87" y="563"/>
                  </a:lnTo>
                  <a:lnTo>
                    <a:pt x="86" y="578"/>
                  </a:lnTo>
                  <a:lnTo>
                    <a:pt x="84" y="586"/>
                  </a:lnTo>
                  <a:lnTo>
                    <a:pt x="82" y="588"/>
                  </a:lnTo>
                  <a:lnTo>
                    <a:pt x="77" y="599"/>
                  </a:lnTo>
                  <a:lnTo>
                    <a:pt x="78" y="601"/>
                  </a:lnTo>
                  <a:lnTo>
                    <a:pt x="76" y="606"/>
                  </a:lnTo>
                  <a:lnTo>
                    <a:pt x="71" y="608"/>
                  </a:lnTo>
                  <a:lnTo>
                    <a:pt x="69" y="614"/>
                  </a:lnTo>
                  <a:lnTo>
                    <a:pt x="65" y="616"/>
                  </a:lnTo>
                  <a:lnTo>
                    <a:pt x="64" y="620"/>
                  </a:lnTo>
                  <a:lnTo>
                    <a:pt x="60" y="620"/>
                  </a:lnTo>
                  <a:lnTo>
                    <a:pt x="45" y="625"/>
                  </a:lnTo>
                  <a:lnTo>
                    <a:pt x="45" y="629"/>
                  </a:lnTo>
                  <a:lnTo>
                    <a:pt x="46" y="630"/>
                  </a:lnTo>
                  <a:lnTo>
                    <a:pt x="46" y="635"/>
                  </a:lnTo>
                  <a:lnTo>
                    <a:pt x="36" y="658"/>
                  </a:lnTo>
                  <a:lnTo>
                    <a:pt x="34" y="661"/>
                  </a:lnTo>
                  <a:lnTo>
                    <a:pt x="29" y="668"/>
                  </a:lnTo>
                  <a:lnTo>
                    <a:pt x="18" y="679"/>
                  </a:lnTo>
                  <a:lnTo>
                    <a:pt x="27" y="684"/>
                  </a:lnTo>
                  <a:lnTo>
                    <a:pt x="38" y="685"/>
                  </a:lnTo>
                  <a:lnTo>
                    <a:pt x="41" y="689"/>
                  </a:lnTo>
                  <a:lnTo>
                    <a:pt x="52" y="689"/>
                  </a:lnTo>
                  <a:lnTo>
                    <a:pt x="57" y="691"/>
                  </a:lnTo>
                  <a:lnTo>
                    <a:pt x="58" y="695"/>
                  </a:lnTo>
                  <a:lnTo>
                    <a:pt x="62" y="696"/>
                  </a:lnTo>
                  <a:lnTo>
                    <a:pt x="63" y="698"/>
                  </a:lnTo>
                  <a:lnTo>
                    <a:pt x="64" y="700"/>
                  </a:lnTo>
                  <a:lnTo>
                    <a:pt x="65" y="695"/>
                  </a:lnTo>
                  <a:lnTo>
                    <a:pt x="70" y="692"/>
                  </a:lnTo>
                  <a:lnTo>
                    <a:pt x="92" y="718"/>
                  </a:lnTo>
                  <a:lnTo>
                    <a:pt x="93" y="724"/>
                  </a:lnTo>
                  <a:lnTo>
                    <a:pt x="89" y="732"/>
                  </a:lnTo>
                  <a:lnTo>
                    <a:pt x="89" y="738"/>
                  </a:lnTo>
                  <a:lnTo>
                    <a:pt x="92" y="745"/>
                  </a:lnTo>
                  <a:lnTo>
                    <a:pt x="92" y="748"/>
                  </a:lnTo>
                  <a:lnTo>
                    <a:pt x="90" y="750"/>
                  </a:lnTo>
                  <a:lnTo>
                    <a:pt x="87" y="750"/>
                  </a:lnTo>
                  <a:lnTo>
                    <a:pt x="63" y="733"/>
                  </a:lnTo>
                  <a:lnTo>
                    <a:pt x="60" y="735"/>
                  </a:lnTo>
                  <a:lnTo>
                    <a:pt x="59" y="737"/>
                  </a:lnTo>
                  <a:lnTo>
                    <a:pt x="60" y="753"/>
                  </a:lnTo>
                  <a:lnTo>
                    <a:pt x="50" y="772"/>
                  </a:lnTo>
                  <a:lnTo>
                    <a:pt x="50" y="777"/>
                  </a:lnTo>
                  <a:lnTo>
                    <a:pt x="52" y="780"/>
                  </a:lnTo>
                  <a:lnTo>
                    <a:pt x="57" y="783"/>
                  </a:lnTo>
                  <a:lnTo>
                    <a:pt x="58" y="785"/>
                  </a:lnTo>
                  <a:lnTo>
                    <a:pt x="58" y="787"/>
                  </a:lnTo>
                  <a:lnTo>
                    <a:pt x="46" y="795"/>
                  </a:lnTo>
                  <a:lnTo>
                    <a:pt x="38" y="822"/>
                  </a:lnTo>
                  <a:lnTo>
                    <a:pt x="34" y="826"/>
                  </a:lnTo>
                  <a:lnTo>
                    <a:pt x="30" y="826"/>
                  </a:lnTo>
                  <a:lnTo>
                    <a:pt x="11" y="817"/>
                  </a:lnTo>
                  <a:lnTo>
                    <a:pt x="6" y="817"/>
                  </a:lnTo>
                  <a:lnTo>
                    <a:pt x="2" y="819"/>
                  </a:lnTo>
                  <a:lnTo>
                    <a:pt x="0" y="821"/>
                  </a:lnTo>
                  <a:lnTo>
                    <a:pt x="4" y="828"/>
                  </a:lnTo>
                  <a:lnTo>
                    <a:pt x="10" y="834"/>
                  </a:lnTo>
                  <a:lnTo>
                    <a:pt x="20" y="843"/>
                  </a:lnTo>
                  <a:lnTo>
                    <a:pt x="24" y="845"/>
                  </a:lnTo>
                  <a:lnTo>
                    <a:pt x="27" y="848"/>
                  </a:lnTo>
                  <a:lnTo>
                    <a:pt x="26" y="850"/>
                  </a:lnTo>
                  <a:lnTo>
                    <a:pt x="21" y="854"/>
                  </a:lnTo>
                  <a:lnTo>
                    <a:pt x="18" y="860"/>
                  </a:lnTo>
                  <a:lnTo>
                    <a:pt x="18" y="863"/>
                  </a:lnTo>
                  <a:lnTo>
                    <a:pt x="18" y="868"/>
                  </a:lnTo>
                  <a:lnTo>
                    <a:pt x="28" y="870"/>
                  </a:lnTo>
                  <a:lnTo>
                    <a:pt x="48" y="869"/>
                  </a:lnTo>
                  <a:lnTo>
                    <a:pt x="54" y="868"/>
                  </a:lnTo>
                  <a:lnTo>
                    <a:pt x="69" y="861"/>
                  </a:lnTo>
                  <a:lnTo>
                    <a:pt x="74" y="860"/>
                  </a:lnTo>
                  <a:lnTo>
                    <a:pt x="78" y="862"/>
                  </a:lnTo>
                  <a:lnTo>
                    <a:pt x="89" y="873"/>
                  </a:lnTo>
                  <a:lnTo>
                    <a:pt x="94" y="875"/>
                  </a:lnTo>
                  <a:lnTo>
                    <a:pt x="108" y="873"/>
                  </a:lnTo>
                  <a:lnTo>
                    <a:pt x="113" y="875"/>
                  </a:lnTo>
                  <a:lnTo>
                    <a:pt x="117" y="879"/>
                  </a:lnTo>
                  <a:lnTo>
                    <a:pt x="121" y="891"/>
                  </a:lnTo>
                  <a:lnTo>
                    <a:pt x="124" y="894"/>
                  </a:lnTo>
                  <a:lnTo>
                    <a:pt x="130" y="896"/>
                  </a:lnTo>
                  <a:lnTo>
                    <a:pt x="139" y="896"/>
                  </a:lnTo>
                  <a:lnTo>
                    <a:pt x="144" y="902"/>
                  </a:lnTo>
                  <a:lnTo>
                    <a:pt x="143" y="906"/>
                  </a:lnTo>
                  <a:lnTo>
                    <a:pt x="130" y="921"/>
                  </a:lnTo>
                  <a:lnTo>
                    <a:pt x="119" y="921"/>
                  </a:lnTo>
                  <a:lnTo>
                    <a:pt x="115" y="923"/>
                  </a:lnTo>
                  <a:lnTo>
                    <a:pt x="114" y="926"/>
                  </a:lnTo>
                  <a:lnTo>
                    <a:pt x="115" y="929"/>
                  </a:lnTo>
                  <a:lnTo>
                    <a:pt x="120" y="935"/>
                  </a:lnTo>
                  <a:lnTo>
                    <a:pt x="120" y="946"/>
                  </a:lnTo>
                  <a:lnTo>
                    <a:pt x="125" y="955"/>
                  </a:lnTo>
                  <a:lnTo>
                    <a:pt x="138" y="952"/>
                  </a:lnTo>
                  <a:lnTo>
                    <a:pt x="142" y="953"/>
                  </a:lnTo>
                  <a:lnTo>
                    <a:pt x="154" y="959"/>
                  </a:lnTo>
                  <a:lnTo>
                    <a:pt x="161" y="958"/>
                  </a:lnTo>
                  <a:lnTo>
                    <a:pt x="166" y="957"/>
                  </a:lnTo>
                  <a:lnTo>
                    <a:pt x="172" y="952"/>
                  </a:lnTo>
                  <a:lnTo>
                    <a:pt x="174" y="951"/>
                  </a:lnTo>
                  <a:lnTo>
                    <a:pt x="180" y="955"/>
                  </a:lnTo>
                  <a:lnTo>
                    <a:pt x="181" y="959"/>
                  </a:lnTo>
                  <a:lnTo>
                    <a:pt x="172" y="968"/>
                  </a:lnTo>
                  <a:lnTo>
                    <a:pt x="168" y="976"/>
                  </a:lnTo>
                  <a:lnTo>
                    <a:pt x="167" y="985"/>
                  </a:lnTo>
                  <a:lnTo>
                    <a:pt x="163" y="985"/>
                  </a:lnTo>
                  <a:lnTo>
                    <a:pt x="161" y="991"/>
                  </a:lnTo>
                  <a:lnTo>
                    <a:pt x="156" y="991"/>
                  </a:lnTo>
                  <a:lnTo>
                    <a:pt x="138" y="987"/>
                  </a:lnTo>
                  <a:lnTo>
                    <a:pt x="131" y="988"/>
                  </a:lnTo>
                  <a:lnTo>
                    <a:pt x="130" y="991"/>
                  </a:lnTo>
                  <a:lnTo>
                    <a:pt x="127" y="998"/>
                  </a:lnTo>
                  <a:lnTo>
                    <a:pt x="124" y="1000"/>
                  </a:lnTo>
                  <a:lnTo>
                    <a:pt x="120" y="1015"/>
                  </a:lnTo>
                  <a:lnTo>
                    <a:pt x="123" y="1027"/>
                  </a:lnTo>
                  <a:lnTo>
                    <a:pt x="118" y="1029"/>
                  </a:lnTo>
                  <a:lnTo>
                    <a:pt x="106" y="1046"/>
                  </a:lnTo>
                  <a:lnTo>
                    <a:pt x="105" y="1049"/>
                  </a:lnTo>
                  <a:lnTo>
                    <a:pt x="95" y="1061"/>
                  </a:lnTo>
                  <a:lnTo>
                    <a:pt x="88" y="1060"/>
                  </a:lnTo>
                  <a:lnTo>
                    <a:pt x="83" y="1060"/>
                  </a:lnTo>
                  <a:lnTo>
                    <a:pt x="83" y="1066"/>
                  </a:lnTo>
                  <a:lnTo>
                    <a:pt x="84" y="1078"/>
                  </a:lnTo>
                  <a:lnTo>
                    <a:pt x="105" y="1075"/>
                  </a:lnTo>
                  <a:lnTo>
                    <a:pt x="127" y="1075"/>
                  </a:lnTo>
                  <a:lnTo>
                    <a:pt x="138" y="1088"/>
                  </a:lnTo>
                  <a:lnTo>
                    <a:pt x="145" y="1088"/>
                  </a:lnTo>
                  <a:lnTo>
                    <a:pt x="147" y="1084"/>
                  </a:lnTo>
                  <a:lnTo>
                    <a:pt x="173" y="1089"/>
                  </a:lnTo>
                  <a:lnTo>
                    <a:pt x="177" y="1098"/>
                  </a:lnTo>
                  <a:lnTo>
                    <a:pt x="179" y="1108"/>
                  </a:lnTo>
                  <a:lnTo>
                    <a:pt x="186" y="1126"/>
                  </a:lnTo>
                  <a:lnTo>
                    <a:pt x="187" y="1126"/>
                  </a:lnTo>
                  <a:lnTo>
                    <a:pt x="192" y="1130"/>
                  </a:lnTo>
                  <a:lnTo>
                    <a:pt x="207" y="1136"/>
                  </a:lnTo>
                  <a:lnTo>
                    <a:pt x="211" y="1132"/>
                  </a:lnTo>
                  <a:lnTo>
                    <a:pt x="216" y="1132"/>
                  </a:lnTo>
                  <a:lnTo>
                    <a:pt x="223" y="1129"/>
                  </a:lnTo>
                  <a:lnTo>
                    <a:pt x="227" y="1125"/>
                  </a:lnTo>
                  <a:lnTo>
                    <a:pt x="232" y="1113"/>
                  </a:lnTo>
                  <a:lnTo>
                    <a:pt x="233" y="1108"/>
                  </a:lnTo>
                  <a:lnTo>
                    <a:pt x="237" y="1107"/>
                  </a:lnTo>
                  <a:lnTo>
                    <a:pt x="240" y="1107"/>
                  </a:lnTo>
                  <a:lnTo>
                    <a:pt x="255" y="1114"/>
                  </a:lnTo>
                  <a:lnTo>
                    <a:pt x="267" y="1119"/>
                  </a:lnTo>
                  <a:lnTo>
                    <a:pt x="277" y="1124"/>
                  </a:lnTo>
                  <a:lnTo>
                    <a:pt x="288" y="1134"/>
                  </a:lnTo>
                  <a:lnTo>
                    <a:pt x="292" y="1134"/>
                  </a:lnTo>
                  <a:lnTo>
                    <a:pt x="294" y="1134"/>
                  </a:lnTo>
                  <a:lnTo>
                    <a:pt x="298" y="1132"/>
                  </a:lnTo>
                  <a:lnTo>
                    <a:pt x="309" y="1123"/>
                  </a:lnTo>
                  <a:lnTo>
                    <a:pt x="313" y="1123"/>
                  </a:lnTo>
                  <a:lnTo>
                    <a:pt x="323" y="1125"/>
                  </a:lnTo>
                  <a:lnTo>
                    <a:pt x="325" y="1128"/>
                  </a:lnTo>
                  <a:lnTo>
                    <a:pt x="328" y="1130"/>
                  </a:lnTo>
                  <a:lnTo>
                    <a:pt x="329" y="1138"/>
                  </a:lnTo>
                  <a:lnTo>
                    <a:pt x="331" y="1143"/>
                  </a:lnTo>
                  <a:lnTo>
                    <a:pt x="336" y="1148"/>
                  </a:lnTo>
                  <a:lnTo>
                    <a:pt x="341" y="1150"/>
                  </a:lnTo>
                  <a:lnTo>
                    <a:pt x="350" y="1153"/>
                  </a:lnTo>
                  <a:lnTo>
                    <a:pt x="356" y="1150"/>
                  </a:lnTo>
                  <a:lnTo>
                    <a:pt x="361" y="1147"/>
                  </a:lnTo>
                  <a:lnTo>
                    <a:pt x="367" y="1144"/>
                  </a:lnTo>
                  <a:lnTo>
                    <a:pt x="372" y="1144"/>
                  </a:lnTo>
                  <a:lnTo>
                    <a:pt x="380" y="1148"/>
                  </a:lnTo>
                  <a:lnTo>
                    <a:pt x="386" y="1149"/>
                  </a:lnTo>
                  <a:lnTo>
                    <a:pt x="391" y="1148"/>
                  </a:lnTo>
                  <a:lnTo>
                    <a:pt x="407" y="1135"/>
                  </a:lnTo>
                  <a:lnTo>
                    <a:pt x="413" y="1132"/>
                  </a:lnTo>
                  <a:lnTo>
                    <a:pt x="418" y="1134"/>
                  </a:lnTo>
                  <a:lnTo>
                    <a:pt x="424" y="1137"/>
                  </a:lnTo>
                  <a:lnTo>
                    <a:pt x="432" y="1148"/>
                  </a:lnTo>
                  <a:lnTo>
                    <a:pt x="438" y="1154"/>
                  </a:lnTo>
                  <a:lnTo>
                    <a:pt x="444" y="1154"/>
                  </a:lnTo>
                  <a:lnTo>
                    <a:pt x="455" y="1154"/>
                  </a:lnTo>
                  <a:lnTo>
                    <a:pt x="458" y="1156"/>
                  </a:lnTo>
                  <a:lnTo>
                    <a:pt x="461" y="1161"/>
                  </a:lnTo>
                  <a:lnTo>
                    <a:pt x="466" y="1164"/>
                  </a:lnTo>
                  <a:lnTo>
                    <a:pt x="469" y="1164"/>
                  </a:lnTo>
                  <a:lnTo>
                    <a:pt x="474" y="1159"/>
                  </a:lnTo>
                  <a:lnTo>
                    <a:pt x="476" y="1174"/>
                  </a:lnTo>
                  <a:lnTo>
                    <a:pt x="478" y="1189"/>
                  </a:lnTo>
                  <a:lnTo>
                    <a:pt x="476" y="1197"/>
                  </a:lnTo>
                  <a:lnTo>
                    <a:pt x="478" y="1203"/>
                  </a:lnTo>
                  <a:lnTo>
                    <a:pt x="479" y="1209"/>
                  </a:lnTo>
                  <a:lnTo>
                    <a:pt x="485" y="1218"/>
                  </a:lnTo>
                  <a:lnTo>
                    <a:pt x="496" y="1224"/>
                  </a:lnTo>
                  <a:lnTo>
                    <a:pt x="500" y="1229"/>
                  </a:lnTo>
                  <a:lnTo>
                    <a:pt x="509" y="1250"/>
                  </a:lnTo>
                  <a:lnTo>
                    <a:pt x="526" y="1274"/>
                  </a:lnTo>
                  <a:lnTo>
                    <a:pt x="534" y="1290"/>
                  </a:lnTo>
                  <a:lnTo>
                    <a:pt x="536" y="1296"/>
                  </a:lnTo>
                  <a:lnTo>
                    <a:pt x="535" y="1303"/>
                  </a:lnTo>
                  <a:lnTo>
                    <a:pt x="533" y="1309"/>
                  </a:lnTo>
                  <a:lnTo>
                    <a:pt x="529" y="1312"/>
                  </a:lnTo>
                  <a:lnTo>
                    <a:pt x="517" y="1318"/>
                  </a:lnTo>
                  <a:lnTo>
                    <a:pt x="512" y="1319"/>
                  </a:lnTo>
                  <a:lnTo>
                    <a:pt x="510" y="1315"/>
                  </a:lnTo>
                  <a:lnTo>
                    <a:pt x="504" y="1315"/>
                  </a:lnTo>
                  <a:lnTo>
                    <a:pt x="504" y="1319"/>
                  </a:lnTo>
                  <a:lnTo>
                    <a:pt x="505" y="1324"/>
                  </a:lnTo>
                  <a:lnTo>
                    <a:pt x="510" y="1328"/>
                  </a:lnTo>
                  <a:lnTo>
                    <a:pt x="515" y="1330"/>
                  </a:lnTo>
                  <a:lnTo>
                    <a:pt x="514" y="1334"/>
                  </a:lnTo>
                  <a:lnTo>
                    <a:pt x="509" y="1339"/>
                  </a:lnTo>
                  <a:lnTo>
                    <a:pt x="508" y="1344"/>
                  </a:lnTo>
                  <a:lnTo>
                    <a:pt x="508" y="1348"/>
                  </a:lnTo>
                  <a:lnTo>
                    <a:pt x="508" y="1350"/>
                  </a:lnTo>
                </a:path>
              </a:pathLst>
            </a:custGeom>
            <a:noFill/>
            <a:ln w="158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pl-PL"/>
            </a:p>
          </p:txBody>
        </p:sp>
        <p:sp>
          <p:nvSpPr>
            <p:cNvPr id="288" name="Freeform 83">
              <a:extLst>
                <a:ext uri="{FF2B5EF4-FFF2-40B4-BE49-F238E27FC236}">
                  <a16:creationId xmlns:a16="http://schemas.microsoft.com/office/drawing/2014/main" id="{11A66556-A8E9-3B2C-BA39-712FCC3D9889}"/>
                </a:ext>
              </a:extLst>
            </p:cNvPr>
            <p:cNvSpPr>
              <a:spLocks/>
            </p:cNvSpPr>
            <p:nvPr/>
          </p:nvSpPr>
          <p:spPr bwMode="auto">
            <a:xfrm>
              <a:off x="3362" y="3017"/>
              <a:ext cx="569" cy="485"/>
            </a:xfrm>
            <a:custGeom>
              <a:avLst/>
              <a:gdLst>
                <a:gd name="T0" fmla="*/ 1 w 1136"/>
                <a:gd name="T1" fmla="*/ 0 h 972"/>
                <a:gd name="T2" fmla="*/ 1 w 1136"/>
                <a:gd name="T3" fmla="*/ 0 h 972"/>
                <a:gd name="T4" fmla="*/ 1 w 1136"/>
                <a:gd name="T5" fmla="*/ 0 h 972"/>
                <a:gd name="T6" fmla="*/ 1 w 1136"/>
                <a:gd name="T7" fmla="*/ 0 h 972"/>
                <a:gd name="T8" fmla="*/ 1 w 1136"/>
                <a:gd name="T9" fmla="*/ 0 h 972"/>
                <a:gd name="T10" fmla="*/ 1 w 1136"/>
                <a:gd name="T11" fmla="*/ 0 h 972"/>
                <a:gd name="T12" fmla="*/ 1 w 1136"/>
                <a:gd name="T13" fmla="*/ 0 h 972"/>
                <a:gd name="T14" fmla="*/ 1 w 1136"/>
                <a:gd name="T15" fmla="*/ 0 h 972"/>
                <a:gd name="T16" fmla="*/ 1 w 1136"/>
                <a:gd name="T17" fmla="*/ 0 h 972"/>
                <a:gd name="T18" fmla="*/ 1 w 1136"/>
                <a:gd name="T19" fmla="*/ 0 h 972"/>
                <a:gd name="T20" fmla="*/ 1 w 1136"/>
                <a:gd name="T21" fmla="*/ 0 h 972"/>
                <a:gd name="T22" fmla="*/ 1 w 1136"/>
                <a:gd name="T23" fmla="*/ 0 h 972"/>
                <a:gd name="T24" fmla="*/ 1 w 1136"/>
                <a:gd name="T25" fmla="*/ 0 h 972"/>
                <a:gd name="T26" fmla="*/ 1 w 1136"/>
                <a:gd name="T27" fmla="*/ 0 h 972"/>
                <a:gd name="T28" fmla="*/ 1 w 1136"/>
                <a:gd name="T29" fmla="*/ 0 h 972"/>
                <a:gd name="T30" fmla="*/ 1 w 1136"/>
                <a:gd name="T31" fmla="*/ 0 h 972"/>
                <a:gd name="T32" fmla="*/ 1 w 1136"/>
                <a:gd name="T33" fmla="*/ 0 h 972"/>
                <a:gd name="T34" fmla="*/ 1 w 1136"/>
                <a:gd name="T35" fmla="*/ 0 h 972"/>
                <a:gd name="T36" fmla="*/ 1 w 1136"/>
                <a:gd name="T37" fmla="*/ 0 h 972"/>
                <a:gd name="T38" fmla="*/ 1 w 1136"/>
                <a:gd name="T39" fmla="*/ 0 h 972"/>
                <a:gd name="T40" fmla="*/ 1 w 1136"/>
                <a:gd name="T41" fmla="*/ 0 h 972"/>
                <a:gd name="T42" fmla="*/ 1 w 1136"/>
                <a:gd name="T43" fmla="*/ 0 h 972"/>
                <a:gd name="T44" fmla="*/ 1 w 1136"/>
                <a:gd name="T45" fmla="*/ 0 h 972"/>
                <a:gd name="T46" fmla="*/ 1 w 1136"/>
                <a:gd name="T47" fmla="*/ 0 h 972"/>
                <a:gd name="T48" fmla="*/ 1 w 1136"/>
                <a:gd name="T49" fmla="*/ 0 h 972"/>
                <a:gd name="T50" fmla="*/ 1 w 1136"/>
                <a:gd name="T51" fmla="*/ 0 h 972"/>
                <a:gd name="T52" fmla="*/ 1 w 1136"/>
                <a:gd name="T53" fmla="*/ 0 h 972"/>
                <a:gd name="T54" fmla="*/ 1 w 1136"/>
                <a:gd name="T55" fmla="*/ 0 h 972"/>
                <a:gd name="T56" fmla="*/ 1 w 1136"/>
                <a:gd name="T57" fmla="*/ 0 h 972"/>
                <a:gd name="T58" fmla="*/ 1 w 1136"/>
                <a:gd name="T59" fmla="*/ 0 h 972"/>
                <a:gd name="T60" fmla="*/ 1 w 1136"/>
                <a:gd name="T61" fmla="*/ 0 h 972"/>
                <a:gd name="T62" fmla="*/ 1 w 1136"/>
                <a:gd name="T63" fmla="*/ 0 h 972"/>
                <a:gd name="T64" fmla="*/ 1 w 1136"/>
                <a:gd name="T65" fmla="*/ 0 h 972"/>
                <a:gd name="T66" fmla="*/ 1 w 1136"/>
                <a:gd name="T67" fmla="*/ 0 h 972"/>
                <a:gd name="T68" fmla="*/ 1 w 1136"/>
                <a:gd name="T69" fmla="*/ 0 h 972"/>
                <a:gd name="T70" fmla="*/ 1 w 1136"/>
                <a:gd name="T71" fmla="*/ 0 h 972"/>
                <a:gd name="T72" fmla="*/ 1 w 1136"/>
                <a:gd name="T73" fmla="*/ 0 h 972"/>
                <a:gd name="T74" fmla="*/ 1 w 1136"/>
                <a:gd name="T75" fmla="*/ 0 h 972"/>
                <a:gd name="T76" fmla="*/ 1 w 1136"/>
                <a:gd name="T77" fmla="*/ 0 h 972"/>
                <a:gd name="T78" fmla="*/ 1 w 1136"/>
                <a:gd name="T79" fmla="*/ 0 h 972"/>
                <a:gd name="T80" fmla="*/ 1 w 1136"/>
                <a:gd name="T81" fmla="*/ 0 h 972"/>
                <a:gd name="T82" fmla="*/ 1 w 1136"/>
                <a:gd name="T83" fmla="*/ 0 h 972"/>
                <a:gd name="T84" fmla="*/ 1 w 1136"/>
                <a:gd name="T85" fmla="*/ 0 h 972"/>
                <a:gd name="T86" fmla="*/ 1 w 1136"/>
                <a:gd name="T87" fmla="*/ 0 h 972"/>
                <a:gd name="T88" fmla="*/ 1 w 1136"/>
                <a:gd name="T89" fmla="*/ 0 h 972"/>
                <a:gd name="T90" fmla="*/ 1 w 1136"/>
                <a:gd name="T91" fmla="*/ 0 h 972"/>
                <a:gd name="T92" fmla="*/ 1 w 1136"/>
                <a:gd name="T93" fmla="*/ 0 h 972"/>
                <a:gd name="T94" fmla="*/ 1 w 1136"/>
                <a:gd name="T95" fmla="*/ 0 h 972"/>
                <a:gd name="T96" fmla="*/ 1 w 1136"/>
                <a:gd name="T97" fmla="*/ 0 h 972"/>
                <a:gd name="T98" fmla="*/ 1 w 1136"/>
                <a:gd name="T99" fmla="*/ 0 h 972"/>
                <a:gd name="T100" fmla="*/ 1 w 1136"/>
                <a:gd name="T101" fmla="*/ 0 h 972"/>
                <a:gd name="T102" fmla="*/ 1 w 1136"/>
                <a:gd name="T103" fmla="*/ 0 h 972"/>
                <a:gd name="T104" fmla="*/ 1 w 1136"/>
                <a:gd name="T105" fmla="*/ 0 h 972"/>
                <a:gd name="T106" fmla="*/ 1 w 1136"/>
                <a:gd name="T107" fmla="*/ 0 h 972"/>
                <a:gd name="T108" fmla="*/ 1 w 1136"/>
                <a:gd name="T109" fmla="*/ 0 h 972"/>
                <a:gd name="T110" fmla="*/ 1 w 1136"/>
                <a:gd name="T111" fmla="*/ 0 h 972"/>
                <a:gd name="T112" fmla="*/ 1 w 1136"/>
                <a:gd name="T113" fmla="*/ 0 h 972"/>
                <a:gd name="T114" fmla="*/ 1 w 1136"/>
                <a:gd name="T115" fmla="*/ 0 h 972"/>
                <a:gd name="T116" fmla="*/ 1 w 1136"/>
                <a:gd name="T117" fmla="*/ 0 h 972"/>
                <a:gd name="T118" fmla="*/ 1 w 1136"/>
                <a:gd name="T119" fmla="*/ 0 h 972"/>
                <a:gd name="T120" fmla="*/ 1 w 1136"/>
                <a:gd name="T121" fmla="*/ 0 h 972"/>
                <a:gd name="T122" fmla="*/ 1 w 1136"/>
                <a:gd name="T123" fmla="*/ 0 h 97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136"/>
                <a:gd name="T187" fmla="*/ 0 h 972"/>
                <a:gd name="T188" fmla="*/ 1136 w 1136"/>
                <a:gd name="T189" fmla="*/ 972 h 97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136" h="972">
                  <a:moveTo>
                    <a:pt x="0" y="819"/>
                  </a:moveTo>
                  <a:lnTo>
                    <a:pt x="3" y="824"/>
                  </a:lnTo>
                  <a:lnTo>
                    <a:pt x="6" y="824"/>
                  </a:lnTo>
                  <a:lnTo>
                    <a:pt x="13" y="821"/>
                  </a:lnTo>
                  <a:lnTo>
                    <a:pt x="19" y="818"/>
                  </a:lnTo>
                  <a:lnTo>
                    <a:pt x="21" y="817"/>
                  </a:lnTo>
                  <a:lnTo>
                    <a:pt x="24" y="818"/>
                  </a:lnTo>
                  <a:lnTo>
                    <a:pt x="32" y="827"/>
                  </a:lnTo>
                  <a:lnTo>
                    <a:pt x="40" y="833"/>
                  </a:lnTo>
                  <a:lnTo>
                    <a:pt x="47" y="844"/>
                  </a:lnTo>
                  <a:lnTo>
                    <a:pt x="49" y="856"/>
                  </a:lnTo>
                  <a:lnTo>
                    <a:pt x="51" y="859"/>
                  </a:lnTo>
                  <a:lnTo>
                    <a:pt x="56" y="859"/>
                  </a:lnTo>
                  <a:lnTo>
                    <a:pt x="58" y="859"/>
                  </a:lnTo>
                  <a:lnTo>
                    <a:pt x="59" y="861"/>
                  </a:lnTo>
                  <a:lnTo>
                    <a:pt x="58" y="865"/>
                  </a:lnTo>
                  <a:lnTo>
                    <a:pt x="52" y="871"/>
                  </a:lnTo>
                  <a:lnTo>
                    <a:pt x="50" y="875"/>
                  </a:lnTo>
                  <a:lnTo>
                    <a:pt x="45" y="878"/>
                  </a:lnTo>
                  <a:lnTo>
                    <a:pt x="42" y="881"/>
                  </a:lnTo>
                  <a:lnTo>
                    <a:pt x="42" y="885"/>
                  </a:lnTo>
                  <a:lnTo>
                    <a:pt x="42" y="889"/>
                  </a:lnTo>
                  <a:lnTo>
                    <a:pt x="45" y="891"/>
                  </a:lnTo>
                  <a:lnTo>
                    <a:pt x="51" y="891"/>
                  </a:lnTo>
                  <a:lnTo>
                    <a:pt x="55" y="890"/>
                  </a:lnTo>
                  <a:lnTo>
                    <a:pt x="56" y="891"/>
                  </a:lnTo>
                  <a:lnTo>
                    <a:pt x="56" y="893"/>
                  </a:lnTo>
                  <a:lnTo>
                    <a:pt x="58" y="895"/>
                  </a:lnTo>
                  <a:lnTo>
                    <a:pt x="64" y="902"/>
                  </a:lnTo>
                  <a:lnTo>
                    <a:pt x="68" y="903"/>
                  </a:lnTo>
                  <a:lnTo>
                    <a:pt x="70" y="903"/>
                  </a:lnTo>
                  <a:lnTo>
                    <a:pt x="71" y="909"/>
                  </a:lnTo>
                  <a:lnTo>
                    <a:pt x="81" y="907"/>
                  </a:lnTo>
                  <a:lnTo>
                    <a:pt x="85" y="908"/>
                  </a:lnTo>
                  <a:lnTo>
                    <a:pt x="86" y="910"/>
                  </a:lnTo>
                  <a:lnTo>
                    <a:pt x="89" y="910"/>
                  </a:lnTo>
                  <a:lnTo>
                    <a:pt x="91" y="913"/>
                  </a:lnTo>
                  <a:lnTo>
                    <a:pt x="70" y="925"/>
                  </a:lnTo>
                  <a:lnTo>
                    <a:pt x="73" y="938"/>
                  </a:lnTo>
                  <a:lnTo>
                    <a:pt x="75" y="945"/>
                  </a:lnTo>
                  <a:lnTo>
                    <a:pt x="82" y="950"/>
                  </a:lnTo>
                  <a:lnTo>
                    <a:pt x="85" y="952"/>
                  </a:lnTo>
                  <a:lnTo>
                    <a:pt x="92" y="950"/>
                  </a:lnTo>
                  <a:lnTo>
                    <a:pt x="101" y="949"/>
                  </a:lnTo>
                  <a:lnTo>
                    <a:pt x="103" y="954"/>
                  </a:lnTo>
                  <a:lnTo>
                    <a:pt x="103" y="960"/>
                  </a:lnTo>
                  <a:lnTo>
                    <a:pt x="104" y="962"/>
                  </a:lnTo>
                  <a:lnTo>
                    <a:pt x="106" y="962"/>
                  </a:lnTo>
                  <a:lnTo>
                    <a:pt x="110" y="966"/>
                  </a:lnTo>
                  <a:lnTo>
                    <a:pt x="113" y="966"/>
                  </a:lnTo>
                  <a:lnTo>
                    <a:pt x="116" y="968"/>
                  </a:lnTo>
                  <a:lnTo>
                    <a:pt x="121" y="967"/>
                  </a:lnTo>
                  <a:lnTo>
                    <a:pt x="121" y="966"/>
                  </a:lnTo>
                  <a:lnTo>
                    <a:pt x="124" y="964"/>
                  </a:lnTo>
                  <a:lnTo>
                    <a:pt x="127" y="969"/>
                  </a:lnTo>
                  <a:lnTo>
                    <a:pt x="129" y="969"/>
                  </a:lnTo>
                  <a:lnTo>
                    <a:pt x="130" y="963"/>
                  </a:lnTo>
                  <a:lnTo>
                    <a:pt x="133" y="964"/>
                  </a:lnTo>
                  <a:lnTo>
                    <a:pt x="134" y="967"/>
                  </a:lnTo>
                  <a:lnTo>
                    <a:pt x="136" y="967"/>
                  </a:lnTo>
                  <a:lnTo>
                    <a:pt x="137" y="960"/>
                  </a:lnTo>
                  <a:lnTo>
                    <a:pt x="140" y="960"/>
                  </a:lnTo>
                  <a:lnTo>
                    <a:pt x="143" y="962"/>
                  </a:lnTo>
                  <a:lnTo>
                    <a:pt x="149" y="962"/>
                  </a:lnTo>
                  <a:lnTo>
                    <a:pt x="149" y="968"/>
                  </a:lnTo>
                  <a:lnTo>
                    <a:pt x="155" y="967"/>
                  </a:lnTo>
                  <a:lnTo>
                    <a:pt x="152" y="957"/>
                  </a:lnTo>
                  <a:lnTo>
                    <a:pt x="157" y="958"/>
                  </a:lnTo>
                  <a:lnTo>
                    <a:pt x="173" y="968"/>
                  </a:lnTo>
                  <a:lnTo>
                    <a:pt x="170" y="972"/>
                  </a:lnTo>
                  <a:lnTo>
                    <a:pt x="196" y="969"/>
                  </a:lnTo>
                  <a:lnTo>
                    <a:pt x="201" y="968"/>
                  </a:lnTo>
                  <a:lnTo>
                    <a:pt x="207" y="963"/>
                  </a:lnTo>
                  <a:lnTo>
                    <a:pt x="214" y="961"/>
                  </a:lnTo>
                  <a:lnTo>
                    <a:pt x="219" y="960"/>
                  </a:lnTo>
                  <a:lnTo>
                    <a:pt x="226" y="962"/>
                  </a:lnTo>
                  <a:lnTo>
                    <a:pt x="236" y="967"/>
                  </a:lnTo>
                  <a:lnTo>
                    <a:pt x="239" y="966"/>
                  </a:lnTo>
                  <a:lnTo>
                    <a:pt x="242" y="964"/>
                  </a:lnTo>
                  <a:lnTo>
                    <a:pt x="245" y="960"/>
                  </a:lnTo>
                  <a:lnTo>
                    <a:pt x="250" y="955"/>
                  </a:lnTo>
                  <a:lnTo>
                    <a:pt x="255" y="952"/>
                  </a:lnTo>
                  <a:lnTo>
                    <a:pt x="257" y="950"/>
                  </a:lnTo>
                  <a:lnTo>
                    <a:pt x="261" y="948"/>
                  </a:lnTo>
                  <a:lnTo>
                    <a:pt x="265" y="946"/>
                  </a:lnTo>
                  <a:lnTo>
                    <a:pt x="272" y="946"/>
                  </a:lnTo>
                  <a:lnTo>
                    <a:pt x="275" y="945"/>
                  </a:lnTo>
                  <a:lnTo>
                    <a:pt x="281" y="937"/>
                  </a:lnTo>
                  <a:lnTo>
                    <a:pt x="285" y="933"/>
                  </a:lnTo>
                  <a:lnTo>
                    <a:pt x="290" y="932"/>
                  </a:lnTo>
                  <a:lnTo>
                    <a:pt x="292" y="937"/>
                  </a:lnTo>
                  <a:lnTo>
                    <a:pt x="298" y="939"/>
                  </a:lnTo>
                  <a:lnTo>
                    <a:pt x="306" y="938"/>
                  </a:lnTo>
                  <a:lnTo>
                    <a:pt x="310" y="938"/>
                  </a:lnTo>
                  <a:lnTo>
                    <a:pt x="314" y="942"/>
                  </a:lnTo>
                  <a:lnTo>
                    <a:pt x="312" y="930"/>
                  </a:lnTo>
                  <a:lnTo>
                    <a:pt x="312" y="921"/>
                  </a:lnTo>
                  <a:lnTo>
                    <a:pt x="315" y="916"/>
                  </a:lnTo>
                  <a:lnTo>
                    <a:pt x="324" y="918"/>
                  </a:lnTo>
                  <a:lnTo>
                    <a:pt x="329" y="915"/>
                  </a:lnTo>
                  <a:lnTo>
                    <a:pt x="330" y="912"/>
                  </a:lnTo>
                  <a:lnTo>
                    <a:pt x="333" y="903"/>
                  </a:lnTo>
                  <a:lnTo>
                    <a:pt x="336" y="901"/>
                  </a:lnTo>
                  <a:lnTo>
                    <a:pt x="347" y="898"/>
                  </a:lnTo>
                  <a:lnTo>
                    <a:pt x="348" y="896"/>
                  </a:lnTo>
                  <a:lnTo>
                    <a:pt x="346" y="890"/>
                  </a:lnTo>
                  <a:lnTo>
                    <a:pt x="345" y="877"/>
                  </a:lnTo>
                  <a:lnTo>
                    <a:pt x="345" y="872"/>
                  </a:lnTo>
                  <a:lnTo>
                    <a:pt x="347" y="867"/>
                  </a:lnTo>
                  <a:lnTo>
                    <a:pt x="353" y="862"/>
                  </a:lnTo>
                  <a:lnTo>
                    <a:pt x="364" y="849"/>
                  </a:lnTo>
                  <a:lnTo>
                    <a:pt x="370" y="847"/>
                  </a:lnTo>
                  <a:lnTo>
                    <a:pt x="374" y="843"/>
                  </a:lnTo>
                  <a:lnTo>
                    <a:pt x="377" y="835"/>
                  </a:lnTo>
                  <a:lnTo>
                    <a:pt x="380" y="824"/>
                  </a:lnTo>
                  <a:lnTo>
                    <a:pt x="386" y="817"/>
                  </a:lnTo>
                  <a:lnTo>
                    <a:pt x="393" y="813"/>
                  </a:lnTo>
                  <a:lnTo>
                    <a:pt x="401" y="814"/>
                  </a:lnTo>
                  <a:lnTo>
                    <a:pt x="408" y="818"/>
                  </a:lnTo>
                  <a:lnTo>
                    <a:pt x="416" y="827"/>
                  </a:lnTo>
                  <a:lnTo>
                    <a:pt x="420" y="832"/>
                  </a:lnTo>
                  <a:lnTo>
                    <a:pt x="426" y="832"/>
                  </a:lnTo>
                  <a:lnTo>
                    <a:pt x="432" y="827"/>
                  </a:lnTo>
                  <a:lnTo>
                    <a:pt x="435" y="821"/>
                  </a:lnTo>
                  <a:lnTo>
                    <a:pt x="434" y="808"/>
                  </a:lnTo>
                  <a:lnTo>
                    <a:pt x="436" y="801"/>
                  </a:lnTo>
                  <a:lnTo>
                    <a:pt x="442" y="801"/>
                  </a:lnTo>
                  <a:lnTo>
                    <a:pt x="452" y="802"/>
                  </a:lnTo>
                  <a:lnTo>
                    <a:pt x="458" y="800"/>
                  </a:lnTo>
                  <a:lnTo>
                    <a:pt x="462" y="791"/>
                  </a:lnTo>
                  <a:lnTo>
                    <a:pt x="465" y="787"/>
                  </a:lnTo>
                  <a:lnTo>
                    <a:pt x="470" y="784"/>
                  </a:lnTo>
                  <a:lnTo>
                    <a:pt x="474" y="785"/>
                  </a:lnTo>
                  <a:lnTo>
                    <a:pt x="494" y="793"/>
                  </a:lnTo>
                  <a:lnTo>
                    <a:pt x="500" y="791"/>
                  </a:lnTo>
                  <a:lnTo>
                    <a:pt x="502" y="787"/>
                  </a:lnTo>
                  <a:lnTo>
                    <a:pt x="503" y="778"/>
                  </a:lnTo>
                  <a:lnTo>
                    <a:pt x="508" y="770"/>
                  </a:lnTo>
                  <a:lnTo>
                    <a:pt x="515" y="766"/>
                  </a:lnTo>
                  <a:lnTo>
                    <a:pt x="521" y="767"/>
                  </a:lnTo>
                  <a:lnTo>
                    <a:pt x="528" y="770"/>
                  </a:lnTo>
                  <a:lnTo>
                    <a:pt x="534" y="767"/>
                  </a:lnTo>
                  <a:lnTo>
                    <a:pt x="544" y="766"/>
                  </a:lnTo>
                  <a:lnTo>
                    <a:pt x="557" y="766"/>
                  </a:lnTo>
                  <a:lnTo>
                    <a:pt x="563" y="761"/>
                  </a:lnTo>
                  <a:lnTo>
                    <a:pt x="570" y="755"/>
                  </a:lnTo>
                  <a:lnTo>
                    <a:pt x="575" y="755"/>
                  </a:lnTo>
                  <a:lnTo>
                    <a:pt x="582" y="759"/>
                  </a:lnTo>
                  <a:lnTo>
                    <a:pt x="589" y="760"/>
                  </a:lnTo>
                  <a:lnTo>
                    <a:pt x="599" y="754"/>
                  </a:lnTo>
                  <a:lnTo>
                    <a:pt x="605" y="743"/>
                  </a:lnTo>
                  <a:lnTo>
                    <a:pt x="609" y="730"/>
                  </a:lnTo>
                  <a:lnTo>
                    <a:pt x="612" y="726"/>
                  </a:lnTo>
                  <a:lnTo>
                    <a:pt x="617" y="725"/>
                  </a:lnTo>
                  <a:lnTo>
                    <a:pt x="628" y="726"/>
                  </a:lnTo>
                  <a:lnTo>
                    <a:pt x="633" y="725"/>
                  </a:lnTo>
                  <a:lnTo>
                    <a:pt x="634" y="723"/>
                  </a:lnTo>
                  <a:lnTo>
                    <a:pt x="635" y="718"/>
                  </a:lnTo>
                  <a:lnTo>
                    <a:pt x="636" y="710"/>
                  </a:lnTo>
                  <a:lnTo>
                    <a:pt x="641" y="704"/>
                  </a:lnTo>
                  <a:lnTo>
                    <a:pt x="649" y="700"/>
                  </a:lnTo>
                  <a:lnTo>
                    <a:pt x="658" y="702"/>
                  </a:lnTo>
                  <a:lnTo>
                    <a:pt x="664" y="706"/>
                  </a:lnTo>
                  <a:lnTo>
                    <a:pt x="673" y="716"/>
                  </a:lnTo>
                  <a:lnTo>
                    <a:pt x="676" y="729"/>
                  </a:lnTo>
                  <a:lnTo>
                    <a:pt x="683" y="730"/>
                  </a:lnTo>
                  <a:lnTo>
                    <a:pt x="688" y="726"/>
                  </a:lnTo>
                  <a:lnTo>
                    <a:pt x="690" y="718"/>
                  </a:lnTo>
                  <a:lnTo>
                    <a:pt x="689" y="702"/>
                  </a:lnTo>
                  <a:lnTo>
                    <a:pt x="691" y="699"/>
                  </a:lnTo>
                  <a:lnTo>
                    <a:pt x="695" y="698"/>
                  </a:lnTo>
                  <a:lnTo>
                    <a:pt x="705" y="695"/>
                  </a:lnTo>
                  <a:lnTo>
                    <a:pt x="712" y="693"/>
                  </a:lnTo>
                  <a:lnTo>
                    <a:pt x="715" y="684"/>
                  </a:lnTo>
                  <a:lnTo>
                    <a:pt x="715" y="674"/>
                  </a:lnTo>
                  <a:lnTo>
                    <a:pt x="721" y="665"/>
                  </a:lnTo>
                  <a:lnTo>
                    <a:pt x="731" y="664"/>
                  </a:lnTo>
                  <a:lnTo>
                    <a:pt x="736" y="657"/>
                  </a:lnTo>
                  <a:lnTo>
                    <a:pt x="735" y="651"/>
                  </a:lnTo>
                  <a:lnTo>
                    <a:pt x="736" y="643"/>
                  </a:lnTo>
                  <a:lnTo>
                    <a:pt x="744" y="642"/>
                  </a:lnTo>
                  <a:lnTo>
                    <a:pt x="752" y="643"/>
                  </a:lnTo>
                  <a:lnTo>
                    <a:pt x="755" y="641"/>
                  </a:lnTo>
                  <a:lnTo>
                    <a:pt x="755" y="636"/>
                  </a:lnTo>
                  <a:lnTo>
                    <a:pt x="752" y="629"/>
                  </a:lnTo>
                  <a:lnTo>
                    <a:pt x="751" y="623"/>
                  </a:lnTo>
                  <a:lnTo>
                    <a:pt x="754" y="618"/>
                  </a:lnTo>
                  <a:lnTo>
                    <a:pt x="762" y="615"/>
                  </a:lnTo>
                  <a:lnTo>
                    <a:pt x="767" y="610"/>
                  </a:lnTo>
                  <a:lnTo>
                    <a:pt x="774" y="599"/>
                  </a:lnTo>
                  <a:lnTo>
                    <a:pt x="794" y="585"/>
                  </a:lnTo>
                  <a:lnTo>
                    <a:pt x="815" y="568"/>
                  </a:lnTo>
                  <a:lnTo>
                    <a:pt x="833" y="570"/>
                  </a:lnTo>
                  <a:lnTo>
                    <a:pt x="841" y="569"/>
                  </a:lnTo>
                  <a:lnTo>
                    <a:pt x="862" y="549"/>
                  </a:lnTo>
                  <a:lnTo>
                    <a:pt x="869" y="543"/>
                  </a:lnTo>
                  <a:lnTo>
                    <a:pt x="871" y="530"/>
                  </a:lnTo>
                  <a:lnTo>
                    <a:pt x="874" y="521"/>
                  </a:lnTo>
                  <a:lnTo>
                    <a:pt x="876" y="517"/>
                  </a:lnTo>
                  <a:lnTo>
                    <a:pt x="881" y="509"/>
                  </a:lnTo>
                  <a:lnTo>
                    <a:pt x="894" y="498"/>
                  </a:lnTo>
                  <a:lnTo>
                    <a:pt x="917" y="478"/>
                  </a:lnTo>
                  <a:lnTo>
                    <a:pt x="926" y="466"/>
                  </a:lnTo>
                  <a:lnTo>
                    <a:pt x="935" y="457"/>
                  </a:lnTo>
                  <a:lnTo>
                    <a:pt x="941" y="452"/>
                  </a:lnTo>
                  <a:lnTo>
                    <a:pt x="949" y="451"/>
                  </a:lnTo>
                  <a:lnTo>
                    <a:pt x="961" y="451"/>
                  </a:lnTo>
                  <a:lnTo>
                    <a:pt x="974" y="450"/>
                  </a:lnTo>
                  <a:lnTo>
                    <a:pt x="985" y="445"/>
                  </a:lnTo>
                  <a:lnTo>
                    <a:pt x="993" y="434"/>
                  </a:lnTo>
                  <a:lnTo>
                    <a:pt x="995" y="428"/>
                  </a:lnTo>
                  <a:lnTo>
                    <a:pt x="995" y="421"/>
                  </a:lnTo>
                  <a:lnTo>
                    <a:pt x="993" y="416"/>
                  </a:lnTo>
                  <a:lnTo>
                    <a:pt x="996" y="408"/>
                  </a:lnTo>
                  <a:lnTo>
                    <a:pt x="999" y="399"/>
                  </a:lnTo>
                  <a:lnTo>
                    <a:pt x="1004" y="391"/>
                  </a:lnTo>
                  <a:lnTo>
                    <a:pt x="1014" y="377"/>
                  </a:lnTo>
                  <a:lnTo>
                    <a:pt x="1015" y="372"/>
                  </a:lnTo>
                  <a:lnTo>
                    <a:pt x="1015" y="347"/>
                  </a:lnTo>
                  <a:lnTo>
                    <a:pt x="1016" y="337"/>
                  </a:lnTo>
                  <a:lnTo>
                    <a:pt x="1022" y="317"/>
                  </a:lnTo>
                  <a:lnTo>
                    <a:pt x="1028" y="308"/>
                  </a:lnTo>
                  <a:lnTo>
                    <a:pt x="1032" y="306"/>
                  </a:lnTo>
                  <a:lnTo>
                    <a:pt x="1046" y="302"/>
                  </a:lnTo>
                  <a:lnTo>
                    <a:pt x="1052" y="299"/>
                  </a:lnTo>
                  <a:lnTo>
                    <a:pt x="1056" y="293"/>
                  </a:lnTo>
                  <a:lnTo>
                    <a:pt x="1059" y="280"/>
                  </a:lnTo>
                  <a:lnTo>
                    <a:pt x="1065" y="283"/>
                  </a:lnTo>
                  <a:lnTo>
                    <a:pt x="1071" y="277"/>
                  </a:lnTo>
                  <a:lnTo>
                    <a:pt x="1074" y="268"/>
                  </a:lnTo>
                  <a:lnTo>
                    <a:pt x="1076" y="265"/>
                  </a:lnTo>
                  <a:lnTo>
                    <a:pt x="1081" y="266"/>
                  </a:lnTo>
                  <a:lnTo>
                    <a:pt x="1083" y="268"/>
                  </a:lnTo>
                  <a:lnTo>
                    <a:pt x="1083" y="274"/>
                  </a:lnTo>
                  <a:lnTo>
                    <a:pt x="1094" y="273"/>
                  </a:lnTo>
                  <a:lnTo>
                    <a:pt x="1100" y="273"/>
                  </a:lnTo>
                  <a:lnTo>
                    <a:pt x="1101" y="261"/>
                  </a:lnTo>
                  <a:lnTo>
                    <a:pt x="1111" y="225"/>
                  </a:lnTo>
                  <a:lnTo>
                    <a:pt x="1113" y="219"/>
                  </a:lnTo>
                  <a:lnTo>
                    <a:pt x="1119" y="196"/>
                  </a:lnTo>
                  <a:lnTo>
                    <a:pt x="1122" y="149"/>
                  </a:lnTo>
                  <a:lnTo>
                    <a:pt x="1124" y="121"/>
                  </a:lnTo>
                  <a:lnTo>
                    <a:pt x="1125" y="109"/>
                  </a:lnTo>
                  <a:lnTo>
                    <a:pt x="1133" y="77"/>
                  </a:lnTo>
                  <a:lnTo>
                    <a:pt x="1135" y="63"/>
                  </a:lnTo>
                  <a:lnTo>
                    <a:pt x="1136" y="49"/>
                  </a:lnTo>
                  <a:lnTo>
                    <a:pt x="1136" y="38"/>
                  </a:lnTo>
                  <a:lnTo>
                    <a:pt x="1131" y="27"/>
                  </a:lnTo>
                  <a:lnTo>
                    <a:pt x="1123" y="11"/>
                  </a:lnTo>
                  <a:lnTo>
                    <a:pt x="1121" y="0"/>
                  </a:lnTo>
                </a:path>
              </a:pathLst>
            </a:custGeom>
            <a:noFill/>
            <a:ln w="158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pl-PL"/>
            </a:p>
          </p:txBody>
        </p:sp>
        <p:sp>
          <p:nvSpPr>
            <p:cNvPr id="289" name="Freeform 84">
              <a:extLst>
                <a:ext uri="{FF2B5EF4-FFF2-40B4-BE49-F238E27FC236}">
                  <a16:creationId xmlns:a16="http://schemas.microsoft.com/office/drawing/2014/main" id="{0867C512-9D1F-6AFB-DD82-28F715094642}"/>
                </a:ext>
              </a:extLst>
            </p:cNvPr>
            <p:cNvSpPr>
              <a:spLocks/>
            </p:cNvSpPr>
            <p:nvPr/>
          </p:nvSpPr>
          <p:spPr bwMode="auto">
            <a:xfrm>
              <a:off x="2912" y="3305"/>
              <a:ext cx="948" cy="870"/>
            </a:xfrm>
            <a:custGeom>
              <a:avLst/>
              <a:gdLst>
                <a:gd name="T0" fmla="*/ 1 w 1896"/>
                <a:gd name="T1" fmla="*/ 0 h 1742"/>
                <a:gd name="T2" fmla="*/ 1 w 1896"/>
                <a:gd name="T3" fmla="*/ 0 h 1742"/>
                <a:gd name="T4" fmla="*/ 1 w 1896"/>
                <a:gd name="T5" fmla="*/ 0 h 1742"/>
                <a:gd name="T6" fmla="*/ 1 w 1896"/>
                <a:gd name="T7" fmla="*/ 0 h 1742"/>
                <a:gd name="T8" fmla="*/ 1 w 1896"/>
                <a:gd name="T9" fmla="*/ 0 h 1742"/>
                <a:gd name="T10" fmla="*/ 1 w 1896"/>
                <a:gd name="T11" fmla="*/ 0 h 1742"/>
                <a:gd name="T12" fmla="*/ 1 w 1896"/>
                <a:gd name="T13" fmla="*/ 0 h 1742"/>
                <a:gd name="T14" fmla="*/ 1 w 1896"/>
                <a:gd name="T15" fmla="*/ 0 h 1742"/>
                <a:gd name="T16" fmla="*/ 1 w 1896"/>
                <a:gd name="T17" fmla="*/ 0 h 1742"/>
                <a:gd name="T18" fmla="*/ 1 w 1896"/>
                <a:gd name="T19" fmla="*/ 0 h 1742"/>
                <a:gd name="T20" fmla="*/ 1 w 1896"/>
                <a:gd name="T21" fmla="*/ 0 h 1742"/>
                <a:gd name="T22" fmla="*/ 1 w 1896"/>
                <a:gd name="T23" fmla="*/ 0 h 1742"/>
                <a:gd name="T24" fmla="*/ 1 w 1896"/>
                <a:gd name="T25" fmla="*/ 0 h 1742"/>
                <a:gd name="T26" fmla="*/ 1 w 1896"/>
                <a:gd name="T27" fmla="*/ 0 h 1742"/>
                <a:gd name="T28" fmla="*/ 1 w 1896"/>
                <a:gd name="T29" fmla="*/ 0 h 1742"/>
                <a:gd name="T30" fmla="*/ 1 w 1896"/>
                <a:gd name="T31" fmla="*/ 0 h 1742"/>
                <a:gd name="T32" fmla="*/ 1 w 1896"/>
                <a:gd name="T33" fmla="*/ 0 h 1742"/>
                <a:gd name="T34" fmla="*/ 1 w 1896"/>
                <a:gd name="T35" fmla="*/ 0 h 1742"/>
                <a:gd name="T36" fmla="*/ 1 w 1896"/>
                <a:gd name="T37" fmla="*/ 0 h 1742"/>
                <a:gd name="T38" fmla="*/ 1 w 1896"/>
                <a:gd name="T39" fmla="*/ 0 h 1742"/>
                <a:gd name="T40" fmla="*/ 1 w 1896"/>
                <a:gd name="T41" fmla="*/ 0 h 1742"/>
                <a:gd name="T42" fmla="*/ 1 w 1896"/>
                <a:gd name="T43" fmla="*/ 0 h 1742"/>
                <a:gd name="T44" fmla="*/ 1 w 1896"/>
                <a:gd name="T45" fmla="*/ 0 h 1742"/>
                <a:gd name="T46" fmla="*/ 1 w 1896"/>
                <a:gd name="T47" fmla="*/ 0 h 1742"/>
                <a:gd name="T48" fmla="*/ 1 w 1896"/>
                <a:gd name="T49" fmla="*/ 0 h 1742"/>
                <a:gd name="T50" fmla="*/ 1 w 1896"/>
                <a:gd name="T51" fmla="*/ 0 h 1742"/>
                <a:gd name="T52" fmla="*/ 1 w 1896"/>
                <a:gd name="T53" fmla="*/ 0 h 1742"/>
                <a:gd name="T54" fmla="*/ 1 w 1896"/>
                <a:gd name="T55" fmla="*/ 0 h 1742"/>
                <a:gd name="T56" fmla="*/ 1 w 1896"/>
                <a:gd name="T57" fmla="*/ 0 h 1742"/>
                <a:gd name="T58" fmla="*/ 1 w 1896"/>
                <a:gd name="T59" fmla="*/ 0 h 1742"/>
                <a:gd name="T60" fmla="*/ 1 w 1896"/>
                <a:gd name="T61" fmla="*/ 0 h 1742"/>
                <a:gd name="T62" fmla="*/ 1 w 1896"/>
                <a:gd name="T63" fmla="*/ 0 h 1742"/>
                <a:gd name="T64" fmla="*/ 1 w 1896"/>
                <a:gd name="T65" fmla="*/ 0 h 1742"/>
                <a:gd name="T66" fmla="*/ 1 w 1896"/>
                <a:gd name="T67" fmla="*/ 0 h 1742"/>
                <a:gd name="T68" fmla="*/ 1 w 1896"/>
                <a:gd name="T69" fmla="*/ 0 h 1742"/>
                <a:gd name="T70" fmla="*/ 1 w 1896"/>
                <a:gd name="T71" fmla="*/ 0 h 1742"/>
                <a:gd name="T72" fmla="*/ 1 w 1896"/>
                <a:gd name="T73" fmla="*/ 0 h 1742"/>
                <a:gd name="T74" fmla="*/ 1 w 1896"/>
                <a:gd name="T75" fmla="*/ 0 h 1742"/>
                <a:gd name="T76" fmla="*/ 1 w 1896"/>
                <a:gd name="T77" fmla="*/ 0 h 1742"/>
                <a:gd name="T78" fmla="*/ 1 w 1896"/>
                <a:gd name="T79" fmla="*/ 0 h 1742"/>
                <a:gd name="T80" fmla="*/ 1 w 1896"/>
                <a:gd name="T81" fmla="*/ 0 h 1742"/>
                <a:gd name="T82" fmla="*/ 1 w 1896"/>
                <a:gd name="T83" fmla="*/ 0 h 1742"/>
                <a:gd name="T84" fmla="*/ 1 w 1896"/>
                <a:gd name="T85" fmla="*/ 0 h 1742"/>
                <a:gd name="T86" fmla="*/ 1 w 1896"/>
                <a:gd name="T87" fmla="*/ 0 h 1742"/>
                <a:gd name="T88" fmla="*/ 1 w 1896"/>
                <a:gd name="T89" fmla="*/ 0 h 1742"/>
                <a:gd name="T90" fmla="*/ 1 w 1896"/>
                <a:gd name="T91" fmla="*/ 0 h 1742"/>
                <a:gd name="T92" fmla="*/ 1 w 1896"/>
                <a:gd name="T93" fmla="*/ 0 h 1742"/>
                <a:gd name="T94" fmla="*/ 1 w 1896"/>
                <a:gd name="T95" fmla="*/ 0 h 1742"/>
                <a:gd name="T96" fmla="*/ 1 w 1896"/>
                <a:gd name="T97" fmla="*/ 0 h 1742"/>
                <a:gd name="T98" fmla="*/ 1 w 1896"/>
                <a:gd name="T99" fmla="*/ 0 h 1742"/>
                <a:gd name="T100" fmla="*/ 1 w 1896"/>
                <a:gd name="T101" fmla="*/ 0 h 1742"/>
                <a:gd name="T102" fmla="*/ 1 w 1896"/>
                <a:gd name="T103" fmla="*/ 0 h 1742"/>
                <a:gd name="T104" fmla="*/ 1 w 1896"/>
                <a:gd name="T105" fmla="*/ 0 h 1742"/>
                <a:gd name="T106" fmla="*/ 1 w 1896"/>
                <a:gd name="T107" fmla="*/ 0 h 1742"/>
                <a:gd name="T108" fmla="*/ 1 w 1896"/>
                <a:gd name="T109" fmla="*/ 0 h 1742"/>
                <a:gd name="T110" fmla="*/ 1 w 1896"/>
                <a:gd name="T111" fmla="*/ 0 h 1742"/>
                <a:gd name="T112" fmla="*/ 1 w 1896"/>
                <a:gd name="T113" fmla="*/ 0 h 1742"/>
                <a:gd name="T114" fmla="*/ 1 w 1896"/>
                <a:gd name="T115" fmla="*/ 0 h 1742"/>
                <a:gd name="T116" fmla="*/ 1 w 1896"/>
                <a:gd name="T117" fmla="*/ 0 h 1742"/>
                <a:gd name="T118" fmla="*/ 1 w 1896"/>
                <a:gd name="T119" fmla="*/ 0 h 1742"/>
                <a:gd name="T120" fmla="*/ 1 w 1896"/>
                <a:gd name="T121" fmla="*/ 0 h 1742"/>
                <a:gd name="T122" fmla="*/ 1 w 1896"/>
                <a:gd name="T123" fmla="*/ 0 h 1742"/>
                <a:gd name="T124" fmla="*/ 1 w 1896"/>
                <a:gd name="T125" fmla="*/ 0 h 174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896"/>
                <a:gd name="T190" fmla="*/ 0 h 1742"/>
                <a:gd name="T191" fmla="*/ 1896 w 1896"/>
                <a:gd name="T192" fmla="*/ 1742 h 1742"/>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896" h="1742">
                  <a:moveTo>
                    <a:pt x="1886" y="1300"/>
                  </a:moveTo>
                  <a:lnTo>
                    <a:pt x="1884" y="1290"/>
                  </a:lnTo>
                  <a:lnTo>
                    <a:pt x="1880" y="1284"/>
                  </a:lnTo>
                  <a:lnTo>
                    <a:pt x="1880" y="1277"/>
                  </a:lnTo>
                  <a:lnTo>
                    <a:pt x="1879" y="1272"/>
                  </a:lnTo>
                  <a:lnTo>
                    <a:pt x="1884" y="1267"/>
                  </a:lnTo>
                  <a:lnTo>
                    <a:pt x="1890" y="1259"/>
                  </a:lnTo>
                  <a:lnTo>
                    <a:pt x="1890" y="1251"/>
                  </a:lnTo>
                  <a:lnTo>
                    <a:pt x="1888" y="1247"/>
                  </a:lnTo>
                  <a:lnTo>
                    <a:pt x="1882" y="1247"/>
                  </a:lnTo>
                  <a:lnTo>
                    <a:pt x="1879" y="1244"/>
                  </a:lnTo>
                  <a:lnTo>
                    <a:pt x="1878" y="1241"/>
                  </a:lnTo>
                  <a:lnTo>
                    <a:pt x="1874" y="1235"/>
                  </a:lnTo>
                  <a:lnTo>
                    <a:pt x="1874" y="1230"/>
                  </a:lnTo>
                  <a:lnTo>
                    <a:pt x="1881" y="1225"/>
                  </a:lnTo>
                  <a:lnTo>
                    <a:pt x="1896" y="1223"/>
                  </a:lnTo>
                  <a:lnTo>
                    <a:pt x="1894" y="1215"/>
                  </a:lnTo>
                  <a:lnTo>
                    <a:pt x="1881" y="1212"/>
                  </a:lnTo>
                  <a:lnTo>
                    <a:pt x="1879" y="1207"/>
                  </a:lnTo>
                  <a:lnTo>
                    <a:pt x="1865" y="1189"/>
                  </a:lnTo>
                  <a:lnTo>
                    <a:pt x="1856" y="1181"/>
                  </a:lnTo>
                  <a:lnTo>
                    <a:pt x="1854" y="1173"/>
                  </a:lnTo>
                  <a:lnTo>
                    <a:pt x="1854" y="1168"/>
                  </a:lnTo>
                  <a:lnTo>
                    <a:pt x="1851" y="1161"/>
                  </a:lnTo>
                  <a:lnTo>
                    <a:pt x="1842" y="1160"/>
                  </a:lnTo>
                  <a:lnTo>
                    <a:pt x="1839" y="1156"/>
                  </a:lnTo>
                  <a:lnTo>
                    <a:pt x="1839" y="1155"/>
                  </a:lnTo>
                  <a:lnTo>
                    <a:pt x="1842" y="1154"/>
                  </a:lnTo>
                  <a:lnTo>
                    <a:pt x="1844" y="1155"/>
                  </a:lnTo>
                  <a:lnTo>
                    <a:pt x="1847" y="1154"/>
                  </a:lnTo>
                  <a:lnTo>
                    <a:pt x="1847" y="1150"/>
                  </a:lnTo>
                  <a:lnTo>
                    <a:pt x="1843" y="1146"/>
                  </a:lnTo>
                  <a:lnTo>
                    <a:pt x="1849" y="1134"/>
                  </a:lnTo>
                  <a:lnTo>
                    <a:pt x="1849" y="1125"/>
                  </a:lnTo>
                  <a:lnTo>
                    <a:pt x="1847" y="1123"/>
                  </a:lnTo>
                  <a:lnTo>
                    <a:pt x="1844" y="1122"/>
                  </a:lnTo>
                  <a:lnTo>
                    <a:pt x="1842" y="1119"/>
                  </a:lnTo>
                  <a:lnTo>
                    <a:pt x="1829" y="1117"/>
                  </a:lnTo>
                  <a:lnTo>
                    <a:pt x="1817" y="1110"/>
                  </a:lnTo>
                  <a:lnTo>
                    <a:pt x="1813" y="1105"/>
                  </a:lnTo>
                  <a:lnTo>
                    <a:pt x="1811" y="1106"/>
                  </a:lnTo>
                  <a:lnTo>
                    <a:pt x="1807" y="1100"/>
                  </a:lnTo>
                  <a:lnTo>
                    <a:pt x="1807" y="1098"/>
                  </a:lnTo>
                  <a:lnTo>
                    <a:pt x="1809" y="1092"/>
                  </a:lnTo>
                  <a:lnTo>
                    <a:pt x="1809" y="1088"/>
                  </a:lnTo>
                  <a:lnTo>
                    <a:pt x="1805" y="1082"/>
                  </a:lnTo>
                  <a:lnTo>
                    <a:pt x="1814" y="1076"/>
                  </a:lnTo>
                  <a:lnTo>
                    <a:pt x="1831" y="1042"/>
                  </a:lnTo>
                  <a:lnTo>
                    <a:pt x="1831" y="1033"/>
                  </a:lnTo>
                  <a:lnTo>
                    <a:pt x="1830" y="1027"/>
                  </a:lnTo>
                  <a:lnTo>
                    <a:pt x="1825" y="1019"/>
                  </a:lnTo>
                  <a:lnTo>
                    <a:pt x="1817" y="1010"/>
                  </a:lnTo>
                  <a:lnTo>
                    <a:pt x="1814" y="1005"/>
                  </a:lnTo>
                  <a:lnTo>
                    <a:pt x="1814" y="997"/>
                  </a:lnTo>
                  <a:lnTo>
                    <a:pt x="1817" y="977"/>
                  </a:lnTo>
                  <a:lnTo>
                    <a:pt x="1815" y="968"/>
                  </a:lnTo>
                  <a:lnTo>
                    <a:pt x="1813" y="964"/>
                  </a:lnTo>
                  <a:lnTo>
                    <a:pt x="1807" y="959"/>
                  </a:lnTo>
                  <a:lnTo>
                    <a:pt x="1800" y="958"/>
                  </a:lnTo>
                  <a:lnTo>
                    <a:pt x="1796" y="956"/>
                  </a:lnTo>
                  <a:lnTo>
                    <a:pt x="1795" y="951"/>
                  </a:lnTo>
                  <a:lnTo>
                    <a:pt x="1794" y="937"/>
                  </a:lnTo>
                  <a:lnTo>
                    <a:pt x="1793" y="932"/>
                  </a:lnTo>
                  <a:lnTo>
                    <a:pt x="1779" y="904"/>
                  </a:lnTo>
                  <a:lnTo>
                    <a:pt x="1775" y="894"/>
                  </a:lnTo>
                  <a:lnTo>
                    <a:pt x="1771" y="892"/>
                  </a:lnTo>
                  <a:lnTo>
                    <a:pt x="1765" y="892"/>
                  </a:lnTo>
                  <a:lnTo>
                    <a:pt x="1745" y="891"/>
                  </a:lnTo>
                  <a:lnTo>
                    <a:pt x="1734" y="888"/>
                  </a:lnTo>
                  <a:lnTo>
                    <a:pt x="1730" y="882"/>
                  </a:lnTo>
                  <a:lnTo>
                    <a:pt x="1718" y="867"/>
                  </a:lnTo>
                  <a:lnTo>
                    <a:pt x="1713" y="864"/>
                  </a:lnTo>
                  <a:lnTo>
                    <a:pt x="1710" y="867"/>
                  </a:lnTo>
                  <a:lnTo>
                    <a:pt x="1692" y="867"/>
                  </a:lnTo>
                  <a:lnTo>
                    <a:pt x="1682" y="866"/>
                  </a:lnTo>
                  <a:lnTo>
                    <a:pt x="1670" y="868"/>
                  </a:lnTo>
                  <a:lnTo>
                    <a:pt x="1652" y="868"/>
                  </a:lnTo>
                  <a:lnTo>
                    <a:pt x="1650" y="840"/>
                  </a:lnTo>
                  <a:lnTo>
                    <a:pt x="1650" y="819"/>
                  </a:lnTo>
                  <a:lnTo>
                    <a:pt x="1649" y="814"/>
                  </a:lnTo>
                  <a:lnTo>
                    <a:pt x="1639" y="807"/>
                  </a:lnTo>
                  <a:lnTo>
                    <a:pt x="1627" y="799"/>
                  </a:lnTo>
                  <a:lnTo>
                    <a:pt x="1620" y="790"/>
                  </a:lnTo>
                  <a:lnTo>
                    <a:pt x="1621" y="786"/>
                  </a:lnTo>
                  <a:lnTo>
                    <a:pt x="1633" y="786"/>
                  </a:lnTo>
                  <a:lnTo>
                    <a:pt x="1655" y="780"/>
                  </a:lnTo>
                  <a:lnTo>
                    <a:pt x="1668" y="774"/>
                  </a:lnTo>
                  <a:lnTo>
                    <a:pt x="1677" y="769"/>
                  </a:lnTo>
                  <a:lnTo>
                    <a:pt x="1683" y="768"/>
                  </a:lnTo>
                  <a:lnTo>
                    <a:pt x="1693" y="769"/>
                  </a:lnTo>
                  <a:lnTo>
                    <a:pt x="1691" y="759"/>
                  </a:lnTo>
                  <a:lnTo>
                    <a:pt x="1691" y="741"/>
                  </a:lnTo>
                  <a:lnTo>
                    <a:pt x="1687" y="731"/>
                  </a:lnTo>
                  <a:lnTo>
                    <a:pt x="1688" y="727"/>
                  </a:lnTo>
                  <a:lnTo>
                    <a:pt x="1692" y="726"/>
                  </a:lnTo>
                  <a:lnTo>
                    <a:pt x="1700" y="729"/>
                  </a:lnTo>
                  <a:lnTo>
                    <a:pt x="1707" y="730"/>
                  </a:lnTo>
                  <a:lnTo>
                    <a:pt x="1716" y="729"/>
                  </a:lnTo>
                  <a:lnTo>
                    <a:pt x="1724" y="726"/>
                  </a:lnTo>
                  <a:lnTo>
                    <a:pt x="1730" y="720"/>
                  </a:lnTo>
                  <a:lnTo>
                    <a:pt x="1739" y="707"/>
                  </a:lnTo>
                  <a:lnTo>
                    <a:pt x="1741" y="697"/>
                  </a:lnTo>
                  <a:lnTo>
                    <a:pt x="1740" y="695"/>
                  </a:lnTo>
                  <a:lnTo>
                    <a:pt x="1728" y="679"/>
                  </a:lnTo>
                  <a:lnTo>
                    <a:pt x="1723" y="670"/>
                  </a:lnTo>
                  <a:lnTo>
                    <a:pt x="1698" y="670"/>
                  </a:lnTo>
                  <a:lnTo>
                    <a:pt x="1682" y="673"/>
                  </a:lnTo>
                  <a:lnTo>
                    <a:pt x="1657" y="676"/>
                  </a:lnTo>
                  <a:lnTo>
                    <a:pt x="1645" y="674"/>
                  </a:lnTo>
                  <a:lnTo>
                    <a:pt x="1639" y="662"/>
                  </a:lnTo>
                  <a:lnTo>
                    <a:pt x="1633" y="654"/>
                  </a:lnTo>
                  <a:lnTo>
                    <a:pt x="1632" y="640"/>
                  </a:lnTo>
                  <a:lnTo>
                    <a:pt x="1627" y="635"/>
                  </a:lnTo>
                  <a:lnTo>
                    <a:pt x="1619" y="628"/>
                  </a:lnTo>
                  <a:lnTo>
                    <a:pt x="1614" y="608"/>
                  </a:lnTo>
                  <a:lnTo>
                    <a:pt x="1614" y="602"/>
                  </a:lnTo>
                  <a:lnTo>
                    <a:pt x="1615" y="595"/>
                  </a:lnTo>
                  <a:lnTo>
                    <a:pt x="1614" y="588"/>
                  </a:lnTo>
                  <a:lnTo>
                    <a:pt x="1615" y="582"/>
                  </a:lnTo>
                  <a:lnTo>
                    <a:pt x="1621" y="576"/>
                  </a:lnTo>
                  <a:lnTo>
                    <a:pt x="1632" y="571"/>
                  </a:lnTo>
                  <a:lnTo>
                    <a:pt x="1634" y="568"/>
                  </a:lnTo>
                  <a:lnTo>
                    <a:pt x="1643" y="548"/>
                  </a:lnTo>
                  <a:lnTo>
                    <a:pt x="1643" y="542"/>
                  </a:lnTo>
                  <a:lnTo>
                    <a:pt x="1640" y="539"/>
                  </a:lnTo>
                  <a:lnTo>
                    <a:pt x="1638" y="536"/>
                  </a:lnTo>
                  <a:lnTo>
                    <a:pt x="1632" y="535"/>
                  </a:lnTo>
                  <a:lnTo>
                    <a:pt x="1622" y="530"/>
                  </a:lnTo>
                  <a:lnTo>
                    <a:pt x="1607" y="523"/>
                  </a:lnTo>
                  <a:lnTo>
                    <a:pt x="1607" y="518"/>
                  </a:lnTo>
                  <a:lnTo>
                    <a:pt x="1607" y="515"/>
                  </a:lnTo>
                  <a:lnTo>
                    <a:pt x="1609" y="511"/>
                  </a:lnTo>
                  <a:lnTo>
                    <a:pt x="1615" y="509"/>
                  </a:lnTo>
                  <a:lnTo>
                    <a:pt x="1619" y="506"/>
                  </a:lnTo>
                  <a:lnTo>
                    <a:pt x="1621" y="501"/>
                  </a:lnTo>
                  <a:lnTo>
                    <a:pt x="1621" y="494"/>
                  </a:lnTo>
                  <a:lnTo>
                    <a:pt x="1626" y="493"/>
                  </a:lnTo>
                  <a:lnTo>
                    <a:pt x="1630" y="487"/>
                  </a:lnTo>
                  <a:lnTo>
                    <a:pt x="1630" y="482"/>
                  </a:lnTo>
                  <a:lnTo>
                    <a:pt x="1627" y="481"/>
                  </a:lnTo>
                  <a:lnTo>
                    <a:pt x="1621" y="482"/>
                  </a:lnTo>
                  <a:lnTo>
                    <a:pt x="1618" y="481"/>
                  </a:lnTo>
                  <a:lnTo>
                    <a:pt x="1614" y="475"/>
                  </a:lnTo>
                  <a:lnTo>
                    <a:pt x="1613" y="471"/>
                  </a:lnTo>
                  <a:lnTo>
                    <a:pt x="1616" y="469"/>
                  </a:lnTo>
                  <a:lnTo>
                    <a:pt x="1620" y="467"/>
                  </a:lnTo>
                  <a:lnTo>
                    <a:pt x="1636" y="465"/>
                  </a:lnTo>
                  <a:lnTo>
                    <a:pt x="1639" y="464"/>
                  </a:lnTo>
                  <a:lnTo>
                    <a:pt x="1640" y="462"/>
                  </a:lnTo>
                  <a:lnTo>
                    <a:pt x="1640" y="459"/>
                  </a:lnTo>
                  <a:lnTo>
                    <a:pt x="1640" y="458"/>
                  </a:lnTo>
                  <a:lnTo>
                    <a:pt x="1637" y="458"/>
                  </a:lnTo>
                  <a:lnTo>
                    <a:pt x="1633" y="455"/>
                  </a:lnTo>
                  <a:lnTo>
                    <a:pt x="1632" y="450"/>
                  </a:lnTo>
                  <a:lnTo>
                    <a:pt x="1625" y="445"/>
                  </a:lnTo>
                  <a:lnTo>
                    <a:pt x="1621" y="441"/>
                  </a:lnTo>
                  <a:lnTo>
                    <a:pt x="1621" y="436"/>
                  </a:lnTo>
                  <a:lnTo>
                    <a:pt x="1622" y="432"/>
                  </a:lnTo>
                  <a:lnTo>
                    <a:pt x="1625" y="429"/>
                  </a:lnTo>
                  <a:lnTo>
                    <a:pt x="1630" y="429"/>
                  </a:lnTo>
                  <a:lnTo>
                    <a:pt x="1631" y="427"/>
                  </a:lnTo>
                  <a:lnTo>
                    <a:pt x="1630" y="426"/>
                  </a:lnTo>
                  <a:lnTo>
                    <a:pt x="1627" y="424"/>
                  </a:lnTo>
                  <a:lnTo>
                    <a:pt x="1608" y="427"/>
                  </a:lnTo>
                  <a:lnTo>
                    <a:pt x="1598" y="424"/>
                  </a:lnTo>
                  <a:lnTo>
                    <a:pt x="1595" y="421"/>
                  </a:lnTo>
                  <a:lnTo>
                    <a:pt x="1594" y="417"/>
                  </a:lnTo>
                  <a:lnTo>
                    <a:pt x="1595" y="415"/>
                  </a:lnTo>
                  <a:lnTo>
                    <a:pt x="1597" y="415"/>
                  </a:lnTo>
                  <a:lnTo>
                    <a:pt x="1615" y="416"/>
                  </a:lnTo>
                  <a:lnTo>
                    <a:pt x="1615" y="411"/>
                  </a:lnTo>
                  <a:lnTo>
                    <a:pt x="1600" y="405"/>
                  </a:lnTo>
                  <a:lnTo>
                    <a:pt x="1589" y="405"/>
                  </a:lnTo>
                  <a:lnTo>
                    <a:pt x="1594" y="398"/>
                  </a:lnTo>
                  <a:lnTo>
                    <a:pt x="1603" y="374"/>
                  </a:lnTo>
                  <a:lnTo>
                    <a:pt x="1604" y="362"/>
                  </a:lnTo>
                  <a:lnTo>
                    <a:pt x="1602" y="338"/>
                  </a:lnTo>
                  <a:lnTo>
                    <a:pt x="1604" y="325"/>
                  </a:lnTo>
                  <a:lnTo>
                    <a:pt x="1603" y="315"/>
                  </a:lnTo>
                  <a:lnTo>
                    <a:pt x="1585" y="296"/>
                  </a:lnTo>
                  <a:lnTo>
                    <a:pt x="1578" y="293"/>
                  </a:lnTo>
                  <a:lnTo>
                    <a:pt x="1576" y="290"/>
                  </a:lnTo>
                  <a:lnTo>
                    <a:pt x="1579" y="286"/>
                  </a:lnTo>
                  <a:lnTo>
                    <a:pt x="1592" y="283"/>
                  </a:lnTo>
                  <a:lnTo>
                    <a:pt x="1601" y="283"/>
                  </a:lnTo>
                  <a:lnTo>
                    <a:pt x="1604" y="278"/>
                  </a:lnTo>
                  <a:lnTo>
                    <a:pt x="1602" y="275"/>
                  </a:lnTo>
                  <a:lnTo>
                    <a:pt x="1592" y="273"/>
                  </a:lnTo>
                  <a:lnTo>
                    <a:pt x="1574" y="265"/>
                  </a:lnTo>
                  <a:lnTo>
                    <a:pt x="1580" y="248"/>
                  </a:lnTo>
                  <a:lnTo>
                    <a:pt x="1590" y="232"/>
                  </a:lnTo>
                  <a:lnTo>
                    <a:pt x="1598" y="219"/>
                  </a:lnTo>
                  <a:lnTo>
                    <a:pt x="1601" y="206"/>
                  </a:lnTo>
                  <a:lnTo>
                    <a:pt x="1604" y="198"/>
                  </a:lnTo>
                  <a:lnTo>
                    <a:pt x="1606" y="195"/>
                  </a:lnTo>
                  <a:lnTo>
                    <a:pt x="1632" y="182"/>
                  </a:lnTo>
                  <a:lnTo>
                    <a:pt x="1621" y="173"/>
                  </a:lnTo>
                  <a:lnTo>
                    <a:pt x="1615" y="161"/>
                  </a:lnTo>
                  <a:lnTo>
                    <a:pt x="1620" y="156"/>
                  </a:lnTo>
                  <a:lnTo>
                    <a:pt x="1624" y="153"/>
                  </a:lnTo>
                  <a:lnTo>
                    <a:pt x="1616" y="152"/>
                  </a:lnTo>
                  <a:lnTo>
                    <a:pt x="1616" y="150"/>
                  </a:lnTo>
                  <a:lnTo>
                    <a:pt x="1614" y="148"/>
                  </a:lnTo>
                  <a:lnTo>
                    <a:pt x="1616" y="143"/>
                  </a:lnTo>
                  <a:lnTo>
                    <a:pt x="1607" y="123"/>
                  </a:lnTo>
                  <a:lnTo>
                    <a:pt x="1606" y="119"/>
                  </a:lnTo>
                  <a:lnTo>
                    <a:pt x="1596" y="122"/>
                  </a:lnTo>
                  <a:lnTo>
                    <a:pt x="1592" y="123"/>
                  </a:lnTo>
                  <a:lnTo>
                    <a:pt x="1590" y="126"/>
                  </a:lnTo>
                  <a:lnTo>
                    <a:pt x="1591" y="142"/>
                  </a:lnTo>
                  <a:lnTo>
                    <a:pt x="1589" y="150"/>
                  </a:lnTo>
                  <a:lnTo>
                    <a:pt x="1584" y="154"/>
                  </a:lnTo>
                  <a:lnTo>
                    <a:pt x="1577" y="153"/>
                  </a:lnTo>
                  <a:lnTo>
                    <a:pt x="1574" y="140"/>
                  </a:lnTo>
                  <a:lnTo>
                    <a:pt x="1565" y="130"/>
                  </a:lnTo>
                  <a:lnTo>
                    <a:pt x="1559" y="126"/>
                  </a:lnTo>
                  <a:lnTo>
                    <a:pt x="1550" y="124"/>
                  </a:lnTo>
                  <a:lnTo>
                    <a:pt x="1542" y="128"/>
                  </a:lnTo>
                  <a:lnTo>
                    <a:pt x="1537" y="134"/>
                  </a:lnTo>
                  <a:lnTo>
                    <a:pt x="1536" y="142"/>
                  </a:lnTo>
                  <a:lnTo>
                    <a:pt x="1535" y="147"/>
                  </a:lnTo>
                  <a:lnTo>
                    <a:pt x="1534" y="149"/>
                  </a:lnTo>
                  <a:lnTo>
                    <a:pt x="1529" y="150"/>
                  </a:lnTo>
                  <a:lnTo>
                    <a:pt x="1518" y="149"/>
                  </a:lnTo>
                  <a:lnTo>
                    <a:pt x="1513" y="150"/>
                  </a:lnTo>
                  <a:lnTo>
                    <a:pt x="1510" y="154"/>
                  </a:lnTo>
                  <a:lnTo>
                    <a:pt x="1506" y="167"/>
                  </a:lnTo>
                  <a:lnTo>
                    <a:pt x="1500" y="178"/>
                  </a:lnTo>
                  <a:lnTo>
                    <a:pt x="1490" y="184"/>
                  </a:lnTo>
                  <a:lnTo>
                    <a:pt x="1483" y="183"/>
                  </a:lnTo>
                  <a:lnTo>
                    <a:pt x="1476" y="179"/>
                  </a:lnTo>
                  <a:lnTo>
                    <a:pt x="1471" y="179"/>
                  </a:lnTo>
                  <a:lnTo>
                    <a:pt x="1464" y="185"/>
                  </a:lnTo>
                  <a:lnTo>
                    <a:pt x="1458" y="190"/>
                  </a:lnTo>
                  <a:lnTo>
                    <a:pt x="1445" y="190"/>
                  </a:lnTo>
                  <a:lnTo>
                    <a:pt x="1435" y="191"/>
                  </a:lnTo>
                  <a:lnTo>
                    <a:pt x="1429" y="194"/>
                  </a:lnTo>
                  <a:lnTo>
                    <a:pt x="1422" y="191"/>
                  </a:lnTo>
                  <a:lnTo>
                    <a:pt x="1416" y="190"/>
                  </a:lnTo>
                  <a:lnTo>
                    <a:pt x="1409" y="194"/>
                  </a:lnTo>
                  <a:lnTo>
                    <a:pt x="1404" y="202"/>
                  </a:lnTo>
                  <a:lnTo>
                    <a:pt x="1403" y="211"/>
                  </a:lnTo>
                  <a:lnTo>
                    <a:pt x="1401" y="215"/>
                  </a:lnTo>
                  <a:lnTo>
                    <a:pt x="1395" y="217"/>
                  </a:lnTo>
                  <a:lnTo>
                    <a:pt x="1375" y="209"/>
                  </a:lnTo>
                  <a:lnTo>
                    <a:pt x="1371" y="208"/>
                  </a:lnTo>
                  <a:lnTo>
                    <a:pt x="1366" y="211"/>
                  </a:lnTo>
                  <a:lnTo>
                    <a:pt x="1363" y="215"/>
                  </a:lnTo>
                  <a:lnTo>
                    <a:pt x="1359" y="224"/>
                  </a:lnTo>
                  <a:lnTo>
                    <a:pt x="1353" y="226"/>
                  </a:lnTo>
                  <a:lnTo>
                    <a:pt x="1343" y="225"/>
                  </a:lnTo>
                  <a:lnTo>
                    <a:pt x="1337" y="225"/>
                  </a:lnTo>
                  <a:lnTo>
                    <a:pt x="1335" y="232"/>
                  </a:lnTo>
                  <a:lnTo>
                    <a:pt x="1336" y="245"/>
                  </a:lnTo>
                  <a:lnTo>
                    <a:pt x="1333" y="251"/>
                  </a:lnTo>
                  <a:lnTo>
                    <a:pt x="1327" y="256"/>
                  </a:lnTo>
                  <a:lnTo>
                    <a:pt x="1321" y="256"/>
                  </a:lnTo>
                  <a:lnTo>
                    <a:pt x="1317" y="251"/>
                  </a:lnTo>
                  <a:lnTo>
                    <a:pt x="1309" y="242"/>
                  </a:lnTo>
                  <a:lnTo>
                    <a:pt x="1302" y="238"/>
                  </a:lnTo>
                  <a:lnTo>
                    <a:pt x="1294" y="237"/>
                  </a:lnTo>
                  <a:lnTo>
                    <a:pt x="1287" y="241"/>
                  </a:lnTo>
                  <a:lnTo>
                    <a:pt x="1281" y="248"/>
                  </a:lnTo>
                  <a:lnTo>
                    <a:pt x="1278" y="259"/>
                  </a:lnTo>
                  <a:lnTo>
                    <a:pt x="1275" y="267"/>
                  </a:lnTo>
                  <a:lnTo>
                    <a:pt x="1271" y="271"/>
                  </a:lnTo>
                  <a:lnTo>
                    <a:pt x="1265" y="273"/>
                  </a:lnTo>
                  <a:lnTo>
                    <a:pt x="1254" y="286"/>
                  </a:lnTo>
                  <a:lnTo>
                    <a:pt x="1248" y="291"/>
                  </a:lnTo>
                  <a:lnTo>
                    <a:pt x="1246" y="296"/>
                  </a:lnTo>
                  <a:lnTo>
                    <a:pt x="1246" y="301"/>
                  </a:lnTo>
                  <a:lnTo>
                    <a:pt x="1247" y="314"/>
                  </a:lnTo>
                  <a:lnTo>
                    <a:pt x="1249" y="320"/>
                  </a:lnTo>
                  <a:lnTo>
                    <a:pt x="1248" y="322"/>
                  </a:lnTo>
                  <a:lnTo>
                    <a:pt x="1237" y="325"/>
                  </a:lnTo>
                  <a:lnTo>
                    <a:pt x="1234" y="327"/>
                  </a:lnTo>
                  <a:lnTo>
                    <a:pt x="1231" y="336"/>
                  </a:lnTo>
                  <a:lnTo>
                    <a:pt x="1230" y="339"/>
                  </a:lnTo>
                  <a:lnTo>
                    <a:pt x="1225" y="342"/>
                  </a:lnTo>
                  <a:lnTo>
                    <a:pt x="1216" y="340"/>
                  </a:lnTo>
                  <a:lnTo>
                    <a:pt x="1213" y="345"/>
                  </a:lnTo>
                  <a:lnTo>
                    <a:pt x="1213" y="354"/>
                  </a:lnTo>
                  <a:lnTo>
                    <a:pt x="1215" y="366"/>
                  </a:lnTo>
                  <a:lnTo>
                    <a:pt x="1211" y="362"/>
                  </a:lnTo>
                  <a:lnTo>
                    <a:pt x="1207" y="362"/>
                  </a:lnTo>
                  <a:lnTo>
                    <a:pt x="1199" y="363"/>
                  </a:lnTo>
                  <a:lnTo>
                    <a:pt x="1193" y="361"/>
                  </a:lnTo>
                  <a:lnTo>
                    <a:pt x="1191" y="356"/>
                  </a:lnTo>
                  <a:lnTo>
                    <a:pt x="1186" y="357"/>
                  </a:lnTo>
                  <a:lnTo>
                    <a:pt x="1182" y="361"/>
                  </a:lnTo>
                  <a:lnTo>
                    <a:pt x="1176" y="369"/>
                  </a:lnTo>
                  <a:lnTo>
                    <a:pt x="1173" y="370"/>
                  </a:lnTo>
                  <a:lnTo>
                    <a:pt x="1166" y="370"/>
                  </a:lnTo>
                  <a:lnTo>
                    <a:pt x="1162" y="372"/>
                  </a:lnTo>
                  <a:lnTo>
                    <a:pt x="1158" y="374"/>
                  </a:lnTo>
                  <a:lnTo>
                    <a:pt x="1156" y="376"/>
                  </a:lnTo>
                  <a:lnTo>
                    <a:pt x="1151" y="379"/>
                  </a:lnTo>
                  <a:lnTo>
                    <a:pt x="1146" y="384"/>
                  </a:lnTo>
                  <a:lnTo>
                    <a:pt x="1143" y="388"/>
                  </a:lnTo>
                  <a:lnTo>
                    <a:pt x="1140" y="390"/>
                  </a:lnTo>
                  <a:lnTo>
                    <a:pt x="1137" y="391"/>
                  </a:lnTo>
                  <a:lnTo>
                    <a:pt x="1127" y="386"/>
                  </a:lnTo>
                  <a:lnTo>
                    <a:pt x="1120" y="384"/>
                  </a:lnTo>
                  <a:lnTo>
                    <a:pt x="1115" y="385"/>
                  </a:lnTo>
                  <a:lnTo>
                    <a:pt x="1108" y="387"/>
                  </a:lnTo>
                  <a:lnTo>
                    <a:pt x="1102" y="392"/>
                  </a:lnTo>
                  <a:lnTo>
                    <a:pt x="1097" y="393"/>
                  </a:lnTo>
                  <a:lnTo>
                    <a:pt x="1071" y="396"/>
                  </a:lnTo>
                  <a:lnTo>
                    <a:pt x="1074" y="392"/>
                  </a:lnTo>
                  <a:lnTo>
                    <a:pt x="1058" y="382"/>
                  </a:lnTo>
                  <a:lnTo>
                    <a:pt x="1053" y="381"/>
                  </a:lnTo>
                  <a:lnTo>
                    <a:pt x="1056" y="391"/>
                  </a:lnTo>
                  <a:lnTo>
                    <a:pt x="1050" y="392"/>
                  </a:lnTo>
                  <a:lnTo>
                    <a:pt x="1050" y="386"/>
                  </a:lnTo>
                  <a:lnTo>
                    <a:pt x="1044" y="386"/>
                  </a:lnTo>
                  <a:lnTo>
                    <a:pt x="1041" y="384"/>
                  </a:lnTo>
                  <a:lnTo>
                    <a:pt x="1038" y="384"/>
                  </a:lnTo>
                  <a:lnTo>
                    <a:pt x="1037" y="391"/>
                  </a:lnTo>
                  <a:lnTo>
                    <a:pt x="1035" y="391"/>
                  </a:lnTo>
                  <a:lnTo>
                    <a:pt x="1034" y="388"/>
                  </a:lnTo>
                  <a:lnTo>
                    <a:pt x="1031" y="387"/>
                  </a:lnTo>
                  <a:lnTo>
                    <a:pt x="1030" y="393"/>
                  </a:lnTo>
                  <a:lnTo>
                    <a:pt x="1028" y="393"/>
                  </a:lnTo>
                  <a:lnTo>
                    <a:pt x="1025" y="388"/>
                  </a:lnTo>
                  <a:lnTo>
                    <a:pt x="1022" y="390"/>
                  </a:lnTo>
                  <a:lnTo>
                    <a:pt x="1022" y="391"/>
                  </a:lnTo>
                  <a:lnTo>
                    <a:pt x="1017" y="392"/>
                  </a:lnTo>
                  <a:lnTo>
                    <a:pt x="1014" y="390"/>
                  </a:lnTo>
                  <a:lnTo>
                    <a:pt x="1011" y="390"/>
                  </a:lnTo>
                  <a:lnTo>
                    <a:pt x="1007" y="386"/>
                  </a:lnTo>
                  <a:lnTo>
                    <a:pt x="1005" y="386"/>
                  </a:lnTo>
                  <a:lnTo>
                    <a:pt x="1004" y="384"/>
                  </a:lnTo>
                  <a:lnTo>
                    <a:pt x="1004" y="378"/>
                  </a:lnTo>
                  <a:lnTo>
                    <a:pt x="1002" y="373"/>
                  </a:lnTo>
                  <a:lnTo>
                    <a:pt x="993" y="374"/>
                  </a:lnTo>
                  <a:lnTo>
                    <a:pt x="986" y="376"/>
                  </a:lnTo>
                  <a:lnTo>
                    <a:pt x="983" y="374"/>
                  </a:lnTo>
                  <a:lnTo>
                    <a:pt x="976" y="369"/>
                  </a:lnTo>
                  <a:lnTo>
                    <a:pt x="974" y="362"/>
                  </a:lnTo>
                  <a:lnTo>
                    <a:pt x="971" y="349"/>
                  </a:lnTo>
                  <a:lnTo>
                    <a:pt x="992" y="337"/>
                  </a:lnTo>
                  <a:lnTo>
                    <a:pt x="990" y="334"/>
                  </a:lnTo>
                  <a:lnTo>
                    <a:pt x="987" y="334"/>
                  </a:lnTo>
                  <a:lnTo>
                    <a:pt x="986" y="332"/>
                  </a:lnTo>
                  <a:lnTo>
                    <a:pt x="982" y="331"/>
                  </a:lnTo>
                  <a:lnTo>
                    <a:pt x="972" y="333"/>
                  </a:lnTo>
                  <a:lnTo>
                    <a:pt x="971" y="327"/>
                  </a:lnTo>
                  <a:lnTo>
                    <a:pt x="969" y="327"/>
                  </a:lnTo>
                  <a:lnTo>
                    <a:pt x="965" y="326"/>
                  </a:lnTo>
                  <a:lnTo>
                    <a:pt x="959" y="319"/>
                  </a:lnTo>
                  <a:lnTo>
                    <a:pt x="957" y="317"/>
                  </a:lnTo>
                  <a:lnTo>
                    <a:pt x="957" y="315"/>
                  </a:lnTo>
                  <a:lnTo>
                    <a:pt x="956" y="314"/>
                  </a:lnTo>
                  <a:lnTo>
                    <a:pt x="952" y="315"/>
                  </a:lnTo>
                  <a:lnTo>
                    <a:pt x="946" y="315"/>
                  </a:lnTo>
                  <a:lnTo>
                    <a:pt x="943" y="313"/>
                  </a:lnTo>
                  <a:lnTo>
                    <a:pt x="943" y="309"/>
                  </a:lnTo>
                  <a:lnTo>
                    <a:pt x="943" y="305"/>
                  </a:lnTo>
                  <a:lnTo>
                    <a:pt x="946" y="302"/>
                  </a:lnTo>
                  <a:lnTo>
                    <a:pt x="951" y="299"/>
                  </a:lnTo>
                  <a:lnTo>
                    <a:pt x="953" y="295"/>
                  </a:lnTo>
                  <a:lnTo>
                    <a:pt x="959" y="289"/>
                  </a:lnTo>
                  <a:lnTo>
                    <a:pt x="960" y="285"/>
                  </a:lnTo>
                  <a:lnTo>
                    <a:pt x="959" y="283"/>
                  </a:lnTo>
                  <a:lnTo>
                    <a:pt x="957" y="283"/>
                  </a:lnTo>
                  <a:lnTo>
                    <a:pt x="952" y="283"/>
                  </a:lnTo>
                  <a:lnTo>
                    <a:pt x="950" y="280"/>
                  </a:lnTo>
                  <a:lnTo>
                    <a:pt x="948" y="268"/>
                  </a:lnTo>
                  <a:lnTo>
                    <a:pt x="941" y="257"/>
                  </a:lnTo>
                  <a:lnTo>
                    <a:pt x="933" y="251"/>
                  </a:lnTo>
                  <a:lnTo>
                    <a:pt x="925" y="242"/>
                  </a:lnTo>
                  <a:lnTo>
                    <a:pt x="922" y="241"/>
                  </a:lnTo>
                  <a:lnTo>
                    <a:pt x="920" y="242"/>
                  </a:lnTo>
                  <a:lnTo>
                    <a:pt x="914" y="245"/>
                  </a:lnTo>
                  <a:lnTo>
                    <a:pt x="907" y="248"/>
                  </a:lnTo>
                  <a:lnTo>
                    <a:pt x="904" y="248"/>
                  </a:lnTo>
                  <a:lnTo>
                    <a:pt x="901" y="243"/>
                  </a:lnTo>
                  <a:lnTo>
                    <a:pt x="901" y="241"/>
                  </a:lnTo>
                  <a:lnTo>
                    <a:pt x="901" y="237"/>
                  </a:lnTo>
                  <a:lnTo>
                    <a:pt x="902" y="232"/>
                  </a:lnTo>
                  <a:lnTo>
                    <a:pt x="907" y="227"/>
                  </a:lnTo>
                  <a:lnTo>
                    <a:pt x="908" y="223"/>
                  </a:lnTo>
                  <a:lnTo>
                    <a:pt x="903" y="221"/>
                  </a:lnTo>
                  <a:lnTo>
                    <a:pt x="898" y="217"/>
                  </a:lnTo>
                  <a:lnTo>
                    <a:pt x="897" y="212"/>
                  </a:lnTo>
                  <a:lnTo>
                    <a:pt x="897" y="208"/>
                  </a:lnTo>
                  <a:lnTo>
                    <a:pt x="903" y="208"/>
                  </a:lnTo>
                  <a:lnTo>
                    <a:pt x="905" y="212"/>
                  </a:lnTo>
                  <a:lnTo>
                    <a:pt x="910" y="211"/>
                  </a:lnTo>
                  <a:lnTo>
                    <a:pt x="922" y="205"/>
                  </a:lnTo>
                  <a:lnTo>
                    <a:pt x="926" y="202"/>
                  </a:lnTo>
                  <a:lnTo>
                    <a:pt x="928" y="196"/>
                  </a:lnTo>
                  <a:lnTo>
                    <a:pt x="929" y="189"/>
                  </a:lnTo>
                  <a:lnTo>
                    <a:pt x="927" y="183"/>
                  </a:lnTo>
                  <a:lnTo>
                    <a:pt x="919" y="167"/>
                  </a:lnTo>
                  <a:lnTo>
                    <a:pt x="902" y="143"/>
                  </a:lnTo>
                  <a:lnTo>
                    <a:pt x="893" y="122"/>
                  </a:lnTo>
                  <a:lnTo>
                    <a:pt x="889" y="117"/>
                  </a:lnTo>
                  <a:lnTo>
                    <a:pt x="878" y="111"/>
                  </a:lnTo>
                  <a:lnTo>
                    <a:pt x="872" y="102"/>
                  </a:lnTo>
                  <a:lnTo>
                    <a:pt x="871" y="96"/>
                  </a:lnTo>
                  <a:lnTo>
                    <a:pt x="869" y="90"/>
                  </a:lnTo>
                  <a:lnTo>
                    <a:pt x="871" y="82"/>
                  </a:lnTo>
                  <a:lnTo>
                    <a:pt x="869" y="67"/>
                  </a:lnTo>
                  <a:lnTo>
                    <a:pt x="867" y="52"/>
                  </a:lnTo>
                  <a:lnTo>
                    <a:pt x="862" y="57"/>
                  </a:lnTo>
                  <a:lnTo>
                    <a:pt x="859" y="57"/>
                  </a:lnTo>
                  <a:lnTo>
                    <a:pt x="854" y="54"/>
                  </a:lnTo>
                  <a:lnTo>
                    <a:pt x="851" y="49"/>
                  </a:lnTo>
                  <a:lnTo>
                    <a:pt x="848" y="47"/>
                  </a:lnTo>
                  <a:lnTo>
                    <a:pt x="837" y="47"/>
                  </a:lnTo>
                  <a:lnTo>
                    <a:pt x="831" y="47"/>
                  </a:lnTo>
                  <a:lnTo>
                    <a:pt x="825" y="41"/>
                  </a:lnTo>
                  <a:lnTo>
                    <a:pt x="817" y="30"/>
                  </a:lnTo>
                  <a:lnTo>
                    <a:pt x="811" y="27"/>
                  </a:lnTo>
                  <a:lnTo>
                    <a:pt x="806" y="25"/>
                  </a:lnTo>
                  <a:lnTo>
                    <a:pt x="800" y="28"/>
                  </a:lnTo>
                  <a:lnTo>
                    <a:pt x="784" y="41"/>
                  </a:lnTo>
                  <a:lnTo>
                    <a:pt x="779" y="42"/>
                  </a:lnTo>
                  <a:lnTo>
                    <a:pt x="773" y="41"/>
                  </a:lnTo>
                  <a:lnTo>
                    <a:pt x="765" y="37"/>
                  </a:lnTo>
                  <a:lnTo>
                    <a:pt x="760" y="37"/>
                  </a:lnTo>
                  <a:lnTo>
                    <a:pt x="754" y="40"/>
                  </a:lnTo>
                  <a:lnTo>
                    <a:pt x="749" y="43"/>
                  </a:lnTo>
                  <a:lnTo>
                    <a:pt x="743" y="46"/>
                  </a:lnTo>
                  <a:lnTo>
                    <a:pt x="734" y="43"/>
                  </a:lnTo>
                  <a:lnTo>
                    <a:pt x="729" y="41"/>
                  </a:lnTo>
                  <a:lnTo>
                    <a:pt x="724" y="36"/>
                  </a:lnTo>
                  <a:lnTo>
                    <a:pt x="722" y="31"/>
                  </a:lnTo>
                  <a:lnTo>
                    <a:pt x="721" y="23"/>
                  </a:lnTo>
                  <a:lnTo>
                    <a:pt x="718" y="21"/>
                  </a:lnTo>
                  <a:lnTo>
                    <a:pt x="716" y="18"/>
                  </a:lnTo>
                  <a:lnTo>
                    <a:pt x="706" y="16"/>
                  </a:lnTo>
                  <a:lnTo>
                    <a:pt x="702" y="16"/>
                  </a:lnTo>
                  <a:lnTo>
                    <a:pt x="691" y="25"/>
                  </a:lnTo>
                  <a:lnTo>
                    <a:pt x="687" y="27"/>
                  </a:lnTo>
                  <a:lnTo>
                    <a:pt x="685" y="27"/>
                  </a:lnTo>
                  <a:lnTo>
                    <a:pt x="681" y="27"/>
                  </a:lnTo>
                  <a:lnTo>
                    <a:pt x="670" y="17"/>
                  </a:lnTo>
                  <a:lnTo>
                    <a:pt x="660" y="12"/>
                  </a:lnTo>
                  <a:lnTo>
                    <a:pt x="648" y="7"/>
                  </a:lnTo>
                  <a:lnTo>
                    <a:pt x="633" y="0"/>
                  </a:lnTo>
                  <a:lnTo>
                    <a:pt x="630" y="0"/>
                  </a:lnTo>
                  <a:lnTo>
                    <a:pt x="626" y="1"/>
                  </a:lnTo>
                  <a:lnTo>
                    <a:pt x="625" y="6"/>
                  </a:lnTo>
                  <a:lnTo>
                    <a:pt x="620" y="18"/>
                  </a:lnTo>
                  <a:lnTo>
                    <a:pt x="616" y="22"/>
                  </a:lnTo>
                  <a:lnTo>
                    <a:pt x="609" y="25"/>
                  </a:lnTo>
                  <a:lnTo>
                    <a:pt x="612" y="35"/>
                  </a:lnTo>
                  <a:lnTo>
                    <a:pt x="614" y="41"/>
                  </a:lnTo>
                  <a:lnTo>
                    <a:pt x="622" y="43"/>
                  </a:lnTo>
                  <a:lnTo>
                    <a:pt x="626" y="57"/>
                  </a:lnTo>
                  <a:lnTo>
                    <a:pt x="631" y="59"/>
                  </a:lnTo>
                  <a:lnTo>
                    <a:pt x="628" y="63"/>
                  </a:lnTo>
                  <a:lnTo>
                    <a:pt x="619" y="60"/>
                  </a:lnTo>
                  <a:lnTo>
                    <a:pt x="602" y="59"/>
                  </a:lnTo>
                  <a:lnTo>
                    <a:pt x="595" y="64"/>
                  </a:lnTo>
                  <a:lnTo>
                    <a:pt x="590" y="66"/>
                  </a:lnTo>
                  <a:lnTo>
                    <a:pt x="582" y="65"/>
                  </a:lnTo>
                  <a:lnTo>
                    <a:pt x="580" y="69"/>
                  </a:lnTo>
                  <a:lnTo>
                    <a:pt x="574" y="70"/>
                  </a:lnTo>
                  <a:lnTo>
                    <a:pt x="568" y="78"/>
                  </a:lnTo>
                  <a:lnTo>
                    <a:pt x="571" y="87"/>
                  </a:lnTo>
                  <a:lnTo>
                    <a:pt x="574" y="87"/>
                  </a:lnTo>
                  <a:lnTo>
                    <a:pt x="578" y="90"/>
                  </a:lnTo>
                  <a:lnTo>
                    <a:pt x="574" y="96"/>
                  </a:lnTo>
                  <a:lnTo>
                    <a:pt x="565" y="101"/>
                  </a:lnTo>
                  <a:lnTo>
                    <a:pt x="562" y="101"/>
                  </a:lnTo>
                  <a:lnTo>
                    <a:pt x="553" y="104"/>
                  </a:lnTo>
                  <a:lnTo>
                    <a:pt x="543" y="106"/>
                  </a:lnTo>
                  <a:lnTo>
                    <a:pt x="537" y="110"/>
                  </a:lnTo>
                  <a:lnTo>
                    <a:pt x="540" y="123"/>
                  </a:lnTo>
                  <a:lnTo>
                    <a:pt x="535" y="124"/>
                  </a:lnTo>
                  <a:lnTo>
                    <a:pt x="528" y="125"/>
                  </a:lnTo>
                  <a:lnTo>
                    <a:pt x="519" y="126"/>
                  </a:lnTo>
                  <a:lnTo>
                    <a:pt x="516" y="124"/>
                  </a:lnTo>
                  <a:lnTo>
                    <a:pt x="512" y="122"/>
                  </a:lnTo>
                  <a:lnTo>
                    <a:pt x="510" y="114"/>
                  </a:lnTo>
                  <a:lnTo>
                    <a:pt x="507" y="113"/>
                  </a:lnTo>
                  <a:lnTo>
                    <a:pt x="505" y="112"/>
                  </a:lnTo>
                  <a:lnTo>
                    <a:pt x="501" y="113"/>
                  </a:lnTo>
                  <a:lnTo>
                    <a:pt x="494" y="120"/>
                  </a:lnTo>
                  <a:lnTo>
                    <a:pt x="489" y="122"/>
                  </a:lnTo>
                  <a:lnTo>
                    <a:pt x="482" y="122"/>
                  </a:lnTo>
                  <a:lnTo>
                    <a:pt x="475" y="119"/>
                  </a:lnTo>
                  <a:lnTo>
                    <a:pt x="469" y="120"/>
                  </a:lnTo>
                  <a:lnTo>
                    <a:pt x="453" y="126"/>
                  </a:lnTo>
                  <a:lnTo>
                    <a:pt x="446" y="126"/>
                  </a:lnTo>
                  <a:lnTo>
                    <a:pt x="439" y="123"/>
                  </a:lnTo>
                  <a:lnTo>
                    <a:pt x="435" y="122"/>
                  </a:lnTo>
                  <a:lnTo>
                    <a:pt x="432" y="123"/>
                  </a:lnTo>
                  <a:lnTo>
                    <a:pt x="425" y="134"/>
                  </a:lnTo>
                  <a:lnTo>
                    <a:pt x="411" y="138"/>
                  </a:lnTo>
                  <a:lnTo>
                    <a:pt x="407" y="144"/>
                  </a:lnTo>
                  <a:lnTo>
                    <a:pt x="404" y="152"/>
                  </a:lnTo>
                  <a:lnTo>
                    <a:pt x="401" y="159"/>
                  </a:lnTo>
                  <a:lnTo>
                    <a:pt x="397" y="162"/>
                  </a:lnTo>
                  <a:lnTo>
                    <a:pt x="392" y="165"/>
                  </a:lnTo>
                  <a:lnTo>
                    <a:pt x="385" y="165"/>
                  </a:lnTo>
                  <a:lnTo>
                    <a:pt x="385" y="168"/>
                  </a:lnTo>
                  <a:lnTo>
                    <a:pt x="381" y="166"/>
                  </a:lnTo>
                  <a:lnTo>
                    <a:pt x="379" y="164"/>
                  </a:lnTo>
                  <a:lnTo>
                    <a:pt x="377" y="162"/>
                  </a:lnTo>
                  <a:lnTo>
                    <a:pt x="374" y="165"/>
                  </a:lnTo>
                  <a:lnTo>
                    <a:pt x="372" y="171"/>
                  </a:lnTo>
                  <a:lnTo>
                    <a:pt x="367" y="173"/>
                  </a:lnTo>
                  <a:lnTo>
                    <a:pt x="363" y="173"/>
                  </a:lnTo>
                  <a:lnTo>
                    <a:pt x="356" y="177"/>
                  </a:lnTo>
                  <a:lnTo>
                    <a:pt x="342" y="177"/>
                  </a:lnTo>
                  <a:lnTo>
                    <a:pt x="338" y="178"/>
                  </a:lnTo>
                  <a:lnTo>
                    <a:pt x="335" y="178"/>
                  </a:lnTo>
                  <a:lnTo>
                    <a:pt x="327" y="174"/>
                  </a:lnTo>
                  <a:lnTo>
                    <a:pt x="314" y="166"/>
                  </a:lnTo>
                  <a:lnTo>
                    <a:pt x="307" y="165"/>
                  </a:lnTo>
                  <a:lnTo>
                    <a:pt x="297" y="165"/>
                  </a:lnTo>
                  <a:lnTo>
                    <a:pt x="290" y="170"/>
                  </a:lnTo>
                  <a:lnTo>
                    <a:pt x="285" y="178"/>
                  </a:lnTo>
                  <a:lnTo>
                    <a:pt x="271" y="192"/>
                  </a:lnTo>
                  <a:lnTo>
                    <a:pt x="267" y="200"/>
                  </a:lnTo>
                  <a:lnTo>
                    <a:pt x="267" y="203"/>
                  </a:lnTo>
                  <a:lnTo>
                    <a:pt x="275" y="211"/>
                  </a:lnTo>
                  <a:lnTo>
                    <a:pt x="282" y="226"/>
                  </a:lnTo>
                  <a:lnTo>
                    <a:pt x="282" y="230"/>
                  </a:lnTo>
                  <a:lnTo>
                    <a:pt x="279" y="233"/>
                  </a:lnTo>
                  <a:lnTo>
                    <a:pt x="277" y="235"/>
                  </a:lnTo>
                  <a:lnTo>
                    <a:pt x="273" y="235"/>
                  </a:lnTo>
                  <a:lnTo>
                    <a:pt x="263" y="227"/>
                  </a:lnTo>
                  <a:lnTo>
                    <a:pt x="254" y="226"/>
                  </a:lnTo>
                  <a:lnTo>
                    <a:pt x="250" y="227"/>
                  </a:lnTo>
                  <a:lnTo>
                    <a:pt x="247" y="231"/>
                  </a:lnTo>
                  <a:lnTo>
                    <a:pt x="244" y="236"/>
                  </a:lnTo>
                  <a:lnTo>
                    <a:pt x="245" y="241"/>
                  </a:lnTo>
                  <a:lnTo>
                    <a:pt x="246" y="245"/>
                  </a:lnTo>
                  <a:lnTo>
                    <a:pt x="248" y="248"/>
                  </a:lnTo>
                  <a:lnTo>
                    <a:pt x="254" y="248"/>
                  </a:lnTo>
                  <a:lnTo>
                    <a:pt x="267" y="248"/>
                  </a:lnTo>
                  <a:lnTo>
                    <a:pt x="272" y="250"/>
                  </a:lnTo>
                  <a:lnTo>
                    <a:pt x="276" y="256"/>
                  </a:lnTo>
                  <a:lnTo>
                    <a:pt x="276" y="266"/>
                  </a:lnTo>
                  <a:lnTo>
                    <a:pt x="277" y="286"/>
                  </a:lnTo>
                  <a:lnTo>
                    <a:pt x="266" y="290"/>
                  </a:lnTo>
                  <a:lnTo>
                    <a:pt x="261" y="295"/>
                  </a:lnTo>
                  <a:lnTo>
                    <a:pt x="251" y="298"/>
                  </a:lnTo>
                  <a:lnTo>
                    <a:pt x="245" y="298"/>
                  </a:lnTo>
                  <a:lnTo>
                    <a:pt x="240" y="295"/>
                  </a:lnTo>
                  <a:lnTo>
                    <a:pt x="234" y="290"/>
                  </a:lnTo>
                  <a:lnTo>
                    <a:pt x="230" y="285"/>
                  </a:lnTo>
                  <a:lnTo>
                    <a:pt x="223" y="285"/>
                  </a:lnTo>
                  <a:lnTo>
                    <a:pt x="217" y="289"/>
                  </a:lnTo>
                  <a:lnTo>
                    <a:pt x="216" y="301"/>
                  </a:lnTo>
                  <a:lnTo>
                    <a:pt x="211" y="305"/>
                  </a:lnTo>
                  <a:lnTo>
                    <a:pt x="209" y="307"/>
                  </a:lnTo>
                  <a:lnTo>
                    <a:pt x="206" y="305"/>
                  </a:lnTo>
                  <a:lnTo>
                    <a:pt x="204" y="301"/>
                  </a:lnTo>
                  <a:lnTo>
                    <a:pt x="202" y="301"/>
                  </a:lnTo>
                  <a:lnTo>
                    <a:pt x="198" y="303"/>
                  </a:lnTo>
                  <a:lnTo>
                    <a:pt x="194" y="303"/>
                  </a:lnTo>
                  <a:lnTo>
                    <a:pt x="187" y="304"/>
                  </a:lnTo>
                  <a:lnTo>
                    <a:pt x="178" y="304"/>
                  </a:lnTo>
                  <a:lnTo>
                    <a:pt x="174" y="308"/>
                  </a:lnTo>
                  <a:lnTo>
                    <a:pt x="167" y="317"/>
                  </a:lnTo>
                  <a:lnTo>
                    <a:pt x="162" y="330"/>
                  </a:lnTo>
                  <a:lnTo>
                    <a:pt x="149" y="340"/>
                  </a:lnTo>
                  <a:lnTo>
                    <a:pt x="133" y="345"/>
                  </a:lnTo>
                  <a:lnTo>
                    <a:pt x="126" y="344"/>
                  </a:lnTo>
                  <a:lnTo>
                    <a:pt x="125" y="348"/>
                  </a:lnTo>
                  <a:lnTo>
                    <a:pt x="126" y="352"/>
                  </a:lnTo>
                  <a:lnTo>
                    <a:pt x="127" y="355"/>
                  </a:lnTo>
                  <a:lnTo>
                    <a:pt x="137" y="357"/>
                  </a:lnTo>
                  <a:lnTo>
                    <a:pt x="142" y="361"/>
                  </a:lnTo>
                  <a:lnTo>
                    <a:pt x="144" y="364"/>
                  </a:lnTo>
                  <a:lnTo>
                    <a:pt x="145" y="381"/>
                  </a:lnTo>
                  <a:lnTo>
                    <a:pt x="143" y="388"/>
                  </a:lnTo>
                  <a:lnTo>
                    <a:pt x="154" y="391"/>
                  </a:lnTo>
                  <a:lnTo>
                    <a:pt x="167" y="399"/>
                  </a:lnTo>
                  <a:lnTo>
                    <a:pt x="185" y="414"/>
                  </a:lnTo>
                  <a:lnTo>
                    <a:pt x="203" y="420"/>
                  </a:lnTo>
                  <a:lnTo>
                    <a:pt x="233" y="424"/>
                  </a:lnTo>
                  <a:lnTo>
                    <a:pt x="246" y="430"/>
                  </a:lnTo>
                  <a:lnTo>
                    <a:pt x="240" y="438"/>
                  </a:lnTo>
                  <a:lnTo>
                    <a:pt x="233" y="452"/>
                  </a:lnTo>
                  <a:lnTo>
                    <a:pt x="230" y="456"/>
                  </a:lnTo>
                  <a:lnTo>
                    <a:pt x="227" y="457"/>
                  </a:lnTo>
                  <a:lnTo>
                    <a:pt x="223" y="453"/>
                  </a:lnTo>
                  <a:lnTo>
                    <a:pt x="221" y="453"/>
                  </a:lnTo>
                  <a:lnTo>
                    <a:pt x="218" y="456"/>
                  </a:lnTo>
                  <a:lnTo>
                    <a:pt x="212" y="463"/>
                  </a:lnTo>
                  <a:lnTo>
                    <a:pt x="203" y="475"/>
                  </a:lnTo>
                  <a:lnTo>
                    <a:pt x="196" y="479"/>
                  </a:lnTo>
                  <a:lnTo>
                    <a:pt x="175" y="480"/>
                  </a:lnTo>
                  <a:lnTo>
                    <a:pt x="173" y="482"/>
                  </a:lnTo>
                  <a:lnTo>
                    <a:pt x="181" y="495"/>
                  </a:lnTo>
                  <a:lnTo>
                    <a:pt x="186" y="495"/>
                  </a:lnTo>
                  <a:lnTo>
                    <a:pt x="190" y="494"/>
                  </a:lnTo>
                  <a:lnTo>
                    <a:pt x="196" y="492"/>
                  </a:lnTo>
                  <a:lnTo>
                    <a:pt x="199" y="493"/>
                  </a:lnTo>
                  <a:lnTo>
                    <a:pt x="203" y="499"/>
                  </a:lnTo>
                  <a:lnTo>
                    <a:pt x="200" y="503"/>
                  </a:lnTo>
                  <a:lnTo>
                    <a:pt x="196" y="504"/>
                  </a:lnTo>
                  <a:lnTo>
                    <a:pt x="190" y="505"/>
                  </a:lnTo>
                  <a:lnTo>
                    <a:pt x="188" y="510"/>
                  </a:lnTo>
                  <a:lnTo>
                    <a:pt x="187" y="513"/>
                  </a:lnTo>
                  <a:lnTo>
                    <a:pt x="191" y="522"/>
                  </a:lnTo>
                  <a:lnTo>
                    <a:pt x="187" y="530"/>
                  </a:lnTo>
                  <a:lnTo>
                    <a:pt x="185" y="533"/>
                  </a:lnTo>
                  <a:lnTo>
                    <a:pt x="168" y="545"/>
                  </a:lnTo>
                  <a:lnTo>
                    <a:pt x="157" y="549"/>
                  </a:lnTo>
                  <a:lnTo>
                    <a:pt x="134" y="552"/>
                  </a:lnTo>
                  <a:lnTo>
                    <a:pt x="127" y="549"/>
                  </a:lnTo>
                  <a:lnTo>
                    <a:pt x="128" y="555"/>
                  </a:lnTo>
                  <a:lnTo>
                    <a:pt x="132" y="565"/>
                  </a:lnTo>
                  <a:lnTo>
                    <a:pt x="136" y="572"/>
                  </a:lnTo>
                  <a:lnTo>
                    <a:pt x="136" y="576"/>
                  </a:lnTo>
                  <a:lnTo>
                    <a:pt x="119" y="590"/>
                  </a:lnTo>
                  <a:lnTo>
                    <a:pt x="114" y="577"/>
                  </a:lnTo>
                  <a:lnTo>
                    <a:pt x="110" y="563"/>
                  </a:lnTo>
                  <a:lnTo>
                    <a:pt x="112" y="561"/>
                  </a:lnTo>
                  <a:lnTo>
                    <a:pt x="107" y="558"/>
                  </a:lnTo>
                  <a:lnTo>
                    <a:pt x="101" y="580"/>
                  </a:lnTo>
                  <a:lnTo>
                    <a:pt x="102" y="586"/>
                  </a:lnTo>
                  <a:lnTo>
                    <a:pt x="96" y="592"/>
                  </a:lnTo>
                  <a:lnTo>
                    <a:pt x="95" y="600"/>
                  </a:lnTo>
                  <a:lnTo>
                    <a:pt x="91" y="606"/>
                  </a:lnTo>
                  <a:lnTo>
                    <a:pt x="90" y="608"/>
                  </a:lnTo>
                  <a:lnTo>
                    <a:pt x="91" y="617"/>
                  </a:lnTo>
                  <a:lnTo>
                    <a:pt x="86" y="624"/>
                  </a:lnTo>
                  <a:lnTo>
                    <a:pt x="84" y="635"/>
                  </a:lnTo>
                  <a:lnTo>
                    <a:pt x="85" y="637"/>
                  </a:lnTo>
                  <a:lnTo>
                    <a:pt x="94" y="641"/>
                  </a:lnTo>
                  <a:lnTo>
                    <a:pt x="97" y="642"/>
                  </a:lnTo>
                  <a:lnTo>
                    <a:pt x="100" y="647"/>
                  </a:lnTo>
                  <a:lnTo>
                    <a:pt x="96" y="647"/>
                  </a:lnTo>
                  <a:lnTo>
                    <a:pt x="92" y="652"/>
                  </a:lnTo>
                  <a:lnTo>
                    <a:pt x="85" y="649"/>
                  </a:lnTo>
                  <a:lnTo>
                    <a:pt x="82" y="653"/>
                  </a:lnTo>
                  <a:lnTo>
                    <a:pt x="78" y="652"/>
                  </a:lnTo>
                  <a:lnTo>
                    <a:pt x="74" y="652"/>
                  </a:lnTo>
                  <a:lnTo>
                    <a:pt x="72" y="649"/>
                  </a:lnTo>
                  <a:lnTo>
                    <a:pt x="59" y="658"/>
                  </a:lnTo>
                  <a:lnTo>
                    <a:pt x="59" y="661"/>
                  </a:lnTo>
                  <a:lnTo>
                    <a:pt x="52" y="659"/>
                  </a:lnTo>
                  <a:lnTo>
                    <a:pt x="47" y="664"/>
                  </a:lnTo>
                  <a:lnTo>
                    <a:pt x="46" y="671"/>
                  </a:lnTo>
                  <a:lnTo>
                    <a:pt x="42" y="673"/>
                  </a:lnTo>
                  <a:lnTo>
                    <a:pt x="38" y="679"/>
                  </a:lnTo>
                  <a:lnTo>
                    <a:pt x="37" y="683"/>
                  </a:lnTo>
                  <a:lnTo>
                    <a:pt x="34" y="689"/>
                  </a:lnTo>
                  <a:lnTo>
                    <a:pt x="34" y="694"/>
                  </a:lnTo>
                  <a:lnTo>
                    <a:pt x="36" y="696"/>
                  </a:lnTo>
                  <a:lnTo>
                    <a:pt x="35" y="699"/>
                  </a:lnTo>
                  <a:lnTo>
                    <a:pt x="32" y="696"/>
                  </a:lnTo>
                  <a:lnTo>
                    <a:pt x="31" y="693"/>
                  </a:lnTo>
                  <a:lnTo>
                    <a:pt x="30" y="691"/>
                  </a:lnTo>
                  <a:lnTo>
                    <a:pt x="29" y="696"/>
                  </a:lnTo>
                  <a:lnTo>
                    <a:pt x="32" y="701"/>
                  </a:lnTo>
                  <a:lnTo>
                    <a:pt x="35" y="702"/>
                  </a:lnTo>
                  <a:lnTo>
                    <a:pt x="34" y="706"/>
                  </a:lnTo>
                  <a:lnTo>
                    <a:pt x="32" y="709"/>
                  </a:lnTo>
                  <a:lnTo>
                    <a:pt x="30" y="712"/>
                  </a:lnTo>
                  <a:lnTo>
                    <a:pt x="30" y="713"/>
                  </a:lnTo>
                  <a:lnTo>
                    <a:pt x="29" y="714"/>
                  </a:lnTo>
                  <a:lnTo>
                    <a:pt x="28" y="719"/>
                  </a:lnTo>
                  <a:lnTo>
                    <a:pt x="17" y="755"/>
                  </a:lnTo>
                  <a:lnTo>
                    <a:pt x="17" y="766"/>
                  </a:lnTo>
                  <a:lnTo>
                    <a:pt x="21" y="772"/>
                  </a:lnTo>
                  <a:lnTo>
                    <a:pt x="24" y="777"/>
                  </a:lnTo>
                  <a:lnTo>
                    <a:pt x="25" y="780"/>
                  </a:lnTo>
                  <a:lnTo>
                    <a:pt x="25" y="784"/>
                  </a:lnTo>
                  <a:lnTo>
                    <a:pt x="23" y="789"/>
                  </a:lnTo>
                  <a:lnTo>
                    <a:pt x="18" y="793"/>
                  </a:lnTo>
                  <a:lnTo>
                    <a:pt x="4" y="799"/>
                  </a:lnTo>
                  <a:lnTo>
                    <a:pt x="3" y="801"/>
                  </a:lnTo>
                  <a:lnTo>
                    <a:pt x="0" y="801"/>
                  </a:lnTo>
                  <a:lnTo>
                    <a:pt x="11" y="812"/>
                  </a:lnTo>
                  <a:lnTo>
                    <a:pt x="18" y="814"/>
                  </a:lnTo>
                  <a:lnTo>
                    <a:pt x="18" y="816"/>
                  </a:lnTo>
                  <a:lnTo>
                    <a:pt x="19" y="819"/>
                  </a:lnTo>
                  <a:lnTo>
                    <a:pt x="26" y="821"/>
                  </a:lnTo>
                  <a:lnTo>
                    <a:pt x="40" y="820"/>
                  </a:lnTo>
                  <a:lnTo>
                    <a:pt x="47" y="820"/>
                  </a:lnTo>
                  <a:lnTo>
                    <a:pt x="54" y="816"/>
                  </a:lnTo>
                  <a:lnTo>
                    <a:pt x="60" y="805"/>
                  </a:lnTo>
                  <a:lnTo>
                    <a:pt x="67" y="804"/>
                  </a:lnTo>
                  <a:lnTo>
                    <a:pt x="68" y="798"/>
                  </a:lnTo>
                  <a:lnTo>
                    <a:pt x="71" y="798"/>
                  </a:lnTo>
                  <a:lnTo>
                    <a:pt x="72" y="802"/>
                  </a:lnTo>
                  <a:lnTo>
                    <a:pt x="74" y="802"/>
                  </a:lnTo>
                  <a:lnTo>
                    <a:pt x="84" y="793"/>
                  </a:lnTo>
                  <a:lnTo>
                    <a:pt x="92" y="813"/>
                  </a:lnTo>
                  <a:lnTo>
                    <a:pt x="95" y="834"/>
                  </a:lnTo>
                  <a:lnTo>
                    <a:pt x="98" y="856"/>
                  </a:lnTo>
                  <a:lnTo>
                    <a:pt x="96" y="868"/>
                  </a:lnTo>
                  <a:lnTo>
                    <a:pt x="97" y="878"/>
                  </a:lnTo>
                  <a:lnTo>
                    <a:pt x="97" y="885"/>
                  </a:lnTo>
                  <a:lnTo>
                    <a:pt x="95" y="888"/>
                  </a:lnTo>
                  <a:lnTo>
                    <a:pt x="86" y="893"/>
                  </a:lnTo>
                  <a:lnTo>
                    <a:pt x="78" y="902"/>
                  </a:lnTo>
                  <a:lnTo>
                    <a:pt x="72" y="917"/>
                  </a:lnTo>
                  <a:lnTo>
                    <a:pt x="80" y="922"/>
                  </a:lnTo>
                  <a:lnTo>
                    <a:pt x="84" y="929"/>
                  </a:lnTo>
                  <a:lnTo>
                    <a:pt x="103" y="916"/>
                  </a:lnTo>
                  <a:lnTo>
                    <a:pt x="114" y="911"/>
                  </a:lnTo>
                  <a:lnTo>
                    <a:pt x="124" y="910"/>
                  </a:lnTo>
                  <a:lnTo>
                    <a:pt x="142" y="908"/>
                  </a:lnTo>
                  <a:lnTo>
                    <a:pt x="148" y="909"/>
                  </a:lnTo>
                  <a:lnTo>
                    <a:pt x="161" y="910"/>
                  </a:lnTo>
                  <a:lnTo>
                    <a:pt x="169" y="914"/>
                  </a:lnTo>
                  <a:lnTo>
                    <a:pt x="179" y="921"/>
                  </a:lnTo>
                  <a:lnTo>
                    <a:pt x="180" y="934"/>
                  </a:lnTo>
                  <a:lnTo>
                    <a:pt x="180" y="945"/>
                  </a:lnTo>
                  <a:lnTo>
                    <a:pt x="175" y="955"/>
                  </a:lnTo>
                  <a:lnTo>
                    <a:pt x="175" y="958"/>
                  </a:lnTo>
                  <a:lnTo>
                    <a:pt x="175" y="961"/>
                  </a:lnTo>
                  <a:lnTo>
                    <a:pt x="191" y="979"/>
                  </a:lnTo>
                  <a:lnTo>
                    <a:pt x="203" y="998"/>
                  </a:lnTo>
                  <a:lnTo>
                    <a:pt x="212" y="1011"/>
                  </a:lnTo>
                  <a:lnTo>
                    <a:pt x="222" y="1016"/>
                  </a:lnTo>
                  <a:lnTo>
                    <a:pt x="228" y="1018"/>
                  </a:lnTo>
                  <a:lnTo>
                    <a:pt x="236" y="1017"/>
                  </a:lnTo>
                  <a:lnTo>
                    <a:pt x="247" y="1015"/>
                  </a:lnTo>
                  <a:lnTo>
                    <a:pt x="251" y="1015"/>
                  </a:lnTo>
                  <a:lnTo>
                    <a:pt x="263" y="1019"/>
                  </a:lnTo>
                  <a:lnTo>
                    <a:pt x="270" y="1024"/>
                  </a:lnTo>
                  <a:lnTo>
                    <a:pt x="275" y="1024"/>
                  </a:lnTo>
                  <a:lnTo>
                    <a:pt x="279" y="1022"/>
                  </a:lnTo>
                  <a:lnTo>
                    <a:pt x="287" y="1011"/>
                  </a:lnTo>
                  <a:lnTo>
                    <a:pt x="294" y="1018"/>
                  </a:lnTo>
                  <a:lnTo>
                    <a:pt x="301" y="1027"/>
                  </a:lnTo>
                  <a:lnTo>
                    <a:pt x="303" y="1034"/>
                  </a:lnTo>
                  <a:lnTo>
                    <a:pt x="307" y="1041"/>
                  </a:lnTo>
                  <a:lnTo>
                    <a:pt x="308" y="1049"/>
                  </a:lnTo>
                  <a:lnTo>
                    <a:pt x="308" y="1058"/>
                  </a:lnTo>
                  <a:lnTo>
                    <a:pt x="302" y="1068"/>
                  </a:lnTo>
                  <a:lnTo>
                    <a:pt x="290" y="1082"/>
                  </a:lnTo>
                  <a:lnTo>
                    <a:pt x="281" y="1093"/>
                  </a:lnTo>
                  <a:lnTo>
                    <a:pt x="275" y="1104"/>
                  </a:lnTo>
                  <a:lnTo>
                    <a:pt x="273" y="1111"/>
                  </a:lnTo>
                  <a:lnTo>
                    <a:pt x="265" y="1114"/>
                  </a:lnTo>
                  <a:lnTo>
                    <a:pt x="258" y="1120"/>
                  </a:lnTo>
                  <a:lnTo>
                    <a:pt x="267" y="1132"/>
                  </a:lnTo>
                  <a:lnTo>
                    <a:pt x="278" y="1135"/>
                  </a:lnTo>
                  <a:lnTo>
                    <a:pt x="289" y="1134"/>
                  </a:lnTo>
                  <a:lnTo>
                    <a:pt x="313" y="1132"/>
                  </a:lnTo>
                  <a:lnTo>
                    <a:pt x="324" y="1134"/>
                  </a:lnTo>
                  <a:lnTo>
                    <a:pt x="336" y="1142"/>
                  </a:lnTo>
                  <a:lnTo>
                    <a:pt x="348" y="1150"/>
                  </a:lnTo>
                  <a:lnTo>
                    <a:pt x="343" y="1171"/>
                  </a:lnTo>
                  <a:lnTo>
                    <a:pt x="344" y="1178"/>
                  </a:lnTo>
                  <a:lnTo>
                    <a:pt x="348" y="1189"/>
                  </a:lnTo>
                  <a:lnTo>
                    <a:pt x="349" y="1199"/>
                  </a:lnTo>
                  <a:lnTo>
                    <a:pt x="344" y="1217"/>
                  </a:lnTo>
                  <a:lnTo>
                    <a:pt x="337" y="1221"/>
                  </a:lnTo>
                  <a:lnTo>
                    <a:pt x="344" y="1230"/>
                  </a:lnTo>
                  <a:lnTo>
                    <a:pt x="344" y="1233"/>
                  </a:lnTo>
                  <a:lnTo>
                    <a:pt x="341" y="1241"/>
                  </a:lnTo>
                  <a:lnTo>
                    <a:pt x="350" y="1254"/>
                  </a:lnTo>
                  <a:lnTo>
                    <a:pt x="359" y="1256"/>
                  </a:lnTo>
                  <a:lnTo>
                    <a:pt x="366" y="1260"/>
                  </a:lnTo>
                  <a:lnTo>
                    <a:pt x="368" y="1260"/>
                  </a:lnTo>
                  <a:lnTo>
                    <a:pt x="372" y="1259"/>
                  </a:lnTo>
                  <a:lnTo>
                    <a:pt x="375" y="1260"/>
                  </a:lnTo>
                  <a:lnTo>
                    <a:pt x="380" y="1266"/>
                  </a:lnTo>
                  <a:lnTo>
                    <a:pt x="385" y="1269"/>
                  </a:lnTo>
                  <a:lnTo>
                    <a:pt x="391" y="1271"/>
                  </a:lnTo>
                  <a:lnTo>
                    <a:pt x="392" y="1286"/>
                  </a:lnTo>
                  <a:lnTo>
                    <a:pt x="393" y="1295"/>
                  </a:lnTo>
                  <a:lnTo>
                    <a:pt x="395" y="1306"/>
                  </a:lnTo>
                  <a:lnTo>
                    <a:pt x="395" y="1315"/>
                  </a:lnTo>
                  <a:lnTo>
                    <a:pt x="398" y="1319"/>
                  </a:lnTo>
                  <a:lnTo>
                    <a:pt x="401" y="1325"/>
                  </a:lnTo>
                  <a:lnTo>
                    <a:pt x="401" y="1327"/>
                  </a:lnTo>
                  <a:lnTo>
                    <a:pt x="405" y="1331"/>
                  </a:lnTo>
                  <a:lnTo>
                    <a:pt x="407" y="1333"/>
                  </a:lnTo>
                  <a:lnTo>
                    <a:pt x="408" y="1338"/>
                  </a:lnTo>
                  <a:lnTo>
                    <a:pt x="414" y="1346"/>
                  </a:lnTo>
                  <a:lnTo>
                    <a:pt x="419" y="1360"/>
                  </a:lnTo>
                  <a:lnTo>
                    <a:pt x="420" y="1375"/>
                  </a:lnTo>
                  <a:lnTo>
                    <a:pt x="427" y="1381"/>
                  </a:lnTo>
                  <a:lnTo>
                    <a:pt x="433" y="1392"/>
                  </a:lnTo>
                  <a:lnTo>
                    <a:pt x="433" y="1397"/>
                  </a:lnTo>
                  <a:lnTo>
                    <a:pt x="438" y="1400"/>
                  </a:lnTo>
                  <a:lnTo>
                    <a:pt x="439" y="1405"/>
                  </a:lnTo>
                  <a:lnTo>
                    <a:pt x="445" y="1410"/>
                  </a:lnTo>
                  <a:lnTo>
                    <a:pt x="447" y="1417"/>
                  </a:lnTo>
                  <a:lnTo>
                    <a:pt x="457" y="1416"/>
                  </a:lnTo>
                  <a:lnTo>
                    <a:pt x="463" y="1418"/>
                  </a:lnTo>
                  <a:lnTo>
                    <a:pt x="468" y="1423"/>
                  </a:lnTo>
                  <a:lnTo>
                    <a:pt x="470" y="1427"/>
                  </a:lnTo>
                  <a:lnTo>
                    <a:pt x="480" y="1422"/>
                  </a:lnTo>
                  <a:lnTo>
                    <a:pt x="486" y="1416"/>
                  </a:lnTo>
                  <a:lnTo>
                    <a:pt x="492" y="1410"/>
                  </a:lnTo>
                  <a:lnTo>
                    <a:pt x="495" y="1420"/>
                  </a:lnTo>
                  <a:lnTo>
                    <a:pt x="493" y="1428"/>
                  </a:lnTo>
                  <a:lnTo>
                    <a:pt x="493" y="1432"/>
                  </a:lnTo>
                  <a:lnTo>
                    <a:pt x="500" y="1438"/>
                  </a:lnTo>
                  <a:lnTo>
                    <a:pt x="500" y="1444"/>
                  </a:lnTo>
                  <a:lnTo>
                    <a:pt x="498" y="1449"/>
                  </a:lnTo>
                  <a:lnTo>
                    <a:pt x="492" y="1470"/>
                  </a:lnTo>
                  <a:lnTo>
                    <a:pt x="492" y="1477"/>
                  </a:lnTo>
                  <a:lnTo>
                    <a:pt x="506" y="1476"/>
                  </a:lnTo>
                  <a:lnTo>
                    <a:pt x="514" y="1477"/>
                  </a:lnTo>
                  <a:lnTo>
                    <a:pt x="526" y="1480"/>
                  </a:lnTo>
                  <a:lnTo>
                    <a:pt x="535" y="1482"/>
                  </a:lnTo>
                  <a:lnTo>
                    <a:pt x="542" y="1486"/>
                  </a:lnTo>
                  <a:lnTo>
                    <a:pt x="546" y="1486"/>
                  </a:lnTo>
                  <a:lnTo>
                    <a:pt x="548" y="1489"/>
                  </a:lnTo>
                  <a:lnTo>
                    <a:pt x="553" y="1491"/>
                  </a:lnTo>
                  <a:lnTo>
                    <a:pt x="553" y="1494"/>
                  </a:lnTo>
                  <a:lnTo>
                    <a:pt x="559" y="1493"/>
                  </a:lnTo>
                  <a:lnTo>
                    <a:pt x="561" y="1499"/>
                  </a:lnTo>
                  <a:lnTo>
                    <a:pt x="566" y="1497"/>
                  </a:lnTo>
                  <a:lnTo>
                    <a:pt x="576" y="1483"/>
                  </a:lnTo>
                  <a:lnTo>
                    <a:pt x="578" y="1479"/>
                  </a:lnTo>
                  <a:lnTo>
                    <a:pt x="579" y="1470"/>
                  </a:lnTo>
                  <a:lnTo>
                    <a:pt x="600" y="1459"/>
                  </a:lnTo>
                  <a:lnTo>
                    <a:pt x="606" y="1459"/>
                  </a:lnTo>
                  <a:lnTo>
                    <a:pt x="616" y="1462"/>
                  </a:lnTo>
                  <a:lnTo>
                    <a:pt x="616" y="1473"/>
                  </a:lnTo>
                  <a:lnTo>
                    <a:pt x="619" y="1477"/>
                  </a:lnTo>
                  <a:lnTo>
                    <a:pt x="622" y="1504"/>
                  </a:lnTo>
                  <a:lnTo>
                    <a:pt x="631" y="1512"/>
                  </a:lnTo>
                  <a:lnTo>
                    <a:pt x="633" y="1519"/>
                  </a:lnTo>
                  <a:lnTo>
                    <a:pt x="632" y="1527"/>
                  </a:lnTo>
                  <a:lnTo>
                    <a:pt x="632" y="1533"/>
                  </a:lnTo>
                  <a:lnTo>
                    <a:pt x="628" y="1545"/>
                  </a:lnTo>
                  <a:lnTo>
                    <a:pt x="632" y="1552"/>
                  </a:lnTo>
                  <a:lnTo>
                    <a:pt x="634" y="1563"/>
                  </a:lnTo>
                  <a:lnTo>
                    <a:pt x="638" y="1571"/>
                  </a:lnTo>
                  <a:lnTo>
                    <a:pt x="639" y="1578"/>
                  </a:lnTo>
                  <a:lnTo>
                    <a:pt x="633" y="1593"/>
                  </a:lnTo>
                  <a:lnTo>
                    <a:pt x="632" y="1601"/>
                  </a:lnTo>
                  <a:lnTo>
                    <a:pt x="633" y="1610"/>
                  </a:lnTo>
                  <a:lnTo>
                    <a:pt x="646" y="1610"/>
                  </a:lnTo>
                  <a:lnTo>
                    <a:pt x="660" y="1632"/>
                  </a:lnTo>
                  <a:lnTo>
                    <a:pt x="651" y="1635"/>
                  </a:lnTo>
                  <a:lnTo>
                    <a:pt x="637" y="1647"/>
                  </a:lnTo>
                  <a:lnTo>
                    <a:pt x="633" y="1677"/>
                  </a:lnTo>
                  <a:lnTo>
                    <a:pt x="628" y="1681"/>
                  </a:lnTo>
                  <a:lnTo>
                    <a:pt x="619" y="1691"/>
                  </a:lnTo>
                  <a:lnTo>
                    <a:pt x="622" y="1700"/>
                  </a:lnTo>
                  <a:lnTo>
                    <a:pt x="622" y="1702"/>
                  </a:lnTo>
                  <a:lnTo>
                    <a:pt x="619" y="1709"/>
                  </a:lnTo>
                  <a:lnTo>
                    <a:pt x="614" y="1717"/>
                  </a:lnTo>
                  <a:lnTo>
                    <a:pt x="620" y="1729"/>
                  </a:lnTo>
                  <a:lnTo>
                    <a:pt x="631" y="1730"/>
                  </a:lnTo>
                  <a:lnTo>
                    <a:pt x="633" y="1732"/>
                  </a:lnTo>
                  <a:lnTo>
                    <a:pt x="638" y="1737"/>
                  </a:lnTo>
                  <a:lnTo>
                    <a:pt x="645" y="1737"/>
                  </a:lnTo>
                  <a:lnTo>
                    <a:pt x="651" y="1727"/>
                  </a:lnTo>
                  <a:lnTo>
                    <a:pt x="658" y="1730"/>
                  </a:lnTo>
                  <a:lnTo>
                    <a:pt x="664" y="1733"/>
                  </a:lnTo>
                  <a:lnTo>
                    <a:pt x="668" y="1731"/>
                  </a:lnTo>
                  <a:lnTo>
                    <a:pt x="673" y="1730"/>
                  </a:lnTo>
                  <a:lnTo>
                    <a:pt x="682" y="1739"/>
                  </a:lnTo>
                  <a:lnTo>
                    <a:pt x="693" y="1735"/>
                  </a:lnTo>
                  <a:lnTo>
                    <a:pt x="699" y="1733"/>
                  </a:lnTo>
                  <a:lnTo>
                    <a:pt x="705" y="1735"/>
                  </a:lnTo>
                  <a:lnTo>
                    <a:pt x="708" y="1729"/>
                  </a:lnTo>
                  <a:lnTo>
                    <a:pt x="711" y="1724"/>
                  </a:lnTo>
                  <a:lnTo>
                    <a:pt x="716" y="1723"/>
                  </a:lnTo>
                  <a:lnTo>
                    <a:pt x="719" y="1715"/>
                  </a:lnTo>
                  <a:lnTo>
                    <a:pt x="724" y="1712"/>
                  </a:lnTo>
                  <a:lnTo>
                    <a:pt x="730" y="1709"/>
                  </a:lnTo>
                  <a:lnTo>
                    <a:pt x="729" y="1685"/>
                  </a:lnTo>
                  <a:lnTo>
                    <a:pt x="735" y="1683"/>
                  </a:lnTo>
                  <a:lnTo>
                    <a:pt x="736" y="1679"/>
                  </a:lnTo>
                  <a:lnTo>
                    <a:pt x="742" y="1676"/>
                  </a:lnTo>
                  <a:lnTo>
                    <a:pt x="765" y="1681"/>
                  </a:lnTo>
                  <a:lnTo>
                    <a:pt x="781" y="1682"/>
                  </a:lnTo>
                  <a:lnTo>
                    <a:pt x="791" y="1681"/>
                  </a:lnTo>
                  <a:lnTo>
                    <a:pt x="806" y="1690"/>
                  </a:lnTo>
                  <a:lnTo>
                    <a:pt x="811" y="1691"/>
                  </a:lnTo>
                  <a:lnTo>
                    <a:pt x="814" y="1701"/>
                  </a:lnTo>
                  <a:lnTo>
                    <a:pt x="818" y="1708"/>
                  </a:lnTo>
                  <a:lnTo>
                    <a:pt x="826" y="1715"/>
                  </a:lnTo>
                  <a:lnTo>
                    <a:pt x="841" y="1719"/>
                  </a:lnTo>
                  <a:lnTo>
                    <a:pt x="844" y="1726"/>
                  </a:lnTo>
                  <a:lnTo>
                    <a:pt x="850" y="1731"/>
                  </a:lnTo>
                  <a:lnTo>
                    <a:pt x="859" y="1732"/>
                  </a:lnTo>
                  <a:lnTo>
                    <a:pt x="871" y="1742"/>
                  </a:lnTo>
                  <a:lnTo>
                    <a:pt x="881" y="1742"/>
                  </a:lnTo>
                  <a:lnTo>
                    <a:pt x="881" y="1736"/>
                  </a:lnTo>
                  <a:lnTo>
                    <a:pt x="883" y="1730"/>
                  </a:lnTo>
                  <a:lnTo>
                    <a:pt x="879" y="1726"/>
                  </a:lnTo>
                  <a:lnTo>
                    <a:pt x="878" y="1720"/>
                  </a:lnTo>
                  <a:lnTo>
                    <a:pt x="878" y="1706"/>
                  </a:lnTo>
                  <a:lnTo>
                    <a:pt x="881" y="1693"/>
                  </a:lnTo>
                  <a:lnTo>
                    <a:pt x="886" y="1681"/>
                  </a:lnTo>
                  <a:lnTo>
                    <a:pt x="883" y="1672"/>
                  </a:lnTo>
                  <a:lnTo>
                    <a:pt x="883" y="1669"/>
                  </a:lnTo>
                  <a:lnTo>
                    <a:pt x="886" y="1647"/>
                  </a:lnTo>
                  <a:lnTo>
                    <a:pt x="889" y="1642"/>
                  </a:lnTo>
                  <a:lnTo>
                    <a:pt x="893" y="1636"/>
                  </a:lnTo>
                  <a:lnTo>
                    <a:pt x="893" y="1631"/>
                  </a:lnTo>
                  <a:lnTo>
                    <a:pt x="901" y="1620"/>
                  </a:lnTo>
                  <a:lnTo>
                    <a:pt x="902" y="1614"/>
                  </a:lnTo>
                  <a:lnTo>
                    <a:pt x="901" y="1590"/>
                  </a:lnTo>
                  <a:lnTo>
                    <a:pt x="899" y="1584"/>
                  </a:lnTo>
                  <a:lnTo>
                    <a:pt x="901" y="1577"/>
                  </a:lnTo>
                  <a:lnTo>
                    <a:pt x="910" y="1563"/>
                  </a:lnTo>
                  <a:lnTo>
                    <a:pt x="913" y="1554"/>
                  </a:lnTo>
                  <a:lnTo>
                    <a:pt x="921" y="1572"/>
                  </a:lnTo>
                  <a:lnTo>
                    <a:pt x="929" y="1563"/>
                  </a:lnTo>
                  <a:lnTo>
                    <a:pt x="934" y="1556"/>
                  </a:lnTo>
                  <a:lnTo>
                    <a:pt x="927" y="1545"/>
                  </a:lnTo>
                  <a:lnTo>
                    <a:pt x="928" y="1540"/>
                  </a:lnTo>
                  <a:lnTo>
                    <a:pt x="939" y="1539"/>
                  </a:lnTo>
                  <a:lnTo>
                    <a:pt x="943" y="1533"/>
                  </a:lnTo>
                  <a:lnTo>
                    <a:pt x="944" y="1523"/>
                  </a:lnTo>
                  <a:lnTo>
                    <a:pt x="947" y="1519"/>
                  </a:lnTo>
                  <a:lnTo>
                    <a:pt x="951" y="1519"/>
                  </a:lnTo>
                  <a:lnTo>
                    <a:pt x="954" y="1517"/>
                  </a:lnTo>
                  <a:lnTo>
                    <a:pt x="959" y="1515"/>
                  </a:lnTo>
                  <a:lnTo>
                    <a:pt x="963" y="1509"/>
                  </a:lnTo>
                  <a:lnTo>
                    <a:pt x="966" y="1505"/>
                  </a:lnTo>
                  <a:lnTo>
                    <a:pt x="977" y="1512"/>
                  </a:lnTo>
                  <a:lnTo>
                    <a:pt x="983" y="1505"/>
                  </a:lnTo>
                  <a:lnTo>
                    <a:pt x="987" y="1505"/>
                  </a:lnTo>
                  <a:lnTo>
                    <a:pt x="990" y="1504"/>
                  </a:lnTo>
                  <a:lnTo>
                    <a:pt x="994" y="1507"/>
                  </a:lnTo>
                  <a:lnTo>
                    <a:pt x="999" y="1509"/>
                  </a:lnTo>
                  <a:lnTo>
                    <a:pt x="1004" y="1507"/>
                  </a:lnTo>
                  <a:lnTo>
                    <a:pt x="1006" y="1504"/>
                  </a:lnTo>
                  <a:lnTo>
                    <a:pt x="1008" y="1501"/>
                  </a:lnTo>
                  <a:lnTo>
                    <a:pt x="1017" y="1500"/>
                  </a:lnTo>
                  <a:lnTo>
                    <a:pt x="1030" y="1503"/>
                  </a:lnTo>
                  <a:lnTo>
                    <a:pt x="1034" y="1506"/>
                  </a:lnTo>
                  <a:lnTo>
                    <a:pt x="1038" y="1509"/>
                  </a:lnTo>
                  <a:lnTo>
                    <a:pt x="1043" y="1504"/>
                  </a:lnTo>
                  <a:lnTo>
                    <a:pt x="1047" y="1499"/>
                  </a:lnTo>
                  <a:lnTo>
                    <a:pt x="1047" y="1480"/>
                  </a:lnTo>
                  <a:lnTo>
                    <a:pt x="1044" y="1469"/>
                  </a:lnTo>
                  <a:lnTo>
                    <a:pt x="1043" y="1464"/>
                  </a:lnTo>
                  <a:lnTo>
                    <a:pt x="1049" y="1449"/>
                  </a:lnTo>
                  <a:lnTo>
                    <a:pt x="1048" y="1445"/>
                  </a:lnTo>
                  <a:lnTo>
                    <a:pt x="1040" y="1447"/>
                  </a:lnTo>
                  <a:lnTo>
                    <a:pt x="1036" y="1450"/>
                  </a:lnTo>
                  <a:lnTo>
                    <a:pt x="1038" y="1431"/>
                  </a:lnTo>
                  <a:lnTo>
                    <a:pt x="1043" y="1431"/>
                  </a:lnTo>
                  <a:lnTo>
                    <a:pt x="1052" y="1433"/>
                  </a:lnTo>
                  <a:lnTo>
                    <a:pt x="1067" y="1435"/>
                  </a:lnTo>
                  <a:lnTo>
                    <a:pt x="1076" y="1433"/>
                  </a:lnTo>
                  <a:lnTo>
                    <a:pt x="1078" y="1429"/>
                  </a:lnTo>
                  <a:lnTo>
                    <a:pt x="1077" y="1422"/>
                  </a:lnTo>
                  <a:lnTo>
                    <a:pt x="1080" y="1422"/>
                  </a:lnTo>
                  <a:lnTo>
                    <a:pt x="1084" y="1427"/>
                  </a:lnTo>
                  <a:lnTo>
                    <a:pt x="1084" y="1433"/>
                  </a:lnTo>
                  <a:lnTo>
                    <a:pt x="1086" y="1440"/>
                  </a:lnTo>
                  <a:lnTo>
                    <a:pt x="1094" y="1443"/>
                  </a:lnTo>
                  <a:lnTo>
                    <a:pt x="1103" y="1439"/>
                  </a:lnTo>
                  <a:lnTo>
                    <a:pt x="1109" y="1433"/>
                  </a:lnTo>
                  <a:lnTo>
                    <a:pt x="1110" y="1428"/>
                  </a:lnTo>
                  <a:lnTo>
                    <a:pt x="1109" y="1422"/>
                  </a:lnTo>
                  <a:lnTo>
                    <a:pt x="1113" y="1417"/>
                  </a:lnTo>
                  <a:lnTo>
                    <a:pt x="1121" y="1421"/>
                  </a:lnTo>
                  <a:lnTo>
                    <a:pt x="1125" y="1425"/>
                  </a:lnTo>
                  <a:lnTo>
                    <a:pt x="1127" y="1428"/>
                  </a:lnTo>
                  <a:lnTo>
                    <a:pt x="1127" y="1422"/>
                  </a:lnTo>
                  <a:lnTo>
                    <a:pt x="1127" y="1418"/>
                  </a:lnTo>
                  <a:lnTo>
                    <a:pt x="1127" y="1415"/>
                  </a:lnTo>
                  <a:lnTo>
                    <a:pt x="1124" y="1416"/>
                  </a:lnTo>
                  <a:lnTo>
                    <a:pt x="1121" y="1410"/>
                  </a:lnTo>
                  <a:lnTo>
                    <a:pt x="1122" y="1403"/>
                  </a:lnTo>
                  <a:lnTo>
                    <a:pt x="1126" y="1400"/>
                  </a:lnTo>
                  <a:lnTo>
                    <a:pt x="1130" y="1404"/>
                  </a:lnTo>
                  <a:lnTo>
                    <a:pt x="1134" y="1408"/>
                  </a:lnTo>
                  <a:lnTo>
                    <a:pt x="1137" y="1408"/>
                  </a:lnTo>
                  <a:lnTo>
                    <a:pt x="1138" y="1404"/>
                  </a:lnTo>
                  <a:lnTo>
                    <a:pt x="1156" y="1402"/>
                  </a:lnTo>
                  <a:lnTo>
                    <a:pt x="1162" y="1406"/>
                  </a:lnTo>
                  <a:lnTo>
                    <a:pt x="1174" y="1412"/>
                  </a:lnTo>
                  <a:lnTo>
                    <a:pt x="1177" y="1412"/>
                  </a:lnTo>
                  <a:lnTo>
                    <a:pt x="1183" y="1415"/>
                  </a:lnTo>
                  <a:lnTo>
                    <a:pt x="1186" y="1420"/>
                  </a:lnTo>
                  <a:lnTo>
                    <a:pt x="1187" y="1425"/>
                  </a:lnTo>
                  <a:lnTo>
                    <a:pt x="1192" y="1429"/>
                  </a:lnTo>
                  <a:lnTo>
                    <a:pt x="1197" y="1428"/>
                  </a:lnTo>
                  <a:lnTo>
                    <a:pt x="1203" y="1432"/>
                  </a:lnTo>
                  <a:lnTo>
                    <a:pt x="1210" y="1433"/>
                  </a:lnTo>
                  <a:lnTo>
                    <a:pt x="1223" y="1437"/>
                  </a:lnTo>
                  <a:lnTo>
                    <a:pt x="1229" y="1443"/>
                  </a:lnTo>
                  <a:lnTo>
                    <a:pt x="1234" y="1440"/>
                  </a:lnTo>
                  <a:lnTo>
                    <a:pt x="1243" y="1445"/>
                  </a:lnTo>
                  <a:lnTo>
                    <a:pt x="1246" y="1435"/>
                  </a:lnTo>
                  <a:lnTo>
                    <a:pt x="1251" y="1432"/>
                  </a:lnTo>
                  <a:lnTo>
                    <a:pt x="1257" y="1434"/>
                  </a:lnTo>
                  <a:lnTo>
                    <a:pt x="1260" y="1428"/>
                  </a:lnTo>
                  <a:lnTo>
                    <a:pt x="1263" y="1422"/>
                  </a:lnTo>
                  <a:lnTo>
                    <a:pt x="1261" y="1416"/>
                  </a:lnTo>
                  <a:lnTo>
                    <a:pt x="1265" y="1411"/>
                  </a:lnTo>
                  <a:lnTo>
                    <a:pt x="1265" y="1409"/>
                  </a:lnTo>
                  <a:lnTo>
                    <a:pt x="1269" y="1409"/>
                  </a:lnTo>
                  <a:lnTo>
                    <a:pt x="1271" y="1406"/>
                  </a:lnTo>
                  <a:lnTo>
                    <a:pt x="1269" y="1400"/>
                  </a:lnTo>
                  <a:lnTo>
                    <a:pt x="1269" y="1394"/>
                  </a:lnTo>
                  <a:lnTo>
                    <a:pt x="1269" y="1390"/>
                  </a:lnTo>
                  <a:lnTo>
                    <a:pt x="1271" y="1387"/>
                  </a:lnTo>
                  <a:lnTo>
                    <a:pt x="1273" y="1388"/>
                  </a:lnTo>
                  <a:lnTo>
                    <a:pt x="1275" y="1392"/>
                  </a:lnTo>
                  <a:lnTo>
                    <a:pt x="1277" y="1396"/>
                  </a:lnTo>
                  <a:lnTo>
                    <a:pt x="1281" y="1397"/>
                  </a:lnTo>
                  <a:lnTo>
                    <a:pt x="1290" y="1399"/>
                  </a:lnTo>
                  <a:lnTo>
                    <a:pt x="1295" y="1405"/>
                  </a:lnTo>
                  <a:lnTo>
                    <a:pt x="1297" y="1408"/>
                  </a:lnTo>
                  <a:lnTo>
                    <a:pt x="1301" y="1406"/>
                  </a:lnTo>
                  <a:lnTo>
                    <a:pt x="1308" y="1402"/>
                  </a:lnTo>
                  <a:lnTo>
                    <a:pt x="1324" y="1385"/>
                  </a:lnTo>
                  <a:lnTo>
                    <a:pt x="1329" y="1379"/>
                  </a:lnTo>
                  <a:lnTo>
                    <a:pt x="1333" y="1376"/>
                  </a:lnTo>
                  <a:lnTo>
                    <a:pt x="1349" y="1378"/>
                  </a:lnTo>
                  <a:lnTo>
                    <a:pt x="1356" y="1380"/>
                  </a:lnTo>
                  <a:lnTo>
                    <a:pt x="1365" y="1381"/>
                  </a:lnTo>
                  <a:lnTo>
                    <a:pt x="1367" y="1381"/>
                  </a:lnTo>
                  <a:lnTo>
                    <a:pt x="1371" y="1385"/>
                  </a:lnTo>
                  <a:lnTo>
                    <a:pt x="1371" y="1392"/>
                  </a:lnTo>
                  <a:lnTo>
                    <a:pt x="1371" y="1397"/>
                  </a:lnTo>
                  <a:lnTo>
                    <a:pt x="1377" y="1398"/>
                  </a:lnTo>
                  <a:lnTo>
                    <a:pt x="1380" y="1399"/>
                  </a:lnTo>
                  <a:lnTo>
                    <a:pt x="1381" y="1402"/>
                  </a:lnTo>
                  <a:lnTo>
                    <a:pt x="1378" y="1405"/>
                  </a:lnTo>
                  <a:lnTo>
                    <a:pt x="1375" y="1409"/>
                  </a:lnTo>
                  <a:lnTo>
                    <a:pt x="1377" y="1412"/>
                  </a:lnTo>
                  <a:lnTo>
                    <a:pt x="1379" y="1416"/>
                  </a:lnTo>
                  <a:lnTo>
                    <a:pt x="1385" y="1420"/>
                  </a:lnTo>
                  <a:lnTo>
                    <a:pt x="1387" y="1423"/>
                  </a:lnTo>
                  <a:lnTo>
                    <a:pt x="1385" y="1428"/>
                  </a:lnTo>
                  <a:lnTo>
                    <a:pt x="1386" y="1432"/>
                  </a:lnTo>
                  <a:lnTo>
                    <a:pt x="1390" y="1438"/>
                  </a:lnTo>
                  <a:lnTo>
                    <a:pt x="1396" y="1439"/>
                  </a:lnTo>
                  <a:lnTo>
                    <a:pt x="1403" y="1435"/>
                  </a:lnTo>
                  <a:lnTo>
                    <a:pt x="1406" y="1435"/>
                  </a:lnTo>
                  <a:lnTo>
                    <a:pt x="1409" y="1435"/>
                  </a:lnTo>
                  <a:lnTo>
                    <a:pt x="1408" y="1438"/>
                  </a:lnTo>
                  <a:lnTo>
                    <a:pt x="1406" y="1443"/>
                  </a:lnTo>
                  <a:lnTo>
                    <a:pt x="1408" y="1447"/>
                  </a:lnTo>
                  <a:lnTo>
                    <a:pt x="1412" y="1449"/>
                  </a:lnTo>
                  <a:lnTo>
                    <a:pt x="1418" y="1446"/>
                  </a:lnTo>
                  <a:lnTo>
                    <a:pt x="1424" y="1446"/>
                  </a:lnTo>
                  <a:lnTo>
                    <a:pt x="1429" y="1451"/>
                  </a:lnTo>
                  <a:lnTo>
                    <a:pt x="1429" y="1456"/>
                  </a:lnTo>
                  <a:lnTo>
                    <a:pt x="1427" y="1461"/>
                  </a:lnTo>
                  <a:lnTo>
                    <a:pt x="1428" y="1467"/>
                  </a:lnTo>
                  <a:lnTo>
                    <a:pt x="1432" y="1468"/>
                  </a:lnTo>
                  <a:lnTo>
                    <a:pt x="1435" y="1468"/>
                  </a:lnTo>
                  <a:lnTo>
                    <a:pt x="1440" y="1475"/>
                  </a:lnTo>
                  <a:lnTo>
                    <a:pt x="1446" y="1480"/>
                  </a:lnTo>
                  <a:lnTo>
                    <a:pt x="1451" y="1481"/>
                  </a:lnTo>
                  <a:lnTo>
                    <a:pt x="1457" y="1479"/>
                  </a:lnTo>
                  <a:lnTo>
                    <a:pt x="1464" y="1473"/>
                  </a:lnTo>
                  <a:lnTo>
                    <a:pt x="1470" y="1464"/>
                  </a:lnTo>
                  <a:lnTo>
                    <a:pt x="1472" y="1461"/>
                  </a:lnTo>
                  <a:lnTo>
                    <a:pt x="1476" y="1461"/>
                  </a:lnTo>
                  <a:lnTo>
                    <a:pt x="1484" y="1467"/>
                  </a:lnTo>
                  <a:lnTo>
                    <a:pt x="1494" y="1475"/>
                  </a:lnTo>
                  <a:lnTo>
                    <a:pt x="1490" y="1477"/>
                  </a:lnTo>
                  <a:lnTo>
                    <a:pt x="1490" y="1487"/>
                  </a:lnTo>
                  <a:lnTo>
                    <a:pt x="1484" y="1493"/>
                  </a:lnTo>
                  <a:lnTo>
                    <a:pt x="1495" y="1493"/>
                  </a:lnTo>
                  <a:lnTo>
                    <a:pt x="1499" y="1485"/>
                  </a:lnTo>
                  <a:lnTo>
                    <a:pt x="1508" y="1488"/>
                  </a:lnTo>
                  <a:lnTo>
                    <a:pt x="1508" y="1494"/>
                  </a:lnTo>
                  <a:lnTo>
                    <a:pt x="1516" y="1500"/>
                  </a:lnTo>
                  <a:lnTo>
                    <a:pt x="1516" y="1506"/>
                  </a:lnTo>
                  <a:lnTo>
                    <a:pt x="1519" y="1509"/>
                  </a:lnTo>
                  <a:lnTo>
                    <a:pt x="1528" y="1513"/>
                  </a:lnTo>
                  <a:lnTo>
                    <a:pt x="1529" y="1517"/>
                  </a:lnTo>
                  <a:lnTo>
                    <a:pt x="1541" y="1513"/>
                  </a:lnTo>
                  <a:lnTo>
                    <a:pt x="1559" y="1498"/>
                  </a:lnTo>
                  <a:lnTo>
                    <a:pt x="1566" y="1495"/>
                  </a:lnTo>
                  <a:lnTo>
                    <a:pt x="1573" y="1497"/>
                  </a:lnTo>
                  <a:lnTo>
                    <a:pt x="1577" y="1499"/>
                  </a:lnTo>
                  <a:lnTo>
                    <a:pt x="1583" y="1489"/>
                  </a:lnTo>
                  <a:lnTo>
                    <a:pt x="1574" y="1474"/>
                  </a:lnTo>
                  <a:lnTo>
                    <a:pt x="1579" y="1465"/>
                  </a:lnTo>
                  <a:lnTo>
                    <a:pt x="1586" y="1465"/>
                  </a:lnTo>
                  <a:lnTo>
                    <a:pt x="1592" y="1461"/>
                  </a:lnTo>
                  <a:lnTo>
                    <a:pt x="1591" y="1452"/>
                  </a:lnTo>
                  <a:lnTo>
                    <a:pt x="1592" y="1446"/>
                  </a:lnTo>
                  <a:lnTo>
                    <a:pt x="1597" y="1445"/>
                  </a:lnTo>
                  <a:lnTo>
                    <a:pt x="1603" y="1433"/>
                  </a:lnTo>
                  <a:lnTo>
                    <a:pt x="1608" y="1429"/>
                  </a:lnTo>
                  <a:lnTo>
                    <a:pt x="1618" y="1417"/>
                  </a:lnTo>
                  <a:lnTo>
                    <a:pt x="1625" y="1422"/>
                  </a:lnTo>
                  <a:lnTo>
                    <a:pt x="1634" y="1417"/>
                  </a:lnTo>
                  <a:lnTo>
                    <a:pt x="1643" y="1423"/>
                  </a:lnTo>
                  <a:lnTo>
                    <a:pt x="1645" y="1417"/>
                  </a:lnTo>
                  <a:lnTo>
                    <a:pt x="1656" y="1415"/>
                  </a:lnTo>
                  <a:lnTo>
                    <a:pt x="1662" y="1402"/>
                  </a:lnTo>
                  <a:lnTo>
                    <a:pt x="1661" y="1398"/>
                  </a:lnTo>
                  <a:lnTo>
                    <a:pt x="1656" y="1394"/>
                  </a:lnTo>
                  <a:lnTo>
                    <a:pt x="1652" y="1392"/>
                  </a:lnTo>
                  <a:lnTo>
                    <a:pt x="1645" y="1388"/>
                  </a:lnTo>
                  <a:lnTo>
                    <a:pt x="1643" y="1386"/>
                  </a:lnTo>
                  <a:lnTo>
                    <a:pt x="1640" y="1385"/>
                  </a:lnTo>
                  <a:lnTo>
                    <a:pt x="1637" y="1380"/>
                  </a:lnTo>
                  <a:lnTo>
                    <a:pt x="1631" y="1376"/>
                  </a:lnTo>
                  <a:lnTo>
                    <a:pt x="1628" y="1370"/>
                  </a:lnTo>
                  <a:lnTo>
                    <a:pt x="1620" y="1368"/>
                  </a:lnTo>
                  <a:lnTo>
                    <a:pt x="1616" y="1364"/>
                  </a:lnTo>
                  <a:lnTo>
                    <a:pt x="1612" y="1350"/>
                  </a:lnTo>
                  <a:lnTo>
                    <a:pt x="1616" y="1346"/>
                  </a:lnTo>
                  <a:lnTo>
                    <a:pt x="1626" y="1344"/>
                  </a:lnTo>
                  <a:lnTo>
                    <a:pt x="1630" y="1340"/>
                  </a:lnTo>
                  <a:lnTo>
                    <a:pt x="1638" y="1338"/>
                  </a:lnTo>
                  <a:lnTo>
                    <a:pt x="1650" y="1332"/>
                  </a:lnTo>
                  <a:lnTo>
                    <a:pt x="1653" y="1336"/>
                  </a:lnTo>
                  <a:lnTo>
                    <a:pt x="1663" y="1338"/>
                  </a:lnTo>
                  <a:lnTo>
                    <a:pt x="1667" y="1324"/>
                  </a:lnTo>
                  <a:lnTo>
                    <a:pt x="1670" y="1321"/>
                  </a:lnTo>
                  <a:lnTo>
                    <a:pt x="1694" y="1332"/>
                  </a:lnTo>
                  <a:lnTo>
                    <a:pt x="1697" y="1338"/>
                  </a:lnTo>
                  <a:lnTo>
                    <a:pt x="1704" y="1340"/>
                  </a:lnTo>
                  <a:lnTo>
                    <a:pt x="1709" y="1345"/>
                  </a:lnTo>
                  <a:lnTo>
                    <a:pt x="1715" y="1349"/>
                  </a:lnTo>
                  <a:lnTo>
                    <a:pt x="1719" y="1355"/>
                  </a:lnTo>
                  <a:lnTo>
                    <a:pt x="1719" y="1360"/>
                  </a:lnTo>
                  <a:lnTo>
                    <a:pt x="1729" y="1361"/>
                  </a:lnTo>
                  <a:lnTo>
                    <a:pt x="1729" y="1358"/>
                  </a:lnTo>
                  <a:lnTo>
                    <a:pt x="1734" y="1355"/>
                  </a:lnTo>
                  <a:lnTo>
                    <a:pt x="1741" y="1357"/>
                  </a:lnTo>
                  <a:lnTo>
                    <a:pt x="1743" y="1349"/>
                  </a:lnTo>
                  <a:lnTo>
                    <a:pt x="1754" y="1336"/>
                  </a:lnTo>
                  <a:lnTo>
                    <a:pt x="1751" y="1325"/>
                  </a:lnTo>
                  <a:lnTo>
                    <a:pt x="1755" y="1316"/>
                  </a:lnTo>
                  <a:lnTo>
                    <a:pt x="1758" y="1309"/>
                  </a:lnTo>
                  <a:lnTo>
                    <a:pt x="1761" y="1314"/>
                  </a:lnTo>
                  <a:lnTo>
                    <a:pt x="1775" y="1297"/>
                  </a:lnTo>
                  <a:lnTo>
                    <a:pt x="1781" y="1293"/>
                  </a:lnTo>
                  <a:lnTo>
                    <a:pt x="1781" y="1280"/>
                  </a:lnTo>
                  <a:lnTo>
                    <a:pt x="1788" y="1275"/>
                  </a:lnTo>
                  <a:lnTo>
                    <a:pt x="1807" y="1286"/>
                  </a:lnTo>
                  <a:lnTo>
                    <a:pt x="1812" y="1287"/>
                  </a:lnTo>
                  <a:lnTo>
                    <a:pt x="1819" y="1289"/>
                  </a:lnTo>
                  <a:lnTo>
                    <a:pt x="1832" y="1283"/>
                  </a:lnTo>
                  <a:lnTo>
                    <a:pt x="1843" y="1283"/>
                  </a:lnTo>
                  <a:lnTo>
                    <a:pt x="1847" y="1287"/>
                  </a:lnTo>
                  <a:lnTo>
                    <a:pt x="1849" y="1290"/>
                  </a:lnTo>
                  <a:lnTo>
                    <a:pt x="1857" y="1291"/>
                  </a:lnTo>
                  <a:lnTo>
                    <a:pt x="1862" y="1297"/>
                  </a:lnTo>
                  <a:lnTo>
                    <a:pt x="1866" y="1304"/>
                  </a:lnTo>
                  <a:lnTo>
                    <a:pt x="1876" y="1300"/>
                  </a:lnTo>
                  <a:lnTo>
                    <a:pt x="1880" y="1302"/>
                  </a:lnTo>
                  <a:lnTo>
                    <a:pt x="1886" y="1300"/>
                  </a:lnTo>
                  <a:close/>
                </a:path>
              </a:pathLst>
            </a:custGeom>
            <a:solidFill>
              <a:schemeClr val="accent2">
                <a:lumMod val="40000"/>
                <a:lumOff val="6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a:p>
          </p:txBody>
        </p:sp>
        <p:sp>
          <p:nvSpPr>
            <p:cNvPr id="290" name="Freeform 85">
              <a:extLst>
                <a:ext uri="{FF2B5EF4-FFF2-40B4-BE49-F238E27FC236}">
                  <a16:creationId xmlns:a16="http://schemas.microsoft.com/office/drawing/2014/main" id="{C114C935-0CD4-C804-5EC0-2A3AA7A77EEA}"/>
                </a:ext>
              </a:extLst>
            </p:cNvPr>
            <p:cNvSpPr>
              <a:spLocks/>
            </p:cNvSpPr>
            <p:nvPr/>
          </p:nvSpPr>
          <p:spPr bwMode="auto">
            <a:xfrm>
              <a:off x="2912" y="3447"/>
              <a:ext cx="943" cy="728"/>
            </a:xfrm>
            <a:custGeom>
              <a:avLst/>
              <a:gdLst>
                <a:gd name="T0" fmla="*/ 1 w 1886"/>
                <a:gd name="T1" fmla="*/ 0 h 1457"/>
                <a:gd name="T2" fmla="*/ 1 w 1886"/>
                <a:gd name="T3" fmla="*/ 0 h 1457"/>
                <a:gd name="T4" fmla="*/ 1 w 1886"/>
                <a:gd name="T5" fmla="*/ 0 h 1457"/>
                <a:gd name="T6" fmla="*/ 1 w 1886"/>
                <a:gd name="T7" fmla="*/ 0 h 1457"/>
                <a:gd name="T8" fmla="*/ 1 w 1886"/>
                <a:gd name="T9" fmla="*/ 0 h 1457"/>
                <a:gd name="T10" fmla="*/ 1 w 1886"/>
                <a:gd name="T11" fmla="*/ 0 h 1457"/>
                <a:gd name="T12" fmla="*/ 1 w 1886"/>
                <a:gd name="T13" fmla="*/ 0 h 1457"/>
                <a:gd name="T14" fmla="*/ 1 w 1886"/>
                <a:gd name="T15" fmla="*/ 0 h 1457"/>
                <a:gd name="T16" fmla="*/ 1 w 1886"/>
                <a:gd name="T17" fmla="*/ 0 h 1457"/>
                <a:gd name="T18" fmla="*/ 1 w 1886"/>
                <a:gd name="T19" fmla="*/ 0 h 1457"/>
                <a:gd name="T20" fmla="*/ 1 w 1886"/>
                <a:gd name="T21" fmla="*/ 0 h 1457"/>
                <a:gd name="T22" fmla="*/ 1 w 1886"/>
                <a:gd name="T23" fmla="*/ 0 h 1457"/>
                <a:gd name="T24" fmla="*/ 1 w 1886"/>
                <a:gd name="T25" fmla="*/ 0 h 1457"/>
                <a:gd name="T26" fmla="*/ 1 w 1886"/>
                <a:gd name="T27" fmla="*/ 0 h 1457"/>
                <a:gd name="T28" fmla="*/ 1 w 1886"/>
                <a:gd name="T29" fmla="*/ 0 h 1457"/>
                <a:gd name="T30" fmla="*/ 1 w 1886"/>
                <a:gd name="T31" fmla="*/ 0 h 1457"/>
                <a:gd name="T32" fmla="*/ 1 w 1886"/>
                <a:gd name="T33" fmla="*/ 0 h 1457"/>
                <a:gd name="T34" fmla="*/ 1 w 1886"/>
                <a:gd name="T35" fmla="*/ 0 h 1457"/>
                <a:gd name="T36" fmla="*/ 1 w 1886"/>
                <a:gd name="T37" fmla="*/ 0 h 1457"/>
                <a:gd name="T38" fmla="*/ 1 w 1886"/>
                <a:gd name="T39" fmla="*/ 0 h 1457"/>
                <a:gd name="T40" fmla="*/ 1 w 1886"/>
                <a:gd name="T41" fmla="*/ 0 h 1457"/>
                <a:gd name="T42" fmla="*/ 1 w 1886"/>
                <a:gd name="T43" fmla="*/ 0 h 1457"/>
                <a:gd name="T44" fmla="*/ 1 w 1886"/>
                <a:gd name="T45" fmla="*/ 0 h 1457"/>
                <a:gd name="T46" fmla="*/ 1 w 1886"/>
                <a:gd name="T47" fmla="*/ 0 h 1457"/>
                <a:gd name="T48" fmla="*/ 1 w 1886"/>
                <a:gd name="T49" fmla="*/ 0 h 1457"/>
                <a:gd name="T50" fmla="*/ 1 w 1886"/>
                <a:gd name="T51" fmla="*/ 0 h 1457"/>
                <a:gd name="T52" fmla="*/ 1 w 1886"/>
                <a:gd name="T53" fmla="*/ 0 h 1457"/>
                <a:gd name="T54" fmla="*/ 1 w 1886"/>
                <a:gd name="T55" fmla="*/ 0 h 1457"/>
                <a:gd name="T56" fmla="*/ 1 w 1886"/>
                <a:gd name="T57" fmla="*/ 0 h 1457"/>
                <a:gd name="T58" fmla="*/ 1 w 1886"/>
                <a:gd name="T59" fmla="*/ 0 h 1457"/>
                <a:gd name="T60" fmla="*/ 1 w 1886"/>
                <a:gd name="T61" fmla="*/ 0 h 1457"/>
                <a:gd name="T62" fmla="*/ 1 w 1886"/>
                <a:gd name="T63" fmla="*/ 0 h 1457"/>
                <a:gd name="T64" fmla="*/ 1 w 1886"/>
                <a:gd name="T65" fmla="*/ 0 h 1457"/>
                <a:gd name="T66" fmla="*/ 1 w 1886"/>
                <a:gd name="T67" fmla="*/ 0 h 1457"/>
                <a:gd name="T68" fmla="*/ 1 w 1886"/>
                <a:gd name="T69" fmla="*/ 0 h 1457"/>
                <a:gd name="T70" fmla="*/ 1 w 1886"/>
                <a:gd name="T71" fmla="*/ 0 h 1457"/>
                <a:gd name="T72" fmla="*/ 1 w 1886"/>
                <a:gd name="T73" fmla="*/ 0 h 1457"/>
                <a:gd name="T74" fmla="*/ 1 w 1886"/>
                <a:gd name="T75" fmla="*/ 0 h 1457"/>
                <a:gd name="T76" fmla="*/ 1 w 1886"/>
                <a:gd name="T77" fmla="*/ 0 h 1457"/>
                <a:gd name="T78" fmla="*/ 1 w 1886"/>
                <a:gd name="T79" fmla="*/ 0 h 1457"/>
                <a:gd name="T80" fmla="*/ 1 w 1886"/>
                <a:gd name="T81" fmla="*/ 0 h 1457"/>
                <a:gd name="T82" fmla="*/ 1 w 1886"/>
                <a:gd name="T83" fmla="*/ 0 h 1457"/>
                <a:gd name="T84" fmla="*/ 1 w 1886"/>
                <a:gd name="T85" fmla="*/ 0 h 1457"/>
                <a:gd name="T86" fmla="*/ 1 w 1886"/>
                <a:gd name="T87" fmla="*/ 0 h 1457"/>
                <a:gd name="T88" fmla="*/ 1 w 1886"/>
                <a:gd name="T89" fmla="*/ 0 h 1457"/>
                <a:gd name="T90" fmla="*/ 1 w 1886"/>
                <a:gd name="T91" fmla="*/ 0 h 1457"/>
                <a:gd name="T92" fmla="*/ 1 w 1886"/>
                <a:gd name="T93" fmla="*/ 0 h 1457"/>
                <a:gd name="T94" fmla="*/ 1 w 1886"/>
                <a:gd name="T95" fmla="*/ 0 h 1457"/>
                <a:gd name="T96" fmla="*/ 1 w 1886"/>
                <a:gd name="T97" fmla="*/ 0 h 1457"/>
                <a:gd name="T98" fmla="*/ 1 w 1886"/>
                <a:gd name="T99" fmla="*/ 0 h 1457"/>
                <a:gd name="T100" fmla="*/ 1 w 1886"/>
                <a:gd name="T101" fmla="*/ 0 h 1457"/>
                <a:gd name="T102" fmla="*/ 1 w 1886"/>
                <a:gd name="T103" fmla="*/ 0 h 1457"/>
                <a:gd name="T104" fmla="*/ 1 w 1886"/>
                <a:gd name="T105" fmla="*/ 0 h 1457"/>
                <a:gd name="T106" fmla="*/ 1 w 1886"/>
                <a:gd name="T107" fmla="*/ 0 h 1457"/>
                <a:gd name="T108" fmla="*/ 1 w 1886"/>
                <a:gd name="T109" fmla="*/ 0 h 1457"/>
                <a:gd name="T110" fmla="*/ 1 w 1886"/>
                <a:gd name="T111" fmla="*/ 0 h 1457"/>
                <a:gd name="T112" fmla="*/ 1 w 1886"/>
                <a:gd name="T113" fmla="*/ 0 h 1457"/>
                <a:gd name="T114" fmla="*/ 1 w 1886"/>
                <a:gd name="T115" fmla="*/ 0 h 1457"/>
                <a:gd name="T116" fmla="*/ 1 w 1886"/>
                <a:gd name="T117" fmla="*/ 0 h 1457"/>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886"/>
                <a:gd name="T178" fmla="*/ 0 h 1457"/>
                <a:gd name="T179" fmla="*/ 1886 w 1886"/>
                <a:gd name="T180" fmla="*/ 1457 h 1457"/>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886" h="1457">
                  <a:moveTo>
                    <a:pt x="240" y="10"/>
                  </a:moveTo>
                  <a:lnTo>
                    <a:pt x="234" y="5"/>
                  </a:lnTo>
                  <a:lnTo>
                    <a:pt x="230" y="0"/>
                  </a:lnTo>
                  <a:lnTo>
                    <a:pt x="223" y="0"/>
                  </a:lnTo>
                  <a:lnTo>
                    <a:pt x="217" y="4"/>
                  </a:lnTo>
                  <a:lnTo>
                    <a:pt x="216" y="16"/>
                  </a:lnTo>
                  <a:lnTo>
                    <a:pt x="211" y="20"/>
                  </a:lnTo>
                  <a:lnTo>
                    <a:pt x="209" y="22"/>
                  </a:lnTo>
                  <a:lnTo>
                    <a:pt x="206" y="20"/>
                  </a:lnTo>
                  <a:lnTo>
                    <a:pt x="204" y="16"/>
                  </a:lnTo>
                  <a:lnTo>
                    <a:pt x="202" y="16"/>
                  </a:lnTo>
                  <a:lnTo>
                    <a:pt x="198" y="18"/>
                  </a:lnTo>
                  <a:lnTo>
                    <a:pt x="194" y="18"/>
                  </a:lnTo>
                  <a:lnTo>
                    <a:pt x="187" y="19"/>
                  </a:lnTo>
                  <a:lnTo>
                    <a:pt x="178" y="19"/>
                  </a:lnTo>
                  <a:lnTo>
                    <a:pt x="174" y="23"/>
                  </a:lnTo>
                  <a:lnTo>
                    <a:pt x="167" y="32"/>
                  </a:lnTo>
                  <a:lnTo>
                    <a:pt x="162" y="45"/>
                  </a:lnTo>
                  <a:lnTo>
                    <a:pt x="149" y="55"/>
                  </a:lnTo>
                  <a:lnTo>
                    <a:pt x="133" y="60"/>
                  </a:lnTo>
                  <a:lnTo>
                    <a:pt x="126" y="59"/>
                  </a:lnTo>
                  <a:lnTo>
                    <a:pt x="125" y="63"/>
                  </a:lnTo>
                  <a:lnTo>
                    <a:pt x="126" y="67"/>
                  </a:lnTo>
                  <a:lnTo>
                    <a:pt x="127" y="70"/>
                  </a:lnTo>
                  <a:lnTo>
                    <a:pt x="137" y="72"/>
                  </a:lnTo>
                  <a:lnTo>
                    <a:pt x="142" y="76"/>
                  </a:lnTo>
                  <a:lnTo>
                    <a:pt x="144" y="79"/>
                  </a:lnTo>
                  <a:lnTo>
                    <a:pt x="145" y="96"/>
                  </a:lnTo>
                  <a:lnTo>
                    <a:pt x="143" y="103"/>
                  </a:lnTo>
                  <a:lnTo>
                    <a:pt x="154" y="106"/>
                  </a:lnTo>
                  <a:lnTo>
                    <a:pt x="167" y="114"/>
                  </a:lnTo>
                  <a:lnTo>
                    <a:pt x="185" y="129"/>
                  </a:lnTo>
                  <a:lnTo>
                    <a:pt x="203" y="135"/>
                  </a:lnTo>
                  <a:lnTo>
                    <a:pt x="233" y="139"/>
                  </a:lnTo>
                  <a:lnTo>
                    <a:pt x="246" y="145"/>
                  </a:lnTo>
                  <a:lnTo>
                    <a:pt x="240" y="153"/>
                  </a:lnTo>
                  <a:lnTo>
                    <a:pt x="233" y="167"/>
                  </a:lnTo>
                  <a:lnTo>
                    <a:pt x="230" y="171"/>
                  </a:lnTo>
                  <a:lnTo>
                    <a:pt x="227" y="172"/>
                  </a:lnTo>
                  <a:lnTo>
                    <a:pt x="223" y="168"/>
                  </a:lnTo>
                  <a:lnTo>
                    <a:pt x="221" y="168"/>
                  </a:lnTo>
                  <a:lnTo>
                    <a:pt x="218" y="171"/>
                  </a:lnTo>
                  <a:lnTo>
                    <a:pt x="212" y="178"/>
                  </a:lnTo>
                  <a:lnTo>
                    <a:pt x="203" y="190"/>
                  </a:lnTo>
                  <a:lnTo>
                    <a:pt x="196" y="194"/>
                  </a:lnTo>
                  <a:lnTo>
                    <a:pt x="175" y="195"/>
                  </a:lnTo>
                  <a:lnTo>
                    <a:pt x="173" y="197"/>
                  </a:lnTo>
                  <a:lnTo>
                    <a:pt x="181" y="210"/>
                  </a:lnTo>
                  <a:lnTo>
                    <a:pt x="186" y="210"/>
                  </a:lnTo>
                  <a:lnTo>
                    <a:pt x="190" y="209"/>
                  </a:lnTo>
                  <a:lnTo>
                    <a:pt x="196" y="207"/>
                  </a:lnTo>
                  <a:lnTo>
                    <a:pt x="199" y="208"/>
                  </a:lnTo>
                  <a:lnTo>
                    <a:pt x="203" y="214"/>
                  </a:lnTo>
                  <a:lnTo>
                    <a:pt x="200" y="218"/>
                  </a:lnTo>
                  <a:lnTo>
                    <a:pt x="196" y="219"/>
                  </a:lnTo>
                  <a:lnTo>
                    <a:pt x="190" y="220"/>
                  </a:lnTo>
                  <a:lnTo>
                    <a:pt x="188" y="225"/>
                  </a:lnTo>
                  <a:lnTo>
                    <a:pt x="187" y="228"/>
                  </a:lnTo>
                  <a:lnTo>
                    <a:pt x="191" y="237"/>
                  </a:lnTo>
                  <a:lnTo>
                    <a:pt x="187" y="245"/>
                  </a:lnTo>
                  <a:lnTo>
                    <a:pt x="185" y="248"/>
                  </a:lnTo>
                  <a:lnTo>
                    <a:pt x="168" y="260"/>
                  </a:lnTo>
                  <a:lnTo>
                    <a:pt x="157" y="264"/>
                  </a:lnTo>
                  <a:lnTo>
                    <a:pt x="134" y="267"/>
                  </a:lnTo>
                  <a:lnTo>
                    <a:pt x="127" y="264"/>
                  </a:lnTo>
                  <a:lnTo>
                    <a:pt x="128" y="270"/>
                  </a:lnTo>
                  <a:lnTo>
                    <a:pt x="132" y="280"/>
                  </a:lnTo>
                  <a:lnTo>
                    <a:pt x="136" y="287"/>
                  </a:lnTo>
                  <a:lnTo>
                    <a:pt x="136" y="291"/>
                  </a:lnTo>
                  <a:lnTo>
                    <a:pt x="119" y="305"/>
                  </a:lnTo>
                  <a:lnTo>
                    <a:pt x="114" y="292"/>
                  </a:lnTo>
                  <a:lnTo>
                    <a:pt x="110" y="278"/>
                  </a:lnTo>
                  <a:lnTo>
                    <a:pt x="112" y="276"/>
                  </a:lnTo>
                  <a:lnTo>
                    <a:pt x="107" y="273"/>
                  </a:lnTo>
                  <a:lnTo>
                    <a:pt x="101" y="295"/>
                  </a:lnTo>
                  <a:lnTo>
                    <a:pt x="102" y="301"/>
                  </a:lnTo>
                  <a:lnTo>
                    <a:pt x="96" y="307"/>
                  </a:lnTo>
                  <a:lnTo>
                    <a:pt x="95" y="315"/>
                  </a:lnTo>
                  <a:lnTo>
                    <a:pt x="91" y="321"/>
                  </a:lnTo>
                  <a:lnTo>
                    <a:pt x="90" y="323"/>
                  </a:lnTo>
                  <a:lnTo>
                    <a:pt x="91" y="332"/>
                  </a:lnTo>
                  <a:lnTo>
                    <a:pt x="86" y="339"/>
                  </a:lnTo>
                  <a:lnTo>
                    <a:pt x="84" y="350"/>
                  </a:lnTo>
                  <a:lnTo>
                    <a:pt x="85" y="352"/>
                  </a:lnTo>
                  <a:lnTo>
                    <a:pt x="94" y="356"/>
                  </a:lnTo>
                  <a:lnTo>
                    <a:pt x="97" y="357"/>
                  </a:lnTo>
                  <a:lnTo>
                    <a:pt x="100" y="362"/>
                  </a:lnTo>
                  <a:lnTo>
                    <a:pt x="96" y="362"/>
                  </a:lnTo>
                  <a:lnTo>
                    <a:pt x="92" y="367"/>
                  </a:lnTo>
                  <a:lnTo>
                    <a:pt x="85" y="364"/>
                  </a:lnTo>
                  <a:lnTo>
                    <a:pt x="82" y="368"/>
                  </a:lnTo>
                  <a:lnTo>
                    <a:pt x="78" y="367"/>
                  </a:lnTo>
                  <a:lnTo>
                    <a:pt x="74" y="367"/>
                  </a:lnTo>
                  <a:lnTo>
                    <a:pt x="72" y="364"/>
                  </a:lnTo>
                  <a:lnTo>
                    <a:pt x="59" y="373"/>
                  </a:lnTo>
                  <a:lnTo>
                    <a:pt x="59" y="376"/>
                  </a:lnTo>
                  <a:lnTo>
                    <a:pt x="52" y="374"/>
                  </a:lnTo>
                  <a:lnTo>
                    <a:pt x="47" y="379"/>
                  </a:lnTo>
                  <a:lnTo>
                    <a:pt x="46" y="386"/>
                  </a:lnTo>
                  <a:lnTo>
                    <a:pt x="42" y="388"/>
                  </a:lnTo>
                  <a:lnTo>
                    <a:pt x="38" y="394"/>
                  </a:lnTo>
                  <a:lnTo>
                    <a:pt x="37" y="398"/>
                  </a:lnTo>
                  <a:lnTo>
                    <a:pt x="34" y="404"/>
                  </a:lnTo>
                  <a:lnTo>
                    <a:pt x="34" y="409"/>
                  </a:lnTo>
                  <a:lnTo>
                    <a:pt x="36" y="411"/>
                  </a:lnTo>
                  <a:lnTo>
                    <a:pt x="35" y="414"/>
                  </a:lnTo>
                  <a:lnTo>
                    <a:pt x="32" y="411"/>
                  </a:lnTo>
                  <a:lnTo>
                    <a:pt x="31" y="408"/>
                  </a:lnTo>
                  <a:lnTo>
                    <a:pt x="30" y="406"/>
                  </a:lnTo>
                  <a:lnTo>
                    <a:pt x="29" y="411"/>
                  </a:lnTo>
                  <a:lnTo>
                    <a:pt x="32" y="416"/>
                  </a:lnTo>
                  <a:lnTo>
                    <a:pt x="35" y="417"/>
                  </a:lnTo>
                  <a:lnTo>
                    <a:pt x="34" y="421"/>
                  </a:lnTo>
                  <a:lnTo>
                    <a:pt x="32" y="424"/>
                  </a:lnTo>
                  <a:lnTo>
                    <a:pt x="30" y="427"/>
                  </a:lnTo>
                  <a:lnTo>
                    <a:pt x="30" y="428"/>
                  </a:lnTo>
                  <a:lnTo>
                    <a:pt x="29" y="429"/>
                  </a:lnTo>
                  <a:lnTo>
                    <a:pt x="28" y="434"/>
                  </a:lnTo>
                  <a:lnTo>
                    <a:pt x="17" y="470"/>
                  </a:lnTo>
                  <a:lnTo>
                    <a:pt x="17" y="481"/>
                  </a:lnTo>
                  <a:lnTo>
                    <a:pt x="21" y="487"/>
                  </a:lnTo>
                  <a:lnTo>
                    <a:pt x="24" y="492"/>
                  </a:lnTo>
                  <a:lnTo>
                    <a:pt x="25" y="495"/>
                  </a:lnTo>
                  <a:lnTo>
                    <a:pt x="25" y="499"/>
                  </a:lnTo>
                  <a:lnTo>
                    <a:pt x="23" y="504"/>
                  </a:lnTo>
                  <a:lnTo>
                    <a:pt x="18" y="508"/>
                  </a:lnTo>
                  <a:lnTo>
                    <a:pt x="4" y="514"/>
                  </a:lnTo>
                  <a:lnTo>
                    <a:pt x="3" y="516"/>
                  </a:lnTo>
                  <a:lnTo>
                    <a:pt x="0" y="516"/>
                  </a:lnTo>
                  <a:lnTo>
                    <a:pt x="11" y="527"/>
                  </a:lnTo>
                  <a:lnTo>
                    <a:pt x="18" y="529"/>
                  </a:lnTo>
                  <a:lnTo>
                    <a:pt x="18" y="531"/>
                  </a:lnTo>
                  <a:lnTo>
                    <a:pt x="19" y="534"/>
                  </a:lnTo>
                  <a:lnTo>
                    <a:pt x="26" y="536"/>
                  </a:lnTo>
                  <a:lnTo>
                    <a:pt x="40" y="535"/>
                  </a:lnTo>
                  <a:lnTo>
                    <a:pt x="47" y="535"/>
                  </a:lnTo>
                  <a:lnTo>
                    <a:pt x="54" y="531"/>
                  </a:lnTo>
                  <a:lnTo>
                    <a:pt x="60" y="520"/>
                  </a:lnTo>
                  <a:lnTo>
                    <a:pt x="67" y="519"/>
                  </a:lnTo>
                  <a:lnTo>
                    <a:pt x="68" y="513"/>
                  </a:lnTo>
                  <a:lnTo>
                    <a:pt x="71" y="513"/>
                  </a:lnTo>
                  <a:lnTo>
                    <a:pt x="72" y="517"/>
                  </a:lnTo>
                  <a:lnTo>
                    <a:pt x="74" y="517"/>
                  </a:lnTo>
                  <a:lnTo>
                    <a:pt x="84" y="508"/>
                  </a:lnTo>
                  <a:lnTo>
                    <a:pt x="92" y="528"/>
                  </a:lnTo>
                  <a:lnTo>
                    <a:pt x="95" y="549"/>
                  </a:lnTo>
                  <a:lnTo>
                    <a:pt x="98" y="571"/>
                  </a:lnTo>
                  <a:lnTo>
                    <a:pt x="96" y="583"/>
                  </a:lnTo>
                  <a:lnTo>
                    <a:pt x="97" y="593"/>
                  </a:lnTo>
                  <a:lnTo>
                    <a:pt x="97" y="600"/>
                  </a:lnTo>
                  <a:lnTo>
                    <a:pt x="95" y="603"/>
                  </a:lnTo>
                  <a:lnTo>
                    <a:pt x="86" y="608"/>
                  </a:lnTo>
                  <a:lnTo>
                    <a:pt x="78" y="617"/>
                  </a:lnTo>
                  <a:lnTo>
                    <a:pt x="72" y="632"/>
                  </a:lnTo>
                  <a:lnTo>
                    <a:pt x="80" y="637"/>
                  </a:lnTo>
                  <a:lnTo>
                    <a:pt x="84" y="644"/>
                  </a:lnTo>
                  <a:lnTo>
                    <a:pt x="103" y="631"/>
                  </a:lnTo>
                  <a:lnTo>
                    <a:pt x="114" y="626"/>
                  </a:lnTo>
                  <a:lnTo>
                    <a:pt x="124" y="625"/>
                  </a:lnTo>
                  <a:lnTo>
                    <a:pt x="142" y="623"/>
                  </a:lnTo>
                  <a:lnTo>
                    <a:pt x="148" y="624"/>
                  </a:lnTo>
                  <a:lnTo>
                    <a:pt x="161" y="625"/>
                  </a:lnTo>
                  <a:lnTo>
                    <a:pt x="169" y="629"/>
                  </a:lnTo>
                  <a:lnTo>
                    <a:pt x="179" y="636"/>
                  </a:lnTo>
                  <a:lnTo>
                    <a:pt x="180" y="649"/>
                  </a:lnTo>
                  <a:lnTo>
                    <a:pt x="180" y="660"/>
                  </a:lnTo>
                  <a:lnTo>
                    <a:pt x="175" y="670"/>
                  </a:lnTo>
                  <a:lnTo>
                    <a:pt x="175" y="673"/>
                  </a:lnTo>
                  <a:lnTo>
                    <a:pt x="175" y="676"/>
                  </a:lnTo>
                  <a:lnTo>
                    <a:pt x="191" y="694"/>
                  </a:lnTo>
                  <a:lnTo>
                    <a:pt x="203" y="713"/>
                  </a:lnTo>
                  <a:lnTo>
                    <a:pt x="212" y="726"/>
                  </a:lnTo>
                  <a:lnTo>
                    <a:pt x="222" y="731"/>
                  </a:lnTo>
                  <a:lnTo>
                    <a:pt x="228" y="733"/>
                  </a:lnTo>
                  <a:lnTo>
                    <a:pt x="236" y="732"/>
                  </a:lnTo>
                  <a:lnTo>
                    <a:pt x="247" y="730"/>
                  </a:lnTo>
                  <a:lnTo>
                    <a:pt x="251" y="730"/>
                  </a:lnTo>
                  <a:lnTo>
                    <a:pt x="263" y="734"/>
                  </a:lnTo>
                  <a:lnTo>
                    <a:pt x="270" y="739"/>
                  </a:lnTo>
                  <a:lnTo>
                    <a:pt x="275" y="739"/>
                  </a:lnTo>
                  <a:lnTo>
                    <a:pt x="279" y="737"/>
                  </a:lnTo>
                  <a:lnTo>
                    <a:pt x="287" y="726"/>
                  </a:lnTo>
                  <a:lnTo>
                    <a:pt x="294" y="733"/>
                  </a:lnTo>
                  <a:lnTo>
                    <a:pt x="301" y="742"/>
                  </a:lnTo>
                  <a:lnTo>
                    <a:pt x="303" y="749"/>
                  </a:lnTo>
                  <a:lnTo>
                    <a:pt x="307" y="756"/>
                  </a:lnTo>
                  <a:lnTo>
                    <a:pt x="308" y="764"/>
                  </a:lnTo>
                  <a:lnTo>
                    <a:pt x="308" y="773"/>
                  </a:lnTo>
                  <a:lnTo>
                    <a:pt x="302" y="783"/>
                  </a:lnTo>
                  <a:lnTo>
                    <a:pt x="290" y="797"/>
                  </a:lnTo>
                  <a:lnTo>
                    <a:pt x="281" y="808"/>
                  </a:lnTo>
                  <a:lnTo>
                    <a:pt x="275" y="819"/>
                  </a:lnTo>
                  <a:lnTo>
                    <a:pt x="273" y="826"/>
                  </a:lnTo>
                  <a:lnTo>
                    <a:pt x="265" y="829"/>
                  </a:lnTo>
                  <a:lnTo>
                    <a:pt x="258" y="835"/>
                  </a:lnTo>
                  <a:lnTo>
                    <a:pt x="267" y="847"/>
                  </a:lnTo>
                  <a:lnTo>
                    <a:pt x="278" y="850"/>
                  </a:lnTo>
                  <a:lnTo>
                    <a:pt x="289" y="849"/>
                  </a:lnTo>
                  <a:lnTo>
                    <a:pt x="313" y="847"/>
                  </a:lnTo>
                  <a:lnTo>
                    <a:pt x="324" y="849"/>
                  </a:lnTo>
                  <a:lnTo>
                    <a:pt x="336" y="857"/>
                  </a:lnTo>
                  <a:lnTo>
                    <a:pt x="348" y="865"/>
                  </a:lnTo>
                  <a:lnTo>
                    <a:pt x="343" y="886"/>
                  </a:lnTo>
                  <a:lnTo>
                    <a:pt x="344" y="893"/>
                  </a:lnTo>
                  <a:lnTo>
                    <a:pt x="348" y="904"/>
                  </a:lnTo>
                  <a:lnTo>
                    <a:pt x="349" y="914"/>
                  </a:lnTo>
                  <a:lnTo>
                    <a:pt x="344" y="932"/>
                  </a:lnTo>
                  <a:lnTo>
                    <a:pt x="337" y="936"/>
                  </a:lnTo>
                  <a:lnTo>
                    <a:pt x="344" y="945"/>
                  </a:lnTo>
                  <a:lnTo>
                    <a:pt x="344" y="948"/>
                  </a:lnTo>
                  <a:lnTo>
                    <a:pt x="341" y="956"/>
                  </a:lnTo>
                  <a:lnTo>
                    <a:pt x="350" y="969"/>
                  </a:lnTo>
                  <a:lnTo>
                    <a:pt x="359" y="971"/>
                  </a:lnTo>
                  <a:lnTo>
                    <a:pt x="366" y="975"/>
                  </a:lnTo>
                  <a:lnTo>
                    <a:pt x="368" y="975"/>
                  </a:lnTo>
                  <a:lnTo>
                    <a:pt x="372" y="974"/>
                  </a:lnTo>
                  <a:lnTo>
                    <a:pt x="375" y="975"/>
                  </a:lnTo>
                  <a:lnTo>
                    <a:pt x="380" y="981"/>
                  </a:lnTo>
                  <a:lnTo>
                    <a:pt x="385" y="984"/>
                  </a:lnTo>
                  <a:lnTo>
                    <a:pt x="391" y="986"/>
                  </a:lnTo>
                  <a:lnTo>
                    <a:pt x="392" y="1001"/>
                  </a:lnTo>
                  <a:lnTo>
                    <a:pt x="393" y="1010"/>
                  </a:lnTo>
                  <a:lnTo>
                    <a:pt x="395" y="1021"/>
                  </a:lnTo>
                  <a:lnTo>
                    <a:pt x="395" y="1030"/>
                  </a:lnTo>
                  <a:lnTo>
                    <a:pt x="398" y="1034"/>
                  </a:lnTo>
                  <a:lnTo>
                    <a:pt x="401" y="1040"/>
                  </a:lnTo>
                  <a:lnTo>
                    <a:pt x="401" y="1042"/>
                  </a:lnTo>
                  <a:lnTo>
                    <a:pt x="405" y="1046"/>
                  </a:lnTo>
                  <a:lnTo>
                    <a:pt x="407" y="1048"/>
                  </a:lnTo>
                  <a:lnTo>
                    <a:pt x="408" y="1053"/>
                  </a:lnTo>
                  <a:lnTo>
                    <a:pt x="414" y="1061"/>
                  </a:lnTo>
                  <a:lnTo>
                    <a:pt x="419" y="1075"/>
                  </a:lnTo>
                  <a:lnTo>
                    <a:pt x="420" y="1090"/>
                  </a:lnTo>
                  <a:lnTo>
                    <a:pt x="427" y="1096"/>
                  </a:lnTo>
                  <a:lnTo>
                    <a:pt x="433" y="1107"/>
                  </a:lnTo>
                  <a:lnTo>
                    <a:pt x="433" y="1112"/>
                  </a:lnTo>
                  <a:lnTo>
                    <a:pt x="438" y="1115"/>
                  </a:lnTo>
                  <a:lnTo>
                    <a:pt x="439" y="1120"/>
                  </a:lnTo>
                  <a:lnTo>
                    <a:pt x="445" y="1125"/>
                  </a:lnTo>
                  <a:lnTo>
                    <a:pt x="447" y="1132"/>
                  </a:lnTo>
                  <a:lnTo>
                    <a:pt x="457" y="1131"/>
                  </a:lnTo>
                  <a:lnTo>
                    <a:pt x="463" y="1133"/>
                  </a:lnTo>
                  <a:lnTo>
                    <a:pt x="468" y="1138"/>
                  </a:lnTo>
                  <a:lnTo>
                    <a:pt x="470" y="1142"/>
                  </a:lnTo>
                  <a:lnTo>
                    <a:pt x="480" y="1137"/>
                  </a:lnTo>
                  <a:lnTo>
                    <a:pt x="486" y="1131"/>
                  </a:lnTo>
                  <a:lnTo>
                    <a:pt x="492" y="1125"/>
                  </a:lnTo>
                  <a:lnTo>
                    <a:pt x="495" y="1135"/>
                  </a:lnTo>
                  <a:lnTo>
                    <a:pt x="493" y="1143"/>
                  </a:lnTo>
                  <a:lnTo>
                    <a:pt x="493" y="1147"/>
                  </a:lnTo>
                  <a:lnTo>
                    <a:pt x="500" y="1153"/>
                  </a:lnTo>
                  <a:lnTo>
                    <a:pt x="500" y="1159"/>
                  </a:lnTo>
                  <a:lnTo>
                    <a:pt x="498" y="1164"/>
                  </a:lnTo>
                  <a:lnTo>
                    <a:pt x="492" y="1185"/>
                  </a:lnTo>
                  <a:lnTo>
                    <a:pt x="492" y="1192"/>
                  </a:lnTo>
                  <a:lnTo>
                    <a:pt x="506" y="1191"/>
                  </a:lnTo>
                  <a:lnTo>
                    <a:pt x="514" y="1192"/>
                  </a:lnTo>
                  <a:lnTo>
                    <a:pt x="526" y="1195"/>
                  </a:lnTo>
                  <a:lnTo>
                    <a:pt x="535" y="1197"/>
                  </a:lnTo>
                  <a:lnTo>
                    <a:pt x="542" y="1201"/>
                  </a:lnTo>
                  <a:lnTo>
                    <a:pt x="546" y="1201"/>
                  </a:lnTo>
                  <a:lnTo>
                    <a:pt x="548" y="1204"/>
                  </a:lnTo>
                  <a:lnTo>
                    <a:pt x="553" y="1206"/>
                  </a:lnTo>
                  <a:lnTo>
                    <a:pt x="553" y="1209"/>
                  </a:lnTo>
                  <a:lnTo>
                    <a:pt x="559" y="1208"/>
                  </a:lnTo>
                  <a:lnTo>
                    <a:pt x="561" y="1214"/>
                  </a:lnTo>
                  <a:lnTo>
                    <a:pt x="566" y="1212"/>
                  </a:lnTo>
                  <a:lnTo>
                    <a:pt x="576" y="1198"/>
                  </a:lnTo>
                  <a:lnTo>
                    <a:pt x="578" y="1194"/>
                  </a:lnTo>
                  <a:lnTo>
                    <a:pt x="579" y="1185"/>
                  </a:lnTo>
                  <a:lnTo>
                    <a:pt x="600" y="1174"/>
                  </a:lnTo>
                  <a:lnTo>
                    <a:pt x="606" y="1174"/>
                  </a:lnTo>
                  <a:lnTo>
                    <a:pt x="616" y="1177"/>
                  </a:lnTo>
                  <a:lnTo>
                    <a:pt x="616" y="1188"/>
                  </a:lnTo>
                  <a:lnTo>
                    <a:pt x="619" y="1192"/>
                  </a:lnTo>
                  <a:lnTo>
                    <a:pt x="622" y="1219"/>
                  </a:lnTo>
                  <a:lnTo>
                    <a:pt x="631" y="1227"/>
                  </a:lnTo>
                  <a:lnTo>
                    <a:pt x="633" y="1234"/>
                  </a:lnTo>
                  <a:lnTo>
                    <a:pt x="632" y="1242"/>
                  </a:lnTo>
                  <a:lnTo>
                    <a:pt x="632" y="1248"/>
                  </a:lnTo>
                  <a:lnTo>
                    <a:pt x="628" y="1260"/>
                  </a:lnTo>
                  <a:lnTo>
                    <a:pt x="632" y="1267"/>
                  </a:lnTo>
                  <a:lnTo>
                    <a:pt x="634" y="1278"/>
                  </a:lnTo>
                  <a:lnTo>
                    <a:pt x="638" y="1286"/>
                  </a:lnTo>
                  <a:lnTo>
                    <a:pt x="639" y="1293"/>
                  </a:lnTo>
                  <a:lnTo>
                    <a:pt x="633" y="1308"/>
                  </a:lnTo>
                  <a:lnTo>
                    <a:pt x="632" y="1316"/>
                  </a:lnTo>
                  <a:lnTo>
                    <a:pt x="633" y="1325"/>
                  </a:lnTo>
                  <a:lnTo>
                    <a:pt x="646" y="1325"/>
                  </a:lnTo>
                  <a:lnTo>
                    <a:pt x="660" y="1347"/>
                  </a:lnTo>
                  <a:lnTo>
                    <a:pt x="651" y="1350"/>
                  </a:lnTo>
                  <a:lnTo>
                    <a:pt x="637" y="1362"/>
                  </a:lnTo>
                  <a:lnTo>
                    <a:pt x="633" y="1392"/>
                  </a:lnTo>
                  <a:lnTo>
                    <a:pt x="628" y="1396"/>
                  </a:lnTo>
                  <a:lnTo>
                    <a:pt x="619" y="1406"/>
                  </a:lnTo>
                  <a:lnTo>
                    <a:pt x="622" y="1415"/>
                  </a:lnTo>
                  <a:lnTo>
                    <a:pt x="622" y="1417"/>
                  </a:lnTo>
                  <a:lnTo>
                    <a:pt x="619" y="1424"/>
                  </a:lnTo>
                  <a:lnTo>
                    <a:pt x="614" y="1432"/>
                  </a:lnTo>
                  <a:lnTo>
                    <a:pt x="620" y="1444"/>
                  </a:lnTo>
                  <a:lnTo>
                    <a:pt x="631" y="1445"/>
                  </a:lnTo>
                  <a:lnTo>
                    <a:pt x="633" y="1447"/>
                  </a:lnTo>
                  <a:lnTo>
                    <a:pt x="638" y="1452"/>
                  </a:lnTo>
                  <a:lnTo>
                    <a:pt x="645" y="1452"/>
                  </a:lnTo>
                  <a:lnTo>
                    <a:pt x="651" y="1442"/>
                  </a:lnTo>
                  <a:lnTo>
                    <a:pt x="658" y="1445"/>
                  </a:lnTo>
                  <a:lnTo>
                    <a:pt x="664" y="1448"/>
                  </a:lnTo>
                  <a:lnTo>
                    <a:pt x="668" y="1446"/>
                  </a:lnTo>
                  <a:lnTo>
                    <a:pt x="673" y="1445"/>
                  </a:lnTo>
                  <a:lnTo>
                    <a:pt x="682" y="1454"/>
                  </a:lnTo>
                  <a:lnTo>
                    <a:pt x="693" y="1450"/>
                  </a:lnTo>
                  <a:lnTo>
                    <a:pt x="699" y="1448"/>
                  </a:lnTo>
                  <a:lnTo>
                    <a:pt x="705" y="1450"/>
                  </a:lnTo>
                  <a:lnTo>
                    <a:pt x="708" y="1444"/>
                  </a:lnTo>
                  <a:lnTo>
                    <a:pt x="711" y="1439"/>
                  </a:lnTo>
                  <a:lnTo>
                    <a:pt x="716" y="1438"/>
                  </a:lnTo>
                  <a:lnTo>
                    <a:pt x="719" y="1430"/>
                  </a:lnTo>
                  <a:lnTo>
                    <a:pt x="724" y="1427"/>
                  </a:lnTo>
                  <a:lnTo>
                    <a:pt x="730" y="1424"/>
                  </a:lnTo>
                  <a:lnTo>
                    <a:pt x="729" y="1400"/>
                  </a:lnTo>
                  <a:lnTo>
                    <a:pt x="735" y="1398"/>
                  </a:lnTo>
                  <a:lnTo>
                    <a:pt x="736" y="1394"/>
                  </a:lnTo>
                  <a:lnTo>
                    <a:pt x="742" y="1391"/>
                  </a:lnTo>
                  <a:lnTo>
                    <a:pt x="765" y="1396"/>
                  </a:lnTo>
                  <a:lnTo>
                    <a:pt x="781" y="1397"/>
                  </a:lnTo>
                  <a:lnTo>
                    <a:pt x="791" y="1396"/>
                  </a:lnTo>
                  <a:lnTo>
                    <a:pt x="806" y="1405"/>
                  </a:lnTo>
                  <a:lnTo>
                    <a:pt x="811" y="1406"/>
                  </a:lnTo>
                  <a:lnTo>
                    <a:pt x="814" y="1416"/>
                  </a:lnTo>
                  <a:lnTo>
                    <a:pt x="818" y="1423"/>
                  </a:lnTo>
                  <a:lnTo>
                    <a:pt x="826" y="1430"/>
                  </a:lnTo>
                  <a:lnTo>
                    <a:pt x="841" y="1434"/>
                  </a:lnTo>
                  <a:lnTo>
                    <a:pt x="844" y="1441"/>
                  </a:lnTo>
                  <a:lnTo>
                    <a:pt x="850" y="1446"/>
                  </a:lnTo>
                  <a:lnTo>
                    <a:pt x="859" y="1447"/>
                  </a:lnTo>
                  <a:lnTo>
                    <a:pt x="871" y="1457"/>
                  </a:lnTo>
                  <a:lnTo>
                    <a:pt x="881" y="1457"/>
                  </a:lnTo>
                  <a:lnTo>
                    <a:pt x="881" y="1451"/>
                  </a:lnTo>
                  <a:lnTo>
                    <a:pt x="883" y="1445"/>
                  </a:lnTo>
                  <a:lnTo>
                    <a:pt x="879" y="1441"/>
                  </a:lnTo>
                  <a:lnTo>
                    <a:pt x="878" y="1435"/>
                  </a:lnTo>
                  <a:lnTo>
                    <a:pt x="878" y="1421"/>
                  </a:lnTo>
                  <a:lnTo>
                    <a:pt x="881" y="1408"/>
                  </a:lnTo>
                  <a:lnTo>
                    <a:pt x="886" y="1396"/>
                  </a:lnTo>
                  <a:lnTo>
                    <a:pt x="883" y="1387"/>
                  </a:lnTo>
                  <a:lnTo>
                    <a:pt x="883" y="1384"/>
                  </a:lnTo>
                  <a:lnTo>
                    <a:pt x="886" y="1362"/>
                  </a:lnTo>
                  <a:lnTo>
                    <a:pt x="889" y="1357"/>
                  </a:lnTo>
                  <a:lnTo>
                    <a:pt x="893" y="1351"/>
                  </a:lnTo>
                  <a:lnTo>
                    <a:pt x="893" y="1346"/>
                  </a:lnTo>
                  <a:lnTo>
                    <a:pt x="901" y="1335"/>
                  </a:lnTo>
                  <a:lnTo>
                    <a:pt x="902" y="1329"/>
                  </a:lnTo>
                  <a:lnTo>
                    <a:pt x="901" y="1305"/>
                  </a:lnTo>
                  <a:lnTo>
                    <a:pt x="899" y="1299"/>
                  </a:lnTo>
                  <a:lnTo>
                    <a:pt x="901" y="1292"/>
                  </a:lnTo>
                  <a:lnTo>
                    <a:pt x="910" y="1278"/>
                  </a:lnTo>
                  <a:lnTo>
                    <a:pt x="913" y="1269"/>
                  </a:lnTo>
                  <a:lnTo>
                    <a:pt x="921" y="1287"/>
                  </a:lnTo>
                  <a:lnTo>
                    <a:pt x="929" y="1278"/>
                  </a:lnTo>
                  <a:lnTo>
                    <a:pt x="934" y="1271"/>
                  </a:lnTo>
                  <a:lnTo>
                    <a:pt x="927" y="1260"/>
                  </a:lnTo>
                  <a:lnTo>
                    <a:pt x="928" y="1255"/>
                  </a:lnTo>
                  <a:lnTo>
                    <a:pt x="939" y="1254"/>
                  </a:lnTo>
                  <a:lnTo>
                    <a:pt x="943" y="1248"/>
                  </a:lnTo>
                  <a:lnTo>
                    <a:pt x="944" y="1238"/>
                  </a:lnTo>
                  <a:lnTo>
                    <a:pt x="947" y="1234"/>
                  </a:lnTo>
                  <a:lnTo>
                    <a:pt x="951" y="1234"/>
                  </a:lnTo>
                  <a:lnTo>
                    <a:pt x="954" y="1232"/>
                  </a:lnTo>
                  <a:lnTo>
                    <a:pt x="959" y="1230"/>
                  </a:lnTo>
                  <a:lnTo>
                    <a:pt x="963" y="1224"/>
                  </a:lnTo>
                  <a:lnTo>
                    <a:pt x="966" y="1220"/>
                  </a:lnTo>
                  <a:lnTo>
                    <a:pt x="977" y="1227"/>
                  </a:lnTo>
                  <a:lnTo>
                    <a:pt x="983" y="1220"/>
                  </a:lnTo>
                  <a:lnTo>
                    <a:pt x="987" y="1220"/>
                  </a:lnTo>
                  <a:lnTo>
                    <a:pt x="990" y="1219"/>
                  </a:lnTo>
                  <a:lnTo>
                    <a:pt x="994" y="1222"/>
                  </a:lnTo>
                  <a:lnTo>
                    <a:pt x="999" y="1224"/>
                  </a:lnTo>
                  <a:lnTo>
                    <a:pt x="1004" y="1222"/>
                  </a:lnTo>
                  <a:lnTo>
                    <a:pt x="1006" y="1219"/>
                  </a:lnTo>
                  <a:lnTo>
                    <a:pt x="1008" y="1216"/>
                  </a:lnTo>
                  <a:lnTo>
                    <a:pt x="1017" y="1215"/>
                  </a:lnTo>
                  <a:lnTo>
                    <a:pt x="1030" y="1218"/>
                  </a:lnTo>
                  <a:lnTo>
                    <a:pt x="1034" y="1221"/>
                  </a:lnTo>
                  <a:lnTo>
                    <a:pt x="1038" y="1224"/>
                  </a:lnTo>
                  <a:lnTo>
                    <a:pt x="1043" y="1219"/>
                  </a:lnTo>
                  <a:lnTo>
                    <a:pt x="1047" y="1214"/>
                  </a:lnTo>
                  <a:lnTo>
                    <a:pt x="1047" y="1195"/>
                  </a:lnTo>
                  <a:lnTo>
                    <a:pt x="1044" y="1184"/>
                  </a:lnTo>
                  <a:lnTo>
                    <a:pt x="1043" y="1179"/>
                  </a:lnTo>
                  <a:lnTo>
                    <a:pt x="1049" y="1164"/>
                  </a:lnTo>
                  <a:lnTo>
                    <a:pt x="1048" y="1160"/>
                  </a:lnTo>
                  <a:lnTo>
                    <a:pt x="1040" y="1162"/>
                  </a:lnTo>
                  <a:lnTo>
                    <a:pt x="1036" y="1165"/>
                  </a:lnTo>
                  <a:lnTo>
                    <a:pt x="1038" y="1146"/>
                  </a:lnTo>
                  <a:lnTo>
                    <a:pt x="1043" y="1146"/>
                  </a:lnTo>
                  <a:lnTo>
                    <a:pt x="1052" y="1148"/>
                  </a:lnTo>
                  <a:lnTo>
                    <a:pt x="1067" y="1150"/>
                  </a:lnTo>
                  <a:lnTo>
                    <a:pt x="1076" y="1148"/>
                  </a:lnTo>
                  <a:lnTo>
                    <a:pt x="1078" y="1144"/>
                  </a:lnTo>
                  <a:lnTo>
                    <a:pt x="1077" y="1137"/>
                  </a:lnTo>
                  <a:lnTo>
                    <a:pt x="1080" y="1137"/>
                  </a:lnTo>
                  <a:lnTo>
                    <a:pt x="1084" y="1142"/>
                  </a:lnTo>
                  <a:lnTo>
                    <a:pt x="1084" y="1148"/>
                  </a:lnTo>
                  <a:lnTo>
                    <a:pt x="1086" y="1155"/>
                  </a:lnTo>
                  <a:lnTo>
                    <a:pt x="1094" y="1158"/>
                  </a:lnTo>
                  <a:lnTo>
                    <a:pt x="1103" y="1154"/>
                  </a:lnTo>
                  <a:lnTo>
                    <a:pt x="1109" y="1148"/>
                  </a:lnTo>
                  <a:lnTo>
                    <a:pt x="1110" y="1143"/>
                  </a:lnTo>
                  <a:lnTo>
                    <a:pt x="1109" y="1137"/>
                  </a:lnTo>
                  <a:lnTo>
                    <a:pt x="1113" y="1132"/>
                  </a:lnTo>
                  <a:lnTo>
                    <a:pt x="1121" y="1136"/>
                  </a:lnTo>
                  <a:lnTo>
                    <a:pt x="1125" y="1140"/>
                  </a:lnTo>
                  <a:lnTo>
                    <a:pt x="1127" y="1143"/>
                  </a:lnTo>
                  <a:lnTo>
                    <a:pt x="1127" y="1137"/>
                  </a:lnTo>
                  <a:lnTo>
                    <a:pt x="1127" y="1133"/>
                  </a:lnTo>
                  <a:lnTo>
                    <a:pt x="1127" y="1130"/>
                  </a:lnTo>
                  <a:lnTo>
                    <a:pt x="1124" y="1131"/>
                  </a:lnTo>
                  <a:lnTo>
                    <a:pt x="1121" y="1125"/>
                  </a:lnTo>
                  <a:lnTo>
                    <a:pt x="1122" y="1118"/>
                  </a:lnTo>
                  <a:lnTo>
                    <a:pt x="1126" y="1115"/>
                  </a:lnTo>
                  <a:lnTo>
                    <a:pt x="1130" y="1119"/>
                  </a:lnTo>
                  <a:lnTo>
                    <a:pt x="1134" y="1123"/>
                  </a:lnTo>
                  <a:lnTo>
                    <a:pt x="1137" y="1123"/>
                  </a:lnTo>
                  <a:lnTo>
                    <a:pt x="1138" y="1119"/>
                  </a:lnTo>
                  <a:lnTo>
                    <a:pt x="1156" y="1117"/>
                  </a:lnTo>
                  <a:lnTo>
                    <a:pt x="1162" y="1121"/>
                  </a:lnTo>
                  <a:lnTo>
                    <a:pt x="1174" y="1127"/>
                  </a:lnTo>
                  <a:lnTo>
                    <a:pt x="1177" y="1127"/>
                  </a:lnTo>
                  <a:lnTo>
                    <a:pt x="1183" y="1130"/>
                  </a:lnTo>
                  <a:lnTo>
                    <a:pt x="1186" y="1135"/>
                  </a:lnTo>
                  <a:lnTo>
                    <a:pt x="1187" y="1140"/>
                  </a:lnTo>
                  <a:lnTo>
                    <a:pt x="1192" y="1144"/>
                  </a:lnTo>
                  <a:lnTo>
                    <a:pt x="1197" y="1143"/>
                  </a:lnTo>
                  <a:lnTo>
                    <a:pt x="1203" y="1147"/>
                  </a:lnTo>
                  <a:lnTo>
                    <a:pt x="1210" y="1148"/>
                  </a:lnTo>
                  <a:lnTo>
                    <a:pt x="1223" y="1152"/>
                  </a:lnTo>
                  <a:lnTo>
                    <a:pt x="1229" y="1158"/>
                  </a:lnTo>
                  <a:lnTo>
                    <a:pt x="1234" y="1155"/>
                  </a:lnTo>
                  <a:lnTo>
                    <a:pt x="1243" y="1160"/>
                  </a:lnTo>
                  <a:lnTo>
                    <a:pt x="1246" y="1150"/>
                  </a:lnTo>
                  <a:lnTo>
                    <a:pt x="1251" y="1147"/>
                  </a:lnTo>
                  <a:lnTo>
                    <a:pt x="1257" y="1149"/>
                  </a:lnTo>
                  <a:lnTo>
                    <a:pt x="1260" y="1143"/>
                  </a:lnTo>
                  <a:lnTo>
                    <a:pt x="1263" y="1137"/>
                  </a:lnTo>
                  <a:lnTo>
                    <a:pt x="1261" y="1131"/>
                  </a:lnTo>
                  <a:lnTo>
                    <a:pt x="1265" y="1126"/>
                  </a:lnTo>
                  <a:lnTo>
                    <a:pt x="1265" y="1124"/>
                  </a:lnTo>
                  <a:lnTo>
                    <a:pt x="1269" y="1124"/>
                  </a:lnTo>
                  <a:lnTo>
                    <a:pt x="1271" y="1121"/>
                  </a:lnTo>
                  <a:lnTo>
                    <a:pt x="1269" y="1115"/>
                  </a:lnTo>
                  <a:lnTo>
                    <a:pt x="1269" y="1109"/>
                  </a:lnTo>
                  <a:lnTo>
                    <a:pt x="1269" y="1105"/>
                  </a:lnTo>
                  <a:lnTo>
                    <a:pt x="1271" y="1102"/>
                  </a:lnTo>
                  <a:lnTo>
                    <a:pt x="1273" y="1103"/>
                  </a:lnTo>
                  <a:lnTo>
                    <a:pt x="1275" y="1107"/>
                  </a:lnTo>
                  <a:lnTo>
                    <a:pt x="1277" y="1111"/>
                  </a:lnTo>
                  <a:lnTo>
                    <a:pt x="1281" y="1112"/>
                  </a:lnTo>
                  <a:lnTo>
                    <a:pt x="1290" y="1114"/>
                  </a:lnTo>
                  <a:lnTo>
                    <a:pt x="1295" y="1120"/>
                  </a:lnTo>
                  <a:lnTo>
                    <a:pt x="1297" y="1123"/>
                  </a:lnTo>
                  <a:lnTo>
                    <a:pt x="1301" y="1121"/>
                  </a:lnTo>
                  <a:lnTo>
                    <a:pt x="1308" y="1117"/>
                  </a:lnTo>
                  <a:lnTo>
                    <a:pt x="1324" y="1100"/>
                  </a:lnTo>
                  <a:lnTo>
                    <a:pt x="1329" y="1094"/>
                  </a:lnTo>
                  <a:lnTo>
                    <a:pt x="1333" y="1091"/>
                  </a:lnTo>
                  <a:lnTo>
                    <a:pt x="1349" y="1093"/>
                  </a:lnTo>
                  <a:lnTo>
                    <a:pt x="1356" y="1095"/>
                  </a:lnTo>
                  <a:lnTo>
                    <a:pt x="1365" y="1096"/>
                  </a:lnTo>
                  <a:lnTo>
                    <a:pt x="1367" y="1096"/>
                  </a:lnTo>
                  <a:lnTo>
                    <a:pt x="1371" y="1100"/>
                  </a:lnTo>
                  <a:lnTo>
                    <a:pt x="1371" y="1107"/>
                  </a:lnTo>
                  <a:lnTo>
                    <a:pt x="1371" y="1112"/>
                  </a:lnTo>
                  <a:lnTo>
                    <a:pt x="1377" y="1113"/>
                  </a:lnTo>
                  <a:lnTo>
                    <a:pt x="1380" y="1114"/>
                  </a:lnTo>
                  <a:lnTo>
                    <a:pt x="1381" y="1117"/>
                  </a:lnTo>
                  <a:lnTo>
                    <a:pt x="1378" y="1120"/>
                  </a:lnTo>
                  <a:lnTo>
                    <a:pt x="1375" y="1124"/>
                  </a:lnTo>
                  <a:lnTo>
                    <a:pt x="1377" y="1127"/>
                  </a:lnTo>
                  <a:lnTo>
                    <a:pt x="1379" y="1131"/>
                  </a:lnTo>
                  <a:lnTo>
                    <a:pt x="1385" y="1135"/>
                  </a:lnTo>
                  <a:lnTo>
                    <a:pt x="1387" y="1138"/>
                  </a:lnTo>
                  <a:lnTo>
                    <a:pt x="1385" y="1143"/>
                  </a:lnTo>
                  <a:lnTo>
                    <a:pt x="1386" y="1147"/>
                  </a:lnTo>
                  <a:lnTo>
                    <a:pt x="1390" y="1153"/>
                  </a:lnTo>
                  <a:lnTo>
                    <a:pt x="1396" y="1154"/>
                  </a:lnTo>
                  <a:lnTo>
                    <a:pt x="1403" y="1150"/>
                  </a:lnTo>
                  <a:lnTo>
                    <a:pt x="1406" y="1150"/>
                  </a:lnTo>
                  <a:lnTo>
                    <a:pt x="1409" y="1150"/>
                  </a:lnTo>
                  <a:lnTo>
                    <a:pt x="1408" y="1153"/>
                  </a:lnTo>
                  <a:lnTo>
                    <a:pt x="1406" y="1158"/>
                  </a:lnTo>
                  <a:lnTo>
                    <a:pt x="1408" y="1162"/>
                  </a:lnTo>
                  <a:lnTo>
                    <a:pt x="1412" y="1164"/>
                  </a:lnTo>
                  <a:lnTo>
                    <a:pt x="1418" y="1161"/>
                  </a:lnTo>
                  <a:lnTo>
                    <a:pt x="1424" y="1161"/>
                  </a:lnTo>
                  <a:lnTo>
                    <a:pt x="1429" y="1166"/>
                  </a:lnTo>
                  <a:lnTo>
                    <a:pt x="1429" y="1171"/>
                  </a:lnTo>
                  <a:lnTo>
                    <a:pt x="1427" y="1176"/>
                  </a:lnTo>
                  <a:lnTo>
                    <a:pt x="1428" y="1182"/>
                  </a:lnTo>
                  <a:lnTo>
                    <a:pt x="1432" y="1183"/>
                  </a:lnTo>
                  <a:lnTo>
                    <a:pt x="1435" y="1183"/>
                  </a:lnTo>
                  <a:lnTo>
                    <a:pt x="1440" y="1190"/>
                  </a:lnTo>
                  <a:lnTo>
                    <a:pt x="1446" y="1195"/>
                  </a:lnTo>
                  <a:lnTo>
                    <a:pt x="1451" y="1196"/>
                  </a:lnTo>
                  <a:lnTo>
                    <a:pt x="1457" y="1194"/>
                  </a:lnTo>
                  <a:lnTo>
                    <a:pt x="1464" y="1188"/>
                  </a:lnTo>
                  <a:lnTo>
                    <a:pt x="1470" y="1179"/>
                  </a:lnTo>
                  <a:lnTo>
                    <a:pt x="1472" y="1176"/>
                  </a:lnTo>
                  <a:lnTo>
                    <a:pt x="1476" y="1176"/>
                  </a:lnTo>
                  <a:lnTo>
                    <a:pt x="1484" y="1182"/>
                  </a:lnTo>
                  <a:lnTo>
                    <a:pt x="1494" y="1190"/>
                  </a:lnTo>
                  <a:lnTo>
                    <a:pt x="1490" y="1192"/>
                  </a:lnTo>
                  <a:lnTo>
                    <a:pt x="1490" y="1202"/>
                  </a:lnTo>
                  <a:lnTo>
                    <a:pt x="1484" y="1208"/>
                  </a:lnTo>
                  <a:lnTo>
                    <a:pt x="1495" y="1208"/>
                  </a:lnTo>
                  <a:lnTo>
                    <a:pt x="1499" y="1200"/>
                  </a:lnTo>
                  <a:lnTo>
                    <a:pt x="1508" y="1203"/>
                  </a:lnTo>
                  <a:lnTo>
                    <a:pt x="1508" y="1209"/>
                  </a:lnTo>
                  <a:lnTo>
                    <a:pt x="1516" y="1215"/>
                  </a:lnTo>
                  <a:lnTo>
                    <a:pt x="1516" y="1221"/>
                  </a:lnTo>
                  <a:lnTo>
                    <a:pt x="1519" y="1224"/>
                  </a:lnTo>
                  <a:lnTo>
                    <a:pt x="1528" y="1228"/>
                  </a:lnTo>
                  <a:lnTo>
                    <a:pt x="1529" y="1232"/>
                  </a:lnTo>
                  <a:lnTo>
                    <a:pt x="1541" y="1228"/>
                  </a:lnTo>
                  <a:lnTo>
                    <a:pt x="1559" y="1213"/>
                  </a:lnTo>
                  <a:lnTo>
                    <a:pt x="1566" y="1210"/>
                  </a:lnTo>
                  <a:lnTo>
                    <a:pt x="1573" y="1212"/>
                  </a:lnTo>
                  <a:lnTo>
                    <a:pt x="1577" y="1214"/>
                  </a:lnTo>
                  <a:lnTo>
                    <a:pt x="1583" y="1204"/>
                  </a:lnTo>
                  <a:lnTo>
                    <a:pt x="1574" y="1189"/>
                  </a:lnTo>
                  <a:lnTo>
                    <a:pt x="1579" y="1180"/>
                  </a:lnTo>
                  <a:lnTo>
                    <a:pt x="1586" y="1180"/>
                  </a:lnTo>
                  <a:lnTo>
                    <a:pt x="1592" y="1176"/>
                  </a:lnTo>
                  <a:lnTo>
                    <a:pt x="1591" y="1167"/>
                  </a:lnTo>
                  <a:lnTo>
                    <a:pt x="1592" y="1161"/>
                  </a:lnTo>
                  <a:lnTo>
                    <a:pt x="1597" y="1160"/>
                  </a:lnTo>
                  <a:lnTo>
                    <a:pt x="1603" y="1148"/>
                  </a:lnTo>
                  <a:lnTo>
                    <a:pt x="1608" y="1144"/>
                  </a:lnTo>
                  <a:lnTo>
                    <a:pt x="1618" y="1132"/>
                  </a:lnTo>
                  <a:lnTo>
                    <a:pt x="1625" y="1137"/>
                  </a:lnTo>
                  <a:lnTo>
                    <a:pt x="1634" y="1132"/>
                  </a:lnTo>
                  <a:lnTo>
                    <a:pt x="1643" y="1138"/>
                  </a:lnTo>
                  <a:lnTo>
                    <a:pt x="1645" y="1132"/>
                  </a:lnTo>
                  <a:lnTo>
                    <a:pt x="1656" y="1130"/>
                  </a:lnTo>
                  <a:lnTo>
                    <a:pt x="1662" y="1117"/>
                  </a:lnTo>
                  <a:lnTo>
                    <a:pt x="1661" y="1113"/>
                  </a:lnTo>
                  <a:lnTo>
                    <a:pt x="1656" y="1109"/>
                  </a:lnTo>
                  <a:lnTo>
                    <a:pt x="1652" y="1107"/>
                  </a:lnTo>
                  <a:lnTo>
                    <a:pt x="1645" y="1103"/>
                  </a:lnTo>
                  <a:lnTo>
                    <a:pt x="1643" y="1101"/>
                  </a:lnTo>
                  <a:lnTo>
                    <a:pt x="1640" y="1100"/>
                  </a:lnTo>
                  <a:lnTo>
                    <a:pt x="1637" y="1095"/>
                  </a:lnTo>
                  <a:lnTo>
                    <a:pt x="1631" y="1091"/>
                  </a:lnTo>
                  <a:lnTo>
                    <a:pt x="1628" y="1085"/>
                  </a:lnTo>
                  <a:lnTo>
                    <a:pt x="1620" y="1083"/>
                  </a:lnTo>
                  <a:lnTo>
                    <a:pt x="1616" y="1079"/>
                  </a:lnTo>
                  <a:lnTo>
                    <a:pt x="1612" y="1065"/>
                  </a:lnTo>
                  <a:lnTo>
                    <a:pt x="1616" y="1061"/>
                  </a:lnTo>
                  <a:lnTo>
                    <a:pt x="1626" y="1059"/>
                  </a:lnTo>
                  <a:lnTo>
                    <a:pt x="1630" y="1055"/>
                  </a:lnTo>
                  <a:lnTo>
                    <a:pt x="1638" y="1053"/>
                  </a:lnTo>
                  <a:lnTo>
                    <a:pt x="1650" y="1047"/>
                  </a:lnTo>
                  <a:lnTo>
                    <a:pt x="1653" y="1051"/>
                  </a:lnTo>
                  <a:lnTo>
                    <a:pt x="1663" y="1053"/>
                  </a:lnTo>
                  <a:lnTo>
                    <a:pt x="1667" y="1039"/>
                  </a:lnTo>
                  <a:lnTo>
                    <a:pt x="1670" y="1036"/>
                  </a:lnTo>
                  <a:lnTo>
                    <a:pt x="1694" y="1047"/>
                  </a:lnTo>
                  <a:lnTo>
                    <a:pt x="1697" y="1053"/>
                  </a:lnTo>
                  <a:lnTo>
                    <a:pt x="1704" y="1055"/>
                  </a:lnTo>
                  <a:lnTo>
                    <a:pt x="1709" y="1060"/>
                  </a:lnTo>
                  <a:lnTo>
                    <a:pt x="1715" y="1064"/>
                  </a:lnTo>
                  <a:lnTo>
                    <a:pt x="1719" y="1070"/>
                  </a:lnTo>
                  <a:lnTo>
                    <a:pt x="1719" y="1075"/>
                  </a:lnTo>
                  <a:lnTo>
                    <a:pt x="1729" y="1076"/>
                  </a:lnTo>
                  <a:lnTo>
                    <a:pt x="1729" y="1073"/>
                  </a:lnTo>
                  <a:lnTo>
                    <a:pt x="1734" y="1070"/>
                  </a:lnTo>
                  <a:lnTo>
                    <a:pt x="1741" y="1072"/>
                  </a:lnTo>
                  <a:lnTo>
                    <a:pt x="1743" y="1064"/>
                  </a:lnTo>
                  <a:lnTo>
                    <a:pt x="1754" y="1051"/>
                  </a:lnTo>
                  <a:lnTo>
                    <a:pt x="1751" y="1040"/>
                  </a:lnTo>
                  <a:lnTo>
                    <a:pt x="1755" y="1031"/>
                  </a:lnTo>
                  <a:lnTo>
                    <a:pt x="1758" y="1024"/>
                  </a:lnTo>
                  <a:lnTo>
                    <a:pt x="1761" y="1029"/>
                  </a:lnTo>
                  <a:lnTo>
                    <a:pt x="1775" y="1012"/>
                  </a:lnTo>
                  <a:lnTo>
                    <a:pt x="1781" y="1008"/>
                  </a:lnTo>
                  <a:lnTo>
                    <a:pt x="1781" y="995"/>
                  </a:lnTo>
                  <a:lnTo>
                    <a:pt x="1788" y="990"/>
                  </a:lnTo>
                  <a:lnTo>
                    <a:pt x="1807" y="1001"/>
                  </a:lnTo>
                  <a:lnTo>
                    <a:pt x="1812" y="1002"/>
                  </a:lnTo>
                  <a:lnTo>
                    <a:pt x="1819" y="1004"/>
                  </a:lnTo>
                  <a:lnTo>
                    <a:pt x="1832" y="998"/>
                  </a:lnTo>
                  <a:lnTo>
                    <a:pt x="1843" y="998"/>
                  </a:lnTo>
                  <a:lnTo>
                    <a:pt x="1847" y="1002"/>
                  </a:lnTo>
                  <a:lnTo>
                    <a:pt x="1849" y="1005"/>
                  </a:lnTo>
                  <a:lnTo>
                    <a:pt x="1857" y="1006"/>
                  </a:lnTo>
                  <a:lnTo>
                    <a:pt x="1862" y="1012"/>
                  </a:lnTo>
                  <a:lnTo>
                    <a:pt x="1866" y="1019"/>
                  </a:lnTo>
                  <a:lnTo>
                    <a:pt x="1876" y="1015"/>
                  </a:lnTo>
                  <a:lnTo>
                    <a:pt x="1880" y="1017"/>
                  </a:lnTo>
                  <a:lnTo>
                    <a:pt x="1886" y="1015"/>
                  </a:lnTo>
                </a:path>
              </a:pathLst>
            </a:custGeom>
            <a:noFill/>
            <a:ln w="158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pl-PL"/>
            </a:p>
          </p:txBody>
        </p:sp>
        <p:sp>
          <p:nvSpPr>
            <p:cNvPr id="291" name="Freeform 86">
              <a:extLst>
                <a:ext uri="{FF2B5EF4-FFF2-40B4-BE49-F238E27FC236}">
                  <a16:creationId xmlns:a16="http://schemas.microsoft.com/office/drawing/2014/main" id="{1DF82B73-104D-03D4-E7A1-3F6B853009A1}"/>
                </a:ext>
              </a:extLst>
            </p:cNvPr>
            <p:cNvSpPr>
              <a:spLocks/>
            </p:cNvSpPr>
            <p:nvPr/>
          </p:nvSpPr>
          <p:spPr bwMode="auto">
            <a:xfrm>
              <a:off x="3032" y="3305"/>
              <a:ext cx="828" cy="649"/>
            </a:xfrm>
            <a:custGeom>
              <a:avLst/>
              <a:gdLst>
                <a:gd name="T0" fmla="*/ 1 w 1656"/>
                <a:gd name="T1" fmla="*/ 0 h 1300"/>
                <a:gd name="T2" fmla="*/ 1 w 1656"/>
                <a:gd name="T3" fmla="*/ 0 h 1300"/>
                <a:gd name="T4" fmla="*/ 1 w 1656"/>
                <a:gd name="T5" fmla="*/ 0 h 1300"/>
                <a:gd name="T6" fmla="*/ 1 w 1656"/>
                <a:gd name="T7" fmla="*/ 0 h 1300"/>
                <a:gd name="T8" fmla="*/ 1 w 1656"/>
                <a:gd name="T9" fmla="*/ 0 h 1300"/>
                <a:gd name="T10" fmla="*/ 1 w 1656"/>
                <a:gd name="T11" fmla="*/ 0 h 1300"/>
                <a:gd name="T12" fmla="*/ 1 w 1656"/>
                <a:gd name="T13" fmla="*/ 0 h 1300"/>
                <a:gd name="T14" fmla="*/ 1 w 1656"/>
                <a:gd name="T15" fmla="*/ 0 h 1300"/>
                <a:gd name="T16" fmla="*/ 1 w 1656"/>
                <a:gd name="T17" fmla="*/ 0 h 1300"/>
                <a:gd name="T18" fmla="*/ 1 w 1656"/>
                <a:gd name="T19" fmla="*/ 0 h 1300"/>
                <a:gd name="T20" fmla="*/ 1 w 1656"/>
                <a:gd name="T21" fmla="*/ 0 h 1300"/>
                <a:gd name="T22" fmla="*/ 1 w 1656"/>
                <a:gd name="T23" fmla="*/ 0 h 1300"/>
                <a:gd name="T24" fmla="*/ 1 w 1656"/>
                <a:gd name="T25" fmla="*/ 0 h 1300"/>
                <a:gd name="T26" fmla="*/ 1 w 1656"/>
                <a:gd name="T27" fmla="*/ 0 h 1300"/>
                <a:gd name="T28" fmla="*/ 1 w 1656"/>
                <a:gd name="T29" fmla="*/ 0 h 1300"/>
                <a:gd name="T30" fmla="*/ 1 w 1656"/>
                <a:gd name="T31" fmla="*/ 0 h 1300"/>
                <a:gd name="T32" fmla="*/ 1 w 1656"/>
                <a:gd name="T33" fmla="*/ 0 h 1300"/>
                <a:gd name="T34" fmla="*/ 1 w 1656"/>
                <a:gd name="T35" fmla="*/ 0 h 1300"/>
                <a:gd name="T36" fmla="*/ 1 w 1656"/>
                <a:gd name="T37" fmla="*/ 0 h 1300"/>
                <a:gd name="T38" fmla="*/ 1 w 1656"/>
                <a:gd name="T39" fmla="*/ 0 h 1300"/>
                <a:gd name="T40" fmla="*/ 1 w 1656"/>
                <a:gd name="T41" fmla="*/ 0 h 1300"/>
                <a:gd name="T42" fmla="*/ 1 w 1656"/>
                <a:gd name="T43" fmla="*/ 0 h 1300"/>
                <a:gd name="T44" fmla="*/ 1 w 1656"/>
                <a:gd name="T45" fmla="*/ 0 h 1300"/>
                <a:gd name="T46" fmla="*/ 1 w 1656"/>
                <a:gd name="T47" fmla="*/ 0 h 1300"/>
                <a:gd name="T48" fmla="*/ 1 w 1656"/>
                <a:gd name="T49" fmla="*/ 0 h 1300"/>
                <a:gd name="T50" fmla="*/ 1 w 1656"/>
                <a:gd name="T51" fmla="*/ 0 h 1300"/>
                <a:gd name="T52" fmla="*/ 1 w 1656"/>
                <a:gd name="T53" fmla="*/ 0 h 1300"/>
                <a:gd name="T54" fmla="*/ 1 w 1656"/>
                <a:gd name="T55" fmla="*/ 0 h 1300"/>
                <a:gd name="T56" fmla="*/ 1 w 1656"/>
                <a:gd name="T57" fmla="*/ 0 h 1300"/>
                <a:gd name="T58" fmla="*/ 1 w 1656"/>
                <a:gd name="T59" fmla="*/ 0 h 1300"/>
                <a:gd name="T60" fmla="*/ 1 w 1656"/>
                <a:gd name="T61" fmla="*/ 0 h 1300"/>
                <a:gd name="T62" fmla="*/ 1 w 1656"/>
                <a:gd name="T63" fmla="*/ 0 h 1300"/>
                <a:gd name="T64" fmla="*/ 1 w 1656"/>
                <a:gd name="T65" fmla="*/ 0 h 1300"/>
                <a:gd name="T66" fmla="*/ 1 w 1656"/>
                <a:gd name="T67" fmla="*/ 0 h 1300"/>
                <a:gd name="T68" fmla="*/ 1 w 1656"/>
                <a:gd name="T69" fmla="*/ 0 h 1300"/>
                <a:gd name="T70" fmla="*/ 1 w 1656"/>
                <a:gd name="T71" fmla="*/ 0 h 1300"/>
                <a:gd name="T72" fmla="*/ 1 w 1656"/>
                <a:gd name="T73" fmla="*/ 0 h 1300"/>
                <a:gd name="T74" fmla="*/ 1 w 1656"/>
                <a:gd name="T75" fmla="*/ 0 h 1300"/>
                <a:gd name="T76" fmla="*/ 1 w 1656"/>
                <a:gd name="T77" fmla="*/ 0 h 1300"/>
                <a:gd name="T78" fmla="*/ 1 w 1656"/>
                <a:gd name="T79" fmla="*/ 0 h 1300"/>
                <a:gd name="T80" fmla="*/ 1 w 1656"/>
                <a:gd name="T81" fmla="*/ 0 h 1300"/>
                <a:gd name="T82" fmla="*/ 1 w 1656"/>
                <a:gd name="T83" fmla="*/ 0 h 1300"/>
                <a:gd name="T84" fmla="*/ 1 w 1656"/>
                <a:gd name="T85" fmla="*/ 0 h 1300"/>
                <a:gd name="T86" fmla="*/ 1 w 1656"/>
                <a:gd name="T87" fmla="*/ 0 h 1300"/>
                <a:gd name="T88" fmla="*/ 1 w 1656"/>
                <a:gd name="T89" fmla="*/ 0 h 1300"/>
                <a:gd name="T90" fmla="*/ 1 w 1656"/>
                <a:gd name="T91" fmla="*/ 0 h 1300"/>
                <a:gd name="T92" fmla="*/ 1 w 1656"/>
                <a:gd name="T93" fmla="*/ 0 h 1300"/>
                <a:gd name="T94" fmla="*/ 1 w 1656"/>
                <a:gd name="T95" fmla="*/ 0 h 1300"/>
                <a:gd name="T96" fmla="*/ 1 w 1656"/>
                <a:gd name="T97" fmla="*/ 0 h 1300"/>
                <a:gd name="T98" fmla="*/ 1 w 1656"/>
                <a:gd name="T99" fmla="*/ 0 h 1300"/>
                <a:gd name="T100" fmla="*/ 1 w 1656"/>
                <a:gd name="T101" fmla="*/ 0 h 1300"/>
                <a:gd name="T102" fmla="*/ 1 w 1656"/>
                <a:gd name="T103" fmla="*/ 0 h 1300"/>
                <a:gd name="T104" fmla="*/ 1 w 1656"/>
                <a:gd name="T105" fmla="*/ 0 h 1300"/>
                <a:gd name="T106" fmla="*/ 1 w 1656"/>
                <a:gd name="T107" fmla="*/ 0 h 1300"/>
                <a:gd name="T108" fmla="*/ 1 w 1656"/>
                <a:gd name="T109" fmla="*/ 0 h 1300"/>
                <a:gd name="T110" fmla="*/ 1 w 1656"/>
                <a:gd name="T111" fmla="*/ 0 h 1300"/>
                <a:gd name="T112" fmla="*/ 1 w 1656"/>
                <a:gd name="T113" fmla="*/ 0 h 1300"/>
                <a:gd name="T114" fmla="*/ 1 w 1656"/>
                <a:gd name="T115" fmla="*/ 0 h 1300"/>
                <a:gd name="T116" fmla="*/ 1 w 1656"/>
                <a:gd name="T117" fmla="*/ 0 h 1300"/>
                <a:gd name="T118" fmla="*/ 1 w 1656"/>
                <a:gd name="T119" fmla="*/ 0 h 130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656"/>
                <a:gd name="T181" fmla="*/ 0 h 1300"/>
                <a:gd name="T182" fmla="*/ 1656 w 1656"/>
                <a:gd name="T183" fmla="*/ 1300 h 130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656" h="1300">
                  <a:moveTo>
                    <a:pt x="1646" y="1300"/>
                  </a:moveTo>
                  <a:lnTo>
                    <a:pt x="1644" y="1290"/>
                  </a:lnTo>
                  <a:lnTo>
                    <a:pt x="1640" y="1284"/>
                  </a:lnTo>
                  <a:lnTo>
                    <a:pt x="1640" y="1277"/>
                  </a:lnTo>
                  <a:lnTo>
                    <a:pt x="1639" y="1272"/>
                  </a:lnTo>
                  <a:lnTo>
                    <a:pt x="1644" y="1267"/>
                  </a:lnTo>
                  <a:lnTo>
                    <a:pt x="1650" y="1259"/>
                  </a:lnTo>
                  <a:lnTo>
                    <a:pt x="1650" y="1251"/>
                  </a:lnTo>
                  <a:lnTo>
                    <a:pt x="1648" y="1247"/>
                  </a:lnTo>
                  <a:lnTo>
                    <a:pt x="1642" y="1247"/>
                  </a:lnTo>
                  <a:lnTo>
                    <a:pt x="1639" y="1244"/>
                  </a:lnTo>
                  <a:lnTo>
                    <a:pt x="1638" y="1241"/>
                  </a:lnTo>
                  <a:lnTo>
                    <a:pt x="1634" y="1235"/>
                  </a:lnTo>
                  <a:lnTo>
                    <a:pt x="1634" y="1230"/>
                  </a:lnTo>
                  <a:lnTo>
                    <a:pt x="1641" y="1225"/>
                  </a:lnTo>
                  <a:lnTo>
                    <a:pt x="1656" y="1223"/>
                  </a:lnTo>
                  <a:lnTo>
                    <a:pt x="1654" y="1215"/>
                  </a:lnTo>
                  <a:lnTo>
                    <a:pt x="1641" y="1212"/>
                  </a:lnTo>
                  <a:lnTo>
                    <a:pt x="1639" y="1207"/>
                  </a:lnTo>
                  <a:lnTo>
                    <a:pt x="1625" y="1189"/>
                  </a:lnTo>
                  <a:lnTo>
                    <a:pt x="1616" y="1181"/>
                  </a:lnTo>
                  <a:lnTo>
                    <a:pt x="1614" y="1173"/>
                  </a:lnTo>
                  <a:lnTo>
                    <a:pt x="1614" y="1168"/>
                  </a:lnTo>
                  <a:lnTo>
                    <a:pt x="1611" y="1161"/>
                  </a:lnTo>
                  <a:lnTo>
                    <a:pt x="1602" y="1160"/>
                  </a:lnTo>
                  <a:lnTo>
                    <a:pt x="1599" y="1156"/>
                  </a:lnTo>
                  <a:lnTo>
                    <a:pt x="1599" y="1155"/>
                  </a:lnTo>
                  <a:lnTo>
                    <a:pt x="1602" y="1154"/>
                  </a:lnTo>
                  <a:lnTo>
                    <a:pt x="1604" y="1155"/>
                  </a:lnTo>
                  <a:lnTo>
                    <a:pt x="1607" y="1154"/>
                  </a:lnTo>
                  <a:lnTo>
                    <a:pt x="1607" y="1150"/>
                  </a:lnTo>
                  <a:lnTo>
                    <a:pt x="1603" y="1146"/>
                  </a:lnTo>
                  <a:lnTo>
                    <a:pt x="1609" y="1134"/>
                  </a:lnTo>
                  <a:lnTo>
                    <a:pt x="1609" y="1125"/>
                  </a:lnTo>
                  <a:lnTo>
                    <a:pt x="1607" y="1123"/>
                  </a:lnTo>
                  <a:lnTo>
                    <a:pt x="1604" y="1122"/>
                  </a:lnTo>
                  <a:lnTo>
                    <a:pt x="1602" y="1119"/>
                  </a:lnTo>
                  <a:lnTo>
                    <a:pt x="1589" y="1117"/>
                  </a:lnTo>
                  <a:lnTo>
                    <a:pt x="1577" y="1110"/>
                  </a:lnTo>
                  <a:lnTo>
                    <a:pt x="1573" y="1105"/>
                  </a:lnTo>
                  <a:lnTo>
                    <a:pt x="1571" y="1106"/>
                  </a:lnTo>
                  <a:lnTo>
                    <a:pt x="1567" y="1100"/>
                  </a:lnTo>
                  <a:lnTo>
                    <a:pt x="1567" y="1098"/>
                  </a:lnTo>
                  <a:lnTo>
                    <a:pt x="1569" y="1092"/>
                  </a:lnTo>
                  <a:lnTo>
                    <a:pt x="1569" y="1088"/>
                  </a:lnTo>
                  <a:lnTo>
                    <a:pt x="1565" y="1082"/>
                  </a:lnTo>
                  <a:lnTo>
                    <a:pt x="1574" y="1076"/>
                  </a:lnTo>
                  <a:lnTo>
                    <a:pt x="1591" y="1042"/>
                  </a:lnTo>
                  <a:lnTo>
                    <a:pt x="1591" y="1033"/>
                  </a:lnTo>
                  <a:lnTo>
                    <a:pt x="1590" y="1027"/>
                  </a:lnTo>
                  <a:lnTo>
                    <a:pt x="1585" y="1019"/>
                  </a:lnTo>
                  <a:lnTo>
                    <a:pt x="1577" y="1010"/>
                  </a:lnTo>
                  <a:lnTo>
                    <a:pt x="1574" y="1005"/>
                  </a:lnTo>
                  <a:lnTo>
                    <a:pt x="1574" y="997"/>
                  </a:lnTo>
                  <a:lnTo>
                    <a:pt x="1577" y="977"/>
                  </a:lnTo>
                  <a:lnTo>
                    <a:pt x="1575" y="968"/>
                  </a:lnTo>
                  <a:lnTo>
                    <a:pt x="1573" y="964"/>
                  </a:lnTo>
                  <a:lnTo>
                    <a:pt x="1567" y="959"/>
                  </a:lnTo>
                  <a:lnTo>
                    <a:pt x="1560" y="958"/>
                  </a:lnTo>
                  <a:lnTo>
                    <a:pt x="1556" y="956"/>
                  </a:lnTo>
                  <a:lnTo>
                    <a:pt x="1555" y="951"/>
                  </a:lnTo>
                  <a:lnTo>
                    <a:pt x="1554" y="937"/>
                  </a:lnTo>
                  <a:lnTo>
                    <a:pt x="1553" y="932"/>
                  </a:lnTo>
                  <a:lnTo>
                    <a:pt x="1539" y="904"/>
                  </a:lnTo>
                  <a:lnTo>
                    <a:pt x="1535" y="894"/>
                  </a:lnTo>
                  <a:lnTo>
                    <a:pt x="1531" y="892"/>
                  </a:lnTo>
                  <a:lnTo>
                    <a:pt x="1525" y="892"/>
                  </a:lnTo>
                  <a:lnTo>
                    <a:pt x="1505" y="891"/>
                  </a:lnTo>
                  <a:lnTo>
                    <a:pt x="1494" y="888"/>
                  </a:lnTo>
                  <a:lnTo>
                    <a:pt x="1490" y="882"/>
                  </a:lnTo>
                  <a:lnTo>
                    <a:pt x="1478" y="867"/>
                  </a:lnTo>
                  <a:lnTo>
                    <a:pt x="1473" y="864"/>
                  </a:lnTo>
                  <a:lnTo>
                    <a:pt x="1470" y="867"/>
                  </a:lnTo>
                  <a:lnTo>
                    <a:pt x="1452" y="867"/>
                  </a:lnTo>
                  <a:lnTo>
                    <a:pt x="1442" y="866"/>
                  </a:lnTo>
                  <a:lnTo>
                    <a:pt x="1430" y="868"/>
                  </a:lnTo>
                  <a:lnTo>
                    <a:pt x="1412" y="868"/>
                  </a:lnTo>
                  <a:lnTo>
                    <a:pt x="1410" y="840"/>
                  </a:lnTo>
                  <a:lnTo>
                    <a:pt x="1410" y="819"/>
                  </a:lnTo>
                  <a:lnTo>
                    <a:pt x="1409" y="814"/>
                  </a:lnTo>
                  <a:lnTo>
                    <a:pt x="1399" y="807"/>
                  </a:lnTo>
                  <a:lnTo>
                    <a:pt x="1387" y="799"/>
                  </a:lnTo>
                  <a:lnTo>
                    <a:pt x="1380" y="790"/>
                  </a:lnTo>
                  <a:lnTo>
                    <a:pt x="1381" y="786"/>
                  </a:lnTo>
                  <a:lnTo>
                    <a:pt x="1393" y="786"/>
                  </a:lnTo>
                  <a:lnTo>
                    <a:pt x="1415" y="780"/>
                  </a:lnTo>
                  <a:lnTo>
                    <a:pt x="1428" y="774"/>
                  </a:lnTo>
                  <a:lnTo>
                    <a:pt x="1437" y="769"/>
                  </a:lnTo>
                  <a:lnTo>
                    <a:pt x="1443" y="768"/>
                  </a:lnTo>
                  <a:lnTo>
                    <a:pt x="1453" y="769"/>
                  </a:lnTo>
                  <a:lnTo>
                    <a:pt x="1451" y="759"/>
                  </a:lnTo>
                  <a:lnTo>
                    <a:pt x="1451" y="741"/>
                  </a:lnTo>
                  <a:lnTo>
                    <a:pt x="1447" y="731"/>
                  </a:lnTo>
                  <a:lnTo>
                    <a:pt x="1448" y="727"/>
                  </a:lnTo>
                  <a:lnTo>
                    <a:pt x="1452" y="726"/>
                  </a:lnTo>
                  <a:lnTo>
                    <a:pt x="1460" y="729"/>
                  </a:lnTo>
                  <a:lnTo>
                    <a:pt x="1467" y="730"/>
                  </a:lnTo>
                  <a:lnTo>
                    <a:pt x="1476" y="729"/>
                  </a:lnTo>
                  <a:lnTo>
                    <a:pt x="1484" y="726"/>
                  </a:lnTo>
                  <a:lnTo>
                    <a:pt x="1490" y="720"/>
                  </a:lnTo>
                  <a:lnTo>
                    <a:pt x="1499" y="707"/>
                  </a:lnTo>
                  <a:lnTo>
                    <a:pt x="1501" y="697"/>
                  </a:lnTo>
                  <a:lnTo>
                    <a:pt x="1500" y="695"/>
                  </a:lnTo>
                  <a:lnTo>
                    <a:pt x="1488" y="679"/>
                  </a:lnTo>
                  <a:lnTo>
                    <a:pt x="1483" y="670"/>
                  </a:lnTo>
                  <a:lnTo>
                    <a:pt x="1458" y="670"/>
                  </a:lnTo>
                  <a:lnTo>
                    <a:pt x="1442" y="673"/>
                  </a:lnTo>
                  <a:lnTo>
                    <a:pt x="1417" y="676"/>
                  </a:lnTo>
                  <a:lnTo>
                    <a:pt x="1405" y="674"/>
                  </a:lnTo>
                  <a:lnTo>
                    <a:pt x="1399" y="662"/>
                  </a:lnTo>
                  <a:lnTo>
                    <a:pt x="1393" y="654"/>
                  </a:lnTo>
                  <a:lnTo>
                    <a:pt x="1392" y="640"/>
                  </a:lnTo>
                  <a:lnTo>
                    <a:pt x="1387" y="635"/>
                  </a:lnTo>
                  <a:lnTo>
                    <a:pt x="1379" y="628"/>
                  </a:lnTo>
                  <a:lnTo>
                    <a:pt x="1374" y="608"/>
                  </a:lnTo>
                  <a:lnTo>
                    <a:pt x="1374" y="602"/>
                  </a:lnTo>
                  <a:lnTo>
                    <a:pt x="1375" y="595"/>
                  </a:lnTo>
                  <a:lnTo>
                    <a:pt x="1374" y="588"/>
                  </a:lnTo>
                  <a:lnTo>
                    <a:pt x="1375" y="582"/>
                  </a:lnTo>
                  <a:lnTo>
                    <a:pt x="1381" y="576"/>
                  </a:lnTo>
                  <a:lnTo>
                    <a:pt x="1392" y="571"/>
                  </a:lnTo>
                  <a:lnTo>
                    <a:pt x="1394" y="568"/>
                  </a:lnTo>
                  <a:lnTo>
                    <a:pt x="1403" y="548"/>
                  </a:lnTo>
                  <a:lnTo>
                    <a:pt x="1403" y="542"/>
                  </a:lnTo>
                  <a:lnTo>
                    <a:pt x="1400" y="539"/>
                  </a:lnTo>
                  <a:lnTo>
                    <a:pt x="1398" y="536"/>
                  </a:lnTo>
                  <a:lnTo>
                    <a:pt x="1392" y="535"/>
                  </a:lnTo>
                  <a:lnTo>
                    <a:pt x="1382" y="530"/>
                  </a:lnTo>
                  <a:lnTo>
                    <a:pt x="1367" y="523"/>
                  </a:lnTo>
                  <a:lnTo>
                    <a:pt x="1367" y="518"/>
                  </a:lnTo>
                  <a:lnTo>
                    <a:pt x="1367" y="515"/>
                  </a:lnTo>
                  <a:lnTo>
                    <a:pt x="1369" y="511"/>
                  </a:lnTo>
                  <a:lnTo>
                    <a:pt x="1375" y="509"/>
                  </a:lnTo>
                  <a:lnTo>
                    <a:pt x="1379" y="506"/>
                  </a:lnTo>
                  <a:lnTo>
                    <a:pt x="1381" y="501"/>
                  </a:lnTo>
                  <a:lnTo>
                    <a:pt x="1381" y="494"/>
                  </a:lnTo>
                  <a:lnTo>
                    <a:pt x="1386" y="493"/>
                  </a:lnTo>
                  <a:lnTo>
                    <a:pt x="1390" y="487"/>
                  </a:lnTo>
                  <a:lnTo>
                    <a:pt x="1390" y="482"/>
                  </a:lnTo>
                  <a:lnTo>
                    <a:pt x="1387" y="481"/>
                  </a:lnTo>
                  <a:lnTo>
                    <a:pt x="1381" y="482"/>
                  </a:lnTo>
                  <a:lnTo>
                    <a:pt x="1378" y="481"/>
                  </a:lnTo>
                  <a:lnTo>
                    <a:pt x="1374" y="475"/>
                  </a:lnTo>
                  <a:lnTo>
                    <a:pt x="1373" y="471"/>
                  </a:lnTo>
                  <a:lnTo>
                    <a:pt x="1376" y="469"/>
                  </a:lnTo>
                  <a:lnTo>
                    <a:pt x="1380" y="467"/>
                  </a:lnTo>
                  <a:lnTo>
                    <a:pt x="1396" y="465"/>
                  </a:lnTo>
                  <a:lnTo>
                    <a:pt x="1399" y="464"/>
                  </a:lnTo>
                  <a:lnTo>
                    <a:pt x="1400" y="462"/>
                  </a:lnTo>
                  <a:lnTo>
                    <a:pt x="1400" y="459"/>
                  </a:lnTo>
                  <a:lnTo>
                    <a:pt x="1400" y="458"/>
                  </a:lnTo>
                  <a:lnTo>
                    <a:pt x="1397" y="458"/>
                  </a:lnTo>
                  <a:lnTo>
                    <a:pt x="1393" y="455"/>
                  </a:lnTo>
                  <a:lnTo>
                    <a:pt x="1392" y="450"/>
                  </a:lnTo>
                  <a:lnTo>
                    <a:pt x="1385" y="445"/>
                  </a:lnTo>
                  <a:lnTo>
                    <a:pt x="1381" y="441"/>
                  </a:lnTo>
                  <a:lnTo>
                    <a:pt x="1381" y="436"/>
                  </a:lnTo>
                  <a:lnTo>
                    <a:pt x="1382" y="432"/>
                  </a:lnTo>
                  <a:lnTo>
                    <a:pt x="1385" y="429"/>
                  </a:lnTo>
                  <a:lnTo>
                    <a:pt x="1390" y="429"/>
                  </a:lnTo>
                  <a:lnTo>
                    <a:pt x="1391" y="427"/>
                  </a:lnTo>
                  <a:lnTo>
                    <a:pt x="1390" y="426"/>
                  </a:lnTo>
                  <a:lnTo>
                    <a:pt x="1387" y="424"/>
                  </a:lnTo>
                  <a:lnTo>
                    <a:pt x="1368" y="427"/>
                  </a:lnTo>
                  <a:lnTo>
                    <a:pt x="1358" y="424"/>
                  </a:lnTo>
                  <a:lnTo>
                    <a:pt x="1355" y="421"/>
                  </a:lnTo>
                  <a:lnTo>
                    <a:pt x="1354" y="417"/>
                  </a:lnTo>
                  <a:lnTo>
                    <a:pt x="1355" y="415"/>
                  </a:lnTo>
                  <a:lnTo>
                    <a:pt x="1357" y="415"/>
                  </a:lnTo>
                  <a:lnTo>
                    <a:pt x="1375" y="416"/>
                  </a:lnTo>
                  <a:lnTo>
                    <a:pt x="1375" y="411"/>
                  </a:lnTo>
                  <a:lnTo>
                    <a:pt x="1360" y="405"/>
                  </a:lnTo>
                  <a:lnTo>
                    <a:pt x="1349" y="405"/>
                  </a:lnTo>
                  <a:lnTo>
                    <a:pt x="1354" y="398"/>
                  </a:lnTo>
                  <a:lnTo>
                    <a:pt x="1363" y="374"/>
                  </a:lnTo>
                  <a:lnTo>
                    <a:pt x="1364" y="362"/>
                  </a:lnTo>
                  <a:lnTo>
                    <a:pt x="1362" y="338"/>
                  </a:lnTo>
                  <a:lnTo>
                    <a:pt x="1364" y="325"/>
                  </a:lnTo>
                  <a:lnTo>
                    <a:pt x="1363" y="315"/>
                  </a:lnTo>
                  <a:lnTo>
                    <a:pt x="1345" y="296"/>
                  </a:lnTo>
                  <a:lnTo>
                    <a:pt x="1338" y="293"/>
                  </a:lnTo>
                  <a:lnTo>
                    <a:pt x="1336" y="290"/>
                  </a:lnTo>
                  <a:lnTo>
                    <a:pt x="1339" y="286"/>
                  </a:lnTo>
                  <a:lnTo>
                    <a:pt x="1352" y="283"/>
                  </a:lnTo>
                  <a:lnTo>
                    <a:pt x="1361" y="283"/>
                  </a:lnTo>
                  <a:lnTo>
                    <a:pt x="1364" y="278"/>
                  </a:lnTo>
                  <a:lnTo>
                    <a:pt x="1362" y="275"/>
                  </a:lnTo>
                  <a:lnTo>
                    <a:pt x="1352" y="273"/>
                  </a:lnTo>
                  <a:lnTo>
                    <a:pt x="1334" y="265"/>
                  </a:lnTo>
                  <a:lnTo>
                    <a:pt x="1340" y="248"/>
                  </a:lnTo>
                  <a:lnTo>
                    <a:pt x="1350" y="232"/>
                  </a:lnTo>
                  <a:lnTo>
                    <a:pt x="1358" y="219"/>
                  </a:lnTo>
                  <a:lnTo>
                    <a:pt x="1361" y="206"/>
                  </a:lnTo>
                  <a:lnTo>
                    <a:pt x="1364" y="198"/>
                  </a:lnTo>
                  <a:lnTo>
                    <a:pt x="1366" y="195"/>
                  </a:lnTo>
                  <a:lnTo>
                    <a:pt x="1392" y="182"/>
                  </a:lnTo>
                  <a:lnTo>
                    <a:pt x="1381" y="173"/>
                  </a:lnTo>
                  <a:lnTo>
                    <a:pt x="1375" y="161"/>
                  </a:lnTo>
                  <a:lnTo>
                    <a:pt x="1380" y="156"/>
                  </a:lnTo>
                  <a:lnTo>
                    <a:pt x="1384" y="153"/>
                  </a:lnTo>
                  <a:lnTo>
                    <a:pt x="1376" y="152"/>
                  </a:lnTo>
                  <a:lnTo>
                    <a:pt x="1376" y="150"/>
                  </a:lnTo>
                  <a:lnTo>
                    <a:pt x="1374" y="148"/>
                  </a:lnTo>
                  <a:lnTo>
                    <a:pt x="1376" y="143"/>
                  </a:lnTo>
                  <a:lnTo>
                    <a:pt x="1367" y="123"/>
                  </a:lnTo>
                  <a:lnTo>
                    <a:pt x="1366" y="119"/>
                  </a:lnTo>
                  <a:lnTo>
                    <a:pt x="1356" y="122"/>
                  </a:lnTo>
                  <a:lnTo>
                    <a:pt x="1352" y="123"/>
                  </a:lnTo>
                  <a:lnTo>
                    <a:pt x="1350" y="126"/>
                  </a:lnTo>
                  <a:lnTo>
                    <a:pt x="1351" y="142"/>
                  </a:lnTo>
                  <a:lnTo>
                    <a:pt x="1349" y="150"/>
                  </a:lnTo>
                  <a:lnTo>
                    <a:pt x="1344" y="154"/>
                  </a:lnTo>
                  <a:lnTo>
                    <a:pt x="1337" y="153"/>
                  </a:lnTo>
                  <a:lnTo>
                    <a:pt x="1334" y="140"/>
                  </a:lnTo>
                  <a:lnTo>
                    <a:pt x="1325" y="130"/>
                  </a:lnTo>
                  <a:lnTo>
                    <a:pt x="1319" y="126"/>
                  </a:lnTo>
                  <a:lnTo>
                    <a:pt x="1310" y="124"/>
                  </a:lnTo>
                  <a:lnTo>
                    <a:pt x="1302" y="128"/>
                  </a:lnTo>
                  <a:lnTo>
                    <a:pt x="1297" y="134"/>
                  </a:lnTo>
                  <a:lnTo>
                    <a:pt x="1296" y="142"/>
                  </a:lnTo>
                  <a:lnTo>
                    <a:pt x="1295" y="147"/>
                  </a:lnTo>
                  <a:lnTo>
                    <a:pt x="1294" y="149"/>
                  </a:lnTo>
                  <a:lnTo>
                    <a:pt x="1289" y="150"/>
                  </a:lnTo>
                  <a:lnTo>
                    <a:pt x="1278" y="149"/>
                  </a:lnTo>
                  <a:lnTo>
                    <a:pt x="1273" y="150"/>
                  </a:lnTo>
                  <a:lnTo>
                    <a:pt x="1270" y="154"/>
                  </a:lnTo>
                  <a:lnTo>
                    <a:pt x="1266" y="167"/>
                  </a:lnTo>
                  <a:lnTo>
                    <a:pt x="1260" y="178"/>
                  </a:lnTo>
                  <a:lnTo>
                    <a:pt x="1250" y="184"/>
                  </a:lnTo>
                  <a:lnTo>
                    <a:pt x="1243" y="183"/>
                  </a:lnTo>
                  <a:lnTo>
                    <a:pt x="1236" y="179"/>
                  </a:lnTo>
                  <a:lnTo>
                    <a:pt x="1231" y="179"/>
                  </a:lnTo>
                  <a:lnTo>
                    <a:pt x="1224" y="185"/>
                  </a:lnTo>
                  <a:lnTo>
                    <a:pt x="1218" y="190"/>
                  </a:lnTo>
                  <a:lnTo>
                    <a:pt x="1205" y="190"/>
                  </a:lnTo>
                  <a:lnTo>
                    <a:pt x="1195" y="191"/>
                  </a:lnTo>
                  <a:lnTo>
                    <a:pt x="1189" y="194"/>
                  </a:lnTo>
                  <a:lnTo>
                    <a:pt x="1182" y="191"/>
                  </a:lnTo>
                  <a:lnTo>
                    <a:pt x="1176" y="190"/>
                  </a:lnTo>
                  <a:lnTo>
                    <a:pt x="1169" y="194"/>
                  </a:lnTo>
                  <a:lnTo>
                    <a:pt x="1164" y="202"/>
                  </a:lnTo>
                  <a:lnTo>
                    <a:pt x="1163" y="211"/>
                  </a:lnTo>
                  <a:lnTo>
                    <a:pt x="1161" y="215"/>
                  </a:lnTo>
                  <a:lnTo>
                    <a:pt x="1155" y="217"/>
                  </a:lnTo>
                  <a:lnTo>
                    <a:pt x="1135" y="209"/>
                  </a:lnTo>
                  <a:lnTo>
                    <a:pt x="1131" y="208"/>
                  </a:lnTo>
                  <a:lnTo>
                    <a:pt x="1126" y="211"/>
                  </a:lnTo>
                  <a:lnTo>
                    <a:pt x="1123" y="215"/>
                  </a:lnTo>
                  <a:lnTo>
                    <a:pt x="1119" y="224"/>
                  </a:lnTo>
                  <a:lnTo>
                    <a:pt x="1113" y="226"/>
                  </a:lnTo>
                  <a:lnTo>
                    <a:pt x="1103" y="225"/>
                  </a:lnTo>
                  <a:lnTo>
                    <a:pt x="1097" y="225"/>
                  </a:lnTo>
                  <a:lnTo>
                    <a:pt x="1095" y="232"/>
                  </a:lnTo>
                  <a:lnTo>
                    <a:pt x="1096" y="245"/>
                  </a:lnTo>
                  <a:lnTo>
                    <a:pt x="1093" y="251"/>
                  </a:lnTo>
                  <a:lnTo>
                    <a:pt x="1087" y="256"/>
                  </a:lnTo>
                  <a:lnTo>
                    <a:pt x="1081" y="256"/>
                  </a:lnTo>
                  <a:lnTo>
                    <a:pt x="1077" y="251"/>
                  </a:lnTo>
                  <a:lnTo>
                    <a:pt x="1069" y="242"/>
                  </a:lnTo>
                  <a:lnTo>
                    <a:pt x="1062" y="238"/>
                  </a:lnTo>
                  <a:lnTo>
                    <a:pt x="1054" y="237"/>
                  </a:lnTo>
                  <a:lnTo>
                    <a:pt x="1047" y="241"/>
                  </a:lnTo>
                  <a:lnTo>
                    <a:pt x="1041" y="248"/>
                  </a:lnTo>
                  <a:lnTo>
                    <a:pt x="1038" y="259"/>
                  </a:lnTo>
                  <a:lnTo>
                    <a:pt x="1035" y="267"/>
                  </a:lnTo>
                  <a:lnTo>
                    <a:pt x="1031" y="271"/>
                  </a:lnTo>
                  <a:lnTo>
                    <a:pt x="1025" y="273"/>
                  </a:lnTo>
                  <a:lnTo>
                    <a:pt x="1014" y="286"/>
                  </a:lnTo>
                  <a:lnTo>
                    <a:pt x="1008" y="291"/>
                  </a:lnTo>
                  <a:lnTo>
                    <a:pt x="1006" y="296"/>
                  </a:lnTo>
                  <a:lnTo>
                    <a:pt x="1006" y="301"/>
                  </a:lnTo>
                  <a:lnTo>
                    <a:pt x="1007" y="314"/>
                  </a:lnTo>
                  <a:lnTo>
                    <a:pt x="1009" y="320"/>
                  </a:lnTo>
                  <a:lnTo>
                    <a:pt x="1008" y="322"/>
                  </a:lnTo>
                  <a:lnTo>
                    <a:pt x="997" y="325"/>
                  </a:lnTo>
                  <a:lnTo>
                    <a:pt x="994" y="327"/>
                  </a:lnTo>
                  <a:lnTo>
                    <a:pt x="991" y="336"/>
                  </a:lnTo>
                  <a:lnTo>
                    <a:pt x="990" y="339"/>
                  </a:lnTo>
                  <a:lnTo>
                    <a:pt x="985" y="342"/>
                  </a:lnTo>
                  <a:lnTo>
                    <a:pt x="976" y="340"/>
                  </a:lnTo>
                  <a:lnTo>
                    <a:pt x="973" y="345"/>
                  </a:lnTo>
                  <a:lnTo>
                    <a:pt x="973" y="354"/>
                  </a:lnTo>
                  <a:lnTo>
                    <a:pt x="975" y="366"/>
                  </a:lnTo>
                  <a:lnTo>
                    <a:pt x="971" y="362"/>
                  </a:lnTo>
                  <a:lnTo>
                    <a:pt x="967" y="362"/>
                  </a:lnTo>
                  <a:lnTo>
                    <a:pt x="959" y="363"/>
                  </a:lnTo>
                  <a:lnTo>
                    <a:pt x="953" y="361"/>
                  </a:lnTo>
                  <a:lnTo>
                    <a:pt x="951" y="356"/>
                  </a:lnTo>
                  <a:lnTo>
                    <a:pt x="946" y="357"/>
                  </a:lnTo>
                  <a:lnTo>
                    <a:pt x="942" y="361"/>
                  </a:lnTo>
                  <a:lnTo>
                    <a:pt x="936" y="369"/>
                  </a:lnTo>
                  <a:lnTo>
                    <a:pt x="933" y="370"/>
                  </a:lnTo>
                  <a:lnTo>
                    <a:pt x="926" y="370"/>
                  </a:lnTo>
                  <a:lnTo>
                    <a:pt x="922" y="372"/>
                  </a:lnTo>
                  <a:lnTo>
                    <a:pt x="918" y="374"/>
                  </a:lnTo>
                  <a:lnTo>
                    <a:pt x="916" y="376"/>
                  </a:lnTo>
                  <a:lnTo>
                    <a:pt x="911" y="379"/>
                  </a:lnTo>
                  <a:lnTo>
                    <a:pt x="906" y="384"/>
                  </a:lnTo>
                  <a:lnTo>
                    <a:pt x="903" y="388"/>
                  </a:lnTo>
                  <a:lnTo>
                    <a:pt x="900" y="390"/>
                  </a:lnTo>
                  <a:lnTo>
                    <a:pt x="897" y="391"/>
                  </a:lnTo>
                  <a:lnTo>
                    <a:pt x="887" y="386"/>
                  </a:lnTo>
                  <a:lnTo>
                    <a:pt x="880" y="384"/>
                  </a:lnTo>
                  <a:lnTo>
                    <a:pt x="875" y="385"/>
                  </a:lnTo>
                  <a:lnTo>
                    <a:pt x="868" y="387"/>
                  </a:lnTo>
                  <a:lnTo>
                    <a:pt x="862" y="392"/>
                  </a:lnTo>
                  <a:lnTo>
                    <a:pt x="857" y="393"/>
                  </a:lnTo>
                  <a:lnTo>
                    <a:pt x="831" y="396"/>
                  </a:lnTo>
                  <a:lnTo>
                    <a:pt x="834" y="392"/>
                  </a:lnTo>
                  <a:lnTo>
                    <a:pt x="818" y="382"/>
                  </a:lnTo>
                  <a:lnTo>
                    <a:pt x="813" y="381"/>
                  </a:lnTo>
                  <a:lnTo>
                    <a:pt x="816" y="391"/>
                  </a:lnTo>
                  <a:lnTo>
                    <a:pt x="810" y="392"/>
                  </a:lnTo>
                  <a:lnTo>
                    <a:pt x="810" y="386"/>
                  </a:lnTo>
                  <a:lnTo>
                    <a:pt x="804" y="386"/>
                  </a:lnTo>
                  <a:lnTo>
                    <a:pt x="801" y="384"/>
                  </a:lnTo>
                  <a:lnTo>
                    <a:pt x="798" y="384"/>
                  </a:lnTo>
                  <a:lnTo>
                    <a:pt x="797" y="391"/>
                  </a:lnTo>
                  <a:lnTo>
                    <a:pt x="795" y="391"/>
                  </a:lnTo>
                  <a:lnTo>
                    <a:pt x="794" y="388"/>
                  </a:lnTo>
                  <a:lnTo>
                    <a:pt x="791" y="387"/>
                  </a:lnTo>
                  <a:lnTo>
                    <a:pt x="790" y="393"/>
                  </a:lnTo>
                  <a:lnTo>
                    <a:pt x="788" y="393"/>
                  </a:lnTo>
                  <a:lnTo>
                    <a:pt x="785" y="388"/>
                  </a:lnTo>
                  <a:lnTo>
                    <a:pt x="782" y="390"/>
                  </a:lnTo>
                  <a:lnTo>
                    <a:pt x="782" y="391"/>
                  </a:lnTo>
                  <a:lnTo>
                    <a:pt x="777" y="392"/>
                  </a:lnTo>
                  <a:lnTo>
                    <a:pt x="774" y="390"/>
                  </a:lnTo>
                  <a:lnTo>
                    <a:pt x="771" y="390"/>
                  </a:lnTo>
                  <a:lnTo>
                    <a:pt x="767" y="386"/>
                  </a:lnTo>
                  <a:lnTo>
                    <a:pt x="765" y="386"/>
                  </a:lnTo>
                  <a:lnTo>
                    <a:pt x="764" y="384"/>
                  </a:lnTo>
                  <a:lnTo>
                    <a:pt x="764" y="378"/>
                  </a:lnTo>
                  <a:lnTo>
                    <a:pt x="762" y="373"/>
                  </a:lnTo>
                  <a:lnTo>
                    <a:pt x="753" y="374"/>
                  </a:lnTo>
                  <a:lnTo>
                    <a:pt x="746" y="376"/>
                  </a:lnTo>
                  <a:lnTo>
                    <a:pt x="743" y="374"/>
                  </a:lnTo>
                  <a:lnTo>
                    <a:pt x="736" y="369"/>
                  </a:lnTo>
                  <a:lnTo>
                    <a:pt x="734" y="362"/>
                  </a:lnTo>
                  <a:lnTo>
                    <a:pt x="731" y="349"/>
                  </a:lnTo>
                  <a:lnTo>
                    <a:pt x="752" y="337"/>
                  </a:lnTo>
                  <a:lnTo>
                    <a:pt x="750" y="334"/>
                  </a:lnTo>
                  <a:lnTo>
                    <a:pt x="747" y="334"/>
                  </a:lnTo>
                  <a:lnTo>
                    <a:pt x="746" y="332"/>
                  </a:lnTo>
                  <a:lnTo>
                    <a:pt x="742" y="331"/>
                  </a:lnTo>
                  <a:lnTo>
                    <a:pt x="732" y="333"/>
                  </a:lnTo>
                  <a:lnTo>
                    <a:pt x="731" y="327"/>
                  </a:lnTo>
                  <a:lnTo>
                    <a:pt x="729" y="327"/>
                  </a:lnTo>
                  <a:lnTo>
                    <a:pt x="725" y="326"/>
                  </a:lnTo>
                  <a:lnTo>
                    <a:pt x="719" y="319"/>
                  </a:lnTo>
                  <a:lnTo>
                    <a:pt x="717" y="317"/>
                  </a:lnTo>
                  <a:lnTo>
                    <a:pt x="717" y="315"/>
                  </a:lnTo>
                  <a:lnTo>
                    <a:pt x="716" y="314"/>
                  </a:lnTo>
                  <a:lnTo>
                    <a:pt x="712" y="315"/>
                  </a:lnTo>
                  <a:lnTo>
                    <a:pt x="706" y="315"/>
                  </a:lnTo>
                  <a:lnTo>
                    <a:pt x="703" y="313"/>
                  </a:lnTo>
                  <a:lnTo>
                    <a:pt x="703" y="309"/>
                  </a:lnTo>
                  <a:lnTo>
                    <a:pt x="703" y="305"/>
                  </a:lnTo>
                  <a:lnTo>
                    <a:pt x="706" y="302"/>
                  </a:lnTo>
                  <a:lnTo>
                    <a:pt x="711" y="299"/>
                  </a:lnTo>
                  <a:lnTo>
                    <a:pt x="713" y="295"/>
                  </a:lnTo>
                  <a:lnTo>
                    <a:pt x="719" y="289"/>
                  </a:lnTo>
                  <a:lnTo>
                    <a:pt x="720" y="285"/>
                  </a:lnTo>
                  <a:lnTo>
                    <a:pt x="719" y="283"/>
                  </a:lnTo>
                  <a:lnTo>
                    <a:pt x="717" y="283"/>
                  </a:lnTo>
                  <a:lnTo>
                    <a:pt x="712" y="283"/>
                  </a:lnTo>
                  <a:lnTo>
                    <a:pt x="710" y="280"/>
                  </a:lnTo>
                  <a:lnTo>
                    <a:pt x="708" y="268"/>
                  </a:lnTo>
                  <a:lnTo>
                    <a:pt x="701" y="257"/>
                  </a:lnTo>
                  <a:lnTo>
                    <a:pt x="693" y="251"/>
                  </a:lnTo>
                  <a:lnTo>
                    <a:pt x="685" y="242"/>
                  </a:lnTo>
                  <a:lnTo>
                    <a:pt x="682" y="241"/>
                  </a:lnTo>
                  <a:lnTo>
                    <a:pt x="680" y="242"/>
                  </a:lnTo>
                  <a:lnTo>
                    <a:pt x="674" y="245"/>
                  </a:lnTo>
                  <a:lnTo>
                    <a:pt x="667" y="248"/>
                  </a:lnTo>
                  <a:lnTo>
                    <a:pt x="664" y="248"/>
                  </a:lnTo>
                  <a:lnTo>
                    <a:pt x="661" y="243"/>
                  </a:lnTo>
                  <a:lnTo>
                    <a:pt x="661" y="241"/>
                  </a:lnTo>
                  <a:lnTo>
                    <a:pt x="661" y="237"/>
                  </a:lnTo>
                  <a:lnTo>
                    <a:pt x="662" y="232"/>
                  </a:lnTo>
                  <a:lnTo>
                    <a:pt x="667" y="227"/>
                  </a:lnTo>
                  <a:lnTo>
                    <a:pt x="668" y="223"/>
                  </a:lnTo>
                  <a:lnTo>
                    <a:pt x="663" y="221"/>
                  </a:lnTo>
                  <a:lnTo>
                    <a:pt x="658" y="217"/>
                  </a:lnTo>
                  <a:lnTo>
                    <a:pt x="657" y="212"/>
                  </a:lnTo>
                  <a:lnTo>
                    <a:pt x="657" y="208"/>
                  </a:lnTo>
                  <a:lnTo>
                    <a:pt x="663" y="208"/>
                  </a:lnTo>
                  <a:lnTo>
                    <a:pt x="665" y="212"/>
                  </a:lnTo>
                  <a:lnTo>
                    <a:pt x="670" y="211"/>
                  </a:lnTo>
                  <a:lnTo>
                    <a:pt x="682" y="205"/>
                  </a:lnTo>
                  <a:lnTo>
                    <a:pt x="686" y="202"/>
                  </a:lnTo>
                  <a:lnTo>
                    <a:pt x="688" y="196"/>
                  </a:lnTo>
                  <a:lnTo>
                    <a:pt x="689" y="189"/>
                  </a:lnTo>
                  <a:lnTo>
                    <a:pt x="687" y="183"/>
                  </a:lnTo>
                  <a:lnTo>
                    <a:pt x="679" y="167"/>
                  </a:lnTo>
                  <a:lnTo>
                    <a:pt x="662" y="143"/>
                  </a:lnTo>
                  <a:lnTo>
                    <a:pt x="653" y="122"/>
                  </a:lnTo>
                  <a:lnTo>
                    <a:pt x="649" y="117"/>
                  </a:lnTo>
                  <a:lnTo>
                    <a:pt x="638" y="111"/>
                  </a:lnTo>
                  <a:lnTo>
                    <a:pt x="632" y="102"/>
                  </a:lnTo>
                  <a:lnTo>
                    <a:pt x="631" y="96"/>
                  </a:lnTo>
                  <a:lnTo>
                    <a:pt x="629" y="90"/>
                  </a:lnTo>
                  <a:lnTo>
                    <a:pt x="631" y="82"/>
                  </a:lnTo>
                  <a:lnTo>
                    <a:pt x="629" y="67"/>
                  </a:lnTo>
                  <a:lnTo>
                    <a:pt x="627" y="52"/>
                  </a:lnTo>
                  <a:lnTo>
                    <a:pt x="622" y="57"/>
                  </a:lnTo>
                  <a:lnTo>
                    <a:pt x="619" y="57"/>
                  </a:lnTo>
                  <a:lnTo>
                    <a:pt x="614" y="54"/>
                  </a:lnTo>
                  <a:lnTo>
                    <a:pt x="611" y="49"/>
                  </a:lnTo>
                  <a:lnTo>
                    <a:pt x="608" y="47"/>
                  </a:lnTo>
                  <a:lnTo>
                    <a:pt x="597" y="47"/>
                  </a:lnTo>
                  <a:lnTo>
                    <a:pt x="591" y="47"/>
                  </a:lnTo>
                  <a:lnTo>
                    <a:pt x="585" y="41"/>
                  </a:lnTo>
                  <a:lnTo>
                    <a:pt x="577" y="30"/>
                  </a:lnTo>
                  <a:lnTo>
                    <a:pt x="571" y="27"/>
                  </a:lnTo>
                  <a:lnTo>
                    <a:pt x="566" y="25"/>
                  </a:lnTo>
                  <a:lnTo>
                    <a:pt x="560" y="28"/>
                  </a:lnTo>
                  <a:lnTo>
                    <a:pt x="544" y="41"/>
                  </a:lnTo>
                  <a:lnTo>
                    <a:pt x="539" y="42"/>
                  </a:lnTo>
                  <a:lnTo>
                    <a:pt x="533" y="41"/>
                  </a:lnTo>
                  <a:lnTo>
                    <a:pt x="525" y="37"/>
                  </a:lnTo>
                  <a:lnTo>
                    <a:pt x="520" y="37"/>
                  </a:lnTo>
                  <a:lnTo>
                    <a:pt x="514" y="40"/>
                  </a:lnTo>
                  <a:lnTo>
                    <a:pt x="509" y="43"/>
                  </a:lnTo>
                  <a:lnTo>
                    <a:pt x="503" y="46"/>
                  </a:lnTo>
                  <a:lnTo>
                    <a:pt x="494" y="43"/>
                  </a:lnTo>
                  <a:lnTo>
                    <a:pt x="489" y="41"/>
                  </a:lnTo>
                  <a:lnTo>
                    <a:pt x="484" y="36"/>
                  </a:lnTo>
                  <a:lnTo>
                    <a:pt x="482" y="31"/>
                  </a:lnTo>
                  <a:lnTo>
                    <a:pt x="481" y="23"/>
                  </a:lnTo>
                  <a:lnTo>
                    <a:pt x="478" y="21"/>
                  </a:lnTo>
                  <a:lnTo>
                    <a:pt x="476" y="18"/>
                  </a:lnTo>
                  <a:lnTo>
                    <a:pt x="466" y="16"/>
                  </a:lnTo>
                  <a:lnTo>
                    <a:pt x="462" y="16"/>
                  </a:lnTo>
                  <a:lnTo>
                    <a:pt x="451" y="25"/>
                  </a:lnTo>
                  <a:lnTo>
                    <a:pt x="447" y="27"/>
                  </a:lnTo>
                  <a:lnTo>
                    <a:pt x="445" y="27"/>
                  </a:lnTo>
                  <a:lnTo>
                    <a:pt x="441" y="27"/>
                  </a:lnTo>
                  <a:lnTo>
                    <a:pt x="430" y="17"/>
                  </a:lnTo>
                  <a:lnTo>
                    <a:pt x="420" y="12"/>
                  </a:lnTo>
                  <a:lnTo>
                    <a:pt x="408" y="7"/>
                  </a:lnTo>
                  <a:lnTo>
                    <a:pt x="393" y="0"/>
                  </a:lnTo>
                  <a:lnTo>
                    <a:pt x="390" y="0"/>
                  </a:lnTo>
                  <a:lnTo>
                    <a:pt x="386" y="1"/>
                  </a:lnTo>
                  <a:lnTo>
                    <a:pt x="385" y="6"/>
                  </a:lnTo>
                  <a:lnTo>
                    <a:pt x="380" y="18"/>
                  </a:lnTo>
                  <a:lnTo>
                    <a:pt x="376" y="22"/>
                  </a:lnTo>
                  <a:lnTo>
                    <a:pt x="369" y="25"/>
                  </a:lnTo>
                  <a:lnTo>
                    <a:pt x="372" y="35"/>
                  </a:lnTo>
                  <a:lnTo>
                    <a:pt x="374" y="41"/>
                  </a:lnTo>
                  <a:lnTo>
                    <a:pt x="382" y="43"/>
                  </a:lnTo>
                  <a:lnTo>
                    <a:pt x="386" y="57"/>
                  </a:lnTo>
                  <a:lnTo>
                    <a:pt x="391" y="59"/>
                  </a:lnTo>
                  <a:lnTo>
                    <a:pt x="388" y="63"/>
                  </a:lnTo>
                  <a:lnTo>
                    <a:pt x="379" y="60"/>
                  </a:lnTo>
                  <a:lnTo>
                    <a:pt x="362" y="59"/>
                  </a:lnTo>
                  <a:lnTo>
                    <a:pt x="355" y="64"/>
                  </a:lnTo>
                  <a:lnTo>
                    <a:pt x="350" y="66"/>
                  </a:lnTo>
                  <a:lnTo>
                    <a:pt x="342" y="65"/>
                  </a:lnTo>
                  <a:lnTo>
                    <a:pt x="340" y="69"/>
                  </a:lnTo>
                  <a:lnTo>
                    <a:pt x="334" y="70"/>
                  </a:lnTo>
                  <a:lnTo>
                    <a:pt x="328" y="78"/>
                  </a:lnTo>
                  <a:lnTo>
                    <a:pt x="331" y="87"/>
                  </a:lnTo>
                  <a:lnTo>
                    <a:pt x="334" y="87"/>
                  </a:lnTo>
                  <a:lnTo>
                    <a:pt x="338" y="90"/>
                  </a:lnTo>
                  <a:lnTo>
                    <a:pt x="334" y="96"/>
                  </a:lnTo>
                  <a:lnTo>
                    <a:pt x="325" y="101"/>
                  </a:lnTo>
                  <a:lnTo>
                    <a:pt x="322" y="101"/>
                  </a:lnTo>
                  <a:lnTo>
                    <a:pt x="313" y="104"/>
                  </a:lnTo>
                  <a:lnTo>
                    <a:pt x="303" y="106"/>
                  </a:lnTo>
                  <a:lnTo>
                    <a:pt x="297" y="110"/>
                  </a:lnTo>
                  <a:lnTo>
                    <a:pt x="300" y="123"/>
                  </a:lnTo>
                  <a:lnTo>
                    <a:pt x="295" y="124"/>
                  </a:lnTo>
                  <a:lnTo>
                    <a:pt x="288" y="125"/>
                  </a:lnTo>
                  <a:lnTo>
                    <a:pt x="279" y="126"/>
                  </a:lnTo>
                  <a:lnTo>
                    <a:pt x="276" y="124"/>
                  </a:lnTo>
                  <a:lnTo>
                    <a:pt x="272" y="122"/>
                  </a:lnTo>
                  <a:lnTo>
                    <a:pt x="270" y="114"/>
                  </a:lnTo>
                  <a:lnTo>
                    <a:pt x="267" y="113"/>
                  </a:lnTo>
                  <a:lnTo>
                    <a:pt x="265" y="112"/>
                  </a:lnTo>
                  <a:lnTo>
                    <a:pt x="261" y="113"/>
                  </a:lnTo>
                  <a:lnTo>
                    <a:pt x="254" y="120"/>
                  </a:lnTo>
                  <a:lnTo>
                    <a:pt x="249" y="122"/>
                  </a:lnTo>
                  <a:lnTo>
                    <a:pt x="242" y="122"/>
                  </a:lnTo>
                  <a:lnTo>
                    <a:pt x="235" y="119"/>
                  </a:lnTo>
                  <a:lnTo>
                    <a:pt x="229" y="120"/>
                  </a:lnTo>
                  <a:lnTo>
                    <a:pt x="213" y="126"/>
                  </a:lnTo>
                  <a:lnTo>
                    <a:pt x="206" y="126"/>
                  </a:lnTo>
                  <a:lnTo>
                    <a:pt x="199" y="123"/>
                  </a:lnTo>
                  <a:lnTo>
                    <a:pt x="195" y="122"/>
                  </a:lnTo>
                  <a:lnTo>
                    <a:pt x="192" y="123"/>
                  </a:lnTo>
                  <a:lnTo>
                    <a:pt x="185" y="134"/>
                  </a:lnTo>
                  <a:lnTo>
                    <a:pt x="171" y="138"/>
                  </a:lnTo>
                  <a:lnTo>
                    <a:pt x="167" y="144"/>
                  </a:lnTo>
                  <a:lnTo>
                    <a:pt x="164" y="152"/>
                  </a:lnTo>
                  <a:lnTo>
                    <a:pt x="161" y="159"/>
                  </a:lnTo>
                  <a:lnTo>
                    <a:pt x="157" y="162"/>
                  </a:lnTo>
                  <a:lnTo>
                    <a:pt x="152" y="165"/>
                  </a:lnTo>
                  <a:lnTo>
                    <a:pt x="145" y="165"/>
                  </a:lnTo>
                  <a:lnTo>
                    <a:pt x="145" y="168"/>
                  </a:lnTo>
                  <a:lnTo>
                    <a:pt x="141" y="166"/>
                  </a:lnTo>
                  <a:lnTo>
                    <a:pt x="139" y="164"/>
                  </a:lnTo>
                  <a:lnTo>
                    <a:pt x="137" y="162"/>
                  </a:lnTo>
                  <a:lnTo>
                    <a:pt x="134" y="165"/>
                  </a:lnTo>
                  <a:lnTo>
                    <a:pt x="132" y="171"/>
                  </a:lnTo>
                  <a:lnTo>
                    <a:pt x="127" y="173"/>
                  </a:lnTo>
                  <a:lnTo>
                    <a:pt x="123" y="173"/>
                  </a:lnTo>
                  <a:lnTo>
                    <a:pt x="116" y="177"/>
                  </a:lnTo>
                  <a:lnTo>
                    <a:pt x="102" y="177"/>
                  </a:lnTo>
                  <a:lnTo>
                    <a:pt x="98" y="178"/>
                  </a:lnTo>
                  <a:lnTo>
                    <a:pt x="95" y="178"/>
                  </a:lnTo>
                  <a:lnTo>
                    <a:pt x="87" y="174"/>
                  </a:lnTo>
                  <a:lnTo>
                    <a:pt x="74" y="166"/>
                  </a:lnTo>
                  <a:lnTo>
                    <a:pt x="67" y="165"/>
                  </a:lnTo>
                  <a:lnTo>
                    <a:pt x="57" y="165"/>
                  </a:lnTo>
                  <a:lnTo>
                    <a:pt x="50" y="170"/>
                  </a:lnTo>
                  <a:lnTo>
                    <a:pt x="45" y="178"/>
                  </a:lnTo>
                  <a:lnTo>
                    <a:pt x="31" y="192"/>
                  </a:lnTo>
                  <a:lnTo>
                    <a:pt x="27" y="200"/>
                  </a:lnTo>
                  <a:lnTo>
                    <a:pt x="27" y="203"/>
                  </a:lnTo>
                  <a:lnTo>
                    <a:pt x="35" y="211"/>
                  </a:lnTo>
                  <a:lnTo>
                    <a:pt x="42" y="226"/>
                  </a:lnTo>
                  <a:lnTo>
                    <a:pt x="42" y="230"/>
                  </a:lnTo>
                  <a:lnTo>
                    <a:pt x="39" y="233"/>
                  </a:lnTo>
                  <a:lnTo>
                    <a:pt x="37" y="235"/>
                  </a:lnTo>
                  <a:lnTo>
                    <a:pt x="33" y="235"/>
                  </a:lnTo>
                  <a:lnTo>
                    <a:pt x="23" y="227"/>
                  </a:lnTo>
                  <a:lnTo>
                    <a:pt x="14" y="226"/>
                  </a:lnTo>
                  <a:lnTo>
                    <a:pt x="10" y="227"/>
                  </a:lnTo>
                  <a:lnTo>
                    <a:pt x="7" y="231"/>
                  </a:lnTo>
                  <a:lnTo>
                    <a:pt x="4" y="236"/>
                  </a:lnTo>
                  <a:lnTo>
                    <a:pt x="5" y="241"/>
                  </a:lnTo>
                  <a:lnTo>
                    <a:pt x="6" y="245"/>
                  </a:lnTo>
                  <a:lnTo>
                    <a:pt x="8" y="248"/>
                  </a:lnTo>
                  <a:lnTo>
                    <a:pt x="14" y="248"/>
                  </a:lnTo>
                  <a:lnTo>
                    <a:pt x="27" y="248"/>
                  </a:lnTo>
                  <a:lnTo>
                    <a:pt x="32" y="250"/>
                  </a:lnTo>
                  <a:lnTo>
                    <a:pt x="36" y="256"/>
                  </a:lnTo>
                  <a:lnTo>
                    <a:pt x="36" y="266"/>
                  </a:lnTo>
                  <a:lnTo>
                    <a:pt x="37" y="286"/>
                  </a:lnTo>
                  <a:lnTo>
                    <a:pt x="26" y="290"/>
                  </a:lnTo>
                  <a:lnTo>
                    <a:pt x="21" y="295"/>
                  </a:lnTo>
                  <a:lnTo>
                    <a:pt x="11" y="298"/>
                  </a:lnTo>
                  <a:lnTo>
                    <a:pt x="5" y="298"/>
                  </a:lnTo>
                  <a:lnTo>
                    <a:pt x="0" y="295"/>
                  </a:lnTo>
                </a:path>
              </a:pathLst>
            </a:custGeom>
            <a:noFill/>
            <a:ln w="158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pl-PL"/>
            </a:p>
          </p:txBody>
        </p:sp>
        <p:sp>
          <p:nvSpPr>
            <p:cNvPr id="292" name="Freeform 87">
              <a:extLst>
                <a:ext uri="{FF2B5EF4-FFF2-40B4-BE49-F238E27FC236}">
                  <a16:creationId xmlns:a16="http://schemas.microsoft.com/office/drawing/2014/main" id="{5998495F-DA48-3CBA-CACB-786DA0C2E508}"/>
                </a:ext>
              </a:extLst>
            </p:cNvPr>
            <p:cNvSpPr>
              <a:spLocks/>
            </p:cNvSpPr>
            <p:nvPr/>
          </p:nvSpPr>
          <p:spPr bwMode="auto">
            <a:xfrm>
              <a:off x="2493" y="2966"/>
              <a:ext cx="734" cy="1108"/>
            </a:xfrm>
            <a:custGeom>
              <a:avLst/>
              <a:gdLst>
                <a:gd name="T0" fmla="*/ 0 w 1469"/>
                <a:gd name="T1" fmla="*/ 0 h 2217"/>
                <a:gd name="T2" fmla="*/ 0 w 1469"/>
                <a:gd name="T3" fmla="*/ 0 h 2217"/>
                <a:gd name="T4" fmla="*/ 0 w 1469"/>
                <a:gd name="T5" fmla="*/ 0 h 2217"/>
                <a:gd name="T6" fmla="*/ 0 w 1469"/>
                <a:gd name="T7" fmla="*/ 0 h 2217"/>
                <a:gd name="T8" fmla="*/ 0 w 1469"/>
                <a:gd name="T9" fmla="*/ 0 h 2217"/>
                <a:gd name="T10" fmla="*/ 0 w 1469"/>
                <a:gd name="T11" fmla="*/ 0 h 2217"/>
                <a:gd name="T12" fmla="*/ 0 w 1469"/>
                <a:gd name="T13" fmla="*/ 0 h 2217"/>
                <a:gd name="T14" fmla="*/ 0 w 1469"/>
                <a:gd name="T15" fmla="*/ 0 h 2217"/>
                <a:gd name="T16" fmla="*/ 0 w 1469"/>
                <a:gd name="T17" fmla="*/ 0 h 2217"/>
                <a:gd name="T18" fmla="*/ 0 w 1469"/>
                <a:gd name="T19" fmla="*/ 0 h 2217"/>
                <a:gd name="T20" fmla="*/ 0 w 1469"/>
                <a:gd name="T21" fmla="*/ 0 h 2217"/>
                <a:gd name="T22" fmla="*/ 0 w 1469"/>
                <a:gd name="T23" fmla="*/ 0 h 2217"/>
                <a:gd name="T24" fmla="*/ 0 w 1469"/>
                <a:gd name="T25" fmla="*/ 0 h 2217"/>
                <a:gd name="T26" fmla="*/ 0 w 1469"/>
                <a:gd name="T27" fmla="*/ 0 h 2217"/>
                <a:gd name="T28" fmla="*/ 0 w 1469"/>
                <a:gd name="T29" fmla="*/ 0 h 2217"/>
                <a:gd name="T30" fmla="*/ 0 w 1469"/>
                <a:gd name="T31" fmla="*/ 0 h 2217"/>
                <a:gd name="T32" fmla="*/ 0 w 1469"/>
                <a:gd name="T33" fmla="*/ 0 h 2217"/>
                <a:gd name="T34" fmla="*/ 0 w 1469"/>
                <a:gd name="T35" fmla="*/ 0 h 2217"/>
                <a:gd name="T36" fmla="*/ 0 w 1469"/>
                <a:gd name="T37" fmla="*/ 0 h 2217"/>
                <a:gd name="T38" fmla="*/ 0 w 1469"/>
                <a:gd name="T39" fmla="*/ 0 h 2217"/>
                <a:gd name="T40" fmla="*/ 0 w 1469"/>
                <a:gd name="T41" fmla="*/ 0 h 2217"/>
                <a:gd name="T42" fmla="*/ 0 w 1469"/>
                <a:gd name="T43" fmla="*/ 0 h 2217"/>
                <a:gd name="T44" fmla="*/ 0 w 1469"/>
                <a:gd name="T45" fmla="*/ 0 h 2217"/>
                <a:gd name="T46" fmla="*/ 0 w 1469"/>
                <a:gd name="T47" fmla="*/ 0 h 2217"/>
                <a:gd name="T48" fmla="*/ 0 w 1469"/>
                <a:gd name="T49" fmla="*/ 0 h 2217"/>
                <a:gd name="T50" fmla="*/ 0 w 1469"/>
                <a:gd name="T51" fmla="*/ 0 h 2217"/>
                <a:gd name="T52" fmla="*/ 0 w 1469"/>
                <a:gd name="T53" fmla="*/ 0 h 2217"/>
                <a:gd name="T54" fmla="*/ 0 w 1469"/>
                <a:gd name="T55" fmla="*/ 0 h 2217"/>
                <a:gd name="T56" fmla="*/ 0 w 1469"/>
                <a:gd name="T57" fmla="*/ 0 h 2217"/>
                <a:gd name="T58" fmla="*/ 0 w 1469"/>
                <a:gd name="T59" fmla="*/ 0 h 2217"/>
                <a:gd name="T60" fmla="*/ 0 w 1469"/>
                <a:gd name="T61" fmla="*/ 0 h 2217"/>
                <a:gd name="T62" fmla="*/ 0 w 1469"/>
                <a:gd name="T63" fmla="*/ 0 h 2217"/>
                <a:gd name="T64" fmla="*/ 0 w 1469"/>
                <a:gd name="T65" fmla="*/ 0 h 2217"/>
                <a:gd name="T66" fmla="*/ 0 w 1469"/>
                <a:gd name="T67" fmla="*/ 0 h 2217"/>
                <a:gd name="T68" fmla="*/ 0 w 1469"/>
                <a:gd name="T69" fmla="*/ 0 h 2217"/>
                <a:gd name="T70" fmla="*/ 0 w 1469"/>
                <a:gd name="T71" fmla="*/ 0 h 2217"/>
                <a:gd name="T72" fmla="*/ 0 w 1469"/>
                <a:gd name="T73" fmla="*/ 0 h 2217"/>
                <a:gd name="T74" fmla="*/ 0 w 1469"/>
                <a:gd name="T75" fmla="*/ 0 h 2217"/>
                <a:gd name="T76" fmla="*/ 0 w 1469"/>
                <a:gd name="T77" fmla="*/ 0 h 2217"/>
                <a:gd name="T78" fmla="*/ 0 w 1469"/>
                <a:gd name="T79" fmla="*/ 0 h 2217"/>
                <a:gd name="T80" fmla="*/ 0 w 1469"/>
                <a:gd name="T81" fmla="*/ 0 h 2217"/>
                <a:gd name="T82" fmla="*/ 0 w 1469"/>
                <a:gd name="T83" fmla="*/ 0 h 2217"/>
                <a:gd name="T84" fmla="*/ 0 w 1469"/>
                <a:gd name="T85" fmla="*/ 0 h 2217"/>
                <a:gd name="T86" fmla="*/ 0 w 1469"/>
                <a:gd name="T87" fmla="*/ 0 h 2217"/>
                <a:gd name="T88" fmla="*/ 0 w 1469"/>
                <a:gd name="T89" fmla="*/ 0 h 2217"/>
                <a:gd name="T90" fmla="*/ 0 w 1469"/>
                <a:gd name="T91" fmla="*/ 0 h 2217"/>
                <a:gd name="T92" fmla="*/ 0 w 1469"/>
                <a:gd name="T93" fmla="*/ 0 h 2217"/>
                <a:gd name="T94" fmla="*/ 0 w 1469"/>
                <a:gd name="T95" fmla="*/ 0 h 2217"/>
                <a:gd name="T96" fmla="*/ 0 w 1469"/>
                <a:gd name="T97" fmla="*/ 0 h 2217"/>
                <a:gd name="T98" fmla="*/ 0 w 1469"/>
                <a:gd name="T99" fmla="*/ 0 h 2217"/>
                <a:gd name="T100" fmla="*/ 0 w 1469"/>
                <a:gd name="T101" fmla="*/ 0 h 2217"/>
                <a:gd name="T102" fmla="*/ 0 w 1469"/>
                <a:gd name="T103" fmla="*/ 0 h 2217"/>
                <a:gd name="T104" fmla="*/ 0 w 1469"/>
                <a:gd name="T105" fmla="*/ 0 h 2217"/>
                <a:gd name="T106" fmla="*/ 0 w 1469"/>
                <a:gd name="T107" fmla="*/ 0 h 2217"/>
                <a:gd name="T108" fmla="*/ 0 w 1469"/>
                <a:gd name="T109" fmla="*/ 0 h 2217"/>
                <a:gd name="T110" fmla="*/ 0 w 1469"/>
                <a:gd name="T111" fmla="*/ 0 h 2217"/>
                <a:gd name="T112" fmla="*/ 0 w 1469"/>
                <a:gd name="T113" fmla="*/ 0 h 2217"/>
                <a:gd name="T114" fmla="*/ 0 w 1469"/>
                <a:gd name="T115" fmla="*/ 0 h 2217"/>
                <a:gd name="T116" fmla="*/ 0 w 1469"/>
                <a:gd name="T117" fmla="*/ 0 h 2217"/>
                <a:gd name="T118" fmla="*/ 0 w 1469"/>
                <a:gd name="T119" fmla="*/ 0 h 2217"/>
                <a:gd name="T120" fmla="*/ 0 w 1469"/>
                <a:gd name="T121" fmla="*/ 0 h 2217"/>
                <a:gd name="T122" fmla="*/ 0 w 1469"/>
                <a:gd name="T123" fmla="*/ 0 h 2217"/>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469"/>
                <a:gd name="T187" fmla="*/ 0 h 2217"/>
                <a:gd name="T188" fmla="*/ 1469 w 1469"/>
                <a:gd name="T189" fmla="*/ 2217 h 2217"/>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469" h="2217">
                  <a:moveTo>
                    <a:pt x="1191" y="272"/>
                  </a:moveTo>
                  <a:lnTo>
                    <a:pt x="1194" y="273"/>
                  </a:lnTo>
                  <a:lnTo>
                    <a:pt x="1207" y="278"/>
                  </a:lnTo>
                  <a:lnTo>
                    <a:pt x="1217" y="277"/>
                  </a:lnTo>
                  <a:lnTo>
                    <a:pt x="1229" y="276"/>
                  </a:lnTo>
                  <a:lnTo>
                    <a:pt x="1242" y="266"/>
                  </a:lnTo>
                  <a:lnTo>
                    <a:pt x="1249" y="250"/>
                  </a:lnTo>
                  <a:lnTo>
                    <a:pt x="1258" y="255"/>
                  </a:lnTo>
                  <a:lnTo>
                    <a:pt x="1269" y="256"/>
                  </a:lnTo>
                  <a:lnTo>
                    <a:pt x="1272" y="260"/>
                  </a:lnTo>
                  <a:lnTo>
                    <a:pt x="1283" y="260"/>
                  </a:lnTo>
                  <a:lnTo>
                    <a:pt x="1288" y="262"/>
                  </a:lnTo>
                  <a:lnTo>
                    <a:pt x="1289" y="266"/>
                  </a:lnTo>
                  <a:lnTo>
                    <a:pt x="1293" y="267"/>
                  </a:lnTo>
                  <a:lnTo>
                    <a:pt x="1294" y="269"/>
                  </a:lnTo>
                  <a:lnTo>
                    <a:pt x="1295" y="271"/>
                  </a:lnTo>
                  <a:lnTo>
                    <a:pt x="1296" y="266"/>
                  </a:lnTo>
                  <a:lnTo>
                    <a:pt x="1301" y="263"/>
                  </a:lnTo>
                  <a:lnTo>
                    <a:pt x="1323" y="289"/>
                  </a:lnTo>
                  <a:lnTo>
                    <a:pt x="1324" y="295"/>
                  </a:lnTo>
                  <a:lnTo>
                    <a:pt x="1320" y="303"/>
                  </a:lnTo>
                  <a:lnTo>
                    <a:pt x="1320" y="309"/>
                  </a:lnTo>
                  <a:lnTo>
                    <a:pt x="1323" y="316"/>
                  </a:lnTo>
                  <a:lnTo>
                    <a:pt x="1323" y="319"/>
                  </a:lnTo>
                  <a:lnTo>
                    <a:pt x="1321" y="321"/>
                  </a:lnTo>
                  <a:lnTo>
                    <a:pt x="1318" y="321"/>
                  </a:lnTo>
                  <a:lnTo>
                    <a:pt x="1294" y="304"/>
                  </a:lnTo>
                  <a:lnTo>
                    <a:pt x="1291" y="306"/>
                  </a:lnTo>
                  <a:lnTo>
                    <a:pt x="1290" y="308"/>
                  </a:lnTo>
                  <a:lnTo>
                    <a:pt x="1291" y="324"/>
                  </a:lnTo>
                  <a:lnTo>
                    <a:pt x="1281" y="343"/>
                  </a:lnTo>
                  <a:lnTo>
                    <a:pt x="1281" y="348"/>
                  </a:lnTo>
                  <a:lnTo>
                    <a:pt x="1283" y="351"/>
                  </a:lnTo>
                  <a:lnTo>
                    <a:pt x="1288" y="354"/>
                  </a:lnTo>
                  <a:lnTo>
                    <a:pt x="1289" y="356"/>
                  </a:lnTo>
                  <a:lnTo>
                    <a:pt x="1289" y="358"/>
                  </a:lnTo>
                  <a:lnTo>
                    <a:pt x="1277" y="366"/>
                  </a:lnTo>
                  <a:lnTo>
                    <a:pt x="1269" y="393"/>
                  </a:lnTo>
                  <a:lnTo>
                    <a:pt x="1265" y="397"/>
                  </a:lnTo>
                  <a:lnTo>
                    <a:pt x="1261" y="397"/>
                  </a:lnTo>
                  <a:lnTo>
                    <a:pt x="1242" y="388"/>
                  </a:lnTo>
                  <a:lnTo>
                    <a:pt x="1237" y="388"/>
                  </a:lnTo>
                  <a:lnTo>
                    <a:pt x="1233" y="390"/>
                  </a:lnTo>
                  <a:lnTo>
                    <a:pt x="1231" y="392"/>
                  </a:lnTo>
                  <a:lnTo>
                    <a:pt x="1235" y="399"/>
                  </a:lnTo>
                  <a:lnTo>
                    <a:pt x="1241" y="405"/>
                  </a:lnTo>
                  <a:lnTo>
                    <a:pt x="1251" y="414"/>
                  </a:lnTo>
                  <a:lnTo>
                    <a:pt x="1255" y="416"/>
                  </a:lnTo>
                  <a:lnTo>
                    <a:pt x="1258" y="419"/>
                  </a:lnTo>
                  <a:lnTo>
                    <a:pt x="1257" y="421"/>
                  </a:lnTo>
                  <a:lnTo>
                    <a:pt x="1252" y="425"/>
                  </a:lnTo>
                  <a:lnTo>
                    <a:pt x="1249" y="431"/>
                  </a:lnTo>
                  <a:lnTo>
                    <a:pt x="1249" y="434"/>
                  </a:lnTo>
                  <a:lnTo>
                    <a:pt x="1249" y="439"/>
                  </a:lnTo>
                  <a:lnTo>
                    <a:pt x="1259" y="441"/>
                  </a:lnTo>
                  <a:lnTo>
                    <a:pt x="1279" y="440"/>
                  </a:lnTo>
                  <a:lnTo>
                    <a:pt x="1285" y="439"/>
                  </a:lnTo>
                  <a:lnTo>
                    <a:pt x="1300" y="432"/>
                  </a:lnTo>
                  <a:lnTo>
                    <a:pt x="1305" y="431"/>
                  </a:lnTo>
                  <a:lnTo>
                    <a:pt x="1309" y="433"/>
                  </a:lnTo>
                  <a:lnTo>
                    <a:pt x="1320" y="444"/>
                  </a:lnTo>
                  <a:lnTo>
                    <a:pt x="1325" y="446"/>
                  </a:lnTo>
                  <a:lnTo>
                    <a:pt x="1339" y="444"/>
                  </a:lnTo>
                  <a:lnTo>
                    <a:pt x="1344" y="446"/>
                  </a:lnTo>
                  <a:lnTo>
                    <a:pt x="1348" y="450"/>
                  </a:lnTo>
                  <a:lnTo>
                    <a:pt x="1352" y="462"/>
                  </a:lnTo>
                  <a:lnTo>
                    <a:pt x="1355" y="465"/>
                  </a:lnTo>
                  <a:lnTo>
                    <a:pt x="1361" y="467"/>
                  </a:lnTo>
                  <a:lnTo>
                    <a:pt x="1370" y="467"/>
                  </a:lnTo>
                  <a:lnTo>
                    <a:pt x="1375" y="473"/>
                  </a:lnTo>
                  <a:lnTo>
                    <a:pt x="1374" y="477"/>
                  </a:lnTo>
                  <a:lnTo>
                    <a:pt x="1361" y="492"/>
                  </a:lnTo>
                  <a:lnTo>
                    <a:pt x="1350" y="492"/>
                  </a:lnTo>
                  <a:lnTo>
                    <a:pt x="1346" y="494"/>
                  </a:lnTo>
                  <a:lnTo>
                    <a:pt x="1345" y="497"/>
                  </a:lnTo>
                  <a:lnTo>
                    <a:pt x="1346" y="500"/>
                  </a:lnTo>
                  <a:lnTo>
                    <a:pt x="1351" y="506"/>
                  </a:lnTo>
                  <a:lnTo>
                    <a:pt x="1351" y="517"/>
                  </a:lnTo>
                  <a:lnTo>
                    <a:pt x="1356" y="526"/>
                  </a:lnTo>
                  <a:lnTo>
                    <a:pt x="1369" y="523"/>
                  </a:lnTo>
                  <a:lnTo>
                    <a:pt x="1373" y="524"/>
                  </a:lnTo>
                  <a:lnTo>
                    <a:pt x="1385" y="530"/>
                  </a:lnTo>
                  <a:lnTo>
                    <a:pt x="1392" y="529"/>
                  </a:lnTo>
                  <a:lnTo>
                    <a:pt x="1397" y="528"/>
                  </a:lnTo>
                  <a:lnTo>
                    <a:pt x="1403" y="523"/>
                  </a:lnTo>
                  <a:lnTo>
                    <a:pt x="1405" y="522"/>
                  </a:lnTo>
                  <a:lnTo>
                    <a:pt x="1411" y="526"/>
                  </a:lnTo>
                  <a:lnTo>
                    <a:pt x="1412" y="530"/>
                  </a:lnTo>
                  <a:lnTo>
                    <a:pt x="1403" y="539"/>
                  </a:lnTo>
                  <a:lnTo>
                    <a:pt x="1399" y="547"/>
                  </a:lnTo>
                  <a:lnTo>
                    <a:pt x="1398" y="556"/>
                  </a:lnTo>
                  <a:lnTo>
                    <a:pt x="1394" y="556"/>
                  </a:lnTo>
                  <a:lnTo>
                    <a:pt x="1392" y="562"/>
                  </a:lnTo>
                  <a:lnTo>
                    <a:pt x="1387" y="562"/>
                  </a:lnTo>
                  <a:lnTo>
                    <a:pt x="1369" y="558"/>
                  </a:lnTo>
                  <a:lnTo>
                    <a:pt x="1362" y="559"/>
                  </a:lnTo>
                  <a:lnTo>
                    <a:pt x="1361" y="562"/>
                  </a:lnTo>
                  <a:lnTo>
                    <a:pt x="1358" y="569"/>
                  </a:lnTo>
                  <a:lnTo>
                    <a:pt x="1355" y="571"/>
                  </a:lnTo>
                  <a:lnTo>
                    <a:pt x="1351" y="586"/>
                  </a:lnTo>
                  <a:lnTo>
                    <a:pt x="1354" y="598"/>
                  </a:lnTo>
                  <a:lnTo>
                    <a:pt x="1349" y="600"/>
                  </a:lnTo>
                  <a:lnTo>
                    <a:pt x="1337" y="617"/>
                  </a:lnTo>
                  <a:lnTo>
                    <a:pt x="1336" y="620"/>
                  </a:lnTo>
                  <a:lnTo>
                    <a:pt x="1326" y="632"/>
                  </a:lnTo>
                  <a:lnTo>
                    <a:pt x="1319" y="631"/>
                  </a:lnTo>
                  <a:lnTo>
                    <a:pt x="1314" y="631"/>
                  </a:lnTo>
                  <a:lnTo>
                    <a:pt x="1314" y="637"/>
                  </a:lnTo>
                  <a:lnTo>
                    <a:pt x="1315" y="649"/>
                  </a:lnTo>
                  <a:lnTo>
                    <a:pt x="1336" y="646"/>
                  </a:lnTo>
                  <a:lnTo>
                    <a:pt x="1358" y="646"/>
                  </a:lnTo>
                  <a:lnTo>
                    <a:pt x="1369" y="659"/>
                  </a:lnTo>
                  <a:lnTo>
                    <a:pt x="1376" y="659"/>
                  </a:lnTo>
                  <a:lnTo>
                    <a:pt x="1378" y="655"/>
                  </a:lnTo>
                  <a:lnTo>
                    <a:pt x="1404" y="660"/>
                  </a:lnTo>
                  <a:lnTo>
                    <a:pt x="1408" y="669"/>
                  </a:lnTo>
                  <a:lnTo>
                    <a:pt x="1410" y="679"/>
                  </a:lnTo>
                  <a:lnTo>
                    <a:pt x="1417" y="697"/>
                  </a:lnTo>
                  <a:lnTo>
                    <a:pt x="1418" y="697"/>
                  </a:lnTo>
                  <a:lnTo>
                    <a:pt x="1423" y="701"/>
                  </a:lnTo>
                  <a:lnTo>
                    <a:pt x="1438" y="707"/>
                  </a:lnTo>
                  <a:lnTo>
                    <a:pt x="1442" y="703"/>
                  </a:lnTo>
                  <a:lnTo>
                    <a:pt x="1447" y="703"/>
                  </a:lnTo>
                  <a:lnTo>
                    <a:pt x="1450" y="713"/>
                  </a:lnTo>
                  <a:lnTo>
                    <a:pt x="1452" y="719"/>
                  </a:lnTo>
                  <a:lnTo>
                    <a:pt x="1460" y="721"/>
                  </a:lnTo>
                  <a:lnTo>
                    <a:pt x="1464" y="735"/>
                  </a:lnTo>
                  <a:lnTo>
                    <a:pt x="1469" y="737"/>
                  </a:lnTo>
                  <a:lnTo>
                    <a:pt x="1466" y="741"/>
                  </a:lnTo>
                  <a:lnTo>
                    <a:pt x="1457" y="738"/>
                  </a:lnTo>
                  <a:lnTo>
                    <a:pt x="1440" y="737"/>
                  </a:lnTo>
                  <a:lnTo>
                    <a:pt x="1433" y="742"/>
                  </a:lnTo>
                  <a:lnTo>
                    <a:pt x="1428" y="744"/>
                  </a:lnTo>
                  <a:lnTo>
                    <a:pt x="1420" y="743"/>
                  </a:lnTo>
                  <a:lnTo>
                    <a:pt x="1418" y="747"/>
                  </a:lnTo>
                  <a:lnTo>
                    <a:pt x="1412" y="748"/>
                  </a:lnTo>
                  <a:lnTo>
                    <a:pt x="1406" y="756"/>
                  </a:lnTo>
                  <a:lnTo>
                    <a:pt x="1409" y="765"/>
                  </a:lnTo>
                  <a:lnTo>
                    <a:pt x="1412" y="765"/>
                  </a:lnTo>
                  <a:lnTo>
                    <a:pt x="1416" y="768"/>
                  </a:lnTo>
                  <a:lnTo>
                    <a:pt x="1412" y="774"/>
                  </a:lnTo>
                  <a:lnTo>
                    <a:pt x="1403" y="779"/>
                  </a:lnTo>
                  <a:lnTo>
                    <a:pt x="1400" y="779"/>
                  </a:lnTo>
                  <a:lnTo>
                    <a:pt x="1391" y="782"/>
                  </a:lnTo>
                  <a:lnTo>
                    <a:pt x="1381" y="784"/>
                  </a:lnTo>
                  <a:lnTo>
                    <a:pt x="1375" y="788"/>
                  </a:lnTo>
                  <a:lnTo>
                    <a:pt x="1378" y="801"/>
                  </a:lnTo>
                  <a:lnTo>
                    <a:pt x="1373" y="802"/>
                  </a:lnTo>
                  <a:lnTo>
                    <a:pt x="1366" y="803"/>
                  </a:lnTo>
                  <a:lnTo>
                    <a:pt x="1357" y="804"/>
                  </a:lnTo>
                  <a:lnTo>
                    <a:pt x="1354" y="802"/>
                  </a:lnTo>
                  <a:lnTo>
                    <a:pt x="1350" y="800"/>
                  </a:lnTo>
                  <a:lnTo>
                    <a:pt x="1348" y="792"/>
                  </a:lnTo>
                  <a:lnTo>
                    <a:pt x="1345" y="791"/>
                  </a:lnTo>
                  <a:lnTo>
                    <a:pt x="1343" y="790"/>
                  </a:lnTo>
                  <a:lnTo>
                    <a:pt x="1339" y="791"/>
                  </a:lnTo>
                  <a:lnTo>
                    <a:pt x="1332" y="798"/>
                  </a:lnTo>
                  <a:lnTo>
                    <a:pt x="1327" y="800"/>
                  </a:lnTo>
                  <a:lnTo>
                    <a:pt x="1320" y="800"/>
                  </a:lnTo>
                  <a:lnTo>
                    <a:pt x="1313" y="797"/>
                  </a:lnTo>
                  <a:lnTo>
                    <a:pt x="1307" y="798"/>
                  </a:lnTo>
                  <a:lnTo>
                    <a:pt x="1291" y="804"/>
                  </a:lnTo>
                  <a:lnTo>
                    <a:pt x="1284" y="804"/>
                  </a:lnTo>
                  <a:lnTo>
                    <a:pt x="1277" y="801"/>
                  </a:lnTo>
                  <a:lnTo>
                    <a:pt x="1273" y="800"/>
                  </a:lnTo>
                  <a:lnTo>
                    <a:pt x="1270" y="801"/>
                  </a:lnTo>
                  <a:lnTo>
                    <a:pt x="1263" y="812"/>
                  </a:lnTo>
                  <a:lnTo>
                    <a:pt x="1249" y="816"/>
                  </a:lnTo>
                  <a:lnTo>
                    <a:pt x="1245" y="822"/>
                  </a:lnTo>
                  <a:lnTo>
                    <a:pt x="1242" y="830"/>
                  </a:lnTo>
                  <a:lnTo>
                    <a:pt x="1239" y="837"/>
                  </a:lnTo>
                  <a:lnTo>
                    <a:pt x="1235" y="840"/>
                  </a:lnTo>
                  <a:lnTo>
                    <a:pt x="1230" y="843"/>
                  </a:lnTo>
                  <a:lnTo>
                    <a:pt x="1223" y="843"/>
                  </a:lnTo>
                  <a:lnTo>
                    <a:pt x="1223" y="846"/>
                  </a:lnTo>
                  <a:lnTo>
                    <a:pt x="1219" y="844"/>
                  </a:lnTo>
                  <a:lnTo>
                    <a:pt x="1217" y="842"/>
                  </a:lnTo>
                  <a:lnTo>
                    <a:pt x="1215" y="840"/>
                  </a:lnTo>
                  <a:lnTo>
                    <a:pt x="1212" y="843"/>
                  </a:lnTo>
                  <a:lnTo>
                    <a:pt x="1210" y="849"/>
                  </a:lnTo>
                  <a:lnTo>
                    <a:pt x="1205" y="851"/>
                  </a:lnTo>
                  <a:lnTo>
                    <a:pt x="1201" y="851"/>
                  </a:lnTo>
                  <a:lnTo>
                    <a:pt x="1194" y="855"/>
                  </a:lnTo>
                  <a:lnTo>
                    <a:pt x="1180" y="855"/>
                  </a:lnTo>
                  <a:lnTo>
                    <a:pt x="1176" y="856"/>
                  </a:lnTo>
                  <a:lnTo>
                    <a:pt x="1173" y="856"/>
                  </a:lnTo>
                  <a:lnTo>
                    <a:pt x="1165" y="852"/>
                  </a:lnTo>
                  <a:lnTo>
                    <a:pt x="1152" y="844"/>
                  </a:lnTo>
                  <a:lnTo>
                    <a:pt x="1145" y="843"/>
                  </a:lnTo>
                  <a:lnTo>
                    <a:pt x="1135" y="843"/>
                  </a:lnTo>
                  <a:lnTo>
                    <a:pt x="1128" y="848"/>
                  </a:lnTo>
                  <a:lnTo>
                    <a:pt x="1123" y="856"/>
                  </a:lnTo>
                  <a:lnTo>
                    <a:pt x="1109" y="870"/>
                  </a:lnTo>
                  <a:lnTo>
                    <a:pt x="1105" y="878"/>
                  </a:lnTo>
                  <a:lnTo>
                    <a:pt x="1105" y="881"/>
                  </a:lnTo>
                  <a:lnTo>
                    <a:pt x="1113" y="889"/>
                  </a:lnTo>
                  <a:lnTo>
                    <a:pt x="1120" y="904"/>
                  </a:lnTo>
                  <a:lnTo>
                    <a:pt x="1120" y="908"/>
                  </a:lnTo>
                  <a:lnTo>
                    <a:pt x="1117" y="911"/>
                  </a:lnTo>
                  <a:lnTo>
                    <a:pt x="1115" y="913"/>
                  </a:lnTo>
                  <a:lnTo>
                    <a:pt x="1111" y="913"/>
                  </a:lnTo>
                  <a:lnTo>
                    <a:pt x="1101" y="905"/>
                  </a:lnTo>
                  <a:lnTo>
                    <a:pt x="1092" y="904"/>
                  </a:lnTo>
                  <a:lnTo>
                    <a:pt x="1088" y="905"/>
                  </a:lnTo>
                  <a:lnTo>
                    <a:pt x="1085" y="909"/>
                  </a:lnTo>
                  <a:lnTo>
                    <a:pt x="1082" y="914"/>
                  </a:lnTo>
                  <a:lnTo>
                    <a:pt x="1083" y="919"/>
                  </a:lnTo>
                  <a:lnTo>
                    <a:pt x="1084" y="923"/>
                  </a:lnTo>
                  <a:lnTo>
                    <a:pt x="1086" y="926"/>
                  </a:lnTo>
                  <a:lnTo>
                    <a:pt x="1092" y="926"/>
                  </a:lnTo>
                  <a:lnTo>
                    <a:pt x="1105" y="926"/>
                  </a:lnTo>
                  <a:lnTo>
                    <a:pt x="1110" y="928"/>
                  </a:lnTo>
                  <a:lnTo>
                    <a:pt x="1114" y="934"/>
                  </a:lnTo>
                  <a:lnTo>
                    <a:pt x="1114" y="944"/>
                  </a:lnTo>
                  <a:lnTo>
                    <a:pt x="1115" y="964"/>
                  </a:lnTo>
                  <a:lnTo>
                    <a:pt x="1104" y="968"/>
                  </a:lnTo>
                  <a:lnTo>
                    <a:pt x="1099" y="973"/>
                  </a:lnTo>
                  <a:lnTo>
                    <a:pt x="1089" y="976"/>
                  </a:lnTo>
                  <a:lnTo>
                    <a:pt x="1083" y="976"/>
                  </a:lnTo>
                  <a:lnTo>
                    <a:pt x="1078" y="973"/>
                  </a:lnTo>
                  <a:lnTo>
                    <a:pt x="1072" y="968"/>
                  </a:lnTo>
                  <a:lnTo>
                    <a:pt x="1068" y="963"/>
                  </a:lnTo>
                  <a:lnTo>
                    <a:pt x="1061" y="963"/>
                  </a:lnTo>
                  <a:lnTo>
                    <a:pt x="1055" y="967"/>
                  </a:lnTo>
                  <a:lnTo>
                    <a:pt x="1054" y="979"/>
                  </a:lnTo>
                  <a:lnTo>
                    <a:pt x="1049" y="983"/>
                  </a:lnTo>
                  <a:lnTo>
                    <a:pt x="1047" y="985"/>
                  </a:lnTo>
                  <a:lnTo>
                    <a:pt x="1044" y="983"/>
                  </a:lnTo>
                  <a:lnTo>
                    <a:pt x="1042" y="979"/>
                  </a:lnTo>
                  <a:lnTo>
                    <a:pt x="1040" y="979"/>
                  </a:lnTo>
                  <a:lnTo>
                    <a:pt x="1036" y="981"/>
                  </a:lnTo>
                  <a:lnTo>
                    <a:pt x="1032" y="981"/>
                  </a:lnTo>
                  <a:lnTo>
                    <a:pt x="1025" y="982"/>
                  </a:lnTo>
                  <a:lnTo>
                    <a:pt x="1016" y="982"/>
                  </a:lnTo>
                  <a:lnTo>
                    <a:pt x="1012" y="986"/>
                  </a:lnTo>
                  <a:lnTo>
                    <a:pt x="1005" y="995"/>
                  </a:lnTo>
                  <a:lnTo>
                    <a:pt x="1000" y="1008"/>
                  </a:lnTo>
                  <a:lnTo>
                    <a:pt x="987" y="1018"/>
                  </a:lnTo>
                  <a:lnTo>
                    <a:pt x="971" y="1023"/>
                  </a:lnTo>
                  <a:lnTo>
                    <a:pt x="964" y="1022"/>
                  </a:lnTo>
                  <a:lnTo>
                    <a:pt x="963" y="1026"/>
                  </a:lnTo>
                  <a:lnTo>
                    <a:pt x="964" y="1030"/>
                  </a:lnTo>
                  <a:lnTo>
                    <a:pt x="965" y="1033"/>
                  </a:lnTo>
                  <a:lnTo>
                    <a:pt x="975" y="1035"/>
                  </a:lnTo>
                  <a:lnTo>
                    <a:pt x="980" y="1039"/>
                  </a:lnTo>
                  <a:lnTo>
                    <a:pt x="982" y="1042"/>
                  </a:lnTo>
                  <a:lnTo>
                    <a:pt x="983" y="1059"/>
                  </a:lnTo>
                  <a:lnTo>
                    <a:pt x="981" y="1066"/>
                  </a:lnTo>
                  <a:lnTo>
                    <a:pt x="992" y="1069"/>
                  </a:lnTo>
                  <a:lnTo>
                    <a:pt x="1005" y="1077"/>
                  </a:lnTo>
                  <a:lnTo>
                    <a:pt x="1023" y="1092"/>
                  </a:lnTo>
                  <a:lnTo>
                    <a:pt x="1041" y="1098"/>
                  </a:lnTo>
                  <a:lnTo>
                    <a:pt x="1071" y="1102"/>
                  </a:lnTo>
                  <a:lnTo>
                    <a:pt x="1084" y="1108"/>
                  </a:lnTo>
                  <a:lnTo>
                    <a:pt x="1078" y="1116"/>
                  </a:lnTo>
                  <a:lnTo>
                    <a:pt x="1071" y="1130"/>
                  </a:lnTo>
                  <a:lnTo>
                    <a:pt x="1068" y="1134"/>
                  </a:lnTo>
                  <a:lnTo>
                    <a:pt x="1065" y="1135"/>
                  </a:lnTo>
                  <a:lnTo>
                    <a:pt x="1061" y="1131"/>
                  </a:lnTo>
                  <a:lnTo>
                    <a:pt x="1059" y="1131"/>
                  </a:lnTo>
                  <a:lnTo>
                    <a:pt x="1056" y="1134"/>
                  </a:lnTo>
                  <a:lnTo>
                    <a:pt x="1050" y="1141"/>
                  </a:lnTo>
                  <a:lnTo>
                    <a:pt x="1041" y="1153"/>
                  </a:lnTo>
                  <a:lnTo>
                    <a:pt x="1034" y="1157"/>
                  </a:lnTo>
                  <a:lnTo>
                    <a:pt x="1013" y="1158"/>
                  </a:lnTo>
                  <a:lnTo>
                    <a:pt x="1011" y="1160"/>
                  </a:lnTo>
                  <a:lnTo>
                    <a:pt x="1019" y="1173"/>
                  </a:lnTo>
                  <a:lnTo>
                    <a:pt x="1024" y="1173"/>
                  </a:lnTo>
                  <a:lnTo>
                    <a:pt x="1028" y="1172"/>
                  </a:lnTo>
                  <a:lnTo>
                    <a:pt x="1034" y="1170"/>
                  </a:lnTo>
                  <a:lnTo>
                    <a:pt x="1037" y="1171"/>
                  </a:lnTo>
                  <a:lnTo>
                    <a:pt x="1041" y="1177"/>
                  </a:lnTo>
                  <a:lnTo>
                    <a:pt x="1038" y="1181"/>
                  </a:lnTo>
                  <a:lnTo>
                    <a:pt x="1034" y="1182"/>
                  </a:lnTo>
                  <a:lnTo>
                    <a:pt x="1028" y="1183"/>
                  </a:lnTo>
                  <a:lnTo>
                    <a:pt x="1026" y="1188"/>
                  </a:lnTo>
                  <a:lnTo>
                    <a:pt x="1025" y="1191"/>
                  </a:lnTo>
                  <a:lnTo>
                    <a:pt x="1029" y="1200"/>
                  </a:lnTo>
                  <a:lnTo>
                    <a:pt x="1025" y="1208"/>
                  </a:lnTo>
                  <a:lnTo>
                    <a:pt x="1023" y="1211"/>
                  </a:lnTo>
                  <a:lnTo>
                    <a:pt x="1006" y="1223"/>
                  </a:lnTo>
                  <a:lnTo>
                    <a:pt x="995" y="1227"/>
                  </a:lnTo>
                  <a:lnTo>
                    <a:pt x="972" y="1230"/>
                  </a:lnTo>
                  <a:lnTo>
                    <a:pt x="965" y="1227"/>
                  </a:lnTo>
                  <a:lnTo>
                    <a:pt x="966" y="1233"/>
                  </a:lnTo>
                  <a:lnTo>
                    <a:pt x="970" y="1243"/>
                  </a:lnTo>
                  <a:lnTo>
                    <a:pt x="974" y="1250"/>
                  </a:lnTo>
                  <a:lnTo>
                    <a:pt x="974" y="1254"/>
                  </a:lnTo>
                  <a:lnTo>
                    <a:pt x="957" y="1268"/>
                  </a:lnTo>
                  <a:lnTo>
                    <a:pt x="952" y="1255"/>
                  </a:lnTo>
                  <a:lnTo>
                    <a:pt x="948" y="1241"/>
                  </a:lnTo>
                  <a:lnTo>
                    <a:pt x="950" y="1239"/>
                  </a:lnTo>
                  <a:lnTo>
                    <a:pt x="945" y="1236"/>
                  </a:lnTo>
                  <a:lnTo>
                    <a:pt x="939" y="1258"/>
                  </a:lnTo>
                  <a:lnTo>
                    <a:pt x="940" y="1264"/>
                  </a:lnTo>
                  <a:lnTo>
                    <a:pt x="934" y="1270"/>
                  </a:lnTo>
                  <a:lnTo>
                    <a:pt x="933" y="1278"/>
                  </a:lnTo>
                  <a:lnTo>
                    <a:pt x="929" y="1284"/>
                  </a:lnTo>
                  <a:lnTo>
                    <a:pt x="928" y="1286"/>
                  </a:lnTo>
                  <a:lnTo>
                    <a:pt x="929" y="1295"/>
                  </a:lnTo>
                  <a:lnTo>
                    <a:pt x="924" y="1302"/>
                  </a:lnTo>
                  <a:lnTo>
                    <a:pt x="922" y="1313"/>
                  </a:lnTo>
                  <a:lnTo>
                    <a:pt x="923" y="1315"/>
                  </a:lnTo>
                  <a:lnTo>
                    <a:pt x="932" y="1319"/>
                  </a:lnTo>
                  <a:lnTo>
                    <a:pt x="935" y="1320"/>
                  </a:lnTo>
                  <a:lnTo>
                    <a:pt x="938" y="1325"/>
                  </a:lnTo>
                  <a:lnTo>
                    <a:pt x="934" y="1325"/>
                  </a:lnTo>
                  <a:lnTo>
                    <a:pt x="930" y="1330"/>
                  </a:lnTo>
                  <a:lnTo>
                    <a:pt x="923" y="1327"/>
                  </a:lnTo>
                  <a:lnTo>
                    <a:pt x="920" y="1331"/>
                  </a:lnTo>
                  <a:lnTo>
                    <a:pt x="916" y="1330"/>
                  </a:lnTo>
                  <a:lnTo>
                    <a:pt x="912" y="1330"/>
                  </a:lnTo>
                  <a:lnTo>
                    <a:pt x="910" y="1327"/>
                  </a:lnTo>
                  <a:lnTo>
                    <a:pt x="897" y="1336"/>
                  </a:lnTo>
                  <a:lnTo>
                    <a:pt x="897" y="1339"/>
                  </a:lnTo>
                  <a:lnTo>
                    <a:pt x="890" y="1337"/>
                  </a:lnTo>
                  <a:lnTo>
                    <a:pt x="885" y="1342"/>
                  </a:lnTo>
                  <a:lnTo>
                    <a:pt x="884" y="1349"/>
                  </a:lnTo>
                  <a:lnTo>
                    <a:pt x="880" y="1351"/>
                  </a:lnTo>
                  <a:lnTo>
                    <a:pt x="876" y="1357"/>
                  </a:lnTo>
                  <a:lnTo>
                    <a:pt x="875" y="1361"/>
                  </a:lnTo>
                  <a:lnTo>
                    <a:pt x="872" y="1367"/>
                  </a:lnTo>
                  <a:lnTo>
                    <a:pt x="872" y="1372"/>
                  </a:lnTo>
                  <a:lnTo>
                    <a:pt x="874" y="1374"/>
                  </a:lnTo>
                  <a:lnTo>
                    <a:pt x="873" y="1377"/>
                  </a:lnTo>
                  <a:lnTo>
                    <a:pt x="870" y="1374"/>
                  </a:lnTo>
                  <a:lnTo>
                    <a:pt x="869" y="1371"/>
                  </a:lnTo>
                  <a:lnTo>
                    <a:pt x="868" y="1369"/>
                  </a:lnTo>
                  <a:lnTo>
                    <a:pt x="867" y="1374"/>
                  </a:lnTo>
                  <a:lnTo>
                    <a:pt x="870" y="1379"/>
                  </a:lnTo>
                  <a:lnTo>
                    <a:pt x="873" y="1380"/>
                  </a:lnTo>
                  <a:lnTo>
                    <a:pt x="872" y="1384"/>
                  </a:lnTo>
                  <a:lnTo>
                    <a:pt x="870" y="1387"/>
                  </a:lnTo>
                  <a:lnTo>
                    <a:pt x="868" y="1390"/>
                  </a:lnTo>
                  <a:lnTo>
                    <a:pt x="868" y="1391"/>
                  </a:lnTo>
                  <a:lnTo>
                    <a:pt x="867" y="1392"/>
                  </a:lnTo>
                  <a:lnTo>
                    <a:pt x="866" y="1397"/>
                  </a:lnTo>
                  <a:lnTo>
                    <a:pt x="855" y="1433"/>
                  </a:lnTo>
                  <a:lnTo>
                    <a:pt x="855" y="1444"/>
                  </a:lnTo>
                  <a:lnTo>
                    <a:pt x="859" y="1450"/>
                  </a:lnTo>
                  <a:lnTo>
                    <a:pt x="862" y="1455"/>
                  </a:lnTo>
                  <a:lnTo>
                    <a:pt x="863" y="1458"/>
                  </a:lnTo>
                  <a:lnTo>
                    <a:pt x="863" y="1462"/>
                  </a:lnTo>
                  <a:lnTo>
                    <a:pt x="861" y="1467"/>
                  </a:lnTo>
                  <a:lnTo>
                    <a:pt x="856" y="1471"/>
                  </a:lnTo>
                  <a:lnTo>
                    <a:pt x="842" y="1477"/>
                  </a:lnTo>
                  <a:lnTo>
                    <a:pt x="841" y="1479"/>
                  </a:lnTo>
                  <a:lnTo>
                    <a:pt x="838" y="1479"/>
                  </a:lnTo>
                  <a:lnTo>
                    <a:pt x="849" y="1490"/>
                  </a:lnTo>
                  <a:lnTo>
                    <a:pt x="856" y="1492"/>
                  </a:lnTo>
                  <a:lnTo>
                    <a:pt x="856" y="1494"/>
                  </a:lnTo>
                  <a:lnTo>
                    <a:pt x="857" y="1497"/>
                  </a:lnTo>
                  <a:lnTo>
                    <a:pt x="864" y="1499"/>
                  </a:lnTo>
                  <a:lnTo>
                    <a:pt x="878" y="1498"/>
                  </a:lnTo>
                  <a:lnTo>
                    <a:pt x="885" y="1498"/>
                  </a:lnTo>
                  <a:lnTo>
                    <a:pt x="892" y="1494"/>
                  </a:lnTo>
                  <a:lnTo>
                    <a:pt x="898" y="1483"/>
                  </a:lnTo>
                  <a:lnTo>
                    <a:pt x="905" y="1482"/>
                  </a:lnTo>
                  <a:lnTo>
                    <a:pt x="906" y="1476"/>
                  </a:lnTo>
                  <a:lnTo>
                    <a:pt x="909" y="1476"/>
                  </a:lnTo>
                  <a:lnTo>
                    <a:pt x="910" y="1480"/>
                  </a:lnTo>
                  <a:lnTo>
                    <a:pt x="912" y="1480"/>
                  </a:lnTo>
                  <a:lnTo>
                    <a:pt x="922" y="1471"/>
                  </a:lnTo>
                  <a:lnTo>
                    <a:pt x="930" y="1491"/>
                  </a:lnTo>
                  <a:lnTo>
                    <a:pt x="933" y="1512"/>
                  </a:lnTo>
                  <a:lnTo>
                    <a:pt x="936" y="1534"/>
                  </a:lnTo>
                  <a:lnTo>
                    <a:pt x="934" y="1546"/>
                  </a:lnTo>
                  <a:lnTo>
                    <a:pt x="935" y="1556"/>
                  </a:lnTo>
                  <a:lnTo>
                    <a:pt x="935" y="1563"/>
                  </a:lnTo>
                  <a:lnTo>
                    <a:pt x="933" y="1566"/>
                  </a:lnTo>
                  <a:lnTo>
                    <a:pt x="924" y="1571"/>
                  </a:lnTo>
                  <a:lnTo>
                    <a:pt x="916" y="1580"/>
                  </a:lnTo>
                  <a:lnTo>
                    <a:pt x="910" y="1595"/>
                  </a:lnTo>
                  <a:lnTo>
                    <a:pt x="918" y="1600"/>
                  </a:lnTo>
                  <a:lnTo>
                    <a:pt x="922" y="1607"/>
                  </a:lnTo>
                  <a:lnTo>
                    <a:pt x="941" y="1594"/>
                  </a:lnTo>
                  <a:lnTo>
                    <a:pt x="952" y="1589"/>
                  </a:lnTo>
                  <a:lnTo>
                    <a:pt x="962" y="1588"/>
                  </a:lnTo>
                  <a:lnTo>
                    <a:pt x="980" y="1586"/>
                  </a:lnTo>
                  <a:lnTo>
                    <a:pt x="986" y="1587"/>
                  </a:lnTo>
                  <a:lnTo>
                    <a:pt x="999" y="1588"/>
                  </a:lnTo>
                  <a:lnTo>
                    <a:pt x="1007" y="1592"/>
                  </a:lnTo>
                  <a:lnTo>
                    <a:pt x="1017" y="1599"/>
                  </a:lnTo>
                  <a:lnTo>
                    <a:pt x="1018" y="1612"/>
                  </a:lnTo>
                  <a:lnTo>
                    <a:pt x="1018" y="1623"/>
                  </a:lnTo>
                  <a:lnTo>
                    <a:pt x="1013" y="1633"/>
                  </a:lnTo>
                  <a:lnTo>
                    <a:pt x="1013" y="1636"/>
                  </a:lnTo>
                  <a:lnTo>
                    <a:pt x="1013" y="1639"/>
                  </a:lnTo>
                  <a:lnTo>
                    <a:pt x="1029" y="1657"/>
                  </a:lnTo>
                  <a:lnTo>
                    <a:pt x="1041" y="1676"/>
                  </a:lnTo>
                  <a:lnTo>
                    <a:pt x="1050" y="1689"/>
                  </a:lnTo>
                  <a:lnTo>
                    <a:pt x="1060" y="1694"/>
                  </a:lnTo>
                  <a:lnTo>
                    <a:pt x="1066" y="1696"/>
                  </a:lnTo>
                  <a:lnTo>
                    <a:pt x="1074" y="1695"/>
                  </a:lnTo>
                  <a:lnTo>
                    <a:pt x="1085" y="1693"/>
                  </a:lnTo>
                  <a:lnTo>
                    <a:pt x="1089" y="1693"/>
                  </a:lnTo>
                  <a:lnTo>
                    <a:pt x="1101" y="1697"/>
                  </a:lnTo>
                  <a:lnTo>
                    <a:pt x="1108" y="1702"/>
                  </a:lnTo>
                  <a:lnTo>
                    <a:pt x="1113" y="1702"/>
                  </a:lnTo>
                  <a:lnTo>
                    <a:pt x="1117" y="1700"/>
                  </a:lnTo>
                  <a:lnTo>
                    <a:pt x="1125" y="1689"/>
                  </a:lnTo>
                  <a:lnTo>
                    <a:pt x="1132" y="1696"/>
                  </a:lnTo>
                  <a:lnTo>
                    <a:pt x="1139" y="1705"/>
                  </a:lnTo>
                  <a:lnTo>
                    <a:pt x="1141" y="1712"/>
                  </a:lnTo>
                  <a:lnTo>
                    <a:pt x="1145" y="1719"/>
                  </a:lnTo>
                  <a:lnTo>
                    <a:pt x="1146" y="1727"/>
                  </a:lnTo>
                  <a:lnTo>
                    <a:pt x="1146" y="1736"/>
                  </a:lnTo>
                  <a:lnTo>
                    <a:pt x="1140" y="1746"/>
                  </a:lnTo>
                  <a:lnTo>
                    <a:pt x="1128" y="1760"/>
                  </a:lnTo>
                  <a:lnTo>
                    <a:pt x="1119" y="1771"/>
                  </a:lnTo>
                  <a:lnTo>
                    <a:pt x="1113" y="1782"/>
                  </a:lnTo>
                  <a:lnTo>
                    <a:pt x="1111" y="1789"/>
                  </a:lnTo>
                  <a:lnTo>
                    <a:pt x="1103" y="1792"/>
                  </a:lnTo>
                  <a:lnTo>
                    <a:pt x="1096" y="1798"/>
                  </a:lnTo>
                  <a:lnTo>
                    <a:pt x="1105" y="1810"/>
                  </a:lnTo>
                  <a:lnTo>
                    <a:pt x="1116" y="1813"/>
                  </a:lnTo>
                  <a:lnTo>
                    <a:pt x="1127" y="1812"/>
                  </a:lnTo>
                  <a:lnTo>
                    <a:pt x="1151" y="1810"/>
                  </a:lnTo>
                  <a:lnTo>
                    <a:pt x="1162" y="1812"/>
                  </a:lnTo>
                  <a:lnTo>
                    <a:pt x="1174" y="1820"/>
                  </a:lnTo>
                  <a:lnTo>
                    <a:pt x="1186" y="1828"/>
                  </a:lnTo>
                  <a:lnTo>
                    <a:pt x="1181" y="1849"/>
                  </a:lnTo>
                  <a:lnTo>
                    <a:pt x="1182" y="1856"/>
                  </a:lnTo>
                  <a:lnTo>
                    <a:pt x="1186" y="1867"/>
                  </a:lnTo>
                  <a:lnTo>
                    <a:pt x="1187" y="1877"/>
                  </a:lnTo>
                  <a:lnTo>
                    <a:pt x="1182" y="1895"/>
                  </a:lnTo>
                  <a:lnTo>
                    <a:pt x="1175" y="1899"/>
                  </a:lnTo>
                  <a:lnTo>
                    <a:pt x="1167" y="1902"/>
                  </a:lnTo>
                  <a:lnTo>
                    <a:pt x="1161" y="1898"/>
                  </a:lnTo>
                  <a:lnTo>
                    <a:pt x="1157" y="1901"/>
                  </a:lnTo>
                  <a:lnTo>
                    <a:pt x="1156" y="1909"/>
                  </a:lnTo>
                  <a:lnTo>
                    <a:pt x="1158" y="1915"/>
                  </a:lnTo>
                  <a:lnTo>
                    <a:pt x="1157" y="1920"/>
                  </a:lnTo>
                  <a:lnTo>
                    <a:pt x="1152" y="1922"/>
                  </a:lnTo>
                  <a:lnTo>
                    <a:pt x="1146" y="1925"/>
                  </a:lnTo>
                  <a:lnTo>
                    <a:pt x="1140" y="1925"/>
                  </a:lnTo>
                  <a:lnTo>
                    <a:pt x="1134" y="1929"/>
                  </a:lnTo>
                  <a:lnTo>
                    <a:pt x="1132" y="1932"/>
                  </a:lnTo>
                  <a:lnTo>
                    <a:pt x="1131" y="1939"/>
                  </a:lnTo>
                  <a:lnTo>
                    <a:pt x="1133" y="1944"/>
                  </a:lnTo>
                  <a:lnTo>
                    <a:pt x="1128" y="1952"/>
                  </a:lnTo>
                  <a:lnTo>
                    <a:pt x="1121" y="1957"/>
                  </a:lnTo>
                  <a:lnTo>
                    <a:pt x="1110" y="1961"/>
                  </a:lnTo>
                  <a:lnTo>
                    <a:pt x="1104" y="1964"/>
                  </a:lnTo>
                  <a:lnTo>
                    <a:pt x="1107" y="1973"/>
                  </a:lnTo>
                  <a:lnTo>
                    <a:pt x="1107" y="1978"/>
                  </a:lnTo>
                  <a:lnTo>
                    <a:pt x="1103" y="1982"/>
                  </a:lnTo>
                  <a:lnTo>
                    <a:pt x="1105" y="1992"/>
                  </a:lnTo>
                  <a:lnTo>
                    <a:pt x="1103" y="2003"/>
                  </a:lnTo>
                  <a:lnTo>
                    <a:pt x="1099" y="2005"/>
                  </a:lnTo>
                  <a:lnTo>
                    <a:pt x="1088" y="2008"/>
                  </a:lnTo>
                  <a:lnTo>
                    <a:pt x="1078" y="2010"/>
                  </a:lnTo>
                  <a:lnTo>
                    <a:pt x="1077" y="2014"/>
                  </a:lnTo>
                  <a:lnTo>
                    <a:pt x="1068" y="2015"/>
                  </a:lnTo>
                  <a:lnTo>
                    <a:pt x="1066" y="2010"/>
                  </a:lnTo>
                  <a:lnTo>
                    <a:pt x="1062" y="2008"/>
                  </a:lnTo>
                  <a:lnTo>
                    <a:pt x="1059" y="2009"/>
                  </a:lnTo>
                  <a:lnTo>
                    <a:pt x="1053" y="2012"/>
                  </a:lnTo>
                  <a:lnTo>
                    <a:pt x="1049" y="2014"/>
                  </a:lnTo>
                  <a:lnTo>
                    <a:pt x="1041" y="2012"/>
                  </a:lnTo>
                  <a:lnTo>
                    <a:pt x="1038" y="2012"/>
                  </a:lnTo>
                  <a:lnTo>
                    <a:pt x="1035" y="2017"/>
                  </a:lnTo>
                  <a:lnTo>
                    <a:pt x="1032" y="2017"/>
                  </a:lnTo>
                  <a:lnTo>
                    <a:pt x="1028" y="2016"/>
                  </a:lnTo>
                  <a:lnTo>
                    <a:pt x="1025" y="2017"/>
                  </a:lnTo>
                  <a:lnTo>
                    <a:pt x="1024" y="2021"/>
                  </a:lnTo>
                  <a:lnTo>
                    <a:pt x="1023" y="2026"/>
                  </a:lnTo>
                  <a:lnTo>
                    <a:pt x="1018" y="2027"/>
                  </a:lnTo>
                  <a:lnTo>
                    <a:pt x="1016" y="2032"/>
                  </a:lnTo>
                  <a:lnTo>
                    <a:pt x="1014" y="2035"/>
                  </a:lnTo>
                  <a:lnTo>
                    <a:pt x="1011" y="2038"/>
                  </a:lnTo>
                  <a:lnTo>
                    <a:pt x="1007" y="2042"/>
                  </a:lnTo>
                  <a:lnTo>
                    <a:pt x="1002" y="2047"/>
                  </a:lnTo>
                  <a:lnTo>
                    <a:pt x="1004" y="2054"/>
                  </a:lnTo>
                  <a:lnTo>
                    <a:pt x="1006" y="2063"/>
                  </a:lnTo>
                  <a:lnTo>
                    <a:pt x="1005" y="2069"/>
                  </a:lnTo>
                  <a:lnTo>
                    <a:pt x="1001" y="2071"/>
                  </a:lnTo>
                  <a:lnTo>
                    <a:pt x="1001" y="2074"/>
                  </a:lnTo>
                  <a:lnTo>
                    <a:pt x="1002" y="2076"/>
                  </a:lnTo>
                  <a:lnTo>
                    <a:pt x="995" y="2098"/>
                  </a:lnTo>
                  <a:lnTo>
                    <a:pt x="996" y="2101"/>
                  </a:lnTo>
                  <a:lnTo>
                    <a:pt x="1004" y="2107"/>
                  </a:lnTo>
                  <a:lnTo>
                    <a:pt x="1002" y="2116"/>
                  </a:lnTo>
                  <a:lnTo>
                    <a:pt x="1002" y="2122"/>
                  </a:lnTo>
                  <a:lnTo>
                    <a:pt x="998" y="2129"/>
                  </a:lnTo>
                  <a:lnTo>
                    <a:pt x="992" y="2127"/>
                  </a:lnTo>
                  <a:lnTo>
                    <a:pt x="989" y="2127"/>
                  </a:lnTo>
                  <a:lnTo>
                    <a:pt x="980" y="2134"/>
                  </a:lnTo>
                  <a:lnTo>
                    <a:pt x="978" y="2140"/>
                  </a:lnTo>
                  <a:lnTo>
                    <a:pt x="974" y="2149"/>
                  </a:lnTo>
                  <a:lnTo>
                    <a:pt x="974" y="2153"/>
                  </a:lnTo>
                  <a:lnTo>
                    <a:pt x="980" y="2159"/>
                  </a:lnTo>
                  <a:lnTo>
                    <a:pt x="978" y="2167"/>
                  </a:lnTo>
                  <a:lnTo>
                    <a:pt x="982" y="2172"/>
                  </a:lnTo>
                  <a:lnTo>
                    <a:pt x="983" y="2176"/>
                  </a:lnTo>
                  <a:lnTo>
                    <a:pt x="982" y="2179"/>
                  </a:lnTo>
                  <a:lnTo>
                    <a:pt x="977" y="2183"/>
                  </a:lnTo>
                  <a:lnTo>
                    <a:pt x="969" y="2178"/>
                  </a:lnTo>
                  <a:lnTo>
                    <a:pt x="963" y="2181"/>
                  </a:lnTo>
                  <a:lnTo>
                    <a:pt x="953" y="2191"/>
                  </a:lnTo>
                  <a:lnTo>
                    <a:pt x="950" y="2193"/>
                  </a:lnTo>
                  <a:lnTo>
                    <a:pt x="946" y="2191"/>
                  </a:lnTo>
                  <a:lnTo>
                    <a:pt x="945" y="2189"/>
                  </a:lnTo>
                  <a:lnTo>
                    <a:pt x="940" y="2187"/>
                  </a:lnTo>
                  <a:lnTo>
                    <a:pt x="935" y="2188"/>
                  </a:lnTo>
                  <a:lnTo>
                    <a:pt x="930" y="2194"/>
                  </a:lnTo>
                  <a:lnTo>
                    <a:pt x="926" y="2196"/>
                  </a:lnTo>
                  <a:lnTo>
                    <a:pt x="915" y="2195"/>
                  </a:lnTo>
                  <a:lnTo>
                    <a:pt x="912" y="2194"/>
                  </a:lnTo>
                  <a:lnTo>
                    <a:pt x="909" y="2188"/>
                  </a:lnTo>
                  <a:lnTo>
                    <a:pt x="903" y="2189"/>
                  </a:lnTo>
                  <a:lnTo>
                    <a:pt x="899" y="2182"/>
                  </a:lnTo>
                  <a:lnTo>
                    <a:pt x="885" y="2181"/>
                  </a:lnTo>
                  <a:lnTo>
                    <a:pt x="882" y="2187"/>
                  </a:lnTo>
                  <a:lnTo>
                    <a:pt x="869" y="2185"/>
                  </a:lnTo>
                  <a:lnTo>
                    <a:pt x="868" y="2193"/>
                  </a:lnTo>
                  <a:lnTo>
                    <a:pt x="864" y="2199"/>
                  </a:lnTo>
                  <a:lnTo>
                    <a:pt x="864" y="2202"/>
                  </a:lnTo>
                  <a:lnTo>
                    <a:pt x="864" y="2203"/>
                  </a:lnTo>
                  <a:lnTo>
                    <a:pt x="860" y="2209"/>
                  </a:lnTo>
                  <a:lnTo>
                    <a:pt x="853" y="2213"/>
                  </a:lnTo>
                  <a:lnTo>
                    <a:pt x="849" y="2214"/>
                  </a:lnTo>
                  <a:lnTo>
                    <a:pt x="841" y="2212"/>
                  </a:lnTo>
                  <a:lnTo>
                    <a:pt x="837" y="2214"/>
                  </a:lnTo>
                  <a:lnTo>
                    <a:pt x="829" y="2211"/>
                  </a:lnTo>
                  <a:lnTo>
                    <a:pt x="824" y="2211"/>
                  </a:lnTo>
                  <a:lnTo>
                    <a:pt x="815" y="2217"/>
                  </a:lnTo>
                  <a:lnTo>
                    <a:pt x="811" y="2211"/>
                  </a:lnTo>
                  <a:lnTo>
                    <a:pt x="806" y="2201"/>
                  </a:lnTo>
                  <a:lnTo>
                    <a:pt x="803" y="2190"/>
                  </a:lnTo>
                  <a:lnTo>
                    <a:pt x="815" y="2181"/>
                  </a:lnTo>
                  <a:lnTo>
                    <a:pt x="815" y="2167"/>
                  </a:lnTo>
                  <a:lnTo>
                    <a:pt x="808" y="2159"/>
                  </a:lnTo>
                  <a:lnTo>
                    <a:pt x="802" y="2142"/>
                  </a:lnTo>
                  <a:lnTo>
                    <a:pt x="793" y="2141"/>
                  </a:lnTo>
                  <a:lnTo>
                    <a:pt x="794" y="2129"/>
                  </a:lnTo>
                  <a:lnTo>
                    <a:pt x="794" y="2113"/>
                  </a:lnTo>
                  <a:lnTo>
                    <a:pt x="795" y="2110"/>
                  </a:lnTo>
                  <a:lnTo>
                    <a:pt x="789" y="2103"/>
                  </a:lnTo>
                  <a:lnTo>
                    <a:pt x="799" y="2077"/>
                  </a:lnTo>
                  <a:lnTo>
                    <a:pt x="795" y="2075"/>
                  </a:lnTo>
                  <a:lnTo>
                    <a:pt x="791" y="2074"/>
                  </a:lnTo>
                  <a:lnTo>
                    <a:pt x="785" y="2069"/>
                  </a:lnTo>
                  <a:lnTo>
                    <a:pt x="781" y="2064"/>
                  </a:lnTo>
                  <a:lnTo>
                    <a:pt x="777" y="2064"/>
                  </a:lnTo>
                  <a:lnTo>
                    <a:pt x="773" y="2059"/>
                  </a:lnTo>
                  <a:lnTo>
                    <a:pt x="764" y="2058"/>
                  </a:lnTo>
                  <a:lnTo>
                    <a:pt x="754" y="2058"/>
                  </a:lnTo>
                  <a:lnTo>
                    <a:pt x="735" y="2066"/>
                  </a:lnTo>
                  <a:lnTo>
                    <a:pt x="729" y="2065"/>
                  </a:lnTo>
                  <a:lnTo>
                    <a:pt x="716" y="2064"/>
                  </a:lnTo>
                  <a:lnTo>
                    <a:pt x="712" y="2062"/>
                  </a:lnTo>
                  <a:lnTo>
                    <a:pt x="699" y="2064"/>
                  </a:lnTo>
                  <a:lnTo>
                    <a:pt x="689" y="2062"/>
                  </a:lnTo>
                  <a:lnTo>
                    <a:pt x="685" y="2064"/>
                  </a:lnTo>
                  <a:lnTo>
                    <a:pt x="689" y="2052"/>
                  </a:lnTo>
                  <a:lnTo>
                    <a:pt x="692" y="2050"/>
                  </a:lnTo>
                  <a:lnTo>
                    <a:pt x="692" y="2045"/>
                  </a:lnTo>
                  <a:lnTo>
                    <a:pt x="700" y="2036"/>
                  </a:lnTo>
                  <a:lnTo>
                    <a:pt x="701" y="2022"/>
                  </a:lnTo>
                  <a:lnTo>
                    <a:pt x="697" y="2021"/>
                  </a:lnTo>
                  <a:lnTo>
                    <a:pt x="693" y="2011"/>
                  </a:lnTo>
                  <a:lnTo>
                    <a:pt x="691" y="2009"/>
                  </a:lnTo>
                  <a:lnTo>
                    <a:pt x="686" y="2009"/>
                  </a:lnTo>
                  <a:lnTo>
                    <a:pt x="683" y="2005"/>
                  </a:lnTo>
                  <a:lnTo>
                    <a:pt x="685" y="2000"/>
                  </a:lnTo>
                  <a:lnTo>
                    <a:pt x="679" y="1986"/>
                  </a:lnTo>
                  <a:lnTo>
                    <a:pt x="676" y="1980"/>
                  </a:lnTo>
                  <a:lnTo>
                    <a:pt x="681" y="1969"/>
                  </a:lnTo>
                  <a:lnTo>
                    <a:pt x="681" y="1964"/>
                  </a:lnTo>
                  <a:lnTo>
                    <a:pt x="673" y="1964"/>
                  </a:lnTo>
                  <a:lnTo>
                    <a:pt x="669" y="1959"/>
                  </a:lnTo>
                  <a:lnTo>
                    <a:pt x="667" y="1941"/>
                  </a:lnTo>
                  <a:lnTo>
                    <a:pt x="662" y="1932"/>
                  </a:lnTo>
                  <a:lnTo>
                    <a:pt x="662" y="1925"/>
                  </a:lnTo>
                  <a:lnTo>
                    <a:pt x="655" y="1909"/>
                  </a:lnTo>
                  <a:lnTo>
                    <a:pt x="655" y="1905"/>
                  </a:lnTo>
                  <a:lnTo>
                    <a:pt x="650" y="1892"/>
                  </a:lnTo>
                  <a:lnTo>
                    <a:pt x="650" y="1884"/>
                  </a:lnTo>
                  <a:lnTo>
                    <a:pt x="649" y="1878"/>
                  </a:lnTo>
                  <a:lnTo>
                    <a:pt x="650" y="1859"/>
                  </a:lnTo>
                  <a:lnTo>
                    <a:pt x="641" y="1857"/>
                  </a:lnTo>
                  <a:lnTo>
                    <a:pt x="637" y="1856"/>
                  </a:lnTo>
                  <a:lnTo>
                    <a:pt x="630" y="1851"/>
                  </a:lnTo>
                  <a:lnTo>
                    <a:pt x="625" y="1850"/>
                  </a:lnTo>
                  <a:lnTo>
                    <a:pt x="620" y="1854"/>
                  </a:lnTo>
                  <a:lnTo>
                    <a:pt x="612" y="1852"/>
                  </a:lnTo>
                  <a:lnTo>
                    <a:pt x="602" y="1865"/>
                  </a:lnTo>
                  <a:lnTo>
                    <a:pt x="594" y="1863"/>
                  </a:lnTo>
                  <a:lnTo>
                    <a:pt x="590" y="1857"/>
                  </a:lnTo>
                  <a:lnTo>
                    <a:pt x="584" y="1856"/>
                  </a:lnTo>
                  <a:lnTo>
                    <a:pt x="576" y="1857"/>
                  </a:lnTo>
                  <a:lnTo>
                    <a:pt x="572" y="1844"/>
                  </a:lnTo>
                  <a:lnTo>
                    <a:pt x="567" y="1842"/>
                  </a:lnTo>
                  <a:lnTo>
                    <a:pt x="566" y="1831"/>
                  </a:lnTo>
                  <a:lnTo>
                    <a:pt x="561" y="1827"/>
                  </a:lnTo>
                  <a:lnTo>
                    <a:pt x="554" y="1827"/>
                  </a:lnTo>
                  <a:lnTo>
                    <a:pt x="541" y="1832"/>
                  </a:lnTo>
                  <a:lnTo>
                    <a:pt x="537" y="1833"/>
                  </a:lnTo>
                  <a:lnTo>
                    <a:pt x="535" y="1827"/>
                  </a:lnTo>
                  <a:lnTo>
                    <a:pt x="526" y="1825"/>
                  </a:lnTo>
                  <a:lnTo>
                    <a:pt x="522" y="1830"/>
                  </a:lnTo>
                  <a:lnTo>
                    <a:pt x="519" y="1825"/>
                  </a:lnTo>
                  <a:lnTo>
                    <a:pt x="510" y="1822"/>
                  </a:lnTo>
                  <a:lnTo>
                    <a:pt x="506" y="1816"/>
                  </a:lnTo>
                  <a:lnTo>
                    <a:pt x="500" y="1812"/>
                  </a:lnTo>
                  <a:lnTo>
                    <a:pt x="501" y="1797"/>
                  </a:lnTo>
                  <a:lnTo>
                    <a:pt x="500" y="1783"/>
                  </a:lnTo>
                  <a:lnTo>
                    <a:pt x="496" y="1776"/>
                  </a:lnTo>
                  <a:lnTo>
                    <a:pt x="488" y="1771"/>
                  </a:lnTo>
                  <a:lnTo>
                    <a:pt x="483" y="1754"/>
                  </a:lnTo>
                  <a:lnTo>
                    <a:pt x="471" y="1736"/>
                  </a:lnTo>
                  <a:lnTo>
                    <a:pt x="469" y="1723"/>
                  </a:lnTo>
                  <a:lnTo>
                    <a:pt x="464" y="1713"/>
                  </a:lnTo>
                  <a:lnTo>
                    <a:pt x="459" y="1707"/>
                  </a:lnTo>
                  <a:lnTo>
                    <a:pt x="456" y="1696"/>
                  </a:lnTo>
                  <a:lnTo>
                    <a:pt x="452" y="1683"/>
                  </a:lnTo>
                  <a:lnTo>
                    <a:pt x="445" y="1675"/>
                  </a:lnTo>
                  <a:lnTo>
                    <a:pt x="444" y="1670"/>
                  </a:lnTo>
                  <a:lnTo>
                    <a:pt x="459" y="1653"/>
                  </a:lnTo>
                  <a:lnTo>
                    <a:pt x="454" y="1645"/>
                  </a:lnTo>
                  <a:lnTo>
                    <a:pt x="470" y="1637"/>
                  </a:lnTo>
                  <a:lnTo>
                    <a:pt x="466" y="1629"/>
                  </a:lnTo>
                  <a:lnTo>
                    <a:pt x="458" y="1628"/>
                  </a:lnTo>
                  <a:lnTo>
                    <a:pt x="448" y="1627"/>
                  </a:lnTo>
                  <a:lnTo>
                    <a:pt x="442" y="1619"/>
                  </a:lnTo>
                  <a:lnTo>
                    <a:pt x="439" y="1617"/>
                  </a:lnTo>
                  <a:lnTo>
                    <a:pt x="435" y="1606"/>
                  </a:lnTo>
                  <a:lnTo>
                    <a:pt x="440" y="1602"/>
                  </a:lnTo>
                  <a:lnTo>
                    <a:pt x="439" y="1592"/>
                  </a:lnTo>
                  <a:lnTo>
                    <a:pt x="444" y="1577"/>
                  </a:lnTo>
                  <a:lnTo>
                    <a:pt x="440" y="1572"/>
                  </a:lnTo>
                  <a:lnTo>
                    <a:pt x="439" y="1562"/>
                  </a:lnTo>
                  <a:lnTo>
                    <a:pt x="435" y="1556"/>
                  </a:lnTo>
                  <a:lnTo>
                    <a:pt x="433" y="1560"/>
                  </a:lnTo>
                  <a:lnTo>
                    <a:pt x="427" y="1562"/>
                  </a:lnTo>
                  <a:lnTo>
                    <a:pt x="414" y="1552"/>
                  </a:lnTo>
                  <a:lnTo>
                    <a:pt x="411" y="1568"/>
                  </a:lnTo>
                  <a:lnTo>
                    <a:pt x="417" y="1575"/>
                  </a:lnTo>
                  <a:lnTo>
                    <a:pt x="410" y="1584"/>
                  </a:lnTo>
                  <a:lnTo>
                    <a:pt x="377" y="1583"/>
                  </a:lnTo>
                  <a:lnTo>
                    <a:pt x="375" y="1584"/>
                  </a:lnTo>
                  <a:lnTo>
                    <a:pt x="371" y="1577"/>
                  </a:lnTo>
                  <a:lnTo>
                    <a:pt x="366" y="1574"/>
                  </a:lnTo>
                  <a:lnTo>
                    <a:pt x="356" y="1568"/>
                  </a:lnTo>
                  <a:lnTo>
                    <a:pt x="350" y="1562"/>
                  </a:lnTo>
                  <a:lnTo>
                    <a:pt x="337" y="1562"/>
                  </a:lnTo>
                  <a:lnTo>
                    <a:pt x="327" y="1558"/>
                  </a:lnTo>
                  <a:lnTo>
                    <a:pt x="324" y="1542"/>
                  </a:lnTo>
                  <a:lnTo>
                    <a:pt x="315" y="1544"/>
                  </a:lnTo>
                  <a:lnTo>
                    <a:pt x="303" y="1547"/>
                  </a:lnTo>
                  <a:lnTo>
                    <a:pt x="299" y="1551"/>
                  </a:lnTo>
                  <a:lnTo>
                    <a:pt x="288" y="1552"/>
                  </a:lnTo>
                  <a:lnTo>
                    <a:pt x="269" y="1546"/>
                  </a:lnTo>
                  <a:lnTo>
                    <a:pt x="260" y="1542"/>
                  </a:lnTo>
                  <a:lnTo>
                    <a:pt x="260" y="1539"/>
                  </a:lnTo>
                  <a:lnTo>
                    <a:pt x="252" y="1539"/>
                  </a:lnTo>
                  <a:lnTo>
                    <a:pt x="246" y="1535"/>
                  </a:lnTo>
                  <a:lnTo>
                    <a:pt x="246" y="1539"/>
                  </a:lnTo>
                  <a:lnTo>
                    <a:pt x="248" y="1547"/>
                  </a:lnTo>
                  <a:lnTo>
                    <a:pt x="253" y="1548"/>
                  </a:lnTo>
                  <a:lnTo>
                    <a:pt x="258" y="1546"/>
                  </a:lnTo>
                  <a:lnTo>
                    <a:pt x="259" y="1546"/>
                  </a:lnTo>
                  <a:lnTo>
                    <a:pt x="261" y="1551"/>
                  </a:lnTo>
                  <a:lnTo>
                    <a:pt x="260" y="1553"/>
                  </a:lnTo>
                  <a:lnTo>
                    <a:pt x="253" y="1554"/>
                  </a:lnTo>
                  <a:lnTo>
                    <a:pt x="259" y="1558"/>
                  </a:lnTo>
                  <a:lnTo>
                    <a:pt x="255" y="1563"/>
                  </a:lnTo>
                  <a:lnTo>
                    <a:pt x="251" y="1562"/>
                  </a:lnTo>
                  <a:lnTo>
                    <a:pt x="247" y="1558"/>
                  </a:lnTo>
                  <a:lnTo>
                    <a:pt x="243" y="1559"/>
                  </a:lnTo>
                  <a:lnTo>
                    <a:pt x="246" y="1564"/>
                  </a:lnTo>
                  <a:lnTo>
                    <a:pt x="245" y="1570"/>
                  </a:lnTo>
                  <a:lnTo>
                    <a:pt x="239" y="1578"/>
                  </a:lnTo>
                  <a:lnTo>
                    <a:pt x="231" y="1574"/>
                  </a:lnTo>
                  <a:lnTo>
                    <a:pt x="222" y="1566"/>
                  </a:lnTo>
                  <a:lnTo>
                    <a:pt x="221" y="1560"/>
                  </a:lnTo>
                  <a:lnTo>
                    <a:pt x="216" y="1560"/>
                  </a:lnTo>
                  <a:lnTo>
                    <a:pt x="212" y="1557"/>
                  </a:lnTo>
                  <a:lnTo>
                    <a:pt x="207" y="1558"/>
                  </a:lnTo>
                  <a:lnTo>
                    <a:pt x="205" y="1528"/>
                  </a:lnTo>
                  <a:lnTo>
                    <a:pt x="201" y="1520"/>
                  </a:lnTo>
                  <a:lnTo>
                    <a:pt x="197" y="1516"/>
                  </a:lnTo>
                  <a:lnTo>
                    <a:pt x="175" y="1512"/>
                  </a:lnTo>
                  <a:lnTo>
                    <a:pt x="168" y="1510"/>
                  </a:lnTo>
                  <a:lnTo>
                    <a:pt x="157" y="1516"/>
                  </a:lnTo>
                  <a:lnTo>
                    <a:pt x="151" y="1511"/>
                  </a:lnTo>
                  <a:lnTo>
                    <a:pt x="150" y="1499"/>
                  </a:lnTo>
                  <a:lnTo>
                    <a:pt x="148" y="1490"/>
                  </a:lnTo>
                  <a:lnTo>
                    <a:pt x="142" y="1477"/>
                  </a:lnTo>
                  <a:lnTo>
                    <a:pt x="132" y="1482"/>
                  </a:lnTo>
                  <a:lnTo>
                    <a:pt x="124" y="1475"/>
                  </a:lnTo>
                  <a:lnTo>
                    <a:pt x="119" y="1474"/>
                  </a:lnTo>
                  <a:lnTo>
                    <a:pt x="115" y="1475"/>
                  </a:lnTo>
                  <a:lnTo>
                    <a:pt x="110" y="1482"/>
                  </a:lnTo>
                  <a:lnTo>
                    <a:pt x="114" y="1491"/>
                  </a:lnTo>
                  <a:lnTo>
                    <a:pt x="113" y="1494"/>
                  </a:lnTo>
                  <a:lnTo>
                    <a:pt x="103" y="1500"/>
                  </a:lnTo>
                  <a:lnTo>
                    <a:pt x="96" y="1492"/>
                  </a:lnTo>
                  <a:lnTo>
                    <a:pt x="83" y="1481"/>
                  </a:lnTo>
                  <a:lnTo>
                    <a:pt x="76" y="1490"/>
                  </a:lnTo>
                  <a:lnTo>
                    <a:pt x="64" y="1482"/>
                  </a:lnTo>
                  <a:lnTo>
                    <a:pt x="56" y="1474"/>
                  </a:lnTo>
                  <a:lnTo>
                    <a:pt x="52" y="1463"/>
                  </a:lnTo>
                  <a:lnTo>
                    <a:pt x="56" y="1457"/>
                  </a:lnTo>
                  <a:lnTo>
                    <a:pt x="56" y="1453"/>
                  </a:lnTo>
                  <a:lnTo>
                    <a:pt x="43" y="1439"/>
                  </a:lnTo>
                  <a:lnTo>
                    <a:pt x="44" y="1427"/>
                  </a:lnTo>
                  <a:lnTo>
                    <a:pt x="43" y="1422"/>
                  </a:lnTo>
                  <a:lnTo>
                    <a:pt x="32" y="1423"/>
                  </a:lnTo>
                  <a:lnTo>
                    <a:pt x="26" y="1421"/>
                  </a:lnTo>
                  <a:lnTo>
                    <a:pt x="26" y="1414"/>
                  </a:lnTo>
                  <a:lnTo>
                    <a:pt x="24" y="1414"/>
                  </a:lnTo>
                  <a:lnTo>
                    <a:pt x="22" y="1405"/>
                  </a:lnTo>
                  <a:lnTo>
                    <a:pt x="12" y="1407"/>
                  </a:lnTo>
                  <a:lnTo>
                    <a:pt x="0" y="1398"/>
                  </a:lnTo>
                  <a:lnTo>
                    <a:pt x="16" y="1369"/>
                  </a:lnTo>
                  <a:lnTo>
                    <a:pt x="18" y="1354"/>
                  </a:lnTo>
                  <a:lnTo>
                    <a:pt x="22" y="1344"/>
                  </a:lnTo>
                  <a:lnTo>
                    <a:pt x="28" y="1340"/>
                  </a:lnTo>
                  <a:lnTo>
                    <a:pt x="18" y="1333"/>
                  </a:lnTo>
                  <a:lnTo>
                    <a:pt x="19" y="1328"/>
                  </a:lnTo>
                  <a:lnTo>
                    <a:pt x="24" y="1319"/>
                  </a:lnTo>
                  <a:lnTo>
                    <a:pt x="6" y="1306"/>
                  </a:lnTo>
                  <a:lnTo>
                    <a:pt x="7" y="1297"/>
                  </a:lnTo>
                  <a:lnTo>
                    <a:pt x="12" y="1290"/>
                  </a:lnTo>
                  <a:lnTo>
                    <a:pt x="16" y="1279"/>
                  </a:lnTo>
                  <a:lnTo>
                    <a:pt x="8" y="1274"/>
                  </a:lnTo>
                  <a:lnTo>
                    <a:pt x="10" y="1271"/>
                  </a:lnTo>
                  <a:lnTo>
                    <a:pt x="12" y="1268"/>
                  </a:lnTo>
                  <a:lnTo>
                    <a:pt x="12" y="1267"/>
                  </a:lnTo>
                  <a:lnTo>
                    <a:pt x="13" y="1267"/>
                  </a:lnTo>
                  <a:lnTo>
                    <a:pt x="12" y="1264"/>
                  </a:lnTo>
                  <a:lnTo>
                    <a:pt x="13" y="1262"/>
                  </a:lnTo>
                  <a:lnTo>
                    <a:pt x="10" y="1259"/>
                  </a:lnTo>
                  <a:lnTo>
                    <a:pt x="12" y="1255"/>
                  </a:lnTo>
                  <a:lnTo>
                    <a:pt x="14" y="1260"/>
                  </a:lnTo>
                  <a:lnTo>
                    <a:pt x="17" y="1258"/>
                  </a:lnTo>
                  <a:lnTo>
                    <a:pt x="19" y="1260"/>
                  </a:lnTo>
                  <a:lnTo>
                    <a:pt x="25" y="1256"/>
                  </a:lnTo>
                  <a:lnTo>
                    <a:pt x="37" y="1253"/>
                  </a:lnTo>
                  <a:lnTo>
                    <a:pt x="42" y="1244"/>
                  </a:lnTo>
                  <a:lnTo>
                    <a:pt x="43" y="1247"/>
                  </a:lnTo>
                  <a:lnTo>
                    <a:pt x="44" y="1256"/>
                  </a:lnTo>
                  <a:lnTo>
                    <a:pt x="52" y="1261"/>
                  </a:lnTo>
                  <a:lnTo>
                    <a:pt x="59" y="1250"/>
                  </a:lnTo>
                  <a:lnTo>
                    <a:pt x="59" y="1248"/>
                  </a:lnTo>
                  <a:lnTo>
                    <a:pt x="56" y="1244"/>
                  </a:lnTo>
                  <a:lnTo>
                    <a:pt x="58" y="1242"/>
                  </a:lnTo>
                  <a:lnTo>
                    <a:pt x="61" y="1246"/>
                  </a:lnTo>
                  <a:lnTo>
                    <a:pt x="68" y="1238"/>
                  </a:lnTo>
                  <a:lnTo>
                    <a:pt x="73" y="1248"/>
                  </a:lnTo>
                  <a:lnTo>
                    <a:pt x="82" y="1238"/>
                  </a:lnTo>
                  <a:lnTo>
                    <a:pt x="89" y="1232"/>
                  </a:lnTo>
                  <a:lnTo>
                    <a:pt x="92" y="1231"/>
                  </a:lnTo>
                  <a:lnTo>
                    <a:pt x="106" y="1239"/>
                  </a:lnTo>
                  <a:lnTo>
                    <a:pt x="107" y="1239"/>
                  </a:lnTo>
                  <a:lnTo>
                    <a:pt x="107" y="1233"/>
                  </a:lnTo>
                  <a:lnTo>
                    <a:pt x="125" y="1227"/>
                  </a:lnTo>
                  <a:lnTo>
                    <a:pt x="148" y="1221"/>
                  </a:lnTo>
                  <a:lnTo>
                    <a:pt x="157" y="1221"/>
                  </a:lnTo>
                  <a:lnTo>
                    <a:pt x="157" y="1219"/>
                  </a:lnTo>
                  <a:lnTo>
                    <a:pt x="156" y="1217"/>
                  </a:lnTo>
                  <a:lnTo>
                    <a:pt x="150" y="1218"/>
                  </a:lnTo>
                  <a:lnTo>
                    <a:pt x="146" y="1214"/>
                  </a:lnTo>
                  <a:lnTo>
                    <a:pt x="148" y="1200"/>
                  </a:lnTo>
                  <a:lnTo>
                    <a:pt x="145" y="1196"/>
                  </a:lnTo>
                  <a:lnTo>
                    <a:pt x="149" y="1194"/>
                  </a:lnTo>
                  <a:lnTo>
                    <a:pt x="157" y="1189"/>
                  </a:lnTo>
                  <a:lnTo>
                    <a:pt x="163" y="1183"/>
                  </a:lnTo>
                  <a:lnTo>
                    <a:pt x="172" y="1188"/>
                  </a:lnTo>
                  <a:lnTo>
                    <a:pt x="174" y="1181"/>
                  </a:lnTo>
                  <a:lnTo>
                    <a:pt x="179" y="1177"/>
                  </a:lnTo>
                  <a:lnTo>
                    <a:pt x="203" y="1166"/>
                  </a:lnTo>
                  <a:lnTo>
                    <a:pt x="203" y="1158"/>
                  </a:lnTo>
                  <a:lnTo>
                    <a:pt x="212" y="1155"/>
                  </a:lnTo>
                  <a:lnTo>
                    <a:pt x="211" y="1149"/>
                  </a:lnTo>
                  <a:lnTo>
                    <a:pt x="225" y="1143"/>
                  </a:lnTo>
                  <a:lnTo>
                    <a:pt x="237" y="1141"/>
                  </a:lnTo>
                  <a:lnTo>
                    <a:pt x="230" y="1131"/>
                  </a:lnTo>
                  <a:lnTo>
                    <a:pt x="230" y="1128"/>
                  </a:lnTo>
                  <a:lnTo>
                    <a:pt x="241" y="1133"/>
                  </a:lnTo>
                  <a:lnTo>
                    <a:pt x="257" y="1135"/>
                  </a:lnTo>
                  <a:lnTo>
                    <a:pt x="260" y="1134"/>
                  </a:lnTo>
                  <a:lnTo>
                    <a:pt x="266" y="1135"/>
                  </a:lnTo>
                  <a:lnTo>
                    <a:pt x="272" y="1131"/>
                  </a:lnTo>
                  <a:lnTo>
                    <a:pt x="281" y="1136"/>
                  </a:lnTo>
                  <a:lnTo>
                    <a:pt x="285" y="1139"/>
                  </a:lnTo>
                  <a:lnTo>
                    <a:pt x="289" y="1139"/>
                  </a:lnTo>
                  <a:lnTo>
                    <a:pt x="283" y="1123"/>
                  </a:lnTo>
                  <a:lnTo>
                    <a:pt x="287" y="1122"/>
                  </a:lnTo>
                  <a:lnTo>
                    <a:pt x="289" y="1118"/>
                  </a:lnTo>
                  <a:lnTo>
                    <a:pt x="288" y="1114"/>
                  </a:lnTo>
                  <a:lnTo>
                    <a:pt x="283" y="1107"/>
                  </a:lnTo>
                  <a:lnTo>
                    <a:pt x="273" y="1102"/>
                  </a:lnTo>
                  <a:lnTo>
                    <a:pt x="266" y="1102"/>
                  </a:lnTo>
                  <a:lnTo>
                    <a:pt x="263" y="1104"/>
                  </a:lnTo>
                  <a:lnTo>
                    <a:pt x="263" y="1102"/>
                  </a:lnTo>
                  <a:lnTo>
                    <a:pt x="264" y="1099"/>
                  </a:lnTo>
                  <a:lnTo>
                    <a:pt x="270" y="1084"/>
                  </a:lnTo>
                  <a:lnTo>
                    <a:pt x="267" y="1077"/>
                  </a:lnTo>
                  <a:lnTo>
                    <a:pt x="259" y="1066"/>
                  </a:lnTo>
                  <a:lnTo>
                    <a:pt x="255" y="1058"/>
                  </a:lnTo>
                  <a:lnTo>
                    <a:pt x="257" y="1054"/>
                  </a:lnTo>
                  <a:lnTo>
                    <a:pt x="269" y="1048"/>
                  </a:lnTo>
                  <a:lnTo>
                    <a:pt x="265" y="1042"/>
                  </a:lnTo>
                  <a:lnTo>
                    <a:pt x="261" y="1044"/>
                  </a:lnTo>
                  <a:lnTo>
                    <a:pt x="260" y="1034"/>
                  </a:lnTo>
                  <a:lnTo>
                    <a:pt x="257" y="1027"/>
                  </a:lnTo>
                  <a:lnTo>
                    <a:pt x="251" y="1020"/>
                  </a:lnTo>
                  <a:lnTo>
                    <a:pt x="243" y="1018"/>
                  </a:lnTo>
                  <a:lnTo>
                    <a:pt x="234" y="1011"/>
                  </a:lnTo>
                  <a:lnTo>
                    <a:pt x="224" y="1004"/>
                  </a:lnTo>
                  <a:lnTo>
                    <a:pt x="236" y="995"/>
                  </a:lnTo>
                  <a:lnTo>
                    <a:pt x="235" y="980"/>
                  </a:lnTo>
                  <a:lnTo>
                    <a:pt x="247" y="982"/>
                  </a:lnTo>
                  <a:lnTo>
                    <a:pt x="248" y="974"/>
                  </a:lnTo>
                  <a:lnTo>
                    <a:pt x="239" y="973"/>
                  </a:lnTo>
                  <a:lnTo>
                    <a:pt x="236" y="970"/>
                  </a:lnTo>
                  <a:lnTo>
                    <a:pt x="237" y="965"/>
                  </a:lnTo>
                  <a:lnTo>
                    <a:pt x="251" y="959"/>
                  </a:lnTo>
                  <a:lnTo>
                    <a:pt x="251" y="955"/>
                  </a:lnTo>
                  <a:lnTo>
                    <a:pt x="243" y="939"/>
                  </a:lnTo>
                  <a:lnTo>
                    <a:pt x="235" y="931"/>
                  </a:lnTo>
                  <a:lnTo>
                    <a:pt x="234" y="928"/>
                  </a:lnTo>
                  <a:lnTo>
                    <a:pt x="223" y="921"/>
                  </a:lnTo>
                  <a:lnTo>
                    <a:pt x="224" y="909"/>
                  </a:lnTo>
                  <a:lnTo>
                    <a:pt x="230" y="910"/>
                  </a:lnTo>
                  <a:lnTo>
                    <a:pt x="233" y="907"/>
                  </a:lnTo>
                  <a:lnTo>
                    <a:pt x="237" y="903"/>
                  </a:lnTo>
                  <a:lnTo>
                    <a:pt x="240" y="887"/>
                  </a:lnTo>
                  <a:lnTo>
                    <a:pt x="237" y="879"/>
                  </a:lnTo>
                  <a:lnTo>
                    <a:pt x="237" y="873"/>
                  </a:lnTo>
                  <a:lnTo>
                    <a:pt x="236" y="870"/>
                  </a:lnTo>
                  <a:lnTo>
                    <a:pt x="237" y="866"/>
                  </a:lnTo>
                  <a:lnTo>
                    <a:pt x="234" y="860"/>
                  </a:lnTo>
                  <a:lnTo>
                    <a:pt x="231" y="844"/>
                  </a:lnTo>
                  <a:lnTo>
                    <a:pt x="229" y="833"/>
                  </a:lnTo>
                  <a:lnTo>
                    <a:pt x="242" y="839"/>
                  </a:lnTo>
                  <a:lnTo>
                    <a:pt x="246" y="837"/>
                  </a:lnTo>
                  <a:lnTo>
                    <a:pt x="254" y="845"/>
                  </a:lnTo>
                  <a:lnTo>
                    <a:pt x="264" y="843"/>
                  </a:lnTo>
                  <a:lnTo>
                    <a:pt x="271" y="837"/>
                  </a:lnTo>
                  <a:lnTo>
                    <a:pt x="289" y="842"/>
                  </a:lnTo>
                  <a:lnTo>
                    <a:pt x="289" y="849"/>
                  </a:lnTo>
                  <a:lnTo>
                    <a:pt x="287" y="850"/>
                  </a:lnTo>
                  <a:lnTo>
                    <a:pt x="288" y="857"/>
                  </a:lnTo>
                  <a:lnTo>
                    <a:pt x="297" y="857"/>
                  </a:lnTo>
                  <a:lnTo>
                    <a:pt x="312" y="861"/>
                  </a:lnTo>
                  <a:lnTo>
                    <a:pt x="309" y="845"/>
                  </a:lnTo>
                  <a:lnTo>
                    <a:pt x="308" y="842"/>
                  </a:lnTo>
                  <a:lnTo>
                    <a:pt x="305" y="842"/>
                  </a:lnTo>
                  <a:lnTo>
                    <a:pt x="305" y="837"/>
                  </a:lnTo>
                  <a:lnTo>
                    <a:pt x="300" y="830"/>
                  </a:lnTo>
                  <a:lnTo>
                    <a:pt x="300" y="824"/>
                  </a:lnTo>
                  <a:lnTo>
                    <a:pt x="295" y="824"/>
                  </a:lnTo>
                  <a:lnTo>
                    <a:pt x="294" y="809"/>
                  </a:lnTo>
                  <a:lnTo>
                    <a:pt x="279" y="810"/>
                  </a:lnTo>
                  <a:lnTo>
                    <a:pt x="277" y="795"/>
                  </a:lnTo>
                  <a:lnTo>
                    <a:pt x="273" y="784"/>
                  </a:lnTo>
                  <a:lnTo>
                    <a:pt x="270" y="776"/>
                  </a:lnTo>
                  <a:lnTo>
                    <a:pt x="265" y="768"/>
                  </a:lnTo>
                  <a:lnTo>
                    <a:pt x="264" y="765"/>
                  </a:lnTo>
                  <a:lnTo>
                    <a:pt x="270" y="748"/>
                  </a:lnTo>
                  <a:lnTo>
                    <a:pt x="282" y="745"/>
                  </a:lnTo>
                  <a:lnTo>
                    <a:pt x="301" y="738"/>
                  </a:lnTo>
                  <a:lnTo>
                    <a:pt x="324" y="742"/>
                  </a:lnTo>
                  <a:lnTo>
                    <a:pt x="347" y="748"/>
                  </a:lnTo>
                  <a:lnTo>
                    <a:pt x="362" y="750"/>
                  </a:lnTo>
                  <a:lnTo>
                    <a:pt x="371" y="742"/>
                  </a:lnTo>
                  <a:lnTo>
                    <a:pt x="379" y="737"/>
                  </a:lnTo>
                  <a:lnTo>
                    <a:pt x="396" y="742"/>
                  </a:lnTo>
                  <a:lnTo>
                    <a:pt x="399" y="732"/>
                  </a:lnTo>
                  <a:lnTo>
                    <a:pt x="402" y="708"/>
                  </a:lnTo>
                  <a:lnTo>
                    <a:pt x="391" y="711"/>
                  </a:lnTo>
                  <a:lnTo>
                    <a:pt x="392" y="702"/>
                  </a:lnTo>
                  <a:lnTo>
                    <a:pt x="389" y="702"/>
                  </a:lnTo>
                  <a:lnTo>
                    <a:pt x="386" y="699"/>
                  </a:lnTo>
                  <a:lnTo>
                    <a:pt x="391" y="665"/>
                  </a:lnTo>
                  <a:lnTo>
                    <a:pt x="380" y="664"/>
                  </a:lnTo>
                  <a:lnTo>
                    <a:pt x="379" y="653"/>
                  </a:lnTo>
                  <a:lnTo>
                    <a:pt x="323" y="641"/>
                  </a:lnTo>
                  <a:lnTo>
                    <a:pt x="323" y="630"/>
                  </a:lnTo>
                  <a:lnTo>
                    <a:pt x="318" y="628"/>
                  </a:lnTo>
                  <a:lnTo>
                    <a:pt x="314" y="624"/>
                  </a:lnTo>
                  <a:lnTo>
                    <a:pt x="314" y="620"/>
                  </a:lnTo>
                  <a:lnTo>
                    <a:pt x="315" y="606"/>
                  </a:lnTo>
                  <a:lnTo>
                    <a:pt x="314" y="601"/>
                  </a:lnTo>
                  <a:lnTo>
                    <a:pt x="312" y="599"/>
                  </a:lnTo>
                  <a:lnTo>
                    <a:pt x="302" y="594"/>
                  </a:lnTo>
                  <a:lnTo>
                    <a:pt x="301" y="584"/>
                  </a:lnTo>
                  <a:lnTo>
                    <a:pt x="295" y="578"/>
                  </a:lnTo>
                  <a:lnTo>
                    <a:pt x="294" y="572"/>
                  </a:lnTo>
                  <a:lnTo>
                    <a:pt x="294" y="568"/>
                  </a:lnTo>
                  <a:lnTo>
                    <a:pt x="300" y="563"/>
                  </a:lnTo>
                  <a:lnTo>
                    <a:pt x="300" y="560"/>
                  </a:lnTo>
                  <a:lnTo>
                    <a:pt x="295" y="558"/>
                  </a:lnTo>
                  <a:lnTo>
                    <a:pt x="290" y="556"/>
                  </a:lnTo>
                  <a:lnTo>
                    <a:pt x="288" y="552"/>
                  </a:lnTo>
                  <a:lnTo>
                    <a:pt x="288" y="548"/>
                  </a:lnTo>
                  <a:lnTo>
                    <a:pt x="290" y="542"/>
                  </a:lnTo>
                  <a:lnTo>
                    <a:pt x="300" y="536"/>
                  </a:lnTo>
                  <a:lnTo>
                    <a:pt x="303" y="533"/>
                  </a:lnTo>
                  <a:lnTo>
                    <a:pt x="306" y="522"/>
                  </a:lnTo>
                  <a:lnTo>
                    <a:pt x="308" y="514"/>
                  </a:lnTo>
                  <a:lnTo>
                    <a:pt x="312" y="511"/>
                  </a:lnTo>
                  <a:lnTo>
                    <a:pt x="324" y="510"/>
                  </a:lnTo>
                  <a:lnTo>
                    <a:pt x="331" y="504"/>
                  </a:lnTo>
                  <a:lnTo>
                    <a:pt x="338" y="505"/>
                  </a:lnTo>
                  <a:lnTo>
                    <a:pt x="342" y="503"/>
                  </a:lnTo>
                  <a:lnTo>
                    <a:pt x="339" y="498"/>
                  </a:lnTo>
                  <a:lnTo>
                    <a:pt x="339" y="492"/>
                  </a:lnTo>
                  <a:lnTo>
                    <a:pt x="342" y="485"/>
                  </a:lnTo>
                  <a:lnTo>
                    <a:pt x="347" y="483"/>
                  </a:lnTo>
                  <a:lnTo>
                    <a:pt x="355" y="482"/>
                  </a:lnTo>
                  <a:lnTo>
                    <a:pt x="359" y="480"/>
                  </a:lnTo>
                  <a:lnTo>
                    <a:pt x="359" y="477"/>
                  </a:lnTo>
                  <a:lnTo>
                    <a:pt x="356" y="475"/>
                  </a:lnTo>
                  <a:lnTo>
                    <a:pt x="348" y="471"/>
                  </a:lnTo>
                  <a:lnTo>
                    <a:pt x="336" y="465"/>
                  </a:lnTo>
                  <a:lnTo>
                    <a:pt x="331" y="453"/>
                  </a:lnTo>
                  <a:lnTo>
                    <a:pt x="323" y="447"/>
                  </a:lnTo>
                  <a:lnTo>
                    <a:pt x="314" y="447"/>
                  </a:lnTo>
                  <a:lnTo>
                    <a:pt x="315" y="439"/>
                  </a:lnTo>
                  <a:lnTo>
                    <a:pt x="312" y="434"/>
                  </a:lnTo>
                  <a:lnTo>
                    <a:pt x="312" y="431"/>
                  </a:lnTo>
                  <a:lnTo>
                    <a:pt x="314" y="427"/>
                  </a:lnTo>
                  <a:lnTo>
                    <a:pt x="314" y="423"/>
                  </a:lnTo>
                  <a:lnTo>
                    <a:pt x="313" y="423"/>
                  </a:lnTo>
                  <a:lnTo>
                    <a:pt x="301" y="420"/>
                  </a:lnTo>
                  <a:lnTo>
                    <a:pt x="300" y="417"/>
                  </a:lnTo>
                  <a:lnTo>
                    <a:pt x="306" y="413"/>
                  </a:lnTo>
                  <a:lnTo>
                    <a:pt x="332" y="405"/>
                  </a:lnTo>
                  <a:lnTo>
                    <a:pt x="336" y="403"/>
                  </a:lnTo>
                  <a:lnTo>
                    <a:pt x="338" y="399"/>
                  </a:lnTo>
                  <a:lnTo>
                    <a:pt x="336" y="378"/>
                  </a:lnTo>
                  <a:lnTo>
                    <a:pt x="336" y="368"/>
                  </a:lnTo>
                  <a:lnTo>
                    <a:pt x="338" y="363"/>
                  </a:lnTo>
                  <a:lnTo>
                    <a:pt x="351" y="355"/>
                  </a:lnTo>
                  <a:lnTo>
                    <a:pt x="363" y="345"/>
                  </a:lnTo>
                  <a:lnTo>
                    <a:pt x="381" y="339"/>
                  </a:lnTo>
                  <a:lnTo>
                    <a:pt x="384" y="324"/>
                  </a:lnTo>
                  <a:lnTo>
                    <a:pt x="386" y="312"/>
                  </a:lnTo>
                  <a:lnTo>
                    <a:pt x="387" y="292"/>
                  </a:lnTo>
                  <a:lnTo>
                    <a:pt x="391" y="279"/>
                  </a:lnTo>
                  <a:lnTo>
                    <a:pt x="397" y="267"/>
                  </a:lnTo>
                  <a:lnTo>
                    <a:pt x="395" y="265"/>
                  </a:lnTo>
                  <a:lnTo>
                    <a:pt x="395" y="257"/>
                  </a:lnTo>
                  <a:lnTo>
                    <a:pt x="395" y="248"/>
                  </a:lnTo>
                  <a:lnTo>
                    <a:pt x="392" y="241"/>
                  </a:lnTo>
                  <a:lnTo>
                    <a:pt x="385" y="236"/>
                  </a:lnTo>
                  <a:lnTo>
                    <a:pt x="371" y="215"/>
                  </a:lnTo>
                  <a:lnTo>
                    <a:pt x="369" y="208"/>
                  </a:lnTo>
                  <a:lnTo>
                    <a:pt x="369" y="203"/>
                  </a:lnTo>
                  <a:lnTo>
                    <a:pt x="373" y="196"/>
                  </a:lnTo>
                  <a:lnTo>
                    <a:pt x="391" y="187"/>
                  </a:lnTo>
                  <a:lnTo>
                    <a:pt x="402" y="181"/>
                  </a:lnTo>
                  <a:lnTo>
                    <a:pt x="401" y="167"/>
                  </a:lnTo>
                  <a:lnTo>
                    <a:pt x="402" y="160"/>
                  </a:lnTo>
                  <a:lnTo>
                    <a:pt x="401" y="154"/>
                  </a:lnTo>
                  <a:lnTo>
                    <a:pt x="393" y="143"/>
                  </a:lnTo>
                  <a:lnTo>
                    <a:pt x="392" y="138"/>
                  </a:lnTo>
                  <a:lnTo>
                    <a:pt x="395" y="135"/>
                  </a:lnTo>
                  <a:lnTo>
                    <a:pt x="399" y="132"/>
                  </a:lnTo>
                  <a:lnTo>
                    <a:pt x="416" y="130"/>
                  </a:lnTo>
                  <a:lnTo>
                    <a:pt x="422" y="124"/>
                  </a:lnTo>
                  <a:lnTo>
                    <a:pt x="421" y="118"/>
                  </a:lnTo>
                  <a:lnTo>
                    <a:pt x="410" y="96"/>
                  </a:lnTo>
                  <a:lnTo>
                    <a:pt x="401" y="82"/>
                  </a:lnTo>
                  <a:lnTo>
                    <a:pt x="391" y="75"/>
                  </a:lnTo>
                  <a:lnTo>
                    <a:pt x="406" y="65"/>
                  </a:lnTo>
                  <a:lnTo>
                    <a:pt x="418" y="62"/>
                  </a:lnTo>
                  <a:lnTo>
                    <a:pt x="424" y="54"/>
                  </a:lnTo>
                  <a:lnTo>
                    <a:pt x="429" y="53"/>
                  </a:lnTo>
                  <a:lnTo>
                    <a:pt x="434" y="57"/>
                  </a:lnTo>
                  <a:lnTo>
                    <a:pt x="439" y="56"/>
                  </a:lnTo>
                  <a:lnTo>
                    <a:pt x="445" y="54"/>
                  </a:lnTo>
                  <a:lnTo>
                    <a:pt x="450" y="57"/>
                  </a:lnTo>
                  <a:lnTo>
                    <a:pt x="459" y="58"/>
                  </a:lnTo>
                  <a:lnTo>
                    <a:pt x="468" y="56"/>
                  </a:lnTo>
                  <a:lnTo>
                    <a:pt x="474" y="52"/>
                  </a:lnTo>
                  <a:lnTo>
                    <a:pt x="483" y="52"/>
                  </a:lnTo>
                  <a:lnTo>
                    <a:pt x="492" y="52"/>
                  </a:lnTo>
                  <a:lnTo>
                    <a:pt x="496" y="52"/>
                  </a:lnTo>
                  <a:lnTo>
                    <a:pt x="495" y="45"/>
                  </a:lnTo>
                  <a:lnTo>
                    <a:pt x="507" y="41"/>
                  </a:lnTo>
                  <a:lnTo>
                    <a:pt x="508" y="47"/>
                  </a:lnTo>
                  <a:lnTo>
                    <a:pt x="534" y="39"/>
                  </a:lnTo>
                  <a:lnTo>
                    <a:pt x="534" y="30"/>
                  </a:lnTo>
                  <a:lnTo>
                    <a:pt x="543" y="39"/>
                  </a:lnTo>
                  <a:lnTo>
                    <a:pt x="554" y="47"/>
                  </a:lnTo>
                  <a:lnTo>
                    <a:pt x="560" y="53"/>
                  </a:lnTo>
                  <a:lnTo>
                    <a:pt x="565" y="52"/>
                  </a:lnTo>
                  <a:lnTo>
                    <a:pt x="570" y="50"/>
                  </a:lnTo>
                  <a:lnTo>
                    <a:pt x="566" y="47"/>
                  </a:lnTo>
                  <a:lnTo>
                    <a:pt x="568" y="32"/>
                  </a:lnTo>
                  <a:lnTo>
                    <a:pt x="572" y="24"/>
                  </a:lnTo>
                  <a:lnTo>
                    <a:pt x="583" y="1"/>
                  </a:lnTo>
                  <a:lnTo>
                    <a:pt x="589" y="0"/>
                  </a:lnTo>
                  <a:lnTo>
                    <a:pt x="590" y="4"/>
                  </a:lnTo>
                  <a:lnTo>
                    <a:pt x="601" y="6"/>
                  </a:lnTo>
                  <a:lnTo>
                    <a:pt x="601" y="4"/>
                  </a:lnTo>
                  <a:lnTo>
                    <a:pt x="616" y="10"/>
                  </a:lnTo>
                  <a:lnTo>
                    <a:pt x="634" y="18"/>
                  </a:lnTo>
                  <a:lnTo>
                    <a:pt x="644" y="25"/>
                  </a:lnTo>
                  <a:lnTo>
                    <a:pt x="651" y="28"/>
                  </a:lnTo>
                  <a:lnTo>
                    <a:pt x="659" y="35"/>
                  </a:lnTo>
                  <a:lnTo>
                    <a:pt x="671" y="48"/>
                  </a:lnTo>
                  <a:lnTo>
                    <a:pt x="677" y="53"/>
                  </a:lnTo>
                  <a:lnTo>
                    <a:pt x="683" y="54"/>
                  </a:lnTo>
                  <a:lnTo>
                    <a:pt x="692" y="57"/>
                  </a:lnTo>
                  <a:lnTo>
                    <a:pt x="695" y="60"/>
                  </a:lnTo>
                  <a:lnTo>
                    <a:pt x="699" y="65"/>
                  </a:lnTo>
                  <a:lnTo>
                    <a:pt x="701" y="70"/>
                  </a:lnTo>
                  <a:lnTo>
                    <a:pt x="701" y="81"/>
                  </a:lnTo>
                  <a:lnTo>
                    <a:pt x="707" y="81"/>
                  </a:lnTo>
                  <a:lnTo>
                    <a:pt x="713" y="74"/>
                  </a:lnTo>
                  <a:lnTo>
                    <a:pt x="721" y="71"/>
                  </a:lnTo>
                  <a:lnTo>
                    <a:pt x="725" y="72"/>
                  </a:lnTo>
                  <a:lnTo>
                    <a:pt x="736" y="80"/>
                  </a:lnTo>
                  <a:lnTo>
                    <a:pt x="742" y="87"/>
                  </a:lnTo>
                  <a:lnTo>
                    <a:pt x="748" y="99"/>
                  </a:lnTo>
                  <a:lnTo>
                    <a:pt x="751" y="106"/>
                  </a:lnTo>
                  <a:lnTo>
                    <a:pt x="759" y="112"/>
                  </a:lnTo>
                  <a:lnTo>
                    <a:pt x="763" y="114"/>
                  </a:lnTo>
                  <a:lnTo>
                    <a:pt x="766" y="113"/>
                  </a:lnTo>
                  <a:lnTo>
                    <a:pt x="770" y="110"/>
                  </a:lnTo>
                  <a:lnTo>
                    <a:pt x="769" y="102"/>
                  </a:lnTo>
                  <a:lnTo>
                    <a:pt x="771" y="100"/>
                  </a:lnTo>
                  <a:lnTo>
                    <a:pt x="778" y="101"/>
                  </a:lnTo>
                  <a:lnTo>
                    <a:pt x="782" y="105"/>
                  </a:lnTo>
                  <a:lnTo>
                    <a:pt x="783" y="112"/>
                  </a:lnTo>
                  <a:lnTo>
                    <a:pt x="787" y="117"/>
                  </a:lnTo>
                  <a:lnTo>
                    <a:pt x="797" y="120"/>
                  </a:lnTo>
                  <a:lnTo>
                    <a:pt x="814" y="124"/>
                  </a:lnTo>
                  <a:lnTo>
                    <a:pt x="824" y="131"/>
                  </a:lnTo>
                  <a:lnTo>
                    <a:pt x="835" y="128"/>
                  </a:lnTo>
                  <a:lnTo>
                    <a:pt x="839" y="123"/>
                  </a:lnTo>
                  <a:lnTo>
                    <a:pt x="850" y="117"/>
                  </a:lnTo>
                  <a:lnTo>
                    <a:pt x="857" y="108"/>
                  </a:lnTo>
                  <a:lnTo>
                    <a:pt x="860" y="101"/>
                  </a:lnTo>
                  <a:lnTo>
                    <a:pt x="860" y="95"/>
                  </a:lnTo>
                  <a:lnTo>
                    <a:pt x="860" y="89"/>
                  </a:lnTo>
                  <a:lnTo>
                    <a:pt x="856" y="82"/>
                  </a:lnTo>
                  <a:lnTo>
                    <a:pt x="851" y="72"/>
                  </a:lnTo>
                  <a:lnTo>
                    <a:pt x="845" y="65"/>
                  </a:lnTo>
                  <a:lnTo>
                    <a:pt x="837" y="60"/>
                  </a:lnTo>
                  <a:lnTo>
                    <a:pt x="842" y="57"/>
                  </a:lnTo>
                  <a:lnTo>
                    <a:pt x="843" y="56"/>
                  </a:lnTo>
                  <a:lnTo>
                    <a:pt x="845" y="57"/>
                  </a:lnTo>
                  <a:lnTo>
                    <a:pt x="844" y="58"/>
                  </a:lnTo>
                  <a:lnTo>
                    <a:pt x="847" y="57"/>
                  </a:lnTo>
                  <a:lnTo>
                    <a:pt x="849" y="62"/>
                  </a:lnTo>
                  <a:lnTo>
                    <a:pt x="854" y="59"/>
                  </a:lnTo>
                  <a:lnTo>
                    <a:pt x="854" y="62"/>
                  </a:lnTo>
                  <a:lnTo>
                    <a:pt x="849" y="63"/>
                  </a:lnTo>
                  <a:lnTo>
                    <a:pt x="850" y="64"/>
                  </a:lnTo>
                  <a:lnTo>
                    <a:pt x="853" y="64"/>
                  </a:lnTo>
                  <a:lnTo>
                    <a:pt x="853" y="65"/>
                  </a:lnTo>
                  <a:lnTo>
                    <a:pt x="856" y="64"/>
                  </a:lnTo>
                  <a:lnTo>
                    <a:pt x="861" y="56"/>
                  </a:lnTo>
                  <a:lnTo>
                    <a:pt x="868" y="53"/>
                  </a:lnTo>
                  <a:lnTo>
                    <a:pt x="874" y="46"/>
                  </a:lnTo>
                  <a:lnTo>
                    <a:pt x="880" y="46"/>
                  </a:lnTo>
                  <a:lnTo>
                    <a:pt x="884" y="46"/>
                  </a:lnTo>
                  <a:lnTo>
                    <a:pt x="885" y="45"/>
                  </a:lnTo>
                  <a:lnTo>
                    <a:pt x="882" y="45"/>
                  </a:lnTo>
                  <a:lnTo>
                    <a:pt x="884" y="42"/>
                  </a:lnTo>
                  <a:lnTo>
                    <a:pt x="890" y="41"/>
                  </a:lnTo>
                  <a:lnTo>
                    <a:pt x="898" y="42"/>
                  </a:lnTo>
                  <a:lnTo>
                    <a:pt x="902" y="46"/>
                  </a:lnTo>
                  <a:lnTo>
                    <a:pt x="905" y="51"/>
                  </a:lnTo>
                  <a:lnTo>
                    <a:pt x="905" y="53"/>
                  </a:lnTo>
                  <a:lnTo>
                    <a:pt x="897" y="65"/>
                  </a:lnTo>
                  <a:lnTo>
                    <a:pt x="897" y="70"/>
                  </a:lnTo>
                  <a:lnTo>
                    <a:pt x="894" y="72"/>
                  </a:lnTo>
                  <a:lnTo>
                    <a:pt x="898" y="77"/>
                  </a:lnTo>
                  <a:lnTo>
                    <a:pt x="903" y="77"/>
                  </a:lnTo>
                  <a:lnTo>
                    <a:pt x="904" y="84"/>
                  </a:lnTo>
                  <a:lnTo>
                    <a:pt x="918" y="86"/>
                  </a:lnTo>
                  <a:lnTo>
                    <a:pt x="926" y="89"/>
                  </a:lnTo>
                  <a:lnTo>
                    <a:pt x="933" y="94"/>
                  </a:lnTo>
                  <a:lnTo>
                    <a:pt x="927" y="105"/>
                  </a:lnTo>
                  <a:lnTo>
                    <a:pt x="929" y="111"/>
                  </a:lnTo>
                  <a:lnTo>
                    <a:pt x="950" y="102"/>
                  </a:lnTo>
                  <a:lnTo>
                    <a:pt x="956" y="86"/>
                  </a:lnTo>
                  <a:lnTo>
                    <a:pt x="964" y="84"/>
                  </a:lnTo>
                  <a:lnTo>
                    <a:pt x="958" y="94"/>
                  </a:lnTo>
                  <a:lnTo>
                    <a:pt x="960" y="96"/>
                  </a:lnTo>
                  <a:lnTo>
                    <a:pt x="972" y="101"/>
                  </a:lnTo>
                  <a:lnTo>
                    <a:pt x="975" y="105"/>
                  </a:lnTo>
                  <a:lnTo>
                    <a:pt x="975" y="112"/>
                  </a:lnTo>
                  <a:lnTo>
                    <a:pt x="980" y="119"/>
                  </a:lnTo>
                  <a:lnTo>
                    <a:pt x="984" y="126"/>
                  </a:lnTo>
                  <a:lnTo>
                    <a:pt x="988" y="128"/>
                  </a:lnTo>
                  <a:lnTo>
                    <a:pt x="993" y="129"/>
                  </a:lnTo>
                  <a:lnTo>
                    <a:pt x="998" y="141"/>
                  </a:lnTo>
                  <a:lnTo>
                    <a:pt x="1006" y="160"/>
                  </a:lnTo>
                  <a:lnTo>
                    <a:pt x="1012" y="166"/>
                  </a:lnTo>
                  <a:lnTo>
                    <a:pt x="1023" y="172"/>
                  </a:lnTo>
                  <a:lnTo>
                    <a:pt x="1026" y="178"/>
                  </a:lnTo>
                  <a:lnTo>
                    <a:pt x="1031" y="197"/>
                  </a:lnTo>
                  <a:lnTo>
                    <a:pt x="1038" y="232"/>
                  </a:lnTo>
                  <a:lnTo>
                    <a:pt x="1040" y="236"/>
                  </a:lnTo>
                  <a:lnTo>
                    <a:pt x="1048" y="241"/>
                  </a:lnTo>
                  <a:lnTo>
                    <a:pt x="1061" y="243"/>
                  </a:lnTo>
                  <a:lnTo>
                    <a:pt x="1066" y="239"/>
                  </a:lnTo>
                  <a:lnTo>
                    <a:pt x="1070" y="239"/>
                  </a:lnTo>
                  <a:lnTo>
                    <a:pt x="1073" y="237"/>
                  </a:lnTo>
                  <a:lnTo>
                    <a:pt x="1073" y="229"/>
                  </a:lnTo>
                  <a:lnTo>
                    <a:pt x="1076" y="225"/>
                  </a:lnTo>
                  <a:lnTo>
                    <a:pt x="1080" y="224"/>
                  </a:lnTo>
                  <a:lnTo>
                    <a:pt x="1091" y="221"/>
                  </a:lnTo>
                  <a:lnTo>
                    <a:pt x="1101" y="215"/>
                  </a:lnTo>
                  <a:lnTo>
                    <a:pt x="1109" y="208"/>
                  </a:lnTo>
                  <a:lnTo>
                    <a:pt x="1113" y="207"/>
                  </a:lnTo>
                  <a:lnTo>
                    <a:pt x="1117" y="208"/>
                  </a:lnTo>
                  <a:lnTo>
                    <a:pt x="1138" y="217"/>
                  </a:lnTo>
                  <a:lnTo>
                    <a:pt x="1141" y="220"/>
                  </a:lnTo>
                  <a:lnTo>
                    <a:pt x="1144" y="226"/>
                  </a:lnTo>
                  <a:lnTo>
                    <a:pt x="1149" y="230"/>
                  </a:lnTo>
                  <a:lnTo>
                    <a:pt x="1171" y="235"/>
                  </a:lnTo>
                  <a:lnTo>
                    <a:pt x="1185" y="237"/>
                  </a:lnTo>
                  <a:lnTo>
                    <a:pt x="1187" y="239"/>
                  </a:lnTo>
                  <a:lnTo>
                    <a:pt x="1187" y="244"/>
                  </a:lnTo>
                  <a:lnTo>
                    <a:pt x="1185" y="251"/>
                  </a:lnTo>
                  <a:lnTo>
                    <a:pt x="1185" y="255"/>
                  </a:lnTo>
                  <a:lnTo>
                    <a:pt x="1189" y="261"/>
                  </a:lnTo>
                  <a:lnTo>
                    <a:pt x="1191" y="272"/>
                  </a:lnTo>
                  <a:close/>
                </a:path>
              </a:pathLst>
            </a:custGeom>
            <a:solidFill>
              <a:schemeClr val="accent2">
                <a:lumMod val="40000"/>
                <a:lumOff val="6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a:p>
          </p:txBody>
        </p:sp>
        <p:sp>
          <p:nvSpPr>
            <p:cNvPr id="293" name="Freeform 88">
              <a:extLst>
                <a:ext uri="{FF2B5EF4-FFF2-40B4-BE49-F238E27FC236}">
                  <a16:creationId xmlns:a16="http://schemas.microsoft.com/office/drawing/2014/main" id="{F7B1D9E1-D057-98CC-AA99-5054B5BF2BE7}"/>
                </a:ext>
              </a:extLst>
            </p:cNvPr>
            <p:cNvSpPr>
              <a:spLocks/>
            </p:cNvSpPr>
            <p:nvPr/>
          </p:nvSpPr>
          <p:spPr bwMode="auto">
            <a:xfrm>
              <a:off x="2493" y="2966"/>
              <a:ext cx="595" cy="1090"/>
            </a:xfrm>
            <a:custGeom>
              <a:avLst/>
              <a:gdLst>
                <a:gd name="T0" fmla="*/ 0 w 1191"/>
                <a:gd name="T1" fmla="*/ 0 h 2181"/>
                <a:gd name="T2" fmla="*/ 0 w 1191"/>
                <a:gd name="T3" fmla="*/ 0 h 2181"/>
                <a:gd name="T4" fmla="*/ 0 w 1191"/>
                <a:gd name="T5" fmla="*/ 0 h 2181"/>
                <a:gd name="T6" fmla="*/ 0 w 1191"/>
                <a:gd name="T7" fmla="*/ 0 h 2181"/>
                <a:gd name="T8" fmla="*/ 0 w 1191"/>
                <a:gd name="T9" fmla="*/ 0 h 2181"/>
                <a:gd name="T10" fmla="*/ 0 w 1191"/>
                <a:gd name="T11" fmla="*/ 0 h 2181"/>
                <a:gd name="T12" fmla="*/ 0 w 1191"/>
                <a:gd name="T13" fmla="*/ 0 h 2181"/>
                <a:gd name="T14" fmla="*/ 0 w 1191"/>
                <a:gd name="T15" fmla="*/ 0 h 2181"/>
                <a:gd name="T16" fmla="*/ 0 w 1191"/>
                <a:gd name="T17" fmla="*/ 0 h 2181"/>
                <a:gd name="T18" fmla="*/ 0 w 1191"/>
                <a:gd name="T19" fmla="*/ 0 h 2181"/>
                <a:gd name="T20" fmla="*/ 0 w 1191"/>
                <a:gd name="T21" fmla="*/ 0 h 2181"/>
                <a:gd name="T22" fmla="*/ 0 w 1191"/>
                <a:gd name="T23" fmla="*/ 0 h 2181"/>
                <a:gd name="T24" fmla="*/ 0 w 1191"/>
                <a:gd name="T25" fmla="*/ 0 h 2181"/>
                <a:gd name="T26" fmla="*/ 0 w 1191"/>
                <a:gd name="T27" fmla="*/ 0 h 2181"/>
                <a:gd name="T28" fmla="*/ 0 w 1191"/>
                <a:gd name="T29" fmla="*/ 0 h 2181"/>
                <a:gd name="T30" fmla="*/ 0 w 1191"/>
                <a:gd name="T31" fmla="*/ 0 h 2181"/>
                <a:gd name="T32" fmla="*/ 0 w 1191"/>
                <a:gd name="T33" fmla="*/ 0 h 2181"/>
                <a:gd name="T34" fmla="*/ 0 w 1191"/>
                <a:gd name="T35" fmla="*/ 0 h 2181"/>
                <a:gd name="T36" fmla="*/ 0 w 1191"/>
                <a:gd name="T37" fmla="*/ 0 h 2181"/>
                <a:gd name="T38" fmla="*/ 0 w 1191"/>
                <a:gd name="T39" fmla="*/ 0 h 2181"/>
                <a:gd name="T40" fmla="*/ 0 w 1191"/>
                <a:gd name="T41" fmla="*/ 0 h 2181"/>
                <a:gd name="T42" fmla="*/ 0 w 1191"/>
                <a:gd name="T43" fmla="*/ 0 h 2181"/>
                <a:gd name="T44" fmla="*/ 0 w 1191"/>
                <a:gd name="T45" fmla="*/ 0 h 2181"/>
                <a:gd name="T46" fmla="*/ 0 w 1191"/>
                <a:gd name="T47" fmla="*/ 0 h 2181"/>
                <a:gd name="T48" fmla="*/ 0 w 1191"/>
                <a:gd name="T49" fmla="*/ 0 h 2181"/>
                <a:gd name="T50" fmla="*/ 0 w 1191"/>
                <a:gd name="T51" fmla="*/ 0 h 2181"/>
                <a:gd name="T52" fmla="*/ 0 w 1191"/>
                <a:gd name="T53" fmla="*/ 0 h 2181"/>
                <a:gd name="T54" fmla="*/ 0 w 1191"/>
                <a:gd name="T55" fmla="*/ 0 h 2181"/>
                <a:gd name="T56" fmla="*/ 0 w 1191"/>
                <a:gd name="T57" fmla="*/ 0 h 2181"/>
                <a:gd name="T58" fmla="*/ 0 w 1191"/>
                <a:gd name="T59" fmla="*/ 0 h 2181"/>
                <a:gd name="T60" fmla="*/ 0 w 1191"/>
                <a:gd name="T61" fmla="*/ 0 h 2181"/>
                <a:gd name="T62" fmla="*/ 0 w 1191"/>
                <a:gd name="T63" fmla="*/ 0 h 2181"/>
                <a:gd name="T64" fmla="*/ 0 w 1191"/>
                <a:gd name="T65" fmla="*/ 0 h 2181"/>
                <a:gd name="T66" fmla="*/ 0 w 1191"/>
                <a:gd name="T67" fmla="*/ 0 h 2181"/>
                <a:gd name="T68" fmla="*/ 0 w 1191"/>
                <a:gd name="T69" fmla="*/ 0 h 2181"/>
                <a:gd name="T70" fmla="*/ 0 w 1191"/>
                <a:gd name="T71" fmla="*/ 0 h 2181"/>
                <a:gd name="T72" fmla="*/ 0 w 1191"/>
                <a:gd name="T73" fmla="*/ 0 h 2181"/>
                <a:gd name="T74" fmla="*/ 0 w 1191"/>
                <a:gd name="T75" fmla="*/ 0 h 2181"/>
                <a:gd name="T76" fmla="*/ 0 w 1191"/>
                <a:gd name="T77" fmla="*/ 0 h 2181"/>
                <a:gd name="T78" fmla="*/ 0 w 1191"/>
                <a:gd name="T79" fmla="*/ 0 h 2181"/>
                <a:gd name="T80" fmla="*/ 0 w 1191"/>
                <a:gd name="T81" fmla="*/ 0 h 2181"/>
                <a:gd name="T82" fmla="*/ 0 w 1191"/>
                <a:gd name="T83" fmla="*/ 0 h 2181"/>
                <a:gd name="T84" fmla="*/ 0 w 1191"/>
                <a:gd name="T85" fmla="*/ 0 h 2181"/>
                <a:gd name="T86" fmla="*/ 0 w 1191"/>
                <a:gd name="T87" fmla="*/ 0 h 2181"/>
                <a:gd name="T88" fmla="*/ 0 w 1191"/>
                <a:gd name="T89" fmla="*/ 0 h 2181"/>
                <a:gd name="T90" fmla="*/ 0 w 1191"/>
                <a:gd name="T91" fmla="*/ 0 h 2181"/>
                <a:gd name="T92" fmla="*/ 0 w 1191"/>
                <a:gd name="T93" fmla="*/ 0 h 2181"/>
                <a:gd name="T94" fmla="*/ 0 w 1191"/>
                <a:gd name="T95" fmla="*/ 0 h 2181"/>
                <a:gd name="T96" fmla="*/ 0 w 1191"/>
                <a:gd name="T97" fmla="*/ 0 h 2181"/>
                <a:gd name="T98" fmla="*/ 0 w 1191"/>
                <a:gd name="T99" fmla="*/ 0 h 2181"/>
                <a:gd name="T100" fmla="*/ 0 w 1191"/>
                <a:gd name="T101" fmla="*/ 0 h 2181"/>
                <a:gd name="T102" fmla="*/ 0 w 1191"/>
                <a:gd name="T103" fmla="*/ 0 h 2181"/>
                <a:gd name="T104" fmla="*/ 0 w 1191"/>
                <a:gd name="T105" fmla="*/ 0 h 2181"/>
                <a:gd name="T106" fmla="*/ 0 w 1191"/>
                <a:gd name="T107" fmla="*/ 0 h 2181"/>
                <a:gd name="T108" fmla="*/ 0 w 1191"/>
                <a:gd name="T109" fmla="*/ 0 h 2181"/>
                <a:gd name="T110" fmla="*/ 0 w 1191"/>
                <a:gd name="T111" fmla="*/ 0 h 2181"/>
                <a:gd name="T112" fmla="*/ 0 w 1191"/>
                <a:gd name="T113" fmla="*/ 0 h 2181"/>
                <a:gd name="T114" fmla="*/ 0 w 1191"/>
                <a:gd name="T115" fmla="*/ 0 h 2181"/>
                <a:gd name="T116" fmla="*/ 0 w 1191"/>
                <a:gd name="T117" fmla="*/ 0 h 218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191"/>
                <a:gd name="T178" fmla="*/ 0 h 2181"/>
                <a:gd name="T179" fmla="*/ 1191 w 1191"/>
                <a:gd name="T180" fmla="*/ 2181 h 2181"/>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191" h="2181">
                  <a:moveTo>
                    <a:pt x="815" y="2181"/>
                  </a:moveTo>
                  <a:lnTo>
                    <a:pt x="815" y="2167"/>
                  </a:lnTo>
                  <a:lnTo>
                    <a:pt x="808" y="2159"/>
                  </a:lnTo>
                  <a:lnTo>
                    <a:pt x="802" y="2142"/>
                  </a:lnTo>
                  <a:lnTo>
                    <a:pt x="793" y="2141"/>
                  </a:lnTo>
                  <a:lnTo>
                    <a:pt x="794" y="2129"/>
                  </a:lnTo>
                  <a:lnTo>
                    <a:pt x="794" y="2113"/>
                  </a:lnTo>
                  <a:lnTo>
                    <a:pt x="795" y="2110"/>
                  </a:lnTo>
                  <a:lnTo>
                    <a:pt x="789" y="2103"/>
                  </a:lnTo>
                  <a:lnTo>
                    <a:pt x="799" y="2077"/>
                  </a:lnTo>
                  <a:lnTo>
                    <a:pt x="795" y="2075"/>
                  </a:lnTo>
                  <a:lnTo>
                    <a:pt x="791" y="2074"/>
                  </a:lnTo>
                  <a:lnTo>
                    <a:pt x="785" y="2069"/>
                  </a:lnTo>
                  <a:lnTo>
                    <a:pt x="781" y="2064"/>
                  </a:lnTo>
                  <a:lnTo>
                    <a:pt x="777" y="2064"/>
                  </a:lnTo>
                  <a:lnTo>
                    <a:pt x="773" y="2059"/>
                  </a:lnTo>
                  <a:lnTo>
                    <a:pt x="764" y="2058"/>
                  </a:lnTo>
                  <a:lnTo>
                    <a:pt x="754" y="2058"/>
                  </a:lnTo>
                  <a:lnTo>
                    <a:pt x="735" y="2066"/>
                  </a:lnTo>
                  <a:lnTo>
                    <a:pt x="729" y="2065"/>
                  </a:lnTo>
                  <a:lnTo>
                    <a:pt x="716" y="2064"/>
                  </a:lnTo>
                  <a:lnTo>
                    <a:pt x="712" y="2062"/>
                  </a:lnTo>
                  <a:lnTo>
                    <a:pt x="699" y="2064"/>
                  </a:lnTo>
                  <a:lnTo>
                    <a:pt x="689" y="2062"/>
                  </a:lnTo>
                  <a:lnTo>
                    <a:pt x="685" y="2064"/>
                  </a:lnTo>
                  <a:lnTo>
                    <a:pt x="689" y="2052"/>
                  </a:lnTo>
                  <a:lnTo>
                    <a:pt x="692" y="2050"/>
                  </a:lnTo>
                  <a:lnTo>
                    <a:pt x="692" y="2045"/>
                  </a:lnTo>
                  <a:lnTo>
                    <a:pt x="700" y="2036"/>
                  </a:lnTo>
                  <a:lnTo>
                    <a:pt x="701" y="2022"/>
                  </a:lnTo>
                  <a:lnTo>
                    <a:pt x="697" y="2021"/>
                  </a:lnTo>
                  <a:lnTo>
                    <a:pt x="693" y="2011"/>
                  </a:lnTo>
                  <a:lnTo>
                    <a:pt x="691" y="2009"/>
                  </a:lnTo>
                  <a:lnTo>
                    <a:pt x="686" y="2009"/>
                  </a:lnTo>
                  <a:lnTo>
                    <a:pt x="683" y="2005"/>
                  </a:lnTo>
                  <a:lnTo>
                    <a:pt x="685" y="2000"/>
                  </a:lnTo>
                  <a:lnTo>
                    <a:pt x="679" y="1986"/>
                  </a:lnTo>
                  <a:lnTo>
                    <a:pt x="676" y="1980"/>
                  </a:lnTo>
                  <a:lnTo>
                    <a:pt x="681" y="1969"/>
                  </a:lnTo>
                  <a:lnTo>
                    <a:pt x="681" y="1964"/>
                  </a:lnTo>
                  <a:lnTo>
                    <a:pt x="673" y="1964"/>
                  </a:lnTo>
                  <a:lnTo>
                    <a:pt x="669" y="1959"/>
                  </a:lnTo>
                  <a:lnTo>
                    <a:pt x="667" y="1941"/>
                  </a:lnTo>
                  <a:lnTo>
                    <a:pt x="662" y="1932"/>
                  </a:lnTo>
                  <a:lnTo>
                    <a:pt x="662" y="1925"/>
                  </a:lnTo>
                  <a:lnTo>
                    <a:pt x="655" y="1909"/>
                  </a:lnTo>
                  <a:lnTo>
                    <a:pt x="655" y="1905"/>
                  </a:lnTo>
                  <a:lnTo>
                    <a:pt x="650" y="1892"/>
                  </a:lnTo>
                  <a:lnTo>
                    <a:pt x="650" y="1884"/>
                  </a:lnTo>
                  <a:lnTo>
                    <a:pt x="649" y="1878"/>
                  </a:lnTo>
                  <a:lnTo>
                    <a:pt x="650" y="1859"/>
                  </a:lnTo>
                  <a:lnTo>
                    <a:pt x="641" y="1857"/>
                  </a:lnTo>
                  <a:lnTo>
                    <a:pt x="637" y="1856"/>
                  </a:lnTo>
                  <a:lnTo>
                    <a:pt x="630" y="1851"/>
                  </a:lnTo>
                  <a:lnTo>
                    <a:pt x="625" y="1850"/>
                  </a:lnTo>
                  <a:lnTo>
                    <a:pt x="620" y="1854"/>
                  </a:lnTo>
                  <a:lnTo>
                    <a:pt x="612" y="1852"/>
                  </a:lnTo>
                  <a:lnTo>
                    <a:pt x="602" y="1865"/>
                  </a:lnTo>
                  <a:lnTo>
                    <a:pt x="594" y="1863"/>
                  </a:lnTo>
                  <a:lnTo>
                    <a:pt x="590" y="1857"/>
                  </a:lnTo>
                  <a:lnTo>
                    <a:pt x="584" y="1856"/>
                  </a:lnTo>
                  <a:lnTo>
                    <a:pt x="576" y="1857"/>
                  </a:lnTo>
                  <a:lnTo>
                    <a:pt x="572" y="1844"/>
                  </a:lnTo>
                  <a:lnTo>
                    <a:pt x="567" y="1842"/>
                  </a:lnTo>
                  <a:lnTo>
                    <a:pt x="566" y="1831"/>
                  </a:lnTo>
                  <a:lnTo>
                    <a:pt x="561" y="1827"/>
                  </a:lnTo>
                  <a:lnTo>
                    <a:pt x="554" y="1827"/>
                  </a:lnTo>
                  <a:lnTo>
                    <a:pt x="541" y="1832"/>
                  </a:lnTo>
                  <a:lnTo>
                    <a:pt x="537" y="1833"/>
                  </a:lnTo>
                  <a:lnTo>
                    <a:pt x="535" y="1827"/>
                  </a:lnTo>
                  <a:lnTo>
                    <a:pt x="526" y="1825"/>
                  </a:lnTo>
                  <a:lnTo>
                    <a:pt x="522" y="1830"/>
                  </a:lnTo>
                  <a:lnTo>
                    <a:pt x="519" y="1825"/>
                  </a:lnTo>
                  <a:lnTo>
                    <a:pt x="510" y="1822"/>
                  </a:lnTo>
                  <a:lnTo>
                    <a:pt x="506" y="1816"/>
                  </a:lnTo>
                  <a:lnTo>
                    <a:pt x="500" y="1812"/>
                  </a:lnTo>
                  <a:lnTo>
                    <a:pt x="501" y="1797"/>
                  </a:lnTo>
                  <a:lnTo>
                    <a:pt x="500" y="1783"/>
                  </a:lnTo>
                  <a:lnTo>
                    <a:pt x="496" y="1776"/>
                  </a:lnTo>
                  <a:lnTo>
                    <a:pt x="488" y="1771"/>
                  </a:lnTo>
                  <a:lnTo>
                    <a:pt x="483" y="1754"/>
                  </a:lnTo>
                  <a:lnTo>
                    <a:pt x="471" y="1736"/>
                  </a:lnTo>
                  <a:lnTo>
                    <a:pt x="469" y="1723"/>
                  </a:lnTo>
                  <a:lnTo>
                    <a:pt x="464" y="1713"/>
                  </a:lnTo>
                  <a:lnTo>
                    <a:pt x="459" y="1707"/>
                  </a:lnTo>
                  <a:lnTo>
                    <a:pt x="456" y="1696"/>
                  </a:lnTo>
                  <a:lnTo>
                    <a:pt x="452" y="1683"/>
                  </a:lnTo>
                  <a:lnTo>
                    <a:pt x="445" y="1675"/>
                  </a:lnTo>
                  <a:lnTo>
                    <a:pt x="444" y="1670"/>
                  </a:lnTo>
                  <a:lnTo>
                    <a:pt x="459" y="1653"/>
                  </a:lnTo>
                  <a:lnTo>
                    <a:pt x="454" y="1645"/>
                  </a:lnTo>
                  <a:lnTo>
                    <a:pt x="470" y="1637"/>
                  </a:lnTo>
                  <a:lnTo>
                    <a:pt x="466" y="1629"/>
                  </a:lnTo>
                  <a:lnTo>
                    <a:pt x="458" y="1628"/>
                  </a:lnTo>
                  <a:lnTo>
                    <a:pt x="448" y="1627"/>
                  </a:lnTo>
                  <a:lnTo>
                    <a:pt x="442" y="1619"/>
                  </a:lnTo>
                  <a:lnTo>
                    <a:pt x="439" y="1617"/>
                  </a:lnTo>
                  <a:lnTo>
                    <a:pt x="435" y="1606"/>
                  </a:lnTo>
                  <a:lnTo>
                    <a:pt x="440" y="1602"/>
                  </a:lnTo>
                  <a:lnTo>
                    <a:pt x="439" y="1592"/>
                  </a:lnTo>
                  <a:lnTo>
                    <a:pt x="444" y="1577"/>
                  </a:lnTo>
                  <a:lnTo>
                    <a:pt x="440" y="1572"/>
                  </a:lnTo>
                  <a:lnTo>
                    <a:pt x="439" y="1562"/>
                  </a:lnTo>
                  <a:lnTo>
                    <a:pt x="435" y="1556"/>
                  </a:lnTo>
                  <a:lnTo>
                    <a:pt x="433" y="1560"/>
                  </a:lnTo>
                  <a:lnTo>
                    <a:pt x="427" y="1562"/>
                  </a:lnTo>
                  <a:lnTo>
                    <a:pt x="414" y="1552"/>
                  </a:lnTo>
                  <a:lnTo>
                    <a:pt x="411" y="1568"/>
                  </a:lnTo>
                  <a:lnTo>
                    <a:pt x="417" y="1575"/>
                  </a:lnTo>
                  <a:lnTo>
                    <a:pt x="410" y="1584"/>
                  </a:lnTo>
                  <a:lnTo>
                    <a:pt x="377" y="1583"/>
                  </a:lnTo>
                  <a:lnTo>
                    <a:pt x="375" y="1584"/>
                  </a:lnTo>
                  <a:lnTo>
                    <a:pt x="371" y="1577"/>
                  </a:lnTo>
                  <a:lnTo>
                    <a:pt x="366" y="1574"/>
                  </a:lnTo>
                  <a:lnTo>
                    <a:pt x="356" y="1568"/>
                  </a:lnTo>
                  <a:lnTo>
                    <a:pt x="350" y="1562"/>
                  </a:lnTo>
                  <a:lnTo>
                    <a:pt x="337" y="1562"/>
                  </a:lnTo>
                  <a:lnTo>
                    <a:pt x="327" y="1558"/>
                  </a:lnTo>
                  <a:lnTo>
                    <a:pt x="324" y="1542"/>
                  </a:lnTo>
                  <a:lnTo>
                    <a:pt x="315" y="1544"/>
                  </a:lnTo>
                  <a:lnTo>
                    <a:pt x="303" y="1547"/>
                  </a:lnTo>
                  <a:lnTo>
                    <a:pt x="299" y="1551"/>
                  </a:lnTo>
                  <a:lnTo>
                    <a:pt x="288" y="1552"/>
                  </a:lnTo>
                  <a:lnTo>
                    <a:pt x="269" y="1546"/>
                  </a:lnTo>
                  <a:lnTo>
                    <a:pt x="260" y="1542"/>
                  </a:lnTo>
                  <a:lnTo>
                    <a:pt x="260" y="1539"/>
                  </a:lnTo>
                  <a:lnTo>
                    <a:pt x="252" y="1539"/>
                  </a:lnTo>
                  <a:lnTo>
                    <a:pt x="246" y="1535"/>
                  </a:lnTo>
                  <a:lnTo>
                    <a:pt x="246" y="1539"/>
                  </a:lnTo>
                  <a:lnTo>
                    <a:pt x="248" y="1547"/>
                  </a:lnTo>
                  <a:lnTo>
                    <a:pt x="253" y="1548"/>
                  </a:lnTo>
                  <a:lnTo>
                    <a:pt x="258" y="1546"/>
                  </a:lnTo>
                  <a:lnTo>
                    <a:pt x="259" y="1546"/>
                  </a:lnTo>
                  <a:lnTo>
                    <a:pt x="261" y="1551"/>
                  </a:lnTo>
                  <a:lnTo>
                    <a:pt x="260" y="1553"/>
                  </a:lnTo>
                  <a:lnTo>
                    <a:pt x="253" y="1554"/>
                  </a:lnTo>
                  <a:lnTo>
                    <a:pt x="259" y="1558"/>
                  </a:lnTo>
                  <a:lnTo>
                    <a:pt x="255" y="1563"/>
                  </a:lnTo>
                  <a:lnTo>
                    <a:pt x="251" y="1562"/>
                  </a:lnTo>
                  <a:lnTo>
                    <a:pt x="247" y="1558"/>
                  </a:lnTo>
                  <a:lnTo>
                    <a:pt x="243" y="1559"/>
                  </a:lnTo>
                  <a:lnTo>
                    <a:pt x="246" y="1564"/>
                  </a:lnTo>
                  <a:lnTo>
                    <a:pt x="245" y="1570"/>
                  </a:lnTo>
                  <a:lnTo>
                    <a:pt x="239" y="1578"/>
                  </a:lnTo>
                  <a:lnTo>
                    <a:pt x="231" y="1574"/>
                  </a:lnTo>
                  <a:lnTo>
                    <a:pt x="222" y="1566"/>
                  </a:lnTo>
                  <a:lnTo>
                    <a:pt x="221" y="1560"/>
                  </a:lnTo>
                  <a:lnTo>
                    <a:pt x="216" y="1560"/>
                  </a:lnTo>
                  <a:lnTo>
                    <a:pt x="212" y="1557"/>
                  </a:lnTo>
                  <a:lnTo>
                    <a:pt x="207" y="1558"/>
                  </a:lnTo>
                  <a:lnTo>
                    <a:pt x="205" y="1528"/>
                  </a:lnTo>
                  <a:lnTo>
                    <a:pt x="201" y="1520"/>
                  </a:lnTo>
                  <a:lnTo>
                    <a:pt x="197" y="1516"/>
                  </a:lnTo>
                  <a:lnTo>
                    <a:pt x="175" y="1512"/>
                  </a:lnTo>
                  <a:lnTo>
                    <a:pt x="168" y="1510"/>
                  </a:lnTo>
                  <a:lnTo>
                    <a:pt x="157" y="1516"/>
                  </a:lnTo>
                  <a:lnTo>
                    <a:pt x="151" y="1511"/>
                  </a:lnTo>
                  <a:lnTo>
                    <a:pt x="150" y="1499"/>
                  </a:lnTo>
                  <a:lnTo>
                    <a:pt x="148" y="1490"/>
                  </a:lnTo>
                  <a:lnTo>
                    <a:pt x="142" y="1477"/>
                  </a:lnTo>
                  <a:lnTo>
                    <a:pt x="132" y="1482"/>
                  </a:lnTo>
                  <a:lnTo>
                    <a:pt x="124" y="1475"/>
                  </a:lnTo>
                  <a:lnTo>
                    <a:pt x="119" y="1474"/>
                  </a:lnTo>
                  <a:lnTo>
                    <a:pt x="115" y="1475"/>
                  </a:lnTo>
                  <a:lnTo>
                    <a:pt x="110" y="1482"/>
                  </a:lnTo>
                  <a:lnTo>
                    <a:pt x="114" y="1491"/>
                  </a:lnTo>
                  <a:lnTo>
                    <a:pt x="113" y="1494"/>
                  </a:lnTo>
                  <a:lnTo>
                    <a:pt x="103" y="1500"/>
                  </a:lnTo>
                  <a:lnTo>
                    <a:pt x="96" y="1492"/>
                  </a:lnTo>
                  <a:lnTo>
                    <a:pt x="83" y="1481"/>
                  </a:lnTo>
                  <a:lnTo>
                    <a:pt x="76" y="1490"/>
                  </a:lnTo>
                  <a:lnTo>
                    <a:pt x="64" y="1482"/>
                  </a:lnTo>
                  <a:lnTo>
                    <a:pt x="56" y="1474"/>
                  </a:lnTo>
                  <a:lnTo>
                    <a:pt x="52" y="1463"/>
                  </a:lnTo>
                  <a:lnTo>
                    <a:pt x="56" y="1457"/>
                  </a:lnTo>
                  <a:lnTo>
                    <a:pt x="56" y="1453"/>
                  </a:lnTo>
                  <a:lnTo>
                    <a:pt x="43" y="1439"/>
                  </a:lnTo>
                  <a:lnTo>
                    <a:pt x="44" y="1427"/>
                  </a:lnTo>
                  <a:lnTo>
                    <a:pt x="43" y="1422"/>
                  </a:lnTo>
                  <a:lnTo>
                    <a:pt x="32" y="1423"/>
                  </a:lnTo>
                  <a:lnTo>
                    <a:pt x="26" y="1421"/>
                  </a:lnTo>
                  <a:lnTo>
                    <a:pt x="26" y="1414"/>
                  </a:lnTo>
                  <a:lnTo>
                    <a:pt x="24" y="1414"/>
                  </a:lnTo>
                  <a:lnTo>
                    <a:pt x="22" y="1405"/>
                  </a:lnTo>
                  <a:lnTo>
                    <a:pt x="12" y="1407"/>
                  </a:lnTo>
                  <a:lnTo>
                    <a:pt x="0" y="1398"/>
                  </a:lnTo>
                  <a:lnTo>
                    <a:pt x="16" y="1369"/>
                  </a:lnTo>
                  <a:lnTo>
                    <a:pt x="18" y="1354"/>
                  </a:lnTo>
                  <a:lnTo>
                    <a:pt x="22" y="1344"/>
                  </a:lnTo>
                  <a:lnTo>
                    <a:pt x="28" y="1340"/>
                  </a:lnTo>
                  <a:lnTo>
                    <a:pt x="18" y="1333"/>
                  </a:lnTo>
                  <a:lnTo>
                    <a:pt x="19" y="1328"/>
                  </a:lnTo>
                  <a:lnTo>
                    <a:pt x="24" y="1319"/>
                  </a:lnTo>
                  <a:lnTo>
                    <a:pt x="6" y="1306"/>
                  </a:lnTo>
                  <a:lnTo>
                    <a:pt x="7" y="1297"/>
                  </a:lnTo>
                  <a:lnTo>
                    <a:pt x="12" y="1290"/>
                  </a:lnTo>
                  <a:lnTo>
                    <a:pt x="16" y="1279"/>
                  </a:lnTo>
                  <a:lnTo>
                    <a:pt x="8" y="1274"/>
                  </a:lnTo>
                  <a:lnTo>
                    <a:pt x="10" y="1271"/>
                  </a:lnTo>
                  <a:lnTo>
                    <a:pt x="12" y="1268"/>
                  </a:lnTo>
                  <a:lnTo>
                    <a:pt x="12" y="1267"/>
                  </a:lnTo>
                  <a:lnTo>
                    <a:pt x="13" y="1267"/>
                  </a:lnTo>
                  <a:lnTo>
                    <a:pt x="12" y="1264"/>
                  </a:lnTo>
                  <a:lnTo>
                    <a:pt x="13" y="1262"/>
                  </a:lnTo>
                  <a:lnTo>
                    <a:pt x="10" y="1259"/>
                  </a:lnTo>
                  <a:lnTo>
                    <a:pt x="12" y="1255"/>
                  </a:lnTo>
                  <a:lnTo>
                    <a:pt x="14" y="1260"/>
                  </a:lnTo>
                  <a:lnTo>
                    <a:pt x="17" y="1258"/>
                  </a:lnTo>
                  <a:lnTo>
                    <a:pt x="19" y="1260"/>
                  </a:lnTo>
                  <a:lnTo>
                    <a:pt x="25" y="1256"/>
                  </a:lnTo>
                  <a:lnTo>
                    <a:pt x="37" y="1253"/>
                  </a:lnTo>
                  <a:lnTo>
                    <a:pt x="42" y="1244"/>
                  </a:lnTo>
                  <a:lnTo>
                    <a:pt x="43" y="1247"/>
                  </a:lnTo>
                  <a:lnTo>
                    <a:pt x="44" y="1256"/>
                  </a:lnTo>
                  <a:lnTo>
                    <a:pt x="52" y="1261"/>
                  </a:lnTo>
                  <a:lnTo>
                    <a:pt x="59" y="1250"/>
                  </a:lnTo>
                  <a:lnTo>
                    <a:pt x="59" y="1248"/>
                  </a:lnTo>
                  <a:lnTo>
                    <a:pt x="56" y="1244"/>
                  </a:lnTo>
                  <a:lnTo>
                    <a:pt x="58" y="1242"/>
                  </a:lnTo>
                  <a:lnTo>
                    <a:pt x="61" y="1246"/>
                  </a:lnTo>
                  <a:lnTo>
                    <a:pt x="68" y="1238"/>
                  </a:lnTo>
                  <a:lnTo>
                    <a:pt x="73" y="1248"/>
                  </a:lnTo>
                  <a:lnTo>
                    <a:pt x="82" y="1238"/>
                  </a:lnTo>
                  <a:lnTo>
                    <a:pt x="89" y="1232"/>
                  </a:lnTo>
                  <a:lnTo>
                    <a:pt x="92" y="1231"/>
                  </a:lnTo>
                  <a:lnTo>
                    <a:pt x="106" y="1239"/>
                  </a:lnTo>
                  <a:lnTo>
                    <a:pt x="107" y="1239"/>
                  </a:lnTo>
                  <a:lnTo>
                    <a:pt x="107" y="1233"/>
                  </a:lnTo>
                  <a:lnTo>
                    <a:pt x="125" y="1227"/>
                  </a:lnTo>
                  <a:lnTo>
                    <a:pt x="148" y="1221"/>
                  </a:lnTo>
                  <a:lnTo>
                    <a:pt x="157" y="1221"/>
                  </a:lnTo>
                  <a:lnTo>
                    <a:pt x="157" y="1219"/>
                  </a:lnTo>
                  <a:lnTo>
                    <a:pt x="156" y="1217"/>
                  </a:lnTo>
                  <a:lnTo>
                    <a:pt x="150" y="1218"/>
                  </a:lnTo>
                  <a:lnTo>
                    <a:pt x="146" y="1214"/>
                  </a:lnTo>
                  <a:lnTo>
                    <a:pt x="148" y="1200"/>
                  </a:lnTo>
                  <a:lnTo>
                    <a:pt x="145" y="1196"/>
                  </a:lnTo>
                  <a:lnTo>
                    <a:pt x="149" y="1194"/>
                  </a:lnTo>
                  <a:lnTo>
                    <a:pt x="157" y="1189"/>
                  </a:lnTo>
                  <a:lnTo>
                    <a:pt x="163" y="1183"/>
                  </a:lnTo>
                  <a:lnTo>
                    <a:pt x="172" y="1188"/>
                  </a:lnTo>
                  <a:lnTo>
                    <a:pt x="174" y="1181"/>
                  </a:lnTo>
                  <a:lnTo>
                    <a:pt x="179" y="1177"/>
                  </a:lnTo>
                  <a:lnTo>
                    <a:pt x="203" y="1166"/>
                  </a:lnTo>
                  <a:lnTo>
                    <a:pt x="203" y="1158"/>
                  </a:lnTo>
                  <a:lnTo>
                    <a:pt x="212" y="1155"/>
                  </a:lnTo>
                  <a:lnTo>
                    <a:pt x="211" y="1149"/>
                  </a:lnTo>
                  <a:lnTo>
                    <a:pt x="225" y="1143"/>
                  </a:lnTo>
                  <a:lnTo>
                    <a:pt x="237" y="1141"/>
                  </a:lnTo>
                  <a:lnTo>
                    <a:pt x="230" y="1131"/>
                  </a:lnTo>
                  <a:lnTo>
                    <a:pt x="230" y="1128"/>
                  </a:lnTo>
                  <a:lnTo>
                    <a:pt x="241" y="1133"/>
                  </a:lnTo>
                  <a:lnTo>
                    <a:pt x="257" y="1135"/>
                  </a:lnTo>
                  <a:lnTo>
                    <a:pt x="260" y="1134"/>
                  </a:lnTo>
                  <a:lnTo>
                    <a:pt x="266" y="1135"/>
                  </a:lnTo>
                  <a:lnTo>
                    <a:pt x="272" y="1131"/>
                  </a:lnTo>
                  <a:lnTo>
                    <a:pt x="281" y="1136"/>
                  </a:lnTo>
                  <a:lnTo>
                    <a:pt x="285" y="1139"/>
                  </a:lnTo>
                  <a:lnTo>
                    <a:pt x="289" y="1139"/>
                  </a:lnTo>
                  <a:lnTo>
                    <a:pt x="283" y="1123"/>
                  </a:lnTo>
                  <a:lnTo>
                    <a:pt x="287" y="1122"/>
                  </a:lnTo>
                  <a:lnTo>
                    <a:pt x="289" y="1118"/>
                  </a:lnTo>
                  <a:lnTo>
                    <a:pt x="288" y="1114"/>
                  </a:lnTo>
                  <a:lnTo>
                    <a:pt x="283" y="1107"/>
                  </a:lnTo>
                  <a:lnTo>
                    <a:pt x="273" y="1102"/>
                  </a:lnTo>
                  <a:lnTo>
                    <a:pt x="266" y="1102"/>
                  </a:lnTo>
                  <a:lnTo>
                    <a:pt x="263" y="1104"/>
                  </a:lnTo>
                  <a:lnTo>
                    <a:pt x="263" y="1102"/>
                  </a:lnTo>
                  <a:lnTo>
                    <a:pt x="264" y="1099"/>
                  </a:lnTo>
                  <a:lnTo>
                    <a:pt x="270" y="1084"/>
                  </a:lnTo>
                  <a:lnTo>
                    <a:pt x="267" y="1077"/>
                  </a:lnTo>
                  <a:lnTo>
                    <a:pt x="259" y="1066"/>
                  </a:lnTo>
                  <a:lnTo>
                    <a:pt x="255" y="1058"/>
                  </a:lnTo>
                  <a:lnTo>
                    <a:pt x="257" y="1054"/>
                  </a:lnTo>
                  <a:lnTo>
                    <a:pt x="269" y="1048"/>
                  </a:lnTo>
                  <a:lnTo>
                    <a:pt x="265" y="1042"/>
                  </a:lnTo>
                  <a:lnTo>
                    <a:pt x="261" y="1044"/>
                  </a:lnTo>
                  <a:lnTo>
                    <a:pt x="260" y="1034"/>
                  </a:lnTo>
                  <a:lnTo>
                    <a:pt x="257" y="1027"/>
                  </a:lnTo>
                  <a:lnTo>
                    <a:pt x="251" y="1020"/>
                  </a:lnTo>
                  <a:lnTo>
                    <a:pt x="243" y="1018"/>
                  </a:lnTo>
                  <a:lnTo>
                    <a:pt x="234" y="1011"/>
                  </a:lnTo>
                  <a:lnTo>
                    <a:pt x="224" y="1004"/>
                  </a:lnTo>
                  <a:lnTo>
                    <a:pt x="236" y="995"/>
                  </a:lnTo>
                  <a:lnTo>
                    <a:pt x="235" y="980"/>
                  </a:lnTo>
                  <a:lnTo>
                    <a:pt x="247" y="982"/>
                  </a:lnTo>
                  <a:lnTo>
                    <a:pt x="248" y="974"/>
                  </a:lnTo>
                  <a:lnTo>
                    <a:pt x="239" y="973"/>
                  </a:lnTo>
                  <a:lnTo>
                    <a:pt x="236" y="970"/>
                  </a:lnTo>
                  <a:lnTo>
                    <a:pt x="237" y="965"/>
                  </a:lnTo>
                  <a:lnTo>
                    <a:pt x="251" y="959"/>
                  </a:lnTo>
                  <a:lnTo>
                    <a:pt x="251" y="955"/>
                  </a:lnTo>
                  <a:lnTo>
                    <a:pt x="243" y="939"/>
                  </a:lnTo>
                  <a:lnTo>
                    <a:pt x="235" y="931"/>
                  </a:lnTo>
                  <a:lnTo>
                    <a:pt x="234" y="928"/>
                  </a:lnTo>
                  <a:lnTo>
                    <a:pt x="223" y="921"/>
                  </a:lnTo>
                  <a:lnTo>
                    <a:pt x="224" y="909"/>
                  </a:lnTo>
                  <a:lnTo>
                    <a:pt x="230" y="910"/>
                  </a:lnTo>
                  <a:lnTo>
                    <a:pt x="233" y="907"/>
                  </a:lnTo>
                  <a:lnTo>
                    <a:pt x="237" y="903"/>
                  </a:lnTo>
                  <a:lnTo>
                    <a:pt x="240" y="887"/>
                  </a:lnTo>
                  <a:lnTo>
                    <a:pt x="237" y="879"/>
                  </a:lnTo>
                  <a:lnTo>
                    <a:pt x="237" y="873"/>
                  </a:lnTo>
                  <a:lnTo>
                    <a:pt x="236" y="870"/>
                  </a:lnTo>
                  <a:lnTo>
                    <a:pt x="237" y="866"/>
                  </a:lnTo>
                  <a:lnTo>
                    <a:pt x="234" y="860"/>
                  </a:lnTo>
                  <a:lnTo>
                    <a:pt x="231" y="844"/>
                  </a:lnTo>
                  <a:lnTo>
                    <a:pt x="229" y="833"/>
                  </a:lnTo>
                  <a:lnTo>
                    <a:pt x="242" y="839"/>
                  </a:lnTo>
                  <a:lnTo>
                    <a:pt x="246" y="837"/>
                  </a:lnTo>
                  <a:lnTo>
                    <a:pt x="254" y="845"/>
                  </a:lnTo>
                  <a:lnTo>
                    <a:pt x="264" y="843"/>
                  </a:lnTo>
                  <a:lnTo>
                    <a:pt x="271" y="837"/>
                  </a:lnTo>
                  <a:lnTo>
                    <a:pt x="289" y="842"/>
                  </a:lnTo>
                  <a:lnTo>
                    <a:pt x="289" y="849"/>
                  </a:lnTo>
                  <a:lnTo>
                    <a:pt x="287" y="850"/>
                  </a:lnTo>
                  <a:lnTo>
                    <a:pt x="288" y="857"/>
                  </a:lnTo>
                  <a:lnTo>
                    <a:pt x="297" y="857"/>
                  </a:lnTo>
                  <a:lnTo>
                    <a:pt x="312" y="861"/>
                  </a:lnTo>
                  <a:lnTo>
                    <a:pt x="309" y="845"/>
                  </a:lnTo>
                  <a:lnTo>
                    <a:pt x="308" y="842"/>
                  </a:lnTo>
                  <a:lnTo>
                    <a:pt x="305" y="842"/>
                  </a:lnTo>
                  <a:lnTo>
                    <a:pt x="305" y="837"/>
                  </a:lnTo>
                  <a:lnTo>
                    <a:pt x="300" y="830"/>
                  </a:lnTo>
                  <a:lnTo>
                    <a:pt x="300" y="824"/>
                  </a:lnTo>
                  <a:lnTo>
                    <a:pt x="295" y="824"/>
                  </a:lnTo>
                  <a:lnTo>
                    <a:pt x="294" y="809"/>
                  </a:lnTo>
                  <a:lnTo>
                    <a:pt x="279" y="810"/>
                  </a:lnTo>
                  <a:lnTo>
                    <a:pt x="277" y="795"/>
                  </a:lnTo>
                  <a:lnTo>
                    <a:pt x="273" y="784"/>
                  </a:lnTo>
                  <a:lnTo>
                    <a:pt x="270" y="776"/>
                  </a:lnTo>
                  <a:lnTo>
                    <a:pt x="265" y="768"/>
                  </a:lnTo>
                  <a:lnTo>
                    <a:pt x="264" y="765"/>
                  </a:lnTo>
                  <a:lnTo>
                    <a:pt x="270" y="748"/>
                  </a:lnTo>
                  <a:lnTo>
                    <a:pt x="282" y="745"/>
                  </a:lnTo>
                  <a:lnTo>
                    <a:pt x="301" y="738"/>
                  </a:lnTo>
                  <a:lnTo>
                    <a:pt x="324" y="742"/>
                  </a:lnTo>
                  <a:lnTo>
                    <a:pt x="347" y="748"/>
                  </a:lnTo>
                  <a:lnTo>
                    <a:pt x="362" y="750"/>
                  </a:lnTo>
                  <a:lnTo>
                    <a:pt x="371" y="742"/>
                  </a:lnTo>
                  <a:lnTo>
                    <a:pt x="379" y="737"/>
                  </a:lnTo>
                  <a:lnTo>
                    <a:pt x="396" y="742"/>
                  </a:lnTo>
                  <a:lnTo>
                    <a:pt x="399" y="732"/>
                  </a:lnTo>
                  <a:lnTo>
                    <a:pt x="402" y="708"/>
                  </a:lnTo>
                  <a:lnTo>
                    <a:pt x="391" y="711"/>
                  </a:lnTo>
                  <a:lnTo>
                    <a:pt x="392" y="702"/>
                  </a:lnTo>
                  <a:lnTo>
                    <a:pt x="389" y="702"/>
                  </a:lnTo>
                  <a:lnTo>
                    <a:pt x="386" y="699"/>
                  </a:lnTo>
                  <a:lnTo>
                    <a:pt x="391" y="665"/>
                  </a:lnTo>
                  <a:lnTo>
                    <a:pt x="380" y="664"/>
                  </a:lnTo>
                  <a:lnTo>
                    <a:pt x="379" y="653"/>
                  </a:lnTo>
                  <a:lnTo>
                    <a:pt x="323" y="641"/>
                  </a:lnTo>
                  <a:lnTo>
                    <a:pt x="323" y="630"/>
                  </a:lnTo>
                  <a:lnTo>
                    <a:pt x="318" y="628"/>
                  </a:lnTo>
                  <a:lnTo>
                    <a:pt x="314" y="624"/>
                  </a:lnTo>
                  <a:lnTo>
                    <a:pt x="314" y="620"/>
                  </a:lnTo>
                  <a:lnTo>
                    <a:pt x="315" y="606"/>
                  </a:lnTo>
                  <a:lnTo>
                    <a:pt x="314" y="601"/>
                  </a:lnTo>
                  <a:lnTo>
                    <a:pt x="312" y="599"/>
                  </a:lnTo>
                  <a:lnTo>
                    <a:pt x="302" y="594"/>
                  </a:lnTo>
                  <a:lnTo>
                    <a:pt x="301" y="584"/>
                  </a:lnTo>
                  <a:lnTo>
                    <a:pt x="295" y="578"/>
                  </a:lnTo>
                  <a:lnTo>
                    <a:pt x="294" y="572"/>
                  </a:lnTo>
                  <a:lnTo>
                    <a:pt x="294" y="568"/>
                  </a:lnTo>
                  <a:lnTo>
                    <a:pt x="300" y="563"/>
                  </a:lnTo>
                  <a:lnTo>
                    <a:pt x="300" y="560"/>
                  </a:lnTo>
                  <a:lnTo>
                    <a:pt x="295" y="558"/>
                  </a:lnTo>
                  <a:lnTo>
                    <a:pt x="290" y="556"/>
                  </a:lnTo>
                  <a:lnTo>
                    <a:pt x="288" y="552"/>
                  </a:lnTo>
                  <a:lnTo>
                    <a:pt x="288" y="548"/>
                  </a:lnTo>
                  <a:lnTo>
                    <a:pt x="290" y="542"/>
                  </a:lnTo>
                  <a:lnTo>
                    <a:pt x="300" y="536"/>
                  </a:lnTo>
                  <a:lnTo>
                    <a:pt x="303" y="533"/>
                  </a:lnTo>
                  <a:lnTo>
                    <a:pt x="306" y="522"/>
                  </a:lnTo>
                  <a:lnTo>
                    <a:pt x="308" y="514"/>
                  </a:lnTo>
                  <a:lnTo>
                    <a:pt x="312" y="511"/>
                  </a:lnTo>
                  <a:lnTo>
                    <a:pt x="324" y="510"/>
                  </a:lnTo>
                  <a:lnTo>
                    <a:pt x="331" y="504"/>
                  </a:lnTo>
                  <a:lnTo>
                    <a:pt x="338" y="505"/>
                  </a:lnTo>
                  <a:lnTo>
                    <a:pt x="342" y="503"/>
                  </a:lnTo>
                  <a:lnTo>
                    <a:pt x="339" y="498"/>
                  </a:lnTo>
                  <a:lnTo>
                    <a:pt x="339" y="492"/>
                  </a:lnTo>
                  <a:lnTo>
                    <a:pt x="342" y="485"/>
                  </a:lnTo>
                  <a:lnTo>
                    <a:pt x="347" y="483"/>
                  </a:lnTo>
                  <a:lnTo>
                    <a:pt x="355" y="482"/>
                  </a:lnTo>
                  <a:lnTo>
                    <a:pt x="359" y="480"/>
                  </a:lnTo>
                  <a:lnTo>
                    <a:pt x="359" y="477"/>
                  </a:lnTo>
                  <a:lnTo>
                    <a:pt x="356" y="475"/>
                  </a:lnTo>
                  <a:lnTo>
                    <a:pt x="348" y="471"/>
                  </a:lnTo>
                  <a:lnTo>
                    <a:pt x="336" y="465"/>
                  </a:lnTo>
                  <a:lnTo>
                    <a:pt x="331" y="453"/>
                  </a:lnTo>
                  <a:lnTo>
                    <a:pt x="323" y="447"/>
                  </a:lnTo>
                  <a:lnTo>
                    <a:pt x="314" y="447"/>
                  </a:lnTo>
                  <a:lnTo>
                    <a:pt x="315" y="439"/>
                  </a:lnTo>
                  <a:lnTo>
                    <a:pt x="312" y="434"/>
                  </a:lnTo>
                  <a:lnTo>
                    <a:pt x="312" y="431"/>
                  </a:lnTo>
                  <a:lnTo>
                    <a:pt x="314" y="427"/>
                  </a:lnTo>
                  <a:lnTo>
                    <a:pt x="314" y="423"/>
                  </a:lnTo>
                  <a:lnTo>
                    <a:pt x="313" y="423"/>
                  </a:lnTo>
                  <a:lnTo>
                    <a:pt x="301" y="420"/>
                  </a:lnTo>
                  <a:lnTo>
                    <a:pt x="300" y="417"/>
                  </a:lnTo>
                  <a:lnTo>
                    <a:pt x="306" y="413"/>
                  </a:lnTo>
                  <a:lnTo>
                    <a:pt x="332" y="405"/>
                  </a:lnTo>
                  <a:lnTo>
                    <a:pt x="336" y="403"/>
                  </a:lnTo>
                  <a:lnTo>
                    <a:pt x="338" y="399"/>
                  </a:lnTo>
                  <a:lnTo>
                    <a:pt x="336" y="378"/>
                  </a:lnTo>
                  <a:lnTo>
                    <a:pt x="336" y="368"/>
                  </a:lnTo>
                  <a:lnTo>
                    <a:pt x="338" y="363"/>
                  </a:lnTo>
                  <a:lnTo>
                    <a:pt x="351" y="355"/>
                  </a:lnTo>
                  <a:lnTo>
                    <a:pt x="363" y="345"/>
                  </a:lnTo>
                  <a:lnTo>
                    <a:pt x="381" y="339"/>
                  </a:lnTo>
                  <a:lnTo>
                    <a:pt x="384" y="324"/>
                  </a:lnTo>
                  <a:lnTo>
                    <a:pt x="386" y="312"/>
                  </a:lnTo>
                  <a:lnTo>
                    <a:pt x="387" y="292"/>
                  </a:lnTo>
                  <a:lnTo>
                    <a:pt x="391" y="279"/>
                  </a:lnTo>
                  <a:lnTo>
                    <a:pt x="397" y="267"/>
                  </a:lnTo>
                  <a:lnTo>
                    <a:pt x="395" y="265"/>
                  </a:lnTo>
                  <a:lnTo>
                    <a:pt x="395" y="257"/>
                  </a:lnTo>
                  <a:lnTo>
                    <a:pt x="395" y="248"/>
                  </a:lnTo>
                  <a:lnTo>
                    <a:pt x="392" y="241"/>
                  </a:lnTo>
                  <a:lnTo>
                    <a:pt x="385" y="236"/>
                  </a:lnTo>
                  <a:lnTo>
                    <a:pt x="371" y="215"/>
                  </a:lnTo>
                  <a:lnTo>
                    <a:pt x="369" y="208"/>
                  </a:lnTo>
                  <a:lnTo>
                    <a:pt x="369" y="203"/>
                  </a:lnTo>
                  <a:lnTo>
                    <a:pt x="373" y="196"/>
                  </a:lnTo>
                  <a:lnTo>
                    <a:pt x="391" y="187"/>
                  </a:lnTo>
                  <a:lnTo>
                    <a:pt x="402" y="181"/>
                  </a:lnTo>
                  <a:lnTo>
                    <a:pt x="401" y="167"/>
                  </a:lnTo>
                  <a:lnTo>
                    <a:pt x="402" y="160"/>
                  </a:lnTo>
                  <a:lnTo>
                    <a:pt x="401" y="154"/>
                  </a:lnTo>
                  <a:lnTo>
                    <a:pt x="393" y="143"/>
                  </a:lnTo>
                  <a:lnTo>
                    <a:pt x="392" y="138"/>
                  </a:lnTo>
                  <a:lnTo>
                    <a:pt x="395" y="135"/>
                  </a:lnTo>
                  <a:lnTo>
                    <a:pt x="399" y="132"/>
                  </a:lnTo>
                  <a:lnTo>
                    <a:pt x="416" y="130"/>
                  </a:lnTo>
                  <a:lnTo>
                    <a:pt x="422" y="124"/>
                  </a:lnTo>
                  <a:lnTo>
                    <a:pt x="421" y="118"/>
                  </a:lnTo>
                  <a:lnTo>
                    <a:pt x="410" y="96"/>
                  </a:lnTo>
                  <a:lnTo>
                    <a:pt x="401" y="82"/>
                  </a:lnTo>
                  <a:lnTo>
                    <a:pt x="391" y="75"/>
                  </a:lnTo>
                  <a:lnTo>
                    <a:pt x="406" y="65"/>
                  </a:lnTo>
                  <a:lnTo>
                    <a:pt x="418" y="62"/>
                  </a:lnTo>
                  <a:lnTo>
                    <a:pt x="424" y="54"/>
                  </a:lnTo>
                  <a:lnTo>
                    <a:pt x="429" y="53"/>
                  </a:lnTo>
                  <a:lnTo>
                    <a:pt x="434" y="57"/>
                  </a:lnTo>
                  <a:lnTo>
                    <a:pt x="439" y="56"/>
                  </a:lnTo>
                  <a:lnTo>
                    <a:pt x="445" y="54"/>
                  </a:lnTo>
                  <a:lnTo>
                    <a:pt x="450" y="57"/>
                  </a:lnTo>
                  <a:lnTo>
                    <a:pt x="459" y="58"/>
                  </a:lnTo>
                  <a:lnTo>
                    <a:pt x="468" y="56"/>
                  </a:lnTo>
                  <a:lnTo>
                    <a:pt x="474" y="52"/>
                  </a:lnTo>
                  <a:lnTo>
                    <a:pt x="483" y="52"/>
                  </a:lnTo>
                  <a:lnTo>
                    <a:pt x="492" y="52"/>
                  </a:lnTo>
                  <a:lnTo>
                    <a:pt x="496" y="52"/>
                  </a:lnTo>
                  <a:lnTo>
                    <a:pt x="495" y="45"/>
                  </a:lnTo>
                  <a:lnTo>
                    <a:pt x="507" y="41"/>
                  </a:lnTo>
                  <a:lnTo>
                    <a:pt x="508" y="47"/>
                  </a:lnTo>
                  <a:lnTo>
                    <a:pt x="534" y="39"/>
                  </a:lnTo>
                  <a:lnTo>
                    <a:pt x="534" y="30"/>
                  </a:lnTo>
                  <a:lnTo>
                    <a:pt x="543" y="39"/>
                  </a:lnTo>
                  <a:lnTo>
                    <a:pt x="554" y="47"/>
                  </a:lnTo>
                  <a:lnTo>
                    <a:pt x="560" y="53"/>
                  </a:lnTo>
                  <a:lnTo>
                    <a:pt x="565" y="52"/>
                  </a:lnTo>
                  <a:lnTo>
                    <a:pt x="570" y="50"/>
                  </a:lnTo>
                  <a:lnTo>
                    <a:pt x="566" y="47"/>
                  </a:lnTo>
                  <a:lnTo>
                    <a:pt x="568" y="32"/>
                  </a:lnTo>
                  <a:lnTo>
                    <a:pt x="572" y="24"/>
                  </a:lnTo>
                  <a:lnTo>
                    <a:pt x="583" y="1"/>
                  </a:lnTo>
                  <a:lnTo>
                    <a:pt x="589" y="0"/>
                  </a:lnTo>
                  <a:lnTo>
                    <a:pt x="590" y="4"/>
                  </a:lnTo>
                  <a:lnTo>
                    <a:pt x="601" y="6"/>
                  </a:lnTo>
                  <a:lnTo>
                    <a:pt x="601" y="4"/>
                  </a:lnTo>
                  <a:lnTo>
                    <a:pt x="616" y="10"/>
                  </a:lnTo>
                  <a:lnTo>
                    <a:pt x="634" y="18"/>
                  </a:lnTo>
                  <a:lnTo>
                    <a:pt x="644" y="25"/>
                  </a:lnTo>
                  <a:lnTo>
                    <a:pt x="651" y="28"/>
                  </a:lnTo>
                  <a:lnTo>
                    <a:pt x="659" y="35"/>
                  </a:lnTo>
                  <a:lnTo>
                    <a:pt x="671" y="48"/>
                  </a:lnTo>
                  <a:lnTo>
                    <a:pt x="677" y="53"/>
                  </a:lnTo>
                  <a:lnTo>
                    <a:pt x="683" y="54"/>
                  </a:lnTo>
                  <a:lnTo>
                    <a:pt x="692" y="57"/>
                  </a:lnTo>
                  <a:lnTo>
                    <a:pt x="695" y="60"/>
                  </a:lnTo>
                  <a:lnTo>
                    <a:pt x="699" y="65"/>
                  </a:lnTo>
                  <a:lnTo>
                    <a:pt x="701" y="70"/>
                  </a:lnTo>
                  <a:lnTo>
                    <a:pt x="701" y="81"/>
                  </a:lnTo>
                  <a:lnTo>
                    <a:pt x="707" y="81"/>
                  </a:lnTo>
                  <a:lnTo>
                    <a:pt x="713" y="74"/>
                  </a:lnTo>
                  <a:lnTo>
                    <a:pt x="721" y="71"/>
                  </a:lnTo>
                  <a:lnTo>
                    <a:pt x="725" y="72"/>
                  </a:lnTo>
                  <a:lnTo>
                    <a:pt x="736" y="80"/>
                  </a:lnTo>
                  <a:lnTo>
                    <a:pt x="742" y="87"/>
                  </a:lnTo>
                  <a:lnTo>
                    <a:pt x="748" y="99"/>
                  </a:lnTo>
                  <a:lnTo>
                    <a:pt x="751" y="106"/>
                  </a:lnTo>
                  <a:lnTo>
                    <a:pt x="759" y="112"/>
                  </a:lnTo>
                  <a:lnTo>
                    <a:pt x="763" y="114"/>
                  </a:lnTo>
                  <a:lnTo>
                    <a:pt x="766" y="113"/>
                  </a:lnTo>
                  <a:lnTo>
                    <a:pt x="770" y="110"/>
                  </a:lnTo>
                  <a:lnTo>
                    <a:pt x="769" y="102"/>
                  </a:lnTo>
                  <a:lnTo>
                    <a:pt x="771" y="100"/>
                  </a:lnTo>
                  <a:lnTo>
                    <a:pt x="778" y="101"/>
                  </a:lnTo>
                  <a:lnTo>
                    <a:pt x="782" y="105"/>
                  </a:lnTo>
                  <a:lnTo>
                    <a:pt x="783" y="112"/>
                  </a:lnTo>
                  <a:lnTo>
                    <a:pt x="787" y="117"/>
                  </a:lnTo>
                  <a:lnTo>
                    <a:pt x="797" y="120"/>
                  </a:lnTo>
                  <a:lnTo>
                    <a:pt x="814" y="124"/>
                  </a:lnTo>
                  <a:lnTo>
                    <a:pt x="824" y="131"/>
                  </a:lnTo>
                  <a:lnTo>
                    <a:pt x="835" y="128"/>
                  </a:lnTo>
                  <a:lnTo>
                    <a:pt x="839" y="123"/>
                  </a:lnTo>
                  <a:lnTo>
                    <a:pt x="850" y="117"/>
                  </a:lnTo>
                  <a:lnTo>
                    <a:pt x="857" y="108"/>
                  </a:lnTo>
                  <a:lnTo>
                    <a:pt x="860" y="101"/>
                  </a:lnTo>
                  <a:lnTo>
                    <a:pt x="860" y="95"/>
                  </a:lnTo>
                  <a:lnTo>
                    <a:pt x="860" y="89"/>
                  </a:lnTo>
                  <a:lnTo>
                    <a:pt x="856" y="82"/>
                  </a:lnTo>
                  <a:lnTo>
                    <a:pt x="851" y="72"/>
                  </a:lnTo>
                  <a:lnTo>
                    <a:pt x="845" y="65"/>
                  </a:lnTo>
                  <a:lnTo>
                    <a:pt x="837" y="60"/>
                  </a:lnTo>
                  <a:lnTo>
                    <a:pt x="842" y="57"/>
                  </a:lnTo>
                  <a:lnTo>
                    <a:pt x="843" y="56"/>
                  </a:lnTo>
                  <a:lnTo>
                    <a:pt x="845" y="57"/>
                  </a:lnTo>
                  <a:lnTo>
                    <a:pt x="844" y="58"/>
                  </a:lnTo>
                  <a:lnTo>
                    <a:pt x="847" y="57"/>
                  </a:lnTo>
                  <a:lnTo>
                    <a:pt x="849" y="62"/>
                  </a:lnTo>
                  <a:lnTo>
                    <a:pt x="854" y="59"/>
                  </a:lnTo>
                  <a:lnTo>
                    <a:pt x="854" y="62"/>
                  </a:lnTo>
                  <a:lnTo>
                    <a:pt x="849" y="63"/>
                  </a:lnTo>
                  <a:lnTo>
                    <a:pt x="850" y="64"/>
                  </a:lnTo>
                  <a:lnTo>
                    <a:pt x="853" y="64"/>
                  </a:lnTo>
                  <a:lnTo>
                    <a:pt x="853" y="65"/>
                  </a:lnTo>
                  <a:lnTo>
                    <a:pt x="856" y="64"/>
                  </a:lnTo>
                  <a:lnTo>
                    <a:pt x="861" y="56"/>
                  </a:lnTo>
                  <a:lnTo>
                    <a:pt x="868" y="53"/>
                  </a:lnTo>
                  <a:lnTo>
                    <a:pt x="874" y="46"/>
                  </a:lnTo>
                  <a:lnTo>
                    <a:pt x="880" y="46"/>
                  </a:lnTo>
                  <a:lnTo>
                    <a:pt x="884" y="46"/>
                  </a:lnTo>
                  <a:lnTo>
                    <a:pt x="885" y="45"/>
                  </a:lnTo>
                  <a:lnTo>
                    <a:pt x="882" y="45"/>
                  </a:lnTo>
                  <a:lnTo>
                    <a:pt x="884" y="42"/>
                  </a:lnTo>
                  <a:lnTo>
                    <a:pt x="890" y="41"/>
                  </a:lnTo>
                  <a:lnTo>
                    <a:pt x="898" y="42"/>
                  </a:lnTo>
                  <a:lnTo>
                    <a:pt x="902" y="46"/>
                  </a:lnTo>
                  <a:lnTo>
                    <a:pt x="905" y="51"/>
                  </a:lnTo>
                  <a:lnTo>
                    <a:pt x="905" y="53"/>
                  </a:lnTo>
                  <a:lnTo>
                    <a:pt x="897" y="65"/>
                  </a:lnTo>
                  <a:lnTo>
                    <a:pt x="897" y="70"/>
                  </a:lnTo>
                  <a:lnTo>
                    <a:pt x="894" y="72"/>
                  </a:lnTo>
                  <a:lnTo>
                    <a:pt x="898" y="77"/>
                  </a:lnTo>
                  <a:lnTo>
                    <a:pt x="903" y="77"/>
                  </a:lnTo>
                  <a:lnTo>
                    <a:pt x="904" y="84"/>
                  </a:lnTo>
                  <a:lnTo>
                    <a:pt x="918" y="86"/>
                  </a:lnTo>
                  <a:lnTo>
                    <a:pt x="926" y="89"/>
                  </a:lnTo>
                  <a:lnTo>
                    <a:pt x="933" y="94"/>
                  </a:lnTo>
                  <a:lnTo>
                    <a:pt x="927" y="105"/>
                  </a:lnTo>
                  <a:lnTo>
                    <a:pt x="929" y="111"/>
                  </a:lnTo>
                  <a:lnTo>
                    <a:pt x="950" y="102"/>
                  </a:lnTo>
                  <a:lnTo>
                    <a:pt x="956" y="86"/>
                  </a:lnTo>
                  <a:lnTo>
                    <a:pt x="964" y="84"/>
                  </a:lnTo>
                  <a:lnTo>
                    <a:pt x="958" y="94"/>
                  </a:lnTo>
                  <a:lnTo>
                    <a:pt x="960" y="96"/>
                  </a:lnTo>
                  <a:lnTo>
                    <a:pt x="972" y="101"/>
                  </a:lnTo>
                  <a:lnTo>
                    <a:pt x="975" y="105"/>
                  </a:lnTo>
                  <a:lnTo>
                    <a:pt x="975" y="112"/>
                  </a:lnTo>
                  <a:lnTo>
                    <a:pt x="980" y="119"/>
                  </a:lnTo>
                  <a:lnTo>
                    <a:pt x="984" y="126"/>
                  </a:lnTo>
                  <a:lnTo>
                    <a:pt x="988" y="128"/>
                  </a:lnTo>
                  <a:lnTo>
                    <a:pt x="993" y="129"/>
                  </a:lnTo>
                  <a:lnTo>
                    <a:pt x="998" y="141"/>
                  </a:lnTo>
                  <a:lnTo>
                    <a:pt x="1006" y="160"/>
                  </a:lnTo>
                  <a:lnTo>
                    <a:pt x="1012" y="166"/>
                  </a:lnTo>
                  <a:lnTo>
                    <a:pt x="1023" y="172"/>
                  </a:lnTo>
                  <a:lnTo>
                    <a:pt x="1026" y="178"/>
                  </a:lnTo>
                  <a:lnTo>
                    <a:pt x="1031" y="197"/>
                  </a:lnTo>
                  <a:lnTo>
                    <a:pt x="1038" y="232"/>
                  </a:lnTo>
                  <a:lnTo>
                    <a:pt x="1040" y="236"/>
                  </a:lnTo>
                  <a:lnTo>
                    <a:pt x="1048" y="241"/>
                  </a:lnTo>
                  <a:lnTo>
                    <a:pt x="1061" y="243"/>
                  </a:lnTo>
                  <a:lnTo>
                    <a:pt x="1066" y="239"/>
                  </a:lnTo>
                  <a:lnTo>
                    <a:pt x="1070" y="239"/>
                  </a:lnTo>
                  <a:lnTo>
                    <a:pt x="1073" y="237"/>
                  </a:lnTo>
                  <a:lnTo>
                    <a:pt x="1073" y="229"/>
                  </a:lnTo>
                  <a:lnTo>
                    <a:pt x="1076" y="225"/>
                  </a:lnTo>
                  <a:lnTo>
                    <a:pt x="1080" y="224"/>
                  </a:lnTo>
                  <a:lnTo>
                    <a:pt x="1091" y="221"/>
                  </a:lnTo>
                  <a:lnTo>
                    <a:pt x="1101" y="215"/>
                  </a:lnTo>
                  <a:lnTo>
                    <a:pt x="1109" y="208"/>
                  </a:lnTo>
                  <a:lnTo>
                    <a:pt x="1113" y="207"/>
                  </a:lnTo>
                  <a:lnTo>
                    <a:pt x="1117" y="208"/>
                  </a:lnTo>
                  <a:lnTo>
                    <a:pt x="1138" y="217"/>
                  </a:lnTo>
                  <a:lnTo>
                    <a:pt x="1141" y="220"/>
                  </a:lnTo>
                  <a:lnTo>
                    <a:pt x="1144" y="226"/>
                  </a:lnTo>
                  <a:lnTo>
                    <a:pt x="1149" y="230"/>
                  </a:lnTo>
                  <a:lnTo>
                    <a:pt x="1171" y="235"/>
                  </a:lnTo>
                  <a:lnTo>
                    <a:pt x="1185" y="237"/>
                  </a:lnTo>
                  <a:lnTo>
                    <a:pt x="1187" y="239"/>
                  </a:lnTo>
                  <a:lnTo>
                    <a:pt x="1187" y="244"/>
                  </a:lnTo>
                  <a:lnTo>
                    <a:pt x="1185" y="251"/>
                  </a:lnTo>
                  <a:lnTo>
                    <a:pt x="1185" y="255"/>
                  </a:lnTo>
                  <a:lnTo>
                    <a:pt x="1189" y="261"/>
                  </a:lnTo>
                  <a:lnTo>
                    <a:pt x="1191" y="272"/>
                  </a:lnTo>
                </a:path>
              </a:pathLst>
            </a:custGeom>
            <a:noFill/>
            <a:ln w="158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pl-PL"/>
            </a:p>
          </p:txBody>
        </p:sp>
        <p:sp>
          <p:nvSpPr>
            <p:cNvPr id="294" name="Freeform 89">
              <a:extLst>
                <a:ext uri="{FF2B5EF4-FFF2-40B4-BE49-F238E27FC236}">
                  <a16:creationId xmlns:a16="http://schemas.microsoft.com/office/drawing/2014/main" id="{27DCEE8C-4C72-293B-9B21-880607047909}"/>
                </a:ext>
              </a:extLst>
            </p:cNvPr>
            <p:cNvSpPr>
              <a:spLocks/>
            </p:cNvSpPr>
            <p:nvPr/>
          </p:nvSpPr>
          <p:spPr bwMode="auto">
            <a:xfrm>
              <a:off x="2895" y="3091"/>
              <a:ext cx="332" cy="983"/>
            </a:xfrm>
            <a:custGeom>
              <a:avLst/>
              <a:gdLst>
                <a:gd name="T0" fmla="*/ 0 w 666"/>
                <a:gd name="T1" fmla="*/ 0 h 1967"/>
                <a:gd name="T2" fmla="*/ 0 w 666"/>
                <a:gd name="T3" fmla="*/ 0 h 1967"/>
                <a:gd name="T4" fmla="*/ 0 w 666"/>
                <a:gd name="T5" fmla="*/ 0 h 1967"/>
                <a:gd name="T6" fmla="*/ 0 w 666"/>
                <a:gd name="T7" fmla="*/ 0 h 1967"/>
                <a:gd name="T8" fmla="*/ 0 w 666"/>
                <a:gd name="T9" fmla="*/ 0 h 1967"/>
                <a:gd name="T10" fmla="*/ 0 w 666"/>
                <a:gd name="T11" fmla="*/ 0 h 1967"/>
                <a:gd name="T12" fmla="*/ 0 w 666"/>
                <a:gd name="T13" fmla="*/ 0 h 1967"/>
                <a:gd name="T14" fmla="*/ 0 w 666"/>
                <a:gd name="T15" fmla="*/ 0 h 1967"/>
                <a:gd name="T16" fmla="*/ 0 w 666"/>
                <a:gd name="T17" fmla="*/ 0 h 1967"/>
                <a:gd name="T18" fmla="*/ 0 w 666"/>
                <a:gd name="T19" fmla="*/ 0 h 1967"/>
                <a:gd name="T20" fmla="*/ 0 w 666"/>
                <a:gd name="T21" fmla="*/ 0 h 1967"/>
                <a:gd name="T22" fmla="*/ 0 w 666"/>
                <a:gd name="T23" fmla="*/ 0 h 1967"/>
                <a:gd name="T24" fmla="*/ 0 w 666"/>
                <a:gd name="T25" fmla="*/ 0 h 1967"/>
                <a:gd name="T26" fmla="*/ 0 w 666"/>
                <a:gd name="T27" fmla="*/ 0 h 1967"/>
                <a:gd name="T28" fmla="*/ 0 w 666"/>
                <a:gd name="T29" fmla="*/ 0 h 1967"/>
                <a:gd name="T30" fmla="*/ 0 w 666"/>
                <a:gd name="T31" fmla="*/ 0 h 1967"/>
                <a:gd name="T32" fmla="*/ 0 w 666"/>
                <a:gd name="T33" fmla="*/ 0 h 1967"/>
                <a:gd name="T34" fmla="*/ 0 w 666"/>
                <a:gd name="T35" fmla="*/ 0 h 1967"/>
                <a:gd name="T36" fmla="*/ 0 w 666"/>
                <a:gd name="T37" fmla="*/ 0 h 1967"/>
                <a:gd name="T38" fmla="*/ 0 w 666"/>
                <a:gd name="T39" fmla="*/ 0 h 1967"/>
                <a:gd name="T40" fmla="*/ 0 w 666"/>
                <a:gd name="T41" fmla="*/ 0 h 1967"/>
                <a:gd name="T42" fmla="*/ 0 w 666"/>
                <a:gd name="T43" fmla="*/ 0 h 1967"/>
                <a:gd name="T44" fmla="*/ 0 w 666"/>
                <a:gd name="T45" fmla="*/ 0 h 1967"/>
                <a:gd name="T46" fmla="*/ 0 w 666"/>
                <a:gd name="T47" fmla="*/ 0 h 1967"/>
                <a:gd name="T48" fmla="*/ 0 w 666"/>
                <a:gd name="T49" fmla="*/ 0 h 1967"/>
                <a:gd name="T50" fmla="*/ 0 w 666"/>
                <a:gd name="T51" fmla="*/ 0 h 1967"/>
                <a:gd name="T52" fmla="*/ 0 w 666"/>
                <a:gd name="T53" fmla="*/ 0 h 1967"/>
                <a:gd name="T54" fmla="*/ 0 w 666"/>
                <a:gd name="T55" fmla="*/ 0 h 1967"/>
                <a:gd name="T56" fmla="*/ 0 w 666"/>
                <a:gd name="T57" fmla="*/ 0 h 1967"/>
                <a:gd name="T58" fmla="*/ 0 w 666"/>
                <a:gd name="T59" fmla="*/ 0 h 1967"/>
                <a:gd name="T60" fmla="*/ 0 w 666"/>
                <a:gd name="T61" fmla="*/ 0 h 1967"/>
                <a:gd name="T62" fmla="*/ 0 w 666"/>
                <a:gd name="T63" fmla="*/ 0 h 1967"/>
                <a:gd name="T64" fmla="*/ 0 w 666"/>
                <a:gd name="T65" fmla="*/ 0 h 1967"/>
                <a:gd name="T66" fmla="*/ 0 w 666"/>
                <a:gd name="T67" fmla="*/ 0 h 1967"/>
                <a:gd name="T68" fmla="*/ 0 w 666"/>
                <a:gd name="T69" fmla="*/ 0 h 1967"/>
                <a:gd name="T70" fmla="*/ 0 w 666"/>
                <a:gd name="T71" fmla="*/ 0 h 1967"/>
                <a:gd name="T72" fmla="*/ 0 w 666"/>
                <a:gd name="T73" fmla="*/ 0 h 1967"/>
                <a:gd name="T74" fmla="*/ 0 w 666"/>
                <a:gd name="T75" fmla="*/ 0 h 1967"/>
                <a:gd name="T76" fmla="*/ 0 w 666"/>
                <a:gd name="T77" fmla="*/ 0 h 1967"/>
                <a:gd name="T78" fmla="*/ 0 w 666"/>
                <a:gd name="T79" fmla="*/ 0 h 1967"/>
                <a:gd name="T80" fmla="*/ 0 w 666"/>
                <a:gd name="T81" fmla="*/ 0 h 1967"/>
                <a:gd name="T82" fmla="*/ 0 w 666"/>
                <a:gd name="T83" fmla="*/ 0 h 1967"/>
                <a:gd name="T84" fmla="*/ 0 w 666"/>
                <a:gd name="T85" fmla="*/ 0 h 1967"/>
                <a:gd name="T86" fmla="*/ 0 w 666"/>
                <a:gd name="T87" fmla="*/ 0 h 1967"/>
                <a:gd name="T88" fmla="*/ 0 w 666"/>
                <a:gd name="T89" fmla="*/ 0 h 1967"/>
                <a:gd name="T90" fmla="*/ 0 w 666"/>
                <a:gd name="T91" fmla="*/ 0 h 1967"/>
                <a:gd name="T92" fmla="*/ 0 w 666"/>
                <a:gd name="T93" fmla="*/ 0 h 1967"/>
                <a:gd name="T94" fmla="*/ 0 w 666"/>
                <a:gd name="T95" fmla="*/ 0 h 1967"/>
                <a:gd name="T96" fmla="*/ 0 w 666"/>
                <a:gd name="T97" fmla="*/ 0 h 1967"/>
                <a:gd name="T98" fmla="*/ 0 w 666"/>
                <a:gd name="T99" fmla="*/ 0 h 1967"/>
                <a:gd name="T100" fmla="*/ 0 w 666"/>
                <a:gd name="T101" fmla="*/ 0 h 1967"/>
                <a:gd name="T102" fmla="*/ 0 w 666"/>
                <a:gd name="T103" fmla="*/ 0 h 1967"/>
                <a:gd name="T104" fmla="*/ 0 w 666"/>
                <a:gd name="T105" fmla="*/ 0 h 1967"/>
                <a:gd name="T106" fmla="*/ 0 w 666"/>
                <a:gd name="T107" fmla="*/ 0 h 1967"/>
                <a:gd name="T108" fmla="*/ 0 w 666"/>
                <a:gd name="T109" fmla="*/ 0 h 1967"/>
                <a:gd name="T110" fmla="*/ 0 w 666"/>
                <a:gd name="T111" fmla="*/ 0 h 1967"/>
                <a:gd name="T112" fmla="*/ 0 w 666"/>
                <a:gd name="T113" fmla="*/ 0 h 1967"/>
                <a:gd name="T114" fmla="*/ 0 w 666"/>
                <a:gd name="T115" fmla="*/ 0 h 1967"/>
                <a:gd name="T116" fmla="*/ 0 w 666"/>
                <a:gd name="T117" fmla="*/ 0 h 1967"/>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666"/>
                <a:gd name="T178" fmla="*/ 0 h 1967"/>
                <a:gd name="T179" fmla="*/ 666 w 666"/>
                <a:gd name="T180" fmla="*/ 1967 h 1967"/>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666" h="1967">
                  <a:moveTo>
                    <a:pt x="388" y="22"/>
                  </a:moveTo>
                  <a:lnTo>
                    <a:pt x="391" y="23"/>
                  </a:lnTo>
                  <a:lnTo>
                    <a:pt x="404" y="28"/>
                  </a:lnTo>
                  <a:lnTo>
                    <a:pt x="414" y="27"/>
                  </a:lnTo>
                  <a:lnTo>
                    <a:pt x="426" y="26"/>
                  </a:lnTo>
                  <a:lnTo>
                    <a:pt x="439" y="16"/>
                  </a:lnTo>
                  <a:lnTo>
                    <a:pt x="446" y="0"/>
                  </a:lnTo>
                  <a:lnTo>
                    <a:pt x="455" y="5"/>
                  </a:lnTo>
                  <a:lnTo>
                    <a:pt x="466" y="6"/>
                  </a:lnTo>
                  <a:lnTo>
                    <a:pt x="469" y="10"/>
                  </a:lnTo>
                  <a:lnTo>
                    <a:pt x="480" y="10"/>
                  </a:lnTo>
                  <a:lnTo>
                    <a:pt x="485" y="12"/>
                  </a:lnTo>
                  <a:lnTo>
                    <a:pt x="486" y="16"/>
                  </a:lnTo>
                  <a:lnTo>
                    <a:pt x="490" y="17"/>
                  </a:lnTo>
                  <a:lnTo>
                    <a:pt x="491" y="19"/>
                  </a:lnTo>
                  <a:lnTo>
                    <a:pt x="492" y="21"/>
                  </a:lnTo>
                  <a:lnTo>
                    <a:pt x="493" y="16"/>
                  </a:lnTo>
                  <a:lnTo>
                    <a:pt x="498" y="13"/>
                  </a:lnTo>
                  <a:lnTo>
                    <a:pt x="520" y="39"/>
                  </a:lnTo>
                  <a:lnTo>
                    <a:pt x="521" y="45"/>
                  </a:lnTo>
                  <a:lnTo>
                    <a:pt x="517" y="53"/>
                  </a:lnTo>
                  <a:lnTo>
                    <a:pt x="517" y="59"/>
                  </a:lnTo>
                  <a:lnTo>
                    <a:pt x="520" y="66"/>
                  </a:lnTo>
                  <a:lnTo>
                    <a:pt x="520" y="69"/>
                  </a:lnTo>
                  <a:lnTo>
                    <a:pt x="518" y="71"/>
                  </a:lnTo>
                  <a:lnTo>
                    <a:pt x="515" y="71"/>
                  </a:lnTo>
                  <a:lnTo>
                    <a:pt x="491" y="54"/>
                  </a:lnTo>
                  <a:lnTo>
                    <a:pt x="488" y="56"/>
                  </a:lnTo>
                  <a:lnTo>
                    <a:pt x="487" y="58"/>
                  </a:lnTo>
                  <a:lnTo>
                    <a:pt x="488" y="74"/>
                  </a:lnTo>
                  <a:lnTo>
                    <a:pt x="478" y="93"/>
                  </a:lnTo>
                  <a:lnTo>
                    <a:pt x="478" y="98"/>
                  </a:lnTo>
                  <a:lnTo>
                    <a:pt x="480" y="101"/>
                  </a:lnTo>
                  <a:lnTo>
                    <a:pt x="485" y="104"/>
                  </a:lnTo>
                  <a:lnTo>
                    <a:pt x="486" y="106"/>
                  </a:lnTo>
                  <a:lnTo>
                    <a:pt x="486" y="108"/>
                  </a:lnTo>
                  <a:lnTo>
                    <a:pt x="474" y="116"/>
                  </a:lnTo>
                  <a:lnTo>
                    <a:pt x="466" y="143"/>
                  </a:lnTo>
                  <a:lnTo>
                    <a:pt x="462" y="147"/>
                  </a:lnTo>
                  <a:lnTo>
                    <a:pt x="458" y="147"/>
                  </a:lnTo>
                  <a:lnTo>
                    <a:pt x="439" y="138"/>
                  </a:lnTo>
                  <a:lnTo>
                    <a:pt x="434" y="138"/>
                  </a:lnTo>
                  <a:lnTo>
                    <a:pt x="430" y="140"/>
                  </a:lnTo>
                  <a:lnTo>
                    <a:pt x="428" y="142"/>
                  </a:lnTo>
                  <a:lnTo>
                    <a:pt x="432" y="149"/>
                  </a:lnTo>
                  <a:lnTo>
                    <a:pt x="438" y="155"/>
                  </a:lnTo>
                  <a:lnTo>
                    <a:pt x="448" y="164"/>
                  </a:lnTo>
                  <a:lnTo>
                    <a:pt x="452" y="166"/>
                  </a:lnTo>
                  <a:lnTo>
                    <a:pt x="455" y="169"/>
                  </a:lnTo>
                  <a:lnTo>
                    <a:pt x="454" y="171"/>
                  </a:lnTo>
                  <a:lnTo>
                    <a:pt x="449" y="175"/>
                  </a:lnTo>
                  <a:lnTo>
                    <a:pt x="446" y="181"/>
                  </a:lnTo>
                  <a:lnTo>
                    <a:pt x="446" y="184"/>
                  </a:lnTo>
                  <a:lnTo>
                    <a:pt x="446" y="189"/>
                  </a:lnTo>
                  <a:lnTo>
                    <a:pt x="456" y="191"/>
                  </a:lnTo>
                  <a:lnTo>
                    <a:pt x="476" y="190"/>
                  </a:lnTo>
                  <a:lnTo>
                    <a:pt x="482" y="189"/>
                  </a:lnTo>
                  <a:lnTo>
                    <a:pt x="497" y="182"/>
                  </a:lnTo>
                  <a:lnTo>
                    <a:pt x="502" y="181"/>
                  </a:lnTo>
                  <a:lnTo>
                    <a:pt x="506" y="183"/>
                  </a:lnTo>
                  <a:lnTo>
                    <a:pt x="517" y="194"/>
                  </a:lnTo>
                  <a:lnTo>
                    <a:pt x="522" y="196"/>
                  </a:lnTo>
                  <a:lnTo>
                    <a:pt x="536" y="194"/>
                  </a:lnTo>
                  <a:lnTo>
                    <a:pt x="541" y="196"/>
                  </a:lnTo>
                  <a:lnTo>
                    <a:pt x="545" y="200"/>
                  </a:lnTo>
                  <a:lnTo>
                    <a:pt x="549" y="212"/>
                  </a:lnTo>
                  <a:lnTo>
                    <a:pt x="552" y="215"/>
                  </a:lnTo>
                  <a:lnTo>
                    <a:pt x="558" y="217"/>
                  </a:lnTo>
                  <a:lnTo>
                    <a:pt x="567" y="217"/>
                  </a:lnTo>
                  <a:lnTo>
                    <a:pt x="572" y="223"/>
                  </a:lnTo>
                  <a:lnTo>
                    <a:pt x="571" y="227"/>
                  </a:lnTo>
                  <a:lnTo>
                    <a:pt x="558" y="242"/>
                  </a:lnTo>
                  <a:lnTo>
                    <a:pt x="547" y="242"/>
                  </a:lnTo>
                  <a:lnTo>
                    <a:pt x="543" y="244"/>
                  </a:lnTo>
                  <a:lnTo>
                    <a:pt x="542" y="247"/>
                  </a:lnTo>
                  <a:lnTo>
                    <a:pt x="543" y="250"/>
                  </a:lnTo>
                  <a:lnTo>
                    <a:pt x="548" y="256"/>
                  </a:lnTo>
                  <a:lnTo>
                    <a:pt x="548" y="267"/>
                  </a:lnTo>
                  <a:lnTo>
                    <a:pt x="553" y="276"/>
                  </a:lnTo>
                  <a:lnTo>
                    <a:pt x="566" y="273"/>
                  </a:lnTo>
                  <a:lnTo>
                    <a:pt x="570" y="274"/>
                  </a:lnTo>
                  <a:lnTo>
                    <a:pt x="582" y="280"/>
                  </a:lnTo>
                  <a:lnTo>
                    <a:pt x="589" y="279"/>
                  </a:lnTo>
                  <a:lnTo>
                    <a:pt x="594" y="278"/>
                  </a:lnTo>
                  <a:lnTo>
                    <a:pt x="600" y="273"/>
                  </a:lnTo>
                  <a:lnTo>
                    <a:pt x="602" y="272"/>
                  </a:lnTo>
                  <a:lnTo>
                    <a:pt x="608" y="276"/>
                  </a:lnTo>
                  <a:lnTo>
                    <a:pt x="609" y="280"/>
                  </a:lnTo>
                  <a:lnTo>
                    <a:pt x="600" y="289"/>
                  </a:lnTo>
                  <a:lnTo>
                    <a:pt x="596" y="297"/>
                  </a:lnTo>
                  <a:lnTo>
                    <a:pt x="595" y="306"/>
                  </a:lnTo>
                  <a:lnTo>
                    <a:pt x="591" y="306"/>
                  </a:lnTo>
                  <a:lnTo>
                    <a:pt x="589" y="312"/>
                  </a:lnTo>
                  <a:lnTo>
                    <a:pt x="584" y="312"/>
                  </a:lnTo>
                  <a:lnTo>
                    <a:pt x="566" y="308"/>
                  </a:lnTo>
                  <a:lnTo>
                    <a:pt x="559" y="309"/>
                  </a:lnTo>
                  <a:lnTo>
                    <a:pt x="558" y="312"/>
                  </a:lnTo>
                  <a:lnTo>
                    <a:pt x="555" y="319"/>
                  </a:lnTo>
                  <a:lnTo>
                    <a:pt x="552" y="321"/>
                  </a:lnTo>
                  <a:lnTo>
                    <a:pt x="548" y="336"/>
                  </a:lnTo>
                  <a:lnTo>
                    <a:pt x="551" y="348"/>
                  </a:lnTo>
                  <a:lnTo>
                    <a:pt x="546" y="350"/>
                  </a:lnTo>
                  <a:lnTo>
                    <a:pt x="534" y="367"/>
                  </a:lnTo>
                  <a:lnTo>
                    <a:pt x="533" y="370"/>
                  </a:lnTo>
                  <a:lnTo>
                    <a:pt x="523" y="382"/>
                  </a:lnTo>
                  <a:lnTo>
                    <a:pt x="516" y="381"/>
                  </a:lnTo>
                  <a:lnTo>
                    <a:pt x="511" y="381"/>
                  </a:lnTo>
                  <a:lnTo>
                    <a:pt x="511" y="387"/>
                  </a:lnTo>
                  <a:lnTo>
                    <a:pt x="512" y="399"/>
                  </a:lnTo>
                  <a:lnTo>
                    <a:pt x="533" y="396"/>
                  </a:lnTo>
                  <a:lnTo>
                    <a:pt x="555" y="396"/>
                  </a:lnTo>
                  <a:lnTo>
                    <a:pt x="566" y="409"/>
                  </a:lnTo>
                  <a:lnTo>
                    <a:pt x="573" y="409"/>
                  </a:lnTo>
                  <a:lnTo>
                    <a:pt x="575" y="405"/>
                  </a:lnTo>
                  <a:lnTo>
                    <a:pt x="601" y="410"/>
                  </a:lnTo>
                  <a:lnTo>
                    <a:pt x="605" y="419"/>
                  </a:lnTo>
                  <a:lnTo>
                    <a:pt x="607" y="429"/>
                  </a:lnTo>
                  <a:lnTo>
                    <a:pt x="614" y="447"/>
                  </a:lnTo>
                  <a:lnTo>
                    <a:pt x="615" y="447"/>
                  </a:lnTo>
                  <a:lnTo>
                    <a:pt x="620" y="451"/>
                  </a:lnTo>
                  <a:lnTo>
                    <a:pt x="635" y="457"/>
                  </a:lnTo>
                  <a:lnTo>
                    <a:pt x="639" y="453"/>
                  </a:lnTo>
                  <a:lnTo>
                    <a:pt x="644" y="453"/>
                  </a:lnTo>
                  <a:lnTo>
                    <a:pt x="647" y="463"/>
                  </a:lnTo>
                  <a:lnTo>
                    <a:pt x="649" y="469"/>
                  </a:lnTo>
                  <a:lnTo>
                    <a:pt x="657" y="471"/>
                  </a:lnTo>
                  <a:lnTo>
                    <a:pt x="661" y="485"/>
                  </a:lnTo>
                  <a:lnTo>
                    <a:pt x="666" y="487"/>
                  </a:lnTo>
                  <a:lnTo>
                    <a:pt x="663" y="491"/>
                  </a:lnTo>
                  <a:lnTo>
                    <a:pt x="654" y="488"/>
                  </a:lnTo>
                  <a:lnTo>
                    <a:pt x="637" y="487"/>
                  </a:lnTo>
                  <a:lnTo>
                    <a:pt x="630" y="492"/>
                  </a:lnTo>
                  <a:lnTo>
                    <a:pt x="625" y="494"/>
                  </a:lnTo>
                  <a:lnTo>
                    <a:pt x="617" y="493"/>
                  </a:lnTo>
                  <a:lnTo>
                    <a:pt x="615" y="497"/>
                  </a:lnTo>
                  <a:lnTo>
                    <a:pt x="609" y="498"/>
                  </a:lnTo>
                  <a:lnTo>
                    <a:pt x="603" y="506"/>
                  </a:lnTo>
                  <a:lnTo>
                    <a:pt x="606" y="515"/>
                  </a:lnTo>
                  <a:lnTo>
                    <a:pt x="609" y="515"/>
                  </a:lnTo>
                  <a:lnTo>
                    <a:pt x="613" y="518"/>
                  </a:lnTo>
                  <a:lnTo>
                    <a:pt x="609" y="524"/>
                  </a:lnTo>
                  <a:lnTo>
                    <a:pt x="600" y="529"/>
                  </a:lnTo>
                  <a:lnTo>
                    <a:pt x="597" y="529"/>
                  </a:lnTo>
                  <a:lnTo>
                    <a:pt x="588" y="532"/>
                  </a:lnTo>
                  <a:lnTo>
                    <a:pt x="578" y="534"/>
                  </a:lnTo>
                  <a:lnTo>
                    <a:pt x="572" y="538"/>
                  </a:lnTo>
                  <a:lnTo>
                    <a:pt x="575" y="551"/>
                  </a:lnTo>
                  <a:lnTo>
                    <a:pt x="570" y="552"/>
                  </a:lnTo>
                  <a:lnTo>
                    <a:pt x="563" y="553"/>
                  </a:lnTo>
                  <a:lnTo>
                    <a:pt x="554" y="554"/>
                  </a:lnTo>
                  <a:lnTo>
                    <a:pt x="551" y="552"/>
                  </a:lnTo>
                  <a:lnTo>
                    <a:pt x="547" y="550"/>
                  </a:lnTo>
                  <a:lnTo>
                    <a:pt x="545" y="542"/>
                  </a:lnTo>
                  <a:lnTo>
                    <a:pt x="542" y="541"/>
                  </a:lnTo>
                  <a:lnTo>
                    <a:pt x="540" y="540"/>
                  </a:lnTo>
                  <a:lnTo>
                    <a:pt x="536" y="541"/>
                  </a:lnTo>
                  <a:lnTo>
                    <a:pt x="529" y="548"/>
                  </a:lnTo>
                  <a:lnTo>
                    <a:pt x="524" y="550"/>
                  </a:lnTo>
                  <a:lnTo>
                    <a:pt x="517" y="550"/>
                  </a:lnTo>
                  <a:lnTo>
                    <a:pt x="510" y="547"/>
                  </a:lnTo>
                  <a:lnTo>
                    <a:pt x="504" y="548"/>
                  </a:lnTo>
                  <a:lnTo>
                    <a:pt x="488" y="554"/>
                  </a:lnTo>
                  <a:lnTo>
                    <a:pt x="481" y="554"/>
                  </a:lnTo>
                  <a:lnTo>
                    <a:pt x="474" y="551"/>
                  </a:lnTo>
                  <a:lnTo>
                    <a:pt x="470" y="550"/>
                  </a:lnTo>
                  <a:lnTo>
                    <a:pt x="467" y="551"/>
                  </a:lnTo>
                  <a:lnTo>
                    <a:pt x="460" y="562"/>
                  </a:lnTo>
                  <a:lnTo>
                    <a:pt x="446" y="566"/>
                  </a:lnTo>
                  <a:lnTo>
                    <a:pt x="442" y="572"/>
                  </a:lnTo>
                  <a:lnTo>
                    <a:pt x="439" y="580"/>
                  </a:lnTo>
                  <a:lnTo>
                    <a:pt x="436" y="587"/>
                  </a:lnTo>
                  <a:lnTo>
                    <a:pt x="432" y="590"/>
                  </a:lnTo>
                  <a:lnTo>
                    <a:pt x="427" y="593"/>
                  </a:lnTo>
                  <a:lnTo>
                    <a:pt x="420" y="593"/>
                  </a:lnTo>
                  <a:lnTo>
                    <a:pt x="420" y="596"/>
                  </a:lnTo>
                  <a:lnTo>
                    <a:pt x="416" y="594"/>
                  </a:lnTo>
                  <a:lnTo>
                    <a:pt x="414" y="592"/>
                  </a:lnTo>
                  <a:lnTo>
                    <a:pt x="412" y="590"/>
                  </a:lnTo>
                  <a:lnTo>
                    <a:pt x="409" y="593"/>
                  </a:lnTo>
                  <a:lnTo>
                    <a:pt x="407" y="599"/>
                  </a:lnTo>
                  <a:lnTo>
                    <a:pt x="402" y="601"/>
                  </a:lnTo>
                  <a:lnTo>
                    <a:pt x="398" y="601"/>
                  </a:lnTo>
                  <a:lnTo>
                    <a:pt x="391" y="605"/>
                  </a:lnTo>
                  <a:lnTo>
                    <a:pt x="377" y="605"/>
                  </a:lnTo>
                  <a:lnTo>
                    <a:pt x="373" y="606"/>
                  </a:lnTo>
                  <a:lnTo>
                    <a:pt x="370" y="606"/>
                  </a:lnTo>
                  <a:lnTo>
                    <a:pt x="362" y="602"/>
                  </a:lnTo>
                  <a:lnTo>
                    <a:pt x="349" y="594"/>
                  </a:lnTo>
                  <a:lnTo>
                    <a:pt x="342" y="593"/>
                  </a:lnTo>
                  <a:lnTo>
                    <a:pt x="332" y="593"/>
                  </a:lnTo>
                  <a:lnTo>
                    <a:pt x="325" y="598"/>
                  </a:lnTo>
                  <a:lnTo>
                    <a:pt x="320" y="606"/>
                  </a:lnTo>
                  <a:lnTo>
                    <a:pt x="306" y="620"/>
                  </a:lnTo>
                  <a:lnTo>
                    <a:pt x="302" y="628"/>
                  </a:lnTo>
                  <a:lnTo>
                    <a:pt x="302" y="631"/>
                  </a:lnTo>
                  <a:lnTo>
                    <a:pt x="310" y="639"/>
                  </a:lnTo>
                  <a:lnTo>
                    <a:pt x="317" y="654"/>
                  </a:lnTo>
                  <a:lnTo>
                    <a:pt x="317" y="658"/>
                  </a:lnTo>
                  <a:lnTo>
                    <a:pt x="314" y="661"/>
                  </a:lnTo>
                  <a:lnTo>
                    <a:pt x="312" y="663"/>
                  </a:lnTo>
                  <a:lnTo>
                    <a:pt x="308" y="663"/>
                  </a:lnTo>
                  <a:lnTo>
                    <a:pt x="298" y="655"/>
                  </a:lnTo>
                  <a:lnTo>
                    <a:pt x="289" y="654"/>
                  </a:lnTo>
                  <a:lnTo>
                    <a:pt x="285" y="655"/>
                  </a:lnTo>
                  <a:lnTo>
                    <a:pt x="282" y="659"/>
                  </a:lnTo>
                  <a:lnTo>
                    <a:pt x="279" y="664"/>
                  </a:lnTo>
                  <a:lnTo>
                    <a:pt x="280" y="669"/>
                  </a:lnTo>
                  <a:lnTo>
                    <a:pt x="281" y="673"/>
                  </a:lnTo>
                  <a:lnTo>
                    <a:pt x="283" y="676"/>
                  </a:lnTo>
                  <a:lnTo>
                    <a:pt x="289" y="676"/>
                  </a:lnTo>
                  <a:lnTo>
                    <a:pt x="302" y="676"/>
                  </a:lnTo>
                  <a:lnTo>
                    <a:pt x="307" y="678"/>
                  </a:lnTo>
                  <a:lnTo>
                    <a:pt x="311" y="684"/>
                  </a:lnTo>
                  <a:lnTo>
                    <a:pt x="311" y="694"/>
                  </a:lnTo>
                  <a:lnTo>
                    <a:pt x="312" y="714"/>
                  </a:lnTo>
                  <a:lnTo>
                    <a:pt x="301" y="718"/>
                  </a:lnTo>
                  <a:lnTo>
                    <a:pt x="296" y="723"/>
                  </a:lnTo>
                  <a:lnTo>
                    <a:pt x="286" y="726"/>
                  </a:lnTo>
                  <a:lnTo>
                    <a:pt x="280" y="726"/>
                  </a:lnTo>
                  <a:lnTo>
                    <a:pt x="275" y="723"/>
                  </a:lnTo>
                  <a:lnTo>
                    <a:pt x="269" y="718"/>
                  </a:lnTo>
                  <a:lnTo>
                    <a:pt x="265" y="713"/>
                  </a:lnTo>
                  <a:lnTo>
                    <a:pt x="258" y="713"/>
                  </a:lnTo>
                  <a:lnTo>
                    <a:pt x="252" y="717"/>
                  </a:lnTo>
                  <a:lnTo>
                    <a:pt x="251" y="729"/>
                  </a:lnTo>
                  <a:lnTo>
                    <a:pt x="246" y="733"/>
                  </a:lnTo>
                  <a:lnTo>
                    <a:pt x="244" y="735"/>
                  </a:lnTo>
                  <a:lnTo>
                    <a:pt x="241" y="733"/>
                  </a:lnTo>
                  <a:lnTo>
                    <a:pt x="239" y="729"/>
                  </a:lnTo>
                  <a:lnTo>
                    <a:pt x="237" y="729"/>
                  </a:lnTo>
                  <a:lnTo>
                    <a:pt x="233" y="731"/>
                  </a:lnTo>
                  <a:lnTo>
                    <a:pt x="229" y="731"/>
                  </a:lnTo>
                  <a:lnTo>
                    <a:pt x="222" y="732"/>
                  </a:lnTo>
                  <a:lnTo>
                    <a:pt x="213" y="732"/>
                  </a:lnTo>
                  <a:lnTo>
                    <a:pt x="209" y="736"/>
                  </a:lnTo>
                  <a:lnTo>
                    <a:pt x="202" y="745"/>
                  </a:lnTo>
                  <a:lnTo>
                    <a:pt x="197" y="758"/>
                  </a:lnTo>
                  <a:lnTo>
                    <a:pt x="184" y="768"/>
                  </a:lnTo>
                  <a:lnTo>
                    <a:pt x="168" y="773"/>
                  </a:lnTo>
                  <a:lnTo>
                    <a:pt x="161" y="772"/>
                  </a:lnTo>
                  <a:lnTo>
                    <a:pt x="160" y="776"/>
                  </a:lnTo>
                  <a:lnTo>
                    <a:pt x="161" y="780"/>
                  </a:lnTo>
                  <a:lnTo>
                    <a:pt x="162" y="783"/>
                  </a:lnTo>
                  <a:lnTo>
                    <a:pt x="172" y="785"/>
                  </a:lnTo>
                  <a:lnTo>
                    <a:pt x="177" y="789"/>
                  </a:lnTo>
                  <a:lnTo>
                    <a:pt x="179" y="792"/>
                  </a:lnTo>
                  <a:lnTo>
                    <a:pt x="180" y="809"/>
                  </a:lnTo>
                  <a:lnTo>
                    <a:pt x="178" y="816"/>
                  </a:lnTo>
                  <a:lnTo>
                    <a:pt x="189" y="819"/>
                  </a:lnTo>
                  <a:lnTo>
                    <a:pt x="202" y="827"/>
                  </a:lnTo>
                  <a:lnTo>
                    <a:pt x="220" y="842"/>
                  </a:lnTo>
                  <a:lnTo>
                    <a:pt x="238" y="848"/>
                  </a:lnTo>
                  <a:lnTo>
                    <a:pt x="268" y="852"/>
                  </a:lnTo>
                  <a:lnTo>
                    <a:pt x="281" y="858"/>
                  </a:lnTo>
                  <a:lnTo>
                    <a:pt x="275" y="866"/>
                  </a:lnTo>
                  <a:lnTo>
                    <a:pt x="268" y="880"/>
                  </a:lnTo>
                  <a:lnTo>
                    <a:pt x="265" y="884"/>
                  </a:lnTo>
                  <a:lnTo>
                    <a:pt x="262" y="885"/>
                  </a:lnTo>
                  <a:lnTo>
                    <a:pt x="258" y="881"/>
                  </a:lnTo>
                  <a:lnTo>
                    <a:pt x="256" y="881"/>
                  </a:lnTo>
                  <a:lnTo>
                    <a:pt x="253" y="884"/>
                  </a:lnTo>
                  <a:lnTo>
                    <a:pt x="247" y="891"/>
                  </a:lnTo>
                  <a:lnTo>
                    <a:pt x="238" y="903"/>
                  </a:lnTo>
                  <a:lnTo>
                    <a:pt x="231" y="907"/>
                  </a:lnTo>
                  <a:lnTo>
                    <a:pt x="210" y="908"/>
                  </a:lnTo>
                  <a:lnTo>
                    <a:pt x="208" y="910"/>
                  </a:lnTo>
                  <a:lnTo>
                    <a:pt x="216" y="923"/>
                  </a:lnTo>
                  <a:lnTo>
                    <a:pt x="221" y="923"/>
                  </a:lnTo>
                  <a:lnTo>
                    <a:pt x="225" y="922"/>
                  </a:lnTo>
                  <a:lnTo>
                    <a:pt x="231" y="920"/>
                  </a:lnTo>
                  <a:lnTo>
                    <a:pt x="234" y="921"/>
                  </a:lnTo>
                  <a:lnTo>
                    <a:pt x="238" y="927"/>
                  </a:lnTo>
                  <a:lnTo>
                    <a:pt x="235" y="931"/>
                  </a:lnTo>
                  <a:lnTo>
                    <a:pt x="231" y="932"/>
                  </a:lnTo>
                  <a:lnTo>
                    <a:pt x="225" y="933"/>
                  </a:lnTo>
                  <a:lnTo>
                    <a:pt x="223" y="938"/>
                  </a:lnTo>
                  <a:lnTo>
                    <a:pt x="222" y="941"/>
                  </a:lnTo>
                  <a:lnTo>
                    <a:pt x="226" y="950"/>
                  </a:lnTo>
                  <a:lnTo>
                    <a:pt x="222" y="958"/>
                  </a:lnTo>
                  <a:lnTo>
                    <a:pt x="220" y="961"/>
                  </a:lnTo>
                  <a:lnTo>
                    <a:pt x="203" y="973"/>
                  </a:lnTo>
                  <a:lnTo>
                    <a:pt x="192" y="977"/>
                  </a:lnTo>
                  <a:lnTo>
                    <a:pt x="169" y="980"/>
                  </a:lnTo>
                  <a:lnTo>
                    <a:pt x="162" y="977"/>
                  </a:lnTo>
                  <a:lnTo>
                    <a:pt x="163" y="983"/>
                  </a:lnTo>
                  <a:lnTo>
                    <a:pt x="167" y="993"/>
                  </a:lnTo>
                  <a:lnTo>
                    <a:pt x="171" y="1000"/>
                  </a:lnTo>
                  <a:lnTo>
                    <a:pt x="171" y="1004"/>
                  </a:lnTo>
                  <a:lnTo>
                    <a:pt x="154" y="1018"/>
                  </a:lnTo>
                  <a:lnTo>
                    <a:pt x="149" y="1005"/>
                  </a:lnTo>
                  <a:lnTo>
                    <a:pt x="145" y="991"/>
                  </a:lnTo>
                  <a:lnTo>
                    <a:pt x="147" y="989"/>
                  </a:lnTo>
                  <a:lnTo>
                    <a:pt x="142" y="986"/>
                  </a:lnTo>
                  <a:lnTo>
                    <a:pt x="136" y="1008"/>
                  </a:lnTo>
                  <a:lnTo>
                    <a:pt x="137" y="1014"/>
                  </a:lnTo>
                  <a:lnTo>
                    <a:pt x="131" y="1020"/>
                  </a:lnTo>
                  <a:lnTo>
                    <a:pt x="130" y="1028"/>
                  </a:lnTo>
                  <a:lnTo>
                    <a:pt x="126" y="1034"/>
                  </a:lnTo>
                  <a:lnTo>
                    <a:pt x="125" y="1036"/>
                  </a:lnTo>
                  <a:lnTo>
                    <a:pt x="126" y="1045"/>
                  </a:lnTo>
                  <a:lnTo>
                    <a:pt x="121" y="1052"/>
                  </a:lnTo>
                  <a:lnTo>
                    <a:pt x="119" y="1063"/>
                  </a:lnTo>
                  <a:lnTo>
                    <a:pt x="120" y="1065"/>
                  </a:lnTo>
                  <a:lnTo>
                    <a:pt x="129" y="1069"/>
                  </a:lnTo>
                  <a:lnTo>
                    <a:pt x="132" y="1070"/>
                  </a:lnTo>
                  <a:lnTo>
                    <a:pt x="135" y="1075"/>
                  </a:lnTo>
                  <a:lnTo>
                    <a:pt x="131" y="1075"/>
                  </a:lnTo>
                  <a:lnTo>
                    <a:pt x="127" y="1080"/>
                  </a:lnTo>
                  <a:lnTo>
                    <a:pt x="120" y="1077"/>
                  </a:lnTo>
                  <a:lnTo>
                    <a:pt x="117" y="1081"/>
                  </a:lnTo>
                  <a:lnTo>
                    <a:pt x="113" y="1080"/>
                  </a:lnTo>
                  <a:lnTo>
                    <a:pt x="109" y="1080"/>
                  </a:lnTo>
                  <a:lnTo>
                    <a:pt x="107" y="1077"/>
                  </a:lnTo>
                  <a:lnTo>
                    <a:pt x="94" y="1086"/>
                  </a:lnTo>
                  <a:lnTo>
                    <a:pt x="94" y="1089"/>
                  </a:lnTo>
                  <a:lnTo>
                    <a:pt x="87" y="1087"/>
                  </a:lnTo>
                  <a:lnTo>
                    <a:pt x="82" y="1092"/>
                  </a:lnTo>
                  <a:lnTo>
                    <a:pt x="81" y="1099"/>
                  </a:lnTo>
                  <a:lnTo>
                    <a:pt x="77" y="1101"/>
                  </a:lnTo>
                  <a:lnTo>
                    <a:pt x="73" y="1107"/>
                  </a:lnTo>
                  <a:lnTo>
                    <a:pt x="72" y="1111"/>
                  </a:lnTo>
                  <a:lnTo>
                    <a:pt x="69" y="1117"/>
                  </a:lnTo>
                  <a:lnTo>
                    <a:pt x="69" y="1122"/>
                  </a:lnTo>
                  <a:lnTo>
                    <a:pt x="71" y="1124"/>
                  </a:lnTo>
                  <a:lnTo>
                    <a:pt x="70" y="1127"/>
                  </a:lnTo>
                  <a:lnTo>
                    <a:pt x="67" y="1124"/>
                  </a:lnTo>
                  <a:lnTo>
                    <a:pt x="66" y="1121"/>
                  </a:lnTo>
                  <a:lnTo>
                    <a:pt x="65" y="1119"/>
                  </a:lnTo>
                  <a:lnTo>
                    <a:pt x="64" y="1124"/>
                  </a:lnTo>
                  <a:lnTo>
                    <a:pt x="67" y="1129"/>
                  </a:lnTo>
                  <a:lnTo>
                    <a:pt x="70" y="1130"/>
                  </a:lnTo>
                  <a:lnTo>
                    <a:pt x="69" y="1134"/>
                  </a:lnTo>
                  <a:lnTo>
                    <a:pt x="67" y="1137"/>
                  </a:lnTo>
                  <a:lnTo>
                    <a:pt x="65" y="1140"/>
                  </a:lnTo>
                  <a:lnTo>
                    <a:pt x="65" y="1141"/>
                  </a:lnTo>
                  <a:lnTo>
                    <a:pt x="64" y="1142"/>
                  </a:lnTo>
                  <a:lnTo>
                    <a:pt x="63" y="1147"/>
                  </a:lnTo>
                  <a:lnTo>
                    <a:pt x="52" y="1183"/>
                  </a:lnTo>
                  <a:lnTo>
                    <a:pt x="52" y="1194"/>
                  </a:lnTo>
                  <a:lnTo>
                    <a:pt x="56" y="1200"/>
                  </a:lnTo>
                  <a:lnTo>
                    <a:pt x="59" y="1205"/>
                  </a:lnTo>
                  <a:lnTo>
                    <a:pt x="60" y="1208"/>
                  </a:lnTo>
                  <a:lnTo>
                    <a:pt x="60" y="1212"/>
                  </a:lnTo>
                  <a:lnTo>
                    <a:pt x="58" y="1217"/>
                  </a:lnTo>
                  <a:lnTo>
                    <a:pt x="53" y="1221"/>
                  </a:lnTo>
                  <a:lnTo>
                    <a:pt x="39" y="1227"/>
                  </a:lnTo>
                  <a:lnTo>
                    <a:pt x="38" y="1229"/>
                  </a:lnTo>
                  <a:lnTo>
                    <a:pt x="35" y="1229"/>
                  </a:lnTo>
                  <a:lnTo>
                    <a:pt x="46" y="1240"/>
                  </a:lnTo>
                  <a:lnTo>
                    <a:pt x="53" y="1242"/>
                  </a:lnTo>
                  <a:lnTo>
                    <a:pt x="53" y="1244"/>
                  </a:lnTo>
                  <a:lnTo>
                    <a:pt x="54" y="1247"/>
                  </a:lnTo>
                  <a:lnTo>
                    <a:pt x="61" y="1249"/>
                  </a:lnTo>
                  <a:lnTo>
                    <a:pt x="75" y="1248"/>
                  </a:lnTo>
                  <a:lnTo>
                    <a:pt x="82" y="1248"/>
                  </a:lnTo>
                  <a:lnTo>
                    <a:pt x="89" y="1244"/>
                  </a:lnTo>
                  <a:lnTo>
                    <a:pt x="95" y="1233"/>
                  </a:lnTo>
                  <a:lnTo>
                    <a:pt x="102" y="1232"/>
                  </a:lnTo>
                  <a:lnTo>
                    <a:pt x="103" y="1226"/>
                  </a:lnTo>
                  <a:lnTo>
                    <a:pt x="106" y="1226"/>
                  </a:lnTo>
                  <a:lnTo>
                    <a:pt x="107" y="1230"/>
                  </a:lnTo>
                  <a:lnTo>
                    <a:pt x="109" y="1230"/>
                  </a:lnTo>
                  <a:lnTo>
                    <a:pt x="119" y="1221"/>
                  </a:lnTo>
                  <a:lnTo>
                    <a:pt x="127" y="1241"/>
                  </a:lnTo>
                  <a:lnTo>
                    <a:pt x="130" y="1262"/>
                  </a:lnTo>
                  <a:lnTo>
                    <a:pt x="133" y="1284"/>
                  </a:lnTo>
                  <a:lnTo>
                    <a:pt x="131" y="1296"/>
                  </a:lnTo>
                  <a:lnTo>
                    <a:pt x="132" y="1306"/>
                  </a:lnTo>
                  <a:lnTo>
                    <a:pt x="132" y="1313"/>
                  </a:lnTo>
                  <a:lnTo>
                    <a:pt x="130" y="1316"/>
                  </a:lnTo>
                  <a:lnTo>
                    <a:pt x="121" y="1321"/>
                  </a:lnTo>
                  <a:lnTo>
                    <a:pt x="113" y="1330"/>
                  </a:lnTo>
                  <a:lnTo>
                    <a:pt x="107" y="1345"/>
                  </a:lnTo>
                  <a:lnTo>
                    <a:pt x="115" y="1350"/>
                  </a:lnTo>
                  <a:lnTo>
                    <a:pt x="119" y="1357"/>
                  </a:lnTo>
                  <a:lnTo>
                    <a:pt x="138" y="1344"/>
                  </a:lnTo>
                  <a:lnTo>
                    <a:pt x="149" y="1339"/>
                  </a:lnTo>
                  <a:lnTo>
                    <a:pt x="159" y="1338"/>
                  </a:lnTo>
                  <a:lnTo>
                    <a:pt x="177" y="1336"/>
                  </a:lnTo>
                  <a:lnTo>
                    <a:pt x="183" y="1337"/>
                  </a:lnTo>
                  <a:lnTo>
                    <a:pt x="196" y="1338"/>
                  </a:lnTo>
                  <a:lnTo>
                    <a:pt x="204" y="1342"/>
                  </a:lnTo>
                  <a:lnTo>
                    <a:pt x="214" y="1349"/>
                  </a:lnTo>
                  <a:lnTo>
                    <a:pt x="215" y="1362"/>
                  </a:lnTo>
                  <a:lnTo>
                    <a:pt x="215" y="1373"/>
                  </a:lnTo>
                  <a:lnTo>
                    <a:pt x="210" y="1383"/>
                  </a:lnTo>
                  <a:lnTo>
                    <a:pt x="210" y="1386"/>
                  </a:lnTo>
                  <a:lnTo>
                    <a:pt x="210" y="1389"/>
                  </a:lnTo>
                  <a:lnTo>
                    <a:pt x="226" y="1407"/>
                  </a:lnTo>
                  <a:lnTo>
                    <a:pt x="238" y="1426"/>
                  </a:lnTo>
                  <a:lnTo>
                    <a:pt x="247" y="1439"/>
                  </a:lnTo>
                  <a:lnTo>
                    <a:pt x="257" y="1444"/>
                  </a:lnTo>
                  <a:lnTo>
                    <a:pt x="263" y="1446"/>
                  </a:lnTo>
                  <a:lnTo>
                    <a:pt x="271" y="1445"/>
                  </a:lnTo>
                  <a:lnTo>
                    <a:pt x="282" y="1443"/>
                  </a:lnTo>
                  <a:lnTo>
                    <a:pt x="286" y="1443"/>
                  </a:lnTo>
                  <a:lnTo>
                    <a:pt x="298" y="1447"/>
                  </a:lnTo>
                  <a:lnTo>
                    <a:pt x="305" y="1452"/>
                  </a:lnTo>
                  <a:lnTo>
                    <a:pt x="310" y="1452"/>
                  </a:lnTo>
                  <a:lnTo>
                    <a:pt x="314" y="1450"/>
                  </a:lnTo>
                  <a:lnTo>
                    <a:pt x="322" y="1439"/>
                  </a:lnTo>
                  <a:lnTo>
                    <a:pt x="329" y="1446"/>
                  </a:lnTo>
                  <a:lnTo>
                    <a:pt x="336" y="1455"/>
                  </a:lnTo>
                  <a:lnTo>
                    <a:pt x="338" y="1462"/>
                  </a:lnTo>
                  <a:lnTo>
                    <a:pt x="342" y="1469"/>
                  </a:lnTo>
                  <a:lnTo>
                    <a:pt x="343" y="1477"/>
                  </a:lnTo>
                  <a:lnTo>
                    <a:pt x="343" y="1486"/>
                  </a:lnTo>
                  <a:lnTo>
                    <a:pt x="337" y="1496"/>
                  </a:lnTo>
                  <a:lnTo>
                    <a:pt x="325" y="1510"/>
                  </a:lnTo>
                  <a:lnTo>
                    <a:pt x="316" y="1521"/>
                  </a:lnTo>
                  <a:lnTo>
                    <a:pt x="310" y="1532"/>
                  </a:lnTo>
                  <a:lnTo>
                    <a:pt x="308" y="1539"/>
                  </a:lnTo>
                  <a:lnTo>
                    <a:pt x="300" y="1542"/>
                  </a:lnTo>
                  <a:lnTo>
                    <a:pt x="293" y="1548"/>
                  </a:lnTo>
                  <a:lnTo>
                    <a:pt x="302" y="1560"/>
                  </a:lnTo>
                  <a:lnTo>
                    <a:pt x="313" y="1563"/>
                  </a:lnTo>
                  <a:lnTo>
                    <a:pt x="324" y="1562"/>
                  </a:lnTo>
                  <a:lnTo>
                    <a:pt x="348" y="1560"/>
                  </a:lnTo>
                  <a:lnTo>
                    <a:pt x="359" y="1562"/>
                  </a:lnTo>
                  <a:lnTo>
                    <a:pt x="371" y="1570"/>
                  </a:lnTo>
                  <a:lnTo>
                    <a:pt x="383" y="1578"/>
                  </a:lnTo>
                  <a:lnTo>
                    <a:pt x="378" y="1599"/>
                  </a:lnTo>
                  <a:lnTo>
                    <a:pt x="379" y="1606"/>
                  </a:lnTo>
                  <a:lnTo>
                    <a:pt x="383" y="1617"/>
                  </a:lnTo>
                  <a:lnTo>
                    <a:pt x="384" y="1627"/>
                  </a:lnTo>
                  <a:lnTo>
                    <a:pt x="379" y="1645"/>
                  </a:lnTo>
                  <a:lnTo>
                    <a:pt x="372" y="1649"/>
                  </a:lnTo>
                  <a:lnTo>
                    <a:pt x="364" y="1652"/>
                  </a:lnTo>
                  <a:lnTo>
                    <a:pt x="358" y="1648"/>
                  </a:lnTo>
                  <a:lnTo>
                    <a:pt x="354" y="1651"/>
                  </a:lnTo>
                  <a:lnTo>
                    <a:pt x="353" y="1659"/>
                  </a:lnTo>
                  <a:lnTo>
                    <a:pt x="355" y="1665"/>
                  </a:lnTo>
                  <a:lnTo>
                    <a:pt x="354" y="1670"/>
                  </a:lnTo>
                  <a:lnTo>
                    <a:pt x="349" y="1672"/>
                  </a:lnTo>
                  <a:lnTo>
                    <a:pt x="343" y="1675"/>
                  </a:lnTo>
                  <a:lnTo>
                    <a:pt x="337" y="1675"/>
                  </a:lnTo>
                  <a:lnTo>
                    <a:pt x="331" y="1679"/>
                  </a:lnTo>
                  <a:lnTo>
                    <a:pt x="329" y="1682"/>
                  </a:lnTo>
                  <a:lnTo>
                    <a:pt x="328" y="1689"/>
                  </a:lnTo>
                  <a:lnTo>
                    <a:pt x="330" y="1694"/>
                  </a:lnTo>
                  <a:lnTo>
                    <a:pt x="325" y="1702"/>
                  </a:lnTo>
                  <a:lnTo>
                    <a:pt x="318" y="1707"/>
                  </a:lnTo>
                  <a:lnTo>
                    <a:pt x="307" y="1711"/>
                  </a:lnTo>
                  <a:lnTo>
                    <a:pt x="301" y="1714"/>
                  </a:lnTo>
                  <a:lnTo>
                    <a:pt x="304" y="1723"/>
                  </a:lnTo>
                  <a:lnTo>
                    <a:pt x="304" y="1728"/>
                  </a:lnTo>
                  <a:lnTo>
                    <a:pt x="300" y="1732"/>
                  </a:lnTo>
                  <a:lnTo>
                    <a:pt x="302" y="1742"/>
                  </a:lnTo>
                  <a:lnTo>
                    <a:pt x="300" y="1753"/>
                  </a:lnTo>
                  <a:lnTo>
                    <a:pt x="296" y="1755"/>
                  </a:lnTo>
                  <a:lnTo>
                    <a:pt x="285" y="1758"/>
                  </a:lnTo>
                  <a:lnTo>
                    <a:pt x="275" y="1760"/>
                  </a:lnTo>
                  <a:lnTo>
                    <a:pt x="274" y="1764"/>
                  </a:lnTo>
                  <a:lnTo>
                    <a:pt x="265" y="1765"/>
                  </a:lnTo>
                  <a:lnTo>
                    <a:pt x="263" y="1760"/>
                  </a:lnTo>
                  <a:lnTo>
                    <a:pt x="259" y="1758"/>
                  </a:lnTo>
                  <a:lnTo>
                    <a:pt x="256" y="1759"/>
                  </a:lnTo>
                  <a:lnTo>
                    <a:pt x="250" y="1762"/>
                  </a:lnTo>
                  <a:lnTo>
                    <a:pt x="246" y="1764"/>
                  </a:lnTo>
                  <a:lnTo>
                    <a:pt x="238" y="1762"/>
                  </a:lnTo>
                  <a:lnTo>
                    <a:pt x="235" y="1762"/>
                  </a:lnTo>
                  <a:lnTo>
                    <a:pt x="232" y="1767"/>
                  </a:lnTo>
                  <a:lnTo>
                    <a:pt x="229" y="1767"/>
                  </a:lnTo>
                  <a:lnTo>
                    <a:pt x="225" y="1766"/>
                  </a:lnTo>
                  <a:lnTo>
                    <a:pt x="222" y="1767"/>
                  </a:lnTo>
                  <a:lnTo>
                    <a:pt x="221" y="1771"/>
                  </a:lnTo>
                  <a:lnTo>
                    <a:pt x="220" y="1776"/>
                  </a:lnTo>
                  <a:lnTo>
                    <a:pt x="215" y="1777"/>
                  </a:lnTo>
                  <a:lnTo>
                    <a:pt x="213" y="1782"/>
                  </a:lnTo>
                  <a:lnTo>
                    <a:pt x="211" y="1785"/>
                  </a:lnTo>
                  <a:lnTo>
                    <a:pt x="208" y="1788"/>
                  </a:lnTo>
                  <a:lnTo>
                    <a:pt x="204" y="1792"/>
                  </a:lnTo>
                  <a:lnTo>
                    <a:pt x="199" y="1797"/>
                  </a:lnTo>
                  <a:lnTo>
                    <a:pt x="201" y="1804"/>
                  </a:lnTo>
                  <a:lnTo>
                    <a:pt x="203" y="1813"/>
                  </a:lnTo>
                  <a:lnTo>
                    <a:pt x="202" y="1819"/>
                  </a:lnTo>
                  <a:lnTo>
                    <a:pt x="198" y="1821"/>
                  </a:lnTo>
                  <a:lnTo>
                    <a:pt x="198" y="1824"/>
                  </a:lnTo>
                  <a:lnTo>
                    <a:pt x="199" y="1826"/>
                  </a:lnTo>
                  <a:lnTo>
                    <a:pt x="192" y="1848"/>
                  </a:lnTo>
                  <a:lnTo>
                    <a:pt x="193" y="1851"/>
                  </a:lnTo>
                  <a:lnTo>
                    <a:pt x="201" y="1857"/>
                  </a:lnTo>
                  <a:lnTo>
                    <a:pt x="199" y="1866"/>
                  </a:lnTo>
                  <a:lnTo>
                    <a:pt x="199" y="1872"/>
                  </a:lnTo>
                  <a:lnTo>
                    <a:pt x="195" y="1879"/>
                  </a:lnTo>
                  <a:lnTo>
                    <a:pt x="189" y="1877"/>
                  </a:lnTo>
                  <a:lnTo>
                    <a:pt x="186" y="1877"/>
                  </a:lnTo>
                  <a:lnTo>
                    <a:pt x="177" y="1884"/>
                  </a:lnTo>
                  <a:lnTo>
                    <a:pt x="175" y="1890"/>
                  </a:lnTo>
                  <a:lnTo>
                    <a:pt x="171" y="1899"/>
                  </a:lnTo>
                  <a:lnTo>
                    <a:pt x="171" y="1903"/>
                  </a:lnTo>
                  <a:lnTo>
                    <a:pt x="177" y="1909"/>
                  </a:lnTo>
                  <a:lnTo>
                    <a:pt x="175" y="1917"/>
                  </a:lnTo>
                  <a:lnTo>
                    <a:pt x="179" y="1922"/>
                  </a:lnTo>
                  <a:lnTo>
                    <a:pt x="180" y="1926"/>
                  </a:lnTo>
                  <a:lnTo>
                    <a:pt x="179" y="1929"/>
                  </a:lnTo>
                  <a:lnTo>
                    <a:pt x="174" y="1933"/>
                  </a:lnTo>
                  <a:lnTo>
                    <a:pt x="166" y="1928"/>
                  </a:lnTo>
                  <a:lnTo>
                    <a:pt x="160" y="1931"/>
                  </a:lnTo>
                  <a:lnTo>
                    <a:pt x="150" y="1941"/>
                  </a:lnTo>
                  <a:lnTo>
                    <a:pt x="147" y="1943"/>
                  </a:lnTo>
                  <a:lnTo>
                    <a:pt x="143" y="1941"/>
                  </a:lnTo>
                  <a:lnTo>
                    <a:pt x="142" y="1939"/>
                  </a:lnTo>
                  <a:lnTo>
                    <a:pt x="137" y="1937"/>
                  </a:lnTo>
                  <a:lnTo>
                    <a:pt x="132" y="1938"/>
                  </a:lnTo>
                  <a:lnTo>
                    <a:pt x="127" y="1944"/>
                  </a:lnTo>
                  <a:lnTo>
                    <a:pt x="123" y="1946"/>
                  </a:lnTo>
                  <a:lnTo>
                    <a:pt x="112" y="1945"/>
                  </a:lnTo>
                  <a:lnTo>
                    <a:pt x="109" y="1944"/>
                  </a:lnTo>
                  <a:lnTo>
                    <a:pt x="106" y="1938"/>
                  </a:lnTo>
                  <a:lnTo>
                    <a:pt x="100" y="1939"/>
                  </a:lnTo>
                  <a:lnTo>
                    <a:pt x="96" y="1932"/>
                  </a:lnTo>
                  <a:lnTo>
                    <a:pt x="82" y="1931"/>
                  </a:lnTo>
                  <a:lnTo>
                    <a:pt x="79" y="1937"/>
                  </a:lnTo>
                  <a:lnTo>
                    <a:pt x="66" y="1935"/>
                  </a:lnTo>
                  <a:lnTo>
                    <a:pt x="65" y="1943"/>
                  </a:lnTo>
                  <a:lnTo>
                    <a:pt x="61" y="1949"/>
                  </a:lnTo>
                  <a:lnTo>
                    <a:pt x="61" y="1952"/>
                  </a:lnTo>
                  <a:lnTo>
                    <a:pt x="61" y="1953"/>
                  </a:lnTo>
                  <a:lnTo>
                    <a:pt x="57" y="1959"/>
                  </a:lnTo>
                  <a:lnTo>
                    <a:pt x="50" y="1963"/>
                  </a:lnTo>
                  <a:lnTo>
                    <a:pt x="46" y="1964"/>
                  </a:lnTo>
                  <a:lnTo>
                    <a:pt x="38" y="1962"/>
                  </a:lnTo>
                  <a:lnTo>
                    <a:pt x="34" y="1964"/>
                  </a:lnTo>
                  <a:lnTo>
                    <a:pt x="26" y="1961"/>
                  </a:lnTo>
                  <a:lnTo>
                    <a:pt x="21" y="1961"/>
                  </a:lnTo>
                  <a:lnTo>
                    <a:pt x="12" y="1967"/>
                  </a:lnTo>
                  <a:lnTo>
                    <a:pt x="8" y="1961"/>
                  </a:lnTo>
                  <a:lnTo>
                    <a:pt x="3" y="1951"/>
                  </a:lnTo>
                  <a:lnTo>
                    <a:pt x="0" y="1940"/>
                  </a:lnTo>
                  <a:lnTo>
                    <a:pt x="12" y="1931"/>
                  </a:lnTo>
                </a:path>
              </a:pathLst>
            </a:custGeom>
            <a:noFill/>
            <a:ln w="158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pl-PL"/>
            </a:p>
          </p:txBody>
        </p:sp>
        <p:sp>
          <p:nvSpPr>
            <p:cNvPr id="295" name="Freeform 90">
              <a:extLst>
                <a:ext uri="{FF2B5EF4-FFF2-40B4-BE49-F238E27FC236}">
                  <a16:creationId xmlns:a16="http://schemas.microsoft.com/office/drawing/2014/main" id="{141CBCA8-7A11-A127-7EF0-EC86E457478E}"/>
                </a:ext>
              </a:extLst>
            </p:cNvPr>
            <p:cNvSpPr>
              <a:spLocks/>
            </p:cNvSpPr>
            <p:nvPr/>
          </p:nvSpPr>
          <p:spPr bwMode="auto">
            <a:xfrm>
              <a:off x="2049" y="1247"/>
              <a:ext cx="934" cy="917"/>
            </a:xfrm>
            <a:custGeom>
              <a:avLst/>
              <a:gdLst>
                <a:gd name="T0" fmla="*/ 1 w 1868"/>
                <a:gd name="T1" fmla="*/ 1 h 1833"/>
                <a:gd name="T2" fmla="*/ 1 w 1868"/>
                <a:gd name="T3" fmla="*/ 1 h 1833"/>
                <a:gd name="T4" fmla="*/ 1 w 1868"/>
                <a:gd name="T5" fmla="*/ 1 h 1833"/>
                <a:gd name="T6" fmla="*/ 1 w 1868"/>
                <a:gd name="T7" fmla="*/ 1 h 1833"/>
                <a:gd name="T8" fmla="*/ 1 w 1868"/>
                <a:gd name="T9" fmla="*/ 1 h 1833"/>
                <a:gd name="T10" fmla="*/ 1 w 1868"/>
                <a:gd name="T11" fmla="*/ 1 h 1833"/>
                <a:gd name="T12" fmla="*/ 1 w 1868"/>
                <a:gd name="T13" fmla="*/ 1 h 1833"/>
                <a:gd name="T14" fmla="*/ 1 w 1868"/>
                <a:gd name="T15" fmla="*/ 1 h 1833"/>
                <a:gd name="T16" fmla="*/ 1 w 1868"/>
                <a:gd name="T17" fmla="*/ 1 h 1833"/>
                <a:gd name="T18" fmla="*/ 1 w 1868"/>
                <a:gd name="T19" fmla="*/ 1 h 1833"/>
                <a:gd name="T20" fmla="*/ 1 w 1868"/>
                <a:gd name="T21" fmla="*/ 1 h 1833"/>
                <a:gd name="T22" fmla="*/ 1 w 1868"/>
                <a:gd name="T23" fmla="*/ 1 h 1833"/>
                <a:gd name="T24" fmla="*/ 1 w 1868"/>
                <a:gd name="T25" fmla="*/ 1 h 1833"/>
                <a:gd name="T26" fmla="*/ 1 w 1868"/>
                <a:gd name="T27" fmla="*/ 1 h 1833"/>
                <a:gd name="T28" fmla="*/ 1 w 1868"/>
                <a:gd name="T29" fmla="*/ 1 h 1833"/>
                <a:gd name="T30" fmla="*/ 1 w 1868"/>
                <a:gd name="T31" fmla="*/ 1 h 1833"/>
                <a:gd name="T32" fmla="*/ 1 w 1868"/>
                <a:gd name="T33" fmla="*/ 1 h 1833"/>
                <a:gd name="T34" fmla="*/ 1 w 1868"/>
                <a:gd name="T35" fmla="*/ 1 h 1833"/>
                <a:gd name="T36" fmla="*/ 1 w 1868"/>
                <a:gd name="T37" fmla="*/ 1 h 1833"/>
                <a:gd name="T38" fmla="*/ 1 w 1868"/>
                <a:gd name="T39" fmla="*/ 1 h 1833"/>
                <a:gd name="T40" fmla="*/ 1 w 1868"/>
                <a:gd name="T41" fmla="*/ 1 h 1833"/>
                <a:gd name="T42" fmla="*/ 1 w 1868"/>
                <a:gd name="T43" fmla="*/ 1 h 1833"/>
                <a:gd name="T44" fmla="*/ 1 w 1868"/>
                <a:gd name="T45" fmla="*/ 1 h 1833"/>
                <a:gd name="T46" fmla="*/ 1 w 1868"/>
                <a:gd name="T47" fmla="*/ 1 h 1833"/>
                <a:gd name="T48" fmla="*/ 1 w 1868"/>
                <a:gd name="T49" fmla="*/ 1 h 1833"/>
                <a:gd name="T50" fmla="*/ 1 w 1868"/>
                <a:gd name="T51" fmla="*/ 1 h 1833"/>
                <a:gd name="T52" fmla="*/ 1 w 1868"/>
                <a:gd name="T53" fmla="*/ 1 h 1833"/>
                <a:gd name="T54" fmla="*/ 1 w 1868"/>
                <a:gd name="T55" fmla="*/ 1 h 1833"/>
                <a:gd name="T56" fmla="*/ 1 w 1868"/>
                <a:gd name="T57" fmla="*/ 1 h 1833"/>
                <a:gd name="T58" fmla="*/ 1 w 1868"/>
                <a:gd name="T59" fmla="*/ 1 h 1833"/>
                <a:gd name="T60" fmla="*/ 1 w 1868"/>
                <a:gd name="T61" fmla="*/ 1 h 1833"/>
                <a:gd name="T62" fmla="*/ 1 w 1868"/>
                <a:gd name="T63" fmla="*/ 1 h 1833"/>
                <a:gd name="T64" fmla="*/ 1 w 1868"/>
                <a:gd name="T65" fmla="*/ 1 h 1833"/>
                <a:gd name="T66" fmla="*/ 1 w 1868"/>
                <a:gd name="T67" fmla="*/ 1 h 1833"/>
                <a:gd name="T68" fmla="*/ 1 w 1868"/>
                <a:gd name="T69" fmla="*/ 1 h 1833"/>
                <a:gd name="T70" fmla="*/ 1 w 1868"/>
                <a:gd name="T71" fmla="*/ 1 h 1833"/>
                <a:gd name="T72" fmla="*/ 1 w 1868"/>
                <a:gd name="T73" fmla="*/ 1 h 1833"/>
                <a:gd name="T74" fmla="*/ 0 w 1868"/>
                <a:gd name="T75" fmla="*/ 1 h 1833"/>
                <a:gd name="T76" fmla="*/ 1 w 1868"/>
                <a:gd name="T77" fmla="*/ 1 h 1833"/>
                <a:gd name="T78" fmla="*/ 1 w 1868"/>
                <a:gd name="T79" fmla="*/ 1 h 1833"/>
                <a:gd name="T80" fmla="*/ 1 w 1868"/>
                <a:gd name="T81" fmla="*/ 1 h 1833"/>
                <a:gd name="T82" fmla="*/ 1 w 1868"/>
                <a:gd name="T83" fmla="*/ 1 h 1833"/>
                <a:gd name="T84" fmla="*/ 1 w 1868"/>
                <a:gd name="T85" fmla="*/ 1 h 1833"/>
                <a:gd name="T86" fmla="*/ 1 w 1868"/>
                <a:gd name="T87" fmla="*/ 1 h 1833"/>
                <a:gd name="T88" fmla="*/ 1 w 1868"/>
                <a:gd name="T89" fmla="*/ 1 h 1833"/>
                <a:gd name="T90" fmla="*/ 1 w 1868"/>
                <a:gd name="T91" fmla="*/ 1 h 1833"/>
                <a:gd name="T92" fmla="*/ 1 w 1868"/>
                <a:gd name="T93" fmla="*/ 1 h 1833"/>
                <a:gd name="T94" fmla="*/ 1 w 1868"/>
                <a:gd name="T95" fmla="*/ 1 h 1833"/>
                <a:gd name="T96" fmla="*/ 1 w 1868"/>
                <a:gd name="T97" fmla="*/ 1 h 1833"/>
                <a:gd name="T98" fmla="*/ 1 w 1868"/>
                <a:gd name="T99" fmla="*/ 1 h 1833"/>
                <a:gd name="T100" fmla="*/ 1 w 1868"/>
                <a:gd name="T101" fmla="*/ 1 h 1833"/>
                <a:gd name="T102" fmla="*/ 1 w 1868"/>
                <a:gd name="T103" fmla="*/ 1 h 1833"/>
                <a:gd name="T104" fmla="*/ 1 w 1868"/>
                <a:gd name="T105" fmla="*/ 1 h 1833"/>
                <a:gd name="T106" fmla="*/ 1 w 1868"/>
                <a:gd name="T107" fmla="*/ 1 h 1833"/>
                <a:gd name="T108" fmla="*/ 1 w 1868"/>
                <a:gd name="T109" fmla="*/ 1 h 1833"/>
                <a:gd name="T110" fmla="*/ 1 w 1868"/>
                <a:gd name="T111" fmla="*/ 1 h 1833"/>
                <a:gd name="T112" fmla="*/ 1 w 1868"/>
                <a:gd name="T113" fmla="*/ 1 h 1833"/>
                <a:gd name="T114" fmla="*/ 1 w 1868"/>
                <a:gd name="T115" fmla="*/ 1 h 1833"/>
                <a:gd name="T116" fmla="*/ 1 w 1868"/>
                <a:gd name="T117" fmla="*/ 1 h 1833"/>
                <a:gd name="T118" fmla="*/ 1 w 1868"/>
                <a:gd name="T119" fmla="*/ 1 h 1833"/>
                <a:gd name="T120" fmla="*/ 1 w 1868"/>
                <a:gd name="T121" fmla="*/ 1 h 1833"/>
                <a:gd name="T122" fmla="*/ 1 w 1868"/>
                <a:gd name="T123" fmla="*/ 1 h 1833"/>
                <a:gd name="T124" fmla="*/ 1 w 1868"/>
                <a:gd name="T125" fmla="*/ 1 h 183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868"/>
                <a:gd name="T190" fmla="*/ 0 h 1833"/>
                <a:gd name="T191" fmla="*/ 1868 w 1868"/>
                <a:gd name="T192" fmla="*/ 1833 h 1833"/>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868" h="1833">
                  <a:moveTo>
                    <a:pt x="1335" y="1752"/>
                  </a:moveTo>
                  <a:lnTo>
                    <a:pt x="1339" y="1749"/>
                  </a:lnTo>
                  <a:lnTo>
                    <a:pt x="1344" y="1751"/>
                  </a:lnTo>
                  <a:lnTo>
                    <a:pt x="1346" y="1750"/>
                  </a:lnTo>
                  <a:lnTo>
                    <a:pt x="1348" y="1753"/>
                  </a:lnTo>
                  <a:lnTo>
                    <a:pt x="1351" y="1770"/>
                  </a:lnTo>
                  <a:lnTo>
                    <a:pt x="1362" y="1770"/>
                  </a:lnTo>
                  <a:lnTo>
                    <a:pt x="1376" y="1772"/>
                  </a:lnTo>
                  <a:lnTo>
                    <a:pt x="1377" y="1773"/>
                  </a:lnTo>
                  <a:lnTo>
                    <a:pt x="1377" y="1779"/>
                  </a:lnTo>
                  <a:lnTo>
                    <a:pt x="1381" y="1782"/>
                  </a:lnTo>
                  <a:lnTo>
                    <a:pt x="1382" y="1786"/>
                  </a:lnTo>
                  <a:lnTo>
                    <a:pt x="1372" y="1790"/>
                  </a:lnTo>
                  <a:lnTo>
                    <a:pt x="1375" y="1798"/>
                  </a:lnTo>
                  <a:lnTo>
                    <a:pt x="1384" y="1797"/>
                  </a:lnTo>
                  <a:lnTo>
                    <a:pt x="1395" y="1799"/>
                  </a:lnTo>
                  <a:lnTo>
                    <a:pt x="1401" y="1804"/>
                  </a:lnTo>
                  <a:lnTo>
                    <a:pt x="1401" y="1817"/>
                  </a:lnTo>
                  <a:lnTo>
                    <a:pt x="1411" y="1817"/>
                  </a:lnTo>
                  <a:lnTo>
                    <a:pt x="1414" y="1820"/>
                  </a:lnTo>
                  <a:lnTo>
                    <a:pt x="1420" y="1826"/>
                  </a:lnTo>
                  <a:lnTo>
                    <a:pt x="1424" y="1823"/>
                  </a:lnTo>
                  <a:lnTo>
                    <a:pt x="1430" y="1823"/>
                  </a:lnTo>
                  <a:lnTo>
                    <a:pt x="1435" y="1824"/>
                  </a:lnTo>
                  <a:lnTo>
                    <a:pt x="1443" y="1824"/>
                  </a:lnTo>
                  <a:lnTo>
                    <a:pt x="1444" y="1822"/>
                  </a:lnTo>
                  <a:lnTo>
                    <a:pt x="1443" y="1821"/>
                  </a:lnTo>
                  <a:lnTo>
                    <a:pt x="1441" y="1815"/>
                  </a:lnTo>
                  <a:lnTo>
                    <a:pt x="1453" y="1814"/>
                  </a:lnTo>
                  <a:lnTo>
                    <a:pt x="1461" y="1808"/>
                  </a:lnTo>
                  <a:lnTo>
                    <a:pt x="1474" y="1800"/>
                  </a:lnTo>
                  <a:lnTo>
                    <a:pt x="1488" y="1805"/>
                  </a:lnTo>
                  <a:lnTo>
                    <a:pt x="1508" y="1800"/>
                  </a:lnTo>
                  <a:lnTo>
                    <a:pt x="1515" y="1804"/>
                  </a:lnTo>
                  <a:lnTo>
                    <a:pt x="1515" y="1806"/>
                  </a:lnTo>
                  <a:lnTo>
                    <a:pt x="1520" y="1805"/>
                  </a:lnTo>
                  <a:lnTo>
                    <a:pt x="1532" y="1794"/>
                  </a:lnTo>
                  <a:lnTo>
                    <a:pt x="1534" y="1797"/>
                  </a:lnTo>
                  <a:lnTo>
                    <a:pt x="1545" y="1780"/>
                  </a:lnTo>
                  <a:lnTo>
                    <a:pt x="1550" y="1784"/>
                  </a:lnTo>
                  <a:lnTo>
                    <a:pt x="1547" y="1786"/>
                  </a:lnTo>
                  <a:lnTo>
                    <a:pt x="1546" y="1788"/>
                  </a:lnTo>
                  <a:lnTo>
                    <a:pt x="1561" y="1802"/>
                  </a:lnTo>
                  <a:lnTo>
                    <a:pt x="1564" y="1802"/>
                  </a:lnTo>
                  <a:lnTo>
                    <a:pt x="1565" y="1800"/>
                  </a:lnTo>
                  <a:lnTo>
                    <a:pt x="1567" y="1797"/>
                  </a:lnTo>
                  <a:lnTo>
                    <a:pt x="1558" y="1788"/>
                  </a:lnTo>
                  <a:lnTo>
                    <a:pt x="1557" y="1790"/>
                  </a:lnTo>
                  <a:lnTo>
                    <a:pt x="1553" y="1786"/>
                  </a:lnTo>
                  <a:lnTo>
                    <a:pt x="1555" y="1785"/>
                  </a:lnTo>
                  <a:lnTo>
                    <a:pt x="1552" y="1775"/>
                  </a:lnTo>
                  <a:lnTo>
                    <a:pt x="1552" y="1774"/>
                  </a:lnTo>
                  <a:lnTo>
                    <a:pt x="1565" y="1776"/>
                  </a:lnTo>
                  <a:lnTo>
                    <a:pt x="1565" y="1775"/>
                  </a:lnTo>
                  <a:lnTo>
                    <a:pt x="1568" y="1775"/>
                  </a:lnTo>
                  <a:lnTo>
                    <a:pt x="1569" y="1773"/>
                  </a:lnTo>
                  <a:lnTo>
                    <a:pt x="1571" y="1772"/>
                  </a:lnTo>
                  <a:lnTo>
                    <a:pt x="1573" y="1769"/>
                  </a:lnTo>
                  <a:lnTo>
                    <a:pt x="1571" y="1768"/>
                  </a:lnTo>
                  <a:lnTo>
                    <a:pt x="1571" y="1764"/>
                  </a:lnTo>
                  <a:lnTo>
                    <a:pt x="1583" y="1753"/>
                  </a:lnTo>
                  <a:lnTo>
                    <a:pt x="1589" y="1741"/>
                  </a:lnTo>
                  <a:lnTo>
                    <a:pt x="1587" y="1738"/>
                  </a:lnTo>
                  <a:lnTo>
                    <a:pt x="1598" y="1729"/>
                  </a:lnTo>
                  <a:lnTo>
                    <a:pt x="1609" y="1729"/>
                  </a:lnTo>
                  <a:lnTo>
                    <a:pt x="1605" y="1717"/>
                  </a:lnTo>
                  <a:lnTo>
                    <a:pt x="1603" y="1719"/>
                  </a:lnTo>
                  <a:lnTo>
                    <a:pt x="1600" y="1714"/>
                  </a:lnTo>
                  <a:lnTo>
                    <a:pt x="1605" y="1710"/>
                  </a:lnTo>
                  <a:lnTo>
                    <a:pt x="1611" y="1695"/>
                  </a:lnTo>
                  <a:lnTo>
                    <a:pt x="1610" y="1689"/>
                  </a:lnTo>
                  <a:lnTo>
                    <a:pt x="1601" y="1677"/>
                  </a:lnTo>
                  <a:lnTo>
                    <a:pt x="1599" y="1679"/>
                  </a:lnTo>
                  <a:lnTo>
                    <a:pt x="1597" y="1677"/>
                  </a:lnTo>
                  <a:lnTo>
                    <a:pt x="1583" y="1677"/>
                  </a:lnTo>
                  <a:lnTo>
                    <a:pt x="1580" y="1669"/>
                  </a:lnTo>
                  <a:lnTo>
                    <a:pt x="1580" y="1665"/>
                  </a:lnTo>
                  <a:lnTo>
                    <a:pt x="1582" y="1663"/>
                  </a:lnTo>
                  <a:lnTo>
                    <a:pt x="1585" y="1657"/>
                  </a:lnTo>
                  <a:lnTo>
                    <a:pt x="1592" y="1657"/>
                  </a:lnTo>
                  <a:lnTo>
                    <a:pt x="1593" y="1659"/>
                  </a:lnTo>
                  <a:lnTo>
                    <a:pt x="1599" y="1654"/>
                  </a:lnTo>
                  <a:lnTo>
                    <a:pt x="1609" y="1661"/>
                  </a:lnTo>
                  <a:lnTo>
                    <a:pt x="1611" y="1657"/>
                  </a:lnTo>
                  <a:lnTo>
                    <a:pt x="1615" y="1656"/>
                  </a:lnTo>
                  <a:lnTo>
                    <a:pt x="1623" y="1655"/>
                  </a:lnTo>
                  <a:lnTo>
                    <a:pt x="1623" y="1654"/>
                  </a:lnTo>
                  <a:lnTo>
                    <a:pt x="1625" y="1651"/>
                  </a:lnTo>
                  <a:lnTo>
                    <a:pt x="1624" y="1648"/>
                  </a:lnTo>
                  <a:lnTo>
                    <a:pt x="1628" y="1645"/>
                  </a:lnTo>
                  <a:lnTo>
                    <a:pt x="1633" y="1631"/>
                  </a:lnTo>
                  <a:lnTo>
                    <a:pt x="1630" y="1625"/>
                  </a:lnTo>
                  <a:lnTo>
                    <a:pt x="1633" y="1619"/>
                  </a:lnTo>
                  <a:lnTo>
                    <a:pt x="1634" y="1614"/>
                  </a:lnTo>
                  <a:lnTo>
                    <a:pt x="1643" y="1613"/>
                  </a:lnTo>
                  <a:lnTo>
                    <a:pt x="1649" y="1610"/>
                  </a:lnTo>
                  <a:lnTo>
                    <a:pt x="1646" y="1606"/>
                  </a:lnTo>
                  <a:lnTo>
                    <a:pt x="1646" y="1595"/>
                  </a:lnTo>
                  <a:lnTo>
                    <a:pt x="1651" y="1586"/>
                  </a:lnTo>
                  <a:lnTo>
                    <a:pt x="1651" y="1580"/>
                  </a:lnTo>
                  <a:lnTo>
                    <a:pt x="1657" y="1576"/>
                  </a:lnTo>
                  <a:lnTo>
                    <a:pt x="1663" y="1574"/>
                  </a:lnTo>
                  <a:lnTo>
                    <a:pt x="1665" y="1571"/>
                  </a:lnTo>
                  <a:lnTo>
                    <a:pt x="1670" y="1571"/>
                  </a:lnTo>
                  <a:lnTo>
                    <a:pt x="1672" y="1568"/>
                  </a:lnTo>
                  <a:lnTo>
                    <a:pt x="1665" y="1559"/>
                  </a:lnTo>
                  <a:lnTo>
                    <a:pt x="1648" y="1558"/>
                  </a:lnTo>
                  <a:lnTo>
                    <a:pt x="1634" y="1555"/>
                  </a:lnTo>
                  <a:lnTo>
                    <a:pt x="1625" y="1555"/>
                  </a:lnTo>
                  <a:lnTo>
                    <a:pt x="1621" y="1550"/>
                  </a:lnTo>
                  <a:lnTo>
                    <a:pt x="1617" y="1550"/>
                  </a:lnTo>
                  <a:lnTo>
                    <a:pt x="1616" y="1543"/>
                  </a:lnTo>
                  <a:lnTo>
                    <a:pt x="1622" y="1544"/>
                  </a:lnTo>
                  <a:lnTo>
                    <a:pt x="1619" y="1537"/>
                  </a:lnTo>
                  <a:lnTo>
                    <a:pt x="1621" y="1537"/>
                  </a:lnTo>
                  <a:lnTo>
                    <a:pt x="1625" y="1543"/>
                  </a:lnTo>
                  <a:lnTo>
                    <a:pt x="1628" y="1543"/>
                  </a:lnTo>
                  <a:lnTo>
                    <a:pt x="1634" y="1552"/>
                  </a:lnTo>
                  <a:lnTo>
                    <a:pt x="1637" y="1550"/>
                  </a:lnTo>
                  <a:lnTo>
                    <a:pt x="1640" y="1540"/>
                  </a:lnTo>
                  <a:lnTo>
                    <a:pt x="1633" y="1518"/>
                  </a:lnTo>
                  <a:lnTo>
                    <a:pt x="1627" y="1500"/>
                  </a:lnTo>
                  <a:lnTo>
                    <a:pt x="1643" y="1495"/>
                  </a:lnTo>
                  <a:lnTo>
                    <a:pt x="1654" y="1494"/>
                  </a:lnTo>
                  <a:lnTo>
                    <a:pt x="1661" y="1489"/>
                  </a:lnTo>
                  <a:lnTo>
                    <a:pt x="1667" y="1484"/>
                  </a:lnTo>
                  <a:lnTo>
                    <a:pt x="1666" y="1469"/>
                  </a:lnTo>
                  <a:lnTo>
                    <a:pt x="1666" y="1461"/>
                  </a:lnTo>
                  <a:lnTo>
                    <a:pt x="1678" y="1458"/>
                  </a:lnTo>
                  <a:lnTo>
                    <a:pt x="1683" y="1452"/>
                  </a:lnTo>
                  <a:lnTo>
                    <a:pt x="1684" y="1439"/>
                  </a:lnTo>
                  <a:lnTo>
                    <a:pt x="1677" y="1434"/>
                  </a:lnTo>
                  <a:lnTo>
                    <a:pt x="1653" y="1423"/>
                  </a:lnTo>
                  <a:lnTo>
                    <a:pt x="1641" y="1422"/>
                  </a:lnTo>
                  <a:lnTo>
                    <a:pt x="1643" y="1410"/>
                  </a:lnTo>
                  <a:lnTo>
                    <a:pt x="1641" y="1405"/>
                  </a:lnTo>
                  <a:lnTo>
                    <a:pt x="1643" y="1405"/>
                  </a:lnTo>
                  <a:lnTo>
                    <a:pt x="1648" y="1404"/>
                  </a:lnTo>
                  <a:lnTo>
                    <a:pt x="1649" y="1397"/>
                  </a:lnTo>
                  <a:lnTo>
                    <a:pt x="1658" y="1395"/>
                  </a:lnTo>
                  <a:lnTo>
                    <a:pt x="1663" y="1397"/>
                  </a:lnTo>
                  <a:lnTo>
                    <a:pt x="1665" y="1394"/>
                  </a:lnTo>
                  <a:lnTo>
                    <a:pt x="1666" y="1384"/>
                  </a:lnTo>
                  <a:lnTo>
                    <a:pt x="1667" y="1382"/>
                  </a:lnTo>
                  <a:lnTo>
                    <a:pt x="1669" y="1377"/>
                  </a:lnTo>
                  <a:lnTo>
                    <a:pt x="1669" y="1366"/>
                  </a:lnTo>
                  <a:lnTo>
                    <a:pt x="1670" y="1363"/>
                  </a:lnTo>
                  <a:lnTo>
                    <a:pt x="1672" y="1360"/>
                  </a:lnTo>
                  <a:lnTo>
                    <a:pt x="1676" y="1359"/>
                  </a:lnTo>
                  <a:lnTo>
                    <a:pt x="1682" y="1358"/>
                  </a:lnTo>
                  <a:lnTo>
                    <a:pt x="1682" y="1356"/>
                  </a:lnTo>
                  <a:lnTo>
                    <a:pt x="1684" y="1351"/>
                  </a:lnTo>
                  <a:lnTo>
                    <a:pt x="1689" y="1352"/>
                  </a:lnTo>
                  <a:lnTo>
                    <a:pt x="1691" y="1354"/>
                  </a:lnTo>
                  <a:lnTo>
                    <a:pt x="1693" y="1358"/>
                  </a:lnTo>
                  <a:lnTo>
                    <a:pt x="1696" y="1357"/>
                  </a:lnTo>
                  <a:lnTo>
                    <a:pt x="1696" y="1356"/>
                  </a:lnTo>
                  <a:lnTo>
                    <a:pt x="1697" y="1353"/>
                  </a:lnTo>
                  <a:lnTo>
                    <a:pt x="1696" y="1352"/>
                  </a:lnTo>
                  <a:lnTo>
                    <a:pt x="1695" y="1351"/>
                  </a:lnTo>
                  <a:lnTo>
                    <a:pt x="1691" y="1345"/>
                  </a:lnTo>
                  <a:lnTo>
                    <a:pt x="1684" y="1346"/>
                  </a:lnTo>
                  <a:lnTo>
                    <a:pt x="1683" y="1332"/>
                  </a:lnTo>
                  <a:lnTo>
                    <a:pt x="1684" y="1327"/>
                  </a:lnTo>
                  <a:lnTo>
                    <a:pt x="1689" y="1312"/>
                  </a:lnTo>
                  <a:lnTo>
                    <a:pt x="1684" y="1304"/>
                  </a:lnTo>
                  <a:lnTo>
                    <a:pt x="1683" y="1297"/>
                  </a:lnTo>
                  <a:lnTo>
                    <a:pt x="1682" y="1293"/>
                  </a:lnTo>
                  <a:lnTo>
                    <a:pt x="1685" y="1290"/>
                  </a:lnTo>
                  <a:lnTo>
                    <a:pt x="1690" y="1291"/>
                  </a:lnTo>
                  <a:lnTo>
                    <a:pt x="1694" y="1287"/>
                  </a:lnTo>
                  <a:lnTo>
                    <a:pt x="1713" y="1298"/>
                  </a:lnTo>
                  <a:lnTo>
                    <a:pt x="1714" y="1296"/>
                  </a:lnTo>
                  <a:lnTo>
                    <a:pt x="1719" y="1297"/>
                  </a:lnTo>
                  <a:lnTo>
                    <a:pt x="1724" y="1300"/>
                  </a:lnTo>
                  <a:lnTo>
                    <a:pt x="1726" y="1308"/>
                  </a:lnTo>
                  <a:lnTo>
                    <a:pt x="1741" y="1309"/>
                  </a:lnTo>
                  <a:lnTo>
                    <a:pt x="1745" y="1308"/>
                  </a:lnTo>
                  <a:lnTo>
                    <a:pt x="1743" y="1304"/>
                  </a:lnTo>
                  <a:lnTo>
                    <a:pt x="1741" y="1304"/>
                  </a:lnTo>
                  <a:lnTo>
                    <a:pt x="1736" y="1302"/>
                  </a:lnTo>
                  <a:lnTo>
                    <a:pt x="1735" y="1299"/>
                  </a:lnTo>
                  <a:lnTo>
                    <a:pt x="1736" y="1297"/>
                  </a:lnTo>
                  <a:lnTo>
                    <a:pt x="1735" y="1292"/>
                  </a:lnTo>
                  <a:lnTo>
                    <a:pt x="1738" y="1290"/>
                  </a:lnTo>
                  <a:lnTo>
                    <a:pt x="1738" y="1287"/>
                  </a:lnTo>
                  <a:lnTo>
                    <a:pt x="1736" y="1285"/>
                  </a:lnTo>
                  <a:lnTo>
                    <a:pt x="1732" y="1284"/>
                  </a:lnTo>
                  <a:lnTo>
                    <a:pt x="1731" y="1282"/>
                  </a:lnTo>
                  <a:lnTo>
                    <a:pt x="1731" y="1278"/>
                  </a:lnTo>
                  <a:lnTo>
                    <a:pt x="1726" y="1275"/>
                  </a:lnTo>
                  <a:lnTo>
                    <a:pt x="1725" y="1272"/>
                  </a:lnTo>
                  <a:lnTo>
                    <a:pt x="1725" y="1269"/>
                  </a:lnTo>
                  <a:lnTo>
                    <a:pt x="1727" y="1267"/>
                  </a:lnTo>
                  <a:lnTo>
                    <a:pt x="1731" y="1267"/>
                  </a:lnTo>
                  <a:lnTo>
                    <a:pt x="1732" y="1264"/>
                  </a:lnTo>
                  <a:lnTo>
                    <a:pt x="1735" y="1262"/>
                  </a:lnTo>
                  <a:lnTo>
                    <a:pt x="1738" y="1261"/>
                  </a:lnTo>
                  <a:lnTo>
                    <a:pt x="1741" y="1262"/>
                  </a:lnTo>
                  <a:lnTo>
                    <a:pt x="1742" y="1259"/>
                  </a:lnTo>
                  <a:lnTo>
                    <a:pt x="1741" y="1257"/>
                  </a:lnTo>
                  <a:lnTo>
                    <a:pt x="1744" y="1253"/>
                  </a:lnTo>
                  <a:lnTo>
                    <a:pt x="1743" y="1250"/>
                  </a:lnTo>
                  <a:lnTo>
                    <a:pt x="1741" y="1251"/>
                  </a:lnTo>
                  <a:lnTo>
                    <a:pt x="1741" y="1253"/>
                  </a:lnTo>
                  <a:lnTo>
                    <a:pt x="1733" y="1253"/>
                  </a:lnTo>
                  <a:lnTo>
                    <a:pt x="1732" y="1251"/>
                  </a:lnTo>
                  <a:lnTo>
                    <a:pt x="1731" y="1251"/>
                  </a:lnTo>
                  <a:lnTo>
                    <a:pt x="1730" y="1253"/>
                  </a:lnTo>
                  <a:lnTo>
                    <a:pt x="1727" y="1252"/>
                  </a:lnTo>
                  <a:lnTo>
                    <a:pt x="1724" y="1255"/>
                  </a:lnTo>
                  <a:lnTo>
                    <a:pt x="1720" y="1255"/>
                  </a:lnTo>
                  <a:lnTo>
                    <a:pt x="1729" y="1238"/>
                  </a:lnTo>
                  <a:lnTo>
                    <a:pt x="1729" y="1235"/>
                  </a:lnTo>
                  <a:lnTo>
                    <a:pt x="1725" y="1234"/>
                  </a:lnTo>
                  <a:lnTo>
                    <a:pt x="1726" y="1232"/>
                  </a:lnTo>
                  <a:lnTo>
                    <a:pt x="1725" y="1227"/>
                  </a:lnTo>
                  <a:lnTo>
                    <a:pt x="1717" y="1223"/>
                  </a:lnTo>
                  <a:lnTo>
                    <a:pt x="1715" y="1221"/>
                  </a:lnTo>
                  <a:lnTo>
                    <a:pt x="1715" y="1217"/>
                  </a:lnTo>
                  <a:lnTo>
                    <a:pt x="1696" y="1207"/>
                  </a:lnTo>
                  <a:lnTo>
                    <a:pt x="1696" y="1204"/>
                  </a:lnTo>
                  <a:lnTo>
                    <a:pt x="1691" y="1201"/>
                  </a:lnTo>
                  <a:lnTo>
                    <a:pt x="1693" y="1184"/>
                  </a:lnTo>
                  <a:lnTo>
                    <a:pt x="1685" y="1184"/>
                  </a:lnTo>
                  <a:lnTo>
                    <a:pt x="1678" y="1179"/>
                  </a:lnTo>
                  <a:lnTo>
                    <a:pt x="1671" y="1171"/>
                  </a:lnTo>
                  <a:lnTo>
                    <a:pt x="1667" y="1169"/>
                  </a:lnTo>
                  <a:lnTo>
                    <a:pt x="1660" y="1171"/>
                  </a:lnTo>
                  <a:lnTo>
                    <a:pt x="1664" y="1162"/>
                  </a:lnTo>
                  <a:lnTo>
                    <a:pt x="1663" y="1156"/>
                  </a:lnTo>
                  <a:lnTo>
                    <a:pt x="1659" y="1157"/>
                  </a:lnTo>
                  <a:lnTo>
                    <a:pt x="1659" y="1151"/>
                  </a:lnTo>
                  <a:lnTo>
                    <a:pt x="1660" y="1148"/>
                  </a:lnTo>
                  <a:lnTo>
                    <a:pt x="1661" y="1139"/>
                  </a:lnTo>
                  <a:lnTo>
                    <a:pt x="1667" y="1143"/>
                  </a:lnTo>
                  <a:lnTo>
                    <a:pt x="1672" y="1142"/>
                  </a:lnTo>
                  <a:lnTo>
                    <a:pt x="1679" y="1132"/>
                  </a:lnTo>
                  <a:lnTo>
                    <a:pt x="1693" y="1124"/>
                  </a:lnTo>
                  <a:lnTo>
                    <a:pt x="1693" y="1122"/>
                  </a:lnTo>
                  <a:lnTo>
                    <a:pt x="1684" y="1116"/>
                  </a:lnTo>
                  <a:lnTo>
                    <a:pt x="1684" y="1113"/>
                  </a:lnTo>
                  <a:lnTo>
                    <a:pt x="1693" y="1102"/>
                  </a:lnTo>
                  <a:lnTo>
                    <a:pt x="1702" y="1100"/>
                  </a:lnTo>
                  <a:lnTo>
                    <a:pt x="1708" y="1103"/>
                  </a:lnTo>
                  <a:lnTo>
                    <a:pt x="1721" y="1106"/>
                  </a:lnTo>
                  <a:lnTo>
                    <a:pt x="1709" y="1090"/>
                  </a:lnTo>
                  <a:lnTo>
                    <a:pt x="1702" y="1086"/>
                  </a:lnTo>
                  <a:lnTo>
                    <a:pt x="1699" y="1079"/>
                  </a:lnTo>
                  <a:lnTo>
                    <a:pt x="1689" y="1067"/>
                  </a:lnTo>
                  <a:lnTo>
                    <a:pt x="1676" y="1053"/>
                  </a:lnTo>
                  <a:lnTo>
                    <a:pt x="1678" y="1038"/>
                  </a:lnTo>
                  <a:lnTo>
                    <a:pt x="1684" y="1036"/>
                  </a:lnTo>
                  <a:lnTo>
                    <a:pt x="1684" y="1035"/>
                  </a:lnTo>
                  <a:lnTo>
                    <a:pt x="1671" y="1031"/>
                  </a:lnTo>
                  <a:lnTo>
                    <a:pt x="1667" y="1029"/>
                  </a:lnTo>
                  <a:lnTo>
                    <a:pt x="1661" y="1012"/>
                  </a:lnTo>
                  <a:lnTo>
                    <a:pt x="1660" y="1002"/>
                  </a:lnTo>
                  <a:lnTo>
                    <a:pt x="1661" y="1000"/>
                  </a:lnTo>
                  <a:lnTo>
                    <a:pt x="1670" y="1006"/>
                  </a:lnTo>
                  <a:lnTo>
                    <a:pt x="1683" y="1003"/>
                  </a:lnTo>
                  <a:lnTo>
                    <a:pt x="1687" y="1013"/>
                  </a:lnTo>
                  <a:lnTo>
                    <a:pt x="1693" y="1015"/>
                  </a:lnTo>
                  <a:lnTo>
                    <a:pt x="1696" y="1005"/>
                  </a:lnTo>
                  <a:lnTo>
                    <a:pt x="1724" y="1006"/>
                  </a:lnTo>
                  <a:lnTo>
                    <a:pt x="1726" y="1002"/>
                  </a:lnTo>
                  <a:lnTo>
                    <a:pt x="1726" y="996"/>
                  </a:lnTo>
                  <a:lnTo>
                    <a:pt x="1736" y="989"/>
                  </a:lnTo>
                  <a:lnTo>
                    <a:pt x="1749" y="983"/>
                  </a:lnTo>
                  <a:lnTo>
                    <a:pt x="1757" y="976"/>
                  </a:lnTo>
                  <a:lnTo>
                    <a:pt x="1757" y="975"/>
                  </a:lnTo>
                  <a:lnTo>
                    <a:pt x="1755" y="967"/>
                  </a:lnTo>
                  <a:lnTo>
                    <a:pt x="1754" y="965"/>
                  </a:lnTo>
                  <a:lnTo>
                    <a:pt x="1747" y="955"/>
                  </a:lnTo>
                  <a:lnTo>
                    <a:pt x="1742" y="953"/>
                  </a:lnTo>
                  <a:lnTo>
                    <a:pt x="1739" y="945"/>
                  </a:lnTo>
                  <a:lnTo>
                    <a:pt x="1738" y="936"/>
                  </a:lnTo>
                  <a:lnTo>
                    <a:pt x="1742" y="939"/>
                  </a:lnTo>
                  <a:lnTo>
                    <a:pt x="1751" y="948"/>
                  </a:lnTo>
                  <a:lnTo>
                    <a:pt x="1752" y="942"/>
                  </a:lnTo>
                  <a:lnTo>
                    <a:pt x="1763" y="947"/>
                  </a:lnTo>
                  <a:lnTo>
                    <a:pt x="1780" y="949"/>
                  </a:lnTo>
                  <a:lnTo>
                    <a:pt x="1787" y="948"/>
                  </a:lnTo>
                  <a:lnTo>
                    <a:pt x="1791" y="949"/>
                  </a:lnTo>
                  <a:lnTo>
                    <a:pt x="1803" y="955"/>
                  </a:lnTo>
                  <a:lnTo>
                    <a:pt x="1805" y="955"/>
                  </a:lnTo>
                  <a:lnTo>
                    <a:pt x="1809" y="957"/>
                  </a:lnTo>
                  <a:lnTo>
                    <a:pt x="1816" y="967"/>
                  </a:lnTo>
                  <a:lnTo>
                    <a:pt x="1822" y="970"/>
                  </a:lnTo>
                  <a:lnTo>
                    <a:pt x="1828" y="975"/>
                  </a:lnTo>
                  <a:lnTo>
                    <a:pt x="1834" y="973"/>
                  </a:lnTo>
                  <a:lnTo>
                    <a:pt x="1836" y="964"/>
                  </a:lnTo>
                  <a:lnTo>
                    <a:pt x="1834" y="960"/>
                  </a:lnTo>
                  <a:lnTo>
                    <a:pt x="1829" y="939"/>
                  </a:lnTo>
                  <a:lnTo>
                    <a:pt x="1821" y="935"/>
                  </a:lnTo>
                  <a:lnTo>
                    <a:pt x="1823" y="928"/>
                  </a:lnTo>
                  <a:lnTo>
                    <a:pt x="1822" y="923"/>
                  </a:lnTo>
                  <a:lnTo>
                    <a:pt x="1826" y="915"/>
                  </a:lnTo>
                  <a:lnTo>
                    <a:pt x="1828" y="904"/>
                  </a:lnTo>
                  <a:lnTo>
                    <a:pt x="1826" y="898"/>
                  </a:lnTo>
                  <a:lnTo>
                    <a:pt x="1827" y="894"/>
                  </a:lnTo>
                  <a:lnTo>
                    <a:pt x="1833" y="888"/>
                  </a:lnTo>
                  <a:lnTo>
                    <a:pt x="1830" y="887"/>
                  </a:lnTo>
                  <a:lnTo>
                    <a:pt x="1827" y="887"/>
                  </a:lnTo>
                  <a:lnTo>
                    <a:pt x="1823" y="886"/>
                  </a:lnTo>
                  <a:lnTo>
                    <a:pt x="1823" y="883"/>
                  </a:lnTo>
                  <a:lnTo>
                    <a:pt x="1824" y="882"/>
                  </a:lnTo>
                  <a:lnTo>
                    <a:pt x="1820" y="876"/>
                  </a:lnTo>
                  <a:lnTo>
                    <a:pt x="1821" y="874"/>
                  </a:lnTo>
                  <a:lnTo>
                    <a:pt x="1816" y="870"/>
                  </a:lnTo>
                  <a:lnTo>
                    <a:pt x="1816" y="869"/>
                  </a:lnTo>
                  <a:lnTo>
                    <a:pt x="1812" y="865"/>
                  </a:lnTo>
                  <a:lnTo>
                    <a:pt x="1803" y="869"/>
                  </a:lnTo>
                  <a:lnTo>
                    <a:pt x="1804" y="865"/>
                  </a:lnTo>
                  <a:lnTo>
                    <a:pt x="1800" y="856"/>
                  </a:lnTo>
                  <a:lnTo>
                    <a:pt x="1803" y="852"/>
                  </a:lnTo>
                  <a:lnTo>
                    <a:pt x="1803" y="848"/>
                  </a:lnTo>
                  <a:lnTo>
                    <a:pt x="1798" y="848"/>
                  </a:lnTo>
                  <a:lnTo>
                    <a:pt x="1796" y="847"/>
                  </a:lnTo>
                  <a:lnTo>
                    <a:pt x="1796" y="836"/>
                  </a:lnTo>
                  <a:lnTo>
                    <a:pt x="1796" y="830"/>
                  </a:lnTo>
                  <a:lnTo>
                    <a:pt x="1804" y="827"/>
                  </a:lnTo>
                  <a:lnTo>
                    <a:pt x="1804" y="820"/>
                  </a:lnTo>
                  <a:lnTo>
                    <a:pt x="1798" y="820"/>
                  </a:lnTo>
                  <a:lnTo>
                    <a:pt x="1796" y="817"/>
                  </a:lnTo>
                  <a:lnTo>
                    <a:pt x="1793" y="817"/>
                  </a:lnTo>
                  <a:lnTo>
                    <a:pt x="1794" y="809"/>
                  </a:lnTo>
                  <a:lnTo>
                    <a:pt x="1792" y="804"/>
                  </a:lnTo>
                  <a:lnTo>
                    <a:pt x="1785" y="798"/>
                  </a:lnTo>
                  <a:lnTo>
                    <a:pt x="1785" y="784"/>
                  </a:lnTo>
                  <a:lnTo>
                    <a:pt x="1782" y="781"/>
                  </a:lnTo>
                  <a:lnTo>
                    <a:pt x="1781" y="774"/>
                  </a:lnTo>
                  <a:lnTo>
                    <a:pt x="1788" y="771"/>
                  </a:lnTo>
                  <a:lnTo>
                    <a:pt x="1792" y="774"/>
                  </a:lnTo>
                  <a:lnTo>
                    <a:pt x="1793" y="779"/>
                  </a:lnTo>
                  <a:lnTo>
                    <a:pt x="1805" y="779"/>
                  </a:lnTo>
                  <a:lnTo>
                    <a:pt x="1806" y="771"/>
                  </a:lnTo>
                  <a:lnTo>
                    <a:pt x="1809" y="767"/>
                  </a:lnTo>
                  <a:lnTo>
                    <a:pt x="1811" y="768"/>
                  </a:lnTo>
                  <a:lnTo>
                    <a:pt x="1823" y="758"/>
                  </a:lnTo>
                  <a:lnTo>
                    <a:pt x="1836" y="755"/>
                  </a:lnTo>
                  <a:lnTo>
                    <a:pt x="1835" y="740"/>
                  </a:lnTo>
                  <a:lnTo>
                    <a:pt x="1850" y="726"/>
                  </a:lnTo>
                  <a:lnTo>
                    <a:pt x="1868" y="713"/>
                  </a:lnTo>
                  <a:lnTo>
                    <a:pt x="1865" y="707"/>
                  </a:lnTo>
                  <a:lnTo>
                    <a:pt x="1860" y="692"/>
                  </a:lnTo>
                  <a:lnTo>
                    <a:pt x="1862" y="691"/>
                  </a:lnTo>
                  <a:lnTo>
                    <a:pt x="1863" y="686"/>
                  </a:lnTo>
                  <a:lnTo>
                    <a:pt x="1858" y="678"/>
                  </a:lnTo>
                  <a:lnTo>
                    <a:pt x="1857" y="673"/>
                  </a:lnTo>
                  <a:lnTo>
                    <a:pt x="1854" y="666"/>
                  </a:lnTo>
                  <a:lnTo>
                    <a:pt x="1852" y="659"/>
                  </a:lnTo>
                  <a:lnTo>
                    <a:pt x="1848" y="655"/>
                  </a:lnTo>
                  <a:lnTo>
                    <a:pt x="1847" y="643"/>
                  </a:lnTo>
                  <a:lnTo>
                    <a:pt x="1853" y="637"/>
                  </a:lnTo>
                  <a:lnTo>
                    <a:pt x="1854" y="633"/>
                  </a:lnTo>
                  <a:lnTo>
                    <a:pt x="1846" y="624"/>
                  </a:lnTo>
                  <a:lnTo>
                    <a:pt x="1845" y="615"/>
                  </a:lnTo>
                  <a:lnTo>
                    <a:pt x="1838" y="615"/>
                  </a:lnTo>
                  <a:lnTo>
                    <a:pt x="1820" y="612"/>
                  </a:lnTo>
                  <a:lnTo>
                    <a:pt x="1818" y="609"/>
                  </a:lnTo>
                  <a:lnTo>
                    <a:pt x="1816" y="609"/>
                  </a:lnTo>
                  <a:lnTo>
                    <a:pt x="1810" y="613"/>
                  </a:lnTo>
                  <a:lnTo>
                    <a:pt x="1808" y="612"/>
                  </a:lnTo>
                  <a:lnTo>
                    <a:pt x="1806" y="589"/>
                  </a:lnTo>
                  <a:lnTo>
                    <a:pt x="1803" y="583"/>
                  </a:lnTo>
                  <a:lnTo>
                    <a:pt x="1808" y="571"/>
                  </a:lnTo>
                  <a:lnTo>
                    <a:pt x="1812" y="570"/>
                  </a:lnTo>
                  <a:lnTo>
                    <a:pt x="1820" y="558"/>
                  </a:lnTo>
                  <a:lnTo>
                    <a:pt x="1823" y="560"/>
                  </a:lnTo>
                  <a:lnTo>
                    <a:pt x="1833" y="560"/>
                  </a:lnTo>
                  <a:lnTo>
                    <a:pt x="1830" y="554"/>
                  </a:lnTo>
                  <a:lnTo>
                    <a:pt x="1830" y="552"/>
                  </a:lnTo>
                  <a:lnTo>
                    <a:pt x="1828" y="553"/>
                  </a:lnTo>
                  <a:lnTo>
                    <a:pt x="1822" y="550"/>
                  </a:lnTo>
                  <a:lnTo>
                    <a:pt x="1821" y="540"/>
                  </a:lnTo>
                  <a:lnTo>
                    <a:pt x="1818" y="535"/>
                  </a:lnTo>
                  <a:lnTo>
                    <a:pt x="1818" y="529"/>
                  </a:lnTo>
                  <a:lnTo>
                    <a:pt x="1821" y="521"/>
                  </a:lnTo>
                  <a:lnTo>
                    <a:pt x="1817" y="515"/>
                  </a:lnTo>
                  <a:lnTo>
                    <a:pt x="1812" y="514"/>
                  </a:lnTo>
                  <a:lnTo>
                    <a:pt x="1806" y="513"/>
                  </a:lnTo>
                  <a:lnTo>
                    <a:pt x="1803" y="512"/>
                  </a:lnTo>
                  <a:lnTo>
                    <a:pt x="1802" y="509"/>
                  </a:lnTo>
                  <a:lnTo>
                    <a:pt x="1799" y="500"/>
                  </a:lnTo>
                  <a:lnTo>
                    <a:pt x="1797" y="479"/>
                  </a:lnTo>
                  <a:lnTo>
                    <a:pt x="1796" y="475"/>
                  </a:lnTo>
                  <a:lnTo>
                    <a:pt x="1791" y="472"/>
                  </a:lnTo>
                  <a:lnTo>
                    <a:pt x="1782" y="470"/>
                  </a:lnTo>
                  <a:lnTo>
                    <a:pt x="1773" y="467"/>
                  </a:lnTo>
                  <a:lnTo>
                    <a:pt x="1762" y="469"/>
                  </a:lnTo>
                  <a:lnTo>
                    <a:pt x="1749" y="472"/>
                  </a:lnTo>
                  <a:lnTo>
                    <a:pt x="1737" y="473"/>
                  </a:lnTo>
                  <a:lnTo>
                    <a:pt x="1731" y="476"/>
                  </a:lnTo>
                  <a:lnTo>
                    <a:pt x="1725" y="483"/>
                  </a:lnTo>
                  <a:lnTo>
                    <a:pt x="1714" y="490"/>
                  </a:lnTo>
                  <a:lnTo>
                    <a:pt x="1703" y="491"/>
                  </a:lnTo>
                  <a:lnTo>
                    <a:pt x="1685" y="491"/>
                  </a:lnTo>
                  <a:lnTo>
                    <a:pt x="1681" y="491"/>
                  </a:lnTo>
                  <a:lnTo>
                    <a:pt x="1682" y="475"/>
                  </a:lnTo>
                  <a:lnTo>
                    <a:pt x="1682" y="465"/>
                  </a:lnTo>
                  <a:lnTo>
                    <a:pt x="1673" y="460"/>
                  </a:lnTo>
                  <a:lnTo>
                    <a:pt x="1669" y="457"/>
                  </a:lnTo>
                  <a:lnTo>
                    <a:pt x="1666" y="451"/>
                  </a:lnTo>
                  <a:lnTo>
                    <a:pt x="1665" y="448"/>
                  </a:lnTo>
                  <a:lnTo>
                    <a:pt x="1661" y="447"/>
                  </a:lnTo>
                  <a:lnTo>
                    <a:pt x="1654" y="448"/>
                  </a:lnTo>
                  <a:lnTo>
                    <a:pt x="1649" y="452"/>
                  </a:lnTo>
                  <a:lnTo>
                    <a:pt x="1645" y="452"/>
                  </a:lnTo>
                  <a:lnTo>
                    <a:pt x="1642" y="452"/>
                  </a:lnTo>
                  <a:lnTo>
                    <a:pt x="1640" y="447"/>
                  </a:lnTo>
                  <a:lnTo>
                    <a:pt x="1636" y="445"/>
                  </a:lnTo>
                  <a:lnTo>
                    <a:pt x="1634" y="445"/>
                  </a:lnTo>
                  <a:lnTo>
                    <a:pt x="1631" y="447"/>
                  </a:lnTo>
                  <a:lnTo>
                    <a:pt x="1629" y="452"/>
                  </a:lnTo>
                  <a:lnTo>
                    <a:pt x="1624" y="459"/>
                  </a:lnTo>
                  <a:lnTo>
                    <a:pt x="1617" y="463"/>
                  </a:lnTo>
                  <a:lnTo>
                    <a:pt x="1613" y="461"/>
                  </a:lnTo>
                  <a:lnTo>
                    <a:pt x="1613" y="459"/>
                  </a:lnTo>
                  <a:lnTo>
                    <a:pt x="1615" y="454"/>
                  </a:lnTo>
                  <a:lnTo>
                    <a:pt x="1618" y="448"/>
                  </a:lnTo>
                  <a:lnTo>
                    <a:pt x="1619" y="445"/>
                  </a:lnTo>
                  <a:lnTo>
                    <a:pt x="1618" y="441"/>
                  </a:lnTo>
                  <a:lnTo>
                    <a:pt x="1615" y="436"/>
                  </a:lnTo>
                  <a:lnTo>
                    <a:pt x="1609" y="435"/>
                  </a:lnTo>
                  <a:lnTo>
                    <a:pt x="1604" y="436"/>
                  </a:lnTo>
                  <a:lnTo>
                    <a:pt x="1595" y="436"/>
                  </a:lnTo>
                  <a:lnTo>
                    <a:pt x="1586" y="430"/>
                  </a:lnTo>
                  <a:lnTo>
                    <a:pt x="1580" y="429"/>
                  </a:lnTo>
                  <a:lnTo>
                    <a:pt x="1575" y="427"/>
                  </a:lnTo>
                  <a:lnTo>
                    <a:pt x="1575" y="422"/>
                  </a:lnTo>
                  <a:lnTo>
                    <a:pt x="1574" y="411"/>
                  </a:lnTo>
                  <a:lnTo>
                    <a:pt x="1573" y="406"/>
                  </a:lnTo>
                  <a:lnTo>
                    <a:pt x="1567" y="402"/>
                  </a:lnTo>
                  <a:lnTo>
                    <a:pt x="1561" y="401"/>
                  </a:lnTo>
                  <a:lnTo>
                    <a:pt x="1557" y="404"/>
                  </a:lnTo>
                  <a:lnTo>
                    <a:pt x="1546" y="411"/>
                  </a:lnTo>
                  <a:lnTo>
                    <a:pt x="1541" y="415"/>
                  </a:lnTo>
                  <a:lnTo>
                    <a:pt x="1538" y="415"/>
                  </a:lnTo>
                  <a:lnTo>
                    <a:pt x="1532" y="413"/>
                  </a:lnTo>
                  <a:lnTo>
                    <a:pt x="1526" y="407"/>
                  </a:lnTo>
                  <a:lnTo>
                    <a:pt x="1522" y="406"/>
                  </a:lnTo>
                  <a:lnTo>
                    <a:pt x="1520" y="407"/>
                  </a:lnTo>
                  <a:lnTo>
                    <a:pt x="1515" y="415"/>
                  </a:lnTo>
                  <a:lnTo>
                    <a:pt x="1510" y="417"/>
                  </a:lnTo>
                  <a:lnTo>
                    <a:pt x="1509" y="419"/>
                  </a:lnTo>
                  <a:lnTo>
                    <a:pt x="1512" y="424"/>
                  </a:lnTo>
                  <a:lnTo>
                    <a:pt x="1515" y="429"/>
                  </a:lnTo>
                  <a:lnTo>
                    <a:pt x="1515" y="434"/>
                  </a:lnTo>
                  <a:lnTo>
                    <a:pt x="1515" y="437"/>
                  </a:lnTo>
                  <a:lnTo>
                    <a:pt x="1513" y="440"/>
                  </a:lnTo>
                  <a:lnTo>
                    <a:pt x="1512" y="440"/>
                  </a:lnTo>
                  <a:lnTo>
                    <a:pt x="1509" y="440"/>
                  </a:lnTo>
                  <a:lnTo>
                    <a:pt x="1497" y="428"/>
                  </a:lnTo>
                  <a:lnTo>
                    <a:pt x="1486" y="425"/>
                  </a:lnTo>
                  <a:lnTo>
                    <a:pt x="1479" y="418"/>
                  </a:lnTo>
                  <a:lnTo>
                    <a:pt x="1461" y="400"/>
                  </a:lnTo>
                  <a:lnTo>
                    <a:pt x="1459" y="396"/>
                  </a:lnTo>
                  <a:lnTo>
                    <a:pt x="1461" y="394"/>
                  </a:lnTo>
                  <a:lnTo>
                    <a:pt x="1465" y="393"/>
                  </a:lnTo>
                  <a:lnTo>
                    <a:pt x="1468" y="393"/>
                  </a:lnTo>
                  <a:lnTo>
                    <a:pt x="1471" y="394"/>
                  </a:lnTo>
                  <a:lnTo>
                    <a:pt x="1476" y="393"/>
                  </a:lnTo>
                  <a:lnTo>
                    <a:pt x="1478" y="389"/>
                  </a:lnTo>
                  <a:lnTo>
                    <a:pt x="1479" y="384"/>
                  </a:lnTo>
                  <a:lnTo>
                    <a:pt x="1478" y="380"/>
                  </a:lnTo>
                  <a:lnTo>
                    <a:pt x="1465" y="362"/>
                  </a:lnTo>
                  <a:lnTo>
                    <a:pt x="1460" y="354"/>
                  </a:lnTo>
                  <a:lnTo>
                    <a:pt x="1460" y="348"/>
                  </a:lnTo>
                  <a:lnTo>
                    <a:pt x="1459" y="334"/>
                  </a:lnTo>
                  <a:lnTo>
                    <a:pt x="1452" y="326"/>
                  </a:lnTo>
                  <a:lnTo>
                    <a:pt x="1449" y="317"/>
                  </a:lnTo>
                  <a:lnTo>
                    <a:pt x="1441" y="306"/>
                  </a:lnTo>
                  <a:lnTo>
                    <a:pt x="1429" y="293"/>
                  </a:lnTo>
                  <a:lnTo>
                    <a:pt x="1422" y="286"/>
                  </a:lnTo>
                  <a:lnTo>
                    <a:pt x="1422" y="281"/>
                  </a:lnTo>
                  <a:lnTo>
                    <a:pt x="1422" y="277"/>
                  </a:lnTo>
                  <a:lnTo>
                    <a:pt x="1429" y="264"/>
                  </a:lnTo>
                  <a:lnTo>
                    <a:pt x="1429" y="259"/>
                  </a:lnTo>
                  <a:lnTo>
                    <a:pt x="1423" y="252"/>
                  </a:lnTo>
                  <a:lnTo>
                    <a:pt x="1423" y="246"/>
                  </a:lnTo>
                  <a:lnTo>
                    <a:pt x="1422" y="244"/>
                  </a:lnTo>
                  <a:lnTo>
                    <a:pt x="1422" y="239"/>
                  </a:lnTo>
                  <a:lnTo>
                    <a:pt x="1419" y="235"/>
                  </a:lnTo>
                  <a:lnTo>
                    <a:pt x="1416" y="238"/>
                  </a:lnTo>
                  <a:lnTo>
                    <a:pt x="1411" y="235"/>
                  </a:lnTo>
                  <a:lnTo>
                    <a:pt x="1406" y="237"/>
                  </a:lnTo>
                  <a:lnTo>
                    <a:pt x="1411" y="210"/>
                  </a:lnTo>
                  <a:lnTo>
                    <a:pt x="1410" y="208"/>
                  </a:lnTo>
                  <a:lnTo>
                    <a:pt x="1395" y="201"/>
                  </a:lnTo>
                  <a:lnTo>
                    <a:pt x="1395" y="198"/>
                  </a:lnTo>
                  <a:lnTo>
                    <a:pt x="1382" y="192"/>
                  </a:lnTo>
                  <a:lnTo>
                    <a:pt x="1377" y="196"/>
                  </a:lnTo>
                  <a:lnTo>
                    <a:pt x="1332" y="180"/>
                  </a:lnTo>
                  <a:lnTo>
                    <a:pt x="1294" y="183"/>
                  </a:lnTo>
                  <a:lnTo>
                    <a:pt x="1281" y="191"/>
                  </a:lnTo>
                  <a:lnTo>
                    <a:pt x="1265" y="191"/>
                  </a:lnTo>
                  <a:lnTo>
                    <a:pt x="1261" y="187"/>
                  </a:lnTo>
                  <a:lnTo>
                    <a:pt x="1255" y="187"/>
                  </a:lnTo>
                  <a:lnTo>
                    <a:pt x="1255" y="195"/>
                  </a:lnTo>
                  <a:lnTo>
                    <a:pt x="1247" y="199"/>
                  </a:lnTo>
                  <a:lnTo>
                    <a:pt x="1244" y="197"/>
                  </a:lnTo>
                  <a:lnTo>
                    <a:pt x="1218" y="199"/>
                  </a:lnTo>
                  <a:lnTo>
                    <a:pt x="1212" y="197"/>
                  </a:lnTo>
                  <a:lnTo>
                    <a:pt x="1209" y="197"/>
                  </a:lnTo>
                  <a:lnTo>
                    <a:pt x="1205" y="202"/>
                  </a:lnTo>
                  <a:lnTo>
                    <a:pt x="1206" y="209"/>
                  </a:lnTo>
                  <a:lnTo>
                    <a:pt x="1201" y="215"/>
                  </a:lnTo>
                  <a:lnTo>
                    <a:pt x="1197" y="216"/>
                  </a:lnTo>
                  <a:lnTo>
                    <a:pt x="1194" y="215"/>
                  </a:lnTo>
                  <a:lnTo>
                    <a:pt x="1194" y="210"/>
                  </a:lnTo>
                  <a:lnTo>
                    <a:pt x="1196" y="210"/>
                  </a:lnTo>
                  <a:lnTo>
                    <a:pt x="1195" y="196"/>
                  </a:lnTo>
                  <a:lnTo>
                    <a:pt x="1193" y="193"/>
                  </a:lnTo>
                  <a:lnTo>
                    <a:pt x="1184" y="193"/>
                  </a:lnTo>
                  <a:lnTo>
                    <a:pt x="1181" y="189"/>
                  </a:lnTo>
                  <a:lnTo>
                    <a:pt x="1161" y="187"/>
                  </a:lnTo>
                  <a:lnTo>
                    <a:pt x="1151" y="187"/>
                  </a:lnTo>
                  <a:lnTo>
                    <a:pt x="1136" y="185"/>
                  </a:lnTo>
                  <a:lnTo>
                    <a:pt x="1121" y="186"/>
                  </a:lnTo>
                  <a:lnTo>
                    <a:pt x="1095" y="186"/>
                  </a:lnTo>
                  <a:lnTo>
                    <a:pt x="1087" y="191"/>
                  </a:lnTo>
                  <a:lnTo>
                    <a:pt x="1075" y="162"/>
                  </a:lnTo>
                  <a:lnTo>
                    <a:pt x="1069" y="151"/>
                  </a:lnTo>
                  <a:lnTo>
                    <a:pt x="1068" y="131"/>
                  </a:lnTo>
                  <a:lnTo>
                    <a:pt x="1075" y="115"/>
                  </a:lnTo>
                  <a:lnTo>
                    <a:pt x="1086" y="100"/>
                  </a:lnTo>
                  <a:lnTo>
                    <a:pt x="1089" y="88"/>
                  </a:lnTo>
                  <a:lnTo>
                    <a:pt x="1093" y="70"/>
                  </a:lnTo>
                  <a:lnTo>
                    <a:pt x="1081" y="66"/>
                  </a:lnTo>
                  <a:lnTo>
                    <a:pt x="1076" y="67"/>
                  </a:lnTo>
                  <a:lnTo>
                    <a:pt x="1071" y="74"/>
                  </a:lnTo>
                  <a:lnTo>
                    <a:pt x="1071" y="82"/>
                  </a:lnTo>
                  <a:lnTo>
                    <a:pt x="1069" y="84"/>
                  </a:lnTo>
                  <a:lnTo>
                    <a:pt x="1065" y="80"/>
                  </a:lnTo>
                  <a:lnTo>
                    <a:pt x="1060" y="84"/>
                  </a:lnTo>
                  <a:lnTo>
                    <a:pt x="1057" y="86"/>
                  </a:lnTo>
                  <a:lnTo>
                    <a:pt x="1055" y="89"/>
                  </a:lnTo>
                  <a:lnTo>
                    <a:pt x="1051" y="89"/>
                  </a:lnTo>
                  <a:lnTo>
                    <a:pt x="1048" y="83"/>
                  </a:lnTo>
                  <a:lnTo>
                    <a:pt x="1042" y="85"/>
                  </a:lnTo>
                  <a:lnTo>
                    <a:pt x="1037" y="83"/>
                  </a:lnTo>
                  <a:lnTo>
                    <a:pt x="1033" y="76"/>
                  </a:lnTo>
                  <a:lnTo>
                    <a:pt x="1032" y="72"/>
                  </a:lnTo>
                  <a:lnTo>
                    <a:pt x="1025" y="72"/>
                  </a:lnTo>
                  <a:lnTo>
                    <a:pt x="1022" y="77"/>
                  </a:lnTo>
                  <a:lnTo>
                    <a:pt x="1020" y="83"/>
                  </a:lnTo>
                  <a:lnTo>
                    <a:pt x="1012" y="80"/>
                  </a:lnTo>
                  <a:lnTo>
                    <a:pt x="1004" y="76"/>
                  </a:lnTo>
                  <a:lnTo>
                    <a:pt x="1000" y="78"/>
                  </a:lnTo>
                  <a:lnTo>
                    <a:pt x="1000" y="82"/>
                  </a:lnTo>
                  <a:lnTo>
                    <a:pt x="994" y="95"/>
                  </a:lnTo>
                  <a:lnTo>
                    <a:pt x="989" y="98"/>
                  </a:lnTo>
                  <a:lnTo>
                    <a:pt x="989" y="103"/>
                  </a:lnTo>
                  <a:lnTo>
                    <a:pt x="983" y="107"/>
                  </a:lnTo>
                  <a:lnTo>
                    <a:pt x="978" y="108"/>
                  </a:lnTo>
                  <a:lnTo>
                    <a:pt x="971" y="113"/>
                  </a:lnTo>
                  <a:lnTo>
                    <a:pt x="967" y="113"/>
                  </a:lnTo>
                  <a:lnTo>
                    <a:pt x="962" y="110"/>
                  </a:lnTo>
                  <a:lnTo>
                    <a:pt x="956" y="110"/>
                  </a:lnTo>
                  <a:lnTo>
                    <a:pt x="946" y="108"/>
                  </a:lnTo>
                  <a:lnTo>
                    <a:pt x="940" y="113"/>
                  </a:lnTo>
                  <a:lnTo>
                    <a:pt x="943" y="115"/>
                  </a:lnTo>
                  <a:lnTo>
                    <a:pt x="949" y="118"/>
                  </a:lnTo>
                  <a:lnTo>
                    <a:pt x="952" y="121"/>
                  </a:lnTo>
                  <a:lnTo>
                    <a:pt x="953" y="127"/>
                  </a:lnTo>
                  <a:lnTo>
                    <a:pt x="952" y="130"/>
                  </a:lnTo>
                  <a:lnTo>
                    <a:pt x="947" y="132"/>
                  </a:lnTo>
                  <a:lnTo>
                    <a:pt x="940" y="132"/>
                  </a:lnTo>
                  <a:lnTo>
                    <a:pt x="934" y="136"/>
                  </a:lnTo>
                  <a:lnTo>
                    <a:pt x="930" y="136"/>
                  </a:lnTo>
                  <a:lnTo>
                    <a:pt x="925" y="131"/>
                  </a:lnTo>
                  <a:lnTo>
                    <a:pt x="923" y="120"/>
                  </a:lnTo>
                  <a:lnTo>
                    <a:pt x="918" y="118"/>
                  </a:lnTo>
                  <a:lnTo>
                    <a:pt x="910" y="118"/>
                  </a:lnTo>
                  <a:lnTo>
                    <a:pt x="910" y="112"/>
                  </a:lnTo>
                  <a:lnTo>
                    <a:pt x="912" y="109"/>
                  </a:lnTo>
                  <a:lnTo>
                    <a:pt x="912" y="107"/>
                  </a:lnTo>
                  <a:lnTo>
                    <a:pt x="900" y="106"/>
                  </a:lnTo>
                  <a:lnTo>
                    <a:pt x="896" y="95"/>
                  </a:lnTo>
                  <a:lnTo>
                    <a:pt x="905" y="90"/>
                  </a:lnTo>
                  <a:lnTo>
                    <a:pt x="904" y="83"/>
                  </a:lnTo>
                  <a:lnTo>
                    <a:pt x="900" y="76"/>
                  </a:lnTo>
                  <a:lnTo>
                    <a:pt x="889" y="79"/>
                  </a:lnTo>
                  <a:lnTo>
                    <a:pt x="875" y="79"/>
                  </a:lnTo>
                  <a:lnTo>
                    <a:pt x="869" y="78"/>
                  </a:lnTo>
                  <a:lnTo>
                    <a:pt x="866" y="80"/>
                  </a:lnTo>
                  <a:lnTo>
                    <a:pt x="865" y="88"/>
                  </a:lnTo>
                  <a:lnTo>
                    <a:pt x="864" y="97"/>
                  </a:lnTo>
                  <a:lnTo>
                    <a:pt x="860" y="101"/>
                  </a:lnTo>
                  <a:lnTo>
                    <a:pt x="857" y="101"/>
                  </a:lnTo>
                  <a:lnTo>
                    <a:pt x="854" y="92"/>
                  </a:lnTo>
                  <a:lnTo>
                    <a:pt x="848" y="96"/>
                  </a:lnTo>
                  <a:lnTo>
                    <a:pt x="829" y="101"/>
                  </a:lnTo>
                  <a:lnTo>
                    <a:pt x="827" y="98"/>
                  </a:lnTo>
                  <a:lnTo>
                    <a:pt x="817" y="101"/>
                  </a:lnTo>
                  <a:lnTo>
                    <a:pt x="813" y="100"/>
                  </a:lnTo>
                  <a:lnTo>
                    <a:pt x="798" y="103"/>
                  </a:lnTo>
                  <a:lnTo>
                    <a:pt x="755" y="96"/>
                  </a:lnTo>
                  <a:lnTo>
                    <a:pt x="741" y="96"/>
                  </a:lnTo>
                  <a:lnTo>
                    <a:pt x="736" y="94"/>
                  </a:lnTo>
                  <a:lnTo>
                    <a:pt x="724" y="95"/>
                  </a:lnTo>
                  <a:lnTo>
                    <a:pt x="721" y="92"/>
                  </a:lnTo>
                  <a:lnTo>
                    <a:pt x="715" y="95"/>
                  </a:lnTo>
                  <a:lnTo>
                    <a:pt x="712" y="89"/>
                  </a:lnTo>
                  <a:lnTo>
                    <a:pt x="711" y="80"/>
                  </a:lnTo>
                  <a:lnTo>
                    <a:pt x="712" y="77"/>
                  </a:lnTo>
                  <a:lnTo>
                    <a:pt x="720" y="72"/>
                  </a:lnTo>
                  <a:lnTo>
                    <a:pt x="720" y="65"/>
                  </a:lnTo>
                  <a:lnTo>
                    <a:pt x="721" y="64"/>
                  </a:lnTo>
                  <a:lnTo>
                    <a:pt x="717" y="61"/>
                  </a:lnTo>
                  <a:lnTo>
                    <a:pt x="719" y="53"/>
                  </a:lnTo>
                  <a:lnTo>
                    <a:pt x="717" y="52"/>
                  </a:lnTo>
                  <a:lnTo>
                    <a:pt x="714" y="41"/>
                  </a:lnTo>
                  <a:lnTo>
                    <a:pt x="706" y="36"/>
                  </a:lnTo>
                  <a:lnTo>
                    <a:pt x="702" y="39"/>
                  </a:lnTo>
                  <a:lnTo>
                    <a:pt x="699" y="37"/>
                  </a:lnTo>
                  <a:lnTo>
                    <a:pt x="679" y="47"/>
                  </a:lnTo>
                  <a:lnTo>
                    <a:pt x="678" y="43"/>
                  </a:lnTo>
                  <a:lnTo>
                    <a:pt x="678" y="30"/>
                  </a:lnTo>
                  <a:lnTo>
                    <a:pt x="676" y="31"/>
                  </a:lnTo>
                  <a:lnTo>
                    <a:pt x="672" y="38"/>
                  </a:lnTo>
                  <a:lnTo>
                    <a:pt x="672" y="41"/>
                  </a:lnTo>
                  <a:lnTo>
                    <a:pt x="669" y="48"/>
                  </a:lnTo>
                  <a:lnTo>
                    <a:pt x="664" y="49"/>
                  </a:lnTo>
                  <a:lnTo>
                    <a:pt x="661" y="42"/>
                  </a:lnTo>
                  <a:lnTo>
                    <a:pt x="665" y="39"/>
                  </a:lnTo>
                  <a:lnTo>
                    <a:pt x="664" y="31"/>
                  </a:lnTo>
                  <a:lnTo>
                    <a:pt x="664" y="26"/>
                  </a:lnTo>
                  <a:lnTo>
                    <a:pt x="661" y="25"/>
                  </a:lnTo>
                  <a:lnTo>
                    <a:pt x="652" y="30"/>
                  </a:lnTo>
                  <a:lnTo>
                    <a:pt x="651" y="32"/>
                  </a:lnTo>
                  <a:lnTo>
                    <a:pt x="652" y="41"/>
                  </a:lnTo>
                  <a:lnTo>
                    <a:pt x="639" y="42"/>
                  </a:lnTo>
                  <a:lnTo>
                    <a:pt x="639" y="38"/>
                  </a:lnTo>
                  <a:lnTo>
                    <a:pt x="631" y="32"/>
                  </a:lnTo>
                  <a:lnTo>
                    <a:pt x="631" y="24"/>
                  </a:lnTo>
                  <a:lnTo>
                    <a:pt x="627" y="14"/>
                  </a:lnTo>
                  <a:lnTo>
                    <a:pt x="622" y="14"/>
                  </a:lnTo>
                  <a:lnTo>
                    <a:pt x="618" y="17"/>
                  </a:lnTo>
                  <a:lnTo>
                    <a:pt x="610" y="18"/>
                  </a:lnTo>
                  <a:lnTo>
                    <a:pt x="597" y="20"/>
                  </a:lnTo>
                  <a:lnTo>
                    <a:pt x="596" y="17"/>
                  </a:lnTo>
                  <a:lnTo>
                    <a:pt x="591" y="17"/>
                  </a:lnTo>
                  <a:lnTo>
                    <a:pt x="590" y="19"/>
                  </a:lnTo>
                  <a:lnTo>
                    <a:pt x="587" y="14"/>
                  </a:lnTo>
                  <a:lnTo>
                    <a:pt x="588" y="7"/>
                  </a:lnTo>
                  <a:lnTo>
                    <a:pt x="579" y="1"/>
                  </a:lnTo>
                  <a:lnTo>
                    <a:pt x="574" y="0"/>
                  </a:lnTo>
                  <a:lnTo>
                    <a:pt x="573" y="15"/>
                  </a:lnTo>
                  <a:lnTo>
                    <a:pt x="572" y="31"/>
                  </a:lnTo>
                  <a:lnTo>
                    <a:pt x="572" y="38"/>
                  </a:lnTo>
                  <a:lnTo>
                    <a:pt x="568" y="42"/>
                  </a:lnTo>
                  <a:lnTo>
                    <a:pt x="564" y="45"/>
                  </a:lnTo>
                  <a:lnTo>
                    <a:pt x="562" y="45"/>
                  </a:lnTo>
                  <a:lnTo>
                    <a:pt x="560" y="43"/>
                  </a:lnTo>
                  <a:lnTo>
                    <a:pt x="556" y="44"/>
                  </a:lnTo>
                  <a:lnTo>
                    <a:pt x="556" y="48"/>
                  </a:lnTo>
                  <a:lnTo>
                    <a:pt x="554" y="50"/>
                  </a:lnTo>
                  <a:lnTo>
                    <a:pt x="556" y="54"/>
                  </a:lnTo>
                  <a:lnTo>
                    <a:pt x="560" y="64"/>
                  </a:lnTo>
                  <a:lnTo>
                    <a:pt x="560" y="67"/>
                  </a:lnTo>
                  <a:lnTo>
                    <a:pt x="558" y="70"/>
                  </a:lnTo>
                  <a:lnTo>
                    <a:pt x="554" y="74"/>
                  </a:lnTo>
                  <a:lnTo>
                    <a:pt x="550" y="73"/>
                  </a:lnTo>
                  <a:lnTo>
                    <a:pt x="548" y="76"/>
                  </a:lnTo>
                  <a:lnTo>
                    <a:pt x="542" y="82"/>
                  </a:lnTo>
                  <a:lnTo>
                    <a:pt x="538" y="84"/>
                  </a:lnTo>
                  <a:lnTo>
                    <a:pt x="534" y="85"/>
                  </a:lnTo>
                  <a:lnTo>
                    <a:pt x="527" y="83"/>
                  </a:lnTo>
                  <a:lnTo>
                    <a:pt x="512" y="68"/>
                  </a:lnTo>
                  <a:lnTo>
                    <a:pt x="504" y="65"/>
                  </a:lnTo>
                  <a:lnTo>
                    <a:pt x="496" y="62"/>
                  </a:lnTo>
                  <a:lnTo>
                    <a:pt x="491" y="61"/>
                  </a:lnTo>
                  <a:lnTo>
                    <a:pt x="488" y="59"/>
                  </a:lnTo>
                  <a:lnTo>
                    <a:pt x="486" y="55"/>
                  </a:lnTo>
                  <a:lnTo>
                    <a:pt x="486" y="47"/>
                  </a:lnTo>
                  <a:lnTo>
                    <a:pt x="486" y="39"/>
                  </a:lnTo>
                  <a:lnTo>
                    <a:pt x="485" y="37"/>
                  </a:lnTo>
                  <a:lnTo>
                    <a:pt x="483" y="37"/>
                  </a:lnTo>
                  <a:lnTo>
                    <a:pt x="480" y="38"/>
                  </a:lnTo>
                  <a:lnTo>
                    <a:pt x="478" y="42"/>
                  </a:lnTo>
                  <a:lnTo>
                    <a:pt x="477" y="45"/>
                  </a:lnTo>
                  <a:lnTo>
                    <a:pt x="474" y="47"/>
                  </a:lnTo>
                  <a:lnTo>
                    <a:pt x="471" y="47"/>
                  </a:lnTo>
                  <a:lnTo>
                    <a:pt x="465" y="43"/>
                  </a:lnTo>
                  <a:lnTo>
                    <a:pt x="460" y="42"/>
                  </a:lnTo>
                  <a:lnTo>
                    <a:pt x="450" y="47"/>
                  </a:lnTo>
                  <a:lnTo>
                    <a:pt x="442" y="48"/>
                  </a:lnTo>
                  <a:lnTo>
                    <a:pt x="437" y="44"/>
                  </a:lnTo>
                  <a:lnTo>
                    <a:pt x="428" y="38"/>
                  </a:lnTo>
                  <a:lnTo>
                    <a:pt x="423" y="37"/>
                  </a:lnTo>
                  <a:lnTo>
                    <a:pt x="419" y="39"/>
                  </a:lnTo>
                  <a:lnTo>
                    <a:pt x="417" y="42"/>
                  </a:lnTo>
                  <a:lnTo>
                    <a:pt x="416" y="47"/>
                  </a:lnTo>
                  <a:lnTo>
                    <a:pt x="414" y="50"/>
                  </a:lnTo>
                  <a:lnTo>
                    <a:pt x="417" y="54"/>
                  </a:lnTo>
                  <a:lnTo>
                    <a:pt x="422" y="56"/>
                  </a:lnTo>
                  <a:lnTo>
                    <a:pt x="428" y="55"/>
                  </a:lnTo>
                  <a:lnTo>
                    <a:pt x="432" y="55"/>
                  </a:lnTo>
                  <a:lnTo>
                    <a:pt x="436" y="58"/>
                  </a:lnTo>
                  <a:lnTo>
                    <a:pt x="437" y="61"/>
                  </a:lnTo>
                  <a:lnTo>
                    <a:pt x="436" y="66"/>
                  </a:lnTo>
                  <a:lnTo>
                    <a:pt x="437" y="70"/>
                  </a:lnTo>
                  <a:lnTo>
                    <a:pt x="446" y="77"/>
                  </a:lnTo>
                  <a:lnTo>
                    <a:pt x="447" y="80"/>
                  </a:lnTo>
                  <a:lnTo>
                    <a:pt x="444" y="94"/>
                  </a:lnTo>
                  <a:lnTo>
                    <a:pt x="443" y="103"/>
                  </a:lnTo>
                  <a:lnTo>
                    <a:pt x="441" y="107"/>
                  </a:lnTo>
                  <a:lnTo>
                    <a:pt x="435" y="109"/>
                  </a:lnTo>
                  <a:lnTo>
                    <a:pt x="429" y="114"/>
                  </a:lnTo>
                  <a:lnTo>
                    <a:pt x="425" y="120"/>
                  </a:lnTo>
                  <a:lnTo>
                    <a:pt x="420" y="126"/>
                  </a:lnTo>
                  <a:lnTo>
                    <a:pt x="411" y="128"/>
                  </a:lnTo>
                  <a:lnTo>
                    <a:pt x="396" y="136"/>
                  </a:lnTo>
                  <a:lnTo>
                    <a:pt x="389" y="139"/>
                  </a:lnTo>
                  <a:lnTo>
                    <a:pt x="386" y="140"/>
                  </a:lnTo>
                  <a:lnTo>
                    <a:pt x="380" y="139"/>
                  </a:lnTo>
                  <a:lnTo>
                    <a:pt x="376" y="138"/>
                  </a:lnTo>
                  <a:lnTo>
                    <a:pt x="368" y="132"/>
                  </a:lnTo>
                  <a:lnTo>
                    <a:pt x="369" y="138"/>
                  </a:lnTo>
                  <a:lnTo>
                    <a:pt x="365" y="142"/>
                  </a:lnTo>
                  <a:lnTo>
                    <a:pt x="361" y="143"/>
                  </a:lnTo>
                  <a:lnTo>
                    <a:pt x="355" y="140"/>
                  </a:lnTo>
                  <a:lnTo>
                    <a:pt x="350" y="139"/>
                  </a:lnTo>
                  <a:lnTo>
                    <a:pt x="344" y="140"/>
                  </a:lnTo>
                  <a:lnTo>
                    <a:pt x="338" y="148"/>
                  </a:lnTo>
                  <a:lnTo>
                    <a:pt x="337" y="161"/>
                  </a:lnTo>
                  <a:lnTo>
                    <a:pt x="338" y="169"/>
                  </a:lnTo>
                  <a:lnTo>
                    <a:pt x="334" y="183"/>
                  </a:lnTo>
                  <a:lnTo>
                    <a:pt x="328" y="196"/>
                  </a:lnTo>
                  <a:lnTo>
                    <a:pt x="320" y="210"/>
                  </a:lnTo>
                  <a:lnTo>
                    <a:pt x="316" y="215"/>
                  </a:lnTo>
                  <a:lnTo>
                    <a:pt x="315" y="221"/>
                  </a:lnTo>
                  <a:lnTo>
                    <a:pt x="317" y="231"/>
                  </a:lnTo>
                  <a:lnTo>
                    <a:pt x="319" y="237"/>
                  </a:lnTo>
                  <a:lnTo>
                    <a:pt x="321" y="240"/>
                  </a:lnTo>
                  <a:lnTo>
                    <a:pt x="323" y="240"/>
                  </a:lnTo>
                  <a:lnTo>
                    <a:pt x="329" y="241"/>
                  </a:lnTo>
                  <a:lnTo>
                    <a:pt x="333" y="243"/>
                  </a:lnTo>
                  <a:lnTo>
                    <a:pt x="333" y="246"/>
                  </a:lnTo>
                  <a:lnTo>
                    <a:pt x="332" y="256"/>
                  </a:lnTo>
                  <a:lnTo>
                    <a:pt x="329" y="259"/>
                  </a:lnTo>
                  <a:lnTo>
                    <a:pt x="327" y="259"/>
                  </a:lnTo>
                  <a:lnTo>
                    <a:pt x="310" y="261"/>
                  </a:lnTo>
                  <a:lnTo>
                    <a:pt x="293" y="258"/>
                  </a:lnTo>
                  <a:lnTo>
                    <a:pt x="289" y="259"/>
                  </a:lnTo>
                  <a:lnTo>
                    <a:pt x="286" y="263"/>
                  </a:lnTo>
                  <a:lnTo>
                    <a:pt x="284" y="273"/>
                  </a:lnTo>
                  <a:lnTo>
                    <a:pt x="283" y="276"/>
                  </a:lnTo>
                  <a:lnTo>
                    <a:pt x="285" y="277"/>
                  </a:lnTo>
                  <a:lnTo>
                    <a:pt x="287" y="277"/>
                  </a:lnTo>
                  <a:lnTo>
                    <a:pt x="293" y="280"/>
                  </a:lnTo>
                  <a:lnTo>
                    <a:pt x="297" y="285"/>
                  </a:lnTo>
                  <a:lnTo>
                    <a:pt x="296" y="291"/>
                  </a:lnTo>
                  <a:lnTo>
                    <a:pt x="292" y="296"/>
                  </a:lnTo>
                  <a:lnTo>
                    <a:pt x="289" y="298"/>
                  </a:lnTo>
                  <a:lnTo>
                    <a:pt x="281" y="298"/>
                  </a:lnTo>
                  <a:lnTo>
                    <a:pt x="278" y="287"/>
                  </a:lnTo>
                  <a:lnTo>
                    <a:pt x="272" y="282"/>
                  </a:lnTo>
                  <a:lnTo>
                    <a:pt x="260" y="277"/>
                  </a:lnTo>
                  <a:lnTo>
                    <a:pt x="257" y="274"/>
                  </a:lnTo>
                  <a:lnTo>
                    <a:pt x="245" y="263"/>
                  </a:lnTo>
                  <a:lnTo>
                    <a:pt x="243" y="263"/>
                  </a:lnTo>
                  <a:lnTo>
                    <a:pt x="241" y="267"/>
                  </a:lnTo>
                  <a:lnTo>
                    <a:pt x="238" y="273"/>
                  </a:lnTo>
                  <a:lnTo>
                    <a:pt x="230" y="286"/>
                  </a:lnTo>
                  <a:lnTo>
                    <a:pt x="223" y="289"/>
                  </a:lnTo>
                  <a:lnTo>
                    <a:pt x="217" y="291"/>
                  </a:lnTo>
                  <a:lnTo>
                    <a:pt x="200" y="287"/>
                  </a:lnTo>
                  <a:lnTo>
                    <a:pt x="189" y="283"/>
                  </a:lnTo>
                  <a:lnTo>
                    <a:pt x="187" y="280"/>
                  </a:lnTo>
                  <a:lnTo>
                    <a:pt x="185" y="273"/>
                  </a:lnTo>
                  <a:lnTo>
                    <a:pt x="179" y="257"/>
                  </a:lnTo>
                  <a:lnTo>
                    <a:pt x="179" y="251"/>
                  </a:lnTo>
                  <a:lnTo>
                    <a:pt x="179" y="241"/>
                  </a:lnTo>
                  <a:lnTo>
                    <a:pt x="179" y="239"/>
                  </a:lnTo>
                  <a:lnTo>
                    <a:pt x="176" y="237"/>
                  </a:lnTo>
                  <a:lnTo>
                    <a:pt x="169" y="239"/>
                  </a:lnTo>
                  <a:lnTo>
                    <a:pt x="165" y="243"/>
                  </a:lnTo>
                  <a:lnTo>
                    <a:pt x="153" y="256"/>
                  </a:lnTo>
                  <a:lnTo>
                    <a:pt x="145" y="258"/>
                  </a:lnTo>
                  <a:lnTo>
                    <a:pt x="142" y="262"/>
                  </a:lnTo>
                  <a:lnTo>
                    <a:pt x="138" y="264"/>
                  </a:lnTo>
                  <a:lnTo>
                    <a:pt x="134" y="263"/>
                  </a:lnTo>
                  <a:lnTo>
                    <a:pt x="130" y="263"/>
                  </a:lnTo>
                  <a:lnTo>
                    <a:pt x="126" y="264"/>
                  </a:lnTo>
                  <a:lnTo>
                    <a:pt x="122" y="268"/>
                  </a:lnTo>
                  <a:lnTo>
                    <a:pt x="122" y="273"/>
                  </a:lnTo>
                  <a:lnTo>
                    <a:pt x="116" y="280"/>
                  </a:lnTo>
                  <a:lnTo>
                    <a:pt x="111" y="287"/>
                  </a:lnTo>
                  <a:lnTo>
                    <a:pt x="111" y="291"/>
                  </a:lnTo>
                  <a:lnTo>
                    <a:pt x="110" y="298"/>
                  </a:lnTo>
                  <a:lnTo>
                    <a:pt x="111" y="305"/>
                  </a:lnTo>
                  <a:lnTo>
                    <a:pt x="110" y="309"/>
                  </a:lnTo>
                  <a:lnTo>
                    <a:pt x="111" y="311"/>
                  </a:lnTo>
                  <a:lnTo>
                    <a:pt x="112" y="312"/>
                  </a:lnTo>
                  <a:lnTo>
                    <a:pt x="111" y="315"/>
                  </a:lnTo>
                  <a:lnTo>
                    <a:pt x="110" y="318"/>
                  </a:lnTo>
                  <a:lnTo>
                    <a:pt x="112" y="321"/>
                  </a:lnTo>
                  <a:lnTo>
                    <a:pt x="111" y="324"/>
                  </a:lnTo>
                  <a:lnTo>
                    <a:pt x="112" y="326"/>
                  </a:lnTo>
                  <a:lnTo>
                    <a:pt x="114" y="328"/>
                  </a:lnTo>
                  <a:lnTo>
                    <a:pt x="114" y="329"/>
                  </a:lnTo>
                  <a:lnTo>
                    <a:pt x="115" y="330"/>
                  </a:lnTo>
                  <a:lnTo>
                    <a:pt x="116" y="334"/>
                  </a:lnTo>
                  <a:lnTo>
                    <a:pt x="116" y="339"/>
                  </a:lnTo>
                  <a:lnTo>
                    <a:pt x="112" y="348"/>
                  </a:lnTo>
                  <a:lnTo>
                    <a:pt x="110" y="357"/>
                  </a:lnTo>
                  <a:lnTo>
                    <a:pt x="105" y="363"/>
                  </a:lnTo>
                  <a:lnTo>
                    <a:pt x="104" y="369"/>
                  </a:lnTo>
                  <a:lnTo>
                    <a:pt x="104" y="376"/>
                  </a:lnTo>
                  <a:lnTo>
                    <a:pt x="103" y="376"/>
                  </a:lnTo>
                  <a:lnTo>
                    <a:pt x="103" y="380"/>
                  </a:lnTo>
                  <a:lnTo>
                    <a:pt x="99" y="383"/>
                  </a:lnTo>
                  <a:lnTo>
                    <a:pt x="99" y="388"/>
                  </a:lnTo>
                  <a:lnTo>
                    <a:pt x="100" y="399"/>
                  </a:lnTo>
                  <a:lnTo>
                    <a:pt x="100" y="405"/>
                  </a:lnTo>
                  <a:lnTo>
                    <a:pt x="99" y="408"/>
                  </a:lnTo>
                  <a:lnTo>
                    <a:pt x="97" y="408"/>
                  </a:lnTo>
                  <a:lnTo>
                    <a:pt x="98" y="415"/>
                  </a:lnTo>
                  <a:lnTo>
                    <a:pt x="97" y="423"/>
                  </a:lnTo>
                  <a:lnTo>
                    <a:pt x="94" y="433"/>
                  </a:lnTo>
                  <a:lnTo>
                    <a:pt x="93" y="436"/>
                  </a:lnTo>
                  <a:lnTo>
                    <a:pt x="91" y="437"/>
                  </a:lnTo>
                  <a:lnTo>
                    <a:pt x="86" y="440"/>
                  </a:lnTo>
                  <a:lnTo>
                    <a:pt x="81" y="449"/>
                  </a:lnTo>
                  <a:lnTo>
                    <a:pt x="72" y="459"/>
                  </a:lnTo>
                  <a:lnTo>
                    <a:pt x="66" y="469"/>
                  </a:lnTo>
                  <a:lnTo>
                    <a:pt x="62" y="477"/>
                  </a:lnTo>
                  <a:lnTo>
                    <a:pt x="34" y="505"/>
                  </a:lnTo>
                  <a:lnTo>
                    <a:pt x="33" y="508"/>
                  </a:lnTo>
                  <a:lnTo>
                    <a:pt x="13" y="550"/>
                  </a:lnTo>
                  <a:lnTo>
                    <a:pt x="8" y="556"/>
                  </a:lnTo>
                  <a:lnTo>
                    <a:pt x="2" y="559"/>
                  </a:lnTo>
                  <a:lnTo>
                    <a:pt x="0" y="560"/>
                  </a:lnTo>
                  <a:lnTo>
                    <a:pt x="0" y="561"/>
                  </a:lnTo>
                  <a:lnTo>
                    <a:pt x="1" y="567"/>
                  </a:lnTo>
                  <a:lnTo>
                    <a:pt x="18" y="596"/>
                  </a:lnTo>
                  <a:lnTo>
                    <a:pt x="19" y="604"/>
                  </a:lnTo>
                  <a:lnTo>
                    <a:pt x="21" y="598"/>
                  </a:lnTo>
                  <a:lnTo>
                    <a:pt x="24" y="598"/>
                  </a:lnTo>
                  <a:lnTo>
                    <a:pt x="26" y="595"/>
                  </a:lnTo>
                  <a:lnTo>
                    <a:pt x="28" y="588"/>
                  </a:lnTo>
                  <a:lnTo>
                    <a:pt x="31" y="589"/>
                  </a:lnTo>
                  <a:lnTo>
                    <a:pt x="51" y="596"/>
                  </a:lnTo>
                  <a:lnTo>
                    <a:pt x="63" y="601"/>
                  </a:lnTo>
                  <a:lnTo>
                    <a:pt x="67" y="597"/>
                  </a:lnTo>
                  <a:lnTo>
                    <a:pt x="69" y="597"/>
                  </a:lnTo>
                  <a:lnTo>
                    <a:pt x="70" y="600"/>
                  </a:lnTo>
                  <a:lnTo>
                    <a:pt x="76" y="612"/>
                  </a:lnTo>
                  <a:lnTo>
                    <a:pt x="82" y="614"/>
                  </a:lnTo>
                  <a:lnTo>
                    <a:pt x="85" y="618"/>
                  </a:lnTo>
                  <a:lnTo>
                    <a:pt x="87" y="620"/>
                  </a:lnTo>
                  <a:lnTo>
                    <a:pt x="87" y="621"/>
                  </a:lnTo>
                  <a:lnTo>
                    <a:pt x="86" y="624"/>
                  </a:lnTo>
                  <a:lnTo>
                    <a:pt x="84" y="628"/>
                  </a:lnTo>
                  <a:lnTo>
                    <a:pt x="84" y="631"/>
                  </a:lnTo>
                  <a:lnTo>
                    <a:pt x="88" y="638"/>
                  </a:lnTo>
                  <a:lnTo>
                    <a:pt x="91" y="638"/>
                  </a:lnTo>
                  <a:lnTo>
                    <a:pt x="100" y="643"/>
                  </a:lnTo>
                  <a:lnTo>
                    <a:pt x="102" y="643"/>
                  </a:lnTo>
                  <a:lnTo>
                    <a:pt x="104" y="644"/>
                  </a:lnTo>
                  <a:lnTo>
                    <a:pt x="105" y="648"/>
                  </a:lnTo>
                  <a:lnTo>
                    <a:pt x="105" y="649"/>
                  </a:lnTo>
                  <a:lnTo>
                    <a:pt x="110" y="654"/>
                  </a:lnTo>
                  <a:lnTo>
                    <a:pt x="110" y="655"/>
                  </a:lnTo>
                  <a:lnTo>
                    <a:pt x="110" y="660"/>
                  </a:lnTo>
                  <a:lnTo>
                    <a:pt x="112" y="662"/>
                  </a:lnTo>
                  <a:lnTo>
                    <a:pt x="120" y="666"/>
                  </a:lnTo>
                  <a:lnTo>
                    <a:pt x="121" y="669"/>
                  </a:lnTo>
                  <a:lnTo>
                    <a:pt x="120" y="672"/>
                  </a:lnTo>
                  <a:lnTo>
                    <a:pt x="121" y="675"/>
                  </a:lnTo>
                  <a:lnTo>
                    <a:pt x="122" y="675"/>
                  </a:lnTo>
                  <a:lnTo>
                    <a:pt x="123" y="675"/>
                  </a:lnTo>
                  <a:lnTo>
                    <a:pt x="124" y="679"/>
                  </a:lnTo>
                  <a:lnTo>
                    <a:pt x="126" y="680"/>
                  </a:lnTo>
                  <a:lnTo>
                    <a:pt x="127" y="680"/>
                  </a:lnTo>
                  <a:lnTo>
                    <a:pt x="128" y="678"/>
                  </a:lnTo>
                  <a:lnTo>
                    <a:pt x="128" y="674"/>
                  </a:lnTo>
                  <a:lnTo>
                    <a:pt x="129" y="674"/>
                  </a:lnTo>
                  <a:lnTo>
                    <a:pt x="132" y="675"/>
                  </a:lnTo>
                  <a:lnTo>
                    <a:pt x="135" y="679"/>
                  </a:lnTo>
                  <a:lnTo>
                    <a:pt x="142" y="687"/>
                  </a:lnTo>
                  <a:lnTo>
                    <a:pt x="148" y="693"/>
                  </a:lnTo>
                  <a:lnTo>
                    <a:pt x="151" y="697"/>
                  </a:lnTo>
                  <a:lnTo>
                    <a:pt x="152" y="698"/>
                  </a:lnTo>
                  <a:lnTo>
                    <a:pt x="147" y="698"/>
                  </a:lnTo>
                  <a:lnTo>
                    <a:pt x="139" y="703"/>
                  </a:lnTo>
                  <a:lnTo>
                    <a:pt x="142" y="713"/>
                  </a:lnTo>
                  <a:lnTo>
                    <a:pt x="143" y="719"/>
                  </a:lnTo>
                  <a:lnTo>
                    <a:pt x="143" y="728"/>
                  </a:lnTo>
                  <a:lnTo>
                    <a:pt x="136" y="732"/>
                  </a:lnTo>
                  <a:lnTo>
                    <a:pt x="136" y="733"/>
                  </a:lnTo>
                  <a:lnTo>
                    <a:pt x="136" y="734"/>
                  </a:lnTo>
                  <a:lnTo>
                    <a:pt x="136" y="737"/>
                  </a:lnTo>
                  <a:lnTo>
                    <a:pt x="138" y="739"/>
                  </a:lnTo>
                  <a:lnTo>
                    <a:pt x="138" y="744"/>
                  </a:lnTo>
                  <a:lnTo>
                    <a:pt x="138" y="745"/>
                  </a:lnTo>
                  <a:lnTo>
                    <a:pt x="135" y="747"/>
                  </a:lnTo>
                  <a:lnTo>
                    <a:pt x="130" y="751"/>
                  </a:lnTo>
                  <a:lnTo>
                    <a:pt x="122" y="751"/>
                  </a:lnTo>
                  <a:lnTo>
                    <a:pt x="106" y="753"/>
                  </a:lnTo>
                  <a:lnTo>
                    <a:pt x="104" y="755"/>
                  </a:lnTo>
                  <a:lnTo>
                    <a:pt x="102" y="758"/>
                  </a:lnTo>
                  <a:lnTo>
                    <a:pt x="79" y="763"/>
                  </a:lnTo>
                  <a:lnTo>
                    <a:pt x="78" y="765"/>
                  </a:lnTo>
                  <a:lnTo>
                    <a:pt x="76" y="765"/>
                  </a:lnTo>
                  <a:lnTo>
                    <a:pt x="78" y="769"/>
                  </a:lnTo>
                  <a:lnTo>
                    <a:pt x="78" y="770"/>
                  </a:lnTo>
                  <a:lnTo>
                    <a:pt x="75" y="771"/>
                  </a:lnTo>
                  <a:lnTo>
                    <a:pt x="68" y="770"/>
                  </a:lnTo>
                  <a:lnTo>
                    <a:pt x="68" y="777"/>
                  </a:lnTo>
                  <a:lnTo>
                    <a:pt x="72" y="776"/>
                  </a:lnTo>
                  <a:lnTo>
                    <a:pt x="73" y="776"/>
                  </a:lnTo>
                  <a:lnTo>
                    <a:pt x="78" y="777"/>
                  </a:lnTo>
                  <a:lnTo>
                    <a:pt x="80" y="780"/>
                  </a:lnTo>
                  <a:lnTo>
                    <a:pt x="87" y="788"/>
                  </a:lnTo>
                  <a:lnTo>
                    <a:pt x="88" y="787"/>
                  </a:lnTo>
                  <a:lnTo>
                    <a:pt x="90" y="787"/>
                  </a:lnTo>
                  <a:lnTo>
                    <a:pt x="91" y="788"/>
                  </a:lnTo>
                  <a:lnTo>
                    <a:pt x="91" y="792"/>
                  </a:lnTo>
                  <a:lnTo>
                    <a:pt x="88" y="799"/>
                  </a:lnTo>
                  <a:lnTo>
                    <a:pt x="84" y="806"/>
                  </a:lnTo>
                  <a:lnTo>
                    <a:pt x="82" y="810"/>
                  </a:lnTo>
                  <a:lnTo>
                    <a:pt x="82" y="816"/>
                  </a:lnTo>
                  <a:lnTo>
                    <a:pt x="82" y="821"/>
                  </a:lnTo>
                  <a:lnTo>
                    <a:pt x="84" y="827"/>
                  </a:lnTo>
                  <a:lnTo>
                    <a:pt x="86" y="830"/>
                  </a:lnTo>
                  <a:lnTo>
                    <a:pt x="92" y="834"/>
                  </a:lnTo>
                  <a:lnTo>
                    <a:pt x="93" y="835"/>
                  </a:lnTo>
                  <a:lnTo>
                    <a:pt x="93" y="838"/>
                  </a:lnTo>
                  <a:lnTo>
                    <a:pt x="92" y="842"/>
                  </a:lnTo>
                  <a:lnTo>
                    <a:pt x="87" y="846"/>
                  </a:lnTo>
                  <a:lnTo>
                    <a:pt x="86" y="850"/>
                  </a:lnTo>
                  <a:lnTo>
                    <a:pt x="92" y="851"/>
                  </a:lnTo>
                  <a:lnTo>
                    <a:pt x="98" y="851"/>
                  </a:lnTo>
                  <a:lnTo>
                    <a:pt x="98" y="853"/>
                  </a:lnTo>
                  <a:lnTo>
                    <a:pt x="102" y="852"/>
                  </a:lnTo>
                  <a:lnTo>
                    <a:pt x="122" y="859"/>
                  </a:lnTo>
                  <a:lnTo>
                    <a:pt x="127" y="862"/>
                  </a:lnTo>
                  <a:lnTo>
                    <a:pt x="127" y="863"/>
                  </a:lnTo>
                  <a:lnTo>
                    <a:pt x="126" y="864"/>
                  </a:lnTo>
                  <a:lnTo>
                    <a:pt x="120" y="865"/>
                  </a:lnTo>
                  <a:lnTo>
                    <a:pt x="116" y="876"/>
                  </a:lnTo>
                  <a:lnTo>
                    <a:pt x="112" y="878"/>
                  </a:lnTo>
                  <a:lnTo>
                    <a:pt x="99" y="878"/>
                  </a:lnTo>
                  <a:lnTo>
                    <a:pt x="100" y="886"/>
                  </a:lnTo>
                  <a:lnTo>
                    <a:pt x="106" y="892"/>
                  </a:lnTo>
                  <a:lnTo>
                    <a:pt x="106" y="903"/>
                  </a:lnTo>
                  <a:lnTo>
                    <a:pt x="106" y="923"/>
                  </a:lnTo>
                  <a:lnTo>
                    <a:pt x="106" y="929"/>
                  </a:lnTo>
                  <a:lnTo>
                    <a:pt x="108" y="934"/>
                  </a:lnTo>
                  <a:lnTo>
                    <a:pt x="103" y="936"/>
                  </a:lnTo>
                  <a:lnTo>
                    <a:pt x="100" y="939"/>
                  </a:lnTo>
                  <a:lnTo>
                    <a:pt x="96" y="943"/>
                  </a:lnTo>
                  <a:lnTo>
                    <a:pt x="90" y="948"/>
                  </a:lnTo>
                  <a:lnTo>
                    <a:pt x="88" y="948"/>
                  </a:lnTo>
                  <a:lnTo>
                    <a:pt x="82" y="948"/>
                  </a:lnTo>
                  <a:lnTo>
                    <a:pt x="88" y="973"/>
                  </a:lnTo>
                  <a:lnTo>
                    <a:pt x="88" y="981"/>
                  </a:lnTo>
                  <a:lnTo>
                    <a:pt x="91" y="987"/>
                  </a:lnTo>
                  <a:lnTo>
                    <a:pt x="93" y="994"/>
                  </a:lnTo>
                  <a:lnTo>
                    <a:pt x="96" y="996"/>
                  </a:lnTo>
                  <a:lnTo>
                    <a:pt x="96" y="1000"/>
                  </a:lnTo>
                  <a:lnTo>
                    <a:pt x="94" y="1019"/>
                  </a:lnTo>
                  <a:lnTo>
                    <a:pt x="93" y="1024"/>
                  </a:lnTo>
                  <a:lnTo>
                    <a:pt x="91" y="1026"/>
                  </a:lnTo>
                  <a:lnTo>
                    <a:pt x="90" y="1025"/>
                  </a:lnTo>
                  <a:lnTo>
                    <a:pt x="86" y="1025"/>
                  </a:lnTo>
                  <a:lnTo>
                    <a:pt x="84" y="1025"/>
                  </a:lnTo>
                  <a:lnTo>
                    <a:pt x="82" y="1026"/>
                  </a:lnTo>
                  <a:lnTo>
                    <a:pt x="80" y="1032"/>
                  </a:lnTo>
                  <a:lnTo>
                    <a:pt x="80" y="1038"/>
                  </a:lnTo>
                  <a:lnTo>
                    <a:pt x="76" y="1043"/>
                  </a:lnTo>
                  <a:lnTo>
                    <a:pt x="75" y="1047"/>
                  </a:lnTo>
                  <a:lnTo>
                    <a:pt x="75" y="1053"/>
                  </a:lnTo>
                  <a:lnTo>
                    <a:pt x="73" y="1059"/>
                  </a:lnTo>
                  <a:lnTo>
                    <a:pt x="80" y="1061"/>
                  </a:lnTo>
                  <a:lnTo>
                    <a:pt x="85" y="1064"/>
                  </a:lnTo>
                  <a:lnTo>
                    <a:pt x="86" y="1067"/>
                  </a:lnTo>
                  <a:lnTo>
                    <a:pt x="86" y="1070"/>
                  </a:lnTo>
                  <a:lnTo>
                    <a:pt x="86" y="1085"/>
                  </a:lnTo>
                  <a:lnTo>
                    <a:pt x="104" y="1084"/>
                  </a:lnTo>
                  <a:lnTo>
                    <a:pt x="108" y="1084"/>
                  </a:lnTo>
                  <a:lnTo>
                    <a:pt x="111" y="1083"/>
                  </a:lnTo>
                  <a:lnTo>
                    <a:pt x="115" y="1082"/>
                  </a:lnTo>
                  <a:lnTo>
                    <a:pt x="123" y="1082"/>
                  </a:lnTo>
                  <a:lnTo>
                    <a:pt x="127" y="1082"/>
                  </a:lnTo>
                  <a:lnTo>
                    <a:pt x="136" y="1073"/>
                  </a:lnTo>
                  <a:lnTo>
                    <a:pt x="143" y="1071"/>
                  </a:lnTo>
                  <a:lnTo>
                    <a:pt x="146" y="1073"/>
                  </a:lnTo>
                  <a:lnTo>
                    <a:pt x="153" y="1082"/>
                  </a:lnTo>
                  <a:lnTo>
                    <a:pt x="157" y="1085"/>
                  </a:lnTo>
                  <a:lnTo>
                    <a:pt x="163" y="1086"/>
                  </a:lnTo>
                  <a:lnTo>
                    <a:pt x="165" y="1088"/>
                  </a:lnTo>
                  <a:lnTo>
                    <a:pt x="175" y="1094"/>
                  </a:lnTo>
                  <a:lnTo>
                    <a:pt x="179" y="1096"/>
                  </a:lnTo>
                  <a:lnTo>
                    <a:pt x="183" y="1100"/>
                  </a:lnTo>
                  <a:lnTo>
                    <a:pt x="188" y="1102"/>
                  </a:lnTo>
                  <a:lnTo>
                    <a:pt x="193" y="1107"/>
                  </a:lnTo>
                  <a:lnTo>
                    <a:pt x="195" y="1110"/>
                  </a:lnTo>
                  <a:lnTo>
                    <a:pt x="203" y="1112"/>
                  </a:lnTo>
                  <a:lnTo>
                    <a:pt x="206" y="1112"/>
                  </a:lnTo>
                  <a:lnTo>
                    <a:pt x="212" y="1109"/>
                  </a:lnTo>
                  <a:lnTo>
                    <a:pt x="214" y="1109"/>
                  </a:lnTo>
                  <a:lnTo>
                    <a:pt x="218" y="1110"/>
                  </a:lnTo>
                  <a:lnTo>
                    <a:pt x="219" y="1112"/>
                  </a:lnTo>
                  <a:lnTo>
                    <a:pt x="219" y="1118"/>
                  </a:lnTo>
                  <a:lnTo>
                    <a:pt x="220" y="1121"/>
                  </a:lnTo>
                  <a:lnTo>
                    <a:pt x="223" y="1128"/>
                  </a:lnTo>
                  <a:lnTo>
                    <a:pt x="229" y="1132"/>
                  </a:lnTo>
                  <a:lnTo>
                    <a:pt x="238" y="1133"/>
                  </a:lnTo>
                  <a:lnTo>
                    <a:pt x="239" y="1136"/>
                  </a:lnTo>
                  <a:lnTo>
                    <a:pt x="237" y="1142"/>
                  </a:lnTo>
                  <a:lnTo>
                    <a:pt x="233" y="1147"/>
                  </a:lnTo>
                  <a:lnTo>
                    <a:pt x="233" y="1153"/>
                  </a:lnTo>
                  <a:lnTo>
                    <a:pt x="238" y="1167"/>
                  </a:lnTo>
                  <a:lnTo>
                    <a:pt x="241" y="1180"/>
                  </a:lnTo>
                  <a:lnTo>
                    <a:pt x="241" y="1183"/>
                  </a:lnTo>
                  <a:lnTo>
                    <a:pt x="239" y="1187"/>
                  </a:lnTo>
                  <a:lnTo>
                    <a:pt x="239" y="1190"/>
                  </a:lnTo>
                  <a:lnTo>
                    <a:pt x="242" y="1191"/>
                  </a:lnTo>
                  <a:lnTo>
                    <a:pt x="247" y="1191"/>
                  </a:lnTo>
                  <a:lnTo>
                    <a:pt x="249" y="1192"/>
                  </a:lnTo>
                  <a:lnTo>
                    <a:pt x="249" y="1193"/>
                  </a:lnTo>
                  <a:lnTo>
                    <a:pt x="249" y="1197"/>
                  </a:lnTo>
                  <a:lnTo>
                    <a:pt x="247" y="1202"/>
                  </a:lnTo>
                  <a:lnTo>
                    <a:pt x="247" y="1207"/>
                  </a:lnTo>
                  <a:lnTo>
                    <a:pt x="248" y="1213"/>
                  </a:lnTo>
                  <a:lnTo>
                    <a:pt x="247" y="1219"/>
                  </a:lnTo>
                  <a:lnTo>
                    <a:pt x="248" y="1222"/>
                  </a:lnTo>
                  <a:lnTo>
                    <a:pt x="247" y="1225"/>
                  </a:lnTo>
                  <a:lnTo>
                    <a:pt x="244" y="1229"/>
                  </a:lnTo>
                  <a:lnTo>
                    <a:pt x="241" y="1229"/>
                  </a:lnTo>
                  <a:lnTo>
                    <a:pt x="242" y="1238"/>
                  </a:lnTo>
                  <a:lnTo>
                    <a:pt x="244" y="1249"/>
                  </a:lnTo>
                  <a:lnTo>
                    <a:pt x="244" y="1255"/>
                  </a:lnTo>
                  <a:lnTo>
                    <a:pt x="242" y="1258"/>
                  </a:lnTo>
                  <a:lnTo>
                    <a:pt x="242" y="1259"/>
                  </a:lnTo>
                  <a:lnTo>
                    <a:pt x="242" y="1261"/>
                  </a:lnTo>
                  <a:lnTo>
                    <a:pt x="245" y="1265"/>
                  </a:lnTo>
                  <a:lnTo>
                    <a:pt x="248" y="1269"/>
                  </a:lnTo>
                  <a:lnTo>
                    <a:pt x="248" y="1273"/>
                  </a:lnTo>
                  <a:lnTo>
                    <a:pt x="247" y="1276"/>
                  </a:lnTo>
                  <a:lnTo>
                    <a:pt x="245" y="1280"/>
                  </a:lnTo>
                  <a:lnTo>
                    <a:pt x="245" y="1282"/>
                  </a:lnTo>
                  <a:lnTo>
                    <a:pt x="245" y="1286"/>
                  </a:lnTo>
                  <a:lnTo>
                    <a:pt x="241" y="1290"/>
                  </a:lnTo>
                  <a:lnTo>
                    <a:pt x="239" y="1296"/>
                  </a:lnTo>
                  <a:lnTo>
                    <a:pt x="239" y="1298"/>
                  </a:lnTo>
                  <a:lnTo>
                    <a:pt x="241" y="1299"/>
                  </a:lnTo>
                  <a:lnTo>
                    <a:pt x="242" y="1300"/>
                  </a:lnTo>
                  <a:lnTo>
                    <a:pt x="241" y="1302"/>
                  </a:lnTo>
                  <a:lnTo>
                    <a:pt x="241" y="1303"/>
                  </a:lnTo>
                  <a:lnTo>
                    <a:pt x="241" y="1304"/>
                  </a:lnTo>
                  <a:lnTo>
                    <a:pt x="243" y="1306"/>
                  </a:lnTo>
                  <a:lnTo>
                    <a:pt x="244" y="1308"/>
                  </a:lnTo>
                  <a:lnTo>
                    <a:pt x="243" y="1311"/>
                  </a:lnTo>
                  <a:lnTo>
                    <a:pt x="239" y="1317"/>
                  </a:lnTo>
                  <a:lnTo>
                    <a:pt x="237" y="1320"/>
                  </a:lnTo>
                  <a:lnTo>
                    <a:pt x="236" y="1321"/>
                  </a:lnTo>
                  <a:lnTo>
                    <a:pt x="229" y="1321"/>
                  </a:lnTo>
                  <a:lnTo>
                    <a:pt x="220" y="1320"/>
                  </a:lnTo>
                  <a:lnTo>
                    <a:pt x="211" y="1321"/>
                  </a:lnTo>
                  <a:lnTo>
                    <a:pt x="209" y="1321"/>
                  </a:lnTo>
                  <a:lnTo>
                    <a:pt x="208" y="1318"/>
                  </a:lnTo>
                  <a:lnTo>
                    <a:pt x="203" y="1310"/>
                  </a:lnTo>
                  <a:lnTo>
                    <a:pt x="202" y="1309"/>
                  </a:lnTo>
                  <a:lnTo>
                    <a:pt x="201" y="1310"/>
                  </a:lnTo>
                  <a:lnTo>
                    <a:pt x="200" y="1310"/>
                  </a:lnTo>
                  <a:lnTo>
                    <a:pt x="197" y="1316"/>
                  </a:lnTo>
                  <a:lnTo>
                    <a:pt x="195" y="1321"/>
                  </a:lnTo>
                  <a:lnTo>
                    <a:pt x="193" y="1323"/>
                  </a:lnTo>
                  <a:lnTo>
                    <a:pt x="187" y="1326"/>
                  </a:lnTo>
                  <a:lnTo>
                    <a:pt x="183" y="1323"/>
                  </a:lnTo>
                  <a:lnTo>
                    <a:pt x="175" y="1328"/>
                  </a:lnTo>
                  <a:lnTo>
                    <a:pt x="172" y="1329"/>
                  </a:lnTo>
                  <a:lnTo>
                    <a:pt x="173" y="1332"/>
                  </a:lnTo>
                  <a:lnTo>
                    <a:pt x="173" y="1335"/>
                  </a:lnTo>
                  <a:lnTo>
                    <a:pt x="173" y="1336"/>
                  </a:lnTo>
                  <a:lnTo>
                    <a:pt x="172" y="1341"/>
                  </a:lnTo>
                  <a:lnTo>
                    <a:pt x="170" y="1344"/>
                  </a:lnTo>
                  <a:lnTo>
                    <a:pt x="173" y="1345"/>
                  </a:lnTo>
                  <a:lnTo>
                    <a:pt x="176" y="1347"/>
                  </a:lnTo>
                  <a:lnTo>
                    <a:pt x="179" y="1348"/>
                  </a:lnTo>
                  <a:lnTo>
                    <a:pt x="181" y="1350"/>
                  </a:lnTo>
                  <a:lnTo>
                    <a:pt x="175" y="1353"/>
                  </a:lnTo>
                  <a:lnTo>
                    <a:pt x="175" y="1356"/>
                  </a:lnTo>
                  <a:lnTo>
                    <a:pt x="171" y="1358"/>
                  </a:lnTo>
                  <a:lnTo>
                    <a:pt x="171" y="1359"/>
                  </a:lnTo>
                  <a:lnTo>
                    <a:pt x="173" y="1364"/>
                  </a:lnTo>
                  <a:lnTo>
                    <a:pt x="176" y="1364"/>
                  </a:lnTo>
                  <a:lnTo>
                    <a:pt x="178" y="1364"/>
                  </a:lnTo>
                  <a:lnTo>
                    <a:pt x="179" y="1368"/>
                  </a:lnTo>
                  <a:lnTo>
                    <a:pt x="182" y="1368"/>
                  </a:lnTo>
                  <a:lnTo>
                    <a:pt x="188" y="1369"/>
                  </a:lnTo>
                  <a:lnTo>
                    <a:pt x="195" y="1370"/>
                  </a:lnTo>
                  <a:lnTo>
                    <a:pt x="200" y="1376"/>
                  </a:lnTo>
                  <a:lnTo>
                    <a:pt x="207" y="1382"/>
                  </a:lnTo>
                  <a:lnTo>
                    <a:pt x="214" y="1384"/>
                  </a:lnTo>
                  <a:lnTo>
                    <a:pt x="219" y="1386"/>
                  </a:lnTo>
                  <a:lnTo>
                    <a:pt x="219" y="1387"/>
                  </a:lnTo>
                  <a:lnTo>
                    <a:pt x="218" y="1389"/>
                  </a:lnTo>
                  <a:lnTo>
                    <a:pt x="219" y="1391"/>
                  </a:lnTo>
                  <a:lnTo>
                    <a:pt x="221" y="1392"/>
                  </a:lnTo>
                  <a:lnTo>
                    <a:pt x="229" y="1392"/>
                  </a:lnTo>
                  <a:lnTo>
                    <a:pt x="232" y="1394"/>
                  </a:lnTo>
                  <a:lnTo>
                    <a:pt x="227" y="1407"/>
                  </a:lnTo>
                  <a:lnTo>
                    <a:pt x="231" y="1418"/>
                  </a:lnTo>
                  <a:lnTo>
                    <a:pt x="235" y="1418"/>
                  </a:lnTo>
                  <a:lnTo>
                    <a:pt x="238" y="1418"/>
                  </a:lnTo>
                  <a:lnTo>
                    <a:pt x="242" y="1418"/>
                  </a:lnTo>
                  <a:lnTo>
                    <a:pt x="242" y="1419"/>
                  </a:lnTo>
                  <a:lnTo>
                    <a:pt x="241" y="1422"/>
                  </a:lnTo>
                  <a:lnTo>
                    <a:pt x="238" y="1427"/>
                  </a:lnTo>
                  <a:lnTo>
                    <a:pt x="233" y="1425"/>
                  </a:lnTo>
                  <a:lnTo>
                    <a:pt x="229" y="1424"/>
                  </a:lnTo>
                  <a:lnTo>
                    <a:pt x="226" y="1427"/>
                  </a:lnTo>
                  <a:lnTo>
                    <a:pt x="223" y="1433"/>
                  </a:lnTo>
                  <a:lnTo>
                    <a:pt x="223" y="1436"/>
                  </a:lnTo>
                  <a:lnTo>
                    <a:pt x="221" y="1441"/>
                  </a:lnTo>
                  <a:lnTo>
                    <a:pt x="221" y="1443"/>
                  </a:lnTo>
                  <a:lnTo>
                    <a:pt x="221" y="1447"/>
                  </a:lnTo>
                  <a:lnTo>
                    <a:pt x="223" y="1449"/>
                  </a:lnTo>
                  <a:lnTo>
                    <a:pt x="220" y="1458"/>
                  </a:lnTo>
                  <a:lnTo>
                    <a:pt x="233" y="1454"/>
                  </a:lnTo>
                  <a:lnTo>
                    <a:pt x="233" y="1453"/>
                  </a:lnTo>
                  <a:lnTo>
                    <a:pt x="232" y="1452"/>
                  </a:lnTo>
                  <a:lnTo>
                    <a:pt x="232" y="1451"/>
                  </a:lnTo>
                  <a:lnTo>
                    <a:pt x="233" y="1449"/>
                  </a:lnTo>
                  <a:lnTo>
                    <a:pt x="235" y="1451"/>
                  </a:lnTo>
                  <a:lnTo>
                    <a:pt x="237" y="1453"/>
                  </a:lnTo>
                  <a:lnTo>
                    <a:pt x="242" y="1453"/>
                  </a:lnTo>
                  <a:lnTo>
                    <a:pt x="247" y="1452"/>
                  </a:lnTo>
                  <a:lnTo>
                    <a:pt x="253" y="1465"/>
                  </a:lnTo>
                  <a:lnTo>
                    <a:pt x="255" y="1467"/>
                  </a:lnTo>
                  <a:lnTo>
                    <a:pt x="259" y="1467"/>
                  </a:lnTo>
                  <a:lnTo>
                    <a:pt x="265" y="1467"/>
                  </a:lnTo>
                  <a:lnTo>
                    <a:pt x="265" y="1459"/>
                  </a:lnTo>
                  <a:lnTo>
                    <a:pt x="279" y="1442"/>
                  </a:lnTo>
                  <a:lnTo>
                    <a:pt x="289" y="1445"/>
                  </a:lnTo>
                  <a:lnTo>
                    <a:pt x="290" y="1443"/>
                  </a:lnTo>
                  <a:lnTo>
                    <a:pt x="292" y="1441"/>
                  </a:lnTo>
                  <a:lnTo>
                    <a:pt x="299" y="1436"/>
                  </a:lnTo>
                  <a:lnTo>
                    <a:pt x="303" y="1435"/>
                  </a:lnTo>
                  <a:lnTo>
                    <a:pt x="303" y="1431"/>
                  </a:lnTo>
                  <a:lnTo>
                    <a:pt x="304" y="1427"/>
                  </a:lnTo>
                  <a:lnTo>
                    <a:pt x="304" y="1422"/>
                  </a:lnTo>
                  <a:lnTo>
                    <a:pt x="322" y="1421"/>
                  </a:lnTo>
                  <a:lnTo>
                    <a:pt x="327" y="1422"/>
                  </a:lnTo>
                  <a:lnTo>
                    <a:pt x="329" y="1422"/>
                  </a:lnTo>
                  <a:lnTo>
                    <a:pt x="329" y="1419"/>
                  </a:lnTo>
                  <a:lnTo>
                    <a:pt x="334" y="1417"/>
                  </a:lnTo>
                  <a:lnTo>
                    <a:pt x="340" y="1416"/>
                  </a:lnTo>
                  <a:lnTo>
                    <a:pt x="353" y="1439"/>
                  </a:lnTo>
                  <a:lnTo>
                    <a:pt x="351" y="1446"/>
                  </a:lnTo>
                  <a:lnTo>
                    <a:pt x="350" y="1464"/>
                  </a:lnTo>
                  <a:lnTo>
                    <a:pt x="351" y="1469"/>
                  </a:lnTo>
                  <a:lnTo>
                    <a:pt x="352" y="1473"/>
                  </a:lnTo>
                  <a:lnTo>
                    <a:pt x="347" y="1482"/>
                  </a:lnTo>
                  <a:lnTo>
                    <a:pt x="351" y="1490"/>
                  </a:lnTo>
                  <a:lnTo>
                    <a:pt x="349" y="1491"/>
                  </a:lnTo>
                  <a:lnTo>
                    <a:pt x="357" y="1497"/>
                  </a:lnTo>
                  <a:lnTo>
                    <a:pt x="363" y="1495"/>
                  </a:lnTo>
                  <a:lnTo>
                    <a:pt x="371" y="1493"/>
                  </a:lnTo>
                  <a:lnTo>
                    <a:pt x="380" y="1493"/>
                  </a:lnTo>
                  <a:lnTo>
                    <a:pt x="384" y="1490"/>
                  </a:lnTo>
                  <a:lnTo>
                    <a:pt x="381" y="1497"/>
                  </a:lnTo>
                  <a:lnTo>
                    <a:pt x="380" y="1500"/>
                  </a:lnTo>
                  <a:lnTo>
                    <a:pt x="381" y="1502"/>
                  </a:lnTo>
                  <a:lnTo>
                    <a:pt x="383" y="1507"/>
                  </a:lnTo>
                  <a:lnTo>
                    <a:pt x="387" y="1517"/>
                  </a:lnTo>
                  <a:lnTo>
                    <a:pt x="387" y="1524"/>
                  </a:lnTo>
                  <a:lnTo>
                    <a:pt x="384" y="1531"/>
                  </a:lnTo>
                  <a:lnTo>
                    <a:pt x="383" y="1534"/>
                  </a:lnTo>
                  <a:lnTo>
                    <a:pt x="387" y="1549"/>
                  </a:lnTo>
                  <a:lnTo>
                    <a:pt x="394" y="1550"/>
                  </a:lnTo>
                  <a:lnTo>
                    <a:pt x="396" y="1546"/>
                  </a:lnTo>
                  <a:lnTo>
                    <a:pt x="401" y="1535"/>
                  </a:lnTo>
                  <a:lnTo>
                    <a:pt x="401" y="1531"/>
                  </a:lnTo>
                  <a:lnTo>
                    <a:pt x="405" y="1526"/>
                  </a:lnTo>
                  <a:lnTo>
                    <a:pt x="406" y="1528"/>
                  </a:lnTo>
                  <a:lnTo>
                    <a:pt x="406" y="1530"/>
                  </a:lnTo>
                  <a:lnTo>
                    <a:pt x="405" y="1535"/>
                  </a:lnTo>
                  <a:lnTo>
                    <a:pt x="404" y="1537"/>
                  </a:lnTo>
                  <a:lnTo>
                    <a:pt x="404" y="1540"/>
                  </a:lnTo>
                  <a:lnTo>
                    <a:pt x="405" y="1542"/>
                  </a:lnTo>
                  <a:lnTo>
                    <a:pt x="407" y="1542"/>
                  </a:lnTo>
                  <a:lnTo>
                    <a:pt x="408" y="1541"/>
                  </a:lnTo>
                  <a:lnTo>
                    <a:pt x="412" y="1536"/>
                  </a:lnTo>
                  <a:lnTo>
                    <a:pt x="413" y="1528"/>
                  </a:lnTo>
                  <a:lnTo>
                    <a:pt x="418" y="1522"/>
                  </a:lnTo>
                  <a:lnTo>
                    <a:pt x="429" y="1511"/>
                  </a:lnTo>
                  <a:lnTo>
                    <a:pt x="430" y="1505"/>
                  </a:lnTo>
                  <a:lnTo>
                    <a:pt x="430" y="1502"/>
                  </a:lnTo>
                  <a:lnTo>
                    <a:pt x="428" y="1500"/>
                  </a:lnTo>
                  <a:lnTo>
                    <a:pt x="425" y="1500"/>
                  </a:lnTo>
                  <a:lnTo>
                    <a:pt x="418" y="1502"/>
                  </a:lnTo>
                  <a:lnTo>
                    <a:pt x="413" y="1503"/>
                  </a:lnTo>
                  <a:lnTo>
                    <a:pt x="410" y="1502"/>
                  </a:lnTo>
                  <a:lnTo>
                    <a:pt x="410" y="1500"/>
                  </a:lnTo>
                  <a:lnTo>
                    <a:pt x="408" y="1497"/>
                  </a:lnTo>
                  <a:lnTo>
                    <a:pt x="411" y="1494"/>
                  </a:lnTo>
                  <a:lnTo>
                    <a:pt x="414" y="1491"/>
                  </a:lnTo>
                  <a:lnTo>
                    <a:pt x="425" y="1484"/>
                  </a:lnTo>
                  <a:lnTo>
                    <a:pt x="435" y="1477"/>
                  </a:lnTo>
                  <a:lnTo>
                    <a:pt x="437" y="1476"/>
                  </a:lnTo>
                  <a:lnTo>
                    <a:pt x="441" y="1477"/>
                  </a:lnTo>
                  <a:lnTo>
                    <a:pt x="441" y="1479"/>
                  </a:lnTo>
                  <a:lnTo>
                    <a:pt x="438" y="1493"/>
                  </a:lnTo>
                  <a:lnTo>
                    <a:pt x="437" y="1499"/>
                  </a:lnTo>
                  <a:lnTo>
                    <a:pt x="438" y="1503"/>
                  </a:lnTo>
                  <a:lnTo>
                    <a:pt x="442" y="1505"/>
                  </a:lnTo>
                  <a:lnTo>
                    <a:pt x="446" y="1503"/>
                  </a:lnTo>
                  <a:lnTo>
                    <a:pt x="449" y="1501"/>
                  </a:lnTo>
                  <a:lnTo>
                    <a:pt x="455" y="1482"/>
                  </a:lnTo>
                  <a:lnTo>
                    <a:pt x="459" y="1473"/>
                  </a:lnTo>
                  <a:lnTo>
                    <a:pt x="466" y="1481"/>
                  </a:lnTo>
                  <a:lnTo>
                    <a:pt x="471" y="1484"/>
                  </a:lnTo>
                  <a:lnTo>
                    <a:pt x="480" y="1485"/>
                  </a:lnTo>
                  <a:lnTo>
                    <a:pt x="491" y="1485"/>
                  </a:lnTo>
                  <a:lnTo>
                    <a:pt x="494" y="1487"/>
                  </a:lnTo>
                  <a:lnTo>
                    <a:pt x="495" y="1489"/>
                  </a:lnTo>
                  <a:lnTo>
                    <a:pt x="494" y="1491"/>
                  </a:lnTo>
                  <a:lnTo>
                    <a:pt x="490" y="1494"/>
                  </a:lnTo>
                  <a:lnTo>
                    <a:pt x="488" y="1495"/>
                  </a:lnTo>
                  <a:lnTo>
                    <a:pt x="488" y="1497"/>
                  </a:lnTo>
                  <a:lnTo>
                    <a:pt x="489" y="1499"/>
                  </a:lnTo>
                  <a:lnTo>
                    <a:pt x="494" y="1500"/>
                  </a:lnTo>
                  <a:lnTo>
                    <a:pt x="510" y="1500"/>
                  </a:lnTo>
                  <a:lnTo>
                    <a:pt x="515" y="1497"/>
                  </a:lnTo>
                  <a:lnTo>
                    <a:pt x="519" y="1493"/>
                  </a:lnTo>
                  <a:lnTo>
                    <a:pt x="522" y="1493"/>
                  </a:lnTo>
                  <a:lnTo>
                    <a:pt x="525" y="1494"/>
                  </a:lnTo>
                  <a:lnTo>
                    <a:pt x="538" y="1513"/>
                  </a:lnTo>
                  <a:lnTo>
                    <a:pt x="544" y="1520"/>
                  </a:lnTo>
                  <a:lnTo>
                    <a:pt x="551" y="1523"/>
                  </a:lnTo>
                  <a:lnTo>
                    <a:pt x="554" y="1525"/>
                  </a:lnTo>
                  <a:lnTo>
                    <a:pt x="555" y="1528"/>
                  </a:lnTo>
                  <a:lnTo>
                    <a:pt x="554" y="1534"/>
                  </a:lnTo>
                  <a:lnTo>
                    <a:pt x="554" y="1541"/>
                  </a:lnTo>
                  <a:lnTo>
                    <a:pt x="554" y="1552"/>
                  </a:lnTo>
                  <a:lnTo>
                    <a:pt x="561" y="1553"/>
                  </a:lnTo>
                  <a:lnTo>
                    <a:pt x="560" y="1559"/>
                  </a:lnTo>
                  <a:lnTo>
                    <a:pt x="563" y="1558"/>
                  </a:lnTo>
                  <a:lnTo>
                    <a:pt x="564" y="1558"/>
                  </a:lnTo>
                  <a:lnTo>
                    <a:pt x="566" y="1565"/>
                  </a:lnTo>
                  <a:lnTo>
                    <a:pt x="568" y="1565"/>
                  </a:lnTo>
                  <a:lnTo>
                    <a:pt x="570" y="1562"/>
                  </a:lnTo>
                  <a:lnTo>
                    <a:pt x="572" y="1558"/>
                  </a:lnTo>
                  <a:lnTo>
                    <a:pt x="573" y="1549"/>
                  </a:lnTo>
                  <a:lnTo>
                    <a:pt x="574" y="1547"/>
                  </a:lnTo>
                  <a:lnTo>
                    <a:pt x="576" y="1546"/>
                  </a:lnTo>
                  <a:lnTo>
                    <a:pt x="580" y="1547"/>
                  </a:lnTo>
                  <a:lnTo>
                    <a:pt x="582" y="1552"/>
                  </a:lnTo>
                  <a:lnTo>
                    <a:pt x="582" y="1559"/>
                  </a:lnTo>
                  <a:lnTo>
                    <a:pt x="586" y="1561"/>
                  </a:lnTo>
                  <a:lnTo>
                    <a:pt x="588" y="1573"/>
                  </a:lnTo>
                  <a:lnTo>
                    <a:pt x="592" y="1573"/>
                  </a:lnTo>
                  <a:lnTo>
                    <a:pt x="594" y="1573"/>
                  </a:lnTo>
                  <a:lnTo>
                    <a:pt x="594" y="1567"/>
                  </a:lnTo>
                  <a:lnTo>
                    <a:pt x="601" y="1567"/>
                  </a:lnTo>
                  <a:lnTo>
                    <a:pt x="601" y="1578"/>
                  </a:lnTo>
                  <a:lnTo>
                    <a:pt x="603" y="1582"/>
                  </a:lnTo>
                  <a:lnTo>
                    <a:pt x="610" y="1584"/>
                  </a:lnTo>
                  <a:lnTo>
                    <a:pt x="611" y="1583"/>
                  </a:lnTo>
                  <a:lnTo>
                    <a:pt x="612" y="1579"/>
                  </a:lnTo>
                  <a:lnTo>
                    <a:pt x="612" y="1573"/>
                  </a:lnTo>
                  <a:lnTo>
                    <a:pt x="615" y="1571"/>
                  </a:lnTo>
                  <a:lnTo>
                    <a:pt x="618" y="1567"/>
                  </a:lnTo>
                  <a:lnTo>
                    <a:pt x="621" y="1566"/>
                  </a:lnTo>
                  <a:lnTo>
                    <a:pt x="624" y="1567"/>
                  </a:lnTo>
                  <a:lnTo>
                    <a:pt x="625" y="1567"/>
                  </a:lnTo>
                  <a:lnTo>
                    <a:pt x="627" y="1571"/>
                  </a:lnTo>
                  <a:lnTo>
                    <a:pt x="625" y="1577"/>
                  </a:lnTo>
                  <a:lnTo>
                    <a:pt x="619" y="1584"/>
                  </a:lnTo>
                  <a:lnTo>
                    <a:pt x="619" y="1596"/>
                  </a:lnTo>
                  <a:lnTo>
                    <a:pt x="621" y="1600"/>
                  </a:lnTo>
                  <a:lnTo>
                    <a:pt x="622" y="1610"/>
                  </a:lnTo>
                  <a:lnTo>
                    <a:pt x="629" y="1612"/>
                  </a:lnTo>
                  <a:lnTo>
                    <a:pt x="630" y="1598"/>
                  </a:lnTo>
                  <a:lnTo>
                    <a:pt x="633" y="1596"/>
                  </a:lnTo>
                  <a:lnTo>
                    <a:pt x="646" y="1594"/>
                  </a:lnTo>
                  <a:lnTo>
                    <a:pt x="655" y="1600"/>
                  </a:lnTo>
                  <a:lnTo>
                    <a:pt x="676" y="1602"/>
                  </a:lnTo>
                  <a:lnTo>
                    <a:pt x="678" y="1597"/>
                  </a:lnTo>
                  <a:lnTo>
                    <a:pt x="689" y="1595"/>
                  </a:lnTo>
                  <a:lnTo>
                    <a:pt x="697" y="1595"/>
                  </a:lnTo>
                  <a:lnTo>
                    <a:pt x="701" y="1592"/>
                  </a:lnTo>
                  <a:lnTo>
                    <a:pt x="709" y="1603"/>
                  </a:lnTo>
                  <a:lnTo>
                    <a:pt x="708" y="1612"/>
                  </a:lnTo>
                  <a:lnTo>
                    <a:pt x="707" y="1618"/>
                  </a:lnTo>
                  <a:lnTo>
                    <a:pt x="701" y="1621"/>
                  </a:lnTo>
                  <a:lnTo>
                    <a:pt x="700" y="1625"/>
                  </a:lnTo>
                  <a:lnTo>
                    <a:pt x="702" y="1628"/>
                  </a:lnTo>
                  <a:lnTo>
                    <a:pt x="701" y="1637"/>
                  </a:lnTo>
                  <a:lnTo>
                    <a:pt x="713" y="1644"/>
                  </a:lnTo>
                  <a:lnTo>
                    <a:pt x="725" y="1641"/>
                  </a:lnTo>
                  <a:lnTo>
                    <a:pt x="724" y="1647"/>
                  </a:lnTo>
                  <a:lnTo>
                    <a:pt x="726" y="1650"/>
                  </a:lnTo>
                  <a:lnTo>
                    <a:pt x="750" y="1647"/>
                  </a:lnTo>
                  <a:lnTo>
                    <a:pt x="767" y="1653"/>
                  </a:lnTo>
                  <a:lnTo>
                    <a:pt x="781" y="1651"/>
                  </a:lnTo>
                  <a:lnTo>
                    <a:pt x="785" y="1660"/>
                  </a:lnTo>
                  <a:lnTo>
                    <a:pt x="784" y="1663"/>
                  </a:lnTo>
                  <a:lnTo>
                    <a:pt x="785" y="1674"/>
                  </a:lnTo>
                  <a:lnTo>
                    <a:pt x="790" y="1678"/>
                  </a:lnTo>
                  <a:lnTo>
                    <a:pt x="804" y="1677"/>
                  </a:lnTo>
                  <a:lnTo>
                    <a:pt x="810" y="1674"/>
                  </a:lnTo>
                  <a:lnTo>
                    <a:pt x="816" y="1669"/>
                  </a:lnTo>
                  <a:lnTo>
                    <a:pt x="832" y="1675"/>
                  </a:lnTo>
                  <a:lnTo>
                    <a:pt x="841" y="1663"/>
                  </a:lnTo>
                  <a:lnTo>
                    <a:pt x="852" y="1654"/>
                  </a:lnTo>
                  <a:lnTo>
                    <a:pt x="863" y="1648"/>
                  </a:lnTo>
                  <a:lnTo>
                    <a:pt x="889" y="1618"/>
                  </a:lnTo>
                  <a:lnTo>
                    <a:pt x="887" y="1609"/>
                  </a:lnTo>
                  <a:lnTo>
                    <a:pt x="884" y="1604"/>
                  </a:lnTo>
                  <a:lnTo>
                    <a:pt x="886" y="1598"/>
                  </a:lnTo>
                  <a:lnTo>
                    <a:pt x="893" y="1591"/>
                  </a:lnTo>
                  <a:lnTo>
                    <a:pt x="901" y="1589"/>
                  </a:lnTo>
                  <a:lnTo>
                    <a:pt x="907" y="1592"/>
                  </a:lnTo>
                  <a:lnTo>
                    <a:pt x="911" y="1598"/>
                  </a:lnTo>
                  <a:lnTo>
                    <a:pt x="917" y="1595"/>
                  </a:lnTo>
                  <a:lnTo>
                    <a:pt x="920" y="1604"/>
                  </a:lnTo>
                  <a:lnTo>
                    <a:pt x="923" y="1615"/>
                  </a:lnTo>
                  <a:lnTo>
                    <a:pt x="917" y="1624"/>
                  </a:lnTo>
                  <a:lnTo>
                    <a:pt x="917" y="1631"/>
                  </a:lnTo>
                  <a:lnTo>
                    <a:pt x="917" y="1638"/>
                  </a:lnTo>
                  <a:lnTo>
                    <a:pt x="917" y="1641"/>
                  </a:lnTo>
                  <a:lnTo>
                    <a:pt x="916" y="1648"/>
                  </a:lnTo>
                  <a:lnTo>
                    <a:pt x="920" y="1651"/>
                  </a:lnTo>
                  <a:lnTo>
                    <a:pt x="923" y="1660"/>
                  </a:lnTo>
                  <a:lnTo>
                    <a:pt x="926" y="1666"/>
                  </a:lnTo>
                  <a:lnTo>
                    <a:pt x="923" y="1675"/>
                  </a:lnTo>
                  <a:lnTo>
                    <a:pt x="924" y="1680"/>
                  </a:lnTo>
                  <a:lnTo>
                    <a:pt x="928" y="1684"/>
                  </a:lnTo>
                  <a:lnTo>
                    <a:pt x="936" y="1679"/>
                  </a:lnTo>
                  <a:lnTo>
                    <a:pt x="938" y="1683"/>
                  </a:lnTo>
                  <a:lnTo>
                    <a:pt x="942" y="1683"/>
                  </a:lnTo>
                  <a:lnTo>
                    <a:pt x="943" y="1679"/>
                  </a:lnTo>
                  <a:lnTo>
                    <a:pt x="950" y="1678"/>
                  </a:lnTo>
                  <a:lnTo>
                    <a:pt x="952" y="1671"/>
                  </a:lnTo>
                  <a:lnTo>
                    <a:pt x="965" y="1667"/>
                  </a:lnTo>
                  <a:lnTo>
                    <a:pt x="971" y="1672"/>
                  </a:lnTo>
                  <a:lnTo>
                    <a:pt x="983" y="1671"/>
                  </a:lnTo>
                  <a:lnTo>
                    <a:pt x="984" y="1665"/>
                  </a:lnTo>
                  <a:lnTo>
                    <a:pt x="984" y="1653"/>
                  </a:lnTo>
                  <a:lnTo>
                    <a:pt x="988" y="1653"/>
                  </a:lnTo>
                  <a:lnTo>
                    <a:pt x="995" y="1645"/>
                  </a:lnTo>
                  <a:lnTo>
                    <a:pt x="997" y="1637"/>
                  </a:lnTo>
                  <a:lnTo>
                    <a:pt x="1001" y="1633"/>
                  </a:lnTo>
                  <a:lnTo>
                    <a:pt x="1003" y="1637"/>
                  </a:lnTo>
                  <a:lnTo>
                    <a:pt x="1012" y="1636"/>
                  </a:lnTo>
                  <a:lnTo>
                    <a:pt x="1025" y="1637"/>
                  </a:lnTo>
                  <a:lnTo>
                    <a:pt x="1033" y="1642"/>
                  </a:lnTo>
                  <a:lnTo>
                    <a:pt x="1038" y="1655"/>
                  </a:lnTo>
                  <a:lnTo>
                    <a:pt x="1044" y="1657"/>
                  </a:lnTo>
                  <a:lnTo>
                    <a:pt x="1052" y="1654"/>
                  </a:lnTo>
                  <a:lnTo>
                    <a:pt x="1056" y="1663"/>
                  </a:lnTo>
                  <a:lnTo>
                    <a:pt x="1055" y="1684"/>
                  </a:lnTo>
                  <a:lnTo>
                    <a:pt x="1062" y="1681"/>
                  </a:lnTo>
                  <a:lnTo>
                    <a:pt x="1069" y="1683"/>
                  </a:lnTo>
                  <a:lnTo>
                    <a:pt x="1079" y="1685"/>
                  </a:lnTo>
                  <a:lnTo>
                    <a:pt x="1079" y="1677"/>
                  </a:lnTo>
                  <a:lnTo>
                    <a:pt x="1081" y="1675"/>
                  </a:lnTo>
                  <a:lnTo>
                    <a:pt x="1094" y="1689"/>
                  </a:lnTo>
                  <a:lnTo>
                    <a:pt x="1105" y="1689"/>
                  </a:lnTo>
                  <a:lnTo>
                    <a:pt x="1112" y="1692"/>
                  </a:lnTo>
                  <a:lnTo>
                    <a:pt x="1118" y="1691"/>
                  </a:lnTo>
                  <a:lnTo>
                    <a:pt x="1127" y="1697"/>
                  </a:lnTo>
                  <a:lnTo>
                    <a:pt x="1127" y="1702"/>
                  </a:lnTo>
                  <a:lnTo>
                    <a:pt x="1130" y="1713"/>
                  </a:lnTo>
                  <a:lnTo>
                    <a:pt x="1130" y="1720"/>
                  </a:lnTo>
                  <a:lnTo>
                    <a:pt x="1134" y="1729"/>
                  </a:lnTo>
                  <a:lnTo>
                    <a:pt x="1143" y="1726"/>
                  </a:lnTo>
                  <a:lnTo>
                    <a:pt x="1152" y="1738"/>
                  </a:lnTo>
                  <a:lnTo>
                    <a:pt x="1152" y="1758"/>
                  </a:lnTo>
                  <a:lnTo>
                    <a:pt x="1160" y="1760"/>
                  </a:lnTo>
                  <a:lnTo>
                    <a:pt x="1175" y="1755"/>
                  </a:lnTo>
                  <a:lnTo>
                    <a:pt x="1193" y="1790"/>
                  </a:lnTo>
                  <a:lnTo>
                    <a:pt x="1201" y="1791"/>
                  </a:lnTo>
                  <a:lnTo>
                    <a:pt x="1203" y="1800"/>
                  </a:lnTo>
                  <a:lnTo>
                    <a:pt x="1211" y="1800"/>
                  </a:lnTo>
                  <a:lnTo>
                    <a:pt x="1211" y="1830"/>
                  </a:lnTo>
                  <a:lnTo>
                    <a:pt x="1220" y="1833"/>
                  </a:lnTo>
                  <a:lnTo>
                    <a:pt x="1232" y="1832"/>
                  </a:lnTo>
                  <a:lnTo>
                    <a:pt x="1235" y="1824"/>
                  </a:lnTo>
                  <a:lnTo>
                    <a:pt x="1243" y="1823"/>
                  </a:lnTo>
                  <a:lnTo>
                    <a:pt x="1259" y="1811"/>
                  </a:lnTo>
                  <a:lnTo>
                    <a:pt x="1260" y="1815"/>
                  </a:lnTo>
                  <a:lnTo>
                    <a:pt x="1267" y="1820"/>
                  </a:lnTo>
                  <a:lnTo>
                    <a:pt x="1277" y="1820"/>
                  </a:lnTo>
                  <a:lnTo>
                    <a:pt x="1284" y="1817"/>
                  </a:lnTo>
                  <a:lnTo>
                    <a:pt x="1294" y="1806"/>
                  </a:lnTo>
                  <a:lnTo>
                    <a:pt x="1302" y="1799"/>
                  </a:lnTo>
                  <a:lnTo>
                    <a:pt x="1306" y="1794"/>
                  </a:lnTo>
                  <a:lnTo>
                    <a:pt x="1312" y="1797"/>
                  </a:lnTo>
                  <a:lnTo>
                    <a:pt x="1320" y="1791"/>
                  </a:lnTo>
                  <a:lnTo>
                    <a:pt x="1326" y="1791"/>
                  </a:lnTo>
                  <a:lnTo>
                    <a:pt x="1332" y="1786"/>
                  </a:lnTo>
                  <a:lnTo>
                    <a:pt x="1333" y="1784"/>
                  </a:lnTo>
                  <a:lnTo>
                    <a:pt x="1329" y="1778"/>
                  </a:lnTo>
                  <a:lnTo>
                    <a:pt x="1329" y="1775"/>
                  </a:lnTo>
                  <a:lnTo>
                    <a:pt x="1339" y="1774"/>
                  </a:lnTo>
                  <a:lnTo>
                    <a:pt x="1340" y="1772"/>
                  </a:lnTo>
                  <a:lnTo>
                    <a:pt x="1335" y="1752"/>
                  </a:lnTo>
                  <a:close/>
                </a:path>
              </a:pathLst>
            </a:custGeom>
            <a:solidFill>
              <a:schemeClr val="accent2">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a:p>
          </p:txBody>
        </p:sp>
        <p:sp>
          <p:nvSpPr>
            <p:cNvPr id="296" name="Freeform 91">
              <a:extLst>
                <a:ext uri="{FF2B5EF4-FFF2-40B4-BE49-F238E27FC236}">
                  <a16:creationId xmlns:a16="http://schemas.microsoft.com/office/drawing/2014/main" id="{5A40D9C6-27E5-B00C-1EFE-07F830886360}"/>
                </a:ext>
              </a:extLst>
            </p:cNvPr>
            <p:cNvSpPr>
              <a:spLocks/>
            </p:cNvSpPr>
            <p:nvPr/>
          </p:nvSpPr>
          <p:spPr bwMode="auto">
            <a:xfrm>
              <a:off x="2049" y="1426"/>
              <a:ext cx="670" cy="738"/>
            </a:xfrm>
            <a:custGeom>
              <a:avLst/>
              <a:gdLst>
                <a:gd name="T0" fmla="*/ 1 w 1340"/>
                <a:gd name="T1" fmla="*/ 1 h 1476"/>
                <a:gd name="T2" fmla="*/ 1 w 1340"/>
                <a:gd name="T3" fmla="*/ 1 h 1476"/>
                <a:gd name="T4" fmla="*/ 1 w 1340"/>
                <a:gd name="T5" fmla="*/ 1 h 1476"/>
                <a:gd name="T6" fmla="*/ 1 w 1340"/>
                <a:gd name="T7" fmla="*/ 1 h 1476"/>
                <a:gd name="T8" fmla="*/ 1 w 1340"/>
                <a:gd name="T9" fmla="*/ 1 h 1476"/>
                <a:gd name="T10" fmla="*/ 1 w 1340"/>
                <a:gd name="T11" fmla="*/ 1 h 1476"/>
                <a:gd name="T12" fmla="*/ 1 w 1340"/>
                <a:gd name="T13" fmla="*/ 1 h 1476"/>
                <a:gd name="T14" fmla="*/ 1 w 1340"/>
                <a:gd name="T15" fmla="*/ 1 h 1476"/>
                <a:gd name="T16" fmla="*/ 1 w 1340"/>
                <a:gd name="T17" fmla="*/ 1 h 1476"/>
                <a:gd name="T18" fmla="*/ 1 w 1340"/>
                <a:gd name="T19" fmla="*/ 1 h 1476"/>
                <a:gd name="T20" fmla="*/ 1 w 1340"/>
                <a:gd name="T21" fmla="*/ 1 h 1476"/>
                <a:gd name="T22" fmla="*/ 1 w 1340"/>
                <a:gd name="T23" fmla="*/ 1 h 1476"/>
                <a:gd name="T24" fmla="*/ 1 w 1340"/>
                <a:gd name="T25" fmla="*/ 1 h 1476"/>
                <a:gd name="T26" fmla="*/ 1 w 1340"/>
                <a:gd name="T27" fmla="*/ 1 h 1476"/>
                <a:gd name="T28" fmla="*/ 1 w 1340"/>
                <a:gd name="T29" fmla="*/ 1 h 1476"/>
                <a:gd name="T30" fmla="*/ 1 w 1340"/>
                <a:gd name="T31" fmla="*/ 1 h 1476"/>
                <a:gd name="T32" fmla="*/ 1 w 1340"/>
                <a:gd name="T33" fmla="*/ 1 h 1476"/>
                <a:gd name="T34" fmla="*/ 1 w 1340"/>
                <a:gd name="T35" fmla="*/ 1 h 1476"/>
                <a:gd name="T36" fmla="*/ 1 w 1340"/>
                <a:gd name="T37" fmla="*/ 1 h 1476"/>
                <a:gd name="T38" fmla="*/ 1 w 1340"/>
                <a:gd name="T39" fmla="*/ 1 h 1476"/>
                <a:gd name="T40" fmla="*/ 1 w 1340"/>
                <a:gd name="T41" fmla="*/ 1 h 1476"/>
                <a:gd name="T42" fmla="*/ 1 w 1340"/>
                <a:gd name="T43" fmla="*/ 1 h 1476"/>
                <a:gd name="T44" fmla="*/ 1 w 1340"/>
                <a:gd name="T45" fmla="*/ 1 h 1476"/>
                <a:gd name="T46" fmla="*/ 1 w 1340"/>
                <a:gd name="T47" fmla="*/ 1 h 1476"/>
                <a:gd name="T48" fmla="*/ 1 w 1340"/>
                <a:gd name="T49" fmla="*/ 1 h 1476"/>
                <a:gd name="T50" fmla="*/ 1 w 1340"/>
                <a:gd name="T51" fmla="*/ 1 h 1476"/>
                <a:gd name="T52" fmla="*/ 1 w 1340"/>
                <a:gd name="T53" fmla="*/ 1 h 1476"/>
                <a:gd name="T54" fmla="*/ 1 w 1340"/>
                <a:gd name="T55" fmla="*/ 1 h 1476"/>
                <a:gd name="T56" fmla="*/ 1 w 1340"/>
                <a:gd name="T57" fmla="*/ 1 h 1476"/>
                <a:gd name="T58" fmla="*/ 1 w 1340"/>
                <a:gd name="T59" fmla="*/ 1 h 1476"/>
                <a:gd name="T60" fmla="*/ 1 w 1340"/>
                <a:gd name="T61" fmla="*/ 1 h 1476"/>
                <a:gd name="T62" fmla="*/ 1 w 1340"/>
                <a:gd name="T63" fmla="*/ 1 h 1476"/>
                <a:gd name="T64" fmla="*/ 1 w 1340"/>
                <a:gd name="T65" fmla="*/ 1 h 1476"/>
                <a:gd name="T66" fmla="*/ 1 w 1340"/>
                <a:gd name="T67" fmla="*/ 1 h 1476"/>
                <a:gd name="T68" fmla="*/ 1 w 1340"/>
                <a:gd name="T69" fmla="*/ 1 h 1476"/>
                <a:gd name="T70" fmla="*/ 1 w 1340"/>
                <a:gd name="T71" fmla="*/ 1 h 1476"/>
                <a:gd name="T72" fmla="*/ 1 w 1340"/>
                <a:gd name="T73" fmla="*/ 1 h 1476"/>
                <a:gd name="T74" fmla="*/ 1 w 1340"/>
                <a:gd name="T75" fmla="*/ 1 h 1476"/>
                <a:gd name="T76" fmla="*/ 1 w 1340"/>
                <a:gd name="T77" fmla="*/ 1 h 1476"/>
                <a:gd name="T78" fmla="*/ 1 w 1340"/>
                <a:gd name="T79" fmla="*/ 1 h 1476"/>
                <a:gd name="T80" fmla="*/ 1 w 1340"/>
                <a:gd name="T81" fmla="*/ 1 h 1476"/>
                <a:gd name="T82" fmla="*/ 1 w 1340"/>
                <a:gd name="T83" fmla="*/ 1 h 1476"/>
                <a:gd name="T84" fmla="*/ 1 w 1340"/>
                <a:gd name="T85" fmla="*/ 1 h 1476"/>
                <a:gd name="T86" fmla="*/ 1 w 1340"/>
                <a:gd name="T87" fmla="*/ 1 h 1476"/>
                <a:gd name="T88" fmla="*/ 1 w 1340"/>
                <a:gd name="T89" fmla="*/ 1 h 1476"/>
                <a:gd name="T90" fmla="*/ 1 w 1340"/>
                <a:gd name="T91" fmla="*/ 1 h 1476"/>
                <a:gd name="T92" fmla="*/ 1 w 1340"/>
                <a:gd name="T93" fmla="*/ 1 h 1476"/>
                <a:gd name="T94" fmla="*/ 1 w 1340"/>
                <a:gd name="T95" fmla="*/ 1 h 1476"/>
                <a:gd name="T96" fmla="*/ 1 w 1340"/>
                <a:gd name="T97" fmla="*/ 1 h 1476"/>
                <a:gd name="T98" fmla="*/ 1 w 1340"/>
                <a:gd name="T99" fmla="*/ 1 h 1476"/>
                <a:gd name="T100" fmla="*/ 1 w 1340"/>
                <a:gd name="T101" fmla="*/ 1 h 1476"/>
                <a:gd name="T102" fmla="*/ 1 w 1340"/>
                <a:gd name="T103" fmla="*/ 1 h 1476"/>
                <a:gd name="T104" fmla="*/ 1 w 1340"/>
                <a:gd name="T105" fmla="*/ 1 h 1476"/>
                <a:gd name="T106" fmla="*/ 1 w 1340"/>
                <a:gd name="T107" fmla="*/ 1 h 1476"/>
                <a:gd name="T108" fmla="*/ 1 w 1340"/>
                <a:gd name="T109" fmla="*/ 1 h 1476"/>
                <a:gd name="T110" fmla="*/ 1 w 1340"/>
                <a:gd name="T111" fmla="*/ 1 h 1476"/>
                <a:gd name="T112" fmla="*/ 1 w 1340"/>
                <a:gd name="T113" fmla="*/ 1 h 1476"/>
                <a:gd name="T114" fmla="*/ 1 w 1340"/>
                <a:gd name="T115" fmla="*/ 1 h 1476"/>
                <a:gd name="T116" fmla="*/ 1 w 1340"/>
                <a:gd name="T117" fmla="*/ 1 h 147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340"/>
                <a:gd name="T178" fmla="*/ 0 h 1476"/>
                <a:gd name="T179" fmla="*/ 1340 w 1340"/>
                <a:gd name="T180" fmla="*/ 1476 h 147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340" h="1476">
                  <a:moveTo>
                    <a:pt x="110" y="0"/>
                  </a:moveTo>
                  <a:lnTo>
                    <a:pt x="105" y="6"/>
                  </a:lnTo>
                  <a:lnTo>
                    <a:pt x="104" y="12"/>
                  </a:lnTo>
                  <a:lnTo>
                    <a:pt x="104" y="19"/>
                  </a:lnTo>
                  <a:lnTo>
                    <a:pt x="103" y="19"/>
                  </a:lnTo>
                  <a:lnTo>
                    <a:pt x="103" y="23"/>
                  </a:lnTo>
                  <a:lnTo>
                    <a:pt x="99" y="26"/>
                  </a:lnTo>
                  <a:lnTo>
                    <a:pt x="99" y="31"/>
                  </a:lnTo>
                  <a:lnTo>
                    <a:pt x="100" y="42"/>
                  </a:lnTo>
                  <a:lnTo>
                    <a:pt x="100" y="48"/>
                  </a:lnTo>
                  <a:lnTo>
                    <a:pt x="99" y="51"/>
                  </a:lnTo>
                  <a:lnTo>
                    <a:pt x="97" y="51"/>
                  </a:lnTo>
                  <a:lnTo>
                    <a:pt x="98" y="58"/>
                  </a:lnTo>
                  <a:lnTo>
                    <a:pt x="97" y="66"/>
                  </a:lnTo>
                  <a:lnTo>
                    <a:pt x="94" y="76"/>
                  </a:lnTo>
                  <a:lnTo>
                    <a:pt x="93" y="79"/>
                  </a:lnTo>
                  <a:lnTo>
                    <a:pt x="91" y="80"/>
                  </a:lnTo>
                  <a:lnTo>
                    <a:pt x="86" y="83"/>
                  </a:lnTo>
                  <a:lnTo>
                    <a:pt x="81" y="92"/>
                  </a:lnTo>
                  <a:lnTo>
                    <a:pt x="72" y="102"/>
                  </a:lnTo>
                  <a:lnTo>
                    <a:pt x="66" y="112"/>
                  </a:lnTo>
                  <a:lnTo>
                    <a:pt x="62" y="120"/>
                  </a:lnTo>
                  <a:lnTo>
                    <a:pt x="34" y="148"/>
                  </a:lnTo>
                  <a:lnTo>
                    <a:pt x="33" y="151"/>
                  </a:lnTo>
                  <a:lnTo>
                    <a:pt x="13" y="193"/>
                  </a:lnTo>
                  <a:lnTo>
                    <a:pt x="8" y="199"/>
                  </a:lnTo>
                  <a:lnTo>
                    <a:pt x="2" y="202"/>
                  </a:lnTo>
                  <a:lnTo>
                    <a:pt x="0" y="203"/>
                  </a:lnTo>
                  <a:lnTo>
                    <a:pt x="0" y="204"/>
                  </a:lnTo>
                  <a:lnTo>
                    <a:pt x="1" y="210"/>
                  </a:lnTo>
                  <a:lnTo>
                    <a:pt x="18" y="239"/>
                  </a:lnTo>
                  <a:lnTo>
                    <a:pt x="19" y="247"/>
                  </a:lnTo>
                  <a:lnTo>
                    <a:pt x="21" y="241"/>
                  </a:lnTo>
                  <a:lnTo>
                    <a:pt x="24" y="241"/>
                  </a:lnTo>
                  <a:lnTo>
                    <a:pt x="26" y="238"/>
                  </a:lnTo>
                  <a:lnTo>
                    <a:pt x="28" y="231"/>
                  </a:lnTo>
                  <a:lnTo>
                    <a:pt x="31" y="232"/>
                  </a:lnTo>
                  <a:lnTo>
                    <a:pt x="51" y="239"/>
                  </a:lnTo>
                  <a:lnTo>
                    <a:pt x="63" y="244"/>
                  </a:lnTo>
                  <a:lnTo>
                    <a:pt x="67" y="240"/>
                  </a:lnTo>
                  <a:lnTo>
                    <a:pt x="69" y="240"/>
                  </a:lnTo>
                  <a:lnTo>
                    <a:pt x="70" y="243"/>
                  </a:lnTo>
                  <a:lnTo>
                    <a:pt x="76" y="255"/>
                  </a:lnTo>
                  <a:lnTo>
                    <a:pt x="82" y="257"/>
                  </a:lnTo>
                  <a:lnTo>
                    <a:pt x="85" y="261"/>
                  </a:lnTo>
                  <a:lnTo>
                    <a:pt x="87" y="263"/>
                  </a:lnTo>
                  <a:lnTo>
                    <a:pt x="87" y="264"/>
                  </a:lnTo>
                  <a:lnTo>
                    <a:pt x="86" y="267"/>
                  </a:lnTo>
                  <a:lnTo>
                    <a:pt x="84" y="271"/>
                  </a:lnTo>
                  <a:lnTo>
                    <a:pt x="84" y="274"/>
                  </a:lnTo>
                  <a:lnTo>
                    <a:pt x="88" y="281"/>
                  </a:lnTo>
                  <a:lnTo>
                    <a:pt x="91" y="281"/>
                  </a:lnTo>
                  <a:lnTo>
                    <a:pt x="100" y="286"/>
                  </a:lnTo>
                  <a:lnTo>
                    <a:pt x="102" y="286"/>
                  </a:lnTo>
                  <a:lnTo>
                    <a:pt x="104" y="287"/>
                  </a:lnTo>
                  <a:lnTo>
                    <a:pt x="105" y="291"/>
                  </a:lnTo>
                  <a:lnTo>
                    <a:pt x="105" y="292"/>
                  </a:lnTo>
                  <a:lnTo>
                    <a:pt x="110" y="297"/>
                  </a:lnTo>
                  <a:lnTo>
                    <a:pt x="110" y="298"/>
                  </a:lnTo>
                  <a:lnTo>
                    <a:pt x="110" y="303"/>
                  </a:lnTo>
                  <a:lnTo>
                    <a:pt x="112" y="305"/>
                  </a:lnTo>
                  <a:lnTo>
                    <a:pt x="120" y="309"/>
                  </a:lnTo>
                  <a:lnTo>
                    <a:pt x="121" y="312"/>
                  </a:lnTo>
                  <a:lnTo>
                    <a:pt x="120" y="315"/>
                  </a:lnTo>
                  <a:lnTo>
                    <a:pt x="121" y="318"/>
                  </a:lnTo>
                  <a:lnTo>
                    <a:pt x="122" y="318"/>
                  </a:lnTo>
                  <a:lnTo>
                    <a:pt x="123" y="318"/>
                  </a:lnTo>
                  <a:lnTo>
                    <a:pt x="124" y="322"/>
                  </a:lnTo>
                  <a:lnTo>
                    <a:pt x="126" y="323"/>
                  </a:lnTo>
                  <a:lnTo>
                    <a:pt x="127" y="323"/>
                  </a:lnTo>
                  <a:lnTo>
                    <a:pt x="128" y="321"/>
                  </a:lnTo>
                  <a:lnTo>
                    <a:pt x="128" y="317"/>
                  </a:lnTo>
                  <a:lnTo>
                    <a:pt x="129" y="317"/>
                  </a:lnTo>
                  <a:lnTo>
                    <a:pt x="132" y="318"/>
                  </a:lnTo>
                  <a:lnTo>
                    <a:pt x="135" y="322"/>
                  </a:lnTo>
                  <a:lnTo>
                    <a:pt x="142" y="330"/>
                  </a:lnTo>
                  <a:lnTo>
                    <a:pt x="148" y="336"/>
                  </a:lnTo>
                  <a:lnTo>
                    <a:pt x="151" y="340"/>
                  </a:lnTo>
                  <a:lnTo>
                    <a:pt x="152" y="341"/>
                  </a:lnTo>
                  <a:lnTo>
                    <a:pt x="147" y="341"/>
                  </a:lnTo>
                  <a:lnTo>
                    <a:pt x="139" y="346"/>
                  </a:lnTo>
                  <a:lnTo>
                    <a:pt x="142" y="356"/>
                  </a:lnTo>
                  <a:lnTo>
                    <a:pt x="143" y="362"/>
                  </a:lnTo>
                  <a:lnTo>
                    <a:pt x="143" y="371"/>
                  </a:lnTo>
                  <a:lnTo>
                    <a:pt x="136" y="375"/>
                  </a:lnTo>
                  <a:lnTo>
                    <a:pt x="136" y="376"/>
                  </a:lnTo>
                  <a:lnTo>
                    <a:pt x="136" y="377"/>
                  </a:lnTo>
                  <a:lnTo>
                    <a:pt x="136" y="380"/>
                  </a:lnTo>
                  <a:lnTo>
                    <a:pt x="138" y="382"/>
                  </a:lnTo>
                  <a:lnTo>
                    <a:pt x="138" y="387"/>
                  </a:lnTo>
                  <a:lnTo>
                    <a:pt x="138" y="388"/>
                  </a:lnTo>
                  <a:lnTo>
                    <a:pt x="135" y="390"/>
                  </a:lnTo>
                  <a:lnTo>
                    <a:pt x="130" y="394"/>
                  </a:lnTo>
                  <a:lnTo>
                    <a:pt x="122" y="394"/>
                  </a:lnTo>
                  <a:lnTo>
                    <a:pt x="106" y="396"/>
                  </a:lnTo>
                  <a:lnTo>
                    <a:pt x="104" y="398"/>
                  </a:lnTo>
                  <a:lnTo>
                    <a:pt x="102" y="401"/>
                  </a:lnTo>
                  <a:lnTo>
                    <a:pt x="79" y="406"/>
                  </a:lnTo>
                  <a:lnTo>
                    <a:pt x="78" y="408"/>
                  </a:lnTo>
                  <a:lnTo>
                    <a:pt x="76" y="408"/>
                  </a:lnTo>
                  <a:lnTo>
                    <a:pt x="78" y="412"/>
                  </a:lnTo>
                  <a:lnTo>
                    <a:pt x="78" y="413"/>
                  </a:lnTo>
                  <a:lnTo>
                    <a:pt x="75" y="414"/>
                  </a:lnTo>
                  <a:lnTo>
                    <a:pt x="68" y="413"/>
                  </a:lnTo>
                  <a:lnTo>
                    <a:pt x="68" y="420"/>
                  </a:lnTo>
                  <a:lnTo>
                    <a:pt x="72" y="419"/>
                  </a:lnTo>
                  <a:lnTo>
                    <a:pt x="73" y="419"/>
                  </a:lnTo>
                  <a:lnTo>
                    <a:pt x="78" y="420"/>
                  </a:lnTo>
                  <a:lnTo>
                    <a:pt x="80" y="423"/>
                  </a:lnTo>
                  <a:lnTo>
                    <a:pt x="87" y="431"/>
                  </a:lnTo>
                  <a:lnTo>
                    <a:pt x="88" y="430"/>
                  </a:lnTo>
                  <a:lnTo>
                    <a:pt x="90" y="430"/>
                  </a:lnTo>
                  <a:lnTo>
                    <a:pt x="91" y="431"/>
                  </a:lnTo>
                  <a:lnTo>
                    <a:pt x="91" y="435"/>
                  </a:lnTo>
                  <a:lnTo>
                    <a:pt x="88" y="442"/>
                  </a:lnTo>
                  <a:lnTo>
                    <a:pt x="84" y="449"/>
                  </a:lnTo>
                  <a:lnTo>
                    <a:pt x="82" y="453"/>
                  </a:lnTo>
                  <a:lnTo>
                    <a:pt x="82" y="459"/>
                  </a:lnTo>
                  <a:lnTo>
                    <a:pt x="82" y="464"/>
                  </a:lnTo>
                  <a:lnTo>
                    <a:pt x="84" y="470"/>
                  </a:lnTo>
                  <a:lnTo>
                    <a:pt x="86" y="473"/>
                  </a:lnTo>
                  <a:lnTo>
                    <a:pt x="92" y="477"/>
                  </a:lnTo>
                  <a:lnTo>
                    <a:pt x="93" y="478"/>
                  </a:lnTo>
                  <a:lnTo>
                    <a:pt x="93" y="481"/>
                  </a:lnTo>
                  <a:lnTo>
                    <a:pt x="92" y="485"/>
                  </a:lnTo>
                  <a:lnTo>
                    <a:pt x="87" y="489"/>
                  </a:lnTo>
                  <a:lnTo>
                    <a:pt x="86" y="493"/>
                  </a:lnTo>
                  <a:lnTo>
                    <a:pt x="92" y="494"/>
                  </a:lnTo>
                  <a:lnTo>
                    <a:pt x="98" y="494"/>
                  </a:lnTo>
                  <a:lnTo>
                    <a:pt x="98" y="496"/>
                  </a:lnTo>
                  <a:lnTo>
                    <a:pt x="102" y="495"/>
                  </a:lnTo>
                  <a:lnTo>
                    <a:pt x="122" y="502"/>
                  </a:lnTo>
                  <a:lnTo>
                    <a:pt x="127" y="505"/>
                  </a:lnTo>
                  <a:lnTo>
                    <a:pt x="127" y="506"/>
                  </a:lnTo>
                  <a:lnTo>
                    <a:pt x="126" y="507"/>
                  </a:lnTo>
                  <a:lnTo>
                    <a:pt x="120" y="508"/>
                  </a:lnTo>
                  <a:lnTo>
                    <a:pt x="116" y="519"/>
                  </a:lnTo>
                  <a:lnTo>
                    <a:pt x="112" y="521"/>
                  </a:lnTo>
                  <a:lnTo>
                    <a:pt x="99" y="521"/>
                  </a:lnTo>
                  <a:lnTo>
                    <a:pt x="100" y="529"/>
                  </a:lnTo>
                  <a:lnTo>
                    <a:pt x="106" y="535"/>
                  </a:lnTo>
                  <a:lnTo>
                    <a:pt x="106" y="546"/>
                  </a:lnTo>
                  <a:lnTo>
                    <a:pt x="106" y="566"/>
                  </a:lnTo>
                  <a:lnTo>
                    <a:pt x="106" y="572"/>
                  </a:lnTo>
                  <a:lnTo>
                    <a:pt x="108" y="577"/>
                  </a:lnTo>
                  <a:lnTo>
                    <a:pt x="103" y="579"/>
                  </a:lnTo>
                  <a:lnTo>
                    <a:pt x="100" y="582"/>
                  </a:lnTo>
                  <a:lnTo>
                    <a:pt x="96" y="586"/>
                  </a:lnTo>
                  <a:lnTo>
                    <a:pt x="90" y="591"/>
                  </a:lnTo>
                  <a:lnTo>
                    <a:pt x="88" y="591"/>
                  </a:lnTo>
                  <a:lnTo>
                    <a:pt x="82" y="591"/>
                  </a:lnTo>
                  <a:lnTo>
                    <a:pt x="88" y="616"/>
                  </a:lnTo>
                  <a:lnTo>
                    <a:pt x="88" y="624"/>
                  </a:lnTo>
                  <a:lnTo>
                    <a:pt x="91" y="630"/>
                  </a:lnTo>
                  <a:lnTo>
                    <a:pt x="93" y="637"/>
                  </a:lnTo>
                  <a:lnTo>
                    <a:pt x="96" y="639"/>
                  </a:lnTo>
                  <a:lnTo>
                    <a:pt x="96" y="643"/>
                  </a:lnTo>
                  <a:lnTo>
                    <a:pt x="94" y="662"/>
                  </a:lnTo>
                  <a:lnTo>
                    <a:pt x="93" y="667"/>
                  </a:lnTo>
                  <a:lnTo>
                    <a:pt x="91" y="669"/>
                  </a:lnTo>
                  <a:lnTo>
                    <a:pt x="90" y="668"/>
                  </a:lnTo>
                  <a:lnTo>
                    <a:pt x="86" y="668"/>
                  </a:lnTo>
                  <a:lnTo>
                    <a:pt x="84" y="668"/>
                  </a:lnTo>
                  <a:lnTo>
                    <a:pt x="82" y="669"/>
                  </a:lnTo>
                  <a:lnTo>
                    <a:pt x="80" y="675"/>
                  </a:lnTo>
                  <a:lnTo>
                    <a:pt x="80" y="681"/>
                  </a:lnTo>
                  <a:lnTo>
                    <a:pt x="76" y="686"/>
                  </a:lnTo>
                  <a:lnTo>
                    <a:pt x="75" y="690"/>
                  </a:lnTo>
                  <a:lnTo>
                    <a:pt x="75" y="696"/>
                  </a:lnTo>
                  <a:lnTo>
                    <a:pt x="73" y="702"/>
                  </a:lnTo>
                  <a:lnTo>
                    <a:pt x="80" y="704"/>
                  </a:lnTo>
                  <a:lnTo>
                    <a:pt x="85" y="707"/>
                  </a:lnTo>
                  <a:lnTo>
                    <a:pt x="86" y="710"/>
                  </a:lnTo>
                  <a:lnTo>
                    <a:pt x="86" y="713"/>
                  </a:lnTo>
                  <a:lnTo>
                    <a:pt x="86" y="728"/>
                  </a:lnTo>
                  <a:lnTo>
                    <a:pt x="104" y="727"/>
                  </a:lnTo>
                  <a:lnTo>
                    <a:pt x="108" y="727"/>
                  </a:lnTo>
                  <a:lnTo>
                    <a:pt x="111" y="726"/>
                  </a:lnTo>
                  <a:lnTo>
                    <a:pt x="115" y="725"/>
                  </a:lnTo>
                  <a:lnTo>
                    <a:pt x="123" y="725"/>
                  </a:lnTo>
                  <a:lnTo>
                    <a:pt x="127" y="725"/>
                  </a:lnTo>
                  <a:lnTo>
                    <a:pt x="136" y="716"/>
                  </a:lnTo>
                  <a:lnTo>
                    <a:pt x="143" y="714"/>
                  </a:lnTo>
                  <a:lnTo>
                    <a:pt x="146" y="716"/>
                  </a:lnTo>
                  <a:lnTo>
                    <a:pt x="153" y="725"/>
                  </a:lnTo>
                  <a:lnTo>
                    <a:pt x="157" y="728"/>
                  </a:lnTo>
                  <a:lnTo>
                    <a:pt x="163" y="729"/>
                  </a:lnTo>
                  <a:lnTo>
                    <a:pt x="165" y="731"/>
                  </a:lnTo>
                  <a:lnTo>
                    <a:pt x="175" y="737"/>
                  </a:lnTo>
                  <a:lnTo>
                    <a:pt x="179" y="739"/>
                  </a:lnTo>
                  <a:lnTo>
                    <a:pt x="183" y="743"/>
                  </a:lnTo>
                  <a:lnTo>
                    <a:pt x="188" y="745"/>
                  </a:lnTo>
                  <a:lnTo>
                    <a:pt x="193" y="750"/>
                  </a:lnTo>
                  <a:lnTo>
                    <a:pt x="195" y="753"/>
                  </a:lnTo>
                  <a:lnTo>
                    <a:pt x="203" y="755"/>
                  </a:lnTo>
                  <a:lnTo>
                    <a:pt x="206" y="755"/>
                  </a:lnTo>
                  <a:lnTo>
                    <a:pt x="212" y="752"/>
                  </a:lnTo>
                  <a:lnTo>
                    <a:pt x="214" y="752"/>
                  </a:lnTo>
                  <a:lnTo>
                    <a:pt x="218" y="753"/>
                  </a:lnTo>
                  <a:lnTo>
                    <a:pt x="219" y="755"/>
                  </a:lnTo>
                  <a:lnTo>
                    <a:pt x="219" y="761"/>
                  </a:lnTo>
                  <a:lnTo>
                    <a:pt x="220" y="764"/>
                  </a:lnTo>
                  <a:lnTo>
                    <a:pt x="223" y="771"/>
                  </a:lnTo>
                  <a:lnTo>
                    <a:pt x="229" y="775"/>
                  </a:lnTo>
                  <a:lnTo>
                    <a:pt x="238" y="776"/>
                  </a:lnTo>
                  <a:lnTo>
                    <a:pt x="239" y="779"/>
                  </a:lnTo>
                  <a:lnTo>
                    <a:pt x="237" y="785"/>
                  </a:lnTo>
                  <a:lnTo>
                    <a:pt x="233" y="790"/>
                  </a:lnTo>
                  <a:lnTo>
                    <a:pt x="233" y="796"/>
                  </a:lnTo>
                  <a:lnTo>
                    <a:pt x="238" y="810"/>
                  </a:lnTo>
                  <a:lnTo>
                    <a:pt x="241" y="823"/>
                  </a:lnTo>
                  <a:lnTo>
                    <a:pt x="241" y="826"/>
                  </a:lnTo>
                  <a:lnTo>
                    <a:pt x="239" y="830"/>
                  </a:lnTo>
                  <a:lnTo>
                    <a:pt x="239" y="833"/>
                  </a:lnTo>
                  <a:lnTo>
                    <a:pt x="242" y="834"/>
                  </a:lnTo>
                  <a:lnTo>
                    <a:pt x="247" y="834"/>
                  </a:lnTo>
                  <a:lnTo>
                    <a:pt x="249" y="835"/>
                  </a:lnTo>
                  <a:lnTo>
                    <a:pt x="249" y="836"/>
                  </a:lnTo>
                  <a:lnTo>
                    <a:pt x="249" y="840"/>
                  </a:lnTo>
                  <a:lnTo>
                    <a:pt x="247" y="845"/>
                  </a:lnTo>
                  <a:lnTo>
                    <a:pt x="247" y="850"/>
                  </a:lnTo>
                  <a:lnTo>
                    <a:pt x="248" y="856"/>
                  </a:lnTo>
                  <a:lnTo>
                    <a:pt x="247" y="862"/>
                  </a:lnTo>
                  <a:lnTo>
                    <a:pt x="248" y="865"/>
                  </a:lnTo>
                  <a:lnTo>
                    <a:pt x="247" y="868"/>
                  </a:lnTo>
                  <a:lnTo>
                    <a:pt x="244" y="872"/>
                  </a:lnTo>
                  <a:lnTo>
                    <a:pt x="241" y="872"/>
                  </a:lnTo>
                  <a:lnTo>
                    <a:pt x="242" y="881"/>
                  </a:lnTo>
                  <a:lnTo>
                    <a:pt x="244" y="892"/>
                  </a:lnTo>
                  <a:lnTo>
                    <a:pt x="244" y="898"/>
                  </a:lnTo>
                  <a:lnTo>
                    <a:pt x="242" y="901"/>
                  </a:lnTo>
                  <a:lnTo>
                    <a:pt x="242" y="902"/>
                  </a:lnTo>
                  <a:lnTo>
                    <a:pt x="242" y="904"/>
                  </a:lnTo>
                  <a:lnTo>
                    <a:pt x="245" y="908"/>
                  </a:lnTo>
                  <a:lnTo>
                    <a:pt x="248" y="912"/>
                  </a:lnTo>
                  <a:lnTo>
                    <a:pt x="248" y="916"/>
                  </a:lnTo>
                  <a:lnTo>
                    <a:pt x="247" y="919"/>
                  </a:lnTo>
                  <a:lnTo>
                    <a:pt x="245" y="923"/>
                  </a:lnTo>
                  <a:lnTo>
                    <a:pt x="245" y="925"/>
                  </a:lnTo>
                  <a:lnTo>
                    <a:pt x="245" y="929"/>
                  </a:lnTo>
                  <a:lnTo>
                    <a:pt x="241" y="933"/>
                  </a:lnTo>
                  <a:lnTo>
                    <a:pt x="239" y="939"/>
                  </a:lnTo>
                  <a:lnTo>
                    <a:pt x="239" y="941"/>
                  </a:lnTo>
                  <a:lnTo>
                    <a:pt x="241" y="942"/>
                  </a:lnTo>
                  <a:lnTo>
                    <a:pt x="242" y="943"/>
                  </a:lnTo>
                  <a:lnTo>
                    <a:pt x="241" y="945"/>
                  </a:lnTo>
                  <a:lnTo>
                    <a:pt x="241" y="946"/>
                  </a:lnTo>
                  <a:lnTo>
                    <a:pt x="241" y="947"/>
                  </a:lnTo>
                  <a:lnTo>
                    <a:pt x="243" y="949"/>
                  </a:lnTo>
                  <a:lnTo>
                    <a:pt x="244" y="951"/>
                  </a:lnTo>
                  <a:lnTo>
                    <a:pt x="243" y="954"/>
                  </a:lnTo>
                  <a:lnTo>
                    <a:pt x="239" y="960"/>
                  </a:lnTo>
                  <a:lnTo>
                    <a:pt x="237" y="963"/>
                  </a:lnTo>
                  <a:lnTo>
                    <a:pt x="236" y="964"/>
                  </a:lnTo>
                  <a:lnTo>
                    <a:pt x="229" y="964"/>
                  </a:lnTo>
                  <a:lnTo>
                    <a:pt x="220" y="963"/>
                  </a:lnTo>
                  <a:lnTo>
                    <a:pt x="211" y="964"/>
                  </a:lnTo>
                  <a:lnTo>
                    <a:pt x="209" y="964"/>
                  </a:lnTo>
                  <a:lnTo>
                    <a:pt x="208" y="961"/>
                  </a:lnTo>
                  <a:lnTo>
                    <a:pt x="203" y="953"/>
                  </a:lnTo>
                  <a:lnTo>
                    <a:pt x="202" y="952"/>
                  </a:lnTo>
                  <a:lnTo>
                    <a:pt x="201" y="953"/>
                  </a:lnTo>
                  <a:lnTo>
                    <a:pt x="200" y="953"/>
                  </a:lnTo>
                  <a:lnTo>
                    <a:pt x="197" y="959"/>
                  </a:lnTo>
                  <a:lnTo>
                    <a:pt x="195" y="964"/>
                  </a:lnTo>
                  <a:lnTo>
                    <a:pt x="193" y="966"/>
                  </a:lnTo>
                  <a:lnTo>
                    <a:pt x="187" y="969"/>
                  </a:lnTo>
                  <a:lnTo>
                    <a:pt x="183" y="966"/>
                  </a:lnTo>
                  <a:lnTo>
                    <a:pt x="175" y="971"/>
                  </a:lnTo>
                  <a:lnTo>
                    <a:pt x="172" y="972"/>
                  </a:lnTo>
                  <a:lnTo>
                    <a:pt x="173" y="975"/>
                  </a:lnTo>
                  <a:lnTo>
                    <a:pt x="173" y="978"/>
                  </a:lnTo>
                  <a:lnTo>
                    <a:pt x="173" y="979"/>
                  </a:lnTo>
                  <a:lnTo>
                    <a:pt x="172" y="984"/>
                  </a:lnTo>
                  <a:lnTo>
                    <a:pt x="170" y="987"/>
                  </a:lnTo>
                  <a:lnTo>
                    <a:pt x="173" y="988"/>
                  </a:lnTo>
                  <a:lnTo>
                    <a:pt x="176" y="990"/>
                  </a:lnTo>
                  <a:lnTo>
                    <a:pt x="179" y="991"/>
                  </a:lnTo>
                  <a:lnTo>
                    <a:pt x="181" y="993"/>
                  </a:lnTo>
                  <a:lnTo>
                    <a:pt x="175" y="996"/>
                  </a:lnTo>
                  <a:lnTo>
                    <a:pt x="175" y="999"/>
                  </a:lnTo>
                  <a:lnTo>
                    <a:pt x="171" y="1001"/>
                  </a:lnTo>
                  <a:lnTo>
                    <a:pt x="171" y="1002"/>
                  </a:lnTo>
                  <a:lnTo>
                    <a:pt x="173" y="1007"/>
                  </a:lnTo>
                  <a:lnTo>
                    <a:pt x="176" y="1007"/>
                  </a:lnTo>
                  <a:lnTo>
                    <a:pt x="178" y="1007"/>
                  </a:lnTo>
                  <a:lnTo>
                    <a:pt x="179" y="1011"/>
                  </a:lnTo>
                  <a:lnTo>
                    <a:pt x="182" y="1011"/>
                  </a:lnTo>
                  <a:lnTo>
                    <a:pt x="188" y="1012"/>
                  </a:lnTo>
                  <a:lnTo>
                    <a:pt x="195" y="1013"/>
                  </a:lnTo>
                  <a:lnTo>
                    <a:pt x="200" y="1019"/>
                  </a:lnTo>
                  <a:lnTo>
                    <a:pt x="207" y="1025"/>
                  </a:lnTo>
                  <a:lnTo>
                    <a:pt x="214" y="1027"/>
                  </a:lnTo>
                  <a:lnTo>
                    <a:pt x="219" y="1029"/>
                  </a:lnTo>
                  <a:lnTo>
                    <a:pt x="219" y="1030"/>
                  </a:lnTo>
                  <a:lnTo>
                    <a:pt x="218" y="1032"/>
                  </a:lnTo>
                  <a:lnTo>
                    <a:pt x="219" y="1034"/>
                  </a:lnTo>
                  <a:lnTo>
                    <a:pt x="221" y="1035"/>
                  </a:lnTo>
                  <a:lnTo>
                    <a:pt x="229" y="1035"/>
                  </a:lnTo>
                  <a:lnTo>
                    <a:pt x="232" y="1037"/>
                  </a:lnTo>
                  <a:lnTo>
                    <a:pt x="227" y="1050"/>
                  </a:lnTo>
                  <a:lnTo>
                    <a:pt x="231" y="1061"/>
                  </a:lnTo>
                  <a:lnTo>
                    <a:pt x="235" y="1061"/>
                  </a:lnTo>
                  <a:lnTo>
                    <a:pt x="238" y="1061"/>
                  </a:lnTo>
                  <a:lnTo>
                    <a:pt x="242" y="1061"/>
                  </a:lnTo>
                  <a:lnTo>
                    <a:pt x="242" y="1062"/>
                  </a:lnTo>
                  <a:lnTo>
                    <a:pt x="241" y="1065"/>
                  </a:lnTo>
                  <a:lnTo>
                    <a:pt x="238" y="1070"/>
                  </a:lnTo>
                  <a:lnTo>
                    <a:pt x="233" y="1068"/>
                  </a:lnTo>
                  <a:lnTo>
                    <a:pt x="229" y="1067"/>
                  </a:lnTo>
                  <a:lnTo>
                    <a:pt x="226" y="1070"/>
                  </a:lnTo>
                  <a:lnTo>
                    <a:pt x="223" y="1076"/>
                  </a:lnTo>
                  <a:lnTo>
                    <a:pt x="223" y="1079"/>
                  </a:lnTo>
                  <a:lnTo>
                    <a:pt x="221" y="1084"/>
                  </a:lnTo>
                  <a:lnTo>
                    <a:pt x="221" y="1086"/>
                  </a:lnTo>
                  <a:lnTo>
                    <a:pt x="221" y="1090"/>
                  </a:lnTo>
                  <a:lnTo>
                    <a:pt x="223" y="1092"/>
                  </a:lnTo>
                  <a:lnTo>
                    <a:pt x="220" y="1101"/>
                  </a:lnTo>
                  <a:lnTo>
                    <a:pt x="233" y="1097"/>
                  </a:lnTo>
                  <a:lnTo>
                    <a:pt x="233" y="1096"/>
                  </a:lnTo>
                  <a:lnTo>
                    <a:pt x="232" y="1095"/>
                  </a:lnTo>
                  <a:lnTo>
                    <a:pt x="232" y="1094"/>
                  </a:lnTo>
                  <a:lnTo>
                    <a:pt x="233" y="1092"/>
                  </a:lnTo>
                  <a:lnTo>
                    <a:pt x="235" y="1094"/>
                  </a:lnTo>
                  <a:lnTo>
                    <a:pt x="237" y="1096"/>
                  </a:lnTo>
                  <a:lnTo>
                    <a:pt x="242" y="1096"/>
                  </a:lnTo>
                  <a:lnTo>
                    <a:pt x="247" y="1095"/>
                  </a:lnTo>
                  <a:lnTo>
                    <a:pt x="253" y="1108"/>
                  </a:lnTo>
                  <a:lnTo>
                    <a:pt x="255" y="1110"/>
                  </a:lnTo>
                  <a:lnTo>
                    <a:pt x="259" y="1110"/>
                  </a:lnTo>
                  <a:lnTo>
                    <a:pt x="265" y="1110"/>
                  </a:lnTo>
                  <a:lnTo>
                    <a:pt x="265" y="1102"/>
                  </a:lnTo>
                  <a:lnTo>
                    <a:pt x="279" y="1085"/>
                  </a:lnTo>
                  <a:lnTo>
                    <a:pt x="289" y="1088"/>
                  </a:lnTo>
                  <a:lnTo>
                    <a:pt x="290" y="1086"/>
                  </a:lnTo>
                  <a:lnTo>
                    <a:pt x="292" y="1084"/>
                  </a:lnTo>
                  <a:lnTo>
                    <a:pt x="299" y="1079"/>
                  </a:lnTo>
                  <a:lnTo>
                    <a:pt x="303" y="1078"/>
                  </a:lnTo>
                  <a:lnTo>
                    <a:pt x="303" y="1074"/>
                  </a:lnTo>
                  <a:lnTo>
                    <a:pt x="304" y="1070"/>
                  </a:lnTo>
                  <a:lnTo>
                    <a:pt x="304" y="1065"/>
                  </a:lnTo>
                  <a:lnTo>
                    <a:pt x="322" y="1064"/>
                  </a:lnTo>
                  <a:lnTo>
                    <a:pt x="327" y="1065"/>
                  </a:lnTo>
                  <a:lnTo>
                    <a:pt x="329" y="1065"/>
                  </a:lnTo>
                  <a:lnTo>
                    <a:pt x="329" y="1062"/>
                  </a:lnTo>
                  <a:lnTo>
                    <a:pt x="334" y="1060"/>
                  </a:lnTo>
                  <a:lnTo>
                    <a:pt x="340" y="1059"/>
                  </a:lnTo>
                  <a:lnTo>
                    <a:pt x="353" y="1082"/>
                  </a:lnTo>
                  <a:lnTo>
                    <a:pt x="351" y="1089"/>
                  </a:lnTo>
                  <a:lnTo>
                    <a:pt x="350" y="1107"/>
                  </a:lnTo>
                  <a:lnTo>
                    <a:pt x="351" y="1112"/>
                  </a:lnTo>
                  <a:lnTo>
                    <a:pt x="352" y="1116"/>
                  </a:lnTo>
                  <a:lnTo>
                    <a:pt x="347" y="1125"/>
                  </a:lnTo>
                  <a:lnTo>
                    <a:pt x="351" y="1133"/>
                  </a:lnTo>
                  <a:lnTo>
                    <a:pt x="349" y="1134"/>
                  </a:lnTo>
                  <a:lnTo>
                    <a:pt x="357" y="1140"/>
                  </a:lnTo>
                  <a:lnTo>
                    <a:pt x="363" y="1138"/>
                  </a:lnTo>
                  <a:lnTo>
                    <a:pt x="371" y="1136"/>
                  </a:lnTo>
                  <a:lnTo>
                    <a:pt x="380" y="1136"/>
                  </a:lnTo>
                  <a:lnTo>
                    <a:pt x="384" y="1133"/>
                  </a:lnTo>
                  <a:lnTo>
                    <a:pt x="381" y="1140"/>
                  </a:lnTo>
                  <a:lnTo>
                    <a:pt x="380" y="1143"/>
                  </a:lnTo>
                  <a:lnTo>
                    <a:pt x="381" y="1145"/>
                  </a:lnTo>
                  <a:lnTo>
                    <a:pt x="383" y="1150"/>
                  </a:lnTo>
                  <a:lnTo>
                    <a:pt x="387" y="1160"/>
                  </a:lnTo>
                  <a:lnTo>
                    <a:pt x="387" y="1167"/>
                  </a:lnTo>
                  <a:lnTo>
                    <a:pt x="384" y="1174"/>
                  </a:lnTo>
                  <a:lnTo>
                    <a:pt x="383" y="1177"/>
                  </a:lnTo>
                  <a:lnTo>
                    <a:pt x="387" y="1192"/>
                  </a:lnTo>
                  <a:lnTo>
                    <a:pt x="394" y="1193"/>
                  </a:lnTo>
                  <a:lnTo>
                    <a:pt x="396" y="1189"/>
                  </a:lnTo>
                  <a:lnTo>
                    <a:pt x="401" y="1178"/>
                  </a:lnTo>
                  <a:lnTo>
                    <a:pt x="401" y="1174"/>
                  </a:lnTo>
                  <a:lnTo>
                    <a:pt x="405" y="1169"/>
                  </a:lnTo>
                  <a:lnTo>
                    <a:pt x="406" y="1171"/>
                  </a:lnTo>
                  <a:lnTo>
                    <a:pt x="406" y="1173"/>
                  </a:lnTo>
                  <a:lnTo>
                    <a:pt x="405" y="1178"/>
                  </a:lnTo>
                  <a:lnTo>
                    <a:pt x="404" y="1180"/>
                  </a:lnTo>
                  <a:lnTo>
                    <a:pt x="404" y="1183"/>
                  </a:lnTo>
                  <a:lnTo>
                    <a:pt x="405" y="1185"/>
                  </a:lnTo>
                  <a:lnTo>
                    <a:pt x="407" y="1185"/>
                  </a:lnTo>
                  <a:lnTo>
                    <a:pt x="408" y="1184"/>
                  </a:lnTo>
                  <a:lnTo>
                    <a:pt x="412" y="1179"/>
                  </a:lnTo>
                  <a:lnTo>
                    <a:pt x="413" y="1171"/>
                  </a:lnTo>
                  <a:lnTo>
                    <a:pt x="418" y="1165"/>
                  </a:lnTo>
                  <a:lnTo>
                    <a:pt x="429" y="1154"/>
                  </a:lnTo>
                  <a:lnTo>
                    <a:pt x="430" y="1148"/>
                  </a:lnTo>
                  <a:lnTo>
                    <a:pt x="430" y="1145"/>
                  </a:lnTo>
                  <a:lnTo>
                    <a:pt x="428" y="1143"/>
                  </a:lnTo>
                  <a:lnTo>
                    <a:pt x="425" y="1143"/>
                  </a:lnTo>
                  <a:lnTo>
                    <a:pt x="418" y="1145"/>
                  </a:lnTo>
                  <a:lnTo>
                    <a:pt x="413" y="1146"/>
                  </a:lnTo>
                  <a:lnTo>
                    <a:pt x="410" y="1145"/>
                  </a:lnTo>
                  <a:lnTo>
                    <a:pt x="410" y="1143"/>
                  </a:lnTo>
                  <a:lnTo>
                    <a:pt x="408" y="1140"/>
                  </a:lnTo>
                  <a:lnTo>
                    <a:pt x="411" y="1137"/>
                  </a:lnTo>
                  <a:lnTo>
                    <a:pt x="414" y="1134"/>
                  </a:lnTo>
                  <a:lnTo>
                    <a:pt x="425" y="1127"/>
                  </a:lnTo>
                  <a:lnTo>
                    <a:pt x="435" y="1120"/>
                  </a:lnTo>
                  <a:lnTo>
                    <a:pt x="437" y="1119"/>
                  </a:lnTo>
                  <a:lnTo>
                    <a:pt x="441" y="1120"/>
                  </a:lnTo>
                  <a:lnTo>
                    <a:pt x="441" y="1122"/>
                  </a:lnTo>
                  <a:lnTo>
                    <a:pt x="438" y="1136"/>
                  </a:lnTo>
                  <a:lnTo>
                    <a:pt x="437" y="1142"/>
                  </a:lnTo>
                  <a:lnTo>
                    <a:pt x="438" y="1146"/>
                  </a:lnTo>
                  <a:lnTo>
                    <a:pt x="442" y="1148"/>
                  </a:lnTo>
                  <a:lnTo>
                    <a:pt x="446" y="1146"/>
                  </a:lnTo>
                  <a:lnTo>
                    <a:pt x="449" y="1144"/>
                  </a:lnTo>
                  <a:lnTo>
                    <a:pt x="455" y="1125"/>
                  </a:lnTo>
                  <a:lnTo>
                    <a:pt x="459" y="1116"/>
                  </a:lnTo>
                  <a:lnTo>
                    <a:pt x="466" y="1124"/>
                  </a:lnTo>
                  <a:lnTo>
                    <a:pt x="471" y="1127"/>
                  </a:lnTo>
                  <a:lnTo>
                    <a:pt x="480" y="1128"/>
                  </a:lnTo>
                  <a:lnTo>
                    <a:pt x="491" y="1128"/>
                  </a:lnTo>
                  <a:lnTo>
                    <a:pt x="494" y="1130"/>
                  </a:lnTo>
                  <a:lnTo>
                    <a:pt x="495" y="1132"/>
                  </a:lnTo>
                  <a:lnTo>
                    <a:pt x="494" y="1134"/>
                  </a:lnTo>
                  <a:lnTo>
                    <a:pt x="490" y="1137"/>
                  </a:lnTo>
                  <a:lnTo>
                    <a:pt x="488" y="1138"/>
                  </a:lnTo>
                  <a:lnTo>
                    <a:pt x="488" y="1140"/>
                  </a:lnTo>
                  <a:lnTo>
                    <a:pt x="489" y="1142"/>
                  </a:lnTo>
                  <a:lnTo>
                    <a:pt x="494" y="1143"/>
                  </a:lnTo>
                  <a:lnTo>
                    <a:pt x="510" y="1143"/>
                  </a:lnTo>
                  <a:lnTo>
                    <a:pt x="515" y="1140"/>
                  </a:lnTo>
                  <a:lnTo>
                    <a:pt x="519" y="1136"/>
                  </a:lnTo>
                  <a:lnTo>
                    <a:pt x="522" y="1136"/>
                  </a:lnTo>
                  <a:lnTo>
                    <a:pt x="525" y="1137"/>
                  </a:lnTo>
                  <a:lnTo>
                    <a:pt x="538" y="1156"/>
                  </a:lnTo>
                  <a:lnTo>
                    <a:pt x="544" y="1163"/>
                  </a:lnTo>
                  <a:lnTo>
                    <a:pt x="551" y="1166"/>
                  </a:lnTo>
                  <a:lnTo>
                    <a:pt x="554" y="1168"/>
                  </a:lnTo>
                  <a:lnTo>
                    <a:pt x="555" y="1171"/>
                  </a:lnTo>
                  <a:lnTo>
                    <a:pt x="554" y="1177"/>
                  </a:lnTo>
                  <a:lnTo>
                    <a:pt x="554" y="1184"/>
                  </a:lnTo>
                  <a:lnTo>
                    <a:pt x="554" y="1195"/>
                  </a:lnTo>
                  <a:lnTo>
                    <a:pt x="561" y="1196"/>
                  </a:lnTo>
                  <a:lnTo>
                    <a:pt x="560" y="1202"/>
                  </a:lnTo>
                  <a:lnTo>
                    <a:pt x="563" y="1201"/>
                  </a:lnTo>
                  <a:lnTo>
                    <a:pt x="564" y="1201"/>
                  </a:lnTo>
                  <a:lnTo>
                    <a:pt x="566" y="1208"/>
                  </a:lnTo>
                  <a:lnTo>
                    <a:pt x="568" y="1208"/>
                  </a:lnTo>
                  <a:lnTo>
                    <a:pt x="570" y="1205"/>
                  </a:lnTo>
                  <a:lnTo>
                    <a:pt x="572" y="1201"/>
                  </a:lnTo>
                  <a:lnTo>
                    <a:pt x="573" y="1192"/>
                  </a:lnTo>
                  <a:lnTo>
                    <a:pt x="574" y="1190"/>
                  </a:lnTo>
                  <a:lnTo>
                    <a:pt x="576" y="1189"/>
                  </a:lnTo>
                  <a:lnTo>
                    <a:pt x="580" y="1190"/>
                  </a:lnTo>
                  <a:lnTo>
                    <a:pt x="582" y="1195"/>
                  </a:lnTo>
                  <a:lnTo>
                    <a:pt x="582" y="1202"/>
                  </a:lnTo>
                  <a:lnTo>
                    <a:pt x="586" y="1204"/>
                  </a:lnTo>
                  <a:lnTo>
                    <a:pt x="588" y="1216"/>
                  </a:lnTo>
                  <a:lnTo>
                    <a:pt x="592" y="1216"/>
                  </a:lnTo>
                  <a:lnTo>
                    <a:pt x="594" y="1216"/>
                  </a:lnTo>
                  <a:lnTo>
                    <a:pt x="594" y="1210"/>
                  </a:lnTo>
                  <a:lnTo>
                    <a:pt x="601" y="1210"/>
                  </a:lnTo>
                  <a:lnTo>
                    <a:pt x="601" y="1221"/>
                  </a:lnTo>
                  <a:lnTo>
                    <a:pt x="603" y="1225"/>
                  </a:lnTo>
                  <a:lnTo>
                    <a:pt x="610" y="1227"/>
                  </a:lnTo>
                  <a:lnTo>
                    <a:pt x="611" y="1226"/>
                  </a:lnTo>
                  <a:lnTo>
                    <a:pt x="612" y="1222"/>
                  </a:lnTo>
                  <a:lnTo>
                    <a:pt x="612" y="1216"/>
                  </a:lnTo>
                  <a:lnTo>
                    <a:pt x="615" y="1214"/>
                  </a:lnTo>
                  <a:lnTo>
                    <a:pt x="618" y="1210"/>
                  </a:lnTo>
                  <a:lnTo>
                    <a:pt x="621" y="1209"/>
                  </a:lnTo>
                  <a:lnTo>
                    <a:pt x="624" y="1210"/>
                  </a:lnTo>
                  <a:lnTo>
                    <a:pt x="625" y="1210"/>
                  </a:lnTo>
                  <a:lnTo>
                    <a:pt x="627" y="1214"/>
                  </a:lnTo>
                  <a:lnTo>
                    <a:pt x="625" y="1220"/>
                  </a:lnTo>
                  <a:lnTo>
                    <a:pt x="619" y="1227"/>
                  </a:lnTo>
                  <a:lnTo>
                    <a:pt x="619" y="1239"/>
                  </a:lnTo>
                  <a:lnTo>
                    <a:pt x="621" y="1243"/>
                  </a:lnTo>
                  <a:lnTo>
                    <a:pt x="622" y="1253"/>
                  </a:lnTo>
                  <a:lnTo>
                    <a:pt x="629" y="1255"/>
                  </a:lnTo>
                  <a:lnTo>
                    <a:pt x="630" y="1241"/>
                  </a:lnTo>
                  <a:lnTo>
                    <a:pt x="633" y="1239"/>
                  </a:lnTo>
                  <a:lnTo>
                    <a:pt x="646" y="1237"/>
                  </a:lnTo>
                  <a:lnTo>
                    <a:pt x="655" y="1243"/>
                  </a:lnTo>
                  <a:lnTo>
                    <a:pt x="676" y="1245"/>
                  </a:lnTo>
                  <a:lnTo>
                    <a:pt x="678" y="1240"/>
                  </a:lnTo>
                  <a:lnTo>
                    <a:pt x="689" y="1238"/>
                  </a:lnTo>
                  <a:lnTo>
                    <a:pt x="697" y="1238"/>
                  </a:lnTo>
                  <a:lnTo>
                    <a:pt x="701" y="1235"/>
                  </a:lnTo>
                  <a:lnTo>
                    <a:pt x="709" y="1246"/>
                  </a:lnTo>
                  <a:lnTo>
                    <a:pt x="708" y="1255"/>
                  </a:lnTo>
                  <a:lnTo>
                    <a:pt x="707" y="1261"/>
                  </a:lnTo>
                  <a:lnTo>
                    <a:pt x="701" y="1264"/>
                  </a:lnTo>
                  <a:lnTo>
                    <a:pt x="700" y="1268"/>
                  </a:lnTo>
                  <a:lnTo>
                    <a:pt x="702" y="1271"/>
                  </a:lnTo>
                  <a:lnTo>
                    <a:pt x="701" y="1280"/>
                  </a:lnTo>
                  <a:lnTo>
                    <a:pt x="713" y="1287"/>
                  </a:lnTo>
                  <a:lnTo>
                    <a:pt x="725" y="1284"/>
                  </a:lnTo>
                  <a:lnTo>
                    <a:pt x="724" y="1290"/>
                  </a:lnTo>
                  <a:lnTo>
                    <a:pt x="726" y="1293"/>
                  </a:lnTo>
                  <a:lnTo>
                    <a:pt x="750" y="1290"/>
                  </a:lnTo>
                  <a:lnTo>
                    <a:pt x="767" y="1296"/>
                  </a:lnTo>
                  <a:lnTo>
                    <a:pt x="781" y="1294"/>
                  </a:lnTo>
                  <a:lnTo>
                    <a:pt x="785" y="1303"/>
                  </a:lnTo>
                  <a:lnTo>
                    <a:pt x="784" y="1306"/>
                  </a:lnTo>
                  <a:lnTo>
                    <a:pt x="785" y="1317"/>
                  </a:lnTo>
                  <a:lnTo>
                    <a:pt x="790" y="1321"/>
                  </a:lnTo>
                  <a:lnTo>
                    <a:pt x="804" y="1320"/>
                  </a:lnTo>
                  <a:lnTo>
                    <a:pt x="810" y="1317"/>
                  </a:lnTo>
                  <a:lnTo>
                    <a:pt x="816" y="1312"/>
                  </a:lnTo>
                  <a:lnTo>
                    <a:pt x="832" y="1318"/>
                  </a:lnTo>
                  <a:lnTo>
                    <a:pt x="841" y="1306"/>
                  </a:lnTo>
                  <a:lnTo>
                    <a:pt x="852" y="1297"/>
                  </a:lnTo>
                  <a:lnTo>
                    <a:pt x="863" y="1291"/>
                  </a:lnTo>
                  <a:lnTo>
                    <a:pt x="889" y="1261"/>
                  </a:lnTo>
                  <a:lnTo>
                    <a:pt x="887" y="1252"/>
                  </a:lnTo>
                  <a:lnTo>
                    <a:pt x="884" y="1247"/>
                  </a:lnTo>
                  <a:lnTo>
                    <a:pt x="886" y="1241"/>
                  </a:lnTo>
                  <a:lnTo>
                    <a:pt x="893" y="1234"/>
                  </a:lnTo>
                  <a:lnTo>
                    <a:pt x="901" y="1232"/>
                  </a:lnTo>
                  <a:lnTo>
                    <a:pt x="907" y="1235"/>
                  </a:lnTo>
                  <a:lnTo>
                    <a:pt x="911" y="1241"/>
                  </a:lnTo>
                  <a:lnTo>
                    <a:pt x="917" y="1238"/>
                  </a:lnTo>
                  <a:lnTo>
                    <a:pt x="920" y="1247"/>
                  </a:lnTo>
                  <a:lnTo>
                    <a:pt x="923" y="1258"/>
                  </a:lnTo>
                  <a:lnTo>
                    <a:pt x="917" y="1267"/>
                  </a:lnTo>
                  <a:lnTo>
                    <a:pt x="917" y="1274"/>
                  </a:lnTo>
                  <a:lnTo>
                    <a:pt x="917" y="1281"/>
                  </a:lnTo>
                  <a:lnTo>
                    <a:pt x="917" y="1284"/>
                  </a:lnTo>
                  <a:lnTo>
                    <a:pt x="916" y="1291"/>
                  </a:lnTo>
                  <a:lnTo>
                    <a:pt x="920" y="1294"/>
                  </a:lnTo>
                  <a:lnTo>
                    <a:pt x="923" y="1303"/>
                  </a:lnTo>
                  <a:lnTo>
                    <a:pt x="926" y="1309"/>
                  </a:lnTo>
                  <a:lnTo>
                    <a:pt x="923" y="1318"/>
                  </a:lnTo>
                  <a:lnTo>
                    <a:pt x="924" y="1323"/>
                  </a:lnTo>
                  <a:lnTo>
                    <a:pt x="928" y="1327"/>
                  </a:lnTo>
                  <a:lnTo>
                    <a:pt x="936" y="1322"/>
                  </a:lnTo>
                  <a:lnTo>
                    <a:pt x="938" y="1326"/>
                  </a:lnTo>
                  <a:lnTo>
                    <a:pt x="942" y="1326"/>
                  </a:lnTo>
                  <a:lnTo>
                    <a:pt x="943" y="1322"/>
                  </a:lnTo>
                  <a:lnTo>
                    <a:pt x="950" y="1321"/>
                  </a:lnTo>
                  <a:lnTo>
                    <a:pt x="952" y="1314"/>
                  </a:lnTo>
                  <a:lnTo>
                    <a:pt x="965" y="1310"/>
                  </a:lnTo>
                  <a:lnTo>
                    <a:pt x="971" y="1315"/>
                  </a:lnTo>
                  <a:lnTo>
                    <a:pt x="983" y="1314"/>
                  </a:lnTo>
                  <a:lnTo>
                    <a:pt x="984" y="1308"/>
                  </a:lnTo>
                  <a:lnTo>
                    <a:pt x="984" y="1296"/>
                  </a:lnTo>
                  <a:lnTo>
                    <a:pt x="988" y="1296"/>
                  </a:lnTo>
                  <a:lnTo>
                    <a:pt x="995" y="1288"/>
                  </a:lnTo>
                  <a:lnTo>
                    <a:pt x="997" y="1280"/>
                  </a:lnTo>
                  <a:lnTo>
                    <a:pt x="1001" y="1276"/>
                  </a:lnTo>
                  <a:lnTo>
                    <a:pt x="1003" y="1280"/>
                  </a:lnTo>
                  <a:lnTo>
                    <a:pt x="1012" y="1279"/>
                  </a:lnTo>
                  <a:lnTo>
                    <a:pt x="1025" y="1280"/>
                  </a:lnTo>
                  <a:lnTo>
                    <a:pt x="1033" y="1285"/>
                  </a:lnTo>
                  <a:lnTo>
                    <a:pt x="1038" y="1298"/>
                  </a:lnTo>
                  <a:lnTo>
                    <a:pt x="1044" y="1300"/>
                  </a:lnTo>
                  <a:lnTo>
                    <a:pt x="1052" y="1297"/>
                  </a:lnTo>
                  <a:lnTo>
                    <a:pt x="1056" y="1306"/>
                  </a:lnTo>
                  <a:lnTo>
                    <a:pt x="1055" y="1327"/>
                  </a:lnTo>
                  <a:lnTo>
                    <a:pt x="1062" y="1324"/>
                  </a:lnTo>
                  <a:lnTo>
                    <a:pt x="1069" y="1326"/>
                  </a:lnTo>
                  <a:lnTo>
                    <a:pt x="1079" y="1328"/>
                  </a:lnTo>
                  <a:lnTo>
                    <a:pt x="1079" y="1320"/>
                  </a:lnTo>
                  <a:lnTo>
                    <a:pt x="1081" y="1318"/>
                  </a:lnTo>
                  <a:lnTo>
                    <a:pt x="1094" y="1332"/>
                  </a:lnTo>
                  <a:lnTo>
                    <a:pt x="1105" y="1332"/>
                  </a:lnTo>
                  <a:lnTo>
                    <a:pt x="1112" y="1335"/>
                  </a:lnTo>
                  <a:lnTo>
                    <a:pt x="1118" y="1334"/>
                  </a:lnTo>
                  <a:lnTo>
                    <a:pt x="1127" y="1340"/>
                  </a:lnTo>
                  <a:lnTo>
                    <a:pt x="1127" y="1345"/>
                  </a:lnTo>
                  <a:lnTo>
                    <a:pt x="1130" y="1356"/>
                  </a:lnTo>
                  <a:lnTo>
                    <a:pt x="1130" y="1363"/>
                  </a:lnTo>
                  <a:lnTo>
                    <a:pt x="1134" y="1372"/>
                  </a:lnTo>
                  <a:lnTo>
                    <a:pt x="1143" y="1369"/>
                  </a:lnTo>
                  <a:lnTo>
                    <a:pt x="1152" y="1381"/>
                  </a:lnTo>
                  <a:lnTo>
                    <a:pt x="1152" y="1401"/>
                  </a:lnTo>
                  <a:lnTo>
                    <a:pt x="1160" y="1403"/>
                  </a:lnTo>
                  <a:lnTo>
                    <a:pt x="1175" y="1398"/>
                  </a:lnTo>
                  <a:lnTo>
                    <a:pt x="1193" y="1433"/>
                  </a:lnTo>
                  <a:lnTo>
                    <a:pt x="1201" y="1434"/>
                  </a:lnTo>
                  <a:lnTo>
                    <a:pt x="1203" y="1443"/>
                  </a:lnTo>
                  <a:lnTo>
                    <a:pt x="1211" y="1443"/>
                  </a:lnTo>
                  <a:lnTo>
                    <a:pt x="1211" y="1473"/>
                  </a:lnTo>
                  <a:lnTo>
                    <a:pt x="1220" y="1476"/>
                  </a:lnTo>
                  <a:lnTo>
                    <a:pt x="1232" y="1475"/>
                  </a:lnTo>
                  <a:lnTo>
                    <a:pt x="1235" y="1467"/>
                  </a:lnTo>
                  <a:lnTo>
                    <a:pt x="1243" y="1466"/>
                  </a:lnTo>
                  <a:lnTo>
                    <a:pt x="1259" y="1454"/>
                  </a:lnTo>
                  <a:lnTo>
                    <a:pt x="1260" y="1458"/>
                  </a:lnTo>
                  <a:lnTo>
                    <a:pt x="1267" y="1463"/>
                  </a:lnTo>
                  <a:lnTo>
                    <a:pt x="1277" y="1463"/>
                  </a:lnTo>
                  <a:lnTo>
                    <a:pt x="1284" y="1460"/>
                  </a:lnTo>
                  <a:lnTo>
                    <a:pt x="1294" y="1449"/>
                  </a:lnTo>
                  <a:lnTo>
                    <a:pt x="1302" y="1442"/>
                  </a:lnTo>
                  <a:lnTo>
                    <a:pt x="1306" y="1437"/>
                  </a:lnTo>
                  <a:lnTo>
                    <a:pt x="1312" y="1440"/>
                  </a:lnTo>
                  <a:lnTo>
                    <a:pt x="1320" y="1434"/>
                  </a:lnTo>
                  <a:lnTo>
                    <a:pt x="1326" y="1434"/>
                  </a:lnTo>
                  <a:lnTo>
                    <a:pt x="1332" y="1429"/>
                  </a:lnTo>
                  <a:lnTo>
                    <a:pt x="1333" y="1427"/>
                  </a:lnTo>
                  <a:lnTo>
                    <a:pt x="1329" y="1421"/>
                  </a:lnTo>
                  <a:lnTo>
                    <a:pt x="1329" y="1418"/>
                  </a:lnTo>
                  <a:lnTo>
                    <a:pt x="1339" y="1417"/>
                  </a:lnTo>
                  <a:lnTo>
                    <a:pt x="1340" y="1415"/>
                  </a:lnTo>
                  <a:lnTo>
                    <a:pt x="1335" y="1395"/>
                  </a:lnTo>
                </a:path>
              </a:pathLst>
            </a:custGeom>
            <a:noFill/>
            <a:ln w="158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pl-PL"/>
            </a:p>
          </p:txBody>
        </p:sp>
        <p:sp>
          <p:nvSpPr>
            <p:cNvPr id="297" name="Freeform 92">
              <a:extLst>
                <a:ext uri="{FF2B5EF4-FFF2-40B4-BE49-F238E27FC236}">
                  <a16:creationId xmlns:a16="http://schemas.microsoft.com/office/drawing/2014/main" id="{017E255C-FFC1-DA01-A5BC-F34847932A18}"/>
                </a:ext>
              </a:extLst>
            </p:cNvPr>
            <p:cNvSpPr>
              <a:spLocks/>
            </p:cNvSpPr>
            <p:nvPr/>
          </p:nvSpPr>
          <p:spPr bwMode="auto">
            <a:xfrm>
              <a:off x="2104" y="1247"/>
              <a:ext cx="879" cy="628"/>
            </a:xfrm>
            <a:custGeom>
              <a:avLst/>
              <a:gdLst>
                <a:gd name="T0" fmla="*/ 1 w 1758"/>
                <a:gd name="T1" fmla="*/ 1 h 1255"/>
                <a:gd name="T2" fmla="*/ 1 w 1758"/>
                <a:gd name="T3" fmla="*/ 1 h 1255"/>
                <a:gd name="T4" fmla="*/ 1 w 1758"/>
                <a:gd name="T5" fmla="*/ 1 h 1255"/>
                <a:gd name="T6" fmla="*/ 1 w 1758"/>
                <a:gd name="T7" fmla="*/ 1 h 1255"/>
                <a:gd name="T8" fmla="*/ 1 w 1758"/>
                <a:gd name="T9" fmla="*/ 1 h 1255"/>
                <a:gd name="T10" fmla="*/ 1 w 1758"/>
                <a:gd name="T11" fmla="*/ 1 h 1255"/>
                <a:gd name="T12" fmla="*/ 1 w 1758"/>
                <a:gd name="T13" fmla="*/ 1 h 1255"/>
                <a:gd name="T14" fmla="*/ 1 w 1758"/>
                <a:gd name="T15" fmla="*/ 1 h 1255"/>
                <a:gd name="T16" fmla="*/ 1 w 1758"/>
                <a:gd name="T17" fmla="*/ 1 h 1255"/>
                <a:gd name="T18" fmla="*/ 1 w 1758"/>
                <a:gd name="T19" fmla="*/ 1 h 1255"/>
                <a:gd name="T20" fmla="*/ 1 w 1758"/>
                <a:gd name="T21" fmla="*/ 1 h 1255"/>
                <a:gd name="T22" fmla="*/ 1 w 1758"/>
                <a:gd name="T23" fmla="*/ 1 h 1255"/>
                <a:gd name="T24" fmla="*/ 1 w 1758"/>
                <a:gd name="T25" fmla="*/ 1 h 1255"/>
                <a:gd name="T26" fmla="*/ 1 w 1758"/>
                <a:gd name="T27" fmla="*/ 1 h 1255"/>
                <a:gd name="T28" fmla="*/ 1 w 1758"/>
                <a:gd name="T29" fmla="*/ 1 h 1255"/>
                <a:gd name="T30" fmla="*/ 1 w 1758"/>
                <a:gd name="T31" fmla="*/ 1 h 1255"/>
                <a:gd name="T32" fmla="*/ 1 w 1758"/>
                <a:gd name="T33" fmla="*/ 1 h 1255"/>
                <a:gd name="T34" fmla="*/ 1 w 1758"/>
                <a:gd name="T35" fmla="*/ 1 h 1255"/>
                <a:gd name="T36" fmla="*/ 1 w 1758"/>
                <a:gd name="T37" fmla="*/ 1 h 1255"/>
                <a:gd name="T38" fmla="*/ 1 w 1758"/>
                <a:gd name="T39" fmla="*/ 1 h 1255"/>
                <a:gd name="T40" fmla="*/ 1 w 1758"/>
                <a:gd name="T41" fmla="*/ 1 h 1255"/>
                <a:gd name="T42" fmla="*/ 1 w 1758"/>
                <a:gd name="T43" fmla="*/ 1 h 1255"/>
                <a:gd name="T44" fmla="*/ 1 w 1758"/>
                <a:gd name="T45" fmla="*/ 1 h 1255"/>
                <a:gd name="T46" fmla="*/ 1 w 1758"/>
                <a:gd name="T47" fmla="*/ 1 h 1255"/>
                <a:gd name="T48" fmla="*/ 1 w 1758"/>
                <a:gd name="T49" fmla="*/ 1 h 1255"/>
                <a:gd name="T50" fmla="*/ 1 w 1758"/>
                <a:gd name="T51" fmla="*/ 1 h 1255"/>
                <a:gd name="T52" fmla="*/ 1 w 1758"/>
                <a:gd name="T53" fmla="*/ 1 h 1255"/>
                <a:gd name="T54" fmla="*/ 1 w 1758"/>
                <a:gd name="T55" fmla="*/ 1 h 1255"/>
                <a:gd name="T56" fmla="*/ 1 w 1758"/>
                <a:gd name="T57" fmla="*/ 1 h 1255"/>
                <a:gd name="T58" fmla="*/ 1 w 1758"/>
                <a:gd name="T59" fmla="*/ 1 h 1255"/>
                <a:gd name="T60" fmla="*/ 1 w 1758"/>
                <a:gd name="T61" fmla="*/ 1 h 1255"/>
                <a:gd name="T62" fmla="*/ 1 w 1758"/>
                <a:gd name="T63" fmla="*/ 1 h 1255"/>
                <a:gd name="T64" fmla="*/ 1 w 1758"/>
                <a:gd name="T65" fmla="*/ 1 h 1255"/>
                <a:gd name="T66" fmla="*/ 1 w 1758"/>
                <a:gd name="T67" fmla="*/ 1 h 1255"/>
                <a:gd name="T68" fmla="*/ 1 w 1758"/>
                <a:gd name="T69" fmla="*/ 1 h 1255"/>
                <a:gd name="T70" fmla="*/ 1 w 1758"/>
                <a:gd name="T71" fmla="*/ 1 h 1255"/>
                <a:gd name="T72" fmla="*/ 1 w 1758"/>
                <a:gd name="T73" fmla="*/ 1 h 1255"/>
                <a:gd name="T74" fmla="*/ 1 w 1758"/>
                <a:gd name="T75" fmla="*/ 1 h 1255"/>
                <a:gd name="T76" fmla="*/ 1 w 1758"/>
                <a:gd name="T77" fmla="*/ 1 h 1255"/>
                <a:gd name="T78" fmla="*/ 1 w 1758"/>
                <a:gd name="T79" fmla="*/ 1 h 1255"/>
                <a:gd name="T80" fmla="*/ 1 w 1758"/>
                <a:gd name="T81" fmla="*/ 1 h 1255"/>
                <a:gd name="T82" fmla="*/ 1 w 1758"/>
                <a:gd name="T83" fmla="*/ 1 h 1255"/>
                <a:gd name="T84" fmla="*/ 1 w 1758"/>
                <a:gd name="T85" fmla="*/ 1 h 1255"/>
                <a:gd name="T86" fmla="*/ 1 w 1758"/>
                <a:gd name="T87" fmla="*/ 1 h 1255"/>
                <a:gd name="T88" fmla="*/ 1 w 1758"/>
                <a:gd name="T89" fmla="*/ 1 h 1255"/>
                <a:gd name="T90" fmla="*/ 1 w 1758"/>
                <a:gd name="T91" fmla="*/ 1 h 1255"/>
                <a:gd name="T92" fmla="*/ 1 w 1758"/>
                <a:gd name="T93" fmla="*/ 1 h 1255"/>
                <a:gd name="T94" fmla="*/ 1 w 1758"/>
                <a:gd name="T95" fmla="*/ 1 h 1255"/>
                <a:gd name="T96" fmla="*/ 1 w 1758"/>
                <a:gd name="T97" fmla="*/ 1 h 1255"/>
                <a:gd name="T98" fmla="*/ 1 w 1758"/>
                <a:gd name="T99" fmla="*/ 1 h 1255"/>
                <a:gd name="T100" fmla="*/ 1 w 1758"/>
                <a:gd name="T101" fmla="*/ 1 h 1255"/>
                <a:gd name="T102" fmla="*/ 1 w 1758"/>
                <a:gd name="T103" fmla="*/ 1 h 1255"/>
                <a:gd name="T104" fmla="*/ 1 w 1758"/>
                <a:gd name="T105" fmla="*/ 1 h 1255"/>
                <a:gd name="T106" fmla="*/ 1 w 1758"/>
                <a:gd name="T107" fmla="*/ 1 h 1255"/>
                <a:gd name="T108" fmla="*/ 1 w 1758"/>
                <a:gd name="T109" fmla="*/ 1 h 1255"/>
                <a:gd name="T110" fmla="*/ 1 w 1758"/>
                <a:gd name="T111" fmla="*/ 1 h 1255"/>
                <a:gd name="T112" fmla="*/ 1 w 1758"/>
                <a:gd name="T113" fmla="*/ 1 h 1255"/>
                <a:gd name="T114" fmla="*/ 1 w 1758"/>
                <a:gd name="T115" fmla="*/ 1 h 1255"/>
                <a:gd name="T116" fmla="*/ 1 w 1758"/>
                <a:gd name="T117" fmla="*/ 1 h 125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758"/>
                <a:gd name="T178" fmla="*/ 0 h 1255"/>
                <a:gd name="T179" fmla="*/ 1758 w 1758"/>
                <a:gd name="T180" fmla="*/ 1255 h 1255"/>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758" h="1255">
                  <a:moveTo>
                    <a:pt x="1614" y="1255"/>
                  </a:moveTo>
                  <a:lnTo>
                    <a:pt x="1610" y="1255"/>
                  </a:lnTo>
                  <a:lnTo>
                    <a:pt x="1619" y="1238"/>
                  </a:lnTo>
                  <a:lnTo>
                    <a:pt x="1619" y="1235"/>
                  </a:lnTo>
                  <a:lnTo>
                    <a:pt x="1615" y="1234"/>
                  </a:lnTo>
                  <a:lnTo>
                    <a:pt x="1616" y="1232"/>
                  </a:lnTo>
                  <a:lnTo>
                    <a:pt x="1615" y="1227"/>
                  </a:lnTo>
                  <a:lnTo>
                    <a:pt x="1607" y="1223"/>
                  </a:lnTo>
                  <a:lnTo>
                    <a:pt x="1605" y="1221"/>
                  </a:lnTo>
                  <a:lnTo>
                    <a:pt x="1605" y="1217"/>
                  </a:lnTo>
                  <a:lnTo>
                    <a:pt x="1586" y="1207"/>
                  </a:lnTo>
                  <a:lnTo>
                    <a:pt x="1586" y="1204"/>
                  </a:lnTo>
                  <a:lnTo>
                    <a:pt x="1581" y="1201"/>
                  </a:lnTo>
                  <a:lnTo>
                    <a:pt x="1583" y="1184"/>
                  </a:lnTo>
                  <a:lnTo>
                    <a:pt x="1575" y="1184"/>
                  </a:lnTo>
                  <a:lnTo>
                    <a:pt x="1568" y="1179"/>
                  </a:lnTo>
                  <a:lnTo>
                    <a:pt x="1561" y="1171"/>
                  </a:lnTo>
                  <a:lnTo>
                    <a:pt x="1557" y="1169"/>
                  </a:lnTo>
                  <a:lnTo>
                    <a:pt x="1550" y="1171"/>
                  </a:lnTo>
                  <a:lnTo>
                    <a:pt x="1554" y="1162"/>
                  </a:lnTo>
                  <a:lnTo>
                    <a:pt x="1553" y="1156"/>
                  </a:lnTo>
                  <a:lnTo>
                    <a:pt x="1549" y="1157"/>
                  </a:lnTo>
                  <a:lnTo>
                    <a:pt x="1549" y="1151"/>
                  </a:lnTo>
                  <a:lnTo>
                    <a:pt x="1550" y="1148"/>
                  </a:lnTo>
                  <a:lnTo>
                    <a:pt x="1551" y="1139"/>
                  </a:lnTo>
                  <a:lnTo>
                    <a:pt x="1557" y="1143"/>
                  </a:lnTo>
                  <a:lnTo>
                    <a:pt x="1562" y="1142"/>
                  </a:lnTo>
                  <a:lnTo>
                    <a:pt x="1569" y="1132"/>
                  </a:lnTo>
                  <a:lnTo>
                    <a:pt x="1583" y="1124"/>
                  </a:lnTo>
                  <a:lnTo>
                    <a:pt x="1583" y="1122"/>
                  </a:lnTo>
                  <a:lnTo>
                    <a:pt x="1574" y="1116"/>
                  </a:lnTo>
                  <a:lnTo>
                    <a:pt x="1574" y="1113"/>
                  </a:lnTo>
                  <a:lnTo>
                    <a:pt x="1583" y="1102"/>
                  </a:lnTo>
                  <a:lnTo>
                    <a:pt x="1592" y="1100"/>
                  </a:lnTo>
                  <a:lnTo>
                    <a:pt x="1598" y="1103"/>
                  </a:lnTo>
                  <a:lnTo>
                    <a:pt x="1611" y="1106"/>
                  </a:lnTo>
                  <a:lnTo>
                    <a:pt x="1599" y="1090"/>
                  </a:lnTo>
                  <a:lnTo>
                    <a:pt x="1592" y="1086"/>
                  </a:lnTo>
                  <a:lnTo>
                    <a:pt x="1589" y="1079"/>
                  </a:lnTo>
                  <a:lnTo>
                    <a:pt x="1579" y="1067"/>
                  </a:lnTo>
                  <a:lnTo>
                    <a:pt x="1566" y="1053"/>
                  </a:lnTo>
                  <a:lnTo>
                    <a:pt x="1568" y="1038"/>
                  </a:lnTo>
                  <a:lnTo>
                    <a:pt x="1574" y="1036"/>
                  </a:lnTo>
                  <a:lnTo>
                    <a:pt x="1574" y="1035"/>
                  </a:lnTo>
                  <a:lnTo>
                    <a:pt x="1561" y="1031"/>
                  </a:lnTo>
                  <a:lnTo>
                    <a:pt x="1557" y="1029"/>
                  </a:lnTo>
                  <a:lnTo>
                    <a:pt x="1551" y="1012"/>
                  </a:lnTo>
                  <a:lnTo>
                    <a:pt x="1550" y="1002"/>
                  </a:lnTo>
                  <a:lnTo>
                    <a:pt x="1551" y="1000"/>
                  </a:lnTo>
                  <a:lnTo>
                    <a:pt x="1560" y="1006"/>
                  </a:lnTo>
                  <a:lnTo>
                    <a:pt x="1573" y="1003"/>
                  </a:lnTo>
                  <a:lnTo>
                    <a:pt x="1577" y="1013"/>
                  </a:lnTo>
                  <a:lnTo>
                    <a:pt x="1583" y="1015"/>
                  </a:lnTo>
                  <a:lnTo>
                    <a:pt x="1586" y="1005"/>
                  </a:lnTo>
                  <a:lnTo>
                    <a:pt x="1614" y="1006"/>
                  </a:lnTo>
                  <a:lnTo>
                    <a:pt x="1616" y="1002"/>
                  </a:lnTo>
                  <a:lnTo>
                    <a:pt x="1616" y="996"/>
                  </a:lnTo>
                  <a:lnTo>
                    <a:pt x="1626" y="989"/>
                  </a:lnTo>
                  <a:lnTo>
                    <a:pt x="1639" y="983"/>
                  </a:lnTo>
                  <a:lnTo>
                    <a:pt x="1647" y="976"/>
                  </a:lnTo>
                  <a:lnTo>
                    <a:pt x="1647" y="975"/>
                  </a:lnTo>
                  <a:lnTo>
                    <a:pt x="1645" y="967"/>
                  </a:lnTo>
                  <a:lnTo>
                    <a:pt x="1644" y="965"/>
                  </a:lnTo>
                  <a:lnTo>
                    <a:pt x="1637" y="955"/>
                  </a:lnTo>
                  <a:lnTo>
                    <a:pt x="1632" y="953"/>
                  </a:lnTo>
                  <a:lnTo>
                    <a:pt x="1629" y="945"/>
                  </a:lnTo>
                  <a:lnTo>
                    <a:pt x="1628" y="936"/>
                  </a:lnTo>
                  <a:lnTo>
                    <a:pt x="1632" y="939"/>
                  </a:lnTo>
                  <a:lnTo>
                    <a:pt x="1641" y="948"/>
                  </a:lnTo>
                  <a:lnTo>
                    <a:pt x="1642" y="942"/>
                  </a:lnTo>
                  <a:lnTo>
                    <a:pt x="1653" y="947"/>
                  </a:lnTo>
                  <a:lnTo>
                    <a:pt x="1670" y="949"/>
                  </a:lnTo>
                  <a:lnTo>
                    <a:pt x="1677" y="948"/>
                  </a:lnTo>
                  <a:lnTo>
                    <a:pt x="1681" y="949"/>
                  </a:lnTo>
                  <a:lnTo>
                    <a:pt x="1693" y="955"/>
                  </a:lnTo>
                  <a:lnTo>
                    <a:pt x="1695" y="955"/>
                  </a:lnTo>
                  <a:lnTo>
                    <a:pt x="1699" y="957"/>
                  </a:lnTo>
                  <a:lnTo>
                    <a:pt x="1706" y="967"/>
                  </a:lnTo>
                  <a:lnTo>
                    <a:pt x="1712" y="970"/>
                  </a:lnTo>
                  <a:lnTo>
                    <a:pt x="1718" y="975"/>
                  </a:lnTo>
                  <a:lnTo>
                    <a:pt x="1724" y="973"/>
                  </a:lnTo>
                  <a:lnTo>
                    <a:pt x="1726" y="964"/>
                  </a:lnTo>
                  <a:lnTo>
                    <a:pt x="1724" y="960"/>
                  </a:lnTo>
                  <a:lnTo>
                    <a:pt x="1719" y="939"/>
                  </a:lnTo>
                  <a:lnTo>
                    <a:pt x="1711" y="935"/>
                  </a:lnTo>
                  <a:lnTo>
                    <a:pt x="1713" y="928"/>
                  </a:lnTo>
                  <a:lnTo>
                    <a:pt x="1712" y="923"/>
                  </a:lnTo>
                  <a:lnTo>
                    <a:pt x="1716" y="915"/>
                  </a:lnTo>
                  <a:lnTo>
                    <a:pt x="1718" y="904"/>
                  </a:lnTo>
                  <a:lnTo>
                    <a:pt x="1716" y="898"/>
                  </a:lnTo>
                  <a:lnTo>
                    <a:pt x="1717" y="894"/>
                  </a:lnTo>
                  <a:lnTo>
                    <a:pt x="1723" y="888"/>
                  </a:lnTo>
                  <a:lnTo>
                    <a:pt x="1720" y="887"/>
                  </a:lnTo>
                  <a:lnTo>
                    <a:pt x="1717" y="887"/>
                  </a:lnTo>
                  <a:lnTo>
                    <a:pt x="1713" y="886"/>
                  </a:lnTo>
                  <a:lnTo>
                    <a:pt x="1713" y="883"/>
                  </a:lnTo>
                  <a:lnTo>
                    <a:pt x="1714" y="882"/>
                  </a:lnTo>
                  <a:lnTo>
                    <a:pt x="1710" y="876"/>
                  </a:lnTo>
                  <a:lnTo>
                    <a:pt x="1711" y="874"/>
                  </a:lnTo>
                  <a:lnTo>
                    <a:pt x="1706" y="870"/>
                  </a:lnTo>
                  <a:lnTo>
                    <a:pt x="1706" y="869"/>
                  </a:lnTo>
                  <a:lnTo>
                    <a:pt x="1702" y="865"/>
                  </a:lnTo>
                  <a:lnTo>
                    <a:pt x="1693" y="869"/>
                  </a:lnTo>
                  <a:lnTo>
                    <a:pt x="1694" y="865"/>
                  </a:lnTo>
                  <a:lnTo>
                    <a:pt x="1690" y="856"/>
                  </a:lnTo>
                  <a:lnTo>
                    <a:pt x="1693" y="852"/>
                  </a:lnTo>
                  <a:lnTo>
                    <a:pt x="1693" y="848"/>
                  </a:lnTo>
                  <a:lnTo>
                    <a:pt x="1688" y="848"/>
                  </a:lnTo>
                  <a:lnTo>
                    <a:pt x="1686" y="847"/>
                  </a:lnTo>
                  <a:lnTo>
                    <a:pt x="1686" y="836"/>
                  </a:lnTo>
                  <a:lnTo>
                    <a:pt x="1686" y="830"/>
                  </a:lnTo>
                  <a:lnTo>
                    <a:pt x="1694" y="827"/>
                  </a:lnTo>
                  <a:lnTo>
                    <a:pt x="1694" y="820"/>
                  </a:lnTo>
                  <a:lnTo>
                    <a:pt x="1688" y="820"/>
                  </a:lnTo>
                  <a:lnTo>
                    <a:pt x="1686" y="817"/>
                  </a:lnTo>
                  <a:lnTo>
                    <a:pt x="1683" y="817"/>
                  </a:lnTo>
                  <a:lnTo>
                    <a:pt x="1684" y="809"/>
                  </a:lnTo>
                  <a:lnTo>
                    <a:pt x="1682" y="804"/>
                  </a:lnTo>
                  <a:lnTo>
                    <a:pt x="1675" y="798"/>
                  </a:lnTo>
                  <a:lnTo>
                    <a:pt x="1675" y="784"/>
                  </a:lnTo>
                  <a:lnTo>
                    <a:pt x="1672" y="781"/>
                  </a:lnTo>
                  <a:lnTo>
                    <a:pt x="1671" y="774"/>
                  </a:lnTo>
                  <a:lnTo>
                    <a:pt x="1678" y="771"/>
                  </a:lnTo>
                  <a:lnTo>
                    <a:pt x="1682" y="774"/>
                  </a:lnTo>
                  <a:lnTo>
                    <a:pt x="1683" y="779"/>
                  </a:lnTo>
                  <a:lnTo>
                    <a:pt x="1695" y="779"/>
                  </a:lnTo>
                  <a:lnTo>
                    <a:pt x="1696" y="771"/>
                  </a:lnTo>
                  <a:lnTo>
                    <a:pt x="1699" y="767"/>
                  </a:lnTo>
                  <a:lnTo>
                    <a:pt x="1701" y="768"/>
                  </a:lnTo>
                  <a:lnTo>
                    <a:pt x="1713" y="758"/>
                  </a:lnTo>
                  <a:lnTo>
                    <a:pt x="1726" y="755"/>
                  </a:lnTo>
                  <a:lnTo>
                    <a:pt x="1725" y="740"/>
                  </a:lnTo>
                  <a:lnTo>
                    <a:pt x="1740" y="726"/>
                  </a:lnTo>
                  <a:lnTo>
                    <a:pt x="1758" y="713"/>
                  </a:lnTo>
                  <a:lnTo>
                    <a:pt x="1755" y="707"/>
                  </a:lnTo>
                  <a:lnTo>
                    <a:pt x="1750" y="692"/>
                  </a:lnTo>
                  <a:lnTo>
                    <a:pt x="1752" y="691"/>
                  </a:lnTo>
                  <a:lnTo>
                    <a:pt x="1753" y="686"/>
                  </a:lnTo>
                  <a:lnTo>
                    <a:pt x="1748" y="678"/>
                  </a:lnTo>
                  <a:lnTo>
                    <a:pt x="1747" y="673"/>
                  </a:lnTo>
                  <a:lnTo>
                    <a:pt x="1744" y="666"/>
                  </a:lnTo>
                  <a:lnTo>
                    <a:pt x="1742" y="659"/>
                  </a:lnTo>
                  <a:lnTo>
                    <a:pt x="1738" y="655"/>
                  </a:lnTo>
                  <a:lnTo>
                    <a:pt x="1737" y="643"/>
                  </a:lnTo>
                  <a:lnTo>
                    <a:pt x="1743" y="637"/>
                  </a:lnTo>
                  <a:lnTo>
                    <a:pt x="1744" y="633"/>
                  </a:lnTo>
                  <a:lnTo>
                    <a:pt x="1736" y="624"/>
                  </a:lnTo>
                  <a:lnTo>
                    <a:pt x="1735" y="615"/>
                  </a:lnTo>
                  <a:lnTo>
                    <a:pt x="1728" y="615"/>
                  </a:lnTo>
                  <a:lnTo>
                    <a:pt x="1710" y="612"/>
                  </a:lnTo>
                  <a:lnTo>
                    <a:pt x="1708" y="609"/>
                  </a:lnTo>
                  <a:lnTo>
                    <a:pt x="1706" y="609"/>
                  </a:lnTo>
                  <a:lnTo>
                    <a:pt x="1700" y="613"/>
                  </a:lnTo>
                  <a:lnTo>
                    <a:pt x="1698" y="612"/>
                  </a:lnTo>
                  <a:lnTo>
                    <a:pt x="1696" y="589"/>
                  </a:lnTo>
                  <a:lnTo>
                    <a:pt x="1693" y="583"/>
                  </a:lnTo>
                  <a:lnTo>
                    <a:pt x="1698" y="571"/>
                  </a:lnTo>
                  <a:lnTo>
                    <a:pt x="1702" y="570"/>
                  </a:lnTo>
                  <a:lnTo>
                    <a:pt x="1710" y="558"/>
                  </a:lnTo>
                  <a:lnTo>
                    <a:pt x="1713" y="560"/>
                  </a:lnTo>
                  <a:lnTo>
                    <a:pt x="1723" y="560"/>
                  </a:lnTo>
                  <a:lnTo>
                    <a:pt x="1720" y="554"/>
                  </a:lnTo>
                  <a:lnTo>
                    <a:pt x="1720" y="552"/>
                  </a:lnTo>
                  <a:lnTo>
                    <a:pt x="1718" y="553"/>
                  </a:lnTo>
                  <a:lnTo>
                    <a:pt x="1712" y="550"/>
                  </a:lnTo>
                  <a:lnTo>
                    <a:pt x="1711" y="540"/>
                  </a:lnTo>
                  <a:lnTo>
                    <a:pt x="1708" y="535"/>
                  </a:lnTo>
                  <a:lnTo>
                    <a:pt x="1708" y="529"/>
                  </a:lnTo>
                  <a:lnTo>
                    <a:pt x="1711" y="521"/>
                  </a:lnTo>
                  <a:lnTo>
                    <a:pt x="1707" y="515"/>
                  </a:lnTo>
                  <a:lnTo>
                    <a:pt x="1702" y="514"/>
                  </a:lnTo>
                  <a:lnTo>
                    <a:pt x="1696" y="513"/>
                  </a:lnTo>
                  <a:lnTo>
                    <a:pt x="1693" y="512"/>
                  </a:lnTo>
                  <a:lnTo>
                    <a:pt x="1692" y="509"/>
                  </a:lnTo>
                  <a:lnTo>
                    <a:pt x="1689" y="500"/>
                  </a:lnTo>
                  <a:lnTo>
                    <a:pt x="1687" y="479"/>
                  </a:lnTo>
                  <a:lnTo>
                    <a:pt x="1686" y="475"/>
                  </a:lnTo>
                  <a:lnTo>
                    <a:pt x="1681" y="472"/>
                  </a:lnTo>
                  <a:lnTo>
                    <a:pt x="1672" y="470"/>
                  </a:lnTo>
                  <a:lnTo>
                    <a:pt x="1663" y="467"/>
                  </a:lnTo>
                  <a:lnTo>
                    <a:pt x="1652" y="469"/>
                  </a:lnTo>
                  <a:lnTo>
                    <a:pt x="1639" y="472"/>
                  </a:lnTo>
                  <a:lnTo>
                    <a:pt x="1627" y="473"/>
                  </a:lnTo>
                  <a:lnTo>
                    <a:pt x="1621" y="476"/>
                  </a:lnTo>
                  <a:lnTo>
                    <a:pt x="1615" y="483"/>
                  </a:lnTo>
                  <a:lnTo>
                    <a:pt x="1604" y="490"/>
                  </a:lnTo>
                  <a:lnTo>
                    <a:pt x="1593" y="491"/>
                  </a:lnTo>
                  <a:lnTo>
                    <a:pt x="1575" y="491"/>
                  </a:lnTo>
                  <a:lnTo>
                    <a:pt x="1571" y="491"/>
                  </a:lnTo>
                  <a:lnTo>
                    <a:pt x="1572" y="475"/>
                  </a:lnTo>
                  <a:lnTo>
                    <a:pt x="1572" y="465"/>
                  </a:lnTo>
                  <a:lnTo>
                    <a:pt x="1563" y="460"/>
                  </a:lnTo>
                  <a:lnTo>
                    <a:pt x="1559" y="457"/>
                  </a:lnTo>
                  <a:lnTo>
                    <a:pt x="1556" y="451"/>
                  </a:lnTo>
                  <a:lnTo>
                    <a:pt x="1555" y="448"/>
                  </a:lnTo>
                  <a:lnTo>
                    <a:pt x="1551" y="447"/>
                  </a:lnTo>
                  <a:lnTo>
                    <a:pt x="1544" y="448"/>
                  </a:lnTo>
                  <a:lnTo>
                    <a:pt x="1539" y="452"/>
                  </a:lnTo>
                  <a:lnTo>
                    <a:pt x="1535" y="452"/>
                  </a:lnTo>
                  <a:lnTo>
                    <a:pt x="1532" y="452"/>
                  </a:lnTo>
                  <a:lnTo>
                    <a:pt x="1530" y="447"/>
                  </a:lnTo>
                  <a:lnTo>
                    <a:pt x="1526" y="445"/>
                  </a:lnTo>
                  <a:lnTo>
                    <a:pt x="1524" y="445"/>
                  </a:lnTo>
                  <a:lnTo>
                    <a:pt x="1521" y="447"/>
                  </a:lnTo>
                  <a:lnTo>
                    <a:pt x="1519" y="452"/>
                  </a:lnTo>
                  <a:lnTo>
                    <a:pt x="1514" y="459"/>
                  </a:lnTo>
                  <a:lnTo>
                    <a:pt x="1507" y="463"/>
                  </a:lnTo>
                  <a:lnTo>
                    <a:pt x="1503" y="461"/>
                  </a:lnTo>
                  <a:lnTo>
                    <a:pt x="1503" y="459"/>
                  </a:lnTo>
                  <a:lnTo>
                    <a:pt x="1505" y="454"/>
                  </a:lnTo>
                  <a:lnTo>
                    <a:pt x="1508" y="448"/>
                  </a:lnTo>
                  <a:lnTo>
                    <a:pt x="1509" y="445"/>
                  </a:lnTo>
                  <a:lnTo>
                    <a:pt x="1508" y="441"/>
                  </a:lnTo>
                  <a:lnTo>
                    <a:pt x="1505" y="436"/>
                  </a:lnTo>
                  <a:lnTo>
                    <a:pt x="1499" y="435"/>
                  </a:lnTo>
                  <a:lnTo>
                    <a:pt x="1494" y="436"/>
                  </a:lnTo>
                  <a:lnTo>
                    <a:pt x="1485" y="436"/>
                  </a:lnTo>
                  <a:lnTo>
                    <a:pt x="1476" y="430"/>
                  </a:lnTo>
                  <a:lnTo>
                    <a:pt x="1470" y="429"/>
                  </a:lnTo>
                  <a:lnTo>
                    <a:pt x="1465" y="427"/>
                  </a:lnTo>
                  <a:lnTo>
                    <a:pt x="1465" y="422"/>
                  </a:lnTo>
                  <a:lnTo>
                    <a:pt x="1464" y="411"/>
                  </a:lnTo>
                  <a:lnTo>
                    <a:pt x="1463" y="406"/>
                  </a:lnTo>
                  <a:lnTo>
                    <a:pt x="1457" y="402"/>
                  </a:lnTo>
                  <a:lnTo>
                    <a:pt x="1451" y="401"/>
                  </a:lnTo>
                  <a:lnTo>
                    <a:pt x="1447" y="404"/>
                  </a:lnTo>
                  <a:lnTo>
                    <a:pt x="1436" y="411"/>
                  </a:lnTo>
                  <a:lnTo>
                    <a:pt x="1431" y="415"/>
                  </a:lnTo>
                  <a:lnTo>
                    <a:pt x="1428" y="415"/>
                  </a:lnTo>
                  <a:lnTo>
                    <a:pt x="1422" y="413"/>
                  </a:lnTo>
                  <a:lnTo>
                    <a:pt x="1416" y="407"/>
                  </a:lnTo>
                  <a:lnTo>
                    <a:pt x="1412" y="406"/>
                  </a:lnTo>
                  <a:lnTo>
                    <a:pt x="1410" y="407"/>
                  </a:lnTo>
                  <a:lnTo>
                    <a:pt x="1405" y="415"/>
                  </a:lnTo>
                  <a:lnTo>
                    <a:pt x="1400" y="417"/>
                  </a:lnTo>
                  <a:lnTo>
                    <a:pt x="1399" y="419"/>
                  </a:lnTo>
                  <a:lnTo>
                    <a:pt x="1402" y="424"/>
                  </a:lnTo>
                  <a:lnTo>
                    <a:pt x="1405" y="429"/>
                  </a:lnTo>
                  <a:lnTo>
                    <a:pt x="1405" y="434"/>
                  </a:lnTo>
                  <a:lnTo>
                    <a:pt x="1405" y="437"/>
                  </a:lnTo>
                  <a:lnTo>
                    <a:pt x="1403" y="440"/>
                  </a:lnTo>
                  <a:lnTo>
                    <a:pt x="1402" y="440"/>
                  </a:lnTo>
                  <a:lnTo>
                    <a:pt x="1399" y="440"/>
                  </a:lnTo>
                  <a:lnTo>
                    <a:pt x="1387" y="428"/>
                  </a:lnTo>
                  <a:lnTo>
                    <a:pt x="1376" y="425"/>
                  </a:lnTo>
                  <a:lnTo>
                    <a:pt x="1369" y="418"/>
                  </a:lnTo>
                  <a:lnTo>
                    <a:pt x="1351" y="400"/>
                  </a:lnTo>
                  <a:lnTo>
                    <a:pt x="1349" y="396"/>
                  </a:lnTo>
                  <a:lnTo>
                    <a:pt x="1351" y="394"/>
                  </a:lnTo>
                  <a:lnTo>
                    <a:pt x="1355" y="393"/>
                  </a:lnTo>
                  <a:lnTo>
                    <a:pt x="1358" y="393"/>
                  </a:lnTo>
                  <a:lnTo>
                    <a:pt x="1361" y="394"/>
                  </a:lnTo>
                  <a:lnTo>
                    <a:pt x="1366" y="393"/>
                  </a:lnTo>
                  <a:lnTo>
                    <a:pt x="1368" y="389"/>
                  </a:lnTo>
                  <a:lnTo>
                    <a:pt x="1369" y="384"/>
                  </a:lnTo>
                  <a:lnTo>
                    <a:pt x="1368" y="380"/>
                  </a:lnTo>
                  <a:lnTo>
                    <a:pt x="1355" y="362"/>
                  </a:lnTo>
                  <a:lnTo>
                    <a:pt x="1350" y="354"/>
                  </a:lnTo>
                  <a:lnTo>
                    <a:pt x="1350" y="348"/>
                  </a:lnTo>
                  <a:lnTo>
                    <a:pt x="1349" y="334"/>
                  </a:lnTo>
                  <a:lnTo>
                    <a:pt x="1342" y="326"/>
                  </a:lnTo>
                  <a:lnTo>
                    <a:pt x="1339" y="317"/>
                  </a:lnTo>
                  <a:lnTo>
                    <a:pt x="1331" y="306"/>
                  </a:lnTo>
                  <a:lnTo>
                    <a:pt x="1319" y="293"/>
                  </a:lnTo>
                  <a:lnTo>
                    <a:pt x="1312" y="286"/>
                  </a:lnTo>
                  <a:lnTo>
                    <a:pt x="1312" y="281"/>
                  </a:lnTo>
                  <a:lnTo>
                    <a:pt x="1312" y="277"/>
                  </a:lnTo>
                  <a:lnTo>
                    <a:pt x="1319" y="264"/>
                  </a:lnTo>
                  <a:lnTo>
                    <a:pt x="1319" y="259"/>
                  </a:lnTo>
                  <a:lnTo>
                    <a:pt x="1313" y="252"/>
                  </a:lnTo>
                  <a:lnTo>
                    <a:pt x="1313" y="246"/>
                  </a:lnTo>
                  <a:lnTo>
                    <a:pt x="1312" y="244"/>
                  </a:lnTo>
                  <a:lnTo>
                    <a:pt x="1312" y="239"/>
                  </a:lnTo>
                  <a:lnTo>
                    <a:pt x="1309" y="235"/>
                  </a:lnTo>
                  <a:lnTo>
                    <a:pt x="1306" y="238"/>
                  </a:lnTo>
                  <a:lnTo>
                    <a:pt x="1301" y="235"/>
                  </a:lnTo>
                  <a:lnTo>
                    <a:pt x="1296" y="237"/>
                  </a:lnTo>
                  <a:lnTo>
                    <a:pt x="1301" y="210"/>
                  </a:lnTo>
                  <a:lnTo>
                    <a:pt x="1300" y="208"/>
                  </a:lnTo>
                  <a:lnTo>
                    <a:pt x="1285" y="201"/>
                  </a:lnTo>
                  <a:lnTo>
                    <a:pt x="1285" y="198"/>
                  </a:lnTo>
                  <a:lnTo>
                    <a:pt x="1272" y="192"/>
                  </a:lnTo>
                  <a:lnTo>
                    <a:pt x="1267" y="196"/>
                  </a:lnTo>
                  <a:lnTo>
                    <a:pt x="1222" y="180"/>
                  </a:lnTo>
                  <a:lnTo>
                    <a:pt x="1184" y="183"/>
                  </a:lnTo>
                  <a:lnTo>
                    <a:pt x="1171" y="191"/>
                  </a:lnTo>
                  <a:lnTo>
                    <a:pt x="1155" y="191"/>
                  </a:lnTo>
                  <a:lnTo>
                    <a:pt x="1151" y="187"/>
                  </a:lnTo>
                  <a:lnTo>
                    <a:pt x="1145" y="187"/>
                  </a:lnTo>
                  <a:lnTo>
                    <a:pt x="1145" y="195"/>
                  </a:lnTo>
                  <a:lnTo>
                    <a:pt x="1137" y="199"/>
                  </a:lnTo>
                  <a:lnTo>
                    <a:pt x="1134" y="197"/>
                  </a:lnTo>
                  <a:lnTo>
                    <a:pt x="1108" y="199"/>
                  </a:lnTo>
                  <a:lnTo>
                    <a:pt x="1102" y="197"/>
                  </a:lnTo>
                  <a:lnTo>
                    <a:pt x="1099" y="197"/>
                  </a:lnTo>
                  <a:lnTo>
                    <a:pt x="1095" y="202"/>
                  </a:lnTo>
                  <a:lnTo>
                    <a:pt x="1096" y="209"/>
                  </a:lnTo>
                  <a:lnTo>
                    <a:pt x="1091" y="215"/>
                  </a:lnTo>
                  <a:lnTo>
                    <a:pt x="1087" y="216"/>
                  </a:lnTo>
                  <a:lnTo>
                    <a:pt x="1084" y="215"/>
                  </a:lnTo>
                  <a:lnTo>
                    <a:pt x="1084" y="210"/>
                  </a:lnTo>
                  <a:lnTo>
                    <a:pt x="1086" y="210"/>
                  </a:lnTo>
                  <a:lnTo>
                    <a:pt x="1085" y="196"/>
                  </a:lnTo>
                  <a:lnTo>
                    <a:pt x="1083" y="193"/>
                  </a:lnTo>
                  <a:lnTo>
                    <a:pt x="1074" y="193"/>
                  </a:lnTo>
                  <a:lnTo>
                    <a:pt x="1071" y="189"/>
                  </a:lnTo>
                  <a:lnTo>
                    <a:pt x="1051" y="187"/>
                  </a:lnTo>
                  <a:lnTo>
                    <a:pt x="1041" y="187"/>
                  </a:lnTo>
                  <a:lnTo>
                    <a:pt x="1026" y="185"/>
                  </a:lnTo>
                  <a:lnTo>
                    <a:pt x="1011" y="186"/>
                  </a:lnTo>
                  <a:lnTo>
                    <a:pt x="985" y="186"/>
                  </a:lnTo>
                  <a:lnTo>
                    <a:pt x="977" y="191"/>
                  </a:lnTo>
                  <a:lnTo>
                    <a:pt x="965" y="162"/>
                  </a:lnTo>
                  <a:lnTo>
                    <a:pt x="959" y="151"/>
                  </a:lnTo>
                  <a:lnTo>
                    <a:pt x="958" y="131"/>
                  </a:lnTo>
                  <a:lnTo>
                    <a:pt x="965" y="115"/>
                  </a:lnTo>
                  <a:lnTo>
                    <a:pt x="976" y="100"/>
                  </a:lnTo>
                  <a:lnTo>
                    <a:pt x="979" y="88"/>
                  </a:lnTo>
                  <a:lnTo>
                    <a:pt x="983" y="70"/>
                  </a:lnTo>
                  <a:lnTo>
                    <a:pt x="971" y="66"/>
                  </a:lnTo>
                  <a:lnTo>
                    <a:pt x="966" y="67"/>
                  </a:lnTo>
                  <a:lnTo>
                    <a:pt x="961" y="74"/>
                  </a:lnTo>
                  <a:lnTo>
                    <a:pt x="961" y="82"/>
                  </a:lnTo>
                  <a:lnTo>
                    <a:pt x="959" y="84"/>
                  </a:lnTo>
                  <a:lnTo>
                    <a:pt x="955" y="80"/>
                  </a:lnTo>
                  <a:lnTo>
                    <a:pt x="950" y="84"/>
                  </a:lnTo>
                  <a:lnTo>
                    <a:pt x="947" y="86"/>
                  </a:lnTo>
                  <a:lnTo>
                    <a:pt x="945" y="89"/>
                  </a:lnTo>
                  <a:lnTo>
                    <a:pt x="941" y="89"/>
                  </a:lnTo>
                  <a:lnTo>
                    <a:pt x="938" y="83"/>
                  </a:lnTo>
                  <a:lnTo>
                    <a:pt x="932" y="85"/>
                  </a:lnTo>
                  <a:lnTo>
                    <a:pt x="927" y="83"/>
                  </a:lnTo>
                  <a:lnTo>
                    <a:pt x="923" y="76"/>
                  </a:lnTo>
                  <a:lnTo>
                    <a:pt x="922" y="72"/>
                  </a:lnTo>
                  <a:lnTo>
                    <a:pt x="915" y="72"/>
                  </a:lnTo>
                  <a:lnTo>
                    <a:pt x="912" y="77"/>
                  </a:lnTo>
                  <a:lnTo>
                    <a:pt x="910" y="83"/>
                  </a:lnTo>
                  <a:lnTo>
                    <a:pt x="902" y="80"/>
                  </a:lnTo>
                  <a:lnTo>
                    <a:pt x="894" y="76"/>
                  </a:lnTo>
                  <a:lnTo>
                    <a:pt x="890" y="78"/>
                  </a:lnTo>
                  <a:lnTo>
                    <a:pt x="890" y="82"/>
                  </a:lnTo>
                  <a:lnTo>
                    <a:pt x="884" y="95"/>
                  </a:lnTo>
                  <a:lnTo>
                    <a:pt x="879" y="98"/>
                  </a:lnTo>
                  <a:lnTo>
                    <a:pt x="879" y="103"/>
                  </a:lnTo>
                  <a:lnTo>
                    <a:pt x="873" y="107"/>
                  </a:lnTo>
                  <a:lnTo>
                    <a:pt x="868" y="108"/>
                  </a:lnTo>
                  <a:lnTo>
                    <a:pt x="861" y="113"/>
                  </a:lnTo>
                  <a:lnTo>
                    <a:pt x="857" y="113"/>
                  </a:lnTo>
                  <a:lnTo>
                    <a:pt x="852" y="110"/>
                  </a:lnTo>
                  <a:lnTo>
                    <a:pt x="846" y="110"/>
                  </a:lnTo>
                  <a:lnTo>
                    <a:pt x="836" y="108"/>
                  </a:lnTo>
                  <a:lnTo>
                    <a:pt x="830" y="113"/>
                  </a:lnTo>
                  <a:lnTo>
                    <a:pt x="833" y="115"/>
                  </a:lnTo>
                  <a:lnTo>
                    <a:pt x="839" y="118"/>
                  </a:lnTo>
                  <a:lnTo>
                    <a:pt x="842" y="121"/>
                  </a:lnTo>
                  <a:lnTo>
                    <a:pt x="843" y="127"/>
                  </a:lnTo>
                  <a:lnTo>
                    <a:pt x="842" y="130"/>
                  </a:lnTo>
                  <a:lnTo>
                    <a:pt x="837" y="132"/>
                  </a:lnTo>
                  <a:lnTo>
                    <a:pt x="830" y="132"/>
                  </a:lnTo>
                  <a:lnTo>
                    <a:pt x="824" y="136"/>
                  </a:lnTo>
                  <a:lnTo>
                    <a:pt x="820" y="136"/>
                  </a:lnTo>
                  <a:lnTo>
                    <a:pt x="815" y="131"/>
                  </a:lnTo>
                  <a:lnTo>
                    <a:pt x="813" y="120"/>
                  </a:lnTo>
                  <a:lnTo>
                    <a:pt x="808" y="118"/>
                  </a:lnTo>
                  <a:lnTo>
                    <a:pt x="800" y="118"/>
                  </a:lnTo>
                  <a:lnTo>
                    <a:pt x="800" y="112"/>
                  </a:lnTo>
                  <a:lnTo>
                    <a:pt x="802" y="109"/>
                  </a:lnTo>
                  <a:lnTo>
                    <a:pt x="802" y="107"/>
                  </a:lnTo>
                  <a:lnTo>
                    <a:pt x="790" y="106"/>
                  </a:lnTo>
                  <a:lnTo>
                    <a:pt x="786" y="95"/>
                  </a:lnTo>
                  <a:lnTo>
                    <a:pt x="795" y="90"/>
                  </a:lnTo>
                  <a:lnTo>
                    <a:pt x="794" y="83"/>
                  </a:lnTo>
                  <a:lnTo>
                    <a:pt x="790" y="76"/>
                  </a:lnTo>
                  <a:lnTo>
                    <a:pt x="779" y="79"/>
                  </a:lnTo>
                  <a:lnTo>
                    <a:pt x="765" y="79"/>
                  </a:lnTo>
                  <a:lnTo>
                    <a:pt x="759" y="78"/>
                  </a:lnTo>
                  <a:lnTo>
                    <a:pt x="756" y="80"/>
                  </a:lnTo>
                  <a:lnTo>
                    <a:pt x="755" y="88"/>
                  </a:lnTo>
                  <a:lnTo>
                    <a:pt x="754" y="97"/>
                  </a:lnTo>
                  <a:lnTo>
                    <a:pt x="750" y="101"/>
                  </a:lnTo>
                  <a:lnTo>
                    <a:pt x="747" y="101"/>
                  </a:lnTo>
                  <a:lnTo>
                    <a:pt x="744" y="92"/>
                  </a:lnTo>
                  <a:lnTo>
                    <a:pt x="738" y="96"/>
                  </a:lnTo>
                  <a:lnTo>
                    <a:pt x="719" y="101"/>
                  </a:lnTo>
                  <a:lnTo>
                    <a:pt x="717" y="98"/>
                  </a:lnTo>
                  <a:lnTo>
                    <a:pt x="707" y="101"/>
                  </a:lnTo>
                  <a:lnTo>
                    <a:pt x="703" y="100"/>
                  </a:lnTo>
                  <a:lnTo>
                    <a:pt x="688" y="103"/>
                  </a:lnTo>
                  <a:lnTo>
                    <a:pt x="645" y="96"/>
                  </a:lnTo>
                  <a:lnTo>
                    <a:pt x="631" y="96"/>
                  </a:lnTo>
                  <a:lnTo>
                    <a:pt x="626" y="94"/>
                  </a:lnTo>
                  <a:lnTo>
                    <a:pt x="614" y="95"/>
                  </a:lnTo>
                  <a:lnTo>
                    <a:pt x="611" y="92"/>
                  </a:lnTo>
                  <a:lnTo>
                    <a:pt x="605" y="95"/>
                  </a:lnTo>
                  <a:lnTo>
                    <a:pt x="602" y="89"/>
                  </a:lnTo>
                  <a:lnTo>
                    <a:pt x="601" y="80"/>
                  </a:lnTo>
                  <a:lnTo>
                    <a:pt x="602" y="77"/>
                  </a:lnTo>
                  <a:lnTo>
                    <a:pt x="610" y="72"/>
                  </a:lnTo>
                  <a:lnTo>
                    <a:pt x="610" y="65"/>
                  </a:lnTo>
                  <a:lnTo>
                    <a:pt x="611" y="64"/>
                  </a:lnTo>
                  <a:lnTo>
                    <a:pt x="607" y="61"/>
                  </a:lnTo>
                  <a:lnTo>
                    <a:pt x="609" y="53"/>
                  </a:lnTo>
                  <a:lnTo>
                    <a:pt x="607" y="52"/>
                  </a:lnTo>
                  <a:lnTo>
                    <a:pt x="604" y="41"/>
                  </a:lnTo>
                  <a:lnTo>
                    <a:pt x="596" y="36"/>
                  </a:lnTo>
                  <a:lnTo>
                    <a:pt x="592" y="39"/>
                  </a:lnTo>
                  <a:lnTo>
                    <a:pt x="589" y="37"/>
                  </a:lnTo>
                  <a:lnTo>
                    <a:pt x="569" y="47"/>
                  </a:lnTo>
                  <a:lnTo>
                    <a:pt x="568" y="43"/>
                  </a:lnTo>
                  <a:lnTo>
                    <a:pt x="568" y="30"/>
                  </a:lnTo>
                  <a:lnTo>
                    <a:pt x="566" y="31"/>
                  </a:lnTo>
                  <a:lnTo>
                    <a:pt x="562" y="38"/>
                  </a:lnTo>
                  <a:lnTo>
                    <a:pt x="562" y="41"/>
                  </a:lnTo>
                  <a:lnTo>
                    <a:pt x="559" y="48"/>
                  </a:lnTo>
                  <a:lnTo>
                    <a:pt x="554" y="49"/>
                  </a:lnTo>
                  <a:lnTo>
                    <a:pt x="551" y="42"/>
                  </a:lnTo>
                  <a:lnTo>
                    <a:pt x="555" y="39"/>
                  </a:lnTo>
                  <a:lnTo>
                    <a:pt x="554" y="31"/>
                  </a:lnTo>
                  <a:lnTo>
                    <a:pt x="554" y="26"/>
                  </a:lnTo>
                  <a:lnTo>
                    <a:pt x="551" y="25"/>
                  </a:lnTo>
                  <a:lnTo>
                    <a:pt x="542" y="30"/>
                  </a:lnTo>
                  <a:lnTo>
                    <a:pt x="541" y="32"/>
                  </a:lnTo>
                  <a:lnTo>
                    <a:pt x="542" y="41"/>
                  </a:lnTo>
                  <a:lnTo>
                    <a:pt x="529" y="42"/>
                  </a:lnTo>
                  <a:lnTo>
                    <a:pt x="529" y="38"/>
                  </a:lnTo>
                  <a:lnTo>
                    <a:pt x="521" y="32"/>
                  </a:lnTo>
                  <a:lnTo>
                    <a:pt x="521" y="24"/>
                  </a:lnTo>
                  <a:lnTo>
                    <a:pt x="517" y="14"/>
                  </a:lnTo>
                  <a:lnTo>
                    <a:pt x="512" y="14"/>
                  </a:lnTo>
                  <a:lnTo>
                    <a:pt x="508" y="17"/>
                  </a:lnTo>
                  <a:lnTo>
                    <a:pt x="500" y="18"/>
                  </a:lnTo>
                  <a:lnTo>
                    <a:pt x="487" y="20"/>
                  </a:lnTo>
                  <a:lnTo>
                    <a:pt x="486" y="17"/>
                  </a:lnTo>
                  <a:lnTo>
                    <a:pt x="481" y="17"/>
                  </a:lnTo>
                  <a:lnTo>
                    <a:pt x="480" y="19"/>
                  </a:lnTo>
                  <a:lnTo>
                    <a:pt x="477" y="14"/>
                  </a:lnTo>
                  <a:lnTo>
                    <a:pt x="478" y="7"/>
                  </a:lnTo>
                  <a:lnTo>
                    <a:pt x="469" y="1"/>
                  </a:lnTo>
                  <a:lnTo>
                    <a:pt x="464" y="0"/>
                  </a:lnTo>
                  <a:lnTo>
                    <a:pt x="463" y="15"/>
                  </a:lnTo>
                  <a:lnTo>
                    <a:pt x="462" y="31"/>
                  </a:lnTo>
                  <a:lnTo>
                    <a:pt x="462" y="38"/>
                  </a:lnTo>
                  <a:lnTo>
                    <a:pt x="458" y="42"/>
                  </a:lnTo>
                  <a:lnTo>
                    <a:pt x="454" y="45"/>
                  </a:lnTo>
                  <a:lnTo>
                    <a:pt x="452" y="45"/>
                  </a:lnTo>
                  <a:lnTo>
                    <a:pt x="450" y="43"/>
                  </a:lnTo>
                  <a:lnTo>
                    <a:pt x="446" y="44"/>
                  </a:lnTo>
                  <a:lnTo>
                    <a:pt x="446" y="48"/>
                  </a:lnTo>
                  <a:lnTo>
                    <a:pt x="444" y="50"/>
                  </a:lnTo>
                  <a:lnTo>
                    <a:pt x="446" y="54"/>
                  </a:lnTo>
                  <a:lnTo>
                    <a:pt x="450" y="64"/>
                  </a:lnTo>
                  <a:lnTo>
                    <a:pt x="450" y="67"/>
                  </a:lnTo>
                  <a:lnTo>
                    <a:pt x="448" y="70"/>
                  </a:lnTo>
                  <a:lnTo>
                    <a:pt x="444" y="74"/>
                  </a:lnTo>
                  <a:lnTo>
                    <a:pt x="440" y="73"/>
                  </a:lnTo>
                  <a:lnTo>
                    <a:pt x="438" y="76"/>
                  </a:lnTo>
                  <a:lnTo>
                    <a:pt x="432" y="82"/>
                  </a:lnTo>
                  <a:lnTo>
                    <a:pt x="428" y="84"/>
                  </a:lnTo>
                  <a:lnTo>
                    <a:pt x="424" y="85"/>
                  </a:lnTo>
                  <a:lnTo>
                    <a:pt x="417" y="83"/>
                  </a:lnTo>
                  <a:lnTo>
                    <a:pt x="402" y="68"/>
                  </a:lnTo>
                  <a:lnTo>
                    <a:pt x="394" y="65"/>
                  </a:lnTo>
                  <a:lnTo>
                    <a:pt x="386" y="62"/>
                  </a:lnTo>
                  <a:lnTo>
                    <a:pt x="381" y="61"/>
                  </a:lnTo>
                  <a:lnTo>
                    <a:pt x="378" y="59"/>
                  </a:lnTo>
                  <a:lnTo>
                    <a:pt x="376" y="55"/>
                  </a:lnTo>
                  <a:lnTo>
                    <a:pt x="376" y="47"/>
                  </a:lnTo>
                  <a:lnTo>
                    <a:pt x="376" y="39"/>
                  </a:lnTo>
                  <a:lnTo>
                    <a:pt x="375" y="37"/>
                  </a:lnTo>
                  <a:lnTo>
                    <a:pt x="373" y="37"/>
                  </a:lnTo>
                  <a:lnTo>
                    <a:pt x="370" y="38"/>
                  </a:lnTo>
                  <a:lnTo>
                    <a:pt x="368" y="42"/>
                  </a:lnTo>
                  <a:lnTo>
                    <a:pt x="367" y="45"/>
                  </a:lnTo>
                  <a:lnTo>
                    <a:pt x="364" y="47"/>
                  </a:lnTo>
                  <a:lnTo>
                    <a:pt x="361" y="47"/>
                  </a:lnTo>
                  <a:lnTo>
                    <a:pt x="355" y="43"/>
                  </a:lnTo>
                  <a:lnTo>
                    <a:pt x="350" y="42"/>
                  </a:lnTo>
                  <a:lnTo>
                    <a:pt x="340" y="47"/>
                  </a:lnTo>
                  <a:lnTo>
                    <a:pt x="332" y="48"/>
                  </a:lnTo>
                  <a:lnTo>
                    <a:pt x="327" y="44"/>
                  </a:lnTo>
                  <a:lnTo>
                    <a:pt x="318" y="38"/>
                  </a:lnTo>
                  <a:lnTo>
                    <a:pt x="313" y="37"/>
                  </a:lnTo>
                  <a:lnTo>
                    <a:pt x="309" y="39"/>
                  </a:lnTo>
                  <a:lnTo>
                    <a:pt x="307" y="42"/>
                  </a:lnTo>
                  <a:lnTo>
                    <a:pt x="306" y="47"/>
                  </a:lnTo>
                  <a:lnTo>
                    <a:pt x="304" y="50"/>
                  </a:lnTo>
                  <a:lnTo>
                    <a:pt x="307" y="54"/>
                  </a:lnTo>
                  <a:lnTo>
                    <a:pt x="312" y="56"/>
                  </a:lnTo>
                  <a:lnTo>
                    <a:pt x="318" y="55"/>
                  </a:lnTo>
                  <a:lnTo>
                    <a:pt x="322" y="55"/>
                  </a:lnTo>
                  <a:lnTo>
                    <a:pt x="326" y="58"/>
                  </a:lnTo>
                  <a:lnTo>
                    <a:pt x="327" y="61"/>
                  </a:lnTo>
                  <a:lnTo>
                    <a:pt x="326" y="66"/>
                  </a:lnTo>
                  <a:lnTo>
                    <a:pt x="327" y="70"/>
                  </a:lnTo>
                  <a:lnTo>
                    <a:pt x="336" y="77"/>
                  </a:lnTo>
                  <a:lnTo>
                    <a:pt x="337" y="80"/>
                  </a:lnTo>
                  <a:lnTo>
                    <a:pt x="334" y="94"/>
                  </a:lnTo>
                  <a:lnTo>
                    <a:pt x="333" y="103"/>
                  </a:lnTo>
                  <a:lnTo>
                    <a:pt x="331" y="107"/>
                  </a:lnTo>
                  <a:lnTo>
                    <a:pt x="325" y="109"/>
                  </a:lnTo>
                  <a:lnTo>
                    <a:pt x="319" y="114"/>
                  </a:lnTo>
                  <a:lnTo>
                    <a:pt x="315" y="120"/>
                  </a:lnTo>
                  <a:lnTo>
                    <a:pt x="310" y="126"/>
                  </a:lnTo>
                  <a:lnTo>
                    <a:pt x="301" y="128"/>
                  </a:lnTo>
                  <a:lnTo>
                    <a:pt x="286" y="136"/>
                  </a:lnTo>
                  <a:lnTo>
                    <a:pt x="279" y="139"/>
                  </a:lnTo>
                  <a:lnTo>
                    <a:pt x="276" y="140"/>
                  </a:lnTo>
                  <a:lnTo>
                    <a:pt x="270" y="139"/>
                  </a:lnTo>
                  <a:lnTo>
                    <a:pt x="266" y="138"/>
                  </a:lnTo>
                  <a:lnTo>
                    <a:pt x="258" y="132"/>
                  </a:lnTo>
                  <a:lnTo>
                    <a:pt x="259" y="138"/>
                  </a:lnTo>
                  <a:lnTo>
                    <a:pt x="255" y="142"/>
                  </a:lnTo>
                  <a:lnTo>
                    <a:pt x="251" y="143"/>
                  </a:lnTo>
                  <a:lnTo>
                    <a:pt x="245" y="140"/>
                  </a:lnTo>
                  <a:lnTo>
                    <a:pt x="240" y="139"/>
                  </a:lnTo>
                  <a:lnTo>
                    <a:pt x="234" y="140"/>
                  </a:lnTo>
                  <a:lnTo>
                    <a:pt x="228" y="148"/>
                  </a:lnTo>
                  <a:lnTo>
                    <a:pt x="227" y="161"/>
                  </a:lnTo>
                  <a:lnTo>
                    <a:pt x="228" y="169"/>
                  </a:lnTo>
                  <a:lnTo>
                    <a:pt x="224" y="183"/>
                  </a:lnTo>
                  <a:lnTo>
                    <a:pt x="218" y="196"/>
                  </a:lnTo>
                  <a:lnTo>
                    <a:pt x="210" y="210"/>
                  </a:lnTo>
                  <a:lnTo>
                    <a:pt x="206" y="215"/>
                  </a:lnTo>
                  <a:lnTo>
                    <a:pt x="205" y="221"/>
                  </a:lnTo>
                  <a:lnTo>
                    <a:pt x="207" y="231"/>
                  </a:lnTo>
                  <a:lnTo>
                    <a:pt x="209" y="237"/>
                  </a:lnTo>
                  <a:lnTo>
                    <a:pt x="211" y="240"/>
                  </a:lnTo>
                  <a:lnTo>
                    <a:pt x="213" y="240"/>
                  </a:lnTo>
                  <a:lnTo>
                    <a:pt x="219" y="241"/>
                  </a:lnTo>
                  <a:lnTo>
                    <a:pt x="223" y="243"/>
                  </a:lnTo>
                  <a:lnTo>
                    <a:pt x="223" y="246"/>
                  </a:lnTo>
                  <a:lnTo>
                    <a:pt x="222" y="256"/>
                  </a:lnTo>
                  <a:lnTo>
                    <a:pt x="219" y="259"/>
                  </a:lnTo>
                  <a:lnTo>
                    <a:pt x="217" y="259"/>
                  </a:lnTo>
                  <a:lnTo>
                    <a:pt x="200" y="261"/>
                  </a:lnTo>
                  <a:lnTo>
                    <a:pt x="183" y="258"/>
                  </a:lnTo>
                  <a:lnTo>
                    <a:pt x="179" y="259"/>
                  </a:lnTo>
                  <a:lnTo>
                    <a:pt x="176" y="263"/>
                  </a:lnTo>
                  <a:lnTo>
                    <a:pt x="174" y="273"/>
                  </a:lnTo>
                  <a:lnTo>
                    <a:pt x="173" y="276"/>
                  </a:lnTo>
                  <a:lnTo>
                    <a:pt x="175" y="277"/>
                  </a:lnTo>
                  <a:lnTo>
                    <a:pt x="177" y="277"/>
                  </a:lnTo>
                  <a:lnTo>
                    <a:pt x="183" y="280"/>
                  </a:lnTo>
                  <a:lnTo>
                    <a:pt x="187" y="285"/>
                  </a:lnTo>
                  <a:lnTo>
                    <a:pt x="186" y="291"/>
                  </a:lnTo>
                  <a:lnTo>
                    <a:pt x="182" y="296"/>
                  </a:lnTo>
                  <a:lnTo>
                    <a:pt x="179" y="298"/>
                  </a:lnTo>
                  <a:lnTo>
                    <a:pt x="171" y="298"/>
                  </a:lnTo>
                  <a:lnTo>
                    <a:pt x="168" y="287"/>
                  </a:lnTo>
                  <a:lnTo>
                    <a:pt x="162" y="282"/>
                  </a:lnTo>
                  <a:lnTo>
                    <a:pt x="150" y="277"/>
                  </a:lnTo>
                  <a:lnTo>
                    <a:pt x="147" y="274"/>
                  </a:lnTo>
                  <a:lnTo>
                    <a:pt x="135" y="263"/>
                  </a:lnTo>
                  <a:lnTo>
                    <a:pt x="133" y="263"/>
                  </a:lnTo>
                  <a:lnTo>
                    <a:pt x="131" y="267"/>
                  </a:lnTo>
                  <a:lnTo>
                    <a:pt x="128" y="273"/>
                  </a:lnTo>
                  <a:lnTo>
                    <a:pt x="120" y="286"/>
                  </a:lnTo>
                  <a:lnTo>
                    <a:pt x="113" y="289"/>
                  </a:lnTo>
                  <a:lnTo>
                    <a:pt x="107" y="291"/>
                  </a:lnTo>
                  <a:lnTo>
                    <a:pt x="90" y="287"/>
                  </a:lnTo>
                  <a:lnTo>
                    <a:pt x="79" y="283"/>
                  </a:lnTo>
                  <a:lnTo>
                    <a:pt x="77" y="280"/>
                  </a:lnTo>
                  <a:lnTo>
                    <a:pt x="75" y="273"/>
                  </a:lnTo>
                  <a:lnTo>
                    <a:pt x="69" y="257"/>
                  </a:lnTo>
                  <a:lnTo>
                    <a:pt x="69" y="251"/>
                  </a:lnTo>
                  <a:lnTo>
                    <a:pt x="69" y="241"/>
                  </a:lnTo>
                  <a:lnTo>
                    <a:pt x="69" y="239"/>
                  </a:lnTo>
                  <a:lnTo>
                    <a:pt x="66" y="237"/>
                  </a:lnTo>
                  <a:lnTo>
                    <a:pt x="59" y="239"/>
                  </a:lnTo>
                  <a:lnTo>
                    <a:pt x="55" y="243"/>
                  </a:lnTo>
                  <a:lnTo>
                    <a:pt x="43" y="256"/>
                  </a:lnTo>
                  <a:lnTo>
                    <a:pt x="35" y="258"/>
                  </a:lnTo>
                  <a:lnTo>
                    <a:pt x="32" y="262"/>
                  </a:lnTo>
                  <a:lnTo>
                    <a:pt x="28" y="264"/>
                  </a:lnTo>
                  <a:lnTo>
                    <a:pt x="24" y="263"/>
                  </a:lnTo>
                  <a:lnTo>
                    <a:pt x="20" y="263"/>
                  </a:lnTo>
                  <a:lnTo>
                    <a:pt x="16" y="264"/>
                  </a:lnTo>
                  <a:lnTo>
                    <a:pt x="12" y="268"/>
                  </a:lnTo>
                  <a:lnTo>
                    <a:pt x="12" y="273"/>
                  </a:lnTo>
                  <a:lnTo>
                    <a:pt x="6" y="280"/>
                  </a:lnTo>
                  <a:lnTo>
                    <a:pt x="1" y="287"/>
                  </a:lnTo>
                  <a:lnTo>
                    <a:pt x="1" y="291"/>
                  </a:lnTo>
                  <a:lnTo>
                    <a:pt x="0" y="298"/>
                  </a:lnTo>
                  <a:lnTo>
                    <a:pt x="1" y="305"/>
                  </a:lnTo>
                  <a:lnTo>
                    <a:pt x="0" y="309"/>
                  </a:lnTo>
                  <a:lnTo>
                    <a:pt x="1" y="311"/>
                  </a:lnTo>
                  <a:lnTo>
                    <a:pt x="2" y="312"/>
                  </a:lnTo>
                  <a:lnTo>
                    <a:pt x="1" y="315"/>
                  </a:lnTo>
                  <a:lnTo>
                    <a:pt x="0" y="318"/>
                  </a:lnTo>
                  <a:lnTo>
                    <a:pt x="2" y="321"/>
                  </a:lnTo>
                  <a:lnTo>
                    <a:pt x="1" y="324"/>
                  </a:lnTo>
                  <a:lnTo>
                    <a:pt x="2" y="326"/>
                  </a:lnTo>
                  <a:lnTo>
                    <a:pt x="4" y="328"/>
                  </a:lnTo>
                  <a:lnTo>
                    <a:pt x="4" y="329"/>
                  </a:lnTo>
                  <a:lnTo>
                    <a:pt x="5" y="330"/>
                  </a:lnTo>
                  <a:lnTo>
                    <a:pt x="6" y="334"/>
                  </a:lnTo>
                  <a:lnTo>
                    <a:pt x="6" y="339"/>
                  </a:lnTo>
                  <a:lnTo>
                    <a:pt x="2" y="348"/>
                  </a:lnTo>
                  <a:lnTo>
                    <a:pt x="0" y="357"/>
                  </a:lnTo>
                </a:path>
              </a:pathLst>
            </a:custGeom>
            <a:noFill/>
            <a:ln w="158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pl-PL"/>
            </a:p>
          </p:txBody>
        </p:sp>
        <p:sp>
          <p:nvSpPr>
            <p:cNvPr id="298" name="Freeform 93">
              <a:extLst>
                <a:ext uri="{FF2B5EF4-FFF2-40B4-BE49-F238E27FC236}">
                  <a16:creationId xmlns:a16="http://schemas.microsoft.com/office/drawing/2014/main" id="{6D03B274-3231-566D-DA58-407ABBEAF442}"/>
                </a:ext>
              </a:extLst>
            </p:cNvPr>
            <p:cNvSpPr>
              <a:spLocks/>
            </p:cNvSpPr>
            <p:nvPr/>
          </p:nvSpPr>
          <p:spPr bwMode="auto">
            <a:xfrm>
              <a:off x="2717" y="1872"/>
              <a:ext cx="205" cy="288"/>
            </a:xfrm>
            <a:custGeom>
              <a:avLst/>
              <a:gdLst>
                <a:gd name="T0" fmla="*/ 1 w 410"/>
                <a:gd name="T1" fmla="*/ 1 h 576"/>
                <a:gd name="T2" fmla="*/ 1 w 410"/>
                <a:gd name="T3" fmla="*/ 1 h 576"/>
                <a:gd name="T4" fmla="*/ 1 w 410"/>
                <a:gd name="T5" fmla="*/ 1 h 576"/>
                <a:gd name="T6" fmla="*/ 1 w 410"/>
                <a:gd name="T7" fmla="*/ 1 h 576"/>
                <a:gd name="T8" fmla="*/ 1 w 410"/>
                <a:gd name="T9" fmla="*/ 1 h 576"/>
                <a:gd name="T10" fmla="*/ 1 w 410"/>
                <a:gd name="T11" fmla="*/ 1 h 576"/>
                <a:gd name="T12" fmla="*/ 1 w 410"/>
                <a:gd name="T13" fmla="*/ 1 h 576"/>
                <a:gd name="T14" fmla="*/ 1 w 410"/>
                <a:gd name="T15" fmla="*/ 1 h 576"/>
                <a:gd name="T16" fmla="*/ 1 w 410"/>
                <a:gd name="T17" fmla="*/ 1 h 576"/>
                <a:gd name="T18" fmla="*/ 1 w 410"/>
                <a:gd name="T19" fmla="*/ 1 h 576"/>
                <a:gd name="T20" fmla="*/ 1 w 410"/>
                <a:gd name="T21" fmla="*/ 1 h 576"/>
                <a:gd name="T22" fmla="*/ 1 w 410"/>
                <a:gd name="T23" fmla="*/ 1 h 576"/>
                <a:gd name="T24" fmla="*/ 1 w 410"/>
                <a:gd name="T25" fmla="*/ 1 h 576"/>
                <a:gd name="T26" fmla="*/ 1 w 410"/>
                <a:gd name="T27" fmla="*/ 1 h 576"/>
                <a:gd name="T28" fmla="*/ 1 w 410"/>
                <a:gd name="T29" fmla="*/ 1 h 576"/>
                <a:gd name="T30" fmla="*/ 1 w 410"/>
                <a:gd name="T31" fmla="*/ 1 h 576"/>
                <a:gd name="T32" fmla="*/ 1 w 410"/>
                <a:gd name="T33" fmla="*/ 1 h 576"/>
                <a:gd name="T34" fmla="*/ 1 w 410"/>
                <a:gd name="T35" fmla="*/ 1 h 576"/>
                <a:gd name="T36" fmla="*/ 1 w 410"/>
                <a:gd name="T37" fmla="*/ 1 h 576"/>
                <a:gd name="T38" fmla="*/ 1 w 410"/>
                <a:gd name="T39" fmla="*/ 1 h 576"/>
                <a:gd name="T40" fmla="*/ 1 w 410"/>
                <a:gd name="T41" fmla="*/ 1 h 576"/>
                <a:gd name="T42" fmla="*/ 1 w 410"/>
                <a:gd name="T43" fmla="*/ 1 h 576"/>
                <a:gd name="T44" fmla="*/ 1 w 410"/>
                <a:gd name="T45" fmla="*/ 1 h 576"/>
                <a:gd name="T46" fmla="*/ 1 w 410"/>
                <a:gd name="T47" fmla="*/ 1 h 576"/>
                <a:gd name="T48" fmla="*/ 1 w 410"/>
                <a:gd name="T49" fmla="*/ 1 h 576"/>
                <a:gd name="T50" fmla="*/ 1 w 410"/>
                <a:gd name="T51" fmla="*/ 1 h 576"/>
                <a:gd name="T52" fmla="*/ 1 w 410"/>
                <a:gd name="T53" fmla="*/ 1 h 576"/>
                <a:gd name="T54" fmla="*/ 1 w 410"/>
                <a:gd name="T55" fmla="*/ 1 h 576"/>
                <a:gd name="T56" fmla="*/ 1 w 410"/>
                <a:gd name="T57" fmla="*/ 1 h 576"/>
                <a:gd name="T58" fmla="*/ 1 w 410"/>
                <a:gd name="T59" fmla="*/ 1 h 576"/>
                <a:gd name="T60" fmla="*/ 1 w 410"/>
                <a:gd name="T61" fmla="*/ 1 h 576"/>
                <a:gd name="T62" fmla="*/ 1 w 410"/>
                <a:gd name="T63" fmla="*/ 1 h 576"/>
                <a:gd name="T64" fmla="*/ 1 w 410"/>
                <a:gd name="T65" fmla="*/ 1 h 576"/>
                <a:gd name="T66" fmla="*/ 1 w 410"/>
                <a:gd name="T67" fmla="*/ 1 h 576"/>
                <a:gd name="T68" fmla="*/ 1 w 410"/>
                <a:gd name="T69" fmla="*/ 1 h 576"/>
                <a:gd name="T70" fmla="*/ 1 w 410"/>
                <a:gd name="T71" fmla="*/ 1 h 576"/>
                <a:gd name="T72" fmla="*/ 1 w 410"/>
                <a:gd name="T73" fmla="*/ 1 h 576"/>
                <a:gd name="T74" fmla="*/ 1 w 410"/>
                <a:gd name="T75" fmla="*/ 1 h 576"/>
                <a:gd name="T76" fmla="*/ 1 w 410"/>
                <a:gd name="T77" fmla="*/ 1 h 576"/>
                <a:gd name="T78" fmla="*/ 1 w 410"/>
                <a:gd name="T79" fmla="*/ 1 h 576"/>
                <a:gd name="T80" fmla="*/ 1 w 410"/>
                <a:gd name="T81" fmla="*/ 1 h 576"/>
                <a:gd name="T82" fmla="*/ 1 w 410"/>
                <a:gd name="T83" fmla="*/ 1 h 576"/>
                <a:gd name="T84" fmla="*/ 1 w 410"/>
                <a:gd name="T85" fmla="*/ 1 h 576"/>
                <a:gd name="T86" fmla="*/ 1 w 410"/>
                <a:gd name="T87" fmla="*/ 1 h 576"/>
                <a:gd name="T88" fmla="*/ 1 w 410"/>
                <a:gd name="T89" fmla="*/ 1 h 576"/>
                <a:gd name="T90" fmla="*/ 1 w 410"/>
                <a:gd name="T91" fmla="*/ 1 h 576"/>
                <a:gd name="T92" fmla="*/ 1 w 410"/>
                <a:gd name="T93" fmla="*/ 1 h 576"/>
                <a:gd name="T94" fmla="*/ 1 w 410"/>
                <a:gd name="T95" fmla="*/ 1 h 576"/>
                <a:gd name="T96" fmla="*/ 1 w 410"/>
                <a:gd name="T97" fmla="*/ 1 h 576"/>
                <a:gd name="T98" fmla="*/ 1 w 410"/>
                <a:gd name="T99" fmla="*/ 1 h 576"/>
                <a:gd name="T100" fmla="*/ 1 w 410"/>
                <a:gd name="T101" fmla="*/ 1 h 576"/>
                <a:gd name="T102" fmla="*/ 1 w 410"/>
                <a:gd name="T103" fmla="*/ 1 h 57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410"/>
                <a:gd name="T157" fmla="*/ 0 h 576"/>
                <a:gd name="T158" fmla="*/ 410 w 410"/>
                <a:gd name="T159" fmla="*/ 576 h 57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410" h="576">
                  <a:moveTo>
                    <a:pt x="0" y="502"/>
                  </a:moveTo>
                  <a:lnTo>
                    <a:pt x="4" y="499"/>
                  </a:lnTo>
                  <a:lnTo>
                    <a:pt x="9" y="501"/>
                  </a:lnTo>
                  <a:lnTo>
                    <a:pt x="11" y="500"/>
                  </a:lnTo>
                  <a:lnTo>
                    <a:pt x="13" y="503"/>
                  </a:lnTo>
                  <a:lnTo>
                    <a:pt x="16" y="520"/>
                  </a:lnTo>
                  <a:lnTo>
                    <a:pt x="27" y="520"/>
                  </a:lnTo>
                  <a:lnTo>
                    <a:pt x="41" y="522"/>
                  </a:lnTo>
                  <a:lnTo>
                    <a:pt x="42" y="523"/>
                  </a:lnTo>
                  <a:lnTo>
                    <a:pt x="42" y="529"/>
                  </a:lnTo>
                  <a:lnTo>
                    <a:pt x="46" y="532"/>
                  </a:lnTo>
                  <a:lnTo>
                    <a:pt x="47" y="536"/>
                  </a:lnTo>
                  <a:lnTo>
                    <a:pt x="37" y="540"/>
                  </a:lnTo>
                  <a:lnTo>
                    <a:pt x="40" y="548"/>
                  </a:lnTo>
                  <a:lnTo>
                    <a:pt x="49" y="547"/>
                  </a:lnTo>
                  <a:lnTo>
                    <a:pt x="60" y="549"/>
                  </a:lnTo>
                  <a:lnTo>
                    <a:pt x="66" y="554"/>
                  </a:lnTo>
                  <a:lnTo>
                    <a:pt x="66" y="567"/>
                  </a:lnTo>
                  <a:lnTo>
                    <a:pt x="76" y="567"/>
                  </a:lnTo>
                  <a:lnTo>
                    <a:pt x="79" y="570"/>
                  </a:lnTo>
                  <a:lnTo>
                    <a:pt x="85" y="576"/>
                  </a:lnTo>
                  <a:lnTo>
                    <a:pt x="89" y="573"/>
                  </a:lnTo>
                  <a:lnTo>
                    <a:pt x="95" y="573"/>
                  </a:lnTo>
                  <a:lnTo>
                    <a:pt x="100" y="574"/>
                  </a:lnTo>
                  <a:lnTo>
                    <a:pt x="108" y="574"/>
                  </a:lnTo>
                  <a:lnTo>
                    <a:pt x="109" y="572"/>
                  </a:lnTo>
                  <a:lnTo>
                    <a:pt x="108" y="571"/>
                  </a:lnTo>
                  <a:lnTo>
                    <a:pt x="106" y="565"/>
                  </a:lnTo>
                  <a:lnTo>
                    <a:pt x="118" y="564"/>
                  </a:lnTo>
                  <a:lnTo>
                    <a:pt x="126" y="558"/>
                  </a:lnTo>
                  <a:lnTo>
                    <a:pt x="139" y="550"/>
                  </a:lnTo>
                  <a:lnTo>
                    <a:pt x="153" y="555"/>
                  </a:lnTo>
                  <a:lnTo>
                    <a:pt x="173" y="550"/>
                  </a:lnTo>
                  <a:lnTo>
                    <a:pt x="180" y="554"/>
                  </a:lnTo>
                  <a:lnTo>
                    <a:pt x="180" y="556"/>
                  </a:lnTo>
                  <a:lnTo>
                    <a:pt x="185" y="555"/>
                  </a:lnTo>
                  <a:lnTo>
                    <a:pt x="197" y="544"/>
                  </a:lnTo>
                  <a:lnTo>
                    <a:pt x="199" y="547"/>
                  </a:lnTo>
                  <a:lnTo>
                    <a:pt x="210" y="530"/>
                  </a:lnTo>
                  <a:lnTo>
                    <a:pt x="215" y="534"/>
                  </a:lnTo>
                  <a:lnTo>
                    <a:pt x="212" y="536"/>
                  </a:lnTo>
                  <a:lnTo>
                    <a:pt x="211" y="538"/>
                  </a:lnTo>
                  <a:lnTo>
                    <a:pt x="226" y="552"/>
                  </a:lnTo>
                  <a:lnTo>
                    <a:pt x="229" y="552"/>
                  </a:lnTo>
                  <a:lnTo>
                    <a:pt x="230" y="550"/>
                  </a:lnTo>
                  <a:lnTo>
                    <a:pt x="232" y="547"/>
                  </a:lnTo>
                  <a:lnTo>
                    <a:pt x="223" y="538"/>
                  </a:lnTo>
                  <a:lnTo>
                    <a:pt x="222" y="540"/>
                  </a:lnTo>
                  <a:lnTo>
                    <a:pt x="218" y="536"/>
                  </a:lnTo>
                  <a:lnTo>
                    <a:pt x="220" y="535"/>
                  </a:lnTo>
                  <a:lnTo>
                    <a:pt x="217" y="525"/>
                  </a:lnTo>
                  <a:lnTo>
                    <a:pt x="217" y="524"/>
                  </a:lnTo>
                  <a:lnTo>
                    <a:pt x="230" y="526"/>
                  </a:lnTo>
                  <a:lnTo>
                    <a:pt x="230" y="525"/>
                  </a:lnTo>
                  <a:lnTo>
                    <a:pt x="233" y="525"/>
                  </a:lnTo>
                  <a:lnTo>
                    <a:pt x="234" y="523"/>
                  </a:lnTo>
                  <a:lnTo>
                    <a:pt x="236" y="522"/>
                  </a:lnTo>
                  <a:lnTo>
                    <a:pt x="238" y="519"/>
                  </a:lnTo>
                  <a:lnTo>
                    <a:pt x="236" y="518"/>
                  </a:lnTo>
                  <a:lnTo>
                    <a:pt x="236" y="514"/>
                  </a:lnTo>
                  <a:lnTo>
                    <a:pt x="248" y="503"/>
                  </a:lnTo>
                  <a:lnTo>
                    <a:pt x="254" y="491"/>
                  </a:lnTo>
                  <a:lnTo>
                    <a:pt x="252" y="488"/>
                  </a:lnTo>
                  <a:lnTo>
                    <a:pt x="263" y="479"/>
                  </a:lnTo>
                  <a:lnTo>
                    <a:pt x="274" y="479"/>
                  </a:lnTo>
                  <a:lnTo>
                    <a:pt x="270" y="467"/>
                  </a:lnTo>
                  <a:lnTo>
                    <a:pt x="268" y="469"/>
                  </a:lnTo>
                  <a:lnTo>
                    <a:pt x="265" y="464"/>
                  </a:lnTo>
                  <a:lnTo>
                    <a:pt x="270" y="460"/>
                  </a:lnTo>
                  <a:lnTo>
                    <a:pt x="276" y="445"/>
                  </a:lnTo>
                  <a:lnTo>
                    <a:pt x="275" y="439"/>
                  </a:lnTo>
                  <a:lnTo>
                    <a:pt x="266" y="427"/>
                  </a:lnTo>
                  <a:lnTo>
                    <a:pt x="264" y="429"/>
                  </a:lnTo>
                  <a:lnTo>
                    <a:pt x="262" y="427"/>
                  </a:lnTo>
                  <a:lnTo>
                    <a:pt x="248" y="427"/>
                  </a:lnTo>
                  <a:lnTo>
                    <a:pt x="245" y="419"/>
                  </a:lnTo>
                  <a:lnTo>
                    <a:pt x="245" y="415"/>
                  </a:lnTo>
                  <a:lnTo>
                    <a:pt x="247" y="413"/>
                  </a:lnTo>
                  <a:lnTo>
                    <a:pt x="250" y="407"/>
                  </a:lnTo>
                  <a:lnTo>
                    <a:pt x="257" y="407"/>
                  </a:lnTo>
                  <a:lnTo>
                    <a:pt x="258" y="409"/>
                  </a:lnTo>
                  <a:lnTo>
                    <a:pt x="264" y="404"/>
                  </a:lnTo>
                  <a:lnTo>
                    <a:pt x="274" y="411"/>
                  </a:lnTo>
                  <a:lnTo>
                    <a:pt x="276" y="407"/>
                  </a:lnTo>
                  <a:lnTo>
                    <a:pt x="280" y="406"/>
                  </a:lnTo>
                  <a:lnTo>
                    <a:pt x="288" y="405"/>
                  </a:lnTo>
                  <a:lnTo>
                    <a:pt x="288" y="404"/>
                  </a:lnTo>
                  <a:lnTo>
                    <a:pt x="290" y="401"/>
                  </a:lnTo>
                  <a:lnTo>
                    <a:pt x="289" y="398"/>
                  </a:lnTo>
                  <a:lnTo>
                    <a:pt x="293" y="395"/>
                  </a:lnTo>
                  <a:lnTo>
                    <a:pt x="298" y="381"/>
                  </a:lnTo>
                  <a:lnTo>
                    <a:pt x="295" y="375"/>
                  </a:lnTo>
                  <a:lnTo>
                    <a:pt x="298" y="369"/>
                  </a:lnTo>
                  <a:lnTo>
                    <a:pt x="299" y="364"/>
                  </a:lnTo>
                  <a:lnTo>
                    <a:pt x="308" y="363"/>
                  </a:lnTo>
                  <a:lnTo>
                    <a:pt x="314" y="360"/>
                  </a:lnTo>
                  <a:lnTo>
                    <a:pt x="311" y="356"/>
                  </a:lnTo>
                  <a:lnTo>
                    <a:pt x="311" y="345"/>
                  </a:lnTo>
                  <a:lnTo>
                    <a:pt x="316" y="336"/>
                  </a:lnTo>
                  <a:lnTo>
                    <a:pt x="316" y="330"/>
                  </a:lnTo>
                  <a:lnTo>
                    <a:pt x="322" y="326"/>
                  </a:lnTo>
                  <a:lnTo>
                    <a:pt x="328" y="324"/>
                  </a:lnTo>
                  <a:lnTo>
                    <a:pt x="330" y="321"/>
                  </a:lnTo>
                  <a:lnTo>
                    <a:pt x="335" y="321"/>
                  </a:lnTo>
                  <a:lnTo>
                    <a:pt x="337" y="318"/>
                  </a:lnTo>
                  <a:lnTo>
                    <a:pt x="330" y="309"/>
                  </a:lnTo>
                  <a:lnTo>
                    <a:pt x="313" y="308"/>
                  </a:lnTo>
                  <a:lnTo>
                    <a:pt x="299" y="305"/>
                  </a:lnTo>
                  <a:lnTo>
                    <a:pt x="290" y="305"/>
                  </a:lnTo>
                  <a:lnTo>
                    <a:pt x="286" y="300"/>
                  </a:lnTo>
                  <a:lnTo>
                    <a:pt x="282" y="300"/>
                  </a:lnTo>
                  <a:lnTo>
                    <a:pt x="281" y="293"/>
                  </a:lnTo>
                  <a:lnTo>
                    <a:pt x="287" y="294"/>
                  </a:lnTo>
                  <a:lnTo>
                    <a:pt x="284" y="287"/>
                  </a:lnTo>
                  <a:lnTo>
                    <a:pt x="286" y="287"/>
                  </a:lnTo>
                  <a:lnTo>
                    <a:pt x="290" y="293"/>
                  </a:lnTo>
                  <a:lnTo>
                    <a:pt x="293" y="293"/>
                  </a:lnTo>
                  <a:lnTo>
                    <a:pt x="299" y="302"/>
                  </a:lnTo>
                  <a:lnTo>
                    <a:pt x="302" y="300"/>
                  </a:lnTo>
                  <a:lnTo>
                    <a:pt x="305" y="290"/>
                  </a:lnTo>
                  <a:lnTo>
                    <a:pt x="298" y="268"/>
                  </a:lnTo>
                  <a:lnTo>
                    <a:pt x="292" y="250"/>
                  </a:lnTo>
                  <a:lnTo>
                    <a:pt x="308" y="245"/>
                  </a:lnTo>
                  <a:lnTo>
                    <a:pt x="319" y="244"/>
                  </a:lnTo>
                  <a:lnTo>
                    <a:pt x="326" y="239"/>
                  </a:lnTo>
                  <a:lnTo>
                    <a:pt x="332" y="234"/>
                  </a:lnTo>
                  <a:lnTo>
                    <a:pt x="331" y="219"/>
                  </a:lnTo>
                  <a:lnTo>
                    <a:pt x="331" y="211"/>
                  </a:lnTo>
                  <a:lnTo>
                    <a:pt x="343" y="208"/>
                  </a:lnTo>
                  <a:lnTo>
                    <a:pt x="348" y="202"/>
                  </a:lnTo>
                  <a:lnTo>
                    <a:pt x="349" y="189"/>
                  </a:lnTo>
                  <a:lnTo>
                    <a:pt x="342" y="184"/>
                  </a:lnTo>
                  <a:lnTo>
                    <a:pt x="318" y="173"/>
                  </a:lnTo>
                  <a:lnTo>
                    <a:pt x="306" y="172"/>
                  </a:lnTo>
                  <a:lnTo>
                    <a:pt x="308" y="160"/>
                  </a:lnTo>
                  <a:lnTo>
                    <a:pt x="306" y="155"/>
                  </a:lnTo>
                  <a:lnTo>
                    <a:pt x="308" y="155"/>
                  </a:lnTo>
                  <a:lnTo>
                    <a:pt x="313" y="154"/>
                  </a:lnTo>
                  <a:lnTo>
                    <a:pt x="314" y="147"/>
                  </a:lnTo>
                  <a:lnTo>
                    <a:pt x="323" y="145"/>
                  </a:lnTo>
                  <a:lnTo>
                    <a:pt x="328" y="147"/>
                  </a:lnTo>
                  <a:lnTo>
                    <a:pt x="330" y="144"/>
                  </a:lnTo>
                  <a:lnTo>
                    <a:pt x="331" y="134"/>
                  </a:lnTo>
                  <a:lnTo>
                    <a:pt x="332" y="132"/>
                  </a:lnTo>
                  <a:lnTo>
                    <a:pt x="334" y="127"/>
                  </a:lnTo>
                  <a:lnTo>
                    <a:pt x="334" y="116"/>
                  </a:lnTo>
                  <a:lnTo>
                    <a:pt x="335" y="113"/>
                  </a:lnTo>
                  <a:lnTo>
                    <a:pt x="337" y="110"/>
                  </a:lnTo>
                  <a:lnTo>
                    <a:pt x="341" y="109"/>
                  </a:lnTo>
                  <a:lnTo>
                    <a:pt x="347" y="108"/>
                  </a:lnTo>
                  <a:lnTo>
                    <a:pt x="347" y="106"/>
                  </a:lnTo>
                  <a:lnTo>
                    <a:pt x="349" y="101"/>
                  </a:lnTo>
                  <a:lnTo>
                    <a:pt x="354" y="102"/>
                  </a:lnTo>
                  <a:lnTo>
                    <a:pt x="356" y="104"/>
                  </a:lnTo>
                  <a:lnTo>
                    <a:pt x="358" y="108"/>
                  </a:lnTo>
                  <a:lnTo>
                    <a:pt x="361" y="107"/>
                  </a:lnTo>
                  <a:lnTo>
                    <a:pt x="361" y="106"/>
                  </a:lnTo>
                  <a:lnTo>
                    <a:pt x="362" y="103"/>
                  </a:lnTo>
                  <a:lnTo>
                    <a:pt x="361" y="102"/>
                  </a:lnTo>
                  <a:lnTo>
                    <a:pt x="360" y="101"/>
                  </a:lnTo>
                  <a:lnTo>
                    <a:pt x="356" y="95"/>
                  </a:lnTo>
                  <a:lnTo>
                    <a:pt x="349" y="96"/>
                  </a:lnTo>
                  <a:lnTo>
                    <a:pt x="348" y="82"/>
                  </a:lnTo>
                  <a:lnTo>
                    <a:pt x="349" y="77"/>
                  </a:lnTo>
                  <a:lnTo>
                    <a:pt x="354" y="62"/>
                  </a:lnTo>
                  <a:lnTo>
                    <a:pt x="349" y="54"/>
                  </a:lnTo>
                  <a:lnTo>
                    <a:pt x="348" y="47"/>
                  </a:lnTo>
                  <a:lnTo>
                    <a:pt x="347" y="43"/>
                  </a:lnTo>
                  <a:lnTo>
                    <a:pt x="350" y="40"/>
                  </a:lnTo>
                  <a:lnTo>
                    <a:pt x="355" y="41"/>
                  </a:lnTo>
                  <a:lnTo>
                    <a:pt x="359" y="37"/>
                  </a:lnTo>
                  <a:lnTo>
                    <a:pt x="378" y="48"/>
                  </a:lnTo>
                  <a:lnTo>
                    <a:pt x="379" y="46"/>
                  </a:lnTo>
                  <a:lnTo>
                    <a:pt x="384" y="47"/>
                  </a:lnTo>
                  <a:lnTo>
                    <a:pt x="389" y="50"/>
                  </a:lnTo>
                  <a:lnTo>
                    <a:pt x="391" y="58"/>
                  </a:lnTo>
                  <a:lnTo>
                    <a:pt x="406" y="59"/>
                  </a:lnTo>
                  <a:lnTo>
                    <a:pt x="410" y="58"/>
                  </a:lnTo>
                  <a:lnTo>
                    <a:pt x="408" y="54"/>
                  </a:lnTo>
                  <a:lnTo>
                    <a:pt x="406" y="54"/>
                  </a:lnTo>
                  <a:lnTo>
                    <a:pt x="401" y="52"/>
                  </a:lnTo>
                  <a:lnTo>
                    <a:pt x="400" y="49"/>
                  </a:lnTo>
                  <a:lnTo>
                    <a:pt x="401" y="47"/>
                  </a:lnTo>
                  <a:lnTo>
                    <a:pt x="400" y="42"/>
                  </a:lnTo>
                  <a:lnTo>
                    <a:pt x="403" y="40"/>
                  </a:lnTo>
                  <a:lnTo>
                    <a:pt x="403" y="37"/>
                  </a:lnTo>
                  <a:lnTo>
                    <a:pt x="401" y="35"/>
                  </a:lnTo>
                  <a:lnTo>
                    <a:pt x="397" y="34"/>
                  </a:lnTo>
                  <a:lnTo>
                    <a:pt x="396" y="32"/>
                  </a:lnTo>
                  <a:lnTo>
                    <a:pt x="396" y="28"/>
                  </a:lnTo>
                  <a:lnTo>
                    <a:pt x="391" y="25"/>
                  </a:lnTo>
                  <a:lnTo>
                    <a:pt x="390" y="22"/>
                  </a:lnTo>
                  <a:lnTo>
                    <a:pt x="390" y="19"/>
                  </a:lnTo>
                  <a:lnTo>
                    <a:pt x="392" y="17"/>
                  </a:lnTo>
                  <a:lnTo>
                    <a:pt x="396" y="17"/>
                  </a:lnTo>
                  <a:lnTo>
                    <a:pt x="397" y="14"/>
                  </a:lnTo>
                  <a:lnTo>
                    <a:pt x="400" y="12"/>
                  </a:lnTo>
                  <a:lnTo>
                    <a:pt x="403" y="11"/>
                  </a:lnTo>
                  <a:lnTo>
                    <a:pt x="406" y="12"/>
                  </a:lnTo>
                  <a:lnTo>
                    <a:pt x="407" y="9"/>
                  </a:lnTo>
                  <a:lnTo>
                    <a:pt x="406" y="7"/>
                  </a:lnTo>
                  <a:lnTo>
                    <a:pt x="409" y="3"/>
                  </a:lnTo>
                  <a:lnTo>
                    <a:pt x="408" y="0"/>
                  </a:lnTo>
                  <a:lnTo>
                    <a:pt x="406" y="1"/>
                  </a:lnTo>
                  <a:lnTo>
                    <a:pt x="406" y="3"/>
                  </a:lnTo>
                  <a:lnTo>
                    <a:pt x="398" y="3"/>
                  </a:lnTo>
                  <a:lnTo>
                    <a:pt x="397" y="1"/>
                  </a:lnTo>
                  <a:lnTo>
                    <a:pt x="396" y="1"/>
                  </a:lnTo>
                  <a:lnTo>
                    <a:pt x="395" y="3"/>
                  </a:lnTo>
                  <a:lnTo>
                    <a:pt x="392" y="2"/>
                  </a:lnTo>
                  <a:lnTo>
                    <a:pt x="389" y="5"/>
                  </a:lnTo>
                </a:path>
              </a:pathLst>
            </a:custGeom>
            <a:noFill/>
            <a:ln w="158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pl-PL"/>
            </a:p>
          </p:txBody>
        </p:sp>
        <p:sp>
          <p:nvSpPr>
            <p:cNvPr id="299" name="Freeform 94">
              <a:extLst>
                <a:ext uri="{FF2B5EF4-FFF2-40B4-BE49-F238E27FC236}">
                  <a16:creationId xmlns:a16="http://schemas.microsoft.com/office/drawing/2014/main" id="{81C91F30-7ED6-906C-0079-C2B3BB4C9061}"/>
                </a:ext>
              </a:extLst>
            </p:cNvPr>
            <p:cNvSpPr>
              <a:spLocks/>
            </p:cNvSpPr>
            <p:nvPr/>
          </p:nvSpPr>
          <p:spPr bwMode="auto">
            <a:xfrm>
              <a:off x="1810" y="557"/>
              <a:ext cx="1062" cy="895"/>
            </a:xfrm>
            <a:custGeom>
              <a:avLst/>
              <a:gdLst>
                <a:gd name="T0" fmla="*/ 0 w 2125"/>
                <a:gd name="T1" fmla="*/ 1 h 1788"/>
                <a:gd name="T2" fmla="*/ 0 w 2125"/>
                <a:gd name="T3" fmla="*/ 1 h 1788"/>
                <a:gd name="T4" fmla="*/ 0 w 2125"/>
                <a:gd name="T5" fmla="*/ 1 h 1788"/>
                <a:gd name="T6" fmla="*/ 0 w 2125"/>
                <a:gd name="T7" fmla="*/ 1 h 1788"/>
                <a:gd name="T8" fmla="*/ 0 w 2125"/>
                <a:gd name="T9" fmla="*/ 1 h 1788"/>
                <a:gd name="T10" fmla="*/ 0 w 2125"/>
                <a:gd name="T11" fmla="*/ 1 h 1788"/>
                <a:gd name="T12" fmla="*/ 0 w 2125"/>
                <a:gd name="T13" fmla="*/ 1 h 1788"/>
                <a:gd name="T14" fmla="*/ 0 w 2125"/>
                <a:gd name="T15" fmla="*/ 1 h 1788"/>
                <a:gd name="T16" fmla="*/ 0 w 2125"/>
                <a:gd name="T17" fmla="*/ 1 h 1788"/>
                <a:gd name="T18" fmla="*/ 0 w 2125"/>
                <a:gd name="T19" fmla="*/ 1 h 1788"/>
                <a:gd name="T20" fmla="*/ 0 w 2125"/>
                <a:gd name="T21" fmla="*/ 1 h 1788"/>
                <a:gd name="T22" fmla="*/ 0 w 2125"/>
                <a:gd name="T23" fmla="*/ 1 h 1788"/>
                <a:gd name="T24" fmla="*/ 0 w 2125"/>
                <a:gd name="T25" fmla="*/ 1 h 1788"/>
                <a:gd name="T26" fmla="*/ 0 w 2125"/>
                <a:gd name="T27" fmla="*/ 1 h 1788"/>
                <a:gd name="T28" fmla="*/ 0 w 2125"/>
                <a:gd name="T29" fmla="*/ 1 h 1788"/>
                <a:gd name="T30" fmla="*/ 0 w 2125"/>
                <a:gd name="T31" fmla="*/ 1 h 1788"/>
                <a:gd name="T32" fmla="*/ 0 w 2125"/>
                <a:gd name="T33" fmla="*/ 1 h 1788"/>
                <a:gd name="T34" fmla="*/ 0 w 2125"/>
                <a:gd name="T35" fmla="*/ 1 h 1788"/>
                <a:gd name="T36" fmla="*/ 0 w 2125"/>
                <a:gd name="T37" fmla="*/ 1 h 1788"/>
                <a:gd name="T38" fmla="*/ 0 w 2125"/>
                <a:gd name="T39" fmla="*/ 1 h 1788"/>
                <a:gd name="T40" fmla="*/ 0 w 2125"/>
                <a:gd name="T41" fmla="*/ 1 h 1788"/>
                <a:gd name="T42" fmla="*/ 0 w 2125"/>
                <a:gd name="T43" fmla="*/ 1 h 1788"/>
                <a:gd name="T44" fmla="*/ 0 w 2125"/>
                <a:gd name="T45" fmla="*/ 1 h 1788"/>
                <a:gd name="T46" fmla="*/ 0 w 2125"/>
                <a:gd name="T47" fmla="*/ 1 h 1788"/>
                <a:gd name="T48" fmla="*/ 0 w 2125"/>
                <a:gd name="T49" fmla="*/ 1 h 1788"/>
                <a:gd name="T50" fmla="*/ 0 w 2125"/>
                <a:gd name="T51" fmla="*/ 1 h 1788"/>
                <a:gd name="T52" fmla="*/ 0 w 2125"/>
                <a:gd name="T53" fmla="*/ 1 h 1788"/>
                <a:gd name="T54" fmla="*/ 0 w 2125"/>
                <a:gd name="T55" fmla="*/ 1 h 1788"/>
                <a:gd name="T56" fmla="*/ 0 w 2125"/>
                <a:gd name="T57" fmla="*/ 1 h 1788"/>
                <a:gd name="T58" fmla="*/ 0 w 2125"/>
                <a:gd name="T59" fmla="*/ 1 h 1788"/>
                <a:gd name="T60" fmla="*/ 0 w 2125"/>
                <a:gd name="T61" fmla="*/ 1 h 1788"/>
                <a:gd name="T62" fmla="*/ 0 w 2125"/>
                <a:gd name="T63" fmla="*/ 1 h 1788"/>
                <a:gd name="T64" fmla="*/ 0 w 2125"/>
                <a:gd name="T65" fmla="*/ 1 h 1788"/>
                <a:gd name="T66" fmla="*/ 0 w 2125"/>
                <a:gd name="T67" fmla="*/ 1 h 1788"/>
                <a:gd name="T68" fmla="*/ 0 w 2125"/>
                <a:gd name="T69" fmla="*/ 1 h 1788"/>
                <a:gd name="T70" fmla="*/ 0 w 2125"/>
                <a:gd name="T71" fmla="*/ 1 h 1788"/>
                <a:gd name="T72" fmla="*/ 0 w 2125"/>
                <a:gd name="T73" fmla="*/ 1 h 1788"/>
                <a:gd name="T74" fmla="*/ 0 w 2125"/>
                <a:gd name="T75" fmla="*/ 1 h 1788"/>
                <a:gd name="T76" fmla="*/ 0 w 2125"/>
                <a:gd name="T77" fmla="*/ 1 h 1788"/>
                <a:gd name="T78" fmla="*/ 0 w 2125"/>
                <a:gd name="T79" fmla="*/ 1 h 1788"/>
                <a:gd name="T80" fmla="*/ 0 w 2125"/>
                <a:gd name="T81" fmla="*/ 1 h 1788"/>
                <a:gd name="T82" fmla="*/ 0 w 2125"/>
                <a:gd name="T83" fmla="*/ 1 h 1788"/>
                <a:gd name="T84" fmla="*/ 0 w 2125"/>
                <a:gd name="T85" fmla="*/ 1 h 1788"/>
                <a:gd name="T86" fmla="*/ 0 w 2125"/>
                <a:gd name="T87" fmla="*/ 1 h 1788"/>
                <a:gd name="T88" fmla="*/ 0 w 2125"/>
                <a:gd name="T89" fmla="*/ 1 h 1788"/>
                <a:gd name="T90" fmla="*/ 0 w 2125"/>
                <a:gd name="T91" fmla="*/ 1 h 1788"/>
                <a:gd name="T92" fmla="*/ 0 w 2125"/>
                <a:gd name="T93" fmla="*/ 1 h 1788"/>
                <a:gd name="T94" fmla="*/ 0 w 2125"/>
                <a:gd name="T95" fmla="*/ 1 h 1788"/>
                <a:gd name="T96" fmla="*/ 0 w 2125"/>
                <a:gd name="T97" fmla="*/ 1 h 1788"/>
                <a:gd name="T98" fmla="*/ 0 w 2125"/>
                <a:gd name="T99" fmla="*/ 1 h 1788"/>
                <a:gd name="T100" fmla="*/ 0 w 2125"/>
                <a:gd name="T101" fmla="*/ 1 h 1788"/>
                <a:gd name="T102" fmla="*/ 0 w 2125"/>
                <a:gd name="T103" fmla="*/ 1 h 1788"/>
                <a:gd name="T104" fmla="*/ 0 w 2125"/>
                <a:gd name="T105" fmla="*/ 1 h 1788"/>
                <a:gd name="T106" fmla="*/ 0 w 2125"/>
                <a:gd name="T107" fmla="*/ 1 h 1788"/>
                <a:gd name="T108" fmla="*/ 0 w 2125"/>
                <a:gd name="T109" fmla="*/ 1 h 1788"/>
                <a:gd name="T110" fmla="*/ 0 w 2125"/>
                <a:gd name="T111" fmla="*/ 1 h 1788"/>
                <a:gd name="T112" fmla="*/ 0 w 2125"/>
                <a:gd name="T113" fmla="*/ 1 h 1788"/>
                <a:gd name="T114" fmla="*/ 0 w 2125"/>
                <a:gd name="T115" fmla="*/ 1 h 1788"/>
                <a:gd name="T116" fmla="*/ 0 w 2125"/>
                <a:gd name="T117" fmla="*/ 1 h 1788"/>
                <a:gd name="T118" fmla="*/ 0 w 2125"/>
                <a:gd name="T119" fmla="*/ 1 h 1788"/>
                <a:gd name="T120" fmla="*/ 0 w 2125"/>
                <a:gd name="T121" fmla="*/ 1 h 1788"/>
                <a:gd name="T122" fmla="*/ 0 w 2125"/>
                <a:gd name="T123" fmla="*/ 1 h 1788"/>
                <a:gd name="T124" fmla="*/ 0 w 2125"/>
                <a:gd name="T125" fmla="*/ 1 h 178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125"/>
                <a:gd name="T190" fmla="*/ 0 h 1788"/>
                <a:gd name="T191" fmla="*/ 2125 w 2125"/>
                <a:gd name="T192" fmla="*/ 1788 h 1788"/>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125" h="1788">
                  <a:moveTo>
                    <a:pt x="575" y="1788"/>
                  </a:moveTo>
                  <a:lnTo>
                    <a:pt x="572" y="1786"/>
                  </a:lnTo>
                  <a:lnTo>
                    <a:pt x="572" y="1781"/>
                  </a:lnTo>
                  <a:lnTo>
                    <a:pt x="565" y="1782"/>
                  </a:lnTo>
                  <a:lnTo>
                    <a:pt x="560" y="1785"/>
                  </a:lnTo>
                  <a:lnTo>
                    <a:pt x="557" y="1784"/>
                  </a:lnTo>
                  <a:lnTo>
                    <a:pt x="554" y="1784"/>
                  </a:lnTo>
                  <a:lnTo>
                    <a:pt x="551" y="1784"/>
                  </a:lnTo>
                  <a:lnTo>
                    <a:pt x="547" y="1787"/>
                  </a:lnTo>
                  <a:lnTo>
                    <a:pt x="544" y="1784"/>
                  </a:lnTo>
                  <a:lnTo>
                    <a:pt x="539" y="1779"/>
                  </a:lnTo>
                  <a:lnTo>
                    <a:pt x="536" y="1778"/>
                  </a:lnTo>
                  <a:lnTo>
                    <a:pt x="533" y="1776"/>
                  </a:lnTo>
                  <a:lnTo>
                    <a:pt x="532" y="1778"/>
                  </a:lnTo>
                  <a:lnTo>
                    <a:pt x="530" y="1779"/>
                  </a:lnTo>
                  <a:lnTo>
                    <a:pt x="528" y="1778"/>
                  </a:lnTo>
                  <a:lnTo>
                    <a:pt x="528" y="1775"/>
                  </a:lnTo>
                  <a:lnTo>
                    <a:pt x="526" y="1774"/>
                  </a:lnTo>
                  <a:lnTo>
                    <a:pt x="524" y="1766"/>
                  </a:lnTo>
                  <a:lnTo>
                    <a:pt x="511" y="1767"/>
                  </a:lnTo>
                  <a:lnTo>
                    <a:pt x="515" y="1755"/>
                  </a:lnTo>
                  <a:lnTo>
                    <a:pt x="515" y="1749"/>
                  </a:lnTo>
                  <a:lnTo>
                    <a:pt x="514" y="1746"/>
                  </a:lnTo>
                  <a:lnTo>
                    <a:pt x="508" y="1743"/>
                  </a:lnTo>
                  <a:lnTo>
                    <a:pt x="504" y="1749"/>
                  </a:lnTo>
                  <a:lnTo>
                    <a:pt x="498" y="1742"/>
                  </a:lnTo>
                  <a:lnTo>
                    <a:pt x="493" y="1740"/>
                  </a:lnTo>
                  <a:lnTo>
                    <a:pt x="484" y="1737"/>
                  </a:lnTo>
                  <a:lnTo>
                    <a:pt x="475" y="1742"/>
                  </a:lnTo>
                  <a:lnTo>
                    <a:pt x="474" y="1742"/>
                  </a:lnTo>
                  <a:lnTo>
                    <a:pt x="468" y="1745"/>
                  </a:lnTo>
                  <a:lnTo>
                    <a:pt x="466" y="1746"/>
                  </a:lnTo>
                  <a:lnTo>
                    <a:pt x="461" y="1746"/>
                  </a:lnTo>
                  <a:lnTo>
                    <a:pt x="456" y="1745"/>
                  </a:lnTo>
                  <a:lnTo>
                    <a:pt x="452" y="1743"/>
                  </a:lnTo>
                  <a:lnTo>
                    <a:pt x="449" y="1743"/>
                  </a:lnTo>
                  <a:lnTo>
                    <a:pt x="443" y="1742"/>
                  </a:lnTo>
                  <a:lnTo>
                    <a:pt x="439" y="1742"/>
                  </a:lnTo>
                  <a:lnTo>
                    <a:pt x="437" y="1742"/>
                  </a:lnTo>
                  <a:lnTo>
                    <a:pt x="433" y="1744"/>
                  </a:lnTo>
                  <a:lnTo>
                    <a:pt x="431" y="1746"/>
                  </a:lnTo>
                  <a:lnTo>
                    <a:pt x="424" y="1744"/>
                  </a:lnTo>
                  <a:lnTo>
                    <a:pt x="418" y="1744"/>
                  </a:lnTo>
                  <a:lnTo>
                    <a:pt x="410" y="1749"/>
                  </a:lnTo>
                  <a:lnTo>
                    <a:pt x="406" y="1752"/>
                  </a:lnTo>
                  <a:lnTo>
                    <a:pt x="402" y="1754"/>
                  </a:lnTo>
                  <a:lnTo>
                    <a:pt x="396" y="1752"/>
                  </a:lnTo>
                  <a:lnTo>
                    <a:pt x="389" y="1748"/>
                  </a:lnTo>
                  <a:lnTo>
                    <a:pt x="384" y="1744"/>
                  </a:lnTo>
                  <a:lnTo>
                    <a:pt x="378" y="1744"/>
                  </a:lnTo>
                  <a:lnTo>
                    <a:pt x="375" y="1739"/>
                  </a:lnTo>
                  <a:lnTo>
                    <a:pt x="363" y="1736"/>
                  </a:lnTo>
                  <a:lnTo>
                    <a:pt x="359" y="1734"/>
                  </a:lnTo>
                  <a:lnTo>
                    <a:pt x="355" y="1736"/>
                  </a:lnTo>
                  <a:lnTo>
                    <a:pt x="352" y="1740"/>
                  </a:lnTo>
                  <a:lnTo>
                    <a:pt x="349" y="1745"/>
                  </a:lnTo>
                  <a:lnTo>
                    <a:pt x="345" y="1749"/>
                  </a:lnTo>
                  <a:lnTo>
                    <a:pt x="341" y="1752"/>
                  </a:lnTo>
                  <a:lnTo>
                    <a:pt x="339" y="1756"/>
                  </a:lnTo>
                  <a:lnTo>
                    <a:pt x="335" y="1761"/>
                  </a:lnTo>
                  <a:lnTo>
                    <a:pt x="333" y="1766"/>
                  </a:lnTo>
                  <a:lnTo>
                    <a:pt x="329" y="1768"/>
                  </a:lnTo>
                  <a:lnTo>
                    <a:pt x="323" y="1770"/>
                  </a:lnTo>
                  <a:lnTo>
                    <a:pt x="318" y="1773"/>
                  </a:lnTo>
                  <a:lnTo>
                    <a:pt x="316" y="1773"/>
                  </a:lnTo>
                  <a:lnTo>
                    <a:pt x="310" y="1774"/>
                  </a:lnTo>
                  <a:lnTo>
                    <a:pt x="306" y="1772"/>
                  </a:lnTo>
                  <a:lnTo>
                    <a:pt x="299" y="1768"/>
                  </a:lnTo>
                  <a:lnTo>
                    <a:pt x="298" y="1768"/>
                  </a:lnTo>
                  <a:lnTo>
                    <a:pt x="293" y="1770"/>
                  </a:lnTo>
                  <a:lnTo>
                    <a:pt x="289" y="1772"/>
                  </a:lnTo>
                  <a:lnTo>
                    <a:pt x="289" y="1769"/>
                  </a:lnTo>
                  <a:lnTo>
                    <a:pt x="288" y="1763"/>
                  </a:lnTo>
                  <a:lnTo>
                    <a:pt x="288" y="1761"/>
                  </a:lnTo>
                  <a:lnTo>
                    <a:pt x="285" y="1761"/>
                  </a:lnTo>
                  <a:lnTo>
                    <a:pt x="280" y="1761"/>
                  </a:lnTo>
                  <a:lnTo>
                    <a:pt x="280" y="1755"/>
                  </a:lnTo>
                  <a:lnTo>
                    <a:pt x="285" y="1755"/>
                  </a:lnTo>
                  <a:lnTo>
                    <a:pt x="286" y="1752"/>
                  </a:lnTo>
                  <a:lnTo>
                    <a:pt x="289" y="1750"/>
                  </a:lnTo>
                  <a:lnTo>
                    <a:pt x="289" y="1743"/>
                  </a:lnTo>
                  <a:lnTo>
                    <a:pt x="287" y="1734"/>
                  </a:lnTo>
                  <a:lnTo>
                    <a:pt x="283" y="1730"/>
                  </a:lnTo>
                  <a:lnTo>
                    <a:pt x="280" y="1730"/>
                  </a:lnTo>
                  <a:lnTo>
                    <a:pt x="279" y="1725"/>
                  </a:lnTo>
                  <a:lnTo>
                    <a:pt x="277" y="1724"/>
                  </a:lnTo>
                  <a:lnTo>
                    <a:pt x="276" y="1722"/>
                  </a:lnTo>
                  <a:lnTo>
                    <a:pt x="274" y="1722"/>
                  </a:lnTo>
                  <a:lnTo>
                    <a:pt x="271" y="1722"/>
                  </a:lnTo>
                  <a:lnTo>
                    <a:pt x="269" y="1725"/>
                  </a:lnTo>
                  <a:lnTo>
                    <a:pt x="268" y="1728"/>
                  </a:lnTo>
                  <a:lnTo>
                    <a:pt x="265" y="1730"/>
                  </a:lnTo>
                  <a:lnTo>
                    <a:pt x="264" y="1731"/>
                  </a:lnTo>
                  <a:lnTo>
                    <a:pt x="263" y="1732"/>
                  </a:lnTo>
                  <a:lnTo>
                    <a:pt x="263" y="1734"/>
                  </a:lnTo>
                  <a:lnTo>
                    <a:pt x="259" y="1734"/>
                  </a:lnTo>
                  <a:lnTo>
                    <a:pt x="256" y="1736"/>
                  </a:lnTo>
                  <a:lnTo>
                    <a:pt x="252" y="1738"/>
                  </a:lnTo>
                  <a:lnTo>
                    <a:pt x="251" y="1742"/>
                  </a:lnTo>
                  <a:lnTo>
                    <a:pt x="249" y="1745"/>
                  </a:lnTo>
                  <a:lnTo>
                    <a:pt x="246" y="1739"/>
                  </a:lnTo>
                  <a:lnTo>
                    <a:pt x="246" y="1736"/>
                  </a:lnTo>
                  <a:lnTo>
                    <a:pt x="247" y="1731"/>
                  </a:lnTo>
                  <a:lnTo>
                    <a:pt x="246" y="1722"/>
                  </a:lnTo>
                  <a:lnTo>
                    <a:pt x="246" y="1718"/>
                  </a:lnTo>
                  <a:lnTo>
                    <a:pt x="245" y="1713"/>
                  </a:lnTo>
                  <a:lnTo>
                    <a:pt x="244" y="1708"/>
                  </a:lnTo>
                  <a:lnTo>
                    <a:pt x="240" y="1703"/>
                  </a:lnTo>
                  <a:lnTo>
                    <a:pt x="239" y="1700"/>
                  </a:lnTo>
                  <a:lnTo>
                    <a:pt x="239" y="1695"/>
                  </a:lnTo>
                  <a:lnTo>
                    <a:pt x="239" y="1692"/>
                  </a:lnTo>
                  <a:lnTo>
                    <a:pt x="237" y="1691"/>
                  </a:lnTo>
                  <a:lnTo>
                    <a:pt x="233" y="1691"/>
                  </a:lnTo>
                  <a:lnTo>
                    <a:pt x="231" y="1685"/>
                  </a:lnTo>
                  <a:lnTo>
                    <a:pt x="227" y="1679"/>
                  </a:lnTo>
                  <a:lnTo>
                    <a:pt x="227" y="1674"/>
                  </a:lnTo>
                  <a:lnTo>
                    <a:pt x="222" y="1671"/>
                  </a:lnTo>
                  <a:lnTo>
                    <a:pt x="219" y="1668"/>
                  </a:lnTo>
                  <a:lnTo>
                    <a:pt x="219" y="1666"/>
                  </a:lnTo>
                  <a:lnTo>
                    <a:pt x="220" y="1665"/>
                  </a:lnTo>
                  <a:lnTo>
                    <a:pt x="219" y="1662"/>
                  </a:lnTo>
                  <a:lnTo>
                    <a:pt x="216" y="1661"/>
                  </a:lnTo>
                  <a:lnTo>
                    <a:pt x="215" y="1656"/>
                  </a:lnTo>
                  <a:lnTo>
                    <a:pt x="213" y="1654"/>
                  </a:lnTo>
                  <a:lnTo>
                    <a:pt x="209" y="1651"/>
                  </a:lnTo>
                  <a:lnTo>
                    <a:pt x="208" y="1647"/>
                  </a:lnTo>
                  <a:lnTo>
                    <a:pt x="204" y="1644"/>
                  </a:lnTo>
                  <a:lnTo>
                    <a:pt x="203" y="1642"/>
                  </a:lnTo>
                  <a:lnTo>
                    <a:pt x="205" y="1638"/>
                  </a:lnTo>
                  <a:lnTo>
                    <a:pt x="208" y="1636"/>
                  </a:lnTo>
                  <a:lnTo>
                    <a:pt x="205" y="1636"/>
                  </a:lnTo>
                  <a:lnTo>
                    <a:pt x="202" y="1635"/>
                  </a:lnTo>
                  <a:lnTo>
                    <a:pt x="199" y="1632"/>
                  </a:lnTo>
                  <a:lnTo>
                    <a:pt x="203" y="1630"/>
                  </a:lnTo>
                  <a:lnTo>
                    <a:pt x="204" y="1627"/>
                  </a:lnTo>
                  <a:lnTo>
                    <a:pt x="203" y="1623"/>
                  </a:lnTo>
                  <a:lnTo>
                    <a:pt x="203" y="1618"/>
                  </a:lnTo>
                  <a:lnTo>
                    <a:pt x="203" y="1613"/>
                  </a:lnTo>
                  <a:lnTo>
                    <a:pt x="202" y="1606"/>
                  </a:lnTo>
                  <a:lnTo>
                    <a:pt x="198" y="1599"/>
                  </a:lnTo>
                  <a:lnTo>
                    <a:pt x="197" y="1594"/>
                  </a:lnTo>
                  <a:lnTo>
                    <a:pt x="197" y="1588"/>
                  </a:lnTo>
                  <a:lnTo>
                    <a:pt x="193" y="1577"/>
                  </a:lnTo>
                  <a:lnTo>
                    <a:pt x="190" y="1564"/>
                  </a:lnTo>
                  <a:lnTo>
                    <a:pt x="187" y="1553"/>
                  </a:lnTo>
                  <a:lnTo>
                    <a:pt x="186" y="1537"/>
                  </a:lnTo>
                  <a:lnTo>
                    <a:pt x="184" y="1529"/>
                  </a:lnTo>
                  <a:lnTo>
                    <a:pt x="181" y="1522"/>
                  </a:lnTo>
                  <a:lnTo>
                    <a:pt x="181" y="1514"/>
                  </a:lnTo>
                  <a:lnTo>
                    <a:pt x="168" y="1482"/>
                  </a:lnTo>
                  <a:lnTo>
                    <a:pt x="172" y="1480"/>
                  </a:lnTo>
                  <a:lnTo>
                    <a:pt x="187" y="1469"/>
                  </a:lnTo>
                  <a:lnTo>
                    <a:pt x="198" y="1462"/>
                  </a:lnTo>
                  <a:lnTo>
                    <a:pt x="201" y="1456"/>
                  </a:lnTo>
                  <a:lnTo>
                    <a:pt x="205" y="1448"/>
                  </a:lnTo>
                  <a:lnTo>
                    <a:pt x="213" y="1444"/>
                  </a:lnTo>
                  <a:lnTo>
                    <a:pt x="217" y="1439"/>
                  </a:lnTo>
                  <a:lnTo>
                    <a:pt x="220" y="1434"/>
                  </a:lnTo>
                  <a:lnTo>
                    <a:pt x="220" y="1430"/>
                  </a:lnTo>
                  <a:lnTo>
                    <a:pt x="222" y="1423"/>
                  </a:lnTo>
                  <a:lnTo>
                    <a:pt x="226" y="1413"/>
                  </a:lnTo>
                  <a:lnTo>
                    <a:pt x="222" y="1412"/>
                  </a:lnTo>
                  <a:lnTo>
                    <a:pt x="222" y="1406"/>
                  </a:lnTo>
                  <a:lnTo>
                    <a:pt x="220" y="1407"/>
                  </a:lnTo>
                  <a:lnTo>
                    <a:pt x="209" y="1411"/>
                  </a:lnTo>
                  <a:lnTo>
                    <a:pt x="203" y="1409"/>
                  </a:lnTo>
                  <a:lnTo>
                    <a:pt x="201" y="1406"/>
                  </a:lnTo>
                  <a:lnTo>
                    <a:pt x="199" y="1403"/>
                  </a:lnTo>
                  <a:lnTo>
                    <a:pt x="198" y="1398"/>
                  </a:lnTo>
                  <a:lnTo>
                    <a:pt x="197" y="1394"/>
                  </a:lnTo>
                  <a:lnTo>
                    <a:pt x="198" y="1391"/>
                  </a:lnTo>
                  <a:lnTo>
                    <a:pt x="199" y="1388"/>
                  </a:lnTo>
                  <a:lnTo>
                    <a:pt x="197" y="1385"/>
                  </a:lnTo>
                  <a:lnTo>
                    <a:pt x="191" y="1383"/>
                  </a:lnTo>
                  <a:lnTo>
                    <a:pt x="187" y="1377"/>
                  </a:lnTo>
                  <a:lnTo>
                    <a:pt x="183" y="1373"/>
                  </a:lnTo>
                  <a:lnTo>
                    <a:pt x="178" y="1371"/>
                  </a:lnTo>
                  <a:lnTo>
                    <a:pt x="174" y="1370"/>
                  </a:lnTo>
                  <a:lnTo>
                    <a:pt x="173" y="1370"/>
                  </a:lnTo>
                  <a:lnTo>
                    <a:pt x="171" y="1373"/>
                  </a:lnTo>
                  <a:lnTo>
                    <a:pt x="168" y="1369"/>
                  </a:lnTo>
                  <a:lnTo>
                    <a:pt x="168" y="1365"/>
                  </a:lnTo>
                  <a:lnTo>
                    <a:pt x="169" y="1365"/>
                  </a:lnTo>
                  <a:lnTo>
                    <a:pt x="172" y="1365"/>
                  </a:lnTo>
                  <a:lnTo>
                    <a:pt x="171" y="1364"/>
                  </a:lnTo>
                  <a:lnTo>
                    <a:pt x="169" y="1362"/>
                  </a:lnTo>
                  <a:lnTo>
                    <a:pt x="169" y="1358"/>
                  </a:lnTo>
                  <a:lnTo>
                    <a:pt x="168" y="1353"/>
                  </a:lnTo>
                  <a:lnTo>
                    <a:pt x="167" y="1347"/>
                  </a:lnTo>
                  <a:lnTo>
                    <a:pt x="165" y="1346"/>
                  </a:lnTo>
                  <a:lnTo>
                    <a:pt x="162" y="1345"/>
                  </a:lnTo>
                  <a:lnTo>
                    <a:pt x="161" y="1344"/>
                  </a:lnTo>
                  <a:lnTo>
                    <a:pt x="163" y="1341"/>
                  </a:lnTo>
                  <a:lnTo>
                    <a:pt x="169" y="1337"/>
                  </a:lnTo>
                  <a:lnTo>
                    <a:pt x="169" y="1325"/>
                  </a:lnTo>
                  <a:lnTo>
                    <a:pt x="175" y="1321"/>
                  </a:lnTo>
                  <a:lnTo>
                    <a:pt x="181" y="1319"/>
                  </a:lnTo>
                  <a:lnTo>
                    <a:pt x="184" y="1316"/>
                  </a:lnTo>
                  <a:lnTo>
                    <a:pt x="184" y="1315"/>
                  </a:lnTo>
                  <a:lnTo>
                    <a:pt x="181" y="1309"/>
                  </a:lnTo>
                  <a:lnTo>
                    <a:pt x="181" y="1308"/>
                  </a:lnTo>
                  <a:lnTo>
                    <a:pt x="183" y="1307"/>
                  </a:lnTo>
                  <a:lnTo>
                    <a:pt x="185" y="1308"/>
                  </a:lnTo>
                  <a:lnTo>
                    <a:pt x="187" y="1311"/>
                  </a:lnTo>
                  <a:lnTo>
                    <a:pt x="189" y="1311"/>
                  </a:lnTo>
                  <a:lnTo>
                    <a:pt x="190" y="1310"/>
                  </a:lnTo>
                  <a:lnTo>
                    <a:pt x="195" y="1313"/>
                  </a:lnTo>
                  <a:lnTo>
                    <a:pt x="204" y="1313"/>
                  </a:lnTo>
                  <a:lnTo>
                    <a:pt x="217" y="1313"/>
                  </a:lnTo>
                  <a:lnTo>
                    <a:pt x="232" y="1311"/>
                  </a:lnTo>
                  <a:lnTo>
                    <a:pt x="238" y="1314"/>
                  </a:lnTo>
                  <a:lnTo>
                    <a:pt x="240" y="1314"/>
                  </a:lnTo>
                  <a:lnTo>
                    <a:pt x="241" y="1310"/>
                  </a:lnTo>
                  <a:lnTo>
                    <a:pt x="244" y="1303"/>
                  </a:lnTo>
                  <a:lnTo>
                    <a:pt x="244" y="1296"/>
                  </a:lnTo>
                  <a:lnTo>
                    <a:pt x="244" y="1287"/>
                  </a:lnTo>
                  <a:lnTo>
                    <a:pt x="244" y="1272"/>
                  </a:lnTo>
                  <a:lnTo>
                    <a:pt x="241" y="1272"/>
                  </a:lnTo>
                  <a:lnTo>
                    <a:pt x="239" y="1273"/>
                  </a:lnTo>
                  <a:lnTo>
                    <a:pt x="227" y="1270"/>
                  </a:lnTo>
                  <a:lnTo>
                    <a:pt x="223" y="1268"/>
                  </a:lnTo>
                  <a:lnTo>
                    <a:pt x="221" y="1264"/>
                  </a:lnTo>
                  <a:lnTo>
                    <a:pt x="219" y="1263"/>
                  </a:lnTo>
                  <a:lnTo>
                    <a:pt x="220" y="1264"/>
                  </a:lnTo>
                  <a:lnTo>
                    <a:pt x="219" y="1263"/>
                  </a:lnTo>
                  <a:lnTo>
                    <a:pt x="217" y="1264"/>
                  </a:lnTo>
                  <a:lnTo>
                    <a:pt x="211" y="1261"/>
                  </a:lnTo>
                  <a:lnTo>
                    <a:pt x="198" y="1250"/>
                  </a:lnTo>
                  <a:lnTo>
                    <a:pt x="198" y="1248"/>
                  </a:lnTo>
                  <a:lnTo>
                    <a:pt x="196" y="1246"/>
                  </a:lnTo>
                  <a:lnTo>
                    <a:pt x="191" y="1248"/>
                  </a:lnTo>
                  <a:lnTo>
                    <a:pt x="189" y="1246"/>
                  </a:lnTo>
                  <a:lnTo>
                    <a:pt x="185" y="1243"/>
                  </a:lnTo>
                  <a:lnTo>
                    <a:pt x="165" y="1224"/>
                  </a:lnTo>
                  <a:lnTo>
                    <a:pt x="157" y="1218"/>
                  </a:lnTo>
                  <a:lnTo>
                    <a:pt x="156" y="1216"/>
                  </a:lnTo>
                  <a:lnTo>
                    <a:pt x="157" y="1215"/>
                  </a:lnTo>
                  <a:lnTo>
                    <a:pt x="161" y="1215"/>
                  </a:lnTo>
                  <a:lnTo>
                    <a:pt x="163" y="1215"/>
                  </a:lnTo>
                  <a:lnTo>
                    <a:pt x="165" y="1215"/>
                  </a:lnTo>
                  <a:lnTo>
                    <a:pt x="166" y="1208"/>
                  </a:lnTo>
                  <a:lnTo>
                    <a:pt x="166" y="1201"/>
                  </a:lnTo>
                  <a:lnTo>
                    <a:pt x="165" y="1196"/>
                  </a:lnTo>
                  <a:lnTo>
                    <a:pt x="165" y="1190"/>
                  </a:lnTo>
                  <a:lnTo>
                    <a:pt x="162" y="1184"/>
                  </a:lnTo>
                  <a:lnTo>
                    <a:pt x="157" y="1181"/>
                  </a:lnTo>
                  <a:lnTo>
                    <a:pt x="150" y="1178"/>
                  </a:lnTo>
                  <a:lnTo>
                    <a:pt x="146" y="1174"/>
                  </a:lnTo>
                  <a:lnTo>
                    <a:pt x="141" y="1174"/>
                  </a:lnTo>
                  <a:lnTo>
                    <a:pt x="141" y="1173"/>
                  </a:lnTo>
                  <a:lnTo>
                    <a:pt x="138" y="1166"/>
                  </a:lnTo>
                  <a:lnTo>
                    <a:pt x="137" y="1155"/>
                  </a:lnTo>
                  <a:lnTo>
                    <a:pt x="128" y="1161"/>
                  </a:lnTo>
                  <a:lnTo>
                    <a:pt x="126" y="1161"/>
                  </a:lnTo>
                  <a:lnTo>
                    <a:pt x="124" y="1159"/>
                  </a:lnTo>
                  <a:lnTo>
                    <a:pt x="124" y="1155"/>
                  </a:lnTo>
                  <a:lnTo>
                    <a:pt x="123" y="1153"/>
                  </a:lnTo>
                  <a:lnTo>
                    <a:pt x="122" y="1149"/>
                  </a:lnTo>
                  <a:lnTo>
                    <a:pt x="119" y="1147"/>
                  </a:lnTo>
                  <a:lnTo>
                    <a:pt x="117" y="1148"/>
                  </a:lnTo>
                  <a:lnTo>
                    <a:pt x="119" y="1151"/>
                  </a:lnTo>
                  <a:lnTo>
                    <a:pt x="120" y="1154"/>
                  </a:lnTo>
                  <a:lnTo>
                    <a:pt x="118" y="1155"/>
                  </a:lnTo>
                  <a:lnTo>
                    <a:pt x="117" y="1157"/>
                  </a:lnTo>
                  <a:lnTo>
                    <a:pt x="114" y="1162"/>
                  </a:lnTo>
                  <a:lnTo>
                    <a:pt x="114" y="1163"/>
                  </a:lnTo>
                  <a:lnTo>
                    <a:pt x="118" y="1167"/>
                  </a:lnTo>
                  <a:lnTo>
                    <a:pt x="118" y="1169"/>
                  </a:lnTo>
                  <a:lnTo>
                    <a:pt x="113" y="1172"/>
                  </a:lnTo>
                  <a:lnTo>
                    <a:pt x="110" y="1168"/>
                  </a:lnTo>
                  <a:lnTo>
                    <a:pt x="111" y="1166"/>
                  </a:lnTo>
                  <a:lnTo>
                    <a:pt x="110" y="1163"/>
                  </a:lnTo>
                  <a:lnTo>
                    <a:pt x="107" y="1160"/>
                  </a:lnTo>
                  <a:lnTo>
                    <a:pt x="108" y="1155"/>
                  </a:lnTo>
                  <a:lnTo>
                    <a:pt x="107" y="1151"/>
                  </a:lnTo>
                  <a:lnTo>
                    <a:pt x="107" y="1150"/>
                  </a:lnTo>
                  <a:lnTo>
                    <a:pt x="107" y="1147"/>
                  </a:lnTo>
                  <a:lnTo>
                    <a:pt x="106" y="1145"/>
                  </a:lnTo>
                  <a:lnTo>
                    <a:pt x="104" y="1145"/>
                  </a:lnTo>
                  <a:lnTo>
                    <a:pt x="104" y="1144"/>
                  </a:lnTo>
                  <a:lnTo>
                    <a:pt x="106" y="1143"/>
                  </a:lnTo>
                  <a:lnTo>
                    <a:pt x="106" y="1141"/>
                  </a:lnTo>
                  <a:lnTo>
                    <a:pt x="102" y="1139"/>
                  </a:lnTo>
                  <a:lnTo>
                    <a:pt x="99" y="1138"/>
                  </a:lnTo>
                  <a:lnTo>
                    <a:pt x="96" y="1135"/>
                  </a:lnTo>
                  <a:lnTo>
                    <a:pt x="96" y="1132"/>
                  </a:lnTo>
                  <a:lnTo>
                    <a:pt x="94" y="1130"/>
                  </a:lnTo>
                  <a:lnTo>
                    <a:pt x="93" y="1127"/>
                  </a:lnTo>
                  <a:lnTo>
                    <a:pt x="94" y="1123"/>
                  </a:lnTo>
                  <a:lnTo>
                    <a:pt x="98" y="1119"/>
                  </a:lnTo>
                  <a:lnTo>
                    <a:pt x="98" y="1115"/>
                  </a:lnTo>
                  <a:lnTo>
                    <a:pt x="99" y="1111"/>
                  </a:lnTo>
                  <a:lnTo>
                    <a:pt x="101" y="1108"/>
                  </a:lnTo>
                  <a:lnTo>
                    <a:pt x="101" y="1106"/>
                  </a:lnTo>
                  <a:lnTo>
                    <a:pt x="100" y="1100"/>
                  </a:lnTo>
                  <a:lnTo>
                    <a:pt x="99" y="1091"/>
                  </a:lnTo>
                  <a:lnTo>
                    <a:pt x="105" y="1084"/>
                  </a:lnTo>
                  <a:lnTo>
                    <a:pt x="110" y="1082"/>
                  </a:lnTo>
                  <a:lnTo>
                    <a:pt x="111" y="1082"/>
                  </a:lnTo>
                  <a:lnTo>
                    <a:pt x="112" y="1079"/>
                  </a:lnTo>
                  <a:lnTo>
                    <a:pt x="107" y="1078"/>
                  </a:lnTo>
                  <a:lnTo>
                    <a:pt x="110" y="1077"/>
                  </a:lnTo>
                  <a:lnTo>
                    <a:pt x="110" y="1075"/>
                  </a:lnTo>
                  <a:lnTo>
                    <a:pt x="107" y="1071"/>
                  </a:lnTo>
                  <a:lnTo>
                    <a:pt x="107" y="1067"/>
                  </a:lnTo>
                  <a:lnTo>
                    <a:pt x="110" y="1061"/>
                  </a:lnTo>
                  <a:lnTo>
                    <a:pt x="106" y="1058"/>
                  </a:lnTo>
                  <a:lnTo>
                    <a:pt x="102" y="1059"/>
                  </a:lnTo>
                  <a:lnTo>
                    <a:pt x="102" y="1054"/>
                  </a:lnTo>
                  <a:lnTo>
                    <a:pt x="101" y="1053"/>
                  </a:lnTo>
                  <a:lnTo>
                    <a:pt x="100" y="1056"/>
                  </a:lnTo>
                  <a:lnTo>
                    <a:pt x="98" y="1058"/>
                  </a:lnTo>
                  <a:lnTo>
                    <a:pt x="94" y="1058"/>
                  </a:lnTo>
                  <a:lnTo>
                    <a:pt x="99" y="1047"/>
                  </a:lnTo>
                  <a:lnTo>
                    <a:pt x="94" y="1046"/>
                  </a:lnTo>
                  <a:lnTo>
                    <a:pt x="89" y="1044"/>
                  </a:lnTo>
                  <a:lnTo>
                    <a:pt x="88" y="1041"/>
                  </a:lnTo>
                  <a:lnTo>
                    <a:pt x="87" y="1034"/>
                  </a:lnTo>
                  <a:lnTo>
                    <a:pt x="87" y="1028"/>
                  </a:lnTo>
                  <a:lnTo>
                    <a:pt x="88" y="1017"/>
                  </a:lnTo>
                  <a:lnTo>
                    <a:pt x="99" y="1023"/>
                  </a:lnTo>
                  <a:lnTo>
                    <a:pt x="100" y="1006"/>
                  </a:lnTo>
                  <a:lnTo>
                    <a:pt x="96" y="1001"/>
                  </a:lnTo>
                  <a:lnTo>
                    <a:pt x="89" y="994"/>
                  </a:lnTo>
                  <a:lnTo>
                    <a:pt x="87" y="994"/>
                  </a:lnTo>
                  <a:lnTo>
                    <a:pt x="83" y="986"/>
                  </a:lnTo>
                  <a:lnTo>
                    <a:pt x="80" y="984"/>
                  </a:lnTo>
                  <a:lnTo>
                    <a:pt x="80" y="980"/>
                  </a:lnTo>
                  <a:lnTo>
                    <a:pt x="77" y="972"/>
                  </a:lnTo>
                  <a:lnTo>
                    <a:pt x="75" y="966"/>
                  </a:lnTo>
                  <a:lnTo>
                    <a:pt x="75" y="957"/>
                  </a:lnTo>
                  <a:lnTo>
                    <a:pt x="72" y="956"/>
                  </a:lnTo>
                  <a:lnTo>
                    <a:pt x="68" y="954"/>
                  </a:lnTo>
                  <a:lnTo>
                    <a:pt x="59" y="939"/>
                  </a:lnTo>
                  <a:lnTo>
                    <a:pt x="54" y="934"/>
                  </a:lnTo>
                  <a:lnTo>
                    <a:pt x="48" y="933"/>
                  </a:lnTo>
                  <a:lnTo>
                    <a:pt x="42" y="930"/>
                  </a:lnTo>
                  <a:lnTo>
                    <a:pt x="41" y="927"/>
                  </a:lnTo>
                  <a:lnTo>
                    <a:pt x="40" y="919"/>
                  </a:lnTo>
                  <a:lnTo>
                    <a:pt x="46" y="917"/>
                  </a:lnTo>
                  <a:lnTo>
                    <a:pt x="44" y="901"/>
                  </a:lnTo>
                  <a:lnTo>
                    <a:pt x="39" y="894"/>
                  </a:lnTo>
                  <a:lnTo>
                    <a:pt x="33" y="894"/>
                  </a:lnTo>
                  <a:lnTo>
                    <a:pt x="29" y="881"/>
                  </a:lnTo>
                  <a:lnTo>
                    <a:pt x="35" y="870"/>
                  </a:lnTo>
                  <a:lnTo>
                    <a:pt x="38" y="865"/>
                  </a:lnTo>
                  <a:lnTo>
                    <a:pt x="44" y="855"/>
                  </a:lnTo>
                  <a:lnTo>
                    <a:pt x="50" y="855"/>
                  </a:lnTo>
                  <a:lnTo>
                    <a:pt x="60" y="851"/>
                  </a:lnTo>
                  <a:lnTo>
                    <a:pt x="68" y="846"/>
                  </a:lnTo>
                  <a:lnTo>
                    <a:pt x="72" y="841"/>
                  </a:lnTo>
                  <a:lnTo>
                    <a:pt x="89" y="839"/>
                  </a:lnTo>
                  <a:lnTo>
                    <a:pt x="101" y="838"/>
                  </a:lnTo>
                  <a:lnTo>
                    <a:pt x="112" y="833"/>
                  </a:lnTo>
                  <a:lnTo>
                    <a:pt x="131" y="812"/>
                  </a:lnTo>
                  <a:lnTo>
                    <a:pt x="134" y="809"/>
                  </a:lnTo>
                  <a:lnTo>
                    <a:pt x="135" y="802"/>
                  </a:lnTo>
                  <a:lnTo>
                    <a:pt x="134" y="794"/>
                  </a:lnTo>
                  <a:lnTo>
                    <a:pt x="125" y="764"/>
                  </a:lnTo>
                  <a:lnTo>
                    <a:pt x="118" y="751"/>
                  </a:lnTo>
                  <a:lnTo>
                    <a:pt x="112" y="745"/>
                  </a:lnTo>
                  <a:lnTo>
                    <a:pt x="98" y="746"/>
                  </a:lnTo>
                  <a:lnTo>
                    <a:pt x="90" y="743"/>
                  </a:lnTo>
                  <a:lnTo>
                    <a:pt x="90" y="739"/>
                  </a:lnTo>
                  <a:lnTo>
                    <a:pt x="93" y="731"/>
                  </a:lnTo>
                  <a:lnTo>
                    <a:pt x="100" y="710"/>
                  </a:lnTo>
                  <a:lnTo>
                    <a:pt x="99" y="702"/>
                  </a:lnTo>
                  <a:lnTo>
                    <a:pt x="98" y="697"/>
                  </a:lnTo>
                  <a:lnTo>
                    <a:pt x="89" y="690"/>
                  </a:lnTo>
                  <a:lnTo>
                    <a:pt x="84" y="684"/>
                  </a:lnTo>
                  <a:lnTo>
                    <a:pt x="84" y="677"/>
                  </a:lnTo>
                  <a:lnTo>
                    <a:pt x="84" y="668"/>
                  </a:lnTo>
                  <a:lnTo>
                    <a:pt x="86" y="667"/>
                  </a:lnTo>
                  <a:lnTo>
                    <a:pt x="89" y="668"/>
                  </a:lnTo>
                  <a:lnTo>
                    <a:pt x="93" y="671"/>
                  </a:lnTo>
                  <a:lnTo>
                    <a:pt x="98" y="672"/>
                  </a:lnTo>
                  <a:lnTo>
                    <a:pt x="101" y="671"/>
                  </a:lnTo>
                  <a:lnTo>
                    <a:pt x="104" y="667"/>
                  </a:lnTo>
                  <a:lnTo>
                    <a:pt x="106" y="666"/>
                  </a:lnTo>
                  <a:lnTo>
                    <a:pt x="108" y="667"/>
                  </a:lnTo>
                  <a:lnTo>
                    <a:pt x="111" y="671"/>
                  </a:lnTo>
                  <a:lnTo>
                    <a:pt x="113" y="672"/>
                  </a:lnTo>
                  <a:lnTo>
                    <a:pt x="116" y="671"/>
                  </a:lnTo>
                  <a:lnTo>
                    <a:pt x="118" y="666"/>
                  </a:lnTo>
                  <a:lnTo>
                    <a:pt x="118" y="661"/>
                  </a:lnTo>
                  <a:lnTo>
                    <a:pt x="114" y="656"/>
                  </a:lnTo>
                  <a:lnTo>
                    <a:pt x="108" y="649"/>
                  </a:lnTo>
                  <a:lnTo>
                    <a:pt x="106" y="641"/>
                  </a:lnTo>
                  <a:lnTo>
                    <a:pt x="102" y="629"/>
                  </a:lnTo>
                  <a:lnTo>
                    <a:pt x="100" y="621"/>
                  </a:lnTo>
                  <a:lnTo>
                    <a:pt x="94" y="617"/>
                  </a:lnTo>
                  <a:lnTo>
                    <a:pt x="94" y="611"/>
                  </a:lnTo>
                  <a:lnTo>
                    <a:pt x="99" y="591"/>
                  </a:lnTo>
                  <a:lnTo>
                    <a:pt x="101" y="585"/>
                  </a:lnTo>
                  <a:lnTo>
                    <a:pt x="104" y="577"/>
                  </a:lnTo>
                  <a:lnTo>
                    <a:pt x="102" y="573"/>
                  </a:lnTo>
                  <a:lnTo>
                    <a:pt x="100" y="568"/>
                  </a:lnTo>
                  <a:lnTo>
                    <a:pt x="92" y="560"/>
                  </a:lnTo>
                  <a:lnTo>
                    <a:pt x="89" y="552"/>
                  </a:lnTo>
                  <a:lnTo>
                    <a:pt x="89" y="543"/>
                  </a:lnTo>
                  <a:lnTo>
                    <a:pt x="86" y="538"/>
                  </a:lnTo>
                  <a:lnTo>
                    <a:pt x="70" y="528"/>
                  </a:lnTo>
                  <a:lnTo>
                    <a:pt x="62" y="524"/>
                  </a:lnTo>
                  <a:lnTo>
                    <a:pt x="54" y="526"/>
                  </a:lnTo>
                  <a:lnTo>
                    <a:pt x="51" y="528"/>
                  </a:lnTo>
                  <a:lnTo>
                    <a:pt x="48" y="528"/>
                  </a:lnTo>
                  <a:lnTo>
                    <a:pt x="46" y="525"/>
                  </a:lnTo>
                  <a:lnTo>
                    <a:pt x="40" y="513"/>
                  </a:lnTo>
                  <a:lnTo>
                    <a:pt x="32" y="492"/>
                  </a:lnTo>
                  <a:lnTo>
                    <a:pt x="28" y="476"/>
                  </a:lnTo>
                  <a:lnTo>
                    <a:pt x="27" y="470"/>
                  </a:lnTo>
                  <a:lnTo>
                    <a:pt x="28" y="464"/>
                  </a:lnTo>
                  <a:lnTo>
                    <a:pt x="27" y="459"/>
                  </a:lnTo>
                  <a:lnTo>
                    <a:pt x="22" y="452"/>
                  </a:lnTo>
                  <a:lnTo>
                    <a:pt x="2" y="428"/>
                  </a:lnTo>
                  <a:lnTo>
                    <a:pt x="0" y="422"/>
                  </a:lnTo>
                  <a:lnTo>
                    <a:pt x="4" y="422"/>
                  </a:lnTo>
                  <a:lnTo>
                    <a:pt x="14" y="421"/>
                  </a:lnTo>
                  <a:lnTo>
                    <a:pt x="22" y="422"/>
                  </a:lnTo>
                  <a:lnTo>
                    <a:pt x="29" y="421"/>
                  </a:lnTo>
                  <a:lnTo>
                    <a:pt x="38" y="418"/>
                  </a:lnTo>
                  <a:lnTo>
                    <a:pt x="46" y="415"/>
                  </a:lnTo>
                  <a:lnTo>
                    <a:pt x="53" y="411"/>
                  </a:lnTo>
                  <a:lnTo>
                    <a:pt x="57" y="409"/>
                  </a:lnTo>
                  <a:lnTo>
                    <a:pt x="64" y="405"/>
                  </a:lnTo>
                  <a:lnTo>
                    <a:pt x="71" y="403"/>
                  </a:lnTo>
                  <a:lnTo>
                    <a:pt x="78" y="400"/>
                  </a:lnTo>
                  <a:lnTo>
                    <a:pt x="83" y="398"/>
                  </a:lnTo>
                  <a:lnTo>
                    <a:pt x="87" y="395"/>
                  </a:lnTo>
                  <a:lnTo>
                    <a:pt x="93" y="393"/>
                  </a:lnTo>
                  <a:lnTo>
                    <a:pt x="100" y="391"/>
                  </a:lnTo>
                  <a:lnTo>
                    <a:pt x="104" y="388"/>
                  </a:lnTo>
                  <a:lnTo>
                    <a:pt x="112" y="388"/>
                  </a:lnTo>
                  <a:lnTo>
                    <a:pt x="118" y="387"/>
                  </a:lnTo>
                  <a:lnTo>
                    <a:pt x="124" y="386"/>
                  </a:lnTo>
                  <a:lnTo>
                    <a:pt x="129" y="383"/>
                  </a:lnTo>
                  <a:lnTo>
                    <a:pt x="135" y="380"/>
                  </a:lnTo>
                  <a:lnTo>
                    <a:pt x="144" y="374"/>
                  </a:lnTo>
                  <a:lnTo>
                    <a:pt x="153" y="368"/>
                  </a:lnTo>
                  <a:lnTo>
                    <a:pt x="157" y="363"/>
                  </a:lnTo>
                  <a:lnTo>
                    <a:pt x="162" y="361"/>
                  </a:lnTo>
                  <a:lnTo>
                    <a:pt x="166" y="358"/>
                  </a:lnTo>
                  <a:lnTo>
                    <a:pt x="169" y="357"/>
                  </a:lnTo>
                  <a:lnTo>
                    <a:pt x="172" y="352"/>
                  </a:lnTo>
                  <a:lnTo>
                    <a:pt x="175" y="349"/>
                  </a:lnTo>
                  <a:lnTo>
                    <a:pt x="180" y="345"/>
                  </a:lnTo>
                  <a:lnTo>
                    <a:pt x="183" y="341"/>
                  </a:lnTo>
                  <a:lnTo>
                    <a:pt x="189" y="337"/>
                  </a:lnTo>
                  <a:lnTo>
                    <a:pt x="192" y="332"/>
                  </a:lnTo>
                  <a:lnTo>
                    <a:pt x="196" y="328"/>
                  </a:lnTo>
                  <a:lnTo>
                    <a:pt x="198" y="324"/>
                  </a:lnTo>
                  <a:lnTo>
                    <a:pt x="201" y="322"/>
                  </a:lnTo>
                  <a:lnTo>
                    <a:pt x="204" y="315"/>
                  </a:lnTo>
                  <a:lnTo>
                    <a:pt x="208" y="312"/>
                  </a:lnTo>
                  <a:lnTo>
                    <a:pt x="211" y="308"/>
                  </a:lnTo>
                  <a:lnTo>
                    <a:pt x="215" y="303"/>
                  </a:lnTo>
                  <a:lnTo>
                    <a:pt x="220" y="298"/>
                  </a:lnTo>
                  <a:lnTo>
                    <a:pt x="222" y="294"/>
                  </a:lnTo>
                  <a:lnTo>
                    <a:pt x="226" y="287"/>
                  </a:lnTo>
                  <a:lnTo>
                    <a:pt x="228" y="284"/>
                  </a:lnTo>
                  <a:lnTo>
                    <a:pt x="229" y="281"/>
                  </a:lnTo>
                  <a:lnTo>
                    <a:pt x="232" y="279"/>
                  </a:lnTo>
                  <a:lnTo>
                    <a:pt x="235" y="276"/>
                  </a:lnTo>
                  <a:lnTo>
                    <a:pt x="241" y="273"/>
                  </a:lnTo>
                  <a:lnTo>
                    <a:pt x="245" y="270"/>
                  </a:lnTo>
                  <a:lnTo>
                    <a:pt x="249" y="269"/>
                  </a:lnTo>
                  <a:lnTo>
                    <a:pt x="252" y="266"/>
                  </a:lnTo>
                  <a:lnTo>
                    <a:pt x="257" y="263"/>
                  </a:lnTo>
                  <a:lnTo>
                    <a:pt x="263" y="260"/>
                  </a:lnTo>
                  <a:lnTo>
                    <a:pt x="268" y="257"/>
                  </a:lnTo>
                  <a:lnTo>
                    <a:pt x="273" y="255"/>
                  </a:lnTo>
                  <a:lnTo>
                    <a:pt x="276" y="250"/>
                  </a:lnTo>
                  <a:lnTo>
                    <a:pt x="280" y="248"/>
                  </a:lnTo>
                  <a:lnTo>
                    <a:pt x="285" y="246"/>
                  </a:lnTo>
                  <a:lnTo>
                    <a:pt x="291" y="242"/>
                  </a:lnTo>
                  <a:lnTo>
                    <a:pt x="294" y="240"/>
                  </a:lnTo>
                  <a:lnTo>
                    <a:pt x="297" y="239"/>
                  </a:lnTo>
                  <a:lnTo>
                    <a:pt x="300" y="237"/>
                  </a:lnTo>
                  <a:lnTo>
                    <a:pt x="304" y="233"/>
                  </a:lnTo>
                  <a:lnTo>
                    <a:pt x="306" y="232"/>
                  </a:lnTo>
                  <a:lnTo>
                    <a:pt x="311" y="230"/>
                  </a:lnTo>
                  <a:lnTo>
                    <a:pt x="318" y="226"/>
                  </a:lnTo>
                  <a:lnTo>
                    <a:pt x="324" y="222"/>
                  </a:lnTo>
                  <a:lnTo>
                    <a:pt x="331" y="216"/>
                  </a:lnTo>
                  <a:lnTo>
                    <a:pt x="337" y="212"/>
                  </a:lnTo>
                  <a:lnTo>
                    <a:pt x="345" y="207"/>
                  </a:lnTo>
                  <a:lnTo>
                    <a:pt x="351" y="202"/>
                  </a:lnTo>
                  <a:lnTo>
                    <a:pt x="358" y="196"/>
                  </a:lnTo>
                  <a:lnTo>
                    <a:pt x="364" y="191"/>
                  </a:lnTo>
                  <a:lnTo>
                    <a:pt x="370" y="189"/>
                  </a:lnTo>
                  <a:lnTo>
                    <a:pt x="377" y="187"/>
                  </a:lnTo>
                  <a:lnTo>
                    <a:pt x="383" y="185"/>
                  </a:lnTo>
                  <a:lnTo>
                    <a:pt x="387" y="183"/>
                  </a:lnTo>
                  <a:lnTo>
                    <a:pt x="391" y="183"/>
                  </a:lnTo>
                  <a:lnTo>
                    <a:pt x="394" y="180"/>
                  </a:lnTo>
                  <a:lnTo>
                    <a:pt x="402" y="177"/>
                  </a:lnTo>
                  <a:lnTo>
                    <a:pt x="404" y="177"/>
                  </a:lnTo>
                  <a:lnTo>
                    <a:pt x="409" y="175"/>
                  </a:lnTo>
                  <a:lnTo>
                    <a:pt x="414" y="173"/>
                  </a:lnTo>
                  <a:lnTo>
                    <a:pt x="419" y="173"/>
                  </a:lnTo>
                  <a:lnTo>
                    <a:pt x="426" y="169"/>
                  </a:lnTo>
                  <a:lnTo>
                    <a:pt x="432" y="166"/>
                  </a:lnTo>
                  <a:lnTo>
                    <a:pt x="438" y="162"/>
                  </a:lnTo>
                  <a:lnTo>
                    <a:pt x="442" y="161"/>
                  </a:lnTo>
                  <a:lnTo>
                    <a:pt x="446" y="160"/>
                  </a:lnTo>
                  <a:lnTo>
                    <a:pt x="450" y="159"/>
                  </a:lnTo>
                  <a:lnTo>
                    <a:pt x="457" y="157"/>
                  </a:lnTo>
                  <a:lnTo>
                    <a:pt x="461" y="155"/>
                  </a:lnTo>
                  <a:lnTo>
                    <a:pt x="469" y="155"/>
                  </a:lnTo>
                  <a:lnTo>
                    <a:pt x="470" y="154"/>
                  </a:lnTo>
                  <a:lnTo>
                    <a:pt x="476" y="154"/>
                  </a:lnTo>
                  <a:lnTo>
                    <a:pt x="481" y="153"/>
                  </a:lnTo>
                  <a:lnTo>
                    <a:pt x="490" y="151"/>
                  </a:lnTo>
                  <a:lnTo>
                    <a:pt x="496" y="150"/>
                  </a:lnTo>
                  <a:lnTo>
                    <a:pt x="504" y="150"/>
                  </a:lnTo>
                  <a:lnTo>
                    <a:pt x="512" y="149"/>
                  </a:lnTo>
                  <a:lnTo>
                    <a:pt x="518" y="147"/>
                  </a:lnTo>
                  <a:lnTo>
                    <a:pt x="523" y="145"/>
                  </a:lnTo>
                  <a:lnTo>
                    <a:pt x="527" y="144"/>
                  </a:lnTo>
                  <a:lnTo>
                    <a:pt x="533" y="143"/>
                  </a:lnTo>
                  <a:lnTo>
                    <a:pt x="538" y="142"/>
                  </a:lnTo>
                  <a:lnTo>
                    <a:pt x="542" y="141"/>
                  </a:lnTo>
                  <a:lnTo>
                    <a:pt x="548" y="138"/>
                  </a:lnTo>
                  <a:lnTo>
                    <a:pt x="552" y="136"/>
                  </a:lnTo>
                  <a:lnTo>
                    <a:pt x="558" y="135"/>
                  </a:lnTo>
                  <a:lnTo>
                    <a:pt x="560" y="133"/>
                  </a:lnTo>
                  <a:lnTo>
                    <a:pt x="566" y="132"/>
                  </a:lnTo>
                  <a:lnTo>
                    <a:pt x="571" y="131"/>
                  </a:lnTo>
                  <a:lnTo>
                    <a:pt x="574" y="130"/>
                  </a:lnTo>
                  <a:lnTo>
                    <a:pt x="578" y="130"/>
                  </a:lnTo>
                  <a:lnTo>
                    <a:pt x="584" y="126"/>
                  </a:lnTo>
                  <a:lnTo>
                    <a:pt x="590" y="125"/>
                  </a:lnTo>
                  <a:lnTo>
                    <a:pt x="598" y="125"/>
                  </a:lnTo>
                  <a:lnTo>
                    <a:pt x="610" y="120"/>
                  </a:lnTo>
                  <a:lnTo>
                    <a:pt x="621" y="118"/>
                  </a:lnTo>
                  <a:lnTo>
                    <a:pt x="627" y="115"/>
                  </a:lnTo>
                  <a:lnTo>
                    <a:pt x="631" y="114"/>
                  </a:lnTo>
                  <a:lnTo>
                    <a:pt x="638" y="111"/>
                  </a:lnTo>
                  <a:lnTo>
                    <a:pt x="643" y="109"/>
                  </a:lnTo>
                  <a:lnTo>
                    <a:pt x="651" y="107"/>
                  </a:lnTo>
                  <a:lnTo>
                    <a:pt x="656" y="103"/>
                  </a:lnTo>
                  <a:lnTo>
                    <a:pt x="663" y="101"/>
                  </a:lnTo>
                  <a:lnTo>
                    <a:pt x="680" y="95"/>
                  </a:lnTo>
                  <a:lnTo>
                    <a:pt x="693" y="89"/>
                  </a:lnTo>
                  <a:lnTo>
                    <a:pt x="701" y="85"/>
                  </a:lnTo>
                  <a:lnTo>
                    <a:pt x="703" y="84"/>
                  </a:lnTo>
                  <a:lnTo>
                    <a:pt x="707" y="83"/>
                  </a:lnTo>
                  <a:lnTo>
                    <a:pt x="720" y="77"/>
                  </a:lnTo>
                  <a:lnTo>
                    <a:pt x="723" y="76"/>
                  </a:lnTo>
                  <a:lnTo>
                    <a:pt x="749" y="67"/>
                  </a:lnTo>
                  <a:lnTo>
                    <a:pt x="768" y="61"/>
                  </a:lnTo>
                  <a:lnTo>
                    <a:pt x="775" y="58"/>
                  </a:lnTo>
                  <a:lnTo>
                    <a:pt x="781" y="55"/>
                  </a:lnTo>
                  <a:lnTo>
                    <a:pt x="791" y="53"/>
                  </a:lnTo>
                  <a:lnTo>
                    <a:pt x="794" y="52"/>
                  </a:lnTo>
                  <a:lnTo>
                    <a:pt x="804" y="46"/>
                  </a:lnTo>
                  <a:lnTo>
                    <a:pt x="812" y="42"/>
                  </a:lnTo>
                  <a:lnTo>
                    <a:pt x="819" y="38"/>
                  </a:lnTo>
                  <a:lnTo>
                    <a:pt x="822" y="38"/>
                  </a:lnTo>
                  <a:lnTo>
                    <a:pt x="830" y="36"/>
                  </a:lnTo>
                  <a:lnTo>
                    <a:pt x="839" y="35"/>
                  </a:lnTo>
                  <a:lnTo>
                    <a:pt x="848" y="32"/>
                  </a:lnTo>
                  <a:lnTo>
                    <a:pt x="854" y="31"/>
                  </a:lnTo>
                  <a:lnTo>
                    <a:pt x="866" y="26"/>
                  </a:lnTo>
                  <a:lnTo>
                    <a:pt x="876" y="25"/>
                  </a:lnTo>
                  <a:lnTo>
                    <a:pt x="884" y="24"/>
                  </a:lnTo>
                  <a:lnTo>
                    <a:pt x="896" y="25"/>
                  </a:lnTo>
                  <a:lnTo>
                    <a:pt x="906" y="20"/>
                  </a:lnTo>
                  <a:lnTo>
                    <a:pt x="909" y="20"/>
                  </a:lnTo>
                  <a:lnTo>
                    <a:pt x="915" y="19"/>
                  </a:lnTo>
                  <a:lnTo>
                    <a:pt x="924" y="19"/>
                  </a:lnTo>
                  <a:lnTo>
                    <a:pt x="956" y="14"/>
                  </a:lnTo>
                  <a:lnTo>
                    <a:pt x="962" y="16"/>
                  </a:lnTo>
                  <a:lnTo>
                    <a:pt x="984" y="14"/>
                  </a:lnTo>
                  <a:lnTo>
                    <a:pt x="986" y="12"/>
                  </a:lnTo>
                  <a:lnTo>
                    <a:pt x="1012" y="11"/>
                  </a:lnTo>
                  <a:lnTo>
                    <a:pt x="1023" y="10"/>
                  </a:lnTo>
                  <a:lnTo>
                    <a:pt x="1032" y="10"/>
                  </a:lnTo>
                  <a:lnTo>
                    <a:pt x="1057" y="10"/>
                  </a:lnTo>
                  <a:lnTo>
                    <a:pt x="1070" y="6"/>
                  </a:lnTo>
                  <a:lnTo>
                    <a:pt x="1083" y="6"/>
                  </a:lnTo>
                  <a:lnTo>
                    <a:pt x="1106" y="0"/>
                  </a:lnTo>
                  <a:lnTo>
                    <a:pt x="1130" y="0"/>
                  </a:lnTo>
                  <a:lnTo>
                    <a:pt x="1145" y="12"/>
                  </a:lnTo>
                  <a:lnTo>
                    <a:pt x="1149" y="18"/>
                  </a:lnTo>
                  <a:lnTo>
                    <a:pt x="1167" y="30"/>
                  </a:lnTo>
                  <a:lnTo>
                    <a:pt x="1178" y="36"/>
                  </a:lnTo>
                  <a:lnTo>
                    <a:pt x="1193" y="43"/>
                  </a:lnTo>
                  <a:lnTo>
                    <a:pt x="1196" y="43"/>
                  </a:lnTo>
                  <a:lnTo>
                    <a:pt x="1196" y="44"/>
                  </a:lnTo>
                  <a:lnTo>
                    <a:pt x="1195" y="46"/>
                  </a:lnTo>
                  <a:lnTo>
                    <a:pt x="1195" y="47"/>
                  </a:lnTo>
                  <a:lnTo>
                    <a:pt x="1199" y="49"/>
                  </a:lnTo>
                  <a:lnTo>
                    <a:pt x="1227" y="65"/>
                  </a:lnTo>
                  <a:lnTo>
                    <a:pt x="1253" y="79"/>
                  </a:lnTo>
                  <a:lnTo>
                    <a:pt x="1282" y="94"/>
                  </a:lnTo>
                  <a:lnTo>
                    <a:pt x="1317" y="113"/>
                  </a:lnTo>
                  <a:lnTo>
                    <a:pt x="1371" y="139"/>
                  </a:lnTo>
                  <a:lnTo>
                    <a:pt x="1403" y="159"/>
                  </a:lnTo>
                  <a:lnTo>
                    <a:pt x="1420" y="169"/>
                  </a:lnTo>
                  <a:lnTo>
                    <a:pt x="1456" y="197"/>
                  </a:lnTo>
                  <a:lnTo>
                    <a:pt x="1478" y="214"/>
                  </a:lnTo>
                  <a:lnTo>
                    <a:pt x="1494" y="232"/>
                  </a:lnTo>
                  <a:lnTo>
                    <a:pt x="1504" y="245"/>
                  </a:lnTo>
                  <a:lnTo>
                    <a:pt x="1508" y="257"/>
                  </a:lnTo>
                  <a:lnTo>
                    <a:pt x="1508" y="267"/>
                  </a:lnTo>
                  <a:lnTo>
                    <a:pt x="1504" y="278"/>
                  </a:lnTo>
                  <a:lnTo>
                    <a:pt x="1498" y="286"/>
                  </a:lnTo>
                  <a:lnTo>
                    <a:pt x="1494" y="286"/>
                  </a:lnTo>
                  <a:lnTo>
                    <a:pt x="1491" y="276"/>
                  </a:lnTo>
                  <a:lnTo>
                    <a:pt x="1482" y="262"/>
                  </a:lnTo>
                  <a:lnTo>
                    <a:pt x="1476" y="260"/>
                  </a:lnTo>
                  <a:lnTo>
                    <a:pt x="1474" y="262"/>
                  </a:lnTo>
                  <a:lnTo>
                    <a:pt x="1472" y="260"/>
                  </a:lnTo>
                  <a:lnTo>
                    <a:pt x="1473" y="256"/>
                  </a:lnTo>
                  <a:lnTo>
                    <a:pt x="1469" y="249"/>
                  </a:lnTo>
                  <a:lnTo>
                    <a:pt x="1458" y="230"/>
                  </a:lnTo>
                  <a:lnTo>
                    <a:pt x="1446" y="214"/>
                  </a:lnTo>
                  <a:lnTo>
                    <a:pt x="1419" y="180"/>
                  </a:lnTo>
                  <a:lnTo>
                    <a:pt x="1409" y="171"/>
                  </a:lnTo>
                  <a:lnTo>
                    <a:pt x="1397" y="165"/>
                  </a:lnTo>
                  <a:lnTo>
                    <a:pt x="1392" y="166"/>
                  </a:lnTo>
                  <a:lnTo>
                    <a:pt x="1391" y="162"/>
                  </a:lnTo>
                  <a:lnTo>
                    <a:pt x="1390" y="163"/>
                  </a:lnTo>
                  <a:lnTo>
                    <a:pt x="1385" y="159"/>
                  </a:lnTo>
                  <a:lnTo>
                    <a:pt x="1377" y="159"/>
                  </a:lnTo>
                  <a:lnTo>
                    <a:pt x="1359" y="139"/>
                  </a:lnTo>
                  <a:lnTo>
                    <a:pt x="1337" y="127"/>
                  </a:lnTo>
                  <a:lnTo>
                    <a:pt x="1331" y="125"/>
                  </a:lnTo>
                  <a:lnTo>
                    <a:pt x="1291" y="105"/>
                  </a:lnTo>
                  <a:lnTo>
                    <a:pt x="1287" y="102"/>
                  </a:lnTo>
                  <a:lnTo>
                    <a:pt x="1281" y="102"/>
                  </a:lnTo>
                  <a:lnTo>
                    <a:pt x="1277" y="97"/>
                  </a:lnTo>
                  <a:lnTo>
                    <a:pt x="1249" y="83"/>
                  </a:lnTo>
                  <a:lnTo>
                    <a:pt x="1199" y="55"/>
                  </a:lnTo>
                  <a:lnTo>
                    <a:pt x="1198" y="56"/>
                  </a:lnTo>
                  <a:lnTo>
                    <a:pt x="1199" y="65"/>
                  </a:lnTo>
                  <a:lnTo>
                    <a:pt x="1197" y="70"/>
                  </a:lnTo>
                  <a:lnTo>
                    <a:pt x="1198" y="74"/>
                  </a:lnTo>
                  <a:lnTo>
                    <a:pt x="1199" y="78"/>
                  </a:lnTo>
                  <a:lnTo>
                    <a:pt x="1197" y="83"/>
                  </a:lnTo>
                  <a:lnTo>
                    <a:pt x="1193" y="89"/>
                  </a:lnTo>
                  <a:lnTo>
                    <a:pt x="1189" y="102"/>
                  </a:lnTo>
                  <a:lnTo>
                    <a:pt x="1187" y="115"/>
                  </a:lnTo>
                  <a:lnTo>
                    <a:pt x="1189" y="119"/>
                  </a:lnTo>
                  <a:lnTo>
                    <a:pt x="1187" y="124"/>
                  </a:lnTo>
                  <a:lnTo>
                    <a:pt x="1189" y="135"/>
                  </a:lnTo>
                  <a:lnTo>
                    <a:pt x="1193" y="137"/>
                  </a:lnTo>
                  <a:lnTo>
                    <a:pt x="1199" y="141"/>
                  </a:lnTo>
                  <a:lnTo>
                    <a:pt x="1207" y="141"/>
                  </a:lnTo>
                  <a:lnTo>
                    <a:pt x="1217" y="149"/>
                  </a:lnTo>
                  <a:lnTo>
                    <a:pt x="1226" y="159"/>
                  </a:lnTo>
                  <a:lnTo>
                    <a:pt x="1240" y="168"/>
                  </a:lnTo>
                  <a:lnTo>
                    <a:pt x="1246" y="174"/>
                  </a:lnTo>
                  <a:lnTo>
                    <a:pt x="1247" y="178"/>
                  </a:lnTo>
                  <a:lnTo>
                    <a:pt x="1245" y="187"/>
                  </a:lnTo>
                  <a:lnTo>
                    <a:pt x="1245" y="204"/>
                  </a:lnTo>
                  <a:lnTo>
                    <a:pt x="1250" y="227"/>
                  </a:lnTo>
                  <a:lnTo>
                    <a:pt x="1251" y="231"/>
                  </a:lnTo>
                  <a:lnTo>
                    <a:pt x="1249" y="238"/>
                  </a:lnTo>
                  <a:lnTo>
                    <a:pt x="1249" y="239"/>
                  </a:lnTo>
                  <a:lnTo>
                    <a:pt x="1252" y="240"/>
                  </a:lnTo>
                  <a:lnTo>
                    <a:pt x="1252" y="245"/>
                  </a:lnTo>
                  <a:lnTo>
                    <a:pt x="1250" y="249"/>
                  </a:lnTo>
                  <a:lnTo>
                    <a:pt x="1252" y="255"/>
                  </a:lnTo>
                  <a:lnTo>
                    <a:pt x="1257" y="256"/>
                  </a:lnTo>
                  <a:lnTo>
                    <a:pt x="1267" y="255"/>
                  </a:lnTo>
                  <a:lnTo>
                    <a:pt x="1273" y="252"/>
                  </a:lnTo>
                  <a:lnTo>
                    <a:pt x="1280" y="250"/>
                  </a:lnTo>
                  <a:lnTo>
                    <a:pt x="1283" y="242"/>
                  </a:lnTo>
                  <a:lnTo>
                    <a:pt x="1283" y="243"/>
                  </a:lnTo>
                  <a:lnTo>
                    <a:pt x="1281" y="255"/>
                  </a:lnTo>
                  <a:lnTo>
                    <a:pt x="1280" y="272"/>
                  </a:lnTo>
                  <a:lnTo>
                    <a:pt x="1286" y="284"/>
                  </a:lnTo>
                  <a:lnTo>
                    <a:pt x="1293" y="294"/>
                  </a:lnTo>
                  <a:lnTo>
                    <a:pt x="1297" y="303"/>
                  </a:lnTo>
                  <a:lnTo>
                    <a:pt x="1303" y="311"/>
                  </a:lnTo>
                  <a:lnTo>
                    <a:pt x="1306" y="311"/>
                  </a:lnTo>
                  <a:lnTo>
                    <a:pt x="1307" y="317"/>
                  </a:lnTo>
                  <a:lnTo>
                    <a:pt x="1311" y="322"/>
                  </a:lnTo>
                  <a:lnTo>
                    <a:pt x="1313" y="333"/>
                  </a:lnTo>
                  <a:lnTo>
                    <a:pt x="1316" y="344"/>
                  </a:lnTo>
                  <a:lnTo>
                    <a:pt x="1324" y="357"/>
                  </a:lnTo>
                  <a:lnTo>
                    <a:pt x="1323" y="365"/>
                  </a:lnTo>
                  <a:lnTo>
                    <a:pt x="1325" y="369"/>
                  </a:lnTo>
                  <a:lnTo>
                    <a:pt x="1326" y="376"/>
                  </a:lnTo>
                  <a:lnTo>
                    <a:pt x="1326" y="380"/>
                  </a:lnTo>
                  <a:lnTo>
                    <a:pt x="1328" y="399"/>
                  </a:lnTo>
                  <a:lnTo>
                    <a:pt x="1319" y="401"/>
                  </a:lnTo>
                  <a:lnTo>
                    <a:pt x="1324" y="415"/>
                  </a:lnTo>
                  <a:lnTo>
                    <a:pt x="1332" y="430"/>
                  </a:lnTo>
                  <a:lnTo>
                    <a:pt x="1336" y="437"/>
                  </a:lnTo>
                  <a:lnTo>
                    <a:pt x="1332" y="456"/>
                  </a:lnTo>
                  <a:lnTo>
                    <a:pt x="1332" y="462"/>
                  </a:lnTo>
                  <a:lnTo>
                    <a:pt x="1332" y="468"/>
                  </a:lnTo>
                  <a:lnTo>
                    <a:pt x="1340" y="483"/>
                  </a:lnTo>
                  <a:lnTo>
                    <a:pt x="1343" y="492"/>
                  </a:lnTo>
                  <a:lnTo>
                    <a:pt x="1354" y="505"/>
                  </a:lnTo>
                  <a:lnTo>
                    <a:pt x="1358" y="510"/>
                  </a:lnTo>
                  <a:lnTo>
                    <a:pt x="1378" y="525"/>
                  </a:lnTo>
                  <a:lnTo>
                    <a:pt x="1394" y="534"/>
                  </a:lnTo>
                  <a:lnTo>
                    <a:pt x="1402" y="536"/>
                  </a:lnTo>
                  <a:lnTo>
                    <a:pt x="1410" y="530"/>
                  </a:lnTo>
                  <a:lnTo>
                    <a:pt x="1420" y="532"/>
                  </a:lnTo>
                  <a:lnTo>
                    <a:pt x="1426" y="536"/>
                  </a:lnTo>
                  <a:lnTo>
                    <a:pt x="1428" y="540"/>
                  </a:lnTo>
                  <a:lnTo>
                    <a:pt x="1433" y="538"/>
                  </a:lnTo>
                  <a:lnTo>
                    <a:pt x="1438" y="541"/>
                  </a:lnTo>
                  <a:lnTo>
                    <a:pt x="1438" y="543"/>
                  </a:lnTo>
                  <a:lnTo>
                    <a:pt x="1438" y="546"/>
                  </a:lnTo>
                  <a:lnTo>
                    <a:pt x="1446" y="554"/>
                  </a:lnTo>
                  <a:lnTo>
                    <a:pt x="1448" y="562"/>
                  </a:lnTo>
                  <a:lnTo>
                    <a:pt x="1452" y="567"/>
                  </a:lnTo>
                  <a:lnTo>
                    <a:pt x="1466" y="573"/>
                  </a:lnTo>
                  <a:lnTo>
                    <a:pt x="1482" y="574"/>
                  </a:lnTo>
                  <a:lnTo>
                    <a:pt x="1499" y="576"/>
                  </a:lnTo>
                  <a:lnTo>
                    <a:pt x="1508" y="578"/>
                  </a:lnTo>
                  <a:lnTo>
                    <a:pt x="1532" y="590"/>
                  </a:lnTo>
                  <a:lnTo>
                    <a:pt x="1554" y="597"/>
                  </a:lnTo>
                  <a:lnTo>
                    <a:pt x="1587" y="601"/>
                  </a:lnTo>
                  <a:lnTo>
                    <a:pt x="1605" y="599"/>
                  </a:lnTo>
                  <a:lnTo>
                    <a:pt x="1612" y="595"/>
                  </a:lnTo>
                  <a:lnTo>
                    <a:pt x="1615" y="588"/>
                  </a:lnTo>
                  <a:lnTo>
                    <a:pt x="1618" y="582"/>
                  </a:lnTo>
                  <a:lnTo>
                    <a:pt x="1618" y="579"/>
                  </a:lnTo>
                  <a:lnTo>
                    <a:pt x="1617" y="579"/>
                  </a:lnTo>
                  <a:lnTo>
                    <a:pt x="1615" y="582"/>
                  </a:lnTo>
                  <a:lnTo>
                    <a:pt x="1614" y="581"/>
                  </a:lnTo>
                  <a:lnTo>
                    <a:pt x="1615" y="573"/>
                  </a:lnTo>
                  <a:lnTo>
                    <a:pt x="1618" y="572"/>
                  </a:lnTo>
                  <a:lnTo>
                    <a:pt x="1619" y="576"/>
                  </a:lnTo>
                  <a:lnTo>
                    <a:pt x="1631" y="587"/>
                  </a:lnTo>
                  <a:lnTo>
                    <a:pt x="1642" y="595"/>
                  </a:lnTo>
                  <a:lnTo>
                    <a:pt x="1651" y="597"/>
                  </a:lnTo>
                  <a:lnTo>
                    <a:pt x="1703" y="593"/>
                  </a:lnTo>
                  <a:lnTo>
                    <a:pt x="1759" y="583"/>
                  </a:lnTo>
                  <a:lnTo>
                    <a:pt x="1769" y="581"/>
                  </a:lnTo>
                  <a:lnTo>
                    <a:pt x="1818" y="571"/>
                  </a:lnTo>
                  <a:lnTo>
                    <a:pt x="1860" y="560"/>
                  </a:lnTo>
                  <a:lnTo>
                    <a:pt x="1891" y="547"/>
                  </a:lnTo>
                  <a:lnTo>
                    <a:pt x="1964" y="518"/>
                  </a:lnTo>
                  <a:lnTo>
                    <a:pt x="2012" y="488"/>
                  </a:lnTo>
                  <a:lnTo>
                    <a:pt x="2087" y="428"/>
                  </a:lnTo>
                  <a:lnTo>
                    <a:pt x="2103" y="409"/>
                  </a:lnTo>
                  <a:lnTo>
                    <a:pt x="2112" y="416"/>
                  </a:lnTo>
                  <a:lnTo>
                    <a:pt x="2114" y="434"/>
                  </a:lnTo>
                  <a:lnTo>
                    <a:pt x="2114" y="449"/>
                  </a:lnTo>
                  <a:lnTo>
                    <a:pt x="2113" y="470"/>
                  </a:lnTo>
                  <a:lnTo>
                    <a:pt x="2077" y="498"/>
                  </a:lnTo>
                  <a:lnTo>
                    <a:pt x="2041" y="530"/>
                  </a:lnTo>
                  <a:lnTo>
                    <a:pt x="1999" y="567"/>
                  </a:lnTo>
                  <a:lnTo>
                    <a:pt x="1978" y="584"/>
                  </a:lnTo>
                  <a:lnTo>
                    <a:pt x="1956" y="597"/>
                  </a:lnTo>
                  <a:lnTo>
                    <a:pt x="1931" y="611"/>
                  </a:lnTo>
                  <a:lnTo>
                    <a:pt x="1897" y="621"/>
                  </a:lnTo>
                  <a:lnTo>
                    <a:pt x="1879" y="631"/>
                  </a:lnTo>
                  <a:lnTo>
                    <a:pt x="1872" y="636"/>
                  </a:lnTo>
                  <a:lnTo>
                    <a:pt x="1866" y="644"/>
                  </a:lnTo>
                  <a:lnTo>
                    <a:pt x="1858" y="660"/>
                  </a:lnTo>
                  <a:lnTo>
                    <a:pt x="1853" y="669"/>
                  </a:lnTo>
                  <a:lnTo>
                    <a:pt x="1854" y="677"/>
                  </a:lnTo>
                  <a:lnTo>
                    <a:pt x="1858" y="678"/>
                  </a:lnTo>
                  <a:lnTo>
                    <a:pt x="1874" y="693"/>
                  </a:lnTo>
                  <a:lnTo>
                    <a:pt x="1892" y="715"/>
                  </a:lnTo>
                  <a:lnTo>
                    <a:pt x="1900" y="726"/>
                  </a:lnTo>
                  <a:lnTo>
                    <a:pt x="1906" y="740"/>
                  </a:lnTo>
                  <a:lnTo>
                    <a:pt x="1908" y="749"/>
                  </a:lnTo>
                  <a:lnTo>
                    <a:pt x="1908" y="756"/>
                  </a:lnTo>
                  <a:lnTo>
                    <a:pt x="1906" y="763"/>
                  </a:lnTo>
                  <a:lnTo>
                    <a:pt x="1902" y="769"/>
                  </a:lnTo>
                  <a:lnTo>
                    <a:pt x="1891" y="772"/>
                  </a:lnTo>
                  <a:lnTo>
                    <a:pt x="1883" y="776"/>
                  </a:lnTo>
                  <a:lnTo>
                    <a:pt x="1874" y="782"/>
                  </a:lnTo>
                  <a:lnTo>
                    <a:pt x="1865" y="791"/>
                  </a:lnTo>
                  <a:lnTo>
                    <a:pt x="1859" y="800"/>
                  </a:lnTo>
                  <a:lnTo>
                    <a:pt x="1859" y="804"/>
                  </a:lnTo>
                  <a:lnTo>
                    <a:pt x="1860" y="808"/>
                  </a:lnTo>
                  <a:lnTo>
                    <a:pt x="1870" y="816"/>
                  </a:lnTo>
                  <a:lnTo>
                    <a:pt x="1877" y="822"/>
                  </a:lnTo>
                  <a:lnTo>
                    <a:pt x="1879" y="831"/>
                  </a:lnTo>
                  <a:lnTo>
                    <a:pt x="1877" y="837"/>
                  </a:lnTo>
                  <a:lnTo>
                    <a:pt x="1864" y="869"/>
                  </a:lnTo>
                  <a:lnTo>
                    <a:pt x="1859" y="874"/>
                  </a:lnTo>
                  <a:lnTo>
                    <a:pt x="1858" y="879"/>
                  </a:lnTo>
                  <a:lnTo>
                    <a:pt x="1858" y="883"/>
                  </a:lnTo>
                  <a:lnTo>
                    <a:pt x="1860" y="887"/>
                  </a:lnTo>
                  <a:lnTo>
                    <a:pt x="1867" y="903"/>
                  </a:lnTo>
                  <a:lnTo>
                    <a:pt x="1868" y="911"/>
                  </a:lnTo>
                  <a:lnTo>
                    <a:pt x="1868" y="916"/>
                  </a:lnTo>
                  <a:lnTo>
                    <a:pt x="1865" y="921"/>
                  </a:lnTo>
                  <a:lnTo>
                    <a:pt x="1859" y="923"/>
                  </a:lnTo>
                  <a:lnTo>
                    <a:pt x="1854" y="928"/>
                  </a:lnTo>
                  <a:lnTo>
                    <a:pt x="1849" y="935"/>
                  </a:lnTo>
                  <a:lnTo>
                    <a:pt x="1849" y="940"/>
                  </a:lnTo>
                  <a:lnTo>
                    <a:pt x="1853" y="944"/>
                  </a:lnTo>
                  <a:lnTo>
                    <a:pt x="1864" y="946"/>
                  </a:lnTo>
                  <a:lnTo>
                    <a:pt x="1882" y="957"/>
                  </a:lnTo>
                  <a:lnTo>
                    <a:pt x="1890" y="962"/>
                  </a:lnTo>
                  <a:lnTo>
                    <a:pt x="1897" y="963"/>
                  </a:lnTo>
                  <a:lnTo>
                    <a:pt x="1904" y="963"/>
                  </a:lnTo>
                  <a:lnTo>
                    <a:pt x="1910" y="968"/>
                  </a:lnTo>
                  <a:lnTo>
                    <a:pt x="1908" y="970"/>
                  </a:lnTo>
                  <a:lnTo>
                    <a:pt x="1904" y="970"/>
                  </a:lnTo>
                  <a:lnTo>
                    <a:pt x="1902" y="972"/>
                  </a:lnTo>
                  <a:lnTo>
                    <a:pt x="1900" y="976"/>
                  </a:lnTo>
                  <a:lnTo>
                    <a:pt x="1896" y="980"/>
                  </a:lnTo>
                  <a:lnTo>
                    <a:pt x="1894" y="982"/>
                  </a:lnTo>
                  <a:lnTo>
                    <a:pt x="1894" y="986"/>
                  </a:lnTo>
                  <a:lnTo>
                    <a:pt x="1895" y="990"/>
                  </a:lnTo>
                  <a:lnTo>
                    <a:pt x="1900" y="994"/>
                  </a:lnTo>
                  <a:lnTo>
                    <a:pt x="1901" y="999"/>
                  </a:lnTo>
                  <a:lnTo>
                    <a:pt x="1904" y="1001"/>
                  </a:lnTo>
                  <a:lnTo>
                    <a:pt x="1907" y="1006"/>
                  </a:lnTo>
                  <a:lnTo>
                    <a:pt x="1910" y="1007"/>
                  </a:lnTo>
                  <a:lnTo>
                    <a:pt x="1914" y="1006"/>
                  </a:lnTo>
                  <a:lnTo>
                    <a:pt x="1918" y="996"/>
                  </a:lnTo>
                  <a:lnTo>
                    <a:pt x="1921" y="994"/>
                  </a:lnTo>
                  <a:lnTo>
                    <a:pt x="1928" y="993"/>
                  </a:lnTo>
                  <a:lnTo>
                    <a:pt x="1934" y="994"/>
                  </a:lnTo>
                  <a:lnTo>
                    <a:pt x="1942" y="998"/>
                  </a:lnTo>
                  <a:lnTo>
                    <a:pt x="1951" y="1006"/>
                  </a:lnTo>
                  <a:lnTo>
                    <a:pt x="1966" y="1012"/>
                  </a:lnTo>
                  <a:lnTo>
                    <a:pt x="1986" y="1016"/>
                  </a:lnTo>
                  <a:lnTo>
                    <a:pt x="1996" y="1019"/>
                  </a:lnTo>
                  <a:lnTo>
                    <a:pt x="1997" y="1023"/>
                  </a:lnTo>
                  <a:lnTo>
                    <a:pt x="1997" y="1025"/>
                  </a:lnTo>
                  <a:lnTo>
                    <a:pt x="1994" y="1029"/>
                  </a:lnTo>
                  <a:lnTo>
                    <a:pt x="1986" y="1038"/>
                  </a:lnTo>
                  <a:lnTo>
                    <a:pt x="1980" y="1052"/>
                  </a:lnTo>
                  <a:lnTo>
                    <a:pt x="1980" y="1064"/>
                  </a:lnTo>
                  <a:lnTo>
                    <a:pt x="1981" y="1078"/>
                  </a:lnTo>
                  <a:lnTo>
                    <a:pt x="1984" y="1085"/>
                  </a:lnTo>
                  <a:lnTo>
                    <a:pt x="1982" y="1090"/>
                  </a:lnTo>
                  <a:lnTo>
                    <a:pt x="1992" y="1090"/>
                  </a:lnTo>
                  <a:lnTo>
                    <a:pt x="1996" y="1090"/>
                  </a:lnTo>
                  <a:lnTo>
                    <a:pt x="1998" y="1094"/>
                  </a:lnTo>
                  <a:lnTo>
                    <a:pt x="1999" y="1100"/>
                  </a:lnTo>
                  <a:lnTo>
                    <a:pt x="2003" y="1103"/>
                  </a:lnTo>
                  <a:lnTo>
                    <a:pt x="2007" y="1105"/>
                  </a:lnTo>
                  <a:lnTo>
                    <a:pt x="2012" y="1103"/>
                  </a:lnTo>
                  <a:lnTo>
                    <a:pt x="2022" y="1095"/>
                  </a:lnTo>
                  <a:lnTo>
                    <a:pt x="2034" y="1087"/>
                  </a:lnTo>
                  <a:lnTo>
                    <a:pt x="2043" y="1082"/>
                  </a:lnTo>
                  <a:lnTo>
                    <a:pt x="2054" y="1082"/>
                  </a:lnTo>
                  <a:lnTo>
                    <a:pt x="2057" y="1079"/>
                  </a:lnTo>
                  <a:lnTo>
                    <a:pt x="2063" y="1073"/>
                  </a:lnTo>
                  <a:lnTo>
                    <a:pt x="2070" y="1072"/>
                  </a:lnTo>
                  <a:lnTo>
                    <a:pt x="2082" y="1075"/>
                  </a:lnTo>
                  <a:lnTo>
                    <a:pt x="2088" y="1073"/>
                  </a:lnTo>
                  <a:lnTo>
                    <a:pt x="2097" y="1070"/>
                  </a:lnTo>
                  <a:lnTo>
                    <a:pt x="2103" y="1070"/>
                  </a:lnTo>
                  <a:lnTo>
                    <a:pt x="2112" y="1070"/>
                  </a:lnTo>
                  <a:lnTo>
                    <a:pt x="2120" y="1066"/>
                  </a:lnTo>
                  <a:lnTo>
                    <a:pt x="2118" y="1079"/>
                  </a:lnTo>
                  <a:lnTo>
                    <a:pt x="2121" y="1085"/>
                  </a:lnTo>
                  <a:lnTo>
                    <a:pt x="2124" y="1085"/>
                  </a:lnTo>
                  <a:lnTo>
                    <a:pt x="2125" y="1094"/>
                  </a:lnTo>
                  <a:lnTo>
                    <a:pt x="2124" y="1101"/>
                  </a:lnTo>
                  <a:lnTo>
                    <a:pt x="2119" y="1100"/>
                  </a:lnTo>
                  <a:lnTo>
                    <a:pt x="2115" y="1102"/>
                  </a:lnTo>
                  <a:lnTo>
                    <a:pt x="2113" y="1102"/>
                  </a:lnTo>
                  <a:lnTo>
                    <a:pt x="2112" y="1103"/>
                  </a:lnTo>
                  <a:lnTo>
                    <a:pt x="2107" y="1103"/>
                  </a:lnTo>
                  <a:lnTo>
                    <a:pt x="2107" y="1107"/>
                  </a:lnTo>
                  <a:lnTo>
                    <a:pt x="2111" y="1113"/>
                  </a:lnTo>
                  <a:lnTo>
                    <a:pt x="2109" y="1124"/>
                  </a:lnTo>
                  <a:lnTo>
                    <a:pt x="2111" y="1130"/>
                  </a:lnTo>
                  <a:lnTo>
                    <a:pt x="2108" y="1147"/>
                  </a:lnTo>
                  <a:lnTo>
                    <a:pt x="2103" y="1151"/>
                  </a:lnTo>
                  <a:lnTo>
                    <a:pt x="2095" y="1166"/>
                  </a:lnTo>
                  <a:lnTo>
                    <a:pt x="2094" y="1173"/>
                  </a:lnTo>
                  <a:lnTo>
                    <a:pt x="2091" y="1180"/>
                  </a:lnTo>
                  <a:lnTo>
                    <a:pt x="2093" y="1185"/>
                  </a:lnTo>
                  <a:lnTo>
                    <a:pt x="2088" y="1195"/>
                  </a:lnTo>
                  <a:lnTo>
                    <a:pt x="2084" y="1197"/>
                  </a:lnTo>
                  <a:lnTo>
                    <a:pt x="2084" y="1208"/>
                  </a:lnTo>
                  <a:lnTo>
                    <a:pt x="2088" y="1212"/>
                  </a:lnTo>
                  <a:lnTo>
                    <a:pt x="2064" y="1251"/>
                  </a:lnTo>
                  <a:lnTo>
                    <a:pt x="2078" y="1262"/>
                  </a:lnTo>
                  <a:lnTo>
                    <a:pt x="2064" y="1291"/>
                  </a:lnTo>
                  <a:lnTo>
                    <a:pt x="2058" y="1280"/>
                  </a:lnTo>
                  <a:lnTo>
                    <a:pt x="2053" y="1275"/>
                  </a:lnTo>
                  <a:lnTo>
                    <a:pt x="2043" y="1270"/>
                  </a:lnTo>
                  <a:lnTo>
                    <a:pt x="2022" y="1264"/>
                  </a:lnTo>
                  <a:lnTo>
                    <a:pt x="2013" y="1263"/>
                  </a:lnTo>
                  <a:lnTo>
                    <a:pt x="1981" y="1257"/>
                  </a:lnTo>
                  <a:lnTo>
                    <a:pt x="1963" y="1257"/>
                  </a:lnTo>
                  <a:lnTo>
                    <a:pt x="1962" y="1262"/>
                  </a:lnTo>
                  <a:lnTo>
                    <a:pt x="1961" y="1264"/>
                  </a:lnTo>
                  <a:lnTo>
                    <a:pt x="1951" y="1274"/>
                  </a:lnTo>
                  <a:lnTo>
                    <a:pt x="1948" y="1278"/>
                  </a:lnTo>
                  <a:lnTo>
                    <a:pt x="1948" y="1281"/>
                  </a:lnTo>
                  <a:lnTo>
                    <a:pt x="1949" y="1282"/>
                  </a:lnTo>
                  <a:lnTo>
                    <a:pt x="1955" y="1287"/>
                  </a:lnTo>
                  <a:lnTo>
                    <a:pt x="1956" y="1290"/>
                  </a:lnTo>
                  <a:lnTo>
                    <a:pt x="1956" y="1293"/>
                  </a:lnTo>
                  <a:lnTo>
                    <a:pt x="1955" y="1297"/>
                  </a:lnTo>
                  <a:lnTo>
                    <a:pt x="1948" y="1307"/>
                  </a:lnTo>
                  <a:lnTo>
                    <a:pt x="1944" y="1314"/>
                  </a:lnTo>
                  <a:lnTo>
                    <a:pt x="1944" y="1320"/>
                  </a:lnTo>
                  <a:lnTo>
                    <a:pt x="1948" y="1332"/>
                  </a:lnTo>
                  <a:lnTo>
                    <a:pt x="1949" y="1345"/>
                  </a:lnTo>
                  <a:lnTo>
                    <a:pt x="1948" y="1353"/>
                  </a:lnTo>
                  <a:lnTo>
                    <a:pt x="1945" y="1362"/>
                  </a:lnTo>
                  <a:lnTo>
                    <a:pt x="1942" y="1367"/>
                  </a:lnTo>
                  <a:lnTo>
                    <a:pt x="1933" y="1373"/>
                  </a:lnTo>
                  <a:lnTo>
                    <a:pt x="1922" y="1382"/>
                  </a:lnTo>
                  <a:lnTo>
                    <a:pt x="1918" y="1392"/>
                  </a:lnTo>
                  <a:lnTo>
                    <a:pt x="1898" y="1418"/>
                  </a:lnTo>
                  <a:lnTo>
                    <a:pt x="1896" y="1424"/>
                  </a:lnTo>
                  <a:lnTo>
                    <a:pt x="1897" y="1430"/>
                  </a:lnTo>
                  <a:lnTo>
                    <a:pt x="1900" y="1441"/>
                  </a:lnTo>
                  <a:lnTo>
                    <a:pt x="1902" y="1456"/>
                  </a:lnTo>
                  <a:lnTo>
                    <a:pt x="1897" y="1456"/>
                  </a:lnTo>
                  <a:lnTo>
                    <a:pt x="1897" y="1457"/>
                  </a:lnTo>
                  <a:lnTo>
                    <a:pt x="1896" y="1462"/>
                  </a:lnTo>
                  <a:lnTo>
                    <a:pt x="1897" y="1469"/>
                  </a:lnTo>
                  <a:lnTo>
                    <a:pt x="1900" y="1480"/>
                  </a:lnTo>
                  <a:lnTo>
                    <a:pt x="1902" y="1490"/>
                  </a:lnTo>
                  <a:lnTo>
                    <a:pt x="1900" y="1496"/>
                  </a:lnTo>
                  <a:lnTo>
                    <a:pt x="1897" y="1499"/>
                  </a:lnTo>
                  <a:lnTo>
                    <a:pt x="1894" y="1500"/>
                  </a:lnTo>
                  <a:lnTo>
                    <a:pt x="1890" y="1498"/>
                  </a:lnTo>
                  <a:lnTo>
                    <a:pt x="1885" y="1494"/>
                  </a:lnTo>
                  <a:lnTo>
                    <a:pt x="1878" y="1494"/>
                  </a:lnTo>
                  <a:lnTo>
                    <a:pt x="1873" y="1496"/>
                  </a:lnTo>
                  <a:lnTo>
                    <a:pt x="1865" y="1508"/>
                  </a:lnTo>
                  <a:lnTo>
                    <a:pt x="1852" y="1526"/>
                  </a:lnTo>
                  <a:lnTo>
                    <a:pt x="1844" y="1537"/>
                  </a:lnTo>
                  <a:lnTo>
                    <a:pt x="1843" y="1543"/>
                  </a:lnTo>
                  <a:lnTo>
                    <a:pt x="1843" y="1549"/>
                  </a:lnTo>
                  <a:lnTo>
                    <a:pt x="1847" y="1563"/>
                  </a:lnTo>
                  <a:lnTo>
                    <a:pt x="1855" y="1576"/>
                  </a:lnTo>
                  <a:lnTo>
                    <a:pt x="1810" y="1560"/>
                  </a:lnTo>
                  <a:lnTo>
                    <a:pt x="1772" y="1563"/>
                  </a:lnTo>
                  <a:lnTo>
                    <a:pt x="1759" y="1571"/>
                  </a:lnTo>
                  <a:lnTo>
                    <a:pt x="1743" y="1571"/>
                  </a:lnTo>
                  <a:lnTo>
                    <a:pt x="1739" y="1567"/>
                  </a:lnTo>
                  <a:lnTo>
                    <a:pt x="1733" y="1567"/>
                  </a:lnTo>
                  <a:lnTo>
                    <a:pt x="1733" y="1575"/>
                  </a:lnTo>
                  <a:lnTo>
                    <a:pt x="1725" y="1579"/>
                  </a:lnTo>
                  <a:lnTo>
                    <a:pt x="1722" y="1577"/>
                  </a:lnTo>
                  <a:lnTo>
                    <a:pt x="1696" y="1579"/>
                  </a:lnTo>
                  <a:lnTo>
                    <a:pt x="1690" y="1577"/>
                  </a:lnTo>
                  <a:lnTo>
                    <a:pt x="1687" y="1577"/>
                  </a:lnTo>
                  <a:lnTo>
                    <a:pt x="1683" y="1582"/>
                  </a:lnTo>
                  <a:lnTo>
                    <a:pt x="1684" y="1589"/>
                  </a:lnTo>
                  <a:lnTo>
                    <a:pt x="1679" y="1595"/>
                  </a:lnTo>
                  <a:lnTo>
                    <a:pt x="1675" y="1596"/>
                  </a:lnTo>
                  <a:lnTo>
                    <a:pt x="1672" y="1595"/>
                  </a:lnTo>
                  <a:lnTo>
                    <a:pt x="1672" y="1590"/>
                  </a:lnTo>
                  <a:lnTo>
                    <a:pt x="1674" y="1590"/>
                  </a:lnTo>
                  <a:lnTo>
                    <a:pt x="1673" y="1576"/>
                  </a:lnTo>
                  <a:lnTo>
                    <a:pt x="1671" y="1573"/>
                  </a:lnTo>
                  <a:lnTo>
                    <a:pt x="1662" y="1573"/>
                  </a:lnTo>
                  <a:lnTo>
                    <a:pt x="1659" y="1569"/>
                  </a:lnTo>
                  <a:lnTo>
                    <a:pt x="1639" y="1567"/>
                  </a:lnTo>
                  <a:lnTo>
                    <a:pt x="1629" y="1567"/>
                  </a:lnTo>
                  <a:lnTo>
                    <a:pt x="1614" y="1565"/>
                  </a:lnTo>
                  <a:lnTo>
                    <a:pt x="1599" y="1566"/>
                  </a:lnTo>
                  <a:lnTo>
                    <a:pt x="1573" y="1566"/>
                  </a:lnTo>
                  <a:lnTo>
                    <a:pt x="1565" y="1571"/>
                  </a:lnTo>
                  <a:lnTo>
                    <a:pt x="1553" y="1542"/>
                  </a:lnTo>
                  <a:lnTo>
                    <a:pt x="1547" y="1531"/>
                  </a:lnTo>
                  <a:lnTo>
                    <a:pt x="1546" y="1511"/>
                  </a:lnTo>
                  <a:lnTo>
                    <a:pt x="1553" y="1495"/>
                  </a:lnTo>
                  <a:lnTo>
                    <a:pt x="1564" y="1480"/>
                  </a:lnTo>
                  <a:lnTo>
                    <a:pt x="1567" y="1468"/>
                  </a:lnTo>
                  <a:lnTo>
                    <a:pt x="1571" y="1450"/>
                  </a:lnTo>
                  <a:lnTo>
                    <a:pt x="1559" y="1446"/>
                  </a:lnTo>
                  <a:lnTo>
                    <a:pt x="1554" y="1447"/>
                  </a:lnTo>
                  <a:lnTo>
                    <a:pt x="1549" y="1454"/>
                  </a:lnTo>
                  <a:lnTo>
                    <a:pt x="1549" y="1462"/>
                  </a:lnTo>
                  <a:lnTo>
                    <a:pt x="1547" y="1464"/>
                  </a:lnTo>
                  <a:lnTo>
                    <a:pt x="1543" y="1460"/>
                  </a:lnTo>
                  <a:lnTo>
                    <a:pt x="1538" y="1464"/>
                  </a:lnTo>
                  <a:lnTo>
                    <a:pt x="1535" y="1466"/>
                  </a:lnTo>
                  <a:lnTo>
                    <a:pt x="1533" y="1469"/>
                  </a:lnTo>
                  <a:lnTo>
                    <a:pt x="1529" y="1469"/>
                  </a:lnTo>
                  <a:lnTo>
                    <a:pt x="1526" y="1463"/>
                  </a:lnTo>
                  <a:lnTo>
                    <a:pt x="1520" y="1465"/>
                  </a:lnTo>
                  <a:lnTo>
                    <a:pt x="1515" y="1463"/>
                  </a:lnTo>
                  <a:lnTo>
                    <a:pt x="1511" y="1456"/>
                  </a:lnTo>
                  <a:lnTo>
                    <a:pt x="1510" y="1452"/>
                  </a:lnTo>
                  <a:lnTo>
                    <a:pt x="1503" y="1452"/>
                  </a:lnTo>
                  <a:lnTo>
                    <a:pt x="1500" y="1457"/>
                  </a:lnTo>
                  <a:lnTo>
                    <a:pt x="1498" y="1463"/>
                  </a:lnTo>
                  <a:lnTo>
                    <a:pt x="1490" y="1460"/>
                  </a:lnTo>
                  <a:lnTo>
                    <a:pt x="1482" y="1456"/>
                  </a:lnTo>
                  <a:lnTo>
                    <a:pt x="1478" y="1458"/>
                  </a:lnTo>
                  <a:lnTo>
                    <a:pt x="1478" y="1462"/>
                  </a:lnTo>
                  <a:lnTo>
                    <a:pt x="1472" y="1475"/>
                  </a:lnTo>
                  <a:lnTo>
                    <a:pt x="1467" y="1478"/>
                  </a:lnTo>
                  <a:lnTo>
                    <a:pt x="1467" y="1483"/>
                  </a:lnTo>
                  <a:lnTo>
                    <a:pt x="1461" y="1487"/>
                  </a:lnTo>
                  <a:lnTo>
                    <a:pt x="1456" y="1488"/>
                  </a:lnTo>
                  <a:lnTo>
                    <a:pt x="1449" y="1493"/>
                  </a:lnTo>
                  <a:lnTo>
                    <a:pt x="1445" y="1493"/>
                  </a:lnTo>
                  <a:lnTo>
                    <a:pt x="1440" y="1490"/>
                  </a:lnTo>
                  <a:lnTo>
                    <a:pt x="1434" y="1490"/>
                  </a:lnTo>
                  <a:lnTo>
                    <a:pt x="1424" y="1488"/>
                  </a:lnTo>
                  <a:lnTo>
                    <a:pt x="1418" y="1493"/>
                  </a:lnTo>
                  <a:lnTo>
                    <a:pt x="1421" y="1495"/>
                  </a:lnTo>
                  <a:lnTo>
                    <a:pt x="1427" y="1498"/>
                  </a:lnTo>
                  <a:lnTo>
                    <a:pt x="1430" y="1501"/>
                  </a:lnTo>
                  <a:lnTo>
                    <a:pt x="1431" y="1507"/>
                  </a:lnTo>
                  <a:lnTo>
                    <a:pt x="1430" y="1510"/>
                  </a:lnTo>
                  <a:lnTo>
                    <a:pt x="1425" y="1512"/>
                  </a:lnTo>
                  <a:lnTo>
                    <a:pt x="1418" y="1512"/>
                  </a:lnTo>
                  <a:lnTo>
                    <a:pt x="1412" y="1516"/>
                  </a:lnTo>
                  <a:lnTo>
                    <a:pt x="1408" y="1516"/>
                  </a:lnTo>
                  <a:lnTo>
                    <a:pt x="1403" y="1511"/>
                  </a:lnTo>
                  <a:lnTo>
                    <a:pt x="1401" y="1500"/>
                  </a:lnTo>
                  <a:lnTo>
                    <a:pt x="1396" y="1498"/>
                  </a:lnTo>
                  <a:lnTo>
                    <a:pt x="1388" y="1498"/>
                  </a:lnTo>
                  <a:lnTo>
                    <a:pt x="1388" y="1492"/>
                  </a:lnTo>
                  <a:lnTo>
                    <a:pt x="1390" y="1489"/>
                  </a:lnTo>
                  <a:lnTo>
                    <a:pt x="1390" y="1487"/>
                  </a:lnTo>
                  <a:lnTo>
                    <a:pt x="1378" y="1486"/>
                  </a:lnTo>
                  <a:lnTo>
                    <a:pt x="1374" y="1475"/>
                  </a:lnTo>
                  <a:lnTo>
                    <a:pt x="1383" y="1470"/>
                  </a:lnTo>
                  <a:lnTo>
                    <a:pt x="1382" y="1463"/>
                  </a:lnTo>
                  <a:lnTo>
                    <a:pt x="1378" y="1456"/>
                  </a:lnTo>
                  <a:lnTo>
                    <a:pt x="1367" y="1459"/>
                  </a:lnTo>
                  <a:lnTo>
                    <a:pt x="1353" y="1459"/>
                  </a:lnTo>
                  <a:lnTo>
                    <a:pt x="1347" y="1458"/>
                  </a:lnTo>
                  <a:lnTo>
                    <a:pt x="1344" y="1460"/>
                  </a:lnTo>
                  <a:lnTo>
                    <a:pt x="1343" y="1468"/>
                  </a:lnTo>
                  <a:lnTo>
                    <a:pt x="1342" y="1477"/>
                  </a:lnTo>
                  <a:lnTo>
                    <a:pt x="1338" y="1481"/>
                  </a:lnTo>
                  <a:lnTo>
                    <a:pt x="1335" y="1481"/>
                  </a:lnTo>
                  <a:lnTo>
                    <a:pt x="1332" y="1472"/>
                  </a:lnTo>
                  <a:lnTo>
                    <a:pt x="1326" y="1476"/>
                  </a:lnTo>
                  <a:lnTo>
                    <a:pt x="1307" y="1481"/>
                  </a:lnTo>
                  <a:lnTo>
                    <a:pt x="1305" y="1478"/>
                  </a:lnTo>
                  <a:lnTo>
                    <a:pt x="1295" y="1481"/>
                  </a:lnTo>
                  <a:lnTo>
                    <a:pt x="1291" y="1480"/>
                  </a:lnTo>
                  <a:lnTo>
                    <a:pt x="1276" y="1483"/>
                  </a:lnTo>
                  <a:lnTo>
                    <a:pt x="1233" y="1476"/>
                  </a:lnTo>
                  <a:lnTo>
                    <a:pt x="1219" y="1476"/>
                  </a:lnTo>
                  <a:lnTo>
                    <a:pt x="1214" y="1474"/>
                  </a:lnTo>
                  <a:lnTo>
                    <a:pt x="1202" y="1475"/>
                  </a:lnTo>
                  <a:lnTo>
                    <a:pt x="1199" y="1472"/>
                  </a:lnTo>
                  <a:lnTo>
                    <a:pt x="1193" y="1475"/>
                  </a:lnTo>
                  <a:lnTo>
                    <a:pt x="1190" y="1469"/>
                  </a:lnTo>
                  <a:lnTo>
                    <a:pt x="1189" y="1460"/>
                  </a:lnTo>
                  <a:lnTo>
                    <a:pt x="1190" y="1457"/>
                  </a:lnTo>
                  <a:lnTo>
                    <a:pt x="1198" y="1452"/>
                  </a:lnTo>
                  <a:lnTo>
                    <a:pt x="1198" y="1445"/>
                  </a:lnTo>
                  <a:lnTo>
                    <a:pt x="1199" y="1444"/>
                  </a:lnTo>
                  <a:lnTo>
                    <a:pt x="1195" y="1441"/>
                  </a:lnTo>
                  <a:lnTo>
                    <a:pt x="1197" y="1433"/>
                  </a:lnTo>
                  <a:lnTo>
                    <a:pt x="1195" y="1432"/>
                  </a:lnTo>
                  <a:lnTo>
                    <a:pt x="1192" y="1421"/>
                  </a:lnTo>
                  <a:lnTo>
                    <a:pt x="1184" y="1416"/>
                  </a:lnTo>
                  <a:lnTo>
                    <a:pt x="1180" y="1419"/>
                  </a:lnTo>
                  <a:lnTo>
                    <a:pt x="1177" y="1417"/>
                  </a:lnTo>
                  <a:lnTo>
                    <a:pt x="1157" y="1427"/>
                  </a:lnTo>
                  <a:lnTo>
                    <a:pt x="1156" y="1423"/>
                  </a:lnTo>
                  <a:lnTo>
                    <a:pt x="1156" y="1410"/>
                  </a:lnTo>
                  <a:lnTo>
                    <a:pt x="1154" y="1411"/>
                  </a:lnTo>
                  <a:lnTo>
                    <a:pt x="1150" y="1418"/>
                  </a:lnTo>
                  <a:lnTo>
                    <a:pt x="1150" y="1421"/>
                  </a:lnTo>
                  <a:lnTo>
                    <a:pt x="1147" y="1428"/>
                  </a:lnTo>
                  <a:lnTo>
                    <a:pt x="1142" y="1429"/>
                  </a:lnTo>
                  <a:lnTo>
                    <a:pt x="1139" y="1422"/>
                  </a:lnTo>
                  <a:lnTo>
                    <a:pt x="1143" y="1419"/>
                  </a:lnTo>
                  <a:lnTo>
                    <a:pt x="1142" y="1411"/>
                  </a:lnTo>
                  <a:lnTo>
                    <a:pt x="1142" y="1406"/>
                  </a:lnTo>
                  <a:lnTo>
                    <a:pt x="1139" y="1405"/>
                  </a:lnTo>
                  <a:lnTo>
                    <a:pt x="1130" y="1410"/>
                  </a:lnTo>
                  <a:lnTo>
                    <a:pt x="1129" y="1412"/>
                  </a:lnTo>
                  <a:lnTo>
                    <a:pt x="1130" y="1421"/>
                  </a:lnTo>
                  <a:lnTo>
                    <a:pt x="1117" y="1422"/>
                  </a:lnTo>
                  <a:lnTo>
                    <a:pt x="1117" y="1418"/>
                  </a:lnTo>
                  <a:lnTo>
                    <a:pt x="1109" y="1412"/>
                  </a:lnTo>
                  <a:lnTo>
                    <a:pt x="1109" y="1404"/>
                  </a:lnTo>
                  <a:lnTo>
                    <a:pt x="1105" y="1394"/>
                  </a:lnTo>
                  <a:lnTo>
                    <a:pt x="1100" y="1394"/>
                  </a:lnTo>
                  <a:lnTo>
                    <a:pt x="1096" y="1397"/>
                  </a:lnTo>
                  <a:lnTo>
                    <a:pt x="1088" y="1398"/>
                  </a:lnTo>
                  <a:lnTo>
                    <a:pt x="1075" y="1400"/>
                  </a:lnTo>
                  <a:lnTo>
                    <a:pt x="1074" y="1397"/>
                  </a:lnTo>
                  <a:lnTo>
                    <a:pt x="1069" y="1397"/>
                  </a:lnTo>
                  <a:lnTo>
                    <a:pt x="1068" y="1399"/>
                  </a:lnTo>
                  <a:lnTo>
                    <a:pt x="1065" y="1394"/>
                  </a:lnTo>
                  <a:lnTo>
                    <a:pt x="1066" y="1387"/>
                  </a:lnTo>
                  <a:lnTo>
                    <a:pt x="1057" y="1381"/>
                  </a:lnTo>
                  <a:lnTo>
                    <a:pt x="1052" y="1380"/>
                  </a:lnTo>
                  <a:lnTo>
                    <a:pt x="1051" y="1395"/>
                  </a:lnTo>
                  <a:lnTo>
                    <a:pt x="1050" y="1411"/>
                  </a:lnTo>
                  <a:lnTo>
                    <a:pt x="1050" y="1418"/>
                  </a:lnTo>
                  <a:lnTo>
                    <a:pt x="1046" y="1422"/>
                  </a:lnTo>
                  <a:lnTo>
                    <a:pt x="1042" y="1425"/>
                  </a:lnTo>
                  <a:lnTo>
                    <a:pt x="1040" y="1425"/>
                  </a:lnTo>
                  <a:lnTo>
                    <a:pt x="1038" y="1423"/>
                  </a:lnTo>
                  <a:lnTo>
                    <a:pt x="1034" y="1424"/>
                  </a:lnTo>
                  <a:lnTo>
                    <a:pt x="1034" y="1428"/>
                  </a:lnTo>
                  <a:lnTo>
                    <a:pt x="1032" y="1430"/>
                  </a:lnTo>
                  <a:lnTo>
                    <a:pt x="1034" y="1434"/>
                  </a:lnTo>
                  <a:lnTo>
                    <a:pt x="1038" y="1444"/>
                  </a:lnTo>
                  <a:lnTo>
                    <a:pt x="1038" y="1447"/>
                  </a:lnTo>
                  <a:lnTo>
                    <a:pt x="1036" y="1450"/>
                  </a:lnTo>
                  <a:lnTo>
                    <a:pt x="1032" y="1454"/>
                  </a:lnTo>
                  <a:lnTo>
                    <a:pt x="1028" y="1453"/>
                  </a:lnTo>
                  <a:lnTo>
                    <a:pt x="1026" y="1456"/>
                  </a:lnTo>
                  <a:lnTo>
                    <a:pt x="1020" y="1462"/>
                  </a:lnTo>
                  <a:lnTo>
                    <a:pt x="1016" y="1464"/>
                  </a:lnTo>
                  <a:lnTo>
                    <a:pt x="1012" y="1465"/>
                  </a:lnTo>
                  <a:lnTo>
                    <a:pt x="1005" y="1463"/>
                  </a:lnTo>
                  <a:lnTo>
                    <a:pt x="990" y="1448"/>
                  </a:lnTo>
                  <a:lnTo>
                    <a:pt x="982" y="1445"/>
                  </a:lnTo>
                  <a:lnTo>
                    <a:pt x="974" y="1442"/>
                  </a:lnTo>
                  <a:lnTo>
                    <a:pt x="969" y="1441"/>
                  </a:lnTo>
                  <a:lnTo>
                    <a:pt x="966" y="1439"/>
                  </a:lnTo>
                  <a:lnTo>
                    <a:pt x="964" y="1435"/>
                  </a:lnTo>
                  <a:lnTo>
                    <a:pt x="964" y="1427"/>
                  </a:lnTo>
                  <a:lnTo>
                    <a:pt x="964" y="1419"/>
                  </a:lnTo>
                  <a:lnTo>
                    <a:pt x="963" y="1417"/>
                  </a:lnTo>
                  <a:lnTo>
                    <a:pt x="961" y="1417"/>
                  </a:lnTo>
                  <a:lnTo>
                    <a:pt x="958" y="1418"/>
                  </a:lnTo>
                  <a:lnTo>
                    <a:pt x="956" y="1422"/>
                  </a:lnTo>
                  <a:lnTo>
                    <a:pt x="955" y="1425"/>
                  </a:lnTo>
                  <a:lnTo>
                    <a:pt x="952" y="1427"/>
                  </a:lnTo>
                  <a:lnTo>
                    <a:pt x="949" y="1427"/>
                  </a:lnTo>
                  <a:lnTo>
                    <a:pt x="943" y="1423"/>
                  </a:lnTo>
                  <a:lnTo>
                    <a:pt x="938" y="1422"/>
                  </a:lnTo>
                  <a:lnTo>
                    <a:pt x="928" y="1427"/>
                  </a:lnTo>
                  <a:lnTo>
                    <a:pt x="920" y="1428"/>
                  </a:lnTo>
                  <a:lnTo>
                    <a:pt x="915" y="1424"/>
                  </a:lnTo>
                  <a:lnTo>
                    <a:pt x="906" y="1418"/>
                  </a:lnTo>
                  <a:lnTo>
                    <a:pt x="901" y="1417"/>
                  </a:lnTo>
                  <a:lnTo>
                    <a:pt x="897" y="1419"/>
                  </a:lnTo>
                  <a:lnTo>
                    <a:pt x="895" y="1422"/>
                  </a:lnTo>
                  <a:lnTo>
                    <a:pt x="894" y="1427"/>
                  </a:lnTo>
                  <a:lnTo>
                    <a:pt x="892" y="1430"/>
                  </a:lnTo>
                  <a:lnTo>
                    <a:pt x="895" y="1434"/>
                  </a:lnTo>
                  <a:lnTo>
                    <a:pt x="900" y="1436"/>
                  </a:lnTo>
                  <a:lnTo>
                    <a:pt x="906" y="1435"/>
                  </a:lnTo>
                  <a:lnTo>
                    <a:pt x="910" y="1435"/>
                  </a:lnTo>
                  <a:lnTo>
                    <a:pt x="914" y="1438"/>
                  </a:lnTo>
                  <a:lnTo>
                    <a:pt x="915" y="1441"/>
                  </a:lnTo>
                  <a:lnTo>
                    <a:pt x="914" y="1446"/>
                  </a:lnTo>
                  <a:lnTo>
                    <a:pt x="915" y="1450"/>
                  </a:lnTo>
                  <a:lnTo>
                    <a:pt x="924" y="1457"/>
                  </a:lnTo>
                  <a:lnTo>
                    <a:pt x="925" y="1460"/>
                  </a:lnTo>
                  <a:lnTo>
                    <a:pt x="922" y="1474"/>
                  </a:lnTo>
                  <a:lnTo>
                    <a:pt x="921" y="1483"/>
                  </a:lnTo>
                  <a:lnTo>
                    <a:pt x="919" y="1487"/>
                  </a:lnTo>
                  <a:lnTo>
                    <a:pt x="913" y="1489"/>
                  </a:lnTo>
                  <a:lnTo>
                    <a:pt x="907" y="1494"/>
                  </a:lnTo>
                  <a:lnTo>
                    <a:pt x="903" y="1500"/>
                  </a:lnTo>
                  <a:lnTo>
                    <a:pt x="898" y="1506"/>
                  </a:lnTo>
                  <a:lnTo>
                    <a:pt x="889" y="1508"/>
                  </a:lnTo>
                  <a:lnTo>
                    <a:pt x="874" y="1516"/>
                  </a:lnTo>
                  <a:lnTo>
                    <a:pt x="867" y="1519"/>
                  </a:lnTo>
                  <a:lnTo>
                    <a:pt x="864" y="1520"/>
                  </a:lnTo>
                  <a:lnTo>
                    <a:pt x="858" y="1519"/>
                  </a:lnTo>
                  <a:lnTo>
                    <a:pt x="854" y="1518"/>
                  </a:lnTo>
                  <a:lnTo>
                    <a:pt x="846" y="1512"/>
                  </a:lnTo>
                  <a:lnTo>
                    <a:pt x="847" y="1518"/>
                  </a:lnTo>
                  <a:lnTo>
                    <a:pt x="843" y="1522"/>
                  </a:lnTo>
                  <a:lnTo>
                    <a:pt x="839" y="1523"/>
                  </a:lnTo>
                  <a:lnTo>
                    <a:pt x="833" y="1520"/>
                  </a:lnTo>
                  <a:lnTo>
                    <a:pt x="828" y="1519"/>
                  </a:lnTo>
                  <a:lnTo>
                    <a:pt x="822" y="1520"/>
                  </a:lnTo>
                  <a:lnTo>
                    <a:pt x="816" y="1528"/>
                  </a:lnTo>
                  <a:lnTo>
                    <a:pt x="815" y="1541"/>
                  </a:lnTo>
                  <a:lnTo>
                    <a:pt x="816" y="1549"/>
                  </a:lnTo>
                  <a:lnTo>
                    <a:pt x="812" y="1563"/>
                  </a:lnTo>
                  <a:lnTo>
                    <a:pt x="806" y="1576"/>
                  </a:lnTo>
                  <a:lnTo>
                    <a:pt x="798" y="1590"/>
                  </a:lnTo>
                  <a:lnTo>
                    <a:pt x="794" y="1595"/>
                  </a:lnTo>
                  <a:lnTo>
                    <a:pt x="793" y="1601"/>
                  </a:lnTo>
                  <a:lnTo>
                    <a:pt x="795" y="1611"/>
                  </a:lnTo>
                  <a:lnTo>
                    <a:pt x="797" y="1617"/>
                  </a:lnTo>
                  <a:lnTo>
                    <a:pt x="799" y="1620"/>
                  </a:lnTo>
                  <a:lnTo>
                    <a:pt x="801" y="1620"/>
                  </a:lnTo>
                  <a:lnTo>
                    <a:pt x="807" y="1621"/>
                  </a:lnTo>
                  <a:lnTo>
                    <a:pt x="811" y="1623"/>
                  </a:lnTo>
                  <a:lnTo>
                    <a:pt x="811" y="1626"/>
                  </a:lnTo>
                  <a:lnTo>
                    <a:pt x="810" y="1636"/>
                  </a:lnTo>
                  <a:lnTo>
                    <a:pt x="807" y="1639"/>
                  </a:lnTo>
                  <a:lnTo>
                    <a:pt x="805" y="1639"/>
                  </a:lnTo>
                  <a:lnTo>
                    <a:pt x="788" y="1641"/>
                  </a:lnTo>
                  <a:lnTo>
                    <a:pt x="771" y="1638"/>
                  </a:lnTo>
                  <a:lnTo>
                    <a:pt x="767" y="1639"/>
                  </a:lnTo>
                  <a:lnTo>
                    <a:pt x="764" y="1643"/>
                  </a:lnTo>
                  <a:lnTo>
                    <a:pt x="762" y="1653"/>
                  </a:lnTo>
                  <a:lnTo>
                    <a:pt x="761" y="1656"/>
                  </a:lnTo>
                  <a:lnTo>
                    <a:pt x="763" y="1657"/>
                  </a:lnTo>
                  <a:lnTo>
                    <a:pt x="765" y="1657"/>
                  </a:lnTo>
                  <a:lnTo>
                    <a:pt x="771" y="1660"/>
                  </a:lnTo>
                  <a:lnTo>
                    <a:pt x="775" y="1665"/>
                  </a:lnTo>
                  <a:lnTo>
                    <a:pt x="774" y="1671"/>
                  </a:lnTo>
                  <a:lnTo>
                    <a:pt x="770" y="1676"/>
                  </a:lnTo>
                  <a:lnTo>
                    <a:pt x="767" y="1678"/>
                  </a:lnTo>
                  <a:lnTo>
                    <a:pt x="759" y="1678"/>
                  </a:lnTo>
                  <a:lnTo>
                    <a:pt x="756" y="1667"/>
                  </a:lnTo>
                  <a:lnTo>
                    <a:pt x="750" y="1662"/>
                  </a:lnTo>
                  <a:lnTo>
                    <a:pt x="738" y="1657"/>
                  </a:lnTo>
                  <a:lnTo>
                    <a:pt x="735" y="1654"/>
                  </a:lnTo>
                  <a:lnTo>
                    <a:pt x="723" y="1643"/>
                  </a:lnTo>
                  <a:lnTo>
                    <a:pt x="721" y="1643"/>
                  </a:lnTo>
                  <a:lnTo>
                    <a:pt x="719" y="1647"/>
                  </a:lnTo>
                  <a:lnTo>
                    <a:pt x="716" y="1653"/>
                  </a:lnTo>
                  <a:lnTo>
                    <a:pt x="708" y="1666"/>
                  </a:lnTo>
                  <a:lnTo>
                    <a:pt x="701" y="1669"/>
                  </a:lnTo>
                  <a:lnTo>
                    <a:pt x="695" y="1671"/>
                  </a:lnTo>
                  <a:lnTo>
                    <a:pt x="678" y="1667"/>
                  </a:lnTo>
                  <a:lnTo>
                    <a:pt x="667" y="1663"/>
                  </a:lnTo>
                  <a:lnTo>
                    <a:pt x="665" y="1660"/>
                  </a:lnTo>
                  <a:lnTo>
                    <a:pt x="663" y="1653"/>
                  </a:lnTo>
                  <a:lnTo>
                    <a:pt x="657" y="1637"/>
                  </a:lnTo>
                  <a:lnTo>
                    <a:pt x="657" y="1631"/>
                  </a:lnTo>
                  <a:lnTo>
                    <a:pt x="657" y="1621"/>
                  </a:lnTo>
                  <a:lnTo>
                    <a:pt x="657" y="1619"/>
                  </a:lnTo>
                  <a:lnTo>
                    <a:pt x="654" y="1617"/>
                  </a:lnTo>
                  <a:lnTo>
                    <a:pt x="647" y="1619"/>
                  </a:lnTo>
                  <a:lnTo>
                    <a:pt x="643" y="1623"/>
                  </a:lnTo>
                  <a:lnTo>
                    <a:pt x="631" y="1636"/>
                  </a:lnTo>
                  <a:lnTo>
                    <a:pt x="623" y="1638"/>
                  </a:lnTo>
                  <a:lnTo>
                    <a:pt x="620" y="1642"/>
                  </a:lnTo>
                  <a:lnTo>
                    <a:pt x="616" y="1644"/>
                  </a:lnTo>
                  <a:lnTo>
                    <a:pt x="612" y="1643"/>
                  </a:lnTo>
                  <a:lnTo>
                    <a:pt x="608" y="1643"/>
                  </a:lnTo>
                  <a:lnTo>
                    <a:pt x="604" y="1644"/>
                  </a:lnTo>
                  <a:lnTo>
                    <a:pt x="600" y="1648"/>
                  </a:lnTo>
                  <a:lnTo>
                    <a:pt x="600" y="1653"/>
                  </a:lnTo>
                  <a:lnTo>
                    <a:pt x="594" y="1660"/>
                  </a:lnTo>
                  <a:lnTo>
                    <a:pt x="589" y="1667"/>
                  </a:lnTo>
                  <a:lnTo>
                    <a:pt x="589" y="1671"/>
                  </a:lnTo>
                  <a:lnTo>
                    <a:pt x="588" y="1678"/>
                  </a:lnTo>
                  <a:lnTo>
                    <a:pt x="589" y="1685"/>
                  </a:lnTo>
                  <a:lnTo>
                    <a:pt x="588" y="1689"/>
                  </a:lnTo>
                  <a:lnTo>
                    <a:pt x="589" y="1691"/>
                  </a:lnTo>
                  <a:lnTo>
                    <a:pt x="590" y="1692"/>
                  </a:lnTo>
                  <a:lnTo>
                    <a:pt x="589" y="1695"/>
                  </a:lnTo>
                  <a:lnTo>
                    <a:pt x="588" y="1698"/>
                  </a:lnTo>
                  <a:lnTo>
                    <a:pt x="590" y="1701"/>
                  </a:lnTo>
                  <a:lnTo>
                    <a:pt x="589" y="1704"/>
                  </a:lnTo>
                  <a:lnTo>
                    <a:pt x="590" y="1706"/>
                  </a:lnTo>
                  <a:lnTo>
                    <a:pt x="592" y="1708"/>
                  </a:lnTo>
                  <a:lnTo>
                    <a:pt x="592" y="1709"/>
                  </a:lnTo>
                  <a:lnTo>
                    <a:pt x="593" y="1710"/>
                  </a:lnTo>
                  <a:lnTo>
                    <a:pt x="594" y="1714"/>
                  </a:lnTo>
                  <a:lnTo>
                    <a:pt x="594" y="1719"/>
                  </a:lnTo>
                  <a:lnTo>
                    <a:pt x="590" y="1728"/>
                  </a:lnTo>
                  <a:lnTo>
                    <a:pt x="588" y="1737"/>
                  </a:lnTo>
                  <a:lnTo>
                    <a:pt x="583" y="1743"/>
                  </a:lnTo>
                  <a:lnTo>
                    <a:pt x="582" y="1749"/>
                  </a:lnTo>
                  <a:lnTo>
                    <a:pt x="582" y="1756"/>
                  </a:lnTo>
                  <a:lnTo>
                    <a:pt x="581" y="1756"/>
                  </a:lnTo>
                  <a:lnTo>
                    <a:pt x="581" y="1760"/>
                  </a:lnTo>
                  <a:lnTo>
                    <a:pt x="577" y="1763"/>
                  </a:lnTo>
                  <a:lnTo>
                    <a:pt x="577" y="1768"/>
                  </a:lnTo>
                  <a:lnTo>
                    <a:pt x="578" y="1779"/>
                  </a:lnTo>
                  <a:lnTo>
                    <a:pt x="578" y="1785"/>
                  </a:lnTo>
                  <a:lnTo>
                    <a:pt x="577" y="1788"/>
                  </a:lnTo>
                  <a:lnTo>
                    <a:pt x="575" y="1788"/>
                  </a:lnTo>
                  <a:close/>
                </a:path>
              </a:pathLst>
            </a:custGeom>
            <a:solidFill>
              <a:schemeClr val="accent2">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a:p>
          </p:txBody>
        </p:sp>
        <p:sp>
          <p:nvSpPr>
            <p:cNvPr id="300" name="Freeform 95">
              <a:extLst>
                <a:ext uri="{FF2B5EF4-FFF2-40B4-BE49-F238E27FC236}">
                  <a16:creationId xmlns:a16="http://schemas.microsoft.com/office/drawing/2014/main" id="{4CF42582-64E6-EE11-652C-294F813D15CA}"/>
                </a:ext>
              </a:extLst>
            </p:cNvPr>
            <p:cNvSpPr>
              <a:spLocks/>
            </p:cNvSpPr>
            <p:nvPr/>
          </p:nvSpPr>
          <p:spPr bwMode="auto">
            <a:xfrm>
              <a:off x="2097" y="678"/>
              <a:ext cx="775" cy="774"/>
            </a:xfrm>
            <a:custGeom>
              <a:avLst/>
              <a:gdLst>
                <a:gd name="T0" fmla="*/ 1 w 1550"/>
                <a:gd name="T1" fmla="*/ 1 h 1548"/>
                <a:gd name="T2" fmla="*/ 1 w 1550"/>
                <a:gd name="T3" fmla="*/ 1 h 1548"/>
                <a:gd name="T4" fmla="*/ 1 w 1550"/>
                <a:gd name="T5" fmla="*/ 1 h 1548"/>
                <a:gd name="T6" fmla="*/ 1 w 1550"/>
                <a:gd name="T7" fmla="*/ 1 h 1548"/>
                <a:gd name="T8" fmla="*/ 1 w 1550"/>
                <a:gd name="T9" fmla="*/ 1 h 1548"/>
                <a:gd name="T10" fmla="*/ 1 w 1550"/>
                <a:gd name="T11" fmla="*/ 1 h 1548"/>
                <a:gd name="T12" fmla="*/ 1 w 1550"/>
                <a:gd name="T13" fmla="*/ 1 h 1548"/>
                <a:gd name="T14" fmla="*/ 1 w 1550"/>
                <a:gd name="T15" fmla="*/ 1 h 1548"/>
                <a:gd name="T16" fmla="*/ 1 w 1550"/>
                <a:gd name="T17" fmla="*/ 1 h 1548"/>
                <a:gd name="T18" fmla="*/ 1 w 1550"/>
                <a:gd name="T19" fmla="*/ 1 h 1548"/>
                <a:gd name="T20" fmla="*/ 1 w 1550"/>
                <a:gd name="T21" fmla="*/ 1 h 1548"/>
                <a:gd name="T22" fmla="*/ 1 w 1550"/>
                <a:gd name="T23" fmla="*/ 1 h 1548"/>
                <a:gd name="T24" fmla="*/ 1 w 1550"/>
                <a:gd name="T25" fmla="*/ 1 h 1548"/>
                <a:gd name="T26" fmla="*/ 1 w 1550"/>
                <a:gd name="T27" fmla="*/ 1 h 1548"/>
                <a:gd name="T28" fmla="*/ 1 w 1550"/>
                <a:gd name="T29" fmla="*/ 1 h 1548"/>
                <a:gd name="T30" fmla="*/ 1 w 1550"/>
                <a:gd name="T31" fmla="*/ 1 h 1548"/>
                <a:gd name="T32" fmla="*/ 1 w 1550"/>
                <a:gd name="T33" fmla="*/ 1 h 1548"/>
                <a:gd name="T34" fmla="*/ 1 w 1550"/>
                <a:gd name="T35" fmla="*/ 1 h 1548"/>
                <a:gd name="T36" fmla="*/ 1 w 1550"/>
                <a:gd name="T37" fmla="*/ 1 h 1548"/>
                <a:gd name="T38" fmla="*/ 1 w 1550"/>
                <a:gd name="T39" fmla="*/ 1 h 1548"/>
                <a:gd name="T40" fmla="*/ 1 w 1550"/>
                <a:gd name="T41" fmla="*/ 1 h 1548"/>
                <a:gd name="T42" fmla="*/ 1 w 1550"/>
                <a:gd name="T43" fmla="*/ 1 h 1548"/>
                <a:gd name="T44" fmla="*/ 1 w 1550"/>
                <a:gd name="T45" fmla="*/ 1 h 1548"/>
                <a:gd name="T46" fmla="*/ 1 w 1550"/>
                <a:gd name="T47" fmla="*/ 1 h 1548"/>
                <a:gd name="T48" fmla="*/ 1 w 1550"/>
                <a:gd name="T49" fmla="*/ 1 h 1548"/>
                <a:gd name="T50" fmla="*/ 1 w 1550"/>
                <a:gd name="T51" fmla="*/ 1 h 1548"/>
                <a:gd name="T52" fmla="*/ 1 w 1550"/>
                <a:gd name="T53" fmla="*/ 1 h 1548"/>
                <a:gd name="T54" fmla="*/ 1 w 1550"/>
                <a:gd name="T55" fmla="*/ 1 h 1548"/>
                <a:gd name="T56" fmla="*/ 1 w 1550"/>
                <a:gd name="T57" fmla="*/ 1 h 1548"/>
                <a:gd name="T58" fmla="*/ 1 w 1550"/>
                <a:gd name="T59" fmla="*/ 1 h 1548"/>
                <a:gd name="T60" fmla="*/ 1 w 1550"/>
                <a:gd name="T61" fmla="*/ 1 h 1548"/>
                <a:gd name="T62" fmla="*/ 1 w 1550"/>
                <a:gd name="T63" fmla="*/ 1 h 1548"/>
                <a:gd name="T64" fmla="*/ 1 w 1550"/>
                <a:gd name="T65" fmla="*/ 1 h 1548"/>
                <a:gd name="T66" fmla="*/ 1 w 1550"/>
                <a:gd name="T67" fmla="*/ 1 h 1548"/>
                <a:gd name="T68" fmla="*/ 1 w 1550"/>
                <a:gd name="T69" fmla="*/ 1 h 1548"/>
                <a:gd name="T70" fmla="*/ 1 w 1550"/>
                <a:gd name="T71" fmla="*/ 1 h 1548"/>
                <a:gd name="T72" fmla="*/ 1 w 1550"/>
                <a:gd name="T73" fmla="*/ 1 h 1548"/>
                <a:gd name="T74" fmla="*/ 1 w 1550"/>
                <a:gd name="T75" fmla="*/ 1 h 1548"/>
                <a:gd name="T76" fmla="*/ 1 w 1550"/>
                <a:gd name="T77" fmla="*/ 1 h 1548"/>
                <a:gd name="T78" fmla="*/ 1 w 1550"/>
                <a:gd name="T79" fmla="*/ 1 h 1548"/>
                <a:gd name="T80" fmla="*/ 1 w 1550"/>
                <a:gd name="T81" fmla="*/ 1 h 1548"/>
                <a:gd name="T82" fmla="*/ 1 w 1550"/>
                <a:gd name="T83" fmla="*/ 1 h 1548"/>
                <a:gd name="T84" fmla="*/ 1 w 1550"/>
                <a:gd name="T85" fmla="*/ 1 h 1548"/>
                <a:gd name="T86" fmla="*/ 1 w 1550"/>
                <a:gd name="T87" fmla="*/ 1 h 1548"/>
                <a:gd name="T88" fmla="*/ 1 w 1550"/>
                <a:gd name="T89" fmla="*/ 1 h 1548"/>
                <a:gd name="T90" fmla="*/ 1 w 1550"/>
                <a:gd name="T91" fmla="*/ 1 h 1548"/>
                <a:gd name="T92" fmla="*/ 1 w 1550"/>
                <a:gd name="T93" fmla="*/ 1 h 1548"/>
                <a:gd name="T94" fmla="*/ 1 w 1550"/>
                <a:gd name="T95" fmla="*/ 1 h 1548"/>
                <a:gd name="T96" fmla="*/ 1 w 1550"/>
                <a:gd name="T97" fmla="*/ 1 h 1548"/>
                <a:gd name="T98" fmla="*/ 1 w 1550"/>
                <a:gd name="T99" fmla="*/ 1 h 1548"/>
                <a:gd name="T100" fmla="*/ 1 w 1550"/>
                <a:gd name="T101" fmla="*/ 1 h 1548"/>
                <a:gd name="T102" fmla="*/ 1 w 1550"/>
                <a:gd name="T103" fmla="*/ 1 h 1548"/>
                <a:gd name="T104" fmla="*/ 1 w 1550"/>
                <a:gd name="T105" fmla="*/ 1 h 1548"/>
                <a:gd name="T106" fmla="*/ 1 w 1550"/>
                <a:gd name="T107" fmla="*/ 1 h 1548"/>
                <a:gd name="T108" fmla="*/ 1 w 1550"/>
                <a:gd name="T109" fmla="*/ 1 h 1548"/>
                <a:gd name="T110" fmla="*/ 1 w 1550"/>
                <a:gd name="T111" fmla="*/ 1 h 1548"/>
                <a:gd name="T112" fmla="*/ 1 w 1550"/>
                <a:gd name="T113" fmla="*/ 1 h 1548"/>
                <a:gd name="T114" fmla="*/ 1 w 1550"/>
                <a:gd name="T115" fmla="*/ 1 h 1548"/>
                <a:gd name="T116" fmla="*/ 1 w 1550"/>
                <a:gd name="T117" fmla="*/ 1 h 154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550"/>
                <a:gd name="T178" fmla="*/ 0 h 1548"/>
                <a:gd name="T179" fmla="*/ 1550 w 1550"/>
                <a:gd name="T180" fmla="*/ 1548 h 154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550" h="1548">
                  <a:moveTo>
                    <a:pt x="677" y="0"/>
                  </a:moveTo>
                  <a:lnTo>
                    <a:pt x="677" y="5"/>
                  </a:lnTo>
                  <a:lnTo>
                    <a:pt x="675" y="9"/>
                  </a:lnTo>
                  <a:lnTo>
                    <a:pt x="677" y="15"/>
                  </a:lnTo>
                  <a:lnTo>
                    <a:pt x="682" y="16"/>
                  </a:lnTo>
                  <a:lnTo>
                    <a:pt x="692" y="15"/>
                  </a:lnTo>
                  <a:lnTo>
                    <a:pt x="698" y="12"/>
                  </a:lnTo>
                  <a:lnTo>
                    <a:pt x="705" y="10"/>
                  </a:lnTo>
                  <a:lnTo>
                    <a:pt x="708" y="2"/>
                  </a:lnTo>
                  <a:lnTo>
                    <a:pt x="708" y="3"/>
                  </a:lnTo>
                  <a:lnTo>
                    <a:pt x="706" y="15"/>
                  </a:lnTo>
                  <a:lnTo>
                    <a:pt x="705" y="32"/>
                  </a:lnTo>
                  <a:lnTo>
                    <a:pt x="711" y="44"/>
                  </a:lnTo>
                  <a:lnTo>
                    <a:pt x="718" y="54"/>
                  </a:lnTo>
                  <a:lnTo>
                    <a:pt x="722" y="63"/>
                  </a:lnTo>
                  <a:lnTo>
                    <a:pt x="728" y="71"/>
                  </a:lnTo>
                  <a:lnTo>
                    <a:pt x="731" y="71"/>
                  </a:lnTo>
                  <a:lnTo>
                    <a:pt x="732" y="77"/>
                  </a:lnTo>
                  <a:lnTo>
                    <a:pt x="736" y="82"/>
                  </a:lnTo>
                  <a:lnTo>
                    <a:pt x="738" y="93"/>
                  </a:lnTo>
                  <a:lnTo>
                    <a:pt x="741" y="104"/>
                  </a:lnTo>
                  <a:lnTo>
                    <a:pt x="749" y="117"/>
                  </a:lnTo>
                  <a:lnTo>
                    <a:pt x="748" y="125"/>
                  </a:lnTo>
                  <a:lnTo>
                    <a:pt x="750" y="129"/>
                  </a:lnTo>
                  <a:lnTo>
                    <a:pt x="751" y="136"/>
                  </a:lnTo>
                  <a:lnTo>
                    <a:pt x="751" y="140"/>
                  </a:lnTo>
                  <a:lnTo>
                    <a:pt x="753" y="159"/>
                  </a:lnTo>
                  <a:lnTo>
                    <a:pt x="744" y="161"/>
                  </a:lnTo>
                  <a:lnTo>
                    <a:pt x="749" y="175"/>
                  </a:lnTo>
                  <a:lnTo>
                    <a:pt x="757" y="190"/>
                  </a:lnTo>
                  <a:lnTo>
                    <a:pt x="761" y="197"/>
                  </a:lnTo>
                  <a:lnTo>
                    <a:pt x="757" y="216"/>
                  </a:lnTo>
                  <a:lnTo>
                    <a:pt x="757" y="222"/>
                  </a:lnTo>
                  <a:lnTo>
                    <a:pt x="757" y="228"/>
                  </a:lnTo>
                  <a:lnTo>
                    <a:pt x="765" y="243"/>
                  </a:lnTo>
                  <a:lnTo>
                    <a:pt x="768" y="252"/>
                  </a:lnTo>
                  <a:lnTo>
                    <a:pt x="779" y="265"/>
                  </a:lnTo>
                  <a:lnTo>
                    <a:pt x="783" y="270"/>
                  </a:lnTo>
                  <a:lnTo>
                    <a:pt x="803" y="285"/>
                  </a:lnTo>
                  <a:lnTo>
                    <a:pt x="819" y="294"/>
                  </a:lnTo>
                  <a:lnTo>
                    <a:pt x="827" y="296"/>
                  </a:lnTo>
                  <a:lnTo>
                    <a:pt x="835" y="290"/>
                  </a:lnTo>
                  <a:lnTo>
                    <a:pt x="845" y="292"/>
                  </a:lnTo>
                  <a:lnTo>
                    <a:pt x="851" y="296"/>
                  </a:lnTo>
                  <a:lnTo>
                    <a:pt x="853" y="300"/>
                  </a:lnTo>
                  <a:lnTo>
                    <a:pt x="858" y="298"/>
                  </a:lnTo>
                  <a:lnTo>
                    <a:pt x="863" y="301"/>
                  </a:lnTo>
                  <a:lnTo>
                    <a:pt x="863" y="303"/>
                  </a:lnTo>
                  <a:lnTo>
                    <a:pt x="863" y="306"/>
                  </a:lnTo>
                  <a:lnTo>
                    <a:pt x="871" y="314"/>
                  </a:lnTo>
                  <a:lnTo>
                    <a:pt x="873" y="322"/>
                  </a:lnTo>
                  <a:lnTo>
                    <a:pt x="877" y="327"/>
                  </a:lnTo>
                  <a:lnTo>
                    <a:pt x="891" y="333"/>
                  </a:lnTo>
                  <a:lnTo>
                    <a:pt x="907" y="334"/>
                  </a:lnTo>
                  <a:lnTo>
                    <a:pt x="924" y="336"/>
                  </a:lnTo>
                  <a:lnTo>
                    <a:pt x="933" y="338"/>
                  </a:lnTo>
                  <a:lnTo>
                    <a:pt x="957" y="350"/>
                  </a:lnTo>
                  <a:lnTo>
                    <a:pt x="979" y="357"/>
                  </a:lnTo>
                  <a:lnTo>
                    <a:pt x="1012" y="361"/>
                  </a:lnTo>
                  <a:lnTo>
                    <a:pt x="1030" y="359"/>
                  </a:lnTo>
                  <a:lnTo>
                    <a:pt x="1037" y="355"/>
                  </a:lnTo>
                  <a:lnTo>
                    <a:pt x="1040" y="348"/>
                  </a:lnTo>
                  <a:lnTo>
                    <a:pt x="1043" y="342"/>
                  </a:lnTo>
                  <a:lnTo>
                    <a:pt x="1043" y="339"/>
                  </a:lnTo>
                  <a:lnTo>
                    <a:pt x="1042" y="339"/>
                  </a:lnTo>
                  <a:lnTo>
                    <a:pt x="1040" y="342"/>
                  </a:lnTo>
                  <a:lnTo>
                    <a:pt x="1039" y="341"/>
                  </a:lnTo>
                  <a:lnTo>
                    <a:pt x="1040" y="333"/>
                  </a:lnTo>
                  <a:lnTo>
                    <a:pt x="1043" y="332"/>
                  </a:lnTo>
                  <a:lnTo>
                    <a:pt x="1044" y="336"/>
                  </a:lnTo>
                  <a:lnTo>
                    <a:pt x="1056" y="347"/>
                  </a:lnTo>
                  <a:lnTo>
                    <a:pt x="1067" y="355"/>
                  </a:lnTo>
                  <a:lnTo>
                    <a:pt x="1076" y="357"/>
                  </a:lnTo>
                  <a:lnTo>
                    <a:pt x="1128" y="353"/>
                  </a:lnTo>
                  <a:lnTo>
                    <a:pt x="1184" y="343"/>
                  </a:lnTo>
                  <a:lnTo>
                    <a:pt x="1194" y="341"/>
                  </a:lnTo>
                  <a:lnTo>
                    <a:pt x="1243" y="331"/>
                  </a:lnTo>
                  <a:lnTo>
                    <a:pt x="1285" y="320"/>
                  </a:lnTo>
                  <a:lnTo>
                    <a:pt x="1316" y="307"/>
                  </a:lnTo>
                  <a:lnTo>
                    <a:pt x="1389" y="278"/>
                  </a:lnTo>
                  <a:lnTo>
                    <a:pt x="1437" y="248"/>
                  </a:lnTo>
                  <a:lnTo>
                    <a:pt x="1512" y="188"/>
                  </a:lnTo>
                  <a:lnTo>
                    <a:pt x="1528" y="169"/>
                  </a:lnTo>
                  <a:lnTo>
                    <a:pt x="1537" y="176"/>
                  </a:lnTo>
                  <a:lnTo>
                    <a:pt x="1539" y="194"/>
                  </a:lnTo>
                  <a:lnTo>
                    <a:pt x="1539" y="209"/>
                  </a:lnTo>
                  <a:lnTo>
                    <a:pt x="1538" y="230"/>
                  </a:lnTo>
                  <a:lnTo>
                    <a:pt x="1502" y="258"/>
                  </a:lnTo>
                  <a:lnTo>
                    <a:pt x="1466" y="290"/>
                  </a:lnTo>
                  <a:lnTo>
                    <a:pt x="1424" y="327"/>
                  </a:lnTo>
                  <a:lnTo>
                    <a:pt x="1403" y="344"/>
                  </a:lnTo>
                  <a:lnTo>
                    <a:pt x="1381" y="357"/>
                  </a:lnTo>
                  <a:lnTo>
                    <a:pt x="1356" y="371"/>
                  </a:lnTo>
                  <a:lnTo>
                    <a:pt x="1322" y="381"/>
                  </a:lnTo>
                  <a:lnTo>
                    <a:pt x="1304" y="391"/>
                  </a:lnTo>
                  <a:lnTo>
                    <a:pt x="1297" y="396"/>
                  </a:lnTo>
                  <a:lnTo>
                    <a:pt x="1291" y="404"/>
                  </a:lnTo>
                  <a:lnTo>
                    <a:pt x="1283" y="420"/>
                  </a:lnTo>
                  <a:lnTo>
                    <a:pt x="1278" y="429"/>
                  </a:lnTo>
                  <a:lnTo>
                    <a:pt x="1279" y="437"/>
                  </a:lnTo>
                  <a:lnTo>
                    <a:pt x="1283" y="438"/>
                  </a:lnTo>
                  <a:lnTo>
                    <a:pt x="1299" y="453"/>
                  </a:lnTo>
                  <a:lnTo>
                    <a:pt x="1317" y="475"/>
                  </a:lnTo>
                  <a:lnTo>
                    <a:pt x="1325" y="486"/>
                  </a:lnTo>
                  <a:lnTo>
                    <a:pt x="1331" y="500"/>
                  </a:lnTo>
                  <a:lnTo>
                    <a:pt x="1333" y="509"/>
                  </a:lnTo>
                  <a:lnTo>
                    <a:pt x="1333" y="516"/>
                  </a:lnTo>
                  <a:lnTo>
                    <a:pt x="1331" y="523"/>
                  </a:lnTo>
                  <a:lnTo>
                    <a:pt x="1327" y="529"/>
                  </a:lnTo>
                  <a:lnTo>
                    <a:pt x="1316" y="532"/>
                  </a:lnTo>
                  <a:lnTo>
                    <a:pt x="1308" y="536"/>
                  </a:lnTo>
                  <a:lnTo>
                    <a:pt x="1299" y="542"/>
                  </a:lnTo>
                  <a:lnTo>
                    <a:pt x="1290" y="551"/>
                  </a:lnTo>
                  <a:lnTo>
                    <a:pt x="1284" y="560"/>
                  </a:lnTo>
                  <a:lnTo>
                    <a:pt x="1284" y="564"/>
                  </a:lnTo>
                  <a:lnTo>
                    <a:pt x="1285" y="568"/>
                  </a:lnTo>
                  <a:lnTo>
                    <a:pt x="1295" y="576"/>
                  </a:lnTo>
                  <a:lnTo>
                    <a:pt x="1302" y="582"/>
                  </a:lnTo>
                  <a:lnTo>
                    <a:pt x="1304" y="591"/>
                  </a:lnTo>
                  <a:lnTo>
                    <a:pt x="1302" y="597"/>
                  </a:lnTo>
                  <a:lnTo>
                    <a:pt x="1289" y="629"/>
                  </a:lnTo>
                  <a:lnTo>
                    <a:pt x="1284" y="634"/>
                  </a:lnTo>
                  <a:lnTo>
                    <a:pt x="1283" y="639"/>
                  </a:lnTo>
                  <a:lnTo>
                    <a:pt x="1283" y="643"/>
                  </a:lnTo>
                  <a:lnTo>
                    <a:pt x="1285" y="647"/>
                  </a:lnTo>
                  <a:lnTo>
                    <a:pt x="1292" y="663"/>
                  </a:lnTo>
                  <a:lnTo>
                    <a:pt x="1293" y="671"/>
                  </a:lnTo>
                  <a:lnTo>
                    <a:pt x="1293" y="676"/>
                  </a:lnTo>
                  <a:lnTo>
                    <a:pt x="1290" y="681"/>
                  </a:lnTo>
                  <a:lnTo>
                    <a:pt x="1284" y="683"/>
                  </a:lnTo>
                  <a:lnTo>
                    <a:pt x="1279" y="688"/>
                  </a:lnTo>
                  <a:lnTo>
                    <a:pt x="1274" y="695"/>
                  </a:lnTo>
                  <a:lnTo>
                    <a:pt x="1274" y="700"/>
                  </a:lnTo>
                  <a:lnTo>
                    <a:pt x="1278" y="704"/>
                  </a:lnTo>
                  <a:lnTo>
                    <a:pt x="1289" y="706"/>
                  </a:lnTo>
                  <a:lnTo>
                    <a:pt x="1307" y="717"/>
                  </a:lnTo>
                  <a:lnTo>
                    <a:pt x="1315" y="722"/>
                  </a:lnTo>
                  <a:lnTo>
                    <a:pt x="1322" y="723"/>
                  </a:lnTo>
                  <a:lnTo>
                    <a:pt x="1329" y="723"/>
                  </a:lnTo>
                  <a:lnTo>
                    <a:pt x="1335" y="728"/>
                  </a:lnTo>
                  <a:lnTo>
                    <a:pt x="1333" y="730"/>
                  </a:lnTo>
                  <a:lnTo>
                    <a:pt x="1329" y="730"/>
                  </a:lnTo>
                  <a:lnTo>
                    <a:pt x="1327" y="732"/>
                  </a:lnTo>
                  <a:lnTo>
                    <a:pt x="1325" y="736"/>
                  </a:lnTo>
                  <a:lnTo>
                    <a:pt x="1321" y="740"/>
                  </a:lnTo>
                  <a:lnTo>
                    <a:pt x="1319" y="742"/>
                  </a:lnTo>
                  <a:lnTo>
                    <a:pt x="1319" y="746"/>
                  </a:lnTo>
                  <a:lnTo>
                    <a:pt x="1320" y="750"/>
                  </a:lnTo>
                  <a:lnTo>
                    <a:pt x="1325" y="754"/>
                  </a:lnTo>
                  <a:lnTo>
                    <a:pt x="1326" y="759"/>
                  </a:lnTo>
                  <a:lnTo>
                    <a:pt x="1329" y="761"/>
                  </a:lnTo>
                  <a:lnTo>
                    <a:pt x="1332" y="766"/>
                  </a:lnTo>
                  <a:lnTo>
                    <a:pt x="1335" y="767"/>
                  </a:lnTo>
                  <a:lnTo>
                    <a:pt x="1339" y="766"/>
                  </a:lnTo>
                  <a:lnTo>
                    <a:pt x="1343" y="756"/>
                  </a:lnTo>
                  <a:lnTo>
                    <a:pt x="1346" y="754"/>
                  </a:lnTo>
                  <a:lnTo>
                    <a:pt x="1353" y="753"/>
                  </a:lnTo>
                  <a:lnTo>
                    <a:pt x="1359" y="754"/>
                  </a:lnTo>
                  <a:lnTo>
                    <a:pt x="1367" y="758"/>
                  </a:lnTo>
                  <a:lnTo>
                    <a:pt x="1376" y="766"/>
                  </a:lnTo>
                  <a:lnTo>
                    <a:pt x="1391" y="772"/>
                  </a:lnTo>
                  <a:lnTo>
                    <a:pt x="1411" y="776"/>
                  </a:lnTo>
                  <a:lnTo>
                    <a:pt x="1421" y="779"/>
                  </a:lnTo>
                  <a:lnTo>
                    <a:pt x="1422" y="783"/>
                  </a:lnTo>
                  <a:lnTo>
                    <a:pt x="1422" y="785"/>
                  </a:lnTo>
                  <a:lnTo>
                    <a:pt x="1419" y="789"/>
                  </a:lnTo>
                  <a:lnTo>
                    <a:pt x="1411" y="798"/>
                  </a:lnTo>
                  <a:lnTo>
                    <a:pt x="1405" y="812"/>
                  </a:lnTo>
                  <a:lnTo>
                    <a:pt x="1405" y="824"/>
                  </a:lnTo>
                  <a:lnTo>
                    <a:pt x="1406" y="838"/>
                  </a:lnTo>
                  <a:lnTo>
                    <a:pt x="1409" y="845"/>
                  </a:lnTo>
                  <a:lnTo>
                    <a:pt x="1407" y="850"/>
                  </a:lnTo>
                  <a:lnTo>
                    <a:pt x="1417" y="850"/>
                  </a:lnTo>
                  <a:lnTo>
                    <a:pt x="1421" y="850"/>
                  </a:lnTo>
                  <a:lnTo>
                    <a:pt x="1423" y="854"/>
                  </a:lnTo>
                  <a:lnTo>
                    <a:pt x="1424" y="860"/>
                  </a:lnTo>
                  <a:lnTo>
                    <a:pt x="1428" y="863"/>
                  </a:lnTo>
                  <a:lnTo>
                    <a:pt x="1432" y="865"/>
                  </a:lnTo>
                  <a:lnTo>
                    <a:pt x="1437" y="863"/>
                  </a:lnTo>
                  <a:lnTo>
                    <a:pt x="1447" y="855"/>
                  </a:lnTo>
                  <a:lnTo>
                    <a:pt x="1459" y="847"/>
                  </a:lnTo>
                  <a:lnTo>
                    <a:pt x="1468" y="842"/>
                  </a:lnTo>
                  <a:lnTo>
                    <a:pt x="1479" y="842"/>
                  </a:lnTo>
                  <a:lnTo>
                    <a:pt x="1482" y="839"/>
                  </a:lnTo>
                  <a:lnTo>
                    <a:pt x="1488" y="833"/>
                  </a:lnTo>
                  <a:lnTo>
                    <a:pt x="1495" y="832"/>
                  </a:lnTo>
                  <a:lnTo>
                    <a:pt x="1507" y="835"/>
                  </a:lnTo>
                  <a:lnTo>
                    <a:pt x="1513" y="833"/>
                  </a:lnTo>
                  <a:lnTo>
                    <a:pt x="1522" y="830"/>
                  </a:lnTo>
                  <a:lnTo>
                    <a:pt x="1528" y="830"/>
                  </a:lnTo>
                  <a:lnTo>
                    <a:pt x="1537" y="830"/>
                  </a:lnTo>
                  <a:lnTo>
                    <a:pt x="1545" y="826"/>
                  </a:lnTo>
                  <a:lnTo>
                    <a:pt x="1543" y="839"/>
                  </a:lnTo>
                  <a:lnTo>
                    <a:pt x="1546" y="845"/>
                  </a:lnTo>
                  <a:lnTo>
                    <a:pt x="1549" y="845"/>
                  </a:lnTo>
                  <a:lnTo>
                    <a:pt x="1550" y="854"/>
                  </a:lnTo>
                  <a:lnTo>
                    <a:pt x="1549" y="861"/>
                  </a:lnTo>
                  <a:lnTo>
                    <a:pt x="1544" y="860"/>
                  </a:lnTo>
                  <a:lnTo>
                    <a:pt x="1540" y="862"/>
                  </a:lnTo>
                  <a:lnTo>
                    <a:pt x="1538" y="862"/>
                  </a:lnTo>
                  <a:lnTo>
                    <a:pt x="1537" y="863"/>
                  </a:lnTo>
                  <a:lnTo>
                    <a:pt x="1532" y="863"/>
                  </a:lnTo>
                  <a:lnTo>
                    <a:pt x="1532" y="867"/>
                  </a:lnTo>
                  <a:lnTo>
                    <a:pt x="1536" y="873"/>
                  </a:lnTo>
                  <a:lnTo>
                    <a:pt x="1534" y="884"/>
                  </a:lnTo>
                  <a:lnTo>
                    <a:pt x="1536" y="890"/>
                  </a:lnTo>
                  <a:lnTo>
                    <a:pt x="1533" y="907"/>
                  </a:lnTo>
                  <a:lnTo>
                    <a:pt x="1528" y="911"/>
                  </a:lnTo>
                  <a:lnTo>
                    <a:pt x="1520" y="926"/>
                  </a:lnTo>
                  <a:lnTo>
                    <a:pt x="1519" y="933"/>
                  </a:lnTo>
                  <a:lnTo>
                    <a:pt x="1516" y="940"/>
                  </a:lnTo>
                  <a:lnTo>
                    <a:pt x="1518" y="945"/>
                  </a:lnTo>
                  <a:lnTo>
                    <a:pt x="1513" y="955"/>
                  </a:lnTo>
                  <a:lnTo>
                    <a:pt x="1509" y="957"/>
                  </a:lnTo>
                  <a:lnTo>
                    <a:pt x="1509" y="968"/>
                  </a:lnTo>
                  <a:lnTo>
                    <a:pt x="1513" y="972"/>
                  </a:lnTo>
                  <a:lnTo>
                    <a:pt x="1489" y="1011"/>
                  </a:lnTo>
                  <a:lnTo>
                    <a:pt x="1503" y="1022"/>
                  </a:lnTo>
                  <a:lnTo>
                    <a:pt x="1489" y="1051"/>
                  </a:lnTo>
                  <a:lnTo>
                    <a:pt x="1483" y="1040"/>
                  </a:lnTo>
                  <a:lnTo>
                    <a:pt x="1478" y="1035"/>
                  </a:lnTo>
                  <a:lnTo>
                    <a:pt x="1468" y="1030"/>
                  </a:lnTo>
                  <a:lnTo>
                    <a:pt x="1447" y="1024"/>
                  </a:lnTo>
                  <a:lnTo>
                    <a:pt x="1438" y="1023"/>
                  </a:lnTo>
                  <a:lnTo>
                    <a:pt x="1406" y="1017"/>
                  </a:lnTo>
                  <a:lnTo>
                    <a:pt x="1388" y="1017"/>
                  </a:lnTo>
                  <a:lnTo>
                    <a:pt x="1387" y="1022"/>
                  </a:lnTo>
                  <a:lnTo>
                    <a:pt x="1386" y="1024"/>
                  </a:lnTo>
                  <a:lnTo>
                    <a:pt x="1376" y="1034"/>
                  </a:lnTo>
                  <a:lnTo>
                    <a:pt x="1373" y="1038"/>
                  </a:lnTo>
                  <a:lnTo>
                    <a:pt x="1373" y="1041"/>
                  </a:lnTo>
                  <a:lnTo>
                    <a:pt x="1374" y="1042"/>
                  </a:lnTo>
                  <a:lnTo>
                    <a:pt x="1380" y="1047"/>
                  </a:lnTo>
                  <a:lnTo>
                    <a:pt x="1381" y="1050"/>
                  </a:lnTo>
                  <a:lnTo>
                    <a:pt x="1381" y="1053"/>
                  </a:lnTo>
                  <a:lnTo>
                    <a:pt x="1380" y="1057"/>
                  </a:lnTo>
                  <a:lnTo>
                    <a:pt x="1373" y="1067"/>
                  </a:lnTo>
                  <a:lnTo>
                    <a:pt x="1369" y="1074"/>
                  </a:lnTo>
                  <a:lnTo>
                    <a:pt x="1369" y="1080"/>
                  </a:lnTo>
                  <a:lnTo>
                    <a:pt x="1373" y="1092"/>
                  </a:lnTo>
                  <a:lnTo>
                    <a:pt x="1374" y="1105"/>
                  </a:lnTo>
                  <a:lnTo>
                    <a:pt x="1373" y="1113"/>
                  </a:lnTo>
                  <a:lnTo>
                    <a:pt x="1370" y="1122"/>
                  </a:lnTo>
                  <a:lnTo>
                    <a:pt x="1367" y="1127"/>
                  </a:lnTo>
                  <a:lnTo>
                    <a:pt x="1358" y="1133"/>
                  </a:lnTo>
                  <a:lnTo>
                    <a:pt x="1347" y="1142"/>
                  </a:lnTo>
                  <a:lnTo>
                    <a:pt x="1343" y="1152"/>
                  </a:lnTo>
                  <a:lnTo>
                    <a:pt x="1323" y="1178"/>
                  </a:lnTo>
                  <a:lnTo>
                    <a:pt x="1321" y="1184"/>
                  </a:lnTo>
                  <a:lnTo>
                    <a:pt x="1322" y="1190"/>
                  </a:lnTo>
                  <a:lnTo>
                    <a:pt x="1325" y="1201"/>
                  </a:lnTo>
                  <a:lnTo>
                    <a:pt x="1327" y="1216"/>
                  </a:lnTo>
                  <a:lnTo>
                    <a:pt x="1322" y="1216"/>
                  </a:lnTo>
                  <a:lnTo>
                    <a:pt x="1322" y="1217"/>
                  </a:lnTo>
                  <a:lnTo>
                    <a:pt x="1321" y="1222"/>
                  </a:lnTo>
                  <a:lnTo>
                    <a:pt x="1322" y="1229"/>
                  </a:lnTo>
                  <a:lnTo>
                    <a:pt x="1325" y="1240"/>
                  </a:lnTo>
                  <a:lnTo>
                    <a:pt x="1327" y="1250"/>
                  </a:lnTo>
                  <a:lnTo>
                    <a:pt x="1325" y="1256"/>
                  </a:lnTo>
                  <a:lnTo>
                    <a:pt x="1322" y="1259"/>
                  </a:lnTo>
                  <a:lnTo>
                    <a:pt x="1319" y="1260"/>
                  </a:lnTo>
                  <a:lnTo>
                    <a:pt x="1315" y="1258"/>
                  </a:lnTo>
                  <a:lnTo>
                    <a:pt x="1310" y="1254"/>
                  </a:lnTo>
                  <a:lnTo>
                    <a:pt x="1303" y="1254"/>
                  </a:lnTo>
                  <a:lnTo>
                    <a:pt x="1298" y="1256"/>
                  </a:lnTo>
                  <a:lnTo>
                    <a:pt x="1290" y="1268"/>
                  </a:lnTo>
                  <a:lnTo>
                    <a:pt x="1277" y="1286"/>
                  </a:lnTo>
                  <a:lnTo>
                    <a:pt x="1269" y="1297"/>
                  </a:lnTo>
                  <a:lnTo>
                    <a:pt x="1268" y="1303"/>
                  </a:lnTo>
                  <a:lnTo>
                    <a:pt x="1268" y="1309"/>
                  </a:lnTo>
                  <a:lnTo>
                    <a:pt x="1272" y="1323"/>
                  </a:lnTo>
                  <a:lnTo>
                    <a:pt x="1280" y="1336"/>
                  </a:lnTo>
                  <a:lnTo>
                    <a:pt x="1235" y="1320"/>
                  </a:lnTo>
                  <a:lnTo>
                    <a:pt x="1197" y="1323"/>
                  </a:lnTo>
                  <a:lnTo>
                    <a:pt x="1184" y="1331"/>
                  </a:lnTo>
                  <a:lnTo>
                    <a:pt x="1168" y="1331"/>
                  </a:lnTo>
                  <a:lnTo>
                    <a:pt x="1164" y="1327"/>
                  </a:lnTo>
                  <a:lnTo>
                    <a:pt x="1158" y="1327"/>
                  </a:lnTo>
                  <a:lnTo>
                    <a:pt x="1158" y="1335"/>
                  </a:lnTo>
                  <a:lnTo>
                    <a:pt x="1150" y="1339"/>
                  </a:lnTo>
                  <a:lnTo>
                    <a:pt x="1147" y="1337"/>
                  </a:lnTo>
                  <a:lnTo>
                    <a:pt x="1121" y="1339"/>
                  </a:lnTo>
                  <a:lnTo>
                    <a:pt x="1115" y="1337"/>
                  </a:lnTo>
                  <a:lnTo>
                    <a:pt x="1112" y="1337"/>
                  </a:lnTo>
                  <a:lnTo>
                    <a:pt x="1108" y="1342"/>
                  </a:lnTo>
                  <a:lnTo>
                    <a:pt x="1109" y="1349"/>
                  </a:lnTo>
                  <a:lnTo>
                    <a:pt x="1104" y="1355"/>
                  </a:lnTo>
                  <a:lnTo>
                    <a:pt x="1100" y="1356"/>
                  </a:lnTo>
                  <a:lnTo>
                    <a:pt x="1097" y="1355"/>
                  </a:lnTo>
                  <a:lnTo>
                    <a:pt x="1097" y="1350"/>
                  </a:lnTo>
                  <a:lnTo>
                    <a:pt x="1099" y="1350"/>
                  </a:lnTo>
                  <a:lnTo>
                    <a:pt x="1098" y="1336"/>
                  </a:lnTo>
                  <a:lnTo>
                    <a:pt x="1096" y="1333"/>
                  </a:lnTo>
                  <a:lnTo>
                    <a:pt x="1087" y="1333"/>
                  </a:lnTo>
                  <a:lnTo>
                    <a:pt x="1084" y="1329"/>
                  </a:lnTo>
                  <a:lnTo>
                    <a:pt x="1064" y="1327"/>
                  </a:lnTo>
                  <a:lnTo>
                    <a:pt x="1054" y="1327"/>
                  </a:lnTo>
                  <a:lnTo>
                    <a:pt x="1039" y="1325"/>
                  </a:lnTo>
                  <a:lnTo>
                    <a:pt x="1024" y="1326"/>
                  </a:lnTo>
                  <a:lnTo>
                    <a:pt x="998" y="1326"/>
                  </a:lnTo>
                  <a:lnTo>
                    <a:pt x="990" y="1331"/>
                  </a:lnTo>
                  <a:lnTo>
                    <a:pt x="978" y="1302"/>
                  </a:lnTo>
                  <a:lnTo>
                    <a:pt x="972" y="1291"/>
                  </a:lnTo>
                  <a:lnTo>
                    <a:pt x="971" y="1271"/>
                  </a:lnTo>
                  <a:lnTo>
                    <a:pt x="978" y="1255"/>
                  </a:lnTo>
                  <a:lnTo>
                    <a:pt x="989" y="1240"/>
                  </a:lnTo>
                  <a:lnTo>
                    <a:pt x="992" y="1228"/>
                  </a:lnTo>
                  <a:lnTo>
                    <a:pt x="996" y="1210"/>
                  </a:lnTo>
                  <a:lnTo>
                    <a:pt x="984" y="1206"/>
                  </a:lnTo>
                  <a:lnTo>
                    <a:pt x="979" y="1207"/>
                  </a:lnTo>
                  <a:lnTo>
                    <a:pt x="974" y="1214"/>
                  </a:lnTo>
                  <a:lnTo>
                    <a:pt x="974" y="1222"/>
                  </a:lnTo>
                  <a:lnTo>
                    <a:pt x="972" y="1224"/>
                  </a:lnTo>
                  <a:lnTo>
                    <a:pt x="968" y="1220"/>
                  </a:lnTo>
                  <a:lnTo>
                    <a:pt x="963" y="1224"/>
                  </a:lnTo>
                  <a:lnTo>
                    <a:pt x="960" y="1226"/>
                  </a:lnTo>
                  <a:lnTo>
                    <a:pt x="958" y="1229"/>
                  </a:lnTo>
                  <a:lnTo>
                    <a:pt x="954" y="1229"/>
                  </a:lnTo>
                  <a:lnTo>
                    <a:pt x="951" y="1223"/>
                  </a:lnTo>
                  <a:lnTo>
                    <a:pt x="945" y="1225"/>
                  </a:lnTo>
                  <a:lnTo>
                    <a:pt x="940" y="1223"/>
                  </a:lnTo>
                  <a:lnTo>
                    <a:pt x="936" y="1216"/>
                  </a:lnTo>
                  <a:lnTo>
                    <a:pt x="935" y="1212"/>
                  </a:lnTo>
                  <a:lnTo>
                    <a:pt x="928" y="1212"/>
                  </a:lnTo>
                  <a:lnTo>
                    <a:pt x="925" y="1217"/>
                  </a:lnTo>
                  <a:lnTo>
                    <a:pt x="923" y="1223"/>
                  </a:lnTo>
                  <a:lnTo>
                    <a:pt x="915" y="1220"/>
                  </a:lnTo>
                  <a:lnTo>
                    <a:pt x="907" y="1216"/>
                  </a:lnTo>
                  <a:lnTo>
                    <a:pt x="903" y="1218"/>
                  </a:lnTo>
                  <a:lnTo>
                    <a:pt x="903" y="1222"/>
                  </a:lnTo>
                  <a:lnTo>
                    <a:pt x="897" y="1235"/>
                  </a:lnTo>
                  <a:lnTo>
                    <a:pt x="892" y="1238"/>
                  </a:lnTo>
                  <a:lnTo>
                    <a:pt x="892" y="1243"/>
                  </a:lnTo>
                  <a:lnTo>
                    <a:pt x="886" y="1247"/>
                  </a:lnTo>
                  <a:lnTo>
                    <a:pt x="881" y="1248"/>
                  </a:lnTo>
                  <a:lnTo>
                    <a:pt x="874" y="1253"/>
                  </a:lnTo>
                  <a:lnTo>
                    <a:pt x="870" y="1253"/>
                  </a:lnTo>
                  <a:lnTo>
                    <a:pt x="865" y="1250"/>
                  </a:lnTo>
                  <a:lnTo>
                    <a:pt x="859" y="1250"/>
                  </a:lnTo>
                  <a:lnTo>
                    <a:pt x="849" y="1248"/>
                  </a:lnTo>
                  <a:lnTo>
                    <a:pt x="843" y="1253"/>
                  </a:lnTo>
                  <a:lnTo>
                    <a:pt x="846" y="1255"/>
                  </a:lnTo>
                  <a:lnTo>
                    <a:pt x="852" y="1258"/>
                  </a:lnTo>
                  <a:lnTo>
                    <a:pt x="855" y="1261"/>
                  </a:lnTo>
                  <a:lnTo>
                    <a:pt x="856" y="1267"/>
                  </a:lnTo>
                  <a:lnTo>
                    <a:pt x="855" y="1270"/>
                  </a:lnTo>
                  <a:lnTo>
                    <a:pt x="850" y="1272"/>
                  </a:lnTo>
                  <a:lnTo>
                    <a:pt x="843" y="1272"/>
                  </a:lnTo>
                  <a:lnTo>
                    <a:pt x="837" y="1276"/>
                  </a:lnTo>
                  <a:lnTo>
                    <a:pt x="833" y="1276"/>
                  </a:lnTo>
                  <a:lnTo>
                    <a:pt x="828" y="1271"/>
                  </a:lnTo>
                  <a:lnTo>
                    <a:pt x="826" y="1260"/>
                  </a:lnTo>
                  <a:lnTo>
                    <a:pt x="821" y="1258"/>
                  </a:lnTo>
                  <a:lnTo>
                    <a:pt x="813" y="1258"/>
                  </a:lnTo>
                  <a:lnTo>
                    <a:pt x="813" y="1252"/>
                  </a:lnTo>
                  <a:lnTo>
                    <a:pt x="815" y="1249"/>
                  </a:lnTo>
                  <a:lnTo>
                    <a:pt x="815" y="1247"/>
                  </a:lnTo>
                  <a:lnTo>
                    <a:pt x="803" y="1246"/>
                  </a:lnTo>
                  <a:lnTo>
                    <a:pt x="799" y="1235"/>
                  </a:lnTo>
                  <a:lnTo>
                    <a:pt x="808" y="1230"/>
                  </a:lnTo>
                  <a:lnTo>
                    <a:pt x="807" y="1223"/>
                  </a:lnTo>
                  <a:lnTo>
                    <a:pt x="803" y="1216"/>
                  </a:lnTo>
                  <a:lnTo>
                    <a:pt x="792" y="1219"/>
                  </a:lnTo>
                  <a:lnTo>
                    <a:pt x="778" y="1219"/>
                  </a:lnTo>
                  <a:lnTo>
                    <a:pt x="772" y="1218"/>
                  </a:lnTo>
                  <a:lnTo>
                    <a:pt x="769" y="1220"/>
                  </a:lnTo>
                  <a:lnTo>
                    <a:pt x="768" y="1228"/>
                  </a:lnTo>
                  <a:lnTo>
                    <a:pt x="767" y="1237"/>
                  </a:lnTo>
                  <a:lnTo>
                    <a:pt x="763" y="1241"/>
                  </a:lnTo>
                  <a:lnTo>
                    <a:pt x="760" y="1241"/>
                  </a:lnTo>
                  <a:lnTo>
                    <a:pt x="757" y="1232"/>
                  </a:lnTo>
                  <a:lnTo>
                    <a:pt x="751" y="1236"/>
                  </a:lnTo>
                  <a:lnTo>
                    <a:pt x="732" y="1241"/>
                  </a:lnTo>
                  <a:lnTo>
                    <a:pt x="730" y="1238"/>
                  </a:lnTo>
                  <a:lnTo>
                    <a:pt x="720" y="1241"/>
                  </a:lnTo>
                  <a:lnTo>
                    <a:pt x="716" y="1240"/>
                  </a:lnTo>
                  <a:lnTo>
                    <a:pt x="701" y="1243"/>
                  </a:lnTo>
                  <a:lnTo>
                    <a:pt x="658" y="1236"/>
                  </a:lnTo>
                  <a:lnTo>
                    <a:pt x="644" y="1236"/>
                  </a:lnTo>
                  <a:lnTo>
                    <a:pt x="639" y="1234"/>
                  </a:lnTo>
                  <a:lnTo>
                    <a:pt x="627" y="1235"/>
                  </a:lnTo>
                  <a:lnTo>
                    <a:pt x="624" y="1232"/>
                  </a:lnTo>
                  <a:lnTo>
                    <a:pt x="618" y="1235"/>
                  </a:lnTo>
                  <a:lnTo>
                    <a:pt x="615" y="1229"/>
                  </a:lnTo>
                  <a:lnTo>
                    <a:pt x="614" y="1220"/>
                  </a:lnTo>
                  <a:lnTo>
                    <a:pt x="615" y="1217"/>
                  </a:lnTo>
                  <a:lnTo>
                    <a:pt x="623" y="1212"/>
                  </a:lnTo>
                  <a:lnTo>
                    <a:pt x="623" y="1205"/>
                  </a:lnTo>
                  <a:lnTo>
                    <a:pt x="624" y="1204"/>
                  </a:lnTo>
                  <a:lnTo>
                    <a:pt x="620" y="1201"/>
                  </a:lnTo>
                  <a:lnTo>
                    <a:pt x="622" y="1193"/>
                  </a:lnTo>
                  <a:lnTo>
                    <a:pt x="620" y="1192"/>
                  </a:lnTo>
                  <a:lnTo>
                    <a:pt x="617" y="1181"/>
                  </a:lnTo>
                  <a:lnTo>
                    <a:pt x="609" y="1176"/>
                  </a:lnTo>
                  <a:lnTo>
                    <a:pt x="605" y="1179"/>
                  </a:lnTo>
                  <a:lnTo>
                    <a:pt x="602" y="1177"/>
                  </a:lnTo>
                  <a:lnTo>
                    <a:pt x="582" y="1187"/>
                  </a:lnTo>
                  <a:lnTo>
                    <a:pt x="581" y="1183"/>
                  </a:lnTo>
                  <a:lnTo>
                    <a:pt x="581" y="1170"/>
                  </a:lnTo>
                  <a:lnTo>
                    <a:pt x="579" y="1171"/>
                  </a:lnTo>
                  <a:lnTo>
                    <a:pt x="575" y="1178"/>
                  </a:lnTo>
                  <a:lnTo>
                    <a:pt x="575" y="1181"/>
                  </a:lnTo>
                  <a:lnTo>
                    <a:pt x="572" y="1188"/>
                  </a:lnTo>
                  <a:lnTo>
                    <a:pt x="567" y="1189"/>
                  </a:lnTo>
                  <a:lnTo>
                    <a:pt x="564" y="1182"/>
                  </a:lnTo>
                  <a:lnTo>
                    <a:pt x="568" y="1179"/>
                  </a:lnTo>
                  <a:lnTo>
                    <a:pt x="567" y="1171"/>
                  </a:lnTo>
                  <a:lnTo>
                    <a:pt x="567" y="1166"/>
                  </a:lnTo>
                  <a:lnTo>
                    <a:pt x="564" y="1165"/>
                  </a:lnTo>
                  <a:lnTo>
                    <a:pt x="555" y="1170"/>
                  </a:lnTo>
                  <a:lnTo>
                    <a:pt x="554" y="1172"/>
                  </a:lnTo>
                  <a:lnTo>
                    <a:pt x="555" y="1181"/>
                  </a:lnTo>
                  <a:lnTo>
                    <a:pt x="542" y="1182"/>
                  </a:lnTo>
                  <a:lnTo>
                    <a:pt x="542" y="1178"/>
                  </a:lnTo>
                  <a:lnTo>
                    <a:pt x="534" y="1172"/>
                  </a:lnTo>
                  <a:lnTo>
                    <a:pt x="534" y="1164"/>
                  </a:lnTo>
                  <a:lnTo>
                    <a:pt x="530" y="1154"/>
                  </a:lnTo>
                  <a:lnTo>
                    <a:pt x="525" y="1154"/>
                  </a:lnTo>
                  <a:lnTo>
                    <a:pt x="521" y="1157"/>
                  </a:lnTo>
                  <a:lnTo>
                    <a:pt x="513" y="1158"/>
                  </a:lnTo>
                  <a:lnTo>
                    <a:pt x="500" y="1160"/>
                  </a:lnTo>
                  <a:lnTo>
                    <a:pt x="499" y="1157"/>
                  </a:lnTo>
                  <a:lnTo>
                    <a:pt x="494" y="1157"/>
                  </a:lnTo>
                  <a:lnTo>
                    <a:pt x="493" y="1159"/>
                  </a:lnTo>
                  <a:lnTo>
                    <a:pt x="490" y="1154"/>
                  </a:lnTo>
                  <a:lnTo>
                    <a:pt x="491" y="1147"/>
                  </a:lnTo>
                  <a:lnTo>
                    <a:pt x="482" y="1141"/>
                  </a:lnTo>
                  <a:lnTo>
                    <a:pt x="477" y="1140"/>
                  </a:lnTo>
                  <a:lnTo>
                    <a:pt x="476" y="1155"/>
                  </a:lnTo>
                  <a:lnTo>
                    <a:pt x="475" y="1171"/>
                  </a:lnTo>
                  <a:lnTo>
                    <a:pt x="475" y="1178"/>
                  </a:lnTo>
                  <a:lnTo>
                    <a:pt x="471" y="1182"/>
                  </a:lnTo>
                  <a:lnTo>
                    <a:pt x="467" y="1185"/>
                  </a:lnTo>
                  <a:lnTo>
                    <a:pt x="465" y="1185"/>
                  </a:lnTo>
                  <a:lnTo>
                    <a:pt x="463" y="1183"/>
                  </a:lnTo>
                  <a:lnTo>
                    <a:pt x="459" y="1184"/>
                  </a:lnTo>
                  <a:lnTo>
                    <a:pt x="459" y="1188"/>
                  </a:lnTo>
                  <a:lnTo>
                    <a:pt x="457" y="1190"/>
                  </a:lnTo>
                  <a:lnTo>
                    <a:pt x="459" y="1194"/>
                  </a:lnTo>
                  <a:lnTo>
                    <a:pt x="463" y="1204"/>
                  </a:lnTo>
                  <a:lnTo>
                    <a:pt x="463" y="1207"/>
                  </a:lnTo>
                  <a:lnTo>
                    <a:pt x="461" y="1210"/>
                  </a:lnTo>
                  <a:lnTo>
                    <a:pt x="457" y="1214"/>
                  </a:lnTo>
                  <a:lnTo>
                    <a:pt x="453" y="1213"/>
                  </a:lnTo>
                  <a:lnTo>
                    <a:pt x="451" y="1216"/>
                  </a:lnTo>
                  <a:lnTo>
                    <a:pt x="445" y="1222"/>
                  </a:lnTo>
                  <a:lnTo>
                    <a:pt x="441" y="1224"/>
                  </a:lnTo>
                  <a:lnTo>
                    <a:pt x="437" y="1225"/>
                  </a:lnTo>
                  <a:lnTo>
                    <a:pt x="430" y="1223"/>
                  </a:lnTo>
                  <a:lnTo>
                    <a:pt x="415" y="1208"/>
                  </a:lnTo>
                  <a:lnTo>
                    <a:pt x="407" y="1205"/>
                  </a:lnTo>
                  <a:lnTo>
                    <a:pt x="399" y="1202"/>
                  </a:lnTo>
                  <a:lnTo>
                    <a:pt x="394" y="1201"/>
                  </a:lnTo>
                  <a:lnTo>
                    <a:pt x="391" y="1199"/>
                  </a:lnTo>
                  <a:lnTo>
                    <a:pt x="389" y="1195"/>
                  </a:lnTo>
                  <a:lnTo>
                    <a:pt x="389" y="1187"/>
                  </a:lnTo>
                  <a:lnTo>
                    <a:pt x="389" y="1179"/>
                  </a:lnTo>
                  <a:lnTo>
                    <a:pt x="388" y="1177"/>
                  </a:lnTo>
                  <a:lnTo>
                    <a:pt x="386" y="1177"/>
                  </a:lnTo>
                  <a:lnTo>
                    <a:pt x="383" y="1178"/>
                  </a:lnTo>
                  <a:lnTo>
                    <a:pt x="381" y="1182"/>
                  </a:lnTo>
                  <a:lnTo>
                    <a:pt x="380" y="1185"/>
                  </a:lnTo>
                  <a:lnTo>
                    <a:pt x="377" y="1187"/>
                  </a:lnTo>
                  <a:lnTo>
                    <a:pt x="374" y="1187"/>
                  </a:lnTo>
                  <a:lnTo>
                    <a:pt x="368" y="1183"/>
                  </a:lnTo>
                  <a:lnTo>
                    <a:pt x="363" y="1182"/>
                  </a:lnTo>
                  <a:lnTo>
                    <a:pt x="353" y="1187"/>
                  </a:lnTo>
                  <a:lnTo>
                    <a:pt x="345" y="1188"/>
                  </a:lnTo>
                  <a:lnTo>
                    <a:pt x="340" y="1184"/>
                  </a:lnTo>
                  <a:lnTo>
                    <a:pt x="331" y="1178"/>
                  </a:lnTo>
                  <a:lnTo>
                    <a:pt x="326" y="1177"/>
                  </a:lnTo>
                  <a:lnTo>
                    <a:pt x="322" y="1179"/>
                  </a:lnTo>
                  <a:lnTo>
                    <a:pt x="320" y="1182"/>
                  </a:lnTo>
                  <a:lnTo>
                    <a:pt x="319" y="1187"/>
                  </a:lnTo>
                  <a:lnTo>
                    <a:pt x="317" y="1190"/>
                  </a:lnTo>
                  <a:lnTo>
                    <a:pt x="320" y="1194"/>
                  </a:lnTo>
                  <a:lnTo>
                    <a:pt x="325" y="1196"/>
                  </a:lnTo>
                  <a:lnTo>
                    <a:pt x="331" y="1195"/>
                  </a:lnTo>
                  <a:lnTo>
                    <a:pt x="335" y="1195"/>
                  </a:lnTo>
                  <a:lnTo>
                    <a:pt x="339" y="1198"/>
                  </a:lnTo>
                  <a:lnTo>
                    <a:pt x="340" y="1201"/>
                  </a:lnTo>
                  <a:lnTo>
                    <a:pt x="339" y="1206"/>
                  </a:lnTo>
                  <a:lnTo>
                    <a:pt x="340" y="1210"/>
                  </a:lnTo>
                  <a:lnTo>
                    <a:pt x="349" y="1217"/>
                  </a:lnTo>
                  <a:lnTo>
                    <a:pt x="350" y="1220"/>
                  </a:lnTo>
                  <a:lnTo>
                    <a:pt x="347" y="1234"/>
                  </a:lnTo>
                  <a:lnTo>
                    <a:pt x="346" y="1243"/>
                  </a:lnTo>
                  <a:lnTo>
                    <a:pt x="344" y="1247"/>
                  </a:lnTo>
                  <a:lnTo>
                    <a:pt x="338" y="1249"/>
                  </a:lnTo>
                  <a:lnTo>
                    <a:pt x="332" y="1254"/>
                  </a:lnTo>
                  <a:lnTo>
                    <a:pt x="328" y="1260"/>
                  </a:lnTo>
                  <a:lnTo>
                    <a:pt x="323" y="1266"/>
                  </a:lnTo>
                  <a:lnTo>
                    <a:pt x="314" y="1268"/>
                  </a:lnTo>
                  <a:lnTo>
                    <a:pt x="299" y="1276"/>
                  </a:lnTo>
                  <a:lnTo>
                    <a:pt x="292" y="1279"/>
                  </a:lnTo>
                  <a:lnTo>
                    <a:pt x="289" y="1280"/>
                  </a:lnTo>
                  <a:lnTo>
                    <a:pt x="283" y="1279"/>
                  </a:lnTo>
                  <a:lnTo>
                    <a:pt x="279" y="1278"/>
                  </a:lnTo>
                  <a:lnTo>
                    <a:pt x="271" y="1272"/>
                  </a:lnTo>
                  <a:lnTo>
                    <a:pt x="272" y="1278"/>
                  </a:lnTo>
                  <a:lnTo>
                    <a:pt x="268" y="1282"/>
                  </a:lnTo>
                  <a:lnTo>
                    <a:pt x="264" y="1283"/>
                  </a:lnTo>
                  <a:lnTo>
                    <a:pt x="258" y="1280"/>
                  </a:lnTo>
                  <a:lnTo>
                    <a:pt x="253" y="1279"/>
                  </a:lnTo>
                  <a:lnTo>
                    <a:pt x="247" y="1280"/>
                  </a:lnTo>
                  <a:lnTo>
                    <a:pt x="241" y="1288"/>
                  </a:lnTo>
                  <a:lnTo>
                    <a:pt x="240" y="1301"/>
                  </a:lnTo>
                  <a:lnTo>
                    <a:pt x="241" y="1309"/>
                  </a:lnTo>
                  <a:lnTo>
                    <a:pt x="237" y="1323"/>
                  </a:lnTo>
                  <a:lnTo>
                    <a:pt x="231" y="1336"/>
                  </a:lnTo>
                  <a:lnTo>
                    <a:pt x="223" y="1350"/>
                  </a:lnTo>
                  <a:lnTo>
                    <a:pt x="219" y="1355"/>
                  </a:lnTo>
                  <a:lnTo>
                    <a:pt x="218" y="1361"/>
                  </a:lnTo>
                  <a:lnTo>
                    <a:pt x="220" y="1371"/>
                  </a:lnTo>
                  <a:lnTo>
                    <a:pt x="222" y="1377"/>
                  </a:lnTo>
                  <a:lnTo>
                    <a:pt x="224" y="1380"/>
                  </a:lnTo>
                  <a:lnTo>
                    <a:pt x="226" y="1380"/>
                  </a:lnTo>
                  <a:lnTo>
                    <a:pt x="232" y="1381"/>
                  </a:lnTo>
                  <a:lnTo>
                    <a:pt x="236" y="1383"/>
                  </a:lnTo>
                  <a:lnTo>
                    <a:pt x="236" y="1386"/>
                  </a:lnTo>
                  <a:lnTo>
                    <a:pt x="235" y="1396"/>
                  </a:lnTo>
                  <a:lnTo>
                    <a:pt x="232" y="1399"/>
                  </a:lnTo>
                  <a:lnTo>
                    <a:pt x="230" y="1399"/>
                  </a:lnTo>
                  <a:lnTo>
                    <a:pt x="213" y="1401"/>
                  </a:lnTo>
                  <a:lnTo>
                    <a:pt x="196" y="1398"/>
                  </a:lnTo>
                  <a:lnTo>
                    <a:pt x="192" y="1399"/>
                  </a:lnTo>
                  <a:lnTo>
                    <a:pt x="189" y="1403"/>
                  </a:lnTo>
                  <a:lnTo>
                    <a:pt x="187" y="1413"/>
                  </a:lnTo>
                  <a:lnTo>
                    <a:pt x="186" y="1416"/>
                  </a:lnTo>
                  <a:lnTo>
                    <a:pt x="188" y="1417"/>
                  </a:lnTo>
                  <a:lnTo>
                    <a:pt x="190" y="1417"/>
                  </a:lnTo>
                  <a:lnTo>
                    <a:pt x="196" y="1420"/>
                  </a:lnTo>
                  <a:lnTo>
                    <a:pt x="200" y="1425"/>
                  </a:lnTo>
                  <a:lnTo>
                    <a:pt x="199" y="1431"/>
                  </a:lnTo>
                  <a:lnTo>
                    <a:pt x="195" y="1436"/>
                  </a:lnTo>
                  <a:lnTo>
                    <a:pt x="192" y="1438"/>
                  </a:lnTo>
                  <a:lnTo>
                    <a:pt x="184" y="1438"/>
                  </a:lnTo>
                  <a:lnTo>
                    <a:pt x="181" y="1427"/>
                  </a:lnTo>
                  <a:lnTo>
                    <a:pt x="175" y="1422"/>
                  </a:lnTo>
                  <a:lnTo>
                    <a:pt x="163" y="1417"/>
                  </a:lnTo>
                  <a:lnTo>
                    <a:pt x="160" y="1414"/>
                  </a:lnTo>
                  <a:lnTo>
                    <a:pt x="148" y="1403"/>
                  </a:lnTo>
                  <a:lnTo>
                    <a:pt x="146" y="1403"/>
                  </a:lnTo>
                  <a:lnTo>
                    <a:pt x="144" y="1407"/>
                  </a:lnTo>
                  <a:lnTo>
                    <a:pt x="141" y="1413"/>
                  </a:lnTo>
                  <a:lnTo>
                    <a:pt x="133" y="1426"/>
                  </a:lnTo>
                  <a:lnTo>
                    <a:pt x="126" y="1429"/>
                  </a:lnTo>
                  <a:lnTo>
                    <a:pt x="120" y="1431"/>
                  </a:lnTo>
                  <a:lnTo>
                    <a:pt x="103" y="1427"/>
                  </a:lnTo>
                  <a:lnTo>
                    <a:pt x="92" y="1423"/>
                  </a:lnTo>
                  <a:lnTo>
                    <a:pt x="90" y="1420"/>
                  </a:lnTo>
                  <a:lnTo>
                    <a:pt x="88" y="1413"/>
                  </a:lnTo>
                  <a:lnTo>
                    <a:pt x="82" y="1397"/>
                  </a:lnTo>
                  <a:lnTo>
                    <a:pt x="82" y="1391"/>
                  </a:lnTo>
                  <a:lnTo>
                    <a:pt x="82" y="1381"/>
                  </a:lnTo>
                  <a:lnTo>
                    <a:pt x="82" y="1379"/>
                  </a:lnTo>
                  <a:lnTo>
                    <a:pt x="79" y="1377"/>
                  </a:lnTo>
                  <a:lnTo>
                    <a:pt x="72" y="1379"/>
                  </a:lnTo>
                  <a:lnTo>
                    <a:pt x="68" y="1383"/>
                  </a:lnTo>
                  <a:lnTo>
                    <a:pt x="56" y="1396"/>
                  </a:lnTo>
                  <a:lnTo>
                    <a:pt x="48" y="1398"/>
                  </a:lnTo>
                  <a:lnTo>
                    <a:pt x="45" y="1402"/>
                  </a:lnTo>
                  <a:lnTo>
                    <a:pt x="41" y="1404"/>
                  </a:lnTo>
                  <a:lnTo>
                    <a:pt x="37" y="1403"/>
                  </a:lnTo>
                  <a:lnTo>
                    <a:pt x="33" y="1403"/>
                  </a:lnTo>
                  <a:lnTo>
                    <a:pt x="29" y="1404"/>
                  </a:lnTo>
                  <a:lnTo>
                    <a:pt x="25" y="1408"/>
                  </a:lnTo>
                  <a:lnTo>
                    <a:pt x="25" y="1413"/>
                  </a:lnTo>
                  <a:lnTo>
                    <a:pt x="19" y="1420"/>
                  </a:lnTo>
                  <a:lnTo>
                    <a:pt x="14" y="1427"/>
                  </a:lnTo>
                  <a:lnTo>
                    <a:pt x="14" y="1431"/>
                  </a:lnTo>
                  <a:lnTo>
                    <a:pt x="13" y="1438"/>
                  </a:lnTo>
                  <a:lnTo>
                    <a:pt x="14" y="1445"/>
                  </a:lnTo>
                  <a:lnTo>
                    <a:pt x="13" y="1449"/>
                  </a:lnTo>
                  <a:lnTo>
                    <a:pt x="14" y="1451"/>
                  </a:lnTo>
                  <a:lnTo>
                    <a:pt x="15" y="1452"/>
                  </a:lnTo>
                  <a:lnTo>
                    <a:pt x="14" y="1455"/>
                  </a:lnTo>
                  <a:lnTo>
                    <a:pt x="13" y="1458"/>
                  </a:lnTo>
                  <a:lnTo>
                    <a:pt x="15" y="1461"/>
                  </a:lnTo>
                  <a:lnTo>
                    <a:pt x="14" y="1464"/>
                  </a:lnTo>
                  <a:lnTo>
                    <a:pt x="15" y="1466"/>
                  </a:lnTo>
                  <a:lnTo>
                    <a:pt x="17" y="1468"/>
                  </a:lnTo>
                  <a:lnTo>
                    <a:pt x="17" y="1469"/>
                  </a:lnTo>
                  <a:lnTo>
                    <a:pt x="18" y="1470"/>
                  </a:lnTo>
                  <a:lnTo>
                    <a:pt x="19" y="1474"/>
                  </a:lnTo>
                  <a:lnTo>
                    <a:pt x="19" y="1479"/>
                  </a:lnTo>
                  <a:lnTo>
                    <a:pt x="15" y="1488"/>
                  </a:lnTo>
                  <a:lnTo>
                    <a:pt x="13" y="1497"/>
                  </a:lnTo>
                  <a:lnTo>
                    <a:pt x="8" y="1503"/>
                  </a:lnTo>
                  <a:lnTo>
                    <a:pt x="7" y="1509"/>
                  </a:lnTo>
                  <a:lnTo>
                    <a:pt x="7" y="1516"/>
                  </a:lnTo>
                  <a:lnTo>
                    <a:pt x="6" y="1516"/>
                  </a:lnTo>
                  <a:lnTo>
                    <a:pt x="6" y="1520"/>
                  </a:lnTo>
                  <a:lnTo>
                    <a:pt x="2" y="1523"/>
                  </a:lnTo>
                  <a:lnTo>
                    <a:pt x="2" y="1528"/>
                  </a:lnTo>
                  <a:lnTo>
                    <a:pt x="3" y="1539"/>
                  </a:lnTo>
                  <a:lnTo>
                    <a:pt x="3" y="1545"/>
                  </a:lnTo>
                  <a:lnTo>
                    <a:pt x="2" y="1548"/>
                  </a:lnTo>
                  <a:lnTo>
                    <a:pt x="0" y="1548"/>
                  </a:lnTo>
                </a:path>
              </a:pathLst>
            </a:custGeom>
            <a:noFill/>
            <a:ln w="158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pl-PL"/>
            </a:p>
          </p:txBody>
        </p:sp>
        <p:sp>
          <p:nvSpPr>
            <p:cNvPr id="301" name="Freeform 96">
              <a:extLst>
                <a:ext uri="{FF2B5EF4-FFF2-40B4-BE49-F238E27FC236}">
                  <a16:creationId xmlns:a16="http://schemas.microsoft.com/office/drawing/2014/main" id="{5C186E6C-22D4-E9A1-3B71-9EA4E446E539}"/>
                </a:ext>
              </a:extLst>
            </p:cNvPr>
            <p:cNvSpPr>
              <a:spLocks/>
            </p:cNvSpPr>
            <p:nvPr/>
          </p:nvSpPr>
          <p:spPr bwMode="auto">
            <a:xfrm>
              <a:off x="1810" y="557"/>
              <a:ext cx="754" cy="888"/>
            </a:xfrm>
            <a:custGeom>
              <a:avLst/>
              <a:gdLst>
                <a:gd name="T0" fmla="*/ 1 w 1508"/>
                <a:gd name="T1" fmla="*/ 1 h 1774"/>
                <a:gd name="T2" fmla="*/ 1 w 1508"/>
                <a:gd name="T3" fmla="*/ 1 h 1774"/>
                <a:gd name="T4" fmla="*/ 1 w 1508"/>
                <a:gd name="T5" fmla="*/ 1 h 1774"/>
                <a:gd name="T6" fmla="*/ 1 w 1508"/>
                <a:gd name="T7" fmla="*/ 1 h 1774"/>
                <a:gd name="T8" fmla="*/ 1 w 1508"/>
                <a:gd name="T9" fmla="*/ 1 h 1774"/>
                <a:gd name="T10" fmla="*/ 1 w 1508"/>
                <a:gd name="T11" fmla="*/ 1 h 1774"/>
                <a:gd name="T12" fmla="*/ 1 w 1508"/>
                <a:gd name="T13" fmla="*/ 1 h 1774"/>
                <a:gd name="T14" fmla="*/ 1 w 1508"/>
                <a:gd name="T15" fmla="*/ 1 h 1774"/>
                <a:gd name="T16" fmla="*/ 1 w 1508"/>
                <a:gd name="T17" fmla="*/ 1 h 1774"/>
                <a:gd name="T18" fmla="*/ 1 w 1508"/>
                <a:gd name="T19" fmla="*/ 1 h 1774"/>
                <a:gd name="T20" fmla="*/ 1 w 1508"/>
                <a:gd name="T21" fmla="*/ 1 h 1774"/>
                <a:gd name="T22" fmla="*/ 1 w 1508"/>
                <a:gd name="T23" fmla="*/ 1 h 1774"/>
                <a:gd name="T24" fmla="*/ 1 w 1508"/>
                <a:gd name="T25" fmla="*/ 1 h 1774"/>
                <a:gd name="T26" fmla="*/ 1 w 1508"/>
                <a:gd name="T27" fmla="*/ 1 h 1774"/>
                <a:gd name="T28" fmla="*/ 1 w 1508"/>
                <a:gd name="T29" fmla="*/ 1 h 1774"/>
                <a:gd name="T30" fmla="*/ 1 w 1508"/>
                <a:gd name="T31" fmla="*/ 1 h 1774"/>
                <a:gd name="T32" fmla="*/ 1 w 1508"/>
                <a:gd name="T33" fmla="*/ 1 h 1774"/>
                <a:gd name="T34" fmla="*/ 1 w 1508"/>
                <a:gd name="T35" fmla="*/ 1 h 1774"/>
                <a:gd name="T36" fmla="*/ 1 w 1508"/>
                <a:gd name="T37" fmla="*/ 1 h 1774"/>
                <a:gd name="T38" fmla="*/ 1 w 1508"/>
                <a:gd name="T39" fmla="*/ 1 h 1774"/>
                <a:gd name="T40" fmla="*/ 1 w 1508"/>
                <a:gd name="T41" fmla="*/ 1 h 1774"/>
                <a:gd name="T42" fmla="*/ 1 w 1508"/>
                <a:gd name="T43" fmla="*/ 1 h 1774"/>
                <a:gd name="T44" fmla="*/ 1 w 1508"/>
                <a:gd name="T45" fmla="*/ 1 h 1774"/>
                <a:gd name="T46" fmla="*/ 1 w 1508"/>
                <a:gd name="T47" fmla="*/ 1 h 1774"/>
                <a:gd name="T48" fmla="*/ 1 w 1508"/>
                <a:gd name="T49" fmla="*/ 1 h 1774"/>
                <a:gd name="T50" fmla="*/ 1 w 1508"/>
                <a:gd name="T51" fmla="*/ 1 h 1774"/>
                <a:gd name="T52" fmla="*/ 1 w 1508"/>
                <a:gd name="T53" fmla="*/ 1 h 1774"/>
                <a:gd name="T54" fmla="*/ 1 w 1508"/>
                <a:gd name="T55" fmla="*/ 1 h 1774"/>
                <a:gd name="T56" fmla="*/ 1 w 1508"/>
                <a:gd name="T57" fmla="*/ 1 h 1774"/>
                <a:gd name="T58" fmla="*/ 1 w 1508"/>
                <a:gd name="T59" fmla="*/ 1 h 1774"/>
                <a:gd name="T60" fmla="*/ 1 w 1508"/>
                <a:gd name="T61" fmla="*/ 1 h 1774"/>
                <a:gd name="T62" fmla="*/ 1 w 1508"/>
                <a:gd name="T63" fmla="*/ 1 h 1774"/>
                <a:gd name="T64" fmla="*/ 1 w 1508"/>
                <a:gd name="T65" fmla="*/ 1 h 1774"/>
                <a:gd name="T66" fmla="*/ 1 w 1508"/>
                <a:gd name="T67" fmla="*/ 1 h 1774"/>
                <a:gd name="T68" fmla="*/ 1 w 1508"/>
                <a:gd name="T69" fmla="*/ 1 h 1774"/>
                <a:gd name="T70" fmla="*/ 1 w 1508"/>
                <a:gd name="T71" fmla="*/ 1 h 1774"/>
                <a:gd name="T72" fmla="*/ 1 w 1508"/>
                <a:gd name="T73" fmla="*/ 1 h 1774"/>
                <a:gd name="T74" fmla="*/ 1 w 1508"/>
                <a:gd name="T75" fmla="*/ 1 h 1774"/>
                <a:gd name="T76" fmla="*/ 1 w 1508"/>
                <a:gd name="T77" fmla="*/ 1 h 1774"/>
                <a:gd name="T78" fmla="*/ 1 w 1508"/>
                <a:gd name="T79" fmla="*/ 1 h 1774"/>
                <a:gd name="T80" fmla="*/ 1 w 1508"/>
                <a:gd name="T81" fmla="*/ 1 h 1774"/>
                <a:gd name="T82" fmla="*/ 1 w 1508"/>
                <a:gd name="T83" fmla="*/ 1 h 1774"/>
                <a:gd name="T84" fmla="*/ 1 w 1508"/>
                <a:gd name="T85" fmla="*/ 1 h 1774"/>
                <a:gd name="T86" fmla="*/ 1 w 1508"/>
                <a:gd name="T87" fmla="*/ 1 h 1774"/>
                <a:gd name="T88" fmla="*/ 1 w 1508"/>
                <a:gd name="T89" fmla="*/ 1 h 1774"/>
                <a:gd name="T90" fmla="*/ 1 w 1508"/>
                <a:gd name="T91" fmla="*/ 1 h 1774"/>
                <a:gd name="T92" fmla="*/ 1 w 1508"/>
                <a:gd name="T93" fmla="*/ 1 h 1774"/>
                <a:gd name="T94" fmla="*/ 1 w 1508"/>
                <a:gd name="T95" fmla="*/ 1 h 1774"/>
                <a:gd name="T96" fmla="*/ 1 w 1508"/>
                <a:gd name="T97" fmla="*/ 1 h 1774"/>
                <a:gd name="T98" fmla="*/ 1 w 1508"/>
                <a:gd name="T99" fmla="*/ 1 h 1774"/>
                <a:gd name="T100" fmla="*/ 1 w 1508"/>
                <a:gd name="T101" fmla="*/ 1 h 1774"/>
                <a:gd name="T102" fmla="*/ 1 w 1508"/>
                <a:gd name="T103" fmla="*/ 0 h 1774"/>
                <a:gd name="T104" fmla="*/ 1 w 1508"/>
                <a:gd name="T105" fmla="*/ 1 h 1774"/>
                <a:gd name="T106" fmla="*/ 1 w 1508"/>
                <a:gd name="T107" fmla="*/ 1 h 1774"/>
                <a:gd name="T108" fmla="*/ 1 w 1508"/>
                <a:gd name="T109" fmla="*/ 1 h 1774"/>
                <a:gd name="T110" fmla="*/ 1 w 1508"/>
                <a:gd name="T111" fmla="*/ 1 h 1774"/>
                <a:gd name="T112" fmla="*/ 1 w 1508"/>
                <a:gd name="T113" fmla="*/ 1 h 1774"/>
                <a:gd name="T114" fmla="*/ 1 w 1508"/>
                <a:gd name="T115" fmla="*/ 1 h 1774"/>
                <a:gd name="T116" fmla="*/ 1 w 1508"/>
                <a:gd name="T117" fmla="*/ 1 h 177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508"/>
                <a:gd name="T178" fmla="*/ 0 h 1774"/>
                <a:gd name="T179" fmla="*/ 1508 w 1508"/>
                <a:gd name="T180" fmla="*/ 1774 h 1774"/>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508" h="1774">
                  <a:moveTo>
                    <a:pt x="318" y="1773"/>
                  </a:moveTo>
                  <a:lnTo>
                    <a:pt x="316" y="1773"/>
                  </a:lnTo>
                  <a:lnTo>
                    <a:pt x="310" y="1774"/>
                  </a:lnTo>
                  <a:lnTo>
                    <a:pt x="306" y="1772"/>
                  </a:lnTo>
                  <a:lnTo>
                    <a:pt x="299" y="1768"/>
                  </a:lnTo>
                  <a:lnTo>
                    <a:pt x="298" y="1768"/>
                  </a:lnTo>
                  <a:lnTo>
                    <a:pt x="293" y="1770"/>
                  </a:lnTo>
                  <a:lnTo>
                    <a:pt x="289" y="1772"/>
                  </a:lnTo>
                  <a:lnTo>
                    <a:pt x="289" y="1769"/>
                  </a:lnTo>
                  <a:lnTo>
                    <a:pt x="288" y="1763"/>
                  </a:lnTo>
                  <a:lnTo>
                    <a:pt x="288" y="1761"/>
                  </a:lnTo>
                  <a:lnTo>
                    <a:pt x="285" y="1761"/>
                  </a:lnTo>
                  <a:lnTo>
                    <a:pt x="280" y="1761"/>
                  </a:lnTo>
                  <a:lnTo>
                    <a:pt x="280" y="1755"/>
                  </a:lnTo>
                  <a:lnTo>
                    <a:pt x="285" y="1755"/>
                  </a:lnTo>
                  <a:lnTo>
                    <a:pt x="286" y="1752"/>
                  </a:lnTo>
                  <a:lnTo>
                    <a:pt x="289" y="1750"/>
                  </a:lnTo>
                  <a:lnTo>
                    <a:pt x="289" y="1743"/>
                  </a:lnTo>
                  <a:lnTo>
                    <a:pt x="287" y="1734"/>
                  </a:lnTo>
                  <a:lnTo>
                    <a:pt x="283" y="1730"/>
                  </a:lnTo>
                  <a:lnTo>
                    <a:pt x="280" y="1730"/>
                  </a:lnTo>
                  <a:lnTo>
                    <a:pt x="279" y="1725"/>
                  </a:lnTo>
                  <a:lnTo>
                    <a:pt x="277" y="1724"/>
                  </a:lnTo>
                  <a:lnTo>
                    <a:pt x="276" y="1722"/>
                  </a:lnTo>
                  <a:lnTo>
                    <a:pt x="274" y="1722"/>
                  </a:lnTo>
                  <a:lnTo>
                    <a:pt x="271" y="1722"/>
                  </a:lnTo>
                  <a:lnTo>
                    <a:pt x="269" y="1725"/>
                  </a:lnTo>
                  <a:lnTo>
                    <a:pt x="268" y="1728"/>
                  </a:lnTo>
                  <a:lnTo>
                    <a:pt x="265" y="1730"/>
                  </a:lnTo>
                  <a:lnTo>
                    <a:pt x="264" y="1731"/>
                  </a:lnTo>
                  <a:lnTo>
                    <a:pt x="263" y="1732"/>
                  </a:lnTo>
                  <a:lnTo>
                    <a:pt x="263" y="1734"/>
                  </a:lnTo>
                  <a:lnTo>
                    <a:pt x="259" y="1734"/>
                  </a:lnTo>
                  <a:lnTo>
                    <a:pt x="256" y="1736"/>
                  </a:lnTo>
                  <a:lnTo>
                    <a:pt x="252" y="1738"/>
                  </a:lnTo>
                  <a:lnTo>
                    <a:pt x="251" y="1742"/>
                  </a:lnTo>
                  <a:lnTo>
                    <a:pt x="249" y="1745"/>
                  </a:lnTo>
                  <a:lnTo>
                    <a:pt x="246" y="1739"/>
                  </a:lnTo>
                  <a:lnTo>
                    <a:pt x="246" y="1736"/>
                  </a:lnTo>
                  <a:lnTo>
                    <a:pt x="247" y="1731"/>
                  </a:lnTo>
                  <a:lnTo>
                    <a:pt x="246" y="1722"/>
                  </a:lnTo>
                  <a:lnTo>
                    <a:pt x="246" y="1718"/>
                  </a:lnTo>
                  <a:lnTo>
                    <a:pt x="245" y="1713"/>
                  </a:lnTo>
                  <a:lnTo>
                    <a:pt x="244" y="1708"/>
                  </a:lnTo>
                  <a:lnTo>
                    <a:pt x="240" y="1703"/>
                  </a:lnTo>
                  <a:lnTo>
                    <a:pt x="239" y="1700"/>
                  </a:lnTo>
                  <a:lnTo>
                    <a:pt x="239" y="1695"/>
                  </a:lnTo>
                  <a:lnTo>
                    <a:pt x="239" y="1692"/>
                  </a:lnTo>
                  <a:lnTo>
                    <a:pt x="237" y="1691"/>
                  </a:lnTo>
                  <a:lnTo>
                    <a:pt x="233" y="1691"/>
                  </a:lnTo>
                  <a:lnTo>
                    <a:pt x="231" y="1685"/>
                  </a:lnTo>
                  <a:lnTo>
                    <a:pt x="227" y="1679"/>
                  </a:lnTo>
                  <a:lnTo>
                    <a:pt x="227" y="1674"/>
                  </a:lnTo>
                  <a:lnTo>
                    <a:pt x="222" y="1671"/>
                  </a:lnTo>
                  <a:lnTo>
                    <a:pt x="219" y="1668"/>
                  </a:lnTo>
                  <a:lnTo>
                    <a:pt x="219" y="1666"/>
                  </a:lnTo>
                  <a:lnTo>
                    <a:pt x="220" y="1665"/>
                  </a:lnTo>
                  <a:lnTo>
                    <a:pt x="219" y="1662"/>
                  </a:lnTo>
                  <a:lnTo>
                    <a:pt x="216" y="1661"/>
                  </a:lnTo>
                  <a:lnTo>
                    <a:pt x="215" y="1656"/>
                  </a:lnTo>
                  <a:lnTo>
                    <a:pt x="213" y="1654"/>
                  </a:lnTo>
                  <a:lnTo>
                    <a:pt x="209" y="1651"/>
                  </a:lnTo>
                  <a:lnTo>
                    <a:pt x="208" y="1647"/>
                  </a:lnTo>
                  <a:lnTo>
                    <a:pt x="204" y="1644"/>
                  </a:lnTo>
                  <a:lnTo>
                    <a:pt x="203" y="1642"/>
                  </a:lnTo>
                  <a:lnTo>
                    <a:pt x="205" y="1638"/>
                  </a:lnTo>
                  <a:lnTo>
                    <a:pt x="208" y="1636"/>
                  </a:lnTo>
                  <a:lnTo>
                    <a:pt x="205" y="1636"/>
                  </a:lnTo>
                  <a:lnTo>
                    <a:pt x="202" y="1635"/>
                  </a:lnTo>
                  <a:lnTo>
                    <a:pt x="199" y="1632"/>
                  </a:lnTo>
                  <a:lnTo>
                    <a:pt x="203" y="1630"/>
                  </a:lnTo>
                  <a:lnTo>
                    <a:pt x="204" y="1627"/>
                  </a:lnTo>
                  <a:lnTo>
                    <a:pt x="203" y="1623"/>
                  </a:lnTo>
                  <a:lnTo>
                    <a:pt x="203" y="1618"/>
                  </a:lnTo>
                  <a:lnTo>
                    <a:pt x="203" y="1613"/>
                  </a:lnTo>
                  <a:lnTo>
                    <a:pt x="202" y="1606"/>
                  </a:lnTo>
                  <a:lnTo>
                    <a:pt x="198" y="1599"/>
                  </a:lnTo>
                  <a:lnTo>
                    <a:pt x="197" y="1594"/>
                  </a:lnTo>
                  <a:lnTo>
                    <a:pt x="197" y="1588"/>
                  </a:lnTo>
                  <a:lnTo>
                    <a:pt x="193" y="1577"/>
                  </a:lnTo>
                  <a:lnTo>
                    <a:pt x="190" y="1564"/>
                  </a:lnTo>
                  <a:lnTo>
                    <a:pt x="187" y="1553"/>
                  </a:lnTo>
                  <a:lnTo>
                    <a:pt x="186" y="1537"/>
                  </a:lnTo>
                  <a:lnTo>
                    <a:pt x="184" y="1529"/>
                  </a:lnTo>
                  <a:lnTo>
                    <a:pt x="181" y="1522"/>
                  </a:lnTo>
                  <a:lnTo>
                    <a:pt x="181" y="1514"/>
                  </a:lnTo>
                  <a:lnTo>
                    <a:pt x="168" y="1482"/>
                  </a:lnTo>
                  <a:lnTo>
                    <a:pt x="172" y="1480"/>
                  </a:lnTo>
                  <a:lnTo>
                    <a:pt x="187" y="1469"/>
                  </a:lnTo>
                  <a:lnTo>
                    <a:pt x="198" y="1462"/>
                  </a:lnTo>
                  <a:lnTo>
                    <a:pt x="201" y="1456"/>
                  </a:lnTo>
                  <a:lnTo>
                    <a:pt x="205" y="1448"/>
                  </a:lnTo>
                  <a:lnTo>
                    <a:pt x="213" y="1444"/>
                  </a:lnTo>
                  <a:lnTo>
                    <a:pt x="217" y="1439"/>
                  </a:lnTo>
                  <a:lnTo>
                    <a:pt x="220" y="1434"/>
                  </a:lnTo>
                  <a:lnTo>
                    <a:pt x="220" y="1430"/>
                  </a:lnTo>
                  <a:lnTo>
                    <a:pt x="222" y="1423"/>
                  </a:lnTo>
                  <a:lnTo>
                    <a:pt x="226" y="1413"/>
                  </a:lnTo>
                  <a:lnTo>
                    <a:pt x="222" y="1412"/>
                  </a:lnTo>
                  <a:lnTo>
                    <a:pt x="222" y="1406"/>
                  </a:lnTo>
                  <a:lnTo>
                    <a:pt x="220" y="1407"/>
                  </a:lnTo>
                  <a:lnTo>
                    <a:pt x="209" y="1411"/>
                  </a:lnTo>
                  <a:lnTo>
                    <a:pt x="203" y="1409"/>
                  </a:lnTo>
                  <a:lnTo>
                    <a:pt x="201" y="1406"/>
                  </a:lnTo>
                  <a:lnTo>
                    <a:pt x="199" y="1403"/>
                  </a:lnTo>
                  <a:lnTo>
                    <a:pt x="198" y="1398"/>
                  </a:lnTo>
                  <a:lnTo>
                    <a:pt x="197" y="1394"/>
                  </a:lnTo>
                  <a:lnTo>
                    <a:pt x="198" y="1391"/>
                  </a:lnTo>
                  <a:lnTo>
                    <a:pt x="199" y="1388"/>
                  </a:lnTo>
                  <a:lnTo>
                    <a:pt x="197" y="1385"/>
                  </a:lnTo>
                  <a:lnTo>
                    <a:pt x="191" y="1383"/>
                  </a:lnTo>
                  <a:lnTo>
                    <a:pt x="187" y="1377"/>
                  </a:lnTo>
                  <a:lnTo>
                    <a:pt x="183" y="1373"/>
                  </a:lnTo>
                  <a:lnTo>
                    <a:pt x="178" y="1371"/>
                  </a:lnTo>
                  <a:lnTo>
                    <a:pt x="174" y="1370"/>
                  </a:lnTo>
                  <a:lnTo>
                    <a:pt x="173" y="1370"/>
                  </a:lnTo>
                  <a:lnTo>
                    <a:pt x="171" y="1373"/>
                  </a:lnTo>
                  <a:lnTo>
                    <a:pt x="168" y="1369"/>
                  </a:lnTo>
                  <a:lnTo>
                    <a:pt x="168" y="1365"/>
                  </a:lnTo>
                  <a:lnTo>
                    <a:pt x="169" y="1365"/>
                  </a:lnTo>
                  <a:lnTo>
                    <a:pt x="172" y="1365"/>
                  </a:lnTo>
                  <a:lnTo>
                    <a:pt x="171" y="1364"/>
                  </a:lnTo>
                  <a:lnTo>
                    <a:pt x="169" y="1362"/>
                  </a:lnTo>
                  <a:lnTo>
                    <a:pt x="169" y="1358"/>
                  </a:lnTo>
                  <a:lnTo>
                    <a:pt x="168" y="1353"/>
                  </a:lnTo>
                  <a:lnTo>
                    <a:pt x="167" y="1347"/>
                  </a:lnTo>
                  <a:lnTo>
                    <a:pt x="165" y="1346"/>
                  </a:lnTo>
                  <a:lnTo>
                    <a:pt x="162" y="1345"/>
                  </a:lnTo>
                  <a:lnTo>
                    <a:pt x="161" y="1344"/>
                  </a:lnTo>
                  <a:lnTo>
                    <a:pt x="163" y="1341"/>
                  </a:lnTo>
                  <a:lnTo>
                    <a:pt x="169" y="1337"/>
                  </a:lnTo>
                  <a:lnTo>
                    <a:pt x="169" y="1325"/>
                  </a:lnTo>
                  <a:lnTo>
                    <a:pt x="175" y="1321"/>
                  </a:lnTo>
                  <a:lnTo>
                    <a:pt x="181" y="1319"/>
                  </a:lnTo>
                  <a:lnTo>
                    <a:pt x="184" y="1316"/>
                  </a:lnTo>
                  <a:lnTo>
                    <a:pt x="184" y="1315"/>
                  </a:lnTo>
                  <a:lnTo>
                    <a:pt x="181" y="1309"/>
                  </a:lnTo>
                  <a:lnTo>
                    <a:pt x="181" y="1308"/>
                  </a:lnTo>
                  <a:lnTo>
                    <a:pt x="183" y="1307"/>
                  </a:lnTo>
                  <a:lnTo>
                    <a:pt x="185" y="1308"/>
                  </a:lnTo>
                  <a:lnTo>
                    <a:pt x="187" y="1311"/>
                  </a:lnTo>
                  <a:lnTo>
                    <a:pt x="189" y="1311"/>
                  </a:lnTo>
                  <a:lnTo>
                    <a:pt x="190" y="1310"/>
                  </a:lnTo>
                  <a:lnTo>
                    <a:pt x="195" y="1313"/>
                  </a:lnTo>
                  <a:lnTo>
                    <a:pt x="204" y="1313"/>
                  </a:lnTo>
                  <a:lnTo>
                    <a:pt x="217" y="1313"/>
                  </a:lnTo>
                  <a:lnTo>
                    <a:pt x="232" y="1311"/>
                  </a:lnTo>
                  <a:lnTo>
                    <a:pt x="238" y="1314"/>
                  </a:lnTo>
                  <a:lnTo>
                    <a:pt x="240" y="1314"/>
                  </a:lnTo>
                  <a:lnTo>
                    <a:pt x="241" y="1310"/>
                  </a:lnTo>
                  <a:lnTo>
                    <a:pt x="244" y="1303"/>
                  </a:lnTo>
                  <a:lnTo>
                    <a:pt x="244" y="1296"/>
                  </a:lnTo>
                  <a:lnTo>
                    <a:pt x="244" y="1287"/>
                  </a:lnTo>
                  <a:lnTo>
                    <a:pt x="244" y="1272"/>
                  </a:lnTo>
                  <a:lnTo>
                    <a:pt x="241" y="1272"/>
                  </a:lnTo>
                  <a:lnTo>
                    <a:pt x="239" y="1273"/>
                  </a:lnTo>
                  <a:lnTo>
                    <a:pt x="227" y="1270"/>
                  </a:lnTo>
                  <a:lnTo>
                    <a:pt x="223" y="1268"/>
                  </a:lnTo>
                  <a:lnTo>
                    <a:pt x="221" y="1264"/>
                  </a:lnTo>
                  <a:lnTo>
                    <a:pt x="219" y="1263"/>
                  </a:lnTo>
                  <a:lnTo>
                    <a:pt x="220" y="1264"/>
                  </a:lnTo>
                  <a:lnTo>
                    <a:pt x="219" y="1263"/>
                  </a:lnTo>
                  <a:lnTo>
                    <a:pt x="217" y="1264"/>
                  </a:lnTo>
                  <a:lnTo>
                    <a:pt x="211" y="1261"/>
                  </a:lnTo>
                  <a:lnTo>
                    <a:pt x="198" y="1250"/>
                  </a:lnTo>
                  <a:lnTo>
                    <a:pt x="198" y="1248"/>
                  </a:lnTo>
                  <a:lnTo>
                    <a:pt x="196" y="1246"/>
                  </a:lnTo>
                  <a:lnTo>
                    <a:pt x="191" y="1248"/>
                  </a:lnTo>
                  <a:lnTo>
                    <a:pt x="189" y="1246"/>
                  </a:lnTo>
                  <a:lnTo>
                    <a:pt x="185" y="1243"/>
                  </a:lnTo>
                  <a:lnTo>
                    <a:pt x="165" y="1224"/>
                  </a:lnTo>
                  <a:lnTo>
                    <a:pt x="157" y="1218"/>
                  </a:lnTo>
                  <a:lnTo>
                    <a:pt x="156" y="1216"/>
                  </a:lnTo>
                  <a:lnTo>
                    <a:pt x="157" y="1215"/>
                  </a:lnTo>
                  <a:lnTo>
                    <a:pt x="161" y="1215"/>
                  </a:lnTo>
                  <a:lnTo>
                    <a:pt x="163" y="1215"/>
                  </a:lnTo>
                  <a:lnTo>
                    <a:pt x="165" y="1215"/>
                  </a:lnTo>
                  <a:lnTo>
                    <a:pt x="166" y="1208"/>
                  </a:lnTo>
                  <a:lnTo>
                    <a:pt x="166" y="1201"/>
                  </a:lnTo>
                  <a:lnTo>
                    <a:pt x="165" y="1196"/>
                  </a:lnTo>
                  <a:lnTo>
                    <a:pt x="165" y="1190"/>
                  </a:lnTo>
                  <a:lnTo>
                    <a:pt x="162" y="1184"/>
                  </a:lnTo>
                  <a:lnTo>
                    <a:pt x="157" y="1181"/>
                  </a:lnTo>
                  <a:lnTo>
                    <a:pt x="150" y="1178"/>
                  </a:lnTo>
                  <a:lnTo>
                    <a:pt x="146" y="1174"/>
                  </a:lnTo>
                  <a:lnTo>
                    <a:pt x="141" y="1174"/>
                  </a:lnTo>
                  <a:lnTo>
                    <a:pt x="141" y="1173"/>
                  </a:lnTo>
                  <a:lnTo>
                    <a:pt x="138" y="1166"/>
                  </a:lnTo>
                  <a:lnTo>
                    <a:pt x="137" y="1155"/>
                  </a:lnTo>
                  <a:lnTo>
                    <a:pt x="128" y="1161"/>
                  </a:lnTo>
                  <a:lnTo>
                    <a:pt x="126" y="1161"/>
                  </a:lnTo>
                  <a:lnTo>
                    <a:pt x="124" y="1159"/>
                  </a:lnTo>
                  <a:lnTo>
                    <a:pt x="124" y="1155"/>
                  </a:lnTo>
                  <a:lnTo>
                    <a:pt x="123" y="1153"/>
                  </a:lnTo>
                  <a:lnTo>
                    <a:pt x="122" y="1149"/>
                  </a:lnTo>
                  <a:lnTo>
                    <a:pt x="119" y="1147"/>
                  </a:lnTo>
                  <a:lnTo>
                    <a:pt x="117" y="1148"/>
                  </a:lnTo>
                  <a:lnTo>
                    <a:pt x="119" y="1151"/>
                  </a:lnTo>
                  <a:lnTo>
                    <a:pt x="120" y="1154"/>
                  </a:lnTo>
                  <a:lnTo>
                    <a:pt x="118" y="1155"/>
                  </a:lnTo>
                  <a:lnTo>
                    <a:pt x="117" y="1157"/>
                  </a:lnTo>
                  <a:lnTo>
                    <a:pt x="114" y="1162"/>
                  </a:lnTo>
                  <a:lnTo>
                    <a:pt x="114" y="1163"/>
                  </a:lnTo>
                  <a:lnTo>
                    <a:pt x="118" y="1167"/>
                  </a:lnTo>
                  <a:lnTo>
                    <a:pt x="118" y="1169"/>
                  </a:lnTo>
                  <a:lnTo>
                    <a:pt x="113" y="1172"/>
                  </a:lnTo>
                  <a:lnTo>
                    <a:pt x="110" y="1168"/>
                  </a:lnTo>
                  <a:lnTo>
                    <a:pt x="111" y="1166"/>
                  </a:lnTo>
                  <a:lnTo>
                    <a:pt x="110" y="1163"/>
                  </a:lnTo>
                  <a:lnTo>
                    <a:pt x="107" y="1160"/>
                  </a:lnTo>
                  <a:lnTo>
                    <a:pt x="108" y="1155"/>
                  </a:lnTo>
                  <a:lnTo>
                    <a:pt x="107" y="1151"/>
                  </a:lnTo>
                  <a:lnTo>
                    <a:pt x="107" y="1150"/>
                  </a:lnTo>
                  <a:lnTo>
                    <a:pt x="107" y="1147"/>
                  </a:lnTo>
                  <a:lnTo>
                    <a:pt x="106" y="1145"/>
                  </a:lnTo>
                  <a:lnTo>
                    <a:pt x="104" y="1145"/>
                  </a:lnTo>
                  <a:lnTo>
                    <a:pt x="104" y="1144"/>
                  </a:lnTo>
                  <a:lnTo>
                    <a:pt x="106" y="1143"/>
                  </a:lnTo>
                  <a:lnTo>
                    <a:pt x="106" y="1141"/>
                  </a:lnTo>
                  <a:lnTo>
                    <a:pt x="102" y="1139"/>
                  </a:lnTo>
                  <a:lnTo>
                    <a:pt x="99" y="1138"/>
                  </a:lnTo>
                  <a:lnTo>
                    <a:pt x="96" y="1135"/>
                  </a:lnTo>
                  <a:lnTo>
                    <a:pt x="96" y="1132"/>
                  </a:lnTo>
                  <a:lnTo>
                    <a:pt x="94" y="1130"/>
                  </a:lnTo>
                  <a:lnTo>
                    <a:pt x="93" y="1127"/>
                  </a:lnTo>
                  <a:lnTo>
                    <a:pt x="94" y="1123"/>
                  </a:lnTo>
                  <a:lnTo>
                    <a:pt x="98" y="1119"/>
                  </a:lnTo>
                  <a:lnTo>
                    <a:pt x="98" y="1115"/>
                  </a:lnTo>
                  <a:lnTo>
                    <a:pt x="99" y="1111"/>
                  </a:lnTo>
                  <a:lnTo>
                    <a:pt x="101" y="1108"/>
                  </a:lnTo>
                  <a:lnTo>
                    <a:pt x="101" y="1106"/>
                  </a:lnTo>
                  <a:lnTo>
                    <a:pt x="100" y="1100"/>
                  </a:lnTo>
                  <a:lnTo>
                    <a:pt x="99" y="1091"/>
                  </a:lnTo>
                  <a:lnTo>
                    <a:pt x="105" y="1084"/>
                  </a:lnTo>
                  <a:lnTo>
                    <a:pt x="110" y="1082"/>
                  </a:lnTo>
                  <a:lnTo>
                    <a:pt x="111" y="1082"/>
                  </a:lnTo>
                  <a:lnTo>
                    <a:pt x="112" y="1079"/>
                  </a:lnTo>
                  <a:lnTo>
                    <a:pt x="107" y="1078"/>
                  </a:lnTo>
                  <a:lnTo>
                    <a:pt x="110" y="1077"/>
                  </a:lnTo>
                  <a:lnTo>
                    <a:pt x="110" y="1075"/>
                  </a:lnTo>
                  <a:lnTo>
                    <a:pt x="107" y="1071"/>
                  </a:lnTo>
                  <a:lnTo>
                    <a:pt x="107" y="1067"/>
                  </a:lnTo>
                  <a:lnTo>
                    <a:pt x="110" y="1061"/>
                  </a:lnTo>
                  <a:lnTo>
                    <a:pt x="106" y="1058"/>
                  </a:lnTo>
                  <a:lnTo>
                    <a:pt x="102" y="1059"/>
                  </a:lnTo>
                  <a:lnTo>
                    <a:pt x="102" y="1054"/>
                  </a:lnTo>
                  <a:lnTo>
                    <a:pt x="101" y="1053"/>
                  </a:lnTo>
                  <a:lnTo>
                    <a:pt x="100" y="1056"/>
                  </a:lnTo>
                  <a:lnTo>
                    <a:pt x="98" y="1058"/>
                  </a:lnTo>
                  <a:lnTo>
                    <a:pt x="94" y="1058"/>
                  </a:lnTo>
                  <a:lnTo>
                    <a:pt x="99" y="1047"/>
                  </a:lnTo>
                  <a:lnTo>
                    <a:pt x="94" y="1046"/>
                  </a:lnTo>
                  <a:lnTo>
                    <a:pt x="89" y="1044"/>
                  </a:lnTo>
                  <a:lnTo>
                    <a:pt x="88" y="1041"/>
                  </a:lnTo>
                  <a:lnTo>
                    <a:pt x="87" y="1034"/>
                  </a:lnTo>
                  <a:lnTo>
                    <a:pt x="87" y="1028"/>
                  </a:lnTo>
                  <a:lnTo>
                    <a:pt x="88" y="1017"/>
                  </a:lnTo>
                  <a:lnTo>
                    <a:pt x="99" y="1023"/>
                  </a:lnTo>
                  <a:lnTo>
                    <a:pt x="100" y="1006"/>
                  </a:lnTo>
                  <a:lnTo>
                    <a:pt x="96" y="1001"/>
                  </a:lnTo>
                  <a:lnTo>
                    <a:pt x="89" y="994"/>
                  </a:lnTo>
                  <a:lnTo>
                    <a:pt x="87" y="994"/>
                  </a:lnTo>
                  <a:lnTo>
                    <a:pt x="83" y="986"/>
                  </a:lnTo>
                  <a:lnTo>
                    <a:pt x="80" y="984"/>
                  </a:lnTo>
                  <a:lnTo>
                    <a:pt x="80" y="980"/>
                  </a:lnTo>
                  <a:lnTo>
                    <a:pt x="77" y="972"/>
                  </a:lnTo>
                  <a:lnTo>
                    <a:pt x="75" y="966"/>
                  </a:lnTo>
                  <a:lnTo>
                    <a:pt x="75" y="957"/>
                  </a:lnTo>
                  <a:lnTo>
                    <a:pt x="72" y="956"/>
                  </a:lnTo>
                  <a:lnTo>
                    <a:pt x="68" y="954"/>
                  </a:lnTo>
                  <a:lnTo>
                    <a:pt x="59" y="939"/>
                  </a:lnTo>
                  <a:lnTo>
                    <a:pt x="54" y="934"/>
                  </a:lnTo>
                  <a:lnTo>
                    <a:pt x="48" y="933"/>
                  </a:lnTo>
                  <a:lnTo>
                    <a:pt x="42" y="930"/>
                  </a:lnTo>
                  <a:lnTo>
                    <a:pt x="41" y="927"/>
                  </a:lnTo>
                  <a:lnTo>
                    <a:pt x="40" y="919"/>
                  </a:lnTo>
                  <a:lnTo>
                    <a:pt x="46" y="917"/>
                  </a:lnTo>
                  <a:lnTo>
                    <a:pt x="44" y="901"/>
                  </a:lnTo>
                  <a:lnTo>
                    <a:pt x="39" y="894"/>
                  </a:lnTo>
                  <a:lnTo>
                    <a:pt x="33" y="894"/>
                  </a:lnTo>
                  <a:lnTo>
                    <a:pt x="29" y="881"/>
                  </a:lnTo>
                  <a:lnTo>
                    <a:pt x="35" y="870"/>
                  </a:lnTo>
                  <a:lnTo>
                    <a:pt x="38" y="865"/>
                  </a:lnTo>
                  <a:lnTo>
                    <a:pt x="44" y="855"/>
                  </a:lnTo>
                  <a:lnTo>
                    <a:pt x="50" y="855"/>
                  </a:lnTo>
                  <a:lnTo>
                    <a:pt x="60" y="851"/>
                  </a:lnTo>
                  <a:lnTo>
                    <a:pt x="68" y="846"/>
                  </a:lnTo>
                  <a:lnTo>
                    <a:pt x="72" y="841"/>
                  </a:lnTo>
                  <a:lnTo>
                    <a:pt x="89" y="839"/>
                  </a:lnTo>
                  <a:lnTo>
                    <a:pt x="101" y="838"/>
                  </a:lnTo>
                  <a:lnTo>
                    <a:pt x="112" y="833"/>
                  </a:lnTo>
                  <a:lnTo>
                    <a:pt x="131" y="812"/>
                  </a:lnTo>
                  <a:lnTo>
                    <a:pt x="134" y="809"/>
                  </a:lnTo>
                  <a:lnTo>
                    <a:pt x="135" y="802"/>
                  </a:lnTo>
                  <a:lnTo>
                    <a:pt x="134" y="794"/>
                  </a:lnTo>
                  <a:lnTo>
                    <a:pt x="125" y="764"/>
                  </a:lnTo>
                  <a:lnTo>
                    <a:pt x="118" y="751"/>
                  </a:lnTo>
                  <a:lnTo>
                    <a:pt x="112" y="745"/>
                  </a:lnTo>
                  <a:lnTo>
                    <a:pt x="98" y="746"/>
                  </a:lnTo>
                  <a:lnTo>
                    <a:pt x="90" y="743"/>
                  </a:lnTo>
                  <a:lnTo>
                    <a:pt x="90" y="739"/>
                  </a:lnTo>
                  <a:lnTo>
                    <a:pt x="93" y="731"/>
                  </a:lnTo>
                  <a:lnTo>
                    <a:pt x="100" y="710"/>
                  </a:lnTo>
                  <a:lnTo>
                    <a:pt x="99" y="702"/>
                  </a:lnTo>
                  <a:lnTo>
                    <a:pt x="98" y="697"/>
                  </a:lnTo>
                  <a:lnTo>
                    <a:pt x="89" y="690"/>
                  </a:lnTo>
                  <a:lnTo>
                    <a:pt x="84" y="684"/>
                  </a:lnTo>
                  <a:lnTo>
                    <a:pt x="84" y="677"/>
                  </a:lnTo>
                  <a:lnTo>
                    <a:pt x="84" y="668"/>
                  </a:lnTo>
                  <a:lnTo>
                    <a:pt x="86" y="667"/>
                  </a:lnTo>
                  <a:lnTo>
                    <a:pt x="89" y="668"/>
                  </a:lnTo>
                  <a:lnTo>
                    <a:pt x="93" y="671"/>
                  </a:lnTo>
                  <a:lnTo>
                    <a:pt x="98" y="672"/>
                  </a:lnTo>
                  <a:lnTo>
                    <a:pt x="101" y="671"/>
                  </a:lnTo>
                  <a:lnTo>
                    <a:pt x="104" y="667"/>
                  </a:lnTo>
                  <a:lnTo>
                    <a:pt x="106" y="666"/>
                  </a:lnTo>
                  <a:lnTo>
                    <a:pt x="108" y="667"/>
                  </a:lnTo>
                  <a:lnTo>
                    <a:pt x="111" y="671"/>
                  </a:lnTo>
                  <a:lnTo>
                    <a:pt x="113" y="672"/>
                  </a:lnTo>
                  <a:lnTo>
                    <a:pt x="116" y="671"/>
                  </a:lnTo>
                  <a:lnTo>
                    <a:pt x="118" y="666"/>
                  </a:lnTo>
                  <a:lnTo>
                    <a:pt x="118" y="661"/>
                  </a:lnTo>
                  <a:lnTo>
                    <a:pt x="114" y="656"/>
                  </a:lnTo>
                  <a:lnTo>
                    <a:pt x="108" y="649"/>
                  </a:lnTo>
                  <a:lnTo>
                    <a:pt x="106" y="641"/>
                  </a:lnTo>
                  <a:lnTo>
                    <a:pt x="102" y="629"/>
                  </a:lnTo>
                  <a:lnTo>
                    <a:pt x="100" y="621"/>
                  </a:lnTo>
                  <a:lnTo>
                    <a:pt x="94" y="617"/>
                  </a:lnTo>
                  <a:lnTo>
                    <a:pt x="94" y="611"/>
                  </a:lnTo>
                  <a:lnTo>
                    <a:pt x="99" y="591"/>
                  </a:lnTo>
                  <a:lnTo>
                    <a:pt x="101" y="585"/>
                  </a:lnTo>
                  <a:lnTo>
                    <a:pt x="104" y="577"/>
                  </a:lnTo>
                  <a:lnTo>
                    <a:pt x="102" y="573"/>
                  </a:lnTo>
                  <a:lnTo>
                    <a:pt x="100" y="568"/>
                  </a:lnTo>
                  <a:lnTo>
                    <a:pt x="92" y="560"/>
                  </a:lnTo>
                  <a:lnTo>
                    <a:pt x="89" y="552"/>
                  </a:lnTo>
                  <a:lnTo>
                    <a:pt x="89" y="543"/>
                  </a:lnTo>
                  <a:lnTo>
                    <a:pt x="86" y="538"/>
                  </a:lnTo>
                  <a:lnTo>
                    <a:pt x="70" y="528"/>
                  </a:lnTo>
                  <a:lnTo>
                    <a:pt x="62" y="524"/>
                  </a:lnTo>
                  <a:lnTo>
                    <a:pt x="54" y="526"/>
                  </a:lnTo>
                  <a:lnTo>
                    <a:pt x="51" y="528"/>
                  </a:lnTo>
                  <a:lnTo>
                    <a:pt x="48" y="528"/>
                  </a:lnTo>
                  <a:lnTo>
                    <a:pt x="46" y="525"/>
                  </a:lnTo>
                  <a:lnTo>
                    <a:pt x="40" y="513"/>
                  </a:lnTo>
                  <a:lnTo>
                    <a:pt x="32" y="492"/>
                  </a:lnTo>
                  <a:lnTo>
                    <a:pt x="28" y="476"/>
                  </a:lnTo>
                  <a:lnTo>
                    <a:pt x="27" y="470"/>
                  </a:lnTo>
                  <a:lnTo>
                    <a:pt x="28" y="464"/>
                  </a:lnTo>
                  <a:lnTo>
                    <a:pt x="27" y="459"/>
                  </a:lnTo>
                  <a:lnTo>
                    <a:pt x="22" y="452"/>
                  </a:lnTo>
                  <a:lnTo>
                    <a:pt x="2" y="428"/>
                  </a:lnTo>
                  <a:lnTo>
                    <a:pt x="0" y="422"/>
                  </a:lnTo>
                  <a:lnTo>
                    <a:pt x="4" y="422"/>
                  </a:lnTo>
                  <a:lnTo>
                    <a:pt x="14" y="421"/>
                  </a:lnTo>
                  <a:lnTo>
                    <a:pt x="22" y="422"/>
                  </a:lnTo>
                  <a:lnTo>
                    <a:pt x="29" y="421"/>
                  </a:lnTo>
                  <a:lnTo>
                    <a:pt x="38" y="418"/>
                  </a:lnTo>
                  <a:lnTo>
                    <a:pt x="46" y="415"/>
                  </a:lnTo>
                  <a:lnTo>
                    <a:pt x="53" y="411"/>
                  </a:lnTo>
                  <a:lnTo>
                    <a:pt x="57" y="409"/>
                  </a:lnTo>
                  <a:lnTo>
                    <a:pt x="64" y="405"/>
                  </a:lnTo>
                  <a:lnTo>
                    <a:pt x="71" y="403"/>
                  </a:lnTo>
                  <a:lnTo>
                    <a:pt x="78" y="400"/>
                  </a:lnTo>
                  <a:lnTo>
                    <a:pt x="83" y="398"/>
                  </a:lnTo>
                  <a:lnTo>
                    <a:pt x="87" y="395"/>
                  </a:lnTo>
                  <a:lnTo>
                    <a:pt x="93" y="393"/>
                  </a:lnTo>
                  <a:lnTo>
                    <a:pt x="100" y="391"/>
                  </a:lnTo>
                  <a:lnTo>
                    <a:pt x="104" y="388"/>
                  </a:lnTo>
                  <a:lnTo>
                    <a:pt x="112" y="388"/>
                  </a:lnTo>
                  <a:lnTo>
                    <a:pt x="118" y="387"/>
                  </a:lnTo>
                  <a:lnTo>
                    <a:pt x="124" y="386"/>
                  </a:lnTo>
                  <a:lnTo>
                    <a:pt x="129" y="383"/>
                  </a:lnTo>
                  <a:lnTo>
                    <a:pt x="135" y="380"/>
                  </a:lnTo>
                  <a:lnTo>
                    <a:pt x="144" y="374"/>
                  </a:lnTo>
                  <a:lnTo>
                    <a:pt x="153" y="368"/>
                  </a:lnTo>
                  <a:lnTo>
                    <a:pt x="157" y="363"/>
                  </a:lnTo>
                  <a:lnTo>
                    <a:pt x="162" y="361"/>
                  </a:lnTo>
                  <a:lnTo>
                    <a:pt x="166" y="358"/>
                  </a:lnTo>
                  <a:lnTo>
                    <a:pt x="169" y="357"/>
                  </a:lnTo>
                  <a:lnTo>
                    <a:pt x="172" y="352"/>
                  </a:lnTo>
                  <a:lnTo>
                    <a:pt x="175" y="349"/>
                  </a:lnTo>
                  <a:lnTo>
                    <a:pt x="180" y="345"/>
                  </a:lnTo>
                  <a:lnTo>
                    <a:pt x="183" y="341"/>
                  </a:lnTo>
                  <a:lnTo>
                    <a:pt x="189" y="337"/>
                  </a:lnTo>
                  <a:lnTo>
                    <a:pt x="192" y="332"/>
                  </a:lnTo>
                  <a:lnTo>
                    <a:pt x="196" y="328"/>
                  </a:lnTo>
                  <a:lnTo>
                    <a:pt x="198" y="324"/>
                  </a:lnTo>
                  <a:lnTo>
                    <a:pt x="201" y="322"/>
                  </a:lnTo>
                  <a:lnTo>
                    <a:pt x="204" y="315"/>
                  </a:lnTo>
                  <a:lnTo>
                    <a:pt x="208" y="312"/>
                  </a:lnTo>
                  <a:lnTo>
                    <a:pt x="211" y="308"/>
                  </a:lnTo>
                  <a:lnTo>
                    <a:pt x="215" y="303"/>
                  </a:lnTo>
                  <a:lnTo>
                    <a:pt x="220" y="298"/>
                  </a:lnTo>
                  <a:lnTo>
                    <a:pt x="222" y="294"/>
                  </a:lnTo>
                  <a:lnTo>
                    <a:pt x="226" y="287"/>
                  </a:lnTo>
                  <a:lnTo>
                    <a:pt x="228" y="284"/>
                  </a:lnTo>
                  <a:lnTo>
                    <a:pt x="229" y="281"/>
                  </a:lnTo>
                  <a:lnTo>
                    <a:pt x="232" y="279"/>
                  </a:lnTo>
                  <a:lnTo>
                    <a:pt x="235" y="276"/>
                  </a:lnTo>
                  <a:lnTo>
                    <a:pt x="241" y="273"/>
                  </a:lnTo>
                  <a:lnTo>
                    <a:pt x="245" y="270"/>
                  </a:lnTo>
                  <a:lnTo>
                    <a:pt x="249" y="269"/>
                  </a:lnTo>
                  <a:lnTo>
                    <a:pt x="252" y="266"/>
                  </a:lnTo>
                  <a:lnTo>
                    <a:pt x="257" y="263"/>
                  </a:lnTo>
                  <a:lnTo>
                    <a:pt x="263" y="260"/>
                  </a:lnTo>
                  <a:lnTo>
                    <a:pt x="268" y="257"/>
                  </a:lnTo>
                  <a:lnTo>
                    <a:pt x="273" y="255"/>
                  </a:lnTo>
                  <a:lnTo>
                    <a:pt x="276" y="250"/>
                  </a:lnTo>
                  <a:lnTo>
                    <a:pt x="280" y="248"/>
                  </a:lnTo>
                  <a:lnTo>
                    <a:pt x="285" y="246"/>
                  </a:lnTo>
                  <a:lnTo>
                    <a:pt x="291" y="242"/>
                  </a:lnTo>
                  <a:lnTo>
                    <a:pt x="294" y="240"/>
                  </a:lnTo>
                  <a:lnTo>
                    <a:pt x="297" y="239"/>
                  </a:lnTo>
                  <a:lnTo>
                    <a:pt x="300" y="237"/>
                  </a:lnTo>
                  <a:lnTo>
                    <a:pt x="304" y="233"/>
                  </a:lnTo>
                  <a:lnTo>
                    <a:pt x="306" y="232"/>
                  </a:lnTo>
                  <a:lnTo>
                    <a:pt x="311" y="230"/>
                  </a:lnTo>
                  <a:lnTo>
                    <a:pt x="318" y="226"/>
                  </a:lnTo>
                  <a:lnTo>
                    <a:pt x="324" y="222"/>
                  </a:lnTo>
                  <a:lnTo>
                    <a:pt x="331" y="216"/>
                  </a:lnTo>
                  <a:lnTo>
                    <a:pt x="337" y="212"/>
                  </a:lnTo>
                  <a:lnTo>
                    <a:pt x="345" y="207"/>
                  </a:lnTo>
                  <a:lnTo>
                    <a:pt x="351" y="202"/>
                  </a:lnTo>
                  <a:lnTo>
                    <a:pt x="358" y="196"/>
                  </a:lnTo>
                  <a:lnTo>
                    <a:pt x="364" y="191"/>
                  </a:lnTo>
                  <a:lnTo>
                    <a:pt x="370" y="189"/>
                  </a:lnTo>
                  <a:lnTo>
                    <a:pt x="377" y="187"/>
                  </a:lnTo>
                  <a:lnTo>
                    <a:pt x="383" y="185"/>
                  </a:lnTo>
                  <a:lnTo>
                    <a:pt x="387" y="183"/>
                  </a:lnTo>
                  <a:lnTo>
                    <a:pt x="391" y="183"/>
                  </a:lnTo>
                  <a:lnTo>
                    <a:pt x="394" y="180"/>
                  </a:lnTo>
                  <a:lnTo>
                    <a:pt x="402" y="177"/>
                  </a:lnTo>
                  <a:lnTo>
                    <a:pt x="404" y="177"/>
                  </a:lnTo>
                  <a:lnTo>
                    <a:pt x="409" y="175"/>
                  </a:lnTo>
                  <a:lnTo>
                    <a:pt x="414" y="173"/>
                  </a:lnTo>
                  <a:lnTo>
                    <a:pt x="419" y="173"/>
                  </a:lnTo>
                  <a:lnTo>
                    <a:pt x="426" y="169"/>
                  </a:lnTo>
                  <a:lnTo>
                    <a:pt x="432" y="166"/>
                  </a:lnTo>
                  <a:lnTo>
                    <a:pt x="438" y="162"/>
                  </a:lnTo>
                  <a:lnTo>
                    <a:pt x="442" y="161"/>
                  </a:lnTo>
                  <a:lnTo>
                    <a:pt x="446" y="160"/>
                  </a:lnTo>
                  <a:lnTo>
                    <a:pt x="450" y="159"/>
                  </a:lnTo>
                  <a:lnTo>
                    <a:pt x="457" y="157"/>
                  </a:lnTo>
                  <a:lnTo>
                    <a:pt x="461" y="155"/>
                  </a:lnTo>
                  <a:lnTo>
                    <a:pt x="469" y="155"/>
                  </a:lnTo>
                  <a:lnTo>
                    <a:pt x="470" y="154"/>
                  </a:lnTo>
                  <a:lnTo>
                    <a:pt x="476" y="154"/>
                  </a:lnTo>
                  <a:lnTo>
                    <a:pt x="481" y="153"/>
                  </a:lnTo>
                  <a:lnTo>
                    <a:pt x="490" y="151"/>
                  </a:lnTo>
                  <a:lnTo>
                    <a:pt x="496" y="150"/>
                  </a:lnTo>
                  <a:lnTo>
                    <a:pt x="504" y="150"/>
                  </a:lnTo>
                  <a:lnTo>
                    <a:pt x="512" y="149"/>
                  </a:lnTo>
                  <a:lnTo>
                    <a:pt x="518" y="147"/>
                  </a:lnTo>
                  <a:lnTo>
                    <a:pt x="523" y="145"/>
                  </a:lnTo>
                  <a:lnTo>
                    <a:pt x="527" y="144"/>
                  </a:lnTo>
                  <a:lnTo>
                    <a:pt x="533" y="143"/>
                  </a:lnTo>
                  <a:lnTo>
                    <a:pt x="538" y="142"/>
                  </a:lnTo>
                  <a:lnTo>
                    <a:pt x="542" y="141"/>
                  </a:lnTo>
                  <a:lnTo>
                    <a:pt x="548" y="138"/>
                  </a:lnTo>
                  <a:lnTo>
                    <a:pt x="552" y="136"/>
                  </a:lnTo>
                  <a:lnTo>
                    <a:pt x="558" y="135"/>
                  </a:lnTo>
                  <a:lnTo>
                    <a:pt x="560" y="133"/>
                  </a:lnTo>
                  <a:lnTo>
                    <a:pt x="566" y="132"/>
                  </a:lnTo>
                  <a:lnTo>
                    <a:pt x="571" y="131"/>
                  </a:lnTo>
                  <a:lnTo>
                    <a:pt x="574" y="130"/>
                  </a:lnTo>
                  <a:lnTo>
                    <a:pt x="578" y="130"/>
                  </a:lnTo>
                  <a:lnTo>
                    <a:pt x="584" y="126"/>
                  </a:lnTo>
                  <a:lnTo>
                    <a:pt x="590" y="125"/>
                  </a:lnTo>
                  <a:lnTo>
                    <a:pt x="598" y="125"/>
                  </a:lnTo>
                  <a:lnTo>
                    <a:pt x="610" y="120"/>
                  </a:lnTo>
                  <a:lnTo>
                    <a:pt x="621" y="118"/>
                  </a:lnTo>
                  <a:lnTo>
                    <a:pt x="627" y="115"/>
                  </a:lnTo>
                  <a:lnTo>
                    <a:pt x="631" y="114"/>
                  </a:lnTo>
                  <a:lnTo>
                    <a:pt x="638" y="111"/>
                  </a:lnTo>
                  <a:lnTo>
                    <a:pt x="643" y="109"/>
                  </a:lnTo>
                  <a:lnTo>
                    <a:pt x="651" y="107"/>
                  </a:lnTo>
                  <a:lnTo>
                    <a:pt x="656" y="103"/>
                  </a:lnTo>
                  <a:lnTo>
                    <a:pt x="663" y="101"/>
                  </a:lnTo>
                  <a:lnTo>
                    <a:pt x="680" y="95"/>
                  </a:lnTo>
                  <a:lnTo>
                    <a:pt x="693" y="89"/>
                  </a:lnTo>
                  <a:lnTo>
                    <a:pt x="701" y="85"/>
                  </a:lnTo>
                  <a:lnTo>
                    <a:pt x="703" y="84"/>
                  </a:lnTo>
                  <a:lnTo>
                    <a:pt x="707" y="83"/>
                  </a:lnTo>
                  <a:lnTo>
                    <a:pt x="720" y="77"/>
                  </a:lnTo>
                  <a:lnTo>
                    <a:pt x="723" y="76"/>
                  </a:lnTo>
                  <a:lnTo>
                    <a:pt x="749" y="67"/>
                  </a:lnTo>
                  <a:lnTo>
                    <a:pt x="768" y="61"/>
                  </a:lnTo>
                  <a:lnTo>
                    <a:pt x="775" y="58"/>
                  </a:lnTo>
                  <a:lnTo>
                    <a:pt x="781" y="55"/>
                  </a:lnTo>
                  <a:lnTo>
                    <a:pt x="791" y="53"/>
                  </a:lnTo>
                  <a:lnTo>
                    <a:pt x="794" y="52"/>
                  </a:lnTo>
                  <a:lnTo>
                    <a:pt x="804" y="46"/>
                  </a:lnTo>
                  <a:lnTo>
                    <a:pt x="812" y="42"/>
                  </a:lnTo>
                  <a:lnTo>
                    <a:pt x="819" y="38"/>
                  </a:lnTo>
                  <a:lnTo>
                    <a:pt x="822" y="38"/>
                  </a:lnTo>
                  <a:lnTo>
                    <a:pt x="830" y="36"/>
                  </a:lnTo>
                  <a:lnTo>
                    <a:pt x="839" y="35"/>
                  </a:lnTo>
                  <a:lnTo>
                    <a:pt x="848" y="32"/>
                  </a:lnTo>
                  <a:lnTo>
                    <a:pt x="854" y="31"/>
                  </a:lnTo>
                  <a:lnTo>
                    <a:pt x="866" y="26"/>
                  </a:lnTo>
                  <a:lnTo>
                    <a:pt x="876" y="25"/>
                  </a:lnTo>
                  <a:lnTo>
                    <a:pt x="884" y="24"/>
                  </a:lnTo>
                  <a:lnTo>
                    <a:pt x="896" y="25"/>
                  </a:lnTo>
                  <a:lnTo>
                    <a:pt x="906" y="20"/>
                  </a:lnTo>
                  <a:lnTo>
                    <a:pt x="909" y="20"/>
                  </a:lnTo>
                  <a:lnTo>
                    <a:pt x="915" y="19"/>
                  </a:lnTo>
                  <a:lnTo>
                    <a:pt x="924" y="19"/>
                  </a:lnTo>
                  <a:lnTo>
                    <a:pt x="956" y="14"/>
                  </a:lnTo>
                  <a:lnTo>
                    <a:pt x="962" y="16"/>
                  </a:lnTo>
                  <a:lnTo>
                    <a:pt x="984" y="14"/>
                  </a:lnTo>
                  <a:lnTo>
                    <a:pt x="986" y="12"/>
                  </a:lnTo>
                  <a:lnTo>
                    <a:pt x="1012" y="11"/>
                  </a:lnTo>
                  <a:lnTo>
                    <a:pt x="1023" y="10"/>
                  </a:lnTo>
                  <a:lnTo>
                    <a:pt x="1032" y="10"/>
                  </a:lnTo>
                  <a:lnTo>
                    <a:pt x="1057" y="10"/>
                  </a:lnTo>
                  <a:lnTo>
                    <a:pt x="1070" y="6"/>
                  </a:lnTo>
                  <a:lnTo>
                    <a:pt x="1083" y="6"/>
                  </a:lnTo>
                  <a:lnTo>
                    <a:pt x="1106" y="0"/>
                  </a:lnTo>
                  <a:lnTo>
                    <a:pt x="1130" y="0"/>
                  </a:lnTo>
                  <a:lnTo>
                    <a:pt x="1145" y="12"/>
                  </a:lnTo>
                  <a:lnTo>
                    <a:pt x="1149" y="18"/>
                  </a:lnTo>
                  <a:lnTo>
                    <a:pt x="1167" y="30"/>
                  </a:lnTo>
                  <a:lnTo>
                    <a:pt x="1178" y="36"/>
                  </a:lnTo>
                  <a:lnTo>
                    <a:pt x="1193" y="43"/>
                  </a:lnTo>
                  <a:lnTo>
                    <a:pt x="1196" y="43"/>
                  </a:lnTo>
                  <a:lnTo>
                    <a:pt x="1196" y="44"/>
                  </a:lnTo>
                  <a:lnTo>
                    <a:pt x="1195" y="46"/>
                  </a:lnTo>
                  <a:lnTo>
                    <a:pt x="1195" y="47"/>
                  </a:lnTo>
                  <a:lnTo>
                    <a:pt x="1199" y="49"/>
                  </a:lnTo>
                  <a:lnTo>
                    <a:pt x="1227" y="65"/>
                  </a:lnTo>
                  <a:lnTo>
                    <a:pt x="1253" y="79"/>
                  </a:lnTo>
                  <a:lnTo>
                    <a:pt x="1282" y="94"/>
                  </a:lnTo>
                  <a:lnTo>
                    <a:pt x="1317" y="113"/>
                  </a:lnTo>
                  <a:lnTo>
                    <a:pt x="1371" y="139"/>
                  </a:lnTo>
                  <a:lnTo>
                    <a:pt x="1403" y="159"/>
                  </a:lnTo>
                  <a:lnTo>
                    <a:pt x="1420" y="169"/>
                  </a:lnTo>
                  <a:lnTo>
                    <a:pt x="1456" y="197"/>
                  </a:lnTo>
                  <a:lnTo>
                    <a:pt x="1478" y="214"/>
                  </a:lnTo>
                  <a:lnTo>
                    <a:pt x="1494" y="232"/>
                  </a:lnTo>
                  <a:lnTo>
                    <a:pt x="1504" y="245"/>
                  </a:lnTo>
                  <a:lnTo>
                    <a:pt x="1508" y="257"/>
                  </a:lnTo>
                  <a:lnTo>
                    <a:pt x="1508" y="267"/>
                  </a:lnTo>
                  <a:lnTo>
                    <a:pt x="1504" y="278"/>
                  </a:lnTo>
                  <a:lnTo>
                    <a:pt x="1498" y="286"/>
                  </a:lnTo>
                  <a:lnTo>
                    <a:pt x="1494" y="286"/>
                  </a:lnTo>
                  <a:lnTo>
                    <a:pt x="1491" y="276"/>
                  </a:lnTo>
                  <a:lnTo>
                    <a:pt x="1482" y="262"/>
                  </a:lnTo>
                  <a:lnTo>
                    <a:pt x="1476" y="260"/>
                  </a:lnTo>
                  <a:lnTo>
                    <a:pt x="1474" y="262"/>
                  </a:lnTo>
                  <a:lnTo>
                    <a:pt x="1472" y="260"/>
                  </a:lnTo>
                  <a:lnTo>
                    <a:pt x="1473" y="256"/>
                  </a:lnTo>
                  <a:lnTo>
                    <a:pt x="1469" y="249"/>
                  </a:lnTo>
                  <a:lnTo>
                    <a:pt x="1458" y="230"/>
                  </a:lnTo>
                  <a:lnTo>
                    <a:pt x="1446" y="214"/>
                  </a:lnTo>
                  <a:lnTo>
                    <a:pt x="1419" y="180"/>
                  </a:lnTo>
                  <a:lnTo>
                    <a:pt x="1409" y="171"/>
                  </a:lnTo>
                  <a:lnTo>
                    <a:pt x="1397" y="165"/>
                  </a:lnTo>
                  <a:lnTo>
                    <a:pt x="1392" y="166"/>
                  </a:lnTo>
                  <a:lnTo>
                    <a:pt x="1391" y="162"/>
                  </a:lnTo>
                  <a:lnTo>
                    <a:pt x="1390" y="163"/>
                  </a:lnTo>
                  <a:lnTo>
                    <a:pt x="1385" y="159"/>
                  </a:lnTo>
                  <a:lnTo>
                    <a:pt x="1377" y="159"/>
                  </a:lnTo>
                  <a:lnTo>
                    <a:pt x="1359" y="139"/>
                  </a:lnTo>
                  <a:lnTo>
                    <a:pt x="1337" y="127"/>
                  </a:lnTo>
                  <a:lnTo>
                    <a:pt x="1331" y="125"/>
                  </a:lnTo>
                  <a:lnTo>
                    <a:pt x="1291" y="105"/>
                  </a:lnTo>
                  <a:lnTo>
                    <a:pt x="1287" y="102"/>
                  </a:lnTo>
                  <a:lnTo>
                    <a:pt x="1281" y="102"/>
                  </a:lnTo>
                  <a:lnTo>
                    <a:pt x="1277" y="97"/>
                  </a:lnTo>
                  <a:lnTo>
                    <a:pt x="1249" y="83"/>
                  </a:lnTo>
                  <a:lnTo>
                    <a:pt x="1199" y="55"/>
                  </a:lnTo>
                  <a:lnTo>
                    <a:pt x="1198" y="56"/>
                  </a:lnTo>
                  <a:lnTo>
                    <a:pt x="1199" y="65"/>
                  </a:lnTo>
                  <a:lnTo>
                    <a:pt x="1197" y="70"/>
                  </a:lnTo>
                  <a:lnTo>
                    <a:pt x="1198" y="74"/>
                  </a:lnTo>
                  <a:lnTo>
                    <a:pt x="1199" y="78"/>
                  </a:lnTo>
                  <a:lnTo>
                    <a:pt x="1197" y="83"/>
                  </a:lnTo>
                  <a:lnTo>
                    <a:pt x="1193" y="89"/>
                  </a:lnTo>
                  <a:lnTo>
                    <a:pt x="1189" y="102"/>
                  </a:lnTo>
                  <a:lnTo>
                    <a:pt x="1187" y="115"/>
                  </a:lnTo>
                  <a:lnTo>
                    <a:pt x="1189" y="119"/>
                  </a:lnTo>
                  <a:lnTo>
                    <a:pt x="1187" y="124"/>
                  </a:lnTo>
                  <a:lnTo>
                    <a:pt x="1189" y="135"/>
                  </a:lnTo>
                  <a:lnTo>
                    <a:pt x="1193" y="137"/>
                  </a:lnTo>
                  <a:lnTo>
                    <a:pt x="1199" y="141"/>
                  </a:lnTo>
                  <a:lnTo>
                    <a:pt x="1207" y="141"/>
                  </a:lnTo>
                  <a:lnTo>
                    <a:pt x="1217" y="149"/>
                  </a:lnTo>
                  <a:lnTo>
                    <a:pt x="1226" y="159"/>
                  </a:lnTo>
                  <a:lnTo>
                    <a:pt x="1240" y="168"/>
                  </a:lnTo>
                  <a:lnTo>
                    <a:pt x="1246" y="174"/>
                  </a:lnTo>
                  <a:lnTo>
                    <a:pt x="1247" y="178"/>
                  </a:lnTo>
                  <a:lnTo>
                    <a:pt x="1245" y="187"/>
                  </a:lnTo>
                  <a:lnTo>
                    <a:pt x="1245" y="204"/>
                  </a:lnTo>
                  <a:lnTo>
                    <a:pt x="1250" y="227"/>
                  </a:lnTo>
                  <a:lnTo>
                    <a:pt x="1251" y="231"/>
                  </a:lnTo>
                  <a:lnTo>
                    <a:pt x="1249" y="238"/>
                  </a:lnTo>
                  <a:lnTo>
                    <a:pt x="1249" y="239"/>
                  </a:lnTo>
                  <a:lnTo>
                    <a:pt x="1252" y="240"/>
                  </a:lnTo>
                </a:path>
              </a:pathLst>
            </a:custGeom>
            <a:noFill/>
            <a:ln w="158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pl-PL"/>
            </a:p>
          </p:txBody>
        </p:sp>
        <p:sp>
          <p:nvSpPr>
            <p:cNvPr id="302" name="Freeform 97">
              <a:extLst>
                <a:ext uri="{FF2B5EF4-FFF2-40B4-BE49-F238E27FC236}">
                  <a16:creationId xmlns:a16="http://schemas.microsoft.com/office/drawing/2014/main" id="{FDD13B29-0A70-D945-E618-15C4B4C3CB60}"/>
                </a:ext>
              </a:extLst>
            </p:cNvPr>
            <p:cNvSpPr>
              <a:spLocks/>
            </p:cNvSpPr>
            <p:nvPr/>
          </p:nvSpPr>
          <p:spPr bwMode="auto">
            <a:xfrm>
              <a:off x="1969" y="1425"/>
              <a:ext cx="128" cy="27"/>
            </a:xfrm>
            <a:custGeom>
              <a:avLst/>
              <a:gdLst>
                <a:gd name="T0" fmla="*/ 0 w 257"/>
                <a:gd name="T1" fmla="*/ 1 h 54"/>
                <a:gd name="T2" fmla="*/ 0 w 257"/>
                <a:gd name="T3" fmla="*/ 1 h 54"/>
                <a:gd name="T4" fmla="*/ 0 w 257"/>
                <a:gd name="T5" fmla="*/ 1 h 54"/>
                <a:gd name="T6" fmla="*/ 0 w 257"/>
                <a:gd name="T7" fmla="*/ 1 h 54"/>
                <a:gd name="T8" fmla="*/ 0 w 257"/>
                <a:gd name="T9" fmla="*/ 1 h 54"/>
                <a:gd name="T10" fmla="*/ 0 w 257"/>
                <a:gd name="T11" fmla="*/ 1 h 54"/>
                <a:gd name="T12" fmla="*/ 0 w 257"/>
                <a:gd name="T13" fmla="*/ 1 h 54"/>
                <a:gd name="T14" fmla="*/ 0 w 257"/>
                <a:gd name="T15" fmla="*/ 1 h 54"/>
                <a:gd name="T16" fmla="*/ 0 w 257"/>
                <a:gd name="T17" fmla="*/ 1 h 54"/>
                <a:gd name="T18" fmla="*/ 0 w 257"/>
                <a:gd name="T19" fmla="*/ 1 h 54"/>
                <a:gd name="T20" fmla="*/ 0 w 257"/>
                <a:gd name="T21" fmla="*/ 1 h 54"/>
                <a:gd name="T22" fmla="*/ 0 w 257"/>
                <a:gd name="T23" fmla="*/ 1 h 54"/>
                <a:gd name="T24" fmla="*/ 0 w 257"/>
                <a:gd name="T25" fmla="*/ 1 h 54"/>
                <a:gd name="T26" fmla="*/ 0 w 257"/>
                <a:gd name="T27" fmla="*/ 1 h 54"/>
                <a:gd name="T28" fmla="*/ 0 w 257"/>
                <a:gd name="T29" fmla="*/ 1 h 54"/>
                <a:gd name="T30" fmla="*/ 0 w 257"/>
                <a:gd name="T31" fmla="*/ 1 h 54"/>
                <a:gd name="T32" fmla="*/ 0 w 257"/>
                <a:gd name="T33" fmla="*/ 1 h 54"/>
                <a:gd name="T34" fmla="*/ 0 w 257"/>
                <a:gd name="T35" fmla="*/ 1 h 54"/>
                <a:gd name="T36" fmla="*/ 0 w 257"/>
                <a:gd name="T37" fmla="*/ 1 h 54"/>
                <a:gd name="T38" fmla="*/ 0 w 257"/>
                <a:gd name="T39" fmla="*/ 1 h 54"/>
                <a:gd name="T40" fmla="*/ 0 w 257"/>
                <a:gd name="T41" fmla="*/ 1 h 54"/>
                <a:gd name="T42" fmla="*/ 0 w 257"/>
                <a:gd name="T43" fmla="*/ 1 h 54"/>
                <a:gd name="T44" fmla="*/ 0 w 257"/>
                <a:gd name="T45" fmla="*/ 1 h 54"/>
                <a:gd name="T46" fmla="*/ 0 w 257"/>
                <a:gd name="T47" fmla="*/ 1 h 54"/>
                <a:gd name="T48" fmla="*/ 0 w 257"/>
                <a:gd name="T49" fmla="*/ 1 h 54"/>
                <a:gd name="T50" fmla="*/ 0 w 257"/>
                <a:gd name="T51" fmla="*/ 1 h 54"/>
                <a:gd name="T52" fmla="*/ 0 w 257"/>
                <a:gd name="T53" fmla="*/ 1 h 54"/>
                <a:gd name="T54" fmla="*/ 0 w 257"/>
                <a:gd name="T55" fmla="*/ 1 h 54"/>
                <a:gd name="T56" fmla="*/ 0 w 257"/>
                <a:gd name="T57" fmla="*/ 1 h 54"/>
                <a:gd name="T58" fmla="*/ 0 w 257"/>
                <a:gd name="T59" fmla="*/ 1 h 54"/>
                <a:gd name="T60" fmla="*/ 0 w 257"/>
                <a:gd name="T61" fmla="*/ 1 h 54"/>
                <a:gd name="T62" fmla="*/ 0 w 257"/>
                <a:gd name="T63" fmla="*/ 1 h 5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57"/>
                <a:gd name="T97" fmla="*/ 0 h 54"/>
                <a:gd name="T98" fmla="*/ 257 w 257"/>
                <a:gd name="T99" fmla="*/ 54 h 5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57" h="54">
                  <a:moveTo>
                    <a:pt x="257" y="54"/>
                  </a:moveTo>
                  <a:lnTo>
                    <a:pt x="254" y="52"/>
                  </a:lnTo>
                  <a:lnTo>
                    <a:pt x="254" y="47"/>
                  </a:lnTo>
                  <a:lnTo>
                    <a:pt x="247" y="48"/>
                  </a:lnTo>
                  <a:lnTo>
                    <a:pt x="242" y="51"/>
                  </a:lnTo>
                  <a:lnTo>
                    <a:pt x="239" y="50"/>
                  </a:lnTo>
                  <a:lnTo>
                    <a:pt x="236" y="50"/>
                  </a:lnTo>
                  <a:lnTo>
                    <a:pt x="233" y="50"/>
                  </a:lnTo>
                  <a:lnTo>
                    <a:pt x="229" y="53"/>
                  </a:lnTo>
                  <a:lnTo>
                    <a:pt x="226" y="50"/>
                  </a:lnTo>
                  <a:lnTo>
                    <a:pt x="221" y="45"/>
                  </a:lnTo>
                  <a:lnTo>
                    <a:pt x="218" y="44"/>
                  </a:lnTo>
                  <a:lnTo>
                    <a:pt x="215" y="42"/>
                  </a:lnTo>
                  <a:lnTo>
                    <a:pt x="214" y="44"/>
                  </a:lnTo>
                  <a:lnTo>
                    <a:pt x="212" y="45"/>
                  </a:lnTo>
                  <a:lnTo>
                    <a:pt x="210" y="44"/>
                  </a:lnTo>
                  <a:lnTo>
                    <a:pt x="210" y="41"/>
                  </a:lnTo>
                  <a:lnTo>
                    <a:pt x="208" y="40"/>
                  </a:lnTo>
                  <a:lnTo>
                    <a:pt x="206" y="32"/>
                  </a:lnTo>
                  <a:lnTo>
                    <a:pt x="193" y="33"/>
                  </a:lnTo>
                  <a:lnTo>
                    <a:pt x="197" y="21"/>
                  </a:lnTo>
                  <a:lnTo>
                    <a:pt x="197" y="15"/>
                  </a:lnTo>
                  <a:lnTo>
                    <a:pt x="196" y="12"/>
                  </a:lnTo>
                  <a:lnTo>
                    <a:pt x="190" y="9"/>
                  </a:lnTo>
                  <a:lnTo>
                    <a:pt x="186" y="15"/>
                  </a:lnTo>
                  <a:lnTo>
                    <a:pt x="180" y="8"/>
                  </a:lnTo>
                  <a:lnTo>
                    <a:pt x="175" y="6"/>
                  </a:lnTo>
                  <a:lnTo>
                    <a:pt x="166" y="3"/>
                  </a:lnTo>
                  <a:lnTo>
                    <a:pt x="157" y="8"/>
                  </a:lnTo>
                  <a:lnTo>
                    <a:pt x="156" y="8"/>
                  </a:lnTo>
                  <a:lnTo>
                    <a:pt x="150" y="11"/>
                  </a:lnTo>
                  <a:lnTo>
                    <a:pt x="148" y="12"/>
                  </a:lnTo>
                  <a:lnTo>
                    <a:pt x="143" y="12"/>
                  </a:lnTo>
                  <a:lnTo>
                    <a:pt x="138" y="11"/>
                  </a:lnTo>
                  <a:lnTo>
                    <a:pt x="134" y="9"/>
                  </a:lnTo>
                  <a:lnTo>
                    <a:pt x="131" y="9"/>
                  </a:lnTo>
                  <a:lnTo>
                    <a:pt x="125" y="8"/>
                  </a:lnTo>
                  <a:lnTo>
                    <a:pt x="121" y="8"/>
                  </a:lnTo>
                  <a:lnTo>
                    <a:pt x="119" y="8"/>
                  </a:lnTo>
                  <a:lnTo>
                    <a:pt x="115" y="10"/>
                  </a:lnTo>
                  <a:lnTo>
                    <a:pt x="113" y="12"/>
                  </a:lnTo>
                  <a:lnTo>
                    <a:pt x="106" y="10"/>
                  </a:lnTo>
                  <a:lnTo>
                    <a:pt x="100" y="10"/>
                  </a:lnTo>
                  <a:lnTo>
                    <a:pt x="92" y="15"/>
                  </a:lnTo>
                  <a:lnTo>
                    <a:pt x="88" y="18"/>
                  </a:lnTo>
                  <a:lnTo>
                    <a:pt x="84" y="20"/>
                  </a:lnTo>
                  <a:lnTo>
                    <a:pt x="78" y="18"/>
                  </a:lnTo>
                  <a:lnTo>
                    <a:pt x="71" y="14"/>
                  </a:lnTo>
                  <a:lnTo>
                    <a:pt x="66" y="10"/>
                  </a:lnTo>
                  <a:lnTo>
                    <a:pt x="60" y="10"/>
                  </a:lnTo>
                  <a:lnTo>
                    <a:pt x="57" y="5"/>
                  </a:lnTo>
                  <a:lnTo>
                    <a:pt x="45" y="2"/>
                  </a:lnTo>
                  <a:lnTo>
                    <a:pt x="41" y="0"/>
                  </a:lnTo>
                  <a:lnTo>
                    <a:pt x="37" y="2"/>
                  </a:lnTo>
                  <a:lnTo>
                    <a:pt x="34" y="6"/>
                  </a:lnTo>
                  <a:lnTo>
                    <a:pt x="31" y="11"/>
                  </a:lnTo>
                  <a:lnTo>
                    <a:pt x="27" y="15"/>
                  </a:lnTo>
                  <a:lnTo>
                    <a:pt x="23" y="18"/>
                  </a:lnTo>
                  <a:lnTo>
                    <a:pt x="21" y="22"/>
                  </a:lnTo>
                  <a:lnTo>
                    <a:pt x="17" y="27"/>
                  </a:lnTo>
                  <a:lnTo>
                    <a:pt x="15" y="32"/>
                  </a:lnTo>
                  <a:lnTo>
                    <a:pt x="11" y="34"/>
                  </a:lnTo>
                  <a:lnTo>
                    <a:pt x="5" y="36"/>
                  </a:lnTo>
                  <a:lnTo>
                    <a:pt x="0" y="39"/>
                  </a:lnTo>
                </a:path>
              </a:pathLst>
            </a:custGeom>
            <a:noFill/>
            <a:ln w="158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pl-PL"/>
            </a:p>
          </p:txBody>
        </p:sp>
        <p:sp>
          <p:nvSpPr>
            <p:cNvPr id="303" name="Freeform 98">
              <a:extLst>
                <a:ext uri="{FF2B5EF4-FFF2-40B4-BE49-F238E27FC236}">
                  <a16:creationId xmlns:a16="http://schemas.microsoft.com/office/drawing/2014/main" id="{19C832DC-F480-15F1-18D1-AEBD99EBAAA4}"/>
                </a:ext>
              </a:extLst>
            </p:cNvPr>
            <p:cNvSpPr>
              <a:spLocks/>
            </p:cNvSpPr>
            <p:nvPr/>
          </p:nvSpPr>
          <p:spPr bwMode="auto">
            <a:xfrm>
              <a:off x="1533" y="1357"/>
              <a:ext cx="1261" cy="1634"/>
            </a:xfrm>
            <a:custGeom>
              <a:avLst/>
              <a:gdLst>
                <a:gd name="T0" fmla="*/ 1 w 2521"/>
                <a:gd name="T1" fmla="*/ 1 h 3268"/>
                <a:gd name="T2" fmla="*/ 1 w 2521"/>
                <a:gd name="T3" fmla="*/ 1 h 3268"/>
                <a:gd name="T4" fmla="*/ 1 w 2521"/>
                <a:gd name="T5" fmla="*/ 1 h 3268"/>
                <a:gd name="T6" fmla="*/ 1 w 2521"/>
                <a:gd name="T7" fmla="*/ 1 h 3268"/>
                <a:gd name="T8" fmla="*/ 1 w 2521"/>
                <a:gd name="T9" fmla="*/ 1 h 3268"/>
                <a:gd name="T10" fmla="*/ 1 w 2521"/>
                <a:gd name="T11" fmla="*/ 1 h 3268"/>
                <a:gd name="T12" fmla="*/ 1 w 2521"/>
                <a:gd name="T13" fmla="*/ 1 h 3268"/>
                <a:gd name="T14" fmla="*/ 1 w 2521"/>
                <a:gd name="T15" fmla="*/ 1 h 3268"/>
                <a:gd name="T16" fmla="*/ 1 w 2521"/>
                <a:gd name="T17" fmla="*/ 1 h 3268"/>
                <a:gd name="T18" fmla="*/ 1 w 2521"/>
                <a:gd name="T19" fmla="*/ 1 h 3268"/>
                <a:gd name="T20" fmla="*/ 1 w 2521"/>
                <a:gd name="T21" fmla="*/ 1 h 3268"/>
                <a:gd name="T22" fmla="*/ 1 w 2521"/>
                <a:gd name="T23" fmla="*/ 1 h 3268"/>
                <a:gd name="T24" fmla="*/ 1 w 2521"/>
                <a:gd name="T25" fmla="*/ 1 h 3268"/>
                <a:gd name="T26" fmla="*/ 1 w 2521"/>
                <a:gd name="T27" fmla="*/ 1 h 3268"/>
                <a:gd name="T28" fmla="*/ 1 w 2521"/>
                <a:gd name="T29" fmla="*/ 1 h 3268"/>
                <a:gd name="T30" fmla="*/ 1 w 2521"/>
                <a:gd name="T31" fmla="*/ 1 h 3268"/>
                <a:gd name="T32" fmla="*/ 1 w 2521"/>
                <a:gd name="T33" fmla="*/ 1 h 3268"/>
                <a:gd name="T34" fmla="*/ 1 w 2521"/>
                <a:gd name="T35" fmla="*/ 1 h 3268"/>
                <a:gd name="T36" fmla="*/ 1 w 2521"/>
                <a:gd name="T37" fmla="*/ 1 h 3268"/>
                <a:gd name="T38" fmla="*/ 1 w 2521"/>
                <a:gd name="T39" fmla="*/ 1 h 3268"/>
                <a:gd name="T40" fmla="*/ 1 w 2521"/>
                <a:gd name="T41" fmla="*/ 1 h 3268"/>
                <a:gd name="T42" fmla="*/ 1 w 2521"/>
                <a:gd name="T43" fmla="*/ 1 h 3268"/>
                <a:gd name="T44" fmla="*/ 1 w 2521"/>
                <a:gd name="T45" fmla="*/ 1 h 3268"/>
                <a:gd name="T46" fmla="*/ 1 w 2521"/>
                <a:gd name="T47" fmla="*/ 1 h 3268"/>
                <a:gd name="T48" fmla="*/ 1 w 2521"/>
                <a:gd name="T49" fmla="*/ 1 h 3268"/>
                <a:gd name="T50" fmla="*/ 1 w 2521"/>
                <a:gd name="T51" fmla="*/ 1 h 3268"/>
                <a:gd name="T52" fmla="*/ 1 w 2521"/>
                <a:gd name="T53" fmla="*/ 1 h 3268"/>
                <a:gd name="T54" fmla="*/ 1 w 2521"/>
                <a:gd name="T55" fmla="*/ 1 h 3268"/>
                <a:gd name="T56" fmla="*/ 1 w 2521"/>
                <a:gd name="T57" fmla="*/ 1 h 3268"/>
                <a:gd name="T58" fmla="*/ 1 w 2521"/>
                <a:gd name="T59" fmla="*/ 1 h 3268"/>
                <a:gd name="T60" fmla="*/ 1 w 2521"/>
                <a:gd name="T61" fmla="*/ 1 h 3268"/>
                <a:gd name="T62" fmla="*/ 1 w 2521"/>
                <a:gd name="T63" fmla="*/ 1 h 3268"/>
                <a:gd name="T64" fmla="*/ 1 w 2521"/>
                <a:gd name="T65" fmla="*/ 1 h 3268"/>
                <a:gd name="T66" fmla="*/ 1 w 2521"/>
                <a:gd name="T67" fmla="*/ 1 h 3268"/>
                <a:gd name="T68" fmla="*/ 1 w 2521"/>
                <a:gd name="T69" fmla="*/ 1 h 3268"/>
                <a:gd name="T70" fmla="*/ 1 w 2521"/>
                <a:gd name="T71" fmla="*/ 1 h 3268"/>
                <a:gd name="T72" fmla="*/ 1 w 2521"/>
                <a:gd name="T73" fmla="*/ 1 h 3268"/>
                <a:gd name="T74" fmla="*/ 1 w 2521"/>
                <a:gd name="T75" fmla="*/ 1 h 3268"/>
                <a:gd name="T76" fmla="*/ 1 w 2521"/>
                <a:gd name="T77" fmla="*/ 1 h 3268"/>
                <a:gd name="T78" fmla="*/ 1 w 2521"/>
                <a:gd name="T79" fmla="*/ 1 h 3268"/>
                <a:gd name="T80" fmla="*/ 1 w 2521"/>
                <a:gd name="T81" fmla="*/ 1 h 3268"/>
                <a:gd name="T82" fmla="*/ 1 w 2521"/>
                <a:gd name="T83" fmla="*/ 1 h 3268"/>
                <a:gd name="T84" fmla="*/ 1 w 2521"/>
                <a:gd name="T85" fmla="*/ 1 h 3268"/>
                <a:gd name="T86" fmla="*/ 1 w 2521"/>
                <a:gd name="T87" fmla="*/ 1 h 3268"/>
                <a:gd name="T88" fmla="*/ 1 w 2521"/>
                <a:gd name="T89" fmla="*/ 1 h 3268"/>
                <a:gd name="T90" fmla="*/ 1 w 2521"/>
                <a:gd name="T91" fmla="*/ 1 h 3268"/>
                <a:gd name="T92" fmla="*/ 1 w 2521"/>
                <a:gd name="T93" fmla="*/ 1 h 3268"/>
                <a:gd name="T94" fmla="*/ 1 w 2521"/>
                <a:gd name="T95" fmla="*/ 1 h 3268"/>
                <a:gd name="T96" fmla="*/ 1 w 2521"/>
                <a:gd name="T97" fmla="*/ 1 h 3268"/>
                <a:gd name="T98" fmla="*/ 1 w 2521"/>
                <a:gd name="T99" fmla="*/ 1 h 3268"/>
                <a:gd name="T100" fmla="*/ 1 w 2521"/>
                <a:gd name="T101" fmla="*/ 1 h 3268"/>
                <a:gd name="T102" fmla="*/ 1 w 2521"/>
                <a:gd name="T103" fmla="*/ 1 h 3268"/>
                <a:gd name="T104" fmla="*/ 1 w 2521"/>
                <a:gd name="T105" fmla="*/ 1 h 3268"/>
                <a:gd name="T106" fmla="*/ 1 w 2521"/>
                <a:gd name="T107" fmla="*/ 1 h 3268"/>
                <a:gd name="T108" fmla="*/ 1 w 2521"/>
                <a:gd name="T109" fmla="*/ 1 h 3268"/>
                <a:gd name="T110" fmla="*/ 1 w 2521"/>
                <a:gd name="T111" fmla="*/ 1 h 3268"/>
                <a:gd name="T112" fmla="*/ 1 w 2521"/>
                <a:gd name="T113" fmla="*/ 1 h 3268"/>
                <a:gd name="T114" fmla="*/ 1 w 2521"/>
                <a:gd name="T115" fmla="*/ 1 h 3268"/>
                <a:gd name="T116" fmla="*/ 1 w 2521"/>
                <a:gd name="T117" fmla="*/ 1 h 3268"/>
                <a:gd name="T118" fmla="*/ 1 w 2521"/>
                <a:gd name="T119" fmla="*/ 1 h 3268"/>
                <a:gd name="T120" fmla="*/ 1 w 2521"/>
                <a:gd name="T121" fmla="*/ 1 h 3268"/>
                <a:gd name="T122" fmla="*/ 1 w 2521"/>
                <a:gd name="T123" fmla="*/ 1 h 3268"/>
                <a:gd name="T124" fmla="*/ 1 w 2521"/>
                <a:gd name="T125" fmla="*/ 1 h 326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521"/>
                <a:gd name="T190" fmla="*/ 0 h 3268"/>
                <a:gd name="T191" fmla="*/ 2521 w 2521"/>
                <a:gd name="T192" fmla="*/ 3268 h 3268"/>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521" h="3268">
                  <a:moveTo>
                    <a:pt x="167" y="2156"/>
                  </a:moveTo>
                  <a:lnTo>
                    <a:pt x="169" y="2167"/>
                  </a:lnTo>
                  <a:lnTo>
                    <a:pt x="172" y="2180"/>
                  </a:lnTo>
                  <a:lnTo>
                    <a:pt x="177" y="2184"/>
                  </a:lnTo>
                  <a:lnTo>
                    <a:pt x="183" y="2186"/>
                  </a:lnTo>
                  <a:lnTo>
                    <a:pt x="193" y="2188"/>
                  </a:lnTo>
                  <a:lnTo>
                    <a:pt x="201" y="2190"/>
                  </a:lnTo>
                  <a:lnTo>
                    <a:pt x="205" y="2194"/>
                  </a:lnTo>
                  <a:lnTo>
                    <a:pt x="208" y="2204"/>
                  </a:lnTo>
                  <a:lnTo>
                    <a:pt x="211" y="2215"/>
                  </a:lnTo>
                  <a:lnTo>
                    <a:pt x="215" y="2218"/>
                  </a:lnTo>
                  <a:lnTo>
                    <a:pt x="223" y="2220"/>
                  </a:lnTo>
                  <a:lnTo>
                    <a:pt x="231" y="2221"/>
                  </a:lnTo>
                  <a:lnTo>
                    <a:pt x="236" y="2218"/>
                  </a:lnTo>
                  <a:lnTo>
                    <a:pt x="241" y="2215"/>
                  </a:lnTo>
                  <a:lnTo>
                    <a:pt x="245" y="2211"/>
                  </a:lnTo>
                  <a:lnTo>
                    <a:pt x="252" y="2209"/>
                  </a:lnTo>
                  <a:lnTo>
                    <a:pt x="260" y="2198"/>
                  </a:lnTo>
                  <a:lnTo>
                    <a:pt x="263" y="2194"/>
                  </a:lnTo>
                  <a:lnTo>
                    <a:pt x="267" y="2193"/>
                  </a:lnTo>
                  <a:lnTo>
                    <a:pt x="274" y="2192"/>
                  </a:lnTo>
                  <a:lnTo>
                    <a:pt x="284" y="2190"/>
                  </a:lnTo>
                  <a:lnTo>
                    <a:pt x="293" y="2193"/>
                  </a:lnTo>
                  <a:lnTo>
                    <a:pt x="294" y="2197"/>
                  </a:lnTo>
                  <a:lnTo>
                    <a:pt x="298" y="2206"/>
                  </a:lnTo>
                  <a:lnTo>
                    <a:pt x="300" y="2210"/>
                  </a:lnTo>
                  <a:lnTo>
                    <a:pt x="300" y="2212"/>
                  </a:lnTo>
                  <a:lnTo>
                    <a:pt x="303" y="2212"/>
                  </a:lnTo>
                  <a:lnTo>
                    <a:pt x="305" y="2228"/>
                  </a:lnTo>
                  <a:lnTo>
                    <a:pt x="308" y="2228"/>
                  </a:lnTo>
                  <a:lnTo>
                    <a:pt x="308" y="2238"/>
                  </a:lnTo>
                  <a:lnTo>
                    <a:pt x="310" y="2244"/>
                  </a:lnTo>
                  <a:lnTo>
                    <a:pt x="300" y="2247"/>
                  </a:lnTo>
                  <a:lnTo>
                    <a:pt x="304" y="2254"/>
                  </a:lnTo>
                  <a:lnTo>
                    <a:pt x="306" y="2256"/>
                  </a:lnTo>
                  <a:lnTo>
                    <a:pt x="303" y="2259"/>
                  </a:lnTo>
                  <a:lnTo>
                    <a:pt x="303" y="2260"/>
                  </a:lnTo>
                  <a:lnTo>
                    <a:pt x="306" y="2263"/>
                  </a:lnTo>
                  <a:lnTo>
                    <a:pt x="303" y="2269"/>
                  </a:lnTo>
                  <a:lnTo>
                    <a:pt x="303" y="2273"/>
                  </a:lnTo>
                  <a:lnTo>
                    <a:pt x="304" y="2274"/>
                  </a:lnTo>
                  <a:lnTo>
                    <a:pt x="308" y="2274"/>
                  </a:lnTo>
                  <a:lnTo>
                    <a:pt x="309" y="2276"/>
                  </a:lnTo>
                  <a:lnTo>
                    <a:pt x="312" y="2279"/>
                  </a:lnTo>
                  <a:lnTo>
                    <a:pt x="311" y="2285"/>
                  </a:lnTo>
                  <a:lnTo>
                    <a:pt x="308" y="2286"/>
                  </a:lnTo>
                  <a:lnTo>
                    <a:pt x="304" y="2286"/>
                  </a:lnTo>
                  <a:lnTo>
                    <a:pt x="304" y="2288"/>
                  </a:lnTo>
                  <a:lnTo>
                    <a:pt x="308" y="2288"/>
                  </a:lnTo>
                  <a:lnTo>
                    <a:pt x="309" y="2288"/>
                  </a:lnTo>
                  <a:lnTo>
                    <a:pt x="310" y="2291"/>
                  </a:lnTo>
                  <a:lnTo>
                    <a:pt x="308" y="2291"/>
                  </a:lnTo>
                  <a:lnTo>
                    <a:pt x="299" y="2295"/>
                  </a:lnTo>
                  <a:lnTo>
                    <a:pt x="294" y="2297"/>
                  </a:lnTo>
                  <a:lnTo>
                    <a:pt x="292" y="2298"/>
                  </a:lnTo>
                  <a:lnTo>
                    <a:pt x="290" y="2305"/>
                  </a:lnTo>
                  <a:lnTo>
                    <a:pt x="286" y="2312"/>
                  </a:lnTo>
                  <a:lnTo>
                    <a:pt x="286" y="2318"/>
                  </a:lnTo>
                  <a:lnTo>
                    <a:pt x="287" y="2322"/>
                  </a:lnTo>
                  <a:lnTo>
                    <a:pt x="291" y="2317"/>
                  </a:lnTo>
                  <a:lnTo>
                    <a:pt x="294" y="2317"/>
                  </a:lnTo>
                  <a:lnTo>
                    <a:pt x="318" y="2322"/>
                  </a:lnTo>
                  <a:lnTo>
                    <a:pt x="322" y="2318"/>
                  </a:lnTo>
                  <a:lnTo>
                    <a:pt x="326" y="2318"/>
                  </a:lnTo>
                  <a:lnTo>
                    <a:pt x="329" y="2322"/>
                  </a:lnTo>
                  <a:lnTo>
                    <a:pt x="330" y="2323"/>
                  </a:lnTo>
                  <a:lnTo>
                    <a:pt x="332" y="2323"/>
                  </a:lnTo>
                  <a:lnTo>
                    <a:pt x="333" y="2327"/>
                  </a:lnTo>
                  <a:lnTo>
                    <a:pt x="341" y="2335"/>
                  </a:lnTo>
                  <a:lnTo>
                    <a:pt x="346" y="2335"/>
                  </a:lnTo>
                  <a:lnTo>
                    <a:pt x="356" y="2333"/>
                  </a:lnTo>
                  <a:lnTo>
                    <a:pt x="357" y="2340"/>
                  </a:lnTo>
                  <a:lnTo>
                    <a:pt x="364" y="2349"/>
                  </a:lnTo>
                  <a:lnTo>
                    <a:pt x="364" y="2353"/>
                  </a:lnTo>
                  <a:lnTo>
                    <a:pt x="363" y="2367"/>
                  </a:lnTo>
                  <a:lnTo>
                    <a:pt x="377" y="2357"/>
                  </a:lnTo>
                  <a:lnTo>
                    <a:pt x="384" y="2348"/>
                  </a:lnTo>
                  <a:lnTo>
                    <a:pt x="392" y="2329"/>
                  </a:lnTo>
                  <a:lnTo>
                    <a:pt x="399" y="2310"/>
                  </a:lnTo>
                  <a:lnTo>
                    <a:pt x="404" y="2301"/>
                  </a:lnTo>
                  <a:lnTo>
                    <a:pt x="408" y="2299"/>
                  </a:lnTo>
                  <a:lnTo>
                    <a:pt x="412" y="2299"/>
                  </a:lnTo>
                  <a:lnTo>
                    <a:pt x="416" y="2301"/>
                  </a:lnTo>
                  <a:lnTo>
                    <a:pt x="417" y="2306"/>
                  </a:lnTo>
                  <a:lnTo>
                    <a:pt x="419" y="2309"/>
                  </a:lnTo>
                  <a:lnTo>
                    <a:pt x="430" y="2309"/>
                  </a:lnTo>
                  <a:lnTo>
                    <a:pt x="435" y="2309"/>
                  </a:lnTo>
                  <a:lnTo>
                    <a:pt x="444" y="2316"/>
                  </a:lnTo>
                  <a:lnTo>
                    <a:pt x="454" y="2323"/>
                  </a:lnTo>
                  <a:lnTo>
                    <a:pt x="465" y="2330"/>
                  </a:lnTo>
                  <a:lnTo>
                    <a:pt x="479" y="2334"/>
                  </a:lnTo>
                  <a:lnTo>
                    <a:pt x="480" y="2336"/>
                  </a:lnTo>
                  <a:lnTo>
                    <a:pt x="480" y="2339"/>
                  </a:lnTo>
                  <a:lnTo>
                    <a:pt x="476" y="2345"/>
                  </a:lnTo>
                  <a:lnTo>
                    <a:pt x="474" y="2348"/>
                  </a:lnTo>
                  <a:lnTo>
                    <a:pt x="476" y="2352"/>
                  </a:lnTo>
                  <a:lnTo>
                    <a:pt x="479" y="2355"/>
                  </a:lnTo>
                  <a:lnTo>
                    <a:pt x="496" y="2364"/>
                  </a:lnTo>
                  <a:lnTo>
                    <a:pt x="504" y="2367"/>
                  </a:lnTo>
                  <a:lnTo>
                    <a:pt x="509" y="2373"/>
                  </a:lnTo>
                  <a:lnTo>
                    <a:pt x="510" y="2378"/>
                  </a:lnTo>
                  <a:lnTo>
                    <a:pt x="510" y="2384"/>
                  </a:lnTo>
                  <a:lnTo>
                    <a:pt x="510" y="2389"/>
                  </a:lnTo>
                  <a:lnTo>
                    <a:pt x="517" y="2392"/>
                  </a:lnTo>
                  <a:lnTo>
                    <a:pt x="521" y="2395"/>
                  </a:lnTo>
                  <a:lnTo>
                    <a:pt x="522" y="2401"/>
                  </a:lnTo>
                  <a:lnTo>
                    <a:pt x="523" y="2416"/>
                  </a:lnTo>
                  <a:lnTo>
                    <a:pt x="520" y="2437"/>
                  </a:lnTo>
                  <a:lnTo>
                    <a:pt x="520" y="2442"/>
                  </a:lnTo>
                  <a:lnTo>
                    <a:pt x="523" y="2447"/>
                  </a:lnTo>
                  <a:lnTo>
                    <a:pt x="527" y="2450"/>
                  </a:lnTo>
                  <a:lnTo>
                    <a:pt x="535" y="2453"/>
                  </a:lnTo>
                  <a:lnTo>
                    <a:pt x="546" y="2450"/>
                  </a:lnTo>
                  <a:lnTo>
                    <a:pt x="561" y="2448"/>
                  </a:lnTo>
                  <a:lnTo>
                    <a:pt x="571" y="2447"/>
                  </a:lnTo>
                  <a:lnTo>
                    <a:pt x="582" y="2448"/>
                  </a:lnTo>
                  <a:lnTo>
                    <a:pt x="616" y="2454"/>
                  </a:lnTo>
                  <a:lnTo>
                    <a:pt x="631" y="2455"/>
                  </a:lnTo>
                  <a:lnTo>
                    <a:pt x="631" y="2464"/>
                  </a:lnTo>
                  <a:lnTo>
                    <a:pt x="641" y="2464"/>
                  </a:lnTo>
                  <a:lnTo>
                    <a:pt x="647" y="2466"/>
                  </a:lnTo>
                  <a:lnTo>
                    <a:pt x="648" y="2472"/>
                  </a:lnTo>
                  <a:lnTo>
                    <a:pt x="654" y="2479"/>
                  </a:lnTo>
                  <a:lnTo>
                    <a:pt x="669" y="2486"/>
                  </a:lnTo>
                  <a:lnTo>
                    <a:pt x="677" y="2489"/>
                  </a:lnTo>
                  <a:lnTo>
                    <a:pt x="679" y="2488"/>
                  </a:lnTo>
                  <a:lnTo>
                    <a:pt x="689" y="2484"/>
                  </a:lnTo>
                  <a:lnTo>
                    <a:pt x="693" y="2485"/>
                  </a:lnTo>
                  <a:lnTo>
                    <a:pt x="696" y="2486"/>
                  </a:lnTo>
                  <a:lnTo>
                    <a:pt x="699" y="2491"/>
                  </a:lnTo>
                  <a:lnTo>
                    <a:pt x="699" y="2504"/>
                  </a:lnTo>
                  <a:lnTo>
                    <a:pt x="700" y="2510"/>
                  </a:lnTo>
                  <a:lnTo>
                    <a:pt x="702" y="2518"/>
                  </a:lnTo>
                  <a:lnTo>
                    <a:pt x="708" y="2525"/>
                  </a:lnTo>
                  <a:lnTo>
                    <a:pt x="719" y="2532"/>
                  </a:lnTo>
                  <a:lnTo>
                    <a:pt x="725" y="2535"/>
                  </a:lnTo>
                  <a:lnTo>
                    <a:pt x="726" y="2543"/>
                  </a:lnTo>
                  <a:lnTo>
                    <a:pt x="724" y="2548"/>
                  </a:lnTo>
                  <a:lnTo>
                    <a:pt x="722" y="2551"/>
                  </a:lnTo>
                  <a:lnTo>
                    <a:pt x="724" y="2556"/>
                  </a:lnTo>
                  <a:lnTo>
                    <a:pt x="721" y="2557"/>
                  </a:lnTo>
                  <a:lnTo>
                    <a:pt x="716" y="2557"/>
                  </a:lnTo>
                  <a:lnTo>
                    <a:pt x="714" y="2561"/>
                  </a:lnTo>
                  <a:lnTo>
                    <a:pt x="714" y="2565"/>
                  </a:lnTo>
                  <a:lnTo>
                    <a:pt x="718" y="2568"/>
                  </a:lnTo>
                  <a:lnTo>
                    <a:pt x="718" y="2571"/>
                  </a:lnTo>
                  <a:lnTo>
                    <a:pt x="715" y="2572"/>
                  </a:lnTo>
                  <a:lnTo>
                    <a:pt x="712" y="2573"/>
                  </a:lnTo>
                  <a:lnTo>
                    <a:pt x="708" y="2575"/>
                  </a:lnTo>
                  <a:lnTo>
                    <a:pt x="706" y="2580"/>
                  </a:lnTo>
                  <a:lnTo>
                    <a:pt x="706" y="2584"/>
                  </a:lnTo>
                  <a:lnTo>
                    <a:pt x="708" y="2589"/>
                  </a:lnTo>
                  <a:lnTo>
                    <a:pt x="709" y="2593"/>
                  </a:lnTo>
                  <a:lnTo>
                    <a:pt x="707" y="2597"/>
                  </a:lnTo>
                  <a:lnTo>
                    <a:pt x="707" y="2601"/>
                  </a:lnTo>
                  <a:lnTo>
                    <a:pt x="709" y="2603"/>
                  </a:lnTo>
                  <a:lnTo>
                    <a:pt x="712" y="2604"/>
                  </a:lnTo>
                  <a:lnTo>
                    <a:pt x="719" y="2603"/>
                  </a:lnTo>
                  <a:lnTo>
                    <a:pt x="727" y="2603"/>
                  </a:lnTo>
                  <a:lnTo>
                    <a:pt x="734" y="2608"/>
                  </a:lnTo>
                  <a:lnTo>
                    <a:pt x="733" y="2614"/>
                  </a:lnTo>
                  <a:lnTo>
                    <a:pt x="757" y="2611"/>
                  </a:lnTo>
                  <a:lnTo>
                    <a:pt x="781" y="2610"/>
                  </a:lnTo>
                  <a:lnTo>
                    <a:pt x="782" y="2613"/>
                  </a:lnTo>
                  <a:lnTo>
                    <a:pt x="782" y="2619"/>
                  </a:lnTo>
                  <a:lnTo>
                    <a:pt x="784" y="2620"/>
                  </a:lnTo>
                  <a:lnTo>
                    <a:pt x="787" y="2620"/>
                  </a:lnTo>
                  <a:lnTo>
                    <a:pt x="792" y="2619"/>
                  </a:lnTo>
                  <a:lnTo>
                    <a:pt x="804" y="2613"/>
                  </a:lnTo>
                  <a:lnTo>
                    <a:pt x="808" y="2613"/>
                  </a:lnTo>
                  <a:lnTo>
                    <a:pt x="812" y="2615"/>
                  </a:lnTo>
                  <a:lnTo>
                    <a:pt x="809" y="2625"/>
                  </a:lnTo>
                  <a:lnTo>
                    <a:pt x="817" y="2640"/>
                  </a:lnTo>
                  <a:lnTo>
                    <a:pt x="821" y="2645"/>
                  </a:lnTo>
                  <a:lnTo>
                    <a:pt x="824" y="2646"/>
                  </a:lnTo>
                  <a:lnTo>
                    <a:pt x="832" y="2650"/>
                  </a:lnTo>
                  <a:lnTo>
                    <a:pt x="833" y="2654"/>
                  </a:lnTo>
                  <a:lnTo>
                    <a:pt x="833" y="2660"/>
                  </a:lnTo>
                  <a:lnTo>
                    <a:pt x="834" y="2669"/>
                  </a:lnTo>
                  <a:lnTo>
                    <a:pt x="839" y="2674"/>
                  </a:lnTo>
                  <a:lnTo>
                    <a:pt x="850" y="2675"/>
                  </a:lnTo>
                  <a:lnTo>
                    <a:pt x="854" y="2679"/>
                  </a:lnTo>
                  <a:lnTo>
                    <a:pt x="862" y="2690"/>
                  </a:lnTo>
                  <a:lnTo>
                    <a:pt x="874" y="2704"/>
                  </a:lnTo>
                  <a:lnTo>
                    <a:pt x="883" y="2700"/>
                  </a:lnTo>
                  <a:lnTo>
                    <a:pt x="889" y="2702"/>
                  </a:lnTo>
                  <a:lnTo>
                    <a:pt x="900" y="2700"/>
                  </a:lnTo>
                  <a:lnTo>
                    <a:pt x="906" y="2699"/>
                  </a:lnTo>
                  <a:lnTo>
                    <a:pt x="912" y="2702"/>
                  </a:lnTo>
                  <a:lnTo>
                    <a:pt x="918" y="2710"/>
                  </a:lnTo>
                  <a:lnTo>
                    <a:pt x="920" y="2712"/>
                  </a:lnTo>
                  <a:lnTo>
                    <a:pt x="923" y="2718"/>
                  </a:lnTo>
                  <a:lnTo>
                    <a:pt x="930" y="2727"/>
                  </a:lnTo>
                  <a:lnTo>
                    <a:pt x="937" y="2733"/>
                  </a:lnTo>
                  <a:lnTo>
                    <a:pt x="943" y="2734"/>
                  </a:lnTo>
                  <a:lnTo>
                    <a:pt x="944" y="2735"/>
                  </a:lnTo>
                  <a:lnTo>
                    <a:pt x="949" y="2735"/>
                  </a:lnTo>
                  <a:lnTo>
                    <a:pt x="954" y="2734"/>
                  </a:lnTo>
                  <a:lnTo>
                    <a:pt x="963" y="2734"/>
                  </a:lnTo>
                  <a:lnTo>
                    <a:pt x="965" y="2741"/>
                  </a:lnTo>
                  <a:lnTo>
                    <a:pt x="972" y="2742"/>
                  </a:lnTo>
                  <a:lnTo>
                    <a:pt x="974" y="2738"/>
                  </a:lnTo>
                  <a:lnTo>
                    <a:pt x="977" y="2741"/>
                  </a:lnTo>
                  <a:lnTo>
                    <a:pt x="978" y="2741"/>
                  </a:lnTo>
                  <a:lnTo>
                    <a:pt x="979" y="2739"/>
                  </a:lnTo>
                  <a:lnTo>
                    <a:pt x="980" y="2735"/>
                  </a:lnTo>
                  <a:lnTo>
                    <a:pt x="984" y="2735"/>
                  </a:lnTo>
                  <a:lnTo>
                    <a:pt x="992" y="2735"/>
                  </a:lnTo>
                  <a:lnTo>
                    <a:pt x="999" y="2734"/>
                  </a:lnTo>
                  <a:lnTo>
                    <a:pt x="1002" y="2733"/>
                  </a:lnTo>
                  <a:lnTo>
                    <a:pt x="1003" y="2729"/>
                  </a:lnTo>
                  <a:lnTo>
                    <a:pt x="1007" y="2726"/>
                  </a:lnTo>
                  <a:lnTo>
                    <a:pt x="1009" y="2729"/>
                  </a:lnTo>
                  <a:lnTo>
                    <a:pt x="1016" y="2727"/>
                  </a:lnTo>
                  <a:lnTo>
                    <a:pt x="1027" y="2723"/>
                  </a:lnTo>
                  <a:lnTo>
                    <a:pt x="1035" y="2739"/>
                  </a:lnTo>
                  <a:lnTo>
                    <a:pt x="1039" y="2738"/>
                  </a:lnTo>
                  <a:lnTo>
                    <a:pt x="1039" y="2733"/>
                  </a:lnTo>
                  <a:lnTo>
                    <a:pt x="1038" y="2729"/>
                  </a:lnTo>
                  <a:lnTo>
                    <a:pt x="1046" y="2728"/>
                  </a:lnTo>
                  <a:lnTo>
                    <a:pt x="1044" y="2718"/>
                  </a:lnTo>
                  <a:lnTo>
                    <a:pt x="1041" y="2711"/>
                  </a:lnTo>
                  <a:lnTo>
                    <a:pt x="1053" y="2704"/>
                  </a:lnTo>
                  <a:lnTo>
                    <a:pt x="1056" y="2705"/>
                  </a:lnTo>
                  <a:lnTo>
                    <a:pt x="1061" y="2700"/>
                  </a:lnTo>
                  <a:lnTo>
                    <a:pt x="1065" y="2698"/>
                  </a:lnTo>
                  <a:lnTo>
                    <a:pt x="1071" y="2697"/>
                  </a:lnTo>
                  <a:lnTo>
                    <a:pt x="1075" y="2697"/>
                  </a:lnTo>
                  <a:lnTo>
                    <a:pt x="1088" y="2708"/>
                  </a:lnTo>
                  <a:lnTo>
                    <a:pt x="1106" y="2705"/>
                  </a:lnTo>
                  <a:lnTo>
                    <a:pt x="1117" y="2700"/>
                  </a:lnTo>
                  <a:lnTo>
                    <a:pt x="1121" y="2699"/>
                  </a:lnTo>
                  <a:lnTo>
                    <a:pt x="1128" y="2693"/>
                  </a:lnTo>
                  <a:lnTo>
                    <a:pt x="1133" y="2690"/>
                  </a:lnTo>
                  <a:lnTo>
                    <a:pt x="1135" y="2691"/>
                  </a:lnTo>
                  <a:lnTo>
                    <a:pt x="1139" y="2691"/>
                  </a:lnTo>
                  <a:lnTo>
                    <a:pt x="1141" y="2692"/>
                  </a:lnTo>
                  <a:lnTo>
                    <a:pt x="1143" y="2696"/>
                  </a:lnTo>
                  <a:lnTo>
                    <a:pt x="1148" y="2702"/>
                  </a:lnTo>
                  <a:lnTo>
                    <a:pt x="1149" y="2703"/>
                  </a:lnTo>
                  <a:lnTo>
                    <a:pt x="1153" y="2693"/>
                  </a:lnTo>
                  <a:lnTo>
                    <a:pt x="1152" y="2685"/>
                  </a:lnTo>
                  <a:lnTo>
                    <a:pt x="1153" y="2662"/>
                  </a:lnTo>
                  <a:lnTo>
                    <a:pt x="1154" y="2657"/>
                  </a:lnTo>
                  <a:lnTo>
                    <a:pt x="1151" y="2657"/>
                  </a:lnTo>
                  <a:lnTo>
                    <a:pt x="1148" y="2654"/>
                  </a:lnTo>
                  <a:lnTo>
                    <a:pt x="1146" y="2644"/>
                  </a:lnTo>
                  <a:lnTo>
                    <a:pt x="1151" y="2626"/>
                  </a:lnTo>
                  <a:lnTo>
                    <a:pt x="1152" y="2620"/>
                  </a:lnTo>
                  <a:lnTo>
                    <a:pt x="1160" y="2616"/>
                  </a:lnTo>
                  <a:lnTo>
                    <a:pt x="1159" y="2615"/>
                  </a:lnTo>
                  <a:lnTo>
                    <a:pt x="1167" y="2613"/>
                  </a:lnTo>
                  <a:lnTo>
                    <a:pt x="1166" y="2619"/>
                  </a:lnTo>
                  <a:lnTo>
                    <a:pt x="1169" y="2619"/>
                  </a:lnTo>
                  <a:lnTo>
                    <a:pt x="1171" y="2611"/>
                  </a:lnTo>
                  <a:lnTo>
                    <a:pt x="1172" y="2607"/>
                  </a:lnTo>
                  <a:lnTo>
                    <a:pt x="1173" y="2605"/>
                  </a:lnTo>
                  <a:lnTo>
                    <a:pt x="1177" y="2605"/>
                  </a:lnTo>
                  <a:lnTo>
                    <a:pt x="1180" y="2605"/>
                  </a:lnTo>
                  <a:lnTo>
                    <a:pt x="1182" y="2605"/>
                  </a:lnTo>
                  <a:lnTo>
                    <a:pt x="1183" y="2604"/>
                  </a:lnTo>
                  <a:lnTo>
                    <a:pt x="1183" y="2603"/>
                  </a:lnTo>
                  <a:lnTo>
                    <a:pt x="1183" y="2602"/>
                  </a:lnTo>
                  <a:lnTo>
                    <a:pt x="1183" y="2601"/>
                  </a:lnTo>
                  <a:lnTo>
                    <a:pt x="1185" y="2601"/>
                  </a:lnTo>
                  <a:lnTo>
                    <a:pt x="1206" y="2598"/>
                  </a:lnTo>
                  <a:lnTo>
                    <a:pt x="1214" y="2595"/>
                  </a:lnTo>
                  <a:lnTo>
                    <a:pt x="1233" y="2592"/>
                  </a:lnTo>
                  <a:lnTo>
                    <a:pt x="1236" y="2593"/>
                  </a:lnTo>
                  <a:lnTo>
                    <a:pt x="1240" y="2595"/>
                  </a:lnTo>
                  <a:lnTo>
                    <a:pt x="1250" y="2593"/>
                  </a:lnTo>
                  <a:lnTo>
                    <a:pt x="1258" y="2596"/>
                  </a:lnTo>
                  <a:lnTo>
                    <a:pt x="1262" y="2597"/>
                  </a:lnTo>
                  <a:lnTo>
                    <a:pt x="1274" y="2603"/>
                  </a:lnTo>
                  <a:lnTo>
                    <a:pt x="1286" y="2605"/>
                  </a:lnTo>
                  <a:lnTo>
                    <a:pt x="1300" y="2609"/>
                  </a:lnTo>
                  <a:lnTo>
                    <a:pt x="1306" y="2608"/>
                  </a:lnTo>
                  <a:lnTo>
                    <a:pt x="1312" y="2607"/>
                  </a:lnTo>
                  <a:lnTo>
                    <a:pt x="1318" y="2605"/>
                  </a:lnTo>
                  <a:lnTo>
                    <a:pt x="1324" y="2607"/>
                  </a:lnTo>
                  <a:lnTo>
                    <a:pt x="1336" y="2610"/>
                  </a:lnTo>
                  <a:lnTo>
                    <a:pt x="1348" y="2616"/>
                  </a:lnTo>
                  <a:lnTo>
                    <a:pt x="1357" y="2622"/>
                  </a:lnTo>
                  <a:lnTo>
                    <a:pt x="1360" y="2623"/>
                  </a:lnTo>
                  <a:lnTo>
                    <a:pt x="1366" y="2626"/>
                  </a:lnTo>
                  <a:lnTo>
                    <a:pt x="1369" y="2629"/>
                  </a:lnTo>
                  <a:lnTo>
                    <a:pt x="1371" y="2632"/>
                  </a:lnTo>
                  <a:lnTo>
                    <a:pt x="1376" y="2634"/>
                  </a:lnTo>
                  <a:lnTo>
                    <a:pt x="1384" y="2637"/>
                  </a:lnTo>
                  <a:lnTo>
                    <a:pt x="1382" y="2640"/>
                  </a:lnTo>
                  <a:lnTo>
                    <a:pt x="1383" y="2644"/>
                  </a:lnTo>
                  <a:lnTo>
                    <a:pt x="1384" y="2648"/>
                  </a:lnTo>
                  <a:lnTo>
                    <a:pt x="1384" y="2650"/>
                  </a:lnTo>
                  <a:lnTo>
                    <a:pt x="1384" y="2654"/>
                  </a:lnTo>
                  <a:lnTo>
                    <a:pt x="1384" y="2655"/>
                  </a:lnTo>
                  <a:lnTo>
                    <a:pt x="1386" y="2656"/>
                  </a:lnTo>
                  <a:lnTo>
                    <a:pt x="1392" y="2656"/>
                  </a:lnTo>
                  <a:lnTo>
                    <a:pt x="1398" y="2657"/>
                  </a:lnTo>
                  <a:lnTo>
                    <a:pt x="1402" y="2658"/>
                  </a:lnTo>
                  <a:lnTo>
                    <a:pt x="1409" y="2661"/>
                  </a:lnTo>
                  <a:lnTo>
                    <a:pt x="1413" y="2663"/>
                  </a:lnTo>
                  <a:lnTo>
                    <a:pt x="1417" y="2675"/>
                  </a:lnTo>
                  <a:lnTo>
                    <a:pt x="1418" y="2676"/>
                  </a:lnTo>
                  <a:lnTo>
                    <a:pt x="1417" y="2679"/>
                  </a:lnTo>
                  <a:lnTo>
                    <a:pt x="1420" y="2680"/>
                  </a:lnTo>
                  <a:lnTo>
                    <a:pt x="1427" y="2684"/>
                  </a:lnTo>
                  <a:lnTo>
                    <a:pt x="1429" y="2685"/>
                  </a:lnTo>
                  <a:lnTo>
                    <a:pt x="1429" y="2687"/>
                  </a:lnTo>
                  <a:lnTo>
                    <a:pt x="1423" y="2702"/>
                  </a:lnTo>
                  <a:lnTo>
                    <a:pt x="1429" y="2708"/>
                  </a:lnTo>
                  <a:lnTo>
                    <a:pt x="1433" y="2711"/>
                  </a:lnTo>
                  <a:lnTo>
                    <a:pt x="1435" y="2716"/>
                  </a:lnTo>
                  <a:lnTo>
                    <a:pt x="1436" y="2720"/>
                  </a:lnTo>
                  <a:lnTo>
                    <a:pt x="1435" y="2726"/>
                  </a:lnTo>
                  <a:lnTo>
                    <a:pt x="1432" y="2730"/>
                  </a:lnTo>
                  <a:lnTo>
                    <a:pt x="1427" y="2736"/>
                  </a:lnTo>
                  <a:lnTo>
                    <a:pt x="1425" y="2740"/>
                  </a:lnTo>
                  <a:lnTo>
                    <a:pt x="1419" y="2754"/>
                  </a:lnTo>
                  <a:lnTo>
                    <a:pt x="1408" y="2754"/>
                  </a:lnTo>
                  <a:lnTo>
                    <a:pt x="1399" y="2754"/>
                  </a:lnTo>
                  <a:lnTo>
                    <a:pt x="1395" y="2756"/>
                  </a:lnTo>
                  <a:lnTo>
                    <a:pt x="1394" y="2756"/>
                  </a:lnTo>
                  <a:lnTo>
                    <a:pt x="1393" y="2758"/>
                  </a:lnTo>
                  <a:lnTo>
                    <a:pt x="1393" y="2761"/>
                  </a:lnTo>
                  <a:lnTo>
                    <a:pt x="1390" y="2761"/>
                  </a:lnTo>
                  <a:lnTo>
                    <a:pt x="1389" y="2761"/>
                  </a:lnTo>
                  <a:lnTo>
                    <a:pt x="1388" y="2764"/>
                  </a:lnTo>
                  <a:lnTo>
                    <a:pt x="1388" y="2767"/>
                  </a:lnTo>
                  <a:lnTo>
                    <a:pt x="1388" y="2769"/>
                  </a:lnTo>
                  <a:lnTo>
                    <a:pt x="1389" y="2771"/>
                  </a:lnTo>
                  <a:lnTo>
                    <a:pt x="1388" y="2774"/>
                  </a:lnTo>
                  <a:lnTo>
                    <a:pt x="1398" y="2774"/>
                  </a:lnTo>
                  <a:lnTo>
                    <a:pt x="1398" y="2779"/>
                  </a:lnTo>
                  <a:lnTo>
                    <a:pt x="1396" y="2782"/>
                  </a:lnTo>
                  <a:lnTo>
                    <a:pt x="1394" y="2783"/>
                  </a:lnTo>
                  <a:lnTo>
                    <a:pt x="1393" y="2787"/>
                  </a:lnTo>
                  <a:lnTo>
                    <a:pt x="1392" y="2788"/>
                  </a:lnTo>
                  <a:lnTo>
                    <a:pt x="1394" y="2791"/>
                  </a:lnTo>
                  <a:lnTo>
                    <a:pt x="1395" y="2799"/>
                  </a:lnTo>
                  <a:lnTo>
                    <a:pt x="1393" y="2804"/>
                  </a:lnTo>
                  <a:lnTo>
                    <a:pt x="1393" y="2805"/>
                  </a:lnTo>
                  <a:lnTo>
                    <a:pt x="1395" y="2809"/>
                  </a:lnTo>
                  <a:lnTo>
                    <a:pt x="1399" y="2812"/>
                  </a:lnTo>
                  <a:lnTo>
                    <a:pt x="1401" y="2813"/>
                  </a:lnTo>
                  <a:lnTo>
                    <a:pt x="1399" y="2822"/>
                  </a:lnTo>
                  <a:lnTo>
                    <a:pt x="1400" y="2825"/>
                  </a:lnTo>
                  <a:lnTo>
                    <a:pt x="1402" y="2831"/>
                  </a:lnTo>
                  <a:lnTo>
                    <a:pt x="1405" y="2835"/>
                  </a:lnTo>
                  <a:lnTo>
                    <a:pt x="1415" y="2843"/>
                  </a:lnTo>
                  <a:lnTo>
                    <a:pt x="1419" y="2847"/>
                  </a:lnTo>
                  <a:lnTo>
                    <a:pt x="1421" y="2854"/>
                  </a:lnTo>
                  <a:lnTo>
                    <a:pt x="1421" y="2859"/>
                  </a:lnTo>
                  <a:lnTo>
                    <a:pt x="1423" y="2886"/>
                  </a:lnTo>
                  <a:lnTo>
                    <a:pt x="1423" y="2893"/>
                  </a:lnTo>
                  <a:lnTo>
                    <a:pt x="1429" y="2895"/>
                  </a:lnTo>
                  <a:lnTo>
                    <a:pt x="1432" y="2898"/>
                  </a:lnTo>
                  <a:lnTo>
                    <a:pt x="1439" y="2896"/>
                  </a:lnTo>
                  <a:lnTo>
                    <a:pt x="1450" y="2892"/>
                  </a:lnTo>
                  <a:lnTo>
                    <a:pt x="1457" y="2889"/>
                  </a:lnTo>
                  <a:lnTo>
                    <a:pt x="1461" y="2887"/>
                  </a:lnTo>
                  <a:lnTo>
                    <a:pt x="1463" y="2882"/>
                  </a:lnTo>
                  <a:lnTo>
                    <a:pt x="1465" y="2875"/>
                  </a:lnTo>
                  <a:lnTo>
                    <a:pt x="1468" y="2873"/>
                  </a:lnTo>
                  <a:lnTo>
                    <a:pt x="1472" y="2875"/>
                  </a:lnTo>
                  <a:lnTo>
                    <a:pt x="1479" y="2880"/>
                  </a:lnTo>
                  <a:lnTo>
                    <a:pt x="1483" y="2878"/>
                  </a:lnTo>
                  <a:lnTo>
                    <a:pt x="1486" y="2871"/>
                  </a:lnTo>
                  <a:lnTo>
                    <a:pt x="1490" y="2871"/>
                  </a:lnTo>
                  <a:lnTo>
                    <a:pt x="1493" y="2872"/>
                  </a:lnTo>
                  <a:lnTo>
                    <a:pt x="1496" y="2877"/>
                  </a:lnTo>
                  <a:lnTo>
                    <a:pt x="1501" y="2887"/>
                  </a:lnTo>
                  <a:lnTo>
                    <a:pt x="1505" y="2889"/>
                  </a:lnTo>
                  <a:lnTo>
                    <a:pt x="1509" y="2888"/>
                  </a:lnTo>
                  <a:lnTo>
                    <a:pt x="1515" y="2884"/>
                  </a:lnTo>
                  <a:lnTo>
                    <a:pt x="1519" y="2884"/>
                  </a:lnTo>
                  <a:lnTo>
                    <a:pt x="1522" y="2886"/>
                  </a:lnTo>
                  <a:lnTo>
                    <a:pt x="1532" y="2893"/>
                  </a:lnTo>
                  <a:lnTo>
                    <a:pt x="1535" y="2895"/>
                  </a:lnTo>
                  <a:lnTo>
                    <a:pt x="1538" y="2895"/>
                  </a:lnTo>
                  <a:lnTo>
                    <a:pt x="1541" y="2893"/>
                  </a:lnTo>
                  <a:lnTo>
                    <a:pt x="1544" y="2887"/>
                  </a:lnTo>
                  <a:lnTo>
                    <a:pt x="1545" y="2875"/>
                  </a:lnTo>
                  <a:lnTo>
                    <a:pt x="1547" y="2870"/>
                  </a:lnTo>
                  <a:lnTo>
                    <a:pt x="1550" y="2866"/>
                  </a:lnTo>
                  <a:lnTo>
                    <a:pt x="1555" y="2866"/>
                  </a:lnTo>
                  <a:lnTo>
                    <a:pt x="1559" y="2870"/>
                  </a:lnTo>
                  <a:lnTo>
                    <a:pt x="1563" y="2880"/>
                  </a:lnTo>
                  <a:lnTo>
                    <a:pt x="1568" y="2883"/>
                  </a:lnTo>
                  <a:lnTo>
                    <a:pt x="1575" y="2896"/>
                  </a:lnTo>
                  <a:lnTo>
                    <a:pt x="1574" y="2904"/>
                  </a:lnTo>
                  <a:lnTo>
                    <a:pt x="1571" y="2908"/>
                  </a:lnTo>
                  <a:lnTo>
                    <a:pt x="1569" y="2911"/>
                  </a:lnTo>
                  <a:lnTo>
                    <a:pt x="1562" y="2912"/>
                  </a:lnTo>
                  <a:lnTo>
                    <a:pt x="1558" y="2914"/>
                  </a:lnTo>
                  <a:lnTo>
                    <a:pt x="1555" y="2917"/>
                  </a:lnTo>
                  <a:lnTo>
                    <a:pt x="1553" y="2923"/>
                  </a:lnTo>
                  <a:lnTo>
                    <a:pt x="1552" y="2930"/>
                  </a:lnTo>
                  <a:lnTo>
                    <a:pt x="1545" y="2942"/>
                  </a:lnTo>
                  <a:lnTo>
                    <a:pt x="1544" y="2948"/>
                  </a:lnTo>
                  <a:lnTo>
                    <a:pt x="1545" y="2954"/>
                  </a:lnTo>
                  <a:lnTo>
                    <a:pt x="1551" y="2958"/>
                  </a:lnTo>
                  <a:lnTo>
                    <a:pt x="1558" y="2955"/>
                  </a:lnTo>
                  <a:lnTo>
                    <a:pt x="1565" y="2955"/>
                  </a:lnTo>
                  <a:lnTo>
                    <a:pt x="1568" y="2956"/>
                  </a:lnTo>
                  <a:lnTo>
                    <a:pt x="1576" y="2965"/>
                  </a:lnTo>
                  <a:lnTo>
                    <a:pt x="1579" y="2972"/>
                  </a:lnTo>
                  <a:lnTo>
                    <a:pt x="1577" y="2985"/>
                  </a:lnTo>
                  <a:lnTo>
                    <a:pt x="1582" y="2996"/>
                  </a:lnTo>
                  <a:lnTo>
                    <a:pt x="1591" y="3002"/>
                  </a:lnTo>
                  <a:lnTo>
                    <a:pt x="1593" y="3007"/>
                  </a:lnTo>
                  <a:lnTo>
                    <a:pt x="1595" y="3015"/>
                  </a:lnTo>
                  <a:lnTo>
                    <a:pt x="1594" y="3024"/>
                  </a:lnTo>
                  <a:lnTo>
                    <a:pt x="1592" y="3030"/>
                  </a:lnTo>
                  <a:lnTo>
                    <a:pt x="1588" y="3036"/>
                  </a:lnTo>
                  <a:lnTo>
                    <a:pt x="1586" y="3039"/>
                  </a:lnTo>
                  <a:lnTo>
                    <a:pt x="1586" y="3045"/>
                  </a:lnTo>
                  <a:lnTo>
                    <a:pt x="1582" y="3050"/>
                  </a:lnTo>
                  <a:lnTo>
                    <a:pt x="1579" y="3061"/>
                  </a:lnTo>
                  <a:lnTo>
                    <a:pt x="1582" y="3079"/>
                  </a:lnTo>
                  <a:lnTo>
                    <a:pt x="1587" y="3081"/>
                  </a:lnTo>
                  <a:lnTo>
                    <a:pt x="1588" y="3084"/>
                  </a:lnTo>
                  <a:lnTo>
                    <a:pt x="1598" y="3096"/>
                  </a:lnTo>
                  <a:lnTo>
                    <a:pt x="1599" y="3110"/>
                  </a:lnTo>
                  <a:lnTo>
                    <a:pt x="1603" y="3126"/>
                  </a:lnTo>
                  <a:lnTo>
                    <a:pt x="1606" y="3133"/>
                  </a:lnTo>
                  <a:lnTo>
                    <a:pt x="1623" y="3146"/>
                  </a:lnTo>
                  <a:lnTo>
                    <a:pt x="1648" y="3164"/>
                  </a:lnTo>
                  <a:lnTo>
                    <a:pt x="1650" y="3157"/>
                  </a:lnTo>
                  <a:lnTo>
                    <a:pt x="1654" y="3157"/>
                  </a:lnTo>
                  <a:lnTo>
                    <a:pt x="1659" y="3157"/>
                  </a:lnTo>
                  <a:lnTo>
                    <a:pt x="1666" y="3161"/>
                  </a:lnTo>
                  <a:lnTo>
                    <a:pt x="1671" y="3166"/>
                  </a:lnTo>
                  <a:lnTo>
                    <a:pt x="1672" y="3168"/>
                  </a:lnTo>
                  <a:lnTo>
                    <a:pt x="1674" y="3174"/>
                  </a:lnTo>
                  <a:lnTo>
                    <a:pt x="1676" y="3179"/>
                  </a:lnTo>
                  <a:lnTo>
                    <a:pt x="1674" y="3184"/>
                  </a:lnTo>
                  <a:lnTo>
                    <a:pt x="1668" y="3203"/>
                  </a:lnTo>
                  <a:lnTo>
                    <a:pt x="1665" y="3223"/>
                  </a:lnTo>
                  <a:lnTo>
                    <a:pt x="1664" y="3228"/>
                  </a:lnTo>
                  <a:lnTo>
                    <a:pt x="1664" y="3230"/>
                  </a:lnTo>
                  <a:lnTo>
                    <a:pt x="1658" y="3228"/>
                  </a:lnTo>
                  <a:lnTo>
                    <a:pt x="1653" y="3228"/>
                  </a:lnTo>
                  <a:lnTo>
                    <a:pt x="1650" y="3230"/>
                  </a:lnTo>
                  <a:lnTo>
                    <a:pt x="1650" y="3234"/>
                  </a:lnTo>
                  <a:lnTo>
                    <a:pt x="1649" y="3238"/>
                  </a:lnTo>
                  <a:lnTo>
                    <a:pt x="1653" y="3239"/>
                  </a:lnTo>
                  <a:lnTo>
                    <a:pt x="1654" y="3246"/>
                  </a:lnTo>
                  <a:lnTo>
                    <a:pt x="1658" y="3257"/>
                  </a:lnTo>
                  <a:lnTo>
                    <a:pt x="1661" y="3255"/>
                  </a:lnTo>
                  <a:lnTo>
                    <a:pt x="1664" y="3255"/>
                  </a:lnTo>
                  <a:lnTo>
                    <a:pt x="1671" y="3257"/>
                  </a:lnTo>
                  <a:lnTo>
                    <a:pt x="1674" y="3257"/>
                  </a:lnTo>
                  <a:lnTo>
                    <a:pt x="1678" y="3257"/>
                  </a:lnTo>
                  <a:lnTo>
                    <a:pt x="1679" y="3258"/>
                  </a:lnTo>
                  <a:lnTo>
                    <a:pt x="1682" y="3262"/>
                  </a:lnTo>
                  <a:lnTo>
                    <a:pt x="1683" y="3263"/>
                  </a:lnTo>
                  <a:lnTo>
                    <a:pt x="1686" y="3259"/>
                  </a:lnTo>
                  <a:lnTo>
                    <a:pt x="1689" y="3258"/>
                  </a:lnTo>
                  <a:lnTo>
                    <a:pt x="1691" y="3259"/>
                  </a:lnTo>
                  <a:lnTo>
                    <a:pt x="1692" y="3263"/>
                  </a:lnTo>
                  <a:lnTo>
                    <a:pt x="1696" y="3264"/>
                  </a:lnTo>
                  <a:lnTo>
                    <a:pt x="1700" y="3263"/>
                  </a:lnTo>
                  <a:lnTo>
                    <a:pt x="1701" y="3262"/>
                  </a:lnTo>
                  <a:lnTo>
                    <a:pt x="1703" y="3268"/>
                  </a:lnTo>
                  <a:lnTo>
                    <a:pt x="1719" y="3268"/>
                  </a:lnTo>
                  <a:lnTo>
                    <a:pt x="1726" y="3264"/>
                  </a:lnTo>
                  <a:lnTo>
                    <a:pt x="1727" y="3262"/>
                  </a:lnTo>
                  <a:lnTo>
                    <a:pt x="1732" y="3257"/>
                  </a:lnTo>
                  <a:lnTo>
                    <a:pt x="1736" y="3256"/>
                  </a:lnTo>
                  <a:lnTo>
                    <a:pt x="1738" y="3261"/>
                  </a:lnTo>
                  <a:lnTo>
                    <a:pt x="1744" y="3257"/>
                  </a:lnTo>
                  <a:lnTo>
                    <a:pt x="1751" y="3262"/>
                  </a:lnTo>
                  <a:lnTo>
                    <a:pt x="1754" y="3259"/>
                  </a:lnTo>
                  <a:lnTo>
                    <a:pt x="1772" y="3251"/>
                  </a:lnTo>
                  <a:lnTo>
                    <a:pt x="1787" y="3242"/>
                  </a:lnTo>
                  <a:lnTo>
                    <a:pt x="1793" y="3240"/>
                  </a:lnTo>
                  <a:lnTo>
                    <a:pt x="1797" y="3241"/>
                  </a:lnTo>
                  <a:lnTo>
                    <a:pt x="1803" y="3235"/>
                  </a:lnTo>
                  <a:lnTo>
                    <a:pt x="1820" y="3229"/>
                  </a:lnTo>
                  <a:lnTo>
                    <a:pt x="1827" y="3224"/>
                  </a:lnTo>
                  <a:lnTo>
                    <a:pt x="1832" y="3218"/>
                  </a:lnTo>
                  <a:lnTo>
                    <a:pt x="1840" y="3211"/>
                  </a:lnTo>
                  <a:lnTo>
                    <a:pt x="1848" y="3208"/>
                  </a:lnTo>
                  <a:lnTo>
                    <a:pt x="1850" y="3205"/>
                  </a:lnTo>
                  <a:lnTo>
                    <a:pt x="1847" y="3204"/>
                  </a:lnTo>
                  <a:lnTo>
                    <a:pt x="1844" y="3200"/>
                  </a:lnTo>
                  <a:lnTo>
                    <a:pt x="1845" y="3198"/>
                  </a:lnTo>
                  <a:lnTo>
                    <a:pt x="1850" y="3197"/>
                  </a:lnTo>
                  <a:lnTo>
                    <a:pt x="1852" y="3196"/>
                  </a:lnTo>
                  <a:lnTo>
                    <a:pt x="1852" y="3193"/>
                  </a:lnTo>
                  <a:lnTo>
                    <a:pt x="1847" y="3194"/>
                  </a:lnTo>
                  <a:lnTo>
                    <a:pt x="1844" y="3193"/>
                  </a:lnTo>
                  <a:lnTo>
                    <a:pt x="1844" y="3190"/>
                  </a:lnTo>
                  <a:lnTo>
                    <a:pt x="1846" y="3187"/>
                  </a:lnTo>
                  <a:lnTo>
                    <a:pt x="1847" y="3186"/>
                  </a:lnTo>
                  <a:lnTo>
                    <a:pt x="1847" y="3181"/>
                  </a:lnTo>
                  <a:lnTo>
                    <a:pt x="1848" y="3181"/>
                  </a:lnTo>
                  <a:lnTo>
                    <a:pt x="1851" y="3182"/>
                  </a:lnTo>
                  <a:lnTo>
                    <a:pt x="1853" y="3184"/>
                  </a:lnTo>
                  <a:lnTo>
                    <a:pt x="1858" y="3188"/>
                  </a:lnTo>
                  <a:lnTo>
                    <a:pt x="1861" y="3192"/>
                  </a:lnTo>
                  <a:lnTo>
                    <a:pt x="1865" y="3191"/>
                  </a:lnTo>
                  <a:lnTo>
                    <a:pt x="1870" y="3186"/>
                  </a:lnTo>
                  <a:lnTo>
                    <a:pt x="1870" y="3190"/>
                  </a:lnTo>
                  <a:lnTo>
                    <a:pt x="1873" y="3191"/>
                  </a:lnTo>
                  <a:lnTo>
                    <a:pt x="1876" y="3184"/>
                  </a:lnTo>
                  <a:lnTo>
                    <a:pt x="1882" y="3179"/>
                  </a:lnTo>
                  <a:lnTo>
                    <a:pt x="1884" y="3175"/>
                  </a:lnTo>
                  <a:lnTo>
                    <a:pt x="1895" y="3169"/>
                  </a:lnTo>
                  <a:lnTo>
                    <a:pt x="1905" y="3170"/>
                  </a:lnTo>
                  <a:lnTo>
                    <a:pt x="1906" y="3167"/>
                  </a:lnTo>
                  <a:lnTo>
                    <a:pt x="1907" y="3164"/>
                  </a:lnTo>
                  <a:lnTo>
                    <a:pt x="1915" y="3164"/>
                  </a:lnTo>
                  <a:lnTo>
                    <a:pt x="1913" y="3170"/>
                  </a:lnTo>
                  <a:lnTo>
                    <a:pt x="1913" y="3173"/>
                  </a:lnTo>
                  <a:lnTo>
                    <a:pt x="1920" y="3178"/>
                  </a:lnTo>
                  <a:lnTo>
                    <a:pt x="1919" y="3163"/>
                  </a:lnTo>
                  <a:lnTo>
                    <a:pt x="1920" y="3148"/>
                  </a:lnTo>
                  <a:lnTo>
                    <a:pt x="1924" y="3137"/>
                  </a:lnTo>
                  <a:lnTo>
                    <a:pt x="1915" y="3132"/>
                  </a:lnTo>
                  <a:lnTo>
                    <a:pt x="1913" y="3128"/>
                  </a:lnTo>
                  <a:lnTo>
                    <a:pt x="1917" y="3114"/>
                  </a:lnTo>
                  <a:lnTo>
                    <a:pt x="1921" y="3104"/>
                  </a:lnTo>
                  <a:lnTo>
                    <a:pt x="1926" y="3097"/>
                  </a:lnTo>
                  <a:lnTo>
                    <a:pt x="1927" y="3091"/>
                  </a:lnTo>
                  <a:lnTo>
                    <a:pt x="1926" y="3086"/>
                  </a:lnTo>
                  <a:lnTo>
                    <a:pt x="1921" y="3081"/>
                  </a:lnTo>
                  <a:lnTo>
                    <a:pt x="1919" y="3068"/>
                  </a:lnTo>
                  <a:lnTo>
                    <a:pt x="1918" y="3063"/>
                  </a:lnTo>
                  <a:lnTo>
                    <a:pt x="1920" y="3055"/>
                  </a:lnTo>
                  <a:lnTo>
                    <a:pt x="1918" y="3039"/>
                  </a:lnTo>
                  <a:lnTo>
                    <a:pt x="1911" y="3037"/>
                  </a:lnTo>
                  <a:lnTo>
                    <a:pt x="1907" y="3038"/>
                  </a:lnTo>
                  <a:lnTo>
                    <a:pt x="1905" y="3043"/>
                  </a:lnTo>
                  <a:lnTo>
                    <a:pt x="1901" y="3051"/>
                  </a:lnTo>
                  <a:lnTo>
                    <a:pt x="1899" y="3051"/>
                  </a:lnTo>
                  <a:lnTo>
                    <a:pt x="1895" y="3050"/>
                  </a:lnTo>
                  <a:lnTo>
                    <a:pt x="1888" y="3044"/>
                  </a:lnTo>
                  <a:lnTo>
                    <a:pt x="1883" y="3044"/>
                  </a:lnTo>
                  <a:lnTo>
                    <a:pt x="1881" y="3047"/>
                  </a:lnTo>
                  <a:lnTo>
                    <a:pt x="1877" y="3050"/>
                  </a:lnTo>
                  <a:lnTo>
                    <a:pt x="1873" y="3051"/>
                  </a:lnTo>
                  <a:lnTo>
                    <a:pt x="1867" y="3048"/>
                  </a:lnTo>
                  <a:lnTo>
                    <a:pt x="1865" y="3043"/>
                  </a:lnTo>
                  <a:lnTo>
                    <a:pt x="1869" y="3037"/>
                  </a:lnTo>
                  <a:lnTo>
                    <a:pt x="1870" y="3033"/>
                  </a:lnTo>
                  <a:lnTo>
                    <a:pt x="1865" y="3025"/>
                  </a:lnTo>
                  <a:lnTo>
                    <a:pt x="1864" y="3009"/>
                  </a:lnTo>
                  <a:lnTo>
                    <a:pt x="1866" y="2996"/>
                  </a:lnTo>
                  <a:lnTo>
                    <a:pt x="1860" y="2984"/>
                  </a:lnTo>
                  <a:lnTo>
                    <a:pt x="1850" y="2972"/>
                  </a:lnTo>
                  <a:lnTo>
                    <a:pt x="1847" y="2962"/>
                  </a:lnTo>
                  <a:lnTo>
                    <a:pt x="1845" y="2952"/>
                  </a:lnTo>
                  <a:lnTo>
                    <a:pt x="1838" y="2946"/>
                  </a:lnTo>
                  <a:lnTo>
                    <a:pt x="1836" y="2942"/>
                  </a:lnTo>
                  <a:lnTo>
                    <a:pt x="1838" y="2937"/>
                  </a:lnTo>
                  <a:lnTo>
                    <a:pt x="1851" y="2924"/>
                  </a:lnTo>
                  <a:lnTo>
                    <a:pt x="1856" y="2923"/>
                  </a:lnTo>
                  <a:lnTo>
                    <a:pt x="1860" y="2926"/>
                  </a:lnTo>
                  <a:lnTo>
                    <a:pt x="1867" y="2929"/>
                  </a:lnTo>
                  <a:lnTo>
                    <a:pt x="1872" y="2928"/>
                  </a:lnTo>
                  <a:lnTo>
                    <a:pt x="1876" y="2923"/>
                  </a:lnTo>
                  <a:lnTo>
                    <a:pt x="1875" y="2912"/>
                  </a:lnTo>
                  <a:lnTo>
                    <a:pt x="1881" y="2898"/>
                  </a:lnTo>
                  <a:lnTo>
                    <a:pt x="1883" y="2892"/>
                  </a:lnTo>
                  <a:lnTo>
                    <a:pt x="1885" y="2888"/>
                  </a:lnTo>
                  <a:lnTo>
                    <a:pt x="1888" y="2887"/>
                  </a:lnTo>
                  <a:lnTo>
                    <a:pt x="1893" y="2887"/>
                  </a:lnTo>
                  <a:lnTo>
                    <a:pt x="1918" y="2888"/>
                  </a:lnTo>
                  <a:lnTo>
                    <a:pt x="1923" y="2887"/>
                  </a:lnTo>
                  <a:lnTo>
                    <a:pt x="1924" y="2887"/>
                  </a:lnTo>
                  <a:lnTo>
                    <a:pt x="1925" y="2881"/>
                  </a:lnTo>
                  <a:lnTo>
                    <a:pt x="1929" y="2873"/>
                  </a:lnTo>
                  <a:lnTo>
                    <a:pt x="1933" y="2861"/>
                  </a:lnTo>
                  <a:lnTo>
                    <a:pt x="1935" y="2852"/>
                  </a:lnTo>
                  <a:lnTo>
                    <a:pt x="1932" y="2843"/>
                  </a:lnTo>
                  <a:lnTo>
                    <a:pt x="1931" y="2830"/>
                  </a:lnTo>
                  <a:lnTo>
                    <a:pt x="1925" y="2825"/>
                  </a:lnTo>
                  <a:lnTo>
                    <a:pt x="1918" y="2823"/>
                  </a:lnTo>
                  <a:lnTo>
                    <a:pt x="1908" y="2815"/>
                  </a:lnTo>
                  <a:lnTo>
                    <a:pt x="1920" y="2810"/>
                  </a:lnTo>
                  <a:lnTo>
                    <a:pt x="1924" y="2809"/>
                  </a:lnTo>
                  <a:lnTo>
                    <a:pt x="1927" y="2800"/>
                  </a:lnTo>
                  <a:lnTo>
                    <a:pt x="1930" y="2799"/>
                  </a:lnTo>
                  <a:lnTo>
                    <a:pt x="1935" y="2799"/>
                  </a:lnTo>
                  <a:lnTo>
                    <a:pt x="1943" y="2805"/>
                  </a:lnTo>
                  <a:lnTo>
                    <a:pt x="1968" y="2815"/>
                  </a:lnTo>
                  <a:lnTo>
                    <a:pt x="1986" y="2823"/>
                  </a:lnTo>
                  <a:lnTo>
                    <a:pt x="2011" y="2840"/>
                  </a:lnTo>
                  <a:lnTo>
                    <a:pt x="2017" y="2840"/>
                  </a:lnTo>
                  <a:lnTo>
                    <a:pt x="2015" y="2835"/>
                  </a:lnTo>
                  <a:lnTo>
                    <a:pt x="2022" y="2827"/>
                  </a:lnTo>
                  <a:lnTo>
                    <a:pt x="2026" y="2821"/>
                  </a:lnTo>
                  <a:lnTo>
                    <a:pt x="2023" y="2807"/>
                  </a:lnTo>
                  <a:lnTo>
                    <a:pt x="2025" y="2804"/>
                  </a:lnTo>
                  <a:lnTo>
                    <a:pt x="2028" y="2799"/>
                  </a:lnTo>
                  <a:lnTo>
                    <a:pt x="2032" y="2797"/>
                  </a:lnTo>
                  <a:lnTo>
                    <a:pt x="2034" y="2789"/>
                  </a:lnTo>
                  <a:lnTo>
                    <a:pt x="2033" y="2776"/>
                  </a:lnTo>
                  <a:lnTo>
                    <a:pt x="2034" y="2771"/>
                  </a:lnTo>
                  <a:lnTo>
                    <a:pt x="2044" y="2765"/>
                  </a:lnTo>
                  <a:lnTo>
                    <a:pt x="2052" y="2758"/>
                  </a:lnTo>
                  <a:lnTo>
                    <a:pt x="2052" y="2753"/>
                  </a:lnTo>
                  <a:lnTo>
                    <a:pt x="2047" y="2705"/>
                  </a:lnTo>
                  <a:lnTo>
                    <a:pt x="2044" y="2704"/>
                  </a:lnTo>
                  <a:lnTo>
                    <a:pt x="2041" y="2699"/>
                  </a:lnTo>
                  <a:lnTo>
                    <a:pt x="2038" y="2697"/>
                  </a:lnTo>
                  <a:lnTo>
                    <a:pt x="2034" y="2697"/>
                  </a:lnTo>
                  <a:lnTo>
                    <a:pt x="2031" y="2686"/>
                  </a:lnTo>
                  <a:lnTo>
                    <a:pt x="2028" y="2685"/>
                  </a:lnTo>
                  <a:lnTo>
                    <a:pt x="2029" y="2676"/>
                  </a:lnTo>
                  <a:lnTo>
                    <a:pt x="2037" y="2670"/>
                  </a:lnTo>
                  <a:lnTo>
                    <a:pt x="2040" y="2666"/>
                  </a:lnTo>
                  <a:lnTo>
                    <a:pt x="2033" y="2663"/>
                  </a:lnTo>
                  <a:lnTo>
                    <a:pt x="2034" y="2652"/>
                  </a:lnTo>
                  <a:lnTo>
                    <a:pt x="2031" y="2645"/>
                  </a:lnTo>
                  <a:lnTo>
                    <a:pt x="2033" y="2633"/>
                  </a:lnTo>
                  <a:lnTo>
                    <a:pt x="2034" y="2623"/>
                  </a:lnTo>
                  <a:lnTo>
                    <a:pt x="2034" y="2609"/>
                  </a:lnTo>
                  <a:lnTo>
                    <a:pt x="2039" y="2608"/>
                  </a:lnTo>
                  <a:lnTo>
                    <a:pt x="2034" y="2596"/>
                  </a:lnTo>
                  <a:lnTo>
                    <a:pt x="2016" y="2597"/>
                  </a:lnTo>
                  <a:lnTo>
                    <a:pt x="2015" y="2596"/>
                  </a:lnTo>
                  <a:lnTo>
                    <a:pt x="2015" y="2592"/>
                  </a:lnTo>
                  <a:lnTo>
                    <a:pt x="2019" y="2587"/>
                  </a:lnTo>
                  <a:lnTo>
                    <a:pt x="2028" y="2577"/>
                  </a:lnTo>
                  <a:lnTo>
                    <a:pt x="2025" y="2572"/>
                  </a:lnTo>
                  <a:lnTo>
                    <a:pt x="2021" y="2566"/>
                  </a:lnTo>
                  <a:lnTo>
                    <a:pt x="2013" y="2566"/>
                  </a:lnTo>
                  <a:lnTo>
                    <a:pt x="2014" y="2557"/>
                  </a:lnTo>
                  <a:lnTo>
                    <a:pt x="2015" y="2550"/>
                  </a:lnTo>
                  <a:lnTo>
                    <a:pt x="2026" y="2550"/>
                  </a:lnTo>
                  <a:lnTo>
                    <a:pt x="2025" y="2555"/>
                  </a:lnTo>
                  <a:lnTo>
                    <a:pt x="2027" y="2555"/>
                  </a:lnTo>
                  <a:lnTo>
                    <a:pt x="2031" y="2549"/>
                  </a:lnTo>
                  <a:lnTo>
                    <a:pt x="2037" y="2529"/>
                  </a:lnTo>
                  <a:lnTo>
                    <a:pt x="2032" y="2526"/>
                  </a:lnTo>
                  <a:lnTo>
                    <a:pt x="2011" y="2521"/>
                  </a:lnTo>
                  <a:lnTo>
                    <a:pt x="2015" y="2512"/>
                  </a:lnTo>
                  <a:lnTo>
                    <a:pt x="2016" y="2498"/>
                  </a:lnTo>
                  <a:lnTo>
                    <a:pt x="2019" y="2494"/>
                  </a:lnTo>
                  <a:lnTo>
                    <a:pt x="2029" y="2490"/>
                  </a:lnTo>
                  <a:lnTo>
                    <a:pt x="2031" y="2486"/>
                  </a:lnTo>
                  <a:lnTo>
                    <a:pt x="2028" y="2473"/>
                  </a:lnTo>
                  <a:lnTo>
                    <a:pt x="2043" y="2472"/>
                  </a:lnTo>
                  <a:lnTo>
                    <a:pt x="2046" y="2465"/>
                  </a:lnTo>
                  <a:lnTo>
                    <a:pt x="2052" y="2456"/>
                  </a:lnTo>
                  <a:lnTo>
                    <a:pt x="2052" y="2447"/>
                  </a:lnTo>
                  <a:lnTo>
                    <a:pt x="2045" y="2448"/>
                  </a:lnTo>
                  <a:lnTo>
                    <a:pt x="2047" y="2442"/>
                  </a:lnTo>
                  <a:lnTo>
                    <a:pt x="2044" y="2438"/>
                  </a:lnTo>
                  <a:lnTo>
                    <a:pt x="2047" y="2432"/>
                  </a:lnTo>
                  <a:lnTo>
                    <a:pt x="2056" y="2414"/>
                  </a:lnTo>
                  <a:lnTo>
                    <a:pt x="2053" y="2407"/>
                  </a:lnTo>
                  <a:lnTo>
                    <a:pt x="2043" y="2405"/>
                  </a:lnTo>
                  <a:lnTo>
                    <a:pt x="2045" y="2401"/>
                  </a:lnTo>
                  <a:lnTo>
                    <a:pt x="2050" y="2404"/>
                  </a:lnTo>
                  <a:lnTo>
                    <a:pt x="2052" y="2394"/>
                  </a:lnTo>
                  <a:lnTo>
                    <a:pt x="2056" y="2390"/>
                  </a:lnTo>
                  <a:lnTo>
                    <a:pt x="2062" y="2384"/>
                  </a:lnTo>
                  <a:lnTo>
                    <a:pt x="2059" y="2369"/>
                  </a:lnTo>
                  <a:lnTo>
                    <a:pt x="2052" y="2363"/>
                  </a:lnTo>
                  <a:lnTo>
                    <a:pt x="2050" y="2355"/>
                  </a:lnTo>
                  <a:lnTo>
                    <a:pt x="2047" y="2353"/>
                  </a:lnTo>
                  <a:lnTo>
                    <a:pt x="2044" y="2352"/>
                  </a:lnTo>
                  <a:lnTo>
                    <a:pt x="2043" y="2346"/>
                  </a:lnTo>
                  <a:lnTo>
                    <a:pt x="2052" y="2345"/>
                  </a:lnTo>
                  <a:lnTo>
                    <a:pt x="2053" y="2336"/>
                  </a:lnTo>
                  <a:lnTo>
                    <a:pt x="2055" y="2336"/>
                  </a:lnTo>
                  <a:lnTo>
                    <a:pt x="2057" y="2331"/>
                  </a:lnTo>
                  <a:lnTo>
                    <a:pt x="2068" y="2330"/>
                  </a:lnTo>
                  <a:lnTo>
                    <a:pt x="2064" y="2325"/>
                  </a:lnTo>
                  <a:lnTo>
                    <a:pt x="2064" y="2315"/>
                  </a:lnTo>
                  <a:lnTo>
                    <a:pt x="2065" y="2311"/>
                  </a:lnTo>
                  <a:lnTo>
                    <a:pt x="2063" y="2305"/>
                  </a:lnTo>
                  <a:lnTo>
                    <a:pt x="2062" y="2299"/>
                  </a:lnTo>
                  <a:lnTo>
                    <a:pt x="2064" y="2297"/>
                  </a:lnTo>
                  <a:lnTo>
                    <a:pt x="2086" y="2304"/>
                  </a:lnTo>
                  <a:lnTo>
                    <a:pt x="2079" y="2285"/>
                  </a:lnTo>
                  <a:lnTo>
                    <a:pt x="2085" y="2279"/>
                  </a:lnTo>
                  <a:lnTo>
                    <a:pt x="2083" y="2273"/>
                  </a:lnTo>
                  <a:lnTo>
                    <a:pt x="2085" y="2266"/>
                  </a:lnTo>
                  <a:lnTo>
                    <a:pt x="2089" y="2264"/>
                  </a:lnTo>
                  <a:lnTo>
                    <a:pt x="2092" y="2257"/>
                  </a:lnTo>
                  <a:lnTo>
                    <a:pt x="2106" y="2256"/>
                  </a:lnTo>
                  <a:lnTo>
                    <a:pt x="2110" y="2263"/>
                  </a:lnTo>
                  <a:lnTo>
                    <a:pt x="2114" y="2270"/>
                  </a:lnTo>
                  <a:lnTo>
                    <a:pt x="2114" y="2276"/>
                  </a:lnTo>
                  <a:lnTo>
                    <a:pt x="2118" y="2282"/>
                  </a:lnTo>
                  <a:lnTo>
                    <a:pt x="2131" y="2281"/>
                  </a:lnTo>
                  <a:lnTo>
                    <a:pt x="2131" y="2275"/>
                  </a:lnTo>
                  <a:lnTo>
                    <a:pt x="2141" y="2269"/>
                  </a:lnTo>
                  <a:lnTo>
                    <a:pt x="2159" y="2268"/>
                  </a:lnTo>
                  <a:lnTo>
                    <a:pt x="2174" y="2265"/>
                  </a:lnTo>
                  <a:lnTo>
                    <a:pt x="2176" y="2264"/>
                  </a:lnTo>
                  <a:lnTo>
                    <a:pt x="2186" y="2273"/>
                  </a:lnTo>
                  <a:lnTo>
                    <a:pt x="2190" y="2276"/>
                  </a:lnTo>
                  <a:lnTo>
                    <a:pt x="2190" y="2277"/>
                  </a:lnTo>
                  <a:lnTo>
                    <a:pt x="2204" y="2282"/>
                  </a:lnTo>
                  <a:lnTo>
                    <a:pt x="2213" y="2277"/>
                  </a:lnTo>
                  <a:lnTo>
                    <a:pt x="2219" y="2287"/>
                  </a:lnTo>
                  <a:lnTo>
                    <a:pt x="2242" y="2286"/>
                  </a:lnTo>
                  <a:lnTo>
                    <a:pt x="2250" y="2287"/>
                  </a:lnTo>
                  <a:lnTo>
                    <a:pt x="2251" y="2282"/>
                  </a:lnTo>
                  <a:lnTo>
                    <a:pt x="2249" y="2280"/>
                  </a:lnTo>
                  <a:lnTo>
                    <a:pt x="2246" y="2279"/>
                  </a:lnTo>
                  <a:lnTo>
                    <a:pt x="2250" y="2274"/>
                  </a:lnTo>
                  <a:lnTo>
                    <a:pt x="2251" y="2266"/>
                  </a:lnTo>
                  <a:lnTo>
                    <a:pt x="2256" y="2257"/>
                  </a:lnTo>
                  <a:lnTo>
                    <a:pt x="2257" y="2254"/>
                  </a:lnTo>
                  <a:lnTo>
                    <a:pt x="2254" y="2248"/>
                  </a:lnTo>
                  <a:lnTo>
                    <a:pt x="2252" y="2232"/>
                  </a:lnTo>
                  <a:lnTo>
                    <a:pt x="2256" y="2230"/>
                  </a:lnTo>
                  <a:lnTo>
                    <a:pt x="2261" y="2224"/>
                  </a:lnTo>
                  <a:lnTo>
                    <a:pt x="2262" y="2227"/>
                  </a:lnTo>
                  <a:lnTo>
                    <a:pt x="2266" y="2227"/>
                  </a:lnTo>
                  <a:lnTo>
                    <a:pt x="2270" y="2223"/>
                  </a:lnTo>
                  <a:lnTo>
                    <a:pt x="2269" y="2220"/>
                  </a:lnTo>
                  <a:lnTo>
                    <a:pt x="2270" y="2209"/>
                  </a:lnTo>
                  <a:lnTo>
                    <a:pt x="2281" y="2193"/>
                  </a:lnTo>
                  <a:lnTo>
                    <a:pt x="2279" y="2192"/>
                  </a:lnTo>
                  <a:lnTo>
                    <a:pt x="2278" y="2185"/>
                  </a:lnTo>
                  <a:lnTo>
                    <a:pt x="2290" y="2170"/>
                  </a:lnTo>
                  <a:lnTo>
                    <a:pt x="2293" y="2157"/>
                  </a:lnTo>
                  <a:lnTo>
                    <a:pt x="2298" y="2152"/>
                  </a:lnTo>
                  <a:lnTo>
                    <a:pt x="2303" y="2161"/>
                  </a:lnTo>
                  <a:lnTo>
                    <a:pt x="2306" y="2158"/>
                  </a:lnTo>
                  <a:lnTo>
                    <a:pt x="2311" y="2150"/>
                  </a:lnTo>
                  <a:lnTo>
                    <a:pt x="2317" y="2148"/>
                  </a:lnTo>
                  <a:lnTo>
                    <a:pt x="2309" y="2139"/>
                  </a:lnTo>
                  <a:lnTo>
                    <a:pt x="2284" y="2128"/>
                  </a:lnTo>
                  <a:lnTo>
                    <a:pt x="2276" y="2123"/>
                  </a:lnTo>
                  <a:lnTo>
                    <a:pt x="2278" y="2117"/>
                  </a:lnTo>
                  <a:lnTo>
                    <a:pt x="2275" y="2111"/>
                  </a:lnTo>
                  <a:lnTo>
                    <a:pt x="2273" y="2109"/>
                  </a:lnTo>
                  <a:lnTo>
                    <a:pt x="2264" y="2105"/>
                  </a:lnTo>
                  <a:lnTo>
                    <a:pt x="2261" y="2101"/>
                  </a:lnTo>
                  <a:lnTo>
                    <a:pt x="2258" y="2093"/>
                  </a:lnTo>
                  <a:lnTo>
                    <a:pt x="2258" y="2089"/>
                  </a:lnTo>
                  <a:lnTo>
                    <a:pt x="2260" y="2085"/>
                  </a:lnTo>
                  <a:lnTo>
                    <a:pt x="2266" y="2081"/>
                  </a:lnTo>
                  <a:lnTo>
                    <a:pt x="2267" y="2079"/>
                  </a:lnTo>
                  <a:lnTo>
                    <a:pt x="2266" y="2074"/>
                  </a:lnTo>
                  <a:lnTo>
                    <a:pt x="2254" y="2055"/>
                  </a:lnTo>
                  <a:lnTo>
                    <a:pt x="2254" y="2050"/>
                  </a:lnTo>
                  <a:lnTo>
                    <a:pt x="2257" y="2044"/>
                  </a:lnTo>
                  <a:lnTo>
                    <a:pt x="2269" y="2037"/>
                  </a:lnTo>
                  <a:lnTo>
                    <a:pt x="2269" y="2027"/>
                  </a:lnTo>
                  <a:lnTo>
                    <a:pt x="2266" y="2020"/>
                  </a:lnTo>
                  <a:lnTo>
                    <a:pt x="2260" y="2010"/>
                  </a:lnTo>
                  <a:lnTo>
                    <a:pt x="2257" y="2002"/>
                  </a:lnTo>
                  <a:lnTo>
                    <a:pt x="2255" y="1982"/>
                  </a:lnTo>
                  <a:lnTo>
                    <a:pt x="2254" y="1968"/>
                  </a:lnTo>
                  <a:lnTo>
                    <a:pt x="2269" y="1954"/>
                  </a:lnTo>
                  <a:lnTo>
                    <a:pt x="2274" y="1953"/>
                  </a:lnTo>
                  <a:lnTo>
                    <a:pt x="2279" y="1954"/>
                  </a:lnTo>
                  <a:lnTo>
                    <a:pt x="2282" y="1961"/>
                  </a:lnTo>
                  <a:lnTo>
                    <a:pt x="2291" y="1965"/>
                  </a:lnTo>
                  <a:lnTo>
                    <a:pt x="2297" y="1965"/>
                  </a:lnTo>
                  <a:lnTo>
                    <a:pt x="2312" y="1959"/>
                  </a:lnTo>
                  <a:lnTo>
                    <a:pt x="2317" y="1958"/>
                  </a:lnTo>
                  <a:lnTo>
                    <a:pt x="2320" y="1959"/>
                  </a:lnTo>
                  <a:lnTo>
                    <a:pt x="2321" y="1962"/>
                  </a:lnTo>
                  <a:lnTo>
                    <a:pt x="2322" y="1968"/>
                  </a:lnTo>
                  <a:lnTo>
                    <a:pt x="2323" y="1971"/>
                  </a:lnTo>
                  <a:lnTo>
                    <a:pt x="2327" y="1971"/>
                  </a:lnTo>
                  <a:lnTo>
                    <a:pt x="2341" y="1966"/>
                  </a:lnTo>
                  <a:lnTo>
                    <a:pt x="2343" y="1958"/>
                  </a:lnTo>
                  <a:lnTo>
                    <a:pt x="2341" y="1944"/>
                  </a:lnTo>
                  <a:lnTo>
                    <a:pt x="2341" y="1940"/>
                  </a:lnTo>
                  <a:lnTo>
                    <a:pt x="2354" y="1931"/>
                  </a:lnTo>
                  <a:lnTo>
                    <a:pt x="2371" y="1928"/>
                  </a:lnTo>
                  <a:lnTo>
                    <a:pt x="2394" y="1931"/>
                  </a:lnTo>
                  <a:lnTo>
                    <a:pt x="2405" y="1935"/>
                  </a:lnTo>
                  <a:lnTo>
                    <a:pt x="2405" y="1923"/>
                  </a:lnTo>
                  <a:lnTo>
                    <a:pt x="2402" y="1914"/>
                  </a:lnTo>
                  <a:lnTo>
                    <a:pt x="2402" y="1907"/>
                  </a:lnTo>
                  <a:lnTo>
                    <a:pt x="2402" y="1902"/>
                  </a:lnTo>
                  <a:lnTo>
                    <a:pt x="2406" y="1901"/>
                  </a:lnTo>
                  <a:lnTo>
                    <a:pt x="2412" y="1897"/>
                  </a:lnTo>
                  <a:lnTo>
                    <a:pt x="2414" y="1895"/>
                  </a:lnTo>
                  <a:lnTo>
                    <a:pt x="2413" y="1884"/>
                  </a:lnTo>
                  <a:lnTo>
                    <a:pt x="2413" y="1873"/>
                  </a:lnTo>
                  <a:lnTo>
                    <a:pt x="2413" y="1870"/>
                  </a:lnTo>
                  <a:lnTo>
                    <a:pt x="2412" y="1867"/>
                  </a:lnTo>
                  <a:lnTo>
                    <a:pt x="2408" y="1866"/>
                  </a:lnTo>
                  <a:lnTo>
                    <a:pt x="2396" y="1869"/>
                  </a:lnTo>
                  <a:lnTo>
                    <a:pt x="2390" y="1867"/>
                  </a:lnTo>
                  <a:lnTo>
                    <a:pt x="2387" y="1863"/>
                  </a:lnTo>
                  <a:lnTo>
                    <a:pt x="2384" y="1858"/>
                  </a:lnTo>
                  <a:lnTo>
                    <a:pt x="2383" y="1845"/>
                  </a:lnTo>
                  <a:lnTo>
                    <a:pt x="2383" y="1828"/>
                  </a:lnTo>
                  <a:lnTo>
                    <a:pt x="2387" y="1812"/>
                  </a:lnTo>
                  <a:lnTo>
                    <a:pt x="2385" y="1789"/>
                  </a:lnTo>
                  <a:lnTo>
                    <a:pt x="2388" y="1783"/>
                  </a:lnTo>
                  <a:lnTo>
                    <a:pt x="2393" y="1778"/>
                  </a:lnTo>
                  <a:lnTo>
                    <a:pt x="2396" y="1778"/>
                  </a:lnTo>
                  <a:lnTo>
                    <a:pt x="2403" y="1780"/>
                  </a:lnTo>
                  <a:lnTo>
                    <a:pt x="2413" y="1765"/>
                  </a:lnTo>
                  <a:lnTo>
                    <a:pt x="2420" y="1762"/>
                  </a:lnTo>
                  <a:lnTo>
                    <a:pt x="2426" y="1760"/>
                  </a:lnTo>
                  <a:lnTo>
                    <a:pt x="2433" y="1751"/>
                  </a:lnTo>
                  <a:lnTo>
                    <a:pt x="2447" y="1758"/>
                  </a:lnTo>
                  <a:lnTo>
                    <a:pt x="2457" y="1758"/>
                  </a:lnTo>
                  <a:lnTo>
                    <a:pt x="2472" y="1753"/>
                  </a:lnTo>
                  <a:lnTo>
                    <a:pt x="2480" y="1753"/>
                  </a:lnTo>
                  <a:lnTo>
                    <a:pt x="2493" y="1758"/>
                  </a:lnTo>
                  <a:lnTo>
                    <a:pt x="2510" y="1763"/>
                  </a:lnTo>
                  <a:lnTo>
                    <a:pt x="2503" y="1746"/>
                  </a:lnTo>
                  <a:lnTo>
                    <a:pt x="2497" y="1744"/>
                  </a:lnTo>
                  <a:lnTo>
                    <a:pt x="2495" y="1738"/>
                  </a:lnTo>
                  <a:lnTo>
                    <a:pt x="2502" y="1735"/>
                  </a:lnTo>
                  <a:lnTo>
                    <a:pt x="2501" y="1726"/>
                  </a:lnTo>
                  <a:lnTo>
                    <a:pt x="2511" y="1722"/>
                  </a:lnTo>
                  <a:lnTo>
                    <a:pt x="2514" y="1720"/>
                  </a:lnTo>
                  <a:lnTo>
                    <a:pt x="2521" y="1718"/>
                  </a:lnTo>
                  <a:lnTo>
                    <a:pt x="2515" y="1702"/>
                  </a:lnTo>
                  <a:lnTo>
                    <a:pt x="2513" y="1688"/>
                  </a:lnTo>
                  <a:lnTo>
                    <a:pt x="2509" y="1685"/>
                  </a:lnTo>
                  <a:lnTo>
                    <a:pt x="2498" y="1682"/>
                  </a:lnTo>
                  <a:lnTo>
                    <a:pt x="2493" y="1684"/>
                  </a:lnTo>
                  <a:lnTo>
                    <a:pt x="2492" y="1681"/>
                  </a:lnTo>
                  <a:lnTo>
                    <a:pt x="2479" y="1681"/>
                  </a:lnTo>
                  <a:lnTo>
                    <a:pt x="2472" y="1684"/>
                  </a:lnTo>
                  <a:lnTo>
                    <a:pt x="2467" y="1685"/>
                  </a:lnTo>
                  <a:lnTo>
                    <a:pt x="2460" y="1687"/>
                  </a:lnTo>
                  <a:lnTo>
                    <a:pt x="2459" y="1684"/>
                  </a:lnTo>
                  <a:lnTo>
                    <a:pt x="2462" y="1678"/>
                  </a:lnTo>
                  <a:lnTo>
                    <a:pt x="2463" y="1669"/>
                  </a:lnTo>
                  <a:lnTo>
                    <a:pt x="2468" y="1652"/>
                  </a:lnTo>
                  <a:lnTo>
                    <a:pt x="2461" y="1647"/>
                  </a:lnTo>
                  <a:lnTo>
                    <a:pt x="2461" y="1640"/>
                  </a:lnTo>
                  <a:lnTo>
                    <a:pt x="2460" y="1626"/>
                  </a:lnTo>
                  <a:lnTo>
                    <a:pt x="2455" y="1625"/>
                  </a:lnTo>
                  <a:lnTo>
                    <a:pt x="2465" y="1622"/>
                  </a:lnTo>
                  <a:lnTo>
                    <a:pt x="2466" y="1605"/>
                  </a:lnTo>
                  <a:lnTo>
                    <a:pt x="2461" y="1604"/>
                  </a:lnTo>
                  <a:lnTo>
                    <a:pt x="2455" y="1604"/>
                  </a:lnTo>
                  <a:lnTo>
                    <a:pt x="2451" y="1607"/>
                  </a:lnTo>
                  <a:lnTo>
                    <a:pt x="2445" y="1601"/>
                  </a:lnTo>
                  <a:lnTo>
                    <a:pt x="2442" y="1598"/>
                  </a:lnTo>
                  <a:lnTo>
                    <a:pt x="2432" y="1598"/>
                  </a:lnTo>
                  <a:lnTo>
                    <a:pt x="2432" y="1585"/>
                  </a:lnTo>
                  <a:lnTo>
                    <a:pt x="2426" y="1580"/>
                  </a:lnTo>
                  <a:lnTo>
                    <a:pt x="2415" y="1578"/>
                  </a:lnTo>
                  <a:lnTo>
                    <a:pt x="2406" y="1579"/>
                  </a:lnTo>
                  <a:lnTo>
                    <a:pt x="2403" y="1571"/>
                  </a:lnTo>
                  <a:lnTo>
                    <a:pt x="2413" y="1567"/>
                  </a:lnTo>
                  <a:lnTo>
                    <a:pt x="2412" y="1563"/>
                  </a:lnTo>
                  <a:lnTo>
                    <a:pt x="2408" y="1560"/>
                  </a:lnTo>
                  <a:lnTo>
                    <a:pt x="2408" y="1554"/>
                  </a:lnTo>
                  <a:lnTo>
                    <a:pt x="2407" y="1553"/>
                  </a:lnTo>
                  <a:lnTo>
                    <a:pt x="2393" y="1551"/>
                  </a:lnTo>
                  <a:lnTo>
                    <a:pt x="2382" y="1551"/>
                  </a:lnTo>
                  <a:lnTo>
                    <a:pt x="2379" y="1534"/>
                  </a:lnTo>
                  <a:lnTo>
                    <a:pt x="2377" y="1531"/>
                  </a:lnTo>
                  <a:lnTo>
                    <a:pt x="2375" y="1532"/>
                  </a:lnTo>
                  <a:lnTo>
                    <a:pt x="2370" y="1530"/>
                  </a:lnTo>
                  <a:lnTo>
                    <a:pt x="2366" y="1533"/>
                  </a:lnTo>
                  <a:lnTo>
                    <a:pt x="2371" y="1553"/>
                  </a:lnTo>
                  <a:lnTo>
                    <a:pt x="2370" y="1555"/>
                  </a:lnTo>
                  <a:lnTo>
                    <a:pt x="2360" y="1556"/>
                  </a:lnTo>
                  <a:lnTo>
                    <a:pt x="2360" y="1559"/>
                  </a:lnTo>
                  <a:lnTo>
                    <a:pt x="2364" y="1565"/>
                  </a:lnTo>
                  <a:lnTo>
                    <a:pt x="2363" y="1567"/>
                  </a:lnTo>
                  <a:lnTo>
                    <a:pt x="2357" y="1572"/>
                  </a:lnTo>
                  <a:lnTo>
                    <a:pt x="2351" y="1572"/>
                  </a:lnTo>
                  <a:lnTo>
                    <a:pt x="2343" y="1578"/>
                  </a:lnTo>
                  <a:lnTo>
                    <a:pt x="2337" y="1575"/>
                  </a:lnTo>
                  <a:lnTo>
                    <a:pt x="2333" y="1580"/>
                  </a:lnTo>
                  <a:lnTo>
                    <a:pt x="2325" y="1587"/>
                  </a:lnTo>
                  <a:lnTo>
                    <a:pt x="2315" y="1598"/>
                  </a:lnTo>
                  <a:lnTo>
                    <a:pt x="2308" y="1601"/>
                  </a:lnTo>
                  <a:lnTo>
                    <a:pt x="2298" y="1601"/>
                  </a:lnTo>
                  <a:lnTo>
                    <a:pt x="2291" y="1596"/>
                  </a:lnTo>
                  <a:lnTo>
                    <a:pt x="2290" y="1592"/>
                  </a:lnTo>
                  <a:lnTo>
                    <a:pt x="2274" y="1604"/>
                  </a:lnTo>
                  <a:lnTo>
                    <a:pt x="2266" y="1605"/>
                  </a:lnTo>
                  <a:lnTo>
                    <a:pt x="2263" y="1613"/>
                  </a:lnTo>
                  <a:lnTo>
                    <a:pt x="2251" y="1614"/>
                  </a:lnTo>
                  <a:lnTo>
                    <a:pt x="2242" y="1611"/>
                  </a:lnTo>
                  <a:lnTo>
                    <a:pt x="2242" y="1581"/>
                  </a:lnTo>
                  <a:lnTo>
                    <a:pt x="2234" y="1581"/>
                  </a:lnTo>
                  <a:lnTo>
                    <a:pt x="2232" y="1572"/>
                  </a:lnTo>
                  <a:lnTo>
                    <a:pt x="2224" y="1571"/>
                  </a:lnTo>
                  <a:lnTo>
                    <a:pt x="2206" y="1536"/>
                  </a:lnTo>
                  <a:lnTo>
                    <a:pt x="2191" y="1541"/>
                  </a:lnTo>
                  <a:lnTo>
                    <a:pt x="2183" y="1539"/>
                  </a:lnTo>
                  <a:lnTo>
                    <a:pt x="2183" y="1519"/>
                  </a:lnTo>
                  <a:lnTo>
                    <a:pt x="2174" y="1507"/>
                  </a:lnTo>
                  <a:lnTo>
                    <a:pt x="2165" y="1510"/>
                  </a:lnTo>
                  <a:lnTo>
                    <a:pt x="2161" y="1501"/>
                  </a:lnTo>
                  <a:lnTo>
                    <a:pt x="2161" y="1494"/>
                  </a:lnTo>
                  <a:lnTo>
                    <a:pt x="2158" y="1483"/>
                  </a:lnTo>
                  <a:lnTo>
                    <a:pt x="2158" y="1478"/>
                  </a:lnTo>
                  <a:lnTo>
                    <a:pt x="2149" y="1472"/>
                  </a:lnTo>
                  <a:lnTo>
                    <a:pt x="2143" y="1473"/>
                  </a:lnTo>
                  <a:lnTo>
                    <a:pt x="2136" y="1470"/>
                  </a:lnTo>
                  <a:lnTo>
                    <a:pt x="2125" y="1470"/>
                  </a:lnTo>
                  <a:lnTo>
                    <a:pt x="2112" y="1456"/>
                  </a:lnTo>
                  <a:lnTo>
                    <a:pt x="2110" y="1458"/>
                  </a:lnTo>
                  <a:lnTo>
                    <a:pt x="2110" y="1466"/>
                  </a:lnTo>
                  <a:lnTo>
                    <a:pt x="2100" y="1464"/>
                  </a:lnTo>
                  <a:lnTo>
                    <a:pt x="2093" y="1462"/>
                  </a:lnTo>
                  <a:lnTo>
                    <a:pt x="2086" y="1465"/>
                  </a:lnTo>
                  <a:lnTo>
                    <a:pt x="2087" y="1444"/>
                  </a:lnTo>
                  <a:lnTo>
                    <a:pt x="2083" y="1435"/>
                  </a:lnTo>
                  <a:lnTo>
                    <a:pt x="2075" y="1438"/>
                  </a:lnTo>
                  <a:lnTo>
                    <a:pt x="2069" y="1436"/>
                  </a:lnTo>
                  <a:lnTo>
                    <a:pt x="2064" y="1423"/>
                  </a:lnTo>
                  <a:lnTo>
                    <a:pt x="2056" y="1418"/>
                  </a:lnTo>
                  <a:lnTo>
                    <a:pt x="2043" y="1417"/>
                  </a:lnTo>
                  <a:lnTo>
                    <a:pt x="2034" y="1418"/>
                  </a:lnTo>
                  <a:lnTo>
                    <a:pt x="2032" y="1414"/>
                  </a:lnTo>
                  <a:lnTo>
                    <a:pt x="2028" y="1418"/>
                  </a:lnTo>
                  <a:lnTo>
                    <a:pt x="2026" y="1426"/>
                  </a:lnTo>
                  <a:lnTo>
                    <a:pt x="2019" y="1434"/>
                  </a:lnTo>
                  <a:lnTo>
                    <a:pt x="2015" y="1434"/>
                  </a:lnTo>
                  <a:lnTo>
                    <a:pt x="2015" y="1446"/>
                  </a:lnTo>
                  <a:lnTo>
                    <a:pt x="2014" y="1452"/>
                  </a:lnTo>
                  <a:lnTo>
                    <a:pt x="2002" y="1453"/>
                  </a:lnTo>
                  <a:lnTo>
                    <a:pt x="1996" y="1448"/>
                  </a:lnTo>
                  <a:lnTo>
                    <a:pt x="1983" y="1452"/>
                  </a:lnTo>
                  <a:lnTo>
                    <a:pt x="1981" y="1459"/>
                  </a:lnTo>
                  <a:lnTo>
                    <a:pt x="1974" y="1460"/>
                  </a:lnTo>
                  <a:lnTo>
                    <a:pt x="1973" y="1464"/>
                  </a:lnTo>
                  <a:lnTo>
                    <a:pt x="1969" y="1464"/>
                  </a:lnTo>
                  <a:lnTo>
                    <a:pt x="1967" y="1460"/>
                  </a:lnTo>
                  <a:lnTo>
                    <a:pt x="1959" y="1465"/>
                  </a:lnTo>
                  <a:lnTo>
                    <a:pt x="1955" y="1461"/>
                  </a:lnTo>
                  <a:lnTo>
                    <a:pt x="1954" y="1456"/>
                  </a:lnTo>
                  <a:lnTo>
                    <a:pt x="1957" y="1447"/>
                  </a:lnTo>
                  <a:lnTo>
                    <a:pt x="1954" y="1441"/>
                  </a:lnTo>
                  <a:lnTo>
                    <a:pt x="1951" y="1432"/>
                  </a:lnTo>
                  <a:lnTo>
                    <a:pt x="1947" y="1429"/>
                  </a:lnTo>
                  <a:lnTo>
                    <a:pt x="1948" y="1422"/>
                  </a:lnTo>
                  <a:lnTo>
                    <a:pt x="1948" y="1419"/>
                  </a:lnTo>
                  <a:lnTo>
                    <a:pt x="1948" y="1412"/>
                  </a:lnTo>
                  <a:lnTo>
                    <a:pt x="1948" y="1405"/>
                  </a:lnTo>
                  <a:lnTo>
                    <a:pt x="1954" y="1396"/>
                  </a:lnTo>
                  <a:lnTo>
                    <a:pt x="1951" y="1385"/>
                  </a:lnTo>
                  <a:lnTo>
                    <a:pt x="1948" y="1376"/>
                  </a:lnTo>
                  <a:lnTo>
                    <a:pt x="1942" y="1379"/>
                  </a:lnTo>
                  <a:lnTo>
                    <a:pt x="1938" y="1373"/>
                  </a:lnTo>
                  <a:lnTo>
                    <a:pt x="1932" y="1370"/>
                  </a:lnTo>
                  <a:lnTo>
                    <a:pt x="1924" y="1372"/>
                  </a:lnTo>
                  <a:lnTo>
                    <a:pt x="1917" y="1379"/>
                  </a:lnTo>
                  <a:lnTo>
                    <a:pt x="1915" y="1385"/>
                  </a:lnTo>
                  <a:lnTo>
                    <a:pt x="1918" y="1390"/>
                  </a:lnTo>
                  <a:lnTo>
                    <a:pt x="1920" y="1399"/>
                  </a:lnTo>
                  <a:lnTo>
                    <a:pt x="1894" y="1429"/>
                  </a:lnTo>
                  <a:lnTo>
                    <a:pt x="1883" y="1435"/>
                  </a:lnTo>
                  <a:lnTo>
                    <a:pt x="1872" y="1444"/>
                  </a:lnTo>
                  <a:lnTo>
                    <a:pt x="1863" y="1456"/>
                  </a:lnTo>
                  <a:lnTo>
                    <a:pt x="1847" y="1450"/>
                  </a:lnTo>
                  <a:lnTo>
                    <a:pt x="1841" y="1455"/>
                  </a:lnTo>
                  <a:lnTo>
                    <a:pt x="1835" y="1458"/>
                  </a:lnTo>
                  <a:lnTo>
                    <a:pt x="1821" y="1459"/>
                  </a:lnTo>
                  <a:lnTo>
                    <a:pt x="1816" y="1455"/>
                  </a:lnTo>
                  <a:lnTo>
                    <a:pt x="1815" y="1444"/>
                  </a:lnTo>
                  <a:lnTo>
                    <a:pt x="1816" y="1441"/>
                  </a:lnTo>
                  <a:lnTo>
                    <a:pt x="1812" y="1432"/>
                  </a:lnTo>
                  <a:lnTo>
                    <a:pt x="1798" y="1434"/>
                  </a:lnTo>
                  <a:lnTo>
                    <a:pt x="1781" y="1428"/>
                  </a:lnTo>
                  <a:lnTo>
                    <a:pt x="1757" y="1431"/>
                  </a:lnTo>
                  <a:lnTo>
                    <a:pt x="1755" y="1428"/>
                  </a:lnTo>
                  <a:lnTo>
                    <a:pt x="1756" y="1422"/>
                  </a:lnTo>
                  <a:lnTo>
                    <a:pt x="1744" y="1425"/>
                  </a:lnTo>
                  <a:lnTo>
                    <a:pt x="1732" y="1418"/>
                  </a:lnTo>
                  <a:lnTo>
                    <a:pt x="1733" y="1409"/>
                  </a:lnTo>
                  <a:lnTo>
                    <a:pt x="1731" y="1406"/>
                  </a:lnTo>
                  <a:lnTo>
                    <a:pt x="1732" y="1402"/>
                  </a:lnTo>
                  <a:lnTo>
                    <a:pt x="1738" y="1399"/>
                  </a:lnTo>
                  <a:lnTo>
                    <a:pt x="1739" y="1393"/>
                  </a:lnTo>
                  <a:lnTo>
                    <a:pt x="1740" y="1384"/>
                  </a:lnTo>
                  <a:lnTo>
                    <a:pt x="1732" y="1373"/>
                  </a:lnTo>
                  <a:lnTo>
                    <a:pt x="1728" y="1376"/>
                  </a:lnTo>
                  <a:lnTo>
                    <a:pt x="1720" y="1376"/>
                  </a:lnTo>
                  <a:lnTo>
                    <a:pt x="1709" y="1378"/>
                  </a:lnTo>
                  <a:lnTo>
                    <a:pt x="1707" y="1383"/>
                  </a:lnTo>
                  <a:lnTo>
                    <a:pt x="1686" y="1381"/>
                  </a:lnTo>
                  <a:lnTo>
                    <a:pt x="1677" y="1375"/>
                  </a:lnTo>
                  <a:lnTo>
                    <a:pt x="1664" y="1377"/>
                  </a:lnTo>
                  <a:lnTo>
                    <a:pt x="1661" y="1379"/>
                  </a:lnTo>
                  <a:lnTo>
                    <a:pt x="1660" y="1393"/>
                  </a:lnTo>
                  <a:lnTo>
                    <a:pt x="1653" y="1391"/>
                  </a:lnTo>
                  <a:lnTo>
                    <a:pt x="1652" y="1381"/>
                  </a:lnTo>
                  <a:lnTo>
                    <a:pt x="1650" y="1377"/>
                  </a:lnTo>
                  <a:lnTo>
                    <a:pt x="1650" y="1365"/>
                  </a:lnTo>
                  <a:lnTo>
                    <a:pt x="1656" y="1358"/>
                  </a:lnTo>
                  <a:lnTo>
                    <a:pt x="1658" y="1352"/>
                  </a:lnTo>
                  <a:lnTo>
                    <a:pt x="1656" y="1348"/>
                  </a:lnTo>
                  <a:lnTo>
                    <a:pt x="1655" y="1348"/>
                  </a:lnTo>
                  <a:lnTo>
                    <a:pt x="1652" y="1347"/>
                  </a:lnTo>
                  <a:lnTo>
                    <a:pt x="1649" y="1348"/>
                  </a:lnTo>
                  <a:lnTo>
                    <a:pt x="1646" y="1352"/>
                  </a:lnTo>
                  <a:lnTo>
                    <a:pt x="1643" y="1354"/>
                  </a:lnTo>
                  <a:lnTo>
                    <a:pt x="1643" y="1360"/>
                  </a:lnTo>
                  <a:lnTo>
                    <a:pt x="1642" y="1364"/>
                  </a:lnTo>
                  <a:lnTo>
                    <a:pt x="1641" y="1365"/>
                  </a:lnTo>
                  <a:lnTo>
                    <a:pt x="1634" y="1363"/>
                  </a:lnTo>
                  <a:lnTo>
                    <a:pt x="1632" y="1359"/>
                  </a:lnTo>
                  <a:lnTo>
                    <a:pt x="1632" y="1348"/>
                  </a:lnTo>
                  <a:lnTo>
                    <a:pt x="1625" y="1348"/>
                  </a:lnTo>
                  <a:lnTo>
                    <a:pt x="1625" y="1354"/>
                  </a:lnTo>
                  <a:lnTo>
                    <a:pt x="1623" y="1354"/>
                  </a:lnTo>
                  <a:lnTo>
                    <a:pt x="1619" y="1354"/>
                  </a:lnTo>
                  <a:lnTo>
                    <a:pt x="1617" y="1342"/>
                  </a:lnTo>
                  <a:lnTo>
                    <a:pt x="1613" y="1340"/>
                  </a:lnTo>
                  <a:lnTo>
                    <a:pt x="1613" y="1333"/>
                  </a:lnTo>
                  <a:lnTo>
                    <a:pt x="1611" y="1328"/>
                  </a:lnTo>
                  <a:lnTo>
                    <a:pt x="1607" y="1327"/>
                  </a:lnTo>
                  <a:lnTo>
                    <a:pt x="1605" y="1328"/>
                  </a:lnTo>
                  <a:lnTo>
                    <a:pt x="1604" y="1330"/>
                  </a:lnTo>
                  <a:lnTo>
                    <a:pt x="1603" y="1339"/>
                  </a:lnTo>
                  <a:lnTo>
                    <a:pt x="1601" y="1343"/>
                  </a:lnTo>
                  <a:lnTo>
                    <a:pt x="1599" y="1346"/>
                  </a:lnTo>
                  <a:lnTo>
                    <a:pt x="1597" y="1346"/>
                  </a:lnTo>
                  <a:lnTo>
                    <a:pt x="1595" y="1339"/>
                  </a:lnTo>
                  <a:lnTo>
                    <a:pt x="1594" y="1339"/>
                  </a:lnTo>
                  <a:lnTo>
                    <a:pt x="1591" y="1340"/>
                  </a:lnTo>
                  <a:lnTo>
                    <a:pt x="1592" y="1334"/>
                  </a:lnTo>
                  <a:lnTo>
                    <a:pt x="1585" y="1333"/>
                  </a:lnTo>
                  <a:lnTo>
                    <a:pt x="1585" y="1322"/>
                  </a:lnTo>
                  <a:lnTo>
                    <a:pt x="1585" y="1315"/>
                  </a:lnTo>
                  <a:lnTo>
                    <a:pt x="1586" y="1309"/>
                  </a:lnTo>
                  <a:lnTo>
                    <a:pt x="1585" y="1306"/>
                  </a:lnTo>
                  <a:lnTo>
                    <a:pt x="1582" y="1304"/>
                  </a:lnTo>
                  <a:lnTo>
                    <a:pt x="1575" y="1301"/>
                  </a:lnTo>
                  <a:lnTo>
                    <a:pt x="1569" y="1294"/>
                  </a:lnTo>
                  <a:lnTo>
                    <a:pt x="1556" y="1275"/>
                  </a:lnTo>
                  <a:lnTo>
                    <a:pt x="1553" y="1274"/>
                  </a:lnTo>
                  <a:lnTo>
                    <a:pt x="1550" y="1274"/>
                  </a:lnTo>
                  <a:lnTo>
                    <a:pt x="1546" y="1278"/>
                  </a:lnTo>
                  <a:lnTo>
                    <a:pt x="1541" y="1281"/>
                  </a:lnTo>
                  <a:lnTo>
                    <a:pt x="1525" y="1281"/>
                  </a:lnTo>
                  <a:lnTo>
                    <a:pt x="1520" y="1280"/>
                  </a:lnTo>
                  <a:lnTo>
                    <a:pt x="1519" y="1278"/>
                  </a:lnTo>
                  <a:lnTo>
                    <a:pt x="1519" y="1276"/>
                  </a:lnTo>
                  <a:lnTo>
                    <a:pt x="1521" y="1275"/>
                  </a:lnTo>
                  <a:lnTo>
                    <a:pt x="1525" y="1272"/>
                  </a:lnTo>
                  <a:lnTo>
                    <a:pt x="1526" y="1270"/>
                  </a:lnTo>
                  <a:lnTo>
                    <a:pt x="1525" y="1268"/>
                  </a:lnTo>
                  <a:lnTo>
                    <a:pt x="1522" y="1266"/>
                  </a:lnTo>
                  <a:lnTo>
                    <a:pt x="1511" y="1266"/>
                  </a:lnTo>
                  <a:lnTo>
                    <a:pt x="1502" y="1265"/>
                  </a:lnTo>
                  <a:lnTo>
                    <a:pt x="1497" y="1262"/>
                  </a:lnTo>
                  <a:lnTo>
                    <a:pt x="1490" y="1254"/>
                  </a:lnTo>
                  <a:lnTo>
                    <a:pt x="1486" y="1263"/>
                  </a:lnTo>
                  <a:lnTo>
                    <a:pt x="1480" y="1282"/>
                  </a:lnTo>
                  <a:lnTo>
                    <a:pt x="1477" y="1284"/>
                  </a:lnTo>
                  <a:lnTo>
                    <a:pt x="1473" y="1286"/>
                  </a:lnTo>
                  <a:lnTo>
                    <a:pt x="1469" y="1284"/>
                  </a:lnTo>
                  <a:lnTo>
                    <a:pt x="1468" y="1280"/>
                  </a:lnTo>
                  <a:lnTo>
                    <a:pt x="1469" y="1274"/>
                  </a:lnTo>
                  <a:lnTo>
                    <a:pt x="1472" y="1260"/>
                  </a:lnTo>
                  <a:lnTo>
                    <a:pt x="1472" y="1258"/>
                  </a:lnTo>
                  <a:lnTo>
                    <a:pt x="1468" y="1257"/>
                  </a:lnTo>
                  <a:lnTo>
                    <a:pt x="1466" y="1258"/>
                  </a:lnTo>
                  <a:lnTo>
                    <a:pt x="1456" y="1265"/>
                  </a:lnTo>
                  <a:lnTo>
                    <a:pt x="1445" y="1272"/>
                  </a:lnTo>
                  <a:lnTo>
                    <a:pt x="1442" y="1275"/>
                  </a:lnTo>
                  <a:lnTo>
                    <a:pt x="1439" y="1278"/>
                  </a:lnTo>
                  <a:lnTo>
                    <a:pt x="1441" y="1281"/>
                  </a:lnTo>
                  <a:lnTo>
                    <a:pt x="1441" y="1283"/>
                  </a:lnTo>
                  <a:lnTo>
                    <a:pt x="1444" y="1284"/>
                  </a:lnTo>
                  <a:lnTo>
                    <a:pt x="1449" y="1283"/>
                  </a:lnTo>
                  <a:lnTo>
                    <a:pt x="1456" y="1281"/>
                  </a:lnTo>
                  <a:lnTo>
                    <a:pt x="1459" y="1281"/>
                  </a:lnTo>
                  <a:lnTo>
                    <a:pt x="1461" y="1283"/>
                  </a:lnTo>
                  <a:lnTo>
                    <a:pt x="1461" y="1286"/>
                  </a:lnTo>
                  <a:lnTo>
                    <a:pt x="1460" y="1292"/>
                  </a:lnTo>
                  <a:lnTo>
                    <a:pt x="1449" y="1303"/>
                  </a:lnTo>
                  <a:lnTo>
                    <a:pt x="1444" y="1309"/>
                  </a:lnTo>
                  <a:lnTo>
                    <a:pt x="1443" y="1317"/>
                  </a:lnTo>
                  <a:lnTo>
                    <a:pt x="1439" y="1322"/>
                  </a:lnTo>
                  <a:lnTo>
                    <a:pt x="1438" y="1323"/>
                  </a:lnTo>
                  <a:lnTo>
                    <a:pt x="1436" y="1323"/>
                  </a:lnTo>
                  <a:lnTo>
                    <a:pt x="1435" y="1321"/>
                  </a:lnTo>
                  <a:lnTo>
                    <a:pt x="1435" y="1318"/>
                  </a:lnTo>
                  <a:lnTo>
                    <a:pt x="1436" y="1316"/>
                  </a:lnTo>
                  <a:lnTo>
                    <a:pt x="1437" y="1311"/>
                  </a:lnTo>
                  <a:lnTo>
                    <a:pt x="1437" y="1309"/>
                  </a:lnTo>
                  <a:lnTo>
                    <a:pt x="1436" y="1307"/>
                  </a:lnTo>
                  <a:lnTo>
                    <a:pt x="1432" y="1312"/>
                  </a:lnTo>
                  <a:lnTo>
                    <a:pt x="1432" y="1316"/>
                  </a:lnTo>
                  <a:lnTo>
                    <a:pt x="1427" y="1327"/>
                  </a:lnTo>
                  <a:lnTo>
                    <a:pt x="1425" y="1331"/>
                  </a:lnTo>
                  <a:lnTo>
                    <a:pt x="1418" y="1330"/>
                  </a:lnTo>
                  <a:lnTo>
                    <a:pt x="1414" y="1315"/>
                  </a:lnTo>
                  <a:lnTo>
                    <a:pt x="1415" y="1312"/>
                  </a:lnTo>
                  <a:lnTo>
                    <a:pt x="1418" y="1305"/>
                  </a:lnTo>
                  <a:lnTo>
                    <a:pt x="1418" y="1298"/>
                  </a:lnTo>
                  <a:lnTo>
                    <a:pt x="1414" y="1288"/>
                  </a:lnTo>
                  <a:lnTo>
                    <a:pt x="1412" y="1283"/>
                  </a:lnTo>
                  <a:lnTo>
                    <a:pt x="1411" y="1281"/>
                  </a:lnTo>
                  <a:lnTo>
                    <a:pt x="1412" y="1278"/>
                  </a:lnTo>
                  <a:lnTo>
                    <a:pt x="1415" y="1271"/>
                  </a:lnTo>
                  <a:lnTo>
                    <a:pt x="1411" y="1274"/>
                  </a:lnTo>
                  <a:lnTo>
                    <a:pt x="1402" y="1274"/>
                  </a:lnTo>
                  <a:lnTo>
                    <a:pt x="1394" y="1276"/>
                  </a:lnTo>
                  <a:lnTo>
                    <a:pt x="1388" y="1278"/>
                  </a:lnTo>
                  <a:lnTo>
                    <a:pt x="1380" y="1272"/>
                  </a:lnTo>
                  <a:lnTo>
                    <a:pt x="1382" y="1271"/>
                  </a:lnTo>
                  <a:lnTo>
                    <a:pt x="1378" y="1263"/>
                  </a:lnTo>
                  <a:lnTo>
                    <a:pt x="1383" y="1254"/>
                  </a:lnTo>
                  <a:lnTo>
                    <a:pt x="1382" y="1250"/>
                  </a:lnTo>
                  <a:lnTo>
                    <a:pt x="1381" y="1245"/>
                  </a:lnTo>
                  <a:lnTo>
                    <a:pt x="1382" y="1227"/>
                  </a:lnTo>
                  <a:lnTo>
                    <a:pt x="1384" y="1220"/>
                  </a:lnTo>
                  <a:lnTo>
                    <a:pt x="1371" y="1197"/>
                  </a:lnTo>
                  <a:lnTo>
                    <a:pt x="1365" y="1198"/>
                  </a:lnTo>
                  <a:lnTo>
                    <a:pt x="1360" y="1200"/>
                  </a:lnTo>
                  <a:lnTo>
                    <a:pt x="1360" y="1203"/>
                  </a:lnTo>
                  <a:lnTo>
                    <a:pt x="1358" y="1203"/>
                  </a:lnTo>
                  <a:lnTo>
                    <a:pt x="1353" y="1202"/>
                  </a:lnTo>
                  <a:lnTo>
                    <a:pt x="1335" y="1203"/>
                  </a:lnTo>
                  <a:lnTo>
                    <a:pt x="1335" y="1208"/>
                  </a:lnTo>
                  <a:lnTo>
                    <a:pt x="1334" y="1212"/>
                  </a:lnTo>
                  <a:lnTo>
                    <a:pt x="1334" y="1216"/>
                  </a:lnTo>
                  <a:lnTo>
                    <a:pt x="1330" y="1217"/>
                  </a:lnTo>
                  <a:lnTo>
                    <a:pt x="1323" y="1222"/>
                  </a:lnTo>
                  <a:lnTo>
                    <a:pt x="1321" y="1224"/>
                  </a:lnTo>
                  <a:lnTo>
                    <a:pt x="1320" y="1226"/>
                  </a:lnTo>
                  <a:lnTo>
                    <a:pt x="1310" y="1223"/>
                  </a:lnTo>
                  <a:lnTo>
                    <a:pt x="1296" y="1240"/>
                  </a:lnTo>
                  <a:lnTo>
                    <a:pt x="1296" y="1248"/>
                  </a:lnTo>
                  <a:lnTo>
                    <a:pt x="1290" y="1248"/>
                  </a:lnTo>
                  <a:lnTo>
                    <a:pt x="1286" y="1248"/>
                  </a:lnTo>
                  <a:lnTo>
                    <a:pt x="1284" y="1246"/>
                  </a:lnTo>
                  <a:lnTo>
                    <a:pt x="1278" y="1233"/>
                  </a:lnTo>
                  <a:lnTo>
                    <a:pt x="1273" y="1234"/>
                  </a:lnTo>
                  <a:lnTo>
                    <a:pt x="1268" y="1234"/>
                  </a:lnTo>
                  <a:lnTo>
                    <a:pt x="1266" y="1232"/>
                  </a:lnTo>
                  <a:lnTo>
                    <a:pt x="1264" y="1230"/>
                  </a:lnTo>
                  <a:lnTo>
                    <a:pt x="1263" y="1232"/>
                  </a:lnTo>
                  <a:lnTo>
                    <a:pt x="1263" y="1233"/>
                  </a:lnTo>
                  <a:lnTo>
                    <a:pt x="1264" y="1234"/>
                  </a:lnTo>
                  <a:lnTo>
                    <a:pt x="1264" y="1235"/>
                  </a:lnTo>
                  <a:lnTo>
                    <a:pt x="1251" y="1239"/>
                  </a:lnTo>
                  <a:lnTo>
                    <a:pt x="1254" y="1230"/>
                  </a:lnTo>
                  <a:lnTo>
                    <a:pt x="1252" y="1228"/>
                  </a:lnTo>
                  <a:lnTo>
                    <a:pt x="1252" y="1224"/>
                  </a:lnTo>
                  <a:lnTo>
                    <a:pt x="1252" y="1222"/>
                  </a:lnTo>
                  <a:lnTo>
                    <a:pt x="1254" y="1217"/>
                  </a:lnTo>
                  <a:lnTo>
                    <a:pt x="1254" y="1214"/>
                  </a:lnTo>
                  <a:lnTo>
                    <a:pt x="1257" y="1208"/>
                  </a:lnTo>
                  <a:lnTo>
                    <a:pt x="1260" y="1205"/>
                  </a:lnTo>
                  <a:lnTo>
                    <a:pt x="1264" y="1206"/>
                  </a:lnTo>
                  <a:lnTo>
                    <a:pt x="1269" y="1208"/>
                  </a:lnTo>
                  <a:lnTo>
                    <a:pt x="1272" y="1203"/>
                  </a:lnTo>
                  <a:lnTo>
                    <a:pt x="1273" y="1200"/>
                  </a:lnTo>
                  <a:lnTo>
                    <a:pt x="1273" y="1199"/>
                  </a:lnTo>
                  <a:lnTo>
                    <a:pt x="1269" y="1199"/>
                  </a:lnTo>
                  <a:lnTo>
                    <a:pt x="1266" y="1199"/>
                  </a:lnTo>
                  <a:lnTo>
                    <a:pt x="1262" y="1199"/>
                  </a:lnTo>
                  <a:lnTo>
                    <a:pt x="1258" y="1188"/>
                  </a:lnTo>
                  <a:lnTo>
                    <a:pt x="1263" y="1175"/>
                  </a:lnTo>
                  <a:lnTo>
                    <a:pt x="1260" y="1173"/>
                  </a:lnTo>
                  <a:lnTo>
                    <a:pt x="1252" y="1173"/>
                  </a:lnTo>
                  <a:lnTo>
                    <a:pt x="1250" y="1172"/>
                  </a:lnTo>
                  <a:lnTo>
                    <a:pt x="1249" y="1170"/>
                  </a:lnTo>
                  <a:lnTo>
                    <a:pt x="1250" y="1168"/>
                  </a:lnTo>
                  <a:lnTo>
                    <a:pt x="1250" y="1167"/>
                  </a:lnTo>
                  <a:lnTo>
                    <a:pt x="1245" y="1165"/>
                  </a:lnTo>
                  <a:lnTo>
                    <a:pt x="1238" y="1163"/>
                  </a:lnTo>
                  <a:lnTo>
                    <a:pt x="1231" y="1157"/>
                  </a:lnTo>
                  <a:lnTo>
                    <a:pt x="1226" y="1151"/>
                  </a:lnTo>
                  <a:lnTo>
                    <a:pt x="1219" y="1150"/>
                  </a:lnTo>
                  <a:lnTo>
                    <a:pt x="1213" y="1149"/>
                  </a:lnTo>
                  <a:lnTo>
                    <a:pt x="1210" y="1149"/>
                  </a:lnTo>
                  <a:lnTo>
                    <a:pt x="1209" y="1145"/>
                  </a:lnTo>
                  <a:lnTo>
                    <a:pt x="1207" y="1145"/>
                  </a:lnTo>
                  <a:lnTo>
                    <a:pt x="1204" y="1145"/>
                  </a:lnTo>
                  <a:lnTo>
                    <a:pt x="1202" y="1140"/>
                  </a:lnTo>
                  <a:lnTo>
                    <a:pt x="1202" y="1139"/>
                  </a:lnTo>
                  <a:lnTo>
                    <a:pt x="1206" y="1137"/>
                  </a:lnTo>
                  <a:lnTo>
                    <a:pt x="1206" y="1134"/>
                  </a:lnTo>
                  <a:lnTo>
                    <a:pt x="1212" y="1131"/>
                  </a:lnTo>
                  <a:lnTo>
                    <a:pt x="1210" y="1129"/>
                  </a:lnTo>
                  <a:lnTo>
                    <a:pt x="1207" y="1128"/>
                  </a:lnTo>
                  <a:lnTo>
                    <a:pt x="1204" y="1126"/>
                  </a:lnTo>
                  <a:lnTo>
                    <a:pt x="1201" y="1125"/>
                  </a:lnTo>
                  <a:lnTo>
                    <a:pt x="1203" y="1122"/>
                  </a:lnTo>
                  <a:lnTo>
                    <a:pt x="1204" y="1117"/>
                  </a:lnTo>
                  <a:lnTo>
                    <a:pt x="1204" y="1116"/>
                  </a:lnTo>
                  <a:lnTo>
                    <a:pt x="1204" y="1113"/>
                  </a:lnTo>
                  <a:lnTo>
                    <a:pt x="1203" y="1110"/>
                  </a:lnTo>
                  <a:lnTo>
                    <a:pt x="1206" y="1109"/>
                  </a:lnTo>
                  <a:lnTo>
                    <a:pt x="1214" y="1104"/>
                  </a:lnTo>
                  <a:lnTo>
                    <a:pt x="1218" y="1107"/>
                  </a:lnTo>
                  <a:lnTo>
                    <a:pt x="1224" y="1104"/>
                  </a:lnTo>
                  <a:lnTo>
                    <a:pt x="1226" y="1102"/>
                  </a:lnTo>
                  <a:lnTo>
                    <a:pt x="1228" y="1097"/>
                  </a:lnTo>
                  <a:lnTo>
                    <a:pt x="1231" y="1091"/>
                  </a:lnTo>
                  <a:lnTo>
                    <a:pt x="1232" y="1091"/>
                  </a:lnTo>
                  <a:lnTo>
                    <a:pt x="1233" y="1090"/>
                  </a:lnTo>
                  <a:lnTo>
                    <a:pt x="1234" y="1091"/>
                  </a:lnTo>
                  <a:lnTo>
                    <a:pt x="1239" y="1099"/>
                  </a:lnTo>
                  <a:lnTo>
                    <a:pt x="1240" y="1102"/>
                  </a:lnTo>
                  <a:lnTo>
                    <a:pt x="1242" y="1102"/>
                  </a:lnTo>
                  <a:lnTo>
                    <a:pt x="1251" y="1101"/>
                  </a:lnTo>
                  <a:lnTo>
                    <a:pt x="1260" y="1102"/>
                  </a:lnTo>
                  <a:lnTo>
                    <a:pt x="1267" y="1102"/>
                  </a:lnTo>
                  <a:lnTo>
                    <a:pt x="1268" y="1101"/>
                  </a:lnTo>
                  <a:lnTo>
                    <a:pt x="1270" y="1098"/>
                  </a:lnTo>
                  <a:lnTo>
                    <a:pt x="1274" y="1092"/>
                  </a:lnTo>
                  <a:lnTo>
                    <a:pt x="1275" y="1089"/>
                  </a:lnTo>
                  <a:lnTo>
                    <a:pt x="1274" y="1087"/>
                  </a:lnTo>
                  <a:lnTo>
                    <a:pt x="1272" y="1085"/>
                  </a:lnTo>
                  <a:lnTo>
                    <a:pt x="1272" y="1084"/>
                  </a:lnTo>
                  <a:lnTo>
                    <a:pt x="1272" y="1083"/>
                  </a:lnTo>
                  <a:lnTo>
                    <a:pt x="1273" y="1081"/>
                  </a:lnTo>
                  <a:lnTo>
                    <a:pt x="1272" y="1080"/>
                  </a:lnTo>
                  <a:lnTo>
                    <a:pt x="1270" y="1079"/>
                  </a:lnTo>
                  <a:lnTo>
                    <a:pt x="1270" y="1077"/>
                  </a:lnTo>
                  <a:lnTo>
                    <a:pt x="1272" y="1071"/>
                  </a:lnTo>
                  <a:lnTo>
                    <a:pt x="1276" y="1067"/>
                  </a:lnTo>
                  <a:lnTo>
                    <a:pt x="1276" y="1063"/>
                  </a:lnTo>
                  <a:lnTo>
                    <a:pt x="1276" y="1061"/>
                  </a:lnTo>
                  <a:lnTo>
                    <a:pt x="1278" y="1057"/>
                  </a:lnTo>
                  <a:lnTo>
                    <a:pt x="1279" y="1054"/>
                  </a:lnTo>
                  <a:lnTo>
                    <a:pt x="1279" y="1050"/>
                  </a:lnTo>
                  <a:lnTo>
                    <a:pt x="1276" y="1046"/>
                  </a:lnTo>
                  <a:lnTo>
                    <a:pt x="1273" y="1042"/>
                  </a:lnTo>
                  <a:lnTo>
                    <a:pt x="1273" y="1040"/>
                  </a:lnTo>
                  <a:lnTo>
                    <a:pt x="1273" y="1039"/>
                  </a:lnTo>
                  <a:lnTo>
                    <a:pt x="1275" y="1036"/>
                  </a:lnTo>
                  <a:lnTo>
                    <a:pt x="1275" y="1030"/>
                  </a:lnTo>
                  <a:lnTo>
                    <a:pt x="1273" y="1019"/>
                  </a:lnTo>
                  <a:lnTo>
                    <a:pt x="1272" y="1010"/>
                  </a:lnTo>
                  <a:lnTo>
                    <a:pt x="1275" y="1010"/>
                  </a:lnTo>
                  <a:lnTo>
                    <a:pt x="1278" y="1006"/>
                  </a:lnTo>
                  <a:lnTo>
                    <a:pt x="1279" y="1003"/>
                  </a:lnTo>
                  <a:lnTo>
                    <a:pt x="1278" y="1000"/>
                  </a:lnTo>
                  <a:lnTo>
                    <a:pt x="1279" y="994"/>
                  </a:lnTo>
                  <a:lnTo>
                    <a:pt x="1278" y="988"/>
                  </a:lnTo>
                  <a:lnTo>
                    <a:pt x="1278" y="983"/>
                  </a:lnTo>
                  <a:lnTo>
                    <a:pt x="1280" y="978"/>
                  </a:lnTo>
                  <a:lnTo>
                    <a:pt x="1280" y="974"/>
                  </a:lnTo>
                  <a:lnTo>
                    <a:pt x="1280" y="973"/>
                  </a:lnTo>
                  <a:lnTo>
                    <a:pt x="1278" y="972"/>
                  </a:lnTo>
                  <a:lnTo>
                    <a:pt x="1273" y="972"/>
                  </a:lnTo>
                  <a:lnTo>
                    <a:pt x="1270" y="971"/>
                  </a:lnTo>
                  <a:lnTo>
                    <a:pt x="1270" y="968"/>
                  </a:lnTo>
                  <a:lnTo>
                    <a:pt x="1272" y="964"/>
                  </a:lnTo>
                  <a:lnTo>
                    <a:pt x="1272" y="961"/>
                  </a:lnTo>
                  <a:lnTo>
                    <a:pt x="1269" y="948"/>
                  </a:lnTo>
                  <a:lnTo>
                    <a:pt x="1264" y="934"/>
                  </a:lnTo>
                  <a:lnTo>
                    <a:pt x="1264" y="928"/>
                  </a:lnTo>
                  <a:lnTo>
                    <a:pt x="1268" y="923"/>
                  </a:lnTo>
                  <a:lnTo>
                    <a:pt x="1270" y="917"/>
                  </a:lnTo>
                  <a:lnTo>
                    <a:pt x="1269" y="914"/>
                  </a:lnTo>
                  <a:lnTo>
                    <a:pt x="1260" y="913"/>
                  </a:lnTo>
                  <a:lnTo>
                    <a:pt x="1254" y="909"/>
                  </a:lnTo>
                  <a:lnTo>
                    <a:pt x="1251" y="902"/>
                  </a:lnTo>
                  <a:lnTo>
                    <a:pt x="1250" y="899"/>
                  </a:lnTo>
                  <a:lnTo>
                    <a:pt x="1250" y="893"/>
                  </a:lnTo>
                  <a:lnTo>
                    <a:pt x="1249" y="891"/>
                  </a:lnTo>
                  <a:lnTo>
                    <a:pt x="1245" y="890"/>
                  </a:lnTo>
                  <a:lnTo>
                    <a:pt x="1243" y="890"/>
                  </a:lnTo>
                  <a:lnTo>
                    <a:pt x="1237" y="893"/>
                  </a:lnTo>
                  <a:lnTo>
                    <a:pt x="1234" y="893"/>
                  </a:lnTo>
                  <a:lnTo>
                    <a:pt x="1226" y="891"/>
                  </a:lnTo>
                  <a:lnTo>
                    <a:pt x="1224" y="888"/>
                  </a:lnTo>
                  <a:lnTo>
                    <a:pt x="1219" y="883"/>
                  </a:lnTo>
                  <a:lnTo>
                    <a:pt x="1214" y="881"/>
                  </a:lnTo>
                  <a:lnTo>
                    <a:pt x="1210" y="877"/>
                  </a:lnTo>
                  <a:lnTo>
                    <a:pt x="1206" y="875"/>
                  </a:lnTo>
                  <a:lnTo>
                    <a:pt x="1196" y="869"/>
                  </a:lnTo>
                  <a:lnTo>
                    <a:pt x="1194" y="867"/>
                  </a:lnTo>
                  <a:lnTo>
                    <a:pt x="1188" y="866"/>
                  </a:lnTo>
                  <a:lnTo>
                    <a:pt x="1184" y="863"/>
                  </a:lnTo>
                  <a:lnTo>
                    <a:pt x="1177" y="854"/>
                  </a:lnTo>
                  <a:lnTo>
                    <a:pt x="1174" y="852"/>
                  </a:lnTo>
                  <a:lnTo>
                    <a:pt x="1167" y="854"/>
                  </a:lnTo>
                  <a:lnTo>
                    <a:pt x="1158" y="863"/>
                  </a:lnTo>
                  <a:lnTo>
                    <a:pt x="1154" y="863"/>
                  </a:lnTo>
                  <a:lnTo>
                    <a:pt x="1146" y="863"/>
                  </a:lnTo>
                  <a:lnTo>
                    <a:pt x="1142" y="864"/>
                  </a:lnTo>
                  <a:lnTo>
                    <a:pt x="1139" y="865"/>
                  </a:lnTo>
                  <a:lnTo>
                    <a:pt x="1135" y="865"/>
                  </a:lnTo>
                  <a:lnTo>
                    <a:pt x="1117" y="866"/>
                  </a:lnTo>
                  <a:lnTo>
                    <a:pt x="1117" y="851"/>
                  </a:lnTo>
                  <a:lnTo>
                    <a:pt x="1117" y="848"/>
                  </a:lnTo>
                  <a:lnTo>
                    <a:pt x="1116" y="845"/>
                  </a:lnTo>
                  <a:lnTo>
                    <a:pt x="1111" y="842"/>
                  </a:lnTo>
                  <a:lnTo>
                    <a:pt x="1104" y="840"/>
                  </a:lnTo>
                  <a:lnTo>
                    <a:pt x="1106" y="834"/>
                  </a:lnTo>
                  <a:lnTo>
                    <a:pt x="1106" y="828"/>
                  </a:lnTo>
                  <a:lnTo>
                    <a:pt x="1107" y="824"/>
                  </a:lnTo>
                  <a:lnTo>
                    <a:pt x="1111" y="819"/>
                  </a:lnTo>
                  <a:lnTo>
                    <a:pt x="1111" y="813"/>
                  </a:lnTo>
                  <a:lnTo>
                    <a:pt x="1113" y="807"/>
                  </a:lnTo>
                  <a:lnTo>
                    <a:pt x="1115" y="806"/>
                  </a:lnTo>
                  <a:lnTo>
                    <a:pt x="1117" y="806"/>
                  </a:lnTo>
                  <a:lnTo>
                    <a:pt x="1121" y="806"/>
                  </a:lnTo>
                  <a:lnTo>
                    <a:pt x="1122" y="807"/>
                  </a:lnTo>
                  <a:lnTo>
                    <a:pt x="1124" y="805"/>
                  </a:lnTo>
                  <a:lnTo>
                    <a:pt x="1125" y="800"/>
                  </a:lnTo>
                  <a:lnTo>
                    <a:pt x="1127" y="781"/>
                  </a:lnTo>
                  <a:lnTo>
                    <a:pt x="1127" y="777"/>
                  </a:lnTo>
                  <a:lnTo>
                    <a:pt x="1124" y="775"/>
                  </a:lnTo>
                  <a:lnTo>
                    <a:pt x="1122" y="768"/>
                  </a:lnTo>
                  <a:lnTo>
                    <a:pt x="1119" y="762"/>
                  </a:lnTo>
                  <a:lnTo>
                    <a:pt x="1119" y="754"/>
                  </a:lnTo>
                  <a:lnTo>
                    <a:pt x="1113" y="729"/>
                  </a:lnTo>
                  <a:lnTo>
                    <a:pt x="1119" y="729"/>
                  </a:lnTo>
                  <a:lnTo>
                    <a:pt x="1121" y="729"/>
                  </a:lnTo>
                  <a:lnTo>
                    <a:pt x="1127" y="724"/>
                  </a:lnTo>
                  <a:lnTo>
                    <a:pt x="1131" y="720"/>
                  </a:lnTo>
                  <a:lnTo>
                    <a:pt x="1134" y="717"/>
                  </a:lnTo>
                  <a:lnTo>
                    <a:pt x="1139" y="715"/>
                  </a:lnTo>
                  <a:lnTo>
                    <a:pt x="1137" y="710"/>
                  </a:lnTo>
                  <a:lnTo>
                    <a:pt x="1137" y="704"/>
                  </a:lnTo>
                  <a:lnTo>
                    <a:pt x="1137" y="684"/>
                  </a:lnTo>
                  <a:lnTo>
                    <a:pt x="1137" y="673"/>
                  </a:lnTo>
                  <a:lnTo>
                    <a:pt x="1131" y="667"/>
                  </a:lnTo>
                  <a:lnTo>
                    <a:pt x="1130" y="659"/>
                  </a:lnTo>
                  <a:lnTo>
                    <a:pt x="1143" y="659"/>
                  </a:lnTo>
                  <a:lnTo>
                    <a:pt x="1147" y="657"/>
                  </a:lnTo>
                  <a:lnTo>
                    <a:pt x="1151" y="646"/>
                  </a:lnTo>
                  <a:lnTo>
                    <a:pt x="1157" y="645"/>
                  </a:lnTo>
                  <a:lnTo>
                    <a:pt x="1158" y="644"/>
                  </a:lnTo>
                  <a:lnTo>
                    <a:pt x="1158" y="643"/>
                  </a:lnTo>
                  <a:lnTo>
                    <a:pt x="1153" y="640"/>
                  </a:lnTo>
                  <a:lnTo>
                    <a:pt x="1133" y="633"/>
                  </a:lnTo>
                  <a:lnTo>
                    <a:pt x="1129" y="634"/>
                  </a:lnTo>
                  <a:lnTo>
                    <a:pt x="1129" y="632"/>
                  </a:lnTo>
                  <a:lnTo>
                    <a:pt x="1123" y="632"/>
                  </a:lnTo>
                  <a:lnTo>
                    <a:pt x="1117" y="631"/>
                  </a:lnTo>
                  <a:lnTo>
                    <a:pt x="1118" y="627"/>
                  </a:lnTo>
                  <a:lnTo>
                    <a:pt x="1123" y="623"/>
                  </a:lnTo>
                  <a:lnTo>
                    <a:pt x="1124" y="619"/>
                  </a:lnTo>
                  <a:lnTo>
                    <a:pt x="1124" y="616"/>
                  </a:lnTo>
                  <a:lnTo>
                    <a:pt x="1123" y="615"/>
                  </a:lnTo>
                  <a:lnTo>
                    <a:pt x="1117" y="611"/>
                  </a:lnTo>
                  <a:lnTo>
                    <a:pt x="1115" y="608"/>
                  </a:lnTo>
                  <a:lnTo>
                    <a:pt x="1113" y="602"/>
                  </a:lnTo>
                  <a:lnTo>
                    <a:pt x="1113" y="597"/>
                  </a:lnTo>
                  <a:lnTo>
                    <a:pt x="1113" y="591"/>
                  </a:lnTo>
                  <a:lnTo>
                    <a:pt x="1115" y="587"/>
                  </a:lnTo>
                  <a:lnTo>
                    <a:pt x="1119" y="580"/>
                  </a:lnTo>
                  <a:lnTo>
                    <a:pt x="1122" y="573"/>
                  </a:lnTo>
                  <a:lnTo>
                    <a:pt x="1122" y="569"/>
                  </a:lnTo>
                  <a:lnTo>
                    <a:pt x="1121" y="568"/>
                  </a:lnTo>
                  <a:lnTo>
                    <a:pt x="1119" y="568"/>
                  </a:lnTo>
                  <a:lnTo>
                    <a:pt x="1118" y="569"/>
                  </a:lnTo>
                  <a:lnTo>
                    <a:pt x="1111" y="561"/>
                  </a:lnTo>
                  <a:lnTo>
                    <a:pt x="1109" y="558"/>
                  </a:lnTo>
                  <a:lnTo>
                    <a:pt x="1104" y="557"/>
                  </a:lnTo>
                  <a:lnTo>
                    <a:pt x="1103" y="557"/>
                  </a:lnTo>
                  <a:lnTo>
                    <a:pt x="1099" y="558"/>
                  </a:lnTo>
                  <a:lnTo>
                    <a:pt x="1099" y="551"/>
                  </a:lnTo>
                  <a:lnTo>
                    <a:pt x="1106" y="552"/>
                  </a:lnTo>
                  <a:lnTo>
                    <a:pt x="1109" y="551"/>
                  </a:lnTo>
                  <a:lnTo>
                    <a:pt x="1109" y="550"/>
                  </a:lnTo>
                  <a:lnTo>
                    <a:pt x="1107" y="546"/>
                  </a:lnTo>
                  <a:lnTo>
                    <a:pt x="1109" y="546"/>
                  </a:lnTo>
                  <a:lnTo>
                    <a:pt x="1110" y="544"/>
                  </a:lnTo>
                  <a:lnTo>
                    <a:pt x="1133" y="539"/>
                  </a:lnTo>
                  <a:lnTo>
                    <a:pt x="1135" y="536"/>
                  </a:lnTo>
                  <a:lnTo>
                    <a:pt x="1137" y="534"/>
                  </a:lnTo>
                  <a:lnTo>
                    <a:pt x="1153" y="532"/>
                  </a:lnTo>
                  <a:lnTo>
                    <a:pt x="1161" y="532"/>
                  </a:lnTo>
                  <a:lnTo>
                    <a:pt x="1166" y="528"/>
                  </a:lnTo>
                  <a:lnTo>
                    <a:pt x="1169" y="526"/>
                  </a:lnTo>
                  <a:lnTo>
                    <a:pt x="1169" y="525"/>
                  </a:lnTo>
                  <a:lnTo>
                    <a:pt x="1169" y="520"/>
                  </a:lnTo>
                  <a:lnTo>
                    <a:pt x="1167" y="518"/>
                  </a:lnTo>
                  <a:lnTo>
                    <a:pt x="1167" y="515"/>
                  </a:lnTo>
                  <a:lnTo>
                    <a:pt x="1167" y="514"/>
                  </a:lnTo>
                  <a:lnTo>
                    <a:pt x="1167" y="513"/>
                  </a:lnTo>
                  <a:lnTo>
                    <a:pt x="1174" y="509"/>
                  </a:lnTo>
                  <a:lnTo>
                    <a:pt x="1174" y="500"/>
                  </a:lnTo>
                  <a:lnTo>
                    <a:pt x="1173" y="494"/>
                  </a:lnTo>
                  <a:lnTo>
                    <a:pt x="1170" y="484"/>
                  </a:lnTo>
                  <a:lnTo>
                    <a:pt x="1178" y="479"/>
                  </a:lnTo>
                  <a:lnTo>
                    <a:pt x="1183" y="479"/>
                  </a:lnTo>
                  <a:lnTo>
                    <a:pt x="1182" y="478"/>
                  </a:lnTo>
                  <a:lnTo>
                    <a:pt x="1179" y="474"/>
                  </a:lnTo>
                  <a:lnTo>
                    <a:pt x="1173" y="468"/>
                  </a:lnTo>
                  <a:lnTo>
                    <a:pt x="1166" y="460"/>
                  </a:lnTo>
                  <a:lnTo>
                    <a:pt x="1163" y="456"/>
                  </a:lnTo>
                  <a:lnTo>
                    <a:pt x="1160" y="455"/>
                  </a:lnTo>
                  <a:lnTo>
                    <a:pt x="1159" y="455"/>
                  </a:lnTo>
                  <a:lnTo>
                    <a:pt x="1159" y="459"/>
                  </a:lnTo>
                  <a:lnTo>
                    <a:pt x="1158" y="461"/>
                  </a:lnTo>
                  <a:lnTo>
                    <a:pt x="1157" y="461"/>
                  </a:lnTo>
                  <a:lnTo>
                    <a:pt x="1155" y="460"/>
                  </a:lnTo>
                  <a:lnTo>
                    <a:pt x="1154" y="456"/>
                  </a:lnTo>
                  <a:lnTo>
                    <a:pt x="1153" y="456"/>
                  </a:lnTo>
                  <a:lnTo>
                    <a:pt x="1152" y="456"/>
                  </a:lnTo>
                  <a:lnTo>
                    <a:pt x="1151" y="453"/>
                  </a:lnTo>
                  <a:lnTo>
                    <a:pt x="1152" y="450"/>
                  </a:lnTo>
                  <a:lnTo>
                    <a:pt x="1151" y="447"/>
                  </a:lnTo>
                  <a:lnTo>
                    <a:pt x="1143" y="443"/>
                  </a:lnTo>
                  <a:lnTo>
                    <a:pt x="1141" y="441"/>
                  </a:lnTo>
                  <a:lnTo>
                    <a:pt x="1141" y="436"/>
                  </a:lnTo>
                  <a:lnTo>
                    <a:pt x="1141" y="435"/>
                  </a:lnTo>
                  <a:lnTo>
                    <a:pt x="1136" y="430"/>
                  </a:lnTo>
                  <a:lnTo>
                    <a:pt x="1136" y="429"/>
                  </a:lnTo>
                  <a:lnTo>
                    <a:pt x="1135" y="425"/>
                  </a:lnTo>
                  <a:lnTo>
                    <a:pt x="1133" y="424"/>
                  </a:lnTo>
                  <a:lnTo>
                    <a:pt x="1131" y="424"/>
                  </a:lnTo>
                  <a:lnTo>
                    <a:pt x="1122" y="419"/>
                  </a:lnTo>
                  <a:lnTo>
                    <a:pt x="1119" y="419"/>
                  </a:lnTo>
                  <a:lnTo>
                    <a:pt x="1115" y="412"/>
                  </a:lnTo>
                  <a:lnTo>
                    <a:pt x="1115" y="409"/>
                  </a:lnTo>
                  <a:lnTo>
                    <a:pt x="1117" y="405"/>
                  </a:lnTo>
                  <a:lnTo>
                    <a:pt x="1118" y="402"/>
                  </a:lnTo>
                  <a:lnTo>
                    <a:pt x="1118" y="401"/>
                  </a:lnTo>
                  <a:lnTo>
                    <a:pt x="1116" y="399"/>
                  </a:lnTo>
                  <a:lnTo>
                    <a:pt x="1113" y="395"/>
                  </a:lnTo>
                  <a:lnTo>
                    <a:pt x="1107" y="393"/>
                  </a:lnTo>
                  <a:lnTo>
                    <a:pt x="1101" y="381"/>
                  </a:lnTo>
                  <a:lnTo>
                    <a:pt x="1100" y="378"/>
                  </a:lnTo>
                  <a:lnTo>
                    <a:pt x="1098" y="378"/>
                  </a:lnTo>
                  <a:lnTo>
                    <a:pt x="1094" y="382"/>
                  </a:lnTo>
                  <a:lnTo>
                    <a:pt x="1082" y="377"/>
                  </a:lnTo>
                  <a:lnTo>
                    <a:pt x="1062" y="370"/>
                  </a:lnTo>
                  <a:lnTo>
                    <a:pt x="1059" y="369"/>
                  </a:lnTo>
                  <a:lnTo>
                    <a:pt x="1057" y="376"/>
                  </a:lnTo>
                  <a:lnTo>
                    <a:pt x="1055" y="379"/>
                  </a:lnTo>
                  <a:lnTo>
                    <a:pt x="1052" y="379"/>
                  </a:lnTo>
                  <a:lnTo>
                    <a:pt x="1050" y="385"/>
                  </a:lnTo>
                  <a:lnTo>
                    <a:pt x="1049" y="377"/>
                  </a:lnTo>
                  <a:lnTo>
                    <a:pt x="1032" y="348"/>
                  </a:lnTo>
                  <a:lnTo>
                    <a:pt x="1031" y="342"/>
                  </a:lnTo>
                  <a:lnTo>
                    <a:pt x="1031" y="341"/>
                  </a:lnTo>
                  <a:lnTo>
                    <a:pt x="1033" y="340"/>
                  </a:lnTo>
                  <a:lnTo>
                    <a:pt x="1039" y="337"/>
                  </a:lnTo>
                  <a:lnTo>
                    <a:pt x="1044" y="331"/>
                  </a:lnTo>
                  <a:lnTo>
                    <a:pt x="1064" y="289"/>
                  </a:lnTo>
                  <a:lnTo>
                    <a:pt x="1065" y="286"/>
                  </a:lnTo>
                  <a:lnTo>
                    <a:pt x="1093" y="258"/>
                  </a:lnTo>
                  <a:lnTo>
                    <a:pt x="1097" y="250"/>
                  </a:lnTo>
                  <a:lnTo>
                    <a:pt x="1103" y="240"/>
                  </a:lnTo>
                  <a:lnTo>
                    <a:pt x="1112" y="230"/>
                  </a:lnTo>
                  <a:lnTo>
                    <a:pt x="1117" y="221"/>
                  </a:lnTo>
                  <a:lnTo>
                    <a:pt x="1122" y="218"/>
                  </a:lnTo>
                  <a:lnTo>
                    <a:pt x="1124" y="217"/>
                  </a:lnTo>
                  <a:lnTo>
                    <a:pt x="1125" y="214"/>
                  </a:lnTo>
                  <a:lnTo>
                    <a:pt x="1128" y="204"/>
                  </a:lnTo>
                  <a:lnTo>
                    <a:pt x="1129" y="196"/>
                  </a:lnTo>
                  <a:lnTo>
                    <a:pt x="1128" y="189"/>
                  </a:lnTo>
                  <a:lnTo>
                    <a:pt x="1125" y="187"/>
                  </a:lnTo>
                  <a:lnTo>
                    <a:pt x="1125" y="182"/>
                  </a:lnTo>
                  <a:lnTo>
                    <a:pt x="1118" y="183"/>
                  </a:lnTo>
                  <a:lnTo>
                    <a:pt x="1113" y="186"/>
                  </a:lnTo>
                  <a:lnTo>
                    <a:pt x="1110" y="185"/>
                  </a:lnTo>
                  <a:lnTo>
                    <a:pt x="1107" y="185"/>
                  </a:lnTo>
                  <a:lnTo>
                    <a:pt x="1104" y="185"/>
                  </a:lnTo>
                  <a:lnTo>
                    <a:pt x="1100" y="188"/>
                  </a:lnTo>
                  <a:lnTo>
                    <a:pt x="1097" y="185"/>
                  </a:lnTo>
                  <a:lnTo>
                    <a:pt x="1092" y="180"/>
                  </a:lnTo>
                  <a:lnTo>
                    <a:pt x="1089" y="179"/>
                  </a:lnTo>
                  <a:lnTo>
                    <a:pt x="1086" y="177"/>
                  </a:lnTo>
                  <a:lnTo>
                    <a:pt x="1085" y="179"/>
                  </a:lnTo>
                  <a:lnTo>
                    <a:pt x="1083" y="180"/>
                  </a:lnTo>
                  <a:lnTo>
                    <a:pt x="1081" y="179"/>
                  </a:lnTo>
                  <a:lnTo>
                    <a:pt x="1081" y="176"/>
                  </a:lnTo>
                  <a:lnTo>
                    <a:pt x="1079" y="175"/>
                  </a:lnTo>
                  <a:lnTo>
                    <a:pt x="1077" y="167"/>
                  </a:lnTo>
                  <a:lnTo>
                    <a:pt x="1064" y="168"/>
                  </a:lnTo>
                  <a:lnTo>
                    <a:pt x="1068" y="156"/>
                  </a:lnTo>
                  <a:lnTo>
                    <a:pt x="1068" y="150"/>
                  </a:lnTo>
                  <a:lnTo>
                    <a:pt x="1067" y="147"/>
                  </a:lnTo>
                  <a:lnTo>
                    <a:pt x="1061" y="144"/>
                  </a:lnTo>
                  <a:lnTo>
                    <a:pt x="1057" y="150"/>
                  </a:lnTo>
                  <a:lnTo>
                    <a:pt x="1051" y="143"/>
                  </a:lnTo>
                  <a:lnTo>
                    <a:pt x="1046" y="141"/>
                  </a:lnTo>
                  <a:lnTo>
                    <a:pt x="1037" y="138"/>
                  </a:lnTo>
                  <a:lnTo>
                    <a:pt x="1028" y="143"/>
                  </a:lnTo>
                  <a:lnTo>
                    <a:pt x="1027" y="143"/>
                  </a:lnTo>
                  <a:lnTo>
                    <a:pt x="1021" y="146"/>
                  </a:lnTo>
                  <a:lnTo>
                    <a:pt x="1019" y="147"/>
                  </a:lnTo>
                  <a:lnTo>
                    <a:pt x="1014" y="147"/>
                  </a:lnTo>
                  <a:lnTo>
                    <a:pt x="1009" y="146"/>
                  </a:lnTo>
                  <a:lnTo>
                    <a:pt x="1005" y="144"/>
                  </a:lnTo>
                  <a:lnTo>
                    <a:pt x="1002" y="144"/>
                  </a:lnTo>
                  <a:lnTo>
                    <a:pt x="996" y="143"/>
                  </a:lnTo>
                  <a:lnTo>
                    <a:pt x="992" y="143"/>
                  </a:lnTo>
                  <a:lnTo>
                    <a:pt x="990" y="143"/>
                  </a:lnTo>
                  <a:lnTo>
                    <a:pt x="986" y="145"/>
                  </a:lnTo>
                  <a:lnTo>
                    <a:pt x="984" y="147"/>
                  </a:lnTo>
                  <a:lnTo>
                    <a:pt x="977" y="145"/>
                  </a:lnTo>
                  <a:lnTo>
                    <a:pt x="971" y="145"/>
                  </a:lnTo>
                  <a:lnTo>
                    <a:pt x="963" y="150"/>
                  </a:lnTo>
                  <a:lnTo>
                    <a:pt x="959" y="153"/>
                  </a:lnTo>
                  <a:lnTo>
                    <a:pt x="955" y="155"/>
                  </a:lnTo>
                  <a:lnTo>
                    <a:pt x="949" y="153"/>
                  </a:lnTo>
                  <a:lnTo>
                    <a:pt x="942" y="149"/>
                  </a:lnTo>
                  <a:lnTo>
                    <a:pt x="937" y="145"/>
                  </a:lnTo>
                  <a:lnTo>
                    <a:pt x="931" y="145"/>
                  </a:lnTo>
                  <a:lnTo>
                    <a:pt x="928" y="140"/>
                  </a:lnTo>
                  <a:lnTo>
                    <a:pt x="916" y="137"/>
                  </a:lnTo>
                  <a:lnTo>
                    <a:pt x="912" y="135"/>
                  </a:lnTo>
                  <a:lnTo>
                    <a:pt x="908" y="137"/>
                  </a:lnTo>
                  <a:lnTo>
                    <a:pt x="905" y="141"/>
                  </a:lnTo>
                  <a:lnTo>
                    <a:pt x="902" y="146"/>
                  </a:lnTo>
                  <a:lnTo>
                    <a:pt x="898" y="150"/>
                  </a:lnTo>
                  <a:lnTo>
                    <a:pt x="894" y="153"/>
                  </a:lnTo>
                  <a:lnTo>
                    <a:pt x="892" y="157"/>
                  </a:lnTo>
                  <a:lnTo>
                    <a:pt x="888" y="162"/>
                  </a:lnTo>
                  <a:lnTo>
                    <a:pt x="886" y="167"/>
                  </a:lnTo>
                  <a:lnTo>
                    <a:pt x="882" y="169"/>
                  </a:lnTo>
                  <a:lnTo>
                    <a:pt x="876" y="171"/>
                  </a:lnTo>
                  <a:lnTo>
                    <a:pt x="871" y="174"/>
                  </a:lnTo>
                  <a:lnTo>
                    <a:pt x="869" y="174"/>
                  </a:lnTo>
                  <a:lnTo>
                    <a:pt x="863" y="175"/>
                  </a:lnTo>
                  <a:lnTo>
                    <a:pt x="859" y="173"/>
                  </a:lnTo>
                  <a:lnTo>
                    <a:pt x="852" y="169"/>
                  </a:lnTo>
                  <a:lnTo>
                    <a:pt x="851" y="169"/>
                  </a:lnTo>
                  <a:lnTo>
                    <a:pt x="846" y="171"/>
                  </a:lnTo>
                  <a:lnTo>
                    <a:pt x="842" y="173"/>
                  </a:lnTo>
                  <a:lnTo>
                    <a:pt x="842" y="170"/>
                  </a:lnTo>
                  <a:lnTo>
                    <a:pt x="841" y="164"/>
                  </a:lnTo>
                  <a:lnTo>
                    <a:pt x="841" y="162"/>
                  </a:lnTo>
                  <a:lnTo>
                    <a:pt x="838" y="162"/>
                  </a:lnTo>
                  <a:lnTo>
                    <a:pt x="833" y="162"/>
                  </a:lnTo>
                  <a:lnTo>
                    <a:pt x="833" y="156"/>
                  </a:lnTo>
                  <a:lnTo>
                    <a:pt x="838" y="156"/>
                  </a:lnTo>
                  <a:lnTo>
                    <a:pt x="839" y="153"/>
                  </a:lnTo>
                  <a:lnTo>
                    <a:pt x="842" y="151"/>
                  </a:lnTo>
                  <a:lnTo>
                    <a:pt x="842" y="144"/>
                  </a:lnTo>
                  <a:lnTo>
                    <a:pt x="840" y="135"/>
                  </a:lnTo>
                  <a:lnTo>
                    <a:pt x="836" y="131"/>
                  </a:lnTo>
                  <a:lnTo>
                    <a:pt x="833" y="131"/>
                  </a:lnTo>
                  <a:lnTo>
                    <a:pt x="832" y="126"/>
                  </a:lnTo>
                  <a:lnTo>
                    <a:pt x="830" y="125"/>
                  </a:lnTo>
                  <a:lnTo>
                    <a:pt x="829" y="123"/>
                  </a:lnTo>
                  <a:lnTo>
                    <a:pt x="827" y="123"/>
                  </a:lnTo>
                  <a:lnTo>
                    <a:pt x="824" y="123"/>
                  </a:lnTo>
                  <a:lnTo>
                    <a:pt x="822" y="126"/>
                  </a:lnTo>
                  <a:lnTo>
                    <a:pt x="821" y="129"/>
                  </a:lnTo>
                  <a:lnTo>
                    <a:pt x="818" y="131"/>
                  </a:lnTo>
                  <a:lnTo>
                    <a:pt x="817" y="132"/>
                  </a:lnTo>
                  <a:lnTo>
                    <a:pt x="816" y="133"/>
                  </a:lnTo>
                  <a:lnTo>
                    <a:pt x="816" y="135"/>
                  </a:lnTo>
                  <a:lnTo>
                    <a:pt x="812" y="135"/>
                  </a:lnTo>
                  <a:lnTo>
                    <a:pt x="809" y="137"/>
                  </a:lnTo>
                  <a:lnTo>
                    <a:pt x="805" y="139"/>
                  </a:lnTo>
                  <a:lnTo>
                    <a:pt x="804" y="143"/>
                  </a:lnTo>
                  <a:lnTo>
                    <a:pt x="802" y="146"/>
                  </a:lnTo>
                  <a:lnTo>
                    <a:pt x="799" y="140"/>
                  </a:lnTo>
                  <a:lnTo>
                    <a:pt x="799" y="137"/>
                  </a:lnTo>
                  <a:lnTo>
                    <a:pt x="800" y="132"/>
                  </a:lnTo>
                  <a:lnTo>
                    <a:pt x="799" y="123"/>
                  </a:lnTo>
                  <a:lnTo>
                    <a:pt x="799" y="119"/>
                  </a:lnTo>
                  <a:lnTo>
                    <a:pt x="798" y="114"/>
                  </a:lnTo>
                  <a:lnTo>
                    <a:pt x="797" y="109"/>
                  </a:lnTo>
                  <a:lnTo>
                    <a:pt x="793" y="104"/>
                  </a:lnTo>
                  <a:lnTo>
                    <a:pt x="792" y="101"/>
                  </a:lnTo>
                  <a:lnTo>
                    <a:pt x="792" y="96"/>
                  </a:lnTo>
                  <a:lnTo>
                    <a:pt x="792" y="93"/>
                  </a:lnTo>
                  <a:lnTo>
                    <a:pt x="790" y="92"/>
                  </a:lnTo>
                  <a:lnTo>
                    <a:pt x="786" y="92"/>
                  </a:lnTo>
                  <a:lnTo>
                    <a:pt x="784" y="86"/>
                  </a:lnTo>
                  <a:lnTo>
                    <a:pt x="780" y="80"/>
                  </a:lnTo>
                  <a:lnTo>
                    <a:pt x="780" y="75"/>
                  </a:lnTo>
                  <a:lnTo>
                    <a:pt x="775" y="72"/>
                  </a:lnTo>
                  <a:lnTo>
                    <a:pt x="772" y="69"/>
                  </a:lnTo>
                  <a:lnTo>
                    <a:pt x="772" y="67"/>
                  </a:lnTo>
                  <a:lnTo>
                    <a:pt x="773" y="66"/>
                  </a:lnTo>
                  <a:lnTo>
                    <a:pt x="772" y="63"/>
                  </a:lnTo>
                  <a:lnTo>
                    <a:pt x="769" y="62"/>
                  </a:lnTo>
                  <a:lnTo>
                    <a:pt x="768" y="57"/>
                  </a:lnTo>
                  <a:lnTo>
                    <a:pt x="766" y="55"/>
                  </a:lnTo>
                  <a:lnTo>
                    <a:pt x="762" y="52"/>
                  </a:lnTo>
                  <a:lnTo>
                    <a:pt x="761" y="48"/>
                  </a:lnTo>
                  <a:lnTo>
                    <a:pt x="757" y="45"/>
                  </a:lnTo>
                  <a:lnTo>
                    <a:pt x="756" y="43"/>
                  </a:lnTo>
                  <a:lnTo>
                    <a:pt x="758" y="39"/>
                  </a:lnTo>
                  <a:lnTo>
                    <a:pt x="761" y="37"/>
                  </a:lnTo>
                  <a:lnTo>
                    <a:pt x="758" y="37"/>
                  </a:lnTo>
                  <a:lnTo>
                    <a:pt x="755" y="36"/>
                  </a:lnTo>
                  <a:lnTo>
                    <a:pt x="752" y="33"/>
                  </a:lnTo>
                  <a:lnTo>
                    <a:pt x="756" y="31"/>
                  </a:lnTo>
                  <a:lnTo>
                    <a:pt x="757" y="28"/>
                  </a:lnTo>
                  <a:lnTo>
                    <a:pt x="756" y="24"/>
                  </a:lnTo>
                  <a:lnTo>
                    <a:pt x="756" y="19"/>
                  </a:lnTo>
                  <a:lnTo>
                    <a:pt x="756" y="14"/>
                  </a:lnTo>
                  <a:lnTo>
                    <a:pt x="755" y="7"/>
                  </a:lnTo>
                  <a:lnTo>
                    <a:pt x="751" y="0"/>
                  </a:lnTo>
                  <a:lnTo>
                    <a:pt x="746" y="2"/>
                  </a:lnTo>
                  <a:lnTo>
                    <a:pt x="737" y="9"/>
                  </a:lnTo>
                  <a:lnTo>
                    <a:pt x="734" y="8"/>
                  </a:lnTo>
                  <a:lnTo>
                    <a:pt x="730" y="16"/>
                  </a:lnTo>
                  <a:lnTo>
                    <a:pt x="726" y="22"/>
                  </a:lnTo>
                  <a:lnTo>
                    <a:pt x="724" y="27"/>
                  </a:lnTo>
                  <a:lnTo>
                    <a:pt x="725" y="32"/>
                  </a:lnTo>
                  <a:lnTo>
                    <a:pt x="724" y="36"/>
                  </a:lnTo>
                  <a:lnTo>
                    <a:pt x="720" y="39"/>
                  </a:lnTo>
                  <a:lnTo>
                    <a:pt x="716" y="42"/>
                  </a:lnTo>
                  <a:lnTo>
                    <a:pt x="710" y="31"/>
                  </a:lnTo>
                  <a:lnTo>
                    <a:pt x="706" y="22"/>
                  </a:lnTo>
                  <a:lnTo>
                    <a:pt x="703" y="20"/>
                  </a:lnTo>
                  <a:lnTo>
                    <a:pt x="699" y="22"/>
                  </a:lnTo>
                  <a:lnTo>
                    <a:pt x="696" y="25"/>
                  </a:lnTo>
                  <a:lnTo>
                    <a:pt x="699" y="30"/>
                  </a:lnTo>
                  <a:lnTo>
                    <a:pt x="699" y="32"/>
                  </a:lnTo>
                  <a:lnTo>
                    <a:pt x="695" y="33"/>
                  </a:lnTo>
                  <a:lnTo>
                    <a:pt x="691" y="34"/>
                  </a:lnTo>
                  <a:lnTo>
                    <a:pt x="687" y="36"/>
                  </a:lnTo>
                  <a:lnTo>
                    <a:pt x="681" y="37"/>
                  </a:lnTo>
                  <a:lnTo>
                    <a:pt x="672" y="38"/>
                  </a:lnTo>
                  <a:lnTo>
                    <a:pt x="670" y="39"/>
                  </a:lnTo>
                  <a:lnTo>
                    <a:pt x="666" y="43"/>
                  </a:lnTo>
                  <a:lnTo>
                    <a:pt x="657" y="46"/>
                  </a:lnTo>
                  <a:lnTo>
                    <a:pt x="659" y="54"/>
                  </a:lnTo>
                  <a:lnTo>
                    <a:pt x="657" y="58"/>
                  </a:lnTo>
                  <a:lnTo>
                    <a:pt x="654" y="64"/>
                  </a:lnTo>
                  <a:lnTo>
                    <a:pt x="652" y="69"/>
                  </a:lnTo>
                  <a:lnTo>
                    <a:pt x="651" y="73"/>
                  </a:lnTo>
                  <a:lnTo>
                    <a:pt x="646" y="78"/>
                  </a:lnTo>
                  <a:lnTo>
                    <a:pt x="646" y="84"/>
                  </a:lnTo>
                  <a:lnTo>
                    <a:pt x="645" y="86"/>
                  </a:lnTo>
                  <a:lnTo>
                    <a:pt x="645" y="91"/>
                  </a:lnTo>
                  <a:lnTo>
                    <a:pt x="646" y="97"/>
                  </a:lnTo>
                  <a:lnTo>
                    <a:pt x="647" y="103"/>
                  </a:lnTo>
                  <a:lnTo>
                    <a:pt x="649" y="108"/>
                  </a:lnTo>
                  <a:lnTo>
                    <a:pt x="649" y="110"/>
                  </a:lnTo>
                  <a:lnTo>
                    <a:pt x="648" y="116"/>
                  </a:lnTo>
                  <a:lnTo>
                    <a:pt x="646" y="121"/>
                  </a:lnTo>
                  <a:lnTo>
                    <a:pt x="645" y="121"/>
                  </a:lnTo>
                  <a:lnTo>
                    <a:pt x="642" y="121"/>
                  </a:lnTo>
                  <a:lnTo>
                    <a:pt x="640" y="121"/>
                  </a:lnTo>
                  <a:lnTo>
                    <a:pt x="639" y="123"/>
                  </a:lnTo>
                  <a:lnTo>
                    <a:pt x="637" y="127"/>
                  </a:lnTo>
                  <a:lnTo>
                    <a:pt x="636" y="132"/>
                  </a:lnTo>
                  <a:lnTo>
                    <a:pt x="635" y="141"/>
                  </a:lnTo>
                  <a:lnTo>
                    <a:pt x="633" y="150"/>
                  </a:lnTo>
                  <a:lnTo>
                    <a:pt x="631" y="165"/>
                  </a:lnTo>
                  <a:lnTo>
                    <a:pt x="639" y="171"/>
                  </a:lnTo>
                  <a:lnTo>
                    <a:pt x="637" y="180"/>
                  </a:lnTo>
                  <a:lnTo>
                    <a:pt x="635" y="182"/>
                  </a:lnTo>
                  <a:lnTo>
                    <a:pt x="630" y="189"/>
                  </a:lnTo>
                  <a:lnTo>
                    <a:pt x="622" y="187"/>
                  </a:lnTo>
                  <a:lnTo>
                    <a:pt x="619" y="182"/>
                  </a:lnTo>
                  <a:lnTo>
                    <a:pt x="609" y="197"/>
                  </a:lnTo>
                  <a:lnTo>
                    <a:pt x="606" y="208"/>
                  </a:lnTo>
                  <a:lnTo>
                    <a:pt x="595" y="222"/>
                  </a:lnTo>
                  <a:lnTo>
                    <a:pt x="592" y="224"/>
                  </a:lnTo>
                  <a:lnTo>
                    <a:pt x="591" y="229"/>
                  </a:lnTo>
                  <a:lnTo>
                    <a:pt x="588" y="232"/>
                  </a:lnTo>
                  <a:lnTo>
                    <a:pt x="585" y="234"/>
                  </a:lnTo>
                  <a:lnTo>
                    <a:pt x="581" y="235"/>
                  </a:lnTo>
                  <a:lnTo>
                    <a:pt x="575" y="234"/>
                  </a:lnTo>
                  <a:lnTo>
                    <a:pt x="569" y="234"/>
                  </a:lnTo>
                  <a:lnTo>
                    <a:pt x="565" y="235"/>
                  </a:lnTo>
                  <a:lnTo>
                    <a:pt x="564" y="236"/>
                  </a:lnTo>
                  <a:lnTo>
                    <a:pt x="553" y="238"/>
                  </a:lnTo>
                  <a:lnTo>
                    <a:pt x="549" y="238"/>
                  </a:lnTo>
                  <a:lnTo>
                    <a:pt x="545" y="239"/>
                  </a:lnTo>
                  <a:lnTo>
                    <a:pt x="541" y="239"/>
                  </a:lnTo>
                  <a:lnTo>
                    <a:pt x="538" y="238"/>
                  </a:lnTo>
                  <a:lnTo>
                    <a:pt x="535" y="239"/>
                  </a:lnTo>
                  <a:lnTo>
                    <a:pt x="533" y="241"/>
                  </a:lnTo>
                  <a:lnTo>
                    <a:pt x="526" y="241"/>
                  </a:lnTo>
                  <a:lnTo>
                    <a:pt x="510" y="242"/>
                  </a:lnTo>
                  <a:lnTo>
                    <a:pt x="502" y="244"/>
                  </a:lnTo>
                  <a:lnTo>
                    <a:pt x="495" y="247"/>
                  </a:lnTo>
                  <a:lnTo>
                    <a:pt x="490" y="250"/>
                  </a:lnTo>
                  <a:lnTo>
                    <a:pt x="483" y="254"/>
                  </a:lnTo>
                  <a:lnTo>
                    <a:pt x="473" y="257"/>
                  </a:lnTo>
                  <a:lnTo>
                    <a:pt x="468" y="250"/>
                  </a:lnTo>
                  <a:lnTo>
                    <a:pt x="465" y="246"/>
                  </a:lnTo>
                  <a:lnTo>
                    <a:pt x="453" y="239"/>
                  </a:lnTo>
                  <a:lnTo>
                    <a:pt x="444" y="233"/>
                  </a:lnTo>
                  <a:lnTo>
                    <a:pt x="440" y="251"/>
                  </a:lnTo>
                  <a:lnTo>
                    <a:pt x="434" y="269"/>
                  </a:lnTo>
                  <a:lnTo>
                    <a:pt x="444" y="270"/>
                  </a:lnTo>
                  <a:lnTo>
                    <a:pt x="453" y="276"/>
                  </a:lnTo>
                  <a:lnTo>
                    <a:pt x="456" y="280"/>
                  </a:lnTo>
                  <a:lnTo>
                    <a:pt x="456" y="282"/>
                  </a:lnTo>
                  <a:lnTo>
                    <a:pt x="453" y="286"/>
                  </a:lnTo>
                  <a:lnTo>
                    <a:pt x="448" y="288"/>
                  </a:lnTo>
                  <a:lnTo>
                    <a:pt x="444" y="292"/>
                  </a:lnTo>
                  <a:lnTo>
                    <a:pt x="443" y="296"/>
                  </a:lnTo>
                  <a:lnTo>
                    <a:pt x="444" y="304"/>
                  </a:lnTo>
                  <a:lnTo>
                    <a:pt x="448" y="316"/>
                  </a:lnTo>
                  <a:lnTo>
                    <a:pt x="450" y="329"/>
                  </a:lnTo>
                  <a:lnTo>
                    <a:pt x="464" y="365"/>
                  </a:lnTo>
                  <a:lnTo>
                    <a:pt x="466" y="369"/>
                  </a:lnTo>
                  <a:lnTo>
                    <a:pt x="470" y="370"/>
                  </a:lnTo>
                  <a:lnTo>
                    <a:pt x="473" y="369"/>
                  </a:lnTo>
                  <a:lnTo>
                    <a:pt x="477" y="366"/>
                  </a:lnTo>
                  <a:lnTo>
                    <a:pt x="481" y="366"/>
                  </a:lnTo>
                  <a:lnTo>
                    <a:pt x="486" y="366"/>
                  </a:lnTo>
                  <a:lnTo>
                    <a:pt x="490" y="370"/>
                  </a:lnTo>
                  <a:lnTo>
                    <a:pt x="497" y="376"/>
                  </a:lnTo>
                  <a:lnTo>
                    <a:pt x="499" y="378"/>
                  </a:lnTo>
                  <a:lnTo>
                    <a:pt x="505" y="378"/>
                  </a:lnTo>
                  <a:lnTo>
                    <a:pt x="509" y="381"/>
                  </a:lnTo>
                  <a:lnTo>
                    <a:pt x="514" y="390"/>
                  </a:lnTo>
                  <a:lnTo>
                    <a:pt x="521" y="399"/>
                  </a:lnTo>
                  <a:lnTo>
                    <a:pt x="528" y="405"/>
                  </a:lnTo>
                  <a:lnTo>
                    <a:pt x="538" y="403"/>
                  </a:lnTo>
                  <a:lnTo>
                    <a:pt x="546" y="403"/>
                  </a:lnTo>
                  <a:lnTo>
                    <a:pt x="565" y="412"/>
                  </a:lnTo>
                  <a:lnTo>
                    <a:pt x="577" y="412"/>
                  </a:lnTo>
                  <a:lnTo>
                    <a:pt x="583" y="415"/>
                  </a:lnTo>
                  <a:lnTo>
                    <a:pt x="591" y="426"/>
                  </a:lnTo>
                  <a:lnTo>
                    <a:pt x="601" y="433"/>
                  </a:lnTo>
                  <a:lnTo>
                    <a:pt x="609" y="440"/>
                  </a:lnTo>
                  <a:lnTo>
                    <a:pt x="618" y="442"/>
                  </a:lnTo>
                  <a:lnTo>
                    <a:pt x="623" y="447"/>
                  </a:lnTo>
                  <a:lnTo>
                    <a:pt x="628" y="458"/>
                  </a:lnTo>
                  <a:lnTo>
                    <a:pt x="634" y="465"/>
                  </a:lnTo>
                  <a:lnTo>
                    <a:pt x="639" y="467"/>
                  </a:lnTo>
                  <a:lnTo>
                    <a:pt x="642" y="466"/>
                  </a:lnTo>
                  <a:lnTo>
                    <a:pt x="646" y="465"/>
                  </a:lnTo>
                  <a:lnTo>
                    <a:pt x="649" y="468"/>
                  </a:lnTo>
                  <a:lnTo>
                    <a:pt x="651" y="471"/>
                  </a:lnTo>
                  <a:lnTo>
                    <a:pt x="643" y="471"/>
                  </a:lnTo>
                  <a:lnTo>
                    <a:pt x="635" y="474"/>
                  </a:lnTo>
                  <a:lnTo>
                    <a:pt x="628" y="479"/>
                  </a:lnTo>
                  <a:lnTo>
                    <a:pt x="623" y="482"/>
                  </a:lnTo>
                  <a:lnTo>
                    <a:pt x="618" y="489"/>
                  </a:lnTo>
                  <a:lnTo>
                    <a:pt x="613" y="497"/>
                  </a:lnTo>
                  <a:lnTo>
                    <a:pt x="610" y="497"/>
                  </a:lnTo>
                  <a:lnTo>
                    <a:pt x="604" y="495"/>
                  </a:lnTo>
                  <a:lnTo>
                    <a:pt x="601" y="497"/>
                  </a:lnTo>
                  <a:lnTo>
                    <a:pt x="599" y="506"/>
                  </a:lnTo>
                  <a:lnTo>
                    <a:pt x="597" y="509"/>
                  </a:lnTo>
                  <a:lnTo>
                    <a:pt x="594" y="510"/>
                  </a:lnTo>
                  <a:lnTo>
                    <a:pt x="591" y="510"/>
                  </a:lnTo>
                  <a:lnTo>
                    <a:pt x="588" y="513"/>
                  </a:lnTo>
                  <a:lnTo>
                    <a:pt x="583" y="524"/>
                  </a:lnTo>
                  <a:lnTo>
                    <a:pt x="593" y="528"/>
                  </a:lnTo>
                  <a:lnTo>
                    <a:pt x="589" y="536"/>
                  </a:lnTo>
                  <a:lnTo>
                    <a:pt x="585" y="549"/>
                  </a:lnTo>
                  <a:lnTo>
                    <a:pt x="582" y="563"/>
                  </a:lnTo>
                  <a:lnTo>
                    <a:pt x="587" y="566"/>
                  </a:lnTo>
                  <a:lnTo>
                    <a:pt x="592" y="568"/>
                  </a:lnTo>
                  <a:lnTo>
                    <a:pt x="594" y="578"/>
                  </a:lnTo>
                  <a:lnTo>
                    <a:pt x="595" y="587"/>
                  </a:lnTo>
                  <a:lnTo>
                    <a:pt x="593" y="590"/>
                  </a:lnTo>
                  <a:lnTo>
                    <a:pt x="589" y="589"/>
                  </a:lnTo>
                  <a:lnTo>
                    <a:pt x="588" y="587"/>
                  </a:lnTo>
                  <a:lnTo>
                    <a:pt x="586" y="585"/>
                  </a:lnTo>
                  <a:lnTo>
                    <a:pt x="582" y="586"/>
                  </a:lnTo>
                  <a:lnTo>
                    <a:pt x="582" y="590"/>
                  </a:lnTo>
                  <a:lnTo>
                    <a:pt x="583" y="596"/>
                  </a:lnTo>
                  <a:lnTo>
                    <a:pt x="581" y="596"/>
                  </a:lnTo>
                  <a:lnTo>
                    <a:pt x="579" y="595"/>
                  </a:lnTo>
                  <a:lnTo>
                    <a:pt x="576" y="591"/>
                  </a:lnTo>
                  <a:lnTo>
                    <a:pt x="568" y="583"/>
                  </a:lnTo>
                  <a:lnTo>
                    <a:pt x="565" y="573"/>
                  </a:lnTo>
                  <a:lnTo>
                    <a:pt x="561" y="571"/>
                  </a:lnTo>
                  <a:lnTo>
                    <a:pt x="543" y="567"/>
                  </a:lnTo>
                  <a:lnTo>
                    <a:pt x="540" y="568"/>
                  </a:lnTo>
                  <a:lnTo>
                    <a:pt x="534" y="566"/>
                  </a:lnTo>
                  <a:lnTo>
                    <a:pt x="533" y="567"/>
                  </a:lnTo>
                  <a:lnTo>
                    <a:pt x="529" y="571"/>
                  </a:lnTo>
                  <a:lnTo>
                    <a:pt x="535" y="577"/>
                  </a:lnTo>
                  <a:lnTo>
                    <a:pt x="531" y="583"/>
                  </a:lnTo>
                  <a:lnTo>
                    <a:pt x="527" y="584"/>
                  </a:lnTo>
                  <a:lnTo>
                    <a:pt x="522" y="583"/>
                  </a:lnTo>
                  <a:lnTo>
                    <a:pt x="520" y="579"/>
                  </a:lnTo>
                  <a:lnTo>
                    <a:pt x="517" y="578"/>
                  </a:lnTo>
                  <a:lnTo>
                    <a:pt x="515" y="579"/>
                  </a:lnTo>
                  <a:lnTo>
                    <a:pt x="514" y="584"/>
                  </a:lnTo>
                  <a:lnTo>
                    <a:pt x="514" y="590"/>
                  </a:lnTo>
                  <a:lnTo>
                    <a:pt x="519" y="598"/>
                  </a:lnTo>
                  <a:lnTo>
                    <a:pt x="520" y="601"/>
                  </a:lnTo>
                  <a:lnTo>
                    <a:pt x="519" y="605"/>
                  </a:lnTo>
                  <a:lnTo>
                    <a:pt x="513" y="609"/>
                  </a:lnTo>
                  <a:lnTo>
                    <a:pt x="510" y="615"/>
                  </a:lnTo>
                  <a:lnTo>
                    <a:pt x="511" y="620"/>
                  </a:lnTo>
                  <a:lnTo>
                    <a:pt x="515" y="625"/>
                  </a:lnTo>
                  <a:lnTo>
                    <a:pt x="515" y="627"/>
                  </a:lnTo>
                  <a:lnTo>
                    <a:pt x="514" y="628"/>
                  </a:lnTo>
                  <a:lnTo>
                    <a:pt x="510" y="628"/>
                  </a:lnTo>
                  <a:lnTo>
                    <a:pt x="507" y="629"/>
                  </a:lnTo>
                  <a:lnTo>
                    <a:pt x="504" y="632"/>
                  </a:lnTo>
                  <a:lnTo>
                    <a:pt x="504" y="635"/>
                  </a:lnTo>
                  <a:lnTo>
                    <a:pt x="504" y="641"/>
                  </a:lnTo>
                  <a:lnTo>
                    <a:pt x="504" y="645"/>
                  </a:lnTo>
                  <a:lnTo>
                    <a:pt x="501" y="646"/>
                  </a:lnTo>
                  <a:lnTo>
                    <a:pt x="496" y="647"/>
                  </a:lnTo>
                  <a:lnTo>
                    <a:pt x="490" y="646"/>
                  </a:lnTo>
                  <a:lnTo>
                    <a:pt x="483" y="646"/>
                  </a:lnTo>
                  <a:lnTo>
                    <a:pt x="480" y="645"/>
                  </a:lnTo>
                  <a:lnTo>
                    <a:pt x="478" y="640"/>
                  </a:lnTo>
                  <a:lnTo>
                    <a:pt x="474" y="639"/>
                  </a:lnTo>
                  <a:lnTo>
                    <a:pt x="473" y="640"/>
                  </a:lnTo>
                  <a:lnTo>
                    <a:pt x="472" y="645"/>
                  </a:lnTo>
                  <a:lnTo>
                    <a:pt x="467" y="649"/>
                  </a:lnTo>
                  <a:lnTo>
                    <a:pt x="462" y="649"/>
                  </a:lnTo>
                  <a:lnTo>
                    <a:pt x="459" y="650"/>
                  </a:lnTo>
                  <a:lnTo>
                    <a:pt x="455" y="656"/>
                  </a:lnTo>
                  <a:lnTo>
                    <a:pt x="454" y="659"/>
                  </a:lnTo>
                  <a:lnTo>
                    <a:pt x="453" y="664"/>
                  </a:lnTo>
                  <a:lnTo>
                    <a:pt x="450" y="667"/>
                  </a:lnTo>
                  <a:lnTo>
                    <a:pt x="446" y="668"/>
                  </a:lnTo>
                  <a:lnTo>
                    <a:pt x="443" y="671"/>
                  </a:lnTo>
                  <a:lnTo>
                    <a:pt x="441" y="675"/>
                  </a:lnTo>
                  <a:lnTo>
                    <a:pt x="437" y="675"/>
                  </a:lnTo>
                  <a:lnTo>
                    <a:pt x="434" y="674"/>
                  </a:lnTo>
                  <a:lnTo>
                    <a:pt x="430" y="671"/>
                  </a:lnTo>
                  <a:lnTo>
                    <a:pt x="430" y="669"/>
                  </a:lnTo>
                  <a:lnTo>
                    <a:pt x="430" y="667"/>
                  </a:lnTo>
                  <a:lnTo>
                    <a:pt x="432" y="665"/>
                  </a:lnTo>
                  <a:lnTo>
                    <a:pt x="434" y="663"/>
                  </a:lnTo>
                  <a:lnTo>
                    <a:pt x="432" y="661"/>
                  </a:lnTo>
                  <a:lnTo>
                    <a:pt x="431" y="658"/>
                  </a:lnTo>
                  <a:lnTo>
                    <a:pt x="428" y="657"/>
                  </a:lnTo>
                  <a:lnTo>
                    <a:pt x="424" y="657"/>
                  </a:lnTo>
                  <a:lnTo>
                    <a:pt x="420" y="659"/>
                  </a:lnTo>
                  <a:lnTo>
                    <a:pt x="417" y="667"/>
                  </a:lnTo>
                  <a:lnTo>
                    <a:pt x="417" y="671"/>
                  </a:lnTo>
                  <a:lnTo>
                    <a:pt x="414" y="674"/>
                  </a:lnTo>
                  <a:lnTo>
                    <a:pt x="412" y="675"/>
                  </a:lnTo>
                  <a:lnTo>
                    <a:pt x="410" y="676"/>
                  </a:lnTo>
                  <a:lnTo>
                    <a:pt x="410" y="679"/>
                  </a:lnTo>
                  <a:lnTo>
                    <a:pt x="411" y="681"/>
                  </a:lnTo>
                  <a:lnTo>
                    <a:pt x="413" y="682"/>
                  </a:lnTo>
                  <a:lnTo>
                    <a:pt x="416" y="684"/>
                  </a:lnTo>
                  <a:lnTo>
                    <a:pt x="418" y="685"/>
                  </a:lnTo>
                  <a:lnTo>
                    <a:pt x="418" y="688"/>
                  </a:lnTo>
                  <a:lnTo>
                    <a:pt x="414" y="697"/>
                  </a:lnTo>
                  <a:lnTo>
                    <a:pt x="414" y="700"/>
                  </a:lnTo>
                  <a:lnTo>
                    <a:pt x="418" y="710"/>
                  </a:lnTo>
                  <a:lnTo>
                    <a:pt x="413" y="712"/>
                  </a:lnTo>
                  <a:lnTo>
                    <a:pt x="407" y="717"/>
                  </a:lnTo>
                  <a:lnTo>
                    <a:pt x="396" y="722"/>
                  </a:lnTo>
                  <a:lnTo>
                    <a:pt x="395" y="726"/>
                  </a:lnTo>
                  <a:lnTo>
                    <a:pt x="392" y="728"/>
                  </a:lnTo>
                  <a:lnTo>
                    <a:pt x="389" y="727"/>
                  </a:lnTo>
                  <a:lnTo>
                    <a:pt x="386" y="726"/>
                  </a:lnTo>
                  <a:lnTo>
                    <a:pt x="384" y="727"/>
                  </a:lnTo>
                  <a:lnTo>
                    <a:pt x="383" y="729"/>
                  </a:lnTo>
                  <a:lnTo>
                    <a:pt x="384" y="732"/>
                  </a:lnTo>
                  <a:lnTo>
                    <a:pt x="388" y="734"/>
                  </a:lnTo>
                  <a:lnTo>
                    <a:pt x="389" y="735"/>
                  </a:lnTo>
                  <a:lnTo>
                    <a:pt x="389" y="738"/>
                  </a:lnTo>
                  <a:lnTo>
                    <a:pt x="386" y="740"/>
                  </a:lnTo>
                  <a:lnTo>
                    <a:pt x="380" y="741"/>
                  </a:lnTo>
                  <a:lnTo>
                    <a:pt x="378" y="744"/>
                  </a:lnTo>
                  <a:lnTo>
                    <a:pt x="381" y="751"/>
                  </a:lnTo>
                  <a:lnTo>
                    <a:pt x="390" y="759"/>
                  </a:lnTo>
                  <a:lnTo>
                    <a:pt x="395" y="769"/>
                  </a:lnTo>
                  <a:lnTo>
                    <a:pt x="396" y="772"/>
                  </a:lnTo>
                  <a:lnTo>
                    <a:pt x="395" y="777"/>
                  </a:lnTo>
                  <a:lnTo>
                    <a:pt x="389" y="783"/>
                  </a:lnTo>
                  <a:lnTo>
                    <a:pt x="387" y="787"/>
                  </a:lnTo>
                  <a:lnTo>
                    <a:pt x="384" y="795"/>
                  </a:lnTo>
                  <a:lnTo>
                    <a:pt x="380" y="799"/>
                  </a:lnTo>
                  <a:lnTo>
                    <a:pt x="376" y="804"/>
                  </a:lnTo>
                  <a:lnTo>
                    <a:pt x="374" y="805"/>
                  </a:lnTo>
                  <a:lnTo>
                    <a:pt x="369" y="805"/>
                  </a:lnTo>
                  <a:lnTo>
                    <a:pt x="368" y="806"/>
                  </a:lnTo>
                  <a:lnTo>
                    <a:pt x="366" y="813"/>
                  </a:lnTo>
                  <a:lnTo>
                    <a:pt x="365" y="817"/>
                  </a:lnTo>
                  <a:lnTo>
                    <a:pt x="363" y="818"/>
                  </a:lnTo>
                  <a:lnTo>
                    <a:pt x="359" y="817"/>
                  </a:lnTo>
                  <a:lnTo>
                    <a:pt x="357" y="817"/>
                  </a:lnTo>
                  <a:lnTo>
                    <a:pt x="357" y="821"/>
                  </a:lnTo>
                  <a:lnTo>
                    <a:pt x="358" y="828"/>
                  </a:lnTo>
                  <a:lnTo>
                    <a:pt x="365" y="836"/>
                  </a:lnTo>
                  <a:lnTo>
                    <a:pt x="358" y="835"/>
                  </a:lnTo>
                  <a:lnTo>
                    <a:pt x="341" y="835"/>
                  </a:lnTo>
                  <a:lnTo>
                    <a:pt x="339" y="833"/>
                  </a:lnTo>
                  <a:lnTo>
                    <a:pt x="335" y="825"/>
                  </a:lnTo>
                  <a:lnTo>
                    <a:pt x="332" y="823"/>
                  </a:lnTo>
                  <a:lnTo>
                    <a:pt x="327" y="823"/>
                  </a:lnTo>
                  <a:lnTo>
                    <a:pt x="321" y="825"/>
                  </a:lnTo>
                  <a:lnTo>
                    <a:pt x="312" y="830"/>
                  </a:lnTo>
                  <a:lnTo>
                    <a:pt x="297" y="840"/>
                  </a:lnTo>
                  <a:lnTo>
                    <a:pt x="287" y="841"/>
                  </a:lnTo>
                  <a:lnTo>
                    <a:pt x="274" y="847"/>
                  </a:lnTo>
                  <a:lnTo>
                    <a:pt x="264" y="853"/>
                  </a:lnTo>
                  <a:lnTo>
                    <a:pt x="255" y="860"/>
                  </a:lnTo>
                  <a:lnTo>
                    <a:pt x="236" y="876"/>
                  </a:lnTo>
                  <a:lnTo>
                    <a:pt x="226" y="879"/>
                  </a:lnTo>
                  <a:lnTo>
                    <a:pt x="219" y="882"/>
                  </a:lnTo>
                  <a:lnTo>
                    <a:pt x="193" y="875"/>
                  </a:lnTo>
                  <a:lnTo>
                    <a:pt x="177" y="871"/>
                  </a:lnTo>
                  <a:lnTo>
                    <a:pt x="170" y="866"/>
                  </a:lnTo>
                  <a:lnTo>
                    <a:pt x="164" y="859"/>
                  </a:lnTo>
                  <a:lnTo>
                    <a:pt x="154" y="857"/>
                  </a:lnTo>
                  <a:lnTo>
                    <a:pt x="146" y="857"/>
                  </a:lnTo>
                  <a:lnTo>
                    <a:pt x="137" y="855"/>
                  </a:lnTo>
                  <a:lnTo>
                    <a:pt x="127" y="854"/>
                  </a:lnTo>
                  <a:lnTo>
                    <a:pt x="115" y="848"/>
                  </a:lnTo>
                  <a:lnTo>
                    <a:pt x="109" y="845"/>
                  </a:lnTo>
                  <a:lnTo>
                    <a:pt x="110" y="851"/>
                  </a:lnTo>
                  <a:lnTo>
                    <a:pt x="110" y="854"/>
                  </a:lnTo>
                  <a:lnTo>
                    <a:pt x="111" y="859"/>
                  </a:lnTo>
                  <a:lnTo>
                    <a:pt x="109" y="863"/>
                  </a:lnTo>
                  <a:lnTo>
                    <a:pt x="107" y="866"/>
                  </a:lnTo>
                  <a:lnTo>
                    <a:pt x="111" y="870"/>
                  </a:lnTo>
                  <a:lnTo>
                    <a:pt x="110" y="872"/>
                  </a:lnTo>
                  <a:lnTo>
                    <a:pt x="107" y="872"/>
                  </a:lnTo>
                  <a:lnTo>
                    <a:pt x="109" y="876"/>
                  </a:lnTo>
                  <a:lnTo>
                    <a:pt x="107" y="881"/>
                  </a:lnTo>
                  <a:lnTo>
                    <a:pt x="107" y="888"/>
                  </a:lnTo>
                  <a:lnTo>
                    <a:pt x="105" y="890"/>
                  </a:lnTo>
                  <a:lnTo>
                    <a:pt x="105" y="895"/>
                  </a:lnTo>
                  <a:lnTo>
                    <a:pt x="107" y="896"/>
                  </a:lnTo>
                  <a:lnTo>
                    <a:pt x="106" y="899"/>
                  </a:lnTo>
                  <a:lnTo>
                    <a:pt x="106" y="900"/>
                  </a:lnTo>
                  <a:lnTo>
                    <a:pt x="105" y="903"/>
                  </a:lnTo>
                  <a:lnTo>
                    <a:pt x="106" y="905"/>
                  </a:lnTo>
                  <a:lnTo>
                    <a:pt x="105" y="906"/>
                  </a:lnTo>
                  <a:lnTo>
                    <a:pt x="106" y="908"/>
                  </a:lnTo>
                  <a:lnTo>
                    <a:pt x="107" y="909"/>
                  </a:lnTo>
                  <a:lnTo>
                    <a:pt x="107" y="911"/>
                  </a:lnTo>
                  <a:lnTo>
                    <a:pt x="106" y="912"/>
                  </a:lnTo>
                  <a:lnTo>
                    <a:pt x="106" y="913"/>
                  </a:lnTo>
                  <a:lnTo>
                    <a:pt x="106" y="914"/>
                  </a:lnTo>
                  <a:lnTo>
                    <a:pt x="107" y="915"/>
                  </a:lnTo>
                  <a:lnTo>
                    <a:pt x="107" y="918"/>
                  </a:lnTo>
                  <a:lnTo>
                    <a:pt x="110" y="919"/>
                  </a:lnTo>
                  <a:lnTo>
                    <a:pt x="107" y="921"/>
                  </a:lnTo>
                  <a:lnTo>
                    <a:pt x="105" y="921"/>
                  </a:lnTo>
                  <a:lnTo>
                    <a:pt x="103" y="921"/>
                  </a:lnTo>
                  <a:lnTo>
                    <a:pt x="103" y="924"/>
                  </a:lnTo>
                  <a:lnTo>
                    <a:pt x="103" y="926"/>
                  </a:lnTo>
                  <a:lnTo>
                    <a:pt x="106" y="925"/>
                  </a:lnTo>
                  <a:lnTo>
                    <a:pt x="107" y="926"/>
                  </a:lnTo>
                  <a:lnTo>
                    <a:pt x="107" y="929"/>
                  </a:lnTo>
                  <a:lnTo>
                    <a:pt x="109" y="930"/>
                  </a:lnTo>
                  <a:lnTo>
                    <a:pt x="110" y="929"/>
                  </a:lnTo>
                  <a:lnTo>
                    <a:pt x="112" y="928"/>
                  </a:lnTo>
                  <a:lnTo>
                    <a:pt x="113" y="928"/>
                  </a:lnTo>
                  <a:lnTo>
                    <a:pt x="113" y="930"/>
                  </a:lnTo>
                  <a:lnTo>
                    <a:pt x="113" y="931"/>
                  </a:lnTo>
                  <a:lnTo>
                    <a:pt x="112" y="932"/>
                  </a:lnTo>
                  <a:lnTo>
                    <a:pt x="112" y="936"/>
                  </a:lnTo>
                  <a:lnTo>
                    <a:pt x="115" y="936"/>
                  </a:lnTo>
                  <a:lnTo>
                    <a:pt x="115" y="938"/>
                  </a:lnTo>
                  <a:lnTo>
                    <a:pt x="113" y="941"/>
                  </a:lnTo>
                  <a:lnTo>
                    <a:pt x="115" y="943"/>
                  </a:lnTo>
                  <a:lnTo>
                    <a:pt x="116" y="947"/>
                  </a:lnTo>
                  <a:lnTo>
                    <a:pt x="118" y="950"/>
                  </a:lnTo>
                  <a:lnTo>
                    <a:pt x="119" y="954"/>
                  </a:lnTo>
                  <a:lnTo>
                    <a:pt x="121" y="955"/>
                  </a:lnTo>
                  <a:lnTo>
                    <a:pt x="122" y="959"/>
                  </a:lnTo>
                  <a:lnTo>
                    <a:pt x="124" y="964"/>
                  </a:lnTo>
                  <a:lnTo>
                    <a:pt x="127" y="968"/>
                  </a:lnTo>
                  <a:lnTo>
                    <a:pt x="128" y="970"/>
                  </a:lnTo>
                  <a:lnTo>
                    <a:pt x="128" y="972"/>
                  </a:lnTo>
                  <a:lnTo>
                    <a:pt x="129" y="974"/>
                  </a:lnTo>
                  <a:lnTo>
                    <a:pt x="128" y="979"/>
                  </a:lnTo>
                  <a:lnTo>
                    <a:pt x="128" y="982"/>
                  </a:lnTo>
                  <a:lnTo>
                    <a:pt x="131" y="988"/>
                  </a:lnTo>
                  <a:lnTo>
                    <a:pt x="131" y="995"/>
                  </a:lnTo>
                  <a:lnTo>
                    <a:pt x="133" y="1000"/>
                  </a:lnTo>
                  <a:lnTo>
                    <a:pt x="133" y="1006"/>
                  </a:lnTo>
                  <a:lnTo>
                    <a:pt x="131" y="1008"/>
                  </a:lnTo>
                  <a:lnTo>
                    <a:pt x="130" y="1008"/>
                  </a:lnTo>
                  <a:lnTo>
                    <a:pt x="128" y="1012"/>
                  </a:lnTo>
                  <a:lnTo>
                    <a:pt x="130" y="1015"/>
                  </a:lnTo>
                  <a:lnTo>
                    <a:pt x="128" y="1018"/>
                  </a:lnTo>
                  <a:lnTo>
                    <a:pt x="125" y="1019"/>
                  </a:lnTo>
                  <a:lnTo>
                    <a:pt x="128" y="1021"/>
                  </a:lnTo>
                  <a:lnTo>
                    <a:pt x="128" y="1024"/>
                  </a:lnTo>
                  <a:lnTo>
                    <a:pt x="127" y="1026"/>
                  </a:lnTo>
                  <a:lnTo>
                    <a:pt x="129" y="1030"/>
                  </a:lnTo>
                  <a:lnTo>
                    <a:pt x="130" y="1034"/>
                  </a:lnTo>
                  <a:lnTo>
                    <a:pt x="130" y="1038"/>
                  </a:lnTo>
                  <a:lnTo>
                    <a:pt x="133" y="1045"/>
                  </a:lnTo>
                  <a:lnTo>
                    <a:pt x="133" y="1050"/>
                  </a:lnTo>
                  <a:lnTo>
                    <a:pt x="128" y="1049"/>
                  </a:lnTo>
                  <a:lnTo>
                    <a:pt x="123" y="1050"/>
                  </a:lnTo>
                  <a:lnTo>
                    <a:pt x="123" y="1053"/>
                  </a:lnTo>
                  <a:lnTo>
                    <a:pt x="122" y="1057"/>
                  </a:lnTo>
                  <a:lnTo>
                    <a:pt x="127" y="1057"/>
                  </a:lnTo>
                  <a:lnTo>
                    <a:pt x="128" y="1061"/>
                  </a:lnTo>
                  <a:lnTo>
                    <a:pt x="131" y="1069"/>
                  </a:lnTo>
                  <a:lnTo>
                    <a:pt x="131" y="1072"/>
                  </a:lnTo>
                  <a:lnTo>
                    <a:pt x="130" y="1073"/>
                  </a:lnTo>
                  <a:lnTo>
                    <a:pt x="128" y="1072"/>
                  </a:lnTo>
                  <a:lnTo>
                    <a:pt x="125" y="1072"/>
                  </a:lnTo>
                  <a:lnTo>
                    <a:pt x="124" y="1073"/>
                  </a:lnTo>
                  <a:lnTo>
                    <a:pt x="124" y="1074"/>
                  </a:lnTo>
                  <a:lnTo>
                    <a:pt x="128" y="1075"/>
                  </a:lnTo>
                  <a:lnTo>
                    <a:pt x="127" y="1077"/>
                  </a:lnTo>
                  <a:lnTo>
                    <a:pt x="124" y="1077"/>
                  </a:lnTo>
                  <a:lnTo>
                    <a:pt x="111" y="1079"/>
                  </a:lnTo>
                  <a:lnTo>
                    <a:pt x="116" y="1091"/>
                  </a:lnTo>
                  <a:lnTo>
                    <a:pt x="95" y="1108"/>
                  </a:lnTo>
                  <a:lnTo>
                    <a:pt x="94" y="1105"/>
                  </a:lnTo>
                  <a:lnTo>
                    <a:pt x="92" y="1098"/>
                  </a:lnTo>
                  <a:lnTo>
                    <a:pt x="88" y="1098"/>
                  </a:lnTo>
                  <a:lnTo>
                    <a:pt x="82" y="1101"/>
                  </a:lnTo>
                  <a:lnTo>
                    <a:pt x="81" y="1103"/>
                  </a:lnTo>
                  <a:lnTo>
                    <a:pt x="80" y="1107"/>
                  </a:lnTo>
                  <a:lnTo>
                    <a:pt x="80" y="1111"/>
                  </a:lnTo>
                  <a:lnTo>
                    <a:pt x="81" y="1116"/>
                  </a:lnTo>
                  <a:lnTo>
                    <a:pt x="80" y="1117"/>
                  </a:lnTo>
                  <a:lnTo>
                    <a:pt x="76" y="1119"/>
                  </a:lnTo>
                  <a:lnTo>
                    <a:pt x="76" y="1123"/>
                  </a:lnTo>
                  <a:lnTo>
                    <a:pt x="74" y="1134"/>
                  </a:lnTo>
                  <a:lnTo>
                    <a:pt x="74" y="1135"/>
                  </a:lnTo>
                  <a:lnTo>
                    <a:pt x="76" y="1138"/>
                  </a:lnTo>
                  <a:lnTo>
                    <a:pt x="81" y="1143"/>
                  </a:lnTo>
                  <a:lnTo>
                    <a:pt x="86" y="1143"/>
                  </a:lnTo>
                  <a:lnTo>
                    <a:pt x="87" y="1146"/>
                  </a:lnTo>
                  <a:lnTo>
                    <a:pt x="93" y="1145"/>
                  </a:lnTo>
                  <a:lnTo>
                    <a:pt x="99" y="1147"/>
                  </a:lnTo>
                  <a:lnTo>
                    <a:pt x="101" y="1146"/>
                  </a:lnTo>
                  <a:lnTo>
                    <a:pt x="104" y="1146"/>
                  </a:lnTo>
                  <a:lnTo>
                    <a:pt x="105" y="1147"/>
                  </a:lnTo>
                  <a:lnTo>
                    <a:pt x="106" y="1155"/>
                  </a:lnTo>
                  <a:lnTo>
                    <a:pt x="109" y="1165"/>
                  </a:lnTo>
                  <a:lnTo>
                    <a:pt x="109" y="1167"/>
                  </a:lnTo>
                  <a:lnTo>
                    <a:pt x="106" y="1168"/>
                  </a:lnTo>
                  <a:lnTo>
                    <a:pt x="103" y="1168"/>
                  </a:lnTo>
                  <a:lnTo>
                    <a:pt x="100" y="1169"/>
                  </a:lnTo>
                  <a:lnTo>
                    <a:pt x="99" y="1170"/>
                  </a:lnTo>
                  <a:lnTo>
                    <a:pt x="99" y="1174"/>
                  </a:lnTo>
                  <a:lnTo>
                    <a:pt x="100" y="1176"/>
                  </a:lnTo>
                  <a:lnTo>
                    <a:pt x="103" y="1181"/>
                  </a:lnTo>
                  <a:lnTo>
                    <a:pt x="109" y="1191"/>
                  </a:lnTo>
                  <a:lnTo>
                    <a:pt x="113" y="1198"/>
                  </a:lnTo>
                  <a:lnTo>
                    <a:pt x="115" y="1202"/>
                  </a:lnTo>
                  <a:lnTo>
                    <a:pt x="117" y="1204"/>
                  </a:lnTo>
                  <a:lnTo>
                    <a:pt x="118" y="1206"/>
                  </a:lnTo>
                  <a:lnTo>
                    <a:pt x="117" y="1211"/>
                  </a:lnTo>
                  <a:lnTo>
                    <a:pt x="117" y="1212"/>
                  </a:lnTo>
                  <a:lnTo>
                    <a:pt x="117" y="1215"/>
                  </a:lnTo>
                  <a:lnTo>
                    <a:pt x="118" y="1217"/>
                  </a:lnTo>
                  <a:lnTo>
                    <a:pt x="121" y="1222"/>
                  </a:lnTo>
                  <a:lnTo>
                    <a:pt x="121" y="1224"/>
                  </a:lnTo>
                  <a:lnTo>
                    <a:pt x="119" y="1226"/>
                  </a:lnTo>
                  <a:lnTo>
                    <a:pt x="119" y="1229"/>
                  </a:lnTo>
                  <a:lnTo>
                    <a:pt x="119" y="1230"/>
                  </a:lnTo>
                  <a:lnTo>
                    <a:pt x="119" y="1233"/>
                  </a:lnTo>
                  <a:lnTo>
                    <a:pt x="119" y="1236"/>
                  </a:lnTo>
                  <a:lnTo>
                    <a:pt x="119" y="1238"/>
                  </a:lnTo>
                  <a:lnTo>
                    <a:pt x="119" y="1240"/>
                  </a:lnTo>
                  <a:lnTo>
                    <a:pt x="119" y="1242"/>
                  </a:lnTo>
                  <a:lnTo>
                    <a:pt x="117" y="1242"/>
                  </a:lnTo>
                  <a:lnTo>
                    <a:pt x="111" y="1242"/>
                  </a:lnTo>
                  <a:lnTo>
                    <a:pt x="103" y="1247"/>
                  </a:lnTo>
                  <a:lnTo>
                    <a:pt x="86" y="1256"/>
                  </a:lnTo>
                  <a:lnTo>
                    <a:pt x="69" y="1260"/>
                  </a:lnTo>
                  <a:lnTo>
                    <a:pt x="51" y="1264"/>
                  </a:lnTo>
                  <a:lnTo>
                    <a:pt x="31" y="1266"/>
                  </a:lnTo>
                  <a:lnTo>
                    <a:pt x="4" y="1269"/>
                  </a:lnTo>
                  <a:lnTo>
                    <a:pt x="16" y="1290"/>
                  </a:lnTo>
                  <a:lnTo>
                    <a:pt x="23" y="1304"/>
                  </a:lnTo>
                  <a:lnTo>
                    <a:pt x="23" y="1309"/>
                  </a:lnTo>
                  <a:lnTo>
                    <a:pt x="23" y="1311"/>
                  </a:lnTo>
                  <a:lnTo>
                    <a:pt x="21" y="1315"/>
                  </a:lnTo>
                  <a:lnTo>
                    <a:pt x="19" y="1315"/>
                  </a:lnTo>
                  <a:lnTo>
                    <a:pt x="12" y="1313"/>
                  </a:lnTo>
                  <a:lnTo>
                    <a:pt x="8" y="1313"/>
                  </a:lnTo>
                  <a:lnTo>
                    <a:pt x="7" y="1315"/>
                  </a:lnTo>
                  <a:lnTo>
                    <a:pt x="4" y="1317"/>
                  </a:lnTo>
                  <a:lnTo>
                    <a:pt x="3" y="1322"/>
                  </a:lnTo>
                  <a:lnTo>
                    <a:pt x="4" y="1331"/>
                  </a:lnTo>
                  <a:lnTo>
                    <a:pt x="4" y="1336"/>
                  </a:lnTo>
                  <a:lnTo>
                    <a:pt x="1" y="1343"/>
                  </a:lnTo>
                  <a:lnTo>
                    <a:pt x="1" y="1351"/>
                  </a:lnTo>
                  <a:lnTo>
                    <a:pt x="4" y="1358"/>
                  </a:lnTo>
                  <a:lnTo>
                    <a:pt x="7" y="1365"/>
                  </a:lnTo>
                  <a:lnTo>
                    <a:pt x="7" y="1367"/>
                  </a:lnTo>
                  <a:lnTo>
                    <a:pt x="8" y="1372"/>
                  </a:lnTo>
                  <a:lnTo>
                    <a:pt x="7" y="1376"/>
                  </a:lnTo>
                  <a:lnTo>
                    <a:pt x="3" y="1384"/>
                  </a:lnTo>
                  <a:lnTo>
                    <a:pt x="0" y="1391"/>
                  </a:lnTo>
                  <a:lnTo>
                    <a:pt x="0" y="1395"/>
                  </a:lnTo>
                  <a:lnTo>
                    <a:pt x="1" y="1399"/>
                  </a:lnTo>
                  <a:lnTo>
                    <a:pt x="6" y="1405"/>
                  </a:lnTo>
                  <a:lnTo>
                    <a:pt x="14" y="1412"/>
                  </a:lnTo>
                  <a:lnTo>
                    <a:pt x="19" y="1420"/>
                  </a:lnTo>
                  <a:lnTo>
                    <a:pt x="22" y="1424"/>
                  </a:lnTo>
                  <a:lnTo>
                    <a:pt x="29" y="1426"/>
                  </a:lnTo>
                  <a:lnTo>
                    <a:pt x="32" y="1430"/>
                  </a:lnTo>
                  <a:lnTo>
                    <a:pt x="32" y="1434"/>
                  </a:lnTo>
                  <a:lnTo>
                    <a:pt x="31" y="1440"/>
                  </a:lnTo>
                  <a:lnTo>
                    <a:pt x="28" y="1448"/>
                  </a:lnTo>
                  <a:lnTo>
                    <a:pt x="28" y="1452"/>
                  </a:lnTo>
                  <a:lnTo>
                    <a:pt x="29" y="1456"/>
                  </a:lnTo>
                  <a:lnTo>
                    <a:pt x="35" y="1461"/>
                  </a:lnTo>
                  <a:lnTo>
                    <a:pt x="37" y="1462"/>
                  </a:lnTo>
                  <a:lnTo>
                    <a:pt x="39" y="1464"/>
                  </a:lnTo>
                  <a:lnTo>
                    <a:pt x="50" y="1471"/>
                  </a:lnTo>
                  <a:lnTo>
                    <a:pt x="56" y="1474"/>
                  </a:lnTo>
                  <a:lnTo>
                    <a:pt x="57" y="1479"/>
                  </a:lnTo>
                  <a:lnTo>
                    <a:pt x="57" y="1482"/>
                  </a:lnTo>
                  <a:lnTo>
                    <a:pt x="51" y="1492"/>
                  </a:lnTo>
                  <a:lnTo>
                    <a:pt x="40" y="1507"/>
                  </a:lnTo>
                  <a:lnTo>
                    <a:pt x="40" y="1509"/>
                  </a:lnTo>
                  <a:lnTo>
                    <a:pt x="40" y="1512"/>
                  </a:lnTo>
                  <a:lnTo>
                    <a:pt x="46" y="1516"/>
                  </a:lnTo>
                  <a:lnTo>
                    <a:pt x="51" y="1524"/>
                  </a:lnTo>
                  <a:lnTo>
                    <a:pt x="55" y="1525"/>
                  </a:lnTo>
                  <a:lnTo>
                    <a:pt x="63" y="1525"/>
                  </a:lnTo>
                  <a:lnTo>
                    <a:pt x="67" y="1526"/>
                  </a:lnTo>
                  <a:lnTo>
                    <a:pt x="68" y="1527"/>
                  </a:lnTo>
                  <a:lnTo>
                    <a:pt x="70" y="1531"/>
                  </a:lnTo>
                  <a:lnTo>
                    <a:pt x="71" y="1534"/>
                  </a:lnTo>
                  <a:lnTo>
                    <a:pt x="74" y="1539"/>
                  </a:lnTo>
                  <a:lnTo>
                    <a:pt x="79" y="1548"/>
                  </a:lnTo>
                  <a:lnTo>
                    <a:pt x="82" y="1554"/>
                  </a:lnTo>
                  <a:lnTo>
                    <a:pt x="83" y="1557"/>
                  </a:lnTo>
                  <a:lnTo>
                    <a:pt x="86" y="1571"/>
                  </a:lnTo>
                  <a:lnTo>
                    <a:pt x="88" y="1579"/>
                  </a:lnTo>
                  <a:lnTo>
                    <a:pt x="88" y="1583"/>
                  </a:lnTo>
                  <a:lnTo>
                    <a:pt x="89" y="1586"/>
                  </a:lnTo>
                  <a:lnTo>
                    <a:pt x="89" y="1587"/>
                  </a:lnTo>
                  <a:lnTo>
                    <a:pt x="87" y="1589"/>
                  </a:lnTo>
                  <a:lnTo>
                    <a:pt x="86" y="1589"/>
                  </a:lnTo>
                  <a:lnTo>
                    <a:pt x="81" y="1584"/>
                  </a:lnTo>
                  <a:lnTo>
                    <a:pt x="80" y="1583"/>
                  </a:lnTo>
                  <a:lnTo>
                    <a:pt x="77" y="1583"/>
                  </a:lnTo>
                  <a:lnTo>
                    <a:pt x="76" y="1584"/>
                  </a:lnTo>
                  <a:lnTo>
                    <a:pt x="76" y="1586"/>
                  </a:lnTo>
                  <a:lnTo>
                    <a:pt x="76" y="1590"/>
                  </a:lnTo>
                  <a:lnTo>
                    <a:pt x="79" y="1592"/>
                  </a:lnTo>
                  <a:lnTo>
                    <a:pt x="91" y="1603"/>
                  </a:lnTo>
                  <a:lnTo>
                    <a:pt x="93" y="1608"/>
                  </a:lnTo>
                  <a:lnTo>
                    <a:pt x="93" y="1614"/>
                  </a:lnTo>
                  <a:lnTo>
                    <a:pt x="93" y="1616"/>
                  </a:lnTo>
                  <a:lnTo>
                    <a:pt x="92" y="1617"/>
                  </a:lnTo>
                  <a:lnTo>
                    <a:pt x="86" y="1617"/>
                  </a:lnTo>
                  <a:lnTo>
                    <a:pt x="82" y="1619"/>
                  </a:lnTo>
                  <a:lnTo>
                    <a:pt x="81" y="1622"/>
                  </a:lnTo>
                  <a:lnTo>
                    <a:pt x="79" y="1629"/>
                  </a:lnTo>
                  <a:lnTo>
                    <a:pt x="77" y="1632"/>
                  </a:lnTo>
                  <a:lnTo>
                    <a:pt x="75" y="1632"/>
                  </a:lnTo>
                  <a:lnTo>
                    <a:pt x="71" y="1629"/>
                  </a:lnTo>
                  <a:lnTo>
                    <a:pt x="70" y="1626"/>
                  </a:lnTo>
                  <a:lnTo>
                    <a:pt x="68" y="1626"/>
                  </a:lnTo>
                  <a:lnTo>
                    <a:pt x="67" y="1626"/>
                  </a:lnTo>
                  <a:lnTo>
                    <a:pt x="63" y="1635"/>
                  </a:lnTo>
                  <a:lnTo>
                    <a:pt x="61" y="1638"/>
                  </a:lnTo>
                  <a:lnTo>
                    <a:pt x="58" y="1639"/>
                  </a:lnTo>
                  <a:lnTo>
                    <a:pt x="55" y="1639"/>
                  </a:lnTo>
                  <a:lnTo>
                    <a:pt x="53" y="1638"/>
                  </a:lnTo>
                  <a:lnTo>
                    <a:pt x="52" y="1634"/>
                  </a:lnTo>
                  <a:lnTo>
                    <a:pt x="53" y="1632"/>
                  </a:lnTo>
                  <a:lnTo>
                    <a:pt x="53" y="1629"/>
                  </a:lnTo>
                  <a:lnTo>
                    <a:pt x="51" y="1627"/>
                  </a:lnTo>
                  <a:lnTo>
                    <a:pt x="46" y="1622"/>
                  </a:lnTo>
                  <a:lnTo>
                    <a:pt x="44" y="1616"/>
                  </a:lnTo>
                  <a:lnTo>
                    <a:pt x="44" y="1609"/>
                  </a:lnTo>
                  <a:lnTo>
                    <a:pt x="44" y="1605"/>
                  </a:lnTo>
                  <a:lnTo>
                    <a:pt x="43" y="1603"/>
                  </a:lnTo>
                  <a:lnTo>
                    <a:pt x="40" y="1604"/>
                  </a:lnTo>
                  <a:lnTo>
                    <a:pt x="39" y="1607"/>
                  </a:lnTo>
                  <a:lnTo>
                    <a:pt x="34" y="1619"/>
                  </a:lnTo>
                  <a:lnTo>
                    <a:pt x="31" y="1622"/>
                  </a:lnTo>
                  <a:lnTo>
                    <a:pt x="29" y="1625"/>
                  </a:lnTo>
                  <a:lnTo>
                    <a:pt x="33" y="1628"/>
                  </a:lnTo>
                  <a:lnTo>
                    <a:pt x="41" y="1640"/>
                  </a:lnTo>
                  <a:lnTo>
                    <a:pt x="49" y="1646"/>
                  </a:lnTo>
                  <a:lnTo>
                    <a:pt x="57" y="1660"/>
                  </a:lnTo>
                  <a:lnTo>
                    <a:pt x="61" y="1663"/>
                  </a:lnTo>
                  <a:lnTo>
                    <a:pt x="63" y="1667"/>
                  </a:lnTo>
                  <a:lnTo>
                    <a:pt x="74" y="1674"/>
                  </a:lnTo>
                  <a:lnTo>
                    <a:pt x="83" y="1676"/>
                  </a:lnTo>
                  <a:lnTo>
                    <a:pt x="92" y="1678"/>
                  </a:lnTo>
                  <a:lnTo>
                    <a:pt x="97" y="1679"/>
                  </a:lnTo>
                  <a:lnTo>
                    <a:pt x="99" y="1680"/>
                  </a:lnTo>
                  <a:lnTo>
                    <a:pt x="101" y="1684"/>
                  </a:lnTo>
                  <a:lnTo>
                    <a:pt x="101" y="1687"/>
                  </a:lnTo>
                  <a:lnTo>
                    <a:pt x="100" y="1693"/>
                  </a:lnTo>
                  <a:lnTo>
                    <a:pt x="99" y="1698"/>
                  </a:lnTo>
                  <a:lnTo>
                    <a:pt x="100" y="1704"/>
                  </a:lnTo>
                  <a:lnTo>
                    <a:pt x="100" y="1708"/>
                  </a:lnTo>
                  <a:lnTo>
                    <a:pt x="97" y="1716"/>
                  </a:lnTo>
                  <a:lnTo>
                    <a:pt x="94" y="1723"/>
                  </a:lnTo>
                  <a:lnTo>
                    <a:pt x="94" y="1728"/>
                  </a:lnTo>
                  <a:lnTo>
                    <a:pt x="97" y="1733"/>
                  </a:lnTo>
                  <a:lnTo>
                    <a:pt x="98" y="1750"/>
                  </a:lnTo>
                  <a:lnTo>
                    <a:pt x="100" y="1772"/>
                  </a:lnTo>
                  <a:lnTo>
                    <a:pt x="99" y="1775"/>
                  </a:lnTo>
                  <a:lnTo>
                    <a:pt x="98" y="1778"/>
                  </a:lnTo>
                  <a:lnTo>
                    <a:pt x="99" y="1781"/>
                  </a:lnTo>
                  <a:lnTo>
                    <a:pt x="100" y="1783"/>
                  </a:lnTo>
                  <a:lnTo>
                    <a:pt x="100" y="1786"/>
                  </a:lnTo>
                  <a:lnTo>
                    <a:pt x="98" y="1788"/>
                  </a:lnTo>
                  <a:lnTo>
                    <a:pt x="97" y="1791"/>
                  </a:lnTo>
                  <a:lnTo>
                    <a:pt x="97" y="1793"/>
                  </a:lnTo>
                  <a:lnTo>
                    <a:pt x="99" y="1797"/>
                  </a:lnTo>
                  <a:lnTo>
                    <a:pt x="98" y="1800"/>
                  </a:lnTo>
                  <a:lnTo>
                    <a:pt x="97" y="1804"/>
                  </a:lnTo>
                  <a:lnTo>
                    <a:pt x="95" y="1807"/>
                  </a:lnTo>
                  <a:lnTo>
                    <a:pt x="95" y="1811"/>
                  </a:lnTo>
                  <a:lnTo>
                    <a:pt x="97" y="1815"/>
                  </a:lnTo>
                  <a:lnTo>
                    <a:pt x="89" y="1830"/>
                  </a:lnTo>
                  <a:lnTo>
                    <a:pt x="75" y="1855"/>
                  </a:lnTo>
                  <a:lnTo>
                    <a:pt x="86" y="1883"/>
                  </a:lnTo>
                  <a:lnTo>
                    <a:pt x="88" y="1889"/>
                  </a:lnTo>
                  <a:lnTo>
                    <a:pt x="88" y="1900"/>
                  </a:lnTo>
                  <a:lnTo>
                    <a:pt x="81" y="1914"/>
                  </a:lnTo>
                  <a:lnTo>
                    <a:pt x="85" y="1924"/>
                  </a:lnTo>
                  <a:lnTo>
                    <a:pt x="82" y="1938"/>
                  </a:lnTo>
                  <a:lnTo>
                    <a:pt x="82" y="1943"/>
                  </a:lnTo>
                  <a:lnTo>
                    <a:pt x="88" y="1954"/>
                  </a:lnTo>
                  <a:lnTo>
                    <a:pt x="87" y="1961"/>
                  </a:lnTo>
                  <a:lnTo>
                    <a:pt x="93" y="1972"/>
                  </a:lnTo>
                  <a:lnTo>
                    <a:pt x="99" y="1983"/>
                  </a:lnTo>
                  <a:lnTo>
                    <a:pt x="104" y="2004"/>
                  </a:lnTo>
                  <a:lnTo>
                    <a:pt x="103" y="2009"/>
                  </a:lnTo>
                  <a:lnTo>
                    <a:pt x="101" y="2014"/>
                  </a:lnTo>
                  <a:lnTo>
                    <a:pt x="98" y="2018"/>
                  </a:lnTo>
                  <a:lnTo>
                    <a:pt x="88" y="2024"/>
                  </a:lnTo>
                  <a:lnTo>
                    <a:pt x="86" y="2026"/>
                  </a:lnTo>
                  <a:lnTo>
                    <a:pt x="86" y="2031"/>
                  </a:lnTo>
                  <a:lnTo>
                    <a:pt x="88" y="2038"/>
                  </a:lnTo>
                  <a:lnTo>
                    <a:pt x="87" y="2049"/>
                  </a:lnTo>
                  <a:lnTo>
                    <a:pt x="91" y="2065"/>
                  </a:lnTo>
                  <a:lnTo>
                    <a:pt x="97" y="2074"/>
                  </a:lnTo>
                  <a:lnTo>
                    <a:pt x="103" y="2079"/>
                  </a:lnTo>
                  <a:lnTo>
                    <a:pt x="111" y="2081"/>
                  </a:lnTo>
                  <a:lnTo>
                    <a:pt x="122" y="2084"/>
                  </a:lnTo>
                  <a:lnTo>
                    <a:pt x="137" y="2095"/>
                  </a:lnTo>
                  <a:lnTo>
                    <a:pt x="142" y="2097"/>
                  </a:lnTo>
                  <a:lnTo>
                    <a:pt x="145" y="2097"/>
                  </a:lnTo>
                  <a:lnTo>
                    <a:pt x="146" y="2093"/>
                  </a:lnTo>
                  <a:lnTo>
                    <a:pt x="143" y="2084"/>
                  </a:lnTo>
                  <a:lnTo>
                    <a:pt x="146" y="2080"/>
                  </a:lnTo>
                  <a:lnTo>
                    <a:pt x="151" y="2079"/>
                  </a:lnTo>
                  <a:lnTo>
                    <a:pt x="157" y="2081"/>
                  </a:lnTo>
                  <a:lnTo>
                    <a:pt x="170" y="2085"/>
                  </a:lnTo>
                  <a:lnTo>
                    <a:pt x="173" y="2087"/>
                  </a:lnTo>
                  <a:lnTo>
                    <a:pt x="176" y="2093"/>
                  </a:lnTo>
                  <a:lnTo>
                    <a:pt x="178" y="2096"/>
                  </a:lnTo>
                  <a:lnTo>
                    <a:pt x="183" y="2097"/>
                  </a:lnTo>
                  <a:lnTo>
                    <a:pt x="189" y="2099"/>
                  </a:lnTo>
                  <a:lnTo>
                    <a:pt x="191" y="2103"/>
                  </a:lnTo>
                  <a:lnTo>
                    <a:pt x="191" y="2109"/>
                  </a:lnTo>
                  <a:lnTo>
                    <a:pt x="191" y="2123"/>
                  </a:lnTo>
                  <a:lnTo>
                    <a:pt x="187" y="2129"/>
                  </a:lnTo>
                  <a:lnTo>
                    <a:pt x="182" y="2138"/>
                  </a:lnTo>
                  <a:lnTo>
                    <a:pt x="177" y="2140"/>
                  </a:lnTo>
                  <a:lnTo>
                    <a:pt x="170" y="2141"/>
                  </a:lnTo>
                  <a:lnTo>
                    <a:pt x="166" y="2143"/>
                  </a:lnTo>
                  <a:lnTo>
                    <a:pt x="166" y="2149"/>
                  </a:lnTo>
                  <a:lnTo>
                    <a:pt x="167" y="2156"/>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a:p>
          </p:txBody>
        </p:sp>
        <p:sp>
          <p:nvSpPr>
            <p:cNvPr id="304" name="Freeform 99">
              <a:extLst>
                <a:ext uri="{FF2B5EF4-FFF2-40B4-BE49-F238E27FC236}">
                  <a16:creationId xmlns:a16="http://schemas.microsoft.com/office/drawing/2014/main" id="{DB4F4D85-5B63-06E9-5AD6-49B2BA7A6B83}"/>
                </a:ext>
              </a:extLst>
            </p:cNvPr>
            <p:cNvSpPr>
              <a:spLocks/>
            </p:cNvSpPr>
            <p:nvPr/>
          </p:nvSpPr>
          <p:spPr bwMode="auto">
            <a:xfrm>
              <a:off x="1533" y="1448"/>
              <a:ext cx="326" cy="987"/>
            </a:xfrm>
            <a:custGeom>
              <a:avLst/>
              <a:gdLst>
                <a:gd name="T0" fmla="*/ 1 w 651"/>
                <a:gd name="T1" fmla="*/ 1 h 1974"/>
                <a:gd name="T2" fmla="*/ 1 w 651"/>
                <a:gd name="T3" fmla="*/ 1 h 1974"/>
                <a:gd name="T4" fmla="*/ 1 w 651"/>
                <a:gd name="T5" fmla="*/ 1 h 1974"/>
                <a:gd name="T6" fmla="*/ 1 w 651"/>
                <a:gd name="T7" fmla="*/ 1 h 1974"/>
                <a:gd name="T8" fmla="*/ 1 w 651"/>
                <a:gd name="T9" fmla="*/ 1 h 1974"/>
                <a:gd name="T10" fmla="*/ 1 w 651"/>
                <a:gd name="T11" fmla="*/ 1 h 1974"/>
                <a:gd name="T12" fmla="*/ 1 w 651"/>
                <a:gd name="T13" fmla="*/ 1 h 1974"/>
                <a:gd name="T14" fmla="*/ 1 w 651"/>
                <a:gd name="T15" fmla="*/ 1 h 1974"/>
                <a:gd name="T16" fmla="*/ 1 w 651"/>
                <a:gd name="T17" fmla="*/ 1 h 1974"/>
                <a:gd name="T18" fmla="*/ 1 w 651"/>
                <a:gd name="T19" fmla="*/ 1 h 1974"/>
                <a:gd name="T20" fmla="*/ 1 w 651"/>
                <a:gd name="T21" fmla="*/ 1 h 1974"/>
                <a:gd name="T22" fmla="*/ 1 w 651"/>
                <a:gd name="T23" fmla="*/ 1 h 1974"/>
                <a:gd name="T24" fmla="*/ 1 w 651"/>
                <a:gd name="T25" fmla="*/ 1 h 1974"/>
                <a:gd name="T26" fmla="*/ 1 w 651"/>
                <a:gd name="T27" fmla="*/ 1 h 1974"/>
                <a:gd name="T28" fmla="*/ 1 w 651"/>
                <a:gd name="T29" fmla="*/ 1 h 1974"/>
                <a:gd name="T30" fmla="*/ 1 w 651"/>
                <a:gd name="T31" fmla="*/ 1 h 1974"/>
                <a:gd name="T32" fmla="*/ 1 w 651"/>
                <a:gd name="T33" fmla="*/ 1 h 1974"/>
                <a:gd name="T34" fmla="*/ 1 w 651"/>
                <a:gd name="T35" fmla="*/ 1 h 1974"/>
                <a:gd name="T36" fmla="*/ 1 w 651"/>
                <a:gd name="T37" fmla="*/ 1 h 1974"/>
                <a:gd name="T38" fmla="*/ 1 w 651"/>
                <a:gd name="T39" fmla="*/ 1 h 1974"/>
                <a:gd name="T40" fmla="*/ 1 w 651"/>
                <a:gd name="T41" fmla="*/ 1 h 1974"/>
                <a:gd name="T42" fmla="*/ 1 w 651"/>
                <a:gd name="T43" fmla="*/ 1 h 1974"/>
                <a:gd name="T44" fmla="*/ 1 w 651"/>
                <a:gd name="T45" fmla="*/ 1 h 1974"/>
                <a:gd name="T46" fmla="*/ 1 w 651"/>
                <a:gd name="T47" fmla="*/ 1 h 1974"/>
                <a:gd name="T48" fmla="*/ 1 w 651"/>
                <a:gd name="T49" fmla="*/ 1 h 1974"/>
                <a:gd name="T50" fmla="*/ 1 w 651"/>
                <a:gd name="T51" fmla="*/ 1 h 1974"/>
                <a:gd name="T52" fmla="*/ 1 w 651"/>
                <a:gd name="T53" fmla="*/ 1 h 1974"/>
                <a:gd name="T54" fmla="*/ 1 w 651"/>
                <a:gd name="T55" fmla="*/ 1 h 1974"/>
                <a:gd name="T56" fmla="*/ 1 w 651"/>
                <a:gd name="T57" fmla="*/ 1 h 1974"/>
                <a:gd name="T58" fmla="*/ 1 w 651"/>
                <a:gd name="T59" fmla="*/ 1 h 1974"/>
                <a:gd name="T60" fmla="*/ 1 w 651"/>
                <a:gd name="T61" fmla="*/ 1 h 1974"/>
                <a:gd name="T62" fmla="*/ 1 w 651"/>
                <a:gd name="T63" fmla="*/ 1 h 1974"/>
                <a:gd name="T64" fmla="*/ 1 w 651"/>
                <a:gd name="T65" fmla="*/ 1 h 1974"/>
                <a:gd name="T66" fmla="*/ 1 w 651"/>
                <a:gd name="T67" fmla="*/ 1 h 1974"/>
                <a:gd name="T68" fmla="*/ 1 w 651"/>
                <a:gd name="T69" fmla="*/ 1 h 1974"/>
                <a:gd name="T70" fmla="*/ 1 w 651"/>
                <a:gd name="T71" fmla="*/ 1 h 1974"/>
                <a:gd name="T72" fmla="*/ 1 w 651"/>
                <a:gd name="T73" fmla="*/ 1 h 1974"/>
                <a:gd name="T74" fmla="*/ 1 w 651"/>
                <a:gd name="T75" fmla="*/ 1 h 1974"/>
                <a:gd name="T76" fmla="*/ 1 w 651"/>
                <a:gd name="T77" fmla="*/ 1 h 1974"/>
                <a:gd name="T78" fmla="*/ 1 w 651"/>
                <a:gd name="T79" fmla="*/ 1 h 1974"/>
                <a:gd name="T80" fmla="*/ 1 w 651"/>
                <a:gd name="T81" fmla="*/ 1 h 1974"/>
                <a:gd name="T82" fmla="*/ 1 w 651"/>
                <a:gd name="T83" fmla="*/ 1 h 1974"/>
                <a:gd name="T84" fmla="*/ 1 w 651"/>
                <a:gd name="T85" fmla="*/ 1 h 1974"/>
                <a:gd name="T86" fmla="*/ 1 w 651"/>
                <a:gd name="T87" fmla="*/ 1 h 1974"/>
                <a:gd name="T88" fmla="*/ 1 w 651"/>
                <a:gd name="T89" fmla="*/ 1 h 1974"/>
                <a:gd name="T90" fmla="*/ 1 w 651"/>
                <a:gd name="T91" fmla="*/ 1 h 1974"/>
                <a:gd name="T92" fmla="*/ 1 w 651"/>
                <a:gd name="T93" fmla="*/ 1 h 1974"/>
                <a:gd name="T94" fmla="*/ 1 w 651"/>
                <a:gd name="T95" fmla="*/ 1 h 1974"/>
                <a:gd name="T96" fmla="*/ 1 w 651"/>
                <a:gd name="T97" fmla="*/ 1 h 1974"/>
                <a:gd name="T98" fmla="*/ 1 w 651"/>
                <a:gd name="T99" fmla="*/ 1 h 1974"/>
                <a:gd name="T100" fmla="*/ 1 w 651"/>
                <a:gd name="T101" fmla="*/ 1 h 1974"/>
                <a:gd name="T102" fmla="*/ 1 w 651"/>
                <a:gd name="T103" fmla="*/ 1 h 1974"/>
                <a:gd name="T104" fmla="*/ 1 w 651"/>
                <a:gd name="T105" fmla="*/ 1 h 1974"/>
                <a:gd name="T106" fmla="*/ 1 w 651"/>
                <a:gd name="T107" fmla="*/ 1 h 1974"/>
                <a:gd name="T108" fmla="*/ 1 w 651"/>
                <a:gd name="T109" fmla="*/ 1 h 1974"/>
                <a:gd name="T110" fmla="*/ 1 w 651"/>
                <a:gd name="T111" fmla="*/ 1 h 1974"/>
                <a:gd name="T112" fmla="*/ 1 w 651"/>
                <a:gd name="T113" fmla="*/ 1 h 1974"/>
                <a:gd name="T114" fmla="*/ 1 w 651"/>
                <a:gd name="T115" fmla="*/ 1 h 1974"/>
                <a:gd name="T116" fmla="*/ 1 w 651"/>
                <a:gd name="T117" fmla="*/ 1 h 197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651"/>
                <a:gd name="T178" fmla="*/ 0 h 1974"/>
                <a:gd name="T179" fmla="*/ 651 w 651"/>
                <a:gd name="T180" fmla="*/ 1974 h 1974"/>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651" h="1974">
                  <a:moveTo>
                    <a:pt x="619" y="0"/>
                  </a:moveTo>
                  <a:lnTo>
                    <a:pt x="609" y="15"/>
                  </a:lnTo>
                  <a:lnTo>
                    <a:pt x="606" y="26"/>
                  </a:lnTo>
                  <a:lnTo>
                    <a:pt x="595" y="40"/>
                  </a:lnTo>
                  <a:lnTo>
                    <a:pt x="592" y="42"/>
                  </a:lnTo>
                  <a:lnTo>
                    <a:pt x="591" y="47"/>
                  </a:lnTo>
                  <a:lnTo>
                    <a:pt x="588" y="50"/>
                  </a:lnTo>
                  <a:lnTo>
                    <a:pt x="585" y="52"/>
                  </a:lnTo>
                  <a:lnTo>
                    <a:pt x="581" y="53"/>
                  </a:lnTo>
                  <a:lnTo>
                    <a:pt x="575" y="52"/>
                  </a:lnTo>
                  <a:lnTo>
                    <a:pt x="569" y="52"/>
                  </a:lnTo>
                  <a:lnTo>
                    <a:pt x="565" y="53"/>
                  </a:lnTo>
                  <a:lnTo>
                    <a:pt x="564" y="54"/>
                  </a:lnTo>
                  <a:lnTo>
                    <a:pt x="553" y="56"/>
                  </a:lnTo>
                  <a:lnTo>
                    <a:pt x="549" y="56"/>
                  </a:lnTo>
                  <a:lnTo>
                    <a:pt x="545" y="57"/>
                  </a:lnTo>
                  <a:lnTo>
                    <a:pt x="541" y="57"/>
                  </a:lnTo>
                  <a:lnTo>
                    <a:pt x="538" y="56"/>
                  </a:lnTo>
                  <a:lnTo>
                    <a:pt x="535" y="57"/>
                  </a:lnTo>
                  <a:lnTo>
                    <a:pt x="533" y="59"/>
                  </a:lnTo>
                  <a:lnTo>
                    <a:pt x="526" y="59"/>
                  </a:lnTo>
                  <a:lnTo>
                    <a:pt x="510" y="60"/>
                  </a:lnTo>
                  <a:lnTo>
                    <a:pt x="502" y="62"/>
                  </a:lnTo>
                  <a:lnTo>
                    <a:pt x="495" y="65"/>
                  </a:lnTo>
                  <a:lnTo>
                    <a:pt x="490" y="68"/>
                  </a:lnTo>
                  <a:lnTo>
                    <a:pt x="483" y="72"/>
                  </a:lnTo>
                  <a:lnTo>
                    <a:pt x="473" y="75"/>
                  </a:lnTo>
                  <a:lnTo>
                    <a:pt x="468" y="68"/>
                  </a:lnTo>
                  <a:lnTo>
                    <a:pt x="465" y="64"/>
                  </a:lnTo>
                  <a:lnTo>
                    <a:pt x="453" y="57"/>
                  </a:lnTo>
                  <a:lnTo>
                    <a:pt x="444" y="51"/>
                  </a:lnTo>
                  <a:lnTo>
                    <a:pt x="440" y="69"/>
                  </a:lnTo>
                  <a:lnTo>
                    <a:pt x="434" y="87"/>
                  </a:lnTo>
                  <a:lnTo>
                    <a:pt x="444" y="88"/>
                  </a:lnTo>
                  <a:lnTo>
                    <a:pt x="453" y="94"/>
                  </a:lnTo>
                  <a:lnTo>
                    <a:pt x="456" y="98"/>
                  </a:lnTo>
                  <a:lnTo>
                    <a:pt x="456" y="100"/>
                  </a:lnTo>
                  <a:lnTo>
                    <a:pt x="453" y="104"/>
                  </a:lnTo>
                  <a:lnTo>
                    <a:pt x="448" y="106"/>
                  </a:lnTo>
                  <a:lnTo>
                    <a:pt x="444" y="110"/>
                  </a:lnTo>
                  <a:lnTo>
                    <a:pt x="443" y="114"/>
                  </a:lnTo>
                  <a:lnTo>
                    <a:pt x="444" y="122"/>
                  </a:lnTo>
                  <a:lnTo>
                    <a:pt x="448" y="134"/>
                  </a:lnTo>
                  <a:lnTo>
                    <a:pt x="450" y="147"/>
                  </a:lnTo>
                  <a:lnTo>
                    <a:pt x="464" y="183"/>
                  </a:lnTo>
                  <a:lnTo>
                    <a:pt x="466" y="187"/>
                  </a:lnTo>
                  <a:lnTo>
                    <a:pt x="470" y="188"/>
                  </a:lnTo>
                  <a:lnTo>
                    <a:pt x="473" y="187"/>
                  </a:lnTo>
                  <a:lnTo>
                    <a:pt x="477" y="184"/>
                  </a:lnTo>
                  <a:lnTo>
                    <a:pt x="481" y="184"/>
                  </a:lnTo>
                  <a:lnTo>
                    <a:pt x="486" y="184"/>
                  </a:lnTo>
                  <a:lnTo>
                    <a:pt x="490" y="188"/>
                  </a:lnTo>
                  <a:lnTo>
                    <a:pt x="497" y="194"/>
                  </a:lnTo>
                  <a:lnTo>
                    <a:pt x="499" y="196"/>
                  </a:lnTo>
                  <a:lnTo>
                    <a:pt x="505" y="196"/>
                  </a:lnTo>
                  <a:lnTo>
                    <a:pt x="509" y="199"/>
                  </a:lnTo>
                  <a:lnTo>
                    <a:pt x="514" y="208"/>
                  </a:lnTo>
                  <a:lnTo>
                    <a:pt x="521" y="217"/>
                  </a:lnTo>
                  <a:lnTo>
                    <a:pt x="528" y="223"/>
                  </a:lnTo>
                  <a:lnTo>
                    <a:pt x="538" y="221"/>
                  </a:lnTo>
                  <a:lnTo>
                    <a:pt x="546" y="221"/>
                  </a:lnTo>
                  <a:lnTo>
                    <a:pt x="565" y="230"/>
                  </a:lnTo>
                  <a:lnTo>
                    <a:pt x="577" y="230"/>
                  </a:lnTo>
                  <a:lnTo>
                    <a:pt x="583" y="233"/>
                  </a:lnTo>
                  <a:lnTo>
                    <a:pt x="591" y="244"/>
                  </a:lnTo>
                  <a:lnTo>
                    <a:pt x="601" y="251"/>
                  </a:lnTo>
                  <a:lnTo>
                    <a:pt x="609" y="258"/>
                  </a:lnTo>
                  <a:lnTo>
                    <a:pt x="618" y="260"/>
                  </a:lnTo>
                  <a:lnTo>
                    <a:pt x="623" y="265"/>
                  </a:lnTo>
                  <a:lnTo>
                    <a:pt x="628" y="276"/>
                  </a:lnTo>
                  <a:lnTo>
                    <a:pt x="634" y="283"/>
                  </a:lnTo>
                  <a:lnTo>
                    <a:pt x="639" y="285"/>
                  </a:lnTo>
                  <a:lnTo>
                    <a:pt x="642" y="284"/>
                  </a:lnTo>
                  <a:lnTo>
                    <a:pt x="646" y="283"/>
                  </a:lnTo>
                  <a:lnTo>
                    <a:pt x="649" y="286"/>
                  </a:lnTo>
                  <a:lnTo>
                    <a:pt x="651" y="289"/>
                  </a:lnTo>
                  <a:lnTo>
                    <a:pt x="643" y="289"/>
                  </a:lnTo>
                  <a:lnTo>
                    <a:pt x="635" y="292"/>
                  </a:lnTo>
                  <a:lnTo>
                    <a:pt x="628" y="297"/>
                  </a:lnTo>
                  <a:lnTo>
                    <a:pt x="623" y="300"/>
                  </a:lnTo>
                  <a:lnTo>
                    <a:pt x="618" y="307"/>
                  </a:lnTo>
                  <a:lnTo>
                    <a:pt x="613" y="315"/>
                  </a:lnTo>
                  <a:lnTo>
                    <a:pt x="610" y="315"/>
                  </a:lnTo>
                  <a:lnTo>
                    <a:pt x="604" y="313"/>
                  </a:lnTo>
                  <a:lnTo>
                    <a:pt x="601" y="315"/>
                  </a:lnTo>
                  <a:lnTo>
                    <a:pt x="599" y="324"/>
                  </a:lnTo>
                  <a:lnTo>
                    <a:pt x="597" y="327"/>
                  </a:lnTo>
                  <a:lnTo>
                    <a:pt x="594" y="328"/>
                  </a:lnTo>
                  <a:lnTo>
                    <a:pt x="591" y="328"/>
                  </a:lnTo>
                  <a:lnTo>
                    <a:pt x="588" y="331"/>
                  </a:lnTo>
                  <a:lnTo>
                    <a:pt x="583" y="342"/>
                  </a:lnTo>
                  <a:lnTo>
                    <a:pt x="593" y="346"/>
                  </a:lnTo>
                  <a:lnTo>
                    <a:pt x="589" y="354"/>
                  </a:lnTo>
                  <a:lnTo>
                    <a:pt x="585" y="367"/>
                  </a:lnTo>
                  <a:lnTo>
                    <a:pt x="582" y="381"/>
                  </a:lnTo>
                  <a:lnTo>
                    <a:pt x="587" y="384"/>
                  </a:lnTo>
                  <a:lnTo>
                    <a:pt x="592" y="386"/>
                  </a:lnTo>
                  <a:lnTo>
                    <a:pt x="594" y="396"/>
                  </a:lnTo>
                  <a:lnTo>
                    <a:pt x="595" y="405"/>
                  </a:lnTo>
                  <a:lnTo>
                    <a:pt x="593" y="408"/>
                  </a:lnTo>
                  <a:lnTo>
                    <a:pt x="589" y="407"/>
                  </a:lnTo>
                  <a:lnTo>
                    <a:pt x="588" y="405"/>
                  </a:lnTo>
                  <a:lnTo>
                    <a:pt x="586" y="403"/>
                  </a:lnTo>
                  <a:lnTo>
                    <a:pt x="582" y="404"/>
                  </a:lnTo>
                  <a:lnTo>
                    <a:pt x="582" y="408"/>
                  </a:lnTo>
                  <a:lnTo>
                    <a:pt x="583" y="414"/>
                  </a:lnTo>
                  <a:lnTo>
                    <a:pt x="581" y="414"/>
                  </a:lnTo>
                  <a:lnTo>
                    <a:pt x="579" y="413"/>
                  </a:lnTo>
                  <a:lnTo>
                    <a:pt x="576" y="409"/>
                  </a:lnTo>
                  <a:lnTo>
                    <a:pt x="568" y="401"/>
                  </a:lnTo>
                  <a:lnTo>
                    <a:pt x="565" y="391"/>
                  </a:lnTo>
                  <a:lnTo>
                    <a:pt x="561" y="389"/>
                  </a:lnTo>
                  <a:lnTo>
                    <a:pt x="543" y="385"/>
                  </a:lnTo>
                  <a:lnTo>
                    <a:pt x="540" y="386"/>
                  </a:lnTo>
                  <a:lnTo>
                    <a:pt x="534" y="384"/>
                  </a:lnTo>
                  <a:lnTo>
                    <a:pt x="533" y="385"/>
                  </a:lnTo>
                  <a:lnTo>
                    <a:pt x="529" y="389"/>
                  </a:lnTo>
                  <a:lnTo>
                    <a:pt x="535" y="395"/>
                  </a:lnTo>
                  <a:lnTo>
                    <a:pt x="531" y="401"/>
                  </a:lnTo>
                  <a:lnTo>
                    <a:pt x="527" y="402"/>
                  </a:lnTo>
                  <a:lnTo>
                    <a:pt x="522" y="401"/>
                  </a:lnTo>
                  <a:lnTo>
                    <a:pt x="520" y="397"/>
                  </a:lnTo>
                  <a:lnTo>
                    <a:pt x="517" y="396"/>
                  </a:lnTo>
                  <a:lnTo>
                    <a:pt x="515" y="397"/>
                  </a:lnTo>
                  <a:lnTo>
                    <a:pt x="514" y="402"/>
                  </a:lnTo>
                  <a:lnTo>
                    <a:pt x="514" y="408"/>
                  </a:lnTo>
                  <a:lnTo>
                    <a:pt x="519" y="416"/>
                  </a:lnTo>
                  <a:lnTo>
                    <a:pt x="520" y="419"/>
                  </a:lnTo>
                  <a:lnTo>
                    <a:pt x="519" y="423"/>
                  </a:lnTo>
                  <a:lnTo>
                    <a:pt x="513" y="427"/>
                  </a:lnTo>
                  <a:lnTo>
                    <a:pt x="510" y="433"/>
                  </a:lnTo>
                  <a:lnTo>
                    <a:pt x="511" y="438"/>
                  </a:lnTo>
                  <a:lnTo>
                    <a:pt x="515" y="443"/>
                  </a:lnTo>
                  <a:lnTo>
                    <a:pt x="515" y="445"/>
                  </a:lnTo>
                  <a:lnTo>
                    <a:pt x="514" y="446"/>
                  </a:lnTo>
                  <a:lnTo>
                    <a:pt x="510" y="446"/>
                  </a:lnTo>
                  <a:lnTo>
                    <a:pt x="507" y="447"/>
                  </a:lnTo>
                  <a:lnTo>
                    <a:pt x="504" y="450"/>
                  </a:lnTo>
                  <a:lnTo>
                    <a:pt x="504" y="453"/>
                  </a:lnTo>
                  <a:lnTo>
                    <a:pt x="504" y="459"/>
                  </a:lnTo>
                  <a:lnTo>
                    <a:pt x="504" y="463"/>
                  </a:lnTo>
                  <a:lnTo>
                    <a:pt x="501" y="464"/>
                  </a:lnTo>
                  <a:lnTo>
                    <a:pt x="496" y="465"/>
                  </a:lnTo>
                  <a:lnTo>
                    <a:pt x="490" y="464"/>
                  </a:lnTo>
                  <a:lnTo>
                    <a:pt x="483" y="464"/>
                  </a:lnTo>
                  <a:lnTo>
                    <a:pt x="480" y="463"/>
                  </a:lnTo>
                  <a:lnTo>
                    <a:pt x="478" y="458"/>
                  </a:lnTo>
                  <a:lnTo>
                    <a:pt x="474" y="457"/>
                  </a:lnTo>
                  <a:lnTo>
                    <a:pt x="473" y="458"/>
                  </a:lnTo>
                  <a:lnTo>
                    <a:pt x="472" y="463"/>
                  </a:lnTo>
                  <a:lnTo>
                    <a:pt x="467" y="467"/>
                  </a:lnTo>
                  <a:lnTo>
                    <a:pt x="462" y="467"/>
                  </a:lnTo>
                  <a:lnTo>
                    <a:pt x="459" y="468"/>
                  </a:lnTo>
                  <a:lnTo>
                    <a:pt x="455" y="474"/>
                  </a:lnTo>
                  <a:lnTo>
                    <a:pt x="454" y="477"/>
                  </a:lnTo>
                  <a:lnTo>
                    <a:pt x="453" y="482"/>
                  </a:lnTo>
                  <a:lnTo>
                    <a:pt x="450" y="485"/>
                  </a:lnTo>
                  <a:lnTo>
                    <a:pt x="446" y="486"/>
                  </a:lnTo>
                  <a:lnTo>
                    <a:pt x="443" y="489"/>
                  </a:lnTo>
                  <a:lnTo>
                    <a:pt x="441" y="493"/>
                  </a:lnTo>
                  <a:lnTo>
                    <a:pt x="437" y="493"/>
                  </a:lnTo>
                  <a:lnTo>
                    <a:pt x="434" y="492"/>
                  </a:lnTo>
                  <a:lnTo>
                    <a:pt x="430" y="489"/>
                  </a:lnTo>
                  <a:lnTo>
                    <a:pt x="430" y="487"/>
                  </a:lnTo>
                  <a:lnTo>
                    <a:pt x="430" y="485"/>
                  </a:lnTo>
                  <a:lnTo>
                    <a:pt x="432" y="483"/>
                  </a:lnTo>
                  <a:lnTo>
                    <a:pt x="434" y="481"/>
                  </a:lnTo>
                  <a:lnTo>
                    <a:pt x="432" y="479"/>
                  </a:lnTo>
                  <a:lnTo>
                    <a:pt x="431" y="476"/>
                  </a:lnTo>
                  <a:lnTo>
                    <a:pt x="428" y="475"/>
                  </a:lnTo>
                  <a:lnTo>
                    <a:pt x="424" y="475"/>
                  </a:lnTo>
                  <a:lnTo>
                    <a:pt x="420" y="477"/>
                  </a:lnTo>
                  <a:lnTo>
                    <a:pt x="417" y="485"/>
                  </a:lnTo>
                  <a:lnTo>
                    <a:pt x="417" y="489"/>
                  </a:lnTo>
                  <a:lnTo>
                    <a:pt x="414" y="492"/>
                  </a:lnTo>
                  <a:lnTo>
                    <a:pt x="412" y="493"/>
                  </a:lnTo>
                  <a:lnTo>
                    <a:pt x="410" y="494"/>
                  </a:lnTo>
                  <a:lnTo>
                    <a:pt x="410" y="497"/>
                  </a:lnTo>
                  <a:lnTo>
                    <a:pt x="411" y="499"/>
                  </a:lnTo>
                  <a:lnTo>
                    <a:pt x="413" y="500"/>
                  </a:lnTo>
                  <a:lnTo>
                    <a:pt x="416" y="502"/>
                  </a:lnTo>
                  <a:lnTo>
                    <a:pt x="418" y="503"/>
                  </a:lnTo>
                  <a:lnTo>
                    <a:pt x="418" y="506"/>
                  </a:lnTo>
                  <a:lnTo>
                    <a:pt x="414" y="515"/>
                  </a:lnTo>
                  <a:lnTo>
                    <a:pt x="414" y="518"/>
                  </a:lnTo>
                  <a:lnTo>
                    <a:pt x="418" y="528"/>
                  </a:lnTo>
                  <a:lnTo>
                    <a:pt x="413" y="530"/>
                  </a:lnTo>
                  <a:lnTo>
                    <a:pt x="407" y="535"/>
                  </a:lnTo>
                  <a:lnTo>
                    <a:pt x="396" y="540"/>
                  </a:lnTo>
                  <a:lnTo>
                    <a:pt x="395" y="544"/>
                  </a:lnTo>
                  <a:lnTo>
                    <a:pt x="392" y="546"/>
                  </a:lnTo>
                  <a:lnTo>
                    <a:pt x="389" y="545"/>
                  </a:lnTo>
                  <a:lnTo>
                    <a:pt x="386" y="544"/>
                  </a:lnTo>
                  <a:lnTo>
                    <a:pt x="384" y="545"/>
                  </a:lnTo>
                  <a:lnTo>
                    <a:pt x="383" y="547"/>
                  </a:lnTo>
                  <a:lnTo>
                    <a:pt x="384" y="550"/>
                  </a:lnTo>
                  <a:lnTo>
                    <a:pt x="388" y="552"/>
                  </a:lnTo>
                  <a:lnTo>
                    <a:pt x="389" y="553"/>
                  </a:lnTo>
                  <a:lnTo>
                    <a:pt x="389" y="556"/>
                  </a:lnTo>
                  <a:lnTo>
                    <a:pt x="386" y="558"/>
                  </a:lnTo>
                  <a:lnTo>
                    <a:pt x="380" y="559"/>
                  </a:lnTo>
                  <a:lnTo>
                    <a:pt x="378" y="562"/>
                  </a:lnTo>
                  <a:lnTo>
                    <a:pt x="381" y="569"/>
                  </a:lnTo>
                  <a:lnTo>
                    <a:pt x="390" y="577"/>
                  </a:lnTo>
                  <a:lnTo>
                    <a:pt x="395" y="587"/>
                  </a:lnTo>
                  <a:lnTo>
                    <a:pt x="396" y="590"/>
                  </a:lnTo>
                  <a:lnTo>
                    <a:pt x="395" y="595"/>
                  </a:lnTo>
                  <a:lnTo>
                    <a:pt x="389" y="601"/>
                  </a:lnTo>
                  <a:lnTo>
                    <a:pt x="387" y="605"/>
                  </a:lnTo>
                  <a:lnTo>
                    <a:pt x="384" y="613"/>
                  </a:lnTo>
                  <a:lnTo>
                    <a:pt x="380" y="617"/>
                  </a:lnTo>
                  <a:lnTo>
                    <a:pt x="376" y="622"/>
                  </a:lnTo>
                  <a:lnTo>
                    <a:pt x="374" y="623"/>
                  </a:lnTo>
                  <a:lnTo>
                    <a:pt x="369" y="623"/>
                  </a:lnTo>
                  <a:lnTo>
                    <a:pt x="368" y="624"/>
                  </a:lnTo>
                  <a:lnTo>
                    <a:pt x="366" y="631"/>
                  </a:lnTo>
                  <a:lnTo>
                    <a:pt x="365" y="635"/>
                  </a:lnTo>
                  <a:lnTo>
                    <a:pt x="363" y="636"/>
                  </a:lnTo>
                  <a:lnTo>
                    <a:pt x="359" y="635"/>
                  </a:lnTo>
                  <a:lnTo>
                    <a:pt x="357" y="635"/>
                  </a:lnTo>
                  <a:lnTo>
                    <a:pt x="357" y="639"/>
                  </a:lnTo>
                  <a:lnTo>
                    <a:pt x="358" y="646"/>
                  </a:lnTo>
                  <a:lnTo>
                    <a:pt x="365" y="654"/>
                  </a:lnTo>
                  <a:lnTo>
                    <a:pt x="358" y="653"/>
                  </a:lnTo>
                  <a:lnTo>
                    <a:pt x="341" y="653"/>
                  </a:lnTo>
                  <a:lnTo>
                    <a:pt x="339" y="651"/>
                  </a:lnTo>
                  <a:lnTo>
                    <a:pt x="335" y="643"/>
                  </a:lnTo>
                  <a:lnTo>
                    <a:pt x="332" y="641"/>
                  </a:lnTo>
                  <a:lnTo>
                    <a:pt x="327" y="641"/>
                  </a:lnTo>
                  <a:lnTo>
                    <a:pt x="321" y="643"/>
                  </a:lnTo>
                  <a:lnTo>
                    <a:pt x="312" y="648"/>
                  </a:lnTo>
                  <a:lnTo>
                    <a:pt x="297" y="658"/>
                  </a:lnTo>
                  <a:lnTo>
                    <a:pt x="287" y="659"/>
                  </a:lnTo>
                  <a:lnTo>
                    <a:pt x="274" y="665"/>
                  </a:lnTo>
                  <a:lnTo>
                    <a:pt x="264" y="671"/>
                  </a:lnTo>
                  <a:lnTo>
                    <a:pt x="255" y="678"/>
                  </a:lnTo>
                  <a:lnTo>
                    <a:pt x="236" y="694"/>
                  </a:lnTo>
                  <a:lnTo>
                    <a:pt x="226" y="697"/>
                  </a:lnTo>
                  <a:lnTo>
                    <a:pt x="219" y="700"/>
                  </a:lnTo>
                  <a:lnTo>
                    <a:pt x="193" y="693"/>
                  </a:lnTo>
                  <a:lnTo>
                    <a:pt x="177" y="689"/>
                  </a:lnTo>
                  <a:lnTo>
                    <a:pt x="170" y="684"/>
                  </a:lnTo>
                  <a:lnTo>
                    <a:pt x="164" y="677"/>
                  </a:lnTo>
                  <a:lnTo>
                    <a:pt x="154" y="675"/>
                  </a:lnTo>
                  <a:lnTo>
                    <a:pt x="146" y="675"/>
                  </a:lnTo>
                  <a:lnTo>
                    <a:pt x="137" y="673"/>
                  </a:lnTo>
                  <a:lnTo>
                    <a:pt x="127" y="672"/>
                  </a:lnTo>
                  <a:lnTo>
                    <a:pt x="115" y="666"/>
                  </a:lnTo>
                  <a:lnTo>
                    <a:pt x="109" y="663"/>
                  </a:lnTo>
                  <a:lnTo>
                    <a:pt x="110" y="669"/>
                  </a:lnTo>
                  <a:lnTo>
                    <a:pt x="110" y="672"/>
                  </a:lnTo>
                  <a:lnTo>
                    <a:pt x="111" y="677"/>
                  </a:lnTo>
                  <a:lnTo>
                    <a:pt x="109" y="681"/>
                  </a:lnTo>
                  <a:lnTo>
                    <a:pt x="107" y="684"/>
                  </a:lnTo>
                  <a:lnTo>
                    <a:pt x="111" y="688"/>
                  </a:lnTo>
                  <a:lnTo>
                    <a:pt x="110" y="690"/>
                  </a:lnTo>
                  <a:lnTo>
                    <a:pt x="107" y="690"/>
                  </a:lnTo>
                  <a:lnTo>
                    <a:pt x="109" y="694"/>
                  </a:lnTo>
                  <a:lnTo>
                    <a:pt x="107" y="699"/>
                  </a:lnTo>
                  <a:lnTo>
                    <a:pt x="107" y="706"/>
                  </a:lnTo>
                  <a:lnTo>
                    <a:pt x="105" y="708"/>
                  </a:lnTo>
                  <a:lnTo>
                    <a:pt x="105" y="713"/>
                  </a:lnTo>
                  <a:lnTo>
                    <a:pt x="107" y="714"/>
                  </a:lnTo>
                  <a:lnTo>
                    <a:pt x="106" y="717"/>
                  </a:lnTo>
                  <a:lnTo>
                    <a:pt x="106" y="718"/>
                  </a:lnTo>
                  <a:lnTo>
                    <a:pt x="105" y="721"/>
                  </a:lnTo>
                  <a:lnTo>
                    <a:pt x="106" y="723"/>
                  </a:lnTo>
                  <a:lnTo>
                    <a:pt x="105" y="724"/>
                  </a:lnTo>
                  <a:lnTo>
                    <a:pt x="106" y="726"/>
                  </a:lnTo>
                  <a:lnTo>
                    <a:pt x="107" y="727"/>
                  </a:lnTo>
                  <a:lnTo>
                    <a:pt x="107" y="729"/>
                  </a:lnTo>
                  <a:lnTo>
                    <a:pt x="106" y="730"/>
                  </a:lnTo>
                  <a:lnTo>
                    <a:pt x="106" y="731"/>
                  </a:lnTo>
                  <a:lnTo>
                    <a:pt x="106" y="732"/>
                  </a:lnTo>
                  <a:lnTo>
                    <a:pt x="107" y="733"/>
                  </a:lnTo>
                  <a:lnTo>
                    <a:pt x="107" y="736"/>
                  </a:lnTo>
                  <a:lnTo>
                    <a:pt x="110" y="737"/>
                  </a:lnTo>
                  <a:lnTo>
                    <a:pt x="107" y="739"/>
                  </a:lnTo>
                  <a:lnTo>
                    <a:pt x="105" y="739"/>
                  </a:lnTo>
                  <a:lnTo>
                    <a:pt x="103" y="739"/>
                  </a:lnTo>
                  <a:lnTo>
                    <a:pt x="103" y="742"/>
                  </a:lnTo>
                  <a:lnTo>
                    <a:pt x="103" y="744"/>
                  </a:lnTo>
                  <a:lnTo>
                    <a:pt x="106" y="743"/>
                  </a:lnTo>
                  <a:lnTo>
                    <a:pt x="107" y="744"/>
                  </a:lnTo>
                  <a:lnTo>
                    <a:pt x="107" y="747"/>
                  </a:lnTo>
                  <a:lnTo>
                    <a:pt x="109" y="748"/>
                  </a:lnTo>
                  <a:lnTo>
                    <a:pt x="110" y="747"/>
                  </a:lnTo>
                  <a:lnTo>
                    <a:pt x="112" y="746"/>
                  </a:lnTo>
                  <a:lnTo>
                    <a:pt x="113" y="746"/>
                  </a:lnTo>
                  <a:lnTo>
                    <a:pt x="113" y="748"/>
                  </a:lnTo>
                  <a:lnTo>
                    <a:pt x="113" y="749"/>
                  </a:lnTo>
                  <a:lnTo>
                    <a:pt x="112" y="750"/>
                  </a:lnTo>
                  <a:lnTo>
                    <a:pt x="112" y="754"/>
                  </a:lnTo>
                  <a:lnTo>
                    <a:pt x="115" y="754"/>
                  </a:lnTo>
                  <a:lnTo>
                    <a:pt x="115" y="756"/>
                  </a:lnTo>
                  <a:lnTo>
                    <a:pt x="113" y="759"/>
                  </a:lnTo>
                  <a:lnTo>
                    <a:pt x="115" y="761"/>
                  </a:lnTo>
                  <a:lnTo>
                    <a:pt x="116" y="765"/>
                  </a:lnTo>
                  <a:lnTo>
                    <a:pt x="118" y="768"/>
                  </a:lnTo>
                  <a:lnTo>
                    <a:pt x="119" y="772"/>
                  </a:lnTo>
                  <a:lnTo>
                    <a:pt x="121" y="773"/>
                  </a:lnTo>
                  <a:lnTo>
                    <a:pt x="122" y="777"/>
                  </a:lnTo>
                  <a:lnTo>
                    <a:pt x="124" y="782"/>
                  </a:lnTo>
                  <a:lnTo>
                    <a:pt x="127" y="786"/>
                  </a:lnTo>
                  <a:lnTo>
                    <a:pt x="128" y="788"/>
                  </a:lnTo>
                  <a:lnTo>
                    <a:pt x="128" y="790"/>
                  </a:lnTo>
                  <a:lnTo>
                    <a:pt x="129" y="792"/>
                  </a:lnTo>
                  <a:lnTo>
                    <a:pt x="128" y="797"/>
                  </a:lnTo>
                  <a:lnTo>
                    <a:pt x="128" y="800"/>
                  </a:lnTo>
                  <a:lnTo>
                    <a:pt x="131" y="806"/>
                  </a:lnTo>
                  <a:lnTo>
                    <a:pt x="131" y="813"/>
                  </a:lnTo>
                  <a:lnTo>
                    <a:pt x="133" y="818"/>
                  </a:lnTo>
                  <a:lnTo>
                    <a:pt x="133" y="824"/>
                  </a:lnTo>
                  <a:lnTo>
                    <a:pt x="131" y="826"/>
                  </a:lnTo>
                  <a:lnTo>
                    <a:pt x="130" y="826"/>
                  </a:lnTo>
                  <a:lnTo>
                    <a:pt x="128" y="830"/>
                  </a:lnTo>
                  <a:lnTo>
                    <a:pt x="130" y="833"/>
                  </a:lnTo>
                  <a:lnTo>
                    <a:pt x="128" y="836"/>
                  </a:lnTo>
                  <a:lnTo>
                    <a:pt x="125" y="837"/>
                  </a:lnTo>
                  <a:lnTo>
                    <a:pt x="128" y="839"/>
                  </a:lnTo>
                  <a:lnTo>
                    <a:pt x="128" y="842"/>
                  </a:lnTo>
                  <a:lnTo>
                    <a:pt x="127" y="844"/>
                  </a:lnTo>
                  <a:lnTo>
                    <a:pt x="129" y="848"/>
                  </a:lnTo>
                  <a:lnTo>
                    <a:pt x="130" y="852"/>
                  </a:lnTo>
                  <a:lnTo>
                    <a:pt x="130" y="856"/>
                  </a:lnTo>
                  <a:lnTo>
                    <a:pt x="133" y="863"/>
                  </a:lnTo>
                  <a:lnTo>
                    <a:pt x="133" y="868"/>
                  </a:lnTo>
                  <a:lnTo>
                    <a:pt x="128" y="867"/>
                  </a:lnTo>
                  <a:lnTo>
                    <a:pt x="123" y="868"/>
                  </a:lnTo>
                  <a:lnTo>
                    <a:pt x="123" y="871"/>
                  </a:lnTo>
                  <a:lnTo>
                    <a:pt x="122" y="875"/>
                  </a:lnTo>
                  <a:lnTo>
                    <a:pt x="127" y="875"/>
                  </a:lnTo>
                  <a:lnTo>
                    <a:pt x="128" y="879"/>
                  </a:lnTo>
                  <a:lnTo>
                    <a:pt x="131" y="887"/>
                  </a:lnTo>
                  <a:lnTo>
                    <a:pt x="131" y="890"/>
                  </a:lnTo>
                  <a:lnTo>
                    <a:pt x="130" y="891"/>
                  </a:lnTo>
                  <a:lnTo>
                    <a:pt x="128" y="890"/>
                  </a:lnTo>
                  <a:lnTo>
                    <a:pt x="125" y="890"/>
                  </a:lnTo>
                  <a:lnTo>
                    <a:pt x="124" y="891"/>
                  </a:lnTo>
                  <a:lnTo>
                    <a:pt x="124" y="892"/>
                  </a:lnTo>
                  <a:lnTo>
                    <a:pt x="128" y="893"/>
                  </a:lnTo>
                  <a:lnTo>
                    <a:pt x="127" y="895"/>
                  </a:lnTo>
                  <a:lnTo>
                    <a:pt x="124" y="895"/>
                  </a:lnTo>
                  <a:lnTo>
                    <a:pt x="111" y="897"/>
                  </a:lnTo>
                  <a:lnTo>
                    <a:pt x="116" y="909"/>
                  </a:lnTo>
                  <a:lnTo>
                    <a:pt x="95" y="926"/>
                  </a:lnTo>
                  <a:lnTo>
                    <a:pt x="94" y="923"/>
                  </a:lnTo>
                  <a:lnTo>
                    <a:pt x="92" y="916"/>
                  </a:lnTo>
                  <a:lnTo>
                    <a:pt x="88" y="916"/>
                  </a:lnTo>
                  <a:lnTo>
                    <a:pt x="82" y="919"/>
                  </a:lnTo>
                  <a:lnTo>
                    <a:pt x="81" y="921"/>
                  </a:lnTo>
                  <a:lnTo>
                    <a:pt x="80" y="925"/>
                  </a:lnTo>
                  <a:lnTo>
                    <a:pt x="80" y="929"/>
                  </a:lnTo>
                  <a:lnTo>
                    <a:pt x="81" y="934"/>
                  </a:lnTo>
                  <a:lnTo>
                    <a:pt x="80" y="935"/>
                  </a:lnTo>
                  <a:lnTo>
                    <a:pt x="76" y="937"/>
                  </a:lnTo>
                  <a:lnTo>
                    <a:pt x="76" y="941"/>
                  </a:lnTo>
                  <a:lnTo>
                    <a:pt x="74" y="952"/>
                  </a:lnTo>
                  <a:lnTo>
                    <a:pt x="74" y="953"/>
                  </a:lnTo>
                  <a:lnTo>
                    <a:pt x="76" y="956"/>
                  </a:lnTo>
                  <a:lnTo>
                    <a:pt x="81" y="961"/>
                  </a:lnTo>
                  <a:lnTo>
                    <a:pt x="86" y="961"/>
                  </a:lnTo>
                  <a:lnTo>
                    <a:pt x="87" y="964"/>
                  </a:lnTo>
                  <a:lnTo>
                    <a:pt x="93" y="963"/>
                  </a:lnTo>
                  <a:lnTo>
                    <a:pt x="99" y="965"/>
                  </a:lnTo>
                  <a:lnTo>
                    <a:pt x="101" y="964"/>
                  </a:lnTo>
                  <a:lnTo>
                    <a:pt x="104" y="964"/>
                  </a:lnTo>
                  <a:lnTo>
                    <a:pt x="105" y="965"/>
                  </a:lnTo>
                  <a:lnTo>
                    <a:pt x="106" y="973"/>
                  </a:lnTo>
                  <a:lnTo>
                    <a:pt x="109" y="983"/>
                  </a:lnTo>
                  <a:lnTo>
                    <a:pt x="109" y="985"/>
                  </a:lnTo>
                  <a:lnTo>
                    <a:pt x="106" y="986"/>
                  </a:lnTo>
                  <a:lnTo>
                    <a:pt x="103" y="986"/>
                  </a:lnTo>
                  <a:lnTo>
                    <a:pt x="100" y="987"/>
                  </a:lnTo>
                  <a:lnTo>
                    <a:pt x="99" y="988"/>
                  </a:lnTo>
                  <a:lnTo>
                    <a:pt x="99" y="992"/>
                  </a:lnTo>
                  <a:lnTo>
                    <a:pt x="100" y="994"/>
                  </a:lnTo>
                  <a:lnTo>
                    <a:pt x="103" y="999"/>
                  </a:lnTo>
                  <a:lnTo>
                    <a:pt x="109" y="1009"/>
                  </a:lnTo>
                  <a:lnTo>
                    <a:pt x="113" y="1016"/>
                  </a:lnTo>
                  <a:lnTo>
                    <a:pt x="115" y="1020"/>
                  </a:lnTo>
                  <a:lnTo>
                    <a:pt x="117" y="1022"/>
                  </a:lnTo>
                  <a:lnTo>
                    <a:pt x="118" y="1024"/>
                  </a:lnTo>
                  <a:lnTo>
                    <a:pt x="117" y="1029"/>
                  </a:lnTo>
                  <a:lnTo>
                    <a:pt x="117" y="1030"/>
                  </a:lnTo>
                  <a:lnTo>
                    <a:pt x="117" y="1033"/>
                  </a:lnTo>
                  <a:lnTo>
                    <a:pt x="118" y="1035"/>
                  </a:lnTo>
                  <a:lnTo>
                    <a:pt x="121" y="1040"/>
                  </a:lnTo>
                  <a:lnTo>
                    <a:pt x="121" y="1042"/>
                  </a:lnTo>
                  <a:lnTo>
                    <a:pt x="119" y="1044"/>
                  </a:lnTo>
                  <a:lnTo>
                    <a:pt x="119" y="1047"/>
                  </a:lnTo>
                  <a:lnTo>
                    <a:pt x="119" y="1048"/>
                  </a:lnTo>
                  <a:lnTo>
                    <a:pt x="119" y="1051"/>
                  </a:lnTo>
                  <a:lnTo>
                    <a:pt x="119" y="1054"/>
                  </a:lnTo>
                  <a:lnTo>
                    <a:pt x="119" y="1056"/>
                  </a:lnTo>
                  <a:lnTo>
                    <a:pt x="119" y="1058"/>
                  </a:lnTo>
                  <a:lnTo>
                    <a:pt x="119" y="1060"/>
                  </a:lnTo>
                  <a:lnTo>
                    <a:pt x="117" y="1060"/>
                  </a:lnTo>
                  <a:lnTo>
                    <a:pt x="111" y="1060"/>
                  </a:lnTo>
                  <a:lnTo>
                    <a:pt x="103" y="1065"/>
                  </a:lnTo>
                  <a:lnTo>
                    <a:pt x="86" y="1074"/>
                  </a:lnTo>
                  <a:lnTo>
                    <a:pt x="69" y="1078"/>
                  </a:lnTo>
                  <a:lnTo>
                    <a:pt x="51" y="1082"/>
                  </a:lnTo>
                  <a:lnTo>
                    <a:pt x="31" y="1084"/>
                  </a:lnTo>
                  <a:lnTo>
                    <a:pt x="4" y="1087"/>
                  </a:lnTo>
                  <a:lnTo>
                    <a:pt x="16" y="1108"/>
                  </a:lnTo>
                  <a:lnTo>
                    <a:pt x="23" y="1122"/>
                  </a:lnTo>
                  <a:lnTo>
                    <a:pt x="23" y="1127"/>
                  </a:lnTo>
                  <a:lnTo>
                    <a:pt x="23" y="1129"/>
                  </a:lnTo>
                  <a:lnTo>
                    <a:pt x="21" y="1133"/>
                  </a:lnTo>
                  <a:lnTo>
                    <a:pt x="19" y="1133"/>
                  </a:lnTo>
                  <a:lnTo>
                    <a:pt x="12" y="1131"/>
                  </a:lnTo>
                  <a:lnTo>
                    <a:pt x="8" y="1131"/>
                  </a:lnTo>
                  <a:lnTo>
                    <a:pt x="7" y="1133"/>
                  </a:lnTo>
                  <a:lnTo>
                    <a:pt x="4" y="1135"/>
                  </a:lnTo>
                  <a:lnTo>
                    <a:pt x="3" y="1140"/>
                  </a:lnTo>
                  <a:lnTo>
                    <a:pt x="4" y="1149"/>
                  </a:lnTo>
                  <a:lnTo>
                    <a:pt x="4" y="1154"/>
                  </a:lnTo>
                  <a:lnTo>
                    <a:pt x="1" y="1161"/>
                  </a:lnTo>
                  <a:lnTo>
                    <a:pt x="1" y="1169"/>
                  </a:lnTo>
                  <a:lnTo>
                    <a:pt x="4" y="1176"/>
                  </a:lnTo>
                  <a:lnTo>
                    <a:pt x="7" y="1183"/>
                  </a:lnTo>
                  <a:lnTo>
                    <a:pt x="7" y="1185"/>
                  </a:lnTo>
                  <a:lnTo>
                    <a:pt x="8" y="1190"/>
                  </a:lnTo>
                  <a:lnTo>
                    <a:pt x="7" y="1194"/>
                  </a:lnTo>
                  <a:lnTo>
                    <a:pt x="3" y="1202"/>
                  </a:lnTo>
                  <a:lnTo>
                    <a:pt x="0" y="1209"/>
                  </a:lnTo>
                  <a:lnTo>
                    <a:pt x="0" y="1213"/>
                  </a:lnTo>
                  <a:lnTo>
                    <a:pt x="1" y="1217"/>
                  </a:lnTo>
                  <a:lnTo>
                    <a:pt x="6" y="1223"/>
                  </a:lnTo>
                  <a:lnTo>
                    <a:pt x="14" y="1230"/>
                  </a:lnTo>
                  <a:lnTo>
                    <a:pt x="19" y="1238"/>
                  </a:lnTo>
                  <a:lnTo>
                    <a:pt x="22" y="1242"/>
                  </a:lnTo>
                  <a:lnTo>
                    <a:pt x="29" y="1244"/>
                  </a:lnTo>
                  <a:lnTo>
                    <a:pt x="32" y="1248"/>
                  </a:lnTo>
                  <a:lnTo>
                    <a:pt x="32" y="1252"/>
                  </a:lnTo>
                  <a:lnTo>
                    <a:pt x="31" y="1258"/>
                  </a:lnTo>
                  <a:lnTo>
                    <a:pt x="28" y="1266"/>
                  </a:lnTo>
                  <a:lnTo>
                    <a:pt x="28" y="1270"/>
                  </a:lnTo>
                  <a:lnTo>
                    <a:pt x="29" y="1274"/>
                  </a:lnTo>
                  <a:lnTo>
                    <a:pt x="35" y="1279"/>
                  </a:lnTo>
                  <a:lnTo>
                    <a:pt x="37" y="1280"/>
                  </a:lnTo>
                  <a:lnTo>
                    <a:pt x="39" y="1282"/>
                  </a:lnTo>
                  <a:lnTo>
                    <a:pt x="50" y="1289"/>
                  </a:lnTo>
                  <a:lnTo>
                    <a:pt x="56" y="1292"/>
                  </a:lnTo>
                  <a:lnTo>
                    <a:pt x="57" y="1297"/>
                  </a:lnTo>
                  <a:lnTo>
                    <a:pt x="57" y="1300"/>
                  </a:lnTo>
                  <a:lnTo>
                    <a:pt x="51" y="1310"/>
                  </a:lnTo>
                  <a:lnTo>
                    <a:pt x="40" y="1325"/>
                  </a:lnTo>
                  <a:lnTo>
                    <a:pt x="40" y="1327"/>
                  </a:lnTo>
                  <a:lnTo>
                    <a:pt x="40" y="1330"/>
                  </a:lnTo>
                  <a:lnTo>
                    <a:pt x="46" y="1334"/>
                  </a:lnTo>
                  <a:lnTo>
                    <a:pt x="51" y="1342"/>
                  </a:lnTo>
                  <a:lnTo>
                    <a:pt x="55" y="1343"/>
                  </a:lnTo>
                  <a:lnTo>
                    <a:pt x="63" y="1343"/>
                  </a:lnTo>
                  <a:lnTo>
                    <a:pt x="67" y="1344"/>
                  </a:lnTo>
                  <a:lnTo>
                    <a:pt x="68" y="1345"/>
                  </a:lnTo>
                  <a:lnTo>
                    <a:pt x="70" y="1349"/>
                  </a:lnTo>
                  <a:lnTo>
                    <a:pt x="71" y="1352"/>
                  </a:lnTo>
                  <a:lnTo>
                    <a:pt x="74" y="1357"/>
                  </a:lnTo>
                  <a:lnTo>
                    <a:pt x="79" y="1366"/>
                  </a:lnTo>
                  <a:lnTo>
                    <a:pt x="82" y="1372"/>
                  </a:lnTo>
                  <a:lnTo>
                    <a:pt x="83" y="1375"/>
                  </a:lnTo>
                  <a:lnTo>
                    <a:pt x="86" y="1389"/>
                  </a:lnTo>
                  <a:lnTo>
                    <a:pt x="88" y="1397"/>
                  </a:lnTo>
                  <a:lnTo>
                    <a:pt x="88" y="1401"/>
                  </a:lnTo>
                  <a:lnTo>
                    <a:pt x="89" y="1404"/>
                  </a:lnTo>
                  <a:lnTo>
                    <a:pt x="89" y="1405"/>
                  </a:lnTo>
                  <a:lnTo>
                    <a:pt x="87" y="1407"/>
                  </a:lnTo>
                  <a:lnTo>
                    <a:pt x="86" y="1407"/>
                  </a:lnTo>
                  <a:lnTo>
                    <a:pt x="81" y="1402"/>
                  </a:lnTo>
                  <a:lnTo>
                    <a:pt x="80" y="1401"/>
                  </a:lnTo>
                  <a:lnTo>
                    <a:pt x="77" y="1401"/>
                  </a:lnTo>
                  <a:lnTo>
                    <a:pt x="76" y="1402"/>
                  </a:lnTo>
                  <a:lnTo>
                    <a:pt x="76" y="1404"/>
                  </a:lnTo>
                  <a:lnTo>
                    <a:pt x="76" y="1408"/>
                  </a:lnTo>
                  <a:lnTo>
                    <a:pt x="79" y="1410"/>
                  </a:lnTo>
                  <a:lnTo>
                    <a:pt x="91" y="1421"/>
                  </a:lnTo>
                  <a:lnTo>
                    <a:pt x="93" y="1426"/>
                  </a:lnTo>
                  <a:lnTo>
                    <a:pt x="93" y="1432"/>
                  </a:lnTo>
                  <a:lnTo>
                    <a:pt x="93" y="1434"/>
                  </a:lnTo>
                  <a:lnTo>
                    <a:pt x="92" y="1435"/>
                  </a:lnTo>
                  <a:lnTo>
                    <a:pt x="86" y="1435"/>
                  </a:lnTo>
                  <a:lnTo>
                    <a:pt x="82" y="1437"/>
                  </a:lnTo>
                  <a:lnTo>
                    <a:pt x="81" y="1440"/>
                  </a:lnTo>
                  <a:lnTo>
                    <a:pt x="79" y="1447"/>
                  </a:lnTo>
                  <a:lnTo>
                    <a:pt x="77" y="1450"/>
                  </a:lnTo>
                  <a:lnTo>
                    <a:pt x="75" y="1450"/>
                  </a:lnTo>
                  <a:lnTo>
                    <a:pt x="71" y="1447"/>
                  </a:lnTo>
                  <a:lnTo>
                    <a:pt x="70" y="1444"/>
                  </a:lnTo>
                  <a:lnTo>
                    <a:pt x="68" y="1444"/>
                  </a:lnTo>
                  <a:lnTo>
                    <a:pt x="67" y="1444"/>
                  </a:lnTo>
                  <a:lnTo>
                    <a:pt x="63" y="1453"/>
                  </a:lnTo>
                  <a:lnTo>
                    <a:pt x="61" y="1456"/>
                  </a:lnTo>
                  <a:lnTo>
                    <a:pt x="58" y="1457"/>
                  </a:lnTo>
                  <a:lnTo>
                    <a:pt x="55" y="1457"/>
                  </a:lnTo>
                  <a:lnTo>
                    <a:pt x="53" y="1456"/>
                  </a:lnTo>
                  <a:lnTo>
                    <a:pt x="52" y="1452"/>
                  </a:lnTo>
                  <a:lnTo>
                    <a:pt x="53" y="1450"/>
                  </a:lnTo>
                  <a:lnTo>
                    <a:pt x="53" y="1447"/>
                  </a:lnTo>
                  <a:lnTo>
                    <a:pt x="51" y="1445"/>
                  </a:lnTo>
                  <a:lnTo>
                    <a:pt x="46" y="1440"/>
                  </a:lnTo>
                  <a:lnTo>
                    <a:pt x="44" y="1434"/>
                  </a:lnTo>
                  <a:lnTo>
                    <a:pt x="44" y="1427"/>
                  </a:lnTo>
                  <a:lnTo>
                    <a:pt x="44" y="1423"/>
                  </a:lnTo>
                  <a:lnTo>
                    <a:pt x="43" y="1421"/>
                  </a:lnTo>
                  <a:lnTo>
                    <a:pt x="40" y="1422"/>
                  </a:lnTo>
                  <a:lnTo>
                    <a:pt x="39" y="1425"/>
                  </a:lnTo>
                  <a:lnTo>
                    <a:pt x="34" y="1437"/>
                  </a:lnTo>
                  <a:lnTo>
                    <a:pt x="31" y="1440"/>
                  </a:lnTo>
                  <a:lnTo>
                    <a:pt x="29" y="1443"/>
                  </a:lnTo>
                  <a:lnTo>
                    <a:pt x="33" y="1446"/>
                  </a:lnTo>
                  <a:lnTo>
                    <a:pt x="41" y="1458"/>
                  </a:lnTo>
                  <a:lnTo>
                    <a:pt x="49" y="1464"/>
                  </a:lnTo>
                  <a:lnTo>
                    <a:pt x="57" y="1478"/>
                  </a:lnTo>
                  <a:lnTo>
                    <a:pt x="61" y="1481"/>
                  </a:lnTo>
                  <a:lnTo>
                    <a:pt x="63" y="1485"/>
                  </a:lnTo>
                  <a:lnTo>
                    <a:pt x="74" y="1492"/>
                  </a:lnTo>
                  <a:lnTo>
                    <a:pt x="83" y="1494"/>
                  </a:lnTo>
                  <a:lnTo>
                    <a:pt x="92" y="1496"/>
                  </a:lnTo>
                  <a:lnTo>
                    <a:pt x="97" y="1497"/>
                  </a:lnTo>
                  <a:lnTo>
                    <a:pt x="99" y="1498"/>
                  </a:lnTo>
                  <a:lnTo>
                    <a:pt x="101" y="1502"/>
                  </a:lnTo>
                  <a:lnTo>
                    <a:pt x="101" y="1505"/>
                  </a:lnTo>
                  <a:lnTo>
                    <a:pt x="100" y="1511"/>
                  </a:lnTo>
                  <a:lnTo>
                    <a:pt x="99" y="1516"/>
                  </a:lnTo>
                  <a:lnTo>
                    <a:pt x="100" y="1522"/>
                  </a:lnTo>
                  <a:lnTo>
                    <a:pt x="100" y="1526"/>
                  </a:lnTo>
                  <a:lnTo>
                    <a:pt x="97" y="1534"/>
                  </a:lnTo>
                  <a:lnTo>
                    <a:pt x="94" y="1541"/>
                  </a:lnTo>
                  <a:lnTo>
                    <a:pt x="94" y="1546"/>
                  </a:lnTo>
                  <a:lnTo>
                    <a:pt x="97" y="1551"/>
                  </a:lnTo>
                  <a:lnTo>
                    <a:pt x="98" y="1568"/>
                  </a:lnTo>
                  <a:lnTo>
                    <a:pt x="100" y="1590"/>
                  </a:lnTo>
                  <a:lnTo>
                    <a:pt x="99" y="1593"/>
                  </a:lnTo>
                  <a:lnTo>
                    <a:pt x="98" y="1596"/>
                  </a:lnTo>
                  <a:lnTo>
                    <a:pt x="99" y="1599"/>
                  </a:lnTo>
                  <a:lnTo>
                    <a:pt x="100" y="1601"/>
                  </a:lnTo>
                  <a:lnTo>
                    <a:pt x="100" y="1604"/>
                  </a:lnTo>
                  <a:lnTo>
                    <a:pt x="98" y="1606"/>
                  </a:lnTo>
                  <a:lnTo>
                    <a:pt x="97" y="1609"/>
                  </a:lnTo>
                  <a:lnTo>
                    <a:pt x="97" y="1611"/>
                  </a:lnTo>
                  <a:lnTo>
                    <a:pt x="99" y="1615"/>
                  </a:lnTo>
                  <a:lnTo>
                    <a:pt x="98" y="1618"/>
                  </a:lnTo>
                  <a:lnTo>
                    <a:pt x="97" y="1622"/>
                  </a:lnTo>
                  <a:lnTo>
                    <a:pt x="95" y="1625"/>
                  </a:lnTo>
                  <a:lnTo>
                    <a:pt x="95" y="1629"/>
                  </a:lnTo>
                  <a:lnTo>
                    <a:pt x="97" y="1633"/>
                  </a:lnTo>
                  <a:lnTo>
                    <a:pt x="89" y="1648"/>
                  </a:lnTo>
                  <a:lnTo>
                    <a:pt x="75" y="1673"/>
                  </a:lnTo>
                  <a:lnTo>
                    <a:pt x="86" y="1701"/>
                  </a:lnTo>
                  <a:lnTo>
                    <a:pt x="88" y="1707"/>
                  </a:lnTo>
                  <a:lnTo>
                    <a:pt x="88" y="1718"/>
                  </a:lnTo>
                  <a:lnTo>
                    <a:pt x="81" y="1732"/>
                  </a:lnTo>
                  <a:lnTo>
                    <a:pt x="85" y="1742"/>
                  </a:lnTo>
                  <a:lnTo>
                    <a:pt x="82" y="1756"/>
                  </a:lnTo>
                  <a:lnTo>
                    <a:pt x="82" y="1761"/>
                  </a:lnTo>
                  <a:lnTo>
                    <a:pt x="88" y="1772"/>
                  </a:lnTo>
                  <a:lnTo>
                    <a:pt x="87" y="1779"/>
                  </a:lnTo>
                  <a:lnTo>
                    <a:pt x="93" y="1790"/>
                  </a:lnTo>
                  <a:lnTo>
                    <a:pt x="99" y="1801"/>
                  </a:lnTo>
                  <a:lnTo>
                    <a:pt x="104" y="1822"/>
                  </a:lnTo>
                  <a:lnTo>
                    <a:pt x="103" y="1827"/>
                  </a:lnTo>
                  <a:lnTo>
                    <a:pt x="101" y="1832"/>
                  </a:lnTo>
                  <a:lnTo>
                    <a:pt x="98" y="1836"/>
                  </a:lnTo>
                  <a:lnTo>
                    <a:pt x="88" y="1842"/>
                  </a:lnTo>
                  <a:lnTo>
                    <a:pt x="86" y="1844"/>
                  </a:lnTo>
                  <a:lnTo>
                    <a:pt x="86" y="1849"/>
                  </a:lnTo>
                  <a:lnTo>
                    <a:pt x="88" y="1856"/>
                  </a:lnTo>
                  <a:lnTo>
                    <a:pt x="87" y="1867"/>
                  </a:lnTo>
                  <a:lnTo>
                    <a:pt x="91" y="1883"/>
                  </a:lnTo>
                  <a:lnTo>
                    <a:pt x="97" y="1892"/>
                  </a:lnTo>
                  <a:lnTo>
                    <a:pt x="103" y="1897"/>
                  </a:lnTo>
                  <a:lnTo>
                    <a:pt x="111" y="1899"/>
                  </a:lnTo>
                  <a:lnTo>
                    <a:pt x="122" y="1902"/>
                  </a:lnTo>
                  <a:lnTo>
                    <a:pt x="137" y="1913"/>
                  </a:lnTo>
                  <a:lnTo>
                    <a:pt x="142" y="1915"/>
                  </a:lnTo>
                  <a:lnTo>
                    <a:pt x="145" y="1915"/>
                  </a:lnTo>
                  <a:lnTo>
                    <a:pt x="146" y="1911"/>
                  </a:lnTo>
                  <a:lnTo>
                    <a:pt x="143" y="1902"/>
                  </a:lnTo>
                  <a:lnTo>
                    <a:pt x="146" y="1898"/>
                  </a:lnTo>
                  <a:lnTo>
                    <a:pt x="151" y="1897"/>
                  </a:lnTo>
                  <a:lnTo>
                    <a:pt x="157" y="1899"/>
                  </a:lnTo>
                  <a:lnTo>
                    <a:pt x="170" y="1903"/>
                  </a:lnTo>
                  <a:lnTo>
                    <a:pt x="173" y="1905"/>
                  </a:lnTo>
                  <a:lnTo>
                    <a:pt x="176" y="1911"/>
                  </a:lnTo>
                  <a:lnTo>
                    <a:pt x="178" y="1914"/>
                  </a:lnTo>
                  <a:lnTo>
                    <a:pt x="183" y="1915"/>
                  </a:lnTo>
                  <a:lnTo>
                    <a:pt x="189" y="1917"/>
                  </a:lnTo>
                  <a:lnTo>
                    <a:pt x="191" y="1921"/>
                  </a:lnTo>
                  <a:lnTo>
                    <a:pt x="191" y="1927"/>
                  </a:lnTo>
                  <a:lnTo>
                    <a:pt x="191" y="1941"/>
                  </a:lnTo>
                  <a:lnTo>
                    <a:pt x="187" y="1947"/>
                  </a:lnTo>
                  <a:lnTo>
                    <a:pt x="182" y="1956"/>
                  </a:lnTo>
                  <a:lnTo>
                    <a:pt x="177" y="1958"/>
                  </a:lnTo>
                  <a:lnTo>
                    <a:pt x="170" y="1959"/>
                  </a:lnTo>
                  <a:lnTo>
                    <a:pt x="166" y="1961"/>
                  </a:lnTo>
                  <a:lnTo>
                    <a:pt x="166" y="1967"/>
                  </a:lnTo>
                  <a:lnTo>
                    <a:pt x="167" y="1974"/>
                  </a:lnTo>
                </a:path>
              </a:pathLst>
            </a:custGeom>
            <a:noFill/>
            <a:ln w="158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pl-PL"/>
            </a:p>
          </p:txBody>
        </p:sp>
        <p:sp>
          <p:nvSpPr>
            <p:cNvPr id="305" name="Freeform 100">
              <a:extLst>
                <a:ext uri="{FF2B5EF4-FFF2-40B4-BE49-F238E27FC236}">
                  <a16:creationId xmlns:a16="http://schemas.microsoft.com/office/drawing/2014/main" id="{D3A7A3E1-1D43-3033-FA8E-F763841ADE79}"/>
                </a:ext>
              </a:extLst>
            </p:cNvPr>
            <p:cNvSpPr>
              <a:spLocks/>
            </p:cNvSpPr>
            <p:nvPr/>
          </p:nvSpPr>
          <p:spPr bwMode="auto">
            <a:xfrm>
              <a:off x="1843" y="1357"/>
              <a:ext cx="453" cy="666"/>
            </a:xfrm>
            <a:custGeom>
              <a:avLst/>
              <a:gdLst>
                <a:gd name="T0" fmla="*/ 0 w 907"/>
                <a:gd name="T1" fmla="*/ 1 h 1331"/>
                <a:gd name="T2" fmla="*/ 0 w 907"/>
                <a:gd name="T3" fmla="*/ 1 h 1331"/>
                <a:gd name="T4" fmla="*/ 0 w 907"/>
                <a:gd name="T5" fmla="*/ 1 h 1331"/>
                <a:gd name="T6" fmla="*/ 0 w 907"/>
                <a:gd name="T7" fmla="*/ 1 h 1331"/>
                <a:gd name="T8" fmla="*/ 0 w 907"/>
                <a:gd name="T9" fmla="*/ 1 h 1331"/>
                <a:gd name="T10" fmla="*/ 0 w 907"/>
                <a:gd name="T11" fmla="*/ 1 h 1331"/>
                <a:gd name="T12" fmla="*/ 0 w 907"/>
                <a:gd name="T13" fmla="*/ 1 h 1331"/>
                <a:gd name="T14" fmla="*/ 0 w 907"/>
                <a:gd name="T15" fmla="*/ 1 h 1331"/>
                <a:gd name="T16" fmla="*/ 0 w 907"/>
                <a:gd name="T17" fmla="*/ 1 h 1331"/>
                <a:gd name="T18" fmla="*/ 0 w 907"/>
                <a:gd name="T19" fmla="*/ 1 h 1331"/>
                <a:gd name="T20" fmla="*/ 0 w 907"/>
                <a:gd name="T21" fmla="*/ 1 h 1331"/>
                <a:gd name="T22" fmla="*/ 0 w 907"/>
                <a:gd name="T23" fmla="*/ 1 h 1331"/>
                <a:gd name="T24" fmla="*/ 0 w 907"/>
                <a:gd name="T25" fmla="*/ 1 h 1331"/>
                <a:gd name="T26" fmla="*/ 0 w 907"/>
                <a:gd name="T27" fmla="*/ 1 h 1331"/>
                <a:gd name="T28" fmla="*/ 0 w 907"/>
                <a:gd name="T29" fmla="*/ 1 h 1331"/>
                <a:gd name="T30" fmla="*/ 0 w 907"/>
                <a:gd name="T31" fmla="*/ 1 h 1331"/>
                <a:gd name="T32" fmla="*/ 0 w 907"/>
                <a:gd name="T33" fmla="*/ 1 h 1331"/>
                <a:gd name="T34" fmla="*/ 0 w 907"/>
                <a:gd name="T35" fmla="*/ 1 h 1331"/>
                <a:gd name="T36" fmla="*/ 0 w 907"/>
                <a:gd name="T37" fmla="*/ 1 h 1331"/>
                <a:gd name="T38" fmla="*/ 0 w 907"/>
                <a:gd name="T39" fmla="*/ 1 h 1331"/>
                <a:gd name="T40" fmla="*/ 0 w 907"/>
                <a:gd name="T41" fmla="*/ 1 h 1331"/>
                <a:gd name="T42" fmla="*/ 0 w 907"/>
                <a:gd name="T43" fmla="*/ 1 h 1331"/>
                <a:gd name="T44" fmla="*/ 0 w 907"/>
                <a:gd name="T45" fmla="*/ 1 h 1331"/>
                <a:gd name="T46" fmla="*/ 0 w 907"/>
                <a:gd name="T47" fmla="*/ 1 h 1331"/>
                <a:gd name="T48" fmla="*/ 0 w 907"/>
                <a:gd name="T49" fmla="*/ 1 h 1331"/>
                <a:gd name="T50" fmla="*/ 0 w 907"/>
                <a:gd name="T51" fmla="*/ 1 h 1331"/>
                <a:gd name="T52" fmla="*/ 0 w 907"/>
                <a:gd name="T53" fmla="*/ 1 h 1331"/>
                <a:gd name="T54" fmla="*/ 0 w 907"/>
                <a:gd name="T55" fmla="*/ 1 h 1331"/>
                <a:gd name="T56" fmla="*/ 0 w 907"/>
                <a:gd name="T57" fmla="*/ 1 h 1331"/>
                <a:gd name="T58" fmla="*/ 0 w 907"/>
                <a:gd name="T59" fmla="*/ 1 h 1331"/>
                <a:gd name="T60" fmla="*/ 0 w 907"/>
                <a:gd name="T61" fmla="*/ 1 h 1331"/>
                <a:gd name="T62" fmla="*/ 0 w 907"/>
                <a:gd name="T63" fmla="*/ 1 h 1331"/>
                <a:gd name="T64" fmla="*/ 0 w 907"/>
                <a:gd name="T65" fmla="*/ 1 h 1331"/>
                <a:gd name="T66" fmla="*/ 0 w 907"/>
                <a:gd name="T67" fmla="*/ 1 h 1331"/>
                <a:gd name="T68" fmla="*/ 0 w 907"/>
                <a:gd name="T69" fmla="*/ 1 h 1331"/>
                <a:gd name="T70" fmla="*/ 0 w 907"/>
                <a:gd name="T71" fmla="*/ 1 h 1331"/>
                <a:gd name="T72" fmla="*/ 0 w 907"/>
                <a:gd name="T73" fmla="*/ 1 h 1331"/>
                <a:gd name="T74" fmla="*/ 0 w 907"/>
                <a:gd name="T75" fmla="*/ 1 h 1331"/>
                <a:gd name="T76" fmla="*/ 0 w 907"/>
                <a:gd name="T77" fmla="*/ 1 h 1331"/>
                <a:gd name="T78" fmla="*/ 0 w 907"/>
                <a:gd name="T79" fmla="*/ 1 h 1331"/>
                <a:gd name="T80" fmla="*/ 0 w 907"/>
                <a:gd name="T81" fmla="*/ 1 h 1331"/>
                <a:gd name="T82" fmla="*/ 0 w 907"/>
                <a:gd name="T83" fmla="*/ 1 h 1331"/>
                <a:gd name="T84" fmla="*/ 0 w 907"/>
                <a:gd name="T85" fmla="*/ 1 h 1331"/>
                <a:gd name="T86" fmla="*/ 0 w 907"/>
                <a:gd name="T87" fmla="*/ 1 h 1331"/>
                <a:gd name="T88" fmla="*/ 0 w 907"/>
                <a:gd name="T89" fmla="*/ 1 h 1331"/>
                <a:gd name="T90" fmla="*/ 0 w 907"/>
                <a:gd name="T91" fmla="*/ 1 h 1331"/>
                <a:gd name="T92" fmla="*/ 0 w 907"/>
                <a:gd name="T93" fmla="*/ 1 h 1331"/>
                <a:gd name="T94" fmla="*/ 0 w 907"/>
                <a:gd name="T95" fmla="*/ 1 h 1331"/>
                <a:gd name="T96" fmla="*/ 0 w 907"/>
                <a:gd name="T97" fmla="*/ 1 h 1331"/>
                <a:gd name="T98" fmla="*/ 0 w 907"/>
                <a:gd name="T99" fmla="*/ 1 h 1331"/>
                <a:gd name="T100" fmla="*/ 0 w 907"/>
                <a:gd name="T101" fmla="*/ 1 h 1331"/>
                <a:gd name="T102" fmla="*/ 0 w 907"/>
                <a:gd name="T103" fmla="*/ 1 h 1331"/>
                <a:gd name="T104" fmla="*/ 0 w 907"/>
                <a:gd name="T105" fmla="*/ 1 h 1331"/>
                <a:gd name="T106" fmla="*/ 0 w 907"/>
                <a:gd name="T107" fmla="*/ 1 h 1331"/>
                <a:gd name="T108" fmla="*/ 0 w 907"/>
                <a:gd name="T109" fmla="*/ 1 h 1331"/>
                <a:gd name="T110" fmla="*/ 0 w 907"/>
                <a:gd name="T111" fmla="*/ 1 h 1331"/>
                <a:gd name="T112" fmla="*/ 0 w 907"/>
                <a:gd name="T113" fmla="*/ 1 h 1331"/>
                <a:gd name="T114" fmla="*/ 0 w 907"/>
                <a:gd name="T115" fmla="*/ 1 h 1331"/>
                <a:gd name="T116" fmla="*/ 0 w 907"/>
                <a:gd name="T117" fmla="*/ 1 h 133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907"/>
                <a:gd name="T178" fmla="*/ 0 h 1331"/>
                <a:gd name="T179" fmla="*/ 907 w 907"/>
                <a:gd name="T180" fmla="*/ 1331 h 1331"/>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907" h="1331">
                  <a:moveTo>
                    <a:pt x="907" y="1270"/>
                  </a:moveTo>
                  <a:lnTo>
                    <a:pt x="906" y="1268"/>
                  </a:lnTo>
                  <a:lnTo>
                    <a:pt x="903" y="1266"/>
                  </a:lnTo>
                  <a:lnTo>
                    <a:pt x="892" y="1266"/>
                  </a:lnTo>
                  <a:lnTo>
                    <a:pt x="883" y="1265"/>
                  </a:lnTo>
                  <a:lnTo>
                    <a:pt x="878" y="1262"/>
                  </a:lnTo>
                  <a:lnTo>
                    <a:pt x="871" y="1254"/>
                  </a:lnTo>
                  <a:lnTo>
                    <a:pt x="867" y="1263"/>
                  </a:lnTo>
                  <a:lnTo>
                    <a:pt x="861" y="1282"/>
                  </a:lnTo>
                  <a:lnTo>
                    <a:pt x="858" y="1284"/>
                  </a:lnTo>
                  <a:lnTo>
                    <a:pt x="854" y="1286"/>
                  </a:lnTo>
                  <a:lnTo>
                    <a:pt x="850" y="1284"/>
                  </a:lnTo>
                  <a:lnTo>
                    <a:pt x="849" y="1280"/>
                  </a:lnTo>
                  <a:lnTo>
                    <a:pt x="850" y="1274"/>
                  </a:lnTo>
                  <a:lnTo>
                    <a:pt x="853" y="1260"/>
                  </a:lnTo>
                  <a:lnTo>
                    <a:pt x="853" y="1258"/>
                  </a:lnTo>
                  <a:lnTo>
                    <a:pt x="849" y="1257"/>
                  </a:lnTo>
                  <a:lnTo>
                    <a:pt x="847" y="1258"/>
                  </a:lnTo>
                  <a:lnTo>
                    <a:pt x="837" y="1265"/>
                  </a:lnTo>
                  <a:lnTo>
                    <a:pt x="826" y="1272"/>
                  </a:lnTo>
                  <a:lnTo>
                    <a:pt x="823" y="1275"/>
                  </a:lnTo>
                  <a:lnTo>
                    <a:pt x="820" y="1278"/>
                  </a:lnTo>
                  <a:lnTo>
                    <a:pt x="822" y="1281"/>
                  </a:lnTo>
                  <a:lnTo>
                    <a:pt x="822" y="1283"/>
                  </a:lnTo>
                  <a:lnTo>
                    <a:pt x="825" y="1284"/>
                  </a:lnTo>
                  <a:lnTo>
                    <a:pt x="830" y="1283"/>
                  </a:lnTo>
                  <a:lnTo>
                    <a:pt x="837" y="1281"/>
                  </a:lnTo>
                  <a:lnTo>
                    <a:pt x="840" y="1281"/>
                  </a:lnTo>
                  <a:lnTo>
                    <a:pt x="842" y="1283"/>
                  </a:lnTo>
                  <a:lnTo>
                    <a:pt x="842" y="1286"/>
                  </a:lnTo>
                  <a:lnTo>
                    <a:pt x="841" y="1292"/>
                  </a:lnTo>
                  <a:lnTo>
                    <a:pt x="830" y="1303"/>
                  </a:lnTo>
                  <a:lnTo>
                    <a:pt x="825" y="1309"/>
                  </a:lnTo>
                  <a:lnTo>
                    <a:pt x="824" y="1317"/>
                  </a:lnTo>
                  <a:lnTo>
                    <a:pt x="820" y="1322"/>
                  </a:lnTo>
                  <a:lnTo>
                    <a:pt x="819" y="1323"/>
                  </a:lnTo>
                  <a:lnTo>
                    <a:pt x="817" y="1323"/>
                  </a:lnTo>
                  <a:lnTo>
                    <a:pt x="816" y="1321"/>
                  </a:lnTo>
                  <a:lnTo>
                    <a:pt x="816" y="1318"/>
                  </a:lnTo>
                  <a:lnTo>
                    <a:pt x="817" y="1316"/>
                  </a:lnTo>
                  <a:lnTo>
                    <a:pt x="818" y="1311"/>
                  </a:lnTo>
                  <a:lnTo>
                    <a:pt x="818" y="1309"/>
                  </a:lnTo>
                  <a:lnTo>
                    <a:pt x="817" y="1307"/>
                  </a:lnTo>
                  <a:lnTo>
                    <a:pt x="813" y="1312"/>
                  </a:lnTo>
                  <a:lnTo>
                    <a:pt x="813" y="1316"/>
                  </a:lnTo>
                  <a:lnTo>
                    <a:pt x="808" y="1327"/>
                  </a:lnTo>
                  <a:lnTo>
                    <a:pt x="806" y="1331"/>
                  </a:lnTo>
                  <a:lnTo>
                    <a:pt x="799" y="1330"/>
                  </a:lnTo>
                  <a:lnTo>
                    <a:pt x="795" y="1315"/>
                  </a:lnTo>
                  <a:lnTo>
                    <a:pt x="796" y="1312"/>
                  </a:lnTo>
                  <a:lnTo>
                    <a:pt x="799" y="1305"/>
                  </a:lnTo>
                  <a:lnTo>
                    <a:pt x="799" y="1298"/>
                  </a:lnTo>
                  <a:lnTo>
                    <a:pt x="795" y="1288"/>
                  </a:lnTo>
                  <a:lnTo>
                    <a:pt x="793" y="1283"/>
                  </a:lnTo>
                  <a:lnTo>
                    <a:pt x="792" y="1281"/>
                  </a:lnTo>
                  <a:lnTo>
                    <a:pt x="793" y="1278"/>
                  </a:lnTo>
                  <a:lnTo>
                    <a:pt x="796" y="1271"/>
                  </a:lnTo>
                  <a:lnTo>
                    <a:pt x="792" y="1274"/>
                  </a:lnTo>
                  <a:lnTo>
                    <a:pt x="783" y="1274"/>
                  </a:lnTo>
                  <a:lnTo>
                    <a:pt x="775" y="1276"/>
                  </a:lnTo>
                  <a:lnTo>
                    <a:pt x="769" y="1278"/>
                  </a:lnTo>
                  <a:lnTo>
                    <a:pt x="761" y="1272"/>
                  </a:lnTo>
                  <a:lnTo>
                    <a:pt x="763" y="1271"/>
                  </a:lnTo>
                  <a:lnTo>
                    <a:pt x="759" y="1263"/>
                  </a:lnTo>
                  <a:lnTo>
                    <a:pt x="764" y="1254"/>
                  </a:lnTo>
                  <a:lnTo>
                    <a:pt x="763" y="1250"/>
                  </a:lnTo>
                  <a:lnTo>
                    <a:pt x="762" y="1245"/>
                  </a:lnTo>
                  <a:lnTo>
                    <a:pt x="763" y="1227"/>
                  </a:lnTo>
                  <a:lnTo>
                    <a:pt x="765" y="1220"/>
                  </a:lnTo>
                  <a:lnTo>
                    <a:pt x="752" y="1197"/>
                  </a:lnTo>
                  <a:lnTo>
                    <a:pt x="746" y="1198"/>
                  </a:lnTo>
                  <a:lnTo>
                    <a:pt x="741" y="1200"/>
                  </a:lnTo>
                  <a:lnTo>
                    <a:pt x="741" y="1203"/>
                  </a:lnTo>
                  <a:lnTo>
                    <a:pt x="739" y="1203"/>
                  </a:lnTo>
                  <a:lnTo>
                    <a:pt x="734" y="1202"/>
                  </a:lnTo>
                  <a:lnTo>
                    <a:pt x="716" y="1203"/>
                  </a:lnTo>
                  <a:lnTo>
                    <a:pt x="716" y="1208"/>
                  </a:lnTo>
                  <a:lnTo>
                    <a:pt x="715" y="1212"/>
                  </a:lnTo>
                  <a:lnTo>
                    <a:pt x="715" y="1216"/>
                  </a:lnTo>
                  <a:lnTo>
                    <a:pt x="711" y="1217"/>
                  </a:lnTo>
                  <a:lnTo>
                    <a:pt x="704" y="1222"/>
                  </a:lnTo>
                  <a:lnTo>
                    <a:pt x="702" y="1224"/>
                  </a:lnTo>
                  <a:lnTo>
                    <a:pt x="701" y="1226"/>
                  </a:lnTo>
                  <a:lnTo>
                    <a:pt x="691" y="1223"/>
                  </a:lnTo>
                  <a:lnTo>
                    <a:pt x="677" y="1240"/>
                  </a:lnTo>
                  <a:lnTo>
                    <a:pt x="677" y="1248"/>
                  </a:lnTo>
                  <a:lnTo>
                    <a:pt x="671" y="1248"/>
                  </a:lnTo>
                  <a:lnTo>
                    <a:pt x="667" y="1248"/>
                  </a:lnTo>
                  <a:lnTo>
                    <a:pt x="665" y="1246"/>
                  </a:lnTo>
                  <a:lnTo>
                    <a:pt x="659" y="1233"/>
                  </a:lnTo>
                  <a:lnTo>
                    <a:pt x="654" y="1234"/>
                  </a:lnTo>
                  <a:lnTo>
                    <a:pt x="649" y="1234"/>
                  </a:lnTo>
                  <a:lnTo>
                    <a:pt x="647" y="1232"/>
                  </a:lnTo>
                  <a:lnTo>
                    <a:pt x="645" y="1230"/>
                  </a:lnTo>
                  <a:lnTo>
                    <a:pt x="644" y="1232"/>
                  </a:lnTo>
                  <a:lnTo>
                    <a:pt x="644" y="1233"/>
                  </a:lnTo>
                  <a:lnTo>
                    <a:pt x="645" y="1234"/>
                  </a:lnTo>
                  <a:lnTo>
                    <a:pt x="645" y="1235"/>
                  </a:lnTo>
                  <a:lnTo>
                    <a:pt x="632" y="1239"/>
                  </a:lnTo>
                  <a:lnTo>
                    <a:pt x="635" y="1230"/>
                  </a:lnTo>
                  <a:lnTo>
                    <a:pt x="633" y="1228"/>
                  </a:lnTo>
                  <a:lnTo>
                    <a:pt x="633" y="1224"/>
                  </a:lnTo>
                  <a:lnTo>
                    <a:pt x="633" y="1222"/>
                  </a:lnTo>
                  <a:lnTo>
                    <a:pt x="635" y="1217"/>
                  </a:lnTo>
                  <a:lnTo>
                    <a:pt x="635" y="1214"/>
                  </a:lnTo>
                  <a:lnTo>
                    <a:pt x="638" y="1208"/>
                  </a:lnTo>
                  <a:lnTo>
                    <a:pt x="641" y="1205"/>
                  </a:lnTo>
                  <a:lnTo>
                    <a:pt x="645" y="1206"/>
                  </a:lnTo>
                  <a:lnTo>
                    <a:pt x="650" y="1208"/>
                  </a:lnTo>
                  <a:lnTo>
                    <a:pt x="653" y="1203"/>
                  </a:lnTo>
                  <a:lnTo>
                    <a:pt x="654" y="1200"/>
                  </a:lnTo>
                  <a:lnTo>
                    <a:pt x="654" y="1199"/>
                  </a:lnTo>
                  <a:lnTo>
                    <a:pt x="650" y="1199"/>
                  </a:lnTo>
                  <a:lnTo>
                    <a:pt x="647" y="1199"/>
                  </a:lnTo>
                  <a:lnTo>
                    <a:pt x="643" y="1199"/>
                  </a:lnTo>
                  <a:lnTo>
                    <a:pt x="639" y="1188"/>
                  </a:lnTo>
                  <a:lnTo>
                    <a:pt x="644" y="1175"/>
                  </a:lnTo>
                  <a:lnTo>
                    <a:pt x="641" y="1173"/>
                  </a:lnTo>
                  <a:lnTo>
                    <a:pt x="633" y="1173"/>
                  </a:lnTo>
                  <a:lnTo>
                    <a:pt x="631" y="1172"/>
                  </a:lnTo>
                  <a:lnTo>
                    <a:pt x="630" y="1170"/>
                  </a:lnTo>
                  <a:lnTo>
                    <a:pt x="631" y="1168"/>
                  </a:lnTo>
                  <a:lnTo>
                    <a:pt x="631" y="1167"/>
                  </a:lnTo>
                  <a:lnTo>
                    <a:pt x="626" y="1165"/>
                  </a:lnTo>
                  <a:lnTo>
                    <a:pt x="619" y="1163"/>
                  </a:lnTo>
                  <a:lnTo>
                    <a:pt x="612" y="1157"/>
                  </a:lnTo>
                  <a:lnTo>
                    <a:pt x="607" y="1151"/>
                  </a:lnTo>
                  <a:lnTo>
                    <a:pt x="600" y="1150"/>
                  </a:lnTo>
                  <a:lnTo>
                    <a:pt x="594" y="1149"/>
                  </a:lnTo>
                  <a:lnTo>
                    <a:pt x="591" y="1149"/>
                  </a:lnTo>
                  <a:lnTo>
                    <a:pt x="590" y="1145"/>
                  </a:lnTo>
                  <a:lnTo>
                    <a:pt x="588" y="1145"/>
                  </a:lnTo>
                  <a:lnTo>
                    <a:pt x="585" y="1145"/>
                  </a:lnTo>
                  <a:lnTo>
                    <a:pt x="583" y="1140"/>
                  </a:lnTo>
                  <a:lnTo>
                    <a:pt x="583" y="1139"/>
                  </a:lnTo>
                  <a:lnTo>
                    <a:pt x="587" y="1137"/>
                  </a:lnTo>
                  <a:lnTo>
                    <a:pt x="587" y="1134"/>
                  </a:lnTo>
                  <a:lnTo>
                    <a:pt x="593" y="1131"/>
                  </a:lnTo>
                  <a:lnTo>
                    <a:pt x="591" y="1129"/>
                  </a:lnTo>
                  <a:lnTo>
                    <a:pt x="588" y="1128"/>
                  </a:lnTo>
                  <a:lnTo>
                    <a:pt x="585" y="1126"/>
                  </a:lnTo>
                  <a:lnTo>
                    <a:pt x="582" y="1125"/>
                  </a:lnTo>
                  <a:lnTo>
                    <a:pt x="584" y="1122"/>
                  </a:lnTo>
                  <a:lnTo>
                    <a:pt x="585" y="1117"/>
                  </a:lnTo>
                  <a:lnTo>
                    <a:pt x="585" y="1116"/>
                  </a:lnTo>
                  <a:lnTo>
                    <a:pt x="585" y="1113"/>
                  </a:lnTo>
                  <a:lnTo>
                    <a:pt x="584" y="1110"/>
                  </a:lnTo>
                  <a:lnTo>
                    <a:pt x="587" y="1109"/>
                  </a:lnTo>
                  <a:lnTo>
                    <a:pt x="595" y="1104"/>
                  </a:lnTo>
                  <a:lnTo>
                    <a:pt x="599" y="1107"/>
                  </a:lnTo>
                  <a:lnTo>
                    <a:pt x="605" y="1104"/>
                  </a:lnTo>
                  <a:lnTo>
                    <a:pt x="607" y="1102"/>
                  </a:lnTo>
                  <a:lnTo>
                    <a:pt x="609" y="1097"/>
                  </a:lnTo>
                  <a:lnTo>
                    <a:pt x="612" y="1091"/>
                  </a:lnTo>
                  <a:lnTo>
                    <a:pt x="613" y="1091"/>
                  </a:lnTo>
                  <a:lnTo>
                    <a:pt x="614" y="1090"/>
                  </a:lnTo>
                  <a:lnTo>
                    <a:pt x="615" y="1091"/>
                  </a:lnTo>
                  <a:lnTo>
                    <a:pt x="620" y="1099"/>
                  </a:lnTo>
                  <a:lnTo>
                    <a:pt x="621" y="1102"/>
                  </a:lnTo>
                  <a:lnTo>
                    <a:pt x="623" y="1102"/>
                  </a:lnTo>
                  <a:lnTo>
                    <a:pt x="632" y="1101"/>
                  </a:lnTo>
                  <a:lnTo>
                    <a:pt x="641" y="1102"/>
                  </a:lnTo>
                  <a:lnTo>
                    <a:pt x="648" y="1102"/>
                  </a:lnTo>
                  <a:lnTo>
                    <a:pt x="649" y="1101"/>
                  </a:lnTo>
                  <a:lnTo>
                    <a:pt x="651" y="1098"/>
                  </a:lnTo>
                  <a:lnTo>
                    <a:pt x="655" y="1092"/>
                  </a:lnTo>
                  <a:lnTo>
                    <a:pt x="656" y="1089"/>
                  </a:lnTo>
                  <a:lnTo>
                    <a:pt x="655" y="1087"/>
                  </a:lnTo>
                  <a:lnTo>
                    <a:pt x="653" y="1085"/>
                  </a:lnTo>
                  <a:lnTo>
                    <a:pt x="653" y="1084"/>
                  </a:lnTo>
                  <a:lnTo>
                    <a:pt x="653" y="1083"/>
                  </a:lnTo>
                  <a:lnTo>
                    <a:pt x="654" y="1081"/>
                  </a:lnTo>
                  <a:lnTo>
                    <a:pt x="653" y="1080"/>
                  </a:lnTo>
                  <a:lnTo>
                    <a:pt x="651" y="1079"/>
                  </a:lnTo>
                  <a:lnTo>
                    <a:pt x="651" y="1077"/>
                  </a:lnTo>
                  <a:lnTo>
                    <a:pt x="653" y="1071"/>
                  </a:lnTo>
                  <a:lnTo>
                    <a:pt x="657" y="1067"/>
                  </a:lnTo>
                  <a:lnTo>
                    <a:pt x="657" y="1063"/>
                  </a:lnTo>
                  <a:lnTo>
                    <a:pt x="657" y="1061"/>
                  </a:lnTo>
                  <a:lnTo>
                    <a:pt x="659" y="1057"/>
                  </a:lnTo>
                  <a:lnTo>
                    <a:pt x="660" y="1054"/>
                  </a:lnTo>
                  <a:lnTo>
                    <a:pt x="660" y="1050"/>
                  </a:lnTo>
                  <a:lnTo>
                    <a:pt x="657" y="1046"/>
                  </a:lnTo>
                  <a:lnTo>
                    <a:pt x="654" y="1042"/>
                  </a:lnTo>
                  <a:lnTo>
                    <a:pt x="654" y="1040"/>
                  </a:lnTo>
                  <a:lnTo>
                    <a:pt x="654" y="1039"/>
                  </a:lnTo>
                  <a:lnTo>
                    <a:pt x="656" y="1036"/>
                  </a:lnTo>
                  <a:lnTo>
                    <a:pt x="656" y="1030"/>
                  </a:lnTo>
                  <a:lnTo>
                    <a:pt x="654" y="1019"/>
                  </a:lnTo>
                  <a:lnTo>
                    <a:pt x="653" y="1010"/>
                  </a:lnTo>
                  <a:lnTo>
                    <a:pt x="656" y="1010"/>
                  </a:lnTo>
                  <a:lnTo>
                    <a:pt x="659" y="1006"/>
                  </a:lnTo>
                  <a:lnTo>
                    <a:pt x="660" y="1003"/>
                  </a:lnTo>
                  <a:lnTo>
                    <a:pt x="659" y="1000"/>
                  </a:lnTo>
                  <a:lnTo>
                    <a:pt x="660" y="994"/>
                  </a:lnTo>
                  <a:lnTo>
                    <a:pt x="659" y="988"/>
                  </a:lnTo>
                  <a:lnTo>
                    <a:pt x="659" y="983"/>
                  </a:lnTo>
                  <a:lnTo>
                    <a:pt x="661" y="978"/>
                  </a:lnTo>
                  <a:lnTo>
                    <a:pt x="661" y="974"/>
                  </a:lnTo>
                  <a:lnTo>
                    <a:pt x="661" y="973"/>
                  </a:lnTo>
                  <a:lnTo>
                    <a:pt x="659" y="972"/>
                  </a:lnTo>
                  <a:lnTo>
                    <a:pt x="654" y="972"/>
                  </a:lnTo>
                  <a:lnTo>
                    <a:pt x="651" y="971"/>
                  </a:lnTo>
                  <a:lnTo>
                    <a:pt x="651" y="968"/>
                  </a:lnTo>
                  <a:lnTo>
                    <a:pt x="653" y="964"/>
                  </a:lnTo>
                  <a:lnTo>
                    <a:pt x="653" y="961"/>
                  </a:lnTo>
                  <a:lnTo>
                    <a:pt x="650" y="948"/>
                  </a:lnTo>
                  <a:lnTo>
                    <a:pt x="645" y="934"/>
                  </a:lnTo>
                  <a:lnTo>
                    <a:pt x="645" y="928"/>
                  </a:lnTo>
                  <a:lnTo>
                    <a:pt x="649" y="923"/>
                  </a:lnTo>
                  <a:lnTo>
                    <a:pt x="651" y="917"/>
                  </a:lnTo>
                  <a:lnTo>
                    <a:pt x="650" y="914"/>
                  </a:lnTo>
                  <a:lnTo>
                    <a:pt x="641" y="913"/>
                  </a:lnTo>
                  <a:lnTo>
                    <a:pt x="635" y="909"/>
                  </a:lnTo>
                  <a:lnTo>
                    <a:pt x="632" y="902"/>
                  </a:lnTo>
                  <a:lnTo>
                    <a:pt x="631" y="899"/>
                  </a:lnTo>
                  <a:lnTo>
                    <a:pt x="631" y="893"/>
                  </a:lnTo>
                  <a:lnTo>
                    <a:pt x="630" y="891"/>
                  </a:lnTo>
                  <a:lnTo>
                    <a:pt x="626" y="890"/>
                  </a:lnTo>
                  <a:lnTo>
                    <a:pt x="624" y="890"/>
                  </a:lnTo>
                  <a:lnTo>
                    <a:pt x="618" y="893"/>
                  </a:lnTo>
                  <a:lnTo>
                    <a:pt x="615" y="893"/>
                  </a:lnTo>
                  <a:lnTo>
                    <a:pt x="607" y="891"/>
                  </a:lnTo>
                  <a:lnTo>
                    <a:pt x="605" y="888"/>
                  </a:lnTo>
                  <a:lnTo>
                    <a:pt x="600" y="883"/>
                  </a:lnTo>
                  <a:lnTo>
                    <a:pt x="595" y="881"/>
                  </a:lnTo>
                  <a:lnTo>
                    <a:pt x="591" y="877"/>
                  </a:lnTo>
                  <a:lnTo>
                    <a:pt x="587" y="875"/>
                  </a:lnTo>
                  <a:lnTo>
                    <a:pt x="577" y="869"/>
                  </a:lnTo>
                  <a:lnTo>
                    <a:pt x="575" y="867"/>
                  </a:lnTo>
                  <a:lnTo>
                    <a:pt x="569" y="866"/>
                  </a:lnTo>
                  <a:lnTo>
                    <a:pt x="565" y="863"/>
                  </a:lnTo>
                  <a:lnTo>
                    <a:pt x="558" y="854"/>
                  </a:lnTo>
                  <a:lnTo>
                    <a:pt x="555" y="852"/>
                  </a:lnTo>
                  <a:lnTo>
                    <a:pt x="548" y="854"/>
                  </a:lnTo>
                  <a:lnTo>
                    <a:pt x="539" y="863"/>
                  </a:lnTo>
                  <a:lnTo>
                    <a:pt x="535" y="863"/>
                  </a:lnTo>
                  <a:lnTo>
                    <a:pt x="527" y="863"/>
                  </a:lnTo>
                  <a:lnTo>
                    <a:pt x="523" y="864"/>
                  </a:lnTo>
                  <a:lnTo>
                    <a:pt x="520" y="865"/>
                  </a:lnTo>
                  <a:lnTo>
                    <a:pt x="516" y="865"/>
                  </a:lnTo>
                  <a:lnTo>
                    <a:pt x="498" y="866"/>
                  </a:lnTo>
                  <a:lnTo>
                    <a:pt x="498" y="851"/>
                  </a:lnTo>
                  <a:lnTo>
                    <a:pt x="498" y="848"/>
                  </a:lnTo>
                  <a:lnTo>
                    <a:pt x="497" y="845"/>
                  </a:lnTo>
                  <a:lnTo>
                    <a:pt x="492" y="842"/>
                  </a:lnTo>
                  <a:lnTo>
                    <a:pt x="485" y="840"/>
                  </a:lnTo>
                  <a:lnTo>
                    <a:pt x="487" y="834"/>
                  </a:lnTo>
                  <a:lnTo>
                    <a:pt x="487" y="828"/>
                  </a:lnTo>
                  <a:lnTo>
                    <a:pt x="488" y="824"/>
                  </a:lnTo>
                  <a:lnTo>
                    <a:pt x="492" y="819"/>
                  </a:lnTo>
                  <a:lnTo>
                    <a:pt x="492" y="813"/>
                  </a:lnTo>
                  <a:lnTo>
                    <a:pt x="494" y="807"/>
                  </a:lnTo>
                  <a:lnTo>
                    <a:pt x="496" y="806"/>
                  </a:lnTo>
                  <a:lnTo>
                    <a:pt x="498" y="806"/>
                  </a:lnTo>
                  <a:lnTo>
                    <a:pt x="502" y="806"/>
                  </a:lnTo>
                  <a:lnTo>
                    <a:pt x="503" y="807"/>
                  </a:lnTo>
                  <a:lnTo>
                    <a:pt x="505" y="805"/>
                  </a:lnTo>
                  <a:lnTo>
                    <a:pt x="506" y="800"/>
                  </a:lnTo>
                  <a:lnTo>
                    <a:pt x="508" y="781"/>
                  </a:lnTo>
                  <a:lnTo>
                    <a:pt x="508" y="777"/>
                  </a:lnTo>
                  <a:lnTo>
                    <a:pt x="505" y="775"/>
                  </a:lnTo>
                  <a:lnTo>
                    <a:pt x="503" y="768"/>
                  </a:lnTo>
                  <a:lnTo>
                    <a:pt x="500" y="762"/>
                  </a:lnTo>
                  <a:lnTo>
                    <a:pt x="500" y="754"/>
                  </a:lnTo>
                  <a:lnTo>
                    <a:pt x="494" y="729"/>
                  </a:lnTo>
                  <a:lnTo>
                    <a:pt x="500" y="729"/>
                  </a:lnTo>
                  <a:lnTo>
                    <a:pt x="502" y="729"/>
                  </a:lnTo>
                  <a:lnTo>
                    <a:pt x="508" y="724"/>
                  </a:lnTo>
                  <a:lnTo>
                    <a:pt x="512" y="720"/>
                  </a:lnTo>
                  <a:lnTo>
                    <a:pt x="515" y="717"/>
                  </a:lnTo>
                  <a:lnTo>
                    <a:pt x="520" y="715"/>
                  </a:lnTo>
                  <a:lnTo>
                    <a:pt x="518" y="710"/>
                  </a:lnTo>
                  <a:lnTo>
                    <a:pt x="518" y="704"/>
                  </a:lnTo>
                  <a:lnTo>
                    <a:pt x="518" y="684"/>
                  </a:lnTo>
                  <a:lnTo>
                    <a:pt x="518" y="673"/>
                  </a:lnTo>
                  <a:lnTo>
                    <a:pt x="512" y="667"/>
                  </a:lnTo>
                  <a:lnTo>
                    <a:pt x="511" y="659"/>
                  </a:lnTo>
                  <a:lnTo>
                    <a:pt x="524" y="659"/>
                  </a:lnTo>
                  <a:lnTo>
                    <a:pt x="528" y="657"/>
                  </a:lnTo>
                  <a:lnTo>
                    <a:pt x="532" y="646"/>
                  </a:lnTo>
                  <a:lnTo>
                    <a:pt x="538" y="645"/>
                  </a:lnTo>
                  <a:lnTo>
                    <a:pt x="539" y="644"/>
                  </a:lnTo>
                  <a:lnTo>
                    <a:pt x="539" y="643"/>
                  </a:lnTo>
                  <a:lnTo>
                    <a:pt x="534" y="640"/>
                  </a:lnTo>
                  <a:lnTo>
                    <a:pt x="514" y="633"/>
                  </a:lnTo>
                  <a:lnTo>
                    <a:pt x="510" y="634"/>
                  </a:lnTo>
                  <a:lnTo>
                    <a:pt x="510" y="632"/>
                  </a:lnTo>
                  <a:lnTo>
                    <a:pt x="504" y="632"/>
                  </a:lnTo>
                  <a:lnTo>
                    <a:pt x="498" y="631"/>
                  </a:lnTo>
                  <a:lnTo>
                    <a:pt x="499" y="627"/>
                  </a:lnTo>
                  <a:lnTo>
                    <a:pt x="504" y="623"/>
                  </a:lnTo>
                  <a:lnTo>
                    <a:pt x="505" y="619"/>
                  </a:lnTo>
                  <a:lnTo>
                    <a:pt x="505" y="616"/>
                  </a:lnTo>
                  <a:lnTo>
                    <a:pt x="504" y="615"/>
                  </a:lnTo>
                  <a:lnTo>
                    <a:pt x="498" y="611"/>
                  </a:lnTo>
                  <a:lnTo>
                    <a:pt x="496" y="608"/>
                  </a:lnTo>
                  <a:lnTo>
                    <a:pt x="494" y="602"/>
                  </a:lnTo>
                  <a:lnTo>
                    <a:pt x="494" y="597"/>
                  </a:lnTo>
                  <a:lnTo>
                    <a:pt x="494" y="591"/>
                  </a:lnTo>
                  <a:lnTo>
                    <a:pt x="496" y="587"/>
                  </a:lnTo>
                  <a:lnTo>
                    <a:pt x="500" y="580"/>
                  </a:lnTo>
                  <a:lnTo>
                    <a:pt x="503" y="573"/>
                  </a:lnTo>
                  <a:lnTo>
                    <a:pt x="503" y="569"/>
                  </a:lnTo>
                  <a:lnTo>
                    <a:pt x="502" y="568"/>
                  </a:lnTo>
                  <a:lnTo>
                    <a:pt x="500" y="568"/>
                  </a:lnTo>
                  <a:lnTo>
                    <a:pt x="499" y="569"/>
                  </a:lnTo>
                  <a:lnTo>
                    <a:pt x="492" y="561"/>
                  </a:lnTo>
                  <a:lnTo>
                    <a:pt x="490" y="558"/>
                  </a:lnTo>
                  <a:lnTo>
                    <a:pt x="485" y="557"/>
                  </a:lnTo>
                  <a:lnTo>
                    <a:pt x="484" y="557"/>
                  </a:lnTo>
                  <a:lnTo>
                    <a:pt x="480" y="558"/>
                  </a:lnTo>
                  <a:lnTo>
                    <a:pt x="480" y="551"/>
                  </a:lnTo>
                  <a:lnTo>
                    <a:pt x="487" y="552"/>
                  </a:lnTo>
                  <a:lnTo>
                    <a:pt x="490" y="551"/>
                  </a:lnTo>
                  <a:lnTo>
                    <a:pt x="490" y="550"/>
                  </a:lnTo>
                  <a:lnTo>
                    <a:pt x="488" y="546"/>
                  </a:lnTo>
                  <a:lnTo>
                    <a:pt x="490" y="546"/>
                  </a:lnTo>
                  <a:lnTo>
                    <a:pt x="491" y="544"/>
                  </a:lnTo>
                  <a:lnTo>
                    <a:pt x="514" y="539"/>
                  </a:lnTo>
                  <a:lnTo>
                    <a:pt x="516" y="536"/>
                  </a:lnTo>
                  <a:lnTo>
                    <a:pt x="518" y="534"/>
                  </a:lnTo>
                  <a:lnTo>
                    <a:pt x="534" y="532"/>
                  </a:lnTo>
                  <a:lnTo>
                    <a:pt x="542" y="532"/>
                  </a:lnTo>
                  <a:lnTo>
                    <a:pt x="547" y="528"/>
                  </a:lnTo>
                  <a:lnTo>
                    <a:pt x="550" y="526"/>
                  </a:lnTo>
                  <a:lnTo>
                    <a:pt x="550" y="525"/>
                  </a:lnTo>
                  <a:lnTo>
                    <a:pt x="550" y="520"/>
                  </a:lnTo>
                  <a:lnTo>
                    <a:pt x="548" y="518"/>
                  </a:lnTo>
                  <a:lnTo>
                    <a:pt x="548" y="515"/>
                  </a:lnTo>
                  <a:lnTo>
                    <a:pt x="548" y="514"/>
                  </a:lnTo>
                  <a:lnTo>
                    <a:pt x="548" y="513"/>
                  </a:lnTo>
                  <a:lnTo>
                    <a:pt x="555" y="509"/>
                  </a:lnTo>
                  <a:lnTo>
                    <a:pt x="555" y="500"/>
                  </a:lnTo>
                  <a:lnTo>
                    <a:pt x="554" y="494"/>
                  </a:lnTo>
                  <a:lnTo>
                    <a:pt x="551" y="484"/>
                  </a:lnTo>
                  <a:lnTo>
                    <a:pt x="559" y="479"/>
                  </a:lnTo>
                  <a:lnTo>
                    <a:pt x="564" y="479"/>
                  </a:lnTo>
                  <a:lnTo>
                    <a:pt x="563" y="478"/>
                  </a:lnTo>
                  <a:lnTo>
                    <a:pt x="560" y="474"/>
                  </a:lnTo>
                  <a:lnTo>
                    <a:pt x="554" y="468"/>
                  </a:lnTo>
                  <a:lnTo>
                    <a:pt x="547" y="460"/>
                  </a:lnTo>
                  <a:lnTo>
                    <a:pt x="544" y="456"/>
                  </a:lnTo>
                  <a:lnTo>
                    <a:pt x="541" y="455"/>
                  </a:lnTo>
                  <a:lnTo>
                    <a:pt x="540" y="455"/>
                  </a:lnTo>
                  <a:lnTo>
                    <a:pt x="540" y="459"/>
                  </a:lnTo>
                  <a:lnTo>
                    <a:pt x="539" y="461"/>
                  </a:lnTo>
                  <a:lnTo>
                    <a:pt x="538" y="461"/>
                  </a:lnTo>
                  <a:lnTo>
                    <a:pt x="536" y="460"/>
                  </a:lnTo>
                  <a:lnTo>
                    <a:pt x="535" y="456"/>
                  </a:lnTo>
                  <a:lnTo>
                    <a:pt x="534" y="456"/>
                  </a:lnTo>
                  <a:lnTo>
                    <a:pt x="533" y="456"/>
                  </a:lnTo>
                  <a:lnTo>
                    <a:pt x="532" y="453"/>
                  </a:lnTo>
                  <a:lnTo>
                    <a:pt x="533" y="450"/>
                  </a:lnTo>
                  <a:lnTo>
                    <a:pt x="532" y="447"/>
                  </a:lnTo>
                  <a:lnTo>
                    <a:pt x="524" y="443"/>
                  </a:lnTo>
                  <a:lnTo>
                    <a:pt x="522" y="441"/>
                  </a:lnTo>
                  <a:lnTo>
                    <a:pt x="522" y="436"/>
                  </a:lnTo>
                  <a:lnTo>
                    <a:pt x="522" y="435"/>
                  </a:lnTo>
                  <a:lnTo>
                    <a:pt x="517" y="430"/>
                  </a:lnTo>
                  <a:lnTo>
                    <a:pt x="517" y="429"/>
                  </a:lnTo>
                  <a:lnTo>
                    <a:pt x="516" y="425"/>
                  </a:lnTo>
                  <a:lnTo>
                    <a:pt x="514" y="424"/>
                  </a:lnTo>
                  <a:lnTo>
                    <a:pt x="512" y="424"/>
                  </a:lnTo>
                  <a:lnTo>
                    <a:pt x="503" y="419"/>
                  </a:lnTo>
                  <a:lnTo>
                    <a:pt x="500" y="419"/>
                  </a:lnTo>
                  <a:lnTo>
                    <a:pt x="496" y="412"/>
                  </a:lnTo>
                  <a:lnTo>
                    <a:pt x="496" y="409"/>
                  </a:lnTo>
                  <a:lnTo>
                    <a:pt x="498" y="405"/>
                  </a:lnTo>
                  <a:lnTo>
                    <a:pt x="499" y="402"/>
                  </a:lnTo>
                  <a:lnTo>
                    <a:pt x="499" y="401"/>
                  </a:lnTo>
                  <a:lnTo>
                    <a:pt x="497" y="399"/>
                  </a:lnTo>
                  <a:lnTo>
                    <a:pt x="494" y="395"/>
                  </a:lnTo>
                  <a:lnTo>
                    <a:pt x="488" y="393"/>
                  </a:lnTo>
                  <a:lnTo>
                    <a:pt x="482" y="381"/>
                  </a:lnTo>
                  <a:lnTo>
                    <a:pt x="481" y="378"/>
                  </a:lnTo>
                  <a:lnTo>
                    <a:pt x="479" y="378"/>
                  </a:lnTo>
                  <a:lnTo>
                    <a:pt x="475" y="382"/>
                  </a:lnTo>
                  <a:lnTo>
                    <a:pt x="463" y="377"/>
                  </a:lnTo>
                  <a:lnTo>
                    <a:pt x="443" y="370"/>
                  </a:lnTo>
                  <a:lnTo>
                    <a:pt x="440" y="369"/>
                  </a:lnTo>
                  <a:lnTo>
                    <a:pt x="438" y="376"/>
                  </a:lnTo>
                  <a:lnTo>
                    <a:pt x="436" y="379"/>
                  </a:lnTo>
                  <a:lnTo>
                    <a:pt x="433" y="379"/>
                  </a:lnTo>
                  <a:lnTo>
                    <a:pt x="431" y="385"/>
                  </a:lnTo>
                  <a:lnTo>
                    <a:pt x="430" y="377"/>
                  </a:lnTo>
                  <a:lnTo>
                    <a:pt x="413" y="348"/>
                  </a:lnTo>
                  <a:lnTo>
                    <a:pt x="412" y="342"/>
                  </a:lnTo>
                  <a:lnTo>
                    <a:pt x="412" y="341"/>
                  </a:lnTo>
                  <a:lnTo>
                    <a:pt x="414" y="340"/>
                  </a:lnTo>
                  <a:lnTo>
                    <a:pt x="420" y="337"/>
                  </a:lnTo>
                  <a:lnTo>
                    <a:pt x="425" y="331"/>
                  </a:lnTo>
                  <a:lnTo>
                    <a:pt x="445" y="289"/>
                  </a:lnTo>
                  <a:lnTo>
                    <a:pt x="446" y="286"/>
                  </a:lnTo>
                  <a:lnTo>
                    <a:pt x="474" y="258"/>
                  </a:lnTo>
                  <a:lnTo>
                    <a:pt x="478" y="250"/>
                  </a:lnTo>
                  <a:lnTo>
                    <a:pt x="484" y="240"/>
                  </a:lnTo>
                  <a:lnTo>
                    <a:pt x="493" y="230"/>
                  </a:lnTo>
                  <a:lnTo>
                    <a:pt x="498" y="221"/>
                  </a:lnTo>
                  <a:lnTo>
                    <a:pt x="503" y="218"/>
                  </a:lnTo>
                  <a:lnTo>
                    <a:pt x="505" y="217"/>
                  </a:lnTo>
                  <a:lnTo>
                    <a:pt x="506" y="214"/>
                  </a:lnTo>
                  <a:lnTo>
                    <a:pt x="509" y="204"/>
                  </a:lnTo>
                  <a:lnTo>
                    <a:pt x="510" y="196"/>
                  </a:lnTo>
                  <a:lnTo>
                    <a:pt x="509" y="189"/>
                  </a:lnTo>
                  <a:lnTo>
                    <a:pt x="506" y="187"/>
                  </a:lnTo>
                  <a:lnTo>
                    <a:pt x="506" y="182"/>
                  </a:lnTo>
                  <a:lnTo>
                    <a:pt x="499" y="183"/>
                  </a:lnTo>
                  <a:lnTo>
                    <a:pt x="494" y="186"/>
                  </a:lnTo>
                  <a:lnTo>
                    <a:pt x="491" y="185"/>
                  </a:lnTo>
                  <a:lnTo>
                    <a:pt x="488" y="185"/>
                  </a:lnTo>
                  <a:lnTo>
                    <a:pt x="485" y="185"/>
                  </a:lnTo>
                  <a:lnTo>
                    <a:pt x="481" y="188"/>
                  </a:lnTo>
                  <a:lnTo>
                    <a:pt x="478" y="185"/>
                  </a:lnTo>
                  <a:lnTo>
                    <a:pt x="473" y="180"/>
                  </a:lnTo>
                  <a:lnTo>
                    <a:pt x="470" y="179"/>
                  </a:lnTo>
                  <a:lnTo>
                    <a:pt x="467" y="177"/>
                  </a:lnTo>
                  <a:lnTo>
                    <a:pt x="466" y="179"/>
                  </a:lnTo>
                  <a:lnTo>
                    <a:pt x="464" y="180"/>
                  </a:lnTo>
                  <a:lnTo>
                    <a:pt x="462" y="179"/>
                  </a:lnTo>
                  <a:lnTo>
                    <a:pt x="462" y="176"/>
                  </a:lnTo>
                  <a:lnTo>
                    <a:pt x="460" y="175"/>
                  </a:lnTo>
                  <a:lnTo>
                    <a:pt x="458" y="167"/>
                  </a:lnTo>
                  <a:lnTo>
                    <a:pt x="445" y="168"/>
                  </a:lnTo>
                  <a:lnTo>
                    <a:pt x="449" y="156"/>
                  </a:lnTo>
                  <a:lnTo>
                    <a:pt x="449" y="150"/>
                  </a:lnTo>
                  <a:lnTo>
                    <a:pt x="448" y="147"/>
                  </a:lnTo>
                  <a:lnTo>
                    <a:pt x="442" y="144"/>
                  </a:lnTo>
                  <a:lnTo>
                    <a:pt x="438" y="150"/>
                  </a:lnTo>
                  <a:lnTo>
                    <a:pt x="432" y="143"/>
                  </a:lnTo>
                  <a:lnTo>
                    <a:pt x="427" y="141"/>
                  </a:lnTo>
                  <a:lnTo>
                    <a:pt x="418" y="138"/>
                  </a:lnTo>
                  <a:lnTo>
                    <a:pt x="409" y="143"/>
                  </a:lnTo>
                  <a:lnTo>
                    <a:pt x="408" y="143"/>
                  </a:lnTo>
                  <a:lnTo>
                    <a:pt x="402" y="146"/>
                  </a:lnTo>
                  <a:lnTo>
                    <a:pt x="400" y="147"/>
                  </a:lnTo>
                  <a:lnTo>
                    <a:pt x="395" y="147"/>
                  </a:lnTo>
                  <a:lnTo>
                    <a:pt x="390" y="146"/>
                  </a:lnTo>
                  <a:lnTo>
                    <a:pt x="386" y="144"/>
                  </a:lnTo>
                  <a:lnTo>
                    <a:pt x="383" y="144"/>
                  </a:lnTo>
                  <a:lnTo>
                    <a:pt x="377" y="143"/>
                  </a:lnTo>
                  <a:lnTo>
                    <a:pt x="373" y="143"/>
                  </a:lnTo>
                  <a:lnTo>
                    <a:pt x="371" y="143"/>
                  </a:lnTo>
                  <a:lnTo>
                    <a:pt x="367" y="145"/>
                  </a:lnTo>
                  <a:lnTo>
                    <a:pt x="365" y="147"/>
                  </a:lnTo>
                  <a:lnTo>
                    <a:pt x="358" y="145"/>
                  </a:lnTo>
                  <a:lnTo>
                    <a:pt x="352" y="145"/>
                  </a:lnTo>
                  <a:lnTo>
                    <a:pt x="344" y="150"/>
                  </a:lnTo>
                  <a:lnTo>
                    <a:pt x="340" y="153"/>
                  </a:lnTo>
                  <a:lnTo>
                    <a:pt x="336" y="155"/>
                  </a:lnTo>
                  <a:lnTo>
                    <a:pt x="330" y="153"/>
                  </a:lnTo>
                  <a:lnTo>
                    <a:pt x="323" y="149"/>
                  </a:lnTo>
                  <a:lnTo>
                    <a:pt x="318" y="145"/>
                  </a:lnTo>
                  <a:lnTo>
                    <a:pt x="312" y="145"/>
                  </a:lnTo>
                  <a:lnTo>
                    <a:pt x="309" y="140"/>
                  </a:lnTo>
                  <a:lnTo>
                    <a:pt x="297" y="137"/>
                  </a:lnTo>
                  <a:lnTo>
                    <a:pt x="293" y="135"/>
                  </a:lnTo>
                  <a:lnTo>
                    <a:pt x="289" y="137"/>
                  </a:lnTo>
                  <a:lnTo>
                    <a:pt x="286" y="141"/>
                  </a:lnTo>
                  <a:lnTo>
                    <a:pt x="283" y="146"/>
                  </a:lnTo>
                  <a:lnTo>
                    <a:pt x="279" y="150"/>
                  </a:lnTo>
                  <a:lnTo>
                    <a:pt x="275" y="153"/>
                  </a:lnTo>
                  <a:lnTo>
                    <a:pt x="273" y="157"/>
                  </a:lnTo>
                  <a:lnTo>
                    <a:pt x="269" y="162"/>
                  </a:lnTo>
                  <a:lnTo>
                    <a:pt x="267" y="167"/>
                  </a:lnTo>
                  <a:lnTo>
                    <a:pt x="263" y="169"/>
                  </a:lnTo>
                  <a:lnTo>
                    <a:pt x="257" y="171"/>
                  </a:lnTo>
                  <a:lnTo>
                    <a:pt x="252" y="174"/>
                  </a:lnTo>
                  <a:lnTo>
                    <a:pt x="250" y="174"/>
                  </a:lnTo>
                  <a:lnTo>
                    <a:pt x="244" y="175"/>
                  </a:lnTo>
                  <a:lnTo>
                    <a:pt x="240" y="173"/>
                  </a:lnTo>
                  <a:lnTo>
                    <a:pt x="233" y="169"/>
                  </a:lnTo>
                  <a:lnTo>
                    <a:pt x="232" y="169"/>
                  </a:lnTo>
                  <a:lnTo>
                    <a:pt x="227" y="171"/>
                  </a:lnTo>
                  <a:lnTo>
                    <a:pt x="223" y="173"/>
                  </a:lnTo>
                  <a:lnTo>
                    <a:pt x="223" y="170"/>
                  </a:lnTo>
                  <a:lnTo>
                    <a:pt x="222" y="164"/>
                  </a:lnTo>
                  <a:lnTo>
                    <a:pt x="222" y="162"/>
                  </a:lnTo>
                  <a:lnTo>
                    <a:pt x="219" y="162"/>
                  </a:lnTo>
                  <a:lnTo>
                    <a:pt x="214" y="162"/>
                  </a:lnTo>
                  <a:lnTo>
                    <a:pt x="214" y="156"/>
                  </a:lnTo>
                  <a:lnTo>
                    <a:pt x="219" y="156"/>
                  </a:lnTo>
                  <a:lnTo>
                    <a:pt x="220" y="153"/>
                  </a:lnTo>
                  <a:lnTo>
                    <a:pt x="223" y="151"/>
                  </a:lnTo>
                  <a:lnTo>
                    <a:pt x="223" y="144"/>
                  </a:lnTo>
                  <a:lnTo>
                    <a:pt x="221" y="135"/>
                  </a:lnTo>
                  <a:lnTo>
                    <a:pt x="217" y="131"/>
                  </a:lnTo>
                  <a:lnTo>
                    <a:pt x="214" y="131"/>
                  </a:lnTo>
                  <a:lnTo>
                    <a:pt x="213" y="126"/>
                  </a:lnTo>
                  <a:lnTo>
                    <a:pt x="211" y="125"/>
                  </a:lnTo>
                  <a:lnTo>
                    <a:pt x="210" y="123"/>
                  </a:lnTo>
                  <a:lnTo>
                    <a:pt x="208" y="123"/>
                  </a:lnTo>
                  <a:lnTo>
                    <a:pt x="205" y="123"/>
                  </a:lnTo>
                  <a:lnTo>
                    <a:pt x="203" y="126"/>
                  </a:lnTo>
                  <a:lnTo>
                    <a:pt x="202" y="129"/>
                  </a:lnTo>
                  <a:lnTo>
                    <a:pt x="199" y="131"/>
                  </a:lnTo>
                  <a:lnTo>
                    <a:pt x="198" y="132"/>
                  </a:lnTo>
                  <a:lnTo>
                    <a:pt x="197" y="133"/>
                  </a:lnTo>
                  <a:lnTo>
                    <a:pt x="197" y="135"/>
                  </a:lnTo>
                  <a:lnTo>
                    <a:pt x="193" y="135"/>
                  </a:lnTo>
                  <a:lnTo>
                    <a:pt x="190" y="137"/>
                  </a:lnTo>
                  <a:lnTo>
                    <a:pt x="186" y="139"/>
                  </a:lnTo>
                  <a:lnTo>
                    <a:pt x="185" y="143"/>
                  </a:lnTo>
                  <a:lnTo>
                    <a:pt x="183" y="146"/>
                  </a:lnTo>
                  <a:lnTo>
                    <a:pt x="180" y="140"/>
                  </a:lnTo>
                  <a:lnTo>
                    <a:pt x="180" y="137"/>
                  </a:lnTo>
                  <a:lnTo>
                    <a:pt x="181" y="132"/>
                  </a:lnTo>
                  <a:lnTo>
                    <a:pt x="180" y="123"/>
                  </a:lnTo>
                  <a:lnTo>
                    <a:pt x="180" y="119"/>
                  </a:lnTo>
                  <a:lnTo>
                    <a:pt x="179" y="114"/>
                  </a:lnTo>
                  <a:lnTo>
                    <a:pt x="178" y="109"/>
                  </a:lnTo>
                  <a:lnTo>
                    <a:pt x="174" y="104"/>
                  </a:lnTo>
                  <a:lnTo>
                    <a:pt x="173" y="101"/>
                  </a:lnTo>
                  <a:lnTo>
                    <a:pt x="173" y="96"/>
                  </a:lnTo>
                  <a:lnTo>
                    <a:pt x="173" y="93"/>
                  </a:lnTo>
                  <a:lnTo>
                    <a:pt x="171" y="92"/>
                  </a:lnTo>
                  <a:lnTo>
                    <a:pt x="167" y="92"/>
                  </a:lnTo>
                  <a:lnTo>
                    <a:pt x="165" y="86"/>
                  </a:lnTo>
                  <a:lnTo>
                    <a:pt x="161" y="80"/>
                  </a:lnTo>
                  <a:lnTo>
                    <a:pt x="161" y="75"/>
                  </a:lnTo>
                  <a:lnTo>
                    <a:pt x="156" y="72"/>
                  </a:lnTo>
                  <a:lnTo>
                    <a:pt x="153" y="69"/>
                  </a:lnTo>
                  <a:lnTo>
                    <a:pt x="153" y="67"/>
                  </a:lnTo>
                  <a:lnTo>
                    <a:pt x="154" y="66"/>
                  </a:lnTo>
                  <a:lnTo>
                    <a:pt x="153" y="63"/>
                  </a:lnTo>
                  <a:lnTo>
                    <a:pt x="150" y="62"/>
                  </a:lnTo>
                  <a:lnTo>
                    <a:pt x="149" y="57"/>
                  </a:lnTo>
                  <a:lnTo>
                    <a:pt x="147" y="55"/>
                  </a:lnTo>
                  <a:lnTo>
                    <a:pt x="143" y="52"/>
                  </a:lnTo>
                  <a:lnTo>
                    <a:pt x="142" y="48"/>
                  </a:lnTo>
                  <a:lnTo>
                    <a:pt x="138" y="45"/>
                  </a:lnTo>
                  <a:lnTo>
                    <a:pt x="137" y="43"/>
                  </a:lnTo>
                  <a:lnTo>
                    <a:pt x="139" y="39"/>
                  </a:lnTo>
                  <a:lnTo>
                    <a:pt x="142" y="37"/>
                  </a:lnTo>
                  <a:lnTo>
                    <a:pt x="139" y="37"/>
                  </a:lnTo>
                  <a:lnTo>
                    <a:pt x="136" y="36"/>
                  </a:lnTo>
                  <a:lnTo>
                    <a:pt x="133" y="33"/>
                  </a:lnTo>
                  <a:lnTo>
                    <a:pt x="137" y="31"/>
                  </a:lnTo>
                  <a:lnTo>
                    <a:pt x="138" y="28"/>
                  </a:lnTo>
                  <a:lnTo>
                    <a:pt x="137" y="24"/>
                  </a:lnTo>
                  <a:lnTo>
                    <a:pt x="137" y="19"/>
                  </a:lnTo>
                  <a:lnTo>
                    <a:pt x="137" y="14"/>
                  </a:lnTo>
                  <a:lnTo>
                    <a:pt x="136" y="7"/>
                  </a:lnTo>
                  <a:lnTo>
                    <a:pt x="132" y="0"/>
                  </a:lnTo>
                  <a:lnTo>
                    <a:pt x="127" y="2"/>
                  </a:lnTo>
                  <a:lnTo>
                    <a:pt x="118" y="9"/>
                  </a:lnTo>
                  <a:lnTo>
                    <a:pt x="115" y="8"/>
                  </a:lnTo>
                  <a:lnTo>
                    <a:pt x="111" y="16"/>
                  </a:lnTo>
                  <a:lnTo>
                    <a:pt x="107" y="22"/>
                  </a:lnTo>
                  <a:lnTo>
                    <a:pt x="105" y="27"/>
                  </a:lnTo>
                  <a:lnTo>
                    <a:pt x="106" y="32"/>
                  </a:lnTo>
                  <a:lnTo>
                    <a:pt x="105" y="36"/>
                  </a:lnTo>
                  <a:lnTo>
                    <a:pt x="101" y="39"/>
                  </a:lnTo>
                  <a:lnTo>
                    <a:pt x="97" y="42"/>
                  </a:lnTo>
                  <a:lnTo>
                    <a:pt x="91" y="31"/>
                  </a:lnTo>
                  <a:lnTo>
                    <a:pt x="87" y="22"/>
                  </a:lnTo>
                  <a:lnTo>
                    <a:pt x="84" y="20"/>
                  </a:lnTo>
                  <a:lnTo>
                    <a:pt x="80" y="22"/>
                  </a:lnTo>
                  <a:lnTo>
                    <a:pt x="77" y="25"/>
                  </a:lnTo>
                  <a:lnTo>
                    <a:pt x="80" y="30"/>
                  </a:lnTo>
                  <a:lnTo>
                    <a:pt x="80" y="32"/>
                  </a:lnTo>
                  <a:lnTo>
                    <a:pt x="76" y="33"/>
                  </a:lnTo>
                  <a:lnTo>
                    <a:pt x="72" y="34"/>
                  </a:lnTo>
                  <a:lnTo>
                    <a:pt x="68" y="36"/>
                  </a:lnTo>
                  <a:lnTo>
                    <a:pt x="62" y="37"/>
                  </a:lnTo>
                  <a:lnTo>
                    <a:pt x="53" y="38"/>
                  </a:lnTo>
                  <a:lnTo>
                    <a:pt x="51" y="39"/>
                  </a:lnTo>
                  <a:lnTo>
                    <a:pt x="47" y="43"/>
                  </a:lnTo>
                  <a:lnTo>
                    <a:pt x="38" y="46"/>
                  </a:lnTo>
                  <a:lnTo>
                    <a:pt x="40" y="54"/>
                  </a:lnTo>
                  <a:lnTo>
                    <a:pt x="38" y="58"/>
                  </a:lnTo>
                  <a:lnTo>
                    <a:pt x="35" y="64"/>
                  </a:lnTo>
                  <a:lnTo>
                    <a:pt x="33" y="69"/>
                  </a:lnTo>
                  <a:lnTo>
                    <a:pt x="32" y="73"/>
                  </a:lnTo>
                  <a:lnTo>
                    <a:pt x="27" y="78"/>
                  </a:lnTo>
                  <a:lnTo>
                    <a:pt x="27" y="84"/>
                  </a:lnTo>
                  <a:lnTo>
                    <a:pt x="26" y="86"/>
                  </a:lnTo>
                  <a:lnTo>
                    <a:pt x="26" y="91"/>
                  </a:lnTo>
                  <a:lnTo>
                    <a:pt x="27" y="97"/>
                  </a:lnTo>
                  <a:lnTo>
                    <a:pt x="28" y="103"/>
                  </a:lnTo>
                  <a:lnTo>
                    <a:pt x="30" y="108"/>
                  </a:lnTo>
                  <a:lnTo>
                    <a:pt x="30" y="110"/>
                  </a:lnTo>
                  <a:lnTo>
                    <a:pt x="29" y="116"/>
                  </a:lnTo>
                  <a:lnTo>
                    <a:pt x="27" y="121"/>
                  </a:lnTo>
                  <a:lnTo>
                    <a:pt x="26" y="121"/>
                  </a:lnTo>
                  <a:lnTo>
                    <a:pt x="23" y="121"/>
                  </a:lnTo>
                  <a:lnTo>
                    <a:pt x="21" y="121"/>
                  </a:lnTo>
                  <a:lnTo>
                    <a:pt x="20" y="123"/>
                  </a:lnTo>
                  <a:lnTo>
                    <a:pt x="18" y="127"/>
                  </a:lnTo>
                  <a:lnTo>
                    <a:pt x="17" y="132"/>
                  </a:lnTo>
                  <a:lnTo>
                    <a:pt x="16" y="141"/>
                  </a:lnTo>
                  <a:lnTo>
                    <a:pt x="14" y="150"/>
                  </a:lnTo>
                  <a:lnTo>
                    <a:pt x="12" y="165"/>
                  </a:lnTo>
                  <a:lnTo>
                    <a:pt x="20" y="171"/>
                  </a:lnTo>
                  <a:lnTo>
                    <a:pt x="18" y="180"/>
                  </a:lnTo>
                  <a:lnTo>
                    <a:pt x="16" y="182"/>
                  </a:lnTo>
                  <a:lnTo>
                    <a:pt x="11" y="189"/>
                  </a:lnTo>
                  <a:lnTo>
                    <a:pt x="3" y="187"/>
                  </a:lnTo>
                  <a:lnTo>
                    <a:pt x="0" y="182"/>
                  </a:lnTo>
                </a:path>
              </a:pathLst>
            </a:custGeom>
            <a:noFill/>
            <a:ln w="158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pl-PL"/>
            </a:p>
          </p:txBody>
        </p:sp>
        <p:sp>
          <p:nvSpPr>
            <p:cNvPr id="306" name="Freeform 101">
              <a:extLst>
                <a:ext uri="{FF2B5EF4-FFF2-40B4-BE49-F238E27FC236}">
                  <a16:creationId xmlns:a16="http://schemas.microsoft.com/office/drawing/2014/main" id="{7A865E1E-7F34-44DB-50BE-A80F72B945E8}"/>
                </a:ext>
              </a:extLst>
            </p:cNvPr>
            <p:cNvSpPr>
              <a:spLocks/>
            </p:cNvSpPr>
            <p:nvPr/>
          </p:nvSpPr>
          <p:spPr bwMode="auto">
            <a:xfrm>
              <a:off x="2293" y="1992"/>
              <a:ext cx="501" cy="999"/>
            </a:xfrm>
            <a:custGeom>
              <a:avLst/>
              <a:gdLst>
                <a:gd name="T0" fmla="*/ 1 w 1002"/>
                <a:gd name="T1" fmla="*/ 1 h 1998"/>
                <a:gd name="T2" fmla="*/ 1 w 1002"/>
                <a:gd name="T3" fmla="*/ 1 h 1998"/>
                <a:gd name="T4" fmla="*/ 1 w 1002"/>
                <a:gd name="T5" fmla="*/ 1 h 1998"/>
                <a:gd name="T6" fmla="*/ 1 w 1002"/>
                <a:gd name="T7" fmla="*/ 1 h 1998"/>
                <a:gd name="T8" fmla="*/ 1 w 1002"/>
                <a:gd name="T9" fmla="*/ 1 h 1998"/>
                <a:gd name="T10" fmla="*/ 1 w 1002"/>
                <a:gd name="T11" fmla="*/ 1 h 1998"/>
                <a:gd name="T12" fmla="*/ 1 w 1002"/>
                <a:gd name="T13" fmla="*/ 1 h 1998"/>
                <a:gd name="T14" fmla="*/ 1 w 1002"/>
                <a:gd name="T15" fmla="*/ 1 h 1998"/>
                <a:gd name="T16" fmla="*/ 1 w 1002"/>
                <a:gd name="T17" fmla="*/ 1 h 1998"/>
                <a:gd name="T18" fmla="*/ 1 w 1002"/>
                <a:gd name="T19" fmla="*/ 1 h 1998"/>
                <a:gd name="T20" fmla="*/ 1 w 1002"/>
                <a:gd name="T21" fmla="*/ 1 h 1998"/>
                <a:gd name="T22" fmla="*/ 1 w 1002"/>
                <a:gd name="T23" fmla="*/ 1 h 1998"/>
                <a:gd name="T24" fmla="*/ 1 w 1002"/>
                <a:gd name="T25" fmla="*/ 1 h 1998"/>
                <a:gd name="T26" fmla="*/ 1 w 1002"/>
                <a:gd name="T27" fmla="*/ 1 h 1998"/>
                <a:gd name="T28" fmla="*/ 1 w 1002"/>
                <a:gd name="T29" fmla="*/ 1 h 1998"/>
                <a:gd name="T30" fmla="*/ 1 w 1002"/>
                <a:gd name="T31" fmla="*/ 1 h 1998"/>
                <a:gd name="T32" fmla="*/ 1 w 1002"/>
                <a:gd name="T33" fmla="*/ 1 h 1998"/>
                <a:gd name="T34" fmla="*/ 1 w 1002"/>
                <a:gd name="T35" fmla="*/ 1 h 1998"/>
                <a:gd name="T36" fmla="*/ 1 w 1002"/>
                <a:gd name="T37" fmla="*/ 1 h 1998"/>
                <a:gd name="T38" fmla="*/ 1 w 1002"/>
                <a:gd name="T39" fmla="*/ 1 h 1998"/>
                <a:gd name="T40" fmla="*/ 1 w 1002"/>
                <a:gd name="T41" fmla="*/ 1 h 1998"/>
                <a:gd name="T42" fmla="*/ 1 w 1002"/>
                <a:gd name="T43" fmla="*/ 1 h 1998"/>
                <a:gd name="T44" fmla="*/ 1 w 1002"/>
                <a:gd name="T45" fmla="*/ 1 h 1998"/>
                <a:gd name="T46" fmla="*/ 1 w 1002"/>
                <a:gd name="T47" fmla="*/ 1 h 1998"/>
                <a:gd name="T48" fmla="*/ 1 w 1002"/>
                <a:gd name="T49" fmla="*/ 1 h 1998"/>
                <a:gd name="T50" fmla="*/ 1 w 1002"/>
                <a:gd name="T51" fmla="*/ 1 h 1998"/>
                <a:gd name="T52" fmla="*/ 1 w 1002"/>
                <a:gd name="T53" fmla="*/ 1 h 1998"/>
                <a:gd name="T54" fmla="*/ 1 w 1002"/>
                <a:gd name="T55" fmla="*/ 1 h 1998"/>
                <a:gd name="T56" fmla="*/ 1 w 1002"/>
                <a:gd name="T57" fmla="*/ 1 h 1998"/>
                <a:gd name="T58" fmla="*/ 1 w 1002"/>
                <a:gd name="T59" fmla="*/ 1 h 1998"/>
                <a:gd name="T60" fmla="*/ 1 w 1002"/>
                <a:gd name="T61" fmla="*/ 1 h 1998"/>
                <a:gd name="T62" fmla="*/ 1 w 1002"/>
                <a:gd name="T63" fmla="*/ 1 h 1998"/>
                <a:gd name="T64" fmla="*/ 1 w 1002"/>
                <a:gd name="T65" fmla="*/ 1 h 1998"/>
                <a:gd name="T66" fmla="*/ 1 w 1002"/>
                <a:gd name="T67" fmla="*/ 1 h 1998"/>
                <a:gd name="T68" fmla="*/ 1 w 1002"/>
                <a:gd name="T69" fmla="*/ 1 h 1998"/>
                <a:gd name="T70" fmla="*/ 1 w 1002"/>
                <a:gd name="T71" fmla="*/ 1 h 1998"/>
                <a:gd name="T72" fmla="*/ 1 w 1002"/>
                <a:gd name="T73" fmla="*/ 1 h 1998"/>
                <a:gd name="T74" fmla="*/ 1 w 1002"/>
                <a:gd name="T75" fmla="*/ 1 h 1998"/>
                <a:gd name="T76" fmla="*/ 1 w 1002"/>
                <a:gd name="T77" fmla="*/ 1 h 1998"/>
                <a:gd name="T78" fmla="*/ 1 w 1002"/>
                <a:gd name="T79" fmla="*/ 1 h 1998"/>
                <a:gd name="T80" fmla="*/ 1 w 1002"/>
                <a:gd name="T81" fmla="*/ 1 h 1998"/>
                <a:gd name="T82" fmla="*/ 1 w 1002"/>
                <a:gd name="T83" fmla="*/ 1 h 1998"/>
                <a:gd name="T84" fmla="*/ 1 w 1002"/>
                <a:gd name="T85" fmla="*/ 1 h 1998"/>
                <a:gd name="T86" fmla="*/ 1 w 1002"/>
                <a:gd name="T87" fmla="*/ 1 h 1998"/>
                <a:gd name="T88" fmla="*/ 1 w 1002"/>
                <a:gd name="T89" fmla="*/ 1 h 1998"/>
                <a:gd name="T90" fmla="*/ 1 w 1002"/>
                <a:gd name="T91" fmla="*/ 1 h 1998"/>
                <a:gd name="T92" fmla="*/ 1 w 1002"/>
                <a:gd name="T93" fmla="*/ 1 h 1998"/>
                <a:gd name="T94" fmla="*/ 1 w 1002"/>
                <a:gd name="T95" fmla="*/ 1 h 1998"/>
                <a:gd name="T96" fmla="*/ 1 w 1002"/>
                <a:gd name="T97" fmla="*/ 1 h 1998"/>
                <a:gd name="T98" fmla="*/ 1 w 1002"/>
                <a:gd name="T99" fmla="*/ 1 h 1998"/>
                <a:gd name="T100" fmla="*/ 1 w 1002"/>
                <a:gd name="T101" fmla="*/ 1 h 1998"/>
                <a:gd name="T102" fmla="*/ 1 w 1002"/>
                <a:gd name="T103" fmla="*/ 1 h 1998"/>
                <a:gd name="T104" fmla="*/ 1 w 1002"/>
                <a:gd name="T105" fmla="*/ 1 h 1998"/>
                <a:gd name="T106" fmla="*/ 1 w 1002"/>
                <a:gd name="T107" fmla="*/ 1 h 1998"/>
                <a:gd name="T108" fmla="*/ 1 w 1002"/>
                <a:gd name="T109" fmla="*/ 1 h 1998"/>
                <a:gd name="T110" fmla="*/ 1 w 1002"/>
                <a:gd name="T111" fmla="*/ 1 h 1998"/>
                <a:gd name="T112" fmla="*/ 1 w 1002"/>
                <a:gd name="T113" fmla="*/ 1 h 1998"/>
                <a:gd name="T114" fmla="*/ 1 w 1002"/>
                <a:gd name="T115" fmla="*/ 1 h 1998"/>
                <a:gd name="T116" fmla="*/ 1 w 1002"/>
                <a:gd name="T117" fmla="*/ 1 h 199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002"/>
                <a:gd name="T178" fmla="*/ 0 h 1998"/>
                <a:gd name="T179" fmla="*/ 1002 w 1002"/>
                <a:gd name="T180" fmla="*/ 1998 h 199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002" h="1998">
                  <a:moveTo>
                    <a:pt x="131" y="1964"/>
                  </a:moveTo>
                  <a:lnTo>
                    <a:pt x="130" y="1968"/>
                  </a:lnTo>
                  <a:lnTo>
                    <a:pt x="134" y="1969"/>
                  </a:lnTo>
                  <a:lnTo>
                    <a:pt x="135" y="1976"/>
                  </a:lnTo>
                  <a:lnTo>
                    <a:pt x="139" y="1987"/>
                  </a:lnTo>
                  <a:lnTo>
                    <a:pt x="142" y="1985"/>
                  </a:lnTo>
                  <a:lnTo>
                    <a:pt x="145" y="1985"/>
                  </a:lnTo>
                  <a:lnTo>
                    <a:pt x="152" y="1987"/>
                  </a:lnTo>
                  <a:lnTo>
                    <a:pt x="155" y="1987"/>
                  </a:lnTo>
                  <a:lnTo>
                    <a:pt x="159" y="1987"/>
                  </a:lnTo>
                  <a:lnTo>
                    <a:pt x="160" y="1988"/>
                  </a:lnTo>
                  <a:lnTo>
                    <a:pt x="163" y="1992"/>
                  </a:lnTo>
                  <a:lnTo>
                    <a:pt x="164" y="1993"/>
                  </a:lnTo>
                  <a:lnTo>
                    <a:pt x="167" y="1989"/>
                  </a:lnTo>
                  <a:lnTo>
                    <a:pt x="170" y="1988"/>
                  </a:lnTo>
                  <a:lnTo>
                    <a:pt x="172" y="1989"/>
                  </a:lnTo>
                  <a:lnTo>
                    <a:pt x="173" y="1993"/>
                  </a:lnTo>
                  <a:lnTo>
                    <a:pt x="177" y="1994"/>
                  </a:lnTo>
                  <a:lnTo>
                    <a:pt x="181" y="1993"/>
                  </a:lnTo>
                  <a:lnTo>
                    <a:pt x="182" y="1992"/>
                  </a:lnTo>
                  <a:lnTo>
                    <a:pt x="184" y="1998"/>
                  </a:lnTo>
                  <a:lnTo>
                    <a:pt x="200" y="1998"/>
                  </a:lnTo>
                  <a:lnTo>
                    <a:pt x="207" y="1994"/>
                  </a:lnTo>
                  <a:lnTo>
                    <a:pt x="208" y="1992"/>
                  </a:lnTo>
                  <a:lnTo>
                    <a:pt x="213" y="1987"/>
                  </a:lnTo>
                  <a:lnTo>
                    <a:pt x="217" y="1986"/>
                  </a:lnTo>
                  <a:lnTo>
                    <a:pt x="219" y="1991"/>
                  </a:lnTo>
                  <a:lnTo>
                    <a:pt x="225" y="1987"/>
                  </a:lnTo>
                  <a:lnTo>
                    <a:pt x="232" y="1992"/>
                  </a:lnTo>
                  <a:lnTo>
                    <a:pt x="235" y="1989"/>
                  </a:lnTo>
                  <a:lnTo>
                    <a:pt x="253" y="1981"/>
                  </a:lnTo>
                  <a:lnTo>
                    <a:pt x="268" y="1972"/>
                  </a:lnTo>
                  <a:lnTo>
                    <a:pt x="274" y="1970"/>
                  </a:lnTo>
                  <a:lnTo>
                    <a:pt x="278" y="1971"/>
                  </a:lnTo>
                  <a:lnTo>
                    <a:pt x="284" y="1965"/>
                  </a:lnTo>
                  <a:lnTo>
                    <a:pt x="301" y="1959"/>
                  </a:lnTo>
                  <a:lnTo>
                    <a:pt x="308" y="1954"/>
                  </a:lnTo>
                  <a:lnTo>
                    <a:pt x="313" y="1948"/>
                  </a:lnTo>
                  <a:lnTo>
                    <a:pt x="321" y="1941"/>
                  </a:lnTo>
                  <a:lnTo>
                    <a:pt x="329" y="1938"/>
                  </a:lnTo>
                  <a:lnTo>
                    <a:pt x="331" y="1935"/>
                  </a:lnTo>
                  <a:lnTo>
                    <a:pt x="328" y="1934"/>
                  </a:lnTo>
                  <a:lnTo>
                    <a:pt x="325" y="1930"/>
                  </a:lnTo>
                  <a:lnTo>
                    <a:pt x="326" y="1928"/>
                  </a:lnTo>
                  <a:lnTo>
                    <a:pt x="331" y="1927"/>
                  </a:lnTo>
                  <a:lnTo>
                    <a:pt x="333" y="1926"/>
                  </a:lnTo>
                  <a:lnTo>
                    <a:pt x="333" y="1923"/>
                  </a:lnTo>
                  <a:lnTo>
                    <a:pt x="328" y="1924"/>
                  </a:lnTo>
                  <a:lnTo>
                    <a:pt x="325" y="1923"/>
                  </a:lnTo>
                  <a:lnTo>
                    <a:pt x="325" y="1920"/>
                  </a:lnTo>
                  <a:lnTo>
                    <a:pt x="327" y="1917"/>
                  </a:lnTo>
                  <a:lnTo>
                    <a:pt x="328" y="1916"/>
                  </a:lnTo>
                  <a:lnTo>
                    <a:pt x="328" y="1911"/>
                  </a:lnTo>
                  <a:lnTo>
                    <a:pt x="329" y="1911"/>
                  </a:lnTo>
                  <a:lnTo>
                    <a:pt x="332" y="1912"/>
                  </a:lnTo>
                  <a:lnTo>
                    <a:pt x="334" y="1914"/>
                  </a:lnTo>
                  <a:lnTo>
                    <a:pt x="339" y="1918"/>
                  </a:lnTo>
                  <a:lnTo>
                    <a:pt x="342" y="1922"/>
                  </a:lnTo>
                  <a:lnTo>
                    <a:pt x="346" y="1921"/>
                  </a:lnTo>
                  <a:lnTo>
                    <a:pt x="351" y="1916"/>
                  </a:lnTo>
                  <a:lnTo>
                    <a:pt x="351" y="1920"/>
                  </a:lnTo>
                  <a:lnTo>
                    <a:pt x="354" y="1921"/>
                  </a:lnTo>
                  <a:lnTo>
                    <a:pt x="357" y="1914"/>
                  </a:lnTo>
                  <a:lnTo>
                    <a:pt x="363" y="1909"/>
                  </a:lnTo>
                  <a:lnTo>
                    <a:pt x="365" y="1905"/>
                  </a:lnTo>
                  <a:lnTo>
                    <a:pt x="376" y="1899"/>
                  </a:lnTo>
                  <a:lnTo>
                    <a:pt x="386" y="1900"/>
                  </a:lnTo>
                  <a:lnTo>
                    <a:pt x="387" y="1897"/>
                  </a:lnTo>
                  <a:lnTo>
                    <a:pt x="388" y="1894"/>
                  </a:lnTo>
                  <a:lnTo>
                    <a:pt x="396" y="1894"/>
                  </a:lnTo>
                  <a:lnTo>
                    <a:pt x="394" y="1900"/>
                  </a:lnTo>
                  <a:lnTo>
                    <a:pt x="394" y="1903"/>
                  </a:lnTo>
                  <a:lnTo>
                    <a:pt x="401" y="1908"/>
                  </a:lnTo>
                  <a:lnTo>
                    <a:pt x="400" y="1893"/>
                  </a:lnTo>
                  <a:lnTo>
                    <a:pt x="401" y="1878"/>
                  </a:lnTo>
                  <a:lnTo>
                    <a:pt x="405" y="1867"/>
                  </a:lnTo>
                  <a:lnTo>
                    <a:pt x="396" y="1862"/>
                  </a:lnTo>
                  <a:lnTo>
                    <a:pt x="394" y="1858"/>
                  </a:lnTo>
                  <a:lnTo>
                    <a:pt x="398" y="1844"/>
                  </a:lnTo>
                  <a:lnTo>
                    <a:pt x="402" y="1834"/>
                  </a:lnTo>
                  <a:lnTo>
                    <a:pt x="407" y="1827"/>
                  </a:lnTo>
                  <a:lnTo>
                    <a:pt x="408" y="1821"/>
                  </a:lnTo>
                  <a:lnTo>
                    <a:pt x="407" y="1816"/>
                  </a:lnTo>
                  <a:lnTo>
                    <a:pt x="402" y="1811"/>
                  </a:lnTo>
                  <a:lnTo>
                    <a:pt x="400" y="1798"/>
                  </a:lnTo>
                  <a:lnTo>
                    <a:pt x="399" y="1793"/>
                  </a:lnTo>
                  <a:lnTo>
                    <a:pt x="401" y="1785"/>
                  </a:lnTo>
                  <a:lnTo>
                    <a:pt x="399" y="1769"/>
                  </a:lnTo>
                  <a:lnTo>
                    <a:pt x="392" y="1767"/>
                  </a:lnTo>
                  <a:lnTo>
                    <a:pt x="388" y="1768"/>
                  </a:lnTo>
                  <a:lnTo>
                    <a:pt x="386" y="1773"/>
                  </a:lnTo>
                  <a:lnTo>
                    <a:pt x="382" y="1781"/>
                  </a:lnTo>
                  <a:lnTo>
                    <a:pt x="380" y="1781"/>
                  </a:lnTo>
                  <a:lnTo>
                    <a:pt x="376" y="1780"/>
                  </a:lnTo>
                  <a:lnTo>
                    <a:pt x="369" y="1774"/>
                  </a:lnTo>
                  <a:lnTo>
                    <a:pt x="364" y="1774"/>
                  </a:lnTo>
                  <a:lnTo>
                    <a:pt x="362" y="1777"/>
                  </a:lnTo>
                  <a:lnTo>
                    <a:pt x="358" y="1780"/>
                  </a:lnTo>
                  <a:lnTo>
                    <a:pt x="354" y="1781"/>
                  </a:lnTo>
                  <a:lnTo>
                    <a:pt x="348" y="1778"/>
                  </a:lnTo>
                  <a:lnTo>
                    <a:pt x="346" y="1773"/>
                  </a:lnTo>
                  <a:lnTo>
                    <a:pt x="350" y="1767"/>
                  </a:lnTo>
                  <a:lnTo>
                    <a:pt x="351" y="1763"/>
                  </a:lnTo>
                  <a:lnTo>
                    <a:pt x="346" y="1755"/>
                  </a:lnTo>
                  <a:lnTo>
                    <a:pt x="345" y="1739"/>
                  </a:lnTo>
                  <a:lnTo>
                    <a:pt x="347" y="1726"/>
                  </a:lnTo>
                  <a:lnTo>
                    <a:pt x="341" y="1714"/>
                  </a:lnTo>
                  <a:lnTo>
                    <a:pt x="331" y="1702"/>
                  </a:lnTo>
                  <a:lnTo>
                    <a:pt x="328" y="1692"/>
                  </a:lnTo>
                  <a:lnTo>
                    <a:pt x="326" y="1682"/>
                  </a:lnTo>
                  <a:lnTo>
                    <a:pt x="319" y="1676"/>
                  </a:lnTo>
                  <a:lnTo>
                    <a:pt x="317" y="1672"/>
                  </a:lnTo>
                  <a:lnTo>
                    <a:pt x="319" y="1667"/>
                  </a:lnTo>
                  <a:lnTo>
                    <a:pt x="332" y="1654"/>
                  </a:lnTo>
                  <a:lnTo>
                    <a:pt x="337" y="1653"/>
                  </a:lnTo>
                  <a:lnTo>
                    <a:pt x="341" y="1656"/>
                  </a:lnTo>
                  <a:lnTo>
                    <a:pt x="348" y="1659"/>
                  </a:lnTo>
                  <a:lnTo>
                    <a:pt x="353" y="1658"/>
                  </a:lnTo>
                  <a:lnTo>
                    <a:pt x="357" y="1653"/>
                  </a:lnTo>
                  <a:lnTo>
                    <a:pt x="356" y="1642"/>
                  </a:lnTo>
                  <a:lnTo>
                    <a:pt x="362" y="1628"/>
                  </a:lnTo>
                  <a:lnTo>
                    <a:pt x="364" y="1622"/>
                  </a:lnTo>
                  <a:lnTo>
                    <a:pt x="366" y="1618"/>
                  </a:lnTo>
                  <a:lnTo>
                    <a:pt x="369" y="1617"/>
                  </a:lnTo>
                  <a:lnTo>
                    <a:pt x="374" y="1617"/>
                  </a:lnTo>
                  <a:lnTo>
                    <a:pt x="399" y="1618"/>
                  </a:lnTo>
                  <a:lnTo>
                    <a:pt x="404" y="1617"/>
                  </a:lnTo>
                  <a:lnTo>
                    <a:pt x="405" y="1617"/>
                  </a:lnTo>
                  <a:lnTo>
                    <a:pt x="406" y="1611"/>
                  </a:lnTo>
                  <a:lnTo>
                    <a:pt x="410" y="1603"/>
                  </a:lnTo>
                  <a:lnTo>
                    <a:pt x="414" y="1591"/>
                  </a:lnTo>
                  <a:lnTo>
                    <a:pt x="416" y="1582"/>
                  </a:lnTo>
                  <a:lnTo>
                    <a:pt x="413" y="1573"/>
                  </a:lnTo>
                  <a:lnTo>
                    <a:pt x="412" y="1560"/>
                  </a:lnTo>
                  <a:lnTo>
                    <a:pt x="406" y="1555"/>
                  </a:lnTo>
                  <a:lnTo>
                    <a:pt x="399" y="1553"/>
                  </a:lnTo>
                  <a:lnTo>
                    <a:pt x="389" y="1545"/>
                  </a:lnTo>
                  <a:lnTo>
                    <a:pt x="401" y="1540"/>
                  </a:lnTo>
                  <a:lnTo>
                    <a:pt x="405" y="1539"/>
                  </a:lnTo>
                  <a:lnTo>
                    <a:pt x="408" y="1530"/>
                  </a:lnTo>
                  <a:lnTo>
                    <a:pt x="411" y="1529"/>
                  </a:lnTo>
                  <a:lnTo>
                    <a:pt x="416" y="1529"/>
                  </a:lnTo>
                  <a:lnTo>
                    <a:pt x="424" y="1535"/>
                  </a:lnTo>
                  <a:lnTo>
                    <a:pt x="449" y="1545"/>
                  </a:lnTo>
                  <a:lnTo>
                    <a:pt x="467" y="1553"/>
                  </a:lnTo>
                  <a:lnTo>
                    <a:pt x="492" y="1570"/>
                  </a:lnTo>
                  <a:lnTo>
                    <a:pt x="498" y="1570"/>
                  </a:lnTo>
                  <a:lnTo>
                    <a:pt x="496" y="1565"/>
                  </a:lnTo>
                  <a:lnTo>
                    <a:pt x="503" y="1557"/>
                  </a:lnTo>
                  <a:lnTo>
                    <a:pt x="507" y="1551"/>
                  </a:lnTo>
                  <a:lnTo>
                    <a:pt x="504" y="1537"/>
                  </a:lnTo>
                  <a:lnTo>
                    <a:pt x="506" y="1534"/>
                  </a:lnTo>
                  <a:lnTo>
                    <a:pt x="509" y="1529"/>
                  </a:lnTo>
                  <a:lnTo>
                    <a:pt x="513" y="1527"/>
                  </a:lnTo>
                  <a:lnTo>
                    <a:pt x="515" y="1519"/>
                  </a:lnTo>
                  <a:lnTo>
                    <a:pt x="514" y="1506"/>
                  </a:lnTo>
                  <a:lnTo>
                    <a:pt x="515" y="1501"/>
                  </a:lnTo>
                  <a:lnTo>
                    <a:pt x="525" y="1495"/>
                  </a:lnTo>
                  <a:lnTo>
                    <a:pt x="533" y="1488"/>
                  </a:lnTo>
                  <a:lnTo>
                    <a:pt x="533" y="1483"/>
                  </a:lnTo>
                  <a:lnTo>
                    <a:pt x="528" y="1435"/>
                  </a:lnTo>
                  <a:lnTo>
                    <a:pt x="525" y="1434"/>
                  </a:lnTo>
                  <a:lnTo>
                    <a:pt x="522" y="1429"/>
                  </a:lnTo>
                  <a:lnTo>
                    <a:pt x="519" y="1427"/>
                  </a:lnTo>
                  <a:lnTo>
                    <a:pt x="515" y="1427"/>
                  </a:lnTo>
                  <a:lnTo>
                    <a:pt x="512" y="1416"/>
                  </a:lnTo>
                  <a:lnTo>
                    <a:pt x="509" y="1415"/>
                  </a:lnTo>
                  <a:lnTo>
                    <a:pt x="510" y="1406"/>
                  </a:lnTo>
                  <a:lnTo>
                    <a:pt x="518" y="1400"/>
                  </a:lnTo>
                  <a:lnTo>
                    <a:pt x="521" y="1396"/>
                  </a:lnTo>
                  <a:lnTo>
                    <a:pt x="514" y="1393"/>
                  </a:lnTo>
                  <a:lnTo>
                    <a:pt x="515" y="1382"/>
                  </a:lnTo>
                  <a:lnTo>
                    <a:pt x="512" y="1375"/>
                  </a:lnTo>
                  <a:lnTo>
                    <a:pt x="514" y="1363"/>
                  </a:lnTo>
                  <a:lnTo>
                    <a:pt x="515" y="1353"/>
                  </a:lnTo>
                  <a:lnTo>
                    <a:pt x="515" y="1339"/>
                  </a:lnTo>
                  <a:lnTo>
                    <a:pt x="520" y="1338"/>
                  </a:lnTo>
                  <a:lnTo>
                    <a:pt x="515" y="1326"/>
                  </a:lnTo>
                  <a:lnTo>
                    <a:pt x="497" y="1327"/>
                  </a:lnTo>
                  <a:lnTo>
                    <a:pt x="496" y="1326"/>
                  </a:lnTo>
                  <a:lnTo>
                    <a:pt x="496" y="1322"/>
                  </a:lnTo>
                  <a:lnTo>
                    <a:pt x="500" y="1317"/>
                  </a:lnTo>
                  <a:lnTo>
                    <a:pt x="509" y="1307"/>
                  </a:lnTo>
                  <a:lnTo>
                    <a:pt x="506" y="1302"/>
                  </a:lnTo>
                  <a:lnTo>
                    <a:pt x="502" y="1296"/>
                  </a:lnTo>
                  <a:lnTo>
                    <a:pt x="494" y="1296"/>
                  </a:lnTo>
                  <a:lnTo>
                    <a:pt x="495" y="1287"/>
                  </a:lnTo>
                  <a:lnTo>
                    <a:pt x="496" y="1280"/>
                  </a:lnTo>
                  <a:lnTo>
                    <a:pt x="507" y="1280"/>
                  </a:lnTo>
                  <a:lnTo>
                    <a:pt x="506" y="1285"/>
                  </a:lnTo>
                  <a:lnTo>
                    <a:pt x="508" y="1285"/>
                  </a:lnTo>
                  <a:lnTo>
                    <a:pt x="512" y="1279"/>
                  </a:lnTo>
                  <a:lnTo>
                    <a:pt x="518" y="1259"/>
                  </a:lnTo>
                  <a:lnTo>
                    <a:pt x="513" y="1256"/>
                  </a:lnTo>
                  <a:lnTo>
                    <a:pt x="492" y="1251"/>
                  </a:lnTo>
                  <a:lnTo>
                    <a:pt x="496" y="1242"/>
                  </a:lnTo>
                  <a:lnTo>
                    <a:pt x="497" y="1228"/>
                  </a:lnTo>
                  <a:lnTo>
                    <a:pt x="500" y="1224"/>
                  </a:lnTo>
                  <a:lnTo>
                    <a:pt x="510" y="1220"/>
                  </a:lnTo>
                  <a:lnTo>
                    <a:pt x="512" y="1216"/>
                  </a:lnTo>
                  <a:lnTo>
                    <a:pt x="509" y="1203"/>
                  </a:lnTo>
                  <a:lnTo>
                    <a:pt x="524" y="1202"/>
                  </a:lnTo>
                  <a:lnTo>
                    <a:pt x="527" y="1195"/>
                  </a:lnTo>
                  <a:lnTo>
                    <a:pt x="533" y="1186"/>
                  </a:lnTo>
                  <a:lnTo>
                    <a:pt x="533" y="1177"/>
                  </a:lnTo>
                  <a:lnTo>
                    <a:pt x="526" y="1178"/>
                  </a:lnTo>
                  <a:lnTo>
                    <a:pt x="528" y="1172"/>
                  </a:lnTo>
                  <a:lnTo>
                    <a:pt x="525" y="1168"/>
                  </a:lnTo>
                  <a:lnTo>
                    <a:pt x="528" y="1162"/>
                  </a:lnTo>
                  <a:lnTo>
                    <a:pt x="537" y="1144"/>
                  </a:lnTo>
                  <a:lnTo>
                    <a:pt x="534" y="1137"/>
                  </a:lnTo>
                  <a:lnTo>
                    <a:pt x="524" y="1135"/>
                  </a:lnTo>
                  <a:lnTo>
                    <a:pt x="526" y="1131"/>
                  </a:lnTo>
                  <a:lnTo>
                    <a:pt x="531" y="1134"/>
                  </a:lnTo>
                  <a:lnTo>
                    <a:pt x="533" y="1124"/>
                  </a:lnTo>
                  <a:lnTo>
                    <a:pt x="537" y="1120"/>
                  </a:lnTo>
                  <a:lnTo>
                    <a:pt x="543" y="1114"/>
                  </a:lnTo>
                  <a:lnTo>
                    <a:pt x="540" y="1099"/>
                  </a:lnTo>
                  <a:lnTo>
                    <a:pt x="533" y="1093"/>
                  </a:lnTo>
                  <a:lnTo>
                    <a:pt x="531" y="1085"/>
                  </a:lnTo>
                  <a:lnTo>
                    <a:pt x="528" y="1083"/>
                  </a:lnTo>
                  <a:lnTo>
                    <a:pt x="525" y="1082"/>
                  </a:lnTo>
                  <a:lnTo>
                    <a:pt x="524" y="1076"/>
                  </a:lnTo>
                  <a:lnTo>
                    <a:pt x="533" y="1075"/>
                  </a:lnTo>
                  <a:lnTo>
                    <a:pt x="534" y="1066"/>
                  </a:lnTo>
                  <a:lnTo>
                    <a:pt x="536" y="1066"/>
                  </a:lnTo>
                  <a:lnTo>
                    <a:pt x="538" y="1061"/>
                  </a:lnTo>
                  <a:lnTo>
                    <a:pt x="549" y="1060"/>
                  </a:lnTo>
                  <a:lnTo>
                    <a:pt x="545" y="1055"/>
                  </a:lnTo>
                  <a:lnTo>
                    <a:pt x="545" y="1045"/>
                  </a:lnTo>
                  <a:lnTo>
                    <a:pt x="546" y="1041"/>
                  </a:lnTo>
                  <a:lnTo>
                    <a:pt x="544" y="1035"/>
                  </a:lnTo>
                  <a:lnTo>
                    <a:pt x="543" y="1029"/>
                  </a:lnTo>
                  <a:lnTo>
                    <a:pt x="545" y="1027"/>
                  </a:lnTo>
                  <a:lnTo>
                    <a:pt x="567" y="1034"/>
                  </a:lnTo>
                  <a:lnTo>
                    <a:pt x="560" y="1015"/>
                  </a:lnTo>
                  <a:lnTo>
                    <a:pt x="566" y="1009"/>
                  </a:lnTo>
                  <a:lnTo>
                    <a:pt x="564" y="1003"/>
                  </a:lnTo>
                  <a:lnTo>
                    <a:pt x="566" y="996"/>
                  </a:lnTo>
                  <a:lnTo>
                    <a:pt x="570" y="994"/>
                  </a:lnTo>
                  <a:lnTo>
                    <a:pt x="573" y="987"/>
                  </a:lnTo>
                  <a:lnTo>
                    <a:pt x="587" y="986"/>
                  </a:lnTo>
                  <a:lnTo>
                    <a:pt x="591" y="993"/>
                  </a:lnTo>
                  <a:lnTo>
                    <a:pt x="595" y="1000"/>
                  </a:lnTo>
                  <a:lnTo>
                    <a:pt x="595" y="1006"/>
                  </a:lnTo>
                  <a:lnTo>
                    <a:pt x="599" y="1012"/>
                  </a:lnTo>
                  <a:lnTo>
                    <a:pt x="612" y="1011"/>
                  </a:lnTo>
                  <a:lnTo>
                    <a:pt x="612" y="1005"/>
                  </a:lnTo>
                  <a:lnTo>
                    <a:pt x="622" y="999"/>
                  </a:lnTo>
                  <a:lnTo>
                    <a:pt x="640" y="998"/>
                  </a:lnTo>
                  <a:lnTo>
                    <a:pt x="655" y="995"/>
                  </a:lnTo>
                  <a:lnTo>
                    <a:pt x="657" y="994"/>
                  </a:lnTo>
                  <a:lnTo>
                    <a:pt x="667" y="1003"/>
                  </a:lnTo>
                  <a:lnTo>
                    <a:pt x="671" y="1006"/>
                  </a:lnTo>
                  <a:lnTo>
                    <a:pt x="671" y="1007"/>
                  </a:lnTo>
                  <a:lnTo>
                    <a:pt x="685" y="1012"/>
                  </a:lnTo>
                  <a:lnTo>
                    <a:pt x="694" y="1007"/>
                  </a:lnTo>
                  <a:lnTo>
                    <a:pt x="700" y="1017"/>
                  </a:lnTo>
                  <a:lnTo>
                    <a:pt x="723" y="1016"/>
                  </a:lnTo>
                  <a:lnTo>
                    <a:pt x="731" y="1017"/>
                  </a:lnTo>
                  <a:lnTo>
                    <a:pt x="732" y="1012"/>
                  </a:lnTo>
                  <a:lnTo>
                    <a:pt x="730" y="1010"/>
                  </a:lnTo>
                  <a:lnTo>
                    <a:pt x="727" y="1009"/>
                  </a:lnTo>
                  <a:lnTo>
                    <a:pt x="731" y="1004"/>
                  </a:lnTo>
                  <a:lnTo>
                    <a:pt x="732" y="996"/>
                  </a:lnTo>
                  <a:lnTo>
                    <a:pt x="737" y="987"/>
                  </a:lnTo>
                  <a:lnTo>
                    <a:pt x="738" y="984"/>
                  </a:lnTo>
                  <a:lnTo>
                    <a:pt x="735" y="978"/>
                  </a:lnTo>
                  <a:lnTo>
                    <a:pt x="733" y="962"/>
                  </a:lnTo>
                  <a:lnTo>
                    <a:pt x="737" y="960"/>
                  </a:lnTo>
                  <a:lnTo>
                    <a:pt x="742" y="954"/>
                  </a:lnTo>
                  <a:lnTo>
                    <a:pt x="743" y="957"/>
                  </a:lnTo>
                  <a:lnTo>
                    <a:pt x="747" y="957"/>
                  </a:lnTo>
                  <a:lnTo>
                    <a:pt x="751" y="953"/>
                  </a:lnTo>
                  <a:lnTo>
                    <a:pt x="750" y="950"/>
                  </a:lnTo>
                  <a:lnTo>
                    <a:pt x="751" y="939"/>
                  </a:lnTo>
                  <a:lnTo>
                    <a:pt x="762" y="923"/>
                  </a:lnTo>
                  <a:lnTo>
                    <a:pt x="760" y="922"/>
                  </a:lnTo>
                  <a:lnTo>
                    <a:pt x="759" y="915"/>
                  </a:lnTo>
                  <a:lnTo>
                    <a:pt x="771" y="900"/>
                  </a:lnTo>
                  <a:lnTo>
                    <a:pt x="774" y="887"/>
                  </a:lnTo>
                  <a:lnTo>
                    <a:pt x="779" y="882"/>
                  </a:lnTo>
                  <a:lnTo>
                    <a:pt x="784" y="891"/>
                  </a:lnTo>
                  <a:lnTo>
                    <a:pt x="787" y="888"/>
                  </a:lnTo>
                  <a:lnTo>
                    <a:pt x="792" y="880"/>
                  </a:lnTo>
                  <a:lnTo>
                    <a:pt x="798" y="878"/>
                  </a:lnTo>
                  <a:lnTo>
                    <a:pt x="790" y="869"/>
                  </a:lnTo>
                  <a:lnTo>
                    <a:pt x="765" y="858"/>
                  </a:lnTo>
                  <a:lnTo>
                    <a:pt x="757" y="853"/>
                  </a:lnTo>
                  <a:lnTo>
                    <a:pt x="759" y="847"/>
                  </a:lnTo>
                  <a:lnTo>
                    <a:pt x="756" y="841"/>
                  </a:lnTo>
                  <a:lnTo>
                    <a:pt x="754" y="839"/>
                  </a:lnTo>
                  <a:lnTo>
                    <a:pt x="745" y="835"/>
                  </a:lnTo>
                  <a:lnTo>
                    <a:pt x="742" y="831"/>
                  </a:lnTo>
                  <a:lnTo>
                    <a:pt x="739" y="823"/>
                  </a:lnTo>
                  <a:lnTo>
                    <a:pt x="739" y="819"/>
                  </a:lnTo>
                  <a:lnTo>
                    <a:pt x="741" y="815"/>
                  </a:lnTo>
                  <a:lnTo>
                    <a:pt x="747" y="811"/>
                  </a:lnTo>
                  <a:lnTo>
                    <a:pt x="748" y="809"/>
                  </a:lnTo>
                  <a:lnTo>
                    <a:pt x="747" y="804"/>
                  </a:lnTo>
                  <a:lnTo>
                    <a:pt x="735" y="785"/>
                  </a:lnTo>
                  <a:lnTo>
                    <a:pt x="735" y="780"/>
                  </a:lnTo>
                  <a:lnTo>
                    <a:pt x="738" y="774"/>
                  </a:lnTo>
                  <a:lnTo>
                    <a:pt x="750" y="767"/>
                  </a:lnTo>
                  <a:lnTo>
                    <a:pt x="750" y="757"/>
                  </a:lnTo>
                  <a:lnTo>
                    <a:pt x="747" y="750"/>
                  </a:lnTo>
                  <a:lnTo>
                    <a:pt x="741" y="740"/>
                  </a:lnTo>
                  <a:lnTo>
                    <a:pt x="738" y="732"/>
                  </a:lnTo>
                  <a:lnTo>
                    <a:pt x="736" y="712"/>
                  </a:lnTo>
                  <a:lnTo>
                    <a:pt x="735" y="698"/>
                  </a:lnTo>
                  <a:lnTo>
                    <a:pt x="750" y="684"/>
                  </a:lnTo>
                  <a:lnTo>
                    <a:pt x="755" y="683"/>
                  </a:lnTo>
                  <a:lnTo>
                    <a:pt x="760" y="684"/>
                  </a:lnTo>
                  <a:lnTo>
                    <a:pt x="763" y="691"/>
                  </a:lnTo>
                  <a:lnTo>
                    <a:pt x="772" y="695"/>
                  </a:lnTo>
                  <a:lnTo>
                    <a:pt x="778" y="695"/>
                  </a:lnTo>
                  <a:lnTo>
                    <a:pt x="793" y="689"/>
                  </a:lnTo>
                  <a:lnTo>
                    <a:pt x="798" y="688"/>
                  </a:lnTo>
                  <a:lnTo>
                    <a:pt x="801" y="689"/>
                  </a:lnTo>
                  <a:lnTo>
                    <a:pt x="802" y="692"/>
                  </a:lnTo>
                  <a:lnTo>
                    <a:pt x="803" y="698"/>
                  </a:lnTo>
                  <a:lnTo>
                    <a:pt x="804" y="701"/>
                  </a:lnTo>
                  <a:lnTo>
                    <a:pt x="808" y="701"/>
                  </a:lnTo>
                  <a:lnTo>
                    <a:pt x="822" y="696"/>
                  </a:lnTo>
                  <a:lnTo>
                    <a:pt x="824" y="688"/>
                  </a:lnTo>
                  <a:lnTo>
                    <a:pt x="822" y="674"/>
                  </a:lnTo>
                  <a:lnTo>
                    <a:pt x="822" y="670"/>
                  </a:lnTo>
                  <a:lnTo>
                    <a:pt x="835" y="661"/>
                  </a:lnTo>
                  <a:lnTo>
                    <a:pt x="852" y="658"/>
                  </a:lnTo>
                  <a:lnTo>
                    <a:pt x="875" y="661"/>
                  </a:lnTo>
                  <a:lnTo>
                    <a:pt x="886" y="665"/>
                  </a:lnTo>
                  <a:lnTo>
                    <a:pt x="886" y="653"/>
                  </a:lnTo>
                  <a:lnTo>
                    <a:pt x="883" y="644"/>
                  </a:lnTo>
                  <a:lnTo>
                    <a:pt x="883" y="637"/>
                  </a:lnTo>
                  <a:lnTo>
                    <a:pt x="883" y="632"/>
                  </a:lnTo>
                  <a:lnTo>
                    <a:pt x="887" y="631"/>
                  </a:lnTo>
                  <a:lnTo>
                    <a:pt x="893" y="627"/>
                  </a:lnTo>
                  <a:lnTo>
                    <a:pt x="895" y="625"/>
                  </a:lnTo>
                  <a:lnTo>
                    <a:pt x="894" y="614"/>
                  </a:lnTo>
                  <a:lnTo>
                    <a:pt x="894" y="603"/>
                  </a:lnTo>
                  <a:lnTo>
                    <a:pt x="894" y="600"/>
                  </a:lnTo>
                  <a:lnTo>
                    <a:pt x="893" y="597"/>
                  </a:lnTo>
                  <a:lnTo>
                    <a:pt x="889" y="596"/>
                  </a:lnTo>
                  <a:lnTo>
                    <a:pt x="877" y="599"/>
                  </a:lnTo>
                  <a:lnTo>
                    <a:pt x="871" y="597"/>
                  </a:lnTo>
                  <a:lnTo>
                    <a:pt x="868" y="593"/>
                  </a:lnTo>
                  <a:lnTo>
                    <a:pt x="865" y="588"/>
                  </a:lnTo>
                  <a:lnTo>
                    <a:pt x="864" y="575"/>
                  </a:lnTo>
                  <a:lnTo>
                    <a:pt x="864" y="558"/>
                  </a:lnTo>
                  <a:lnTo>
                    <a:pt x="868" y="542"/>
                  </a:lnTo>
                  <a:lnTo>
                    <a:pt x="866" y="519"/>
                  </a:lnTo>
                  <a:lnTo>
                    <a:pt x="869" y="513"/>
                  </a:lnTo>
                  <a:lnTo>
                    <a:pt x="874" y="508"/>
                  </a:lnTo>
                  <a:lnTo>
                    <a:pt x="877" y="508"/>
                  </a:lnTo>
                  <a:lnTo>
                    <a:pt x="884" y="510"/>
                  </a:lnTo>
                  <a:lnTo>
                    <a:pt x="894" y="495"/>
                  </a:lnTo>
                  <a:lnTo>
                    <a:pt x="901" y="492"/>
                  </a:lnTo>
                  <a:lnTo>
                    <a:pt x="907" y="490"/>
                  </a:lnTo>
                  <a:lnTo>
                    <a:pt x="914" y="481"/>
                  </a:lnTo>
                  <a:lnTo>
                    <a:pt x="928" y="488"/>
                  </a:lnTo>
                  <a:lnTo>
                    <a:pt x="938" y="488"/>
                  </a:lnTo>
                  <a:lnTo>
                    <a:pt x="953" y="483"/>
                  </a:lnTo>
                  <a:lnTo>
                    <a:pt x="961" y="483"/>
                  </a:lnTo>
                  <a:lnTo>
                    <a:pt x="974" y="488"/>
                  </a:lnTo>
                  <a:lnTo>
                    <a:pt x="991" y="493"/>
                  </a:lnTo>
                  <a:lnTo>
                    <a:pt x="984" y="476"/>
                  </a:lnTo>
                  <a:lnTo>
                    <a:pt x="978" y="474"/>
                  </a:lnTo>
                  <a:lnTo>
                    <a:pt x="976" y="468"/>
                  </a:lnTo>
                  <a:lnTo>
                    <a:pt x="983" y="465"/>
                  </a:lnTo>
                  <a:lnTo>
                    <a:pt x="982" y="456"/>
                  </a:lnTo>
                  <a:lnTo>
                    <a:pt x="992" y="452"/>
                  </a:lnTo>
                  <a:lnTo>
                    <a:pt x="995" y="450"/>
                  </a:lnTo>
                  <a:lnTo>
                    <a:pt x="1002" y="448"/>
                  </a:lnTo>
                  <a:lnTo>
                    <a:pt x="996" y="432"/>
                  </a:lnTo>
                  <a:lnTo>
                    <a:pt x="994" y="418"/>
                  </a:lnTo>
                  <a:lnTo>
                    <a:pt x="990" y="415"/>
                  </a:lnTo>
                  <a:lnTo>
                    <a:pt x="979" y="412"/>
                  </a:lnTo>
                  <a:lnTo>
                    <a:pt x="974" y="414"/>
                  </a:lnTo>
                  <a:lnTo>
                    <a:pt x="973" y="411"/>
                  </a:lnTo>
                  <a:lnTo>
                    <a:pt x="960" y="411"/>
                  </a:lnTo>
                  <a:lnTo>
                    <a:pt x="953" y="414"/>
                  </a:lnTo>
                  <a:lnTo>
                    <a:pt x="948" y="415"/>
                  </a:lnTo>
                  <a:lnTo>
                    <a:pt x="941" y="417"/>
                  </a:lnTo>
                  <a:lnTo>
                    <a:pt x="940" y="414"/>
                  </a:lnTo>
                  <a:lnTo>
                    <a:pt x="943" y="408"/>
                  </a:lnTo>
                  <a:lnTo>
                    <a:pt x="944" y="399"/>
                  </a:lnTo>
                  <a:lnTo>
                    <a:pt x="949" y="382"/>
                  </a:lnTo>
                  <a:lnTo>
                    <a:pt x="942" y="377"/>
                  </a:lnTo>
                  <a:lnTo>
                    <a:pt x="942" y="370"/>
                  </a:lnTo>
                  <a:lnTo>
                    <a:pt x="941" y="356"/>
                  </a:lnTo>
                  <a:lnTo>
                    <a:pt x="936" y="355"/>
                  </a:lnTo>
                  <a:lnTo>
                    <a:pt x="946" y="352"/>
                  </a:lnTo>
                  <a:lnTo>
                    <a:pt x="947" y="335"/>
                  </a:lnTo>
                  <a:lnTo>
                    <a:pt x="942" y="334"/>
                  </a:lnTo>
                  <a:lnTo>
                    <a:pt x="936" y="334"/>
                  </a:lnTo>
                  <a:lnTo>
                    <a:pt x="932" y="337"/>
                  </a:lnTo>
                  <a:lnTo>
                    <a:pt x="926" y="331"/>
                  </a:lnTo>
                  <a:lnTo>
                    <a:pt x="923" y="328"/>
                  </a:lnTo>
                  <a:lnTo>
                    <a:pt x="913" y="328"/>
                  </a:lnTo>
                  <a:lnTo>
                    <a:pt x="913" y="315"/>
                  </a:lnTo>
                  <a:lnTo>
                    <a:pt x="907" y="310"/>
                  </a:lnTo>
                  <a:lnTo>
                    <a:pt x="896" y="308"/>
                  </a:lnTo>
                  <a:lnTo>
                    <a:pt x="887" y="309"/>
                  </a:lnTo>
                  <a:lnTo>
                    <a:pt x="884" y="301"/>
                  </a:lnTo>
                  <a:lnTo>
                    <a:pt x="894" y="297"/>
                  </a:lnTo>
                  <a:lnTo>
                    <a:pt x="893" y="293"/>
                  </a:lnTo>
                  <a:lnTo>
                    <a:pt x="889" y="290"/>
                  </a:lnTo>
                  <a:lnTo>
                    <a:pt x="889" y="284"/>
                  </a:lnTo>
                  <a:lnTo>
                    <a:pt x="888" y="283"/>
                  </a:lnTo>
                  <a:lnTo>
                    <a:pt x="874" y="281"/>
                  </a:lnTo>
                  <a:lnTo>
                    <a:pt x="863" y="281"/>
                  </a:lnTo>
                  <a:lnTo>
                    <a:pt x="860" y="264"/>
                  </a:lnTo>
                  <a:lnTo>
                    <a:pt x="858" y="261"/>
                  </a:lnTo>
                  <a:lnTo>
                    <a:pt x="856" y="262"/>
                  </a:lnTo>
                  <a:lnTo>
                    <a:pt x="851" y="260"/>
                  </a:lnTo>
                  <a:lnTo>
                    <a:pt x="847" y="263"/>
                  </a:lnTo>
                  <a:lnTo>
                    <a:pt x="852" y="283"/>
                  </a:lnTo>
                  <a:lnTo>
                    <a:pt x="851" y="285"/>
                  </a:lnTo>
                  <a:lnTo>
                    <a:pt x="841" y="286"/>
                  </a:lnTo>
                  <a:lnTo>
                    <a:pt x="841" y="289"/>
                  </a:lnTo>
                  <a:lnTo>
                    <a:pt x="845" y="295"/>
                  </a:lnTo>
                  <a:lnTo>
                    <a:pt x="844" y="297"/>
                  </a:lnTo>
                  <a:lnTo>
                    <a:pt x="838" y="302"/>
                  </a:lnTo>
                  <a:lnTo>
                    <a:pt x="832" y="302"/>
                  </a:lnTo>
                  <a:lnTo>
                    <a:pt x="824" y="308"/>
                  </a:lnTo>
                  <a:lnTo>
                    <a:pt x="818" y="305"/>
                  </a:lnTo>
                  <a:lnTo>
                    <a:pt x="814" y="310"/>
                  </a:lnTo>
                  <a:lnTo>
                    <a:pt x="806" y="317"/>
                  </a:lnTo>
                  <a:lnTo>
                    <a:pt x="796" y="328"/>
                  </a:lnTo>
                  <a:lnTo>
                    <a:pt x="789" y="331"/>
                  </a:lnTo>
                  <a:lnTo>
                    <a:pt x="779" y="331"/>
                  </a:lnTo>
                  <a:lnTo>
                    <a:pt x="772" y="326"/>
                  </a:lnTo>
                  <a:lnTo>
                    <a:pt x="771" y="322"/>
                  </a:lnTo>
                  <a:lnTo>
                    <a:pt x="755" y="334"/>
                  </a:lnTo>
                  <a:lnTo>
                    <a:pt x="747" y="335"/>
                  </a:lnTo>
                  <a:lnTo>
                    <a:pt x="744" y="343"/>
                  </a:lnTo>
                  <a:lnTo>
                    <a:pt x="732" y="344"/>
                  </a:lnTo>
                  <a:lnTo>
                    <a:pt x="723" y="341"/>
                  </a:lnTo>
                  <a:lnTo>
                    <a:pt x="723" y="311"/>
                  </a:lnTo>
                  <a:lnTo>
                    <a:pt x="715" y="311"/>
                  </a:lnTo>
                  <a:lnTo>
                    <a:pt x="713" y="302"/>
                  </a:lnTo>
                  <a:lnTo>
                    <a:pt x="705" y="301"/>
                  </a:lnTo>
                  <a:lnTo>
                    <a:pt x="687" y="266"/>
                  </a:lnTo>
                  <a:lnTo>
                    <a:pt x="672" y="271"/>
                  </a:lnTo>
                  <a:lnTo>
                    <a:pt x="664" y="269"/>
                  </a:lnTo>
                  <a:lnTo>
                    <a:pt x="664" y="249"/>
                  </a:lnTo>
                  <a:lnTo>
                    <a:pt x="655" y="237"/>
                  </a:lnTo>
                  <a:lnTo>
                    <a:pt x="646" y="240"/>
                  </a:lnTo>
                  <a:lnTo>
                    <a:pt x="642" y="231"/>
                  </a:lnTo>
                  <a:lnTo>
                    <a:pt x="642" y="224"/>
                  </a:lnTo>
                  <a:lnTo>
                    <a:pt x="639" y="213"/>
                  </a:lnTo>
                  <a:lnTo>
                    <a:pt x="639" y="208"/>
                  </a:lnTo>
                  <a:lnTo>
                    <a:pt x="630" y="202"/>
                  </a:lnTo>
                  <a:lnTo>
                    <a:pt x="624" y="203"/>
                  </a:lnTo>
                  <a:lnTo>
                    <a:pt x="617" y="200"/>
                  </a:lnTo>
                  <a:lnTo>
                    <a:pt x="606" y="200"/>
                  </a:lnTo>
                  <a:lnTo>
                    <a:pt x="593" y="186"/>
                  </a:lnTo>
                  <a:lnTo>
                    <a:pt x="591" y="188"/>
                  </a:lnTo>
                  <a:lnTo>
                    <a:pt x="591" y="196"/>
                  </a:lnTo>
                  <a:lnTo>
                    <a:pt x="581" y="194"/>
                  </a:lnTo>
                  <a:lnTo>
                    <a:pt x="574" y="192"/>
                  </a:lnTo>
                  <a:lnTo>
                    <a:pt x="567" y="195"/>
                  </a:lnTo>
                  <a:lnTo>
                    <a:pt x="568" y="174"/>
                  </a:lnTo>
                  <a:lnTo>
                    <a:pt x="564" y="165"/>
                  </a:lnTo>
                  <a:lnTo>
                    <a:pt x="556" y="168"/>
                  </a:lnTo>
                  <a:lnTo>
                    <a:pt x="550" y="166"/>
                  </a:lnTo>
                  <a:lnTo>
                    <a:pt x="545" y="153"/>
                  </a:lnTo>
                  <a:lnTo>
                    <a:pt x="537" y="148"/>
                  </a:lnTo>
                  <a:lnTo>
                    <a:pt x="524" y="147"/>
                  </a:lnTo>
                  <a:lnTo>
                    <a:pt x="515" y="148"/>
                  </a:lnTo>
                  <a:lnTo>
                    <a:pt x="513" y="144"/>
                  </a:lnTo>
                  <a:lnTo>
                    <a:pt x="509" y="148"/>
                  </a:lnTo>
                  <a:lnTo>
                    <a:pt x="507" y="156"/>
                  </a:lnTo>
                  <a:lnTo>
                    <a:pt x="500" y="164"/>
                  </a:lnTo>
                  <a:lnTo>
                    <a:pt x="496" y="164"/>
                  </a:lnTo>
                  <a:lnTo>
                    <a:pt x="496" y="176"/>
                  </a:lnTo>
                  <a:lnTo>
                    <a:pt x="495" y="182"/>
                  </a:lnTo>
                  <a:lnTo>
                    <a:pt x="483" y="183"/>
                  </a:lnTo>
                  <a:lnTo>
                    <a:pt x="477" y="178"/>
                  </a:lnTo>
                  <a:lnTo>
                    <a:pt x="464" y="182"/>
                  </a:lnTo>
                  <a:lnTo>
                    <a:pt x="462" y="189"/>
                  </a:lnTo>
                  <a:lnTo>
                    <a:pt x="455" y="190"/>
                  </a:lnTo>
                  <a:lnTo>
                    <a:pt x="454" y="194"/>
                  </a:lnTo>
                  <a:lnTo>
                    <a:pt x="450" y="194"/>
                  </a:lnTo>
                  <a:lnTo>
                    <a:pt x="448" y="190"/>
                  </a:lnTo>
                  <a:lnTo>
                    <a:pt x="440" y="195"/>
                  </a:lnTo>
                  <a:lnTo>
                    <a:pt x="436" y="191"/>
                  </a:lnTo>
                  <a:lnTo>
                    <a:pt x="435" y="186"/>
                  </a:lnTo>
                  <a:lnTo>
                    <a:pt x="438" y="177"/>
                  </a:lnTo>
                  <a:lnTo>
                    <a:pt x="435" y="171"/>
                  </a:lnTo>
                  <a:lnTo>
                    <a:pt x="432" y="162"/>
                  </a:lnTo>
                  <a:lnTo>
                    <a:pt x="428" y="159"/>
                  </a:lnTo>
                  <a:lnTo>
                    <a:pt x="429" y="152"/>
                  </a:lnTo>
                  <a:lnTo>
                    <a:pt x="429" y="149"/>
                  </a:lnTo>
                  <a:lnTo>
                    <a:pt x="429" y="142"/>
                  </a:lnTo>
                  <a:lnTo>
                    <a:pt x="429" y="135"/>
                  </a:lnTo>
                  <a:lnTo>
                    <a:pt x="435" y="126"/>
                  </a:lnTo>
                  <a:lnTo>
                    <a:pt x="432" y="115"/>
                  </a:lnTo>
                  <a:lnTo>
                    <a:pt x="429" y="106"/>
                  </a:lnTo>
                  <a:lnTo>
                    <a:pt x="423" y="109"/>
                  </a:lnTo>
                  <a:lnTo>
                    <a:pt x="419" y="103"/>
                  </a:lnTo>
                  <a:lnTo>
                    <a:pt x="413" y="100"/>
                  </a:lnTo>
                  <a:lnTo>
                    <a:pt x="405" y="102"/>
                  </a:lnTo>
                  <a:lnTo>
                    <a:pt x="398" y="109"/>
                  </a:lnTo>
                  <a:lnTo>
                    <a:pt x="396" y="115"/>
                  </a:lnTo>
                  <a:lnTo>
                    <a:pt x="399" y="120"/>
                  </a:lnTo>
                  <a:lnTo>
                    <a:pt x="401" y="129"/>
                  </a:lnTo>
                  <a:lnTo>
                    <a:pt x="375" y="159"/>
                  </a:lnTo>
                  <a:lnTo>
                    <a:pt x="364" y="165"/>
                  </a:lnTo>
                  <a:lnTo>
                    <a:pt x="353" y="174"/>
                  </a:lnTo>
                  <a:lnTo>
                    <a:pt x="344" y="186"/>
                  </a:lnTo>
                  <a:lnTo>
                    <a:pt x="328" y="180"/>
                  </a:lnTo>
                  <a:lnTo>
                    <a:pt x="322" y="185"/>
                  </a:lnTo>
                  <a:lnTo>
                    <a:pt x="316" y="188"/>
                  </a:lnTo>
                  <a:lnTo>
                    <a:pt x="302" y="189"/>
                  </a:lnTo>
                  <a:lnTo>
                    <a:pt x="297" y="185"/>
                  </a:lnTo>
                  <a:lnTo>
                    <a:pt x="296" y="174"/>
                  </a:lnTo>
                  <a:lnTo>
                    <a:pt x="297" y="171"/>
                  </a:lnTo>
                  <a:lnTo>
                    <a:pt x="293" y="162"/>
                  </a:lnTo>
                  <a:lnTo>
                    <a:pt x="279" y="164"/>
                  </a:lnTo>
                  <a:lnTo>
                    <a:pt x="262" y="158"/>
                  </a:lnTo>
                  <a:lnTo>
                    <a:pt x="238" y="161"/>
                  </a:lnTo>
                  <a:lnTo>
                    <a:pt x="236" y="158"/>
                  </a:lnTo>
                  <a:lnTo>
                    <a:pt x="237" y="152"/>
                  </a:lnTo>
                  <a:lnTo>
                    <a:pt x="225" y="155"/>
                  </a:lnTo>
                  <a:lnTo>
                    <a:pt x="213" y="148"/>
                  </a:lnTo>
                  <a:lnTo>
                    <a:pt x="214" y="139"/>
                  </a:lnTo>
                  <a:lnTo>
                    <a:pt x="212" y="136"/>
                  </a:lnTo>
                  <a:lnTo>
                    <a:pt x="213" y="132"/>
                  </a:lnTo>
                  <a:lnTo>
                    <a:pt x="219" y="129"/>
                  </a:lnTo>
                  <a:lnTo>
                    <a:pt x="220" y="123"/>
                  </a:lnTo>
                  <a:lnTo>
                    <a:pt x="221" y="114"/>
                  </a:lnTo>
                  <a:lnTo>
                    <a:pt x="213" y="103"/>
                  </a:lnTo>
                  <a:lnTo>
                    <a:pt x="209" y="106"/>
                  </a:lnTo>
                  <a:lnTo>
                    <a:pt x="201" y="106"/>
                  </a:lnTo>
                  <a:lnTo>
                    <a:pt x="190" y="108"/>
                  </a:lnTo>
                  <a:lnTo>
                    <a:pt x="188" y="113"/>
                  </a:lnTo>
                  <a:lnTo>
                    <a:pt x="167" y="111"/>
                  </a:lnTo>
                  <a:lnTo>
                    <a:pt x="158" y="105"/>
                  </a:lnTo>
                  <a:lnTo>
                    <a:pt x="145" y="107"/>
                  </a:lnTo>
                  <a:lnTo>
                    <a:pt x="142" y="109"/>
                  </a:lnTo>
                  <a:lnTo>
                    <a:pt x="141" y="123"/>
                  </a:lnTo>
                  <a:lnTo>
                    <a:pt x="134" y="121"/>
                  </a:lnTo>
                  <a:lnTo>
                    <a:pt x="133" y="111"/>
                  </a:lnTo>
                  <a:lnTo>
                    <a:pt x="131" y="107"/>
                  </a:lnTo>
                  <a:lnTo>
                    <a:pt x="131" y="95"/>
                  </a:lnTo>
                  <a:lnTo>
                    <a:pt x="137" y="88"/>
                  </a:lnTo>
                  <a:lnTo>
                    <a:pt x="139" y="82"/>
                  </a:lnTo>
                  <a:lnTo>
                    <a:pt x="137" y="78"/>
                  </a:lnTo>
                  <a:lnTo>
                    <a:pt x="136" y="78"/>
                  </a:lnTo>
                  <a:lnTo>
                    <a:pt x="133" y="77"/>
                  </a:lnTo>
                  <a:lnTo>
                    <a:pt x="130" y="78"/>
                  </a:lnTo>
                  <a:lnTo>
                    <a:pt x="127" y="82"/>
                  </a:lnTo>
                  <a:lnTo>
                    <a:pt x="124" y="84"/>
                  </a:lnTo>
                  <a:lnTo>
                    <a:pt x="124" y="90"/>
                  </a:lnTo>
                  <a:lnTo>
                    <a:pt x="123" y="94"/>
                  </a:lnTo>
                  <a:lnTo>
                    <a:pt x="122" y="95"/>
                  </a:lnTo>
                  <a:lnTo>
                    <a:pt x="115" y="93"/>
                  </a:lnTo>
                  <a:lnTo>
                    <a:pt x="113" y="89"/>
                  </a:lnTo>
                  <a:lnTo>
                    <a:pt x="113" y="78"/>
                  </a:lnTo>
                  <a:lnTo>
                    <a:pt x="106" y="78"/>
                  </a:lnTo>
                  <a:lnTo>
                    <a:pt x="106" y="84"/>
                  </a:lnTo>
                  <a:lnTo>
                    <a:pt x="104" y="84"/>
                  </a:lnTo>
                  <a:lnTo>
                    <a:pt x="100" y="84"/>
                  </a:lnTo>
                  <a:lnTo>
                    <a:pt x="98" y="72"/>
                  </a:lnTo>
                  <a:lnTo>
                    <a:pt x="94" y="70"/>
                  </a:lnTo>
                  <a:lnTo>
                    <a:pt x="94" y="63"/>
                  </a:lnTo>
                  <a:lnTo>
                    <a:pt x="92" y="58"/>
                  </a:lnTo>
                  <a:lnTo>
                    <a:pt x="88" y="57"/>
                  </a:lnTo>
                  <a:lnTo>
                    <a:pt x="86" y="58"/>
                  </a:lnTo>
                  <a:lnTo>
                    <a:pt x="85" y="60"/>
                  </a:lnTo>
                  <a:lnTo>
                    <a:pt x="84" y="69"/>
                  </a:lnTo>
                  <a:lnTo>
                    <a:pt x="82" y="73"/>
                  </a:lnTo>
                  <a:lnTo>
                    <a:pt x="80" y="76"/>
                  </a:lnTo>
                  <a:lnTo>
                    <a:pt x="78" y="76"/>
                  </a:lnTo>
                  <a:lnTo>
                    <a:pt x="76" y="69"/>
                  </a:lnTo>
                  <a:lnTo>
                    <a:pt x="75" y="69"/>
                  </a:lnTo>
                  <a:lnTo>
                    <a:pt x="72" y="70"/>
                  </a:lnTo>
                  <a:lnTo>
                    <a:pt x="73" y="64"/>
                  </a:lnTo>
                  <a:lnTo>
                    <a:pt x="66" y="63"/>
                  </a:lnTo>
                  <a:lnTo>
                    <a:pt x="66" y="52"/>
                  </a:lnTo>
                  <a:lnTo>
                    <a:pt x="66" y="45"/>
                  </a:lnTo>
                  <a:lnTo>
                    <a:pt x="67" y="39"/>
                  </a:lnTo>
                  <a:lnTo>
                    <a:pt x="66" y="36"/>
                  </a:lnTo>
                  <a:lnTo>
                    <a:pt x="63" y="34"/>
                  </a:lnTo>
                  <a:lnTo>
                    <a:pt x="56" y="31"/>
                  </a:lnTo>
                  <a:lnTo>
                    <a:pt x="50" y="24"/>
                  </a:lnTo>
                  <a:lnTo>
                    <a:pt x="37" y="5"/>
                  </a:lnTo>
                  <a:lnTo>
                    <a:pt x="34" y="4"/>
                  </a:lnTo>
                  <a:lnTo>
                    <a:pt x="31" y="4"/>
                  </a:lnTo>
                  <a:lnTo>
                    <a:pt x="27" y="8"/>
                  </a:lnTo>
                  <a:lnTo>
                    <a:pt x="22" y="11"/>
                  </a:lnTo>
                  <a:lnTo>
                    <a:pt x="6" y="11"/>
                  </a:lnTo>
                  <a:lnTo>
                    <a:pt x="1" y="10"/>
                  </a:lnTo>
                  <a:lnTo>
                    <a:pt x="0" y="8"/>
                  </a:lnTo>
                  <a:lnTo>
                    <a:pt x="0" y="6"/>
                  </a:lnTo>
                  <a:lnTo>
                    <a:pt x="2" y="5"/>
                  </a:lnTo>
                  <a:lnTo>
                    <a:pt x="6" y="2"/>
                  </a:lnTo>
                  <a:lnTo>
                    <a:pt x="7" y="0"/>
                  </a:lnTo>
                </a:path>
              </a:pathLst>
            </a:custGeom>
            <a:noFill/>
            <a:ln w="158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pl-PL"/>
            </a:p>
          </p:txBody>
        </p:sp>
        <p:sp>
          <p:nvSpPr>
            <p:cNvPr id="307" name="Freeform 102">
              <a:extLst>
                <a:ext uri="{FF2B5EF4-FFF2-40B4-BE49-F238E27FC236}">
                  <a16:creationId xmlns:a16="http://schemas.microsoft.com/office/drawing/2014/main" id="{9B9253EF-9846-C284-AB34-48CFBAD52151}"/>
                </a:ext>
              </a:extLst>
            </p:cNvPr>
            <p:cNvSpPr>
              <a:spLocks/>
            </p:cNvSpPr>
            <p:nvPr/>
          </p:nvSpPr>
          <p:spPr bwMode="auto">
            <a:xfrm>
              <a:off x="1617" y="2435"/>
              <a:ext cx="754" cy="539"/>
            </a:xfrm>
            <a:custGeom>
              <a:avLst/>
              <a:gdLst>
                <a:gd name="T0" fmla="*/ 0 w 1509"/>
                <a:gd name="T1" fmla="*/ 1 h 1078"/>
                <a:gd name="T2" fmla="*/ 0 w 1509"/>
                <a:gd name="T3" fmla="*/ 1 h 1078"/>
                <a:gd name="T4" fmla="*/ 0 w 1509"/>
                <a:gd name="T5" fmla="*/ 1 h 1078"/>
                <a:gd name="T6" fmla="*/ 0 w 1509"/>
                <a:gd name="T7" fmla="*/ 1 h 1078"/>
                <a:gd name="T8" fmla="*/ 0 w 1509"/>
                <a:gd name="T9" fmla="*/ 1 h 1078"/>
                <a:gd name="T10" fmla="*/ 0 w 1509"/>
                <a:gd name="T11" fmla="*/ 1 h 1078"/>
                <a:gd name="T12" fmla="*/ 0 w 1509"/>
                <a:gd name="T13" fmla="*/ 1 h 1078"/>
                <a:gd name="T14" fmla="*/ 0 w 1509"/>
                <a:gd name="T15" fmla="*/ 1 h 1078"/>
                <a:gd name="T16" fmla="*/ 0 w 1509"/>
                <a:gd name="T17" fmla="*/ 1 h 1078"/>
                <a:gd name="T18" fmla="*/ 0 w 1509"/>
                <a:gd name="T19" fmla="*/ 1 h 1078"/>
                <a:gd name="T20" fmla="*/ 0 w 1509"/>
                <a:gd name="T21" fmla="*/ 1 h 1078"/>
                <a:gd name="T22" fmla="*/ 0 w 1509"/>
                <a:gd name="T23" fmla="*/ 1 h 1078"/>
                <a:gd name="T24" fmla="*/ 0 w 1509"/>
                <a:gd name="T25" fmla="*/ 1 h 1078"/>
                <a:gd name="T26" fmla="*/ 0 w 1509"/>
                <a:gd name="T27" fmla="*/ 1 h 1078"/>
                <a:gd name="T28" fmla="*/ 0 w 1509"/>
                <a:gd name="T29" fmla="*/ 1 h 1078"/>
                <a:gd name="T30" fmla="*/ 0 w 1509"/>
                <a:gd name="T31" fmla="*/ 1 h 1078"/>
                <a:gd name="T32" fmla="*/ 0 w 1509"/>
                <a:gd name="T33" fmla="*/ 1 h 1078"/>
                <a:gd name="T34" fmla="*/ 0 w 1509"/>
                <a:gd name="T35" fmla="*/ 1 h 1078"/>
                <a:gd name="T36" fmla="*/ 0 w 1509"/>
                <a:gd name="T37" fmla="*/ 1 h 1078"/>
                <a:gd name="T38" fmla="*/ 0 w 1509"/>
                <a:gd name="T39" fmla="*/ 1 h 1078"/>
                <a:gd name="T40" fmla="*/ 0 w 1509"/>
                <a:gd name="T41" fmla="*/ 1 h 1078"/>
                <a:gd name="T42" fmla="*/ 0 w 1509"/>
                <a:gd name="T43" fmla="*/ 1 h 1078"/>
                <a:gd name="T44" fmla="*/ 0 w 1509"/>
                <a:gd name="T45" fmla="*/ 1 h 1078"/>
                <a:gd name="T46" fmla="*/ 0 w 1509"/>
                <a:gd name="T47" fmla="*/ 1 h 1078"/>
                <a:gd name="T48" fmla="*/ 0 w 1509"/>
                <a:gd name="T49" fmla="*/ 1 h 1078"/>
                <a:gd name="T50" fmla="*/ 0 w 1509"/>
                <a:gd name="T51" fmla="*/ 1 h 1078"/>
                <a:gd name="T52" fmla="*/ 0 w 1509"/>
                <a:gd name="T53" fmla="*/ 1 h 1078"/>
                <a:gd name="T54" fmla="*/ 0 w 1509"/>
                <a:gd name="T55" fmla="*/ 1 h 1078"/>
                <a:gd name="T56" fmla="*/ 0 w 1509"/>
                <a:gd name="T57" fmla="*/ 1 h 1078"/>
                <a:gd name="T58" fmla="*/ 0 w 1509"/>
                <a:gd name="T59" fmla="*/ 1 h 1078"/>
                <a:gd name="T60" fmla="*/ 0 w 1509"/>
                <a:gd name="T61" fmla="*/ 1 h 1078"/>
                <a:gd name="T62" fmla="*/ 0 w 1509"/>
                <a:gd name="T63" fmla="*/ 1 h 1078"/>
                <a:gd name="T64" fmla="*/ 0 w 1509"/>
                <a:gd name="T65" fmla="*/ 1 h 1078"/>
                <a:gd name="T66" fmla="*/ 0 w 1509"/>
                <a:gd name="T67" fmla="*/ 1 h 1078"/>
                <a:gd name="T68" fmla="*/ 0 w 1509"/>
                <a:gd name="T69" fmla="*/ 1 h 1078"/>
                <a:gd name="T70" fmla="*/ 0 w 1509"/>
                <a:gd name="T71" fmla="*/ 1 h 1078"/>
                <a:gd name="T72" fmla="*/ 0 w 1509"/>
                <a:gd name="T73" fmla="*/ 1 h 1078"/>
                <a:gd name="T74" fmla="*/ 0 w 1509"/>
                <a:gd name="T75" fmla="*/ 1 h 1078"/>
                <a:gd name="T76" fmla="*/ 0 w 1509"/>
                <a:gd name="T77" fmla="*/ 1 h 1078"/>
                <a:gd name="T78" fmla="*/ 0 w 1509"/>
                <a:gd name="T79" fmla="*/ 1 h 1078"/>
                <a:gd name="T80" fmla="*/ 0 w 1509"/>
                <a:gd name="T81" fmla="*/ 1 h 1078"/>
                <a:gd name="T82" fmla="*/ 0 w 1509"/>
                <a:gd name="T83" fmla="*/ 1 h 1078"/>
                <a:gd name="T84" fmla="*/ 0 w 1509"/>
                <a:gd name="T85" fmla="*/ 1 h 1078"/>
                <a:gd name="T86" fmla="*/ 0 w 1509"/>
                <a:gd name="T87" fmla="*/ 1 h 1078"/>
                <a:gd name="T88" fmla="*/ 0 w 1509"/>
                <a:gd name="T89" fmla="*/ 1 h 1078"/>
                <a:gd name="T90" fmla="*/ 0 w 1509"/>
                <a:gd name="T91" fmla="*/ 1 h 1078"/>
                <a:gd name="T92" fmla="*/ 0 w 1509"/>
                <a:gd name="T93" fmla="*/ 1 h 1078"/>
                <a:gd name="T94" fmla="*/ 0 w 1509"/>
                <a:gd name="T95" fmla="*/ 1 h 1078"/>
                <a:gd name="T96" fmla="*/ 0 w 1509"/>
                <a:gd name="T97" fmla="*/ 1 h 1078"/>
                <a:gd name="T98" fmla="*/ 0 w 1509"/>
                <a:gd name="T99" fmla="*/ 1 h 1078"/>
                <a:gd name="T100" fmla="*/ 0 w 1509"/>
                <a:gd name="T101" fmla="*/ 1 h 1078"/>
                <a:gd name="T102" fmla="*/ 0 w 1509"/>
                <a:gd name="T103" fmla="*/ 1 h 1078"/>
                <a:gd name="T104" fmla="*/ 0 w 1509"/>
                <a:gd name="T105" fmla="*/ 1 h 1078"/>
                <a:gd name="T106" fmla="*/ 0 w 1509"/>
                <a:gd name="T107" fmla="*/ 1 h 1078"/>
                <a:gd name="T108" fmla="*/ 0 w 1509"/>
                <a:gd name="T109" fmla="*/ 1 h 1078"/>
                <a:gd name="T110" fmla="*/ 0 w 1509"/>
                <a:gd name="T111" fmla="*/ 1 h 1078"/>
                <a:gd name="T112" fmla="*/ 0 w 1509"/>
                <a:gd name="T113" fmla="*/ 1 h 1078"/>
                <a:gd name="T114" fmla="*/ 0 w 1509"/>
                <a:gd name="T115" fmla="*/ 1 h 1078"/>
                <a:gd name="T116" fmla="*/ 0 w 1509"/>
                <a:gd name="T117" fmla="*/ 1 h 1078"/>
                <a:gd name="T118" fmla="*/ 0 w 1509"/>
                <a:gd name="T119" fmla="*/ 1 h 1078"/>
                <a:gd name="T120" fmla="*/ 0 w 1509"/>
                <a:gd name="T121" fmla="*/ 1 h 1078"/>
                <a:gd name="T122" fmla="*/ 0 w 1509"/>
                <a:gd name="T123" fmla="*/ 1 h 1078"/>
                <a:gd name="T124" fmla="*/ 0 w 1509"/>
                <a:gd name="T125" fmla="*/ 1 h 107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509"/>
                <a:gd name="T190" fmla="*/ 0 h 1078"/>
                <a:gd name="T191" fmla="*/ 1509 w 1509"/>
                <a:gd name="T192" fmla="*/ 1078 h 1078"/>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509" h="1078">
                  <a:moveTo>
                    <a:pt x="0" y="0"/>
                  </a:moveTo>
                  <a:lnTo>
                    <a:pt x="2" y="11"/>
                  </a:lnTo>
                  <a:lnTo>
                    <a:pt x="5" y="24"/>
                  </a:lnTo>
                  <a:lnTo>
                    <a:pt x="10" y="28"/>
                  </a:lnTo>
                  <a:lnTo>
                    <a:pt x="16" y="30"/>
                  </a:lnTo>
                  <a:lnTo>
                    <a:pt x="26" y="32"/>
                  </a:lnTo>
                  <a:lnTo>
                    <a:pt x="34" y="34"/>
                  </a:lnTo>
                  <a:lnTo>
                    <a:pt x="38" y="38"/>
                  </a:lnTo>
                  <a:lnTo>
                    <a:pt x="41" y="48"/>
                  </a:lnTo>
                  <a:lnTo>
                    <a:pt x="44" y="59"/>
                  </a:lnTo>
                  <a:lnTo>
                    <a:pt x="48" y="62"/>
                  </a:lnTo>
                  <a:lnTo>
                    <a:pt x="56" y="64"/>
                  </a:lnTo>
                  <a:lnTo>
                    <a:pt x="64" y="65"/>
                  </a:lnTo>
                  <a:lnTo>
                    <a:pt x="69" y="62"/>
                  </a:lnTo>
                  <a:lnTo>
                    <a:pt x="74" y="59"/>
                  </a:lnTo>
                  <a:lnTo>
                    <a:pt x="78" y="55"/>
                  </a:lnTo>
                  <a:lnTo>
                    <a:pt x="85" y="53"/>
                  </a:lnTo>
                  <a:lnTo>
                    <a:pt x="93" y="42"/>
                  </a:lnTo>
                  <a:lnTo>
                    <a:pt x="96" y="38"/>
                  </a:lnTo>
                  <a:lnTo>
                    <a:pt x="100" y="37"/>
                  </a:lnTo>
                  <a:lnTo>
                    <a:pt x="107" y="36"/>
                  </a:lnTo>
                  <a:lnTo>
                    <a:pt x="117" y="34"/>
                  </a:lnTo>
                  <a:lnTo>
                    <a:pt x="126" y="37"/>
                  </a:lnTo>
                  <a:lnTo>
                    <a:pt x="127" y="41"/>
                  </a:lnTo>
                  <a:lnTo>
                    <a:pt x="131" y="50"/>
                  </a:lnTo>
                  <a:lnTo>
                    <a:pt x="133" y="54"/>
                  </a:lnTo>
                  <a:lnTo>
                    <a:pt x="133" y="56"/>
                  </a:lnTo>
                  <a:lnTo>
                    <a:pt x="136" y="56"/>
                  </a:lnTo>
                  <a:lnTo>
                    <a:pt x="138" y="72"/>
                  </a:lnTo>
                  <a:lnTo>
                    <a:pt x="141" y="72"/>
                  </a:lnTo>
                  <a:lnTo>
                    <a:pt x="141" y="82"/>
                  </a:lnTo>
                  <a:lnTo>
                    <a:pt x="143" y="88"/>
                  </a:lnTo>
                  <a:lnTo>
                    <a:pt x="133" y="91"/>
                  </a:lnTo>
                  <a:lnTo>
                    <a:pt x="137" y="98"/>
                  </a:lnTo>
                  <a:lnTo>
                    <a:pt x="139" y="100"/>
                  </a:lnTo>
                  <a:lnTo>
                    <a:pt x="136" y="103"/>
                  </a:lnTo>
                  <a:lnTo>
                    <a:pt x="136" y="104"/>
                  </a:lnTo>
                  <a:lnTo>
                    <a:pt x="139" y="107"/>
                  </a:lnTo>
                  <a:lnTo>
                    <a:pt x="136" y="113"/>
                  </a:lnTo>
                  <a:lnTo>
                    <a:pt x="136" y="117"/>
                  </a:lnTo>
                  <a:lnTo>
                    <a:pt x="137" y="118"/>
                  </a:lnTo>
                  <a:lnTo>
                    <a:pt x="141" y="118"/>
                  </a:lnTo>
                  <a:lnTo>
                    <a:pt x="142" y="120"/>
                  </a:lnTo>
                  <a:lnTo>
                    <a:pt x="145" y="123"/>
                  </a:lnTo>
                  <a:lnTo>
                    <a:pt x="144" y="129"/>
                  </a:lnTo>
                  <a:lnTo>
                    <a:pt x="141" y="130"/>
                  </a:lnTo>
                  <a:lnTo>
                    <a:pt x="137" y="130"/>
                  </a:lnTo>
                  <a:lnTo>
                    <a:pt x="137" y="132"/>
                  </a:lnTo>
                  <a:lnTo>
                    <a:pt x="141" y="132"/>
                  </a:lnTo>
                  <a:lnTo>
                    <a:pt x="142" y="132"/>
                  </a:lnTo>
                  <a:lnTo>
                    <a:pt x="143" y="135"/>
                  </a:lnTo>
                  <a:lnTo>
                    <a:pt x="141" y="135"/>
                  </a:lnTo>
                  <a:lnTo>
                    <a:pt x="132" y="139"/>
                  </a:lnTo>
                  <a:lnTo>
                    <a:pt x="127" y="141"/>
                  </a:lnTo>
                  <a:lnTo>
                    <a:pt x="125" y="142"/>
                  </a:lnTo>
                  <a:lnTo>
                    <a:pt x="123" y="149"/>
                  </a:lnTo>
                  <a:lnTo>
                    <a:pt x="119" y="156"/>
                  </a:lnTo>
                  <a:lnTo>
                    <a:pt x="119" y="162"/>
                  </a:lnTo>
                  <a:lnTo>
                    <a:pt x="120" y="166"/>
                  </a:lnTo>
                  <a:lnTo>
                    <a:pt x="124" y="161"/>
                  </a:lnTo>
                  <a:lnTo>
                    <a:pt x="127" y="161"/>
                  </a:lnTo>
                  <a:lnTo>
                    <a:pt x="151" y="166"/>
                  </a:lnTo>
                  <a:lnTo>
                    <a:pt x="155" y="162"/>
                  </a:lnTo>
                  <a:lnTo>
                    <a:pt x="159" y="162"/>
                  </a:lnTo>
                  <a:lnTo>
                    <a:pt x="162" y="166"/>
                  </a:lnTo>
                  <a:lnTo>
                    <a:pt x="163" y="167"/>
                  </a:lnTo>
                  <a:lnTo>
                    <a:pt x="165" y="167"/>
                  </a:lnTo>
                  <a:lnTo>
                    <a:pt x="166" y="171"/>
                  </a:lnTo>
                  <a:lnTo>
                    <a:pt x="174" y="179"/>
                  </a:lnTo>
                  <a:lnTo>
                    <a:pt x="179" y="179"/>
                  </a:lnTo>
                  <a:lnTo>
                    <a:pt x="189" y="177"/>
                  </a:lnTo>
                  <a:lnTo>
                    <a:pt x="190" y="184"/>
                  </a:lnTo>
                  <a:lnTo>
                    <a:pt x="197" y="193"/>
                  </a:lnTo>
                  <a:lnTo>
                    <a:pt x="197" y="197"/>
                  </a:lnTo>
                  <a:lnTo>
                    <a:pt x="196" y="211"/>
                  </a:lnTo>
                  <a:lnTo>
                    <a:pt x="210" y="201"/>
                  </a:lnTo>
                  <a:lnTo>
                    <a:pt x="217" y="192"/>
                  </a:lnTo>
                  <a:lnTo>
                    <a:pt x="225" y="173"/>
                  </a:lnTo>
                  <a:lnTo>
                    <a:pt x="232" y="154"/>
                  </a:lnTo>
                  <a:lnTo>
                    <a:pt x="237" y="145"/>
                  </a:lnTo>
                  <a:lnTo>
                    <a:pt x="241" y="143"/>
                  </a:lnTo>
                  <a:lnTo>
                    <a:pt x="245" y="143"/>
                  </a:lnTo>
                  <a:lnTo>
                    <a:pt x="249" y="145"/>
                  </a:lnTo>
                  <a:lnTo>
                    <a:pt x="250" y="150"/>
                  </a:lnTo>
                  <a:lnTo>
                    <a:pt x="252" y="153"/>
                  </a:lnTo>
                  <a:lnTo>
                    <a:pt x="263" y="153"/>
                  </a:lnTo>
                  <a:lnTo>
                    <a:pt x="268" y="153"/>
                  </a:lnTo>
                  <a:lnTo>
                    <a:pt x="277" y="160"/>
                  </a:lnTo>
                  <a:lnTo>
                    <a:pt x="287" y="167"/>
                  </a:lnTo>
                  <a:lnTo>
                    <a:pt x="298" y="174"/>
                  </a:lnTo>
                  <a:lnTo>
                    <a:pt x="312" y="178"/>
                  </a:lnTo>
                  <a:lnTo>
                    <a:pt x="313" y="180"/>
                  </a:lnTo>
                  <a:lnTo>
                    <a:pt x="313" y="183"/>
                  </a:lnTo>
                  <a:lnTo>
                    <a:pt x="309" y="189"/>
                  </a:lnTo>
                  <a:lnTo>
                    <a:pt x="307" y="192"/>
                  </a:lnTo>
                  <a:lnTo>
                    <a:pt x="309" y="196"/>
                  </a:lnTo>
                  <a:lnTo>
                    <a:pt x="312" y="199"/>
                  </a:lnTo>
                  <a:lnTo>
                    <a:pt x="329" y="208"/>
                  </a:lnTo>
                  <a:lnTo>
                    <a:pt x="337" y="211"/>
                  </a:lnTo>
                  <a:lnTo>
                    <a:pt x="342" y="217"/>
                  </a:lnTo>
                  <a:lnTo>
                    <a:pt x="343" y="222"/>
                  </a:lnTo>
                  <a:lnTo>
                    <a:pt x="343" y="228"/>
                  </a:lnTo>
                  <a:lnTo>
                    <a:pt x="343" y="233"/>
                  </a:lnTo>
                  <a:lnTo>
                    <a:pt x="350" y="236"/>
                  </a:lnTo>
                  <a:lnTo>
                    <a:pt x="354" y="239"/>
                  </a:lnTo>
                  <a:lnTo>
                    <a:pt x="355" y="245"/>
                  </a:lnTo>
                  <a:lnTo>
                    <a:pt x="356" y="260"/>
                  </a:lnTo>
                  <a:lnTo>
                    <a:pt x="353" y="281"/>
                  </a:lnTo>
                  <a:lnTo>
                    <a:pt x="353" y="286"/>
                  </a:lnTo>
                  <a:lnTo>
                    <a:pt x="356" y="291"/>
                  </a:lnTo>
                  <a:lnTo>
                    <a:pt x="360" y="294"/>
                  </a:lnTo>
                  <a:lnTo>
                    <a:pt x="368" y="297"/>
                  </a:lnTo>
                  <a:lnTo>
                    <a:pt x="379" y="294"/>
                  </a:lnTo>
                  <a:lnTo>
                    <a:pt x="394" y="292"/>
                  </a:lnTo>
                  <a:lnTo>
                    <a:pt x="404" y="291"/>
                  </a:lnTo>
                  <a:lnTo>
                    <a:pt x="415" y="292"/>
                  </a:lnTo>
                  <a:lnTo>
                    <a:pt x="449" y="298"/>
                  </a:lnTo>
                  <a:lnTo>
                    <a:pt x="464" y="299"/>
                  </a:lnTo>
                  <a:lnTo>
                    <a:pt x="464" y="308"/>
                  </a:lnTo>
                  <a:lnTo>
                    <a:pt x="474" y="308"/>
                  </a:lnTo>
                  <a:lnTo>
                    <a:pt x="480" y="310"/>
                  </a:lnTo>
                  <a:lnTo>
                    <a:pt x="481" y="316"/>
                  </a:lnTo>
                  <a:lnTo>
                    <a:pt x="487" y="323"/>
                  </a:lnTo>
                  <a:lnTo>
                    <a:pt x="502" y="330"/>
                  </a:lnTo>
                  <a:lnTo>
                    <a:pt x="510" y="333"/>
                  </a:lnTo>
                  <a:lnTo>
                    <a:pt x="512" y="332"/>
                  </a:lnTo>
                  <a:lnTo>
                    <a:pt x="522" y="328"/>
                  </a:lnTo>
                  <a:lnTo>
                    <a:pt x="526" y="329"/>
                  </a:lnTo>
                  <a:lnTo>
                    <a:pt x="529" y="330"/>
                  </a:lnTo>
                  <a:lnTo>
                    <a:pt x="532" y="335"/>
                  </a:lnTo>
                  <a:lnTo>
                    <a:pt x="532" y="348"/>
                  </a:lnTo>
                  <a:lnTo>
                    <a:pt x="533" y="354"/>
                  </a:lnTo>
                  <a:lnTo>
                    <a:pt x="535" y="362"/>
                  </a:lnTo>
                  <a:lnTo>
                    <a:pt x="541" y="369"/>
                  </a:lnTo>
                  <a:lnTo>
                    <a:pt x="552" y="376"/>
                  </a:lnTo>
                  <a:lnTo>
                    <a:pt x="558" y="379"/>
                  </a:lnTo>
                  <a:lnTo>
                    <a:pt x="559" y="387"/>
                  </a:lnTo>
                  <a:lnTo>
                    <a:pt x="557" y="392"/>
                  </a:lnTo>
                  <a:lnTo>
                    <a:pt x="555" y="395"/>
                  </a:lnTo>
                  <a:lnTo>
                    <a:pt x="557" y="400"/>
                  </a:lnTo>
                  <a:lnTo>
                    <a:pt x="554" y="401"/>
                  </a:lnTo>
                  <a:lnTo>
                    <a:pt x="549" y="401"/>
                  </a:lnTo>
                  <a:lnTo>
                    <a:pt x="547" y="405"/>
                  </a:lnTo>
                  <a:lnTo>
                    <a:pt x="547" y="409"/>
                  </a:lnTo>
                  <a:lnTo>
                    <a:pt x="551" y="412"/>
                  </a:lnTo>
                  <a:lnTo>
                    <a:pt x="551" y="415"/>
                  </a:lnTo>
                  <a:lnTo>
                    <a:pt x="548" y="416"/>
                  </a:lnTo>
                  <a:lnTo>
                    <a:pt x="545" y="417"/>
                  </a:lnTo>
                  <a:lnTo>
                    <a:pt x="541" y="419"/>
                  </a:lnTo>
                  <a:lnTo>
                    <a:pt x="539" y="424"/>
                  </a:lnTo>
                  <a:lnTo>
                    <a:pt x="539" y="428"/>
                  </a:lnTo>
                  <a:lnTo>
                    <a:pt x="541" y="433"/>
                  </a:lnTo>
                  <a:lnTo>
                    <a:pt x="542" y="437"/>
                  </a:lnTo>
                  <a:lnTo>
                    <a:pt x="540" y="441"/>
                  </a:lnTo>
                  <a:lnTo>
                    <a:pt x="540" y="445"/>
                  </a:lnTo>
                  <a:lnTo>
                    <a:pt x="542" y="447"/>
                  </a:lnTo>
                  <a:lnTo>
                    <a:pt x="545" y="448"/>
                  </a:lnTo>
                  <a:lnTo>
                    <a:pt x="552" y="447"/>
                  </a:lnTo>
                  <a:lnTo>
                    <a:pt x="560" y="447"/>
                  </a:lnTo>
                  <a:lnTo>
                    <a:pt x="567" y="452"/>
                  </a:lnTo>
                  <a:lnTo>
                    <a:pt x="566" y="458"/>
                  </a:lnTo>
                  <a:lnTo>
                    <a:pt x="590" y="455"/>
                  </a:lnTo>
                  <a:lnTo>
                    <a:pt x="614" y="454"/>
                  </a:lnTo>
                  <a:lnTo>
                    <a:pt x="615" y="457"/>
                  </a:lnTo>
                  <a:lnTo>
                    <a:pt x="615" y="463"/>
                  </a:lnTo>
                  <a:lnTo>
                    <a:pt x="617" y="464"/>
                  </a:lnTo>
                  <a:lnTo>
                    <a:pt x="620" y="464"/>
                  </a:lnTo>
                  <a:lnTo>
                    <a:pt x="625" y="463"/>
                  </a:lnTo>
                  <a:lnTo>
                    <a:pt x="637" y="457"/>
                  </a:lnTo>
                  <a:lnTo>
                    <a:pt x="641" y="457"/>
                  </a:lnTo>
                  <a:lnTo>
                    <a:pt x="645" y="459"/>
                  </a:lnTo>
                  <a:lnTo>
                    <a:pt x="642" y="469"/>
                  </a:lnTo>
                  <a:lnTo>
                    <a:pt x="650" y="484"/>
                  </a:lnTo>
                  <a:lnTo>
                    <a:pt x="654" y="489"/>
                  </a:lnTo>
                  <a:lnTo>
                    <a:pt x="657" y="490"/>
                  </a:lnTo>
                  <a:lnTo>
                    <a:pt x="665" y="494"/>
                  </a:lnTo>
                  <a:lnTo>
                    <a:pt x="666" y="498"/>
                  </a:lnTo>
                  <a:lnTo>
                    <a:pt x="666" y="504"/>
                  </a:lnTo>
                  <a:lnTo>
                    <a:pt x="667" y="513"/>
                  </a:lnTo>
                  <a:lnTo>
                    <a:pt x="672" y="518"/>
                  </a:lnTo>
                  <a:lnTo>
                    <a:pt x="683" y="519"/>
                  </a:lnTo>
                  <a:lnTo>
                    <a:pt x="687" y="523"/>
                  </a:lnTo>
                  <a:lnTo>
                    <a:pt x="695" y="534"/>
                  </a:lnTo>
                  <a:lnTo>
                    <a:pt x="707" y="548"/>
                  </a:lnTo>
                  <a:lnTo>
                    <a:pt x="716" y="544"/>
                  </a:lnTo>
                  <a:lnTo>
                    <a:pt x="722" y="546"/>
                  </a:lnTo>
                  <a:lnTo>
                    <a:pt x="733" y="544"/>
                  </a:lnTo>
                  <a:lnTo>
                    <a:pt x="739" y="543"/>
                  </a:lnTo>
                  <a:lnTo>
                    <a:pt x="745" y="546"/>
                  </a:lnTo>
                  <a:lnTo>
                    <a:pt x="751" y="554"/>
                  </a:lnTo>
                  <a:lnTo>
                    <a:pt x="753" y="556"/>
                  </a:lnTo>
                  <a:lnTo>
                    <a:pt x="756" y="562"/>
                  </a:lnTo>
                  <a:lnTo>
                    <a:pt x="763" y="571"/>
                  </a:lnTo>
                  <a:lnTo>
                    <a:pt x="770" y="577"/>
                  </a:lnTo>
                  <a:lnTo>
                    <a:pt x="776" y="578"/>
                  </a:lnTo>
                  <a:lnTo>
                    <a:pt x="777" y="579"/>
                  </a:lnTo>
                  <a:lnTo>
                    <a:pt x="782" y="579"/>
                  </a:lnTo>
                  <a:lnTo>
                    <a:pt x="787" y="578"/>
                  </a:lnTo>
                  <a:lnTo>
                    <a:pt x="796" y="578"/>
                  </a:lnTo>
                  <a:lnTo>
                    <a:pt x="798" y="585"/>
                  </a:lnTo>
                  <a:lnTo>
                    <a:pt x="805" y="586"/>
                  </a:lnTo>
                  <a:lnTo>
                    <a:pt x="807" y="582"/>
                  </a:lnTo>
                  <a:lnTo>
                    <a:pt x="810" y="585"/>
                  </a:lnTo>
                  <a:lnTo>
                    <a:pt x="811" y="585"/>
                  </a:lnTo>
                  <a:lnTo>
                    <a:pt x="812" y="583"/>
                  </a:lnTo>
                  <a:lnTo>
                    <a:pt x="813" y="579"/>
                  </a:lnTo>
                  <a:lnTo>
                    <a:pt x="817" y="579"/>
                  </a:lnTo>
                  <a:lnTo>
                    <a:pt x="825" y="579"/>
                  </a:lnTo>
                  <a:lnTo>
                    <a:pt x="832" y="578"/>
                  </a:lnTo>
                  <a:lnTo>
                    <a:pt x="835" y="577"/>
                  </a:lnTo>
                  <a:lnTo>
                    <a:pt x="836" y="573"/>
                  </a:lnTo>
                  <a:lnTo>
                    <a:pt x="840" y="570"/>
                  </a:lnTo>
                  <a:lnTo>
                    <a:pt x="842" y="573"/>
                  </a:lnTo>
                  <a:lnTo>
                    <a:pt x="849" y="571"/>
                  </a:lnTo>
                  <a:lnTo>
                    <a:pt x="860" y="567"/>
                  </a:lnTo>
                  <a:lnTo>
                    <a:pt x="868" y="583"/>
                  </a:lnTo>
                  <a:lnTo>
                    <a:pt x="872" y="582"/>
                  </a:lnTo>
                  <a:lnTo>
                    <a:pt x="872" y="577"/>
                  </a:lnTo>
                  <a:lnTo>
                    <a:pt x="871" y="573"/>
                  </a:lnTo>
                  <a:lnTo>
                    <a:pt x="879" y="572"/>
                  </a:lnTo>
                  <a:lnTo>
                    <a:pt x="877" y="562"/>
                  </a:lnTo>
                  <a:lnTo>
                    <a:pt x="874" y="555"/>
                  </a:lnTo>
                  <a:lnTo>
                    <a:pt x="886" y="548"/>
                  </a:lnTo>
                  <a:lnTo>
                    <a:pt x="889" y="549"/>
                  </a:lnTo>
                  <a:lnTo>
                    <a:pt x="894" y="544"/>
                  </a:lnTo>
                  <a:lnTo>
                    <a:pt x="898" y="542"/>
                  </a:lnTo>
                  <a:lnTo>
                    <a:pt x="904" y="541"/>
                  </a:lnTo>
                  <a:lnTo>
                    <a:pt x="908" y="541"/>
                  </a:lnTo>
                  <a:lnTo>
                    <a:pt x="921" y="552"/>
                  </a:lnTo>
                  <a:lnTo>
                    <a:pt x="939" y="549"/>
                  </a:lnTo>
                  <a:lnTo>
                    <a:pt x="950" y="544"/>
                  </a:lnTo>
                  <a:lnTo>
                    <a:pt x="954" y="543"/>
                  </a:lnTo>
                  <a:lnTo>
                    <a:pt x="961" y="537"/>
                  </a:lnTo>
                  <a:lnTo>
                    <a:pt x="966" y="534"/>
                  </a:lnTo>
                  <a:lnTo>
                    <a:pt x="968" y="535"/>
                  </a:lnTo>
                  <a:lnTo>
                    <a:pt x="972" y="535"/>
                  </a:lnTo>
                  <a:lnTo>
                    <a:pt x="974" y="536"/>
                  </a:lnTo>
                  <a:lnTo>
                    <a:pt x="976" y="540"/>
                  </a:lnTo>
                  <a:lnTo>
                    <a:pt x="981" y="546"/>
                  </a:lnTo>
                  <a:lnTo>
                    <a:pt x="982" y="547"/>
                  </a:lnTo>
                  <a:lnTo>
                    <a:pt x="986" y="537"/>
                  </a:lnTo>
                  <a:lnTo>
                    <a:pt x="985" y="529"/>
                  </a:lnTo>
                  <a:lnTo>
                    <a:pt x="986" y="506"/>
                  </a:lnTo>
                  <a:lnTo>
                    <a:pt x="987" y="501"/>
                  </a:lnTo>
                  <a:lnTo>
                    <a:pt x="984" y="501"/>
                  </a:lnTo>
                  <a:lnTo>
                    <a:pt x="981" y="498"/>
                  </a:lnTo>
                  <a:lnTo>
                    <a:pt x="979" y="488"/>
                  </a:lnTo>
                  <a:lnTo>
                    <a:pt x="984" y="470"/>
                  </a:lnTo>
                  <a:lnTo>
                    <a:pt x="985" y="464"/>
                  </a:lnTo>
                  <a:lnTo>
                    <a:pt x="993" y="460"/>
                  </a:lnTo>
                  <a:lnTo>
                    <a:pt x="992" y="459"/>
                  </a:lnTo>
                  <a:lnTo>
                    <a:pt x="1000" y="457"/>
                  </a:lnTo>
                  <a:lnTo>
                    <a:pt x="999" y="463"/>
                  </a:lnTo>
                  <a:lnTo>
                    <a:pt x="1002" y="463"/>
                  </a:lnTo>
                  <a:lnTo>
                    <a:pt x="1004" y="455"/>
                  </a:lnTo>
                  <a:lnTo>
                    <a:pt x="1005" y="451"/>
                  </a:lnTo>
                  <a:lnTo>
                    <a:pt x="1006" y="449"/>
                  </a:lnTo>
                  <a:lnTo>
                    <a:pt x="1010" y="449"/>
                  </a:lnTo>
                  <a:lnTo>
                    <a:pt x="1013" y="449"/>
                  </a:lnTo>
                  <a:lnTo>
                    <a:pt x="1015" y="449"/>
                  </a:lnTo>
                  <a:lnTo>
                    <a:pt x="1016" y="448"/>
                  </a:lnTo>
                  <a:lnTo>
                    <a:pt x="1016" y="447"/>
                  </a:lnTo>
                  <a:lnTo>
                    <a:pt x="1016" y="446"/>
                  </a:lnTo>
                  <a:lnTo>
                    <a:pt x="1016" y="445"/>
                  </a:lnTo>
                  <a:lnTo>
                    <a:pt x="1018" y="445"/>
                  </a:lnTo>
                  <a:lnTo>
                    <a:pt x="1039" y="442"/>
                  </a:lnTo>
                  <a:lnTo>
                    <a:pt x="1047" y="439"/>
                  </a:lnTo>
                  <a:lnTo>
                    <a:pt x="1066" y="436"/>
                  </a:lnTo>
                  <a:lnTo>
                    <a:pt x="1069" y="437"/>
                  </a:lnTo>
                  <a:lnTo>
                    <a:pt x="1073" y="439"/>
                  </a:lnTo>
                  <a:lnTo>
                    <a:pt x="1083" y="437"/>
                  </a:lnTo>
                  <a:lnTo>
                    <a:pt x="1091" y="440"/>
                  </a:lnTo>
                  <a:lnTo>
                    <a:pt x="1095" y="441"/>
                  </a:lnTo>
                  <a:lnTo>
                    <a:pt x="1107" y="447"/>
                  </a:lnTo>
                  <a:lnTo>
                    <a:pt x="1119" y="449"/>
                  </a:lnTo>
                  <a:lnTo>
                    <a:pt x="1133" y="453"/>
                  </a:lnTo>
                  <a:lnTo>
                    <a:pt x="1139" y="452"/>
                  </a:lnTo>
                  <a:lnTo>
                    <a:pt x="1145" y="451"/>
                  </a:lnTo>
                  <a:lnTo>
                    <a:pt x="1151" y="449"/>
                  </a:lnTo>
                  <a:lnTo>
                    <a:pt x="1157" y="451"/>
                  </a:lnTo>
                  <a:lnTo>
                    <a:pt x="1169" y="454"/>
                  </a:lnTo>
                  <a:lnTo>
                    <a:pt x="1181" y="460"/>
                  </a:lnTo>
                  <a:lnTo>
                    <a:pt x="1190" y="466"/>
                  </a:lnTo>
                  <a:lnTo>
                    <a:pt x="1193" y="467"/>
                  </a:lnTo>
                  <a:lnTo>
                    <a:pt x="1199" y="470"/>
                  </a:lnTo>
                  <a:lnTo>
                    <a:pt x="1202" y="473"/>
                  </a:lnTo>
                  <a:lnTo>
                    <a:pt x="1204" y="476"/>
                  </a:lnTo>
                  <a:lnTo>
                    <a:pt x="1209" y="478"/>
                  </a:lnTo>
                  <a:lnTo>
                    <a:pt x="1217" y="481"/>
                  </a:lnTo>
                  <a:lnTo>
                    <a:pt x="1215" y="484"/>
                  </a:lnTo>
                  <a:lnTo>
                    <a:pt x="1216" y="488"/>
                  </a:lnTo>
                  <a:lnTo>
                    <a:pt x="1217" y="492"/>
                  </a:lnTo>
                  <a:lnTo>
                    <a:pt x="1217" y="494"/>
                  </a:lnTo>
                  <a:lnTo>
                    <a:pt x="1217" y="498"/>
                  </a:lnTo>
                  <a:lnTo>
                    <a:pt x="1217" y="499"/>
                  </a:lnTo>
                  <a:lnTo>
                    <a:pt x="1219" y="500"/>
                  </a:lnTo>
                  <a:lnTo>
                    <a:pt x="1225" y="500"/>
                  </a:lnTo>
                  <a:lnTo>
                    <a:pt x="1231" y="501"/>
                  </a:lnTo>
                  <a:lnTo>
                    <a:pt x="1235" y="502"/>
                  </a:lnTo>
                  <a:lnTo>
                    <a:pt x="1242" y="505"/>
                  </a:lnTo>
                  <a:lnTo>
                    <a:pt x="1246" y="507"/>
                  </a:lnTo>
                  <a:lnTo>
                    <a:pt x="1250" y="519"/>
                  </a:lnTo>
                  <a:lnTo>
                    <a:pt x="1251" y="520"/>
                  </a:lnTo>
                  <a:lnTo>
                    <a:pt x="1250" y="523"/>
                  </a:lnTo>
                  <a:lnTo>
                    <a:pt x="1253" y="524"/>
                  </a:lnTo>
                  <a:lnTo>
                    <a:pt x="1260" y="528"/>
                  </a:lnTo>
                  <a:lnTo>
                    <a:pt x="1262" y="529"/>
                  </a:lnTo>
                  <a:lnTo>
                    <a:pt x="1262" y="531"/>
                  </a:lnTo>
                  <a:lnTo>
                    <a:pt x="1256" y="546"/>
                  </a:lnTo>
                  <a:lnTo>
                    <a:pt x="1262" y="552"/>
                  </a:lnTo>
                  <a:lnTo>
                    <a:pt x="1266" y="555"/>
                  </a:lnTo>
                  <a:lnTo>
                    <a:pt x="1268" y="560"/>
                  </a:lnTo>
                  <a:lnTo>
                    <a:pt x="1269" y="564"/>
                  </a:lnTo>
                  <a:lnTo>
                    <a:pt x="1268" y="570"/>
                  </a:lnTo>
                  <a:lnTo>
                    <a:pt x="1265" y="574"/>
                  </a:lnTo>
                  <a:lnTo>
                    <a:pt x="1260" y="580"/>
                  </a:lnTo>
                  <a:lnTo>
                    <a:pt x="1258" y="584"/>
                  </a:lnTo>
                  <a:lnTo>
                    <a:pt x="1252" y="598"/>
                  </a:lnTo>
                  <a:lnTo>
                    <a:pt x="1241" y="598"/>
                  </a:lnTo>
                  <a:lnTo>
                    <a:pt x="1232" y="598"/>
                  </a:lnTo>
                  <a:lnTo>
                    <a:pt x="1228" y="600"/>
                  </a:lnTo>
                  <a:lnTo>
                    <a:pt x="1227" y="600"/>
                  </a:lnTo>
                  <a:lnTo>
                    <a:pt x="1226" y="602"/>
                  </a:lnTo>
                  <a:lnTo>
                    <a:pt x="1226" y="605"/>
                  </a:lnTo>
                  <a:lnTo>
                    <a:pt x="1223" y="605"/>
                  </a:lnTo>
                  <a:lnTo>
                    <a:pt x="1222" y="605"/>
                  </a:lnTo>
                  <a:lnTo>
                    <a:pt x="1221" y="608"/>
                  </a:lnTo>
                  <a:lnTo>
                    <a:pt x="1221" y="611"/>
                  </a:lnTo>
                  <a:lnTo>
                    <a:pt x="1221" y="613"/>
                  </a:lnTo>
                  <a:lnTo>
                    <a:pt x="1222" y="615"/>
                  </a:lnTo>
                  <a:lnTo>
                    <a:pt x="1221" y="618"/>
                  </a:lnTo>
                  <a:lnTo>
                    <a:pt x="1231" y="618"/>
                  </a:lnTo>
                  <a:lnTo>
                    <a:pt x="1231" y="623"/>
                  </a:lnTo>
                  <a:lnTo>
                    <a:pt x="1229" y="626"/>
                  </a:lnTo>
                  <a:lnTo>
                    <a:pt x="1227" y="627"/>
                  </a:lnTo>
                  <a:lnTo>
                    <a:pt x="1226" y="631"/>
                  </a:lnTo>
                  <a:lnTo>
                    <a:pt x="1225" y="632"/>
                  </a:lnTo>
                  <a:lnTo>
                    <a:pt x="1227" y="635"/>
                  </a:lnTo>
                  <a:lnTo>
                    <a:pt x="1228" y="643"/>
                  </a:lnTo>
                  <a:lnTo>
                    <a:pt x="1226" y="648"/>
                  </a:lnTo>
                  <a:lnTo>
                    <a:pt x="1226" y="649"/>
                  </a:lnTo>
                  <a:lnTo>
                    <a:pt x="1228" y="653"/>
                  </a:lnTo>
                  <a:lnTo>
                    <a:pt x="1232" y="656"/>
                  </a:lnTo>
                  <a:lnTo>
                    <a:pt x="1234" y="657"/>
                  </a:lnTo>
                  <a:lnTo>
                    <a:pt x="1232" y="666"/>
                  </a:lnTo>
                  <a:lnTo>
                    <a:pt x="1233" y="669"/>
                  </a:lnTo>
                  <a:lnTo>
                    <a:pt x="1235" y="675"/>
                  </a:lnTo>
                  <a:lnTo>
                    <a:pt x="1238" y="679"/>
                  </a:lnTo>
                  <a:lnTo>
                    <a:pt x="1248" y="687"/>
                  </a:lnTo>
                  <a:lnTo>
                    <a:pt x="1252" y="691"/>
                  </a:lnTo>
                  <a:lnTo>
                    <a:pt x="1254" y="698"/>
                  </a:lnTo>
                  <a:lnTo>
                    <a:pt x="1254" y="703"/>
                  </a:lnTo>
                  <a:lnTo>
                    <a:pt x="1256" y="730"/>
                  </a:lnTo>
                  <a:lnTo>
                    <a:pt x="1256" y="737"/>
                  </a:lnTo>
                  <a:lnTo>
                    <a:pt x="1262" y="739"/>
                  </a:lnTo>
                  <a:lnTo>
                    <a:pt x="1265" y="742"/>
                  </a:lnTo>
                  <a:lnTo>
                    <a:pt x="1272" y="740"/>
                  </a:lnTo>
                  <a:lnTo>
                    <a:pt x="1283" y="736"/>
                  </a:lnTo>
                  <a:lnTo>
                    <a:pt x="1290" y="733"/>
                  </a:lnTo>
                  <a:lnTo>
                    <a:pt x="1294" y="731"/>
                  </a:lnTo>
                  <a:lnTo>
                    <a:pt x="1296" y="726"/>
                  </a:lnTo>
                  <a:lnTo>
                    <a:pt x="1298" y="719"/>
                  </a:lnTo>
                  <a:lnTo>
                    <a:pt x="1301" y="717"/>
                  </a:lnTo>
                  <a:lnTo>
                    <a:pt x="1305" y="719"/>
                  </a:lnTo>
                  <a:lnTo>
                    <a:pt x="1312" y="724"/>
                  </a:lnTo>
                  <a:lnTo>
                    <a:pt x="1316" y="722"/>
                  </a:lnTo>
                  <a:lnTo>
                    <a:pt x="1319" y="715"/>
                  </a:lnTo>
                  <a:lnTo>
                    <a:pt x="1323" y="715"/>
                  </a:lnTo>
                  <a:lnTo>
                    <a:pt x="1326" y="716"/>
                  </a:lnTo>
                  <a:lnTo>
                    <a:pt x="1329" y="721"/>
                  </a:lnTo>
                  <a:lnTo>
                    <a:pt x="1334" y="731"/>
                  </a:lnTo>
                  <a:lnTo>
                    <a:pt x="1338" y="733"/>
                  </a:lnTo>
                  <a:lnTo>
                    <a:pt x="1342" y="732"/>
                  </a:lnTo>
                  <a:lnTo>
                    <a:pt x="1348" y="728"/>
                  </a:lnTo>
                  <a:lnTo>
                    <a:pt x="1352" y="728"/>
                  </a:lnTo>
                  <a:lnTo>
                    <a:pt x="1355" y="730"/>
                  </a:lnTo>
                  <a:lnTo>
                    <a:pt x="1365" y="737"/>
                  </a:lnTo>
                  <a:lnTo>
                    <a:pt x="1368" y="739"/>
                  </a:lnTo>
                  <a:lnTo>
                    <a:pt x="1371" y="739"/>
                  </a:lnTo>
                  <a:lnTo>
                    <a:pt x="1374" y="737"/>
                  </a:lnTo>
                  <a:lnTo>
                    <a:pt x="1377" y="731"/>
                  </a:lnTo>
                  <a:lnTo>
                    <a:pt x="1378" y="719"/>
                  </a:lnTo>
                  <a:lnTo>
                    <a:pt x="1380" y="714"/>
                  </a:lnTo>
                  <a:lnTo>
                    <a:pt x="1383" y="710"/>
                  </a:lnTo>
                  <a:lnTo>
                    <a:pt x="1388" y="710"/>
                  </a:lnTo>
                  <a:lnTo>
                    <a:pt x="1392" y="714"/>
                  </a:lnTo>
                  <a:lnTo>
                    <a:pt x="1396" y="724"/>
                  </a:lnTo>
                  <a:lnTo>
                    <a:pt x="1401" y="727"/>
                  </a:lnTo>
                  <a:lnTo>
                    <a:pt x="1408" y="740"/>
                  </a:lnTo>
                  <a:lnTo>
                    <a:pt x="1407" y="748"/>
                  </a:lnTo>
                  <a:lnTo>
                    <a:pt x="1404" y="752"/>
                  </a:lnTo>
                  <a:lnTo>
                    <a:pt x="1402" y="755"/>
                  </a:lnTo>
                  <a:lnTo>
                    <a:pt x="1395" y="756"/>
                  </a:lnTo>
                  <a:lnTo>
                    <a:pt x="1391" y="758"/>
                  </a:lnTo>
                  <a:lnTo>
                    <a:pt x="1388" y="761"/>
                  </a:lnTo>
                  <a:lnTo>
                    <a:pt x="1386" y="767"/>
                  </a:lnTo>
                  <a:lnTo>
                    <a:pt x="1385" y="774"/>
                  </a:lnTo>
                  <a:lnTo>
                    <a:pt x="1378" y="786"/>
                  </a:lnTo>
                  <a:lnTo>
                    <a:pt x="1377" y="792"/>
                  </a:lnTo>
                  <a:lnTo>
                    <a:pt x="1378" y="798"/>
                  </a:lnTo>
                  <a:lnTo>
                    <a:pt x="1384" y="802"/>
                  </a:lnTo>
                  <a:lnTo>
                    <a:pt x="1391" y="799"/>
                  </a:lnTo>
                  <a:lnTo>
                    <a:pt x="1398" y="799"/>
                  </a:lnTo>
                  <a:lnTo>
                    <a:pt x="1401" y="800"/>
                  </a:lnTo>
                  <a:lnTo>
                    <a:pt x="1409" y="809"/>
                  </a:lnTo>
                  <a:lnTo>
                    <a:pt x="1412" y="816"/>
                  </a:lnTo>
                  <a:lnTo>
                    <a:pt x="1410" y="829"/>
                  </a:lnTo>
                  <a:lnTo>
                    <a:pt x="1415" y="840"/>
                  </a:lnTo>
                  <a:lnTo>
                    <a:pt x="1424" y="846"/>
                  </a:lnTo>
                  <a:lnTo>
                    <a:pt x="1426" y="851"/>
                  </a:lnTo>
                  <a:lnTo>
                    <a:pt x="1428" y="859"/>
                  </a:lnTo>
                  <a:lnTo>
                    <a:pt x="1427" y="868"/>
                  </a:lnTo>
                  <a:lnTo>
                    <a:pt x="1425" y="874"/>
                  </a:lnTo>
                  <a:lnTo>
                    <a:pt x="1421" y="880"/>
                  </a:lnTo>
                  <a:lnTo>
                    <a:pt x="1419" y="883"/>
                  </a:lnTo>
                  <a:lnTo>
                    <a:pt x="1419" y="889"/>
                  </a:lnTo>
                  <a:lnTo>
                    <a:pt x="1415" y="894"/>
                  </a:lnTo>
                  <a:lnTo>
                    <a:pt x="1412" y="905"/>
                  </a:lnTo>
                  <a:lnTo>
                    <a:pt x="1415" y="923"/>
                  </a:lnTo>
                  <a:lnTo>
                    <a:pt x="1420" y="925"/>
                  </a:lnTo>
                  <a:lnTo>
                    <a:pt x="1421" y="928"/>
                  </a:lnTo>
                  <a:lnTo>
                    <a:pt x="1431" y="940"/>
                  </a:lnTo>
                  <a:lnTo>
                    <a:pt x="1432" y="954"/>
                  </a:lnTo>
                  <a:lnTo>
                    <a:pt x="1436" y="970"/>
                  </a:lnTo>
                  <a:lnTo>
                    <a:pt x="1439" y="977"/>
                  </a:lnTo>
                  <a:lnTo>
                    <a:pt x="1456" y="990"/>
                  </a:lnTo>
                  <a:lnTo>
                    <a:pt x="1481" y="1008"/>
                  </a:lnTo>
                  <a:lnTo>
                    <a:pt x="1483" y="1001"/>
                  </a:lnTo>
                  <a:lnTo>
                    <a:pt x="1487" y="1001"/>
                  </a:lnTo>
                  <a:lnTo>
                    <a:pt x="1492" y="1001"/>
                  </a:lnTo>
                  <a:lnTo>
                    <a:pt x="1499" y="1005"/>
                  </a:lnTo>
                  <a:lnTo>
                    <a:pt x="1504" y="1010"/>
                  </a:lnTo>
                  <a:lnTo>
                    <a:pt x="1505" y="1012"/>
                  </a:lnTo>
                  <a:lnTo>
                    <a:pt x="1507" y="1018"/>
                  </a:lnTo>
                  <a:lnTo>
                    <a:pt x="1509" y="1023"/>
                  </a:lnTo>
                  <a:lnTo>
                    <a:pt x="1507" y="1028"/>
                  </a:lnTo>
                  <a:lnTo>
                    <a:pt x="1501" y="1047"/>
                  </a:lnTo>
                  <a:lnTo>
                    <a:pt x="1498" y="1067"/>
                  </a:lnTo>
                  <a:lnTo>
                    <a:pt x="1497" y="1072"/>
                  </a:lnTo>
                  <a:lnTo>
                    <a:pt x="1497" y="1074"/>
                  </a:lnTo>
                  <a:lnTo>
                    <a:pt x="1491" y="1072"/>
                  </a:lnTo>
                  <a:lnTo>
                    <a:pt x="1486" y="1072"/>
                  </a:lnTo>
                  <a:lnTo>
                    <a:pt x="1483" y="1074"/>
                  </a:lnTo>
                  <a:lnTo>
                    <a:pt x="1483" y="1078"/>
                  </a:lnTo>
                </a:path>
              </a:pathLst>
            </a:custGeom>
            <a:noFill/>
            <a:ln w="158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pl-PL"/>
            </a:p>
          </p:txBody>
        </p:sp>
        <p:sp>
          <p:nvSpPr>
            <p:cNvPr id="308" name="Freeform 103">
              <a:extLst>
                <a:ext uri="{FF2B5EF4-FFF2-40B4-BE49-F238E27FC236}">
                  <a16:creationId xmlns:a16="http://schemas.microsoft.com/office/drawing/2014/main" id="{01F94F61-1865-594D-34FE-BD40E14B1417}"/>
                </a:ext>
              </a:extLst>
            </p:cNvPr>
            <p:cNvSpPr>
              <a:spLocks/>
            </p:cNvSpPr>
            <p:nvPr/>
          </p:nvSpPr>
          <p:spPr bwMode="auto">
            <a:xfrm>
              <a:off x="1074" y="1723"/>
              <a:ext cx="733" cy="1160"/>
            </a:xfrm>
            <a:custGeom>
              <a:avLst/>
              <a:gdLst>
                <a:gd name="T0" fmla="*/ 1 w 1465"/>
                <a:gd name="T1" fmla="*/ 1 h 2318"/>
                <a:gd name="T2" fmla="*/ 1 w 1465"/>
                <a:gd name="T3" fmla="*/ 1 h 2318"/>
                <a:gd name="T4" fmla="*/ 1 w 1465"/>
                <a:gd name="T5" fmla="*/ 1 h 2318"/>
                <a:gd name="T6" fmla="*/ 1 w 1465"/>
                <a:gd name="T7" fmla="*/ 1 h 2318"/>
                <a:gd name="T8" fmla="*/ 1 w 1465"/>
                <a:gd name="T9" fmla="*/ 1 h 2318"/>
                <a:gd name="T10" fmla="*/ 1 w 1465"/>
                <a:gd name="T11" fmla="*/ 1 h 2318"/>
                <a:gd name="T12" fmla="*/ 1 w 1465"/>
                <a:gd name="T13" fmla="*/ 1 h 2318"/>
                <a:gd name="T14" fmla="*/ 1 w 1465"/>
                <a:gd name="T15" fmla="*/ 1 h 2318"/>
                <a:gd name="T16" fmla="*/ 1 w 1465"/>
                <a:gd name="T17" fmla="*/ 1 h 2318"/>
                <a:gd name="T18" fmla="*/ 1 w 1465"/>
                <a:gd name="T19" fmla="*/ 1 h 2318"/>
                <a:gd name="T20" fmla="*/ 1 w 1465"/>
                <a:gd name="T21" fmla="*/ 1 h 2318"/>
                <a:gd name="T22" fmla="*/ 1 w 1465"/>
                <a:gd name="T23" fmla="*/ 1 h 2318"/>
                <a:gd name="T24" fmla="*/ 1 w 1465"/>
                <a:gd name="T25" fmla="*/ 1 h 2318"/>
                <a:gd name="T26" fmla="*/ 1 w 1465"/>
                <a:gd name="T27" fmla="*/ 1 h 2318"/>
                <a:gd name="T28" fmla="*/ 1 w 1465"/>
                <a:gd name="T29" fmla="*/ 1 h 2318"/>
                <a:gd name="T30" fmla="*/ 1 w 1465"/>
                <a:gd name="T31" fmla="*/ 1 h 2318"/>
                <a:gd name="T32" fmla="*/ 1 w 1465"/>
                <a:gd name="T33" fmla="*/ 1 h 2318"/>
                <a:gd name="T34" fmla="*/ 1 w 1465"/>
                <a:gd name="T35" fmla="*/ 1 h 2318"/>
                <a:gd name="T36" fmla="*/ 1 w 1465"/>
                <a:gd name="T37" fmla="*/ 1 h 2318"/>
                <a:gd name="T38" fmla="*/ 1 w 1465"/>
                <a:gd name="T39" fmla="*/ 1 h 2318"/>
                <a:gd name="T40" fmla="*/ 1 w 1465"/>
                <a:gd name="T41" fmla="*/ 1 h 2318"/>
                <a:gd name="T42" fmla="*/ 1 w 1465"/>
                <a:gd name="T43" fmla="*/ 1 h 2318"/>
                <a:gd name="T44" fmla="*/ 1 w 1465"/>
                <a:gd name="T45" fmla="*/ 1 h 2318"/>
                <a:gd name="T46" fmla="*/ 1 w 1465"/>
                <a:gd name="T47" fmla="*/ 1 h 2318"/>
                <a:gd name="T48" fmla="*/ 1 w 1465"/>
                <a:gd name="T49" fmla="*/ 1 h 2318"/>
                <a:gd name="T50" fmla="*/ 1 w 1465"/>
                <a:gd name="T51" fmla="*/ 1 h 2318"/>
                <a:gd name="T52" fmla="*/ 1 w 1465"/>
                <a:gd name="T53" fmla="*/ 1 h 2318"/>
                <a:gd name="T54" fmla="*/ 1 w 1465"/>
                <a:gd name="T55" fmla="*/ 1 h 2318"/>
                <a:gd name="T56" fmla="*/ 1 w 1465"/>
                <a:gd name="T57" fmla="*/ 1 h 2318"/>
                <a:gd name="T58" fmla="*/ 1 w 1465"/>
                <a:gd name="T59" fmla="*/ 1 h 2318"/>
                <a:gd name="T60" fmla="*/ 1 w 1465"/>
                <a:gd name="T61" fmla="*/ 1 h 2318"/>
                <a:gd name="T62" fmla="*/ 1 w 1465"/>
                <a:gd name="T63" fmla="*/ 1 h 2318"/>
                <a:gd name="T64" fmla="*/ 1 w 1465"/>
                <a:gd name="T65" fmla="*/ 1 h 2318"/>
                <a:gd name="T66" fmla="*/ 1 w 1465"/>
                <a:gd name="T67" fmla="*/ 1 h 2318"/>
                <a:gd name="T68" fmla="*/ 1 w 1465"/>
                <a:gd name="T69" fmla="*/ 1 h 2318"/>
                <a:gd name="T70" fmla="*/ 1 w 1465"/>
                <a:gd name="T71" fmla="*/ 1 h 2318"/>
                <a:gd name="T72" fmla="*/ 1 w 1465"/>
                <a:gd name="T73" fmla="*/ 1 h 2318"/>
                <a:gd name="T74" fmla="*/ 1 w 1465"/>
                <a:gd name="T75" fmla="*/ 1 h 2318"/>
                <a:gd name="T76" fmla="*/ 1 w 1465"/>
                <a:gd name="T77" fmla="*/ 1 h 2318"/>
                <a:gd name="T78" fmla="*/ 1 w 1465"/>
                <a:gd name="T79" fmla="*/ 1 h 2318"/>
                <a:gd name="T80" fmla="*/ 1 w 1465"/>
                <a:gd name="T81" fmla="*/ 1 h 2318"/>
                <a:gd name="T82" fmla="*/ 1 w 1465"/>
                <a:gd name="T83" fmla="*/ 1 h 2318"/>
                <a:gd name="T84" fmla="*/ 1 w 1465"/>
                <a:gd name="T85" fmla="*/ 1 h 2318"/>
                <a:gd name="T86" fmla="*/ 1 w 1465"/>
                <a:gd name="T87" fmla="*/ 1 h 2318"/>
                <a:gd name="T88" fmla="*/ 1 w 1465"/>
                <a:gd name="T89" fmla="*/ 1 h 2318"/>
                <a:gd name="T90" fmla="*/ 1 w 1465"/>
                <a:gd name="T91" fmla="*/ 1 h 2318"/>
                <a:gd name="T92" fmla="*/ 1 w 1465"/>
                <a:gd name="T93" fmla="*/ 1 h 2318"/>
                <a:gd name="T94" fmla="*/ 1 w 1465"/>
                <a:gd name="T95" fmla="*/ 1 h 2318"/>
                <a:gd name="T96" fmla="*/ 1 w 1465"/>
                <a:gd name="T97" fmla="*/ 1 h 2318"/>
                <a:gd name="T98" fmla="*/ 1 w 1465"/>
                <a:gd name="T99" fmla="*/ 1 h 2318"/>
                <a:gd name="T100" fmla="*/ 1 w 1465"/>
                <a:gd name="T101" fmla="*/ 1 h 2318"/>
                <a:gd name="T102" fmla="*/ 1 w 1465"/>
                <a:gd name="T103" fmla="*/ 1 h 2318"/>
                <a:gd name="T104" fmla="*/ 1 w 1465"/>
                <a:gd name="T105" fmla="*/ 1 h 2318"/>
                <a:gd name="T106" fmla="*/ 1 w 1465"/>
                <a:gd name="T107" fmla="*/ 1 h 2318"/>
                <a:gd name="T108" fmla="*/ 1 w 1465"/>
                <a:gd name="T109" fmla="*/ 1 h 2318"/>
                <a:gd name="T110" fmla="*/ 1 w 1465"/>
                <a:gd name="T111" fmla="*/ 1 h 2318"/>
                <a:gd name="T112" fmla="*/ 1 w 1465"/>
                <a:gd name="T113" fmla="*/ 1 h 2318"/>
                <a:gd name="T114" fmla="*/ 1 w 1465"/>
                <a:gd name="T115" fmla="*/ 1 h 2318"/>
                <a:gd name="T116" fmla="*/ 1 w 1465"/>
                <a:gd name="T117" fmla="*/ 1 h 2318"/>
                <a:gd name="T118" fmla="*/ 1 w 1465"/>
                <a:gd name="T119" fmla="*/ 1 h 2318"/>
                <a:gd name="T120" fmla="*/ 1 w 1465"/>
                <a:gd name="T121" fmla="*/ 1 h 2318"/>
                <a:gd name="T122" fmla="*/ 1 w 1465"/>
                <a:gd name="T123" fmla="*/ 1 h 2318"/>
                <a:gd name="T124" fmla="*/ 1 w 1465"/>
                <a:gd name="T125" fmla="*/ 1 h 231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465"/>
                <a:gd name="T190" fmla="*/ 0 h 2318"/>
                <a:gd name="T191" fmla="*/ 1465 w 1465"/>
                <a:gd name="T192" fmla="*/ 2318 h 2318"/>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465" h="2318">
                  <a:moveTo>
                    <a:pt x="1006" y="1316"/>
                  </a:moveTo>
                  <a:lnTo>
                    <a:pt x="1010" y="1332"/>
                  </a:lnTo>
                  <a:lnTo>
                    <a:pt x="1016" y="1341"/>
                  </a:lnTo>
                  <a:lnTo>
                    <a:pt x="1022" y="1346"/>
                  </a:lnTo>
                  <a:lnTo>
                    <a:pt x="1030" y="1348"/>
                  </a:lnTo>
                  <a:lnTo>
                    <a:pt x="1041" y="1351"/>
                  </a:lnTo>
                  <a:lnTo>
                    <a:pt x="1056" y="1362"/>
                  </a:lnTo>
                  <a:lnTo>
                    <a:pt x="1061" y="1364"/>
                  </a:lnTo>
                  <a:lnTo>
                    <a:pt x="1064" y="1364"/>
                  </a:lnTo>
                  <a:lnTo>
                    <a:pt x="1065" y="1360"/>
                  </a:lnTo>
                  <a:lnTo>
                    <a:pt x="1062" y="1351"/>
                  </a:lnTo>
                  <a:lnTo>
                    <a:pt x="1065" y="1347"/>
                  </a:lnTo>
                  <a:lnTo>
                    <a:pt x="1070" y="1346"/>
                  </a:lnTo>
                  <a:lnTo>
                    <a:pt x="1076" y="1348"/>
                  </a:lnTo>
                  <a:lnTo>
                    <a:pt x="1089" y="1352"/>
                  </a:lnTo>
                  <a:lnTo>
                    <a:pt x="1092" y="1354"/>
                  </a:lnTo>
                  <a:lnTo>
                    <a:pt x="1095" y="1360"/>
                  </a:lnTo>
                  <a:lnTo>
                    <a:pt x="1097" y="1363"/>
                  </a:lnTo>
                  <a:lnTo>
                    <a:pt x="1102" y="1364"/>
                  </a:lnTo>
                  <a:lnTo>
                    <a:pt x="1108" y="1366"/>
                  </a:lnTo>
                  <a:lnTo>
                    <a:pt x="1110" y="1370"/>
                  </a:lnTo>
                  <a:lnTo>
                    <a:pt x="1110" y="1376"/>
                  </a:lnTo>
                  <a:lnTo>
                    <a:pt x="1110" y="1390"/>
                  </a:lnTo>
                  <a:lnTo>
                    <a:pt x="1106" y="1396"/>
                  </a:lnTo>
                  <a:lnTo>
                    <a:pt x="1101" y="1405"/>
                  </a:lnTo>
                  <a:lnTo>
                    <a:pt x="1096" y="1407"/>
                  </a:lnTo>
                  <a:lnTo>
                    <a:pt x="1089" y="1408"/>
                  </a:lnTo>
                  <a:lnTo>
                    <a:pt x="1085" y="1410"/>
                  </a:lnTo>
                  <a:lnTo>
                    <a:pt x="1085" y="1416"/>
                  </a:lnTo>
                  <a:lnTo>
                    <a:pt x="1086" y="1423"/>
                  </a:lnTo>
                  <a:lnTo>
                    <a:pt x="1088" y="1434"/>
                  </a:lnTo>
                  <a:lnTo>
                    <a:pt x="1091" y="1447"/>
                  </a:lnTo>
                  <a:lnTo>
                    <a:pt x="1096" y="1451"/>
                  </a:lnTo>
                  <a:lnTo>
                    <a:pt x="1102" y="1453"/>
                  </a:lnTo>
                  <a:lnTo>
                    <a:pt x="1112" y="1455"/>
                  </a:lnTo>
                  <a:lnTo>
                    <a:pt x="1120" y="1457"/>
                  </a:lnTo>
                  <a:lnTo>
                    <a:pt x="1124" y="1461"/>
                  </a:lnTo>
                  <a:lnTo>
                    <a:pt x="1127" y="1471"/>
                  </a:lnTo>
                  <a:lnTo>
                    <a:pt x="1130" y="1482"/>
                  </a:lnTo>
                  <a:lnTo>
                    <a:pt x="1134" y="1485"/>
                  </a:lnTo>
                  <a:lnTo>
                    <a:pt x="1142" y="1487"/>
                  </a:lnTo>
                  <a:lnTo>
                    <a:pt x="1150" y="1488"/>
                  </a:lnTo>
                  <a:lnTo>
                    <a:pt x="1155" y="1485"/>
                  </a:lnTo>
                  <a:lnTo>
                    <a:pt x="1160" y="1482"/>
                  </a:lnTo>
                  <a:lnTo>
                    <a:pt x="1164" y="1478"/>
                  </a:lnTo>
                  <a:lnTo>
                    <a:pt x="1171" y="1476"/>
                  </a:lnTo>
                  <a:lnTo>
                    <a:pt x="1179" y="1465"/>
                  </a:lnTo>
                  <a:lnTo>
                    <a:pt x="1182" y="1461"/>
                  </a:lnTo>
                  <a:lnTo>
                    <a:pt x="1186" y="1460"/>
                  </a:lnTo>
                  <a:lnTo>
                    <a:pt x="1193" y="1459"/>
                  </a:lnTo>
                  <a:lnTo>
                    <a:pt x="1203" y="1457"/>
                  </a:lnTo>
                  <a:lnTo>
                    <a:pt x="1212" y="1460"/>
                  </a:lnTo>
                  <a:lnTo>
                    <a:pt x="1213" y="1464"/>
                  </a:lnTo>
                  <a:lnTo>
                    <a:pt x="1217" y="1473"/>
                  </a:lnTo>
                  <a:lnTo>
                    <a:pt x="1219" y="1477"/>
                  </a:lnTo>
                  <a:lnTo>
                    <a:pt x="1219" y="1479"/>
                  </a:lnTo>
                  <a:lnTo>
                    <a:pt x="1222" y="1479"/>
                  </a:lnTo>
                  <a:lnTo>
                    <a:pt x="1224" y="1495"/>
                  </a:lnTo>
                  <a:lnTo>
                    <a:pt x="1227" y="1495"/>
                  </a:lnTo>
                  <a:lnTo>
                    <a:pt x="1227" y="1505"/>
                  </a:lnTo>
                  <a:lnTo>
                    <a:pt x="1229" y="1511"/>
                  </a:lnTo>
                  <a:lnTo>
                    <a:pt x="1219" y="1514"/>
                  </a:lnTo>
                  <a:lnTo>
                    <a:pt x="1223" y="1521"/>
                  </a:lnTo>
                  <a:lnTo>
                    <a:pt x="1225" y="1523"/>
                  </a:lnTo>
                  <a:lnTo>
                    <a:pt x="1222" y="1526"/>
                  </a:lnTo>
                  <a:lnTo>
                    <a:pt x="1222" y="1527"/>
                  </a:lnTo>
                  <a:lnTo>
                    <a:pt x="1225" y="1530"/>
                  </a:lnTo>
                  <a:lnTo>
                    <a:pt x="1222" y="1536"/>
                  </a:lnTo>
                  <a:lnTo>
                    <a:pt x="1222" y="1540"/>
                  </a:lnTo>
                  <a:lnTo>
                    <a:pt x="1223" y="1541"/>
                  </a:lnTo>
                  <a:lnTo>
                    <a:pt x="1227" y="1541"/>
                  </a:lnTo>
                  <a:lnTo>
                    <a:pt x="1228" y="1543"/>
                  </a:lnTo>
                  <a:lnTo>
                    <a:pt x="1231" y="1546"/>
                  </a:lnTo>
                  <a:lnTo>
                    <a:pt x="1230" y="1552"/>
                  </a:lnTo>
                  <a:lnTo>
                    <a:pt x="1227" y="1553"/>
                  </a:lnTo>
                  <a:lnTo>
                    <a:pt x="1223" y="1553"/>
                  </a:lnTo>
                  <a:lnTo>
                    <a:pt x="1223" y="1555"/>
                  </a:lnTo>
                  <a:lnTo>
                    <a:pt x="1227" y="1555"/>
                  </a:lnTo>
                  <a:lnTo>
                    <a:pt x="1228" y="1555"/>
                  </a:lnTo>
                  <a:lnTo>
                    <a:pt x="1229" y="1558"/>
                  </a:lnTo>
                  <a:lnTo>
                    <a:pt x="1227" y="1558"/>
                  </a:lnTo>
                  <a:lnTo>
                    <a:pt x="1218" y="1562"/>
                  </a:lnTo>
                  <a:lnTo>
                    <a:pt x="1213" y="1564"/>
                  </a:lnTo>
                  <a:lnTo>
                    <a:pt x="1211" y="1565"/>
                  </a:lnTo>
                  <a:lnTo>
                    <a:pt x="1209" y="1572"/>
                  </a:lnTo>
                  <a:lnTo>
                    <a:pt x="1205" y="1579"/>
                  </a:lnTo>
                  <a:lnTo>
                    <a:pt x="1205" y="1585"/>
                  </a:lnTo>
                  <a:lnTo>
                    <a:pt x="1206" y="1589"/>
                  </a:lnTo>
                  <a:lnTo>
                    <a:pt x="1210" y="1584"/>
                  </a:lnTo>
                  <a:lnTo>
                    <a:pt x="1213" y="1584"/>
                  </a:lnTo>
                  <a:lnTo>
                    <a:pt x="1237" y="1589"/>
                  </a:lnTo>
                  <a:lnTo>
                    <a:pt x="1241" y="1585"/>
                  </a:lnTo>
                  <a:lnTo>
                    <a:pt x="1245" y="1585"/>
                  </a:lnTo>
                  <a:lnTo>
                    <a:pt x="1248" y="1589"/>
                  </a:lnTo>
                  <a:lnTo>
                    <a:pt x="1249" y="1590"/>
                  </a:lnTo>
                  <a:lnTo>
                    <a:pt x="1251" y="1590"/>
                  </a:lnTo>
                  <a:lnTo>
                    <a:pt x="1252" y="1594"/>
                  </a:lnTo>
                  <a:lnTo>
                    <a:pt x="1260" y="1602"/>
                  </a:lnTo>
                  <a:lnTo>
                    <a:pt x="1265" y="1602"/>
                  </a:lnTo>
                  <a:lnTo>
                    <a:pt x="1275" y="1600"/>
                  </a:lnTo>
                  <a:lnTo>
                    <a:pt x="1276" y="1607"/>
                  </a:lnTo>
                  <a:lnTo>
                    <a:pt x="1283" y="1616"/>
                  </a:lnTo>
                  <a:lnTo>
                    <a:pt x="1283" y="1620"/>
                  </a:lnTo>
                  <a:lnTo>
                    <a:pt x="1282" y="1634"/>
                  </a:lnTo>
                  <a:lnTo>
                    <a:pt x="1296" y="1624"/>
                  </a:lnTo>
                  <a:lnTo>
                    <a:pt x="1303" y="1615"/>
                  </a:lnTo>
                  <a:lnTo>
                    <a:pt x="1311" y="1596"/>
                  </a:lnTo>
                  <a:lnTo>
                    <a:pt x="1318" y="1577"/>
                  </a:lnTo>
                  <a:lnTo>
                    <a:pt x="1323" y="1568"/>
                  </a:lnTo>
                  <a:lnTo>
                    <a:pt x="1327" y="1566"/>
                  </a:lnTo>
                  <a:lnTo>
                    <a:pt x="1331" y="1566"/>
                  </a:lnTo>
                  <a:lnTo>
                    <a:pt x="1335" y="1568"/>
                  </a:lnTo>
                  <a:lnTo>
                    <a:pt x="1336" y="1573"/>
                  </a:lnTo>
                  <a:lnTo>
                    <a:pt x="1338" y="1576"/>
                  </a:lnTo>
                  <a:lnTo>
                    <a:pt x="1349" y="1576"/>
                  </a:lnTo>
                  <a:lnTo>
                    <a:pt x="1354" y="1576"/>
                  </a:lnTo>
                  <a:lnTo>
                    <a:pt x="1363" y="1583"/>
                  </a:lnTo>
                  <a:lnTo>
                    <a:pt x="1373" y="1590"/>
                  </a:lnTo>
                  <a:lnTo>
                    <a:pt x="1384" y="1597"/>
                  </a:lnTo>
                  <a:lnTo>
                    <a:pt x="1398" y="1601"/>
                  </a:lnTo>
                  <a:lnTo>
                    <a:pt x="1399" y="1603"/>
                  </a:lnTo>
                  <a:lnTo>
                    <a:pt x="1399" y="1606"/>
                  </a:lnTo>
                  <a:lnTo>
                    <a:pt x="1395" y="1612"/>
                  </a:lnTo>
                  <a:lnTo>
                    <a:pt x="1393" y="1615"/>
                  </a:lnTo>
                  <a:lnTo>
                    <a:pt x="1395" y="1619"/>
                  </a:lnTo>
                  <a:lnTo>
                    <a:pt x="1398" y="1622"/>
                  </a:lnTo>
                  <a:lnTo>
                    <a:pt x="1415" y="1631"/>
                  </a:lnTo>
                  <a:lnTo>
                    <a:pt x="1423" y="1634"/>
                  </a:lnTo>
                  <a:lnTo>
                    <a:pt x="1428" y="1640"/>
                  </a:lnTo>
                  <a:lnTo>
                    <a:pt x="1429" y="1645"/>
                  </a:lnTo>
                  <a:lnTo>
                    <a:pt x="1429" y="1651"/>
                  </a:lnTo>
                  <a:lnTo>
                    <a:pt x="1429" y="1656"/>
                  </a:lnTo>
                  <a:lnTo>
                    <a:pt x="1436" y="1659"/>
                  </a:lnTo>
                  <a:lnTo>
                    <a:pt x="1440" y="1662"/>
                  </a:lnTo>
                  <a:lnTo>
                    <a:pt x="1441" y="1668"/>
                  </a:lnTo>
                  <a:lnTo>
                    <a:pt x="1442" y="1683"/>
                  </a:lnTo>
                  <a:lnTo>
                    <a:pt x="1439" y="1704"/>
                  </a:lnTo>
                  <a:lnTo>
                    <a:pt x="1439" y="1709"/>
                  </a:lnTo>
                  <a:lnTo>
                    <a:pt x="1442" y="1714"/>
                  </a:lnTo>
                  <a:lnTo>
                    <a:pt x="1446" y="1717"/>
                  </a:lnTo>
                  <a:lnTo>
                    <a:pt x="1454" y="1720"/>
                  </a:lnTo>
                  <a:lnTo>
                    <a:pt x="1465" y="1717"/>
                  </a:lnTo>
                  <a:lnTo>
                    <a:pt x="1457" y="1726"/>
                  </a:lnTo>
                  <a:lnTo>
                    <a:pt x="1454" y="1731"/>
                  </a:lnTo>
                  <a:lnTo>
                    <a:pt x="1446" y="1735"/>
                  </a:lnTo>
                  <a:lnTo>
                    <a:pt x="1436" y="1743"/>
                  </a:lnTo>
                  <a:lnTo>
                    <a:pt x="1432" y="1747"/>
                  </a:lnTo>
                  <a:lnTo>
                    <a:pt x="1427" y="1762"/>
                  </a:lnTo>
                  <a:lnTo>
                    <a:pt x="1424" y="1775"/>
                  </a:lnTo>
                  <a:lnTo>
                    <a:pt x="1426" y="1790"/>
                  </a:lnTo>
                  <a:lnTo>
                    <a:pt x="1424" y="1794"/>
                  </a:lnTo>
                  <a:lnTo>
                    <a:pt x="1422" y="1804"/>
                  </a:lnTo>
                  <a:lnTo>
                    <a:pt x="1404" y="1821"/>
                  </a:lnTo>
                  <a:lnTo>
                    <a:pt x="1398" y="1830"/>
                  </a:lnTo>
                  <a:lnTo>
                    <a:pt x="1392" y="1840"/>
                  </a:lnTo>
                  <a:lnTo>
                    <a:pt x="1386" y="1846"/>
                  </a:lnTo>
                  <a:lnTo>
                    <a:pt x="1373" y="1850"/>
                  </a:lnTo>
                  <a:lnTo>
                    <a:pt x="1365" y="1853"/>
                  </a:lnTo>
                  <a:lnTo>
                    <a:pt x="1361" y="1857"/>
                  </a:lnTo>
                  <a:lnTo>
                    <a:pt x="1361" y="1862"/>
                  </a:lnTo>
                  <a:lnTo>
                    <a:pt x="1367" y="1884"/>
                  </a:lnTo>
                  <a:lnTo>
                    <a:pt x="1363" y="1883"/>
                  </a:lnTo>
                  <a:lnTo>
                    <a:pt x="1360" y="1884"/>
                  </a:lnTo>
                  <a:lnTo>
                    <a:pt x="1357" y="1887"/>
                  </a:lnTo>
                  <a:lnTo>
                    <a:pt x="1353" y="1888"/>
                  </a:lnTo>
                  <a:lnTo>
                    <a:pt x="1350" y="1887"/>
                  </a:lnTo>
                  <a:lnTo>
                    <a:pt x="1348" y="1886"/>
                  </a:lnTo>
                  <a:lnTo>
                    <a:pt x="1347" y="1883"/>
                  </a:lnTo>
                  <a:lnTo>
                    <a:pt x="1343" y="1872"/>
                  </a:lnTo>
                  <a:lnTo>
                    <a:pt x="1335" y="1865"/>
                  </a:lnTo>
                  <a:lnTo>
                    <a:pt x="1332" y="1857"/>
                  </a:lnTo>
                  <a:lnTo>
                    <a:pt x="1323" y="1853"/>
                  </a:lnTo>
                  <a:lnTo>
                    <a:pt x="1320" y="1852"/>
                  </a:lnTo>
                  <a:lnTo>
                    <a:pt x="1318" y="1850"/>
                  </a:lnTo>
                  <a:lnTo>
                    <a:pt x="1312" y="1845"/>
                  </a:lnTo>
                  <a:lnTo>
                    <a:pt x="1313" y="1838"/>
                  </a:lnTo>
                  <a:lnTo>
                    <a:pt x="1311" y="1833"/>
                  </a:lnTo>
                  <a:lnTo>
                    <a:pt x="1309" y="1826"/>
                  </a:lnTo>
                  <a:lnTo>
                    <a:pt x="1303" y="1820"/>
                  </a:lnTo>
                  <a:lnTo>
                    <a:pt x="1300" y="1820"/>
                  </a:lnTo>
                  <a:lnTo>
                    <a:pt x="1297" y="1818"/>
                  </a:lnTo>
                  <a:lnTo>
                    <a:pt x="1295" y="1817"/>
                  </a:lnTo>
                  <a:lnTo>
                    <a:pt x="1291" y="1817"/>
                  </a:lnTo>
                  <a:lnTo>
                    <a:pt x="1282" y="1820"/>
                  </a:lnTo>
                  <a:lnTo>
                    <a:pt x="1277" y="1823"/>
                  </a:lnTo>
                  <a:lnTo>
                    <a:pt x="1275" y="1823"/>
                  </a:lnTo>
                  <a:lnTo>
                    <a:pt x="1271" y="1824"/>
                  </a:lnTo>
                  <a:lnTo>
                    <a:pt x="1271" y="1827"/>
                  </a:lnTo>
                  <a:lnTo>
                    <a:pt x="1271" y="1828"/>
                  </a:lnTo>
                  <a:lnTo>
                    <a:pt x="1266" y="1829"/>
                  </a:lnTo>
                  <a:lnTo>
                    <a:pt x="1265" y="1828"/>
                  </a:lnTo>
                  <a:lnTo>
                    <a:pt x="1264" y="1827"/>
                  </a:lnTo>
                  <a:lnTo>
                    <a:pt x="1264" y="1818"/>
                  </a:lnTo>
                  <a:lnTo>
                    <a:pt x="1264" y="1802"/>
                  </a:lnTo>
                  <a:lnTo>
                    <a:pt x="1266" y="1782"/>
                  </a:lnTo>
                  <a:lnTo>
                    <a:pt x="1273" y="1755"/>
                  </a:lnTo>
                  <a:lnTo>
                    <a:pt x="1269" y="1755"/>
                  </a:lnTo>
                  <a:lnTo>
                    <a:pt x="1261" y="1762"/>
                  </a:lnTo>
                  <a:lnTo>
                    <a:pt x="1248" y="1764"/>
                  </a:lnTo>
                  <a:lnTo>
                    <a:pt x="1243" y="1763"/>
                  </a:lnTo>
                  <a:lnTo>
                    <a:pt x="1240" y="1764"/>
                  </a:lnTo>
                  <a:lnTo>
                    <a:pt x="1237" y="1764"/>
                  </a:lnTo>
                  <a:lnTo>
                    <a:pt x="1239" y="1762"/>
                  </a:lnTo>
                  <a:lnTo>
                    <a:pt x="1239" y="1761"/>
                  </a:lnTo>
                  <a:lnTo>
                    <a:pt x="1237" y="1757"/>
                  </a:lnTo>
                  <a:lnTo>
                    <a:pt x="1231" y="1757"/>
                  </a:lnTo>
                  <a:lnTo>
                    <a:pt x="1227" y="1757"/>
                  </a:lnTo>
                  <a:lnTo>
                    <a:pt x="1224" y="1758"/>
                  </a:lnTo>
                  <a:lnTo>
                    <a:pt x="1215" y="1755"/>
                  </a:lnTo>
                  <a:lnTo>
                    <a:pt x="1212" y="1757"/>
                  </a:lnTo>
                  <a:lnTo>
                    <a:pt x="1206" y="1755"/>
                  </a:lnTo>
                  <a:lnTo>
                    <a:pt x="1205" y="1751"/>
                  </a:lnTo>
                  <a:lnTo>
                    <a:pt x="1198" y="1750"/>
                  </a:lnTo>
                  <a:lnTo>
                    <a:pt x="1195" y="1749"/>
                  </a:lnTo>
                  <a:lnTo>
                    <a:pt x="1189" y="1740"/>
                  </a:lnTo>
                  <a:lnTo>
                    <a:pt x="1188" y="1737"/>
                  </a:lnTo>
                  <a:lnTo>
                    <a:pt x="1182" y="1738"/>
                  </a:lnTo>
                  <a:lnTo>
                    <a:pt x="1176" y="1738"/>
                  </a:lnTo>
                  <a:lnTo>
                    <a:pt x="1169" y="1737"/>
                  </a:lnTo>
                  <a:lnTo>
                    <a:pt x="1166" y="1740"/>
                  </a:lnTo>
                  <a:lnTo>
                    <a:pt x="1161" y="1737"/>
                  </a:lnTo>
                  <a:lnTo>
                    <a:pt x="1162" y="1732"/>
                  </a:lnTo>
                  <a:lnTo>
                    <a:pt x="1162" y="1726"/>
                  </a:lnTo>
                  <a:lnTo>
                    <a:pt x="1162" y="1720"/>
                  </a:lnTo>
                  <a:lnTo>
                    <a:pt x="1158" y="1710"/>
                  </a:lnTo>
                  <a:lnTo>
                    <a:pt x="1149" y="1713"/>
                  </a:lnTo>
                  <a:lnTo>
                    <a:pt x="1145" y="1713"/>
                  </a:lnTo>
                  <a:lnTo>
                    <a:pt x="1139" y="1715"/>
                  </a:lnTo>
                  <a:lnTo>
                    <a:pt x="1138" y="1710"/>
                  </a:lnTo>
                  <a:lnTo>
                    <a:pt x="1134" y="1713"/>
                  </a:lnTo>
                  <a:lnTo>
                    <a:pt x="1131" y="1715"/>
                  </a:lnTo>
                  <a:lnTo>
                    <a:pt x="1128" y="1713"/>
                  </a:lnTo>
                  <a:lnTo>
                    <a:pt x="1126" y="1713"/>
                  </a:lnTo>
                  <a:lnTo>
                    <a:pt x="1125" y="1713"/>
                  </a:lnTo>
                  <a:lnTo>
                    <a:pt x="1122" y="1715"/>
                  </a:lnTo>
                  <a:lnTo>
                    <a:pt x="1119" y="1717"/>
                  </a:lnTo>
                  <a:lnTo>
                    <a:pt x="1114" y="1722"/>
                  </a:lnTo>
                  <a:lnTo>
                    <a:pt x="1110" y="1727"/>
                  </a:lnTo>
                  <a:lnTo>
                    <a:pt x="1110" y="1729"/>
                  </a:lnTo>
                  <a:lnTo>
                    <a:pt x="1112" y="1733"/>
                  </a:lnTo>
                  <a:lnTo>
                    <a:pt x="1115" y="1739"/>
                  </a:lnTo>
                  <a:lnTo>
                    <a:pt x="1120" y="1743"/>
                  </a:lnTo>
                  <a:lnTo>
                    <a:pt x="1124" y="1745"/>
                  </a:lnTo>
                  <a:lnTo>
                    <a:pt x="1133" y="1746"/>
                  </a:lnTo>
                  <a:lnTo>
                    <a:pt x="1137" y="1744"/>
                  </a:lnTo>
                  <a:lnTo>
                    <a:pt x="1138" y="1741"/>
                  </a:lnTo>
                  <a:lnTo>
                    <a:pt x="1142" y="1743"/>
                  </a:lnTo>
                  <a:lnTo>
                    <a:pt x="1143" y="1746"/>
                  </a:lnTo>
                  <a:lnTo>
                    <a:pt x="1142" y="1751"/>
                  </a:lnTo>
                  <a:lnTo>
                    <a:pt x="1137" y="1755"/>
                  </a:lnTo>
                  <a:lnTo>
                    <a:pt x="1130" y="1757"/>
                  </a:lnTo>
                  <a:lnTo>
                    <a:pt x="1122" y="1752"/>
                  </a:lnTo>
                  <a:lnTo>
                    <a:pt x="1119" y="1758"/>
                  </a:lnTo>
                  <a:lnTo>
                    <a:pt x="1118" y="1759"/>
                  </a:lnTo>
                  <a:lnTo>
                    <a:pt x="1114" y="1759"/>
                  </a:lnTo>
                  <a:lnTo>
                    <a:pt x="1116" y="1768"/>
                  </a:lnTo>
                  <a:lnTo>
                    <a:pt x="1119" y="1779"/>
                  </a:lnTo>
                  <a:lnTo>
                    <a:pt x="1119" y="1786"/>
                  </a:lnTo>
                  <a:lnTo>
                    <a:pt x="1121" y="1787"/>
                  </a:lnTo>
                  <a:lnTo>
                    <a:pt x="1122" y="1788"/>
                  </a:lnTo>
                  <a:lnTo>
                    <a:pt x="1122" y="1790"/>
                  </a:lnTo>
                  <a:lnTo>
                    <a:pt x="1121" y="1790"/>
                  </a:lnTo>
                  <a:lnTo>
                    <a:pt x="1115" y="1790"/>
                  </a:lnTo>
                  <a:lnTo>
                    <a:pt x="1112" y="1793"/>
                  </a:lnTo>
                  <a:lnTo>
                    <a:pt x="1109" y="1797"/>
                  </a:lnTo>
                  <a:lnTo>
                    <a:pt x="1110" y="1799"/>
                  </a:lnTo>
                  <a:lnTo>
                    <a:pt x="1112" y="1802"/>
                  </a:lnTo>
                  <a:lnTo>
                    <a:pt x="1110" y="1804"/>
                  </a:lnTo>
                  <a:lnTo>
                    <a:pt x="1110" y="1805"/>
                  </a:lnTo>
                  <a:lnTo>
                    <a:pt x="1107" y="1804"/>
                  </a:lnTo>
                  <a:lnTo>
                    <a:pt x="1106" y="1802"/>
                  </a:lnTo>
                  <a:lnTo>
                    <a:pt x="1103" y="1804"/>
                  </a:lnTo>
                  <a:lnTo>
                    <a:pt x="1100" y="1803"/>
                  </a:lnTo>
                  <a:lnTo>
                    <a:pt x="1096" y="1803"/>
                  </a:lnTo>
                  <a:lnTo>
                    <a:pt x="1092" y="1802"/>
                  </a:lnTo>
                  <a:lnTo>
                    <a:pt x="1088" y="1800"/>
                  </a:lnTo>
                  <a:lnTo>
                    <a:pt x="1086" y="1803"/>
                  </a:lnTo>
                  <a:lnTo>
                    <a:pt x="1082" y="1812"/>
                  </a:lnTo>
                  <a:lnTo>
                    <a:pt x="1082" y="1816"/>
                  </a:lnTo>
                  <a:lnTo>
                    <a:pt x="1077" y="1820"/>
                  </a:lnTo>
                  <a:lnTo>
                    <a:pt x="1074" y="1816"/>
                  </a:lnTo>
                  <a:lnTo>
                    <a:pt x="1071" y="1814"/>
                  </a:lnTo>
                  <a:lnTo>
                    <a:pt x="1065" y="1810"/>
                  </a:lnTo>
                  <a:lnTo>
                    <a:pt x="1062" y="1810"/>
                  </a:lnTo>
                  <a:lnTo>
                    <a:pt x="1060" y="1810"/>
                  </a:lnTo>
                  <a:lnTo>
                    <a:pt x="1058" y="1811"/>
                  </a:lnTo>
                  <a:lnTo>
                    <a:pt x="1055" y="1815"/>
                  </a:lnTo>
                  <a:lnTo>
                    <a:pt x="1053" y="1822"/>
                  </a:lnTo>
                  <a:lnTo>
                    <a:pt x="1050" y="1824"/>
                  </a:lnTo>
                  <a:lnTo>
                    <a:pt x="1049" y="1826"/>
                  </a:lnTo>
                  <a:lnTo>
                    <a:pt x="1047" y="1826"/>
                  </a:lnTo>
                  <a:lnTo>
                    <a:pt x="1046" y="1826"/>
                  </a:lnTo>
                  <a:lnTo>
                    <a:pt x="1041" y="1823"/>
                  </a:lnTo>
                  <a:lnTo>
                    <a:pt x="1041" y="1835"/>
                  </a:lnTo>
                  <a:lnTo>
                    <a:pt x="1042" y="1852"/>
                  </a:lnTo>
                  <a:lnTo>
                    <a:pt x="1038" y="1853"/>
                  </a:lnTo>
                  <a:lnTo>
                    <a:pt x="1038" y="1856"/>
                  </a:lnTo>
                  <a:lnTo>
                    <a:pt x="1040" y="1859"/>
                  </a:lnTo>
                  <a:lnTo>
                    <a:pt x="1037" y="1866"/>
                  </a:lnTo>
                  <a:lnTo>
                    <a:pt x="1032" y="1866"/>
                  </a:lnTo>
                  <a:lnTo>
                    <a:pt x="1032" y="1869"/>
                  </a:lnTo>
                  <a:lnTo>
                    <a:pt x="1029" y="1874"/>
                  </a:lnTo>
                  <a:lnTo>
                    <a:pt x="1025" y="1876"/>
                  </a:lnTo>
                  <a:lnTo>
                    <a:pt x="1025" y="1886"/>
                  </a:lnTo>
                  <a:lnTo>
                    <a:pt x="1018" y="1889"/>
                  </a:lnTo>
                  <a:lnTo>
                    <a:pt x="1024" y="1896"/>
                  </a:lnTo>
                  <a:lnTo>
                    <a:pt x="1028" y="1896"/>
                  </a:lnTo>
                  <a:lnTo>
                    <a:pt x="1029" y="1898"/>
                  </a:lnTo>
                  <a:lnTo>
                    <a:pt x="1031" y="1904"/>
                  </a:lnTo>
                  <a:lnTo>
                    <a:pt x="1032" y="1913"/>
                  </a:lnTo>
                  <a:lnTo>
                    <a:pt x="1031" y="1919"/>
                  </a:lnTo>
                  <a:lnTo>
                    <a:pt x="1020" y="1924"/>
                  </a:lnTo>
                  <a:lnTo>
                    <a:pt x="1017" y="1930"/>
                  </a:lnTo>
                  <a:lnTo>
                    <a:pt x="1016" y="1933"/>
                  </a:lnTo>
                  <a:lnTo>
                    <a:pt x="1016" y="1937"/>
                  </a:lnTo>
                  <a:lnTo>
                    <a:pt x="1018" y="1948"/>
                  </a:lnTo>
                  <a:lnTo>
                    <a:pt x="1018" y="1954"/>
                  </a:lnTo>
                  <a:lnTo>
                    <a:pt x="1016" y="1959"/>
                  </a:lnTo>
                  <a:lnTo>
                    <a:pt x="1012" y="1965"/>
                  </a:lnTo>
                  <a:lnTo>
                    <a:pt x="1011" y="1969"/>
                  </a:lnTo>
                  <a:lnTo>
                    <a:pt x="1011" y="1972"/>
                  </a:lnTo>
                  <a:lnTo>
                    <a:pt x="1007" y="1981"/>
                  </a:lnTo>
                  <a:lnTo>
                    <a:pt x="1011" y="2002"/>
                  </a:lnTo>
                  <a:lnTo>
                    <a:pt x="1013" y="2018"/>
                  </a:lnTo>
                  <a:lnTo>
                    <a:pt x="1005" y="2018"/>
                  </a:lnTo>
                  <a:lnTo>
                    <a:pt x="972" y="2024"/>
                  </a:lnTo>
                  <a:lnTo>
                    <a:pt x="954" y="2043"/>
                  </a:lnTo>
                  <a:lnTo>
                    <a:pt x="935" y="2047"/>
                  </a:lnTo>
                  <a:lnTo>
                    <a:pt x="925" y="2043"/>
                  </a:lnTo>
                  <a:lnTo>
                    <a:pt x="925" y="2046"/>
                  </a:lnTo>
                  <a:lnTo>
                    <a:pt x="926" y="2047"/>
                  </a:lnTo>
                  <a:lnTo>
                    <a:pt x="925" y="2049"/>
                  </a:lnTo>
                  <a:lnTo>
                    <a:pt x="926" y="2055"/>
                  </a:lnTo>
                  <a:lnTo>
                    <a:pt x="927" y="2056"/>
                  </a:lnTo>
                  <a:lnTo>
                    <a:pt x="929" y="2058"/>
                  </a:lnTo>
                  <a:lnTo>
                    <a:pt x="931" y="2067"/>
                  </a:lnTo>
                  <a:lnTo>
                    <a:pt x="931" y="2079"/>
                  </a:lnTo>
                  <a:lnTo>
                    <a:pt x="932" y="2085"/>
                  </a:lnTo>
                  <a:lnTo>
                    <a:pt x="931" y="2094"/>
                  </a:lnTo>
                  <a:lnTo>
                    <a:pt x="926" y="2095"/>
                  </a:lnTo>
                  <a:lnTo>
                    <a:pt x="927" y="2098"/>
                  </a:lnTo>
                  <a:lnTo>
                    <a:pt x="926" y="2101"/>
                  </a:lnTo>
                  <a:lnTo>
                    <a:pt x="909" y="2102"/>
                  </a:lnTo>
                  <a:lnTo>
                    <a:pt x="909" y="2110"/>
                  </a:lnTo>
                  <a:lnTo>
                    <a:pt x="905" y="2112"/>
                  </a:lnTo>
                  <a:lnTo>
                    <a:pt x="905" y="2115"/>
                  </a:lnTo>
                  <a:lnTo>
                    <a:pt x="903" y="2119"/>
                  </a:lnTo>
                  <a:lnTo>
                    <a:pt x="901" y="2120"/>
                  </a:lnTo>
                  <a:lnTo>
                    <a:pt x="899" y="2120"/>
                  </a:lnTo>
                  <a:lnTo>
                    <a:pt x="899" y="2122"/>
                  </a:lnTo>
                  <a:lnTo>
                    <a:pt x="899" y="2132"/>
                  </a:lnTo>
                  <a:lnTo>
                    <a:pt x="896" y="2133"/>
                  </a:lnTo>
                  <a:lnTo>
                    <a:pt x="896" y="2136"/>
                  </a:lnTo>
                  <a:lnTo>
                    <a:pt x="899" y="2139"/>
                  </a:lnTo>
                  <a:lnTo>
                    <a:pt x="899" y="2142"/>
                  </a:lnTo>
                  <a:lnTo>
                    <a:pt x="897" y="2148"/>
                  </a:lnTo>
                  <a:lnTo>
                    <a:pt x="893" y="2155"/>
                  </a:lnTo>
                  <a:lnTo>
                    <a:pt x="891" y="2156"/>
                  </a:lnTo>
                  <a:lnTo>
                    <a:pt x="889" y="2155"/>
                  </a:lnTo>
                  <a:lnTo>
                    <a:pt x="884" y="2148"/>
                  </a:lnTo>
                  <a:lnTo>
                    <a:pt x="875" y="2148"/>
                  </a:lnTo>
                  <a:lnTo>
                    <a:pt x="877" y="2153"/>
                  </a:lnTo>
                  <a:lnTo>
                    <a:pt x="877" y="2155"/>
                  </a:lnTo>
                  <a:lnTo>
                    <a:pt x="868" y="2167"/>
                  </a:lnTo>
                  <a:lnTo>
                    <a:pt x="866" y="2171"/>
                  </a:lnTo>
                  <a:lnTo>
                    <a:pt x="865" y="2174"/>
                  </a:lnTo>
                  <a:lnTo>
                    <a:pt x="854" y="2191"/>
                  </a:lnTo>
                  <a:lnTo>
                    <a:pt x="853" y="2191"/>
                  </a:lnTo>
                  <a:lnTo>
                    <a:pt x="849" y="2185"/>
                  </a:lnTo>
                  <a:lnTo>
                    <a:pt x="847" y="2185"/>
                  </a:lnTo>
                  <a:lnTo>
                    <a:pt x="844" y="2190"/>
                  </a:lnTo>
                  <a:lnTo>
                    <a:pt x="842" y="2172"/>
                  </a:lnTo>
                  <a:lnTo>
                    <a:pt x="843" y="2168"/>
                  </a:lnTo>
                  <a:lnTo>
                    <a:pt x="845" y="2166"/>
                  </a:lnTo>
                  <a:lnTo>
                    <a:pt x="845" y="2163"/>
                  </a:lnTo>
                  <a:lnTo>
                    <a:pt x="831" y="2151"/>
                  </a:lnTo>
                  <a:lnTo>
                    <a:pt x="819" y="2136"/>
                  </a:lnTo>
                  <a:lnTo>
                    <a:pt x="808" y="2127"/>
                  </a:lnTo>
                  <a:lnTo>
                    <a:pt x="767" y="2098"/>
                  </a:lnTo>
                  <a:lnTo>
                    <a:pt x="763" y="2094"/>
                  </a:lnTo>
                  <a:lnTo>
                    <a:pt x="761" y="2095"/>
                  </a:lnTo>
                  <a:lnTo>
                    <a:pt x="760" y="2095"/>
                  </a:lnTo>
                  <a:lnTo>
                    <a:pt x="759" y="2096"/>
                  </a:lnTo>
                  <a:lnTo>
                    <a:pt x="758" y="2097"/>
                  </a:lnTo>
                  <a:lnTo>
                    <a:pt x="758" y="2098"/>
                  </a:lnTo>
                  <a:lnTo>
                    <a:pt x="760" y="2104"/>
                  </a:lnTo>
                  <a:lnTo>
                    <a:pt x="759" y="2106"/>
                  </a:lnTo>
                  <a:lnTo>
                    <a:pt x="758" y="2107"/>
                  </a:lnTo>
                  <a:lnTo>
                    <a:pt x="755" y="2108"/>
                  </a:lnTo>
                  <a:lnTo>
                    <a:pt x="747" y="2106"/>
                  </a:lnTo>
                  <a:lnTo>
                    <a:pt x="748" y="2102"/>
                  </a:lnTo>
                  <a:lnTo>
                    <a:pt x="743" y="2097"/>
                  </a:lnTo>
                  <a:lnTo>
                    <a:pt x="740" y="2100"/>
                  </a:lnTo>
                  <a:lnTo>
                    <a:pt x="735" y="2095"/>
                  </a:lnTo>
                  <a:lnTo>
                    <a:pt x="728" y="2094"/>
                  </a:lnTo>
                  <a:lnTo>
                    <a:pt x="723" y="2092"/>
                  </a:lnTo>
                  <a:lnTo>
                    <a:pt x="722" y="2092"/>
                  </a:lnTo>
                  <a:lnTo>
                    <a:pt x="721" y="2092"/>
                  </a:lnTo>
                  <a:lnTo>
                    <a:pt x="721" y="2094"/>
                  </a:lnTo>
                  <a:lnTo>
                    <a:pt x="718" y="2095"/>
                  </a:lnTo>
                  <a:lnTo>
                    <a:pt x="706" y="2098"/>
                  </a:lnTo>
                  <a:lnTo>
                    <a:pt x="698" y="2101"/>
                  </a:lnTo>
                  <a:lnTo>
                    <a:pt x="697" y="2091"/>
                  </a:lnTo>
                  <a:lnTo>
                    <a:pt x="693" y="2089"/>
                  </a:lnTo>
                  <a:lnTo>
                    <a:pt x="691" y="2091"/>
                  </a:lnTo>
                  <a:lnTo>
                    <a:pt x="687" y="2092"/>
                  </a:lnTo>
                  <a:lnTo>
                    <a:pt x="685" y="2092"/>
                  </a:lnTo>
                  <a:lnTo>
                    <a:pt x="685" y="2098"/>
                  </a:lnTo>
                  <a:lnTo>
                    <a:pt x="684" y="2107"/>
                  </a:lnTo>
                  <a:lnTo>
                    <a:pt x="682" y="2112"/>
                  </a:lnTo>
                  <a:lnTo>
                    <a:pt x="680" y="2114"/>
                  </a:lnTo>
                  <a:lnTo>
                    <a:pt x="675" y="2124"/>
                  </a:lnTo>
                  <a:lnTo>
                    <a:pt x="673" y="2138"/>
                  </a:lnTo>
                  <a:lnTo>
                    <a:pt x="674" y="2155"/>
                  </a:lnTo>
                  <a:lnTo>
                    <a:pt x="678" y="2157"/>
                  </a:lnTo>
                  <a:lnTo>
                    <a:pt x="681" y="2157"/>
                  </a:lnTo>
                  <a:lnTo>
                    <a:pt x="681" y="2161"/>
                  </a:lnTo>
                  <a:lnTo>
                    <a:pt x="680" y="2165"/>
                  </a:lnTo>
                  <a:lnTo>
                    <a:pt x="676" y="2169"/>
                  </a:lnTo>
                  <a:lnTo>
                    <a:pt x="667" y="2166"/>
                  </a:lnTo>
                  <a:lnTo>
                    <a:pt x="658" y="2167"/>
                  </a:lnTo>
                  <a:lnTo>
                    <a:pt x="652" y="2166"/>
                  </a:lnTo>
                  <a:lnTo>
                    <a:pt x="648" y="2190"/>
                  </a:lnTo>
                  <a:lnTo>
                    <a:pt x="656" y="2197"/>
                  </a:lnTo>
                  <a:lnTo>
                    <a:pt x="652" y="2207"/>
                  </a:lnTo>
                  <a:lnTo>
                    <a:pt x="644" y="2220"/>
                  </a:lnTo>
                  <a:lnTo>
                    <a:pt x="643" y="2223"/>
                  </a:lnTo>
                  <a:lnTo>
                    <a:pt x="643" y="2226"/>
                  </a:lnTo>
                  <a:lnTo>
                    <a:pt x="644" y="2228"/>
                  </a:lnTo>
                  <a:lnTo>
                    <a:pt x="645" y="2231"/>
                  </a:lnTo>
                  <a:lnTo>
                    <a:pt x="643" y="2237"/>
                  </a:lnTo>
                  <a:lnTo>
                    <a:pt x="649" y="2245"/>
                  </a:lnTo>
                  <a:lnTo>
                    <a:pt x="648" y="2246"/>
                  </a:lnTo>
                  <a:lnTo>
                    <a:pt x="646" y="2249"/>
                  </a:lnTo>
                  <a:lnTo>
                    <a:pt x="643" y="2249"/>
                  </a:lnTo>
                  <a:lnTo>
                    <a:pt x="642" y="2249"/>
                  </a:lnTo>
                  <a:lnTo>
                    <a:pt x="640" y="2245"/>
                  </a:lnTo>
                  <a:lnTo>
                    <a:pt x="638" y="2244"/>
                  </a:lnTo>
                  <a:lnTo>
                    <a:pt x="637" y="2241"/>
                  </a:lnTo>
                  <a:lnTo>
                    <a:pt x="637" y="2239"/>
                  </a:lnTo>
                  <a:lnTo>
                    <a:pt x="636" y="2238"/>
                  </a:lnTo>
                  <a:lnTo>
                    <a:pt x="633" y="2237"/>
                  </a:lnTo>
                  <a:lnTo>
                    <a:pt x="626" y="2235"/>
                  </a:lnTo>
                  <a:lnTo>
                    <a:pt x="621" y="2234"/>
                  </a:lnTo>
                  <a:lnTo>
                    <a:pt x="616" y="2229"/>
                  </a:lnTo>
                  <a:lnTo>
                    <a:pt x="615" y="2221"/>
                  </a:lnTo>
                  <a:lnTo>
                    <a:pt x="609" y="2222"/>
                  </a:lnTo>
                  <a:lnTo>
                    <a:pt x="607" y="2222"/>
                  </a:lnTo>
                  <a:lnTo>
                    <a:pt x="600" y="2213"/>
                  </a:lnTo>
                  <a:lnTo>
                    <a:pt x="597" y="2208"/>
                  </a:lnTo>
                  <a:lnTo>
                    <a:pt x="591" y="2205"/>
                  </a:lnTo>
                  <a:lnTo>
                    <a:pt x="586" y="2202"/>
                  </a:lnTo>
                  <a:lnTo>
                    <a:pt x="586" y="2199"/>
                  </a:lnTo>
                  <a:lnTo>
                    <a:pt x="578" y="2203"/>
                  </a:lnTo>
                  <a:lnTo>
                    <a:pt x="571" y="2203"/>
                  </a:lnTo>
                  <a:lnTo>
                    <a:pt x="567" y="2204"/>
                  </a:lnTo>
                  <a:lnTo>
                    <a:pt x="565" y="2205"/>
                  </a:lnTo>
                  <a:lnTo>
                    <a:pt x="560" y="2209"/>
                  </a:lnTo>
                  <a:lnTo>
                    <a:pt x="554" y="2209"/>
                  </a:lnTo>
                  <a:lnTo>
                    <a:pt x="548" y="2207"/>
                  </a:lnTo>
                  <a:lnTo>
                    <a:pt x="548" y="2181"/>
                  </a:lnTo>
                  <a:lnTo>
                    <a:pt x="544" y="2183"/>
                  </a:lnTo>
                  <a:lnTo>
                    <a:pt x="542" y="2183"/>
                  </a:lnTo>
                  <a:lnTo>
                    <a:pt x="537" y="2181"/>
                  </a:lnTo>
                  <a:lnTo>
                    <a:pt x="534" y="2183"/>
                  </a:lnTo>
                  <a:lnTo>
                    <a:pt x="530" y="2185"/>
                  </a:lnTo>
                  <a:lnTo>
                    <a:pt x="528" y="2187"/>
                  </a:lnTo>
                  <a:lnTo>
                    <a:pt x="524" y="2192"/>
                  </a:lnTo>
                  <a:lnTo>
                    <a:pt x="518" y="2198"/>
                  </a:lnTo>
                  <a:lnTo>
                    <a:pt x="507" y="2210"/>
                  </a:lnTo>
                  <a:lnTo>
                    <a:pt x="500" y="2214"/>
                  </a:lnTo>
                  <a:lnTo>
                    <a:pt x="498" y="2216"/>
                  </a:lnTo>
                  <a:lnTo>
                    <a:pt x="490" y="2220"/>
                  </a:lnTo>
                  <a:lnTo>
                    <a:pt x="487" y="2222"/>
                  </a:lnTo>
                  <a:lnTo>
                    <a:pt x="482" y="2225"/>
                  </a:lnTo>
                  <a:lnTo>
                    <a:pt x="478" y="2227"/>
                  </a:lnTo>
                  <a:lnTo>
                    <a:pt x="477" y="2228"/>
                  </a:lnTo>
                  <a:lnTo>
                    <a:pt x="474" y="2228"/>
                  </a:lnTo>
                  <a:lnTo>
                    <a:pt x="469" y="2232"/>
                  </a:lnTo>
                  <a:lnTo>
                    <a:pt x="458" y="2233"/>
                  </a:lnTo>
                  <a:lnTo>
                    <a:pt x="457" y="2234"/>
                  </a:lnTo>
                  <a:lnTo>
                    <a:pt x="457" y="2237"/>
                  </a:lnTo>
                  <a:lnTo>
                    <a:pt x="457" y="2238"/>
                  </a:lnTo>
                  <a:lnTo>
                    <a:pt x="457" y="2240"/>
                  </a:lnTo>
                  <a:lnTo>
                    <a:pt x="457" y="2241"/>
                  </a:lnTo>
                  <a:lnTo>
                    <a:pt x="457" y="2243"/>
                  </a:lnTo>
                  <a:lnTo>
                    <a:pt x="457" y="2245"/>
                  </a:lnTo>
                  <a:lnTo>
                    <a:pt x="457" y="2249"/>
                  </a:lnTo>
                  <a:lnTo>
                    <a:pt x="458" y="2253"/>
                  </a:lnTo>
                  <a:lnTo>
                    <a:pt x="458" y="2255"/>
                  </a:lnTo>
                  <a:lnTo>
                    <a:pt x="458" y="2257"/>
                  </a:lnTo>
                  <a:lnTo>
                    <a:pt x="456" y="2261"/>
                  </a:lnTo>
                  <a:lnTo>
                    <a:pt x="453" y="2265"/>
                  </a:lnTo>
                  <a:lnTo>
                    <a:pt x="451" y="2269"/>
                  </a:lnTo>
                  <a:lnTo>
                    <a:pt x="447" y="2270"/>
                  </a:lnTo>
                  <a:lnTo>
                    <a:pt x="445" y="2272"/>
                  </a:lnTo>
                  <a:lnTo>
                    <a:pt x="440" y="2272"/>
                  </a:lnTo>
                  <a:lnTo>
                    <a:pt x="432" y="2275"/>
                  </a:lnTo>
                  <a:lnTo>
                    <a:pt x="423" y="2276"/>
                  </a:lnTo>
                  <a:lnTo>
                    <a:pt x="411" y="2278"/>
                  </a:lnTo>
                  <a:lnTo>
                    <a:pt x="408" y="2279"/>
                  </a:lnTo>
                  <a:lnTo>
                    <a:pt x="407" y="2280"/>
                  </a:lnTo>
                  <a:lnTo>
                    <a:pt x="405" y="2282"/>
                  </a:lnTo>
                  <a:lnTo>
                    <a:pt x="405" y="2286"/>
                  </a:lnTo>
                  <a:lnTo>
                    <a:pt x="405" y="2288"/>
                  </a:lnTo>
                  <a:lnTo>
                    <a:pt x="405" y="2296"/>
                  </a:lnTo>
                  <a:lnTo>
                    <a:pt x="403" y="2299"/>
                  </a:lnTo>
                  <a:lnTo>
                    <a:pt x="403" y="2303"/>
                  </a:lnTo>
                  <a:lnTo>
                    <a:pt x="403" y="2305"/>
                  </a:lnTo>
                  <a:lnTo>
                    <a:pt x="403" y="2308"/>
                  </a:lnTo>
                  <a:lnTo>
                    <a:pt x="405" y="2311"/>
                  </a:lnTo>
                  <a:lnTo>
                    <a:pt x="405" y="2316"/>
                  </a:lnTo>
                  <a:lnTo>
                    <a:pt x="396" y="2317"/>
                  </a:lnTo>
                  <a:lnTo>
                    <a:pt x="381" y="2318"/>
                  </a:lnTo>
                  <a:lnTo>
                    <a:pt x="379" y="2317"/>
                  </a:lnTo>
                  <a:lnTo>
                    <a:pt x="380" y="2315"/>
                  </a:lnTo>
                  <a:lnTo>
                    <a:pt x="380" y="2311"/>
                  </a:lnTo>
                  <a:lnTo>
                    <a:pt x="381" y="2309"/>
                  </a:lnTo>
                  <a:lnTo>
                    <a:pt x="384" y="2306"/>
                  </a:lnTo>
                  <a:lnTo>
                    <a:pt x="384" y="2305"/>
                  </a:lnTo>
                  <a:lnTo>
                    <a:pt x="383" y="2303"/>
                  </a:lnTo>
                  <a:lnTo>
                    <a:pt x="379" y="2302"/>
                  </a:lnTo>
                  <a:lnTo>
                    <a:pt x="379" y="2299"/>
                  </a:lnTo>
                  <a:lnTo>
                    <a:pt x="377" y="2299"/>
                  </a:lnTo>
                  <a:lnTo>
                    <a:pt x="374" y="2299"/>
                  </a:lnTo>
                  <a:lnTo>
                    <a:pt x="373" y="2297"/>
                  </a:lnTo>
                  <a:lnTo>
                    <a:pt x="373" y="2296"/>
                  </a:lnTo>
                  <a:lnTo>
                    <a:pt x="372" y="2293"/>
                  </a:lnTo>
                  <a:lnTo>
                    <a:pt x="369" y="2290"/>
                  </a:lnTo>
                  <a:lnTo>
                    <a:pt x="369" y="2287"/>
                  </a:lnTo>
                  <a:lnTo>
                    <a:pt x="369" y="2284"/>
                  </a:lnTo>
                  <a:lnTo>
                    <a:pt x="369" y="2281"/>
                  </a:lnTo>
                  <a:lnTo>
                    <a:pt x="369" y="2280"/>
                  </a:lnTo>
                  <a:lnTo>
                    <a:pt x="367" y="2278"/>
                  </a:lnTo>
                  <a:lnTo>
                    <a:pt x="366" y="2278"/>
                  </a:lnTo>
                  <a:lnTo>
                    <a:pt x="365" y="2276"/>
                  </a:lnTo>
                  <a:lnTo>
                    <a:pt x="365" y="2275"/>
                  </a:lnTo>
                  <a:lnTo>
                    <a:pt x="367" y="2274"/>
                  </a:lnTo>
                  <a:lnTo>
                    <a:pt x="369" y="2274"/>
                  </a:lnTo>
                  <a:lnTo>
                    <a:pt x="372" y="2275"/>
                  </a:lnTo>
                  <a:lnTo>
                    <a:pt x="372" y="2274"/>
                  </a:lnTo>
                  <a:lnTo>
                    <a:pt x="372" y="2272"/>
                  </a:lnTo>
                  <a:lnTo>
                    <a:pt x="372" y="2268"/>
                  </a:lnTo>
                  <a:lnTo>
                    <a:pt x="368" y="2262"/>
                  </a:lnTo>
                  <a:lnTo>
                    <a:pt x="366" y="2259"/>
                  </a:lnTo>
                  <a:lnTo>
                    <a:pt x="365" y="2258"/>
                  </a:lnTo>
                  <a:lnTo>
                    <a:pt x="366" y="2257"/>
                  </a:lnTo>
                  <a:lnTo>
                    <a:pt x="367" y="2255"/>
                  </a:lnTo>
                  <a:lnTo>
                    <a:pt x="368" y="2252"/>
                  </a:lnTo>
                  <a:lnTo>
                    <a:pt x="369" y="2250"/>
                  </a:lnTo>
                  <a:lnTo>
                    <a:pt x="369" y="2246"/>
                  </a:lnTo>
                  <a:lnTo>
                    <a:pt x="368" y="2243"/>
                  </a:lnTo>
                  <a:lnTo>
                    <a:pt x="367" y="2240"/>
                  </a:lnTo>
                  <a:lnTo>
                    <a:pt x="368" y="2239"/>
                  </a:lnTo>
                  <a:lnTo>
                    <a:pt x="369" y="2237"/>
                  </a:lnTo>
                  <a:lnTo>
                    <a:pt x="368" y="2235"/>
                  </a:lnTo>
                  <a:lnTo>
                    <a:pt x="366" y="2234"/>
                  </a:lnTo>
                  <a:lnTo>
                    <a:pt x="365" y="2234"/>
                  </a:lnTo>
                  <a:lnTo>
                    <a:pt x="363" y="2233"/>
                  </a:lnTo>
                  <a:lnTo>
                    <a:pt x="363" y="2231"/>
                  </a:lnTo>
                  <a:lnTo>
                    <a:pt x="365" y="2228"/>
                  </a:lnTo>
                  <a:lnTo>
                    <a:pt x="366" y="2227"/>
                  </a:lnTo>
                  <a:lnTo>
                    <a:pt x="368" y="2227"/>
                  </a:lnTo>
                  <a:lnTo>
                    <a:pt x="369" y="2227"/>
                  </a:lnTo>
                  <a:lnTo>
                    <a:pt x="371" y="2228"/>
                  </a:lnTo>
                  <a:lnTo>
                    <a:pt x="372" y="2228"/>
                  </a:lnTo>
                  <a:lnTo>
                    <a:pt x="373" y="2226"/>
                  </a:lnTo>
                  <a:lnTo>
                    <a:pt x="374" y="2223"/>
                  </a:lnTo>
                  <a:lnTo>
                    <a:pt x="374" y="2220"/>
                  </a:lnTo>
                  <a:lnTo>
                    <a:pt x="374" y="2216"/>
                  </a:lnTo>
                  <a:lnTo>
                    <a:pt x="373" y="2215"/>
                  </a:lnTo>
                  <a:lnTo>
                    <a:pt x="369" y="2213"/>
                  </a:lnTo>
                  <a:lnTo>
                    <a:pt x="368" y="2211"/>
                  </a:lnTo>
                  <a:lnTo>
                    <a:pt x="367" y="2208"/>
                  </a:lnTo>
                  <a:lnTo>
                    <a:pt x="366" y="2204"/>
                  </a:lnTo>
                  <a:lnTo>
                    <a:pt x="365" y="2201"/>
                  </a:lnTo>
                  <a:lnTo>
                    <a:pt x="361" y="2198"/>
                  </a:lnTo>
                  <a:lnTo>
                    <a:pt x="361" y="2196"/>
                  </a:lnTo>
                  <a:lnTo>
                    <a:pt x="361" y="2195"/>
                  </a:lnTo>
                  <a:lnTo>
                    <a:pt x="361" y="2192"/>
                  </a:lnTo>
                  <a:lnTo>
                    <a:pt x="360" y="2189"/>
                  </a:lnTo>
                  <a:lnTo>
                    <a:pt x="356" y="2180"/>
                  </a:lnTo>
                  <a:lnTo>
                    <a:pt x="354" y="2179"/>
                  </a:lnTo>
                  <a:lnTo>
                    <a:pt x="351" y="2178"/>
                  </a:lnTo>
                  <a:lnTo>
                    <a:pt x="344" y="2178"/>
                  </a:lnTo>
                  <a:lnTo>
                    <a:pt x="339" y="2177"/>
                  </a:lnTo>
                  <a:lnTo>
                    <a:pt x="337" y="2175"/>
                  </a:lnTo>
                  <a:lnTo>
                    <a:pt x="336" y="2174"/>
                  </a:lnTo>
                  <a:lnTo>
                    <a:pt x="336" y="2172"/>
                  </a:lnTo>
                  <a:lnTo>
                    <a:pt x="335" y="2168"/>
                  </a:lnTo>
                  <a:lnTo>
                    <a:pt x="333" y="2166"/>
                  </a:lnTo>
                  <a:lnTo>
                    <a:pt x="330" y="2163"/>
                  </a:lnTo>
                  <a:lnTo>
                    <a:pt x="326" y="2163"/>
                  </a:lnTo>
                  <a:lnTo>
                    <a:pt x="323" y="2163"/>
                  </a:lnTo>
                  <a:lnTo>
                    <a:pt x="319" y="2166"/>
                  </a:lnTo>
                  <a:lnTo>
                    <a:pt x="317" y="2166"/>
                  </a:lnTo>
                  <a:lnTo>
                    <a:pt x="314" y="2166"/>
                  </a:lnTo>
                  <a:lnTo>
                    <a:pt x="313" y="2166"/>
                  </a:lnTo>
                  <a:lnTo>
                    <a:pt x="311" y="2163"/>
                  </a:lnTo>
                  <a:lnTo>
                    <a:pt x="307" y="2160"/>
                  </a:lnTo>
                  <a:lnTo>
                    <a:pt x="305" y="2159"/>
                  </a:lnTo>
                  <a:lnTo>
                    <a:pt x="302" y="2160"/>
                  </a:lnTo>
                  <a:lnTo>
                    <a:pt x="297" y="2163"/>
                  </a:lnTo>
                  <a:lnTo>
                    <a:pt x="295" y="2163"/>
                  </a:lnTo>
                  <a:lnTo>
                    <a:pt x="293" y="2162"/>
                  </a:lnTo>
                  <a:lnTo>
                    <a:pt x="291" y="2159"/>
                  </a:lnTo>
                  <a:lnTo>
                    <a:pt x="289" y="2156"/>
                  </a:lnTo>
                  <a:lnTo>
                    <a:pt x="287" y="2155"/>
                  </a:lnTo>
                  <a:lnTo>
                    <a:pt x="284" y="2155"/>
                  </a:lnTo>
                  <a:lnTo>
                    <a:pt x="282" y="2156"/>
                  </a:lnTo>
                  <a:lnTo>
                    <a:pt x="279" y="2156"/>
                  </a:lnTo>
                  <a:lnTo>
                    <a:pt x="277" y="2156"/>
                  </a:lnTo>
                  <a:lnTo>
                    <a:pt x="270" y="2149"/>
                  </a:lnTo>
                  <a:lnTo>
                    <a:pt x="269" y="2148"/>
                  </a:lnTo>
                  <a:lnTo>
                    <a:pt x="265" y="2145"/>
                  </a:lnTo>
                  <a:lnTo>
                    <a:pt x="264" y="2143"/>
                  </a:lnTo>
                  <a:lnTo>
                    <a:pt x="264" y="2140"/>
                  </a:lnTo>
                  <a:lnTo>
                    <a:pt x="263" y="2139"/>
                  </a:lnTo>
                  <a:lnTo>
                    <a:pt x="259" y="2138"/>
                  </a:lnTo>
                  <a:lnTo>
                    <a:pt x="254" y="2137"/>
                  </a:lnTo>
                  <a:lnTo>
                    <a:pt x="253" y="2136"/>
                  </a:lnTo>
                  <a:lnTo>
                    <a:pt x="251" y="2136"/>
                  </a:lnTo>
                  <a:lnTo>
                    <a:pt x="248" y="2137"/>
                  </a:lnTo>
                  <a:lnTo>
                    <a:pt x="247" y="2136"/>
                  </a:lnTo>
                  <a:lnTo>
                    <a:pt x="246" y="2132"/>
                  </a:lnTo>
                  <a:lnTo>
                    <a:pt x="244" y="2127"/>
                  </a:lnTo>
                  <a:lnTo>
                    <a:pt x="240" y="2125"/>
                  </a:lnTo>
                  <a:lnTo>
                    <a:pt x="239" y="2125"/>
                  </a:lnTo>
                  <a:lnTo>
                    <a:pt x="235" y="2122"/>
                  </a:lnTo>
                  <a:lnTo>
                    <a:pt x="234" y="2121"/>
                  </a:lnTo>
                  <a:lnTo>
                    <a:pt x="230" y="2122"/>
                  </a:lnTo>
                  <a:lnTo>
                    <a:pt x="228" y="2122"/>
                  </a:lnTo>
                  <a:lnTo>
                    <a:pt x="223" y="2121"/>
                  </a:lnTo>
                  <a:lnTo>
                    <a:pt x="221" y="2121"/>
                  </a:lnTo>
                  <a:lnTo>
                    <a:pt x="217" y="2120"/>
                  </a:lnTo>
                  <a:lnTo>
                    <a:pt x="214" y="2120"/>
                  </a:lnTo>
                  <a:lnTo>
                    <a:pt x="211" y="2120"/>
                  </a:lnTo>
                  <a:lnTo>
                    <a:pt x="210" y="2119"/>
                  </a:lnTo>
                  <a:lnTo>
                    <a:pt x="209" y="2116"/>
                  </a:lnTo>
                  <a:lnTo>
                    <a:pt x="206" y="2115"/>
                  </a:lnTo>
                  <a:lnTo>
                    <a:pt x="204" y="2116"/>
                  </a:lnTo>
                  <a:lnTo>
                    <a:pt x="202" y="2118"/>
                  </a:lnTo>
                  <a:lnTo>
                    <a:pt x="199" y="2118"/>
                  </a:lnTo>
                  <a:lnTo>
                    <a:pt x="198" y="2116"/>
                  </a:lnTo>
                  <a:lnTo>
                    <a:pt x="194" y="2114"/>
                  </a:lnTo>
                  <a:lnTo>
                    <a:pt x="192" y="2113"/>
                  </a:lnTo>
                  <a:lnTo>
                    <a:pt x="190" y="2113"/>
                  </a:lnTo>
                  <a:lnTo>
                    <a:pt x="187" y="2110"/>
                  </a:lnTo>
                  <a:lnTo>
                    <a:pt x="185" y="2108"/>
                  </a:lnTo>
                  <a:lnTo>
                    <a:pt x="184" y="2106"/>
                  </a:lnTo>
                  <a:lnTo>
                    <a:pt x="182" y="2103"/>
                  </a:lnTo>
                  <a:lnTo>
                    <a:pt x="181" y="2098"/>
                  </a:lnTo>
                  <a:lnTo>
                    <a:pt x="181" y="2096"/>
                  </a:lnTo>
                  <a:lnTo>
                    <a:pt x="181" y="2094"/>
                  </a:lnTo>
                  <a:lnTo>
                    <a:pt x="184" y="2090"/>
                  </a:lnTo>
                  <a:lnTo>
                    <a:pt x="184" y="2086"/>
                  </a:lnTo>
                  <a:lnTo>
                    <a:pt x="182" y="2085"/>
                  </a:lnTo>
                  <a:lnTo>
                    <a:pt x="182" y="2082"/>
                  </a:lnTo>
                  <a:lnTo>
                    <a:pt x="180" y="2079"/>
                  </a:lnTo>
                  <a:lnTo>
                    <a:pt x="176" y="2076"/>
                  </a:lnTo>
                  <a:lnTo>
                    <a:pt x="175" y="2074"/>
                  </a:lnTo>
                  <a:lnTo>
                    <a:pt x="173" y="2074"/>
                  </a:lnTo>
                  <a:lnTo>
                    <a:pt x="172" y="2073"/>
                  </a:lnTo>
                  <a:lnTo>
                    <a:pt x="169" y="2067"/>
                  </a:lnTo>
                  <a:lnTo>
                    <a:pt x="168" y="2064"/>
                  </a:lnTo>
                  <a:lnTo>
                    <a:pt x="170" y="2062"/>
                  </a:lnTo>
                  <a:lnTo>
                    <a:pt x="175" y="2055"/>
                  </a:lnTo>
                  <a:lnTo>
                    <a:pt x="176" y="2053"/>
                  </a:lnTo>
                  <a:lnTo>
                    <a:pt x="179" y="2050"/>
                  </a:lnTo>
                  <a:lnTo>
                    <a:pt x="180" y="2047"/>
                  </a:lnTo>
                  <a:lnTo>
                    <a:pt x="181" y="2040"/>
                  </a:lnTo>
                  <a:lnTo>
                    <a:pt x="181" y="2037"/>
                  </a:lnTo>
                  <a:lnTo>
                    <a:pt x="184" y="2034"/>
                  </a:lnTo>
                  <a:lnTo>
                    <a:pt x="188" y="2029"/>
                  </a:lnTo>
                  <a:lnTo>
                    <a:pt x="190" y="2025"/>
                  </a:lnTo>
                  <a:lnTo>
                    <a:pt x="192" y="2024"/>
                  </a:lnTo>
                  <a:lnTo>
                    <a:pt x="196" y="2021"/>
                  </a:lnTo>
                  <a:lnTo>
                    <a:pt x="198" y="2020"/>
                  </a:lnTo>
                  <a:lnTo>
                    <a:pt x="199" y="2018"/>
                  </a:lnTo>
                  <a:lnTo>
                    <a:pt x="202" y="2015"/>
                  </a:lnTo>
                  <a:lnTo>
                    <a:pt x="205" y="2012"/>
                  </a:lnTo>
                  <a:lnTo>
                    <a:pt x="208" y="2002"/>
                  </a:lnTo>
                  <a:lnTo>
                    <a:pt x="208" y="2000"/>
                  </a:lnTo>
                  <a:lnTo>
                    <a:pt x="206" y="1993"/>
                  </a:lnTo>
                  <a:lnTo>
                    <a:pt x="205" y="1989"/>
                  </a:lnTo>
                  <a:lnTo>
                    <a:pt x="199" y="1982"/>
                  </a:lnTo>
                  <a:lnTo>
                    <a:pt x="199" y="1979"/>
                  </a:lnTo>
                  <a:lnTo>
                    <a:pt x="199" y="1978"/>
                  </a:lnTo>
                  <a:lnTo>
                    <a:pt x="200" y="1973"/>
                  </a:lnTo>
                  <a:lnTo>
                    <a:pt x="199" y="1970"/>
                  </a:lnTo>
                  <a:lnTo>
                    <a:pt x="199" y="1967"/>
                  </a:lnTo>
                  <a:lnTo>
                    <a:pt x="199" y="1960"/>
                  </a:lnTo>
                  <a:lnTo>
                    <a:pt x="199" y="1957"/>
                  </a:lnTo>
                  <a:lnTo>
                    <a:pt x="199" y="1954"/>
                  </a:lnTo>
                  <a:lnTo>
                    <a:pt x="197" y="1951"/>
                  </a:lnTo>
                  <a:lnTo>
                    <a:pt x="196" y="1948"/>
                  </a:lnTo>
                  <a:lnTo>
                    <a:pt x="196" y="1946"/>
                  </a:lnTo>
                  <a:lnTo>
                    <a:pt x="199" y="1939"/>
                  </a:lnTo>
                  <a:lnTo>
                    <a:pt x="199" y="1936"/>
                  </a:lnTo>
                  <a:lnTo>
                    <a:pt x="198" y="1934"/>
                  </a:lnTo>
                  <a:lnTo>
                    <a:pt x="197" y="1931"/>
                  </a:lnTo>
                  <a:lnTo>
                    <a:pt x="197" y="1929"/>
                  </a:lnTo>
                  <a:lnTo>
                    <a:pt x="196" y="1925"/>
                  </a:lnTo>
                  <a:lnTo>
                    <a:pt x="194" y="1923"/>
                  </a:lnTo>
                  <a:lnTo>
                    <a:pt x="193" y="1922"/>
                  </a:lnTo>
                  <a:lnTo>
                    <a:pt x="193" y="1921"/>
                  </a:lnTo>
                  <a:lnTo>
                    <a:pt x="192" y="1917"/>
                  </a:lnTo>
                  <a:lnTo>
                    <a:pt x="190" y="1916"/>
                  </a:lnTo>
                  <a:lnTo>
                    <a:pt x="187" y="1915"/>
                  </a:lnTo>
                  <a:lnTo>
                    <a:pt x="185" y="1915"/>
                  </a:lnTo>
                  <a:lnTo>
                    <a:pt x="185" y="1912"/>
                  </a:lnTo>
                  <a:lnTo>
                    <a:pt x="184" y="1911"/>
                  </a:lnTo>
                  <a:lnTo>
                    <a:pt x="185" y="1907"/>
                  </a:lnTo>
                  <a:lnTo>
                    <a:pt x="185" y="1904"/>
                  </a:lnTo>
                  <a:lnTo>
                    <a:pt x="182" y="1900"/>
                  </a:lnTo>
                  <a:lnTo>
                    <a:pt x="180" y="1899"/>
                  </a:lnTo>
                  <a:lnTo>
                    <a:pt x="176" y="1899"/>
                  </a:lnTo>
                  <a:lnTo>
                    <a:pt x="175" y="1899"/>
                  </a:lnTo>
                  <a:lnTo>
                    <a:pt x="162" y="1887"/>
                  </a:lnTo>
                  <a:lnTo>
                    <a:pt x="156" y="1881"/>
                  </a:lnTo>
                  <a:lnTo>
                    <a:pt x="150" y="1877"/>
                  </a:lnTo>
                  <a:lnTo>
                    <a:pt x="148" y="1875"/>
                  </a:lnTo>
                  <a:lnTo>
                    <a:pt x="146" y="1874"/>
                  </a:lnTo>
                  <a:lnTo>
                    <a:pt x="143" y="1869"/>
                  </a:lnTo>
                  <a:lnTo>
                    <a:pt x="140" y="1865"/>
                  </a:lnTo>
                  <a:lnTo>
                    <a:pt x="138" y="1863"/>
                  </a:lnTo>
                  <a:lnTo>
                    <a:pt x="137" y="1858"/>
                  </a:lnTo>
                  <a:lnTo>
                    <a:pt x="136" y="1857"/>
                  </a:lnTo>
                  <a:lnTo>
                    <a:pt x="132" y="1854"/>
                  </a:lnTo>
                  <a:lnTo>
                    <a:pt x="130" y="1853"/>
                  </a:lnTo>
                  <a:lnTo>
                    <a:pt x="128" y="1850"/>
                  </a:lnTo>
                  <a:lnTo>
                    <a:pt x="126" y="1845"/>
                  </a:lnTo>
                  <a:lnTo>
                    <a:pt x="124" y="1839"/>
                  </a:lnTo>
                  <a:lnTo>
                    <a:pt x="121" y="1836"/>
                  </a:lnTo>
                  <a:lnTo>
                    <a:pt x="120" y="1835"/>
                  </a:lnTo>
                  <a:lnTo>
                    <a:pt x="119" y="1833"/>
                  </a:lnTo>
                  <a:lnTo>
                    <a:pt x="119" y="1830"/>
                  </a:lnTo>
                  <a:lnTo>
                    <a:pt x="121" y="1826"/>
                  </a:lnTo>
                  <a:lnTo>
                    <a:pt x="121" y="1822"/>
                  </a:lnTo>
                  <a:lnTo>
                    <a:pt x="119" y="1820"/>
                  </a:lnTo>
                  <a:lnTo>
                    <a:pt x="119" y="1817"/>
                  </a:lnTo>
                  <a:lnTo>
                    <a:pt x="120" y="1816"/>
                  </a:lnTo>
                  <a:lnTo>
                    <a:pt x="124" y="1814"/>
                  </a:lnTo>
                  <a:lnTo>
                    <a:pt x="122" y="1812"/>
                  </a:lnTo>
                  <a:lnTo>
                    <a:pt x="121" y="1810"/>
                  </a:lnTo>
                  <a:lnTo>
                    <a:pt x="118" y="1810"/>
                  </a:lnTo>
                  <a:lnTo>
                    <a:pt x="114" y="1809"/>
                  </a:lnTo>
                  <a:lnTo>
                    <a:pt x="114" y="1806"/>
                  </a:lnTo>
                  <a:lnTo>
                    <a:pt x="114" y="1804"/>
                  </a:lnTo>
                  <a:lnTo>
                    <a:pt x="116" y="1800"/>
                  </a:lnTo>
                  <a:lnTo>
                    <a:pt x="118" y="1798"/>
                  </a:lnTo>
                  <a:lnTo>
                    <a:pt x="116" y="1790"/>
                  </a:lnTo>
                  <a:lnTo>
                    <a:pt x="115" y="1781"/>
                  </a:lnTo>
                  <a:lnTo>
                    <a:pt x="115" y="1779"/>
                  </a:lnTo>
                  <a:lnTo>
                    <a:pt x="114" y="1775"/>
                  </a:lnTo>
                  <a:lnTo>
                    <a:pt x="112" y="1773"/>
                  </a:lnTo>
                  <a:lnTo>
                    <a:pt x="109" y="1768"/>
                  </a:lnTo>
                  <a:lnTo>
                    <a:pt x="108" y="1764"/>
                  </a:lnTo>
                  <a:lnTo>
                    <a:pt x="107" y="1761"/>
                  </a:lnTo>
                  <a:lnTo>
                    <a:pt x="104" y="1761"/>
                  </a:lnTo>
                  <a:lnTo>
                    <a:pt x="102" y="1759"/>
                  </a:lnTo>
                  <a:lnTo>
                    <a:pt x="101" y="1758"/>
                  </a:lnTo>
                  <a:lnTo>
                    <a:pt x="100" y="1756"/>
                  </a:lnTo>
                  <a:lnTo>
                    <a:pt x="97" y="1755"/>
                  </a:lnTo>
                  <a:lnTo>
                    <a:pt x="94" y="1756"/>
                  </a:lnTo>
                  <a:lnTo>
                    <a:pt x="91" y="1756"/>
                  </a:lnTo>
                  <a:lnTo>
                    <a:pt x="90" y="1756"/>
                  </a:lnTo>
                  <a:lnTo>
                    <a:pt x="89" y="1755"/>
                  </a:lnTo>
                  <a:lnTo>
                    <a:pt x="86" y="1755"/>
                  </a:lnTo>
                  <a:lnTo>
                    <a:pt x="84" y="1752"/>
                  </a:lnTo>
                  <a:lnTo>
                    <a:pt x="82" y="1752"/>
                  </a:lnTo>
                  <a:lnTo>
                    <a:pt x="79" y="1752"/>
                  </a:lnTo>
                  <a:lnTo>
                    <a:pt x="78" y="1751"/>
                  </a:lnTo>
                  <a:lnTo>
                    <a:pt x="76" y="1749"/>
                  </a:lnTo>
                  <a:lnTo>
                    <a:pt x="74" y="1745"/>
                  </a:lnTo>
                  <a:lnTo>
                    <a:pt x="73" y="1740"/>
                  </a:lnTo>
                  <a:lnTo>
                    <a:pt x="71" y="1735"/>
                  </a:lnTo>
                  <a:lnTo>
                    <a:pt x="67" y="1732"/>
                  </a:lnTo>
                  <a:lnTo>
                    <a:pt x="66" y="1729"/>
                  </a:lnTo>
                  <a:lnTo>
                    <a:pt x="65" y="1725"/>
                  </a:lnTo>
                  <a:lnTo>
                    <a:pt x="65" y="1722"/>
                  </a:lnTo>
                  <a:lnTo>
                    <a:pt x="66" y="1719"/>
                  </a:lnTo>
                  <a:lnTo>
                    <a:pt x="67" y="1716"/>
                  </a:lnTo>
                  <a:lnTo>
                    <a:pt x="66" y="1711"/>
                  </a:lnTo>
                  <a:lnTo>
                    <a:pt x="65" y="1710"/>
                  </a:lnTo>
                  <a:lnTo>
                    <a:pt x="65" y="1708"/>
                  </a:lnTo>
                  <a:lnTo>
                    <a:pt x="67" y="1705"/>
                  </a:lnTo>
                  <a:lnTo>
                    <a:pt x="70" y="1704"/>
                  </a:lnTo>
                  <a:lnTo>
                    <a:pt x="72" y="1705"/>
                  </a:lnTo>
                  <a:lnTo>
                    <a:pt x="74" y="1707"/>
                  </a:lnTo>
                  <a:lnTo>
                    <a:pt x="76" y="1705"/>
                  </a:lnTo>
                  <a:lnTo>
                    <a:pt x="77" y="1703"/>
                  </a:lnTo>
                  <a:lnTo>
                    <a:pt x="76" y="1701"/>
                  </a:lnTo>
                  <a:lnTo>
                    <a:pt x="73" y="1697"/>
                  </a:lnTo>
                  <a:lnTo>
                    <a:pt x="78" y="1683"/>
                  </a:lnTo>
                  <a:lnTo>
                    <a:pt x="80" y="1681"/>
                  </a:lnTo>
                  <a:lnTo>
                    <a:pt x="86" y="1681"/>
                  </a:lnTo>
                  <a:lnTo>
                    <a:pt x="91" y="1680"/>
                  </a:lnTo>
                  <a:lnTo>
                    <a:pt x="94" y="1675"/>
                  </a:lnTo>
                  <a:lnTo>
                    <a:pt x="97" y="1672"/>
                  </a:lnTo>
                  <a:lnTo>
                    <a:pt x="102" y="1671"/>
                  </a:lnTo>
                  <a:lnTo>
                    <a:pt x="104" y="1668"/>
                  </a:lnTo>
                  <a:lnTo>
                    <a:pt x="104" y="1667"/>
                  </a:lnTo>
                  <a:lnTo>
                    <a:pt x="106" y="1665"/>
                  </a:lnTo>
                  <a:lnTo>
                    <a:pt x="107" y="1661"/>
                  </a:lnTo>
                  <a:lnTo>
                    <a:pt x="110" y="1660"/>
                  </a:lnTo>
                  <a:lnTo>
                    <a:pt x="110" y="1657"/>
                  </a:lnTo>
                  <a:lnTo>
                    <a:pt x="110" y="1654"/>
                  </a:lnTo>
                  <a:lnTo>
                    <a:pt x="112" y="1648"/>
                  </a:lnTo>
                  <a:lnTo>
                    <a:pt x="113" y="1645"/>
                  </a:lnTo>
                  <a:lnTo>
                    <a:pt x="116" y="1642"/>
                  </a:lnTo>
                  <a:lnTo>
                    <a:pt x="118" y="1638"/>
                  </a:lnTo>
                  <a:lnTo>
                    <a:pt x="120" y="1638"/>
                  </a:lnTo>
                  <a:lnTo>
                    <a:pt x="125" y="1639"/>
                  </a:lnTo>
                  <a:lnTo>
                    <a:pt x="127" y="1638"/>
                  </a:lnTo>
                  <a:lnTo>
                    <a:pt x="126" y="1634"/>
                  </a:lnTo>
                  <a:lnTo>
                    <a:pt x="126" y="1633"/>
                  </a:lnTo>
                  <a:lnTo>
                    <a:pt x="130" y="1632"/>
                  </a:lnTo>
                  <a:lnTo>
                    <a:pt x="133" y="1630"/>
                  </a:lnTo>
                  <a:lnTo>
                    <a:pt x="136" y="1626"/>
                  </a:lnTo>
                  <a:lnTo>
                    <a:pt x="142" y="1624"/>
                  </a:lnTo>
                  <a:lnTo>
                    <a:pt x="142" y="1620"/>
                  </a:lnTo>
                  <a:lnTo>
                    <a:pt x="139" y="1616"/>
                  </a:lnTo>
                  <a:lnTo>
                    <a:pt x="139" y="1614"/>
                  </a:lnTo>
                  <a:lnTo>
                    <a:pt x="140" y="1613"/>
                  </a:lnTo>
                  <a:lnTo>
                    <a:pt x="144" y="1608"/>
                  </a:lnTo>
                  <a:lnTo>
                    <a:pt x="146" y="1600"/>
                  </a:lnTo>
                  <a:lnTo>
                    <a:pt x="149" y="1594"/>
                  </a:lnTo>
                  <a:lnTo>
                    <a:pt x="148" y="1590"/>
                  </a:lnTo>
                  <a:lnTo>
                    <a:pt x="148" y="1585"/>
                  </a:lnTo>
                  <a:lnTo>
                    <a:pt x="148" y="1582"/>
                  </a:lnTo>
                  <a:lnTo>
                    <a:pt x="150" y="1579"/>
                  </a:lnTo>
                  <a:lnTo>
                    <a:pt x="154" y="1577"/>
                  </a:lnTo>
                  <a:lnTo>
                    <a:pt x="155" y="1574"/>
                  </a:lnTo>
                  <a:lnTo>
                    <a:pt x="158" y="1572"/>
                  </a:lnTo>
                  <a:lnTo>
                    <a:pt x="158" y="1567"/>
                  </a:lnTo>
                  <a:lnTo>
                    <a:pt x="160" y="1559"/>
                  </a:lnTo>
                  <a:lnTo>
                    <a:pt x="158" y="1554"/>
                  </a:lnTo>
                  <a:lnTo>
                    <a:pt x="155" y="1552"/>
                  </a:lnTo>
                  <a:lnTo>
                    <a:pt x="152" y="1549"/>
                  </a:lnTo>
                  <a:lnTo>
                    <a:pt x="149" y="1541"/>
                  </a:lnTo>
                  <a:lnTo>
                    <a:pt x="148" y="1536"/>
                  </a:lnTo>
                  <a:lnTo>
                    <a:pt x="148" y="1529"/>
                  </a:lnTo>
                  <a:lnTo>
                    <a:pt x="148" y="1524"/>
                  </a:lnTo>
                  <a:lnTo>
                    <a:pt x="149" y="1521"/>
                  </a:lnTo>
                  <a:lnTo>
                    <a:pt x="152" y="1519"/>
                  </a:lnTo>
                  <a:lnTo>
                    <a:pt x="154" y="1517"/>
                  </a:lnTo>
                  <a:lnTo>
                    <a:pt x="154" y="1512"/>
                  </a:lnTo>
                  <a:lnTo>
                    <a:pt x="155" y="1507"/>
                  </a:lnTo>
                  <a:lnTo>
                    <a:pt x="157" y="1503"/>
                  </a:lnTo>
                  <a:lnTo>
                    <a:pt x="157" y="1499"/>
                  </a:lnTo>
                  <a:lnTo>
                    <a:pt x="156" y="1495"/>
                  </a:lnTo>
                  <a:lnTo>
                    <a:pt x="154" y="1493"/>
                  </a:lnTo>
                  <a:lnTo>
                    <a:pt x="152" y="1489"/>
                  </a:lnTo>
                  <a:lnTo>
                    <a:pt x="154" y="1488"/>
                  </a:lnTo>
                  <a:lnTo>
                    <a:pt x="160" y="1483"/>
                  </a:lnTo>
                  <a:lnTo>
                    <a:pt x="161" y="1477"/>
                  </a:lnTo>
                  <a:lnTo>
                    <a:pt x="166" y="1469"/>
                  </a:lnTo>
                  <a:lnTo>
                    <a:pt x="170" y="1464"/>
                  </a:lnTo>
                  <a:lnTo>
                    <a:pt x="172" y="1460"/>
                  </a:lnTo>
                  <a:lnTo>
                    <a:pt x="172" y="1457"/>
                  </a:lnTo>
                  <a:lnTo>
                    <a:pt x="173" y="1453"/>
                  </a:lnTo>
                  <a:lnTo>
                    <a:pt x="174" y="1451"/>
                  </a:lnTo>
                  <a:lnTo>
                    <a:pt x="176" y="1440"/>
                  </a:lnTo>
                  <a:lnTo>
                    <a:pt x="175" y="1437"/>
                  </a:lnTo>
                  <a:lnTo>
                    <a:pt x="173" y="1433"/>
                  </a:lnTo>
                  <a:lnTo>
                    <a:pt x="172" y="1427"/>
                  </a:lnTo>
                  <a:lnTo>
                    <a:pt x="173" y="1423"/>
                  </a:lnTo>
                  <a:lnTo>
                    <a:pt x="174" y="1419"/>
                  </a:lnTo>
                  <a:lnTo>
                    <a:pt x="180" y="1417"/>
                  </a:lnTo>
                  <a:lnTo>
                    <a:pt x="182" y="1415"/>
                  </a:lnTo>
                  <a:lnTo>
                    <a:pt x="184" y="1411"/>
                  </a:lnTo>
                  <a:lnTo>
                    <a:pt x="182" y="1406"/>
                  </a:lnTo>
                  <a:lnTo>
                    <a:pt x="181" y="1404"/>
                  </a:lnTo>
                  <a:lnTo>
                    <a:pt x="176" y="1399"/>
                  </a:lnTo>
                  <a:lnTo>
                    <a:pt x="174" y="1392"/>
                  </a:lnTo>
                  <a:lnTo>
                    <a:pt x="167" y="1381"/>
                  </a:lnTo>
                  <a:lnTo>
                    <a:pt x="157" y="1374"/>
                  </a:lnTo>
                  <a:lnTo>
                    <a:pt x="152" y="1371"/>
                  </a:lnTo>
                  <a:lnTo>
                    <a:pt x="148" y="1371"/>
                  </a:lnTo>
                  <a:lnTo>
                    <a:pt x="142" y="1370"/>
                  </a:lnTo>
                  <a:lnTo>
                    <a:pt x="137" y="1368"/>
                  </a:lnTo>
                  <a:lnTo>
                    <a:pt x="133" y="1363"/>
                  </a:lnTo>
                  <a:lnTo>
                    <a:pt x="126" y="1354"/>
                  </a:lnTo>
                  <a:lnTo>
                    <a:pt x="124" y="1350"/>
                  </a:lnTo>
                  <a:lnTo>
                    <a:pt x="122" y="1346"/>
                  </a:lnTo>
                  <a:lnTo>
                    <a:pt x="122" y="1342"/>
                  </a:lnTo>
                  <a:lnTo>
                    <a:pt x="124" y="1336"/>
                  </a:lnTo>
                  <a:lnTo>
                    <a:pt x="124" y="1333"/>
                  </a:lnTo>
                  <a:lnTo>
                    <a:pt x="120" y="1315"/>
                  </a:lnTo>
                  <a:lnTo>
                    <a:pt x="119" y="1309"/>
                  </a:lnTo>
                  <a:lnTo>
                    <a:pt x="121" y="1303"/>
                  </a:lnTo>
                  <a:lnTo>
                    <a:pt x="131" y="1288"/>
                  </a:lnTo>
                  <a:lnTo>
                    <a:pt x="136" y="1280"/>
                  </a:lnTo>
                  <a:lnTo>
                    <a:pt x="137" y="1274"/>
                  </a:lnTo>
                  <a:lnTo>
                    <a:pt x="136" y="1267"/>
                  </a:lnTo>
                  <a:lnTo>
                    <a:pt x="133" y="1262"/>
                  </a:lnTo>
                  <a:lnTo>
                    <a:pt x="130" y="1257"/>
                  </a:lnTo>
                  <a:lnTo>
                    <a:pt x="124" y="1251"/>
                  </a:lnTo>
                  <a:lnTo>
                    <a:pt x="122" y="1247"/>
                  </a:lnTo>
                  <a:lnTo>
                    <a:pt x="120" y="1243"/>
                  </a:lnTo>
                  <a:lnTo>
                    <a:pt x="121" y="1238"/>
                  </a:lnTo>
                  <a:lnTo>
                    <a:pt x="124" y="1234"/>
                  </a:lnTo>
                  <a:lnTo>
                    <a:pt x="133" y="1223"/>
                  </a:lnTo>
                  <a:lnTo>
                    <a:pt x="137" y="1215"/>
                  </a:lnTo>
                  <a:lnTo>
                    <a:pt x="138" y="1208"/>
                  </a:lnTo>
                  <a:lnTo>
                    <a:pt x="138" y="1201"/>
                  </a:lnTo>
                  <a:lnTo>
                    <a:pt x="140" y="1192"/>
                  </a:lnTo>
                  <a:lnTo>
                    <a:pt x="140" y="1190"/>
                  </a:lnTo>
                  <a:lnTo>
                    <a:pt x="140" y="1187"/>
                  </a:lnTo>
                  <a:lnTo>
                    <a:pt x="138" y="1185"/>
                  </a:lnTo>
                  <a:lnTo>
                    <a:pt x="134" y="1181"/>
                  </a:lnTo>
                  <a:lnTo>
                    <a:pt x="132" y="1174"/>
                  </a:lnTo>
                  <a:lnTo>
                    <a:pt x="126" y="1168"/>
                  </a:lnTo>
                  <a:lnTo>
                    <a:pt x="122" y="1163"/>
                  </a:lnTo>
                  <a:lnTo>
                    <a:pt x="119" y="1162"/>
                  </a:lnTo>
                  <a:lnTo>
                    <a:pt x="108" y="1162"/>
                  </a:lnTo>
                  <a:lnTo>
                    <a:pt x="98" y="1157"/>
                  </a:lnTo>
                  <a:lnTo>
                    <a:pt x="91" y="1157"/>
                  </a:lnTo>
                  <a:lnTo>
                    <a:pt x="83" y="1146"/>
                  </a:lnTo>
                  <a:lnTo>
                    <a:pt x="74" y="1142"/>
                  </a:lnTo>
                  <a:lnTo>
                    <a:pt x="70" y="1139"/>
                  </a:lnTo>
                  <a:lnTo>
                    <a:pt x="59" y="1138"/>
                  </a:lnTo>
                  <a:lnTo>
                    <a:pt x="54" y="1138"/>
                  </a:lnTo>
                  <a:lnTo>
                    <a:pt x="52" y="1134"/>
                  </a:lnTo>
                  <a:lnTo>
                    <a:pt x="50" y="1132"/>
                  </a:lnTo>
                  <a:lnTo>
                    <a:pt x="48" y="1127"/>
                  </a:lnTo>
                  <a:lnTo>
                    <a:pt x="43" y="1122"/>
                  </a:lnTo>
                  <a:lnTo>
                    <a:pt x="38" y="1116"/>
                  </a:lnTo>
                  <a:lnTo>
                    <a:pt x="36" y="1112"/>
                  </a:lnTo>
                  <a:lnTo>
                    <a:pt x="35" y="1107"/>
                  </a:lnTo>
                  <a:lnTo>
                    <a:pt x="40" y="1100"/>
                  </a:lnTo>
                  <a:lnTo>
                    <a:pt x="37" y="1095"/>
                  </a:lnTo>
                  <a:lnTo>
                    <a:pt x="37" y="1080"/>
                  </a:lnTo>
                  <a:lnTo>
                    <a:pt x="35" y="1074"/>
                  </a:lnTo>
                  <a:lnTo>
                    <a:pt x="28" y="1068"/>
                  </a:lnTo>
                  <a:lnTo>
                    <a:pt x="26" y="1061"/>
                  </a:lnTo>
                  <a:lnTo>
                    <a:pt x="26" y="1053"/>
                  </a:lnTo>
                  <a:lnTo>
                    <a:pt x="19" y="1042"/>
                  </a:lnTo>
                  <a:lnTo>
                    <a:pt x="15" y="1032"/>
                  </a:lnTo>
                  <a:lnTo>
                    <a:pt x="13" y="1021"/>
                  </a:lnTo>
                  <a:lnTo>
                    <a:pt x="12" y="1012"/>
                  </a:lnTo>
                  <a:lnTo>
                    <a:pt x="0" y="988"/>
                  </a:lnTo>
                  <a:lnTo>
                    <a:pt x="4" y="983"/>
                  </a:lnTo>
                  <a:lnTo>
                    <a:pt x="4" y="978"/>
                  </a:lnTo>
                  <a:lnTo>
                    <a:pt x="7" y="971"/>
                  </a:lnTo>
                  <a:lnTo>
                    <a:pt x="4" y="965"/>
                  </a:lnTo>
                  <a:lnTo>
                    <a:pt x="6" y="959"/>
                  </a:lnTo>
                  <a:lnTo>
                    <a:pt x="5" y="954"/>
                  </a:lnTo>
                  <a:lnTo>
                    <a:pt x="11" y="948"/>
                  </a:lnTo>
                  <a:lnTo>
                    <a:pt x="11" y="945"/>
                  </a:lnTo>
                  <a:lnTo>
                    <a:pt x="13" y="936"/>
                  </a:lnTo>
                  <a:lnTo>
                    <a:pt x="16" y="933"/>
                  </a:lnTo>
                  <a:lnTo>
                    <a:pt x="19" y="929"/>
                  </a:lnTo>
                  <a:lnTo>
                    <a:pt x="19" y="924"/>
                  </a:lnTo>
                  <a:lnTo>
                    <a:pt x="26" y="922"/>
                  </a:lnTo>
                  <a:lnTo>
                    <a:pt x="31" y="919"/>
                  </a:lnTo>
                  <a:lnTo>
                    <a:pt x="34" y="914"/>
                  </a:lnTo>
                  <a:lnTo>
                    <a:pt x="36" y="910"/>
                  </a:lnTo>
                  <a:lnTo>
                    <a:pt x="42" y="902"/>
                  </a:lnTo>
                  <a:lnTo>
                    <a:pt x="47" y="894"/>
                  </a:lnTo>
                  <a:lnTo>
                    <a:pt x="53" y="886"/>
                  </a:lnTo>
                  <a:lnTo>
                    <a:pt x="53" y="877"/>
                  </a:lnTo>
                  <a:lnTo>
                    <a:pt x="61" y="876"/>
                  </a:lnTo>
                  <a:lnTo>
                    <a:pt x="67" y="871"/>
                  </a:lnTo>
                  <a:lnTo>
                    <a:pt x="73" y="863"/>
                  </a:lnTo>
                  <a:lnTo>
                    <a:pt x="76" y="856"/>
                  </a:lnTo>
                  <a:lnTo>
                    <a:pt x="70" y="853"/>
                  </a:lnTo>
                  <a:lnTo>
                    <a:pt x="70" y="850"/>
                  </a:lnTo>
                  <a:lnTo>
                    <a:pt x="66" y="844"/>
                  </a:lnTo>
                  <a:lnTo>
                    <a:pt x="58" y="838"/>
                  </a:lnTo>
                  <a:lnTo>
                    <a:pt x="52" y="830"/>
                  </a:lnTo>
                  <a:lnTo>
                    <a:pt x="50" y="826"/>
                  </a:lnTo>
                  <a:lnTo>
                    <a:pt x="50" y="822"/>
                  </a:lnTo>
                  <a:lnTo>
                    <a:pt x="48" y="817"/>
                  </a:lnTo>
                  <a:lnTo>
                    <a:pt x="50" y="810"/>
                  </a:lnTo>
                  <a:lnTo>
                    <a:pt x="50" y="804"/>
                  </a:lnTo>
                  <a:lnTo>
                    <a:pt x="50" y="798"/>
                  </a:lnTo>
                  <a:lnTo>
                    <a:pt x="56" y="791"/>
                  </a:lnTo>
                  <a:lnTo>
                    <a:pt x="58" y="786"/>
                  </a:lnTo>
                  <a:lnTo>
                    <a:pt x="59" y="776"/>
                  </a:lnTo>
                  <a:lnTo>
                    <a:pt x="61" y="770"/>
                  </a:lnTo>
                  <a:lnTo>
                    <a:pt x="64" y="768"/>
                  </a:lnTo>
                  <a:lnTo>
                    <a:pt x="65" y="761"/>
                  </a:lnTo>
                  <a:lnTo>
                    <a:pt x="68" y="756"/>
                  </a:lnTo>
                  <a:lnTo>
                    <a:pt x="68" y="751"/>
                  </a:lnTo>
                  <a:lnTo>
                    <a:pt x="65" y="746"/>
                  </a:lnTo>
                  <a:lnTo>
                    <a:pt x="62" y="738"/>
                  </a:lnTo>
                  <a:lnTo>
                    <a:pt x="58" y="734"/>
                  </a:lnTo>
                  <a:lnTo>
                    <a:pt x="53" y="728"/>
                  </a:lnTo>
                  <a:lnTo>
                    <a:pt x="50" y="716"/>
                  </a:lnTo>
                  <a:lnTo>
                    <a:pt x="44" y="715"/>
                  </a:lnTo>
                  <a:lnTo>
                    <a:pt x="42" y="713"/>
                  </a:lnTo>
                  <a:lnTo>
                    <a:pt x="35" y="685"/>
                  </a:lnTo>
                  <a:lnTo>
                    <a:pt x="32" y="674"/>
                  </a:lnTo>
                  <a:lnTo>
                    <a:pt x="31" y="668"/>
                  </a:lnTo>
                  <a:lnTo>
                    <a:pt x="31" y="663"/>
                  </a:lnTo>
                  <a:lnTo>
                    <a:pt x="36" y="657"/>
                  </a:lnTo>
                  <a:lnTo>
                    <a:pt x="52" y="646"/>
                  </a:lnTo>
                  <a:lnTo>
                    <a:pt x="56" y="640"/>
                  </a:lnTo>
                  <a:lnTo>
                    <a:pt x="62" y="638"/>
                  </a:lnTo>
                  <a:lnTo>
                    <a:pt x="67" y="639"/>
                  </a:lnTo>
                  <a:lnTo>
                    <a:pt x="73" y="643"/>
                  </a:lnTo>
                  <a:lnTo>
                    <a:pt x="83" y="657"/>
                  </a:lnTo>
                  <a:lnTo>
                    <a:pt x="89" y="662"/>
                  </a:lnTo>
                  <a:lnTo>
                    <a:pt x="97" y="667"/>
                  </a:lnTo>
                  <a:lnTo>
                    <a:pt x="106" y="668"/>
                  </a:lnTo>
                  <a:lnTo>
                    <a:pt x="113" y="668"/>
                  </a:lnTo>
                  <a:lnTo>
                    <a:pt x="120" y="668"/>
                  </a:lnTo>
                  <a:lnTo>
                    <a:pt x="127" y="664"/>
                  </a:lnTo>
                  <a:lnTo>
                    <a:pt x="136" y="660"/>
                  </a:lnTo>
                  <a:lnTo>
                    <a:pt x="142" y="655"/>
                  </a:lnTo>
                  <a:lnTo>
                    <a:pt x="145" y="650"/>
                  </a:lnTo>
                  <a:lnTo>
                    <a:pt x="146" y="644"/>
                  </a:lnTo>
                  <a:lnTo>
                    <a:pt x="146" y="631"/>
                  </a:lnTo>
                  <a:lnTo>
                    <a:pt x="149" y="622"/>
                  </a:lnTo>
                  <a:lnTo>
                    <a:pt x="155" y="616"/>
                  </a:lnTo>
                  <a:lnTo>
                    <a:pt x="164" y="606"/>
                  </a:lnTo>
                  <a:lnTo>
                    <a:pt x="170" y="596"/>
                  </a:lnTo>
                  <a:lnTo>
                    <a:pt x="174" y="591"/>
                  </a:lnTo>
                  <a:lnTo>
                    <a:pt x="175" y="583"/>
                  </a:lnTo>
                  <a:lnTo>
                    <a:pt x="179" y="567"/>
                  </a:lnTo>
                  <a:lnTo>
                    <a:pt x="179" y="559"/>
                  </a:lnTo>
                  <a:lnTo>
                    <a:pt x="176" y="544"/>
                  </a:lnTo>
                  <a:lnTo>
                    <a:pt x="174" y="527"/>
                  </a:lnTo>
                  <a:lnTo>
                    <a:pt x="173" y="518"/>
                  </a:lnTo>
                  <a:lnTo>
                    <a:pt x="173" y="511"/>
                  </a:lnTo>
                  <a:lnTo>
                    <a:pt x="174" y="506"/>
                  </a:lnTo>
                  <a:lnTo>
                    <a:pt x="178" y="499"/>
                  </a:lnTo>
                  <a:lnTo>
                    <a:pt x="182" y="494"/>
                  </a:lnTo>
                  <a:lnTo>
                    <a:pt x="190" y="489"/>
                  </a:lnTo>
                  <a:lnTo>
                    <a:pt x="196" y="488"/>
                  </a:lnTo>
                  <a:lnTo>
                    <a:pt x="203" y="487"/>
                  </a:lnTo>
                  <a:lnTo>
                    <a:pt x="209" y="483"/>
                  </a:lnTo>
                  <a:lnTo>
                    <a:pt x="214" y="477"/>
                  </a:lnTo>
                  <a:lnTo>
                    <a:pt x="217" y="470"/>
                  </a:lnTo>
                  <a:lnTo>
                    <a:pt x="220" y="461"/>
                  </a:lnTo>
                  <a:lnTo>
                    <a:pt x="221" y="455"/>
                  </a:lnTo>
                  <a:lnTo>
                    <a:pt x="222" y="452"/>
                  </a:lnTo>
                  <a:lnTo>
                    <a:pt x="227" y="445"/>
                  </a:lnTo>
                  <a:lnTo>
                    <a:pt x="227" y="442"/>
                  </a:lnTo>
                  <a:lnTo>
                    <a:pt x="226" y="441"/>
                  </a:lnTo>
                  <a:lnTo>
                    <a:pt x="223" y="440"/>
                  </a:lnTo>
                  <a:lnTo>
                    <a:pt x="220" y="440"/>
                  </a:lnTo>
                  <a:lnTo>
                    <a:pt x="217" y="440"/>
                  </a:lnTo>
                  <a:lnTo>
                    <a:pt x="216" y="435"/>
                  </a:lnTo>
                  <a:lnTo>
                    <a:pt x="214" y="422"/>
                  </a:lnTo>
                  <a:lnTo>
                    <a:pt x="215" y="418"/>
                  </a:lnTo>
                  <a:lnTo>
                    <a:pt x="216" y="416"/>
                  </a:lnTo>
                  <a:lnTo>
                    <a:pt x="220" y="416"/>
                  </a:lnTo>
                  <a:lnTo>
                    <a:pt x="224" y="414"/>
                  </a:lnTo>
                  <a:lnTo>
                    <a:pt x="226" y="412"/>
                  </a:lnTo>
                  <a:lnTo>
                    <a:pt x="226" y="410"/>
                  </a:lnTo>
                  <a:lnTo>
                    <a:pt x="223" y="405"/>
                  </a:lnTo>
                  <a:lnTo>
                    <a:pt x="223" y="399"/>
                  </a:lnTo>
                  <a:lnTo>
                    <a:pt x="224" y="395"/>
                  </a:lnTo>
                  <a:lnTo>
                    <a:pt x="227" y="394"/>
                  </a:lnTo>
                  <a:lnTo>
                    <a:pt x="233" y="394"/>
                  </a:lnTo>
                  <a:lnTo>
                    <a:pt x="236" y="394"/>
                  </a:lnTo>
                  <a:lnTo>
                    <a:pt x="240" y="394"/>
                  </a:lnTo>
                  <a:lnTo>
                    <a:pt x="244" y="396"/>
                  </a:lnTo>
                  <a:lnTo>
                    <a:pt x="244" y="399"/>
                  </a:lnTo>
                  <a:lnTo>
                    <a:pt x="245" y="404"/>
                  </a:lnTo>
                  <a:lnTo>
                    <a:pt x="245" y="405"/>
                  </a:lnTo>
                  <a:lnTo>
                    <a:pt x="247" y="406"/>
                  </a:lnTo>
                  <a:lnTo>
                    <a:pt x="251" y="405"/>
                  </a:lnTo>
                  <a:lnTo>
                    <a:pt x="254" y="401"/>
                  </a:lnTo>
                  <a:lnTo>
                    <a:pt x="260" y="395"/>
                  </a:lnTo>
                  <a:lnTo>
                    <a:pt x="260" y="389"/>
                  </a:lnTo>
                  <a:lnTo>
                    <a:pt x="260" y="386"/>
                  </a:lnTo>
                  <a:lnTo>
                    <a:pt x="258" y="383"/>
                  </a:lnTo>
                  <a:lnTo>
                    <a:pt x="254" y="382"/>
                  </a:lnTo>
                  <a:lnTo>
                    <a:pt x="251" y="382"/>
                  </a:lnTo>
                  <a:lnTo>
                    <a:pt x="248" y="381"/>
                  </a:lnTo>
                  <a:lnTo>
                    <a:pt x="245" y="376"/>
                  </a:lnTo>
                  <a:lnTo>
                    <a:pt x="241" y="375"/>
                  </a:lnTo>
                  <a:lnTo>
                    <a:pt x="240" y="374"/>
                  </a:lnTo>
                  <a:lnTo>
                    <a:pt x="236" y="374"/>
                  </a:lnTo>
                  <a:lnTo>
                    <a:pt x="238" y="371"/>
                  </a:lnTo>
                  <a:lnTo>
                    <a:pt x="236" y="369"/>
                  </a:lnTo>
                  <a:lnTo>
                    <a:pt x="239" y="366"/>
                  </a:lnTo>
                  <a:lnTo>
                    <a:pt x="242" y="365"/>
                  </a:lnTo>
                  <a:lnTo>
                    <a:pt x="247" y="362"/>
                  </a:lnTo>
                  <a:lnTo>
                    <a:pt x="251" y="353"/>
                  </a:lnTo>
                  <a:lnTo>
                    <a:pt x="253" y="342"/>
                  </a:lnTo>
                  <a:lnTo>
                    <a:pt x="257" y="340"/>
                  </a:lnTo>
                  <a:lnTo>
                    <a:pt x="260" y="340"/>
                  </a:lnTo>
                  <a:lnTo>
                    <a:pt x="265" y="338"/>
                  </a:lnTo>
                  <a:lnTo>
                    <a:pt x="266" y="339"/>
                  </a:lnTo>
                  <a:lnTo>
                    <a:pt x="267" y="341"/>
                  </a:lnTo>
                  <a:lnTo>
                    <a:pt x="266" y="344"/>
                  </a:lnTo>
                  <a:lnTo>
                    <a:pt x="266" y="346"/>
                  </a:lnTo>
                  <a:lnTo>
                    <a:pt x="270" y="347"/>
                  </a:lnTo>
                  <a:lnTo>
                    <a:pt x="273" y="347"/>
                  </a:lnTo>
                  <a:lnTo>
                    <a:pt x="284" y="356"/>
                  </a:lnTo>
                  <a:lnTo>
                    <a:pt x="285" y="360"/>
                  </a:lnTo>
                  <a:lnTo>
                    <a:pt x="289" y="362"/>
                  </a:lnTo>
                  <a:lnTo>
                    <a:pt x="294" y="363"/>
                  </a:lnTo>
                  <a:lnTo>
                    <a:pt x="297" y="363"/>
                  </a:lnTo>
                  <a:lnTo>
                    <a:pt x="305" y="368"/>
                  </a:lnTo>
                  <a:lnTo>
                    <a:pt x="314" y="382"/>
                  </a:lnTo>
                  <a:lnTo>
                    <a:pt x="317" y="389"/>
                  </a:lnTo>
                  <a:lnTo>
                    <a:pt x="323" y="396"/>
                  </a:lnTo>
                  <a:lnTo>
                    <a:pt x="327" y="394"/>
                  </a:lnTo>
                  <a:lnTo>
                    <a:pt x="332" y="389"/>
                  </a:lnTo>
                  <a:lnTo>
                    <a:pt x="332" y="387"/>
                  </a:lnTo>
                  <a:lnTo>
                    <a:pt x="331" y="381"/>
                  </a:lnTo>
                  <a:lnTo>
                    <a:pt x="332" y="380"/>
                  </a:lnTo>
                  <a:lnTo>
                    <a:pt x="336" y="377"/>
                  </a:lnTo>
                  <a:lnTo>
                    <a:pt x="343" y="374"/>
                  </a:lnTo>
                  <a:lnTo>
                    <a:pt x="351" y="370"/>
                  </a:lnTo>
                  <a:lnTo>
                    <a:pt x="355" y="371"/>
                  </a:lnTo>
                  <a:lnTo>
                    <a:pt x="357" y="375"/>
                  </a:lnTo>
                  <a:lnTo>
                    <a:pt x="361" y="383"/>
                  </a:lnTo>
                  <a:lnTo>
                    <a:pt x="363" y="389"/>
                  </a:lnTo>
                  <a:lnTo>
                    <a:pt x="369" y="394"/>
                  </a:lnTo>
                  <a:lnTo>
                    <a:pt x="375" y="399"/>
                  </a:lnTo>
                  <a:lnTo>
                    <a:pt x="377" y="407"/>
                  </a:lnTo>
                  <a:lnTo>
                    <a:pt x="385" y="399"/>
                  </a:lnTo>
                  <a:lnTo>
                    <a:pt x="463" y="360"/>
                  </a:lnTo>
                  <a:lnTo>
                    <a:pt x="468" y="357"/>
                  </a:lnTo>
                  <a:lnTo>
                    <a:pt x="475" y="354"/>
                  </a:lnTo>
                  <a:lnTo>
                    <a:pt x="488" y="347"/>
                  </a:lnTo>
                  <a:lnTo>
                    <a:pt x="511" y="335"/>
                  </a:lnTo>
                  <a:lnTo>
                    <a:pt x="535" y="324"/>
                  </a:lnTo>
                  <a:lnTo>
                    <a:pt x="542" y="320"/>
                  </a:lnTo>
                  <a:lnTo>
                    <a:pt x="556" y="312"/>
                  </a:lnTo>
                  <a:lnTo>
                    <a:pt x="564" y="306"/>
                  </a:lnTo>
                  <a:lnTo>
                    <a:pt x="564" y="303"/>
                  </a:lnTo>
                  <a:lnTo>
                    <a:pt x="564" y="299"/>
                  </a:lnTo>
                  <a:lnTo>
                    <a:pt x="556" y="297"/>
                  </a:lnTo>
                  <a:lnTo>
                    <a:pt x="550" y="289"/>
                  </a:lnTo>
                  <a:lnTo>
                    <a:pt x="543" y="273"/>
                  </a:lnTo>
                  <a:lnTo>
                    <a:pt x="531" y="251"/>
                  </a:lnTo>
                  <a:lnTo>
                    <a:pt x="529" y="243"/>
                  </a:lnTo>
                  <a:lnTo>
                    <a:pt x="529" y="238"/>
                  </a:lnTo>
                  <a:lnTo>
                    <a:pt x="530" y="234"/>
                  </a:lnTo>
                  <a:lnTo>
                    <a:pt x="532" y="233"/>
                  </a:lnTo>
                  <a:lnTo>
                    <a:pt x="537" y="232"/>
                  </a:lnTo>
                  <a:lnTo>
                    <a:pt x="546" y="232"/>
                  </a:lnTo>
                  <a:lnTo>
                    <a:pt x="558" y="239"/>
                  </a:lnTo>
                  <a:lnTo>
                    <a:pt x="570" y="244"/>
                  </a:lnTo>
                  <a:lnTo>
                    <a:pt x="577" y="246"/>
                  </a:lnTo>
                  <a:lnTo>
                    <a:pt x="584" y="246"/>
                  </a:lnTo>
                  <a:lnTo>
                    <a:pt x="590" y="241"/>
                  </a:lnTo>
                  <a:lnTo>
                    <a:pt x="595" y="235"/>
                  </a:lnTo>
                  <a:lnTo>
                    <a:pt x="600" y="228"/>
                  </a:lnTo>
                  <a:lnTo>
                    <a:pt x="604" y="214"/>
                  </a:lnTo>
                  <a:lnTo>
                    <a:pt x="610" y="207"/>
                  </a:lnTo>
                  <a:lnTo>
                    <a:pt x="618" y="199"/>
                  </a:lnTo>
                  <a:lnTo>
                    <a:pt x="630" y="192"/>
                  </a:lnTo>
                  <a:lnTo>
                    <a:pt x="640" y="186"/>
                  </a:lnTo>
                  <a:lnTo>
                    <a:pt x="652" y="182"/>
                  </a:lnTo>
                  <a:lnTo>
                    <a:pt x="657" y="181"/>
                  </a:lnTo>
                  <a:lnTo>
                    <a:pt x="672" y="178"/>
                  </a:lnTo>
                  <a:lnTo>
                    <a:pt x="688" y="168"/>
                  </a:lnTo>
                  <a:lnTo>
                    <a:pt x="698" y="164"/>
                  </a:lnTo>
                  <a:lnTo>
                    <a:pt x="708" y="158"/>
                  </a:lnTo>
                  <a:lnTo>
                    <a:pt x="719" y="154"/>
                  </a:lnTo>
                  <a:lnTo>
                    <a:pt x="724" y="152"/>
                  </a:lnTo>
                  <a:lnTo>
                    <a:pt x="730" y="152"/>
                  </a:lnTo>
                  <a:lnTo>
                    <a:pt x="734" y="156"/>
                  </a:lnTo>
                  <a:lnTo>
                    <a:pt x="739" y="167"/>
                  </a:lnTo>
                  <a:lnTo>
                    <a:pt x="743" y="178"/>
                  </a:lnTo>
                  <a:lnTo>
                    <a:pt x="747" y="180"/>
                  </a:lnTo>
                  <a:lnTo>
                    <a:pt x="752" y="184"/>
                  </a:lnTo>
                  <a:lnTo>
                    <a:pt x="759" y="185"/>
                  </a:lnTo>
                  <a:lnTo>
                    <a:pt x="769" y="185"/>
                  </a:lnTo>
                  <a:lnTo>
                    <a:pt x="776" y="185"/>
                  </a:lnTo>
                  <a:lnTo>
                    <a:pt x="782" y="187"/>
                  </a:lnTo>
                  <a:lnTo>
                    <a:pt x="789" y="192"/>
                  </a:lnTo>
                  <a:lnTo>
                    <a:pt x="794" y="192"/>
                  </a:lnTo>
                  <a:lnTo>
                    <a:pt x="799" y="190"/>
                  </a:lnTo>
                  <a:lnTo>
                    <a:pt x="806" y="181"/>
                  </a:lnTo>
                  <a:lnTo>
                    <a:pt x="815" y="172"/>
                  </a:lnTo>
                  <a:lnTo>
                    <a:pt x="823" y="170"/>
                  </a:lnTo>
                  <a:lnTo>
                    <a:pt x="825" y="164"/>
                  </a:lnTo>
                  <a:lnTo>
                    <a:pt x="829" y="162"/>
                  </a:lnTo>
                  <a:lnTo>
                    <a:pt x="833" y="162"/>
                  </a:lnTo>
                  <a:lnTo>
                    <a:pt x="837" y="163"/>
                  </a:lnTo>
                  <a:lnTo>
                    <a:pt x="843" y="173"/>
                  </a:lnTo>
                  <a:lnTo>
                    <a:pt x="847" y="176"/>
                  </a:lnTo>
                  <a:lnTo>
                    <a:pt x="851" y="178"/>
                  </a:lnTo>
                  <a:lnTo>
                    <a:pt x="854" y="176"/>
                  </a:lnTo>
                  <a:lnTo>
                    <a:pt x="859" y="172"/>
                  </a:lnTo>
                  <a:lnTo>
                    <a:pt x="863" y="168"/>
                  </a:lnTo>
                  <a:lnTo>
                    <a:pt x="874" y="166"/>
                  </a:lnTo>
                  <a:lnTo>
                    <a:pt x="880" y="163"/>
                  </a:lnTo>
                  <a:lnTo>
                    <a:pt x="884" y="160"/>
                  </a:lnTo>
                  <a:lnTo>
                    <a:pt x="884" y="156"/>
                  </a:lnTo>
                  <a:lnTo>
                    <a:pt x="884" y="152"/>
                  </a:lnTo>
                  <a:lnTo>
                    <a:pt x="883" y="150"/>
                  </a:lnTo>
                  <a:lnTo>
                    <a:pt x="880" y="148"/>
                  </a:lnTo>
                  <a:lnTo>
                    <a:pt x="874" y="146"/>
                  </a:lnTo>
                  <a:lnTo>
                    <a:pt x="872" y="144"/>
                  </a:lnTo>
                  <a:lnTo>
                    <a:pt x="871" y="139"/>
                  </a:lnTo>
                  <a:lnTo>
                    <a:pt x="871" y="136"/>
                  </a:lnTo>
                  <a:lnTo>
                    <a:pt x="873" y="131"/>
                  </a:lnTo>
                  <a:lnTo>
                    <a:pt x="875" y="128"/>
                  </a:lnTo>
                  <a:lnTo>
                    <a:pt x="878" y="127"/>
                  </a:lnTo>
                  <a:lnTo>
                    <a:pt x="884" y="127"/>
                  </a:lnTo>
                  <a:lnTo>
                    <a:pt x="886" y="126"/>
                  </a:lnTo>
                  <a:lnTo>
                    <a:pt x="893" y="115"/>
                  </a:lnTo>
                  <a:lnTo>
                    <a:pt x="897" y="113"/>
                  </a:lnTo>
                  <a:lnTo>
                    <a:pt x="901" y="112"/>
                  </a:lnTo>
                  <a:lnTo>
                    <a:pt x="905" y="112"/>
                  </a:lnTo>
                  <a:lnTo>
                    <a:pt x="908" y="110"/>
                  </a:lnTo>
                  <a:lnTo>
                    <a:pt x="909" y="109"/>
                  </a:lnTo>
                  <a:lnTo>
                    <a:pt x="908" y="107"/>
                  </a:lnTo>
                  <a:lnTo>
                    <a:pt x="901" y="100"/>
                  </a:lnTo>
                  <a:lnTo>
                    <a:pt x="893" y="96"/>
                  </a:lnTo>
                  <a:lnTo>
                    <a:pt x="887" y="91"/>
                  </a:lnTo>
                  <a:lnTo>
                    <a:pt x="886" y="88"/>
                  </a:lnTo>
                  <a:lnTo>
                    <a:pt x="889" y="84"/>
                  </a:lnTo>
                  <a:lnTo>
                    <a:pt x="892" y="82"/>
                  </a:lnTo>
                  <a:lnTo>
                    <a:pt x="897" y="82"/>
                  </a:lnTo>
                  <a:lnTo>
                    <a:pt x="899" y="83"/>
                  </a:lnTo>
                  <a:lnTo>
                    <a:pt x="907" y="79"/>
                  </a:lnTo>
                  <a:lnTo>
                    <a:pt x="921" y="73"/>
                  </a:lnTo>
                  <a:lnTo>
                    <a:pt x="921" y="69"/>
                  </a:lnTo>
                  <a:lnTo>
                    <a:pt x="920" y="61"/>
                  </a:lnTo>
                  <a:lnTo>
                    <a:pt x="917" y="59"/>
                  </a:lnTo>
                  <a:lnTo>
                    <a:pt x="914" y="60"/>
                  </a:lnTo>
                  <a:lnTo>
                    <a:pt x="911" y="59"/>
                  </a:lnTo>
                  <a:lnTo>
                    <a:pt x="910" y="56"/>
                  </a:lnTo>
                  <a:lnTo>
                    <a:pt x="913" y="53"/>
                  </a:lnTo>
                  <a:lnTo>
                    <a:pt x="916" y="49"/>
                  </a:lnTo>
                  <a:lnTo>
                    <a:pt x="927" y="45"/>
                  </a:lnTo>
                  <a:lnTo>
                    <a:pt x="941" y="39"/>
                  </a:lnTo>
                  <a:lnTo>
                    <a:pt x="950" y="33"/>
                  </a:lnTo>
                  <a:lnTo>
                    <a:pt x="942" y="17"/>
                  </a:lnTo>
                  <a:lnTo>
                    <a:pt x="940" y="12"/>
                  </a:lnTo>
                  <a:lnTo>
                    <a:pt x="939" y="7"/>
                  </a:lnTo>
                  <a:lnTo>
                    <a:pt x="946" y="6"/>
                  </a:lnTo>
                  <a:lnTo>
                    <a:pt x="957" y="6"/>
                  </a:lnTo>
                  <a:lnTo>
                    <a:pt x="960" y="6"/>
                  </a:lnTo>
                  <a:lnTo>
                    <a:pt x="964" y="3"/>
                  </a:lnTo>
                  <a:lnTo>
                    <a:pt x="969" y="2"/>
                  </a:lnTo>
                  <a:lnTo>
                    <a:pt x="974" y="0"/>
                  </a:lnTo>
                  <a:lnTo>
                    <a:pt x="976" y="0"/>
                  </a:lnTo>
                  <a:lnTo>
                    <a:pt x="980" y="1"/>
                  </a:lnTo>
                  <a:lnTo>
                    <a:pt x="994" y="9"/>
                  </a:lnTo>
                  <a:lnTo>
                    <a:pt x="1020" y="17"/>
                  </a:lnTo>
                  <a:lnTo>
                    <a:pt x="1026" y="20"/>
                  </a:lnTo>
                  <a:lnTo>
                    <a:pt x="1036" y="24"/>
                  </a:lnTo>
                  <a:lnTo>
                    <a:pt x="1042" y="23"/>
                  </a:lnTo>
                  <a:lnTo>
                    <a:pt x="1042" y="26"/>
                  </a:lnTo>
                  <a:lnTo>
                    <a:pt x="1042" y="27"/>
                  </a:lnTo>
                  <a:lnTo>
                    <a:pt x="1044" y="29"/>
                  </a:lnTo>
                  <a:lnTo>
                    <a:pt x="1046" y="32"/>
                  </a:lnTo>
                  <a:lnTo>
                    <a:pt x="1049" y="33"/>
                  </a:lnTo>
                  <a:lnTo>
                    <a:pt x="1053" y="39"/>
                  </a:lnTo>
                  <a:lnTo>
                    <a:pt x="1053" y="42"/>
                  </a:lnTo>
                  <a:lnTo>
                    <a:pt x="1053" y="48"/>
                  </a:lnTo>
                  <a:lnTo>
                    <a:pt x="1052" y="51"/>
                  </a:lnTo>
                  <a:lnTo>
                    <a:pt x="1053" y="55"/>
                  </a:lnTo>
                  <a:lnTo>
                    <a:pt x="1053" y="59"/>
                  </a:lnTo>
                  <a:lnTo>
                    <a:pt x="1049" y="61"/>
                  </a:lnTo>
                  <a:lnTo>
                    <a:pt x="1046" y="65"/>
                  </a:lnTo>
                  <a:lnTo>
                    <a:pt x="1044" y="72"/>
                  </a:lnTo>
                  <a:lnTo>
                    <a:pt x="1046" y="76"/>
                  </a:lnTo>
                  <a:lnTo>
                    <a:pt x="1044" y="79"/>
                  </a:lnTo>
                  <a:lnTo>
                    <a:pt x="1041" y="80"/>
                  </a:lnTo>
                  <a:lnTo>
                    <a:pt x="1037" y="80"/>
                  </a:lnTo>
                  <a:lnTo>
                    <a:pt x="1036" y="82"/>
                  </a:lnTo>
                  <a:lnTo>
                    <a:pt x="1037" y="84"/>
                  </a:lnTo>
                  <a:lnTo>
                    <a:pt x="1036" y="89"/>
                  </a:lnTo>
                  <a:lnTo>
                    <a:pt x="1035" y="97"/>
                  </a:lnTo>
                  <a:lnTo>
                    <a:pt x="1035" y="101"/>
                  </a:lnTo>
                  <a:lnTo>
                    <a:pt x="1028" y="104"/>
                  </a:lnTo>
                  <a:lnTo>
                    <a:pt x="1026" y="110"/>
                  </a:lnTo>
                  <a:lnTo>
                    <a:pt x="1028" y="112"/>
                  </a:lnTo>
                  <a:lnTo>
                    <a:pt x="1029" y="118"/>
                  </a:lnTo>
                  <a:lnTo>
                    <a:pt x="1029" y="121"/>
                  </a:lnTo>
                  <a:lnTo>
                    <a:pt x="1030" y="126"/>
                  </a:lnTo>
                  <a:lnTo>
                    <a:pt x="1028" y="130"/>
                  </a:lnTo>
                  <a:lnTo>
                    <a:pt x="1026" y="133"/>
                  </a:lnTo>
                  <a:lnTo>
                    <a:pt x="1030" y="137"/>
                  </a:lnTo>
                  <a:lnTo>
                    <a:pt x="1029" y="139"/>
                  </a:lnTo>
                  <a:lnTo>
                    <a:pt x="1026" y="139"/>
                  </a:lnTo>
                  <a:lnTo>
                    <a:pt x="1028" y="143"/>
                  </a:lnTo>
                  <a:lnTo>
                    <a:pt x="1026" y="148"/>
                  </a:lnTo>
                  <a:lnTo>
                    <a:pt x="1026" y="155"/>
                  </a:lnTo>
                  <a:lnTo>
                    <a:pt x="1024" y="157"/>
                  </a:lnTo>
                  <a:lnTo>
                    <a:pt x="1024" y="162"/>
                  </a:lnTo>
                  <a:lnTo>
                    <a:pt x="1026" y="163"/>
                  </a:lnTo>
                  <a:lnTo>
                    <a:pt x="1025" y="166"/>
                  </a:lnTo>
                  <a:lnTo>
                    <a:pt x="1025" y="167"/>
                  </a:lnTo>
                  <a:lnTo>
                    <a:pt x="1024" y="170"/>
                  </a:lnTo>
                  <a:lnTo>
                    <a:pt x="1025" y="172"/>
                  </a:lnTo>
                  <a:lnTo>
                    <a:pt x="1024" y="173"/>
                  </a:lnTo>
                  <a:lnTo>
                    <a:pt x="1025" y="175"/>
                  </a:lnTo>
                  <a:lnTo>
                    <a:pt x="1026" y="176"/>
                  </a:lnTo>
                  <a:lnTo>
                    <a:pt x="1026" y="178"/>
                  </a:lnTo>
                  <a:lnTo>
                    <a:pt x="1025" y="179"/>
                  </a:lnTo>
                  <a:lnTo>
                    <a:pt x="1025" y="180"/>
                  </a:lnTo>
                  <a:lnTo>
                    <a:pt x="1025" y="181"/>
                  </a:lnTo>
                  <a:lnTo>
                    <a:pt x="1026" y="182"/>
                  </a:lnTo>
                  <a:lnTo>
                    <a:pt x="1026" y="185"/>
                  </a:lnTo>
                  <a:lnTo>
                    <a:pt x="1029" y="186"/>
                  </a:lnTo>
                  <a:lnTo>
                    <a:pt x="1026" y="188"/>
                  </a:lnTo>
                  <a:lnTo>
                    <a:pt x="1024" y="188"/>
                  </a:lnTo>
                  <a:lnTo>
                    <a:pt x="1022" y="188"/>
                  </a:lnTo>
                  <a:lnTo>
                    <a:pt x="1022" y="191"/>
                  </a:lnTo>
                  <a:lnTo>
                    <a:pt x="1022" y="193"/>
                  </a:lnTo>
                  <a:lnTo>
                    <a:pt x="1025" y="192"/>
                  </a:lnTo>
                  <a:lnTo>
                    <a:pt x="1026" y="193"/>
                  </a:lnTo>
                  <a:lnTo>
                    <a:pt x="1026" y="196"/>
                  </a:lnTo>
                  <a:lnTo>
                    <a:pt x="1028" y="197"/>
                  </a:lnTo>
                  <a:lnTo>
                    <a:pt x="1029" y="196"/>
                  </a:lnTo>
                  <a:lnTo>
                    <a:pt x="1031" y="195"/>
                  </a:lnTo>
                  <a:lnTo>
                    <a:pt x="1032" y="195"/>
                  </a:lnTo>
                  <a:lnTo>
                    <a:pt x="1032" y="197"/>
                  </a:lnTo>
                  <a:lnTo>
                    <a:pt x="1032" y="198"/>
                  </a:lnTo>
                  <a:lnTo>
                    <a:pt x="1031" y="199"/>
                  </a:lnTo>
                  <a:lnTo>
                    <a:pt x="1031" y="203"/>
                  </a:lnTo>
                  <a:lnTo>
                    <a:pt x="1034" y="203"/>
                  </a:lnTo>
                  <a:lnTo>
                    <a:pt x="1034" y="205"/>
                  </a:lnTo>
                  <a:lnTo>
                    <a:pt x="1032" y="208"/>
                  </a:lnTo>
                  <a:lnTo>
                    <a:pt x="1034" y="210"/>
                  </a:lnTo>
                  <a:lnTo>
                    <a:pt x="1035" y="214"/>
                  </a:lnTo>
                  <a:lnTo>
                    <a:pt x="1037" y="217"/>
                  </a:lnTo>
                  <a:lnTo>
                    <a:pt x="1038" y="221"/>
                  </a:lnTo>
                  <a:lnTo>
                    <a:pt x="1040" y="222"/>
                  </a:lnTo>
                  <a:lnTo>
                    <a:pt x="1041" y="226"/>
                  </a:lnTo>
                  <a:lnTo>
                    <a:pt x="1043" y="231"/>
                  </a:lnTo>
                  <a:lnTo>
                    <a:pt x="1046" y="235"/>
                  </a:lnTo>
                  <a:lnTo>
                    <a:pt x="1047" y="237"/>
                  </a:lnTo>
                  <a:lnTo>
                    <a:pt x="1047" y="239"/>
                  </a:lnTo>
                  <a:lnTo>
                    <a:pt x="1048" y="241"/>
                  </a:lnTo>
                  <a:lnTo>
                    <a:pt x="1047" y="246"/>
                  </a:lnTo>
                  <a:lnTo>
                    <a:pt x="1047" y="249"/>
                  </a:lnTo>
                  <a:lnTo>
                    <a:pt x="1050" y="255"/>
                  </a:lnTo>
                  <a:lnTo>
                    <a:pt x="1050" y="262"/>
                  </a:lnTo>
                  <a:lnTo>
                    <a:pt x="1052" y="267"/>
                  </a:lnTo>
                  <a:lnTo>
                    <a:pt x="1052" y="273"/>
                  </a:lnTo>
                  <a:lnTo>
                    <a:pt x="1050" y="275"/>
                  </a:lnTo>
                  <a:lnTo>
                    <a:pt x="1049" y="275"/>
                  </a:lnTo>
                  <a:lnTo>
                    <a:pt x="1047" y="279"/>
                  </a:lnTo>
                  <a:lnTo>
                    <a:pt x="1049" y="282"/>
                  </a:lnTo>
                  <a:lnTo>
                    <a:pt x="1047" y="285"/>
                  </a:lnTo>
                  <a:lnTo>
                    <a:pt x="1044" y="286"/>
                  </a:lnTo>
                  <a:lnTo>
                    <a:pt x="1047" y="288"/>
                  </a:lnTo>
                  <a:lnTo>
                    <a:pt x="1047" y="291"/>
                  </a:lnTo>
                  <a:lnTo>
                    <a:pt x="1046" y="293"/>
                  </a:lnTo>
                  <a:lnTo>
                    <a:pt x="1048" y="297"/>
                  </a:lnTo>
                  <a:lnTo>
                    <a:pt x="1049" y="301"/>
                  </a:lnTo>
                  <a:lnTo>
                    <a:pt x="1049" y="305"/>
                  </a:lnTo>
                  <a:lnTo>
                    <a:pt x="1052" y="312"/>
                  </a:lnTo>
                  <a:lnTo>
                    <a:pt x="1052" y="317"/>
                  </a:lnTo>
                  <a:lnTo>
                    <a:pt x="1047" y="316"/>
                  </a:lnTo>
                  <a:lnTo>
                    <a:pt x="1042" y="317"/>
                  </a:lnTo>
                  <a:lnTo>
                    <a:pt x="1042" y="320"/>
                  </a:lnTo>
                  <a:lnTo>
                    <a:pt x="1041" y="324"/>
                  </a:lnTo>
                  <a:lnTo>
                    <a:pt x="1046" y="324"/>
                  </a:lnTo>
                  <a:lnTo>
                    <a:pt x="1047" y="328"/>
                  </a:lnTo>
                  <a:lnTo>
                    <a:pt x="1050" y="336"/>
                  </a:lnTo>
                  <a:lnTo>
                    <a:pt x="1050" y="339"/>
                  </a:lnTo>
                  <a:lnTo>
                    <a:pt x="1049" y="340"/>
                  </a:lnTo>
                  <a:lnTo>
                    <a:pt x="1047" y="339"/>
                  </a:lnTo>
                  <a:lnTo>
                    <a:pt x="1044" y="339"/>
                  </a:lnTo>
                  <a:lnTo>
                    <a:pt x="1043" y="340"/>
                  </a:lnTo>
                  <a:lnTo>
                    <a:pt x="1043" y="341"/>
                  </a:lnTo>
                  <a:lnTo>
                    <a:pt x="1047" y="342"/>
                  </a:lnTo>
                  <a:lnTo>
                    <a:pt x="1046" y="344"/>
                  </a:lnTo>
                  <a:lnTo>
                    <a:pt x="1043" y="344"/>
                  </a:lnTo>
                  <a:lnTo>
                    <a:pt x="1030" y="346"/>
                  </a:lnTo>
                  <a:lnTo>
                    <a:pt x="1035" y="358"/>
                  </a:lnTo>
                  <a:lnTo>
                    <a:pt x="1014" y="375"/>
                  </a:lnTo>
                  <a:lnTo>
                    <a:pt x="1013" y="372"/>
                  </a:lnTo>
                  <a:lnTo>
                    <a:pt x="1011" y="365"/>
                  </a:lnTo>
                  <a:lnTo>
                    <a:pt x="1007" y="365"/>
                  </a:lnTo>
                  <a:lnTo>
                    <a:pt x="1001" y="368"/>
                  </a:lnTo>
                  <a:lnTo>
                    <a:pt x="1000" y="370"/>
                  </a:lnTo>
                  <a:lnTo>
                    <a:pt x="999" y="374"/>
                  </a:lnTo>
                  <a:lnTo>
                    <a:pt x="999" y="378"/>
                  </a:lnTo>
                  <a:lnTo>
                    <a:pt x="1000" y="383"/>
                  </a:lnTo>
                  <a:lnTo>
                    <a:pt x="999" y="384"/>
                  </a:lnTo>
                  <a:lnTo>
                    <a:pt x="995" y="386"/>
                  </a:lnTo>
                  <a:lnTo>
                    <a:pt x="995" y="390"/>
                  </a:lnTo>
                  <a:lnTo>
                    <a:pt x="993" y="401"/>
                  </a:lnTo>
                  <a:lnTo>
                    <a:pt x="993" y="402"/>
                  </a:lnTo>
                  <a:lnTo>
                    <a:pt x="995" y="405"/>
                  </a:lnTo>
                  <a:lnTo>
                    <a:pt x="1000" y="410"/>
                  </a:lnTo>
                  <a:lnTo>
                    <a:pt x="1005" y="410"/>
                  </a:lnTo>
                  <a:lnTo>
                    <a:pt x="1006" y="413"/>
                  </a:lnTo>
                  <a:lnTo>
                    <a:pt x="1012" y="412"/>
                  </a:lnTo>
                  <a:lnTo>
                    <a:pt x="1018" y="414"/>
                  </a:lnTo>
                  <a:lnTo>
                    <a:pt x="1020" y="413"/>
                  </a:lnTo>
                  <a:lnTo>
                    <a:pt x="1023" y="413"/>
                  </a:lnTo>
                  <a:lnTo>
                    <a:pt x="1024" y="414"/>
                  </a:lnTo>
                  <a:lnTo>
                    <a:pt x="1025" y="422"/>
                  </a:lnTo>
                  <a:lnTo>
                    <a:pt x="1028" y="432"/>
                  </a:lnTo>
                  <a:lnTo>
                    <a:pt x="1028" y="434"/>
                  </a:lnTo>
                  <a:lnTo>
                    <a:pt x="1025" y="435"/>
                  </a:lnTo>
                  <a:lnTo>
                    <a:pt x="1022" y="435"/>
                  </a:lnTo>
                  <a:lnTo>
                    <a:pt x="1019" y="436"/>
                  </a:lnTo>
                  <a:lnTo>
                    <a:pt x="1018" y="437"/>
                  </a:lnTo>
                  <a:lnTo>
                    <a:pt x="1018" y="441"/>
                  </a:lnTo>
                  <a:lnTo>
                    <a:pt x="1019" y="443"/>
                  </a:lnTo>
                  <a:lnTo>
                    <a:pt x="1022" y="448"/>
                  </a:lnTo>
                  <a:lnTo>
                    <a:pt x="1028" y="458"/>
                  </a:lnTo>
                  <a:lnTo>
                    <a:pt x="1032" y="465"/>
                  </a:lnTo>
                  <a:lnTo>
                    <a:pt x="1034" y="469"/>
                  </a:lnTo>
                  <a:lnTo>
                    <a:pt x="1036" y="471"/>
                  </a:lnTo>
                  <a:lnTo>
                    <a:pt x="1037" y="473"/>
                  </a:lnTo>
                  <a:lnTo>
                    <a:pt x="1036" y="478"/>
                  </a:lnTo>
                  <a:lnTo>
                    <a:pt x="1036" y="479"/>
                  </a:lnTo>
                  <a:lnTo>
                    <a:pt x="1036" y="482"/>
                  </a:lnTo>
                  <a:lnTo>
                    <a:pt x="1037" y="484"/>
                  </a:lnTo>
                  <a:lnTo>
                    <a:pt x="1040" y="489"/>
                  </a:lnTo>
                  <a:lnTo>
                    <a:pt x="1040" y="491"/>
                  </a:lnTo>
                  <a:lnTo>
                    <a:pt x="1038" y="493"/>
                  </a:lnTo>
                  <a:lnTo>
                    <a:pt x="1038" y="496"/>
                  </a:lnTo>
                  <a:lnTo>
                    <a:pt x="1038" y="497"/>
                  </a:lnTo>
                  <a:lnTo>
                    <a:pt x="1038" y="500"/>
                  </a:lnTo>
                  <a:lnTo>
                    <a:pt x="1038" y="503"/>
                  </a:lnTo>
                  <a:lnTo>
                    <a:pt x="1038" y="505"/>
                  </a:lnTo>
                  <a:lnTo>
                    <a:pt x="1038" y="507"/>
                  </a:lnTo>
                  <a:lnTo>
                    <a:pt x="1038" y="509"/>
                  </a:lnTo>
                  <a:lnTo>
                    <a:pt x="1036" y="509"/>
                  </a:lnTo>
                  <a:lnTo>
                    <a:pt x="1030" y="509"/>
                  </a:lnTo>
                  <a:lnTo>
                    <a:pt x="1022" y="514"/>
                  </a:lnTo>
                  <a:lnTo>
                    <a:pt x="1005" y="523"/>
                  </a:lnTo>
                  <a:lnTo>
                    <a:pt x="988" y="527"/>
                  </a:lnTo>
                  <a:lnTo>
                    <a:pt x="970" y="531"/>
                  </a:lnTo>
                  <a:lnTo>
                    <a:pt x="950" y="533"/>
                  </a:lnTo>
                  <a:lnTo>
                    <a:pt x="923" y="536"/>
                  </a:lnTo>
                  <a:lnTo>
                    <a:pt x="935" y="557"/>
                  </a:lnTo>
                  <a:lnTo>
                    <a:pt x="942" y="571"/>
                  </a:lnTo>
                  <a:lnTo>
                    <a:pt x="942" y="576"/>
                  </a:lnTo>
                  <a:lnTo>
                    <a:pt x="942" y="578"/>
                  </a:lnTo>
                  <a:lnTo>
                    <a:pt x="940" y="582"/>
                  </a:lnTo>
                  <a:lnTo>
                    <a:pt x="938" y="582"/>
                  </a:lnTo>
                  <a:lnTo>
                    <a:pt x="931" y="580"/>
                  </a:lnTo>
                  <a:lnTo>
                    <a:pt x="927" y="580"/>
                  </a:lnTo>
                  <a:lnTo>
                    <a:pt x="926" y="582"/>
                  </a:lnTo>
                  <a:lnTo>
                    <a:pt x="923" y="584"/>
                  </a:lnTo>
                  <a:lnTo>
                    <a:pt x="922" y="589"/>
                  </a:lnTo>
                  <a:lnTo>
                    <a:pt x="923" y="598"/>
                  </a:lnTo>
                  <a:lnTo>
                    <a:pt x="923" y="603"/>
                  </a:lnTo>
                  <a:lnTo>
                    <a:pt x="920" y="610"/>
                  </a:lnTo>
                  <a:lnTo>
                    <a:pt x="920" y="618"/>
                  </a:lnTo>
                  <a:lnTo>
                    <a:pt x="923" y="625"/>
                  </a:lnTo>
                  <a:lnTo>
                    <a:pt x="926" y="632"/>
                  </a:lnTo>
                  <a:lnTo>
                    <a:pt x="926" y="634"/>
                  </a:lnTo>
                  <a:lnTo>
                    <a:pt x="927" y="639"/>
                  </a:lnTo>
                  <a:lnTo>
                    <a:pt x="926" y="643"/>
                  </a:lnTo>
                  <a:lnTo>
                    <a:pt x="922" y="651"/>
                  </a:lnTo>
                  <a:lnTo>
                    <a:pt x="919" y="658"/>
                  </a:lnTo>
                  <a:lnTo>
                    <a:pt x="919" y="662"/>
                  </a:lnTo>
                  <a:lnTo>
                    <a:pt x="920" y="666"/>
                  </a:lnTo>
                  <a:lnTo>
                    <a:pt x="925" y="672"/>
                  </a:lnTo>
                  <a:lnTo>
                    <a:pt x="933" y="679"/>
                  </a:lnTo>
                  <a:lnTo>
                    <a:pt x="938" y="687"/>
                  </a:lnTo>
                  <a:lnTo>
                    <a:pt x="941" y="691"/>
                  </a:lnTo>
                  <a:lnTo>
                    <a:pt x="948" y="693"/>
                  </a:lnTo>
                  <a:lnTo>
                    <a:pt x="951" y="697"/>
                  </a:lnTo>
                  <a:lnTo>
                    <a:pt x="951" y="701"/>
                  </a:lnTo>
                  <a:lnTo>
                    <a:pt x="950" y="707"/>
                  </a:lnTo>
                  <a:lnTo>
                    <a:pt x="947" y="715"/>
                  </a:lnTo>
                  <a:lnTo>
                    <a:pt x="947" y="719"/>
                  </a:lnTo>
                  <a:lnTo>
                    <a:pt x="948" y="723"/>
                  </a:lnTo>
                  <a:lnTo>
                    <a:pt x="954" y="728"/>
                  </a:lnTo>
                  <a:lnTo>
                    <a:pt x="956" y="729"/>
                  </a:lnTo>
                  <a:lnTo>
                    <a:pt x="958" y="731"/>
                  </a:lnTo>
                  <a:lnTo>
                    <a:pt x="969" y="738"/>
                  </a:lnTo>
                  <a:lnTo>
                    <a:pt x="975" y="741"/>
                  </a:lnTo>
                  <a:lnTo>
                    <a:pt x="976" y="746"/>
                  </a:lnTo>
                  <a:lnTo>
                    <a:pt x="976" y="749"/>
                  </a:lnTo>
                  <a:lnTo>
                    <a:pt x="970" y="759"/>
                  </a:lnTo>
                  <a:lnTo>
                    <a:pt x="959" y="774"/>
                  </a:lnTo>
                  <a:lnTo>
                    <a:pt x="959" y="776"/>
                  </a:lnTo>
                  <a:lnTo>
                    <a:pt x="959" y="779"/>
                  </a:lnTo>
                  <a:lnTo>
                    <a:pt x="965" y="783"/>
                  </a:lnTo>
                  <a:lnTo>
                    <a:pt x="970" y="791"/>
                  </a:lnTo>
                  <a:lnTo>
                    <a:pt x="974" y="792"/>
                  </a:lnTo>
                  <a:lnTo>
                    <a:pt x="982" y="792"/>
                  </a:lnTo>
                  <a:lnTo>
                    <a:pt x="986" y="793"/>
                  </a:lnTo>
                  <a:lnTo>
                    <a:pt x="987" y="794"/>
                  </a:lnTo>
                  <a:lnTo>
                    <a:pt x="989" y="798"/>
                  </a:lnTo>
                  <a:lnTo>
                    <a:pt x="990" y="801"/>
                  </a:lnTo>
                  <a:lnTo>
                    <a:pt x="993" y="806"/>
                  </a:lnTo>
                  <a:lnTo>
                    <a:pt x="998" y="815"/>
                  </a:lnTo>
                  <a:lnTo>
                    <a:pt x="1001" y="821"/>
                  </a:lnTo>
                  <a:lnTo>
                    <a:pt x="1002" y="824"/>
                  </a:lnTo>
                  <a:lnTo>
                    <a:pt x="1005" y="838"/>
                  </a:lnTo>
                  <a:lnTo>
                    <a:pt x="1007" y="846"/>
                  </a:lnTo>
                  <a:lnTo>
                    <a:pt x="1007" y="850"/>
                  </a:lnTo>
                  <a:lnTo>
                    <a:pt x="1008" y="853"/>
                  </a:lnTo>
                  <a:lnTo>
                    <a:pt x="1008" y="854"/>
                  </a:lnTo>
                  <a:lnTo>
                    <a:pt x="1006" y="856"/>
                  </a:lnTo>
                  <a:lnTo>
                    <a:pt x="1005" y="856"/>
                  </a:lnTo>
                  <a:lnTo>
                    <a:pt x="1000" y="851"/>
                  </a:lnTo>
                  <a:lnTo>
                    <a:pt x="999" y="850"/>
                  </a:lnTo>
                  <a:lnTo>
                    <a:pt x="996" y="850"/>
                  </a:lnTo>
                  <a:lnTo>
                    <a:pt x="995" y="851"/>
                  </a:lnTo>
                  <a:lnTo>
                    <a:pt x="995" y="853"/>
                  </a:lnTo>
                  <a:lnTo>
                    <a:pt x="995" y="857"/>
                  </a:lnTo>
                  <a:lnTo>
                    <a:pt x="998" y="859"/>
                  </a:lnTo>
                  <a:lnTo>
                    <a:pt x="1010" y="870"/>
                  </a:lnTo>
                  <a:lnTo>
                    <a:pt x="1012" y="875"/>
                  </a:lnTo>
                  <a:lnTo>
                    <a:pt x="1012" y="881"/>
                  </a:lnTo>
                  <a:lnTo>
                    <a:pt x="1012" y="883"/>
                  </a:lnTo>
                  <a:lnTo>
                    <a:pt x="1011" y="884"/>
                  </a:lnTo>
                  <a:lnTo>
                    <a:pt x="1005" y="884"/>
                  </a:lnTo>
                  <a:lnTo>
                    <a:pt x="1001" y="886"/>
                  </a:lnTo>
                  <a:lnTo>
                    <a:pt x="1000" y="889"/>
                  </a:lnTo>
                  <a:lnTo>
                    <a:pt x="998" y="896"/>
                  </a:lnTo>
                  <a:lnTo>
                    <a:pt x="996" y="899"/>
                  </a:lnTo>
                  <a:lnTo>
                    <a:pt x="994" y="899"/>
                  </a:lnTo>
                  <a:lnTo>
                    <a:pt x="990" y="896"/>
                  </a:lnTo>
                  <a:lnTo>
                    <a:pt x="989" y="893"/>
                  </a:lnTo>
                  <a:lnTo>
                    <a:pt x="987" y="893"/>
                  </a:lnTo>
                  <a:lnTo>
                    <a:pt x="986" y="893"/>
                  </a:lnTo>
                  <a:lnTo>
                    <a:pt x="982" y="902"/>
                  </a:lnTo>
                  <a:lnTo>
                    <a:pt x="980" y="905"/>
                  </a:lnTo>
                  <a:lnTo>
                    <a:pt x="977" y="906"/>
                  </a:lnTo>
                  <a:lnTo>
                    <a:pt x="974" y="906"/>
                  </a:lnTo>
                  <a:lnTo>
                    <a:pt x="972" y="905"/>
                  </a:lnTo>
                  <a:lnTo>
                    <a:pt x="971" y="901"/>
                  </a:lnTo>
                  <a:lnTo>
                    <a:pt x="972" y="899"/>
                  </a:lnTo>
                  <a:lnTo>
                    <a:pt x="972" y="896"/>
                  </a:lnTo>
                  <a:lnTo>
                    <a:pt x="970" y="894"/>
                  </a:lnTo>
                  <a:lnTo>
                    <a:pt x="965" y="889"/>
                  </a:lnTo>
                  <a:lnTo>
                    <a:pt x="963" y="883"/>
                  </a:lnTo>
                  <a:lnTo>
                    <a:pt x="963" y="876"/>
                  </a:lnTo>
                  <a:lnTo>
                    <a:pt x="963" y="872"/>
                  </a:lnTo>
                  <a:lnTo>
                    <a:pt x="962" y="870"/>
                  </a:lnTo>
                  <a:lnTo>
                    <a:pt x="959" y="871"/>
                  </a:lnTo>
                  <a:lnTo>
                    <a:pt x="958" y="874"/>
                  </a:lnTo>
                  <a:lnTo>
                    <a:pt x="953" y="886"/>
                  </a:lnTo>
                  <a:lnTo>
                    <a:pt x="950" y="889"/>
                  </a:lnTo>
                  <a:lnTo>
                    <a:pt x="948" y="892"/>
                  </a:lnTo>
                  <a:lnTo>
                    <a:pt x="952" y="895"/>
                  </a:lnTo>
                  <a:lnTo>
                    <a:pt x="960" y="907"/>
                  </a:lnTo>
                  <a:lnTo>
                    <a:pt x="968" y="913"/>
                  </a:lnTo>
                  <a:lnTo>
                    <a:pt x="976" y="927"/>
                  </a:lnTo>
                  <a:lnTo>
                    <a:pt x="980" y="930"/>
                  </a:lnTo>
                  <a:lnTo>
                    <a:pt x="982" y="934"/>
                  </a:lnTo>
                  <a:lnTo>
                    <a:pt x="993" y="941"/>
                  </a:lnTo>
                  <a:lnTo>
                    <a:pt x="1002" y="943"/>
                  </a:lnTo>
                  <a:lnTo>
                    <a:pt x="1011" y="945"/>
                  </a:lnTo>
                  <a:lnTo>
                    <a:pt x="1016" y="946"/>
                  </a:lnTo>
                  <a:lnTo>
                    <a:pt x="1018" y="947"/>
                  </a:lnTo>
                  <a:lnTo>
                    <a:pt x="1020" y="951"/>
                  </a:lnTo>
                  <a:lnTo>
                    <a:pt x="1020" y="954"/>
                  </a:lnTo>
                  <a:lnTo>
                    <a:pt x="1019" y="960"/>
                  </a:lnTo>
                  <a:lnTo>
                    <a:pt x="1018" y="965"/>
                  </a:lnTo>
                  <a:lnTo>
                    <a:pt x="1019" y="971"/>
                  </a:lnTo>
                  <a:lnTo>
                    <a:pt x="1019" y="975"/>
                  </a:lnTo>
                  <a:lnTo>
                    <a:pt x="1016" y="983"/>
                  </a:lnTo>
                  <a:lnTo>
                    <a:pt x="1013" y="990"/>
                  </a:lnTo>
                  <a:lnTo>
                    <a:pt x="1013" y="995"/>
                  </a:lnTo>
                  <a:lnTo>
                    <a:pt x="1016" y="1000"/>
                  </a:lnTo>
                  <a:lnTo>
                    <a:pt x="1017" y="1017"/>
                  </a:lnTo>
                  <a:lnTo>
                    <a:pt x="1019" y="1039"/>
                  </a:lnTo>
                  <a:lnTo>
                    <a:pt x="1018" y="1042"/>
                  </a:lnTo>
                  <a:lnTo>
                    <a:pt x="1017" y="1045"/>
                  </a:lnTo>
                  <a:lnTo>
                    <a:pt x="1018" y="1048"/>
                  </a:lnTo>
                  <a:lnTo>
                    <a:pt x="1019" y="1050"/>
                  </a:lnTo>
                  <a:lnTo>
                    <a:pt x="1019" y="1053"/>
                  </a:lnTo>
                  <a:lnTo>
                    <a:pt x="1017" y="1055"/>
                  </a:lnTo>
                  <a:lnTo>
                    <a:pt x="1016" y="1058"/>
                  </a:lnTo>
                  <a:lnTo>
                    <a:pt x="1016" y="1060"/>
                  </a:lnTo>
                  <a:lnTo>
                    <a:pt x="1018" y="1064"/>
                  </a:lnTo>
                  <a:lnTo>
                    <a:pt x="1017" y="1067"/>
                  </a:lnTo>
                  <a:lnTo>
                    <a:pt x="1016" y="1071"/>
                  </a:lnTo>
                  <a:lnTo>
                    <a:pt x="1014" y="1074"/>
                  </a:lnTo>
                  <a:lnTo>
                    <a:pt x="1014" y="1078"/>
                  </a:lnTo>
                  <a:lnTo>
                    <a:pt x="1016" y="1082"/>
                  </a:lnTo>
                  <a:lnTo>
                    <a:pt x="1008" y="1097"/>
                  </a:lnTo>
                  <a:lnTo>
                    <a:pt x="994" y="1122"/>
                  </a:lnTo>
                  <a:lnTo>
                    <a:pt x="1005" y="1150"/>
                  </a:lnTo>
                  <a:lnTo>
                    <a:pt x="1007" y="1156"/>
                  </a:lnTo>
                  <a:lnTo>
                    <a:pt x="1007" y="1167"/>
                  </a:lnTo>
                  <a:lnTo>
                    <a:pt x="1000" y="1181"/>
                  </a:lnTo>
                  <a:lnTo>
                    <a:pt x="1004" y="1191"/>
                  </a:lnTo>
                  <a:lnTo>
                    <a:pt x="1001" y="1205"/>
                  </a:lnTo>
                  <a:lnTo>
                    <a:pt x="1001" y="1210"/>
                  </a:lnTo>
                  <a:lnTo>
                    <a:pt x="1007" y="1221"/>
                  </a:lnTo>
                  <a:lnTo>
                    <a:pt x="1006" y="1228"/>
                  </a:lnTo>
                  <a:lnTo>
                    <a:pt x="1012" y="1239"/>
                  </a:lnTo>
                  <a:lnTo>
                    <a:pt x="1018" y="1250"/>
                  </a:lnTo>
                  <a:lnTo>
                    <a:pt x="1023" y="1271"/>
                  </a:lnTo>
                  <a:lnTo>
                    <a:pt x="1022" y="1276"/>
                  </a:lnTo>
                  <a:lnTo>
                    <a:pt x="1020" y="1281"/>
                  </a:lnTo>
                  <a:lnTo>
                    <a:pt x="1017" y="1285"/>
                  </a:lnTo>
                  <a:lnTo>
                    <a:pt x="1007" y="1291"/>
                  </a:lnTo>
                  <a:lnTo>
                    <a:pt x="1005" y="1293"/>
                  </a:lnTo>
                  <a:lnTo>
                    <a:pt x="1005" y="1298"/>
                  </a:lnTo>
                  <a:lnTo>
                    <a:pt x="1007" y="1305"/>
                  </a:lnTo>
                  <a:lnTo>
                    <a:pt x="1006" y="1316"/>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a:p>
          </p:txBody>
        </p:sp>
        <p:sp>
          <p:nvSpPr>
            <p:cNvPr id="309" name="Freeform 104">
              <a:extLst>
                <a:ext uri="{FF2B5EF4-FFF2-40B4-BE49-F238E27FC236}">
                  <a16:creationId xmlns:a16="http://schemas.microsoft.com/office/drawing/2014/main" id="{78E86C31-E888-693E-7544-0529AA10627F}"/>
                </a:ext>
              </a:extLst>
            </p:cNvPr>
            <p:cNvSpPr>
              <a:spLocks/>
            </p:cNvSpPr>
            <p:nvPr/>
          </p:nvSpPr>
          <p:spPr bwMode="auto">
            <a:xfrm>
              <a:off x="1090" y="1723"/>
              <a:ext cx="510" cy="658"/>
            </a:xfrm>
            <a:custGeom>
              <a:avLst/>
              <a:gdLst>
                <a:gd name="T0" fmla="*/ 0 w 1022"/>
                <a:gd name="T1" fmla="*/ 1 h 1316"/>
                <a:gd name="T2" fmla="*/ 0 w 1022"/>
                <a:gd name="T3" fmla="*/ 1 h 1316"/>
                <a:gd name="T4" fmla="*/ 0 w 1022"/>
                <a:gd name="T5" fmla="*/ 1 h 1316"/>
                <a:gd name="T6" fmla="*/ 0 w 1022"/>
                <a:gd name="T7" fmla="*/ 1 h 1316"/>
                <a:gd name="T8" fmla="*/ 0 w 1022"/>
                <a:gd name="T9" fmla="*/ 1 h 1316"/>
                <a:gd name="T10" fmla="*/ 0 w 1022"/>
                <a:gd name="T11" fmla="*/ 1 h 1316"/>
                <a:gd name="T12" fmla="*/ 0 w 1022"/>
                <a:gd name="T13" fmla="*/ 1 h 1316"/>
                <a:gd name="T14" fmla="*/ 0 w 1022"/>
                <a:gd name="T15" fmla="*/ 1 h 1316"/>
                <a:gd name="T16" fmla="*/ 0 w 1022"/>
                <a:gd name="T17" fmla="*/ 1 h 1316"/>
                <a:gd name="T18" fmla="*/ 0 w 1022"/>
                <a:gd name="T19" fmla="*/ 1 h 1316"/>
                <a:gd name="T20" fmla="*/ 0 w 1022"/>
                <a:gd name="T21" fmla="*/ 1 h 1316"/>
                <a:gd name="T22" fmla="*/ 0 w 1022"/>
                <a:gd name="T23" fmla="*/ 1 h 1316"/>
                <a:gd name="T24" fmla="*/ 0 w 1022"/>
                <a:gd name="T25" fmla="*/ 1 h 1316"/>
                <a:gd name="T26" fmla="*/ 0 w 1022"/>
                <a:gd name="T27" fmla="*/ 1 h 1316"/>
                <a:gd name="T28" fmla="*/ 0 w 1022"/>
                <a:gd name="T29" fmla="*/ 1 h 1316"/>
                <a:gd name="T30" fmla="*/ 0 w 1022"/>
                <a:gd name="T31" fmla="*/ 1 h 1316"/>
                <a:gd name="T32" fmla="*/ 0 w 1022"/>
                <a:gd name="T33" fmla="*/ 1 h 1316"/>
                <a:gd name="T34" fmla="*/ 0 w 1022"/>
                <a:gd name="T35" fmla="*/ 1 h 1316"/>
                <a:gd name="T36" fmla="*/ 0 w 1022"/>
                <a:gd name="T37" fmla="*/ 1 h 1316"/>
                <a:gd name="T38" fmla="*/ 0 w 1022"/>
                <a:gd name="T39" fmla="*/ 1 h 1316"/>
                <a:gd name="T40" fmla="*/ 0 w 1022"/>
                <a:gd name="T41" fmla="*/ 1 h 1316"/>
                <a:gd name="T42" fmla="*/ 0 w 1022"/>
                <a:gd name="T43" fmla="*/ 1 h 1316"/>
                <a:gd name="T44" fmla="*/ 0 w 1022"/>
                <a:gd name="T45" fmla="*/ 1 h 1316"/>
                <a:gd name="T46" fmla="*/ 0 w 1022"/>
                <a:gd name="T47" fmla="*/ 1 h 1316"/>
                <a:gd name="T48" fmla="*/ 0 w 1022"/>
                <a:gd name="T49" fmla="*/ 1 h 1316"/>
                <a:gd name="T50" fmla="*/ 0 w 1022"/>
                <a:gd name="T51" fmla="*/ 1 h 1316"/>
                <a:gd name="T52" fmla="*/ 0 w 1022"/>
                <a:gd name="T53" fmla="*/ 1 h 1316"/>
                <a:gd name="T54" fmla="*/ 0 w 1022"/>
                <a:gd name="T55" fmla="*/ 1 h 1316"/>
                <a:gd name="T56" fmla="*/ 0 w 1022"/>
                <a:gd name="T57" fmla="*/ 1 h 1316"/>
                <a:gd name="T58" fmla="*/ 0 w 1022"/>
                <a:gd name="T59" fmla="*/ 1 h 1316"/>
                <a:gd name="T60" fmla="*/ 0 w 1022"/>
                <a:gd name="T61" fmla="*/ 1 h 1316"/>
                <a:gd name="T62" fmla="*/ 0 w 1022"/>
                <a:gd name="T63" fmla="*/ 1 h 1316"/>
                <a:gd name="T64" fmla="*/ 0 w 1022"/>
                <a:gd name="T65" fmla="*/ 1 h 1316"/>
                <a:gd name="T66" fmla="*/ 0 w 1022"/>
                <a:gd name="T67" fmla="*/ 1 h 1316"/>
                <a:gd name="T68" fmla="*/ 0 w 1022"/>
                <a:gd name="T69" fmla="*/ 1 h 1316"/>
                <a:gd name="T70" fmla="*/ 0 w 1022"/>
                <a:gd name="T71" fmla="*/ 1 h 1316"/>
                <a:gd name="T72" fmla="*/ 0 w 1022"/>
                <a:gd name="T73" fmla="*/ 1 h 1316"/>
                <a:gd name="T74" fmla="*/ 0 w 1022"/>
                <a:gd name="T75" fmla="*/ 1 h 1316"/>
                <a:gd name="T76" fmla="*/ 0 w 1022"/>
                <a:gd name="T77" fmla="*/ 1 h 1316"/>
                <a:gd name="T78" fmla="*/ 0 w 1022"/>
                <a:gd name="T79" fmla="*/ 1 h 1316"/>
                <a:gd name="T80" fmla="*/ 0 w 1022"/>
                <a:gd name="T81" fmla="*/ 1 h 1316"/>
                <a:gd name="T82" fmla="*/ 0 w 1022"/>
                <a:gd name="T83" fmla="*/ 1 h 1316"/>
                <a:gd name="T84" fmla="*/ 0 w 1022"/>
                <a:gd name="T85" fmla="*/ 1 h 1316"/>
                <a:gd name="T86" fmla="*/ 0 w 1022"/>
                <a:gd name="T87" fmla="*/ 1 h 1316"/>
                <a:gd name="T88" fmla="*/ 0 w 1022"/>
                <a:gd name="T89" fmla="*/ 1 h 1316"/>
                <a:gd name="T90" fmla="*/ 0 w 1022"/>
                <a:gd name="T91" fmla="*/ 1 h 1316"/>
                <a:gd name="T92" fmla="*/ 0 w 1022"/>
                <a:gd name="T93" fmla="*/ 1 h 1316"/>
                <a:gd name="T94" fmla="*/ 0 w 1022"/>
                <a:gd name="T95" fmla="*/ 1 h 1316"/>
                <a:gd name="T96" fmla="*/ 0 w 1022"/>
                <a:gd name="T97" fmla="*/ 1 h 1316"/>
                <a:gd name="T98" fmla="*/ 0 w 1022"/>
                <a:gd name="T99" fmla="*/ 1 h 1316"/>
                <a:gd name="T100" fmla="*/ 0 w 1022"/>
                <a:gd name="T101" fmla="*/ 1 h 1316"/>
                <a:gd name="T102" fmla="*/ 0 w 1022"/>
                <a:gd name="T103" fmla="*/ 1 h 1316"/>
                <a:gd name="T104" fmla="*/ 0 w 1022"/>
                <a:gd name="T105" fmla="*/ 1 h 1316"/>
                <a:gd name="T106" fmla="*/ 0 w 1022"/>
                <a:gd name="T107" fmla="*/ 1 h 1316"/>
                <a:gd name="T108" fmla="*/ 0 w 1022"/>
                <a:gd name="T109" fmla="*/ 1 h 1316"/>
                <a:gd name="T110" fmla="*/ 0 w 1022"/>
                <a:gd name="T111" fmla="*/ 1 h 1316"/>
                <a:gd name="T112" fmla="*/ 0 w 1022"/>
                <a:gd name="T113" fmla="*/ 1 h 1316"/>
                <a:gd name="T114" fmla="*/ 0 w 1022"/>
                <a:gd name="T115" fmla="*/ 1 h 1316"/>
                <a:gd name="T116" fmla="*/ 0 w 1022"/>
                <a:gd name="T117" fmla="*/ 1 h 131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022"/>
                <a:gd name="T178" fmla="*/ 0 h 1316"/>
                <a:gd name="T179" fmla="*/ 1022 w 1022"/>
                <a:gd name="T180" fmla="*/ 1316 h 131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022" h="1316">
                  <a:moveTo>
                    <a:pt x="1" y="674"/>
                  </a:moveTo>
                  <a:lnTo>
                    <a:pt x="0" y="668"/>
                  </a:lnTo>
                  <a:lnTo>
                    <a:pt x="0" y="663"/>
                  </a:lnTo>
                  <a:lnTo>
                    <a:pt x="5" y="657"/>
                  </a:lnTo>
                  <a:lnTo>
                    <a:pt x="21" y="646"/>
                  </a:lnTo>
                  <a:lnTo>
                    <a:pt x="25" y="640"/>
                  </a:lnTo>
                  <a:lnTo>
                    <a:pt x="31" y="638"/>
                  </a:lnTo>
                  <a:lnTo>
                    <a:pt x="36" y="639"/>
                  </a:lnTo>
                  <a:lnTo>
                    <a:pt x="42" y="643"/>
                  </a:lnTo>
                  <a:lnTo>
                    <a:pt x="52" y="657"/>
                  </a:lnTo>
                  <a:lnTo>
                    <a:pt x="58" y="662"/>
                  </a:lnTo>
                  <a:lnTo>
                    <a:pt x="66" y="667"/>
                  </a:lnTo>
                  <a:lnTo>
                    <a:pt x="75" y="668"/>
                  </a:lnTo>
                  <a:lnTo>
                    <a:pt x="82" y="668"/>
                  </a:lnTo>
                  <a:lnTo>
                    <a:pt x="89" y="668"/>
                  </a:lnTo>
                  <a:lnTo>
                    <a:pt x="96" y="664"/>
                  </a:lnTo>
                  <a:lnTo>
                    <a:pt x="105" y="660"/>
                  </a:lnTo>
                  <a:lnTo>
                    <a:pt x="111" y="655"/>
                  </a:lnTo>
                  <a:lnTo>
                    <a:pt x="114" y="650"/>
                  </a:lnTo>
                  <a:lnTo>
                    <a:pt x="115" y="644"/>
                  </a:lnTo>
                  <a:lnTo>
                    <a:pt x="115" y="631"/>
                  </a:lnTo>
                  <a:lnTo>
                    <a:pt x="118" y="622"/>
                  </a:lnTo>
                  <a:lnTo>
                    <a:pt x="124" y="616"/>
                  </a:lnTo>
                  <a:lnTo>
                    <a:pt x="133" y="606"/>
                  </a:lnTo>
                  <a:lnTo>
                    <a:pt x="139" y="596"/>
                  </a:lnTo>
                  <a:lnTo>
                    <a:pt x="143" y="591"/>
                  </a:lnTo>
                  <a:lnTo>
                    <a:pt x="144" y="583"/>
                  </a:lnTo>
                  <a:lnTo>
                    <a:pt x="148" y="567"/>
                  </a:lnTo>
                  <a:lnTo>
                    <a:pt x="148" y="559"/>
                  </a:lnTo>
                  <a:lnTo>
                    <a:pt x="145" y="544"/>
                  </a:lnTo>
                  <a:lnTo>
                    <a:pt x="143" y="527"/>
                  </a:lnTo>
                  <a:lnTo>
                    <a:pt x="142" y="518"/>
                  </a:lnTo>
                  <a:lnTo>
                    <a:pt x="142" y="511"/>
                  </a:lnTo>
                  <a:lnTo>
                    <a:pt x="143" y="506"/>
                  </a:lnTo>
                  <a:lnTo>
                    <a:pt x="147" y="499"/>
                  </a:lnTo>
                  <a:lnTo>
                    <a:pt x="151" y="494"/>
                  </a:lnTo>
                  <a:lnTo>
                    <a:pt x="159" y="489"/>
                  </a:lnTo>
                  <a:lnTo>
                    <a:pt x="165" y="488"/>
                  </a:lnTo>
                  <a:lnTo>
                    <a:pt x="172" y="487"/>
                  </a:lnTo>
                  <a:lnTo>
                    <a:pt x="178" y="483"/>
                  </a:lnTo>
                  <a:lnTo>
                    <a:pt x="183" y="477"/>
                  </a:lnTo>
                  <a:lnTo>
                    <a:pt x="186" y="470"/>
                  </a:lnTo>
                  <a:lnTo>
                    <a:pt x="189" y="461"/>
                  </a:lnTo>
                  <a:lnTo>
                    <a:pt x="190" y="455"/>
                  </a:lnTo>
                  <a:lnTo>
                    <a:pt x="191" y="452"/>
                  </a:lnTo>
                  <a:lnTo>
                    <a:pt x="196" y="445"/>
                  </a:lnTo>
                  <a:lnTo>
                    <a:pt x="196" y="442"/>
                  </a:lnTo>
                  <a:lnTo>
                    <a:pt x="195" y="441"/>
                  </a:lnTo>
                  <a:lnTo>
                    <a:pt x="192" y="440"/>
                  </a:lnTo>
                  <a:lnTo>
                    <a:pt x="189" y="440"/>
                  </a:lnTo>
                  <a:lnTo>
                    <a:pt x="186" y="440"/>
                  </a:lnTo>
                  <a:lnTo>
                    <a:pt x="185" y="435"/>
                  </a:lnTo>
                  <a:lnTo>
                    <a:pt x="183" y="422"/>
                  </a:lnTo>
                  <a:lnTo>
                    <a:pt x="184" y="418"/>
                  </a:lnTo>
                  <a:lnTo>
                    <a:pt x="185" y="416"/>
                  </a:lnTo>
                  <a:lnTo>
                    <a:pt x="189" y="416"/>
                  </a:lnTo>
                  <a:lnTo>
                    <a:pt x="193" y="414"/>
                  </a:lnTo>
                  <a:lnTo>
                    <a:pt x="195" y="412"/>
                  </a:lnTo>
                  <a:lnTo>
                    <a:pt x="195" y="410"/>
                  </a:lnTo>
                  <a:lnTo>
                    <a:pt x="192" y="405"/>
                  </a:lnTo>
                  <a:lnTo>
                    <a:pt x="192" y="399"/>
                  </a:lnTo>
                  <a:lnTo>
                    <a:pt x="193" y="395"/>
                  </a:lnTo>
                  <a:lnTo>
                    <a:pt x="196" y="394"/>
                  </a:lnTo>
                  <a:lnTo>
                    <a:pt x="202" y="394"/>
                  </a:lnTo>
                  <a:lnTo>
                    <a:pt x="205" y="394"/>
                  </a:lnTo>
                  <a:lnTo>
                    <a:pt x="209" y="394"/>
                  </a:lnTo>
                  <a:lnTo>
                    <a:pt x="213" y="396"/>
                  </a:lnTo>
                  <a:lnTo>
                    <a:pt x="213" y="399"/>
                  </a:lnTo>
                  <a:lnTo>
                    <a:pt x="214" y="404"/>
                  </a:lnTo>
                  <a:lnTo>
                    <a:pt x="214" y="405"/>
                  </a:lnTo>
                  <a:lnTo>
                    <a:pt x="216" y="406"/>
                  </a:lnTo>
                  <a:lnTo>
                    <a:pt x="220" y="405"/>
                  </a:lnTo>
                  <a:lnTo>
                    <a:pt x="223" y="401"/>
                  </a:lnTo>
                  <a:lnTo>
                    <a:pt x="229" y="395"/>
                  </a:lnTo>
                  <a:lnTo>
                    <a:pt x="229" y="389"/>
                  </a:lnTo>
                  <a:lnTo>
                    <a:pt x="229" y="386"/>
                  </a:lnTo>
                  <a:lnTo>
                    <a:pt x="227" y="383"/>
                  </a:lnTo>
                  <a:lnTo>
                    <a:pt x="223" y="382"/>
                  </a:lnTo>
                  <a:lnTo>
                    <a:pt x="220" y="382"/>
                  </a:lnTo>
                  <a:lnTo>
                    <a:pt x="217" y="381"/>
                  </a:lnTo>
                  <a:lnTo>
                    <a:pt x="214" y="376"/>
                  </a:lnTo>
                  <a:lnTo>
                    <a:pt x="210" y="375"/>
                  </a:lnTo>
                  <a:lnTo>
                    <a:pt x="209" y="374"/>
                  </a:lnTo>
                  <a:lnTo>
                    <a:pt x="205" y="374"/>
                  </a:lnTo>
                  <a:lnTo>
                    <a:pt x="207" y="371"/>
                  </a:lnTo>
                  <a:lnTo>
                    <a:pt x="205" y="369"/>
                  </a:lnTo>
                  <a:lnTo>
                    <a:pt x="208" y="366"/>
                  </a:lnTo>
                  <a:lnTo>
                    <a:pt x="211" y="365"/>
                  </a:lnTo>
                  <a:lnTo>
                    <a:pt x="216" y="362"/>
                  </a:lnTo>
                  <a:lnTo>
                    <a:pt x="220" y="353"/>
                  </a:lnTo>
                  <a:lnTo>
                    <a:pt x="222" y="342"/>
                  </a:lnTo>
                  <a:lnTo>
                    <a:pt x="226" y="340"/>
                  </a:lnTo>
                  <a:lnTo>
                    <a:pt x="229" y="340"/>
                  </a:lnTo>
                  <a:lnTo>
                    <a:pt x="234" y="338"/>
                  </a:lnTo>
                  <a:lnTo>
                    <a:pt x="235" y="339"/>
                  </a:lnTo>
                  <a:lnTo>
                    <a:pt x="236" y="341"/>
                  </a:lnTo>
                  <a:lnTo>
                    <a:pt x="235" y="344"/>
                  </a:lnTo>
                  <a:lnTo>
                    <a:pt x="235" y="346"/>
                  </a:lnTo>
                  <a:lnTo>
                    <a:pt x="239" y="347"/>
                  </a:lnTo>
                  <a:lnTo>
                    <a:pt x="242" y="347"/>
                  </a:lnTo>
                  <a:lnTo>
                    <a:pt x="253" y="356"/>
                  </a:lnTo>
                  <a:lnTo>
                    <a:pt x="254" y="360"/>
                  </a:lnTo>
                  <a:lnTo>
                    <a:pt x="258" y="362"/>
                  </a:lnTo>
                  <a:lnTo>
                    <a:pt x="263" y="363"/>
                  </a:lnTo>
                  <a:lnTo>
                    <a:pt x="266" y="363"/>
                  </a:lnTo>
                  <a:lnTo>
                    <a:pt x="274" y="368"/>
                  </a:lnTo>
                  <a:lnTo>
                    <a:pt x="283" y="382"/>
                  </a:lnTo>
                  <a:lnTo>
                    <a:pt x="286" y="389"/>
                  </a:lnTo>
                  <a:lnTo>
                    <a:pt x="292" y="396"/>
                  </a:lnTo>
                  <a:lnTo>
                    <a:pt x="296" y="394"/>
                  </a:lnTo>
                  <a:lnTo>
                    <a:pt x="301" y="389"/>
                  </a:lnTo>
                  <a:lnTo>
                    <a:pt x="301" y="387"/>
                  </a:lnTo>
                  <a:lnTo>
                    <a:pt x="300" y="381"/>
                  </a:lnTo>
                  <a:lnTo>
                    <a:pt x="301" y="380"/>
                  </a:lnTo>
                  <a:lnTo>
                    <a:pt x="305" y="377"/>
                  </a:lnTo>
                  <a:lnTo>
                    <a:pt x="312" y="374"/>
                  </a:lnTo>
                  <a:lnTo>
                    <a:pt x="320" y="370"/>
                  </a:lnTo>
                  <a:lnTo>
                    <a:pt x="324" y="371"/>
                  </a:lnTo>
                  <a:lnTo>
                    <a:pt x="326" y="375"/>
                  </a:lnTo>
                  <a:lnTo>
                    <a:pt x="330" y="383"/>
                  </a:lnTo>
                  <a:lnTo>
                    <a:pt x="332" y="389"/>
                  </a:lnTo>
                  <a:lnTo>
                    <a:pt x="338" y="394"/>
                  </a:lnTo>
                  <a:lnTo>
                    <a:pt x="344" y="399"/>
                  </a:lnTo>
                  <a:lnTo>
                    <a:pt x="346" y="407"/>
                  </a:lnTo>
                  <a:lnTo>
                    <a:pt x="354" y="399"/>
                  </a:lnTo>
                  <a:lnTo>
                    <a:pt x="432" y="360"/>
                  </a:lnTo>
                  <a:lnTo>
                    <a:pt x="437" y="357"/>
                  </a:lnTo>
                  <a:lnTo>
                    <a:pt x="444" y="354"/>
                  </a:lnTo>
                  <a:lnTo>
                    <a:pt x="457" y="347"/>
                  </a:lnTo>
                  <a:lnTo>
                    <a:pt x="480" y="335"/>
                  </a:lnTo>
                  <a:lnTo>
                    <a:pt x="504" y="324"/>
                  </a:lnTo>
                  <a:lnTo>
                    <a:pt x="511" y="320"/>
                  </a:lnTo>
                  <a:lnTo>
                    <a:pt x="525" y="312"/>
                  </a:lnTo>
                  <a:lnTo>
                    <a:pt x="533" y="306"/>
                  </a:lnTo>
                  <a:lnTo>
                    <a:pt x="533" y="303"/>
                  </a:lnTo>
                  <a:lnTo>
                    <a:pt x="533" y="299"/>
                  </a:lnTo>
                  <a:lnTo>
                    <a:pt x="525" y="297"/>
                  </a:lnTo>
                  <a:lnTo>
                    <a:pt x="519" y="289"/>
                  </a:lnTo>
                  <a:lnTo>
                    <a:pt x="512" y="273"/>
                  </a:lnTo>
                  <a:lnTo>
                    <a:pt x="500" y="251"/>
                  </a:lnTo>
                  <a:lnTo>
                    <a:pt x="498" y="243"/>
                  </a:lnTo>
                  <a:lnTo>
                    <a:pt x="498" y="238"/>
                  </a:lnTo>
                  <a:lnTo>
                    <a:pt x="499" y="234"/>
                  </a:lnTo>
                  <a:lnTo>
                    <a:pt x="501" y="233"/>
                  </a:lnTo>
                  <a:lnTo>
                    <a:pt x="506" y="232"/>
                  </a:lnTo>
                  <a:lnTo>
                    <a:pt x="515" y="232"/>
                  </a:lnTo>
                  <a:lnTo>
                    <a:pt x="527" y="239"/>
                  </a:lnTo>
                  <a:lnTo>
                    <a:pt x="539" y="244"/>
                  </a:lnTo>
                  <a:lnTo>
                    <a:pt x="546" y="246"/>
                  </a:lnTo>
                  <a:lnTo>
                    <a:pt x="553" y="246"/>
                  </a:lnTo>
                  <a:lnTo>
                    <a:pt x="559" y="241"/>
                  </a:lnTo>
                  <a:lnTo>
                    <a:pt x="564" y="235"/>
                  </a:lnTo>
                  <a:lnTo>
                    <a:pt x="569" y="228"/>
                  </a:lnTo>
                  <a:lnTo>
                    <a:pt x="573" y="214"/>
                  </a:lnTo>
                  <a:lnTo>
                    <a:pt x="579" y="207"/>
                  </a:lnTo>
                  <a:lnTo>
                    <a:pt x="587" y="199"/>
                  </a:lnTo>
                  <a:lnTo>
                    <a:pt x="599" y="192"/>
                  </a:lnTo>
                  <a:lnTo>
                    <a:pt x="609" y="186"/>
                  </a:lnTo>
                  <a:lnTo>
                    <a:pt x="621" y="182"/>
                  </a:lnTo>
                  <a:lnTo>
                    <a:pt x="626" y="181"/>
                  </a:lnTo>
                  <a:lnTo>
                    <a:pt x="641" y="178"/>
                  </a:lnTo>
                  <a:lnTo>
                    <a:pt x="657" y="168"/>
                  </a:lnTo>
                  <a:lnTo>
                    <a:pt x="667" y="164"/>
                  </a:lnTo>
                  <a:lnTo>
                    <a:pt x="677" y="158"/>
                  </a:lnTo>
                  <a:lnTo>
                    <a:pt x="688" y="154"/>
                  </a:lnTo>
                  <a:lnTo>
                    <a:pt x="693" y="152"/>
                  </a:lnTo>
                  <a:lnTo>
                    <a:pt x="699" y="152"/>
                  </a:lnTo>
                  <a:lnTo>
                    <a:pt x="703" y="156"/>
                  </a:lnTo>
                  <a:lnTo>
                    <a:pt x="708" y="167"/>
                  </a:lnTo>
                  <a:lnTo>
                    <a:pt x="712" y="178"/>
                  </a:lnTo>
                  <a:lnTo>
                    <a:pt x="716" y="180"/>
                  </a:lnTo>
                  <a:lnTo>
                    <a:pt x="721" y="184"/>
                  </a:lnTo>
                  <a:lnTo>
                    <a:pt x="728" y="185"/>
                  </a:lnTo>
                  <a:lnTo>
                    <a:pt x="738" y="185"/>
                  </a:lnTo>
                  <a:lnTo>
                    <a:pt x="745" y="185"/>
                  </a:lnTo>
                  <a:lnTo>
                    <a:pt x="751" y="187"/>
                  </a:lnTo>
                  <a:lnTo>
                    <a:pt x="758" y="192"/>
                  </a:lnTo>
                  <a:lnTo>
                    <a:pt x="763" y="192"/>
                  </a:lnTo>
                  <a:lnTo>
                    <a:pt x="768" y="190"/>
                  </a:lnTo>
                  <a:lnTo>
                    <a:pt x="775" y="181"/>
                  </a:lnTo>
                  <a:lnTo>
                    <a:pt x="784" y="172"/>
                  </a:lnTo>
                  <a:lnTo>
                    <a:pt x="792" y="170"/>
                  </a:lnTo>
                  <a:lnTo>
                    <a:pt x="794" y="164"/>
                  </a:lnTo>
                  <a:lnTo>
                    <a:pt x="798" y="162"/>
                  </a:lnTo>
                  <a:lnTo>
                    <a:pt x="802" y="162"/>
                  </a:lnTo>
                  <a:lnTo>
                    <a:pt x="806" y="163"/>
                  </a:lnTo>
                  <a:lnTo>
                    <a:pt x="812" y="173"/>
                  </a:lnTo>
                  <a:lnTo>
                    <a:pt x="816" y="176"/>
                  </a:lnTo>
                  <a:lnTo>
                    <a:pt x="820" y="178"/>
                  </a:lnTo>
                  <a:lnTo>
                    <a:pt x="823" y="176"/>
                  </a:lnTo>
                  <a:lnTo>
                    <a:pt x="828" y="172"/>
                  </a:lnTo>
                  <a:lnTo>
                    <a:pt x="832" y="168"/>
                  </a:lnTo>
                  <a:lnTo>
                    <a:pt x="843" y="166"/>
                  </a:lnTo>
                  <a:lnTo>
                    <a:pt x="849" y="163"/>
                  </a:lnTo>
                  <a:lnTo>
                    <a:pt x="853" y="160"/>
                  </a:lnTo>
                  <a:lnTo>
                    <a:pt x="853" y="156"/>
                  </a:lnTo>
                  <a:lnTo>
                    <a:pt x="853" y="152"/>
                  </a:lnTo>
                  <a:lnTo>
                    <a:pt x="852" y="150"/>
                  </a:lnTo>
                  <a:lnTo>
                    <a:pt x="849" y="148"/>
                  </a:lnTo>
                  <a:lnTo>
                    <a:pt x="843" y="146"/>
                  </a:lnTo>
                  <a:lnTo>
                    <a:pt x="841" y="144"/>
                  </a:lnTo>
                  <a:lnTo>
                    <a:pt x="840" y="139"/>
                  </a:lnTo>
                  <a:lnTo>
                    <a:pt x="840" y="136"/>
                  </a:lnTo>
                  <a:lnTo>
                    <a:pt x="842" y="131"/>
                  </a:lnTo>
                  <a:lnTo>
                    <a:pt x="844" y="128"/>
                  </a:lnTo>
                  <a:lnTo>
                    <a:pt x="847" y="127"/>
                  </a:lnTo>
                  <a:lnTo>
                    <a:pt x="853" y="127"/>
                  </a:lnTo>
                  <a:lnTo>
                    <a:pt x="855" y="126"/>
                  </a:lnTo>
                  <a:lnTo>
                    <a:pt x="862" y="115"/>
                  </a:lnTo>
                  <a:lnTo>
                    <a:pt x="866" y="113"/>
                  </a:lnTo>
                  <a:lnTo>
                    <a:pt x="870" y="112"/>
                  </a:lnTo>
                  <a:lnTo>
                    <a:pt x="874" y="112"/>
                  </a:lnTo>
                  <a:lnTo>
                    <a:pt x="877" y="110"/>
                  </a:lnTo>
                  <a:lnTo>
                    <a:pt x="878" y="109"/>
                  </a:lnTo>
                  <a:lnTo>
                    <a:pt x="877" y="107"/>
                  </a:lnTo>
                  <a:lnTo>
                    <a:pt x="870" y="100"/>
                  </a:lnTo>
                  <a:lnTo>
                    <a:pt x="862" y="96"/>
                  </a:lnTo>
                  <a:lnTo>
                    <a:pt x="856" y="91"/>
                  </a:lnTo>
                  <a:lnTo>
                    <a:pt x="855" y="88"/>
                  </a:lnTo>
                  <a:lnTo>
                    <a:pt x="858" y="84"/>
                  </a:lnTo>
                  <a:lnTo>
                    <a:pt x="861" y="82"/>
                  </a:lnTo>
                  <a:lnTo>
                    <a:pt x="866" y="82"/>
                  </a:lnTo>
                  <a:lnTo>
                    <a:pt x="868" y="83"/>
                  </a:lnTo>
                  <a:lnTo>
                    <a:pt x="876" y="79"/>
                  </a:lnTo>
                  <a:lnTo>
                    <a:pt x="890" y="73"/>
                  </a:lnTo>
                  <a:lnTo>
                    <a:pt x="890" y="69"/>
                  </a:lnTo>
                  <a:lnTo>
                    <a:pt x="889" y="61"/>
                  </a:lnTo>
                  <a:lnTo>
                    <a:pt x="886" y="59"/>
                  </a:lnTo>
                  <a:lnTo>
                    <a:pt x="883" y="60"/>
                  </a:lnTo>
                  <a:lnTo>
                    <a:pt x="880" y="59"/>
                  </a:lnTo>
                  <a:lnTo>
                    <a:pt x="879" y="56"/>
                  </a:lnTo>
                  <a:lnTo>
                    <a:pt x="882" y="53"/>
                  </a:lnTo>
                  <a:lnTo>
                    <a:pt x="885" y="49"/>
                  </a:lnTo>
                  <a:lnTo>
                    <a:pt x="896" y="45"/>
                  </a:lnTo>
                  <a:lnTo>
                    <a:pt x="910" y="39"/>
                  </a:lnTo>
                  <a:lnTo>
                    <a:pt x="919" y="33"/>
                  </a:lnTo>
                  <a:lnTo>
                    <a:pt x="911" y="17"/>
                  </a:lnTo>
                  <a:lnTo>
                    <a:pt x="909" y="12"/>
                  </a:lnTo>
                  <a:lnTo>
                    <a:pt x="908" y="7"/>
                  </a:lnTo>
                  <a:lnTo>
                    <a:pt x="915" y="6"/>
                  </a:lnTo>
                  <a:lnTo>
                    <a:pt x="926" y="6"/>
                  </a:lnTo>
                  <a:lnTo>
                    <a:pt x="929" y="6"/>
                  </a:lnTo>
                  <a:lnTo>
                    <a:pt x="933" y="3"/>
                  </a:lnTo>
                  <a:lnTo>
                    <a:pt x="938" y="2"/>
                  </a:lnTo>
                  <a:lnTo>
                    <a:pt x="943" y="0"/>
                  </a:lnTo>
                  <a:lnTo>
                    <a:pt x="945" y="0"/>
                  </a:lnTo>
                  <a:lnTo>
                    <a:pt x="949" y="1"/>
                  </a:lnTo>
                  <a:lnTo>
                    <a:pt x="963" y="9"/>
                  </a:lnTo>
                  <a:lnTo>
                    <a:pt x="989" y="17"/>
                  </a:lnTo>
                  <a:lnTo>
                    <a:pt x="995" y="20"/>
                  </a:lnTo>
                  <a:lnTo>
                    <a:pt x="1005" y="24"/>
                  </a:lnTo>
                  <a:lnTo>
                    <a:pt x="1011" y="23"/>
                  </a:lnTo>
                  <a:lnTo>
                    <a:pt x="1011" y="26"/>
                  </a:lnTo>
                  <a:lnTo>
                    <a:pt x="1011" y="27"/>
                  </a:lnTo>
                  <a:lnTo>
                    <a:pt x="1013" y="29"/>
                  </a:lnTo>
                  <a:lnTo>
                    <a:pt x="1015" y="32"/>
                  </a:lnTo>
                  <a:lnTo>
                    <a:pt x="1018" y="33"/>
                  </a:lnTo>
                  <a:lnTo>
                    <a:pt x="1022" y="39"/>
                  </a:lnTo>
                  <a:lnTo>
                    <a:pt x="1022" y="42"/>
                  </a:lnTo>
                  <a:lnTo>
                    <a:pt x="1022" y="48"/>
                  </a:lnTo>
                  <a:lnTo>
                    <a:pt x="1021" y="51"/>
                  </a:lnTo>
                  <a:lnTo>
                    <a:pt x="1022" y="55"/>
                  </a:lnTo>
                  <a:lnTo>
                    <a:pt x="1022" y="59"/>
                  </a:lnTo>
                  <a:lnTo>
                    <a:pt x="1018" y="61"/>
                  </a:lnTo>
                  <a:lnTo>
                    <a:pt x="1015" y="65"/>
                  </a:lnTo>
                  <a:lnTo>
                    <a:pt x="1013" y="72"/>
                  </a:lnTo>
                  <a:lnTo>
                    <a:pt x="1015" y="76"/>
                  </a:lnTo>
                  <a:lnTo>
                    <a:pt x="1013" y="79"/>
                  </a:lnTo>
                  <a:lnTo>
                    <a:pt x="1010" y="80"/>
                  </a:lnTo>
                  <a:lnTo>
                    <a:pt x="1006" y="80"/>
                  </a:lnTo>
                  <a:lnTo>
                    <a:pt x="1005" y="82"/>
                  </a:lnTo>
                  <a:lnTo>
                    <a:pt x="1006" y="84"/>
                  </a:lnTo>
                  <a:lnTo>
                    <a:pt x="1005" y="89"/>
                  </a:lnTo>
                  <a:lnTo>
                    <a:pt x="1004" y="97"/>
                  </a:lnTo>
                  <a:lnTo>
                    <a:pt x="1004" y="101"/>
                  </a:lnTo>
                  <a:lnTo>
                    <a:pt x="997" y="104"/>
                  </a:lnTo>
                  <a:lnTo>
                    <a:pt x="995" y="110"/>
                  </a:lnTo>
                  <a:lnTo>
                    <a:pt x="997" y="112"/>
                  </a:lnTo>
                  <a:lnTo>
                    <a:pt x="998" y="118"/>
                  </a:lnTo>
                  <a:lnTo>
                    <a:pt x="998" y="121"/>
                  </a:lnTo>
                  <a:lnTo>
                    <a:pt x="999" y="126"/>
                  </a:lnTo>
                  <a:lnTo>
                    <a:pt x="997" y="130"/>
                  </a:lnTo>
                  <a:lnTo>
                    <a:pt x="995" y="133"/>
                  </a:lnTo>
                  <a:lnTo>
                    <a:pt x="999" y="137"/>
                  </a:lnTo>
                  <a:lnTo>
                    <a:pt x="998" y="139"/>
                  </a:lnTo>
                  <a:lnTo>
                    <a:pt x="995" y="139"/>
                  </a:lnTo>
                  <a:lnTo>
                    <a:pt x="997" y="143"/>
                  </a:lnTo>
                  <a:lnTo>
                    <a:pt x="995" y="148"/>
                  </a:lnTo>
                  <a:lnTo>
                    <a:pt x="995" y="155"/>
                  </a:lnTo>
                  <a:lnTo>
                    <a:pt x="993" y="157"/>
                  </a:lnTo>
                  <a:lnTo>
                    <a:pt x="993" y="162"/>
                  </a:lnTo>
                  <a:lnTo>
                    <a:pt x="995" y="163"/>
                  </a:lnTo>
                  <a:lnTo>
                    <a:pt x="994" y="166"/>
                  </a:lnTo>
                  <a:lnTo>
                    <a:pt x="994" y="167"/>
                  </a:lnTo>
                  <a:lnTo>
                    <a:pt x="993" y="170"/>
                  </a:lnTo>
                  <a:lnTo>
                    <a:pt x="994" y="172"/>
                  </a:lnTo>
                  <a:lnTo>
                    <a:pt x="993" y="173"/>
                  </a:lnTo>
                  <a:lnTo>
                    <a:pt x="994" y="175"/>
                  </a:lnTo>
                  <a:lnTo>
                    <a:pt x="995" y="176"/>
                  </a:lnTo>
                  <a:lnTo>
                    <a:pt x="995" y="178"/>
                  </a:lnTo>
                  <a:lnTo>
                    <a:pt x="994" y="179"/>
                  </a:lnTo>
                  <a:lnTo>
                    <a:pt x="994" y="180"/>
                  </a:lnTo>
                  <a:lnTo>
                    <a:pt x="994" y="181"/>
                  </a:lnTo>
                  <a:lnTo>
                    <a:pt x="995" y="182"/>
                  </a:lnTo>
                  <a:lnTo>
                    <a:pt x="995" y="185"/>
                  </a:lnTo>
                  <a:lnTo>
                    <a:pt x="998" y="186"/>
                  </a:lnTo>
                  <a:lnTo>
                    <a:pt x="995" y="188"/>
                  </a:lnTo>
                  <a:lnTo>
                    <a:pt x="993" y="188"/>
                  </a:lnTo>
                  <a:lnTo>
                    <a:pt x="991" y="188"/>
                  </a:lnTo>
                  <a:lnTo>
                    <a:pt x="991" y="191"/>
                  </a:lnTo>
                  <a:lnTo>
                    <a:pt x="991" y="193"/>
                  </a:lnTo>
                  <a:lnTo>
                    <a:pt x="994" y="192"/>
                  </a:lnTo>
                  <a:lnTo>
                    <a:pt x="995" y="193"/>
                  </a:lnTo>
                  <a:lnTo>
                    <a:pt x="995" y="196"/>
                  </a:lnTo>
                  <a:lnTo>
                    <a:pt x="997" y="197"/>
                  </a:lnTo>
                  <a:lnTo>
                    <a:pt x="998" y="196"/>
                  </a:lnTo>
                  <a:lnTo>
                    <a:pt x="1000" y="195"/>
                  </a:lnTo>
                  <a:lnTo>
                    <a:pt x="1001" y="195"/>
                  </a:lnTo>
                  <a:lnTo>
                    <a:pt x="1001" y="197"/>
                  </a:lnTo>
                  <a:lnTo>
                    <a:pt x="1001" y="198"/>
                  </a:lnTo>
                  <a:lnTo>
                    <a:pt x="1000" y="199"/>
                  </a:lnTo>
                  <a:lnTo>
                    <a:pt x="1000" y="203"/>
                  </a:lnTo>
                  <a:lnTo>
                    <a:pt x="1003" y="203"/>
                  </a:lnTo>
                  <a:lnTo>
                    <a:pt x="1003" y="205"/>
                  </a:lnTo>
                  <a:lnTo>
                    <a:pt x="1001" y="208"/>
                  </a:lnTo>
                  <a:lnTo>
                    <a:pt x="1003" y="210"/>
                  </a:lnTo>
                  <a:lnTo>
                    <a:pt x="1004" y="214"/>
                  </a:lnTo>
                  <a:lnTo>
                    <a:pt x="1006" y="217"/>
                  </a:lnTo>
                  <a:lnTo>
                    <a:pt x="1007" y="221"/>
                  </a:lnTo>
                  <a:lnTo>
                    <a:pt x="1009" y="222"/>
                  </a:lnTo>
                  <a:lnTo>
                    <a:pt x="1010" y="226"/>
                  </a:lnTo>
                  <a:lnTo>
                    <a:pt x="1012" y="231"/>
                  </a:lnTo>
                  <a:lnTo>
                    <a:pt x="1015" y="235"/>
                  </a:lnTo>
                  <a:lnTo>
                    <a:pt x="1016" y="237"/>
                  </a:lnTo>
                  <a:lnTo>
                    <a:pt x="1016" y="239"/>
                  </a:lnTo>
                  <a:lnTo>
                    <a:pt x="1017" y="241"/>
                  </a:lnTo>
                  <a:lnTo>
                    <a:pt x="1016" y="246"/>
                  </a:lnTo>
                  <a:lnTo>
                    <a:pt x="1016" y="249"/>
                  </a:lnTo>
                  <a:lnTo>
                    <a:pt x="1019" y="255"/>
                  </a:lnTo>
                  <a:lnTo>
                    <a:pt x="1019" y="262"/>
                  </a:lnTo>
                  <a:lnTo>
                    <a:pt x="1021" y="267"/>
                  </a:lnTo>
                  <a:lnTo>
                    <a:pt x="1021" y="273"/>
                  </a:lnTo>
                  <a:lnTo>
                    <a:pt x="1019" y="275"/>
                  </a:lnTo>
                  <a:lnTo>
                    <a:pt x="1018" y="275"/>
                  </a:lnTo>
                  <a:lnTo>
                    <a:pt x="1016" y="279"/>
                  </a:lnTo>
                  <a:lnTo>
                    <a:pt x="1018" y="282"/>
                  </a:lnTo>
                  <a:lnTo>
                    <a:pt x="1016" y="285"/>
                  </a:lnTo>
                  <a:lnTo>
                    <a:pt x="1013" y="286"/>
                  </a:lnTo>
                  <a:lnTo>
                    <a:pt x="1016" y="288"/>
                  </a:lnTo>
                  <a:lnTo>
                    <a:pt x="1016" y="291"/>
                  </a:lnTo>
                  <a:lnTo>
                    <a:pt x="1015" y="293"/>
                  </a:lnTo>
                  <a:lnTo>
                    <a:pt x="1017" y="297"/>
                  </a:lnTo>
                  <a:lnTo>
                    <a:pt x="1018" y="301"/>
                  </a:lnTo>
                  <a:lnTo>
                    <a:pt x="1018" y="305"/>
                  </a:lnTo>
                  <a:lnTo>
                    <a:pt x="1021" y="312"/>
                  </a:lnTo>
                  <a:lnTo>
                    <a:pt x="1021" y="317"/>
                  </a:lnTo>
                  <a:lnTo>
                    <a:pt x="1016" y="316"/>
                  </a:lnTo>
                  <a:lnTo>
                    <a:pt x="1011" y="317"/>
                  </a:lnTo>
                  <a:lnTo>
                    <a:pt x="1011" y="320"/>
                  </a:lnTo>
                  <a:lnTo>
                    <a:pt x="1010" y="324"/>
                  </a:lnTo>
                  <a:lnTo>
                    <a:pt x="1015" y="324"/>
                  </a:lnTo>
                  <a:lnTo>
                    <a:pt x="1016" y="328"/>
                  </a:lnTo>
                  <a:lnTo>
                    <a:pt x="1019" y="336"/>
                  </a:lnTo>
                  <a:lnTo>
                    <a:pt x="1019" y="339"/>
                  </a:lnTo>
                  <a:lnTo>
                    <a:pt x="1018" y="340"/>
                  </a:lnTo>
                  <a:lnTo>
                    <a:pt x="1016" y="339"/>
                  </a:lnTo>
                  <a:lnTo>
                    <a:pt x="1013" y="339"/>
                  </a:lnTo>
                  <a:lnTo>
                    <a:pt x="1012" y="340"/>
                  </a:lnTo>
                  <a:lnTo>
                    <a:pt x="1012" y="341"/>
                  </a:lnTo>
                  <a:lnTo>
                    <a:pt x="1016" y="342"/>
                  </a:lnTo>
                  <a:lnTo>
                    <a:pt x="1015" y="344"/>
                  </a:lnTo>
                  <a:lnTo>
                    <a:pt x="1012" y="344"/>
                  </a:lnTo>
                  <a:lnTo>
                    <a:pt x="999" y="346"/>
                  </a:lnTo>
                  <a:lnTo>
                    <a:pt x="1004" y="358"/>
                  </a:lnTo>
                  <a:lnTo>
                    <a:pt x="983" y="375"/>
                  </a:lnTo>
                  <a:lnTo>
                    <a:pt x="982" y="372"/>
                  </a:lnTo>
                  <a:lnTo>
                    <a:pt x="980" y="365"/>
                  </a:lnTo>
                  <a:lnTo>
                    <a:pt x="976" y="365"/>
                  </a:lnTo>
                  <a:lnTo>
                    <a:pt x="970" y="368"/>
                  </a:lnTo>
                  <a:lnTo>
                    <a:pt x="969" y="370"/>
                  </a:lnTo>
                  <a:lnTo>
                    <a:pt x="968" y="374"/>
                  </a:lnTo>
                  <a:lnTo>
                    <a:pt x="968" y="378"/>
                  </a:lnTo>
                  <a:lnTo>
                    <a:pt x="969" y="383"/>
                  </a:lnTo>
                  <a:lnTo>
                    <a:pt x="968" y="384"/>
                  </a:lnTo>
                  <a:lnTo>
                    <a:pt x="964" y="386"/>
                  </a:lnTo>
                  <a:lnTo>
                    <a:pt x="964" y="390"/>
                  </a:lnTo>
                  <a:lnTo>
                    <a:pt x="962" y="401"/>
                  </a:lnTo>
                  <a:lnTo>
                    <a:pt x="962" y="402"/>
                  </a:lnTo>
                  <a:lnTo>
                    <a:pt x="964" y="405"/>
                  </a:lnTo>
                  <a:lnTo>
                    <a:pt x="969" y="410"/>
                  </a:lnTo>
                  <a:lnTo>
                    <a:pt x="974" y="410"/>
                  </a:lnTo>
                  <a:lnTo>
                    <a:pt x="975" y="413"/>
                  </a:lnTo>
                  <a:lnTo>
                    <a:pt x="981" y="412"/>
                  </a:lnTo>
                  <a:lnTo>
                    <a:pt x="987" y="414"/>
                  </a:lnTo>
                  <a:lnTo>
                    <a:pt x="989" y="413"/>
                  </a:lnTo>
                  <a:lnTo>
                    <a:pt x="992" y="413"/>
                  </a:lnTo>
                  <a:lnTo>
                    <a:pt x="993" y="414"/>
                  </a:lnTo>
                  <a:lnTo>
                    <a:pt x="994" y="422"/>
                  </a:lnTo>
                  <a:lnTo>
                    <a:pt x="997" y="432"/>
                  </a:lnTo>
                  <a:lnTo>
                    <a:pt x="997" y="434"/>
                  </a:lnTo>
                  <a:lnTo>
                    <a:pt x="994" y="435"/>
                  </a:lnTo>
                  <a:lnTo>
                    <a:pt x="991" y="435"/>
                  </a:lnTo>
                  <a:lnTo>
                    <a:pt x="988" y="436"/>
                  </a:lnTo>
                  <a:lnTo>
                    <a:pt x="987" y="437"/>
                  </a:lnTo>
                  <a:lnTo>
                    <a:pt x="987" y="441"/>
                  </a:lnTo>
                  <a:lnTo>
                    <a:pt x="988" y="443"/>
                  </a:lnTo>
                  <a:lnTo>
                    <a:pt x="991" y="448"/>
                  </a:lnTo>
                  <a:lnTo>
                    <a:pt x="997" y="458"/>
                  </a:lnTo>
                  <a:lnTo>
                    <a:pt x="1001" y="465"/>
                  </a:lnTo>
                  <a:lnTo>
                    <a:pt x="1003" y="469"/>
                  </a:lnTo>
                  <a:lnTo>
                    <a:pt x="1005" y="471"/>
                  </a:lnTo>
                  <a:lnTo>
                    <a:pt x="1006" y="473"/>
                  </a:lnTo>
                  <a:lnTo>
                    <a:pt x="1005" y="478"/>
                  </a:lnTo>
                  <a:lnTo>
                    <a:pt x="1005" y="479"/>
                  </a:lnTo>
                  <a:lnTo>
                    <a:pt x="1005" y="482"/>
                  </a:lnTo>
                  <a:lnTo>
                    <a:pt x="1006" y="484"/>
                  </a:lnTo>
                  <a:lnTo>
                    <a:pt x="1009" y="489"/>
                  </a:lnTo>
                  <a:lnTo>
                    <a:pt x="1009" y="491"/>
                  </a:lnTo>
                  <a:lnTo>
                    <a:pt x="1007" y="493"/>
                  </a:lnTo>
                  <a:lnTo>
                    <a:pt x="1007" y="496"/>
                  </a:lnTo>
                  <a:lnTo>
                    <a:pt x="1007" y="497"/>
                  </a:lnTo>
                  <a:lnTo>
                    <a:pt x="1007" y="500"/>
                  </a:lnTo>
                  <a:lnTo>
                    <a:pt x="1007" y="503"/>
                  </a:lnTo>
                  <a:lnTo>
                    <a:pt x="1007" y="505"/>
                  </a:lnTo>
                  <a:lnTo>
                    <a:pt x="1007" y="507"/>
                  </a:lnTo>
                  <a:lnTo>
                    <a:pt x="1007" y="509"/>
                  </a:lnTo>
                  <a:lnTo>
                    <a:pt x="1005" y="509"/>
                  </a:lnTo>
                  <a:lnTo>
                    <a:pt x="999" y="509"/>
                  </a:lnTo>
                  <a:lnTo>
                    <a:pt x="991" y="514"/>
                  </a:lnTo>
                  <a:lnTo>
                    <a:pt x="974" y="523"/>
                  </a:lnTo>
                  <a:lnTo>
                    <a:pt x="957" y="527"/>
                  </a:lnTo>
                  <a:lnTo>
                    <a:pt x="939" y="531"/>
                  </a:lnTo>
                  <a:lnTo>
                    <a:pt x="919" y="533"/>
                  </a:lnTo>
                  <a:lnTo>
                    <a:pt x="892" y="536"/>
                  </a:lnTo>
                  <a:lnTo>
                    <a:pt x="904" y="557"/>
                  </a:lnTo>
                  <a:lnTo>
                    <a:pt x="911" y="571"/>
                  </a:lnTo>
                  <a:lnTo>
                    <a:pt x="911" y="576"/>
                  </a:lnTo>
                  <a:lnTo>
                    <a:pt x="911" y="578"/>
                  </a:lnTo>
                  <a:lnTo>
                    <a:pt x="909" y="582"/>
                  </a:lnTo>
                  <a:lnTo>
                    <a:pt x="907" y="582"/>
                  </a:lnTo>
                  <a:lnTo>
                    <a:pt x="900" y="580"/>
                  </a:lnTo>
                  <a:lnTo>
                    <a:pt x="896" y="580"/>
                  </a:lnTo>
                  <a:lnTo>
                    <a:pt x="895" y="582"/>
                  </a:lnTo>
                  <a:lnTo>
                    <a:pt x="892" y="584"/>
                  </a:lnTo>
                  <a:lnTo>
                    <a:pt x="891" y="589"/>
                  </a:lnTo>
                  <a:lnTo>
                    <a:pt x="892" y="598"/>
                  </a:lnTo>
                  <a:lnTo>
                    <a:pt x="892" y="603"/>
                  </a:lnTo>
                  <a:lnTo>
                    <a:pt x="889" y="610"/>
                  </a:lnTo>
                  <a:lnTo>
                    <a:pt x="889" y="618"/>
                  </a:lnTo>
                  <a:lnTo>
                    <a:pt x="892" y="625"/>
                  </a:lnTo>
                  <a:lnTo>
                    <a:pt x="895" y="632"/>
                  </a:lnTo>
                  <a:lnTo>
                    <a:pt x="895" y="634"/>
                  </a:lnTo>
                  <a:lnTo>
                    <a:pt x="896" y="639"/>
                  </a:lnTo>
                  <a:lnTo>
                    <a:pt x="895" y="643"/>
                  </a:lnTo>
                  <a:lnTo>
                    <a:pt x="891" y="651"/>
                  </a:lnTo>
                  <a:lnTo>
                    <a:pt x="888" y="658"/>
                  </a:lnTo>
                  <a:lnTo>
                    <a:pt x="888" y="662"/>
                  </a:lnTo>
                  <a:lnTo>
                    <a:pt x="889" y="666"/>
                  </a:lnTo>
                  <a:lnTo>
                    <a:pt x="894" y="672"/>
                  </a:lnTo>
                  <a:lnTo>
                    <a:pt x="902" y="679"/>
                  </a:lnTo>
                  <a:lnTo>
                    <a:pt x="907" y="687"/>
                  </a:lnTo>
                  <a:lnTo>
                    <a:pt x="910" y="691"/>
                  </a:lnTo>
                  <a:lnTo>
                    <a:pt x="917" y="693"/>
                  </a:lnTo>
                  <a:lnTo>
                    <a:pt x="920" y="697"/>
                  </a:lnTo>
                  <a:lnTo>
                    <a:pt x="920" y="701"/>
                  </a:lnTo>
                  <a:lnTo>
                    <a:pt x="919" y="707"/>
                  </a:lnTo>
                  <a:lnTo>
                    <a:pt x="916" y="715"/>
                  </a:lnTo>
                  <a:lnTo>
                    <a:pt x="916" y="719"/>
                  </a:lnTo>
                  <a:lnTo>
                    <a:pt x="917" y="723"/>
                  </a:lnTo>
                  <a:lnTo>
                    <a:pt x="923" y="728"/>
                  </a:lnTo>
                  <a:lnTo>
                    <a:pt x="925" y="729"/>
                  </a:lnTo>
                  <a:lnTo>
                    <a:pt x="927" y="731"/>
                  </a:lnTo>
                  <a:lnTo>
                    <a:pt x="938" y="738"/>
                  </a:lnTo>
                  <a:lnTo>
                    <a:pt x="944" y="741"/>
                  </a:lnTo>
                  <a:lnTo>
                    <a:pt x="945" y="746"/>
                  </a:lnTo>
                  <a:lnTo>
                    <a:pt x="945" y="749"/>
                  </a:lnTo>
                  <a:lnTo>
                    <a:pt x="939" y="759"/>
                  </a:lnTo>
                  <a:lnTo>
                    <a:pt x="928" y="774"/>
                  </a:lnTo>
                  <a:lnTo>
                    <a:pt x="928" y="776"/>
                  </a:lnTo>
                  <a:lnTo>
                    <a:pt x="928" y="779"/>
                  </a:lnTo>
                  <a:lnTo>
                    <a:pt x="934" y="783"/>
                  </a:lnTo>
                  <a:lnTo>
                    <a:pt x="939" y="791"/>
                  </a:lnTo>
                  <a:lnTo>
                    <a:pt x="943" y="792"/>
                  </a:lnTo>
                  <a:lnTo>
                    <a:pt x="951" y="792"/>
                  </a:lnTo>
                  <a:lnTo>
                    <a:pt x="955" y="793"/>
                  </a:lnTo>
                  <a:lnTo>
                    <a:pt x="956" y="794"/>
                  </a:lnTo>
                  <a:lnTo>
                    <a:pt x="958" y="798"/>
                  </a:lnTo>
                  <a:lnTo>
                    <a:pt x="959" y="801"/>
                  </a:lnTo>
                  <a:lnTo>
                    <a:pt x="962" y="806"/>
                  </a:lnTo>
                  <a:lnTo>
                    <a:pt x="967" y="815"/>
                  </a:lnTo>
                  <a:lnTo>
                    <a:pt x="970" y="821"/>
                  </a:lnTo>
                  <a:lnTo>
                    <a:pt x="971" y="824"/>
                  </a:lnTo>
                  <a:lnTo>
                    <a:pt x="974" y="838"/>
                  </a:lnTo>
                  <a:lnTo>
                    <a:pt x="976" y="846"/>
                  </a:lnTo>
                  <a:lnTo>
                    <a:pt x="976" y="850"/>
                  </a:lnTo>
                  <a:lnTo>
                    <a:pt x="977" y="853"/>
                  </a:lnTo>
                  <a:lnTo>
                    <a:pt x="977" y="854"/>
                  </a:lnTo>
                  <a:lnTo>
                    <a:pt x="975" y="856"/>
                  </a:lnTo>
                  <a:lnTo>
                    <a:pt x="974" y="856"/>
                  </a:lnTo>
                  <a:lnTo>
                    <a:pt x="969" y="851"/>
                  </a:lnTo>
                  <a:lnTo>
                    <a:pt x="968" y="850"/>
                  </a:lnTo>
                  <a:lnTo>
                    <a:pt x="965" y="850"/>
                  </a:lnTo>
                  <a:lnTo>
                    <a:pt x="964" y="851"/>
                  </a:lnTo>
                  <a:lnTo>
                    <a:pt x="964" y="853"/>
                  </a:lnTo>
                  <a:lnTo>
                    <a:pt x="964" y="857"/>
                  </a:lnTo>
                  <a:lnTo>
                    <a:pt x="967" y="859"/>
                  </a:lnTo>
                  <a:lnTo>
                    <a:pt x="979" y="870"/>
                  </a:lnTo>
                  <a:lnTo>
                    <a:pt x="981" y="875"/>
                  </a:lnTo>
                  <a:lnTo>
                    <a:pt x="981" y="881"/>
                  </a:lnTo>
                  <a:lnTo>
                    <a:pt x="981" y="883"/>
                  </a:lnTo>
                  <a:lnTo>
                    <a:pt x="980" y="884"/>
                  </a:lnTo>
                  <a:lnTo>
                    <a:pt x="974" y="884"/>
                  </a:lnTo>
                  <a:lnTo>
                    <a:pt x="970" y="886"/>
                  </a:lnTo>
                  <a:lnTo>
                    <a:pt x="969" y="889"/>
                  </a:lnTo>
                  <a:lnTo>
                    <a:pt x="967" y="896"/>
                  </a:lnTo>
                  <a:lnTo>
                    <a:pt x="965" y="899"/>
                  </a:lnTo>
                  <a:lnTo>
                    <a:pt x="963" y="899"/>
                  </a:lnTo>
                  <a:lnTo>
                    <a:pt x="959" y="896"/>
                  </a:lnTo>
                  <a:lnTo>
                    <a:pt x="958" y="893"/>
                  </a:lnTo>
                  <a:lnTo>
                    <a:pt x="956" y="893"/>
                  </a:lnTo>
                  <a:lnTo>
                    <a:pt x="955" y="893"/>
                  </a:lnTo>
                  <a:lnTo>
                    <a:pt x="951" y="902"/>
                  </a:lnTo>
                  <a:lnTo>
                    <a:pt x="949" y="905"/>
                  </a:lnTo>
                  <a:lnTo>
                    <a:pt x="946" y="906"/>
                  </a:lnTo>
                  <a:lnTo>
                    <a:pt x="943" y="906"/>
                  </a:lnTo>
                  <a:lnTo>
                    <a:pt x="941" y="905"/>
                  </a:lnTo>
                  <a:lnTo>
                    <a:pt x="940" y="901"/>
                  </a:lnTo>
                  <a:lnTo>
                    <a:pt x="941" y="899"/>
                  </a:lnTo>
                  <a:lnTo>
                    <a:pt x="941" y="896"/>
                  </a:lnTo>
                  <a:lnTo>
                    <a:pt x="939" y="894"/>
                  </a:lnTo>
                  <a:lnTo>
                    <a:pt x="934" y="889"/>
                  </a:lnTo>
                  <a:lnTo>
                    <a:pt x="932" y="883"/>
                  </a:lnTo>
                  <a:lnTo>
                    <a:pt x="932" y="876"/>
                  </a:lnTo>
                  <a:lnTo>
                    <a:pt x="932" y="872"/>
                  </a:lnTo>
                  <a:lnTo>
                    <a:pt x="931" y="870"/>
                  </a:lnTo>
                  <a:lnTo>
                    <a:pt x="928" y="871"/>
                  </a:lnTo>
                  <a:lnTo>
                    <a:pt x="927" y="874"/>
                  </a:lnTo>
                  <a:lnTo>
                    <a:pt x="922" y="886"/>
                  </a:lnTo>
                  <a:lnTo>
                    <a:pt x="919" y="889"/>
                  </a:lnTo>
                  <a:lnTo>
                    <a:pt x="917" y="892"/>
                  </a:lnTo>
                  <a:lnTo>
                    <a:pt x="921" y="895"/>
                  </a:lnTo>
                  <a:lnTo>
                    <a:pt x="929" y="907"/>
                  </a:lnTo>
                  <a:lnTo>
                    <a:pt x="937" y="913"/>
                  </a:lnTo>
                  <a:lnTo>
                    <a:pt x="945" y="927"/>
                  </a:lnTo>
                  <a:lnTo>
                    <a:pt x="949" y="930"/>
                  </a:lnTo>
                  <a:lnTo>
                    <a:pt x="951" y="934"/>
                  </a:lnTo>
                  <a:lnTo>
                    <a:pt x="962" y="941"/>
                  </a:lnTo>
                  <a:lnTo>
                    <a:pt x="971" y="943"/>
                  </a:lnTo>
                  <a:lnTo>
                    <a:pt x="980" y="945"/>
                  </a:lnTo>
                  <a:lnTo>
                    <a:pt x="985" y="946"/>
                  </a:lnTo>
                  <a:lnTo>
                    <a:pt x="987" y="947"/>
                  </a:lnTo>
                  <a:lnTo>
                    <a:pt x="989" y="951"/>
                  </a:lnTo>
                  <a:lnTo>
                    <a:pt x="989" y="954"/>
                  </a:lnTo>
                  <a:lnTo>
                    <a:pt x="988" y="960"/>
                  </a:lnTo>
                  <a:lnTo>
                    <a:pt x="987" y="965"/>
                  </a:lnTo>
                  <a:lnTo>
                    <a:pt x="988" y="971"/>
                  </a:lnTo>
                  <a:lnTo>
                    <a:pt x="988" y="975"/>
                  </a:lnTo>
                  <a:lnTo>
                    <a:pt x="985" y="983"/>
                  </a:lnTo>
                  <a:lnTo>
                    <a:pt x="982" y="990"/>
                  </a:lnTo>
                  <a:lnTo>
                    <a:pt x="982" y="995"/>
                  </a:lnTo>
                  <a:lnTo>
                    <a:pt x="985" y="1000"/>
                  </a:lnTo>
                  <a:lnTo>
                    <a:pt x="986" y="1017"/>
                  </a:lnTo>
                  <a:lnTo>
                    <a:pt x="988" y="1039"/>
                  </a:lnTo>
                  <a:lnTo>
                    <a:pt x="987" y="1042"/>
                  </a:lnTo>
                  <a:lnTo>
                    <a:pt x="986" y="1045"/>
                  </a:lnTo>
                  <a:lnTo>
                    <a:pt x="987" y="1048"/>
                  </a:lnTo>
                  <a:lnTo>
                    <a:pt x="988" y="1050"/>
                  </a:lnTo>
                  <a:lnTo>
                    <a:pt x="988" y="1053"/>
                  </a:lnTo>
                  <a:lnTo>
                    <a:pt x="986" y="1055"/>
                  </a:lnTo>
                  <a:lnTo>
                    <a:pt x="985" y="1058"/>
                  </a:lnTo>
                  <a:lnTo>
                    <a:pt x="985" y="1060"/>
                  </a:lnTo>
                  <a:lnTo>
                    <a:pt x="987" y="1064"/>
                  </a:lnTo>
                  <a:lnTo>
                    <a:pt x="986" y="1067"/>
                  </a:lnTo>
                  <a:lnTo>
                    <a:pt x="985" y="1071"/>
                  </a:lnTo>
                  <a:lnTo>
                    <a:pt x="983" y="1074"/>
                  </a:lnTo>
                  <a:lnTo>
                    <a:pt x="983" y="1078"/>
                  </a:lnTo>
                  <a:lnTo>
                    <a:pt x="985" y="1082"/>
                  </a:lnTo>
                  <a:lnTo>
                    <a:pt x="977" y="1097"/>
                  </a:lnTo>
                  <a:lnTo>
                    <a:pt x="963" y="1122"/>
                  </a:lnTo>
                  <a:lnTo>
                    <a:pt x="974" y="1150"/>
                  </a:lnTo>
                  <a:lnTo>
                    <a:pt x="976" y="1156"/>
                  </a:lnTo>
                  <a:lnTo>
                    <a:pt x="976" y="1167"/>
                  </a:lnTo>
                  <a:lnTo>
                    <a:pt x="969" y="1181"/>
                  </a:lnTo>
                  <a:lnTo>
                    <a:pt x="973" y="1191"/>
                  </a:lnTo>
                  <a:lnTo>
                    <a:pt x="970" y="1205"/>
                  </a:lnTo>
                  <a:lnTo>
                    <a:pt x="970" y="1210"/>
                  </a:lnTo>
                  <a:lnTo>
                    <a:pt x="976" y="1221"/>
                  </a:lnTo>
                  <a:lnTo>
                    <a:pt x="975" y="1228"/>
                  </a:lnTo>
                  <a:lnTo>
                    <a:pt x="981" y="1239"/>
                  </a:lnTo>
                  <a:lnTo>
                    <a:pt x="987" y="1250"/>
                  </a:lnTo>
                  <a:lnTo>
                    <a:pt x="992" y="1271"/>
                  </a:lnTo>
                  <a:lnTo>
                    <a:pt x="991" y="1276"/>
                  </a:lnTo>
                  <a:lnTo>
                    <a:pt x="989" y="1281"/>
                  </a:lnTo>
                  <a:lnTo>
                    <a:pt x="986" y="1285"/>
                  </a:lnTo>
                  <a:lnTo>
                    <a:pt x="976" y="1291"/>
                  </a:lnTo>
                  <a:lnTo>
                    <a:pt x="974" y="1293"/>
                  </a:lnTo>
                  <a:lnTo>
                    <a:pt x="974" y="1298"/>
                  </a:lnTo>
                  <a:lnTo>
                    <a:pt x="976" y="1305"/>
                  </a:lnTo>
                  <a:lnTo>
                    <a:pt x="975" y="1316"/>
                  </a:lnTo>
                </a:path>
              </a:pathLst>
            </a:custGeom>
            <a:noFill/>
            <a:ln w="158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pl-PL"/>
            </a:p>
          </p:txBody>
        </p:sp>
        <p:sp>
          <p:nvSpPr>
            <p:cNvPr id="310" name="Freeform 105">
              <a:extLst>
                <a:ext uri="{FF2B5EF4-FFF2-40B4-BE49-F238E27FC236}">
                  <a16:creationId xmlns:a16="http://schemas.microsoft.com/office/drawing/2014/main" id="{2EA73B24-10BF-DAC2-71F2-5F66A0780A4D}"/>
                </a:ext>
              </a:extLst>
            </p:cNvPr>
            <p:cNvSpPr>
              <a:spLocks/>
            </p:cNvSpPr>
            <p:nvPr/>
          </p:nvSpPr>
          <p:spPr bwMode="auto">
            <a:xfrm>
              <a:off x="1074" y="2061"/>
              <a:ext cx="361" cy="822"/>
            </a:xfrm>
            <a:custGeom>
              <a:avLst/>
              <a:gdLst>
                <a:gd name="T0" fmla="*/ 1 w 722"/>
                <a:gd name="T1" fmla="*/ 1 h 1644"/>
                <a:gd name="T2" fmla="*/ 1 w 722"/>
                <a:gd name="T3" fmla="*/ 1 h 1644"/>
                <a:gd name="T4" fmla="*/ 1 w 722"/>
                <a:gd name="T5" fmla="*/ 1 h 1644"/>
                <a:gd name="T6" fmla="*/ 1 w 722"/>
                <a:gd name="T7" fmla="*/ 1 h 1644"/>
                <a:gd name="T8" fmla="*/ 1 w 722"/>
                <a:gd name="T9" fmla="*/ 1 h 1644"/>
                <a:gd name="T10" fmla="*/ 1 w 722"/>
                <a:gd name="T11" fmla="*/ 1 h 1644"/>
                <a:gd name="T12" fmla="*/ 1 w 722"/>
                <a:gd name="T13" fmla="*/ 1 h 1644"/>
                <a:gd name="T14" fmla="*/ 1 w 722"/>
                <a:gd name="T15" fmla="*/ 1 h 1644"/>
                <a:gd name="T16" fmla="*/ 1 w 722"/>
                <a:gd name="T17" fmla="*/ 1 h 1644"/>
                <a:gd name="T18" fmla="*/ 1 w 722"/>
                <a:gd name="T19" fmla="*/ 1 h 1644"/>
                <a:gd name="T20" fmla="*/ 1 w 722"/>
                <a:gd name="T21" fmla="*/ 1 h 1644"/>
                <a:gd name="T22" fmla="*/ 1 w 722"/>
                <a:gd name="T23" fmla="*/ 1 h 1644"/>
                <a:gd name="T24" fmla="*/ 1 w 722"/>
                <a:gd name="T25" fmla="*/ 1 h 1644"/>
                <a:gd name="T26" fmla="*/ 1 w 722"/>
                <a:gd name="T27" fmla="*/ 1 h 1644"/>
                <a:gd name="T28" fmla="*/ 1 w 722"/>
                <a:gd name="T29" fmla="*/ 1 h 1644"/>
                <a:gd name="T30" fmla="*/ 1 w 722"/>
                <a:gd name="T31" fmla="*/ 1 h 1644"/>
                <a:gd name="T32" fmla="*/ 1 w 722"/>
                <a:gd name="T33" fmla="*/ 1 h 1644"/>
                <a:gd name="T34" fmla="*/ 1 w 722"/>
                <a:gd name="T35" fmla="*/ 1 h 1644"/>
                <a:gd name="T36" fmla="*/ 1 w 722"/>
                <a:gd name="T37" fmla="*/ 1 h 1644"/>
                <a:gd name="T38" fmla="*/ 1 w 722"/>
                <a:gd name="T39" fmla="*/ 1 h 1644"/>
                <a:gd name="T40" fmla="*/ 1 w 722"/>
                <a:gd name="T41" fmla="*/ 1 h 1644"/>
                <a:gd name="T42" fmla="*/ 1 w 722"/>
                <a:gd name="T43" fmla="*/ 1 h 1644"/>
                <a:gd name="T44" fmla="*/ 1 w 722"/>
                <a:gd name="T45" fmla="*/ 1 h 1644"/>
                <a:gd name="T46" fmla="*/ 1 w 722"/>
                <a:gd name="T47" fmla="*/ 1 h 1644"/>
                <a:gd name="T48" fmla="*/ 1 w 722"/>
                <a:gd name="T49" fmla="*/ 1 h 1644"/>
                <a:gd name="T50" fmla="*/ 1 w 722"/>
                <a:gd name="T51" fmla="*/ 1 h 1644"/>
                <a:gd name="T52" fmla="*/ 1 w 722"/>
                <a:gd name="T53" fmla="*/ 1 h 1644"/>
                <a:gd name="T54" fmla="*/ 1 w 722"/>
                <a:gd name="T55" fmla="*/ 1 h 1644"/>
                <a:gd name="T56" fmla="*/ 1 w 722"/>
                <a:gd name="T57" fmla="*/ 1 h 1644"/>
                <a:gd name="T58" fmla="*/ 1 w 722"/>
                <a:gd name="T59" fmla="*/ 1 h 1644"/>
                <a:gd name="T60" fmla="*/ 1 w 722"/>
                <a:gd name="T61" fmla="*/ 1 h 1644"/>
                <a:gd name="T62" fmla="*/ 1 w 722"/>
                <a:gd name="T63" fmla="*/ 1 h 1644"/>
                <a:gd name="T64" fmla="*/ 1 w 722"/>
                <a:gd name="T65" fmla="*/ 1 h 1644"/>
                <a:gd name="T66" fmla="*/ 1 w 722"/>
                <a:gd name="T67" fmla="*/ 1 h 1644"/>
                <a:gd name="T68" fmla="*/ 1 w 722"/>
                <a:gd name="T69" fmla="*/ 1 h 1644"/>
                <a:gd name="T70" fmla="*/ 1 w 722"/>
                <a:gd name="T71" fmla="*/ 1 h 1644"/>
                <a:gd name="T72" fmla="*/ 1 w 722"/>
                <a:gd name="T73" fmla="*/ 1 h 1644"/>
                <a:gd name="T74" fmla="*/ 1 w 722"/>
                <a:gd name="T75" fmla="*/ 1 h 1644"/>
                <a:gd name="T76" fmla="*/ 1 w 722"/>
                <a:gd name="T77" fmla="*/ 1 h 1644"/>
                <a:gd name="T78" fmla="*/ 1 w 722"/>
                <a:gd name="T79" fmla="*/ 1 h 1644"/>
                <a:gd name="T80" fmla="*/ 1 w 722"/>
                <a:gd name="T81" fmla="*/ 1 h 1644"/>
                <a:gd name="T82" fmla="*/ 1 w 722"/>
                <a:gd name="T83" fmla="*/ 1 h 1644"/>
                <a:gd name="T84" fmla="*/ 1 w 722"/>
                <a:gd name="T85" fmla="*/ 1 h 1644"/>
                <a:gd name="T86" fmla="*/ 1 w 722"/>
                <a:gd name="T87" fmla="*/ 1 h 1644"/>
                <a:gd name="T88" fmla="*/ 1 w 722"/>
                <a:gd name="T89" fmla="*/ 1 h 1644"/>
                <a:gd name="T90" fmla="*/ 1 w 722"/>
                <a:gd name="T91" fmla="*/ 1 h 1644"/>
                <a:gd name="T92" fmla="*/ 1 w 722"/>
                <a:gd name="T93" fmla="*/ 1 h 1644"/>
                <a:gd name="T94" fmla="*/ 1 w 722"/>
                <a:gd name="T95" fmla="*/ 1 h 1644"/>
                <a:gd name="T96" fmla="*/ 1 w 722"/>
                <a:gd name="T97" fmla="*/ 1 h 1644"/>
                <a:gd name="T98" fmla="*/ 1 w 722"/>
                <a:gd name="T99" fmla="*/ 1 h 1644"/>
                <a:gd name="T100" fmla="*/ 1 w 722"/>
                <a:gd name="T101" fmla="*/ 1 h 1644"/>
                <a:gd name="T102" fmla="*/ 1 w 722"/>
                <a:gd name="T103" fmla="*/ 1 h 1644"/>
                <a:gd name="T104" fmla="*/ 1 w 722"/>
                <a:gd name="T105" fmla="*/ 1 h 1644"/>
                <a:gd name="T106" fmla="*/ 1 w 722"/>
                <a:gd name="T107" fmla="*/ 1 h 1644"/>
                <a:gd name="T108" fmla="*/ 1 w 722"/>
                <a:gd name="T109" fmla="*/ 1 h 1644"/>
                <a:gd name="T110" fmla="*/ 1 w 722"/>
                <a:gd name="T111" fmla="*/ 1 h 1644"/>
                <a:gd name="T112" fmla="*/ 1 w 722"/>
                <a:gd name="T113" fmla="*/ 1 h 1644"/>
                <a:gd name="T114" fmla="*/ 1 w 722"/>
                <a:gd name="T115" fmla="*/ 1 h 1644"/>
                <a:gd name="T116" fmla="*/ 1 w 722"/>
                <a:gd name="T117" fmla="*/ 1 h 164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722"/>
                <a:gd name="T178" fmla="*/ 0 h 1644"/>
                <a:gd name="T179" fmla="*/ 722 w 722"/>
                <a:gd name="T180" fmla="*/ 1644 h 1644"/>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722" h="1644">
                  <a:moveTo>
                    <a:pt x="722" y="1418"/>
                  </a:moveTo>
                  <a:lnTo>
                    <a:pt x="721" y="1418"/>
                  </a:lnTo>
                  <a:lnTo>
                    <a:pt x="721" y="1420"/>
                  </a:lnTo>
                  <a:lnTo>
                    <a:pt x="718" y="1421"/>
                  </a:lnTo>
                  <a:lnTo>
                    <a:pt x="706" y="1424"/>
                  </a:lnTo>
                  <a:lnTo>
                    <a:pt x="698" y="1427"/>
                  </a:lnTo>
                  <a:lnTo>
                    <a:pt x="697" y="1417"/>
                  </a:lnTo>
                  <a:lnTo>
                    <a:pt x="693" y="1415"/>
                  </a:lnTo>
                  <a:lnTo>
                    <a:pt x="691" y="1417"/>
                  </a:lnTo>
                  <a:lnTo>
                    <a:pt x="687" y="1418"/>
                  </a:lnTo>
                  <a:lnTo>
                    <a:pt x="685" y="1418"/>
                  </a:lnTo>
                  <a:lnTo>
                    <a:pt x="685" y="1424"/>
                  </a:lnTo>
                  <a:lnTo>
                    <a:pt x="684" y="1433"/>
                  </a:lnTo>
                  <a:lnTo>
                    <a:pt x="682" y="1438"/>
                  </a:lnTo>
                  <a:lnTo>
                    <a:pt x="680" y="1440"/>
                  </a:lnTo>
                  <a:lnTo>
                    <a:pt x="675" y="1450"/>
                  </a:lnTo>
                  <a:lnTo>
                    <a:pt x="673" y="1464"/>
                  </a:lnTo>
                  <a:lnTo>
                    <a:pt x="674" y="1481"/>
                  </a:lnTo>
                  <a:lnTo>
                    <a:pt x="678" y="1483"/>
                  </a:lnTo>
                  <a:lnTo>
                    <a:pt x="681" y="1483"/>
                  </a:lnTo>
                  <a:lnTo>
                    <a:pt x="681" y="1487"/>
                  </a:lnTo>
                  <a:lnTo>
                    <a:pt x="680" y="1491"/>
                  </a:lnTo>
                  <a:lnTo>
                    <a:pt x="676" y="1495"/>
                  </a:lnTo>
                  <a:lnTo>
                    <a:pt x="667" y="1492"/>
                  </a:lnTo>
                  <a:lnTo>
                    <a:pt x="658" y="1493"/>
                  </a:lnTo>
                  <a:lnTo>
                    <a:pt x="652" y="1492"/>
                  </a:lnTo>
                  <a:lnTo>
                    <a:pt x="648" y="1516"/>
                  </a:lnTo>
                  <a:lnTo>
                    <a:pt x="656" y="1523"/>
                  </a:lnTo>
                  <a:lnTo>
                    <a:pt x="652" y="1533"/>
                  </a:lnTo>
                  <a:lnTo>
                    <a:pt x="644" y="1546"/>
                  </a:lnTo>
                  <a:lnTo>
                    <a:pt x="643" y="1549"/>
                  </a:lnTo>
                  <a:lnTo>
                    <a:pt x="643" y="1552"/>
                  </a:lnTo>
                  <a:lnTo>
                    <a:pt x="644" y="1554"/>
                  </a:lnTo>
                  <a:lnTo>
                    <a:pt x="645" y="1557"/>
                  </a:lnTo>
                  <a:lnTo>
                    <a:pt x="643" y="1563"/>
                  </a:lnTo>
                  <a:lnTo>
                    <a:pt x="649" y="1571"/>
                  </a:lnTo>
                  <a:lnTo>
                    <a:pt x="648" y="1572"/>
                  </a:lnTo>
                  <a:lnTo>
                    <a:pt x="646" y="1575"/>
                  </a:lnTo>
                  <a:lnTo>
                    <a:pt x="643" y="1575"/>
                  </a:lnTo>
                  <a:lnTo>
                    <a:pt x="642" y="1575"/>
                  </a:lnTo>
                  <a:lnTo>
                    <a:pt x="640" y="1571"/>
                  </a:lnTo>
                  <a:lnTo>
                    <a:pt x="638" y="1570"/>
                  </a:lnTo>
                  <a:lnTo>
                    <a:pt x="637" y="1567"/>
                  </a:lnTo>
                  <a:lnTo>
                    <a:pt x="637" y="1565"/>
                  </a:lnTo>
                  <a:lnTo>
                    <a:pt x="636" y="1564"/>
                  </a:lnTo>
                  <a:lnTo>
                    <a:pt x="633" y="1563"/>
                  </a:lnTo>
                  <a:lnTo>
                    <a:pt x="626" y="1561"/>
                  </a:lnTo>
                  <a:lnTo>
                    <a:pt x="621" y="1560"/>
                  </a:lnTo>
                  <a:lnTo>
                    <a:pt x="616" y="1555"/>
                  </a:lnTo>
                  <a:lnTo>
                    <a:pt x="615" y="1547"/>
                  </a:lnTo>
                  <a:lnTo>
                    <a:pt x="609" y="1548"/>
                  </a:lnTo>
                  <a:lnTo>
                    <a:pt x="607" y="1548"/>
                  </a:lnTo>
                  <a:lnTo>
                    <a:pt x="600" y="1539"/>
                  </a:lnTo>
                  <a:lnTo>
                    <a:pt x="597" y="1534"/>
                  </a:lnTo>
                  <a:lnTo>
                    <a:pt x="591" y="1531"/>
                  </a:lnTo>
                  <a:lnTo>
                    <a:pt x="586" y="1528"/>
                  </a:lnTo>
                  <a:lnTo>
                    <a:pt x="586" y="1525"/>
                  </a:lnTo>
                  <a:lnTo>
                    <a:pt x="578" y="1529"/>
                  </a:lnTo>
                  <a:lnTo>
                    <a:pt x="571" y="1529"/>
                  </a:lnTo>
                  <a:lnTo>
                    <a:pt x="567" y="1530"/>
                  </a:lnTo>
                  <a:lnTo>
                    <a:pt x="565" y="1531"/>
                  </a:lnTo>
                  <a:lnTo>
                    <a:pt x="560" y="1535"/>
                  </a:lnTo>
                  <a:lnTo>
                    <a:pt x="554" y="1535"/>
                  </a:lnTo>
                  <a:lnTo>
                    <a:pt x="548" y="1533"/>
                  </a:lnTo>
                  <a:lnTo>
                    <a:pt x="548" y="1507"/>
                  </a:lnTo>
                  <a:lnTo>
                    <a:pt x="544" y="1509"/>
                  </a:lnTo>
                  <a:lnTo>
                    <a:pt x="542" y="1509"/>
                  </a:lnTo>
                  <a:lnTo>
                    <a:pt x="537" y="1507"/>
                  </a:lnTo>
                  <a:lnTo>
                    <a:pt x="534" y="1509"/>
                  </a:lnTo>
                  <a:lnTo>
                    <a:pt x="530" y="1511"/>
                  </a:lnTo>
                  <a:lnTo>
                    <a:pt x="528" y="1513"/>
                  </a:lnTo>
                  <a:lnTo>
                    <a:pt x="524" y="1518"/>
                  </a:lnTo>
                  <a:lnTo>
                    <a:pt x="518" y="1524"/>
                  </a:lnTo>
                  <a:lnTo>
                    <a:pt x="507" y="1536"/>
                  </a:lnTo>
                  <a:lnTo>
                    <a:pt x="500" y="1540"/>
                  </a:lnTo>
                  <a:lnTo>
                    <a:pt x="498" y="1542"/>
                  </a:lnTo>
                  <a:lnTo>
                    <a:pt x="490" y="1546"/>
                  </a:lnTo>
                  <a:lnTo>
                    <a:pt x="487" y="1548"/>
                  </a:lnTo>
                  <a:lnTo>
                    <a:pt x="482" y="1551"/>
                  </a:lnTo>
                  <a:lnTo>
                    <a:pt x="478" y="1553"/>
                  </a:lnTo>
                  <a:lnTo>
                    <a:pt x="477" y="1554"/>
                  </a:lnTo>
                  <a:lnTo>
                    <a:pt x="474" y="1554"/>
                  </a:lnTo>
                  <a:lnTo>
                    <a:pt x="469" y="1558"/>
                  </a:lnTo>
                  <a:lnTo>
                    <a:pt x="458" y="1559"/>
                  </a:lnTo>
                  <a:lnTo>
                    <a:pt x="457" y="1560"/>
                  </a:lnTo>
                  <a:lnTo>
                    <a:pt x="457" y="1563"/>
                  </a:lnTo>
                  <a:lnTo>
                    <a:pt x="457" y="1564"/>
                  </a:lnTo>
                  <a:lnTo>
                    <a:pt x="457" y="1566"/>
                  </a:lnTo>
                  <a:lnTo>
                    <a:pt x="457" y="1567"/>
                  </a:lnTo>
                  <a:lnTo>
                    <a:pt x="457" y="1569"/>
                  </a:lnTo>
                  <a:lnTo>
                    <a:pt x="457" y="1571"/>
                  </a:lnTo>
                  <a:lnTo>
                    <a:pt x="457" y="1575"/>
                  </a:lnTo>
                  <a:lnTo>
                    <a:pt x="458" y="1579"/>
                  </a:lnTo>
                  <a:lnTo>
                    <a:pt x="458" y="1581"/>
                  </a:lnTo>
                  <a:lnTo>
                    <a:pt x="458" y="1583"/>
                  </a:lnTo>
                  <a:lnTo>
                    <a:pt x="456" y="1587"/>
                  </a:lnTo>
                  <a:lnTo>
                    <a:pt x="453" y="1591"/>
                  </a:lnTo>
                  <a:lnTo>
                    <a:pt x="451" y="1595"/>
                  </a:lnTo>
                  <a:lnTo>
                    <a:pt x="447" y="1596"/>
                  </a:lnTo>
                  <a:lnTo>
                    <a:pt x="445" y="1598"/>
                  </a:lnTo>
                  <a:lnTo>
                    <a:pt x="440" y="1598"/>
                  </a:lnTo>
                  <a:lnTo>
                    <a:pt x="432" y="1601"/>
                  </a:lnTo>
                  <a:lnTo>
                    <a:pt x="423" y="1602"/>
                  </a:lnTo>
                  <a:lnTo>
                    <a:pt x="411" y="1604"/>
                  </a:lnTo>
                  <a:lnTo>
                    <a:pt x="408" y="1605"/>
                  </a:lnTo>
                  <a:lnTo>
                    <a:pt x="407" y="1606"/>
                  </a:lnTo>
                  <a:lnTo>
                    <a:pt x="405" y="1608"/>
                  </a:lnTo>
                  <a:lnTo>
                    <a:pt x="405" y="1612"/>
                  </a:lnTo>
                  <a:lnTo>
                    <a:pt x="405" y="1614"/>
                  </a:lnTo>
                  <a:lnTo>
                    <a:pt x="405" y="1622"/>
                  </a:lnTo>
                  <a:lnTo>
                    <a:pt x="403" y="1625"/>
                  </a:lnTo>
                  <a:lnTo>
                    <a:pt x="403" y="1629"/>
                  </a:lnTo>
                  <a:lnTo>
                    <a:pt x="403" y="1631"/>
                  </a:lnTo>
                  <a:lnTo>
                    <a:pt x="403" y="1634"/>
                  </a:lnTo>
                  <a:lnTo>
                    <a:pt x="405" y="1637"/>
                  </a:lnTo>
                  <a:lnTo>
                    <a:pt x="405" y="1642"/>
                  </a:lnTo>
                  <a:lnTo>
                    <a:pt x="396" y="1643"/>
                  </a:lnTo>
                  <a:lnTo>
                    <a:pt x="381" y="1644"/>
                  </a:lnTo>
                  <a:lnTo>
                    <a:pt x="379" y="1643"/>
                  </a:lnTo>
                  <a:lnTo>
                    <a:pt x="380" y="1641"/>
                  </a:lnTo>
                  <a:lnTo>
                    <a:pt x="380" y="1637"/>
                  </a:lnTo>
                  <a:lnTo>
                    <a:pt x="381" y="1635"/>
                  </a:lnTo>
                  <a:lnTo>
                    <a:pt x="384" y="1632"/>
                  </a:lnTo>
                  <a:lnTo>
                    <a:pt x="384" y="1631"/>
                  </a:lnTo>
                  <a:lnTo>
                    <a:pt x="383" y="1629"/>
                  </a:lnTo>
                  <a:lnTo>
                    <a:pt x="379" y="1628"/>
                  </a:lnTo>
                  <a:lnTo>
                    <a:pt x="379" y="1625"/>
                  </a:lnTo>
                  <a:lnTo>
                    <a:pt x="377" y="1625"/>
                  </a:lnTo>
                  <a:lnTo>
                    <a:pt x="374" y="1625"/>
                  </a:lnTo>
                  <a:lnTo>
                    <a:pt x="373" y="1623"/>
                  </a:lnTo>
                  <a:lnTo>
                    <a:pt x="373" y="1622"/>
                  </a:lnTo>
                  <a:lnTo>
                    <a:pt x="372" y="1619"/>
                  </a:lnTo>
                  <a:lnTo>
                    <a:pt x="369" y="1616"/>
                  </a:lnTo>
                  <a:lnTo>
                    <a:pt x="369" y="1613"/>
                  </a:lnTo>
                  <a:lnTo>
                    <a:pt x="369" y="1610"/>
                  </a:lnTo>
                  <a:lnTo>
                    <a:pt x="369" y="1607"/>
                  </a:lnTo>
                  <a:lnTo>
                    <a:pt x="369" y="1606"/>
                  </a:lnTo>
                  <a:lnTo>
                    <a:pt x="367" y="1604"/>
                  </a:lnTo>
                  <a:lnTo>
                    <a:pt x="366" y="1604"/>
                  </a:lnTo>
                  <a:lnTo>
                    <a:pt x="365" y="1602"/>
                  </a:lnTo>
                  <a:lnTo>
                    <a:pt x="365" y="1601"/>
                  </a:lnTo>
                  <a:lnTo>
                    <a:pt x="367" y="1600"/>
                  </a:lnTo>
                  <a:lnTo>
                    <a:pt x="369" y="1600"/>
                  </a:lnTo>
                  <a:lnTo>
                    <a:pt x="372" y="1601"/>
                  </a:lnTo>
                  <a:lnTo>
                    <a:pt x="372" y="1600"/>
                  </a:lnTo>
                  <a:lnTo>
                    <a:pt x="372" y="1598"/>
                  </a:lnTo>
                  <a:lnTo>
                    <a:pt x="372" y="1594"/>
                  </a:lnTo>
                  <a:lnTo>
                    <a:pt x="368" y="1588"/>
                  </a:lnTo>
                  <a:lnTo>
                    <a:pt x="366" y="1585"/>
                  </a:lnTo>
                  <a:lnTo>
                    <a:pt x="365" y="1584"/>
                  </a:lnTo>
                  <a:lnTo>
                    <a:pt x="366" y="1583"/>
                  </a:lnTo>
                  <a:lnTo>
                    <a:pt x="367" y="1581"/>
                  </a:lnTo>
                  <a:lnTo>
                    <a:pt x="368" y="1578"/>
                  </a:lnTo>
                  <a:lnTo>
                    <a:pt x="369" y="1576"/>
                  </a:lnTo>
                  <a:lnTo>
                    <a:pt x="369" y="1572"/>
                  </a:lnTo>
                  <a:lnTo>
                    <a:pt x="368" y="1569"/>
                  </a:lnTo>
                  <a:lnTo>
                    <a:pt x="367" y="1566"/>
                  </a:lnTo>
                  <a:lnTo>
                    <a:pt x="368" y="1565"/>
                  </a:lnTo>
                  <a:lnTo>
                    <a:pt x="369" y="1563"/>
                  </a:lnTo>
                  <a:lnTo>
                    <a:pt x="368" y="1561"/>
                  </a:lnTo>
                  <a:lnTo>
                    <a:pt x="366" y="1560"/>
                  </a:lnTo>
                  <a:lnTo>
                    <a:pt x="365" y="1560"/>
                  </a:lnTo>
                  <a:lnTo>
                    <a:pt x="363" y="1559"/>
                  </a:lnTo>
                  <a:lnTo>
                    <a:pt x="363" y="1557"/>
                  </a:lnTo>
                  <a:lnTo>
                    <a:pt x="365" y="1554"/>
                  </a:lnTo>
                  <a:lnTo>
                    <a:pt x="366" y="1553"/>
                  </a:lnTo>
                  <a:lnTo>
                    <a:pt x="368" y="1553"/>
                  </a:lnTo>
                  <a:lnTo>
                    <a:pt x="369" y="1553"/>
                  </a:lnTo>
                  <a:lnTo>
                    <a:pt x="371" y="1554"/>
                  </a:lnTo>
                  <a:lnTo>
                    <a:pt x="372" y="1554"/>
                  </a:lnTo>
                  <a:lnTo>
                    <a:pt x="373" y="1552"/>
                  </a:lnTo>
                  <a:lnTo>
                    <a:pt x="374" y="1549"/>
                  </a:lnTo>
                  <a:lnTo>
                    <a:pt x="374" y="1546"/>
                  </a:lnTo>
                  <a:lnTo>
                    <a:pt x="374" y="1542"/>
                  </a:lnTo>
                  <a:lnTo>
                    <a:pt x="373" y="1541"/>
                  </a:lnTo>
                  <a:lnTo>
                    <a:pt x="369" y="1539"/>
                  </a:lnTo>
                  <a:lnTo>
                    <a:pt x="368" y="1537"/>
                  </a:lnTo>
                  <a:lnTo>
                    <a:pt x="367" y="1534"/>
                  </a:lnTo>
                  <a:lnTo>
                    <a:pt x="366" y="1530"/>
                  </a:lnTo>
                  <a:lnTo>
                    <a:pt x="365" y="1527"/>
                  </a:lnTo>
                  <a:lnTo>
                    <a:pt x="361" y="1524"/>
                  </a:lnTo>
                  <a:lnTo>
                    <a:pt x="361" y="1522"/>
                  </a:lnTo>
                  <a:lnTo>
                    <a:pt x="361" y="1521"/>
                  </a:lnTo>
                  <a:lnTo>
                    <a:pt x="361" y="1518"/>
                  </a:lnTo>
                  <a:lnTo>
                    <a:pt x="360" y="1515"/>
                  </a:lnTo>
                  <a:lnTo>
                    <a:pt x="356" y="1506"/>
                  </a:lnTo>
                  <a:lnTo>
                    <a:pt x="354" y="1505"/>
                  </a:lnTo>
                  <a:lnTo>
                    <a:pt x="351" y="1504"/>
                  </a:lnTo>
                  <a:lnTo>
                    <a:pt x="344" y="1504"/>
                  </a:lnTo>
                  <a:lnTo>
                    <a:pt x="339" y="1503"/>
                  </a:lnTo>
                  <a:lnTo>
                    <a:pt x="337" y="1501"/>
                  </a:lnTo>
                  <a:lnTo>
                    <a:pt x="336" y="1500"/>
                  </a:lnTo>
                  <a:lnTo>
                    <a:pt x="336" y="1498"/>
                  </a:lnTo>
                  <a:lnTo>
                    <a:pt x="335" y="1494"/>
                  </a:lnTo>
                  <a:lnTo>
                    <a:pt x="333" y="1492"/>
                  </a:lnTo>
                  <a:lnTo>
                    <a:pt x="330" y="1489"/>
                  </a:lnTo>
                  <a:lnTo>
                    <a:pt x="326" y="1489"/>
                  </a:lnTo>
                  <a:lnTo>
                    <a:pt x="323" y="1489"/>
                  </a:lnTo>
                  <a:lnTo>
                    <a:pt x="319" y="1492"/>
                  </a:lnTo>
                  <a:lnTo>
                    <a:pt x="317" y="1492"/>
                  </a:lnTo>
                  <a:lnTo>
                    <a:pt x="314" y="1492"/>
                  </a:lnTo>
                  <a:lnTo>
                    <a:pt x="313" y="1492"/>
                  </a:lnTo>
                  <a:lnTo>
                    <a:pt x="311" y="1489"/>
                  </a:lnTo>
                  <a:lnTo>
                    <a:pt x="307" y="1486"/>
                  </a:lnTo>
                  <a:lnTo>
                    <a:pt x="305" y="1485"/>
                  </a:lnTo>
                  <a:lnTo>
                    <a:pt x="302" y="1486"/>
                  </a:lnTo>
                  <a:lnTo>
                    <a:pt x="297" y="1489"/>
                  </a:lnTo>
                  <a:lnTo>
                    <a:pt x="295" y="1489"/>
                  </a:lnTo>
                  <a:lnTo>
                    <a:pt x="293" y="1488"/>
                  </a:lnTo>
                  <a:lnTo>
                    <a:pt x="291" y="1485"/>
                  </a:lnTo>
                  <a:lnTo>
                    <a:pt x="289" y="1482"/>
                  </a:lnTo>
                  <a:lnTo>
                    <a:pt x="287" y="1481"/>
                  </a:lnTo>
                  <a:lnTo>
                    <a:pt x="284" y="1481"/>
                  </a:lnTo>
                  <a:lnTo>
                    <a:pt x="282" y="1482"/>
                  </a:lnTo>
                  <a:lnTo>
                    <a:pt x="279" y="1482"/>
                  </a:lnTo>
                  <a:lnTo>
                    <a:pt x="277" y="1482"/>
                  </a:lnTo>
                  <a:lnTo>
                    <a:pt x="270" y="1475"/>
                  </a:lnTo>
                  <a:lnTo>
                    <a:pt x="269" y="1474"/>
                  </a:lnTo>
                  <a:lnTo>
                    <a:pt x="265" y="1471"/>
                  </a:lnTo>
                  <a:lnTo>
                    <a:pt x="264" y="1469"/>
                  </a:lnTo>
                  <a:lnTo>
                    <a:pt x="264" y="1466"/>
                  </a:lnTo>
                  <a:lnTo>
                    <a:pt x="263" y="1465"/>
                  </a:lnTo>
                  <a:lnTo>
                    <a:pt x="259" y="1464"/>
                  </a:lnTo>
                  <a:lnTo>
                    <a:pt x="254" y="1463"/>
                  </a:lnTo>
                  <a:lnTo>
                    <a:pt x="253" y="1462"/>
                  </a:lnTo>
                  <a:lnTo>
                    <a:pt x="251" y="1462"/>
                  </a:lnTo>
                  <a:lnTo>
                    <a:pt x="248" y="1463"/>
                  </a:lnTo>
                  <a:lnTo>
                    <a:pt x="247" y="1462"/>
                  </a:lnTo>
                  <a:lnTo>
                    <a:pt x="246" y="1458"/>
                  </a:lnTo>
                  <a:lnTo>
                    <a:pt x="244" y="1453"/>
                  </a:lnTo>
                  <a:lnTo>
                    <a:pt x="240" y="1451"/>
                  </a:lnTo>
                  <a:lnTo>
                    <a:pt x="239" y="1451"/>
                  </a:lnTo>
                  <a:lnTo>
                    <a:pt x="235" y="1448"/>
                  </a:lnTo>
                  <a:lnTo>
                    <a:pt x="234" y="1447"/>
                  </a:lnTo>
                  <a:lnTo>
                    <a:pt x="230" y="1448"/>
                  </a:lnTo>
                  <a:lnTo>
                    <a:pt x="228" y="1448"/>
                  </a:lnTo>
                  <a:lnTo>
                    <a:pt x="223" y="1447"/>
                  </a:lnTo>
                  <a:lnTo>
                    <a:pt x="221" y="1447"/>
                  </a:lnTo>
                  <a:lnTo>
                    <a:pt x="217" y="1446"/>
                  </a:lnTo>
                  <a:lnTo>
                    <a:pt x="214" y="1446"/>
                  </a:lnTo>
                  <a:lnTo>
                    <a:pt x="211" y="1446"/>
                  </a:lnTo>
                  <a:lnTo>
                    <a:pt x="210" y="1445"/>
                  </a:lnTo>
                  <a:lnTo>
                    <a:pt x="209" y="1442"/>
                  </a:lnTo>
                  <a:lnTo>
                    <a:pt x="206" y="1441"/>
                  </a:lnTo>
                  <a:lnTo>
                    <a:pt x="204" y="1442"/>
                  </a:lnTo>
                  <a:lnTo>
                    <a:pt x="202" y="1444"/>
                  </a:lnTo>
                  <a:lnTo>
                    <a:pt x="199" y="1444"/>
                  </a:lnTo>
                  <a:lnTo>
                    <a:pt x="198" y="1442"/>
                  </a:lnTo>
                  <a:lnTo>
                    <a:pt x="194" y="1440"/>
                  </a:lnTo>
                  <a:lnTo>
                    <a:pt x="192" y="1439"/>
                  </a:lnTo>
                  <a:lnTo>
                    <a:pt x="190" y="1439"/>
                  </a:lnTo>
                  <a:lnTo>
                    <a:pt x="187" y="1436"/>
                  </a:lnTo>
                  <a:lnTo>
                    <a:pt x="185" y="1434"/>
                  </a:lnTo>
                  <a:lnTo>
                    <a:pt x="184" y="1432"/>
                  </a:lnTo>
                  <a:lnTo>
                    <a:pt x="182" y="1429"/>
                  </a:lnTo>
                  <a:lnTo>
                    <a:pt x="181" y="1424"/>
                  </a:lnTo>
                  <a:lnTo>
                    <a:pt x="181" y="1422"/>
                  </a:lnTo>
                  <a:lnTo>
                    <a:pt x="181" y="1420"/>
                  </a:lnTo>
                  <a:lnTo>
                    <a:pt x="184" y="1416"/>
                  </a:lnTo>
                  <a:lnTo>
                    <a:pt x="184" y="1412"/>
                  </a:lnTo>
                  <a:lnTo>
                    <a:pt x="182" y="1411"/>
                  </a:lnTo>
                  <a:lnTo>
                    <a:pt x="182" y="1408"/>
                  </a:lnTo>
                  <a:lnTo>
                    <a:pt x="180" y="1405"/>
                  </a:lnTo>
                  <a:lnTo>
                    <a:pt x="176" y="1402"/>
                  </a:lnTo>
                  <a:lnTo>
                    <a:pt x="175" y="1400"/>
                  </a:lnTo>
                  <a:lnTo>
                    <a:pt x="173" y="1400"/>
                  </a:lnTo>
                  <a:lnTo>
                    <a:pt x="172" y="1399"/>
                  </a:lnTo>
                  <a:lnTo>
                    <a:pt x="169" y="1393"/>
                  </a:lnTo>
                  <a:lnTo>
                    <a:pt x="168" y="1390"/>
                  </a:lnTo>
                  <a:lnTo>
                    <a:pt x="170" y="1388"/>
                  </a:lnTo>
                  <a:lnTo>
                    <a:pt x="175" y="1381"/>
                  </a:lnTo>
                  <a:lnTo>
                    <a:pt x="176" y="1379"/>
                  </a:lnTo>
                  <a:lnTo>
                    <a:pt x="179" y="1376"/>
                  </a:lnTo>
                  <a:lnTo>
                    <a:pt x="180" y="1373"/>
                  </a:lnTo>
                  <a:lnTo>
                    <a:pt x="181" y="1366"/>
                  </a:lnTo>
                  <a:lnTo>
                    <a:pt x="181" y="1363"/>
                  </a:lnTo>
                  <a:lnTo>
                    <a:pt x="184" y="1360"/>
                  </a:lnTo>
                  <a:lnTo>
                    <a:pt x="188" y="1355"/>
                  </a:lnTo>
                  <a:lnTo>
                    <a:pt x="190" y="1351"/>
                  </a:lnTo>
                  <a:lnTo>
                    <a:pt x="192" y="1350"/>
                  </a:lnTo>
                  <a:lnTo>
                    <a:pt x="196" y="1347"/>
                  </a:lnTo>
                  <a:lnTo>
                    <a:pt x="198" y="1346"/>
                  </a:lnTo>
                  <a:lnTo>
                    <a:pt x="199" y="1344"/>
                  </a:lnTo>
                  <a:lnTo>
                    <a:pt x="202" y="1341"/>
                  </a:lnTo>
                  <a:lnTo>
                    <a:pt x="205" y="1338"/>
                  </a:lnTo>
                  <a:lnTo>
                    <a:pt x="208" y="1328"/>
                  </a:lnTo>
                  <a:lnTo>
                    <a:pt x="208" y="1326"/>
                  </a:lnTo>
                  <a:lnTo>
                    <a:pt x="206" y="1319"/>
                  </a:lnTo>
                  <a:lnTo>
                    <a:pt x="205" y="1315"/>
                  </a:lnTo>
                  <a:lnTo>
                    <a:pt x="199" y="1308"/>
                  </a:lnTo>
                  <a:lnTo>
                    <a:pt x="199" y="1305"/>
                  </a:lnTo>
                  <a:lnTo>
                    <a:pt x="199" y="1304"/>
                  </a:lnTo>
                  <a:lnTo>
                    <a:pt x="200" y="1299"/>
                  </a:lnTo>
                  <a:lnTo>
                    <a:pt x="199" y="1296"/>
                  </a:lnTo>
                  <a:lnTo>
                    <a:pt x="199" y="1293"/>
                  </a:lnTo>
                  <a:lnTo>
                    <a:pt x="199" y="1286"/>
                  </a:lnTo>
                  <a:lnTo>
                    <a:pt x="199" y="1283"/>
                  </a:lnTo>
                  <a:lnTo>
                    <a:pt x="199" y="1280"/>
                  </a:lnTo>
                  <a:lnTo>
                    <a:pt x="197" y="1277"/>
                  </a:lnTo>
                  <a:lnTo>
                    <a:pt x="196" y="1274"/>
                  </a:lnTo>
                  <a:lnTo>
                    <a:pt x="196" y="1272"/>
                  </a:lnTo>
                  <a:lnTo>
                    <a:pt x="199" y="1265"/>
                  </a:lnTo>
                  <a:lnTo>
                    <a:pt x="199" y="1262"/>
                  </a:lnTo>
                  <a:lnTo>
                    <a:pt x="198" y="1260"/>
                  </a:lnTo>
                  <a:lnTo>
                    <a:pt x="197" y="1257"/>
                  </a:lnTo>
                  <a:lnTo>
                    <a:pt x="197" y="1255"/>
                  </a:lnTo>
                  <a:lnTo>
                    <a:pt x="196" y="1251"/>
                  </a:lnTo>
                  <a:lnTo>
                    <a:pt x="194" y="1249"/>
                  </a:lnTo>
                  <a:lnTo>
                    <a:pt x="193" y="1248"/>
                  </a:lnTo>
                  <a:lnTo>
                    <a:pt x="193" y="1247"/>
                  </a:lnTo>
                  <a:lnTo>
                    <a:pt x="192" y="1243"/>
                  </a:lnTo>
                  <a:lnTo>
                    <a:pt x="190" y="1242"/>
                  </a:lnTo>
                  <a:lnTo>
                    <a:pt x="187" y="1241"/>
                  </a:lnTo>
                  <a:lnTo>
                    <a:pt x="185" y="1241"/>
                  </a:lnTo>
                  <a:lnTo>
                    <a:pt x="185" y="1238"/>
                  </a:lnTo>
                  <a:lnTo>
                    <a:pt x="184" y="1237"/>
                  </a:lnTo>
                  <a:lnTo>
                    <a:pt x="185" y="1233"/>
                  </a:lnTo>
                  <a:lnTo>
                    <a:pt x="185" y="1230"/>
                  </a:lnTo>
                  <a:lnTo>
                    <a:pt x="182" y="1226"/>
                  </a:lnTo>
                  <a:lnTo>
                    <a:pt x="180" y="1225"/>
                  </a:lnTo>
                  <a:lnTo>
                    <a:pt x="176" y="1225"/>
                  </a:lnTo>
                  <a:lnTo>
                    <a:pt x="175" y="1225"/>
                  </a:lnTo>
                  <a:lnTo>
                    <a:pt x="162" y="1213"/>
                  </a:lnTo>
                  <a:lnTo>
                    <a:pt x="156" y="1207"/>
                  </a:lnTo>
                  <a:lnTo>
                    <a:pt x="150" y="1203"/>
                  </a:lnTo>
                  <a:lnTo>
                    <a:pt x="148" y="1201"/>
                  </a:lnTo>
                  <a:lnTo>
                    <a:pt x="146" y="1200"/>
                  </a:lnTo>
                  <a:lnTo>
                    <a:pt x="143" y="1195"/>
                  </a:lnTo>
                  <a:lnTo>
                    <a:pt x="140" y="1191"/>
                  </a:lnTo>
                  <a:lnTo>
                    <a:pt x="138" y="1189"/>
                  </a:lnTo>
                  <a:lnTo>
                    <a:pt x="137" y="1184"/>
                  </a:lnTo>
                  <a:lnTo>
                    <a:pt x="136" y="1183"/>
                  </a:lnTo>
                  <a:lnTo>
                    <a:pt x="132" y="1180"/>
                  </a:lnTo>
                  <a:lnTo>
                    <a:pt x="130" y="1179"/>
                  </a:lnTo>
                  <a:lnTo>
                    <a:pt x="128" y="1176"/>
                  </a:lnTo>
                  <a:lnTo>
                    <a:pt x="126" y="1171"/>
                  </a:lnTo>
                  <a:lnTo>
                    <a:pt x="124" y="1165"/>
                  </a:lnTo>
                  <a:lnTo>
                    <a:pt x="121" y="1162"/>
                  </a:lnTo>
                  <a:lnTo>
                    <a:pt x="120" y="1161"/>
                  </a:lnTo>
                  <a:lnTo>
                    <a:pt x="119" y="1159"/>
                  </a:lnTo>
                  <a:lnTo>
                    <a:pt x="119" y="1156"/>
                  </a:lnTo>
                  <a:lnTo>
                    <a:pt x="121" y="1152"/>
                  </a:lnTo>
                  <a:lnTo>
                    <a:pt x="121" y="1148"/>
                  </a:lnTo>
                  <a:lnTo>
                    <a:pt x="119" y="1146"/>
                  </a:lnTo>
                  <a:lnTo>
                    <a:pt x="119" y="1143"/>
                  </a:lnTo>
                  <a:lnTo>
                    <a:pt x="120" y="1142"/>
                  </a:lnTo>
                  <a:lnTo>
                    <a:pt x="124" y="1140"/>
                  </a:lnTo>
                  <a:lnTo>
                    <a:pt x="122" y="1138"/>
                  </a:lnTo>
                  <a:lnTo>
                    <a:pt x="121" y="1136"/>
                  </a:lnTo>
                  <a:lnTo>
                    <a:pt x="118" y="1136"/>
                  </a:lnTo>
                  <a:lnTo>
                    <a:pt x="114" y="1135"/>
                  </a:lnTo>
                  <a:lnTo>
                    <a:pt x="114" y="1132"/>
                  </a:lnTo>
                  <a:lnTo>
                    <a:pt x="114" y="1130"/>
                  </a:lnTo>
                  <a:lnTo>
                    <a:pt x="116" y="1126"/>
                  </a:lnTo>
                  <a:lnTo>
                    <a:pt x="118" y="1124"/>
                  </a:lnTo>
                  <a:lnTo>
                    <a:pt x="116" y="1116"/>
                  </a:lnTo>
                  <a:lnTo>
                    <a:pt x="115" y="1107"/>
                  </a:lnTo>
                  <a:lnTo>
                    <a:pt x="115" y="1105"/>
                  </a:lnTo>
                  <a:lnTo>
                    <a:pt x="114" y="1101"/>
                  </a:lnTo>
                  <a:lnTo>
                    <a:pt x="112" y="1099"/>
                  </a:lnTo>
                  <a:lnTo>
                    <a:pt x="109" y="1094"/>
                  </a:lnTo>
                  <a:lnTo>
                    <a:pt x="108" y="1090"/>
                  </a:lnTo>
                  <a:lnTo>
                    <a:pt x="107" y="1087"/>
                  </a:lnTo>
                  <a:lnTo>
                    <a:pt x="104" y="1087"/>
                  </a:lnTo>
                  <a:lnTo>
                    <a:pt x="102" y="1085"/>
                  </a:lnTo>
                  <a:lnTo>
                    <a:pt x="101" y="1084"/>
                  </a:lnTo>
                  <a:lnTo>
                    <a:pt x="100" y="1082"/>
                  </a:lnTo>
                  <a:lnTo>
                    <a:pt x="97" y="1081"/>
                  </a:lnTo>
                  <a:lnTo>
                    <a:pt x="94" y="1082"/>
                  </a:lnTo>
                  <a:lnTo>
                    <a:pt x="91" y="1082"/>
                  </a:lnTo>
                  <a:lnTo>
                    <a:pt x="90" y="1082"/>
                  </a:lnTo>
                  <a:lnTo>
                    <a:pt x="89" y="1081"/>
                  </a:lnTo>
                  <a:lnTo>
                    <a:pt x="86" y="1081"/>
                  </a:lnTo>
                  <a:lnTo>
                    <a:pt x="84" y="1078"/>
                  </a:lnTo>
                  <a:lnTo>
                    <a:pt x="82" y="1078"/>
                  </a:lnTo>
                  <a:lnTo>
                    <a:pt x="79" y="1078"/>
                  </a:lnTo>
                  <a:lnTo>
                    <a:pt x="78" y="1077"/>
                  </a:lnTo>
                  <a:lnTo>
                    <a:pt x="76" y="1075"/>
                  </a:lnTo>
                  <a:lnTo>
                    <a:pt x="74" y="1071"/>
                  </a:lnTo>
                  <a:lnTo>
                    <a:pt x="73" y="1066"/>
                  </a:lnTo>
                  <a:lnTo>
                    <a:pt x="71" y="1061"/>
                  </a:lnTo>
                  <a:lnTo>
                    <a:pt x="67" y="1058"/>
                  </a:lnTo>
                  <a:lnTo>
                    <a:pt x="66" y="1055"/>
                  </a:lnTo>
                  <a:lnTo>
                    <a:pt x="65" y="1051"/>
                  </a:lnTo>
                  <a:lnTo>
                    <a:pt x="65" y="1048"/>
                  </a:lnTo>
                  <a:lnTo>
                    <a:pt x="66" y="1045"/>
                  </a:lnTo>
                  <a:lnTo>
                    <a:pt x="67" y="1042"/>
                  </a:lnTo>
                  <a:lnTo>
                    <a:pt x="66" y="1037"/>
                  </a:lnTo>
                  <a:lnTo>
                    <a:pt x="65" y="1036"/>
                  </a:lnTo>
                  <a:lnTo>
                    <a:pt x="65" y="1034"/>
                  </a:lnTo>
                  <a:lnTo>
                    <a:pt x="67" y="1031"/>
                  </a:lnTo>
                  <a:lnTo>
                    <a:pt x="70" y="1030"/>
                  </a:lnTo>
                  <a:lnTo>
                    <a:pt x="72" y="1031"/>
                  </a:lnTo>
                  <a:lnTo>
                    <a:pt x="74" y="1033"/>
                  </a:lnTo>
                  <a:lnTo>
                    <a:pt x="76" y="1031"/>
                  </a:lnTo>
                  <a:lnTo>
                    <a:pt x="77" y="1029"/>
                  </a:lnTo>
                  <a:lnTo>
                    <a:pt x="76" y="1027"/>
                  </a:lnTo>
                  <a:lnTo>
                    <a:pt x="73" y="1023"/>
                  </a:lnTo>
                  <a:lnTo>
                    <a:pt x="78" y="1009"/>
                  </a:lnTo>
                  <a:lnTo>
                    <a:pt x="80" y="1007"/>
                  </a:lnTo>
                  <a:lnTo>
                    <a:pt x="86" y="1007"/>
                  </a:lnTo>
                  <a:lnTo>
                    <a:pt x="91" y="1006"/>
                  </a:lnTo>
                  <a:lnTo>
                    <a:pt x="94" y="1001"/>
                  </a:lnTo>
                  <a:lnTo>
                    <a:pt x="97" y="998"/>
                  </a:lnTo>
                  <a:lnTo>
                    <a:pt x="102" y="997"/>
                  </a:lnTo>
                  <a:lnTo>
                    <a:pt x="104" y="994"/>
                  </a:lnTo>
                  <a:lnTo>
                    <a:pt x="104" y="993"/>
                  </a:lnTo>
                  <a:lnTo>
                    <a:pt x="106" y="991"/>
                  </a:lnTo>
                  <a:lnTo>
                    <a:pt x="107" y="987"/>
                  </a:lnTo>
                  <a:lnTo>
                    <a:pt x="110" y="986"/>
                  </a:lnTo>
                  <a:lnTo>
                    <a:pt x="110" y="983"/>
                  </a:lnTo>
                  <a:lnTo>
                    <a:pt x="110" y="980"/>
                  </a:lnTo>
                  <a:lnTo>
                    <a:pt x="112" y="974"/>
                  </a:lnTo>
                  <a:lnTo>
                    <a:pt x="113" y="971"/>
                  </a:lnTo>
                  <a:lnTo>
                    <a:pt x="116" y="968"/>
                  </a:lnTo>
                  <a:lnTo>
                    <a:pt x="118" y="964"/>
                  </a:lnTo>
                  <a:lnTo>
                    <a:pt x="120" y="964"/>
                  </a:lnTo>
                  <a:lnTo>
                    <a:pt x="125" y="965"/>
                  </a:lnTo>
                  <a:lnTo>
                    <a:pt x="127" y="964"/>
                  </a:lnTo>
                  <a:lnTo>
                    <a:pt x="126" y="960"/>
                  </a:lnTo>
                  <a:lnTo>
                    <a:pt x="126" y="959"/>
                  </a:lnTo>
                  <a:lnTo>
                    <a:pt x="130" y="958"/>
                  </a:lnTo>
                  <a:lnTo>
                    <a:pt x="133" y="956"/>
                  </a:lnTo>
                  <a:lnTo>
                    <a:pt x="136" y="952"/>
                  </a:lnTo>
                  <a:lnTo>
                    <a:pt x="142" y="950"/>
                  </a:lnTo>
                  <a:lnTo>
                    <a:pt x="142" y="946"/>
                  </a:lnTo>
                  <a:lnTo>
                    <a:pt x="139" y="942"/>
                  </a:lnTo>
                  <a:lnTo>
                    <a:pt x="139" y="940"/>
                  </a:lnTo>
                  <a:lnTo>
                    <a:pt x="140" y="939"/>
                  </a:lnTo>
                  <a:lnTo>
                    <a:pt x="144" y="934"/>
                  </a:lnTo>
                  <a:lnTo>
                    <a:pt x="146" y="926"/>
                  </a:lnTo>
                  <a:lnTo>
                    <a:pt x="149" y="920"/>
                  </a:lnTo>
                  <a:lnTo>
                    <a:pt x="148" y="916"/>
                  </a:lnTo>
                  <a:lnTo>
                    <a:pt x="148" y="911"/>
                  </a:lnTo>
                  <a:lnTo>
                    <a:pt x="148" y="908"/>
                  </a:lnTo>
                  <a:lnTo>
                    <a:pt x="150" y="905"/>
                  </a:lnTo>
                  <a:lnTo>
                    <a:pt x="154" y="903"/>
                  </a:lnTo>
                  <a:lnTo>
                    <a:pt x="155" y="900"/>
                  </a:lnTo>
                  <a:lnTo>
                    <a:pt x="158" y="898"/>
                  </a:lnTo>
                  <a:lnTo>
                    <a:pt x="158" y="893"/>
                  </a:lnTo>
                  <a:lnTo>
                    <a:pt x="160" y="885"/>
                  </a:lnTo>
                  <a:lnTo>
                    <a:pt x="158" y="880"/>
                  </a:lnTo>
                  <a:lnTo>
                    <a:pt x="155" y="878"/>
                  </a:lnTo>
                  <a:lnTo>
                    <a:pt x="152" y="875"/>
                  </a:lnTo>
                  <a:lnTo>
                    <a:pt x="149" y="867"/>
                  </a:lnTo>
                  <a:lnTo>
                    <a:pt x="148" y="862"/>
                  </a:lnTo>
                  <a:lnTo>
                    <a:pt x="148" y="855"/>
                  </a:lnTo>
                  <a:lnTo>
                    <a:pt x="148" y="850"/>
                  </a:lnTo>
                  <a:lnTo>
                    <a:pt x="149" y="847"/>
                  </a:lnTo>
                  <a:lnTo>
                    <a:pt x="152" y="845"/>
                  </a:lnTo>
                  <a:lnTo>
                    <a:pt x="154" y="843"/>
                  </a:lnTo>
                  <a:lnTo>
                    <a:pt x="154" y="838"/>
                  </a:lnTo>
                  <a:lnTo>
                    <a:pt x="155" y="833"/>
                  </a:lnTo>
                  <a:lnTo>
                    <a:pt x="157" y="829"/>
                  </a:lnTo>
                  <a:lnTo>
                    <a:pt x="157" y="825"/>
                  </a:lnTo>
                  <a:lnTo>
                    <a:pt x="156" y="821"/>
                  </a:lnTo>
                  <a:lnTo>
                    <a:pt x="154" y="819"/>
                  </a:lnTo>
                  <a:lnTo>
                    <a:pt x="152" y="815"/>
                  </a:lnTo>
                  <a:lnTo>
                    <a:pt x="154" y="814"/>
                  </a:lnTo>
                  <a:lnTo>
                    <a:pt x="160" y="809"/>
                  </a:lnTo>
                  <a:lnTo>
                    <a:pt x="161" y="803"/>
                  </a:lnTo>
                  <a:lnTo>
                    <a:pt x="166" y="795"/>
                  </a:lnTo>
                  <a:lnTo>
                    <a:pt x="170" y="790"/>
                  </a:lnTo>
                  <a:lnTo>
                    <a:pt x="172" y="786"/>
                  </a:lnTo>
                  <a:lnTo>
                    <a:pt x="172" y="783"/>
                  </a:lnTo>
                  <a:lnTo>
                    <a:pt x="173" y="779"/>
                  </a:lnTo>
                  <a:lnTo>
                    <a:pt x="174" y="777"/>
                  </a:lnTo>
                  <a:lnTo>
                    <a:pt x="176" y="766"/>
                  </a:lnTo>
                  <a:lnTo>
                    <a:pt x="175" y="763"/>
                  </a:lnTo>
                  <a:lnTo>
                    <a:pt x="173" y="759"/>
                  </a:lnTo>
                  <a:lnTo>
                    <a:pt x="172" y="753"/>
                  </a:lnTo>
                  <a:lnTo>
                    <a:pt x="173" y="749"/>
                  </a:lnTo>
                  <a:lnTo>
                    <a:pt x="174" y="745"/>
                  </a:lnTo>
                  <a:lnTo>
                    <a:pt x="180" y="743"/>
                  </a:lnTo>
                  <a:lnTo>
                    <a:pt x="182" y="741"/>
                  </a:lnTo>
                  <a:lnTo>
                    <a:pt x="184" y="737"/>
                  </a:lnTo>
                  <a:lnTo>
                    <a:pt x="182" y="732"/>
                  </a:lnTo>
                  <a:lnTo>
                    <a:pt x="181" y="730"/>
                  </a:lnTo>
                  <a:lnTo>
                    <a:pt x="176" y="725"/>
                  </a:lnTo>
                  <a:lnTo>
                    <a:pt x="174" y="718"/>
                  </a:lnTo>
                  <a:lnTo>
                    <a:pt x="167" y="707"/>
                  </a:lnTo>
                  <a:lnTo>
                    <a:pt x="157" y="700"/>
                  </a:lnTo>
                  <a:lnTo>
                    <a:pt x="152" y="697"/>
                  </a:lnTo>
                  <a:lnTo>
                    <a:pt x="148" y="697"/>
                  </a:lnTo>
                  <a:lnTo>
                    <a:pt x="142" y="696"/>
                  </a:lnTo>
                  <a:lnTo>
                    <a:pt x="137" y="694"/>
                  </a:lnTo>
                  <a:lnTo>
                    <a:pt x="133" y="689"/>
                  </a:lnTo>
                  <a:lnTo>
                    <a:pt x="126" y="680"/>
                  </a:lnTo>
                  <a:lnTo>
                    <a:pt x="124" y="676"/>
                  </a:lnTo>
                  <a:lnTo>
                    <a:pt x="122" y="672"/>
                  </a:lnTo>
                  <a:lnTo>
                    <a:pt x="122" y="668"/>
                  </a:lnTo>
                  <a:lnTo>
                    <a:pt x="124" y="662"/>
                  </a:lnTo>
                  <a:lnTo>
                    <a:pt x="124" y="659"/>
                  </a:lnTo>
                  <a:lnTo>
                    <a:pt x="120" y="641"/>
                  </a:lnTo>
                  <a:lnTo>
                    <a:pt x="119" y="635"/>
                  </a:lnTo>
                  <a:lnTo>
                    <a:pt x="121" y="629"/>
                  </a:lnTo>
                  <a:lnTo>
                    <a:pt x="131" y="614"/>
                  </a:lnTo>
                  <a:lnTo>
                    <a:pt x="136" y="606"/>
                  </a:lnTo>
                  <a:lnTo>
                    <a:pt x="137" y="600"/>
                  </a:lnTo>
                  <a:lnTo>
                    <a:pt x="136" y="593"/>
                  </a:lnTo>
                  <a:lnTo>
                    <a:pt x="133" y="588"/>
                  </a:lnTo>
                  <a:lnTo>
                    <a:pt x="130" y="583"/>
                  </a:lnTo>
                  <a:lnTo>
                    <a:pt x="124" y="577"/>
                  </a:lnTo>
                  <a:lnTo>
                    <a:pt x="122" y="573"/>
                  </a:lnTo>
                  <a:lnTo>
                    <a:pt x="120" y="569"/>
                  </a:lnTo>
                  <a:lnTo>
                    <a:pt x="121" y="564"/>
                  </a:lnTo>
                  <a:lnTo>
                    <a:pt x="124" y="560"/>
                  </a:lnTo>
                  <a:lnTo>
                    <a:pt x="133" y="549"/>
                  </a:lnTo>
                  <a:lnTo>
                    <a:pt x="137" y="541"/>
                  </a:lnTo>
                  <a:lnTo>
                    <a:pt x="138" y="534"/>
                  </a:lnTo>
                  <a:lnTo>
                    <a:pt x="138" y="527"/>
                  </a:lnTo>
                  <a:lnTo>
                    <a:pt x="140" y="518"/>
                  </a:lnTo>
                  <a:lnTo>
                    <a:pt x="140" y="516"/>
                  </a:lnTo>
                  <a:lnTo>
                    <a:pt x="140" y="513"/>
                  </a:lnTo>
                  <a:lnTo>
                    <a:pt x="138" y="511"/>
                  </a:lnTo>
                  <a:lnTo>
                    <a:pt x="134" y="507"/>
                  </a:lnTo>
                  <a:lnTo>
                    <a:pt x="132" y="500"/>
                  </a:lnTo>
                  <a:lnTo>
                    <a:pt x="126" y="494"/>
                  </a:lnTo>
                  <a:lnTo>
                    <a:pt x="122" y="489"/>
                  </a:lnTo>
                  <a:lnTo>
                    <a:pt x="119" y="488"/>
                  </a:lnTo>
                  <a:lnTo>
                    <a:pt x="108" y="488"/>
                  </a:lnTo>
                  <a:lnTo>
                    <a:pt x="98" y="483"/>
                  </a:lnTo>
                  <a:lnTo>
                    <a:pt x="91" y="483"/>
                  </a:lnTo>
                  <a:lnTo>
                    <a:pt x="83" y="472"/>
                  </a:lnTo>
                  <a:lnTo>
                    <a:pt x="74" y="468"/>
                  </a:lnTo>
                  <a:lnTo>
                    <a:pt x="70" y="465"/>
                  </a:lnTo>
                  <a:lnTo>
                    <a:pt x="59" y="464"/>
                  </a:lnTo>
                  <a:lnTo>
                    <a:pt x="54" y="464"/>
                  </a:lnTo>
                  <a:lnTo>
                    <a:pt x="52" y="460"/>
                  </a:lnTo>
                  <a:lnTo>
                    <a:pt x="50" y="458"/>
                  </a:lnTo>
                  <a:lnTo>
                    <a:pt x="48" y="453"/>
                  </a:lnTo>
                  <a:lnTo>
                    <a:pt x="43" y="448"/>
                  </a:lnTo>
                  <a:lnTo>
                    <a:pt x="38" y="442"/>
                  </a:lnTo>
                  <a:lnTo>
                    <a:pt x="36" y="438"/>
                  </a:lnTo>
                  <a:lnTo>
                    <a:pt x="35" y="433"/>
                  </a:lnTo>
                  <a:lnTo>
                    <a:pt x="40" y="426"/>
                  </a:lnTo>
                  <a:lnTo>
                    <a:pt x="37" y="421"/>
                  </a:lnTo>
                  <a:lnTo>
                    <a:pt x="37" y="406"/>
                  </a:lnTo>
                  <a:lnTo>
                    <a:pt x="35" y="400"/>
                  </a:lnTo>
                  <a:lnTo>
                    <a:pt x="28" y="394"/>
                  </a:lnTo>
                  <a:lnTo>
                    <a:pt x="26" y="387"/>
                  </a:lnTo>
                  <a:lnTo>
                    <a:pt x="26" y="379"/>
                  </a:lnTo>
                  <a:lnTo>
                    <a:pt x="19" y="368"/>
                  </a:lnTo>
                  <a:lnTo>
                    <a:pt x="15" y="358"/>
                  </a:lnTo>
                  <a:lnTo>
                    <a:pt x="13" y="347"/>
                  </a:lnTo>
                  <a:lnTo>
                    <a:pt x="12" y="338"/>
                  </a:lnTo>
                  <a:lnTo>
                    <a:pt x="0" y="314"/>
                  </a:lnTo>
                  <a:lnTo>
                    <a:pt x="4" y="309"/>
                  </a:lnTo>
                  <a:lnTo>
                    <a:pt x="4" y="304"/>
                  </a:lnTo>
                  <a:lnTo>
                    <a:pt x="7" y="297"/>
                  </a:lnTo>
                  <a:lnTo>
                    <a:pt x="4" y="291"/>
                  </a:lnTo>
                  <a:lnTo>
                    <a:pt x="6" y="285"/>
                  </a:lnTo>
                  <a:lnTo>
                    <a:pt x="5" y="280"/>
                  </a:lnTo>
                  <a:lnTo>
                    <a:pt x="11" y="274"/>
                  </a:lnTo>
                  <a:lnTo>
                    <a:pt x="11" y="271"/>
                  </a:lnTo>
                  <a:lnTo>
                    <a:pt x="13" y="262"/>
                  </a:lnTo>
                  <a:lnTo>
                    <a:pt x="16" y="259"/>
                  </a:lnTo>
                  <a:lnTo>
                    <a:pt x="19" y="255"/>
                  </a:lnTo>
                  <a:lnTo>
                    <a:pt x="19" y="250"/>
                  </a:lnTo>
                  <a:lnTo>
                    <a:pt x="26" y="248"/>
                  </a:lnTo>
                  <a:lnTo>
                    <a:pt x="31" y="245"/>
                  </a:lnTo>
                  <a:lnTo>
                    <a:pt x="34" y="240"/>
                  </a:lnTo>
                  <a:lnTo>
                    <a:pt x="36" y="236"/>
                  </a:lnTo>
                  <a:lnTo>
                    <a:pt x="42" y="228"/>
                  </a:lnTo>
                  <a:lnTo>
                    <a:pt x="47" y="220"/>
                  </a:lnTo>
                  <a:lnTo>
                    <a:pt x="53" y="212"/>
                  </a:lnTo>
                  <a:lnTo>
                    <a:pt x="53" y="203"/>
                  </a:lnTo>
                  <a:lnTo>
                    <a:pt x="61" y="202"/>
                  </a:lnTo>
                  <a:lnTo>
                    <a:pt x="67" y="197"/>
                  </a:lnTo>
                  <a:lnTo>
                    <a:pt x="73" y="189"/>
                  </a:lnTo>
                  <a:lnTo>
                    <a:pt x="76" y="182"/>
                  </a:lnTo>
                  <a:lnTo>
                    <a:pt x="70" y="179"/>
                  </a:lnTo>
                  <a:lnTo>
                    <a:pt x="70" y="176"/>
                  </a:lnTo>
                  <a:lnTo>
                    <a:pt x="66" y="170"/>
                  </a:lnTo>
                  <a:lnTo>
                    <a:pt x="58" y="164"/>
                  </a:lnTo>
                  <a:lnTo>
                    <a:pt x="52" y="156"/>
                  </a:lnTo>
                  <a:lnTo>
                    <a:pt x="50" y="152"/>
                  </a:lnTo>
                  <a:lnTo>
                    <a:pt x="50" y="148"/>
                  </a:lnTo>
                  <a:lnTo>
                    <a:pt x="48" y="143"/>
                  </a:lnTo>
                  <a:lnTo>
                    <a:pt x="50" y="136"/>
                  </a:lnTo>
                  <a:lnTo>
                    <a:pt x="50" y="130"/>
                  </a:lnTo>
                  <a:lnTo>
                    <a:pt x="50" y="124"/>
                  </a:lnTo>
                  <a:lnTo>
                    <a:pt x="56" y="117"/>
                  </a:lnTo>
                  <a:lnTo>
                    <a:pt x="58" y="112"/>
                  </a:lnTo>
                  <a:lnTo>
                    <a:pt x="59" y="102"/>
                  </a:lnTo>
                  <a:lnTo>
                    <a:pt x="61" y="96"/>
                  </a:lnTo>
                  <a:lnTo>
                    <a:pt x="64" y="94"/>
                  </a:lnTo>
                  <a:lnTo>
                    <a:pt x="65" y="87"/>
                  </a:lnTo>
                  <a:lnTo>
                    <a:pt x="68" y="82"/>
                  </a:lnTo>
                  <a:lnTo>
                    <a:pt x="68" y="77"/>
                  </a:lnTo>
                  <a:lnTo>
                    <a:pt x="65" y="72"/>
                  </a:lnTo>
                  <a:lnTo>
                    <a:pt x="62" y="64"/>
                  </a:lnTo>
                  <a:lnTo>
                    <a:pt x="58" y="60"/>
                  </a:lnTo>
                  <a:lnTo>
                    <a:pt x="53" y="54"/>
                  </a:lnTo>
                  <a:lnTo>
                    <a:pt x="50" y="42"/>
                  </a:lnTo>
                  <a:lnTo>
                    <a:pt x="44" y="41"/>
                  </a:lnTo>
                  <a:lnTo>
                    <a:pt x="42" y="39"/>
                  </a:lnTo>
                  <a:lnTo>
                    <a:pt x="35" y="11"/>
                  </a:lnTo>
                  <a:lnTo>
                    <a:pt x="32" y="0"/>
                  </a:lnTo>
                </a:path>
              </a:pathLst>
            </a:custGeom>
            <a:noFill/>
            <a:ln w="158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pl-PL"/>
            </a:p>
          </p:txBody>
        </p:sp>
        <p:sp>
          <p:nvSpPr>
            <p:cNvPr id="311" name="Freeform 106">
              <a:extLst>
                <a:ext uri="{FF2B5EF4-FFF2-40B4-BE49-F238E27FC236}">
                  <a16:creationId xmlns:a16="http://schemas.microsoft.com/office/drawing/2014/main" id="{E4521D1D-26DA-4758-E27A-12F0B67F1B3E}"/>
                </a:ext>
              </a:extLst>
            </p:cNvPr>
            <p:cNvSpPr>
              <a:spLocks/>
            </p:cNvSpPr>
            <p:nvPr/>
          </p:nvSpPr>
          <p:spPr bwMode="auto">
            <a:xfrm>
              <a:off x="1435" y="2381"/>
              <a:ext cx="372" cy="438"/>
            </a:xfrm>
            <a:custGeom>
              <a:avLst/>
              <a:gdLst>
                <a:gd name="T0" fmla="*/ 1 w 743"/>
                <a:gd name="T1" fmla="*/ 1 h 875"/>
                <a:gd name="T2" fmla="*/ 1 w 743"/>
                <a:gd name="T3" fmla="*/ 1 h 875"/>
                <a:gd name="T4" fmla="*/ 1 w 743"/>
                <a:gd name="T5" fmla="*/ 1 h 875"/>
                <a:gd name="T6" fmla="*/ 1 w 743"/>
                <a:gd name="T7" fmla="*/ 1 h 875"/>
                <a:gd name="T8" fmla="*/ 1 w 743"/>
                <a:gd name="T9" fmla="*/ 1 h 875"/>
                <a:gd name="T10" fmla="*/ 1 w 743"/>
                <a:gd name="T11" fmla="*/ 1 h 875"/>
                <a:gd name="T12" fmla="*/ 1 w 743"/>
                <a:gd name="T13" fmla="*/ 1 h 875"/>
                <a:gd name="T14" fmla="*/ 1 w 743"/>
                <a:gd name="T15" fmla="*/ 1 h 875"/>
                <a:gd name="T16" fmla="*/ 1 w 743"/>
                <a:gd name="T17" fmla="*/ 1 h 875"/>
                <a:gd name="T18" fmla="*/ 1 w 743"/>
                <a:gd name="T19" fmla="*/ 1 h 875"/>
                <a:gd name="T20" fmla="*/ 1 w 743"/>
                <a:gd name="T21" fmla="*/ 1 h 875"/>
                <a:gd name="T22" fmla="*/ 1 w 743"/>
                <a:gd name="T23" fmla="*/ 1 h 875"/>
                <a:gd name="T24" fmla="*/ 1 w 743"/>
                <a:gd name="T25" fmla="*/ 1 h 875"/>
                <a:gd name="T26" fmla="*/ 1 w 743"/>
                <a:gd name="T27" fmla="*/ 1 h 875"/>
                <a:gd name="T28" fmla="*/ 1 w 743"/>
                <a:gd name="T29" fmla="*/ 1 h 875"/>
                <a:gd name="T30" fmla="*/ 1 w 743"/>
                <a:gd name="T31" fmla="*/ 1 h 875"/>
                <a:gd name="T32" fmla="*/ 1 w 743"/>
                <a:gd name="T33" fmla="*/ 1 h 875"/>
                <a:gd name="T34" fmla="*/ 1 w 743"/>
                <a:gd name="T35" fmla="*/ 1 h 875"/>
                <a:gd name="T36" fmla="*/ 1 w 743"/>
                <a:gd name="T37" fmla="*/ 1 h 875"/>
                <a:gd name="T38" fmla="*/ 1 w 743"/>
                <a:gd name="T39" fmla="*/ 1 h 875"/>
                <a:gd name="T40" fmla="*/ 1 w 743"/>
                <a:gd name="T41" fmla="*/ 1 h 875"/>
                <a:gd name="T42" fmla="*/ 1 w 743"/>
                <a:gd name="T43" fmla="*/ 1 h 875"/>
                <a:gd name="T44" fmla="*/ 1 w 743"/>
                <a:gd name="T45" fmla="*/ 1 h 875"/>
                <a:gd name="T46" fmla="*/ 1 w 743"/>
                <a:gd name="T47" fmla="*/ 1 h 875"/>
                <a:gd name="T48" fmla="*/ 1 w 743"/>
                <a:gd name="T49" fmla="*/ 1 h 875"/>
                <a:gd name="T50" fmla="*/ 1 w 743"/>
                <a:gd name="T51" fmla="*/ 1 h 875"/>
                <a:gd name="T52" fmla="*/ 1 w 743"/>
                <a:gd name="T53" fmla="*/ 1 h 875"/>
                <a:gd name="T54" fmla="*/ 1 w 743"/>
                <a:gd name="T55" fmla="*/ 1 h 875"/>
                <a:gd name="T56" fmla="*/ 1 w 743"/>
                <a:gd name="T57" fmla="*/ 1 h 875"/>
                <a:gd name="T58" fmla="*/ 1 w 743"/>
                <a:gd name="T59" fmla="*/ 1 h 875"/>
                <a:gd name="T60" fmla="*/ 1 w 743"/>
                <a:gd name="T61" fmla="*/ 1 h 875"/>
                <a:gd name="T62" fmla="*/ 1 w 743"/>
                <a:gd name="T63" fmla="*/ 1 h 875"/>
                <a:gd name="T64" fmla="*/ 1 w 743"/>
                <a:gd name="T65" fmla="*/ 1 h 875"/>
                <a:gd name="T66" fmla="*/ 1 w 743"/>
                <a:gd name="T67" fmla="*/ 1 h 875"/>
                <a:gd name="T68" fmla="*/ 1 w 743"/>
                <a:gd name="T69" fmla="*/ 1 h 875"/>
                <a:gd name="T70" fmla="*/ 1 w 743"/>
                <a:gd name="T71" fmla="*/ 1 h 875"/>
                <a:gd name="T72" fmla="*/ 1 w 743"/>
                <a:gd name="T73" fmla="*/ 1 h 875"/>
                <a:gd name="T74" fmla="*/ 1 w 743"/>
                <a:gd name="T75" fmla="*/ 1 h 875"/>
                <a:gd name="T76" fmla="*/ 1 w 743"/>
                <a:gd name="T77" fmla="*/ 1 h 875"/>
                <a:gd name="T78" fmla="*/ 1 w 743"/>
                <a:gd name="T79" fmla="*/ 1 h 875"/>
                <a:gd name="T80" fmla="*/ 1 w 743"/>
                <a:gd name="T81" fmla="*/ 1 h 875"/>
                <a:gd name="T82" fmla="*/ 1 w 743"/>
                <a:gd name="T83" fmla="*/ 1 h 875"/>
                <a:gd name="T84" fmla="*/ 1 w 743"/>
                <a:gd name="T85" fmla="*/ 1 h 875"/>
                <a:gd name="T86" fmla="*/ 1 w 743"/>
                <a:gd name="T87" fmla="*/ 1 h 875"/>
                <a:gd name="T88" fmla="*/ 1 w 743"/>
                <a:gd name="T89" fmla="*/ 1 h 875"/>
                <a:gd name="T90" fmla="*/ 1 w 743"/>
                <a:gd name="T91" fmla="*/ 1 h 875"/>
                <a:gd name="T92" fmla="*/ 1 w 743"/>
                <a:gd name="T93" fmla="*/ 1 h 875"/>
                <a:gd name="T94" fmla="*/ 1 w 743"/>
                <a:gd name="T95" fmla="*/ 1 h 875"/>
                <a:gd name="T96" fmla="*/ 1 w 743"/>
                <a:gd name="T97" fmla="*/ 1 h 875"/>
                <a:gd name="T98" fmla="*/ 1 w 743"/>
                <a:gd name="T99" fmla="*/ 1 h 875"/>
                <a:gd name="T100" fmla="*/ 1 w 743"/>
                <a:gd name="T101" fmla="*/ 1 h 875"/>
                <a:gd name="T102" fmla="*/ 1 w 743"/>
                <a:gd name="T103" fmla="*/ 1 h 875"/>
                <a:gd name="T104" fmla="*/ 1 w 743"/>
                <a:gd name="T105" fmla="*/ 1 h 875"/>
                <a:gd name="T106" fmla="*/ 1 w 743"/>
                <a:gd name="T107" fmla="*/ 1 h 875"/>
                <a:gd name="T108" fmla="*/ 1 w 743"/>
                <a:gd name="T109" fmla="*/ 1 h 875"/>
                <a:gd name="T110" fmla="*/ 1 w 743"/>
                <a:gd name="T111" fmla="*/ 1 h 87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743"/>
                <a:gd name="T169" fmla="*/ 0 h 875"/>
                <a:gd name="T170" fmla="*/ 743 w 743"/>
                <a:gd name="T171" fmla="*/ 875 h 875"/>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743" h="875">
                  <a:moveTo>
                    <a:pt x="284" y="0"/>
                  </a:moveTo>
                  <a:lnTo>
                    <a:pt x="288" y="16"/>
                  </a:lnTo>
                  <a:lnTo>
                    <a:pt x="294" y="25"/>
                  </a:lnTo>
                  <a:lnTo>
                    <a:pt x="300" y="30"/>
                  </a:lnTo>
                  <a:lnTo>
                    <a:pt x="308" y="32"/>
                  </a:lnTo>
                  <a:lnTo>
                    <a:pt x="319" y="35"/>
                  </a:lnTo>
                  <a:lnTo>
                    <a:pt x="334" y="46"/>
                  </a:lnTo>
                  <a:lnTo>
                    <a:pt x="339" y="48"/>
                  </a:lnTo>
                  <a:lnTo>
                    <a:pt x="342" y="48"/>
                  </a:lnTo>
                  <a:lnTo>
                    <a:pt x="343" y="44"/>
                  </a:lnTo>
                  <a:lnTo>
                    <a:pt x="340" y="35"/>
                  </a:lnTo>
                  <a:lnTo>
                    <a:pt x="343" y="31"/>
                  </a:lnTo>
                  <a:lnTo>
                    <a:pt x="348" y="30"/>
                  </a:lnTo>
                  <a:lnTo>
                    <a:pt x="354" y="32"/>
                  </a:lnTo>
                  <a:lnTo>
                    <a:pt x="367" y="36"/>
                  </a:lnTo>
                  <a:lnTo>
                    <a:pt x="370" y="38"/>
                  </a:lnTo>
                  <a:lnTo>
                    <a:pt x="373" y="44"/>
                  </a:lnTo>
                  <a:lnTo>
                    <a:pt x="375" y="47"/>
                  </a:lnTo>
                  <a:lnTo>
                    <a:pt x="380" y="48"/>
                  </a:lnTo>
                  <a:lnTo>
                    <a:pt x="386" y="50"/>
                  </a:lnTo>
                  <a:lnTo>
                    <a:pt x="388" y="54"/>
                  </a:lnTo>
                  <a:lnTo>
                    <a:pt x="388" y="60"/>
                  </a:lnTo>
                  <a:lnTo>
                    <a:pt x="388" y="74"/>
                  </a:lnTo>
                  <a:lnTo>
                    <a:pt x="384" y="80"/>
                  </a:lnTo>
                  <a:lnTo>
                    <a:pt x="379" y="89"/>
                  </a:lnTo>
                  <a:lnTo>
                    <a:pt x="374" y="91"/>
                  </a:lnTo>
                  <a:lnTo>
                    <a:pt x="367" y="92"/>
                  </a:lnTo>
                  <a:lnTo>
                    <a:pt x="363" y="94"/>
                  </a:lnTo>
                  <a:lnTo>
                    <a:pt x="363" y="100"/>
                  </a:lnTo>
                  <a:lnTo>
                    <a:pt x="364" y="107"/>
                  </a:lnTo>
                  <a:lnTo>
                    <a:pt x="366" y="118"/>
                  </a:lnTo>
                  <a:lnTo>
                    <a:pt x="369" y="131"/>
                  </a:lnTo>
                  <a:lnTo>
                    <a:pt x="374" y="135"/>
                  </a:lnTo>
                  <a:lnTo>
                    <a:pt x="380" y="137"/>
                  </a:lnTo>
                  <a:lnTo>
                    <a:pt x="390" y="139"/>
                  </a:lnTo>
                  <a:lnTo>
                    <a:pt x="398" y="141"/>
                  </a:lnTo>
                  <a:lnTo>
                    <a:pt x="402" y="145"/>
                  </a:lnTo>
                  <a:lnTo>
                    <a:pt x="405" y="155"/>
                  </a:lnTo>
                  <a:lnTo>
                    <a:pt x="408" y="166"/>
                  </a:lnTo>
                  <a:lnTo>
                    <a:pt x="412" y="169"/>
                  </a:lnTo>
                  <a:lnTo>
                    <a:pt x="420" y="171"/>
                  </a:lnTo>
                  <a:lnTo>
                    <a:pt x="428" y="172"/>
                  </a:lnTo>
                  <a:lnTo>
                    <a:pt x="433" y="169"/>
                  </a:lnTo>
                  <a:lnTo>
                    <a:pt x="438" y="166"/>
                  </a:lnTo>
                  <a:lnTo>
                    <a:pt x="442" y="162"/>
                  </a:lnTo>
                  <a:lnTo>
                    <a:pt x="449" y="160"/>
                  </a:lnTo>
                  <a:lnTo>
                    <a:pt x="457" y="149"/>
                  </a:lnTo>
                  <a:lnTo>
                    <a:pt x="460" y="145"/>
                  </a:lnTo>
                  <a:lnTo>
                    <a:pt x="464" y="144"/>
                  </a:lnTo>
                  <a:lnTo>
                    <a:pt x="471" y="143"/>
                  </a:lnTo>
                  <a:lnTo>
                    <a:pt x="481" y="141"/>
                  </a:lnTo>
                  <a:lnTo>
                    <a:pt x="490" y="144"/>
                  </a:lnTo>
                  <a:lnTo>
                    <a:pt x="491" y="148"/>
                  </a:lnTo>
                  <a:lnTo>
                    <a:pt x="495" y="157"/>
                  </a:lnTo>
                  <a:lnTo>
                    <a:pt x="497" y="161"/>
                  </a:lnTo>
                  <a:lnTo>
                    <a:pt x="497" y="163"/>
                  </a:lnTo>
                  <a:lnTo>
                    <a:pt x="500" y="163"/>
                  </a:lnTo>
                  <a:lnTo>
                    <a:pt x="502" y="179"/>
                  </a:lnTo>
                  <a:lnTo>
                    <a:pt x="505" y="179"/>
                  </a:lnTo>
                  <a:lnTo>
                    <a:pt x="505" y="189"/>
                  </a:lnTo>
                  <a:lnTo>
                    <a:pt x="507" y="195"/>
                  </a:lnTo>
                  <a:lnTo>
                    <a:pt x="497" y="198"/>
                  </a:lnTo>
                  <a:lnTo>
                    <a:pt x="501" y="205"/>
                  </a:lnTo>
                  <a:lnTo>
                    <a:pt x="503" y="207"/>
                  </a:lnTo>
                  <a:lnTo>
                    <a:pt x="500" y="210"/>
                  </a:lnTo>
                  <a:lnTo>
                    <a:pt x="500" y="211"/>
                  </a:lnTo>
                  <a:lnTo>
                    <a:pt x="503" y="214"/>
                  </a:lnTo>
                  <a:lnTo>
                    <a:pt x="500" y="220"/>
                  </a:lnTo>
                  <a:lnTo>
                    <a:pt x="500" y="224"/>
                  </a:lnTo>
                  <a:lnTo>
                    <a:pt x="501" y="225"/>
                  </a:lnTo>
                  <a:lnTo>
                    <a:pt x="505" y="225"/>
                  </a:lnTo>
                  <a:lnTo>
                    <a:pt x="506" y="227"/>
                  </a:lnTo>
                  <a:lnTo>
                    <a:pt x="509" y="230"/>
                  </a:lnTo>
                  <a:lnTo>
                    <a:pt x="508" y="236"/>
                  </a:lnTo>
                  <a:lnTo>
                    <a:pt x="505" y="237"/>
                  </a:lnTo>
                  <a:lnTo>
                    <a:pt x="501" y="237"/>
                  </a:lnTo>
                  <a:lnTo>
                    <a:pt x="501" y="239"/>
                  </a:lnTo>
                  <a:lnTo>
                    <a:pt x="505" y="239"/>
                  </a:lnTo>
                  <a:lnTo>
                    <a:pt x="506" y="239"/>
                  </a:lnTo>
                  <a:lnTo>
                    <a:pt x="507" y="242"/>
                  </a:lnTo>
                  <a:lnTo>
                    <a:pt x="505" y="242"/>
                  </a:lnTo>
                  <a:lnTo>
                    <a:pt x="496" y="246"/>
                  </a:lnTo>
                  <a:lnTo>
                    <a:pt x="491" y="248"/>
                  </a:lnTo>
                  <a:lnTo>
                    <a:pt x="489" y="249"/>
                  </a:lnTo>
                  <a:lnTo>
                    <a:pt x="487" y="256"/>
                  </a:lnTo>
                  <a:lnTo>
                    <a:pt x="483" y="263"/>
                  </a:lnTo>
                  <a:lnTo>
                    <a:pt x="483" y="269"/>
                  </a:lnTo>
                  <a:lnTo>
                    <a:pt x="484" y="273"/>
                  </a:lnTo>
                  <a:lnTo>
                    <a:pt x="488" y="268"/>
                  </a:lnTo>
                  <a:lnTo>
                    <a:pt x="491" y="268"/>
                  </a:lnTo>
                  <a:lnTo>
                    <a:pt x="515" y="273"/>
                  </a:lnTo>
                  <a:lnTo>
                    <a:pt x="519" y="269"/>
                  </a:lnTo>
                  <a:lnTo>
                    <a:pt x="523" y="269"/>
                  </a:lnTo>
                  <a:lnTo>
                    <a:pt x="526" y="273"/>
                  </a:lnTo>
                  <a:lnTo>
                    <a:pt x="527" y="274"/>
                  </a:lnTo>
                  <a:lnTo>
                    <a:pt x="529" y="274"/>
                  </a:lnTo>
                  <a:lnTo>
                    <a:pt x="530" y="278"/>
                  </a:lnTo>
                  <a:lnTo>
                    <a:pt x="538" y="286"/>
                  </a:lnTo>
                  <a:lnTo>
                    <a:pt x="543" y="286"/>
                  </a:lnTo>
                  <a:lnTo>
                    <a:pt x="553" y="284"/>
                  </a:lnTo>
                  <a:lnTo>
                    <a:pt x="554" y="291"/>
                  </a:lnTo>
                  <a:lnTo>
                    <a:pt x="561" y="300"/>
                  </a:lnTo>
                  <a:lnTo>
                    <a:pt x="561" y="304"/>
                  </a:lnTo>
                  <a:lnTo>
                    <a:pt x="560" y="318"/>
                  </a:lnTo>
                  <a:lnTo>
                    <a:pt x="574" y="308"/>
                  </a:lnTo>
                  <a:lnTo>
                    <a:pt x="581" y="299"/>
                  </a:lnTo>
                  <a:lnTo>
                    <a:pt x="589" y="280"/>
                  </a:lnTo>
                  <a:lnTo>
                    <a:pt x="596" y="261"/>
                  </a:lnTo>
                  <a:lnTo>
                    <a:pt x="601" y="252"/>
                  </a:lnTo>
                  <a:lnTo>
                    <a:pt x="605" y="250"/>
                  </a:lnTo>
                  <a:lnTo>
                    <a:pt x="609" y="250"/>
                  </a:lnTo>
                  <a:lnTo>
                    <a:pt x="613" y="252"/>
                  </a:lnTo>
                  <a:lnTo>
                    <a:pt x="614" y="257"/>
                  </a:lnTo>
                  <a:lnTo>
                    <a:pt x="616" y="260"/>
                  </a:lnTo>
                  <a:lnTo>
                    <a:pt x="627" y="260"/>
                  </a:lnTo>
                  <a:lnTo>
                    <a:pt x="632" y="260"/>
                  </a:lnTo>
                  <a:lnTo>
                    <a:pt x="641" y="267"/>
                  </a:lnTo>
                  <a:lnTo>
                    <a:pt x="651" y="274"/>
                  </a:lnTo>
                  <a:lnTo>
                    <a:pt x="662" y="281"/>
                  </a:lnTo>
                  <a:lnTo>
                    <a:pt x="676" y="285"/>
                  </a:lnTo>
                  <a:lnTo>
                    <a:pt x="677" y="287"/>
                  </a:lnTo>
                  <a:lnTo>
                    <a:pt x="677" y="290"/>
                  </a:lnTo>
                  <a:lnTo>
                    <a:pt x="673" y="296"/>
                  </a:lnTo>
                  <a:lnTo>
                    <a:pt x="671" y="299"/>
                  </a:lnTo>
                  <a:lnTo>
                    <a:pt x="673" y="303"/>
                  </a:lnTo>
                  <a:lnTo>
                    <a:pt x="676" y="306"/>
                  </a:lnTo>
                  <a:lnTo>
                    <a:pt x="693" y="315"/>
                  </a:lnTo>
                  <a:lnTo>
                    <a:pt x="701" y="318"/>
                  </a:lnTo>
                  <a:lnTo>
                    <a:pt x="706" y="324"/>
                  </a:lnTo>
                  <a:lnTo>
                    <a:pt x="707" y="329"/>
                  </a:lnTo>
                  <a:lnTo>
                    <a:pt x="707" y="335"/>
                  </a:lnTo>
                  <a:lnTo>
                    <a:pt x="707" y="340"/>
                  </a:lnTo>
                  <a:lnTo>
                    <a:pt x="714" y="343"/>
                  </a:lnTo>
                  <a:lnTo>
                    <a:pt x="718" y="346"/>
                  </a:lnTo>
                  <a:lnTo>
                    <a:pt x="719" y="352"/>
                  </a:lnTo>
                  <a:lnTo>
                    <a:pt x="720" y="367"/>
                  </a:lnTo>
                  <a:lnTo>
                    <a:pt x="717" y="388"/>
                  </a:lnTo>
                  <a:lnTo>
                    <a:pt x="717" y="393"/>
                  </a:lnTo>
                  <a:lnTo>
                    <a:pt x="720" y="398"/>
                  </a:lnTo>
                  <a:lnTo>
                    <a:pt x="724" y="401"/>
                  </a:lnTo>
                  <a:lnTo>
                    <a:pt x="732" y="404"/>
                  </a:lnTo>
                  <a:lnTo>
                    <a:pt x="743" y="401"/>
                  </a:lnTo>
                  <a:lnTo>
                    <a:pt x="735" y="410"/>
                  </a:lnTo>
                  <a:lnTo>
                    <a:pt x="732" y="415"/>
                  </a:lnTo>
                  <a:lnTo>
                    <a:pt x="724" y="419"/>
                  </a:lnTo>
                  <a:lnTo>
                    <a:pt x="714" y="427"/>
                  </a:lnTo>
                  <a:lnTo>
                    <a:pt x="710" y="431"/>
                  </a:lnTo>
                  <a:lnTo>
                    <a:pt x="705" y="446"/>
                  </a:lnTo>
                  <a:lnTo>
                    <a:pt x="702" y="459"/>
                  </a:lnTo>
                  <a:lnTo>
                    <a:pt x="704" y="474"/>
                  </a:lnTo>
                  <a:lnTo>
                    <a:pt x="702" y="478"/>
                  </a:lnTo>
                  <a:lnTo>
                    <a:pt x="700" y="488"/>
                  </a:lnTo>
                  <a:lnTo>
                    <a:pt x="682" y="505"/>
                  </a:lnTo>
                  <a:lnTo>
                    <a:pt x="676" y="514"/>
                  </a:lnTo>
                  <a:lnTo>
                    <a:pt x="670" y="524"/>
                  </a:lnTo>
                  <a:lnTo>
                    <a:pt x="664" y="530"/>
                  </a:lnTo>
                  <a:lnTo>
                    <a:pt x="651" y="534"/>
                  </a:lnTo>
                  <a:lnTo>
                    <a:pt x="643" y="537"/>
                  </a:lnTo>
                  <a:lnTo>
                    <a:pt x="639" y="541"/>
                  </a:lnTo>
                  <a:lnTo>
                    <a:pt x="639" y="546"/>
                  </a:lnTo>
                  <a:lnTo>
                    <a:pt x="645" y="568"/>
                  </a:lnTo>
                  <a:lnTo>
                    <a:pt x="641" y="567"/>
                  </a:lnTo>
                  <a:lnTo>
                    <a:pt x="638" y="568"/>
                  </a:lnTo>
                  <a:lnTo>
                    <a:pt x="635" y="571"/>
                  </a:lnTo>
                  <a:lnTo>
                    <a:pt x="631" y="572"/>
                  </a:lnTo>
                  <a:lnTo>
                    <a:pt x="628" y="571"/>
                  </a:lnTo>
                  <a:lnTo>
                    <a:pt x="626" y="570"/>
                  </a:lnTo>
                  <a:lnTo>
                    <a:pt x="625" y="567"/>
                  </a:lnTo>
                  <a:lnTo>
                    <a:pt x="621" y="556"/>
                  </a:lnTo>
                  <a:lnTo>
                    <a:pt x="613" y="549"/>
                  </a:lnTo>
                  <a:lnTo>
                    <a:pt x="610" y="541"/>
                  </a:lnTo>
                  <a:lnTo>
                    <a:pt x="601" y="537"/>
                  </a:lnTo>
                  <a:lnTo>
                    <a:pt x="598" y="536"/>
                  </a:lnTo>
                  <a:lnTo>
                    <a:pt x="596" y="534"/>
                  </a:lnTo>
                  <a:lnTo>
                    <a:pt x="590" y="529"/>
                  </a:lnTo>
                  <a:lnTo>
                    <a:pt x="591" y="522"/>
                  </a:lnTo>
                  <a:lnTo>
                    <a:pt x="589" y="517"/>
                  </a:lnTo>
                  <a:lnTo>
                    <a:pt x="587" y="510"/>
                  </a:lnTo>
                  <a:lnTo>
                    <a:pt x="581" y="504"/>
                  </a:lnTo>
                  <a:lnTo>
                    <a:pt x="578" y="504"/>
                  </a:lnTo>
                  <a:lnTo>
                    <a:pt x="575" y="502"/>
                  </a:lnTo>
                  <a:lnTo>
                    <a:pt x="573" y="501"/>
                  </a:lnTo>
                  <a:lnTo>
                    <a:pt x="569" y="501"/>
                  </a:lnTo>
                  <a:lnTo>
                    <a:pt x="560" y="504"/>
                  </a:lnTo>
                  <a:lnTo>
                    <a:pt x="555" y="507"/>
                  </a:lnTo>
                  <a:lnTo>
                    <a:pt x="553" y="507"/>
                  </a:lnTo>
                  <a:lnTo>
                    <a:pt x="549" y="508"/>
                  </a:lnTo>
                  <a:lnTo>
                    <a:pt x="549" y="511"/>
                  </a:lnTo>
                  <a:lnTo>
                    <a:pt x="549" y="512"/>
                  </a:lnTo>
                  <a:lnTo>
                    <a:pt x="544" y="513"/>
                  </a:lnTo>
                  <a:lnTo>
                    <a:pt x="543" y="512"/>
                  </a:lnTo>
                  <a:lnTo>
                    <a:pt x="542" y="511"/>
                  </a:lnTo>
                  <a:lnTo>
                    <a:pt x="542" y="502"/>
                  </a:lnTo>
                  <a:lnTo>
                    <a:pt x="542" y="486"/>
                  </a:lnTo>
                  <a:lnTo>
                    <a:pt x="544" y="466"/>
                  </a:lnTo>
                  <a:lnTo>
                    <a:pt x="551" y="439"/>
                  </a:lnTo>
                  <a:lnTo>
                    <a:pt x="547" y="439"/>
                  </a:lnTo>
                  <a:lnTo>
                    <a:pt x="539" y="446"/>
                  </a:lnTo>
                  <a:lnTo>
                    <a:pt x="526" y="448"/>
                  </a:lnTo>
                  <a:lnTo>
                    <a:pt x="521" y="447"/>
                  </a:lnTo>
                  <a:lnTo>
                    <a:pt x="518" y="448"/>
                  </a:lnTo>
                  <a:lnTo>
                    <a:pt x="515" y="448"/>
                  </a:lnTo>
                  <a:lnTo>
                    <a:pt x="517" y="446"/>
                  </a:lnTo>
                  <a:lnTo>
                    <a:pt x="517" y="445"/>
                  </a:lnTo>
                  <a:lnTo>
                    <a:pt x="515" y="441"/>
                  </a:lnTo>
                  <a:lnTo>
                    <a:pt x="509" y="441"/>
                  </a:lnTo>
                  <a:lnTo>
                    <a:pt x="505" y="441"/>
                  </a:lnTo>
                  <a:lnTo>
                    <a:pt x="502" y="442"/>
                  </a:lnTo>
                  <a:lnTo>
                    <a:pt x="493" y="439"/>
                  </a:lnTo>
                  <a:lnTo>
                    <a:pt x="490" y="441"/>
                  </a:lnTo>
                  <a:lnTo>
                    <a:pt x="484" y="439"/>
                  </a:lnTo>
                  <a:lnTo>
                    <a:pt x="483" y="435"/>
                  </a:lnTo>
                  <a:lnTo>
                    <a:pt x="476" y="434"/>
                  </a:lnTo>
                  <a:lnTo>
                    <a:pt x="473" y="433"/>
                  </a:lnTo>
                  <a:lnTo>
                    <a:pt x="467" y="424"/>
                  </a:lnTo>
                  <a:lnTo>
                    <a:pt x="466" y="421"/>
                  </a:lnTo>
                  <a:lnTo>
                    <a:pt x="460" y="422"/>
                  </a:lnTo>
                  <a:lnTo>
                    <a:pt x="454" y="422"/>
                  </a:lnTo>
                  <a:lnTo>
                    <a:pt x="447" y="421"/>
                  </a:lnTo>
                  <a:lnTo>
                    <a:pt x="444" y="424"/>
                  </a:lnTo>
                  <a:lnTo>
                    <a:pt x="439" y="421"/>
                  </a:lnTo>
                  <a:lnTo>
                    <a:pt x="440" y="416"/>
                  </a:lnTo>
                  <a:lnTo>
                    <a:pt x="440" y="410"/>
                  </a:lnTo>
                  <a:lnTo>
                    <a:pt x="440" y="404"/>
                  </a:lnTo>
                  <a:lnTo>
                    <a:pt x="436" y="394"/>
                  </a:lnTo>
                  <a:lnTo>
                    <a:pt x="427" y="397"/>
                  </a:lnTo>
                  <a:lnTo>
                    <a:pt x="423" y="397"/>
                  </a:lnTo>
                  <a:lnTo>
                    <a:pt x="417" y="399"/>
                  </a:lnTo>
                  <a:lnTo>
                    <a:pt x="416" y="394"/>
                  </a:lnTo>
                  <a:lnTo>
                    <a:pt x="412" y="397"/>
                  </a:lnTo>
                  <a:lnTo>
                    <a:pt x="409" y="399"/>
                  </a:lnTo>
                  <a:lnTo>
                    <a:pt x="406" y="397"/>
                  </a:lnTo>
                  <a:lnTo>
                    <a:pt x="404" y="397"/>
                  </a:lnTo>
                  <a:lnTo>
                    <a:pt x="403" y="397"/>
                  </a:lnTo>
                  <a:lnTo>
                    <a:pt x="400" y="399"/>
                  </a:lnTo>
                  <a:lnTo>
                    <a:pt x="397" y="401"/>
                  </a:lnTo>
                  <a:lnTo>
                    <a:pt x="392" y="406"/>
                  </a:lnTo>
                  <a:lnTo>
                    <a:pt x="388" y="411"/>
                  </a:lnTo>
                  <a:lnTo>
                    <a:pt x="388" y="413"/>
                  </a:lnTo>
                  <a:lnTo>
                    <a:pt x="390" y="417"/>
                  </a:lnTo>
                  <a:lnTo>
                    <a:pt x="393" y="423"/>
                  </a:lnTo>
                  <a:lnTo>
                    <a:pt x="398" y="427"/>
                  </a:lnTo>
                  <a:lnTo>
                    <a:pt x="402" y="429"/>
                  </a:lnTo>
                  <a:lnTo>
                    <a:pt x="411" y="430"/>
                  </a:lnTo>
                  <a:lnTo>
                    <a:pt x="415" y="428"/>
                  </a:lnTo>
                  <a:lnTo>
                    <a:pt x="416" y="425"/>
                  </a:lnTo>
                  <a:lnTo>
                    <a:pt x="420" y="427"/>
                  </a:lnTo>
                  <a:lnTo>
                    <a:pt x="421" y="430"/>
                  </a:lnTo>
                  <a:lnTo>
                    <a:pt x="420" y="435"/>
                  </a:lnTo>
                  <a:lnTo>
                    <a:pt x="415" y="439"/>
                  </a:lnTo>
                  <a:lnTo>
                    <a:pt x="408" y="441"/>
                  </a:lnTo>
                  <a:lnTo>
                    <a:pt x="400" y="436"/>
                  </a:lnTo>
                  <a:lnTo>
                    <a:pt x="397" y="442"/>
                  </a:lnTo>
                  <a:lnTo>
                    <a:pt x="396" y="443"/>
                  </a:lnTo>
                  <a:lnTo>
                    <a:pt x="392" y="443"/>
                  </a:lnTo>
                  <a:lnTo>
                    <a:pt x="394" y="452"/>
                  </a:lnTo>
                  <a:lnTo>
                    <a:pt x="397" y="463"/>
                  </a:lnTo>
                  <a:lnTo>
                    <a:pt x="397" y="470"/>
                  </a:lnTo>
                  <a:lnTo>
                    <a:pt x="399" y="471"/>
                  </a:lnTo>
                  <a:lnTo>
                    <a:pt x="400" y="472"/>
                  </a:lnTo>
                  <a:lnTo>
                    <a:pt x="400" y="474"/>
                  </a:lnTo>
                  <a:lnTo>
                    <a:pt x="399" y="474"/>
                  </a:lnTo>
                  <a:lnTo>
                    <a:pt x="393" y="474"/>
                  </a:lnTo>
                  <a:lnTo>
                    <a:pt x="390" y="477"/>
                  </a:lnTo>
                  <a:lnTo>
                    <a:pt x="387" y="481"/>
                  </a:lnTo>
                  <a:lnTo>
                    <a:pt x="388" y="483"/>
                  </a:lnTo>
                  <a:lnTo>
                    <a:pt x="390" y="486"/>
                  </a:lnTo>
                  <a:lnTo>
                    <a:pt x="388" y="488"/>
                  </a:lnTo>
                  <a:lnTo>
                    <a:pt x="388" y="489"/>
                  </a:lnTo>
                  <a:lnTo>
                    <a:pt x="385" y="488"/>
                  </a:lnTo>
                  <a:lnTo>
                    <a:pt x="384" y="486"/>
                  </a:lnTo>
                  <a:lnTo>
                    <a:pt x="381" y="488"/>
                  </a:lnTo>
                  <a:lnTo>
                    <a:pt x="378" y="487"/>
                  </a:lnTo>
                  <a:lnTo>
                    <a:pt x="374" y="487"/>
                  </a:lnTo>
                  <a:lnTo>
                    <a:pt x="370" y="486"/>
                  </a:lnTo>
                  <a:lnTo>
                    <a:pt x="366" y="484"/>
                  </a:lnTo>
                  <a:lnTo>
                    <a:pt x="364" y="487"/>
                  </a:lnTo>
                  <a:lnTo>
                    <a:pt x="360" y="496"/>
                  </a:lnTo>
                  <a:lnTo>
                    <a:pt x="360" y="500"/>
                  </a:lnTo>
                  <a:lnTo>
                    <a:pt x="355" y="504"/>
                  </a:lnTo>
                  <a:lnTo>
                    <a:pt x="352" y="500"/>
                  </a:lnTo>
                  <a:lnTo>
                    <a:pt x="349" y="498"/>
                  </a:lnTo>
                  <a:lnTo>
                    <a:pt x="343" y="494"/>
                  </a:lnTo>
                  <a:lnTo>
                    <a:pt x="340" y="494"/>
                  </a:lnTo>
                  <a:lnTo>
                    <a:pt x="338" y="494"/>
                  </a:lnTo>
                  <a:lnTo>
                    <a:pt x="336" y="495"/>
                  </a:lnTo>
                  <a:lnTo>
                    <a:pt x="333" y="499"/>
                  </a:lnTo>
                  <a:lnTo>
                    <a:pt x="331" y="506"/>
                  </a:lnTo>
                  <a:lnTo>
                    <a:pt x="328" y="508"/>
                  </a:lnTo>
                  <a:lnTo>
                    <a:pt x="327" y="510"/>
                  </a:lnTo>
                  <a:lnTo>
                    <a:pt x="325" y="510"/>
                  </a:lnTo>
                  <a:lnTo>
                    <a:pt x="324" y="510"/>
                  </a:lnTo>
                  <a:lnTo>
                    <a:pt x="319" y="507"/>
                  </a:lnTo>
                  <a:lnTo>
                    <a:pt x="319" y="519"/>
                  </a:lnTo>
                  <a:lnTo>
                    <a:pt x="320" y="536"/>
                  </a:lnTo>
                  <a:lnTo>
                    <a:pt x="316" y="537"/>
                  </a:lnTo>
                  <a:lnTo>
                    <a:pt x="316" y="540"/>
                  </a:lnTo>
                  <a:lnTo>
                    <a:pt x="318" y="543"/>
                  </a:lnTo>
                  <a:lnTo>
                    <a:pt x="315" y="550"/>
                  </a:lnTo>
                  <a:lnTo>
                    <a:pt x="310" y="550"/>
                  </a:lnTo>
                  <a:lnTo>
                    <a:pt x="310" y="553"/>
                  </a:lnTo>
                  <a:lnTo>
                    <a:pt x="307" y="558"/>
                  </a:lnTo>
                  <a:lnTo>
                    <a:pt x="303" y="560"/>
                  </a:lnTo>
                  <a:lnTo>
                    <a:pt x="303" y="570"/>
                  </a:lnTo>
                  <a:lnTo>
                    <a:pt x="296" y="573"/>
                  </a:lnTo>
                  <a:lnTo>
                    <a:pt x="302" y="580"/>
                  </a:lnTo>
                  <a:lnTo>
                    <a:pt x="306" y="580"/>
                  </a:lnTo>
                  <a:lnTo>
                    <a:pt x="307" y="582"/>
                  </a:lnTo>
                  <a:lnTo>
                    <a:pt x="309" y="588"/>
                  </a:lnTo>
                  <a:lnTo>
                    <a:pt x="310" y="597"/>
                  </a:lnTo>
                  <a:lnTo>
                    <a:pt x="309" y="603"/>
                  </a:lnTo>
                  <a:lnTo>
                    <a:pt x="298" y="608"/>
                  </a:lnTo>
                  <a:lnTo>
                    <a:pt x="295" y="614"/>
                  </a:lnTo>
                  <a:lnTo>
                    <a:pt x="294" y="617"/>
                  </a:lnTo>
                  <a:lnTo>
                    <a:pt x="294" y="621"/>
                  </a:lnTo>
                  <a:lnTo>
                    <a:pt x="296" y="632"/>
                  </a:lnTo>
                  <a:lnTo>
                    <a:pt x="296" y="638"/>
                  </a:lnTo>
                  <a:lnTo>
                    <a:pt x="294" y="643"/>
                  </a:lnTo>
                  <a:lnTo>
                    <a:pt x="290" y="649"/>
                  </a:lnTo>
                  <a:lnTo>
                    <a:pt x="289" y="653"/>
                  </a:lnTo>
                  <a:lnTo>
                    <a:pt x="289" y="656"/>
                  </a:lnTo>
                  <a:lnTo>
                    <a:pt x="285" y="665"/>
                  </a:lnTo>
                  <a:lnTo>
                    <a:pt x="289" y="686"/>
                  </a:lnTo>
                  <a:lnTo>
                    <a:pt x="291" y="702"/>
                  </a:lnTo>
                  <a:lnTo>
                    <a:pt x="283" y="702"/>
                  </a:lnTo>
                  <a:lnTo>
                    <a:pt x="250" y="708"/>
                  </a:lnTo>
                  <a:lnTo>
                    <a:pt x="232" y="727"/>
                  </a:lnTo>
                  <a:lnTo>
                    <a:pt x="213" y="731"/>
                  </a:lnTo>
                  <a:lnTo>
                    <a:pt x="203" y="727"/>
                  </a:lnTo>
                  <a:lnTo>
                    <a:pt x="203" y="730"/>
                  </a:lnTo>
                  <a:lnTo>
                    <a:pt x="204" y="731"/>
                  </a:lnTo>
                  <a:lnTo>
                    <a:pt x="203" y="733"/>
                  </a:lnTo>
                  <a:lnTo>
                    <a:pt x="204" y="739"/>
                  </a:lnTo>
                  <a:lnTo>
                    <a:pt x="205" y="740"/>
                  </a:lnTo>
                  <a:lnTo>
                    <a:pt x="207" y="742"/>
                  </a:lnTo>
                  <a:lnTo>
                    <a:pt x="209" y="751"/>
                  </a:lnTo>
                  <a:lnTo>
                    <a:pt x="209" y="763"/>
                  </a:lnTo>
                  <a:lnTo>
                    <a:pt x="210" y="769"/>
                  </a:lnTo>
                  <a:lnTo>
                    <a:pt x="209" y="778"/>
                  </a:lnTo>
                  <a:lnTo>
                    <a:pt x="204" y="779"/>
                  </a:lnTo>
                  <a:lnTo>
                    <a:pt x="205" y="782"/>
                  </a:lnTo>
                  <a:lnTo>
                    <a:pt x="204" y="785"/>
                  </a:lnTo>
                  <a:lnTo>
                    <a:pt x="187" y="786"/>
                  </a:lnTo>
                  <a:lnTo>
                    <a:pt x="187" y="794"/>
                  </a:lnTo>
                  <a:lnTo>
                    <a:pt x="183" y="796"/>
                  </a:lnTo>
                  <a:lnTo>
                    <a:pt x="183" y="799"/>
                  </a:lnTo>
                  <a:lnTo>
                    <a:pt x="181" y="803"/>
                  </a:lnTo>
                  <a:lnTo>
                    <a:pt x="179" y="804"/>
                  </a:lnTo>
                  <a:lnTo>
                    <a:pt x="177" y="804"/>
                  </a:lnTo>
                  <a:lnTo>
                    <a:pt x="177" y="806"/>
                  </a:lnTo>
                  <a:lnTo>
                    <a:pt x="177" y="816"/>
                  </a:lnTo>
                  <a:lnTo>
                    <a:pt x="174" y="817"/>
                  </a:lnTo>
                  <a:lnTo>
                    <a:pt x="174" y="820"/>
                  </a:lnTo>
                  <a:lnTo>
                    <a:pt x="177" y="823"/>
                  </a:lnTo>
                  <a:lnTo>
                    <a:pt x="177" y="826"/>
                  </a:lnTo>
                  <a:lnTo>
                    <a:pt x="175" y="832"/>
                  </a:lnTo>
                  <a:lnTo>
                    <a:pt x="171" y="839"/>
                  </a:lnTo>
                  <a:lnTo>
                    <a:pt x="169" y="840"/>
                  </a:lnTo>
                  <a:lnTo>
                    <a:pt x="167" y="839"/>
                  </a:lnTo>
                  <a:lnTo>
                    <a:pt x="162" y="832"/>
                  </a:lnTo>
                  <a:lnTo>
                    <a:pt x="153" y="832"/>
                  </a:lnTo>
                  <a:lnTo>
                    <a:pt x="155" y="837"/>
                  </a:lnTo>
                  <a:lnTo>
                    <a:pt x="155" y="839"/>
                  </a:lnTo>
                  <a:lnTo>
                    <a:pt x="146" y="851"/>
                  </a:lnTo>
                  <a:lnTo>
                    <a:pt x="144" y="855"/>
                  </a:lnTo>
                  <a:lnTo>
                    <a:pt x="143" y="858"/>
                  </a:lnTo>
                  <a:lnTo>
                    <a:pt x="132" y="875"/>
                  </a:lnTo>
                  <a:lnTo>
                    <a:pt x="131" y="875"/>
                  </a:lnTo>
                  <a:lnTo>
                    <a:pt x="127" y="869"/>
                  </a:lnTo>
                  <a:lnTo>
                    <a:pt x="125" y="869"/>
                  </a:lnTo>
                  <a:lnTo>
                    <a:pt x="122" y="874"/>
                  </a:lnTo>
                  <a:lnTo>
                    <a:pt x="120" y="856"/>
                  </a:lnTo>
                  <a:lnTo>
                    <a:pt x="121" y="852"/>
                  </a:lnTo>
                  <a:lnTo>
                    <a:pt x="123" y="850"/>
                  </a:lnTo>
                  <a:lnTo>
                    <a:pt x="123" y="847"/>
                  </a:lnTo>
                  <a:lnTo>
                    <a:pt x="109" y="835"/>
                  </a:lnTo>
                  <a:lnTo>
                    <a:pt x="97" y="820"/>
                  </a:lnTo>
                  <a:lnTo>
                    <a:pt x="86" y="811"/>
                  </a:lnTo>
                  <a:lnTo>
                    <a:pt x="45" y="782"/>
                  </a:lnTo>
                  <a:lnTo>
                    <a:pt x="41" y="778"/>
                  </a:lnTo>
                  <a:lnTo>
                    <a:pt x="39" y="779"/>
                  </a:lnTo>
                  <a:lnTo>
                    <a:pt x="38" y="779"/>
                  </a:lnTo>
                  <a:lnTo>
                    <a:pt x="37" y="780"/>
                  </a:lnTo>
                  <a:lnTo>
                    <a:pt x="36" y="781"/>
                  </a:lnTo>
                  <a:lnTo>
                    <a:pt x="36" y="782"/>
                  </a:lnTo>
                  <a:lnTo>
                    <a:pt x="38" y="788"/>
                  </a:lnTo>
                  <a:lnTo>
                    <a:pt x="37" y="790"/>
                  </a:lnTo>
                  <a:lnTo>
                    <a:pt x="36" y="791"/>
                  </a:lnTo>
                  <a:lnTo>
                    <a:pt x="33" y="792"/>
                  </a:lnTo>
                  <a:lnTo>
                    <a:pt x="25" y="790"/>
                  </a:lnTo>
                  <a:lnTo>
                    <a:pt x="26" y="786"/>
                  </a:lnTo>
                  <a:lnTo>
                    <a:pt x="21" y="781"/>
                  </a:lnTo>
                  <a:lnTo>
                    <a:pt x="18" y="784"/>
                  </a:lnTo>
                  <a:lnTo>
                    <a:pt x="13" y="779"/>
                  </a:lnTo>
                  <a:lnTo>
                    <a:pt x="6" y="778"/>
                  </a:lnTo>
                  <a:lnTo>
                    <a:pt x="1" y="776"/>
                  </a:lnTo>
                  <a:lnTo>
                    <a:pt x="0" y="776"/>
                  </a:lnTo>
                </a:path>
              </a:pathLst>
            </a:custGeom>
            <a:noFill/>
            <a:ln w="158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pl-PL"/>
            </a:p>
          </p:txBody>
        </p:sp>
        <p:sp>
          <p:nvSpPr>
            <p:cNvPr id="312" name="Freeform 107">
              <a:extLst>
                <a:ext uri="{FF2B5EF4-FFF2-40B4-BE49-F238E27FC236}">
                  <a16:creationId xmlns:a16="http://schemas.microsoft.com/office/drawing/2014/main" id="{7DFBBA35-49E8-C9F6-DC03-0F4445753173}"/>
                </a:ext>
              </a:extLst>
            </p:cNvPr>
            <p:cNvSpPr>
              <a:spLocks/>
            </p:cNvSpPr>
            <p:nvPr/>
          </p:nvSpPr>
          <p:spPr bwMode="auto">
            <a:xfrm>
              <a:off x="910" y="768"/>
              <a:ext cx="1022" cy="1312"/>
            </a:xfrm>
            <a:custGeom>
              <a:avLst/>
              <a:gdLst>
                <a:gd name="T0" fmla="*/ 1 w 2044"/>
                <a:gd name="T1" fmla="*/ 1 h 2623"/>
                <a:gd name="T2" fmla="*/ 1 w 2044"/>
                <a:gd name="T3" fmla="*/ 1 h 2623"/>
                <a:gd name="T4" fmla="*/ 1 w 2044"/>
                <a:gd name="T5" fmla="*/ 1 h 2623"/>
                <a:gd name="T6" fmla="*/ 1 w 2044"/>
                <a:gd name="T7" fmla="*/ 1 h 2623"/>
                <a:gd name="T8" fmla="*/ 1 w 2044"/>
                <a:gd name="T9" fmla="*/ 1 h 2623"/>
                <a:gd name="T10" fmla="*/ 1 w 2044"/>
                <a:gd name="T11" fmla="*/ 1 h 2623"/>
                <a:gd name="T12" fmla="*/ 1 w 2044"/>
                <a:gd name="T13" fmla="*/ 1 h 2623"/>
                <a:gd name="T14" fmla="*/ 1 w 2044"/>
                <a:gd name="T15" fmla="*/ 1 h 2623"/>
                <a:gd name="T16" fmla="*/ 1 w 2044"/>
                <a:gd name="T17" fmla="*/ 1 h 2623"/>
                <a:gd name="T18" fmla="*/ 1 w 2044"/>
                <a:gd name="T19" fmla="*/ 1 h 2623"/>
                <a:gd name="T20" fmla="*/ 1 w 2044"/>
                <a:gd name="T21" fmla="*/ 1 h 2623"/>
                <a:gd name="T22" fmla="*/ 1 w 2044"/>
                <a:gd name="T23" fmla="*/ 1 h 2623"/>
                <a:gd name="T24" fmla="*/ 1 w 2044"/>
                <a:gd name="T25" fmla="*/ 1 h 2623"/>
                <a:gd name="T26" fmla="*/ 1 w 2044"/>
                <a:gd name="T27" fmla="*/ 1 h 2623"/>
                <a:gd name="T28" fmla="*/ 1 w 2044"/>
                <a:gd name="T29" fmla="*/ 1 h 2623"/>
                <a:gd name="T30" fmla="*/ 1 w 2044"/>
                <a:gd name="T31" fmla="*/ 1 h 2623"/>
                <a:gd name="T32" fmla="*/ 1 w 2044"/>
                <a:gd name="T33" fmla="*/ 1 h 2623"/>
                <a:gd name="T34" fmla="*/ 1 w 2044"/>
                <a:gd name="T35" fmla="*/ 1 h 2623"/>
                <a:gd name="T36" fmla="*/ 1 w 2044"/>
                <a:gd name="T37" fmla="*/ 1 h 2623"/>
                <a:gd name="T38" fmla="*/ 1 w 2044"/>
                <a:gd name="T39" fmla="*/ 1 h 2623"/>
                <a:gd name="T40" fmla="*/ 1 w 2044"/>
                <a:gd name="T41" fmla="*/ 1 h 2623"/>
                <a:gd name="T42" fmla="*/ 1 w 2044"/>
                <a:gd name="T43" fmla="*/ 1 h 2623"/>
                <a:gd name="T44" fmla="*/ 1 w 2044"/>
                <a:gd name="T45" fmla="*/ 1 h 2623"/>
                <a:gd name="T46" fmla="*/ 1 w 2044"/>
                <a:gd name="T47" fmla="*/ 1 h 2623"/>
                <a:gd name="T48" fmla="*/ 1 w 2044"/>
                <a:gd name="T49" fmla="*/ 1 h 2623"/>
                <a:gd name="T50" fmla="*/ 1 w 2044"/>
                <a:gd name="T51" fmla="*/ 1 h 2623"/>
                <a:gd name="T52" fmla="*/ 1 w 2044"/>
                <a:gd name="T53" fmla="*/ 1 h 2623"/>
                <a:gd name="T54" fmla="*/ 1 w 2044"/>
                <a:gd name="T55" fmla="*/ 1 h 2623"/>
                <a:gd name="T56" fmla="*/ 1 w 2044"/>
                <a:gd name="T57" fmla="*/ 1 h 2623"/>
                <a:gd name="T58" fmla="*/ 1 w 2044"/>
                <a:gd name="T59" fmla="*/ 1 h 2623"/>
                <a:gd name="T60" fmla="*/ 1 w 2044"/>
                <a:gd name="T61" fmla="*/ 1 h 2623"/>
                <a:gd name="T62" fmla="*/ 1 w 2044"/>
                <a:gd name="T63" fmla="*/ 1 h 2623"/>
                <a:gd name="T64" fmla="*/ 1 w 2044"/>
                <a:gd name="T65" fmla="*/ 1 h 2623"/>
                <a:gd name="T66" fmla="*/ 1 w 2044"/>
                <a:gd name="T67" fmla="*/ 1 h 2623"/>
                <a:gd name="T68" fmla="*/ 1 w 2044"/>
                <a:gd name="T69" fmla="*/ 1 h 2623"/>
                <a:gd name="T70" fmla="*/ 1 w 2044"/>
                <a:gd name="T71" fmla="*/ 1 h 2623"/>
                <a:gd name="T72" fmla="*/ 1 w 2044"/>
                <a:gd name="T73" fmla="*/ 1 h 2623"/>
                <a:gd name="T74" fmla="*/ 1 w 2044"/>
                <a:gd name="T75" fmla="*/ 1 h 2623"/>
                <a:gd name="T76" fmla="*/ 1 w 2044"/>
                <a:gd name="T77" fmla="*/ 1 h 2623"/>
                <a:gd name="T78" fmla="*/ 1 w 2044"/>
                <a:gd name="T79" fmla="*/ 1 h 2623"/>
                <a:gd name="T80" fmla="*/ 1 w 2044"/>
                <a:gd name="T81" fmla="*/ 1 h 2623"/>
                <a:gd name="T82" fmla="*/ 1 w 2044"/>
                <a:gd name="T83" fmla="*/ 1 h 2623"/>
                <a:gd name="T84" fmla="*/ 1 w 2044"/>
                <a:gd name="T85" fmla="*/ 1 h 2623"/>
                <a:gd name="T86" fmla="*/ 1 w 2044"/>
                <a:gd name="T87" fmla="*/ 1 h 2623"/>
                <a:gd name="T88" fmla="*/ 1 w 2044"/>
                <a:gd name="T89" fmla="*/ 1 h 2623"/>
                <a:gd name="T90" fmla="*/ 1 w 2044"/>
                <a:gd name="T91" fmla="*/ 1 h 2623"/>
                <a:gd name="T92" fmla="*/ 1 w 2044"/>
                <a:gd name="T93" fmla="*/ 1 h 2623"/>
                <a:gd name="T94" fmla="*/ 1 w 2044"/>
                <a:gd name="T95" fmla="*/ 1 h 2623"/>
                <a:gd name="T96" fmla="*/ 1 w 2044"/>
                <a:gd name="T97" fmla="*/ 1 h 2623"/>
                <a:gd name="T98" fmla="*/ 1 w 2044"/>
                <a:gd name="T99" fmla="*/ 1 h 2623"/>
                <a:gd name="T100" fmla="*/ 1 w 2044"/>
                <a:gd name="T101" fmla="*/ 1 h 2623"/>
                <a:gd name="T102" fmla="*/ 1 w 2044"/>
                <a:gd name="T103" fmla="*/ 1 h 2623"/>
                <a:gd name="T104" fmla="*/ 1 w 2044"/>
                <a:gd name="T105" fmla="*/ 1 h 2623"/>
                <a:gd name="T106" fmla="*/ 1 w 2044"/>
                <a:gd name="T107" fmla="*/ 1 h 2623"/>
                <a:gd name="T108" fmla="*/ 1 w 2044"/>
                <a:gd name="T109" fmla="*/ 1 h 2623"/>
                <a:gd name="T110" fmla="*/ 1 w 2044"/>
                <a:gd name="T111" fmla="*/ 1 h 2623"/>
                <a:gd name="T112" fmla="*/ 1 w 2044"/>
                <a:gd name="T113" fmla="*/ 1 h 2623"/>
                <a:gd name="T114" fmla="*/ 1 w 2044"/>
                <a:gd name="T115" fmla="*/ 1 h 2623"/>
                <a:gd name="T116" fmla="*/ 1 w 2044"/>
                <a:gd name="T117" fmla="*/ 1 h 2623"/>
                <a:gd name="T118" fmla="*/ 1 w 2044"/>
                <a:gd name="T119" fmla="*/ 1 h 2623"/>
                <a:gd name="T120" fmla="*/ 1 w 2044"/>
                <a:gd name="T121" fmla="*/ 1 h 2623"/>
                <a:gd name="T122" fmla="*/ 1 w 2044"/>
                <a:gd name="T123" fmla="*/ 1 h 262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044"/>
                <a:gd name="T187" fmla="*/ 0 h 2623"/>
                <a:gd name="T188" fmla="*/ 2044 w 2044"/>
                <a:gd name="T189" fmla="*/ 2623 h 2623"/>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044" h="2623">
                  <a:moveTo>
                    <a:pt x="1681" y="1446"/>
                  </a:moveTo>
                  <a:lnTo>
                    <a:pt x="1687" y="1428"/>
                  </a:lnTo>
                  <a:lnTo>
                    <a:pt x="1691" y="1410"/>
                  </a:lnTo>
                  <a:lnTo>
                    <a:pt x="1700" y="1416"/>
                  </a:lnTo>
                  <a:lnTo>
                    <a:pt x="1712" y="1423"/>
                  </a:lnTo>
                  <a:lnTo>
                    <a:pt x="1715" y="1427"/>
                  </a:lnTo>
                  <a:lnTo>
                    <a:pt x="1720" y="1434"/>
                  </a:lnTo>
                  <a:lnTo>
                    <a:pt x="1730" y="1431"/>
                  </a:lnTo>
                  <a:lnTo>
                    <a:pt x="1737" y="1427"/>
                  </a:lnTo>
                  <a:lnTo>
                    <a:pt x="1742" y="1424"/>
                  </a:lnTo>
                  <a:lnTo>
                    <a:pt x="1749" y="1421"/>
                  </a:lnTo>
                  <a:lnTo>
                    <a:pt x="1757" y="1419"/>
                  </a:lnTo>
                  <a:lnTo>
                    <a:pt x="1773" y="1418"/>
                  </a:lnTo>
                  <a:lnTo>
                    <a:pt x="1780" y="1418"/>
                  </a:lnTo>
                  <a:lnTo>
                    <a:pt x="1782" y="1416"/>
                  </a:lnTo>
                  <a:lnTo>
                    <a:pt x="1785" y="1415"/>
                  </a:lnTo>
                  <a:lnTo>
                    <a:pt x="1788" y="1416"/>
                  </a:lnTo>
                  <a:lnTo>
                    <a:pt x="1792" y="1416"/>
                  </a:lnTo>
                  <a:lnTo>
                    <a:pt x="1796" y="1415"/>
                  </a:lnTo>
                  <a:lnTo>
                    <a:pt x="1800" y="1415"/>
                  </a:lnTo>
                  <a:lnTo>
                    <a:pt x="1811" y="1413"/>
                  </a:lnTo>
                  <a:lnTo>
                    <a:pt x="1812" y="1412"/>
                  </a:lnTo>
                  <a:lnTo>
                    <a:pt x="1816" y="1411"/>
                  </a:lnTo>
                  <a:lnTo>
                    <a:pt x="1822" y="1411"/>
                  </a:lnTo>
                  <a:lnTo>
                    <a:pt x="1828" y="1412"/>
                  </a:lnTo>
                  <a:lnTo>
                    <a:pt x="1832" y="1411"/>
                  </a:lnTo>
                  <a:lnTo>
                    <a:pt x="1835" y="1409"/>
                  </a:lnTo>
                  <a:lnTo>
                    <a:pt x="1838" y="1406"/>
                  </a:lnTo>
                  <a:lnTo>
                    <a:pt x="1839" y="1401"/>
                  </a:lnTo>
                  <a:lnTo>
                    <a:pt x="1842" y="1399"/>
                  </a:lnTo>
                  <a:lnTo>
                    <a:pt x="1853" y="1385"/>
                  </a:lnTo>
                  <a:lnTo>
                    <a:pt x="1856" y="1374"/>
                  </a:lnTo>
                  <a:lnTo>
                    <a:pt x="1866" y="1359"/>
                  </a:lnTo>
                  <a:lnTo>
                    <a:pt x="1869" y="1364"/>
                  </a:lnTo>
                  <a:lnTo>
                    <a:pt x="1877" y="1366"/>
                  </a:lnTo>
                  <a:lnTo>
                    <a:pt x="1882" y="1359"/>
                  </a:lnTo>
                  <a:lnTo>
                    <a:pt x="1884" y="1357"/>
                  </a:lnTo>
                  <a:lnTo>
                    <a:pt x="1886" y="1348"/>
                  </a:lnTo>
                  <a:lnTo>
                    <a:pt x="1878" y="1342"/>
                  </a:lnTo>
                  <a:lnTo>
                    <a:pt x="1880" y="1327"/>
                  </a:lnTo>
                  <a:lnTo>
                    <a:pt x="1882" y="1318"/>
                  </a:lnTo>
                  <a:lnTo>
                    <a:pt x="1883" y="1309"/>
                  </a:lnTo>
                  <a:lnTo>
                    <a:pt x="1884" y="1304"/>
                  </a:lnTo>
                  <a:lnTo>
                    <a:pt x="1886" y="1300"/>
                  </a:lnTo>
                  <a:lnTo>
                    <a:pt x="1887" y="1298"/>
                  </a:lnTo>
                  <a:lnTo>
                    <a:pt x="1889" y="1298"/>
                  </a:lnTo>
                  <a:lnTo>
                    <a:pt x="1892" y="1298"/>
                  </a:lnTo>
                  <a:lnTo>
                    <a:pt x="1893" y="1298"/>
                  </a:lnTo>
                  <a:lnTo>
                    <a:pt x="1895" y="1293"/>
                  </a:lnTo>
                  <a:lnTo>
                    <a:pt x="1896" y="1287"/>
                  </a:lnTo>
                  <a:lnTo>
                    <a:pt x="1896" y="1285"/>
                  </a:lnTo>
                  <a:lnTo>
                    <a:pt x="1894" y="1280"/>
                  </a:lnTo>
                  <a:lnTo>
                    <a:pt x="1893" y="1274"/>
                  </a:lnTo>
                  <a:lnTo>
                    <a:pt x="1892" y="1268"/>
                  </a:lnTo>
                  <a:lnTo>
                    <a:pt x="1892" y="1263"/>
                  </a:lnTo>
                  <a:lnTo>
                    <a:pt x="1893" y="1261"/>
                  </a:lnTo>
                  <a:lnTo>
                    <a:pt x="1893" y="1255"/>
                  </a:lnTo>
                  <a:lnTo>
                    <a:pt x="1898" y="1250"/>
                  </a:lnTo>
                  <a:lnTo>
                    <a:pt x="1899" y="1246"/>
                  </a:lnTo>
                  <a:lnTo>
                    <a:pt x="1901" y="1241"/>
                  </a:lnTo>
                  <a:lnTo>
                    <a:pt x="1904" y="1235"/>
                  </a:lnTo>
                  <a:lnTo>
                    <a:pt x="1906" y="1231"/>
                  </a:lnTo>
                  <a:lnTo>
                    <a:pt x="1904" y="1223"/>
                  </a:lnTo>
                  <a:lnTo>
                    <a:pt x="1913" y="1220"/>
                  </a:lnTo>
                  <a:lnTo>
                    <a:pt x="1917" y="1216"/>
                  </a:lnTo>
                  <a:lnTo>
                    <a:pt x="1919" y="1215"/>
                  </a:lnTo>
                  <a:lnTo>
                    <a:pt x="1928" y="1214"/>
                  </a:lnTo>
                  <a:lnTo>
                    <a:pt x="1934" y="1213"/>
                  </a:lnTo>
                  <a:lnTo>
                    <a:pt x="1938" y="1211"/>
                  </a:lnTo>
                  <a:lnTo>
                    <a:pt x="1942" y="1210"/>
                  </a:lnTo>
                  <a:lnTo>
                    <a:pt x="1946" y="1209"/>
                  </a:lnTo>
                  <a:lnTo>
                    <a:pt x="1946" y="1207"/>
                  </a:lnTo>
                  <a:lnTo>
                    <a:pt x="1943" y="1202"/>
                  </a:lnTo>
                  <a:lnTo>
                    <a:pt x="1946" y="1199"/>
                  </a:lnTo>
                  <a:lnTo>
                    <a:pt x="1950" y="1197"/>
                  </a:lnTo>
                  <a:lnTo>
                    <a:pt x="1953" y="1199"/>
                  </a:lnTo>
                  <a:lnTo>
                    <a:pt x="1957" y="1208"/>
                  </a:lnTo>
                  <a:lnTo>
                    <a:pt x="1963" y="1219"/>
                  </a:lnTo>
                  <a:lnTo>
                    <a:pt x="1967" y="1216"/>
                  </a:lnTo>
                  <a:lnTo>
                    <a:pt x="1971" y="1213"/>
                  </a:lnTo>
                  <a:lnTo>
                    <a:pt x="1972" y="1209"/>
                  </a:lnTo>
                  <a:lnTo>
                    <a:pt x="1971" y="1204"/>
                  </a:lnTo>
                  <a:lnTo>
                    <a:pt x="1973" y="1199"/>
                  </a:lnTo>
                  <a:lnTo>
                    <a:pt x="1977" y="1193"/>
                  </a:lnTo>
                  <a:lnTo>
                    <a:pt x="1981" y="1185"/>
                  </a:lnTo>
                  <a:lnTo>
                    <a:pt x="1984" y="1186"/>
                  </a:lnTo>
                  <a:lnTo>
                    <a:pt x="1993" y="1179"/>
                  </a:lnTo>
                  <a:lnTo>
                    <a:pt x="1998" y="1177"/>
                  </a:lnTo>
                  <a:lnTo>
                    <a:pt x="1997" y="1172"/>
                  </a:lnTo>
                  <a:lnTo>
                    <a:pt x="1997" y="1166"/>
                  </a:lnTo>
                  <a:lnTo>
                    <a:pt x="1993" y="1155"/>
                  </a:lnTo>
                  <a:lnTo>
                    <a:pt x="1990" y="1142"/>
                  </a:lnTo>
                  <a:lnTo>
                    <a:pt x="1987" y="1131"/>
                  </a:lnTo>
                  <a:lnTo>
                    <a:pt x="1986" y="1115"/>
                  </a:lnTo>
                  <a:lnTo>
                    <a:pt x="1984" y="1107"/>
                  </a:lnTo>
                  <a:lnTo>
                    <a:pt x="1981" y="1100"/>
                  </a:lnTo>
                  <a:lnTo>
                    <a:pt x="1981" y="1092"/>
                  </a:lnTo>
                  <a:lnTo>
                    <a:pt x="1968" y="1060"/>
                  </a:lnTo>
                  <a:lnTo>
                    <a:pt x="1972" y="1058"/>
                  </a:lnTo>
                  <a:lnTo>
                    <a:pt x="1987" y="1047"/>
                  </a:lnTo>
                  <a:lnTo>
                    <a:pt x="1998" y="1040"/>
                  </a:lnTo>
                  <a:lnTo>
                    <a:pt x="2001" y="1034"/>
                  </a:lnTo>
                  <a:lnTo>
                    <a:pt x="2005" y="1026"/>
                  </a:lnTo>
                  <a:lnTo>
                    <a:pt x="2013" y="1022"/>
                  </a:lnTo>
                  <a:lnTo>
                    <a:pt x="2017" y="1017"/>
                  </a:lnTo>
                  <a:lnTo>
                    <a:pt x="2020" y="1012"/>
                  </a:lnTo>
                  <a:lnTo>
                    <a:pt x="2020" y="1008"/>
                  </a:lnTo>
                  <a:lnTo>
                    <a:pt x="2022" y="1001"/>
                  </a:lnTo>
                  <a:lnTo>
                    <a:pt x="2026" y="991"/>
                  </a:lnTo>
                  <a:lnTo>
                    <a:pt x="2022" y="990"/>
                  </a:lnTo>
                  <a:lnTo>
                    <a:pt x="2022" y="984"/>
                  </a:lnTo>
                  <a:lnTo>
                    <a:pt x="2020" y="985"/>
                  </a:lnTo>
                  <a:lnTo>
                    <a:pt x="2009" y="989"/>
                  </a:lnTo>
                  <a:lnTo>
                    <a:pt x="2003" y="987"/>
                  </a:lnTo>
                  <a:lnTo>
                    <a:pt x="2001" y="984"/>
                  </a:lnTo>
                  <a:lnTo>
                    <a:pt x="1999" y="981"/>
                  </a:lnTo>
                  <a:lnTo>
                    <a:pt x="1998" y="976"/>
                  </a:lnTo>
                  <a:lnTo>
                    <a:pt x="1997" y="972"/>
                  </a:lnTo>
                  <a:lnTo>
                    <a:pt x="1998" y="969"/>
                  </a:lnTo>
                  <a:lnTo>
                    <a:pt x="1999" y="966"/>
                  </a:lnTo>
                  <a:lnTo>
                    <a:pt x="1997" y="963"/>
                  </a:lnTo>
                  <a:lnTo>
                    <a:pt x="1991" y="961"/>
                  </a:lnTo>
                  <a:lnTo>
                    <a:pt x="1987" y="955"/>
                  </a:lnTo>
                  <a:lnTo>
                    <a:pt x="1983" y="951"/>
                  </a:lnTo>
                  <a:lnTo>
                    <a:pt x="1978" y="949"/>
                  </a:lnTo>
                  <a:lnTo>
                    <a:pt x="1974" y="948"/>
                  </a:lnTo>
                  <a:lnTo>
                    <a:pt x="1973" y="948"/>
                  </a:lnTo>
                  <a:lnTo>
                    <a:pt x="1971" y="951"/>
                  </a:lnTo>
                  <a:lnTo>
                    <a:pt x="1968" y="947"/>
                  </a:lnTo>
                  <a:lnTo>
                    <a:pt x="1968" y="943"/>
                  </a:lnTo>
                  <a:lnTo>
                    <a:pt x="1969" y="943"/>
                  </a:lnTo>
                  <a:lnTo>
                    <a:pt x="1972" y="943"/>
                  </a:lnTo>
                  <a:lnTo>
                    <a:pt x="1971" y="942"/>
                  </a:lnTo>
                  <a:lnTo>
                    <a:pt x="1969" y="940"/>
                  </a:lnTo>
                  <a:lnTo>
                    <a:pt x="1969" y="936"/>
                  </a:lnTo>
                  <a:lnTo>
                    <a:pt x="1968" y="931"/>
                  </a:lnTo>
                  <a:lnTo>
                    <a:pt x="1967" y="925"/>
                  </a:lnTo>
                  <a:lnTo>
                    <a:pt x="1965" y="924"/>
                  </a:lnTo>
                  <a:lnTo>
                    <a:pt x="1962" y="923"/>
                  </a:lnTo>
                  <a:lnTo>
                    <a:pt x="1961" y="922"/>
                  </a:lnTo>
                  <a:lnTo>
                    <a:pt x="1963" y="919"/>
                  </a:lnTo>
                  <a:lnTo>
                    <a:pt x="1969" y="915"/>
                  </a:lnTo>
                  <a:lnTo>
                    <a:pt x="1969" y="903"/>
                  </a:lnTo>
                  <a:lnTo>
                    <a:pt x="1975" y="899"/>
                  </a:lnTo>
                  <a:lnTo>
                    <a:pt x="1981" y="897"/>
                  </a:lnTo>
                  <a:lnTo>
                    <a:pt x="1984" y="894"/>
                  </a:lnTo>
                  <a:lnTo>
                    <a:pt x="1984" y="893"/>
                  </a:lnTo>
                  <a:lnTo>
                    <a:pt x="1981" y="887"/>
                  </a:lnTo>
                  <a:lnTo>
                    <a:pt x="1981" y="886"/>
                  </a:lnTo>
                  <a:lnTo>
                    <a:pt x="1983" y="885"/>
                  </a:lnTo>
                  <a:lnTo>
                    <a:pt x="1985" y="886"/>
                  </a:lnTo>
                  <a:lnTo>
                    <a:pt x="1987" y="889"/>
                  </a:lnTo>
                  <a:lnTo>
                    <a:pt x="1989" y="889"/>
                  </a:lnTo>
                  <a:lnTo>
                    <a:pt x="1990" y="888"/>
                  </a:lnTo>
                  <a:lnTo>
                    <a:pt x="1995" y="891"/>
                  </a:lnTo>
                  <a:lnTo>
                    <a:pt x="2004" y="891"/>
                  </a:lnTo>
                  <a:lnTo>
                    <a:pt x="2017" y="891"/>
                  </a:lnTo>
                  <a:lnTo>
                    <a:pt x="2032" y="889"/>
                  </a:lnTo>
                  <a:lnTo>
                    <a:pt x="2038" y="892"/>
                  </a:lnTo>
                  <a:lnTo>
                    <a:pt x="2040" y="892"/>
                  </a:lnTo>
                  <a:lnTo>
                    <a:pt x="2041" y="888"/>
                  </a:lnTo>
                  <a:lnTo>
                    <a:pt x="2044" y="881"/>
                  </a:lnTo>
                  <a:lnTo>
                    <a:pt x="2044" y="874"/>
                  </a:lnTo>
                  <a:lnTo>
                    <a:pt x="2044" y="865"/>
                  </a:lnTo>
                  <a:lnTo>
                    <a:pt x="2044" y="850"/>
                  </a:lnTo>
                  <a:lnTo>
                    <a:pt x="2041" y="850"/>
                  </a:lnTo>
                  <a:lnTo>
                    <a:pt x="2039" y="851"/>
                  </a:lnTo>
                  <a:lnTo>
                    <a:pt x="2027" y="848"/>
                  </a:lnTo>
                  <a:lnTo>
                    <a:pt x="2023" y="846"/>
                  </a:lnTo>
                  <a:lnTo>
                    <a:pt x="2021" y="842"/>
                  </a:lnTo>
                  <a:lnTo>
                    <a:pt x="2019" y="841"/>
                  </a:lnTo>
                  <a:lnTo>
                    <a:pt x="2020" y="842"/>
                  </a:lnTo>
                  <a:lnTo>
                    <a:pt x="2019" y="841"/>
                  </a:lnTo>
                  <a:lnTo>
                    <a:pt x="2017" y="842"/>
                  </a:lnTo>
                  <a:lnTo>
                    <a:pt x="2011" y="839"/>
                  </a:lnTo>
                  <a:lnTo>
                    <a:pt x="1998" y="828"/>
                  </a:lnTo>
                  <a:lnTo>
                    <a:pt x="1998" y="826"/>
                  </a:lnTo>
                  <a:lnTo>
                    <a:pt x="1996" y="824"/>
                  </a:lnTo>
                  <a:lnTo>
                    <a:pt x="1991" y="826"/>
                  </a:lnTo>
                  <a:lnTo>
                    <a:pt x="1989" y="824"/>
                  </a:lnTo>
                  <a:lnTo>
                    <a:pt x="1985" y="821"/>
                  </a:lnTo>
                  <a:lnTo>
                    <a:pt x="1965" y="802"/>
                  </a:lnTo>
                  <a:lnTo>
                    <a:pt x="1957" y="796"/>
                  </a:lnTo>
                  <a:lnTo>
                    <a:pt x="1956" y="794"/>
                  </a:lnTo>
                  <a:lnTo>
                    <a:pt x="1957" y="793"/>
                  </a:lnTo>
                  <a:lnTo>
                    <a:pt x="1961" y="793"/>
                  </a:lnTo>
                  <a:lnTo>
                    <a:pt x="1963" y="793"/>
                  </a:lnTo>
                  <a:lnTo>
                    <a:pt x="1965" y="793"/>
                  </a:lnTo>
                  <a:lnTo>
                    <a:pt x="1966" y="786"/>
                  </a:lnTo>
                  <a:lnTo>
                    <a:pt x="1966" y="779"/>
                  </a:lnTo>
                  <a:lnTo>
                    <a:pt x="1965" y="774"/>
                  </a:lnTo>
                  <a:lnTo>
                    <a:pt x="1965" y="768"/>
                  </a:lnTo>
                  <a:lnTo>
                    <a:pt x="1962" y="762"/>
                  </a:lnTo>
                  <a:lnTo>
                    <a:pt x="1957" y="759"/>
                  </a:lnTo>
                  <a:lnTo>
                    <a:pt x="1950" y="756"/>
                  </a:lnTo>
                  <a:lnTo>
                    <a:pt x="1946" y="752"/>
                  </a:lnTo>
                  <a:lnTo>
                    <a:pt x="1941" y="752"/>
                  </a:lnTo>
                  <a:lnTo>
                    <a:pt x="1941" y="751"/>
                  </a:lnTo>
                  <a:lnTo>
                    <a:pt x="1938" y="744"/>
                  </a:lnTo>
                  <a:lnTo>
                    <a:pt x="1937" y="733"/>
                  </a:lnTo>
                  <a:lnTo>
                    <a:pt x="1928" y="739"/>
                  </a:lnTo>
                  <a:lnTo>
                    <a:pt x="1926" y="739"/>
                  </a:lnTo>
                  <a:lnTo>
                    <a:pt x="1924" y="737"/>
                  </a:lnTo>
                  <a:lnTo>
                    <a:pt x="1924" y="733"/>
                  </a:lnTo>
                  <a:lnTo>
                    <a:pt x="1923" y="731"/>
                  </a:lnTo>
                  <a:lnTo>
                    <a:pt x="1922" y="727"/>
                  </a:lnTo>
                  <a:lnTo>
                    <a:pt x="1919" y="725"/>
                  </a:lnTo>
                  <a:lnTo>
                    <a:pt x="1917" y="726"/>
                  </a:lnTo>
                  <a:lnTo>
                    <a:pt x="1919" y="729"/>
                  </a:lnTo>
                  <a:lnTo>
                    <a:pt x="1920" y="732"/>
                  </a:lnTo>
                  <a:lnTo>
                    <a:pt x="1918" y="733"/>
                  </a:lnTo>
                  <a:lnTo>
                    <a:pt x="1917" y="735"/>
                  </a:lnTo>
                  <a:lnTo>
                    <a:pt x="1914" y="740"/>
                  </a:lnTo>
                  <a:lnTo>
                    <a:pt x="1914" y="741"/>
                  </a:lnTo>
                  <a:lnTo>
                    <a:pt x="1918" y="745"/>
                  </a:lnTo>
                  <a:lnTo>
                    <a:pt x="1918" y="747"/>
                  </a:lnTo>
                  <a:lnTo>
                    <a:pt x="1913" y="750"/>
                  </a:lnTo>
                  <a:lnTo>
                    <a:pt x="1910" y="746"/>
                  </a:lnTo>
                  <a:lnTo>
                    <a:pt x="1911" y="744"/>
                  </a:lnTo>
                  <a:lnTo>
                    <a:pt x="1910" y="741"/>
                  </a:lnTo>
                  <a:lnTo>
                    <a:pt x="1907" y="738"/>
                  </a:lnTo>
                  <a:lnTo>
                    <a:pt x="1908" y="733"/>
                  </a:lnTo>
                  <a:lnTo>
                    <a:pt x="1907" y="729"/>
                  </a:lnTo>
                  <a:lnTo>
                    <a:pt x="1907" y="728"/>
                  </a:lnTo>
                  <a:lnTo>
                    <a:pt x="1907" y="725"/>
                  </a:lnTo>
                  <a:lnTo>
                    <a:pt x="1906" y="723"/>
                  </a:lnTo>
                  <a:lnTo>
                    <a:pt x="1904" y="723"/>
                  </a:lnTo>
                  <a:lnTo>
                    <a:pt x="1904" y="722"/>
                  </a:lnTo>
                  <a:lnTo>
                    <a:pt x="1906" y="721"/>
                  </a:lnTo>
                  <a:lnTo>
                    <a:pt x="1906" y="719"/>
                  </a:lnTo>
                  <a:lnTo>
                    <a:pt x="1902" y="717"/>
                  </a:lnTo>
                  <a:lnTo>
                    <a:pt x="1899" y="716"/>
                  </a:lnTo>
                  <a:lnTo>
                    <a:pt x="1896" y="713"/>
                  </a:lnTo>
                  <a:lnTo>
                    <a:pt x="1896" y="710"/>
                  </a:lnTo>
                  <a:lnTo>
                    <a:pt x="1894" y="708"/>
                  </a:lnTo>
                  <a:lnTo>
                    <a:pt x="1893" y="705"/>
                  </a:lnTo>
                  <a:lnTo>
                    <a:pt x="1894" y="701"/>
                  </a:lnTo>
                  <a:lnTo>
                    <a:pt x="1898" y="697"/>
                  </a:lnTo>
                  <a:lnTo>
                    <a:pt x="1898" y="693"/>
                  </a:lnTo>
                  <a:lnTo>
                    <a:pt x="1899" y="689"/>
                  </a:lnTo>
                  <a:lnTo>
                    <a:pt x="1901" y="686"/>
                  </a:lnTo>
                  <a:lnTo>
                    <a:pt x="1901" y="684"/>
                  </a:lnTo>
                  <a:lnTo>
                    <a:pt x="1900" y="678"/>
                  </a:lnTo>
                  <a:lnTo>
                    <a:pt x="1899" y="669"/>
                  </a:lnTo>
                  <a:lnTo>
                    <a:pt x="1905" y="662"/>
                  </a:lnTo>
                  <a:lnTo>
                    <a:pt x="1910" y="660"/>
                  </a:lnTo>
                  <a:lnTo>
                    <a:pt x="1911" y="660"/>
                  </a:lnTo>
                  <a:lnTo>
                    <a:pt x="1912" y="657"/>
                  </a:lnTo>
                  <a:lnTo>
                    <a:pt x="1907" y="656"/>
                  </a:lnTo>
                  <a:lnTo>
                    <a:pt x="1910" y="655"/>
                  </a:lnTo>
                  <a:lnTo>
                    <a:pt x="1910" y="653"/>
                  </a:lnTo>
                  <a:lnTo>
                    <a:pt x="1907" y="649"/>
                  </a:lnTo>
                  <a:lnTo>
                    <a:pt x="1907" y="645"/>
                  </a:lnTo>
                  <a:lnTo>
                    <a:pt x="1910" y="639"/>
                  </a:lnTo>
                  <a:lnTo>
                    <a:pt x="1906" y="636"/>
                  </a:lnTo>
                  <a:lnTo>
                    <a:pt x="1902" y="637"/>
                  </a:lnTo>
                  <a:lnTo>
                    <a:pt x="1902" y="632"/>
                  </a:lnTo>
                  <a:lnTo>
                    <a:pt x="1901" y="631"/>
                  </a:lnTo>
                  <a:lnTo>
                    <a:pt x="1900" y="634"/>
                  </a:lnTo>
                  <a:lnTo>
                    <a:pt x="1898" y="636"/>
                  </a:lnTo>
                  <a:lnTo>
                    <a:pt x="1894" y="636"/>
                  </a:lnTo>
                  <a:lnTo>
                    <a:pt x="1899" y="625"/>
                  </a:lnTo>
                  <a:lnTo>
                    <a:pt x="1894" y="624"/>
                  </a:lnTo>
                  <a:lnTo>
                    <a:pt x="1889" y="622"/>
                  </a:lnTo>
                  <a:lnTo>
                    <a:pt x="1888" y="619"/>
                  </a:lnTo>
                  <a:lnTo>
                    <a:pt x="1887" y="612"/>
                  </a:lnTo>
                  <a:lnTo>
                    <a:pt x="1887" y="606"/>
                  </a:lnTo>
                  <a:lnTo>
                    <a:pt x="1888" y="595"/>
                  </a:lnTo>
                  <a:lnTo>
                    <a:pt x="1899" y="601"/>
                  </a:lnTo>
                  <a:lnTo>
                    <a:pt x="1900" y="584"/>
                  </a:lnTo>
                  <a:lnTo>
                    <a:pt x="1896" y="579"/>
                  </a:lnTo>
                  <a:lnTo>
                    <a:pt x="1889" y="572"/>
                  </a:lnTo>
                  <a:lnTo>
                    <a:pt x="1887" y="572"/>
                  </a:lnTo>
                  <a:lnTo>
                    <a:pt x="1883" y="564"/>
                  </a:lnTo>
                  <a:lnTo>
                    <a:pt x="1880" y="562"/>
                  </a:lnTo>
                  <a:lnTo>
                    <a:pt x="1880" y="558"/>
                  </a:lnTo>
                  <a:lnTo>
                    <a:pt x="1877" y="550"/>
                  </a:lnTo>
                  <a:lnTo>
                    <a:pt x="1875" y="544"/>
                  </a:lnTo>
                  <a:lnTo>
                    <a:pt x="1875" y="535"/>
                  </a:lnTo>
                  <a:lnTo>
                    <a:pt x="1872" y="534"/>
                  </a:lnTo>
                  <a:lnTo>
                    <a:pt x="1868" y="532"/>
                  </a:lnTo>
                  <a:lnTo>
                    <a:pt x="1859" y="517"/>
                  </a:lnTo>
                  <a:lnTo>
                    <a:pt x="1854" y="512"/>
                  </a:lnTo>
                  <a:lnTo>
                    <a:pt x="1848" y="511"/>
                  </a:lnTo>
                  <a:lnTo>
                    <a:pt x="1842" y="508"/>
                  </a:lnTo>
                  <a:lnTo>
                    <a:pt x="1841" y="505"/>
                  </a:lnTo>
                  <a:lnTo>
                    <a:pt x="1840" y="497"/>
                  </a:lnTo>
                  <a:lnTo>
                    <a:pt x="1846" y="495"/>
                  </a:lnTo>
                  <a:lnTo>
                    <a:pt x="1844" y="479"/>
                  </a:lnTo>
                  <a:lnTo>
                    <a:pt x="1839" y="472"/>
                  </a:lnTo>
                  <a:lnTo>
                    <a:pt x="1833" y="472"/>
                  </a:lnTo>
                  <a:lnTo>
                    <a:pt x="1829" y="459"/>
                  </a:lnTo>
                  <a:lnTo>
                    <a:pt x="1835" y="448"/>
                  </a:lnTo>
                  <a:lnTo>
                    <a:pt x="1838" y="443"/>
                  </a:lnTo>
                  <a:lnTo>
                    <a:pt x="1844" y="433"/>
                  </a:lnTo>
                  <a:lnTo>
                    <a:pt x="1850" y="433"/>
                  </a:lnTo>
                  <a:lnTo>
                    <a:pt x="1860" y="429"/>
                  </a:lnTo>
                  <a:lnTo>
                    <a:pt x="1868" y="424"/>
                  </a:lnTo>
                  <a:lnTo>
                    <a:pt x="1872" y="419"/>
                  </a:lnTo>
                  <a:lnTo>
                    <a:pt x="1889" y="417"/>
                  </a:lnTo>
                  <a:lnTo>
                    <a:pt x="1901" y="416"/>
                  </a:lnTo>
                  <a:lnTo>
                    <a:pt x="1912" y="411"/>
                  </a:lnTo>
                  <a:lnTo>
                    <a:pt x="1931" y="390"/>
                  </a:lnTo>
                  <a:lnTo>
                    <a:pt x="1934" y="387"/>
                  </a:lnTo>
                  <a:lnTo>
                    <a:pt x="1935" y="380"/>
                  </a:lnTo>
                  <a:lnTo>
                    <a:pt x="1934" y="372"/>
                  </a:lnTo>
                  <a:lnTo>
                    <a:pt x="1925" y="342"/>
                  </a:lnTo>
                  <a:lnTo>
                    <a:pt x="1918" y="329"/>
                  </a:lnTo>
                  <a:lnTo>
                    <a:pt x="1912" y="323"/>
                  </a:lnTo>
                  <a:lnTo>
                    <a:pt x="1898" y="324"/>
                  </a:lnTo>
                  <a:lnTo>
                    <a:pt x="1890" y="321"/>
                  </a:lnTo>
                  <a:lnTo>
                    <a:pt x="1890" y="317"/>
                  </a:lnTo>
                  <a:lnTo>
                    <a:pt x="1893" y="309"/>
                  </a:lnTo>
                  <a:lnTo>
                    <a:pt x="1900" y="288"/>
                  </a:lnTo>
                  <a:lnTo>
                    <a:pt x="1899" y="280"/>
                  </a:lnTo>
                  <a:lnTo>
                    <a:pt x="1898" y="275"/>
                  </a:lnTo>
                  <a:lnTo>
                    <a:pt x="1889" y="268"/>
                  </a:lnTo>
                  <a:lnTo>
                    <a:pt x="1884" y="262"/>
                  </a:lnTo>
                  <a:lnTo>
                    <a:pt x="1884" y="255"/>
                  </a:lnTo>
                  <a:lnTo>
                    <a:pt x="1884" y="246"/>
                  </a:lnTo>
                  <a:lnTo>
                    <a:pt x="1886" y="245"/>
                  </a:lnTo>
                  <a:lnTo>
                    <a:pt x="1889" y="246"/>
                  </a:lnTo>
                  <a:lnTo>
                    <a:pt x="1893" y="249"/>
                  </a:lnTo>
                  <a:lnTo>
                    <a:pt x="1898" y="250"/>
                  </a:lnTo>
                  <a:lnTo>
                    <a:pt x="1901" y="249"/>
                  </a:lnTo>
                  <a:lnTo>
                    <a:pt x="1904" y="245"/>
                  </a:lnTo>
                  <a:lnTo>
                    <a:pt x="1906" y="244"/>
                  </a:lnTo>
                  <a:lnTo>
                    <a:pt x="1908" y="245"/>
                  </a:lnTo>
                  <a:lnTo>
                    <a:pt x="1911" y="249"/>
                  </a:lnTo>
                  <a:lnTo>
                    <a:pt x="1913" y="250"/>
                  </a:lnTo>
                  <a:lnTo>
                    <a:pt x="1916" y="249"/>
                  </a:lnTo>
                  <a:lnTo>
                    <a:pt x="1918" y="244"/>
                  </a:lnTo>
                  <a:lnTo>
                    <a:pt x="1918" y="239"/>
                  </a:lnTo>
                  <a:lnTo>
                    <a:pt x="1914" y="234"/>
                  </a:lnTo>
                  <a:lnTo>
                    <a:pt x="1908" y="227"/>
                  </a:lnTo>
                  <a:lnTo>
                    <a:pt x="1906" y="219"/>
                  </a:lnTo>
                  <a:lnTo>
                    <a:pt x="1902" y="207"/>
                  </a:lnTo>
                  <a:lnTo>
                    <a:pt x="1900" y="199"/>
                  </a:lnTo>
                  <a:lnTo>
                    <a:pt x="1894" y="195"/>
                  </a:lnTo>
                  <a:lnTo>
                    <a:pt x="1894" y="189"/>
                  </a:lnTo>
                  <a:lnTo>
                    <a:pt x="1899" y="169"/>
                  </a:lnTo>
                  <a:lnTo>
                    <a:pt x="1901" y="163"/>
                  </a:lnTo>
                  <a:lnTo>
                    <a:pt x="1904" y="155"/>
                  </a:lnTo>
                  <a:lnTo>
                    <a:pt x="1902" y="151"/>
                  </a:lnTo>
                  <a:lnTo>
                    <a:pt x="1900" y="146"/>
                  </a:lnTo>
                  <a:lnTo>
                    <a:pt x="1892" y="138"/>
                  </a:lnTo>
                  <a:lnTo>
                    <a:pt x="1889" y="130"/>
                  </a:lnTo>
                  <a:lnTo>
                    <a:pt x="1889" y="121"/>
                  </a:lnTo>
                  <a:lnTo>
                    <a:pt x="1886" y="116"/>
                  </a:lnTo>
                  <a:lnTo>
                    <a:pt x="1870" y="106"/>
                  </a:lnTo>
                  <a:lnTo>
                    <a:pt x="1862" y="102"/>
                  </a:lnTo>
                  <a:lnTo>
                    <a:pt x="1854" y="104"/>
                  </a:lnTo>
                  <a:lnTo>
                    <a:pt x="1851" y="106"/>
                  </a:lnTo>
                  <a:lnTo>
                    <a:pt x="1848" y="106"/>
                  </a:lnTo>
                  <a:lnTo>
                    <a:pt x="1846" y="103"/>
                  </a:lnTo>
                  <a:lnTo>
                    <a:pt x="1840" y="91"/>
                  </a:lnTo>
                  <a:lnTo>
                    <a:pt x="1832" y="70"/>
                  </a:lnTo>
                  <a:lnTo>
                    <a:pt x="1828" y="54"/>
                  </a:lnTo>
                  <a:lnTo>
                    <a:pt x="1827" y="48"/>
                  </a:lnTo>
                  <a:lnTo>
                    <a:pt x="1828" y="42"/>
                  </a:lnTo>
                  <a:lnTo>
                    <a:pt x="1827" y="37"/>
                  </a:lnTo>
                  <a:lnTo>
                    <a:pt x="1822" y="30"/>
                  </a:lnTo>
                  <a:lnTo>
                    <a:pt x="1802" y="6"/>
                  </a:lnTo>
                  <a:lnTo>
                    <a:pt x="1800" y="0"/>
                  </a:lnTo>
                  <a:lnTo>
                    <a:pt x="1788" y="0"/>
                  </a:lnTo>
                  <a:lnTo>
                    <a:pt x="1782" y="1"/>
                  </a:lnTo>
                  <a:lnTo>
                    <a:pt x="1776" y="2"/>
                  </a:lnTo>
                  <a:lnTo>
                    <a:pt x="1770" y="3"/>
                  </a:lnTo>
                  <a:lnTo>
                    <a:pt x="1764" y="5"/>
                  </a:lnTo>
                  <a:lnTo>
                    <a:pt x="1758" y="7"/>
                  </a:lnTo>
                  <a:lnTo>
                    <a:pt x="1751" y="9"/>
                  </a:lnTo>
                  <a:lnTo>
                    <a:pt x="1744" y="11"/>
                  </a:lnTo>
                  <a:lnTo>
                    <a:pt x="1736" y="14"/>
                  </a:lnTo>
                  <a:lnTo>
                    <a:pt x="1726" y="18"/>
                  </a:lnTo>
                  <a:lnTo>
                    <a:pt x="1720" y="19"/>
                  </a:lnTo>
                  <a:lnTo>
                    <a:pt x="1718" y="20"/>
                  </a:lnTo>
                  <a:lnTo>
                    <a:pt x="1709" y="25"/>
                  </a:lnTo>
                  <a:lnTo>
                    <a:pt x="1705" y="26"/>
                  </a:lnTo>
                  <a:lnTo>
                    <a:pt x="1695" y="32"/>
                  </a:lnTo>
                  <a:lnTo>
                    <a:pt x="1688" y="37"/>
                  </a:lnTo>
                  <a:lnTo>
                    <a:pt x="1679" y="40"/>
                  </a:lnTo>
                  <a:lnTo>
                    <a:pt x="1672" y="43"/>
                  </a:lnTo>
                  <a:lnTo>
                    <a:pt x="1669" y="47"/>
                  </a:lnTo>
                  <a:lnTo>
                    <a:pt x="1666" y="50"/>
                  </a:lnTo>
                  <a:lnTo>
                    <a:pt x="1663" y="54"/>
                  </a:lnTo>
                  <a:lnTo>
                    <a:pt x="1657" y="61"/>
                  </a:lnTo>
                  <a:lnTo>
                    <a:pt x="1654" y="65"/>
                  </a:lnTo>
                  <a:lnTo>
                    <a:pt x="1649" y="68"/>
                  </a:lnTo>
                  <a:lnTo>
                    <a:pt x="1642" y="73"/>
                  </a:lnTo>
                  <a:lnTo>
                    <a:pt x="1637" y="78"/>
                  </a:lnTo>
                  <a:lnTo>
                    <a:pt x="1633" y="83"/>
                  </a:lnTo>
                  <a:lnTo>
                    <a:pt x="1628" y="89"/>
                  </a:lnTo>
                  <a:lnTo>
                    <a:pt x="1622" y="96"/>
                  </a:lnTo>
                  <a:lnTo>
                    <a:pt x="1617" y="102"/>
                  </a:lnTo>
                  <a:lnTo>
                    <a:pt x="1612" y="108"/>
                  </a:lnTo>
                  <a:lnTo>
                    <a:pt x="1609" y="113"/>
                  </a:lnTo>
                  <a:lnTo>
                    <a:pt x="1604" y="120"/>
                  </a:lnTo>
                  <a:lnTo>
                    <a:pt x="1600" y="128"/>
                  </a:lnTo>
                  <a:lnTo>
                    <a:pt x="1597" y="136"/>
                  </a:lnTo>
                  <a:lnTo>
                    <a:pt x="1592" y="144"/>
                  </a:lnTo>
                  <a:lnTo>
                    <a:pt x="1588" y="152"/>
                  </a:lnTo>
                  <a:lnTo>
                    <a:pt x="1585" y="162"/>
                  </a:lnTo>
                  <a:lnTo>
                    <a:pt x="1583" y="167"/>
                  </a:lnTo>
                  <a:lnTo>
                    <a:pt x="1581" y="171"/>
                  </a:lnTo>
                  <a:lnTo>
                    <a:pt x="1577" y="175"/>
                  </a:lnTo>
                  <a:lnTo>
                    <a:pt x="1574" y="177"/>
                  </a:lnTo>
                  <a:lnTo>
                    <a:pt x="1570" y="178"/>
                  </a:lnTo>
                  <a:lnTo>
                    <a:pt x="1569" y="181"/>
                  </a:lnTo>
                  <a:lnTo>
                    <a:pt x="1567" y="186"/>
                  </a:lnTo>
                  <a:lnTo>
                    <a:pt x="1564" y="192"/>
                  </a:lnTo>
                  <a:lnTo>
                    <a:pt x="1561" y="198"/>
                  </a:lnTo>
                  <a:lnTo>
                    <a:pt x="1559" y="202"/>
                  </a:lnTo>
                  <a:lnTo>
                    <a:pt x="1557" y="207"/>
                  </a:lnTo>
                  <a:lnTo>
                    <a:pt x="1553" y="215"/>
                  </a:lnTo>
                  <a:lnTo>
                    <a:pt x="1549" y="222"/>
                  </a:lnTo>
                  <a:lnTo>
                    <a:pt x="1541" y="235"/>
                  </a:lnTo>
                  <a:lnTo>
                    <a:pt x="1535" y="244"/>
                  </a:lnTo>
                  <a:lnTo>
                    <a:pt x="1533" y="249"/>
                  </a:lnTo>
                  <a:lnTo>
                    <a:pt x="1528" y="256"/>
                  </a:lnTo>
                  <a:lnTo>
                    <a:pt x="1523" y="262"/>
                  </a:lnTo>
                  <a:lnTo>
                    <a:pt x="1517" y="271"/>
                  </a:lnTo>
                  <a:lnTo>
                    <a:pt x="1511" y="278"/>
                  </a:lnTo>
                  <a:lnTo>
                    <a:pt x="1505" y="286"/>
                  </a:lnTo>
                  <a:lnTo>
                    <a:pt x="1502" y="292"/>
                  </a:lnTo>
                  <a:lnTo>
                    <a:pt x="1494" y="300"/>
                  </a:lnTo>
                  <a:lnTo>
                    <a:pt x="1488" y="309"/>
                  </a:lnTo>
                  <a:lnTo>
                    <a:pt x="1479" y="320"/>
                  </a:lnTo>
                  <a:lnTo>
                    <a:pt x="1473" y="327"/>
                  </a:lnTo>
                  <a:lnTo>
                    <a:pt x="1470" y="330"/>
                  </a:lnTo>
                  <a:lnTo>
                    <a:pt x="1462" y="339"/>
                  </a:lnTo>
                  <a:lnTo>
                    <a:pt x="1461" y="341"/>
                  </a:lnTo>
                  <a:lnTo>
                    <a:pt x="1450" y="352"/>
                  </a:lnTo>
                  <a:lnTo>
                    <a:pt x="1448" y="356"/>
                  </a:lnTo>
                  <a:lnTo>
                    <a:pt x="1443" y="360"/>
                  </a:lnTo>
                  <a:lnTo>
                    <a:pt x="1434" y="368"/>
                  </a:lnTo>
                  <a:lnTo>
                    <a:pt x="1425" y="375"/>
                  </a:lnTo>
                  <a:lnTo>
                    <a:pt x="1419" y="380"/>
                  </a:lnTo>
                  <a:lnTo>
                    <a:pt x="1412" y="384"/>
                  </a:lnTo>
                  <a:lnTo>
                    <a:pt x="1406" y="389"/>
                  </a:lnTo>
                  <a:lnTo>
                    <a:pt x="1401" y="393"/>
                  </a:lnTo>
                  <a:lnTo>
                    <a:pt x="1394" y="396"/>
                  </a:lnTo>
                  <a:lnTo>
                    <a:pt x="1384" y="403"/>
                  </a:lnTo>
                  <a:lnTo>
                    <a:pt x="1377" y="407"/>
                  </a:lnTo>
                  <a:lnTo>
                    <a:pt x="1370" y="411"/>
                  </a:lnTo>
                  <a:lnTo>
                    <a:pt x="1364" y="413"/>
                  </a:lnTo>
                  <a:lnTo>
                    <a:pt x="1357" y="418"/>
                  </a:lnTo>
                  <a:lnTo>
                    <a:pt x="1346" y="422"/>
                  </a:lnTo>
                  <a:lnTo>
                    <a:pt x="1338" y="425"/>
                  </a:lnTo>
                  <a:lnTo>
                    <a:pt x="1334" y="428"/>
                  </a:lnTo>
                  <a:lnTo>
                    <a:pt x="1326" y="430"/>
                  </a:lnTo>
                  <a:lnTo>
                    <a:pt x="1318" y="433"/>
                  </a:lnTo>
                  <a:lnTo>
                    <a:pt x="1314" y="434"/>
                  </a:lnTo>
                  <a:lnTo>
                    <a:pt x="1309" y="435"/>
                  </a:lnTo>
                  <a:lnTo>
                    <a:pt x="1306" y="434"/>
                  </a:lnTo>
                  <a:lnTo>
                    <a:pt x="1304" y="435"/>
                  </a:lnTo>
                  <a:lnTo>
                    <a:pt x="1300" y="435"/>
                  </a:lnTo>
                  <a:lnTo>
                    <a:pt x="1297" y="436"/>
                  </a:lnTo>
                  <a:lnTo>
                    <a:pt x="1293" y="437"/>
                  </a:lnTo>
                  <a:lnTo>
                    <a:pt x="1290" y="439"/>
                  </a:lnTo>
                  <a:lnTo>
                    <a:pt x="1287" y="439"/>
                  </a:lnTo>
                  <a:lnTo>
                    <a:pt x="1284" y="440"/>
                  </a:lnTo>
                  <a:lnTo>
                    <a:pt x="1279" y="440"/>
                  </a:lnTo>
                  <a:lnTo>
                    <a:pt x="1275" y="441"/>
                  </a:lnTo>
                  <a:lnTo>
                    <a:pt x="1270" y="442"/>
                  </a:lnTo>
                  <a:lnTo>
                    <a:pt x="1266" y="443"/>
                  </a:lnTo>
                  <a:lnTo>
                    <a:pt x="1261" y="445"/>
                  </a:lnTo>
                  <a:lnTo>
                    <a:pt x="1257" y="445"/>
                  </a:lnTo>
                  <a:lnTo>
                    <a:pt x="1254" y="445"/>
                  </a:lnTo>
                  <a:lnTo>
                    <a:pt x="1249" y="446"/>
                  </a:lnTo>
                  <a:lnTo>
                    <a:pt x="1243" y="447"/>
                  </a:lnTo>
                  <a:lnTo>
                    <a:pt x="1239" y="447"/>
                  </a:lnTo>
                  <a:lnTo>
                    <a:pt x="1235" y="448"/>
                  </a:lnTo>
                  <a:lnTo>
                    <a:pt x="1227" y="449"/>
                  </a:lnTo>
                  <a:lnTo>
                    <a:pt x="1223" y="451"/>
                  </a:lnTo>
                  <a:lnTo>
                    <a:pt x="1217" y="451"/>
                  </a:lnTo>
                  <a:lnTo>
                    <a:pt x="1212" y="452"/>
                  </a:lnTo>
                  <a:lnTo>
                    <a:pt x="1209" y="453"/>
                  </a:lnTo>
                  <a:lnTo>
                    <a:pt x="1202" y="455"/>
                  </a:lnTo>
                  <a:lnTo>
                    <a:pt x="1193" y="459"/>
                  </a:lnTo>
                  <a:lnTo>
                    <a:pt x="1188" y="460"/>
                  </a:lnTo>
                  <a:lnTo>
                    <a:pt x="1183" y="463"/>
                  </a:lnTo>
                  <a:lnTo>
                    <a:pt x="1177" y="465"/>
                  </a:lnTo>
                  <a:lnTo>
                    <a:pt x="1172" y="469"/>
                  </a:lnTo>
                  <a:lnTo>
                    <a:pt x="1169" y="471"/>
                  </a:lnTo>
                  <a:lnTo>
                    <a:pt x="1165" y="473"/>
                  </a:lnTo>
                  <a:lnTo>
                    <a:pt x="1161" y="475"/>
                  </a:lnTo>
                  <a:lnTo>
                    <a:pt x="1160" y="476"/>
                  </a:lnTo>
                  <a:lnTo>
                    <a:pt x="1157" y="478"/>
                  </a:lnTo>
                  <a:lnTo>
                    <a:pt x="1152" y="481"/>
                  </a:lnTo>
                  <a:lnTo>
                    <a:pt x="1146" y="484"/>
                  </a:lnTo>
                  <a:lnTo>
                    <a:pt x="1139" y="488"/>
                  </a:lnTo>
                  <a:lnTo>
                    <a:pt x="1134" y="490"/>
                  </a:lnTo>
                  <a:lnTo>
                    <a:pt x="1130" y="493"/>
                  </a:lnTo>
                  <a:lnTo>
                    <a:pt x="1127" y="494"/>
                  </a:lnTo>
                  <a:lnTo>
                    <a:pt x="1123" y="495"/>
                  </a:lnTo>
                  <a:lnTo>
                    <a:pt x="1118" y="497"/>
                  </a:lnTo>
                  <a:lnTo>
                    <a:pt x="1113" y="500"/>
                  </a:lnTo>
                  <a:lnTo>
                    <a:pt x="1107" y="503"/>
                  </a:lnTo>
                  <a:lnTo>
                    <a:pt x="1103" y="505"/>
                  </a:lnTo>
                  <a:lnTo>
                    <a:pt x="1095" y="506"/>
                  </a:lnTo>
                  <a:lnTo>
                    <a:pt x="1091" y="508"/>
                  </a:lnTo>
                  <a:lnTo>
                    <a:pt x="1086" y="511"/>
                  </a:lnTo>
                  <a:lnTo>
                    <a:pt x="1081" y="513"/>
                  </a:lnTo>
                  <a:lnTo>
                    <a:pt x="1074" y="515"/>
                  </a:lnTo>
                  <a:lnTo>
                    <a:pt x="1067" y="518"/>
                  </a:lnTo>
                  <a:lnTo>
                    <a:pt x="1059" y="519"/>
                  </a:lnTo>
                  <a:lnTo>
                    <a:pt x="1051" y="522"/>
                  </a:lnTo>
                  <a:lnTo>
                    <a:pt x="1049" y="523"/>
                  </a:lnTo>
                  <a:lnTo>
                    <a:pt x="1041" y="525"/>
                  </a:lnTo>
                  <a:lnTo>
                    <a:pt x="1033" y="528"/>
                  </a:lnTo>
                  <a:lnTo>
                    <a:pt x="1028" y="530"/>
                  </a:lnTo>
                  <a:lnTo>
                    <a:pt x="1022" y="532"/>
                  </a:lnTo>
                  <a:lnTo>
                    <a:pt x="1018" y="534"/>
                  </a:lnTo>
                  <a:lnTo>
                    <a:pt x="1014" y="535"/>
                  </a:lnTo>
                  <a:lnTo>
                    <a:pt x="1007" y="535"/>
                  </a:lnTo>
                  <a:lnTo>
                    <a:pt x="998" y="535"/>
                  </a:lnTo>
                  <a:lnTo>
                    <a:pt x="994" y="535"/>
                  </a:lnTo>
                  <a:lnTo>
                    <a:pt x="991" y="535"/>
                  </a:lnTo>
                  <a:lnTo>
                    <a:pt x="991" y="537"/>
                  </a:lnTo>
                  <a:lnTo>
                    <a:pt x="989" y="538"/>
                  </a:lnTo>
                  <a:lnTo>
                    <a:pt x="983" y="544"/>
                  </a:lnTo>
                  <a:lnTo>
                    <a:pt x="977" y="549"/>
                  </a:lnTo>
                  <a:lnTo>
                    <a:pt x="971" y="553"/>
                  </a:lnTo>
                  <a:lnTo>
                    <a:pt x="955" y="560"/>
                  </a:lnTo>
                  <a:lnTo>
                    <a:pt x="952" y="561"/>
                  </a:lnTo>
                  <a:lnTo>
                    <a:pt x="949" y="562"/>
                  </a:lnTo>
                  <a:lnTo>
                    <a:pt x="944" y="565"/>
                  </a:lnTo>
                  <a:lnTo>
                    <a:pt x="936" y="565"/>
                  </a:lnTo>
                  <a:lnTo>
                    <a:pt x="935" y="566"/>
                  </a:lnTo>
                  <a:lnTo>
                    <a:pt x="925" y="565"/>
                  </a:lnTo>
                  <a:lnTo>
                    <a:pt x="911" y="566"/>
                  </a:lnTo>
                  <a:lnTo>
                    <a:pt x="907" y="566"/>
                  </a:lnTo>
                  <a:lnTo>
                    <a:pt x="901" y="568"/>
                  </a:lnTo>
                  <a:lnTo>
                    <a:pt x="889" y="572"/>
                  </a:lnTo>
                  <a:lnTo>
                    <a:pt x="874" y="578"/>
                  </a:lnTo>
                  <a:lnTo>
                    <a:pt x="869" y="578"/>
                  </a:lnTo>
                  <a:lnTo>
                    <a:pt x="865" y="579"/>
                  </a:lnTo>
                  <a:lnTo>
                    <a:pt x="860" y="580"/>
                  </a:lnTo>
                  <a:lnTo>
                    <a:pt x="858" y="582"/>
                  </a:lnTo>
                  <a:lnTo>
                    <a:pt x="857" y="582"/>
                  </a:lnTo>
                  <a:lnTo>
                    <a:pt x="852" y="583"/>
                  </a:lnTo>
                  <a:lnTo>
                    <a:pt x="848" y="584"/>
                  </a:lnTo>
                  <a:lnTo>
                    <a:pt x="845" y="584"/>
                  </a:lnTo>
                  <a:lnTo>
                    <a:pt x="839" y="585"/>
                  </a:lnTo>
                  <a:lnTo>
                    <a:pt x="835" y="586"/>
                  </a:lnTo>
                  <a:lnTo>
                    <a:pt x="834" y="588"/>
                  </a:lnTo>
                  <a:lnTo>
                    <a:pt x="830" y="588"/>
                  </a:lnTo>
                  <a:lnTo>
                    <a:pt x="827" y="589"/>
                  </a:lnTo>
                  <a:lnTo>
                    <a:pt x="818" y="591"/>
                  </a:lnTo>
                  <a:lnTo>
                    <a:pt x="817" y="591"/>
                  </a:lnTo>
                  <a:lnTo>
                    <a:pt x="816" y="591"/>
                  </a:lnTo>
                  <a:lnTo>
                    <a:pt x="814" y="592"/>
                  </a:lnTo>
                  <a:lnTo>
                    <a:pt x="810" y="594"/>
                  </a:lnTo>
                  <a:lnTo>
                    <a:pt x="805" y="594"/>
                  </a:lnTo>
                  <a:lnTo>
                    <a:pt x="802" y="596"/>
                  </a:lnTo>
                  <a:lnTo>
                    <a:pt x="799" y="597"/>
                  </a:lnTo>
                  <a:lnTo>
                    <a:pt x="798" y="598"/>
                  </a:lnTo>
                  <a:lnTo>
                    <a:pt x="789" y="604"/>
                  </a:lnTo>
                  <a:lnTo>
                    <a:pt x="785" y="607"/>
                  </a:lnTo>
                  <a:lnTo>
                    <a:pt x="779" y="609"/>
                  </a:lnTo>
                  <a:lnTo>
                    <a:pt x="775" y="612"/>
                  </a:lnTo>
                  <a:lnTo>
                    <a:pt x="772" y="614"/>
                  </a:lnTo>
                  <a:lnTo>
                    <a:pt x="761" y="618"/>
                  </a:lnTo>
                  <a:lnTo>
                    <a:pt x="759" y="619"/>
                  </a:lnTo>
                  <a:lnTo>
                    <a:pt x="757" y="620"/>
                  </a:lnTo>
                  <a:lnTo>
                    <a:pt x="751" y="621"/>
                  </a:lnTo>
                  <a:lnTo>
                    <a:pt x="749" y="624"/>
                  </a:lnTo>
                  <a:lnTo>
                    <a:pt x="742" y="627"/>
                  </a:lnTo>
                  <a:lnTo>
                    <a:pt x="737" y="628"/>
                  </a:lnTo>
                  <a:lnTo>
                    <a:pt x="733" y="631"/>
                  </a:lnTo>
                  <a:lnTo>
                    <a:pt x="729" y="633"/>
                  </a:lnTo>
                  <a:lnTo>
                    <a:pt x="726" y="634"/>
                  </a:lnTo>
                  <a:lnTo>
                    <a:pt x="725" y="634"/>
                  </a:lnTo>
                  <a:lnTo>
                    <a:pt x="718" y="637"/>
                  </a:lnTo>
                  <a:lnTo>
                    <a:pt x="714" y="638"/>
                  </a:lnTo>
                  <a:lnTo>
                    <a:pt x="711" y="641"/>
                  </a:lnTo>
                  <a:lnTo>
                    <a:pt x="707" y="642"/>
                  </a:lnTo>
                  <a:lnTo>
                    <a:pt x="702" y="643"/>
                  </a:lnTo>
                  <a:lnTo>
                    <a:pt x="699" y="645"/>
                  </a:lnTo>
                  <a:lnTo>
                    <a:pt x="696" y="647"/>
                  </a:lnTo>
                  <a:lnTo>
                    <a:pt x="693" y="649"/>
                  </a:lnTo>
                  <a:lnTo>
                    <a:pt x="689" y="650"/>
                  </a:lnTo>
                  <a:lnTo>
                    <a:pt x="682" y="654"/>
                  </a:lnTo>
                  <a:lnTo>
                    <a:pt x="669" y="661"/>
                  </a:lnTo>
                  <a:lnTo>
                    <a:pt x="665" y="661"/>
                  </a:lnTo>
                  <a:lnTo>
                    <a:pt x="663" y="663"/>
                  </a:lnTo>
                  <a:lnTo>
                    <a:pt x="659" y="663"/>
                  </a:lnTo>
                  <a:lnTo>
                    <a:pt x="657" y="665"/>
                  </a:lnTo>
                  <a:lnTo>
                    <a:pt x="652" y="666"/>
                  </a:lnTo>
                  <a:lnTo>
                    <a:pt x="647" y="667"/>
                  </a:lnTo>
                  <a:lnTo>
                    <a:pt x="642" y="668"/>
                  </a:lnTo>
                  <a:lnTo>
                    <a:pt x="640" y="669"/>
                  </a:lnTo>
                  <a:lnTo>
                    <a:pt x="636" y="671"/>
                  </a:lnTo>
                  <a:lnTo>
                    <a:pt x="633" y="673"/>
                  </a:lnTo>
                  <a:lnTo>
                    <a:pt x="631" y="674"/>
                  </a:lnTo>
                  <a:lnTo>
                    <a:pt x="627" y="675"/>
                  </a:lnTo>
                  <a:lnTo>
                    <a:pt x="624" y="677"/>
                  </a:lnTo>
                  <a:lnTo>
                    <a:pt x="619" y="678"/>
                  </a:lnTo>
                  <a:lnTo>
                    <a:pt x="616" y="681"/>
                  </a:lnTo>
                  <a:lnTo>
                    <a:pt x="613" y="684"/>
                  </a:lnTo>
                  <a:lnTo>
                    <a:pt x="611" y="684"/>
                  </a:lnTo>
                  <a:lnTo>
                    <a:pt x="609" y="685"/>
                  </a:lnTo>
                  <a:lnTo>
                    <a:pt x="607" y="686"/>
                  </a:lnTo>
                  <a:lnTo>
                    <a:pt x="604" y="687"/>
                  </a:lnTo>
                  <a:lnTo>
                    <a:pt x="598" y="691"/>
                  </a:lnTo>
                  <a:lnTo>
                    <a:pt x="586" y="697"/>
                  </a:lnTo>
                  <a:lnTo>
                    <a:pt x="579" y="701"/>
                  </a:lnTo>
                  <a:lnTo>
                    <a:pt x="573" y="704"/>
                  </a:lnTo>
                  <a:lnTo>
                    <a:pt x="566" y="708"/>
                  </a:lnTo>
                  <a:lnTo>
                    <a:pt x="552" y="713"/>
                  </a:lnTo>
                  <a:lnTo>
                    <a:pt x="543" y="717"/>
                  </a:lnTo>
                  <a:lnTo>
                    <a:pt x="530" y="723"/>
                  </a:lnTo>
                  <a:lnTo>
                    <a:pt x="516" y="728"/>
                  </a:lnTo>
                  <a:lnTo>
                    <a:pt x="504" y="732"/>
                  </a:lnTo>
                  <a:lnTo>
                    <a:pt x="495" y="735"/>
                  </a:lnTo>
                  <a:lnTo>
                    <a:pt x="480" y="741"/>
                  </a:lnTo>
                  <a:lnTo>
                    <a:pt x="458" y="750"/>
                  </a:lnTo>
                  <a:lnTo>
                    <a:pt x="443" y="755"/>
                  </a:lnTo>
                  <a:lnTo>
                    <a:pt x="432" y="759"/>
                  </a:lnTo>
                  <a:lnTo>
                    <a:pt x="410" y="769"/>
                  </a:lnTo>
                  <a:lnTo>
                    <a:pt x="401" y="773"/>
                  </a:lnTo>
                  <a:lnTo>
                    <a:pt x="386" y="782"/>
                  </a:lnTo>
                  <a:lnTo>
                    <a:pt x="376" y="790"/>
                  </a:lnTo>
                  <a:lnTo>
                    <a:pt x="371" y="792"/>
                  </a:lnTo>
                  <a:lnTo>
                    <a:pt x="366" y="796"/>
                  </a:lnTo>
                  <a:lnTo>
                    <a:pt x="359" y="799"/>
                  </a:lnTo>
                  <a:lnTo>
                    <a:pt x="352" y="802"/>
                  </a:lnTo>
                  <a:lnTo>
                    <a:pt x="348" y="803"/>
                  </a:lnTo>
                  <a:lnTo>
                    <a:pt x="339" y="806"/>
                  </a:lnTo>
                  <a:lnTo>
                    <a:pt x="332" y="810"/>
                  </a:lnTo>
                  <a:lnTo>
                    <a:pt x="327" y="814"/>
                  </a:lnTo>
                  <a:lnTo>
                    <a:pt x="321" y="816"/>
                  </a:lnTo>
                  <a:lnTo>
                    <a:pt x="314" y="818"/>
                  </a:lnTo>
                  <a:lnTo>
                    <a:pt x="307" y="821"/>
                  </a:lnTo>
                  <a:lnTo>
                    <a:pt x="298" y="826"/>
                  </a:lnTo>
                  <a:lnTo>
                    <a:pt x="290" y="829"/>
                  </a:lnTo>
                  <a:lnTo>
                    <a:pt x="284" y="833"/>
                  </a:lnTo>
                  <a:lnTo>
                    <a:pt x="277" y="839"/>
                  </a:lnTo>
                  <a:lnTo>
                    <a:pt x="267" y="842"/>
                  </a:lnTo>
                  <a:lnTo>
                    <a:pt x="259" y="846"/>
                  </a:lnTo>
                  <a:lnTo>
                    <a:pt x="244" y="851"/>
                  </a:lnTo>
                  <a:lnTo>
                    <a:pt x="239" y="853"/>
                  </a:lnTo>
                  <a:lnTo>
                    <a:pt x="233" y="862"/>
                  </a:lnTo>
                  <a:lnTo>
                    <a:pt x="232" y="863"/>
                  </a:lnTo>
                  <a:lnTo>
                    <a:pt x="229" y="868"/>
                  </a:lnTo>
                  <a:lnTo>
                    <a:pt x="223" y="875"/>
                  </a:lnTo>
                  <a:lnTo>
                    <a:pt x="219" y="878"/>
                  </a:lnTo>
                  <a:lnTo>
                    <a:pt x="212" y="887"/>
                  </a:lnTo>
                  <a:lnTo>
                    <a:pt x="205" y="894"/>
                  </a:lnTo>
                  <a:lnTo>
                    <a:pt x="199" y="899"/>
                  </a:lnTo>
                  <a:lnTo>
                    <a:pt x="193" y="904"/>
                  </a:lnTo>
                  <a:lnTo>
                    <a:pt x="182" y="910"/>
                  </a:lnTo>
                  <a:lnTo>
                    <a:pt x="177" y="912"/>
                  </a:lnTo>
                  <a:lnTo>
                    <a:pt x="175" y="912"/>
                  </a:lnTo>
                  <a:lnTo>
                    <a:pt x="166" y="917"/>
                  </a:lnTo>
                  <a:lnTo>
                    <a:pt x="163" y="918"/>
                  </a:lnTo>
                  <a:lnTo>
                    <a:pt x="155" y="922"/>
                  </a:lnTo>
                  <a:lnTo>
                    <a:pt x="148" y="924"/>
                  </a:lnTo>
                  <a:lnTo>
                    <a:pt x="142" y="925"/>
                  </a:lnTo>
                  <a:lnTo>
                    <a:pt x="137" y="927"/>
                  </a:lnTo>
                  <a:lnTo>
                    <a:pt x="130" y="928"/>
                  </a:lnTo>
                  <a:lnTo>
                    <a:pt x="123" y="927"/>
                  </a:lnTo>
                  <a:lnTo>
                    <a:pt x="117" y="925"/>
                  </a:lnTo>
                  <a:lnTo>
                    <a:pt x="105" y="921"/>
                  </a:lnTo>
                  <a:lnTo>
                    <a:pt x="93" y="916"/>
                  </a:lnTo>
                  <a:lnTo>
                    <a:pt x="88" y="913"/>
                  </a:lnTo>
                  <a:lnTo>
                    <a:pt x="82" y="911"/>
                  </a:lnTo>
                  <a:lnTo>
                    <a:pt x="78" y="912"/>
                  </a:lnTo>
                  <a:lnTo>
                    <a:pt x="75" y="912"/>
                  </a:lnTo>
                  <a:lnTo>
                    <a:pt x="69" y="913"/>
                  </a:lnTo>
                  <a:lnTo>
                    <a:pt x="64" y="912"/>
                  </a:lnTo>
                  <a:lnTo>
                    <a:pt x="58" y="912"/>
                  </a:lnTo>
                  <a:lnTo>
                    <a:pt x="55" y="911"/>
                  </a:lnTo>
                  <a:lnTo>
                    <a:pt x="50" y="909"/>
                  </a:lnTo>
                  <a:lnTo>
                    <a:pt x="45" y="905"/>
                  </a:lnTo>
                  <a:lnTo>
                    <a:pt x="34" y="918"/>
                  </a:lnTo>
                  <a:lnTo>
                    <a:pt x="32" y="922"/>
                  </a:lnTo>
                  <a:lnTo>
                    <a:pt x="27" y="923"/>
                  </a:lnTo>
                  <a:lnTo>
                    <a:pt x="18" y="923"/>
                  </a:lnTo>
                  <a:lnTo>
                    <a:pt x="16" y="925"/>
                  </a:lnTo>
                  <a:lnTo>
                    <a:pt x="16" y="927"/>
                  </a:lnTo>
                  <a:lnTo>
                    <a:pt x="19" y="928"/>
                  </a:lnTo>
                  <a:lnTo>
                    <a:pt x="27" y="928"/>
                  </a:lnTo>
                  <a:lnTo>
                    <a:pt x="30" y="929"/>
                  </a:lnTo>
                  <a:lnTo>
                    <a:pt x="33" y="935"/>
                  </a:lnTo>
                  <a:lnTo>
                    <a:pt x="37" y="941"/>
                  </a:lnTo>
                  <a:lnTo>
                    <a:pt x="38" y="946"/>
                  </a:lnTo>
                  <a:lnTo>
                    <a:pt x="39" y="952"/>
                  </a:lnTo>
                  <a:lnTo>
                    <a:pt x="37" y="958"/>
                  </a:lnTo>
                  <a:lnTo>
                    <a:pt x="37" y="964"/>
                  </a:lnTo>
                  <a:lnTo>
                    <a:pt x="37" y="971"/>
                  </a:lnTo>
                  <a:lnTo>
                    <a:pt x="36" y="977"/>
                  </a:lnTo>
                  <a:lnTo>
                    <a:pt x="38" y="981"/>
                  </a:lnTo>
                  <a:lnTo>
                    <a:pt x="38" y="987"/>
                  </a:lnTo>
                  <a:lnTo>
                    <a:pt x="43" y="997"/>
                  </a:lnTo>
                  <a:lnTo>
                    <a:pt x="69" y="1059"/>
                  </a:lnTo>
                  <a:lnTo>
                    <a:pt x="92" y="1104"/>
                  </a:lnTo>
                  <a:lnTo>
                    <a:pt x="88" y="1116"/>
                  </a:lnTo>
                  <a:lnTo>
                    <a:pt x="80" y="1131"/>
                  </a:lnTo>
                  <a:lnTo>
                    <a:pt x="84" y="1137"/>
                  </a:lnTo>
                  <a:lnTo>
                    <a:pt x="86" y="1144"/>
                  </a:lnTo>
                  <a:lnTo>
                    <a:pt x="86" y="1150"/>
                  </a:lnTo>
                  <a:lnTo>
                    <a:pt x="85" y="1172"/>
                  </a:lnTo>
                  <a:lnTo>
                    <a:pt x="85" y="1178"/>
                  </a:lnTo>
                  <a:lnTo>
                    <a:pt x="85" y="1186"/>
                  </a:lnTo>
                  <a:lnTo>
                    <a:pt x="85" y="1191"/>
                  </a:lnTo>
                  <a:lnTo>
                    <a:pt x="85" y="1195"/>
                  </a:lnTo>
                  <a:lnTo>
                    <a:pt x="84" y="1198"/>
                  </a:lnTo>
                  <a:lnTo>
                    <a:pt x="84" y="1201"/>
                  </a:lnTo>
                  <a:lnTo>
                    <a:pt x="88" y="1205"/>
                  </a:lnTo>
                  <a:lnTo>
                    <a:pt x="87" y="1209"/>
                  </a:lnTo>
                  <a:lnTo>
                    <a:pt x="90" y="1213"/>
                  </a:lnTo>
                  <a:lnTo>
                    <a:pt x="90" y="1216"/>
                  </a:lnTo>
                  <a:lnTo>
                    <a:pt x="91" y="1220"/>
                  </a:lnTo>
                  <a:lnTo>
                    <a:pt x="93" y="1226"/>
                  </a:lnTo>
                  <a:lnTo>
                    <a:pt x="92" y="1234"/>
                  </a:lnTo>
                  <a:lnTo>
                    <a:pt x="91" y="1238"/>
                  </a:lnTo>
                  <a:lnTo>
                    <a:pt x="86" y="1240"/>
                  </a:lnTo>
                  <a:lnTo>
                    <a:pt x="85" y="1243"/>
                  </a:lnTo>
                  <a:lnTo>
                    <a:pt x="86" y="1245"/>
                  </a:lnTo>
                  <a:lnTo>
                    <a:pt x="87" y="1247"/>
                  </a:lnTo>
                  <a:lnTo>
                    <a:pt x="92" y="1249"/>
                  </a:lnTo>
                  <a:lnTo>
                    <a:pt x="94" y="1251"/>
                  </a:lnTo>
                  <a:lnTo>
                    <a:pt x="96" y="1256"/>
                  </a:lnTo>
                  <a:lnTo>
                    <a:pt x="97" y="1285"/>
                  </a:lnTo>
                  <a:lnTo>
                    <a:pt x="98" y="1288"/>
                  </a:lnTo>
                  <a:lnTo>
                    <a:pt x="103" y="1291"/>
                  </a:lnTo>
                  <a:lnTo>
                    <a:pt x="108" y="1296"/>
                  </a:lnTo>
                  <a:lnTo>
                    <a:pt x="121" y="1308"/>
                  </a:lnTo>
                  <a:lnTo>
                    <a:pt x="121" y="1310"/>
                  </a:lnTo>
                  <a:lnTo>
                    <a:pt x="122" y="1314"/>
                  </a:lnTo>
                  <a:lnTo>
                    <a:pt x="122" y="1316"/>
                  </a:lnTo>
                  <a:lnTo>
                    <a:pt x="119" y="1335"/>
                  </a:lnTo>
                  <a:lnTo>
                    <a:pt x="118" y="1348"/>
                  </a:lnTo>
                  <a:lnTo>
                    <a:pt x="118" y="1356"/>
                  </a:lnTo>
                  <a:lnTo>
                    <a:pt x="121" y="1370"/>
                  </a:lnTo>
                  <a:lnTo>
                    <a:pt x="121" y="1375"/>
                  </a:lnTo>
                  <a:lnTo>
                    <a:pt x="119" y="1379"/>
                  </a:lnTo>
                  <a:lnTo>
                    <a:pt x="114" y="1391"/>
                  </a:lnTo>
                  <a:lnTo>
                    <a:pt x="117" y="1394"/>
                  </a:lnTo>
                  <a:lnTo>
                    <a:pt x="117" y="1398"/>
                  </a:lnTo>
                  <a:lnTo>
                    <a:pt x="117" y="1404"/>
                  </a:lnTo>
                  <a:lnTo>
                    <a:pt x="117" y="1406"/>
                  </a:lnTo>
                  <a:lnTo>
                    <a:pt x="123" y="1412"/>
                  </a:lnTo>
                  <a:lnTo>
                    <a:pt x="125" y="1415"/>
                  </a:lnTo>
                  <a:lnTo>
                    <a:pt x="127" y="1419"/>
                  </a:lnTo>
                  <a:lnTo>
                    <a:pt x="124" y="1430"/>
                  </a:lnTo>
                  <a:lnTo>
                    <a:pt x="127" y="1436"/>
                  </a:lnTo>
                  <a:lnTo>
                    <a:pt x="130" y="1449"/>
                  </a:lnTo>
                  <a:lnTo>
                    <a:pt x="131" y="1454"/>
                  </a:lnTo>
                  <a:lnTo>
                    <a:pt x="134" y="1457"/>
                  </a:lnTo>
                  <a:lnTo>
                    <a:pt x="141" y="1460"/>
                  </a:lnTo>
                  <a:lnTo>
                    <a:pt x="149" y="1464"/>
                  </a:lnTo>
                  <a:lnTo>
                    <a:pt x="152" y="1466"/>
                  </a:lnTo>
                  <a:lnTo>
                    <a:pt x="153" y="1473"/>
                  </a:lnTo>
                  <a:lnTo>
                    <a:pt x="154" y="1483"/>
                  </a:lnTo>
                  <a:lnTo>
                    <a:pt x="154" y="1488"/>
                  </a:lnTo>
                  <a:lnTo>
                    <a:pt x="157" y="1496"/>
                  </a:lnTo>
                  <a:lnTo>
                    <a:pt x="157" y="1502"/>
                  </a:lnTo>
                  <a:lnTo>
                    <a:pt x="157" y="1507"/>
                  </a:lnTo>
                  <a:lnTo>
                    <a:pt x="157" y="1512"/>
                  </a:lnTo>
                  <a:lnTo>
                    <a:pt x="158" y="1514"/>
                  </a:lnTo>
                  <a:lnTo>
                    <a:pt x="160" y="1516"/>
                  </a:lnTo>
                  <a:lnTo>
                    <a:pt x="167" y="1517"/>
                  </a:lnTo>
                  <a:lnTo>
                    <a:pt x="169" y="1526"/>
                  </a:lnTo>
                  <a:lnTo>
                    <a:pt x="169" y="1530"/>
                  </a:lnTo>
                  <a:lnTo>
                    <a:pt x="169" y="1536"/>
                  </a:lnTo>
                  <a:lnTo>
                    <a:pt x="167" y="1550"/>
                  </a:lnTo>
                  <a:lnTo>
                    <a:pt x="167" y="1556"/>
                  </a:lnTo>
                  <a:lnTo>
                    <a:pt x="167" y="1559"/>
                  </a:lnTo>
                  <a:lnTo>
                    <a:pt x="170" y="1564"/>
                  </a:lnTo>
                  <a:lnTo>
                    <a:pt x="171" y="1568"/>
                  </a:lnTo>
                  <a:lnTo>
                    <a:pt x="172" y="1570"/>
                  </a:lnTo>
                  <a:lnTo>
                    <a:pt x="171" y="1574"/>
                  </a:lnTo>
                  <a:lnTo>
                    <a:pt x="171" y="1579"/>
                  </a:lnTo>
                  <a:lnTo>
                    <a:pt x="172" y="1582"/>
                  </a:lnTo>
                  <a:lnTo>
                    <a:pt x="183" y="1606"/>
                  </a:lnTo>
                  <a:lnTo>
                    <a:pt x="185" y="1613"/>
                  </a:lnTo>
                  <a:lnTo>
                    <a:pt x="188" y="1623"/>
                  </a:lnTo>
                  <a:lnTo>
                    <a:pt x="189" y="1631"/>
                  </a:lnTo>
                  <a:lnTo>
                    <a:pt x="188" y="1639"/>
                  </a:lnTo>
                  <a:lnTo>
                    <a:pt x="185" y="1649"/>
                  </a:lnTo>
                  <a:lnTo>
                    <a:pt x="195" y="1655"/>
                  </a:lnTo>
                  <a:lnTo>
                    <a:pt x="197" y="1659"/>
                  </a:lnTo>
                  <a:lnTo>
                    <a:pt x="200" y="1675"/>
                  </a:lnTo>
                  <a:lnTo>
                    <a:pt x="205" y="1686"/>
                  </a:lnTo>
                  <a:lnTo>
                    <a:pt x="199" y="1708"/>
                  </a:lnTo>
                  <a:lnTo>
                    <a:pt x="203" y="1714"/>
                  </a:lnTo>
                  <a:lnTo>
                    <a:pt x="206" y="1719"/>
                  </a:lnTo>
                  <a:lnTo>
                    <a:pt x="207" y="1731"/>
                  </a:lnTo>
                  <a:lnTo>
                    <a:pt x="211" y="1749"/>
                  </a:lnTo>
                  <a:lnTo>
                    <a:pt x="218" y="1749"/>
                  </a:lnTo>
                  <a:lnTo>
                    <a:pt x="223" y="1751"/>
                  </a:lnTo>
                  <a:lnTo>
                    <a:pt x="225" y="1757"/>
                  </a:lnTo>
                  <a:lnTo>
                    <a:pt x="230" y="1766"/>
                  </a:lnTo>
                  <a:lnTo>
                    <a:pt x="230" y="1768"/>
                  </a:lnTo>
                  <a:lnTo>
                    <a:pt x="229" y="1772"/>
                  </a:lnTo>
                  <a:lnTo>
                    <a:pt x="226" y="1775"/>
                  </a:lnTo>
                  <a:lnTo>
                    <a:pt x="227" y="1780"/>
                  </a:lnTo>
                  <a:lnTo>
                    <a:pt x="226" y="1782"/>
                  </a:lnTo>
                  <a:lnTo>
                    <a:pt x="224" y="1786"/>
                  </a:lnTo>
                  <a:lnTo>
                    <a:pt x="224" y="1790"/>
                  </a:lnTo>
                  <a:lnTo>
                    <a:pt x="223" y="1797"/>
                  </a:lnTo>
                  <a:lnTo>
                    <a:pt x="218" y="1802"/>
                  </a:lnTo>
                  <a:lnTo>
                    <a:pt x="207" y="1815"/>
                  </a:lnTo>
                  <a:lnTo>
                    <a:pt x="205" y="1822"/>
                  </a:lnTo>
                  <a:lnTo>
                    <a:pt x="205" y="1832"/>
                  </a:lnTo>
                  <a:lnTo>
                    <a:pt x="203" y="1838"/>
                  </a:lnTo>
                  <a:lnTo>
                    <a:pt x="201" y="1840"/>
                  </a:lnTo>
                  <a:lnTo>
                    <a:pt x="196" y="1842"/>
                  </a:lnTo>
                  <a:lnTo>
                    <a:pt x="184" y="1842"/>
                  </a:lnTo>
                  <a:lnTo>
                    <a:pt x="181" y="1844"/>
                  </a:lnTo>
                  <a:lnTo>
                    <a:pt x="177" y="1846"/>
                  </a:lnTo>
                  <a:lnTo>
                    <a:pt x="176" y="1853"/>
                  </a:lnTo>
                  <a:lnTo>
                    <a:pt x="177" y="1865"/>
                  </a:lnTo>
                  <a:lnTo>
                    <a:pt x="176" y="1868"/>
                  </a:lnTo>
                  <a:lnTo>
                    <a:pt x="173" y="1875"/>
                  </a:lnTo>
                  <a:lnTo>
                    <a:pt x="172" y="1880"/>
                  </a:lnTo>
                  <a:lnTo>
                    <a:pt x="171" y="1887"/>
                  </a:lnTo>
                  <a:lnTo>
                    <a:pt x="172" y="1894"/>
                  </a:lnTo>
                  <a:lnTo>
                    <a:pt x="176" y="1904"/>
                  </a:lnTo>
                  <a:lnTo>
                    <a:pt x="183" y="1909"/>
                  </a:lnTo>
                  <a:lnTo>
                    <a:pt x="191" y="1921"/>
                  </a:lnTo>
                  <a:lnTo>
                    <a:pt x="187" y="1924"/>
                  </a:lnTo>
                  <a:lnTo>
                    <a:pt x="184" y="1942"/>
                  </a:lnTo>
                  <a:lnTo>
                    <a:pt x="184" y="1947"/>
                  </a:lnTo>
                  <a:lnTo>
                    <a:pt x="189" y="1951"/>
                  </a:lnTo>
                  <a:lnTo>
                    <a:pt x="189" y="1955"/>
                  </a:lnTo>
                  <a:lnTo>
                    <a:pt x="187" y="1965"/>
                  </a:lnTo>
                  <a:lnTo>
                    <a:pt x="184" y="1973"/>
                  </a:lnTo>
                  <a:lnTo>
                    <a:pt x="183" y="1977"/>
                  </a:lnTo>
                  <a:lnTo>
                    <a:pt x="183" y="1986"/>
                  </a:lnTo>
                  <a:lnTo>
                    <a:pt x="182" y="1990"/>
                  </a:lnTo>
                  <a:lnTo>
                    <a:pt x="181" y="1993"/>
                  </a:lnTo>
                  <a:lnTo>
                    <a:pt x="176" y="1992"/>
                  </a:lnTo>
                  <a:lnTo>
                    <a:pt x="175" y="1998"/>
                  </a:lnTo>
                  <a:lnTo>
                    <a:pt x="172" y="2010"/>
                  </a:lnTo>
                  <a:lnTo>
                    <a:pt x="165" y="2029"/>
                  </a:lnTo>
                  <a:lnTo>
                    <a:pt x="161" y="2037"/>
                  </a:lnTo>
                  <a:lnTo>
                    <a:pt x="159" y="2042"/>
                  </a:lnTo>
                  <a:lnTo>
                    <a:pt x="153" y="2050"/>
                  </a:lnTo>
                  <a:lnTo>
                    <a:pt x="151" y="2058"/>
                  </a:lnTo>
                  <a:lnTo>
                    <a:pt x="143" y="2065"/>
                  </a:lnTo>
                  <a:lnTo>
                    <a:pt x="139" y="2071"/>
                  </a:lnTo>
                  <a:lnTo>
                    <a:pt x="137" y="2073"/>
                  </a:lnTo>
                  <a:lnTo>
                    <a:pt x="129" y="2083"/>
                  </a:lnTo>
                  <a:lnTo>
                    <a:pt x="118" y="2094"/>
                  </a:lnTo>
                  <a:lnTo>
                    <a:pt x="117" y="2095"/>
                  </a:lnTo>
                  <a:lnTo>
                    <a:pt x="114" y="2090"/>
                  </a:lnTo>
                  <a:lnTo>
                    <a:pt x="100" y="2103"/>
                  </a:lnTo>
                  <a:lnTo>
                    <a:pt x="86" y="2115"/>
                  </a:lnTo>
                  <a:lnTo>
                    <a:pt x="85" y="2117"/>
                  </a:lnTo>
                  <a:lnTo>
                    <a:pt x="79" y="2120"/>
                  </a:lnTo>
                  <a:lnTo>
                    <a:pt x="72" y="2124"/>
                  </a:lnTo>
                  <a:lnTo>
                    <a:pt x="64" y="2126"/>
                  </a:lnTo>
                  <a:lnTo>
                    <a:pt x="36" y="2149"/>
                  </a:lnTo>
                  <a:lnTo>
                    <a:pt x="36" y="2154"/>
                  </a:lnTo>
                  <a:lnTo>
                    <a:pt x="33" y="2160"/>
                  </a:lnTo>
                  <a:lnTo>
                    <a:pt x="33" y="2161"/>
                  </a:lnTo>
                  <a:lnTo>
                    <a:pt x="30" y="2163"/>
                  </a:lnTo>
                  <a:lnTo>
                    <a:pt x="26" y="2165"/>
                  </a:lnTo>
                  <a:lnTo>
                    <a:pt x="19" y="2165"/>
                  </a:lnTo>
                  <a:lnTo>
                    <a:pt x="16" y="2166"/>
                  </a:lnTo>
                  <a:lnTo>
                    <a:pt x="13" y="2169"/>
                  </a:lnTo>
                  <a:lnTo>
                    <a:pt x="10" y="2174"/>
                  </a:lnTo>
                  <a:lnTo>
                    <a:pt x="10" y="2181"/>
                  </a:lnTo>
                  <a:lnTo>
                    <a:pt x="13" y="2186"/>
                  </a:lnTo>
                  <a:lnTo>
                    <a:pt x="14" y="2192"/>
                  </a:lnTo>
                  <a:lnTo>
                    <a:pt x="14" y="2195"/>
                  </a:lnTo>
                  <a:lnTo>
                    <a:pt x="13" y="2199"/>
                  </a:lnTo>
                  <a:lnTo>
                    <a:pt x="19" y="2202"/>
                  </a:lnTo>
                  <a:lnTo>
                    <a:pt x="26" y="2236"/>
                  </a:lnTo>
                  <a:lnTo>
                    <a:pt x="27" y="2245"/>
                  </a:lnTo>
                  <a:lnTo>
                    <a:pt x="28" y="2246"/>
                  </a:lnTo>
                  <a:lnTo>
                    <a:pt x="31" y="2252"/>
                  </a:lnTo>
                  <a:lnTo>
                    <a:pt x="33" y="2257"/>
                  </a:lnTo>
                  <a:lnTo>
                    <a:pt x="34" y="2261"/>
                  </a:lnTo>
                  <a:lnTo>
                    <a:pt x="34" y="2266"/>
                  </a:lnTo>
                  <a:lnTo>
                    <a:pt x="33" y="2269"/>
                  </a:lnTo>
                  <a:lnTo>
                    <a:pt x="32" y="2274"/>
                  </a:lnTo>
                  <a:lnTo>
                    <a:pt x="32" y="2276"/>
                  </a:lnTo>
                  <a:lnTo>
                    <a:pt x="24" y="2284"/>
                  </a:lnTo>
                  <a:lnTo>
                    <a:pt x="15" y="2293"/>
                  </a:lnTo>
                  <a:lnTo>
                    <a:pt x="9" y="2302"/>
                  </a:lnTo>
                  <a:lnTo>
                    <a:pt x="4" y="2311"/>
                  </a:lnTo>
                  <a:lnTo>
                    <a:pt x="1" y="2323"/>
                  </a:lnTo>
                  <a:lnTo>
                    <a:pt x="0" y="2327"/>
                  </a:lnTo>
                  <a:lnTo>
                    <a:pt x="7" y="2329"/>
                  </a:lnTo>
                  <a:lnTo>
                    <a:pt x="10" y="2334"/>
                  </a:lnTo>
                  <a:lnTo>
                    <a:pt x="20" y="2340"/>
                  </a:lnTo>
                  <a:lnTo>
                    <a:pt x="42" y="2344"/>
                  </a:lnTo>
                  <a:lnTo>
                    <a:pt x="66" y="2347"/>
                  </a:lnTo>
                  <a:lnTo>
                    <a:pt x="70" y="2347"/>
                  </a:lnTo>
                  <a:lnTo>
                    <a:pt x="78" y="2350"/>
                  </a:lnTo>
                  <a:lnTo>
                    <a:pt x="80" y="2359"/>
                  </a:lnTo>
                  <a:lnTo>
                    <a:pt x="85" y="2370"/>
                  </a:lnTo>
                  <a:lnTo>
                    <a:pt x="86" y="2373"/>
                  </a:lnTo>
                  <a:lnTo>
                    <a:pt x="91" y="2375"/>
                  </a:lnTo>
                  <a:lnTo>
                    <a:pt x="97" y="2382"/>
                  </a:lnTo>
                  <a:lnTo>
                    <a:pt x="102" y="2381"/>
                  </a:lnTo>
                  <a:lnTo>
                    <a:pt x="111" y="2391"/>
                  </a:lnTo>
                  <a:lnTo>
                    <a:pt x="119" y="2399"/>
                  </a:lnTo>
                  <a:lnTo>
                    <a:pt x="129" y="2406"/>
                  </a:lnTo>
                  <a:lnTo>
                    <a:pt x="134" y="2409"/>
                  </a:lnTo>
                  <a:lnTo>
                    <a:pt x="140" y="2412"/>
                  </a:lnTo>
                  <a:lnTo>
                    <a:pt x="145" y="2415"/>
                  </a:lnTo>
                  <a:lnTo>
                    <a:pt x="148" y="2422"/>
                  </a:lnTo>
                  <a:lnTo>
                    <a:pt x="155" y="2424"/>
                  </a:lnTo>
                  <a:lnTo>
                    <a:pt x="160" y="2428"/>
                  </a:lnTo>
                  <a:lnTo>
                    <a:pt x="166" y="2433"/>
                  </a:lnTo>
                  <a:lnTo>
                    <a:pt x="172" y="2436"/>
                  </a:lnTo>
                  <a:lnTo>
                    <a:pt x="177" y="2439"/>
                  </a:lnTo>
                  <a:lnTo>
                    <a:pt x="178" y="2441"/>
                  </a:lnTo>
                  <a:lnTo>
                    <a:pt x="181" y="2446"/>
                  </a:lnTo>
                  <a:lnTo>
                    <a:pt x="184" y="2451"/>
                  </a:lnTo>
                  <a:lnTo>
                    <a:pt x="187" y="2453"/>
                  </a:lnTo>
                  <a:lnTo>
                    <a:pt x="193" y="2455"/>
                  </a:lnTo>
                  <a:lnTo>
                    <a:pt x="196" y="2461"/>
                  </a:lnTo>
                  <a:lnTo>
                    <a:pt x="200" y="2457"/>
                  </a:lnTo>
                  <a:lnTo>
                    <a:pt x="208" y="2470"/>
                  </a:lnTo>
                  <a:lnTo>
                    <a:pt x="215" y="2477"/>
                  </a:lnTo>
                  <a:lnTo>
                    <a:pt x="220" y="2482"/>
                  </a:lnTo>
                  <a:lnTo>
                    <a:pt x="224" y="2487"/>
                  </a:lnTo>
                  <a:lnTo>
                    <a:pt x="218" y="2490"/>
                  </a:lnTo>
                  <a:lnTo>
                    <a:pt x="223" y="2496"/>
                  </a:lnTo>
                  <a:lnTo>
                    <a:pt x="226" y="2502"/>
                  </a:lnTo>
                  <a:lnTo>
                    <a:pt x="233" y="2508"/>
                  </a:lnTo>
                  <a:lnTo>
                    <a:pt x="236" y="2514"/>
                  </a:lnTo>
                  <a:lnTo>
                    <a:pt x="237" y="2522"/>
                  </a:lnTo>
                  <a:lnTo>
                    <a:pt x="239" y="2526"/>
                  </a:lnTo>
                  <a:lnTo>
                    <a:pt x="242" y="2529"/>
                  </a:lnTo>
                  <a:lnTo>
                    <a:pt x="248" y="2530"/>
                  </a:lnTo>
                  <a:lnTo>
                    <a:pt x="253" y="2523"/>
                  </a:lnTo>
                  <a:lnTo>
                    <a:pt x="259" y="2528"/>
                  </a:lnTo>
                  <a:lnTo>
                    <a:pt x="263" y="2534"/>
                  </a:lnTo>
                  <a:lnTo>
                    <a:pt x="266" y="2541"/>
                  </a:lnTo>
                  <a:lnTo>
                    <a:pt x="271" y="2547"/>
                  </a:lnTo>
                  <a:lnTo>
                    <a:pt x="286" y="2559"/>
                  </a:lnTo>
                  <a:lnTo>
                    <a:pt x="305" y="2571"/>
                  </a:lnTo>
                  <a:lnTo>
                    <a:pt x="326" y="2583"/>
                  </a:lnTo>
                  <a:lnTo>
                    <a:pt x="333" y="2588"/>
                  </a:lnTo>
                  <a:lnTo>
                    <a:pt x="338" y="2596"/>
                  </a:lnTo>
                  <a:lnTo>
                    <a:pt x="354" y="2608"/>
                  </a:lnTo>
                  <a:lnTo>
                    <a:pt x="363" y="2614"/>
                  </a:lnTo>
                  <a:lnTo>
                    <a:pt x="370" y="2623"/>
                  </a:lnTo>
                  <a:lnTo>
                    <a:pt x="363" y="2595"/>
                  </a:lnTo>
                  <a:lnTo>
                    <a:pt x="360" y="2584"/>
                  </a:lnTo>
                  <a:lnTo>
                    <a:pt x="359" y="2578"/>
                  </a:lnTo>
                  <a:lnTo>
                    <a:pt x="359" y="2573"/>
                  </a:lnTo>
                  <a:lnTo>
                    <a:pt x="364" y="2567"/>
                  </a:lnTo>
                  <a:lnTo>
                    <a:pt x="380" y="2556"/>
                  </a:lnTo>
                  <a:lnTo>
                    <a:pt x="384" y="2550"/>
                  </a:lnTo>
                  <a:lnTo>
                    <a:pt x="390" y="2548"/>
                  </a:lnTo>
                  <a:lnTo>
                    <a:pt x="395" y="2549"/>
                  </a:lnTo>
                  <a:lnTo>
                    <a:pt x="401" y="2553"/>
                  </a:lnTo>
                  <a:lnTo>
                    <a:pt x="411" y="2567"/>
                  </a:lnTo>
                  <a:lnTo>
                    <a:pt x="417" y="2572"/>
                  </a:lnTo>
                  <a:lnTo>
                    <a:pt x="425" y="2577"/>
                  </a:lnTo>
                  <a:lnTo>
                    <a:pt x="434" y="2578"/>
                  </a:lnTo>
                  <a:lnTo>
                    <a:pt x="441" y="2578"/>
                  </a:lnTo>
                  <a:lnTo>
                    <a:pt x="448" y="2578"/>
                  </a:lnTo>
                  <a:lnTo>
                    <a:pt x="455" y="2574"/>
                  </a:lnTo>
                  <a:lnTo>
                    <a:pt x="464" y="2570"/>
                  </a:lnTo>
                  <a:lnTo>
                    <a:pt x="470" y="2565"/>
                  </a:lnTo>
                  <a:lnTo>
                    <a:pt x="473" y="2560"/>
                  </a:lnTo>
                  <a:lnTo>
                    <a:pt x="474" y="2554"/>
                  </a:lnTo>
                  <a:lnTo>
                    <a:pt x="474" y="2541"/>
                  </a:lnTo>
                  <a:lnTo>
                    <a:pt x="477" y="2532"/>
                  </a:lnTo>
                  <a:lnTo>
                    <a:pt x="483" y="2526"/>
                  </a:lnTo>
                  <a:lnTo>
                    <a:pt x="492" y="2516"/>
                  </a:lnTo>
                  <a:lnTo>
                    <a:pt x="498" y="2506"/>
                  </a:lnTo>
                  <a:lnTo>
                    <a:pt x="502" y="2501"/>
                  </a:lnTo>
                  <a:lnTo>
                    <a:pt x="503" y="2493"/>
                  </a:lnTo>
                  <a:lnTo>
                    <a:pt x="507" y="2477"/>
                  </a:lnTo>
                  <a:lnTo>
                    <a:pt x="507" y="2469"/>
                  </a:lnTo>
                  <a:lnTo>
                    <a:pt x="504" y="2454"/>
                  </a:lnTo>
                  <a:lnTo>
                    <a:pt x="502" y="2437"/>
                  </a:lnTo>
                  <a:lnTo>
                    <a:pt x="501" y="2428"/>
                  </a:lnTo>
                  <a:lnTo>
                    <a:pt x="501" y="2421"/>
                  </a:lnTo>
                  <a:lnTo>
                    <a:pt x="502" y="2416"/>
                  </a:lnTo>
                  <a:lnTo>
                    <a:pt x="506" y="2409"/>
                  </a:lnTo>
                  <a:lnTo>
                    <a:pt x="510" y="2404"/>
                  </a:lnTo>
                  <a:lnTo>
                    <a:pt x="518" y="2399"/>
                  </a:lnTo>
                  <a:lnTo>
                    <a:pt x="524" y="2398"/>
                  </a:lnTo>
                  <a:lnTo>
                    <a:pt x="531" y="2397"/>
                  </a:lnTo>
                  <a:lnTo>
                    <a:pt x="537" y="2393"/>
                  </a:lnTo>
                  <a:lnTo>
                    <a:pt x="542" y="2387"/>
                  </a:lnTo>
                  <a:lnTo>
                    <a:pt x="545" y="2380"/>
                  </a:lnTo>
                  <a:lnTo>
                    <a:pt x="548" y="2371"/>
                  </a:lnTo>
                  <a:lnTo>
                    <a:pt x="549" y="2365"/>
                  </a:lnTo>
                  <a:lnTo>
                    <a:pt x="550" y="2362"/>
                  </a:lnTo>
                  <a:lnTo>
                    <a:pt x="555" y="2355"/>
                  </a:lnTo>
                  <a:lnTo>
                    <a:pt x="555" y="2352"/>
                  </a:lnTo>
                  <a:lnTo>
                    <a:pt x="554" y="2351"/>
                  </a:lnTo>
                  <a:lnTo>
                    <a:pt x="551" y="2350"/>
                  </a:lnTo>
                  <a:lnTo>
                    <a:pt x="548" y="2350"/>
                  </a:lnTo>
                  <a:lnTo>
                    <a:pt x="545" y="2350"/>
                  </a:lnTo>
                  <a:lnTo>
                    <a:pt x="544" y="2345"/>
                  </a:lnTo>
                  <a:lnTo>
                    <a:pt x="542" y="2332"/>
                  </a:lnTo>
                  <a:lnTo>
                    <a:pt x="543" y="2328"/>
                  </a:lnTo>
                  <a:lnTo>
                    <a:pt x="544" y="2326"/>
                  </a:lnTo>
                  <a:lnTo>
                    <a:pt x="548" y="2326"/>
                  </a:lnTo>
                  <a:lnTo>
                    <a:pt x="552" y="2324"/>
                  </a:lnTo>
                  <a:lnTo>
                    <a:pt x="554" y="2322"/>
                  </a:lnTo>
                  <a:lnTo>
                    <a:pt x="554" y="2320"/>
                  </a:lnTo>
                  <a:lnTo>
                    <a:pt x="551" y="2315"/>
                  </a:lnTo>
                  <a:lnTo>
                    <a:pt x="551" y="2309"/>
                  </a:lnTo>
                  <a:lnTo>
                    <a:pt x="552" y="2305"/>
                  </a:lnTo>
                  <a:lnTo>
                    <a:pt x="555" y="2304"/>
                  </a:lnTo>
                  <a:lnTo>
                    <a:pt x="561" y="2304"/>
                  </a:lnTo>
                  <a:lnTo>
                    <a:pt x="564" y="2304"/>
                  </a:lnTo>
                  <a:lnTo>
                    <a:pt x="568" y="2304"/>
                  </a:lnTo>
                  <a:lnTo>
                    <a:pt x="572" y="2306"/>
                  </a:lnTo>
                  <a:lnTo>
                    <a:pt x="572" y="2309"/>
                  </a:lnTo>
                  <a:lnTo>
                    <a:pt x="573" y="2314"/>
                  </a:lnTo>
                  <a:lnTo>
                    <a:pt x="573" y="2315"/>
                  </a:lnTo>
                  <a:lnTo>
                    <a:pt x="575" y="2316"/>
                  </a:lnTo>
                  <a:lnTo>
                    <a:pt x="579" y="2315"/>
                  </a:lnTo>
                  <a:lnTo>
                    <a:pt x="582" y="2311"/>
                  </a:lnTo>
                  <a:lnTo>
                    <a:pt x="588" y="2305"/>
                  </a:lnTo>
                  <a:lnTo>
                    <a:pt x="588" y="2299"/>
                  </a:lnTo>
                  <a:lnTo>
                    <a:pt x="588" y="2296"/>
                  </a:lnTo>
                  <a:lnTo>
                    <a:pt x="586" y="2293"/>
                  </a:lnTo>
                  <a:lnTo>
                    <a:pt x="582" y="2292"/>
                  </a:lnTo>
                  <a:lnTo>
                    <a:pt x="579" y="2292"/>
                  </a:lnTo>
                  <a:lnTo>
                    <a:pt x="576" y="2291"/>
                  </a:lnTo>
                  <a:lnTo>
                    <a:pt x="573" y="2286"/>
                  </a:lnTo>
                  <a:lnTo>
                    <a:pt x="569" y="2285"/>
                  </a:lnTo>
                  <a:lnTo>
                    <a:pt x="568" y="2284"/>
                  </a:lnTo>
                  <a:lnTo>
                    <a:pt x="564" y="2284"/>
                  </a:lnTo>
                  <a:lnTo>
                    <a:pt x="566" y="2281"/>
                  </a:lnTo>
                  <a:lnTo>
                    <a:pt x="564" y="2279"/>
                  </a:lnTo>
                  <a:lnTo>
                    <a:pt x="567" y="2276"/>
                  </a:lnTo>
                  <a:lnTo>
                    <a:pt x="570" y="2275"/>
                  </a:lnTo>
                  <a:lnTo>
                    <a:pt x="575" y="2272"/>
                  </a:lnTo>
                  <a:lnTo>
                    <a:pt x="579" y="2263"/>
                  </a:lnTo>
                  <a:lnTo>
                    <a:pt x="581" y="2252"/>
                  </a:lnTo>
                  <a:lnTo>
                    <a:pt x="585" y="2250"/>
                  </a:lnTo>
                  <a:lnTo>
                    <a:pt x="588" y="2250"/>
                  </a:lnTo>
                  <a:lnTo>
                    <a:pt x="593" y="2248"/>
                  </a:lnTo>
                  <a:lnTo>
                    <a:pt x="594" y="2249"/>
                  </a:lnTo>
                  <a:lnTo>
                    <a:pt x="595" y="2251"/>
                  </a:lnTo>
                  <a:lnTo>
                    <a:pt x="594" y="2254"/>
                  </a:lnTo>
                  <a:lnTo>
                    <a:pt x="594" y="2256"/>
                  </a:lnTo>
                  <a:lnTo>
                    <a:pt x="598" y="2257"/>
                  </a:lnTo>
                  <a:lnTo>
                    <a:pt x="601" y="2257"/>
                  </a:lnTo>
                  <a:lnTo>
                    <a:pt x="612" y="2266"/>
                  </a:lnTo>
                  <a:lnTo>
                    <a:pt x="613" y="2270"/>
                  </a:lnTo>
                  <a:lnTo>
                    <a:pt x="617" y="2272"/>
                  </a:lnTo>
                  <a:lnTo>
                    <a:pt x="622" y="2273"/>
                  </a:lnTo>
                  <a:lnTo>
                    <a:pt x="625" y="2273"/>
                  </a:lnTo>
                  <a:lnTo>
                    <a:pt x="633" y="2278"/>
                  </a:lnTo>
                  <a:lnTo>
                    <a:pt x="642" y="2292"/>
                  </a:lnTo>
                  <a:lnTo>
                    <a:pt x="645" y="2299"/>
                  </a:lnTo>
                  <a:lnTo>
                    <a:pt x="651" y="2306"/>
                  </a:lnTo>
                  <a:lnTo>
                    <a:pt x="655" y="2304"/>
                  </a:lnTo>
                  <a:lnTo>
                    <a:pt x="660" y="2299"/>
                  </a:lnTo>
                  <a:lnTo>
                    <a:pt x="660" y="2297"/>
                  </a:lnTo>
                  <a:lnTo>
                    <a:pt x="659" y="2291"/>
                  </a:lnTo>
                  <a:lnTo>
                    <a:pt x="660" y="2290"/>
                  </a:lnTo>
                  <a:lnTo>
                    <a:pt x="664" y="2287"/>
                  </a:lnTo>
                  <a:lnTo>
                    <a:pt x="671" y="2284"/>
                  </a:lnTo>
                  <a:lnTo>
                    <a:pt x="679" y="2280"/>
                  </a:lnTo>
                  <a:lnTo>
                    <a:pt x="683" y="2281"/>
                  </a:lnTo>
                  <a:lnTo>
                    <a:pt x="685" y="2285"/>
                  </a:lnTo>
                  <a:lnTo>
                    <a:pt x="689" y="2293"/>
                  </a:lnTo>
                  <a:lnTo>
                    <a:pt x="691" y="2299"/>
                  </a:lnTo>
                  <a:lnTo>
                    <a:pt x="697" y="2304"/>
                  </a:lnTo>
                  <a:lnTo>
                    <a:pt x="703" y="2309"/>
                  </a:lnTo>
                  <a:lnTo>
                    <a:pt x="705" y="2317"/>
                  </a:lnTo>
                  <a:lnTo>
                    <a:pt x="713" y="2309"/>
                  </a:lnTo>
                  <a:lnTo>
                    <a:pt x="791" y="2270"/>
                  </a:lnTo>
                  <a:lnTo>
                    <a:pt x="796" y="2267"/>
                  </a:lnTo>
                  <a:lnTo>
                    <a:pt x="803" y="2264"/>
                  </a:lnTo>
                  <a:lnTo>
                    <a:pt x="816" y="2257"/>
                  </a:lnTo>
                  <a:lnTo>
                    <a:pt x="839" y="2245"/>
                  </a:lnTo>
                  <a:lnTo>
                    <a:pt x="863" y="2234"/>
                  </a:lnTo>
                  <a:lnTo>
                    <a:pt x="870" y="2230"/>
                  </a:lnTo>
                  <a:lnTo>
                    <a:pt x="884" y="2222"/>
                  </a:lnTo>
                  <a:lnTo>
                    <a:pt x="892" y="2216"/>
                  </a:lnTo>
                  <a:lnTo>
                    <a:pt x="892" y="2213"/>
                  </a:lnTo>
                  <a:lnTo>
                    <a:pt x="892" y="2209"/>
                  </a:lnTo>
                  <a:lnTo>
                    <a:pt x="884" y="2207"/>
                  </a:lnTo>
                  <a:lnTo>
                    <a:pt x="878" y="2199"/>
                  </a:lnTo>
                  <a:lnTo>
                    <a:pt x="871" y="2183"/>
                  </a:lnTo>
                  <a:lnTo>
                    <a:pt x="859" y="2161"/>
                  </a:lnTo>
                  <a:lnTo>
                    <a:pt x="857" y="2153"/>
                  </a:lnTo>
                  <a:lnTo>
                    <a:pt x="857" y="2148"/>
                  </a:lnTo>
                  <a:lnTo>
                    <a:pt x="858" y="2144"/>
                  </a:lnTo>
                  <a:lnTo>
                    <a:pt x="860" y="2143"/>
                  </a:lnTo>
                  <a:lnTo>
                    <a:pt x="865" y="2142"/>
                  </a:lnTo>
                  <a:lnTo>
                    <a:pt x="874" y="2142"/>
                  </a:lnTo>
                  <a:lnTo>
                    <a:pt x="886" y="2149"/>
                  </a:lnTo>
                  <a:lnTo>
                    <a:pt x="898" y="2154"/>
                  </a:lnTo>
                  <a:lnTo>
                    <a:pt x="905" y="2156"/>
                  </a:lnTo>
                  <a:lnTo>
                    <a:pt x="912" y="2156"/>
                  </a:lnTo>
                  <a:lnTo>
                    <a:pt x="918" y="2151"/>
                  </a:lnTo>
                  <a:lnTo>
                    <a:pt x="923" y="2145"/>
                  </a:lnTo>
                  <a:lnTo>
                    <a:pt x="928" y="2138"/>
                  </a:lnTo>
                  <a:lnTo>
                    <a:pt x="932" y="2124"/>
                  </a:lnTo>
                  <a:lnTo>
                    <a:pt x="938" y="2117"/>
                  </a:lnTo>
                  <a:lnTo>
                    <a:pt x="946" y="2109"/>
                  </a:lnTo>
                  <a:lnTo>
                    <a:pt x="958" y="2102"/>
                  </a:lnTo>
                  <a:lnTo>
                    <a:pt x="968" y="2096"/>
                  </a:lnTo>
                  <a:lnTo>
                    <a:pt x="980" y="2092"/>
                  </a:lnTo>
                  <a:lnTo>
                    <a:pt x="985" y="2091"/>
                  </a:lnTo>
                  <a:lnTo>
                    <a:pt x="1000" y="2088"/>
                  </a:lnTo>
                  <a:lnTo>
                    <a:pt x="1016" y="2078"/>
                  </a:lnTo>
                  <a:lnTo>
                    <a:pt x="1026" y="2074"/>
                  </a:lnTo>
                  <a:lnTo>
                    <a:pt x="1036" y="2068"/>
                  </a:lnTo>
                  <a:lnTo>
                    <a:pt x="1047" y="2064"/>
                  </a:lnTo>
                  <a:lnTo>
                    <a:pt x="1052" y="2062"/>
                  </a:lnTo>
                  <a:lnTo>
                    <a:pt x="1058" y="2062"/>
                  </a:lnTo>
                  <a:lnTo>
                    <a:pt x="1062" y="2066"/>
                  </a:lnTo>
                  <a:lnTo>
                    <a:pt x="1067" y="2077"/>
                  </a:lnTo>
                  <a:lnTo>
                    <a:pt x="1071" y="2088"/>
                  </a:lnTo>
                  <a:lnTo>
                    <a:pt x="1075" y="2090"/>
                  </a:lnTo>
                  <a:lnTo>
                    <a:pt x="1080" y="2094"/>
                  </a:lnTo>
                  <a:lnTo>
                    <a:pt x="1087" y="2095"/>
                  </a:lnTo>
                  <a:lnTo>
                    <a:pt x="1097" y="2095"/>
                  </a:lnTo>
                  <a:lnTo>
                    <a:pt x="1104" y="2095"/>
                  </a:lnTo>
                  <a:lnTo>
                    <a:pt x="1110" y="2097"/>
                  </a:lnTo>
                  <a:lnTo>
                    <a:pt x="1117" y="2102"/>
                  </a:lnTo>
                  <a:lnTo>
                    <a:pt x="1122" y="2102"/>
                  </a:lnTo>
                  <a:lnTo>
                    <a:pt x="1127" y="2100"/>
                  </a:lnTo>
                  <a:lnTo>
                    <a:pt x="1134" y="2091"/>
                  </a:lnTo>
                  <a:lnTo>
                    <a:pt x="1143" y="2082"/>
                  </a:lnTo>
                  <a:lnTo>
                    <a:pt x="1151" y="2080"/>
                  </a:lnTo>
                  <a:lnTo>
                    <a:pt x="1153" y="2074"/>
                  </a:lnTo>
                  <a:lnTo>
                    <a:pt x="1157" y="2072"/>
                  </a:lnTo>
                  <a:lnTo>
                    <a:pt x="1161" y="2072"/>
                  </a:lnTo>
                  <a:lnTo>
                    <a:pt x="1165" y="2073"/>
                  </a:lnTo>
                  <a:lnTo>
                    <a:pt x="1171" y="2083"/>
                  </a:lnTo>
                  <a:lnTo>
                    <a:pt x="1175" y="2086"/>
                  </a:lnTo>
                  <a:lnTo>
                    <a:pt x="1179" y="2088"/>
                  </a:lnTo>
                  <a:lnTo>
                    <a:pt x="1182" y="2086"/>
                  </a:lnTo>
                  <a:lnTo>
                    <a:pt x="1187" y="2082"/>
                  </a:lnTo>
                  <a:lnTo>
                    <a:pt x="1191" y="2078"/>
                  </a:lnTo>
                  <a:lnTo>
                    <a:pt x="1202" y="2076"/>
                  </a:lnTo>
                  <a:lnTo>
                    <a:pt x="1208" y="2073"/>
                  </a:lnTo>
                  <a:lnTo>
                    <a:pt x="1212" y="2070"/>
                  </a:lnTo>
                  <a:lnTo>
                    <a:pt x="1212" y="2066"/>
                  </a:lnTo>
                  <a:lnTo>
                    <a:pt x="1212" y="2062"/>
                  </a:lnTo>
                  <a:lnTo>
                    <a:pt x="1211" y="2060"/>
                  </a:lnTo>
                  <a:lnTo>
                    <a:pt x="1208" y="2058"/>
                  </a:lnTo>
                  <a:lnTo>
                    <a:pt x="1202" y="2056"/>
                  </a:lnTo>
                  <a:lnTo>
                    <a:pt x="1200" y="2054"/>
                  </a:lnTo>
                  <a:lnTo>
                    <a:pt x="1199" y="2049"/>
                  </a:lnTo>
                  <a:lnTo>
                    <a:pt x="1199" y="2046"/>
                  </a:lnTo>
                  <a:lnTo>
                    <a:pt x="1201" y="2041"/>
                  </a:lnTo>
                  <a:lnTo>
                    <a:pt x="1203" y="2038"/>
                  </a:lnTo>
                  <a:lnTo>
                    <a:pt x="1206" y="2037"/>
                  </a:lnTo>
                  <a:lnTo>
                    <a:pt x="1212" y="2037"/>
                  </a:lnTo>
                  <a:lnTo>
                    <a:pt x="1214" y="2036"/>
                  </a:lnTo>
                  <a:lnTo>
                    <a:pt x="1221" y="2025"/>
                  </a:lnTo>
                  <a:lnTo>
                    <a:pt x="1225" y="2023"/>
                  </a:lnTo>
                  <a:lnTo>
                    <a:pt x="1229" y="2022"/>
                  </a:lnTo>
                  <a:lnTo>
                    <a:pt x="1233" y="2022"/>
                  </a:lnTo>
                  <a:lnTo>
                    <a:pt x="1236" y="2020"/>
                  </a:lnTo>
                  <a:lnTo>
                    <a:pt x="1237" y="2019"/>
                  </a:lnTo>
                  <a:lnTo>
                    <a:pt x="1236" y="2017"/>
                  </a:lnTo>
                  <a:lnTo>
                    <a:pt x="1229" y="2010"/>
                  </a:lnTo>
                  <a:lnTo>
                    <a:pt x="1221" y="2006"/>
                  </a:lnTo>
                  <a:lnTo>
                    <a:pt x="1215" y="2001"/>
                  </a:lnTo>
                  <a:lnTo>
                    <a:pt x="1214" y="1998"/>
                  </a:lnTo>
                  <a:lnTo>
                    <a:pt x="1217" y="1994"/>
                  </a:lnTo>
                  <a:lnTo>
                    <a:pt x="1220" y="1992"/>
                  </a:lnTo>
                  <a:lnTo>
                    <a:pt x="1225" y="1992"/>
                  </a:lnTo>
                  <a:lnTo>
                    <a:pt x="1227" y="1993"/>
                  </a:lnTo>
                  <a:lnTo>
                    <a:pt x="1235" y="1989"/>
                  </a:lnTo>
                  <a:lnTo>
                    <a:pt x="1249" y="1983"/>
                  </a:lnTo>
                  <a:lnTo>
                    <a:pt x="1249" y="1979"/>
                  </a:lnTo>
                  <a:lnTo>
                    <a:pt x="1248" y="1971"/>
                  </a:lnTo>
                  <a:lnTo>
                    <a:pt x="1245" y="1969"/>
                  </a:lnTo>
                  <a:lnTo>
                    <a:pt x="1242" y="1970"/>
                  </a:lnTo>
                  <a:lnTo>
                    <a:pt x="1239" y="1969"/>
                  </a:lnTo>
                  <a:lnTo>
                    <a:pt x="1238" y="1966"/>
                  </a:lnTo>
                  <a:lnTo>
                    <a:pt x="1241" y="1963"/>
                  </a:lnTo>
                  <a:lnTo>
                    <a:pt x="1244" y="1959"/>
                  </a:lnTo>
                  <a:lnTo>
                    <a:pt x="1255" y="1955"/>
                  </a:lnTo>
                  <a:lnTo>
                    <a:pt x="1269" y="1949"/>
                  </a:lnTo>
                  <a:lnTo>
                    <a:pt x="1278" y="1943"/>
                  </a:lnTo>
                  <a:lnTo>
                    <a:pt x="1270" y="1927"/>
                  </a:lnTo>
                  <a:lnTo>
                    <a:pt x="1268" y="1922"/>
                  </a:lnTo>
                  <a:lnTo>
                    <a:pt x="1267" y="1917"/>
                  </a:lnTo>
                  <a:lnTo>
                    <a:pt x="1274" y="1916"/>
                  </a:lnTo>
                  <a:lnTo>
                    <a:pt x="1285" y="1916"/>
                  </a:lnTo>
                  <a:lnTo>
                    <a:pt x="1288" y="1916"/>
                  </a:lnTo>
                  <a:lnTo>
                    <a:pt x="1292" y="1913"/>
                  </a:lnTo>
                  <a:lnTo>
                    <a:pt x="1297" y="1912"/>
                  </a:lnTo>
                  <a:lnTo>
                    <a:pt x="1302" y="1910"/>
                  </a:lnTo>
                  <a:lnTo>
                    <a:pt x="1304" y="1910"/>
                  </a:lnTo>
                  <a:lnTo>
                    <a:pt x="1308" y="1911"/>
                  </a:lnTo>
                  <a:lnTo>
                    <a:pt x="1322" y="1919"/>
                  </a:lnTo>
                  <a:lnTo>
                    <a:pt x="1348" y="1927"/>
                  </a:lnTo>
                  <a:lnTo>
                    <a:pt x="1354" y="1930"/>
                  </a:lnTo>
                  <a:lnTo>
                    <a:pt x="1364" y="1934"/>
                  </a:lnTo>
                  <a:lnTo>
                    <a:pt x="1370" y="1933"/>
                  </a:lnTo>
                  <a:lnTo>
                    <a:pt x="1370" y="1936"/>
                  </a:lnTo>
                  <a:lnTo>
                    <a:pt x="1370" y="1937"/>
                  </a:lnTo>
                  <a:lnTo>
                    <a:pt x="1372" y="1939"/>
                  </a:lnTo>
                  <a:lnTo>
                    <a:pt x="1374" y="1942"/>
                  </a:lnTo>
                  <a:lnTo>
                    <a:pt x="1377" y="1943"/>
                  </a:lnTo>
                  <a:lnTo>
                    <a:pt x="1381" y="1949"/>
                  </a:lnTo>
                  <a:lnTo>
                    <a:pt x="1381" y="1952"/>
                  </a:lnTo>
                  <a:lnTo>
                    <a:pt x="1381" y="1958"/>
                  </a:lnTo>
                  <a:lnTo>
                    <a:pt x="1380" y="1961"/>
                  </a:lnTo>
                  <a:lnTo>
                    <a:pt x="1381" y="1965"/>
                  </a:lnTo>
                  <a:lnTo>
                    <a:pt x="1381" y="1969"/>
                  </a:lnTo>
                  <a:lnTo>
                    <a:pt x="1377" y="1971"/>
                  </a:lnTo>
                  <a:lnTo>
                    <a:pt x="1374" y="1975"/>
                  </a:lnTo>
                  <a:lnTo>
                    <a:pt x="1372" y="1982"/>
                  </a:lnTo>
                  <a:lnTo>
                    <a:pt x="1374" y="1986"/>
                  </a:lnTo>
                  <a:lnTo>
                    <a:pt x="1372" y="1989"/>
                  </a:lnTo>
                  <a:lnTo>
                    <a:pt x="1369" y="1990"/>
                  </a:lnTo>
                  <a:lnTo>
                    <a:pt x="1365" y="1990"/>
                  </a:lnTo>
                  <a:lnTo>
                    <a:pt x="1364" y="1992"/>
                  </a:lnTo>
                  <a:lnTo>
                    <a:pt x="1365" y="1994"/>
                  </a:lnTo>
                  <a:lnTo>
                    <a:pt x="1364" y="1999"/>
                  </a:lnTo>
                  <a:lnTo>
                    <a:pt x="1363" y="2007"/>
                  </a:lnTo>
                  <a:lnTo>
                    <a:pt x="1363" y="2011"/>
                  </a:lnTo>
                  <a:lnTo>
                    <a:pt x="1356" y="2014"/>
                  </a:lnTo>
                  <a:lnTo>
                    <a:pt x="1354" y="2020"/>
                  </a:lnTo>
                  <a:lnTo>
                    <a:pt x="1356" y="2022"/>
                  </a:lnTo>
                  <a:lnTo>
                    <a:pt x="1362" y="2025"/>
                  </a:lnTo>
                  <a:lnTo>
                    <a:pt x="1374" y="2031"/>
                  </a:lnTo>
                  <a:lnTo>
                    <a:pt x="1384" y="2032"/>
                  </a:lnTo>
                  <a:lnTo>
                    <a:pt x="1393" y="2034"/>
                  </a:lnTo>
                  <a:lnTo>
                    <a:pt x="1401" y="2034"/>
                  </a:lnTo>
                  <a:lnTo>
                    <a:pt x="1411" y="2036"/>
                  </a:lnTo>
                  <a:lnTo>
                    <a:pt x="1417" y="2043"/>
                  </a:lnTo>
                  <a:lnTo>
                    <a:pt x="1424" y="2048"/>
                  </a:lnTo>
                  <a:lnTo>
                    <a:pt x="1440" y="2052"/>
                  </a:lnTo>
                  <a:lnTo>
                    <a:pt x="1466" y="2059"/>
                  </a:lnTo>
                  <a:lnTo>
                    <a:pt x="1473" y="2056"/>
                  </a:lnTo>
                  <a:lnTo>
                    <a:pt x="1483" y="2053"/>
                  </a:lnTo>
                  <a:lnTo>
                    <a:pt x="1502" y="2037"/>
                  </a:lnTo>
                  <a:lnTo>
                    <a:pt x="1511" y="2030"/>
                  </a:lnTo>
                  <a:lnTo>
                    <a:pt x="1521" y="2024"/>
                  </a:lnTo>
                  <a:lnTo>
                    <a:pt x="1534" y="2018"/>
                  </a:lnTo>
                  <a:lnTo>
                    <a:pt x="1544" y="2017"/>
                  </a:lnTo>
                  <a:lnTo>
                    <a:pt x="1559" y="2007"/>
                  </a:lnTo>
                  <a:lnTo>
                    <a:pt x="1568" y="2002"/>
                  </a:lnTo>
                  <a:lnTo>
                    <a:pt x="1574" y="2000"/>
                  </a:lnTo>
                  <a:lnTo>
                    <a:pt x="1579" y="2000"/>
                  </a:lnTo>
                  <a:lnTo>
                    <a:pt x="1582" y="2002"/>
                  </a:lnTo>
                  <a:lnTo>
                    <a:pt x="1586" y="2010"/>
                  </a:lnTo>
                  <a:lnTo>
                    <a:pt x="1588" y="2012"/>
                  </a:lnTo>
                  <a:lnTo>
                    <a:pt x="1605" y="2012"/>
                  </a:lnTo>
                  <a:lnTo>
                    <a:pt x="1612" y="2013"/>
                  </a:lnTo>
                  <a:lnTo>
                    <a:pt x="1605" y="2005"/>
                  </a:lnTo>
                  <a:lnTo>
                    <a:pt x="1604" y="1998"/>
                  </a:lnTo>
                  <a:lnTo>
                    <a:pt x="1604" y="1994"/>
                  </a:lnTo>
                  <a:lnTo>
                    <a:pt x="1606" y="1994"/>
                  </a:lnTo>
                  <a:lnTo>
                    <a:pt x="1610" y="1995"/>
                  </a:lnTo>
                  <a:lnTo>
                    <a:pt x="1612" y="1994"/>
                  </a:lnTo>
                  <a:lnTo>
                    <a:pt x="1613" y="1990"/>
                  </a:lnTo>
                  <a:lnTo>
                    <a:pt x="1615" y="1983"/>
                  </a:lnTo>
                  <a:lnTo>
                    <a:pt x="1616" y="1982"/>
                  </a:lnTo>
                  <a:lnTo>
                    <a:pt x="1621" y="1982"/>
                  </a:lnTo>
                  <a:lnTo>
                    <a:pt x="1623" y="1981"/>
                  </a:lnTo>
                  <a:lnTo>
                    <a:pt x="1627" y="1976"/>
                  </a:lnTo>
                  <a:lnTo>
                    <a:pt x="1631" y="1972"/>
                  </a:lnTo>
                  <a:lnTo>
                    <a:pt x="1634" y="1964"/>
                  </a:lnTo>
                  <a:lnTo>
                    <a:pt x="1636" y="1960"/>
                  </a:lnTo>
                  <a:lnTo>
                    <a:pt x="1642" y="1954"/>
                  </a:lnTo>
                  <a:lnTo>
                    <a:pt x="1643" y="1949"/>
                  </a:lnTo>
                  <a:lnTo>
                    <a:pt x="1642" y="1946"/>
                  </a:lnTo>
                  <a:lnTo>
                    <a:pt x="1637" y="1936"/>
                  </a:lnTo>
                  <a:lnTo>
                    <a:pt x="1628" y="1928"/>
                  </a:lnTo>
                  <a:lnTo>
                    <a:pt x="1625" y="1921"/>
                  </a:lnTo>
                  <a:lnTo>
                    <a:pt x="1627" y="1918"/>
                  </a:lnTo>
                  <a:lnTo>
                    <a:pt x="1633" y="1917"/>
                  </a:lnTo>
                  <a:lnTo>
                    <a:pt x="1636" y="1915"/>
                  </a:lnTo>
                  <a:lnTo>
                    <a:pt x="1636" y="1912"/>
                  </a:lnTo>
                  <a:lnTo>
                    <a:pt x="1635" y="1911"/>
                  </a:lnTo>
                  <a:lnTo>
                    <a:pt x="1631" y="1909"/>
                  </a:lnTo>
                  <a:lnTo>
                    <a:pt x="1630" y="1906"/>
                  </a:lnTo>
                  <a:lnTo>
                    <a:pt x="1631" y="1904"/>
                  </a:lnTo>
                  <a:lnTo>
                    <a:pt x="1633" y="1903"/>
                  </a:lnTo>
                  <a:lnTo>
                    <a:pt x="1636" y="1904"/>
                  </a:lnTo>
                  <a:lnTo>
                    <a:pt x="1639" y="1905"/>
                  </a:lnTo>
                  <a:lnTo>
                    <a:pt x="1642" y="1903"/>
                  </a:lnTo>
                  <a:lnTo>
                    <a:pt x="1643" y="1899"/>
                  </a:lnTo>
                  <a:lnTo>
                    <a:pt x="1654" y="1894"/>
                  </a:lnTo>
                  <a:lnTo>
                    <a:pt x="1660" y="1889"/>
                  </a:lnTo>
                  <a:lnTo>
                    <a:pt x="1665" y="1887"/>
                  </a:lnTo>
                  <a:lnTo>
                    <a:pt x="1661" y="1877"/>
                  </a:lnTo>
                  <a:lnTo>
                    <a:pt x="1661" y="1874"/>
                  </a:lnTo>
                  <a:lnTo>
                    <a:pt x="1665" y="1865"/>
                  </a:lnTo>
                  <a:lnTo>
                    <a:pt x="1665" y="1862"/>
                  </a:lnTo>
                  <a:lnTo>
                    <a:pt x="1663" y="1861"/>
                  </a:lnTo>
                  <a:lnTo>
                    <a:pt x="1660" y="1859"/>
                  </a:lnTo>
                  <a:lnTo>
                    <a:pt x="1658" y="1858"/>
                  </a:lnTo>
                  <a:lnTo>
                    <a:pt x="1657" y="1856"/>
                  </a:lnTo>
                  <a:lnTo>
                    <a:pt x="1657" y="1853"/>
                  </a:lnTo>
                  <a:lnTo>
                    <a:pt x="1659" y="1852"/>
                  </a:lnTo>
                  <a:lnTo>
                    <a:pt x="1661" y="1851"/>
                  </a:lnTo>
                  <a:lnTo>
                    <a:pt x="1664" y="1848"/>
                  </a:lnTo>
                  <a:lnTo>
                    <a:pt x="1664" y="1844"/>
                  </a:lnTo>
                  <a:lnTo>
                    <a:pt x="1667" y="1836"/>
                  </a:lnTo>
                  <a:lnTo>
                    <a:pt x="1671" y="1834"/>
                  </a:lnTo>
                  <a:lnTo>
                    <a:pt x="1675" y="1834"/>
                  </a:lnTo>
                  <a:lnTo>
                    <a:pt x="1678" y="1835"/>
                  </a:lnTo>
                  <a:lnTo>
                    <a:pt x="1679" y="1838"/>
                  </a:lnTo>
                  <a:lnTo>
                    <a:pt x="1681" y="1840"/>
                  </a:lnTo>
                  <a:lnTo>
                    <a:pt x="1679" y="1842"/>
                  </a:lnTo>
                  <a:lnTo>
                    <a:pt x="1677" y="1844"/>
                  </a:lnTo>
                  <a:lnTo>
                    <a:pt x="1677" y="1846"/>
                  </a:lnTo>
                  <a:lnTo>
                    <a:pt x="1677" y="1848"/>
                  </a:lnTo>
                  <a:lnTo>
                    <a:pt x="1681" y="1851"/>
                  </a:lnTo>
                  <a:lnTo>
                    <a:pt x="1684" y="1852"/>
                  </a:lnTo>
                  <a:lnTo>
                    <a:pt x="1688" y="1852"/>
                  </a:lnTo>
                  <a:lnTo>
                    <a:pt x="1690" y="1848"/>
                  </a:lnTo>
                  <a:lnTo>
                    <a:pt x="1693" y="1845"/>
                  </a:lnTo>
                  <a:lnTo>
                    <a:pt x="1697" y="1844"/>
                  </a:lnTo>
                  <a:lnTo>
                    <a:pt x="1700" y="1841"/>
                  </a:lnTo>
                  <a:lnTo>
                    <a:pt x="1701" y="1836"/>
                  </a:lnTo>
                  <a:lnTo>
                    <a:pt x="1702" y="1833"/>
                  </a:lnTo>
                  <a:lnTo>
                    <a:pt x="1706" y="1827"/>
                  </a:lnTo>
                  <a:lnTo>
                    <a:pt x="1709" y="1826"/>
                  </a:lnTo>
                  <a:lnTo>
                    <a:pt x="1714" y="1826"/>
                  </a:lnTo>
                  <a:lnTo>
                    <a:pt x="1719" y="1822"/>
                  </a:lnTo>
                  <a:lnTo>
                    <a:pt x="1720" y="1817"/>
                  </a:lnTo>
                  <a:lnTo>
                    <a:pt x="1721" y="1816"/>
                  </a:lnTo>
                  <a:lnTo>
                    <a:pt x="1725" y="1817"/>
                  </a:lnTo>
                  <a:lnTo>
                    <a:pt x="1727" y="1822"/>
                  </a:lnTo>
                  <a:lnTo>
                    <a:pt x="1730" y="1823"/>
                  </a:lnTo>
                  <a:lnTo>
                    <a:pt x="1737" y="1823"/>
                  </a:lnTo>
                  <a:lnTo>
                    <a:pt x="1743" y="1824"/>
                  </a:lnTo>
                  <a:lnTo>
                    <a:pt x="1748" y="1823"/>
                  </a:lnTo>
                  <a:lnTo>
                    <a:pt x="1751" y="1822"/>
                  </a:lnTo>
                  <a:lnTo>
                    <a:pt x="1751" y="1818"/>
                  </a:lnTo>
                  <a:lnTo>
                    <a:pt x="1751" y="1812"/>
                  </a:lnTo>
                  <a:lnTo>
                    <a:pt x="1751" y="1809"/>
                  </a:lnTo>
                  <a:lnTo>
                    <a:pt x="1754" y="1806"/>
                  </a:lnTo>
                  <a:lnTo>
                    <a:pt x="1757" y="1805"/>
                  </a:lnTo>
                  <a:lnTo>
                    <a:pt x="1761" y="1805"/>
                  </a:lnTo>
                  <a:lnTo>
                    <a:pt x="1762" y="1804"/>
                  </a:lnTo>
                  <a:lnTo>
                    <a:pt x="1762" y="1802"/>
                  </a:lnTo>
                  <a:lnTo>
                    <a:pt x="1758" y="1797"/>
                  </a:lnTo>
                  <a:lnTo>
                    <a:pt x="1757" y="1792"/>
                  </a:lnTo>
                  <a:lnTo>
                    <a:pt x="1760" y="1786"/>
                  </a:lnTo>
                  <a:lnTo>
                    <a:pt x="1766" y="1782"/>
                  </a:lnTo>
                  <a:lnTo>
                    <a:pt x="1767" y="1778"/>
                  </a:lnTo>
                  <a:lnTo>
                    <a:pt x="1766" y="1775"/>
                  </a:lnTo>
                  <a:lnTo>
                    <a:pt x="1761" y="1767"/>
                  </a:lnTo>
                  <a:lnTo>
                    <a:pt x="1761" y="1761"/>
                  </a:lnTo>
                  <a:lnTo>
                    <a:pt x="1762" y="1756"/>
                  </a:lnTo>
                  <a:lnTo>
                    <a:pt x="1764" y="1755"/>
                  </a:lnTo>
                  <a:lnTo>
                    <a:pt x="1767" y="1756"/>
                  </a:lnTo>
                  <a:lnTo>
                    <a:pt x="1769" y="1760"/>
                  </a:lnTo>
                  <a:lnTo>
                    <a:pt x="1774" y="1761"/>
                  </a:lnTo>
                  <a:lnTo>
                    <a:pt x="1778" y="1760"/>
                  </a:lnTo>
                  <a:lnTo>
                    <a:pt x="1782" y="1754"/>
                  </a:lnTo>
                  <a:lnTo>
                    <a:pt x="1776" y="1748"/>
                  </a:lnTo>
                  <a:lnTo>
                    <a:pt x="1780" y="1744"/>
                  </a:lnTo>
                  <a:lnTo>
                    <a:pt x="1781" y="1743"/>
                  </a:lnTo>
                  <a:lnTo>
                    <a:pt x="1787" y="1745"/>
                  </a:lnTo>
                  <a:lnTo>
                    <a:pt x="1790" y="1744"/>
                  </a:lnTo>
                  <a:lnTo>
                    <a:pt x="1808" y="1748"/>
                  </a:lnTo>
                  <a:lnTo>
                    <a:pt x="1812" y="1750"/>
                  </a:lnTo>
                  <a:lnTo>
                    <a:pt x="1815" y="1760"/>
                  </a:lnTo>
                  <a:lnTo>
                    <a:pt x="1823" y="1768"/>
                  </a:lnTo>
                  <a:lnTo>
                    <a:pt x="1826" y="1772"/>
                  </a:lnTo>
                  <a:lnTo>
                    <a:pt x="1828" y="1773"/>
                  </a:lnTo>
                  <a:lnTo>
                    <a:pt x="1830" y="1773"/>
                  </a:lnTo>
                  <a:lnTo>
                    <a:pt x="1829" y="1767"/>
                  </a:lnTo>
                  <a:lnTo>
                    <a:pt x="1829" y="1763"/>
                  </a:lnTo>
                  <a:lnTo>
                    <a:pt x="1833" y="1762"/>
                  </a:lnTo>
                  <a:lnTo>
                    <a:pt x="1835" y="1764"/>
                  </a:lnTo>
                  <a:lnTo>
                    <a:pt x="1836" y="1766"/>
                  </a:lnTo>
                  <a:lnTo>
                    <a:pt x="1840" y="1767"/>
                  </a:lnTo>
                  <a:lnTo>
                    <a:pt x="1842" y="1764"/>
                  </a:lnTo>
                  <a:lnTo>
                    <a:pt x="1841" y="1755"/>
                  </a:lnTo>
                  <a:lnTo>
                    <a:pt x="1839" y="1745"/>
                  </a:lnTo>
                  <a:lnTo>
                    <a:pt x="1834" y="1743"/>
                  </a:lnTo>
                  <a:lnTo>
                    <a:pt x="1829" y="1740"/>
                  </a:lnTo>
                  <a:lnTo>
                    <a:pt x="1832" y="1726"/>
                  </a:lnTo>
                  <a:lnTo>
                    <a:pt x="1836" y="1713"/>
                  </a:lnTo>
                  <a:lnTo>
                    <a:pt x="1840" y="1705"/>
                  </a:lnTo>
                  <a:lnTo>
                    <a:pt x="1830" y="1701"/>
                  </a:lnTo>
                  <a:lnTo>
                    <a:pt x="1835" y="1690"/>
                  </a:lnTo>
                  <a:lnTo>
                    <a:pt x="1838" y="1687"/>
                  </a:lnTo>
                  <a:lnTo>
                    <a:pt x="1841" y="1687"/>
                  </a:lnTo>
                  <a:lnTo>
                    <a:pt x="1844" y="1686"/>
                  </a:lnTo>
                  <a:lnTo>
                    <a:pt x="1846" y="1683"/>
                  </a:lnTo>
                  <a:lnTo>
                    <a:pt x="1848" y="1674"/>
                  </a:lnTo>
                  <a:lnTo>
                    <a:pt x="1851" y="1672"/>
                  </a:lnTo>
                  <a:lnTo>
                    <a:pt x="1857" y="1674"/>
                  </a:lnTo>
                  <a:lnTo>
                    <a:pt x="1860" y="1674"/>
                  </a:lnTo>
                  <a:lnTo>
                    <a:pt x="1865" y="1666"/>
                  </a:lnTo>
                  <a:lnTo>
                    <a:pt x="1870" y="1659"/>
                  </a:lnTo>
                  <a:lnTo>
                    <a:pt x="1875" y="1656"/>
                  </a:lnTo>
                  <a:lnTo>
                    <a:pt x="1882" y="1651"/>
                  </a:lnTo>
                  <a:lnTo>
                    <a:pt x="1890" y="1648"/>
                  </a:lnTo>
                  <a:lnTo>
                    <a:pt x="1898" y="1648"/>
                  </a:lnTo>
                  <a:lnTo>
                    <a:pt x="1896" y="1645"/>
                  </a:lnTo>
                  <a:lnTo>
                    <a:pt x="1893" y="1642"/>
                  </a:lnTo>
                  <a:lnTo>
                    <a:pt x="1889" y="1643"/>
                  </a:lnTo>
                  <a:lnTo>
                    <a:pt x="1886" y="1644"/>
                  </a:lnTo>
                  <a:lnTo>
                    <a:pt x="1881" y="1642"/>
                  </a:lnTo>
                  <a:lnTo>
                    <a:pt x="1875" y="1635"/>
                  </a:lnTo>
                  <a:lnTo>
                    <a:pt x="1870" y="1624"/>
                  </a:lnTo>
                  <a:lnTo>
                    <a:pt x="1865" y="1619"/>
                  </a:lnTo>
                  <a:lnTo>
                    <a:pt x="1856" y="1617"/>
                  </a:lnTo>
                  <a:lnTo>
                    <a:pt x="1848" y="1610"/>
                  </a:lnTo>
                  <a:lnTo>
                    <a:pt x="1838" y="1603"/>
                  </a:lnTo>
                  <a:lnTo>
                    <a:pt x="1830" y="1592"/>
                  </a:lnTo>
                  <a:lnTo>
                    <a:pt x="1824" y="1589"/>
                  </a:lnTo>
                  <a:lnTo>
                    <a:pt x="1812" y="1589"/>
                  </a:lnTo>
                  <a:lnTo>
                    <a:pt x="1793" y="1580"/>
                  </a:lnTo>
                  <a:lnTo>
                    <a:pt x="1785" y="1580"/>
                  </a:lnTo>
                  <a:lnTo>
                    <a:pt x="1775" y="1582"/>
                  </a:lnTo>
                  <a:lnTo>
                    <a:pt x="1768" y="1576"/>
                  </a:lnTo>
                  <a:lnTo>
                    <a:pt x="1761" y="1567"/>
                  </a:lnTo>
                  <a:lnTo>
                    <a:pt x="1756" y="1558"/>
                  </a:lnTo>
                  <a:lnTo>
                    <a:pt x="1752" y="1555"/>
                  </a:lnTo>
                  <a:lnTo>
                    <a:pt x="1746" y="1555"/>
                  </a:lnTo>
                  <a:lnTo>
                    <a:pt x="1744" y="1553"/>
                  </a:lnTo>
                  <a:lnTo>
                    <a:pt x="1737" y="1547"/>
                  </a:lnTo>
                  <a:lnTo>
                    <a:pt x="1733" y="1543"/>
                  </a:lnTo>
                  <a:lnTo>
                    <a:pt x="1728" y="1543"/>
                  </a:lnTo>
                  <a:lnTo>
                    <a:pt x="1724" y="1543"/>
                  </a:lnTo>
                  <a:lnTo>
                    <a:pt x="1720" y="1546"/>
                  </a:lnTo>
                  <a:lnTo>
                    <a:pt x="1717" y="1547"/>
                  </a:lnTo>
                  <a:lnTo>
                    <a:pt x="1713" y="1546"/>
                  </a:lnTo>
                  <a:lnTo>
                    <a:pt x="1711" y="1542"/>
                  </a:lnTo>
                  <a:lnTo>
                    <a:pt x="1697" y="1506"/>
                  </a:lnTo>
                  <a:lnTo>
                    <a:pt x="1695" y="1493"/>
                  </a:lnTo>
                  <a:lnTo>
                    <a:pt x="1691" y="1481"/>
                  </a:lnTo>
                  <a:lnTo>
                    <a:pt x="1690" y="1473"/>
                  </a:lnTo>
                  <a:lnTo>
                    <a:pt x="1691" y="1469"/>
                  </a:lnTo>
                  <a:lnTo>
                    <a:pt x="1695" y="1465"/>
                  </a:lnTo>
                  <a:lnTo>
                    <a:pt x="1700" y="1463"/>
                  </a:lnTo>
                  <a:lnTo>
                    <a:pt x="1703" y="1459"/>
                  </a:lnTo>
                  <a:lnTo>
                    <a:pt x="1703" y="1457"/>
                  </a:lnTo>
                  <a:lnTo>
                    <a:pt x="1700" y="1453"/>
                  </a:lnTo>
                  <a:lnTo>
                    <a:pt x="1691" y="1447"/>
                  </a:lnTo>
                  <a:lnTo>
                    <a:pt x="1681" y="1446"/>
                  </a:lnTo>
                  <a:close/>
                </a:path>
              </a:pathLst>
            </a:custGeom>
            <a:solidFill>
              <a:schemeClr val="accent2"/>
            </a:solidFill>
            <a:ln w="9525">
              <a:solidFill>
                <a:schemeClr val="bg1"/>
              </a:solidFill>
              <a:round/>
              <a:headEnd/>
              <a:tailEnd/>
            </a:ln>
          </p:spPr>
          <p:txBody>
            <a:bodyPr/>
            <a:lstStyle/>
            <a:p>
              <a:endParaRPr lang="pl-PL"/>
            </a:p>
          </p:txBody>
        </p:sp>
        <p:sp>
          <p:nvSpPr>
            <p:cNvPr id="313" name="Freeform 108">
              <a:extLst>
                <a:ext uri="{FF2B5EF4-FFF2-40B4-BE49-F238E27FC236}">
                  <a16:creationId xmlns:a16="http://schemas.microsoft.com/office/drawing/2014/main" id="{3A52294E-C74D-8058-FF8D-DACEEBBFFB42}"/>
                </a:ext>
              </a:extLst>
            </p:cNvPr>
            <p:cNvSpPr>
              <a:spLocks/>
            </p:cNvSpPr>
            <p:nvPr/>
          </p:nvSpPr>
          <p:spPr bwMode="auto">
            <a:xfrm>
              <a:off x="910" y="1491"/>
              <a:ext cx="949" cy="589"/>
            </a:xfrm>
            <a:custGeom>
              <a:avLst/>
              <a:gdLst>
                <a:gd name="T0" fmla="*/ 1 w 1898"/>
                <a:gd name="T1" fmla="*/ 1 h 1177"/>
                <a:gd name="T2" fmla="*/ 1 w 1898"/>
                <a:gd name="T3" fmla="*/ 1 h 1177"/>
                <a:gd name="T4" fmla="*/ 1 w 1898"/>
                <a:gd name="T5" fmla="*/ 1 h 1177"/>
                <a:gd name="T6" fmla="*/ 1 w 1898"/>
                <a:gd name="T7" fmla="*/ 1 h 1177"/>
                <a:gd name="T8" fmla="*/ 1 w 1898"/>
                <a:gd name="T9" fmla="*/ 1 h 1177"/>
                <a:gd name="T10" fmla="*/ 1 w 1898"/>
                <a:gd name="T11" fmla="*/ 1 h 1177"/>
                <a:gd name="T12" fmla="*/ 1 w 1898"/>
                <a:gd name="T13" fmla="*/ 1 h 1177"/>
                <a:gd name="T14" fmla="*/ 1 w 1898"/>
                <a:gd name="T15" fmla="*/ 1 h 1177"/>
                <a:gd name="T16" fmla="*/ 1 w 1898"/>
                <a:gd name="T17" fmla="*/ 1 h 1177"/>
                <a:gd name="T18" fmla="*/ 1 w 1898"/>
                <a:gd name="T19" fmla="*/ 1 h 1177"/>
                <a:gd name="T20" fmla="*/ 1 w 1898"/>
                <a:gd name="T21" fmla="*/ 1 h 1177"/>
                <a:gd name="T22" fmla="*/ 1 w 1898"/>
                <a:gd name="T23" fmla="*/ 1 h 1177"/>
                <a:gd name="T24" fmla="*/ 1 w 1898"/>
                <a:gd name="T25" fmla="*/ 1 h 1177"/>
                <a:gd name="T26" fmla="*/ 1 w 1898"/>
                <a:gd name="T27" fmla="*/ 1 h 1177"/>
                <a:gd name="T28" fmla="*/ 1 w 1898"/>
                <a:gd name="T29" fmla="*/ 1 h 1177"/>
                <a:gd name="T30" fmla="*/ 1 w 1898"/>
                <a:gd name="T31" fmla="*/ 1 h 1177"/>
                <a:gd name="T32" fmla="*/ 1 w 1898"/>
                <a:gd name="T33" fmla="*/ 1 h 1177"/>
                <a:gd name="T34" fmla="*/ 1 w 1898"/>
                <a:gd name="T35" fmla="*/ 1 h 1177"/>
                <a:gd name="T36" fmla="*/ 1 w 1898"/>
                <a:gd name="T37" fmla="*/ 1 h 1177"/>
                <a:gd name="T38" fmla="*/ 1 w 1898"/>
                <a:gd name="T39" fmla="*/ 1 h 1177"/>
                <a:gd name="T40" fmla="*/ 1 w 1898"/>
                <a:gd name="T41" fmla="*/ 1 h 1177"/>
                <a:gd name="T42" fmla="*/ 1 w 1898"/>
                <a:gd name="T43" fmla="*/ 1 h 1177"/>
                <a:gd name="T44" fmla="*/ 1 w 1898"/>
                <a:gd name="T45" fmla="*/ 1 h 1177"/>
                <a:gd name="T46" fmla="*/ 1 w 1898"/>
                <a:gd name="T47" fmla="*/ 1 h 1177"/>
                <a:gd name="T48" fmla="*/ 1 w 1898"/>
                <a:gd name="T49" fmla="*/ 1 h 1177"/>
                <a:gd name="T50" fmla="*/ 1 w 1898"/>
                <a:gd name="T51" fmla="*/ 1 h 1177"/>
                <a:gd name="T52" fmla="*/ 1 w 1898"/>
                <a:gd name="T53" fmla="*/ 1 h 1177"/>
                <a:gd name="T54" fmla="*/ 1 w 1898"/>
                <a:gd name="T55" fmla="*/ 1 h 1177"/>
                <a:gd name="T56" fmla="*/ 1 w 1898"/>
                <a:gd name="T57" fmla="*/ 1 h 1177"/>
                <a:gd name="T58" fmla="*/ 1 w 1898"/>
                <a:gd name="T59" fmla="*/ 1 h 1177"/>
                <a:gd name="T60" fmla="*/ 1 w 1898"/>
                <a:gd name="T61" fmla="*/ 1 h 1177"/>
                <a:gd name="T62" fmla="*/ 1 w 1898"/>
                <a:gd name="T63" fmla="*/ 1 h 1177"/>
                <a:gd name="T64" fmla="*/ 1 w 1898"/>
                <a:gd name="T65" fmla="*/ 1 h 1177"/>
                <a:gd name="T66" fmla="*/ 1 w 1898"/>
                <a:gd name="T67" fmla="*/ 1 h 1177"/>
                <a:gd name="T68" fmla="*/ 1 w 1898"/>
                <a:gd name="T69" fmla="*/ 1 h 1177"/>
                <a:gd name="T70" fmla="*/ 1 w 1898"/>
                <a:gd name="T71" fmla="*/ 1 h 1177"/>
                <a:gd name="T72" fmla="*/ 1 w 1898"/>
                <a:gd name="T73" fmla="*/ 1 h 1177"/>
                <a:gd name="T74" fmla="*/ 1 w 1898"/>
                <a:gd name="T75" fmla="*/ 1 h 1177"/>
                <a:gd name="T76" fmla="*/ 1 w 1898"/>
                <a:gd name="T77" fmla="*/ 1 h 1177"/>
                <a:gd name="T78" fmla="*/ 1 w 1898"/>
                <a:gd name="T79" fmla="*/ 1 h 1177"/>
                <a:gd name="T80" fmla="*/ 1 w 1898"/>
                <a:gd name="T81" fmla="*/ 1 h 1177"/>
                <a:gd name="T82" fmla="*/ 1 w 1898"/>
                <a:gd name="T83" fmla="*/ 1 h 1177"/>
                <a:gd name="T84" fmla="*/ 1 w 1898"/>
                <a:gd name="T85" fmla="*/ 1 h 1177"/>
                <a:gd name="T86" fmla="*/ 1 w 1898"/>
                <a:gd name="T87" fmla="*/ 1 h 1177"/>
                <a:gd name="T88" fmla="*/ 1 w 1898"/>
                <a:gd name="T89" fmla="*/ 1 h 1177"/>
                <a:gd name="T90" fmla="*/ 1 w 1898"/>
                <a:gd name="T91" fmla="*/ 1 h 1177"/>
                <a:gd name="T92" fmla="*/ 1 w 1898"/>
                <a:gd name="T93" fmla="*/ 1 h 1177"/>
                <a:gd name="T94" fmla="*/ 1 w 1898"/>
                <a:gd name="T95" fmla="*/ 1 h 1177"/>
                <a:gd name="T96" fmla="*/ 1 w 1898"/>
                <a:gd name="T97" fmla="*/ 1 h 1177"/>
                <a:gd name="T98" fmla="*/ 1 w 1898"/>
                <a:gd name="T99" fmla="*/ 1 h 1177"/>
                <a:gd name="T100" fmla="*/ 1 w 1898"/>
                <a:gd name="T101" fmla="*/ 1 h 1177"/>
                <a:gd name="T102" fmla="*/ 1 w 1898"/>
                <a:gd name="T103" fmla="*/ 1 h 1177"/>
                <a:gd name="T104" fmla="*/ 1 w 1898"/>
                <a:gd name="T105" fmla="*/ 1 h 1177"/>
                <a:gd name="T106" fmla="*/ 1 w 1898"/>
                <a:gd name="T107" fmla="*/ 1 h 1177"/>
                <a:gd name="T108" fmla="*/ 1 w 1898"/>
                <a:gd name="T109" fmla="*/ 1 h 1177"/>
                <a:gd name="T110" fmla="*/ 1 w 1898"/>
                <a:gd name="T111" fmla="*/ 1 h 1177"/>
                <a:gd name="T112" fmla="*/ 1 w 1898"/>
                <a:gd name="T113" fmla="*/ 1 h 1177"/>
                <a:gd name="T114" fmla="*/ 1 w 1898"/>
                <a:gd name="T115" fmla="*/ 1 h 1177"/>
                <a:gd name="T116" fmla="*/ 1 w 1898"/>
                <a:gd name="T117" fmla="*/ 1 h 1177"/>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898"/>
                <a:gd name="T178" fmla="*/ 0 h 1177"/>
                <a:gd name="T179" fmla="*/ 1898 w 1898"/>
                <a:gd name="T180" fmla="*/ 1177 h 1177"/>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898" h="1177">
                  <a:moveTo>
                    <a:pt x="151" y="612"/>
                  </a:moveTo>
                  <a:lnTo>
                    <a:pt x="143" y="619"/>
                  </a:lnTo>
                  <a:lnTo>
                    <a:pt x="139" y="625"/>
                  </a:lnTo>
                  <a:lnTo>
                    <a:pt x="137" y="627"/>
                  </a:lnTo>
                  <a:lnTo>
                    <a:pt x="129" y="637"/>
                  </a:lnTo>
                  <a:lnTo>
                    <a:pt x="118" y="648"/>
                  </a:lnTo>
                  <a:lnTo>
                    <a:pt x="117" y="649"/>
                  </a:lnTo>
                  <a:lnTo>
                    <a:pt x="114" y="644"/>
                  </a:lnTo>
                  <a:lnTo>
                    <a:pt x="100" y="657"/>
                  </a:lnTo>
                  <a:lnTo>
                    <a:pt x="86" y="669"/>
                  </a:lnTo>
                  <a:lnTo>
                    <a:pt x="85" y="671"/>
                  </a:lnTo>
                  <a:lnTo>
                    <a:pt x="79" y="674"/>
                  </a:lnTo>
                  <a:lnTo>
                    <a:pt x="72" y="678"/>
                  </a:lnTo>
                  <a:lnTo>
                    <a:pt x="64" y="680"/>
                  </a:lnTo>
                  <a:lnTo>
                    <a:pt x="36" y="703"/>
                  </a:lnTo>
                  <a:lnTo>
                    <a:pt x="36" y="708"/>
                  </a:lnTo>
                  <a:lnTo>
                    <a:pt x="33" y="714"/>
                  </a:lnTo>
                  <a:lnTo>
                    <a:pt x="33" y="715"/>
                  </a:lnTo>
                  <a:lnTo>
                    <a:pt x="30" y="717"/>
                  </a:lnTo>
                  <a:lnTo>
                    <a:pt x="26" y="719"/>
                  </a:lnTo>
                  <a:lnTo>
                    <a:pt x="19" y="719"/>
                  </a:lnTo>
                  <a:lnTo>
                    <a:pt x="16" y="720"/>
                  </a:lnTo>
                  <a:lnTo>
                    <a:pt x="13" y="723"/>
                  </a:lnTo>
                  <a:lnTo>
                    <a:pt x="10" y="728"/>
                  </a:lnTo>
                  <a:lnTo>
                    <a:pt x="10" y="735"/>
                  </a:lnTo>
                  <a:lnTo>
                    <a:pt x="13" y="740"/>
                  </a:lnTo>
                  <a:lnTo>
                    <a:pt x="14" y="746"/>
                  </a:lnTo>
                  <a:lnTo>
                    <a:pt x="14" y="749"/>
                  </a:lnTo>
                  <a:lnTo>
                    <a:pt x="13" y="753"/>
                  </a:lnTo>
                  <a:lnTo>
                    <a:pt x="19" y="756"/>
                  </a:lnTo>
                  <a:lnTo>
                    <a:pt x="26" y="790"/>
                  </a:lnTo>
                  <a:lnTo>
                    <a:pt x="27" y="799"/>
                  </a:lnTo>
                  <a:lnTo>
                    <a:pt x="28" y="800"/>
                  </a:lnTo>
                  <a:lnTo>
                    <a:pt x="31" y="806"/>
                  </a:lnTo>
                  <a:lnTo>
                    <a:pt x="33" y="811"/>
                  </a:lnTo>
                  <a:lnTo>
                    <a:pt x="34" y="815"/>
                  </a:lnTo>
                  <a:lnTo>
                    <a:pt x="34" y="820"/>
                  </a:lnTo>
                  <a:lnTo>
                    <a:pt x="33" y="823"/>
                  </a:lnTo>
                  <a:lnTo>
                    <a:pt x="32" y="828"/>
                  </a:lnTo>
                  <a:lnTo>
                    <a:pt x="32" y="830"/>
                  </a:lnTo>
                  <a:lnTo>
                    <a:pt x="24" y="838"/>
                  </a:lnTo>
                  <a:lnTo>
                    <a:pt x="15" y="847"/>
                  </a:lnTo>
                  <a:lnTo>
                    <a:pt x="9" y="856"/>
                  </a:lnTo>
                  <a:lnTo>
                    <a:pt x="4" y="865"/>
                  </a:lnTo>
                  <a:lnTo>
                    <a:pt x="1" y="877"/>
                  </a:lnTo>
                  <a:lnTo>
                    <a:pt x="0" y="881"/>
                  </a:lnTo>
                  <a:lnTo>
                    <a:pt x="7" y="883"/>
                  </a:lnTo>
                  <a:lnTo>
                    <a:pt x="10" y="888"/>
                  </a:lnTo>
                  <a:lnTo>
                    <a:pt x="20" y="894"/>
                  </a:lnTo>
                  <a:lnTo>
                    <a:pt x="42" y="898"/>
                  </a:lnTo>
                  <a:lnTo>
                    <a:pt x="66" y="901"/>
                  </a:lnTo>
                  <a:lnTo>
                    <a:pt x="70" y="901"/>
                  </a:lnTo>
                  <a:lnTo>
                    <a:pt x="78" y="904"/>
                  </a:lnTo>
                  <a:lnTo>
                    <a:pt x="80" y="913"/>
                  </a:lnTo>
                  <a:lnTo>
                    <a:pt x="85" y="924"/>
                  </a:lnTo>
                  <a:lnTo>
                    <a:pt x="86" y="927"/>
                  </a:lnTo>
                  <a:lnTo>
                    <a:pt x="91" y="929"/>
                  </a:lnTo>
                  <a:lnTo>
                    <a:pt x="97" y="936"/>
                  </a:lnTo>
                  <a:lnTo>
                    <a:pt x="102" y="935"/>
                  </a:lnTo>
                  <a:lnTo>
                    <a:pt x="111" y="945"/>
                  </a:lnTo>
                  <a:lnTo>
                    <a:pt x="119" y="953"/>
                  </a:lnTo>
                  <a:lnTo>
                    <a:pt x="129" y="960"/>
                  </a:lnTo>
                  <a:lnTo>
                    <a:pt x="134" y="963"/>
                  </a:lnTo>
                  <a:lnTo>
                    <a:pt x="140" y="966"/>
                  </a:lnTo>
                  <a:lnTo>
                    <a:pt x="145" y="969"/>
                  </a:lnTo>
                  <a:lnTo>
                    <a:pt x="148" y="976"/>
                  </a:lnTo>
                  <a:lnTo>
                    <a:pt x="155" y="978"/>
                  </a:lnTo>
                  <a:lnTo>
                    <a:pt x="160" y="982"/>
                  </a:lnTo>
                  <a:lnTo>
                    <a:pt x="166" y="987"/>
                  </a:lnTo>
                  <a:lnTo>
                    <a:pt x="172" y="990"/>
                  </a:lnTo>
                  <a:lnTo>
                    <a:pt x="177" y="993"/>
                  </a:lnTo>
                  <a:lnTo>
                    <a:pt x="178" y="995"/>
                  </a:lnTo>
                  <a:lnTo>
                    <a:pt x="181" y="1000"/>
                  </a:lnTo>
                  <a:lnTo>
                    <a:pt x="184" y="1005"/>
                  </a:lnTo>
                  <a:lnTo>
                    <a:pt x="187" y="1007"/>
                  </a:lnTo>
                  <a:lnTo>
                    <a:pt x="193" y="1009"/>
                  </a:lnTo>
                  <a:lnTo>
                    <a:pt x="196" y="1015"/>
                  </a:lnTo>
                  <a:lnTo>
                    <a:pt x="200" y="1011"/>
                  </a:lnTo>
                  <a:lnTo>
                    <a:pt x="208" y="1024"/>
                  </a:lnTo>
                  <a:lnTo>
                    <a:pt x="215" y="1031"/>
                  </a:lnTo>
                  <a:lnTo>
                    <a:pt x="220" y="1036"/>
                  </a:lnTo>
                  <a:lnTo>
                    <a:pt x="224" y="1041"/>
                  </a:lnTo>
                  <a:lnTo>
                    <a:pt x="218" y="1044"/>
                  </a:lnTo>
                  <a:lnTo>
                    <a:pt x="223" y="1050"/>
                  </a:lnTo>
                  <a:lnTo>
                    <a:pt x="226" y="1056"/>
                  </a:lnTo>
                  <a:lnTo>
                    <a:pt x="233" y="1062"/>
                  </a:lnTo>
                  <a:lnTo>
                    <a:pt x="236" y="1068"/>
                  </a:lnTo>
                  <a:lnTo>
                    <a:pt x="237" y="1076"/>
                  </a:lnTo>
                  <a:lnTo>
                    <a:pt x="239" y="1080"/>
                  </a:lnTo>
                  <a:lnTo>
                    <a:pt x="242" y="1083"/>
                  </a:lnTo>
                  <a:lnTo>
                    <a:pt x="248" y="1084"/>
                  </a:lnTo>
                  <a:lnTo>
                    <a:pt x="253" y="1077"/>
                  </a:lnTo>
                  <a:lnTo>
                    <a:pt x="259" y="1082"/>
                  </a:lnTo>
                  <a:lnTo>
                    <a:pt x="263" y="1088"/>
                  </a:lnTo>
                  <a:lnTo>
                    <a:pt x="266" y="1095"/>
                  </a:lnTo>
                  <a:lnTo>
                    <a:pt x="271" y="1101"/>
                  </a:lnTo>
                  <a:lnTo>
                    <a:pt x="286" y="1113"/>
                  </a:lnTo>
                  <a:lnTo>
                    <a:pt x="305" y="1125"/>
                  </a:lnTo>
                  <a:lnTo>
                    <a:pt x="326" y="1137"/>
                  </a:lnTo>
                  <a:lnTo>
                    <a:pt x="333" y="1142"/>
                  </a:lnTo>
                  <a:lnTo>
                    <a:pt x="338" y="1150"/>
                  </a:lnTo>
                  <a:lnTo>
                    <a:pt x="354" y="1162"/>
                  </a:lnTo>
                  <a:lnTo>
                    <a:pt x="363" y="1168"/>
                  </a:lnTo>
                  <a:lnTo>
                    <a:pt x="370" y="1177"/>
                  </a:lnTo>
                  <a:lnTo>
                    <a:pt x="363" y="1149"/>
                  </a:lnTo>
                  <a:lnTo>
                    <a:pt x="360" y="1138"/>
                  </a:lnTo>
                  <a:lnTo>
                    <a:pt x="359" y="1132"/>
                  </a:lnTo>
                  <a:lnTo>
                    <a:pt x="359" y="1127"/>
                  </a:lnTo>
                  <a:lnTo>
                    <a:pt x="364" y="1121"/>
                  </a:lnTo>
                  <a:lnTo>
                    <a:pt x="380" y="1110"/>
                  </a:lnTo>
                  <a:lnTo>
                    <a:pt x="384" y="1104"/>
                  </a:lnTo>
                  <a:lnTo>
                    <a:pt x="390" y="1102"/>
                  </a:lnTo>
                  <a:lnTo>
                    <a:pt x="395" y="1103"/>
                  </a:lnTo>
                  <a:lnTo>
                    <a:pt x="401" y="1107"/>
                  </a:lnTo>
                  <a:lnTo>
                    <a:pt x="411" y="1121"/>
                  </a:lnTo>
                  <a:lnTo>
                    <a:pt x="417" y="1126"/>
                  </a:lnTo>
                  <a:lnTo>
                    <a:pt x="425" y="1131"/>
                  </a:lnTo>
                  <a:lnTo>
                    <a:pt x="434" y="1132"/>
                  </a:lnTo>
                  <a:lnTo>
                    <a:pt x="441" y="1132"/>
                  </a:lnTo>
                  <a:lnTo>
                    <a:pt x="448" y="1132"/>
                  </a:lnTo>
                  <a:lnTo>
                    <a:pt x="455" y="1128"/>
                  </a:lnTo>
                  <a:lnTo>
                    <a:pt x="464" y="1124"/>
                  </a:lnTo>
                  <a:lnTo>
                    <a:pt x="470" y="1119"/>
                  </a:lnTo>
                  <a:lnTo>
                    <a:pt x="473" y="1114"/>
                  </a:lnTo>
                  <a:lnTo>
                    <a:pt x="474" y="1108"/>
                  </a:lnTo>
                  <a:lnTo>
                    <a:pt x="474" y="1095"/>
                  </a:lnTo>
                  <a:lnTo>
                    <a:pt x="477" y="1086"/>
                  </a:lnTo>
                  <a:lnTo>
                    <a:pt x="483" y="1080"/>
                  </a:lnTo>
                  <a:lnTo>
                    <a:pt x="492" y="1070"/>
                  </a:lnTo>
                  <a:lnTo>
                    <a:pt x="498" y="1060"/>
                  </a:lnTo>
                  <a:lnTo>
                    <a:pt x="502" y="1055"/>
                  </a:lnTo>
                  <a:lnTo>
                    <a:pt x="503" y="1047"/>
                  </a:lnTo>
                  <a:lnTo>
                    <a:pt x="507" y="1031"/>
                  </a:lnTo>
                  <a:lnTo>
                    <a:pt x="507" y="1023"/>
                  </a:lnTo>
                  <a:lnTo>
                    <a:pt x="504" y="1008"/>
                  </a:lnTo>
                  <a:lnTo>
                    <a:pt x="502" y="991"/>
                  </a:lnTo>
                  <a:lnTo>
                    <a:pt x="501" y="982"/>
                  </a:lnTo>
                  <a:lnTo>
                    <a:pt x="501" y="975"/>
                  </a:lnTo>
                  <a:lnTo>
                    <a:pt x="502" y="970"/>
                  </a:lnTo>
                  <a:lnTo>
                    <a:pt x="506" y="963"/>
                  </a:lnTo>
                  <a:lnTo>
                    <a:pt x="510" y="958"/>
                  </a:lnTo>
                  <a:lnTo>
                    <a:pt x="518" y="953"/>
                  </a:lnTo>
                  <a:lnTo>
                    <a:pt x="524" y="952"/>
                  </a:lnTo>
                  <a:lnTo>
                    <a:pt x="531" y="951"/>
                  </a:lnTo>
                  <a:lnTo>
                    <a:pt x="537" y="947"/>
                  </a:lnTo>
                  <a:lnTo>
                    <a:pt x="542" y="941"/>
                  </a:lnTo>
                  <a:lnTo>
                    <a:pt x="545" y="934"/>
                  </a:lnTo>
                  <a:lnTo>
                    <a:pt x="548" y="925"/>
                  </a:lnTo>
                  <a:lnTo>
                    <a:pt x="549" y="919"/>
                  </a:lnTo>
                  <a:lnTo>
                    <a:pt x="550" y="916"/>
                  </a:lnTo>
                  <a:lnTo>
                    <a:pt x="555" y="909"/>
                  </a:lnTo>
                  <a:lnTo>
                    <a:pt x="555" y="906"/>
                  </a:lnTo>
                  <a:lnTo>
                    <a:pt x="554" y="905"/>
                  </a:lnTo>
                  <a:lnTo>
                    <a:pt x="551" y="904"/>
                  </a:lnTo>
                  <a:lnTo>
                    <a:pt x="548" y="904"/>
                  </a:lnTo>
                  <a:lnTo>
                    <a:pt x="545" y="904"/>
                  </a:lnTo>
                  <a:lnTo>
                    <a:pt x="544" y="899"/>
                  </a:lnTo>
                  <a:lnTo>
                    <a:pt x="542" y="886"/>
                  </a:lnTo>
                  <a:lnTo>
                    <a:pt x="543" y="882"/>
                  </a:lnTo>
                  <a:lnTo>
                    <a:pt x="544" y="880"/>
                  </a:lnTo>
                  <a:lnTo>
                    <a:pt x="548" y="880"/>
                  </a:lnTo>
                  <a:lnTo>
                    <a:pt x="552" y="878"/>
                  </a:lnTo>
                  <a:lnTo>
                    <a:pt x="554" y="876"/>
                  </a:lnTo>
                  <a:lnTo>
                    <a:pt x="554" y="874"/>
                  </a:lnTo>
                  <a:lnTo>
                    <a:pt x="551" y="869"/>
                  </a:lnTo>
                  <a:lnTo>
                    <a:pt x="551" y="863"/>
                  </a:lnTo>
                  <a:lnTo>
                    <a:pt x="552" y="859"/>
                  </a:lnTo>
                  <a:lnTo>
                    <a:pt x="555" y="858"/>
                  </a:lnTo>
                  <a:lnTo>
                    <a:pt x="561" y="858"/>
                  </a:lnTo>
                  <a:lnTo>
                    <a:pt x="564" y="858"/>
                  </a:lnTo>
                  <a:lnTo>
                    <a:pt x="568" y="858"/>
                  </a:lnTo>
                  <a:lnTo>
                    <a:pt x="572" y="860"/>
                  </a:lnTo>
                  <a:lnTo>
                    <a:pt x="572" y="863"/>
                  </a:lnTo>
                  <a:lnTo>
                    <a:pt x="573" y="868"/>
                  </a:lnTo>
                  <a:lnTo>
                    <a:pt x="573" y="869"/>
                  </a:lnTo>
                  <a:lnTo>
                    <a:pt x="575" y="870"/>
                  </a:lnTo>
                  <a:lnTo>
                    <a:pt x="579" y="869"/>
                  </a:lnTo>
                  <a:lnTo>
                    <a:pt x="582" y="865"/>
                  </a:lnTo>
                  <a:lnTo>
                    <a:pt x="588" y="859"/>
                  </a:lnTo>
                  <a:lnTo>
                    <a:pt x="588" y="853"/>
                  </a:lnTo>
                  <a:lnTo>
                    <a:pt x="588" y="850"/>
                  </a:lnTo>
                  <a:lnTo>
                    <a:pt x="586" y="847"/>
                  </a:lnTo>
                  <a:lnTo>
                    <a:pt x="582" y="846"/>
                  </a:lnTo>
                  <a:lnTo>
                    <a:pt x="579" y="846"/>
                  </a:lnTo>
                  <a:lnTo>
                    <a:pt x="576" y="845"/>
                  </a:lnTo>
                  <a:lnTo>
                    <a:pt x="573" y="840"/>
                  </a:lnTo>
                  <a:lnTo>
                    <a:pt x="569" y="839"/>
                  </a:lnTo>
                  <a:lnTo>
                    <a:pt x="568" y="838"/>
                  </a:lnTo>
                  <a:lnTo>
                    <a:pt x="564" y="838"/>
                  </a:lnTo>
                  <a:lnTo>
                    <a:pt x="566" y="835"/>
                  </a:lnTo>
                  <a:lnTo>
                    <a:pt x="564" y="833"/>
                  </a:lnTo>
                  <a:lnTo>
                    <a:pt x="567" y="830"/>
                  </a:lnTo>
                  <a:lnTo>
                    <a:pt x="570" y="829"/>
                  </a:lnTo>
                  <a:lnTo>
                    <a:pt x="575" y="826"/>
                  </a:lnTo>
                  <a:lnTo>
                    <a:pt x="579" y="817"/>
                  </a:lnTo>
                  <a:lnTo>
                    <a:pt x="581" y="806"/>
                  </a:lnTo>
                  <a:lnTo>
                    <a:pt x="585" y="804"/>
                  </a:lnTo>
                  <a:lnTo>
                    <a:pt x="588" y="804"/>
                  </a:lnTo>
                  <a:lnTo>
                    <a:pt x="593" y="802"/>
                  </a:lnTo>
                  <a:lnTo>
                    <a:pt x="594" y="803"/>
                  </a:lnTo>
                  <a:lnTo>
                    <a:pt x="595" y="805"/>
                  </a:lnTo>
                  <a:lnTo>
                    <a:pt x="594" y="808"/>
                  </a:lnTo>
                  <a:lnTo>
                    <a:pt x="594" y="810"/>
                  </a:lnTo>
                  <a:lnTo>
                    <a:pt x="598" y="811"/>
                  </a:lnTo>
                  <a:lnTo>
                    <a:pt x="601" y="811"/>
                  </a:lnTo>
                  <a:lnTo>
                    <a:pt x="612" y="820"/>
                  </a:lnTo>
                  <a:lnTo>
                    <a:pt x="613" y="824"/>
                  </a:lnTo>
                  <a:lnTo>
                    <a:pt x="617" y="826"/>
                  </a:lnTo>
                  <a:lnTo>
                    <a:pt x="622" y="827"/>
                  </a:lnTo>
                  <a:lnTo>
                    <a:pt x="625" y="827"/>
                  </a:lnTo>
                  <a:lnTo>
                    <a:pt x="633" y="832"/>
                  </a:lnTo>
                  <a:lnTo>
                    <a:pt x="642" y="846"/>
                  </a:lnTo>
                  <a:lnTo>
                    <a:pt x="645" y="853"/>
                  </a:lnTo>
                  <a:lnTo>
                    <a:pt x="651" y="860"/>
                  </a:lnTo>
                  <a:lnTo>
                    <a:pt x="655" y="858"/>
                  </a:lnTo>
                  <a:lnTo>
                    <a:pt x="660" y="853"/>
                  </a:lnTo>
                  <a:lnTo>
                    <a:pt x="660" y="851"/>
                  </a:lnTo>
                  <a:lnTo>
                    <a:pt x="659" y="845"/>
                  </a:lnTo>
                  <a:lnTo>
                    <a:pt x="660" y="844"/>
                  </a:lnTo>
                  <a:lnTo>
                    <a:pt x="664" y="841"/>
                  </a:lnTo>
                  <a:lnTo>
                    <a:pt x="671" y="838"/>
                  </a:lnTo>
                  <a:lnTo>
                    <a:pt x="679" y="834"/>
                  </a:lnTo>
                  <a:lnTo>
                    <a:pt x="683" y="835"/>
                  </a:lnTo>
                  <a:lnTo>
                    <a:pt x="685" y="839"/>
                  </a:lnTo>
                  <a:lnTo>
                    <a:pt x="689" y="847"/>
                  </a:lnTo>
                  <a:lnTo>
                    <a:pt x="691" y="853"/>
                  </a:lnTo>
                  <a:lnTo>
                    <a:pt x="697" y="858"/>
                  </a:lnTo>
                  <a:lnTo>
                    <a:pt x="703" y="863"/>
                  </a:lnTo>
                  <a:lnTo>
                    <a:pt x="705" y="871"/>
                  </a:lnTo>
                  <a:lnTo>
                    <a:pt x="713" y="863"/>
                  </a:lnTo>
                  <a:lnTo>
                    <a:pt x="791" y="824"/>
                  </a:lnTo>
                  <a:lnTo>
                    <a:pt x="796" y="821"/>
                  </a:lnTo>
                  <a:lnTo>
                    <a:pt x="803" y="818"/>
                  </a:lnTo>
                  <a:lnTo>
                    <a:pt x="816" y="811"/>
                  </a:lnTo>
                  <a:lnTo>
                    <a:pt x="839" y="799"/>
                  </a:lnTo>
                  <a:lnTo>
                    <a:pt x="863" y="788"/>
                  </a:lnTo>
                  <a:lnTo>
                    <a:pt x="870" y="784"/>
                  </a:lnTo>
                  <a:lnTo>
                    <a:pt x="884" y="776"/>
                  </a:lnTo>
                  <a:lnTo>
                    <a:pt x="892" y="770"/>
                  </a:lnTo>
                  <a:lnTo>
                    <a:pt x="892" y="767"/>
                  </a:lnTo>
                  <a:lnTo>
                    <a:pt x="892" y="763"/>
                  </a:lnTo>
                  <a:lnTo>
                    <a:pt x="884" y="761"/>
                  </a:lnTo>
                  <a:lnTo>
                    <a:pt x="878" y="753"/>
                  </a:lnTo>
                  <a:lnTo>
                    <a:pt x="871" y="737"/>
                  </a:lnTo>
                  <a:lnTo>
                    <a:pt x="859" y="715"/>
                  </a:lnTo>
                  <a:lnTo>
                    <a:pt x="857" y="707"/>
                  </a:lnTo>
                  <a:lnTo>
                    <a:pt x="857" y="702"/>
                  </a:lnTo>
                  <a:lnTo>
                    <a:pt x="858" y="698"/>
                  </a:lnTo>
                  <a:lnTo>
                    <a:pt x="860" y="697"/>
                  </a:lnTo>
                  <a:lnTo>
                    <a:pt x="865" y="696"/>
                  </a:lnTo>
                  <a:lnTo>
                    <a:pt x="874" y="696"/>
                  </a:lnTo>
                  <a:lnTo>
                    <a:pt x="886" y="703"/>
                  </a:lnTo>
                  <a:lnTo>
                    <a:pt x="898" y="708"/>
                  </a:lnTo>
                  <a:lnTo>
                    <a:pt x="905" y="710"/>
                  </a:lnTo>
                  <a:lnTo>
                    <a:pt x="912" y="710"/>
                  </a:lnTo>
                  <a:lnTo>
                    <a:pt x="918" y="705"/>
                  </a:lnTo>
                  <a:lnTo>
                    <a:pt x="923" y="699"/>
                  </a:lnTo>
                  <a:lnTo>
                    <a:pt x="928" y="692"/>
                  </a:lnTo>
                  <a:lnTo>
                    <a:pt x="932" y="678"/>
                  </a:lnTo>
                  <a:lnTo>
                    <a:pt x="938" y="671"/>
                  </a:lnTo>
                  <a:lnTo>
                    <a:pt x="946" y="663"/>
                  </a:lnTo>
                  <a:lnTo>
                    <a:pt x="958" y="656"/>
                  </a:lnTo>
                  <a:lnTo>
                    <a:pt x="968" y="650"/>
                  </a:lnTo>
                  <a:lnTo>
                    <a:pt x="980" y="646"/>
                  </a:lnTo>
                  <a:lnTo>
                    <a:pt x="985" y="645"/>
                  </a:lnTo>
                  <a:lnTo>
                    <a:pt x="1000" y="642"/>
                  </a:lnTo>
                  <a:lnTo>
                    <a:pt x="1016" y="632"/>
                  </a:lnTo>
                  <a:lnTo>
                    <a:pt x="1026" y="628"/>
                  </a:lnTo>
                  <a:lnTo>
                    <a:pt x="1036" y="622"/>
                  </a:lnTo>
                  <a:lnTo>
                    <a:pt x="1047" y="618"/>
                  </a:lnTo>
                  <a:lnTo>
                    <a:pt x="1052" y="616"/>
                  </a:lnTo>
                  <a:lnTo>
                    <a:pt x="1058" y="616"/>
                  </a:lnTo>
                  <a:lnTo>
                    <a:pt x="1062" y="620"/>
                  </a:lnTo>
                  <a:lnTo>
                    <a:pt x="1067" y="631"/>
                  </a:lnTo>
                  <a:lnTo>
                    <a:pt x="1071" y="642"/>
                  </a:lnTo>
                  <a:lnTo>
                    <a:pt x="1075" y="644"/>
                  </a:lnTo>
                  <a:lnTo>
                    <a:pt x="1080" y="648"/>
                  </a:lnTo>
                  <a:lnTo>
                    <a:pt x="1087" y="649"/>
                  </a:lnTo>
                  <a:lnTo>
                    <a:pt x="1097" y="649"/>
                  </a:lnTo>
                  <a:lnTo>
                    <a:pt x="1104" y="649"/>
                  </a:lnTo>
                  <a:lnTo>
                    <a:pt x="1110" y="651"/>
                  </a:lnTo>
                  <a:lnTo>
                    <a:pt x="1117" y="656"/>
                  </a:lnTo>
                  <a:lnTo>
                    <a:pt x="1122" y="656"/>
                  </a:lnTo>
                  <a:lnTo>
                    <a:pt x="1127" y="654"/>
                  </a:lnTo>
                  <a:lnTo>
                    <a:pt x="1134" y="645"/>
                  </a:lnTo>
                  <a:lnTo>
                    <a:pt x="1143" y="636"/>
                  </a:lnTo>
                  <a:lnTo>
                    <a:pt x="1151" y="634"/>
                  </a:lnTo>
                  <a:lnTo>
                    <a:pt x="1153" y="628"/>
                  </a:lnTo>
                  <a:lnTo>
                    <a:pt x="1157" y="626"/>
                  </a:lnTo>
                  <a:lnTo>
                    <a:pt x="1161" y="626"/>
                  </a:lnTo>
                  <a:lnTo>
                    <a:pt x="1165" y="627"/>
                  </a:lnTo>
                  <a:lnTo>
                    <a:pt x="1171" y="637"/>
                  </a:lnTo>
                  <a:lnTo>
                    <a:pt x="1175" y="640"/>
                  </a:lnTo>
                  <a:lnTo>
                    <a:pt x="1179" y="642"/>
                  </a:lnTo>
                  <a:lnTo>
                    <a:pt x="1182" y="640"/>
                  </a:lnTo>
                  <a:lnTo>
                    <a:pt x="1187" y="636"/>
                  </a:lnTo>
                  <a:lnTo>
                    <a:pt x="1191" y="632"/>
                  </a:lnTo>
                  <a:lnTo>
                    <a:pt x="1202" y="630"/>
                  </a:lnTo>
                  <a:lnTo>
                    <a:pt x="1208" y="627"/>
                  </a:lnTo>
                  <a:lnTo>
                    <a:pt x="1212" y="624"/>
                  </a:lnTo>
                  <a:lnTo>
                    <a:pt x="1212" y="620"/>
                  </a:lnTo>
                  <a:lnTo>
                    <a:pt x="1212" y="616"/>
                  </a:lnTo>
                  <a:lnTo>
                    <a:pt x="1211" y="614"/>
                  </a:lnTo>
                  <a:lnTo>
                    <a:pt x="1208" y="612"/>
                  </a:lnTo>
                  <a:lnTo>
                    <a:pt x="1202" y="610"/>
                  </a:lnTo>
                  <a:lnTo>
                    <a:pt x="1200" y="608"/>
                  </a:lnTo>
                  <a:lnTo>
                    <a:pt x="1199" y="603"/>
                  </a:lnTo>
                  <a:lnTo>
                    <a:pt x="1199" y="600"/>
                  </a:lnTo>
                  <a:lnTo>
                    <a:pt x="1201" y="595"/>
                  </a:lnTo>
                  <a:lnTo>
                    <a:pt x="1203" y="592"/>
                  </a:lnTo>
                  <a:lnTo>
                    <a:pt x="1206" y="591"/>
                  </a:lnTo>
                  <a:lnTo>
                    <a:pt x="1212" y="591"/>
                  </a:lnTo>
                  <a:lnTo>
                    <a:pt x="1214" y="590"/>
                  </a:lnTo>
                  <a:lnTo>
                    <a:pt x="1221" y="579"/>
                  </a:lnTo>
                  <a:lnTo>
                    <a:pt x="1225" y="577"/>
                  </a:lnTo>
                  <a:lnTo>
                    <a:pt x="1229" y="576"/>
                  </a:lnTo>
                  <a:lnTo>
                    <a:pt x="1233" y="576"/>
                  </a:lnTo>
                  <a:lnTo>
                    <a:pt x="1236" y="574"/>
                  </a:lnTo>
                  <a:lnTo>
                    <a:pt x="1237" y="573"/>
                  </a:lnTo>
                  <a:lnTo>
                    <a:pt x="1236" y="571"/>
                  </a:lnTo>
                  <a:lnTo>
                    <a:pt x="1229" y="564"/>
                  </a:lnTo>
                  <a:lnTo>
                    <a:pt x="1221" y="560"/>
                  </a:lnTo>
                  <a:lnTo>
                    <a:pt x="1215" y="555"/>
                  </a:lnTo>
                  <a:lnTo>
                    <a:pt x="1214" y="552"/>
                  </a:lnTo>
                  <a:lnTo>
                    <a:pt x="1217" y="548"/>
                  </a:lnTo>
                  <a:lnTo>
                    <a:pt x="1220" y="546"/>
                  </a:lnTo>
                  <a:lnTo>
                    <a:pt x="1225" y="546"/>
                  </a:lnTo>
                  <a:lnTo>
                    <a:pt x="1227" y="547"/>
                  </a:lnTo>
                  <a:lnTo>
                    <a:pt x="1235" y="543"/>
                  </a:lnTo>
                  <a:lnTo>
                    <a:pt x="1249" y="537"/>
                  </a:lnTo>
                  <a:lnTo>
                    <a:pt x="1249" y="533"/>
                  </a:lnTo>
                  <a:lnTo>
                    <a:pt x="1248" y="525"/>
                  </a:lnTo>
                  <a:lnTo>
                    <a:pt x="1245" y="523"/>
                  </a:lnTo>
                  <a:lnTo>
                    <a:pt x="1242" y="524"/>
                  </a:lnTo>
                  <a:lnTo>
                    <a:pt x="1239" y="523"/>
                  </a:lnTo>
                  <a:lnTo>
                    <a:pt x="1238" y="520"/>
                  </a:lnTo>
                  <a:lnTo>
                    <a:pt x="1241" y="517"/>
                  </a:lnTo>
                  <a:lnTo>
                    <a:pt x="1244" y="513"/>
                  </a:lnTo>
                  <a:lnTo>
                    <a:pt x="1255" y="509"/>
                  </a:lnTo>
                  <a:lnTo>
                    <a:pt x="1269" y="503"/>
                  </a:lnTo>
                  <a:lnTo>
                    <a:pt x="1278" y="497"/>
                  </a:lnTo>
                  <a:lnTo>
                    <a:pt x="1270" y="481"/>
                  </a:lnTo>
                  <a:lnTo>
                    <a:pt x="1268" y="476"/>
                  </a:lnTo>
                  <a:lnTo>
                    <a:pt x="1267" y="471"/>
                  </a:lnTo>
                  <a:lnTo>
                    <a:pt x="1274" y="470"/>
                  </a:lnTo>
                  <a:lnTo>
                    <a:pt x="1285" y="470"/>
                  </a:lnTo>
                  <a:lnTo>
                    <a:pt x="1288" y="470"/>
                  </a:lnTo>
                  <a:lnTo>
                    <a:pt x="1292" y="467"/>
                  </a:lnTo>
                  <a:lnTo>
                    <a:pt x="1297" y="466"/>
                  </a:lnTo>
                  <a:lnTo>
                    <a:pt x="1302" y="464"/>
                  </a:lnTo>
                  <a:lnTo>
                    <a:pt x="1304" y="464"/>
                  </a:lnTo>
                  <a:lnTo>
                    <a:pt x="1308" y="465"/>
                  </a:lnTo>
                  <a:lnTo>
                    <a:pt x="1322" y="473"/>
                  </a:lnTo>
                  <a:lnTo>
                    <a:pt x="1348" y="481"/>
                  </a:lnTo>
                  <a:lnTo>
                    <a:pt x="1354" y="484"/>
                  </a:lnTo>
                  <a:lnTo>
                    <a:pt x="1364" y="488"/>
                  </a:lnTo>
                  <a:lnTo>
                    <a:pt x="1370" y="487"/>
                  </a:lnTo>
                  <a:lnTo>
                    <a:pt x="1370" y="490"/>
                  </a:lnTo>
                  <a:lnTo>
                    <a:pt x="1370" y="491"/>
                  </a:lnTo>
                  <a:lnTo>
                    <a:pt x="1372" y="493"/>
                  </a:lnTo>
                  <a:lnTo>
                    <a:pt x="1374" y="496"/>
                  </a:lnTo>
                  <a:lnTo>
                    <a:pt x="1377" y="497"/>
                  </a:lnTo>
                  <a:lnTo>
                    <a:pt x="1381" y="503"/>
                  </a:lnTo>
                  <a:lnTo>
                    <a:pt x="1381" y="506"/>
                  </a:lnTo>
                  <a:lnTo>
                    <a:pt x="1381" y="512"/>
                  </a:lnTo>
                  <a:lnTo>
                    <a:pt x="1380" y="515"/>
                  </a:lnTo>
                  <a:lnTo>
                    <a:pt x="1381" y="519"/>
                  </a:lnTo>
                  <a:lnTo>
                    <a:pt x="1381" y="523"/>
                  </a:lnTo>
                  <a:lnTo>
                    <a:pt x="1377" y="525"/>
                  </a:lnTo>
                  <a:lnTo>
                    <a:pt x="1374" y="529"/>
                  </a:lnTo>
                  <a:lnTo>
                    <a:pt x="1372" y="536"/>
                  </a:lnTo>
                  <a:lnTo>
                    <a:pt x="1374" y="540"/>
                  </a:lnTo>
                  <a:lnTo>
                    <a:pt x="1372" y="543"/>
                  </a:lnTo>
                  <a:lnTo>
                    <a:pt x="1369" y="544"/>
                  </a:lnTo>
                  <a:lnTo>
                    <a:pt x="1365" y="544"/>
                  </a:lnTo>
                  <a:lnTo>
                    <a:pt x="1364" y="546"/>
                  </a:lnTo>
                  <a:lnTo>
                    <a:pt x="1365" y="548"/>
                  </a:lnTo>
                  <a:lnTo>
                    <a:pt x="1364" y="553"/>
                  </a:lnTo>
                  <a:lnTo>
                    <a:pt x="1363" y="561"/>
                  </a:lnTo>
                  <a:lnTo>
                    <a:pt x="1363" y="565"/>
                  </a:lnTo>
                  <a:lnTo>
                    <a:pt x="1356" y="568"/>
                  </a:lnTo>
                  <a:lnTo>
                    <a:pt x="1354" y="574"/>
                  </a:lnTo>
                  <a:lnTo>
                    <a:pt x="1356" y="576"/>
                  </a:lnTo>
                  <a:lnTo>
                    <a:pt x="1362" y="579"/>
                  </a:lnTo>
                  <a:lnTo>
                    <a:pt x="1374" y="585"/>
                  </a:lnTo>
                  <a:lnTo>
                    <a:pt x="1384" y="586"/>
                  </a:lnTo>
                  <a:lnTo>
                    <a:pt x="1393" y="588"/>
                  </a:lnTo>
                  <a:lnTo>
                    <a:pt x="1401" y="588"/>
                  </a:lnTo>
                  <a:lnTo>
                    <a:pt x="1411" y="590"/>
                  </a:lnTo>
                  <a:lnTo>
                    <a:pt x="1417" y="597"/>
                  </a:lnTo>
                  <a:lnTo>
                    <a:pt x="1424" y="602"/>
                  </a:lnTo>
                  <a:lnTo>
                    <a:pt x="1440" y="606"/>
                  </a:lnTo>
                  <a:lnTo>
                    <a:pt x="1466" y="613"/>
                  </a:lnTo>
                  <a:lnTo>
                    <a:pt x="1473" y="610"/>
                  </a:lnTo>
                  <a:lnTo>
                    <a:pt x="1483" y="607"/>
                  </a:lnTo>
                  <a:lnTo>
                    <a:pt x="1502" y="591"/>
                  </a:lnTo>
                  <a:lnTo>
                    <a:pt x="1511" y="584"/>
                  </a:lnTo>
                  <a:lnTo>
                    <a:pt x="1521" y="578"/>
                  </a:lnTo>
                  <a:lnTo>
                    <a:pt x="1534" y="572"/>
                  </a:lnTo>
                  <a:lnTo>
                    <a:pt x="1544" y="571"/>
                  </a:lnTo>
                  <a:lnTo>
                    <a:pt x="1559" y="561"/>
                  </a:lnTo>
                  <a:lnTo>
                    <a:pt x="1568" y="556"/>
                  </a:lnTo>
                  <a:lnTo>
                    <a:pt x="1574" y="554"/>
                  </a:lnTo>
                  <a:lnTo>
                    <a:pt x="1579" y="554"/>
                  </a:lnTo>
                  <a:lnTo>
                    <a:pt x="1582" y="556"/>
                  </a:lnTo>
                  <a:lnTo>
                    <a:pt x="1586" y="564"/>
                  </a:lnTo>
                  <a:lnTo>
                    <a:pt x="1588" y="566"/>
                  </a:lnTo>
                  <a:lnTo>
                    <a:pt x="1605" y="566"/>
                  </a:lnTo>
                  <a:lnTo>
                    <a:pt x="1612" y="567"/>
                  </a:lnTo>
                  <a:lnTo>
                    <a:pt x="1605" y="559"/>
                  </a:lnTo>
                  <a:lnTo>
                    <a:pt x="1604" y="552"/>
                  </a:lnTo>
                  <a:lnTo>
                    <a:pt x="1604" y="548"/>
                  </a:lnTo>
                  <a:lnTo>
                    <a:pt x="1606" y="548"/>
                  </a:lnTo>
                  <a:lnTo>
                    <a:pt x="1610" y="549"/>
                  </a:lnTo>
                  <a:lnTo>
                    <a:pt x="1612" y="548"/>
                  </a:lnTo>
                  <a:lnTo>
                    <a:pt x="1613" y="544"/>
                  </a:lnTo>
                  <a:lnTo>
                    <a:pt x="1615" y="537"/>
                  </a:lnTo>
                  <a:lnTo>
                    <a:pt x="1616" y="536"/>
                  </a:lnTo>
                  <a:lnTo>
                    <a:pt x="1621" y="536"/>
                  </a:lnTo>
                  <a:lnTo>
                    <a:pt x="1623" y="535"/>
                  </a:lnTo>
                  <a:lnTo>
                    <a:pt x="1627" y="530"/>
                  </a:lnTo>
                  <a:lnTo>
                    <a:pt x="1631" y="526"/>
                  </a:lnTo>
                  <a:lnTo>
                    <a:pt x="1634" y="518"/>
                  </a:lnTo>
                  <a:lnTo>
                    <a:pt x="1636" y="514"/>
                  </a:lnTo>
                  <a:lnTo>
                    <a:pt x="1642" y="508"/>
                  </a:lnTo>
                  <a:lnTo>
                    <a:pt x="1643" y="503"/>
                  </a:lnTo>
                  <a:lnTo>
                    <a:pt x="1642" y="500"/>
                  </a:lnTo>
                  <a:lnTo>
                    <a:pt x="1637" y="490"/>
                  </a:lnTo>
                  <a:lnTo>
                    <a:pt x="1628" y="482"/>
                  </a:lnTo>
                  <a:lnTo>
                    <a:pt x="1625" y="475"/>
                  </a:lnTo>
                  <a:lnTo>
                    <a:pt x="1627" y="472"/>
                  </a:lnTo>
                  <a:lnTo>
                    <a:pt x="1633" y="471"/>
                  </a:lnTo>
                  <a:lnTo>
                    <a:pt x="1636" y="469"/>
                  </a:lnTo>
                  <a:lnTo>
                    <a:pt x="1636" y="466"/>
                  </a:lnTo>
                  <a:lnTo>
                    <a:pt x="1635" y="465"/>
                  </a:lnTo>
                  <a:lnTo>
                    <a:pt x="1631" y="463"/>
                  </a:lnTo>
                  <a:lnTo>
                    <a:pt x="1630" y="460"/>
                  </a:lnTo>
                  <a:lnTo>
                    <a:pt x="1631" y="458"/>
                  </a:lnTo>
                  <a:lnTo>
                    <a:pt x="1633" y="457"/>
                  </a:lnTo>
                  <a:lnTo>
                    <a:pt x="1636" y="458"/>
                  </a:lnTo>
                  <a:lnTo>
                    <a:pt x="1639" y="459"/>
                  </a:lnTo>
                  <a:lnTo>
                    <a:pt x="1642" y="457"/>
                  </a:lnTo>
                  <a:lnTo>
                    <a:pt x="1643" y="453"/>
                  </a:lnTo>
                  <a:lnTo>
                    <a:pt x="1654" y="448"/>
                  </a:lnTo>
                  <a:lnTo>
                    <a:pt x="1660" y="443"/>
                  </a:lnTo>
                  <a:lnTo>
                    <a:pt x="1665" y="441"/>
                  </a:lnTo>
                  <a:lnTo>
                    <a:pt x="1661" y="431"/>
                  </a:lnTo>
                  <a:lnTo>
                    <a:pt x="1661" y="428"/>
                  </a:lnTo>
                  <a:lnTo>
                    <a:pt x="1665" y="419"/>
                  </a:lnTo>
                  <a:lnTo>
                    <a:pt x="1665" y="416"/>
                  </a:lnTo>
                  <a:lnTo>
                    <a:pt x="1663" y="415"/>
                  </a:lnTo>
                  <a:lnTo>
                    <a:pt x="1660" y="413"/>
                  </a:lnTo>
                  <a:lnTo>
                    <a:pt x="1658" y="412"/>
                  </a:lnTo>
                  <a:lnTo>
                    <a:pt x="1657" y="410"/>
                  </a:lnTo>
                  <a:lnTo>
                    <a:pt x="1657" y="407"/>
                  </a:lnTo>
                  <a:lnTo>
                    <a:pt x="1659" y="406"/>
                  </a:lnTo>
                  <a:lnTo>
                    <a:pt x="1661" y="405"/>
                  </a:lnTo>
                  <a:lnTo>
                    <a:pt x="1664" y="402"/>
                  </a:lnTo>
                  <a:lnTo>
                    <a:pt x="1664" y="398"/>
                  </a:lnTo>
                  <a:lnTo>
                    <a:pt x="1667" y="390"/>
                  </a:lnTo>
                  <a:lnTo>
                    <a:pt x="1671" y="388"/>
                  </a:lnTo>
                  <a:lnTo>
                    <a:pt x="1675" y="388"/>
                  </a:lnTo>
                  <a:lnTo>
                    <a:pt x="1678" y="389"/>
                  </a:lnTo>
                  <a:lnTo>
                    <a:pt x="1679" y="392"/>
                  </a:lnTo>
                  <a:lnTo>
                    <a:pt x="1681" y="394"/>
                  </a:lnTo>
                  <a:lnTo>
                    <a:pt x="1679" y="396"/>
                  </a:lnTo>
                  <a:lnTo>
                    <a:pt x="1677" y="398"/>
                  </a:lnTo>
                  <a:lnTo>
                    <a:pt x="1677" y="400"/>
                  </a:lnTo>
                  <a:lnTo>
                    <a:pt x="1677" y="402"/>
                  </a:lnTo>
                  <a:lnTo>
                    <a:pt x="1681" y="405"/>
                  </a:lnTo>
                  <a:lnTo>
                    <a:pt x="1684" y="406"/>
                  </a:lnTo>
                  <a:lnTo>
                    <a:pt x="1688" y="406"/>
                  </a:lnTo>
                  <a:lnTo>
                    <a:pt x="1690" y="402"/>
                  </a:lnTo>
                  <a:lnTo>
                    <a:pt x="1693" y="399"/>
                  </a:lnTo>
                  <a:lnTo>
                    <a:pt x="1697" y="398"/>
                  </a:lnTo>
                  <a:lnTo>
                    <a:pt x="1700" y="395"/>
                  </a:lnTo>
                  <a:lnTo>
                    <a:pt x="1701" y="390"/>
                  </a:lnTo>
                  <a:lnTo>
                    <a:pt x="1702" y="387"/>
                  </a:lnTo>
                  <a:lnTo>
                    <a:pt x="1706" y="381"/>
                  </a:lnTo>
                  <a:lnTo>
                    <a:pt x="1709" y="380"/>
                  </a:lnTo>
                  <a:lnTo>
                    <a:pt x="1714" y="380"/>
                  </a:lnTo>
                  <a:lnTo>
                    <a:pt x="1719" y="376"/>
                  </a:lnTo>
                  <a:lnTo>
                    <a:pt x="1720" y="371"/>
                  </a:lnTo>
                  <a:lnTo>
                    <a:pt x="1721" y="370"/>
                  </a:lnTo>
                  <a:lnTo>
                    <a:pt x="1725" y="371"/>
                  </a:lnTo>
                  <a:lnTo>
                    <a:pt x="1727" y="376"/>
                  </a:lnTo>
                  <a:lnTo>
                    <a:pt x="1730" y="377"/>
                  </a:lnTo>
                  <a:lnTo>
                    <a:pt x="1737" y="377"/>
                  </a:lnTo>
                  <a:lnTo>
                    <a:pt x="1743" y="378"/>
                  </a:lnTo>
                  <a:lnTo>
                    <a:pt x="1748" y="377"/>
                  </a:lnTo>
                  <a:lnTo>
                    <a:pt x="1751" y="376"/>
                  </a:lnTo>
                  <a:lnTo>
                    <a:pt x="1751" y="372"/>
                  </a:lnTo>
                  <a:lnTo>
                    <a:pt x="1751" y="366"/>
                  </a:lnTo>
                  <a:lnTo>
                    <a:pt x="1751" y="363"/>
                  </a:lnTo>
                  <a:lnTo>
                    <a:pt x="1754" y="360"/>
                  </a:lnTo>
                  <a:lnTo>
                    <a:pt x="1757" y="359"/>
                  </a:lnTo>
                  <a:lnTo>
                    <a:pt x="1761" y="359"/>
                  </a:lnTo>
                  <a:lnTo>
                    <a:pt x="1762" y="358"/>
                  </a:lnTo>
                  <a:lnTo>
                    <a:pt x="1762" y="356"/>
                  </a:lnTo>
                  <a:lnTo>
                    <a:pt x="1758" y="351"/>
                  </a:lnTo>
                  <a:lnTo>
                    <a:pt x="1757" y="346"/>
                  </a:lnTo>
                  <a:lnTo>
                    <a:pt x="1760" y="340"/>
                  </a:lnTo>
                  <a:lnTo>
                    <a:pt x="1766" y="336"/>
                  </a:lnTo>
                  <a:lnTo>
                    <a:pt x="1767" y="332"/>
                  </a:lnTo>
                  <a:lnTo>
                    <a:pt x="1766" y="329"/>
                  </a:lnTo>
                  <a:lnTo>
                    <a:pt x="1761" y="321"/>
                  </a:lnTo>
                  <a:lnTo>
                    <a:pt x="1761" y="315"/>
                  </a:lnTo>
                  <a:lnTo>
                    <a:pt x="1762" y="310"/>
                  </a:lnTo>
                  <a:lnTo>
                    <a:pt x="1764" y="309"/>
                  </a:lnTo>
                  <a:lnTo>
                    <a:pt x="1767" y="310"/>
                  </a:lnTo>
                  <a:lnTo>
                    <a:pt x="1769" y="314"/>
                  </a:lnTo>
                  <a:lnTo>
                    <a:pt x="1774" y="315"/>
                  </a:lnTo>
                  <a:lnTo>
                    <a:pt x="1778" y="314"/>
                  </a:lnTo>
                  <a:lnTo>
                    <a:pt x="1782" y="308"/>
                  </a:lnTo>
                  <a:lnTo>
                    <a:pt x="1776" y="302"/>
                  </a:lnTo>
                  <a:lnTo>
                    <a:pt x="1780" y="298"/>
                  </a:lnTo>
                  <a:lnTo>
                    <a:pt x="1781" y="297"/>
                  </a:lnTo>
                  <a:lnTo>
                    <a:pt x="1787" y="299"/>
                  </a:lnTo>
                  <a:lnTo>
                    <a:pt x="1790" y="298"/>
                  </a:lnTo>
                  <a:lnTo>
                    <a:pt x="1808" y="302"/>
                  </a:lnTo>
                  <a:lnTo>
                    <a:pt x="1812" y="304"/>
                  </a:lnTo>
                  <a:lnTo>
                    <a:pt x="1815" y="314"/>
                  </a:lnTo>
                  <a:lnTo>
                    <a:pt x="1823" y="322"/>
                  </a:lnTo>
                  <a:lnTo>
                    <a:pt x="1826" y="326"/>
                  </a:lnTo>
                  <a:lnTo>
                    <a:pt x="1828" y="327"/>
                  </a:lnTo>
                  <a:lnTo>
                    <a:pt x="1830" y="327"/>
                  </a:lnTo>
                  <a:lnTo>
                    <a:pt x="1829" y="321"/>
                  </a:lnTo>
                  <a:lnTo>
                    <a:pt x="1829" y="317"/>
                  </a:lnTo>
                  <a:lnTo>
                    <a:pt x="1833" y="316"/>
                  </a:lnTo>
                  <a:lnTo>
                    <a:pt x="1835" y="318"/>
                  </a:lnTo>
                  <a:lnTo>
                    <a:pt x="1836" y="320"/>
                  </a:lnTo>
                  <a:lnTo>
                    <a:pt x="1840" y="321"/>
                  </a:lnTo>
                  <a:lnTo>
                    <a:pt x="1842" y="318"/>
                  </a:lnTo>
                  <a:lnTo>
                    <a:pt x="1841" y="309"/>
                  </a:lnTo>
                  <a:lnTo>
                    <a:pt x="1839" y="299"/>
                  </a:lnTo>
                  <a:lnTo>
                    <a:pt x="1834" y="297"/>
                  </a:lnTo>
                  <a:lnTo>
                    <a:pt x="1829" y="294"/>
                  </a:lnTo>
                  <a:lnTo>
                    <a:pt x="1832" y="280"/>
                  </a:lnTo>
                  <a:lnTo>
                    <a:pt x="1836" y="267"/>
                  </a:lnTo>
                  <a:lnTo>
                    <a:pt x="1840" y="259"/>
                  </a:lnTo>
                  <a:lnTo>
                    <a:pt x="1830" y="255"/>
                  </a:lnTo>
                  <a:lnTo>
                    <a:pt x="1835" y="244"/>
                  </a:lnTo>
                  <a:lnTo>
                    <a:pt x="1838" y="241"/>
                  </a:lnTo>
                  <a:lnTo>
                    <a:pt x="1841" y="241"/>
                  </a:lnTo>
                  <a:lnTo>
                    <a:pt x="1844" y="240"/>
                  </a:lnTo>
                  <a:lnTo>
                    <a:pt x="1846" y="237"/>
                  </a:lnTo>
                  <a:lnTo>
                    <a:pt x="1848" y="228"/>
                  </a:lnTo>
                  <a:lnTo>
                    <a:pt x="1851" y="226"/>
                  </a:lnTo>
                  <a:lnTo>
                    <a:pt x="1857" y="228"/>
                  </a:lnTo>
                  <a:lnTo>
                    <a:pt x="1860" y="228"/>
                  </a:lnTo>
                  <a:lnTo>
                    <a:pt x="1865" y="220"/>
                  </a:lnTo>
                  <a:lnTo>
                    <a:pt x="1870" y="213"/>
                  </a:lnTo>
                  <a:lnTo>
                    <a:pt x="1875" y="210"/>
                  </a:lnTo>
                  <a:lnTo>
                    <a:pt x="1882" y="205"/>
                  </a:lnTo>
                  <a:lnTo>
                    <a:pt x="1890" y="202"/>
                  </a:lnTo>
                  <a:lnTo>
                    <a:pt x="1898" y="202"/>
                  </a:lnTo>
                  <a:lnTo>
                    <a:pt x="1896" y="199"/>
                  </a:lnTo>
                  <a:lnTo>
                    <a:pt x="1893" y="196"/>
                  </a:lnTo>
                  <a:lnTo>
                    <a:pt x="1889" y="197"/>
                  </a:lnTo>
                  <a:lnTo>
                    <a:pt x="1886" y="198"/>
                  </a:lnTo>
                  <a:lnTo>
                    <a:pt x="1881" y="196"/>
                  </a:lnTo>
                  <a:lnTo>
                    <a:pt x="1875" y="189"/>
                  </a:lnTo>
                  <a:lnTo>
                    <a:pt x="1870" y="178"/>
                  </a:lnTo>
                  <a:lnTo>
                    <a:pt x="1865" y="173"/>
                  </a:lnTo>
                  <a:lnTo>
                    <a:pt x="1856" y="171"/>
                  </a:lnTo>
                  <a:lnTo>
                    <a:pt x="1848" y="164"/>
                  </a:lnTo>
                  <a:lnTo>
                    <a:pt x="1838" y="157"/>
                  </a:lnTo>
                  <a:lnTo>
                    <a:pt x="1830" y="146"/>
                  </a:lnTo>
                  <a:lnTo>
                    <a:pt x="1824" y="143"/>
                  </a:lnTo>
                  <a:lnTo>
                    <a:pt x="1812" y="143"/>
                  </a:lnTo>
                  <a:lnTo>
                    <a:pt x="1793" y="134"/>
                  </a:lnTo>
                  <a:lnTo>
                    <a:pt x="1785" y="134"/>
                  </a:lnTo>
                  <a:lnTo>
                    <a:pt x="1775" y="136"/>
                  </a:lnTo>
                  <a:lnTo>
                    <a:pt x="1768" y="130"/>
                  </a:lnTo>
                  <a:lnTo>
                    <a:pt x="1761" y="121"/>
                  </a:lnTo>
                  <a:lnTo>
                    <a:pt x="1756" y="112"/>
                  </a:lnTo>
                  <a:lnTo>
                    <a:pt x="1752" y="109"/>
                  </a:lnTo>
                  <a:lnTo>
                    <a:pt x="1746" y="109"/>
                  </a:lnTo>
                  <a:lnTo>
                    <a:pt x="1744" y="107"/>
                  </a:lnTo>
                  <a:lnTo>
                    <a:pt x="1737" y="101"/>
                  </a:lnTo>
                  <a:lnTo>
                    <a:pt x="1733" y="97"/>
                  </a:lnTo>
                  <a:lnTo>
                    <a:pt x="1728" y="97"/>
                  </a:lnTo>
                  <a:lnTo>
                    <a:pt x="1724" y="97"/>
                  </a:lnTo>
                  <a:lnTo>
                    <a:pt x="1720" y="100"/>
                  </a:lnTo>
                  <a:lnTo>
                    <a:pt x="1717" y="101"/>
                  </a:lnTo>
                  <a:lnTo>
                    <a:pt x="1713" y="100"/>
                  </a:lnTo>
                  <a:lnTo>
                    <a:pt x="1711" y="96"/>
                  </a:lnTo>
                  <a:lnTo>
                    <a:pt x="1697" y="60"/>
                  </a:lnTo>
                  <a:lnTo>
                    <a:pt x="1695" y="47"/>
                  </a:lnTo>
                  <a:lnTo>
                    <a:pt x="1691" y="35"/>
                  </a:lnTo>
                  <a:lnTo>
                    <a:pt x="1690" y="27"/>
                  </a:lnTo>
                  <a:lnTo>
                    <a:pt x="1691" y="23"/>
                  </a:lnTo>
                  <a:lnTo>
                    <a:pt x="1695" y="19"/>
                  </a:lnTo>
                  <a:lnTo>
                    <a:pt x="1700" y="17"/>
                  </a:lnTo>
                  <a:lnTo>
                    <a:pt x="1703" y="13"/>
                  </a:lnTo>
                  <a:lnTo>
                    <a:pt x="1703" y="11"/>
                  </a:lnTo>
                  <a:lnTo>
                    <a:pt x="1700" y="7"/>
                  </a:lnTo>
                  <a:lnTo>
                    <a:pt x="1691" y="1"/>
                  </a:lnTo>
                  <a:lnTo>
                    <a:pt x="1681" y="0"/>
                  </a:lnTo>
                </a:path>
              </a:pathLst>
            </a:custGeom>
            <a:noFill/>
            <a:ln w="158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pl-PL"/>
            </a:p>
          </p:txBody>
        </p:sp>
        <p:sp>
          <p:nvSpPr>
            <p:cNvPr id="314" name="Freeform 109">
              <a:extLst>
                <a:ext uri="{FF2B5EF4-FFF2-40B4-BE49-F238E27FC236}">
                  <a16:creationId xmlns:a16="http://schemas.microsoft.com/office/drawing/2014/main" id="{D0A4FFB4-3328-BACF-82CE-E0992A3353FF}"/>
                </a:ext>
              </a:extLst>
            </p:cNvPr>
            <p:cNvSpPr>
              <a:spLocks/>
            </p:cNvSpPr>
            <p:nvPr/>
          </p:nvSpPr>
          <p:spPr bwMode="auto">
            <a:xfrm>
              <a:off x="918" y="768"/>
              <a:ext cx="959" cy="1029"/>
            </a:xfrm>
            <a:custGeom>
              <a:avLst/>
              <a:gdLst>
                <a:gd name="T0" fmla="*/ 0 w 1919"/>
                <a:gd name="T1" fmla="*/ 1 h 2058"/>
                <a:gd name="T2" fmla="*/ 0 w 1919"/>
                <a:gd name="T3" fmla="*/ 1 h 2058"/>
                <a:gd name="T4" fmla="*/ 0 w 1919"/>
                <a:gd name="T5" fmla="*/ 1 h 2058"/>
                <a:gd name="T6" fmla="*/ 0 w 1919"/>
                <a:gd name="T7" fmla="*/ 1 h 2058"/>
                <a:gd name="T8" fmla="*/ 0 w 1919"/>
                <a:gd name="T9" fmla="*/ 1 h 2058"/>
                <a:gd name="T10" fmla="*/ 0 w 1919"/>
                <a:gd name="T11" fmla="*/ 1 h 2058"/>
                <a:gd name="T12" fmla="*/ 0 w 1919"/>
                <a:gd name="T13" fmla="*/ 1 h 2058"/>
                <a:gd name="T14" fmla="*/ 0 w 1919"/>
                <a:gd name="T15" fmla="*/ 1 h 2058"/>
                <a:gd name="T16" fmla="*/ 0 w 1919"/>
                <a:gd name="T17" fmla="*/ 1 h 2058"/>
                <a:gd name="T18" fmla="*/ 0 w 1919"/>
                <a:gd name="T19" fmla="*/ 1 h 2058"/>
                <a:gd name="T20" fmla="*/ 0 w 1919"/>
                <a:gd name="T21" fmla="*/ 1 h 2058"/>
                <a:gd name="T22" fmla="*/ 0 w 1919"/>
                <a:gd name="T23" fmla="*/ 1 h 2058"/>
                <a:gd name="T24" fmla="*/ 0 w 1919"/>
                <a:gd name="T25" fmla="*/ 1 h 2058"/>
                <a:gd name="T26" fmla="*/ 0 w 1919"/>
                <a:gd name="T27" fmla="*/ 1 h 2058"/>
                <a:gd name="T28" fmla="*/ 0 w 1919"/>
                <a:gd name="T29" fmla="*/ 1 h 2058"/>
                <a:gd name="T30" fmla="*/ 0 w 1919"/>
                <a:gd name="T31" fmla="*/ 1 h 2058"/>
                <a:gd name="T32" fmla="*/ 0 w 1919"/>
                <a:gd name="T33" fmla="*/ 1 h 2058"/>
                <a:gd name="T34" fmla="*/ 0 w 1919"/>
                <a:gd name="T35" fmla="*/ 1 h 2058"/>
                <a:gd name="T36" fmla="*/ 0 w 1919"/>
                <a:gd name="T37" fmla="*/ 1 h 2058"/>
                <a:gd name="T38" fmla="*/ 0 w 1919"/>
                <a:gd name="T39" fmla="*/ 1 h 2058"/>
                <a:gd name="T40" fmla="*/ 0 w 1919"/>
                <a:gd name="T41" fmla="*/ 1 h 2058"/>
                <a:gd name="T42" fmla="*/ 0 w 1919"/>
                <a:gd name="T43" fmla="*/ 1 h 2058"/>
                <a:gd name="T44" fmla="*/ 0 w 1919"/>
                <a:gd name="T45" fmla="*/ 1 h 2058"/>
                <a:gd name="T46" fmla="*/ 0 w 1919"/>
                <a:gd name="T47" fmla="*/ 1 h 2058"/>
                <a:gd name="T48" fmla="*/ 0 w 1919"/>
                <a:gd name="T49" fmla="*/ 1 h 2058"/>
                <a:gd name="T50" fmla="*/ 0 w 1919"/>
                <a:gd name="T51" fmla="*/ 1 h 2058"/>
                <a:gd name="T52" fmla="*/ 0 w 1919"/>
                <a:gd name="T53" fmla="*/ 1 h 2058"/>
                <a:gd name="T54" fmla="*/ 0 w 1919"/>
                <a:gd name="T55" fmla="*/ 1 h 2058"/>
                <a:gd name="T56" fmla="*/ 0 w 1919"/>
                <a:gd name="T57" fmla="*/ 1 h 2058"/>
                <a:gd name="T58" fmla="*/ 0 w 1919"/>
                <a:gd name="T59" fmla="*/ 1 h 2058"/>
                <a:gd name="T60" fmla="*/ 0 w 1919"/>
                <a:gd name="T61" fmla="*/ 1 h 2058"/>
                <a:gd name="T62" fmla="*/ 0 w 1919"/>
                <a:gd name="T63" fmla="*/ 1 h 2058"/>
                <a:gd name="T64" fmla="*/ 0 w 1919"/>
                <a:gd name="T65" fmla="*/ 1 h 2058"/>
                <a:gd name="T66" fmla="*/ 0 w 1919"/>
                <a:gd name="T67" fmla="*/ 1 h 2058"/>
                <a:gd name="T68" fmla="*/ 0 w 1919"/>
                <a:gd name="T69" fmla="*/ 1 h 2058"/>
                <a:gd name="T70" fmla="*/ 0 w 1919"/>
                <a:gd name="T71" fmla="*/ 1 h 2058"/>
                <a:gd name="T72" fmla="*/ 0 w 1919"/>
                <a:gd name="T73" fmla="*/ 1 h 2058"/>
                <a:gd name="T74" fmla="*/ 0 w 1919"/>
                <a:gd name="T75" fmla="*/ 1 h 2058"/>
                <a:gd name="T76" fmla="*/ 0 w 1919"/>
                <a:gd name="T77" fmla="*/ 1 h 2058"/>
                <a:gd name="T78" fmla="*/ 0 w 1919"/>
                <a:gd name="T79" fmla="*/ 1 h 2058"/>
                <a:gd name="T80" fmla="*/ 0 w 1919"/>
                <a:gd name="T81" fmla="*/ 1 h 2058"/>
                <a:gd name="T82" fmla="*/ 0 w 1919"/>
                <a:gd name="T83" fmla="*/ 1 h 2058"/>
                <a:gd name="T84" fmla="*/ 0 w 1919"/>
                <a:gd name="T85" fmla="*/ 1 h 2058"/>
                <a:gd name="T86" fmla="*/ 0 w 1919"/>
                <a:gd name="T87" fmla="*/ 1 h 2058"/>
                <a:gd name="T88" fmla="*/ 0 w 1919"/>
                <a:gd name="T89" fmla="*/ 1 h 2058"/>
                <a:gd name="T90" fmla="*/ 0 w 1919"/>
                <a:gd name="T91" fmla="*/ 1 h 2058"/>
                <a:gd name="T92" fmla="*/ 0 w 1919"/>
                <a:gd name="T93" fmla="*/ 1 h 2058"/>
                <a:gd name="T94" fmla="*/ 0 w 1919"/>
                <a:gd name="T95" fmla="*/ 1 h 2058"/>
                <a:gd name="T96" fmla="*/ 0 w 1919"/>
                <a:gd name="T97" fmla="*/ 1 h 2058"/>
                <a:gd name="T98" fmla="*/ 0 w 1919"/>
                <a:gd name="T99" fmla="*/ 1 h 2058"/>
                <a:gd name="T100" fmla="*/ 0 w 1919"/>
                <a:gd name="T101" fmla="*/ 1 h 2058"/>
                <a:gd name="T102" fmla="*/ 0 w 1919"/>
                <a:gd name="T103" fmla="*/ 1 h 2058"/>
                <a:gd name="T104" fmla="*/ 0 w 1919"/>
                <a:gd name="T105" fmla="*/ 1 h 2058"/>
                <a:gd name="T106" fmla="*/ 0 w 1919"/>
                <a:gd name="T107" fmla="*/ 1 h 2058"/>
                <a:gd name="T108" fmla="*/ 0 w 1919"/>
                <a:gd name="T109" fmla="*/ 1 h 2058"/>
                <a:gd name="T110" fmla="*/ 0 w 1919"/>
                <a:gd name="T111" fmla="*/ 1 h 2058"/>
                <a:gd name="T112" fmla="*/ 0 w 1919"/>
                <a:gd name="T113" fmla="*/ 1 h 2058"/>
                <a:gd name="T114" fmla="*/ 0 w 1919"/>
                <a:gd name="T115" fmla="*/ 1 h 2058"/>
                <a:gd name="T116" fmla="*/ 0 w 1919"/>
                <a:gd name="T117" fmla="*/ 1 h 205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919"/>
                <a:gd name="T178" fmla="*/ 0 h 2058"/>
                <a:gd name="T179" fmla="*/ 1919 w 1919"/>
                <a:gd name="T180" fmla="*/ 2058 h 205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919" h="2058">
                  <a:moveTo>
                    <a:pt x="1883" y="669"/>
                  </a:moveTo>
                  <a:lnTo>
                    <a:pt x="1889" y="662"/>
                  </a:lnTo>
                  <a:lnTo>
                    <a:pt x="1894" y="660"/>
                  </a:lnTo>
                  <a:lnTo>
                    <a:pt x="1895" y="660"/>
                  </a:lnTo>
                  <a:lnTo>
                    <a:pt x="1896" y="657"/>
                  </a:lnTo>
                  <a:lnTo>
                    <a:pt x="1891" y="656"/>
                  </a:lnTo>
                  <a:lnTo>
                    <a:pt x="1894" y="655"/>
                  </a:lnTo>
                  <a:lnTo>
                    <a:pt x="1894" y="653"/>
                  </a:lnTo>
                  <a:lnTo>
                    <a:pt x="1891" y="649"/>
                  </a:lnTo>
                  <a:lnTo>
                    <a:pt x="1891" y="645"/>
                  </a:lnTo>
                  <a:lnTo>
                    <a:pt x="1894" y="639"/>
                  </a:lnTo>
                  <a:lnTo>
                    <a:pt x="1890" y="636"/>
                  </a:lnTo>
                  <a:lnTo>
                    <a:pt x="1886" y="637"/>
                  </a:lnTo>
                  <a:lnTo>
                    <a:pt x="1886" y="632"/>
                  </a:lnTo>
                  <a:lnTo>
                    <a:pt x="1885" y="631"/>
                  </a:lnTo>
                  <a:lnTo>
                    <a:pt x="1884" y="634"/>
                  </a:lnTo>
                  <a:lnTo>
                    <a:pt x="1882" y="636"/>
                  </a:lnTo>
                  <a:lnTo>
                    <a:pt x="1878" y="636"/>
                  </a:lnTo>
                  <a:lnTo>
                    <a:pt x="1883" y="625"/>
                  </a:lnTo>
                  <a:lnTo>
                    <a:pt x="1878" y="624"/>
                  </a:lnTo>
                  <a:lnTo>
                    <a:pt x="1873" y="622"/>
                  </a:lnTo>
                  <a:lnTo>
                    <a:pt x="1872" y="619"/>
                  </a:lnTo>
                  <a:lnTo>
                    <a:pt x="1871" y="612"/>
                  </a:lnTo>
                  <a:lnTo>
                    <a:pt x="1871" y="606"/>
                  </a:lnTo>
                  <a:lnTo>
                    <a:pt x="1872" y="595"/>
                  </a:lnTo>
                  <a:lnTo>
                    <a:pt x="1883" y="601"/>
                  </a:lnTo>
                  <a:lnTo>
                    <a:pt x="1884" y="584"/>
                  </a:lnTo>
                  <a:lnTo>
                    <a:pt x="1880" y="579"/>
                  </a:lnTo>
                  <a:lnTo>
                    <a:pt x="1873" y="572"/>
                  </a:lnTo>
                  <a:lnTo>
                    <a:pt x="1871" y="572"/>
                  </a:lnTo>
                  <a:lnTo>
                    <a:pt x="1867" y="564"/>
                  </a:lnTo>
                  <a:lnTo>
                    <a:pt x="1864" y="562"/>
                  </a:lnTo>
                  <a:lnTo>
                    <a:pt x="1864" y="558"/>
                  </a:lnTo>
                  <a:lnTo>
                    <a:pt x="1861" y="550"/>
                  </a:lnTo>
                  <a:lnTo>
                    <a:pt x="1859" y="544"/>
                  </a:lnTo>
                  <a:lnTo>
                    <a:pt x="1859" y="535"/>
                  </a:lnTo>
                  <a:lnTo>
                    <a:pt x="1856" y="534"/>
                  </a:lnTo>
                  <a:lnTo>
                    <a:pt x="1852" y="532"/>
                  </a:lnTo>
                  <a:lnTo>
                    <a:pt x="1843" y="517"/>
                  </a:lnTo>
                  <a:lnTo>
                    <a:pt x="1838" y="512"/>
                  </a:lnTo>
                  <a:lnTo>
                    <a:pt x="1832" y="511"/>
                  </a:lnTo>
                  <a:lnTo>
                    <a:pt x="1826" y="508"/>
                  </a:lnTo>
                  <a:lnTo>
                    <a:pt x="1825" y="505"/>
                  </a:lnTo>
                  <a:lnTo>
                    <a:pt x="1824" y="497"/>
                  </a:lnTo>
                  <a:lnTo>
                    <a:pt x="1830" y="495"/>
                  </a:lnTo>
                  <a:lnTo>
                    <a:pt x="1828" y="479"/>
                  </a:lnTo>
                  <a:lnTo>
                    <a:pt x="1823" y="472"/>
                  </a:lnTo>
                  <a:lnTo>
                    <a:pt x="1817" y="472"/>
                  </a:lnTo>
                  <a:lnTo>
                    <a:pt x="1813" y="459"/>
                  </a:lnTo>
                  <a:lnTo>
                    <a:pt x="1819" y="448"/>
                  </a:lnTo>
                  <a:lnTo>
                    <a:pt x="1822" y="443"/>
                  </a:lnTo>
                  <a:lnTo>
                    <a:pt x="1828" y="433"/>
                  </a:lnTo>
                  <a:lnTo>
                    <a:pt x="1834" y="433"/>
                  </a:lnTo>
                  <a:lnTo>
                    <a:pt x="1844" y="429"/>
                  </a:lnTo>
                  <a:lnTo>
                    <a:pt x="1852" y="424"/>
                  </a:lnTo>
                  <a:lnTo>
                    <a:pt x="1856" y="419"/>
                  </a:lnTo>
                  <a:lnTo>
                    <a:pt x="1873" y="417"/>
                  </a:lnTo>
                  <a:lnTo>
                    <a:pt x="1885" y="416"/>
                  </a:lnTo>
                  <a:lnTo>
                    <a:pt x="1896" y="411"/>
                  </a:lnTo>
                  <a:lnTo>
                    <a:pt x="1915" y="390"/>
                  </a:lnTo>
                  <a:lnTo>
                    <a:pt x="1918" y="387"/>
                  </a:lnTo>
                  <a:lnTo>
                    <a:pt x="1919" y="380"/>
                  </a:lnTo>
                  <a:lnTo>
                    <a:pt x="1918" y="372"/>
                  </a:lnTo>
                  <a:lnTo>
                    <a:pt x="1909" y="342"/>
                  </a:lnTo>
                  <a:lnTo>
                    <a:pt x="1902" y="329"/>
                  </a:lnTo>
                  <a:lnTo>
                    <a:pt x="1896" y="323"/>
                  </a:lnTo>
                  <a:lnTo>
                    <a:pt x="1882" y="324"/>
                  </a:lnTo>
                  <a:lnTo>
                    <a:pt x="1874" y="321"/>
                  </a:lnTo>
                  <a:lnTo>
                    <a:pt x="1874" y="317"/>
                  </a:lnTo>
                  <a:lnTo>
                    <a:pt x="1877" y="309"/>
                  </a:lnTo>
                  <a:lnTo>
                    <a:pt x="1884" y="288"/>
                  </a:lnTo>
                  <a:lnTo>
                    <a:pt x="1883" y="280"/>
                  </a:lnTo>
                  <a:lnTo>
                    <a:pt x="1882" y="275"/>
                  </a:lnTo>
                  <a:lnTo>
                    <a:pt x="1873" y="268"/>
                  </a:lnTo>
                  <a:lnTo>
                    <a:pt x="1868" y="262"/>
                  </a:lnTo>
                  <a:lnTo>
                    <a:pt x="1868" y="255"/>
                  </a:lnTo>
                  <a:lnTo>
                    <a:pt x="1868" y="246"/>
                  </a:lnTo>
                  <a:lnTo>
                    <a:pt x="1870" y="245"/>
                  </a:lnTo>
                  <a:lnTo>
                    <a:pt x="1873" y="246"/>
                  </a:lnTo>
                  <a:lnTo>
                    <a:pt x="1877" y="249"/>
                  </a:lnTo>
                  <a:lnTo>
                    <a:pt x="1882" y="250"/>
                  </a:lnTo>
                  <a:lnTo>
                    <a:pt x="1885" y="249"/>
                  </a:lnTo>
                  <a:lnTo>
                    <a:pt x="1888" y="245"/>
                  </a:lnTo>
                  <a:lnTo>
                    <a:pt x="1890" y="244"/>
                  </a:lnTo>
                  <a:lnTo>
                    <a:pt x="1892" y="245"/>
                  </a:lnTo>
                  <a:lnTo>
                    <a:pt x="1895" y="249"/>
                  </a:lnTo>
                  <a:lnTo>
                    <a:pt x="1897" y="250"/>
                  </a:lnTo>
                  <a:lnTo>
                    <a:pt x="1900" y="249"/>
                  </a:lnTo>
                  <a:lnTo>
                    <a:pt x="1902" y="244"/>
                  </a:lnTo>
                  <a:lnTo>
                    <a:pt x="1902" y="239"/>
                  </a:lnTo>
                  <a:lnTo>
                    <a:pt x="1898" y="234"/>
                  </a:lnTo>
                  <a:lnTo>
                    <a:pt x="1892" y="227"/>
                  </a:lnTo>
                  <a:lnTo>
                    <a:pt x="1890" y="219"/>
                  </a:lnTo>
                  <a:lnTo>
                    <a:pt x="1886" y="207"/>
                  </a:lnTo>
                  <a:lnTo>
                    <a:pt x="1884" y="199"/>
                  </a:lnTo>
                  <a:lnTo>
                    <a:pt x="1878" y="195"/>
                  </a:lnTo>
                  <a:lnTo>
                    <a:pt x="1878" y="189"/>
                  </a:lnTo>
                  <a:lnTo>
                    <a:pt x="1883" y="169"/>
                  </a:lnTo>
                  <a:lnTo>
                    <a:pt x="1885" y="163"/>
                  </a:lnTo>
                  <a:lnTo>
                    <a:pt x="1888" y="155"/>
                  </a:lnTo>
                  <a:lnTo>
                    <a:pt x="1886" y="151"/>
                  </a:lnTo>
                  <a:lnTo>
                    <a:pt x="1884" y="146"/>
                  </a:lnTo>
                  <a:lnTo>
                    <a:pt x="1876" y="138"/>
                  </a:lnTo>
                  <a:lnTo>
                    <a:pt x="1873" y="130"/>
                  </a:lnTo>
                  <a:lnTo>
                    <a:pt x="1873" y="121"/>
                  </a:lnTo>
                  <a:lnTo>
                    <a:pt x="1870" y="116"/>
                  </a:lnTo>
                  <a:lnTo>
                    <a:pt x="1854" y="106"/>
                  </a:lnTo>
                  <a:lnTo>
                    <a:pt x="1846" y="102"/>
                  </a:lnTo>
                  <a:lnTo>
                    <a:pt x="1838" y="104"/>
                  </a:lnTo>
                  <a:lnTo>
                    <a:pt x="1835" y="106"/>
                  </a:lnTo>
                  <a:lnTo>
                    <a:pt x="1832" y="106"/>
                  </a:lnTo>
                  <a:lnTo>
                    <a:pt x="1830" y="103"/>
                  </a:lnTo>
                  <a:lnTo>
                    <a:pt x="1824" y="91"/>
                  </a:lnTo>
                  <a:lnTo>
                    <a:pt x="1816" y="70"/>
                  </a:lnTo>
                  <a:lnTo>
                    <a:pt x="1812" y="54"/>
                  </a:lnTo>
                  <a:lnTo>
                    <a:pt x="1811" y="48"/>
                  </a:lnTo>
                  <a:lnTo>
                    <a:pt x="1812" y="42"/>
                  </a:lnTo>
                  <a:lnTo>
                    <a:pt x="1811" y="37"/>
                  </a:lnTo>
                  <a:lnTo>
                    <a:pt x="1806" y="30"/>
                  </a:lnTo>
                  <a:lnTo>
                    <a:pt x="1786" y="6"/>
                  </a:lnTo>
                  <a:lnTo>
                    <a:pt x="1784" y="0"/>
                  </a:lnTo>
                  <a:lnTo>
                    <a:pt x="1772" y="0"/>
                  </a:lnTo>
                  <a:lnTo>
                    <a:pt x="1766" y="1"/>
                  </a:lnTo>
                  <a:lnTo>
                    <a:pt x="1760" y="2"/>
                  </a:lnTo>
                  <a:lnTo>
                    <a:pt x="1754" y="3"/>
                  </a:lnTo>
                  <a:lnTo>
                    <a:pt x="1748" y="5"/>
                  </a:lnTo>
                  <a:lnTo>
                    <a:pt x="1742" y="7"/>
                  </a:lnTo>
                  <a:lnTo>
                    <a:pt x="1735" y="9"/>
                  </a:lnTo>
                  <a:lnTo>
                    <a:pt x="1728" y="11"/>
                  </a:lnTo>
                  <a:lnTo>
                    <a:pt x="1720" y="14"/>
                  </a:lnTo>
                  <a:lnTo>
                    <a:pt x="1710" y="18"/>
                  </a:lnTo>
                  <a:lnTo>
                    <a:pt x="1704" y="19"/>
                  </a:lnTo>
                  <a:lnTo>
                    <a:pt x="1702" y="20"/>
                  </a:lnTo>
                  <a:lnTo>
                    <a:pt x="1693" y="25"/>
                  </a:lnTo>
                  <a:lnTo>
                    <a:pt x="1689" y="26"/>
                  </a:lnTo>
                  <a:lnTo>
                    <a:pt x="1679" y="32"/>
                  </a:lnTo>
                  <a:lnTo>
                    <a:pt x="1672" y="37"/>
                  </a:lnTo>
                  <a:lnTo>
                    <a:pt x="1663" y="40"/>
                  </a:lnTo>
                  <a:lnTo>
                    <a:pt x="1656" y="43"/>
                  </a:lnTo>
                  <a:lnTo>
                    <a:pt x="1653" y="47"/>
                  </a:lnTo>
                  <a:lnTo>
                    <a:pt x="1650" y="50"/>
                  </a:lnTo>
                  <a:lnTo>
                    <a:pt x="1647" y="54"/>
                  </a:lnTo>
                  <a:lnTo>
                    <a:pt x="1641" y="61"/>
                  </a:lnTo>
                  <a:lnTo>
                    <a:pt x="1638" y="65"/>
                  </a:lnTo>
                  <a:lnTo>
                    <a:pt x="1633" y="68"/>
                  </a:lnTo>
                  <a:lnTo>
                    <a:pt x="1626" y="73"/>
                  </a:lnTo>
                  <a:lnTo>
                    <a:pt x="1621" y="78"/>
                  </a:lnTo>
                  <a:lnTo>
                    <a:pt x="1617" y="83"/>
                  </a:lnTo>
                  <a:lnTo>
                    <a:pt x="1612" y="89"/>
                  </a:lnTo>
                  <a:lnTo>
                    <a:pt x="1606" y="96"/>
                  </a:lnTo>
                  <a:lnTo>
                    <a:pt x="1601" y="102"/>
                  </a:lnTo>
                  <a:lnTo>
                    <a:pt x="1596" y="108"/>
                  </a:lnTo>
                  <a:lnTo>
                    <a:pt x="1593" y="113"/>
                  </a:lnTo>
                  <a:lnTo>
                    <a:pt x="1588" y="120"/>
                  </a:lnTo>
                  <a:lnTo>
                    <a:pt x="1584" y="128"/>
                  </a:lnTo>
                  <a:lnTo>
                    <a:pt x="1581" y="136"/>
                  </a:lnTo>
                  <a:lnTo>
                    <a:pt x="1576" y="144"/>
                  </a:lnTo>
                  <a:lnTo>
                    <a:pt x="1572" y="152"/>
                  </a:lnTo>
                  <a:lnTo>
                    <a:pt x="1569" y="162"/>
                  </a:lnTo>
                  <a:lnTo>
                    <a:pt x="1567" y="167"/>
                  </a:lnTo>
                  <a:lnTo>
                    <a:pt x="1565" y="171"/>
                  </a:lnTo>
                  <a:lnTo>
                    <a:pt x="1561" y="175"/>
                  </a:lnTo>
                  <a:lnTo>
                    <a:pt x="1558" y="177"/>
                  </a:lnTo>
                  <a:lnTo>
                    <a:pt x="1554" y="178"/>
                  </a:lnTo>
                  <a:lnTo>
                    <a:pt x="1553" y="181"/>
                  </a:lnTo>
                  <a:lnTo>
                    <a:pt x="1551" y="186"/>
                  </a:lnTo>
                  <a:lnTo>
                    <a:pt x="1548" y="192"/>
                  </a:lnTo>
                  <a:lnTo>
                    <a:pt x="1545" y="198"/>
                  </a:lnTo>
                  <a:lnTo>
                    <a:pt x="1543" y="202"/>
                  </a:lnTo>
                  <a:lnTo>
                    <a:pt x="1541" y="207"/>
                  </a:lnTo>
                  <a:lnTo>
                    <a:pt x="1537" y="215"/>
                  </a:lnTo>
                  <a:lnTo>
                    <a:pt x="1533" y="222"/>
                  </a:lnTo>
                  <a:lnTo>
                    <a:pt x="1525" y="235"/>
                  </a:lnTo>
                  <a:lnTo>
                    <a:pt x="1519" y="244"/>
                  </a:lnTo>
                  <a:lnTo>
                    <a:pt x="1517" y="249"/>
                  </a:lnTo>
                  <a:lnTo>
                    <a:pt x="1512" y="256"/>
                  </a:lnTo>
                  <a:lnTo>
                    <a:pt x="1507" y="262"/>
                  </a:lnTo>
                  <a:lnTo>
                    <a:pt x="1501" y="271"/>
                  </a:lnTo>
                  <a:lnTo>
                    <a:pt x="1495" y="278"/>
                  </a:lnTo>
                  <a:lnTo>
                    <a:pt x="1489" y="286"/>
                  </a:lnTo>
                  <a:lnTo>
                    <a:pt x="1486" y="292"/>
                  </a:lnTo>
                  <a:lnTo>
                    <a:pt x="1478" y="300"/>
                  </a:lnTo>
                  <a:lnTo>
                    <a:pt x="1472" y="309"/>
                  </a:lnTo>
                  <a:lnTo>
                    <a:pt x="1463" y="320"/>
                  </a:lnTo>
                  <a:lnTo>
                    <a:pt x="1457" y="327"/>
                  </a:lnTo>
                  <a:lnTo>
                    <a:pt x="1454" y="330"/>
                  </a:lnTo>
                  <a:lnTo>
                    <a:pt x="1446" y="339"/>
                  </a:lnTo>
                  <a:lnTo>
                    <a:pt x="1445" y="341"/>
                  </a:lnTo>
                  <a:lnTo>
                    <a:pt x="1434" y="352"/>
                  </a:lnTo>
                  <a:lnTo>
                    <a:pt x="1432" y="356"/>
                  </a:lnTo>
                  <a:lnTo>
                    <a:pt x="1427" y="360"/>
                  </a:lnTo>
                  <a:lnTo>
                    <a:pt x="1418" y="368"/>
                  </a:lnTo>
                  <a:lnTo>
                    <a:pt x="1409" y="375"/>
                  </a:lnTo>
                  <a:lnTo>
                    <a:pt x="1403" y="380"/>
                  </a:lnTo>
                  <a:lnTo>
                    <a:pt x="1396" y="384"/>
                  </a:lnTo>
                  <a:lnTo>
                    <a:pt x="1390" y="389"/>
                  </a:lnTo>
                  <a:lnTo>
                    <a:pt x="1385" y="393"/>
                  </a:lnTo>
                  <a:lnTo>
                    <a:pt x="1378" y="396"/>
                  </a:lnTo>
                  <a:lnTo>
                    <a:pt x="1368" y="403"/>
                  </a:lnTo>
                  <a:lnTo>
                    <a:pt x="1361" y="407"/>
                  </a:lnTo>
                  <a:lnTo>
                    <a:pt x="1354" y="411"/>
                  </a:lnTo>
                  <a:lnTo>
                    <a:pt x="1348" y="413"/>
                  </a:lnTo>
                  <a:lnTo>
                    <a:pt x="1341" y="418"/>
                  </a:lnTo>
                  <a:lnTo>
                    <a:pt x="1330" y="422"/>
                  </a:lnTo>
                  <a:lnTo>
                    <a:pt x="1322" y="425"/>
                  </a:lnTo>
                  <a:lnTo>
                    <a:pt x="1318" y="428"/>
                  </a:lnTo>
                  <a:lnTo>
                    <a:pt x="1310" y="430"/>
                  </a:lnTo>
                  <a:lnTo>
                    <a:pt x="1302" y="433"/>
                  </a:lnTo>
                  <a:lnTo>
                    <a:pt x="1298" y="434"/>
                  </a:lnTo>
                  <a:lnTo>
                    <a:pt x="1293" y="435"/>
                  </a:lnTo>
                  <a:lnTo>
                    <a:pt x="1290" y="434"/>
                  </a:lnTo>
                  <a:lnTo>
                    <a:pt x="1288" y="435"/>
                  </a:lnTo>
                  <a:lnTo>
                    <a:pt x="1284" y="435"/>
                  </a:lnTo>
                  <a:lnTo>
                    <a:pt x="1281" y="436"/>
                  </a:lnTo>
                  <a:lnTo>
                    <a:pt x="1277" y="437"/>
                  </a:lnTo>
                  <a:lnTo>
                    <a:pt x="1274" y="439"/>
                  </a:lnTo>
                  <a:lnTo>
                    <a:pt x="1271" y="439"/>
                  </a:lnTo>
                  <a:lnTo>
                    <a:pt x="1268" y="440"/>
                  </a:lnTo>
                  <a:lnTo>
                    <a:pt x="1263" y="440"/>
                  </a:lnTo>
                  <a:lnTo>
                    <a:pt x="1259" y="441"/>
                  </a:lnTo>
                  <a:lnTo>
                    <a:pt x="1254" y="442"/>
                  </a:lnTo>
                  <a:lnTo>
                    <a:pt x="1250" y="443"/>
                  </a:lnTo>
                  <a:lnTo>
                    <a:pt x="1245" y="445"/>
                  </a:lnTo>
                  <a:lnTo>
                    <a:pt x="1241" y="445"/>
                  </a:lnTo>
                  <a:lnTo>
                    <a:pt x="1238" y="445"/>
                  </a:lnTo>
                  <a:lnTo>
                    <a:pt x="1233" y="446"/>
                  </a:lnTo>
                  <a:lnTo>
                    <a:pt x="1227" y="447"/>
                  </a:lnTo>
                  <a:lnTo>
                    <a:pt x="1223" y="447"/>
                  </a:lnTo>
                  <a:lnTo>
                    <a:pt x="1219" y="448"/>
                  </a:lnTo>
                  <a:lnTo>
                    <a:pt x="1211" y="449"/>
                  </a:lnTo>
                  <a:lnTo>
                    <a:pt x="1207" y="451"/>
                  </a:lnTo>
                  <a:lnTo>
                    <a:pt x="1201" y="451"/>
                  </a:lnTo>
                  <a:lnTo>
                    <a:pt x="1196" y="452"/>
                  </a:lnTo>
                  <a:lnTo>
                    <a:pt x="1193" y="453"/>
                  </a:lnTo>
                  <a:lnTo>
                    <a:pt x="1186" y="455"/>
                  </a:lnTo>
                  <a:lnTo>
                    <a:pt x="1177" y="459"/>
                  </a:lnTo>
                  <a:lnTo>
                    <a:pt x="1172" y="460"/>
                  </a:lnTo>
                  <a:lnTo>
                    <a:pt x="1167" y="463"/>
                  </a:lnTo>
                  <a:lnTo>
                    <a:pt x="1161" y="465"/>
                  </a:lnTo>
                  <a:lnTo>
                    <a:pt x="1156" y="469"/>
                  </a:lnTo>
                  <a:lnTo>
                    <a:pt x="1153" y="471"/>
                  </a:lnTo>
                  <a:lnTo>
                    <a:pt x="1149" y="473"/>
                  </a:lnTo>
                  <a:lnTo>
                    <a:pt x="1145" y="475"/>
                  </a:lnTo>
                  <a:lnTo>
                    <a:pt x="1144" y="476"/>
                  </a:lnTo>
                  <a:lnTo>
                    <a:pt x="1141" y="478"/>
                  </a:lnTo>
                  <a:lnTo>
                    <a:pt x="1136" y="481"/>
                  </a:lnTo>
                  <a:lnTo>
                    <a:pt x="1130" y="484"/>
                  </a:lnTo>
                  <a:lnTo>
                    <a:pt x="1123" y="488"/>
                  </a:lnTo>
                  <a:lnTo>
                    <a:pt x="1118" y="490"/>
                  </a:lnTo>
                  <a:lnTo>
                    <a:pt x="1114" y="493"/>
                  </a:lnTo>
                  <a:lnTo>
                    <a:pt x="1111" y="494"/>
                  </a:lnTo>
                  <a:lnTo>
                    <a:pt x="1107" y="495"/>
                  </a:lnTo>
                  <a:lnTo>
                    <a:pt x="1102" y="497"/>
                  </a:lnTo>
                  <a:lnTo>
                    <a:pt x="1097" y="500"/>
                  </a:lnTo>
                  <a:lnTo>
                    <a:pt x="1091" y="503"/>
                  </a:lnTo>
                  <a:lnTo>
                    <a:pt x="1087" y="505"/>
                  </a:lnTo>
                  <a:lnTo>
                    <a:pt x="1079" y="506"/>
                  </a:lnTo>
                  <a:lnTo>
                    <a:pt x="1075" y="508"/>
                  </a:lnTo>
                  <a:lnTo>
                    <a:pt x="1070" y="511"/>
                  </a:lnTo>
                  <a:lnTo>
                    <a:pt x="1065" y="513"/>
                  </a:lnTo>
                  <a:lnTo>
                    <a:pt x="1058" y="515"/>
                  </a:lnTo>
                  <a:lnTo>
                    <a:pt x="1051" y="518"/>
                  </a:lnTo>
                  <a:lnTo>
                    <a:pt x="1043" y="519"/>
                  </a:lnTo>
                  <a:lnTo>
                    <a:pt x="1035" y="522"/>
                  </a:lnTo>
                  <a:lnTo>
                    <a:pt x="1033" y="523"/>
                  </a:lnTo>
                  <a:lnTo>
                    <a:pt x="1025" y="525"/>
                  </a:lnTo>
                  <a:lnTo>
                    <a:pt x="1017" y="528"/>
                  </a:lnTo>
                  <a:lnTo>
                    <a:pt x="1012" y="530"/>
                  </a:lnTo>
                  <a:lnTo>
                    <a:pt x="1006" y="532"/>
                  </a:lnTo>
                  <a:lnTo>
                    <a:pt x="1002" y="534"/>
                  </a:lnTo>
                  <a:lnTo>
                    <a:pt x="998" y="535"/>
                  </a:lnTo>
                  <a:lnTo>
                    <a:pt x="991" y="535"/>
                  </a:lnTo>
                  <a:lnTo>
                    <a:pt x="982" y="535"/>
                  </a:lnTo>
                  <a:lnTo>
                    <a:pt x="978" y="535"/>
                  </a:lnTo>
                  <a:lnTo>
                    <a:pt x="975" y="535"/>
                  </a:lnTo>
                  <a:lnTo>
                    <a:pt x="975" y="537"/>
                  </a:lnTo>
                  <a:lnTo>
                    <a:pt x="973" y="538"/>
                  </a:lnTo>
                  <a:lnTo>
                    <a:pt x="967" y="544"/>
                  </a:lnTo>
                  <a:lnTo>
                    <a:pt x="961" y="549"/>
                  </a:lnTo>
                  <a:lnTo>
                    <a:pt x="955" y="553"/>
                  </a:lnTo>
                  <a:lnTo>
                    <a:pt x="939" y="560"/>
                  </a:lnTo>
                  <a:lnTo>
                    <a:pt x="936" y="561"/>
                  </a:lnTo>
                  <a:lnTo>
                    <a:pt x="933" y="562"/>
                  </a:lnTo>
                  <a:lnTo>
                    <a:pt x="928" y="565"/>
                  </a:lnTo>
                  <a:lnTo>
                    <a:pt x="920" y="565"/>
                  </a:lnTo>
                  <a:lnTo>
                    <a:pt x="919" y="566"/>
                  </a:lnTo>
                  <a:lnTo>
                    <a:pt x="909" y="565"/>
                  </a:lnTo>
                  <a:lnTo>
                    <a:pt x="895" y="566"/>
                  </a:lnTo>
                  <a:lnTo>
                    <a:pt x="891" y="566"/>
                  </a:lnTo>
                  <a:lnTo>
                    <a:pt x="885" y="568"/>
                  </a:lnTo>
                  <a:lnTo>
                    <a:pt x="873" y="572"/>
                  </a:lnTo>
                  <a:lnTo>
                    <a:pt x="858" y="578"/>
                  </a:lnTo>
                  <a:lnTo>
                    <a:pt x="853" y="578"/>
                  </a:lnTo>
                  <a:lnTo>
                    <a:pt x="849" y="579"/>
                  </a:lnTo>
                  <a:lnTo>
                    <a:pt x="844" y="580"/>
                  </a:lnTo>
                  <a:lnTo>
                    <a:pt x="842" y="582"/>
                  </a:lnTo>
                  <a:lnTo>
                    <a:pt x="841" y="582"/>
                  </a:lnTo>
                  <a:lnTo>
                    <a:pt x="836" y="583"/>
                  </a:lnTo>
                  <a:lnTo>
                    <a:pt x="832" y="584"/>
                  </a:lnTo>
                  <a:lnTo>
                    <a:pt x="829" y="584"/>
                  </a:lnTo>
                  <a:lnTo>
                    <a:pt x="823" y="585"/>
                  </a:lnTo>
                  <a:lnTo>
                    <a:pt x="819" y="586"/>
                  </a:lnTo>
                  <a:lnTo>
                    <a:pt x="818" y="588"/>
                  </a:lnTo>
                  <a:lnTo>
                    <a:pt x="814" y="588"/>
                  </a:lnTo>
                  <a:lnTo>
                    <a:pt x="811" y="589"/>
                  </a:lnTo>
                  <a:lnTo>
                    <a:pt x="802" y="591"/>
                  </a:lnTo>
                  <a:lnTo>
                    <a:pt x="801" y="591"/>
                  </a:lnTo>
                  <a:lnTo>
                    <a:pt x="800" y="591"/>
                  </a:lnTo>
                  <a:lnTo>
                    <a:pt x="798" y="592"/>
                  </a:lnTo>
                  <a:lnTo>
                    <a:pt x="794" y="594"/>
                  </a:lnTo>
                  <a:lnTo>
                    <a:pt x="789" y="594"/>
                  </a:lnTo>
                  <a:lnTo>
                    <a:pt x="786" y="596"/>
                  </a:lnTo>
                  <a:lnTo>
                    <a:pt x="783" y="597"/>
                  </a:lnTo>
                  <a:lnTo>
                    <a:pt x="782" y="598"/>
                  </a:lnTo>
                  <a:lnTo>
                    <a:pt x="773" y="604"/>
                  </a:lnTo>
                  <a:lnTo>
                    <a:pt x="769" y="607"/>
                  </a:lnTo>
                  <a:lnTo>
                    <a:pt x="763" y="609"/>
                  </a:lnTo>
                  <a:lnTo>
                    <a:pt x="759" y="612"/>
                  </a:lnTo>
                  <a:lnTo>
                    <a:pt x="756" y="614"/>
                  </a:lnTo>
                  <a:lnTo>
                    <a:pt x="745" y="618"/>
                  </a:lnTo>
                  <a:lnTo>
                    <a:pt x="743" y="619"/>
                  </a:lnTo>
                  <a:lnTo>
                    <a:pt x="741" y="620"/>
                  </a:lnTo>
                  <a:lnTo>
                    <a:pt x="735" y="621"/>
                  </a:lnTo>
                  <a:lnTo>
                    <a:pt x="733" y="624"/>
                  </a:lnTo>
                  <a:lnTo>
                    <a:pt x="726" y="627"/>
                  </a:lnTo>
                  <a:lnTo>
                    <a:pt x="721" y="628"/>
                  </a:lnTo>
                  <a:lnTo>
                    <a:pt x="717" y="631"/>
                  </a:lnTo>
                  <a:lnTo>
                    <a:pt x="713" y="633"/>
                  </a:lnTo>
                  <a:lnTo>
                    <a:pt x="710" y="634"/>
                  </a:lnTo>
                  <a:lnTo>
                    <a:pt x="709" y="634"/>
                  </a:lnTo>
                  <a:lnTo>
                    <a:pt x="702" y="637"/>
                  </a:lnTo>
                  <a:lnTo>
                    <a:pt x="698" y="638"/>
                  </a:lnTo>
                  <a:lnTo>
                    <a:pt x="695" y="641"/>
                  </a:lnTo>
                  <a:lnTo>
                    <a:pt x="691" y="642"/>
                  </a:lnTo>
                  <a:lnTo>
                    <a:pt x="686" y="643"/>
                  </a:lnTo>
                  <a:lnTo>
                    <a:pt x="683" y="645"/>
                  </a:lnTo>
                  <a:lnTo>
                    <a:pt x="680" y="647"/>
                  </a:lnTo>
                  <a:lnTo>
                    <a:pt x="677" y="649"/>
                  </a:lnTo>
                  <a:lnTo>
                    <a:pt x="673" y="650"/>
                  </a:lnTo>
                  <a:lnTo>
                    <a:pt x="666" y="654"/>
                  </a:lnTo>
                  <a:lnTo>
                    <a:pt x="653" y="661"/>
                  </a:lnTo>
                  <a:lnTo>
                    <a:pt x="649" y="661"/>
                  </a:lnTo>
                  <a:lnTo>
                    <a:pt x="647" y="663"/>
                  </a:lnTo>
                  <a:lnTo>
                    <a:pt x="643" y="663"/>
                  </a:lnTo>
                  <a:lnTo>
                    <a:pt x="641" y="665"/>
                  </a:lnTo>
                  <a:lnTo>
                    <a:pt x="636" y="666"/>
                  </a:lnTo>
                  <a:lnTo>
                    <a:pt x="631" y="667"/>
                  </a:lnTo>
                  <a:lnTo>
                    <a:pt x="626" y="668"/>
                  </a:lnTo>
                  <a:lnTo>
                    <a:pt x="624" y="669"/>
                  </a:lnTo>
                  <a:lnTo>
                    <a:pt x="620" y="671"/>
                  </a:lnTo>
                  <a:lnTo>
                    <a:pt x="617" y="673"/>
                  </a:lnTo>
                  <a:lnTo>
                    <a:pt x="615" y="674"/>
                  </a:lnTo>
                  <a:lnTo>
                    <a:pt x="611" y="675"/>
                  </a:lnTo>
                  <a:lnTo>
                    <a:pt x="608" y="677"/>
                  </a:lnTo>
                  <a:lnTo>
                    <a:pt x="603" y="678"/>
                  </a:lnTo>
                  <a:lnTo>
                    <a:pt x="600" y="681"/>
                  </a:lnTo>
                  <a:lnTo>
                    <a:pt x="597" y="684"/>
                  </a:lnTo>
                  <a:lnTo>
                    <a:pt x="595" y="684"/>
                  </a:lnTo>
                  <a:lnTo>
                    <a:pt x="593" y="685"/>
                  </a:lnTo>
                  <a:lnTo>
                    <a:pt x="591" y="686"/>
                  </a:lnTo>
                  <a:lnTo>
                    <a:pt x="588" y="687"/>
                  </a:lnTo>
                  <a:lnTo>
                    <a:pt x="582" y="691"/>
                  </a:lnTo>
                  <a:lnTo>
                    <a:pt x="570" y="697"/>
                  </a:lnTo>
                  <a:lnTo>
                    <a:pt x="563" y="701"/>
                  </a:lnTo>
                  <a:lnTo>
                    <a:pt x="557" y="704"/>
                  </a:lnTo>
                  <a:lnTo>
                    <a:pt x="550" y="708"/>
                  </a:lnTo>
                  <a:lnTo>
                    <a:pt x="536" y="713"/>
                  </a:lnTo>
                  <a:lnTo>
                    <a:pt x="527" y="717"/>
                  </a:lnTo>
                  <a:lnTo>
                    <a:pt x="514" y="723"/>
                  </a:lnTo>
                  <a:lnTo>
                    <a:pt x="500" y="728"/>
                  </a:lnTo>
                  <a:lnTo>
                    <a:pt x="488" y="732"/>
                  </a:lnTo>
                  <a:lnTo>
                    <a:pt x="479" y="735"/>
                  </a:lnTo>
                  <a:lnTo>
                    <a:pt x="464" y="741"/>
                  </a:lnTo>
                  <a:lnTo>
                    <a:pt x="442" y="750"/>
                  </a:lnTo>
                  <a:lnTo>
                    <a:pt x="427" y="755"/>
                  </a:lnTo>
                  <a:lnTo>
                    <a:pt x="416" y="759"/>
                  </a:lnTo>
                  <a:lnTo>
                    <a:pt x="394" y="769"/>
                  </a:lnTo>
                  <a:lnTo>
                    <a:pt x="385" y="773"/>
                  </a:lnTo>
                  <a:lnTo>
                    <a:pt x="370" y="782"/>
                  </a:lnTo>
                  <a:lnTo>
                    <a:pt x="360" y="790"/>
                  </a:lnTo>
                  <a:lnTo>
                    <a:pt x="355" y="792"/>
                  </a:lnTo>
                  <a:lnTo>
                    <a:pt x="350" y="796"/>
                  </a:lnTo>
                  <a:lnTo>
                    <a:pt x="343" y="799"/>
                  </a:lnTo>
                  <a:lnTo>
                    <a:pt x="336" y="802"/>
                  </a:lnTo>
                  <a:lnTo>
                    <a:pt x="332" y="803"/>
                  </a:lnTo>
                  <a:lnTo>
                    <a:pt x="323" y="806"/>
                  </a:lnTo>
                  <a:lnTo>
                    <a:pt x="316" y="810"/>
                  </a:lnTo>
                  <a:lnTo>
                    <a:pt x="311" y="814"/>
                  </a:lnTo>
                  <a:lnTo>
                    <a:pt x="305" y="816"/>
                  </a:lnTo>
                  <a:lnTo>
                    <a:pt x="298" y="818"/>
                  </a:lnTo>
                  <a:lnTo>
                    <a:pt x="291" y="821"/>
                  </a:lnTo>
                  <a:lnTo>
                    <a:pt x="282" y="826"/>
                  </a:lnTo>
                  <a:lnTo>
                    <a:pt x="274" y="829"/>
                  </a:lnTo>
                  <a:lnTo>
                    <a:pt x="268" y="833"/>
                  </a:lnTo>
                  <a:lnTo>
                    <a:pt x="261" y="839"/>
                  </a:lnTo>
                  <a:lnTo>
                    <a:pt x="251" y="842"/>
                  </a:lnTo>
                  <a:lnTo>
                    <a:pt x="243" y="846"/>
                  </a:lnTo>
                  <a:lnTo>
                    <a:pt x="228" y="851"/>
                  </a:lnTo>
                  <a:lnTo>
                    <a:pt x="223" y="853"/>
                  </a:lnTo>
                  <a:lnTo>
                    <a:pt x="217" y="862"/>
                  </a:lnTo>
                  <a:lnTo>
                    <a:pt x="216" y="863"/>
                  </a:lnTo>
                  <a:lnTo>
                    <a:pt x="213" y="868"/>
                  </a:lnTo>
                  <a:lnTo>
                    <a:pt x="207" y="875"/>
                  </a:lnTo>
                  <a:lnTo>
                    <a:pt x="203" y="878"/>
                  </a:lnTo>
                  <a:lnTo>
                    <a:pt x="196" y="887"/>
                  </a:lnTo>
                  <a:lnTo>
                    <a:pt x="189" y="894"/>
                  </a:lnTo>
                  <a:lnTo>
                    <a:pt x="183" y="899"/>
                  </a:lnTo>
                  <a:lnTo>
                    <a:pt x="177" y="904"/>
                  </a:lnTo>
                  <a:lnTo>
                    <a:pt x="166" y="910"/>
                  </a:lnTo>
                  <a:lnTo>
                    <a:pt x="161" y="912"/>
                  </a:lnTo>
                  <a:lnTo>
                    <a:pt x="159" y="912"/>
                  </a:lnTo>
                  <a:lnTo>
                    <a:pt x="150" y="917"/>
                  </a:lnTo>
                  <a:lnTo>
                    <a:pt x="147" y="918"/>
                  </a:lnTo>
                  <a:lnTo>
                    <a:pt x="139" y="922"/>
                  </a:lnTo>
                  <a:lnTo>
                    <a:pt x="132" y="924"/>
                  </a:lnTo>
                  <a:lnTo>
                    <a:pt x="126" y="925"/>
                  </a:lnTo>
                  <a:lnTo>
                    <a:pt x="121" y="927"/>
                  </a:lnTo>
                  <a:lnTo>
                    <a:pt x="114" y="928"/>
                  </a:lnTo>
                  <a:lnTo>
                    <a:pt x="107" y="927"/>
                  </a:lnTo>
                  <a:lnTo>
                    <a:pt x="101" y="925"/>
                  </a:lnTo>
                  <a:lnTo>
                    <a:pt x="89" y="921"/>
                  </a:lnTo>
                  <a:lnTo>
                    <a:pt x="77" y="916"/>
                  </a:lnTo>
                  <a:lnTo>
                    <a:pt x="72" y="913"/>
                  </a:lnTo>
                  <a:lnTo>
                    <a:pt x="66" y="911"/>
                  </a:lnTo>
                  <a:lnTo>
                    <a:pt x="62" y="912"/>
                  </a:lnTo>
                  <a:lnTo>
                    <a:pt x="59" y="912"/>
                  </a:lnTo>
                  <a:lnTo>
                    <a:pt x="53" y="913"/>
                  </a:lnTo>
                  <a:lnTo>
                    <a:pt x="48" y="912"/>
                  </a:lnTo>
                  <a:lnTo>
                    <a:pt x="42" y="912"/>
                  </a:lnTo>
                  <a:lnTo>
                    <a:pt x="39" y="911"/>
                  </a:lnTo>
                  <a:lnTo>
                    <a:pt x="34" y="909"/>
                  </a:lnTo>
                  <a:lnTo>
                    <a:pt x="29" y="905"/>
                  </a:lnTo>
                  <a:lnTo>
                    <a:pt x="18" y="918"/>
                  </a:lnTo>
                  <a:lnTo>
                    <a:pt x="16" y="922"/>
                  </a:lnTo>
                  <a:lnTo>
                    <a:pt x="11" y="923"/>
                  </a:lnTo>
                  <a:lnTo>
                    <a:pt x="2" y="923"/>
                  </a:lnTo>
                  <a:lnTo>
                    <a:pt x="0" y="925"/>
                  </a:lnTo>
                  <a:lnTo>
                    <a:pt x="0" y="927"/>
                  </a:lnTo>
                  <a:lnTo>
                    <a:pt x="3" y="928"/>
                  </a:lnTo>
                  <a:lnTo>
                    <a:pt x="11" y="928"/>
                  </a:lnTo>
                  <a:lnTo>
                    <a:pt x="14" y="929"/>
                  </a:lnTo>
                  <a:lnTo>
                    <a:pt x="17" y="935"/>
                  </a:lnTo>
                  <a:lnTo>
                    <a:pt x="21" y="941"/>
                  </a:lnTo>
                  <a:lnTo>
                    <a:pt x="22" y="946"/>
                  </a:lnTo>
                  <a:lnTo>
                    <a:pt x="23" y="952"/>
                  </a:lnTo>
                  <a:lnTo>
                    <a:pt x="21" y="958"/>
                  </a:lnTo>
                  <a:lnTo>
                    <a:pt x="21" y="964"/>
                  </a:lnTo>
                  <a:lnTo>
                    <a:pt x="21" y="971"/>
                  </a:lnTo>
                  <a:lnTo>
                    <a:pt x="20" y="977"/>
                  </a:lnTo>
                  <a:lnTo>
                    <a:pt x="22" y="981"/>
                  </a:lnTo>
                  <a:lnTo>
                    <a:pt x="22" y="987"/>
                  </a:lnTo>
                  <a:lnTo>
                    <a:pt x="27" y="997"/>
                  </a:lnTo>
                  <a:lnTo>
                    <a:pt x="53" y="1059"/>
                  </a:lnTo>
                  <a:lnTo>
                    <a:pt x="76" y="1104"/>
                  </a:lnTo>
                  <a:lnTo>
                    <a:pt x="72" y="1116"/>
                  </a:lnTo>
                  <a:lnTo>
                    <a:pt x="64" y="1131"/>
                  </a:lnTo>
                  <a:lnTo>
                    <a:pt x="68" y="1137"/>
                  </a:lnTo>
                  <a:lnTo>
                    <a:pt x="70" y="1144"/>
                  </a:lnTo>
                  <a:lnTo>
                    <a:pt x="70" y="1150"/>
                  </a:lnTo>
                  <a:lnTo>
                    <a:pt x="69" y="1172"/>
                  </a:lnTo>
                  <a:lnTo>
                    <a:pt x="69" y="1178"/>
                  </a:lnTo>
                  <a:lnTo>
                    <a:pt x="69" y="1186"/>
                  </a:lnTo>
                  <a:lnTo>
                    <a:pt x="69" y="1191"/>
                  </a:lnTo>
                  <a:lnTo>
                    <a:pt x="69" y="1195"/>
                  </a:lnTo>
                  <a:lnTo>
                    <a:pt x="68" y="1198"/>
                  </a:lnTo>
                  <a:lnTo>
                    <a:pt x="68" y="1201"/>
                  </a:lnTo>
                  <a:lnTo>
                    <a:pt x="72" y="1205"/>
                  </a:lnTo>
                  <a:lnTo>
                    <a:pt x="71" y="1209"/>
                  </a:lnTo>
                  <a:lnTo>
                    <a:pt x="74" y="1213"/>
                  </a:lnTo>
                  <a:lnTo>
                    <a:pt x="74" y="1216"/>
                  </a:lnTo>
                  <a:lnTo>
                    <a:pt x="75" y="1220"/>
                  </a:lnTo>
                  <a:lnTo>
                    <a:pt x="77" y="1226"/>
                  </a:lnTo>
                  <a:lnTo>
                    <a:pt x="76" y="1234"/>
                  </a:lnTo>
                  <a:lnTo>
                    <a:pt x="75" y="1238"/>
                  </a:lnTo>
                  <a:lnTo>
                    <a:pt x="70" y="1240"/>
                  </a:lnTo>
                  <a:lnTo>
                    <a:pt x="69" y="1243"/>
                  </a:lnTo>
                  <a:lnTo>
                    <a:pt x="70" y="1245"/>
                  </a:lnTo>
                  <a:lnTo>
                    <a:pt x="71" y="1247"/>
                  </a:lnTo>
                  <a:lnTo>
                    <a:pt x="76" y="1249"/>
                  </a:lnTo>
                  <a:lnTo>
                    <a:pt x="78" y="1251"/>
                  </a:lnTo>
                  <a:lnTo>
                    <a:pt x="80" y="1256"/>
                  </a:lnTo>
                  <a:lnTo>
                    <a:pt x="81" y="1285"/>
                  </a:lnTo>
                  <a:lnTo>
                    <a:pt x="82" y="1288"/>
                  </a:lnTo>
                  <a:lnTo>
                    <a:pt x="87" y="1291"/>
                  </a:lnTo>
                  <a:lnTo>
                    <a:pt x="92" y="1296"/>
                  </a:lnTo>
                  <a:lnTo>
                    <a:pt x="105" y="1308"/>
                  </a:lnTo>
                  <a:lnTo>
                    <a:pt x="105" y="1310"/>
                  </a:lnTo>
                  <a:lnTo>
                    <a:pt x="106" y="1314"/>
                  </a:lnTo>
                  <a:lnTo>
                    <a:pt x="106" y="1316"/>
                  </a:lnTo>
                  <a:lnTo>
                    <a:pt x="103" y="1335"/>
                  </a:lnTo>
                  <a:lnTo>
                    <a:pt x="102" y="1348"/>
                  </a:lnTo>
                  <a:lnTo>
                    <a:pt x="102" y="1356"/>
                  </a:lnTo>
                  <a:lnTo>
                    <a:pt x="105" y="1370"/>
                  </a:lnTo>
                  <a:lnTo>
                    <a:pt x="105" y="1375"/>
                  </a:lnTo>
                  <a:lnTo>
                    <a:pt x="103" y="1379"/>
                  </a:lnTo>
                  <a:lnTo>
                    <a:pt x="98" y="1391"/>
                  </a:lnTo>
                  <a:lnTo>
                    <a:pt x="101" y="1394"/>
                  </a:lnTo>
                  <a:lnTo>
                    <a:pt x="101" y="1398"/>
                  </a:lnTo>
                  <a:lnTo>
                    <a:pt x="101" y="1404"/>
                  </a:lnTo>
                  <a:lnTo>
                    <a:pt x="101" y="1406"/>
                  </a:lnTo>
                  <a:lnTo>
                    <a:pt x="107" y="1412"/>
                  </a:lnTo>
                  <a:lnTo>
                    <a:pt x="109" y="1415"/>
                  </a:lnTo>
                  <a:lnTo>
                    <a:pt x="111" y="1419"/>
                  </a:lnTo>
                  <a:lnTo>
                    <a:pt x="108" y="1430"/>
                  </a:lnTo>
                  <a:lnTo>
                    <a:pt x="111" y="1436"/>
                  </a:lnTo>
                  <a:lnTo>
                    <a:pt x="114" y="1449"/>
                  </a:lnTo>
                  <a:lnTo>
                    <a:pt x="115" y="1454"/>
                  </a:lnTo>
                  <a:lnTo>
                    <a:pt x="118" y="1457"/>
                  </a:lnTo>
                  <a:lnTo>
                    <a:pt x="125" y="1460"/>
                  </a:lnTo>
                  <a:lnTo>
                    <a:pt x="133" y="1464"/>
                  </a:lnTo>
                  <a:lnTo>
                    <a:pt x="136" y="1466"/>
                  </a:lnTo>
                  <a:lnTo>
                    <a:pt x="137" y="1473"/>
                  </a:lnTo>
                  <a:lnTo>
                    <a:pt x="138" y="1483"/>
                  </a:lnTo>
                  <a:lnTo>
                    <a:pt x="138" y="1488"/>
                  </a:lnTo>
                  <a:lnTo>
                    <a:pt x="141" y="1496"/>
                  </a:lnTo>
                  <a:lnTo>
                    <a:pt x="141" y="1502"/>
                  </a:lnTo>
                  <a:lnTo>
                    <a:pt x="141" y="1507"/>
                  </a:lnTo>
                  <a:lnTo>
                    <a:pt x="141" y="1512"/>
                  </a:lnTo>
                  <a:lnTo>
                    <a:pt x="142" y="1514"/>
                  </a:lnTo>
                  <a:lnTo>
                    <a:pt x="144" y="1516"/>
                  </a:lnTo>
                  <a:lnTo>
                    <a:pt x="151" y="1517"/>
                  </a:lnTo>
                  <a:lnTo>
                    <a:pt x="153" y="1526"/>
                  </a:lnTo>
                  <a:lnTo>
                    <a:pt x="153" y="1530"/>
                  </a:lnTo>
                  <a:lnTo>
                    <a:pt x="153" y="1536"/>
                  </a:lnTo>
                  <a:lnTo>
                    <a:pt x="151" y="1550"/>
                  </a:lnTo>
                  <a:lnTo>
                    <a:pt x="151" y="1556"/>
                  </a:lnTo>
                  <a:lnTo>
                    <a:pt x="151" y="1559"/>
                  </a:lnTo>
                  <a:lnTo>
                    <a:pt x="154" y="1564"/>
                  </a:lnTo>
                  <a:lnTo>
                    <a:pt x="155" y="1568"/>
                  </a:lnTo>
                  <a:lnTo>
                    <a:pt x="156" y="1570"/>
                  </a:lnTo>
                  <a:lnTo>
                    <a:pt x="155" y="1574"/>
                  </a:lnTo>
                  <a:lnTo>
                    <a:pt x="155" y="1579"/>
                  </a:lnTo>
                  <a:lnTo>
                    <a:pt x="156" y="1582"/>
                  </a:lnTo>
                  <a:lnTo>
                    <a:pt x="167" y="1606"/>
                  </a:lnTo>
                  <a:lnTo>
                    <a:pt x="169" y="1613"/>
                  </a:lnTo>
                  <a:lnTo>
                    <a:pt x="172" y="1623"/>
                  </a:lnTo>
                  <a:lnTo>
                    <a:pt x="173" y="1631"/>
                  </a:lnTo>
                  <a:lnTo>
                    <a:pt x="172" y="1639"/>
                  </a:lnTo>
                  <a:lnTo>
                    <a:pt x="169" y="1649"/>
                  </a:lnTo>
                  <a:lnTo>
                    <a:pt x="179" y="1655"/>
                  </a:lnTo>
                  <a:lnTo>
                    <a:pt x="181" y="1659"/>
                  </a:lnTo>
                  <a:lnTo>
                    <a:pt x="184" y="1675"/>
                  </a:lnTo>
                  <a:lnTo>
                    <a:pt x="189" y="1686"/>
                  </a:lnTo>
                  <a:lnTo>
                    <a:pt x="183" y="1708"/>
                  </a:lnTo>
                  <a:lnTo>
                    <a:pt x="187" y="1714"/>
                  </a:lnTo>
                  <a:lnTo>
                    <a:pt x="190" y="1719"/>
                  </a:lnTo>
                  <a:lnTo>
                    <a:pt x="191" y="1731"/>
                  </a:lnTo>
                  <a:lnTo>
                    <a:pt x="195" y="1749"/>
                  </a:lnTo>
                  <a:lnTo>
                    <a:pt x="202" y="1749"/>
                  </a:lnTo>
                  <a:lnTo>
                    <a:pt x="207" y="1751"/>
                  </a:lnTo>
                  <a:lnTo>
                    <a:pt x="209" y="1757"/>
                  </a:lnTo>
                  <a:lnTo>
                    <a:pt x="214" y="1766"/>
                  </a:lnTo>
                  <a:lnTo>
                    <a:pt x="214" y="1768"/>
                  </a:lnTo>
                  <a:lnTo>
                    <a:pt x="213" y="1772"/>
                  </a:lnTo>
                  <a:lnTo>
                    <a:pt x="210" y="1775"/>
                  </a:lnTo>
                  <a:lnTo>
                    <a:pt x="211" y="1780"/>
                  </a:lnTo>
                  <a:lnTo>
                    <a:pt x="210" y="1782"/>
                  </a:lnTo>
                  <a:lnTo>
                    <a:pt x="208" y="1786"/>
                  </a:lnTo>
                  <a:lnTo>
                    <a:pt x="208" y="1790"/>
                  </a:lnTo>
                  <a:lnTo>
                    <a:pt x="207" y="1797"/>
                  </a:lnTo>
                  <a:lnTo>
                    <a:pt x="202" y="1802"/>
                  </a:lnTo>
                  <a:lnTo>
                    <a:pt x="191" y="1815"/>
                  </a:lnTo>
                  <a:lnTo>
                    <a:pt x="189" y="1822"/>
                  </a:lnTo>
                  <a:lnTo>
                    <a:pt x="189" y="1832"/>
                  </a:lnTo>
                  <a:lnTo>
                    <a:pt x="187" y="1838"/>
                  </a:lnTo>
                  <a:lnTo>
                    <a:pt x="185" y="1840"/>
                  </a:lnTo>
                  <a:lnTo>
                    <a:pt x="180" y="1842"/>
                  </a:lnTo>
                  <a:lnTo>
                    <a:pt x="168" y="1842"/>
                  </a:lnTo>
                  <a:lnTo>
                    <a:pt x="165" y="1844"/>
                  </a:lnTo>
                  <a:lnTo>
                    <a:pt x="161" y="1846"/>
                  </a:lnTo>
                  <a:lnTo>
                    <a:pt x="160" y="1853"/>
                  </a:lnTo>
                  <a:lnTo>
                    <a:pt x="161" y="1865"/>
                  </a:lnTo>
                  <a:lnTo>
                    <a:pt x="160" y="1868"/>
                  </a:lnTo>
                  <a:lnTo>
                    <a:pt x="157" y="1875"/>
                  </a:lnTo>
                  <a:lnTo>
                    <a:pt x="156" y="1880"/>
                  </a:lnTo>
                  <a:lnTo>
                    <a:pt x="155" y="1887"/>
                  </a:lnTo>
                  <a:lnTo>
                    <a:pt x="156" y="1894"/>
                  </a:lnTo>
                  <a:lnTo>
                    <a:pt x="160" y="1904"/>
                  </a:lnTo>
                  <a:lnTo>
                    <a:pt x="167" y="1909"/>
                  </a:lnTo>
                  <a:lnTo>
                    <a:pt x="175" y="1921"/>
                  </a:lnTo>
                  <a:lnTo>
                    <a:pt x="171" y="1924"/>
                  </a:lnTo>
                  <a:lnTo>
                    <a:pt x="168" y="1942"/>
                  </a:lnTo>
                  <a:lnTo>
                    <a:pt x="168" y="1947"/>
                  </a:lnTo>
                  <a:lnTo>
                    <a:pt x="173" y="1951"/>
                  </a:lnTo>
                  <a:lnTo>
                    <a:pt x="173" y="1955"/>
                  </a:lnTo>
                  <a:lnTo>
                    <a:pt x="171" y="1965"/>
                  </a:lnTo>
                  <a:lnTo>
                    <a:pt x="168" y="1973"/>
                  </a:lnTo>
                  <a:lnTo>
                    <a:pt x="167" y="1977"/>
                  </a:lnTo>
                  <a:lnTo>
                    <a:pt x="167" y="1986"/>
                  </a:lnTo>
                  <a:lnTo>
                    <a:pt x="166" y="1990"/>
                  </a:lnTo>
                  <a:lnTo>
                    <a:pt x="165" y="1993"/>
                  </a:lnTo>
                  <a:lnTo>
                    <a:pt x="160" y="1992"/>
                  </a:lnTo>
                  <a:lnTo>
                    <a:pt x="159" y="1998"/>
                  </a:lnTo>
                  <a:lnTo>
                    <a:pt x="156" y="2010"/>
                  </a:lnTo>
                  <a:lnTo>
                    <a:pt x="149" y="2029"/>
                  </a:lnTo>
                  <a:lnTo>
                    <a:pt x="145" y="2037"/>
                  </a:lnTo>
                  <a:lnTo>
                    <a:pt x="143" y="2042"/>
                  </a:lnTo>
                  <a:lnTo>
                    <a:pt x="137" y="2050"/>
                  </a:lnTo>
                  <a:lnTo>
                    <a:pt x="135" y="2058"/>
                  </a:lnTo>
                </a:path>
              </a:pathLst>
            </a:custGeom>
            <a:noFill/>
            <a:ln w="158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pl-PL"/>
            </a:p>
          </p:txBody>
        </p:sp>
        <p:sp>
          <p:nvSpPr>
            <p:cNvPr id="315" name="Freeform 110">
              <a:extLst>
                <a:ext uri="{FF2B5EF4-FFF2-40B4-BE49-F238E27FC236}">
                  <a16:creationId xmlns:a16="http://schemas.microsoft.com/office/drawing/2014/main" id="{AB7BF039-BD36-9DBF-3084-498CE2EC7B8A}"/>
                </a:ext>
              </a:extLst>
            </p:cNvPr>
            <p:cNvSpPr>
              <a:spLocks/>
            </p:cNvSpPr>
            <p:nvPr/>
          </p:nvSpPr>
          <p:spPr bwMode="auto">
            <a:xfrm>
              <a:off x="1750" y="1103"/>
              <a:ext cx="182" cy="388"/>
            </a:xfrm>
            <a:custGeom>
              <a:avLst/>
              <a:gdLst>
                <a:gd name="T0" fmla="*/ 1 w 363"/>
                <a:gd name="T1" fmla="*/ 0 h 777"/>
                <a:gd name="T2" fmla="*/ 1 w 363"/>
                <a:gd name="T3" fmla="*/ 0 h 777"/>
                <a:gd name="T4" fmla="*/ 1 w 363"/>
                <a:gd name="T5" fmla="*/ 0 h 777"/>
                <a:gd name="T6" fmla="*/ 1 w 363"/>
                <a:gd name="T7" fmla="*/ 0 h 777"/>
                <a:gd name="T8" fmla="*/ 1 w 363"/>
                <a:gd name="T9" fmla="*/ 0 h 777"/>
                <a:gd name="T10" fmla="*/ 1 w 363"/>
                <a:gd name="T11" fmla="*/ 0 h 777"/>
                <a:gd name="T12" fmla="*/ 1 w 363"/>
                <a:gd name="T13" fmla="*/ 0 h 777"/>
                <a:gd name="T14" fmla="*/ 1 w 363"/>
                <a:gd name="T15" fmla="*/ 0 h 777"/>
                <a:gd name="T16" fmla="*/ 1 w 363"/>
                <a:gd name="T17" fmla="*/ 0 h 777"/>
                <a:gd name="T18" fmla="*/ 1 w 363"/>
                <a:gd name="T19" fmla="*/ 0 h 777"/>
                <a:gd name="T20" fmla="*/ 1 w 363"/>
                <a:gd name="T21" fmla="*/ 0 h 777"/>
                <a:gd name="T22" fmla="*/ 1 w 363"/>
                <a:gd name="T23" fmla="*/ 0 h 777"/>
                <a:gd name="T24" fmla="*/ 1 w 363"/>
                <a:gd name="T25" fmla="*/ 0 h 777"/>
                <a:gd name="T26" fmla="*/ 1 w 363"/>
                <a:gd name="T27" fmla="*/ 0 h 777"/>
                <a:gd name="T28" fmla="*/ 1 w 363"/>
                <a:gd name="T29" fmla="*/ 0 h 777"/>
                <a:gd name="T30" fmla="*/ 1 w 363"/>
                <a:gd name="T31" fmla="*/ 0 h 777"/>
                <a:gd name="T32" fmla="*/ 1 w 363"/>
                <a:gd name="T33" fmla="*/ 0 h 777"/>
                <a:gd name="T34" fmla="*/ 1 w 363"/>
                <a:gd name="T35" fmla="*/ 0 h 777"/>
                <a:gd name="T36" fmla="*/ 1 w 363"/>
                <a:gd name="T37" fmla="*/ 0 h 777"/>
                <a:gd name="T38" fmla="*/ 1 w 363"/>
                <a:gd name="T39" fmla="*/ 0 h 777"/>
                <a:gd name="T40" fmla="*/ 1 w 363"/>
                <a:gd name="T41" fmla="*/ 0 h 777"/>
                <a:gd name="T42" fmla="*/ 1 w 363"/>
                <a:gd name="T43" fmla="*/ 0 h 777"/>
                <a:gd name="T44" fmla="*/ 1 w 363"/>
                <a:gd name="T45" fmla="*/ 0 h 777"/>
                <a:gd name="T46" fmla="*/ 1 w 363"/>
                <a:gd name="T47" fmla="*/ 0 h 777"/>
                <a:gd name="T48" fmla="*/ 1 w 363"/>
                <a:gd name="T49" fmla="*/ 0 h 777"/>
                <a:gd name="T50" fmla="*/ 1 w 363"/>
                <a:gd name="T51" fmla="*/ 0 h 777"/>
                <a:gd name="T52" fmla="*/ 1 w 363"/>
                <a:gd name="T53" fmla="*/ 0 h 777"/>
                <a:gd name="T54" fmla="*/ 1 w 363"/>
                <a:gd name="T55" fmla="*/ 0 h 777"/>
                <a:gd name="T56" fmla="*/ 1 w 363"/>
                <a:gd name="T57" fmla="*/ 0 h 777"/>
                <a:gd name="T58" fmla="*/ 1 w 363"/>
                <a:gd name="T59" fmla="*/ 0 h 777"/>
                <a:gd name="T60" fmla="*/ 1 w 363"/>
                <a:gd name="T61" fmla="*/ 0 h 777"/>
                <a:gd name="T62" fmla="*/ 1 w 363"/>
                <a:gd name="T63" fmla="*/ 0 h 777"/>
                <a:gd name="T64" fmla="*/ 1 w 363"/>
                <a:gd name="T65" fmla="*/ 0 h 777"/>
                <a:gd name="T66" fmla="*/ 1 w 363"/>
                <a:gd name="T67" fmla="*/ 0 h 777"/>
                <a:gd name="T68" fmla="*/ 1 w 363"/>
                <a:gd name="T69" fmla="*/ 0 h 777"/>
                <a:gd name="T70" fmla="*/ 1 w 363"/>
                <a:gd name="T71" fmla="*/ 0 h 777"/>
                <a:gd name="T72" fmla="*/ 1 w 363"/>
                <a:gd name="T73" fmla="*/ 0 h 777"/>
                <a:gd name="T74" fmla="*/ 1 w 363"/>
                <a:gd name="T75" fmla="*/ 0 h 777"/>
                <a:gd name="T76" fmla="*/ 1 w 363"/>
                <a:gd name="T77" fmla="*/ 0 h 777"/>
                <a:gd name="T78" fmla="*/ 1 w 363"/>
                <a:gd name="T79" fmla="*/ 0 h 777"/>
                <a:gd name="T80" fmla="*/ 1 w 363"/>
                <a:gd name="T81" fmla="*/ 0 h 777"/>
                <a:gd name="T82" fmla="*/ 1 w 363"/>
                <a:gd name="T83" fmla="*/ 0 h 777"/>
                <a:gd name="T84" fmla="*/ 1 w 363"/>
                <a:gd name="T85" fmla="*/ 0 h 777"/>
                <a:gd name="T86" fmla="*/ 1 w 363"/>
                <a:gd name="T87" fmla="*/ 0 h 777"/>
                <a:gd name="T88" fmla="*/ 1 w 363"/>
                <a:gd name="T89" fmla="*/ 0 h 777"/>
                <a:gd name="T90" fmla="*/ 1 w 363"/>
                <a:gd name="T91" fmla="*/ 0 h 777"/>
                <a:gd name="T92" fmla="*/ 1 w 363"/>
                <a:gd name="T93" fmla="*/ 0 h 777"/>
                <a:gd name="T94" fmla="*/ 1 w 363"/>
                <a:gd name="T95" fmla="*/ 0 h 777"/>
                <a:gd name="T96" fmla="*/ 1 w 363"/>
                <a:gd name="T97" fmla="*/ 0 h 777"/>
                <a:gd name="T98" fmla="*/ 1 w 363"/>
                <a:gd name="T99" fmla="*/ 0 h 777"/>
                <a:gd name="T100" fmla="*/ 1 w 363"/>
                <a:gd name="T101" fmla="*/ 0 h 777"/>
                <a:gd name="T102" fmla="*/ 1 w 363"/>
                <a:gd name="T103" fmla="*/ 0 h 777"/>
                <a:gd name="T104" fmla="*/ 1 w 363"/>
                <a:gd name="T105" fmla="*/ 0 h 777"/>
                <a:gd name="T106" fmla="*/ 1 w 363"/>
                <a:gd name="T107" fmla="*/ 0 h 777"/>
                <a:gd name="T108" fmla="*/ 1 w 363"/>
                <a:gd name="T109" fmla="*/ 0 h 777"/>
                <a:gd name="T110" fmla="*/ 1 w 363"/>
                <a:gd name="T111" fmla="*/ 0 h 777"/>
                <a:gd name="T112" fmla="*/ 1 w 363"/>
                <a:gd name="T113" fmla="*/ 0 h 777"/>
                <a:gd name="T114" fmla="*/ 1 w 363"/>
                <a:gd name="T115" fmla="*/ 0 h 777"/>
                <a:gd name="T116" fmla="*/ 1 w 363"/>
                <a:gd name="T117" fmla="*/ 0 h 777"/>
                <a:gd name="T118" fmla="*/ 1 w 363"/>
                <a:gd name="T119" fmla="*/ 0 h 777"/>
                <a:gd name="T120" fmla="*/ 1 w 363"/>
                <a:gd name="T121" fmla="*/ 0 h 77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63"/>
                <a:gd name="T184" fmla="*/ 0 h 777"/>
                <a:gd name="T185" fmla="*/ 363 w 363"/>
                <a:gd name="T186" fmla="*/ 777 h 777"/>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63" h="777">
                  <a:moveTo>
                    <a:pt x="0" y="777"/>
                  </a:moveTo>
                  <a:lnTo>
                    <a:pt x="6" y="759"/>
                  </a:lnTo>
                  <a:lnTo>
                    <a:pt x="10" y="741"/>
                  </a:lnTo>
                  <a:lnTo>
                    <a:pt x="19" y="747"/>
                  </a:lnTo>
                  <a:lnTo>
                    <a:pt x="31" y="754"/>
                  </a:lnTo>
                  <a:lnTo>
                    <a:pt x="34" y="758"/>
                  </a:lnTo>
                  <a:lnTo>
                    <a:pt x="39" y="765"/>
                  </a:lnTo>
                  <a:lnTo>
                    <a:pt x="49" y="762"/>
                  </a:lnTo>
                  <a:lnTo>
                    <a:pt x="56" y="758"/>
                  </a:lnTo>
                  <a:lnTo>
                    <a:pt x="61" y="755"/>
                  </a:lnTo>
                  <a:lnTo>
                    <a:pt x="68" y="752"/>
                  </a:lnTo>
                  <a:lnTo>
                    <a:pt x="76" y="750"/>
                  </a:lnTo>
                  <a:lnTo>
                    <a:pt x="92" y="749"/>
                  </a:lnTo>
                  <a:lnTo>
                    <a:pt x="99" y="749"/>
                  </a:lnTo>
                  <a:lnTo>
                    <a:pt x="101" y="747"/>
                  </a:lnTo>
                  <a:lnTo>
                    <a:pt x="104" y="746"/>
                  </a:lnTo>
                  <a:lnTo>
                    <a:pt x="107" y="747"/>
                  </a:lnTo>
                  <a:lnTo>
                    <a:pt x="111" y="747"/>
                  </a:lnTo>
                  <a:lnTo>
                    <a:pt x="115" y="746"/>
                  </a:lnTo>
                  <a:lnTo>
                    <a:pt x="119" y="746"/>
                  </a:lnTo>
                  <a:lnTo>
                    <a:pt x="130" y="744"/>
                  </a:lnTo>
                  <a:lnTo>
                    <a:pt x="131" y="743"/>
                  </a:lnTo>
                  <a:lnTo>
                    <a:pt x="135" y="742"/>
                  </a:lnTo>
                  <a:lnTo>
                    <a:pt x="141" y="742"/>
                  </a:lnTo>
                  <a:lnTo>
                    <a:pt x="147" y="743"/>
                  </a:lnTo>
                  <a:lnTo>
                    <a:pt x="151" y="742"/>
                  </a:lnTo>
                  <a:lnTo>
                    <a:pt x="154" y="740"/>
                  </a:lnTo>
                  <a:lnTo>
                    <a:pt x="157" y="737"/>
                  </a:lnTo>
                  <a:lnTo>
                    <a:pt x="158" y="732"/>
                  </a:lnTo>
                  <a:lnTo>
                    <a:pt x="161" y="730"/>
                  </a:lnTo>
                  <a:lnTo>
                    <a:pt x="172" y="716"/>
                  </a:lnTo>
                  <a:lnTo>
                    <a:pt x="175" y="705"/>
                  </a:lnTo>
                  <a:lnTo>
                    <a:pt x="185" y="690"/>
                  </a:lnTo>
                  <a:lnTo>
                    <a:pt x="188" y="695"/>
                  </a:lnTo>
                  <a:lnTo>
                    <a:pt x="196" y="697"/>
                  </a:lnTo>
                  <a:lnTo>
                    <a:pt x="201" y="690"/>
                  </a:lnTo>
                  <a:lnTo>
                    <a:pt x="203" y="688"/>
                  </a:lnTo>
                  <a:lnTo>
                    <a:pt x="205" y="679"/>
                  </a:lnTo>
                  <a:lnTo>
                    <a:pt x="197" y="673"/>
                  </a:lnTo>
                  <a:lnTo>
                    <a:pt x="199" y="658"/>
                  </a:lnTo>
                  <a:lnTo>
                    <a:pt x="201" y="649"/>
                  </a:lnTo>
                  <a:lnTo>
                    <a:pt x="202" y="640"/>
                  </a:lnTo>
                  <a:lnTo>
                    <a:pt x="203" y="635"/>
                  </a:lnTo>
                  <a:lnTo>
                    <a:pt x="205" y="631"/>
                  </a:lnTo>
                  <a:lnTo>
                    <a:pt x="206" y="629"/>
                  </a:lnTo>
                  <a:lnTo>
                    <a:pt x="208" y="629"/>
                  </a:lnTo>
                  <a:lnTo>
                    <a:pt x="211" y="629"/>
                  </a:lnTo>
                  <a:lnTo>
                    <a:pt x="212" y="629"/>
                  </a:lnTo>
                  <a:lnTo>
                    <a:pt x="214" y="624"/>
                  </a:lnTo>
                  <a:lnTo>
                    <a:pt x="215" y="618"/>
                  </a:lnTo>
                  <a:lnTo>
                    <a:pt x="215" y="616"/>
                  </a:lnTo>
                  <a:lnTo>
                    <a:pt x="213" y="611"/>
                  </a:lnTo>
                  <a:lnTo>
                    <a:pt x="212" y="605"/>
                  </a:lnTo>
                  <a:lnTo>
                    <a:pt x="211" y="599"/>
                  </a:lnTo>
                  <a:lnTo>
                    <a:pt x="211" y="594"/>
                  </a:lnTo>
                  <a:lnTo>
                    <a:pt x="212" y="592"/>
                  </a:lnTo>
                  <a:lnTo>
                    <a:pt x="212" y="586"/>
                  </a:lnTo>
                  <a:lnTo>
                    <a:pt x="217" y="581"/>
                  </a:lnTo>
                  <a:lnTo>
                    <a:pt x="218" y="577"/>
                  </a:lnTo>
                  <a:lnTo>
                    <a:pt x="220" y="572"/>
                  </a:lnTo>
                  <a:lnTo>
                    <a:pt x="223" y="566"/>
                  </a:lnTo>
                  <a:lnTo>
                    <a:pt x="225" y="562"/>
                  </a:lnTo>
                  <a:lnTo>
                    <a:pt x="223" y="554"/>
                  </a:lnTo>
                  <a:lnTo>
                    <a:pt x="232" y="551"/>
                  </a:lnTo>
                  <a:lnTo>
                    <a:pt x="236" y="547"/>
                  </a:lnTo>
                  <a:lnTo>
                    <a:pt x="238" y="546"/>
                  </a:lnTo>
                  <a:lnTo>
                    <a:pt x="247" y="545"/>
                  </a:lnTo>
                  <a:lnTo>
                    <a:pt x="253" y="544"/>
                  </a:lnTo>
                  <a:lnTo>
                    <a:pt x="257" y="542"/>
                  </a:lnTo>
                  <a:lnTo>
                    <a:pt x="261" y="541"/>
                  </a:lnTo>
                  <a:lnTo>
                    <a:pt x="265" y="540"/>
                  </a:lnTo>
                  <a:lnTo>
                    <a:pt x="265" y="538"/>
                  </a:lnTo>
                  <a:lnTo>
                    <a:pt x="262" y="533"/>
                  </a:lnTo>
                  <a:lnTo>
                    <a:pt x="265" y="530"/>
                  </a:lnTo>
                  <a:lnTo>
                    <a:pt x="269" y="528"/>
                  </a:lnTo>
                  <a:lnTo>
                    <a:pt x="272" y="530"/>
                  </a:lnTo>
                  <a:lnTo>
                    <a:pt x="276" y="539"/>
                  </a:lnTo>
                  <a:lnTo>
                    <a:pt x="282" y="550"/>
                  </a:lnTo>
                  <a:lnTo>
                    <a:pt x="286" y="547"/>
                  </a:lnTo>
                  <a:lnTo>
                    <a:pt x="290" y="544"/>
                  </a:lnTo>
                  <a:lnTo>
                    <a:pt x="291" y="540"/>
                  </a:lnTo>
                  <a:lnTo>
                    <a:pt x="290" y="535"/>
                  </a:lnTo>
                  <a:lnTo>
                    <a:pt x="292" y="530"/>
                  </a:lnTo>
                  <a:lnTo>
                    <a:pt x="296" y="524"/>
                  </a:lnTo>
                  <a:lnTo>
                    <a:pt x="300" y="516"/>
                  </a:lnTo>
                  <a:lnTo>
                    <a:pt x="303" y="517"/>
                  </a:lnTo>
                  <a:lnTo>
                    <a:pt x="312" y="510"/>
                  </a:lnTo>
                  <a:lnTo>
                    <a:pt x="317" y="508"/>
                  </a:lnTo>
                  <a:lnTo>
                    <a:pt x="316" y="503"/>
                  </a:lnTo>
                  <a:lnTo>
                    <a:pt x="316" y="497"/>
                  </a:lnTo>
                  <a:lnTo>
                    <a:pt x="312" y="486"/>
                  </a:lnTo>
                  <a:lnTo>
                    <a:pt x="309" y="473"/>
                  </a:lnTo>
                  <a:lnTo>
                    <a:pt x="306" y="462"/>
                  </a:lnTo>
                  <a:lnTo>
                    <a:pt x="305" y="446"/>
                  </a:lnTo>
                  <a:lnTo>
                    <a:pt x="303" y="438"/>
                  </a:lnTo>
                  <a:lnTo>
                    <a:pt x="300" y="431"/>
                  </a:lnTo>
                  <a:lnTo>
                    <a:pt x="300" y="423"/>
                  </a:lnTo>
                  <a:lnTo>
                    <a:pt x="287" y="391"/>
                  </a:lnTo>
                  <a:lnTo>
                    <a:pt x="291" y="389"/>
                  </a:lnTo>
                  <a:lnTo>
                    <a:pt x="306" y="378"/>
                  </a:lnTo>
                  <a:lnTo>
                    <a:pt x="317" y="371"/>
                  </a:lnTo>
                  <a:lnTo>
                    <a:pt x="320" y="365"/>
                  </a:lnTo>
                  <a:lnTo>
                    <a:pt x="324" y="357"/>
                  </a:lnTo>
                  <a:lnTo>
                    <a:pt x="332" y="353"/>
                  </a:lnTo>
                  <a:lnTo>
                    <a:pt x="336" y="348"/>
                  </a:lnTo>
                  <a:lnTo>
                    <a:pt x="339" y="343"/>
                  </a:lnTo>
                  <a:lnTo>
                    <a:pt x="339" y="339"/>
                  </a:lnTo>
                  <a:lnTo>
                    <a:pt x="341" y="332"/>
                  </a:lnTo>
                  <a:lnTo>
                    <a:pt x="345" y="322"/>
                  </a:lnTo>
                  <a:lnTo>
                    <a:pt x="341" y="321"/>
                  </a:lnTo>
                  <a:lnTo>
                    <a:pt x="341" y="315"/>
                  </a:lnTo>
                  <a:lnTo>
                    <a:pt x="339" y="316"/>
                  </a:lnTo>
                  <a:lnTo>
                    <a:pt x="328" y="320"/>
                  </a:lnTo>
                  <a:lnTo>
                    <a:pt x="322" y="318"/>
                  </a:lnTo>
                  <a:lnTo>
                    <a:pt x="320" y="315"/>
                  </a:lnTo>
                  <a:lnTo>
                    <a:pt x="318" y="312"/>
                  </a:lnTo>
                  <a:lnTo>
                    <a:pt x="317" y="307"/>
                  </a:lnTo>
                  <a:lnTo>
                    <a:pt x="316" y="303"/>
                  </a:lnTo>
                  <a:lnTo>
                    <a:pt x="317" y="300"/>
                  </a:lnTo>
                  <a:lnTo>
                    <a:pt x="318" y="297"/>
                  </a:lnTo>
                  <a:lnTo>
                    <a:pt x="316" y="294"/>
                  </a:lnTo>
                  <a:lnTo>
                    <a:pt x="310" y="292"/>
                  </a:lnTo>
                  <a:lnTo>
                    <a:pt x="306" y="286"/>
                  </a:lnTo>
                  <a:lnTo>
                    <a:pt x="302" y="282"/>
                  </a:lnTo>
                  <a:lnTo>
                    <a:pt x="297" y="280"/>
                  </a:lnTo>
                  <a:lnTo>
                    <a:pt x="293" y="279"/>
                  </a:lnTo>
                  <a:lnTo>
                    <a:pt x="292" y="279"/>
                  </a:lnTo>
                  <a:lnTo>
                    <a:pt x="290" y="282"/>
                  </a:lnTo>
                  <a:lnTo>
                    <a:pt x="287" y="278"/>
                  </a:lnTo>
                  <a:lnTo>
                    <a:pt x="287" y="274"/>
                  </a:lnTo>
                  <a:lnTo>
                    <a:pt x="288" y="274"/>
                  </a:lnTo>
                  <a:lnTo>
                    <a:pt x="291" y="274"/>
                  </a:lnTo>
                  <a:lnTo>
                    <a:pt x="290" y="273"/>
                  </a:lnTo>
                  <a:lnTo>
                    <a:pt x="288" y="271"/>
                  </a:lnTo>
                  <a:lnTo>
                    <a:pt x="288" y="267"/>
                  </a:lnTo>
                  <a:lnTo>
                    <a:pt x="287" y="262"/>
                  </a:lnTo>
                  <a:lnTo>
                    <a:pt x="286" y="256"/>
                  </a:lnTo>
                  <a:lnTo>
                    <a:pt x="284" y="255"/>
                  </a:lnTo>
                  <a:lnTo>
                    <a:pt x="281" y="254"/>
                  </a:lnTo>
                  <a:lnTo>
                    <a:pt x="280" y="253"/>
                  </a:lnTo>
                  <a:lnTo>
                    <a:pt x="282" y="250"/>
                  </a:lnTo>
                  <a:lnTo>
                    <a:pt x="288" y="246"/>
                  </a:lnTo>
                  <a:lnTo>
                    <a:pt x="288" y="234"/>
                  </a:lnTo>
                  <a:lnTo>
                    <a:pt x="294" y="230"/>
                  </a:lnTo>
                  <a:lnTo>
                    <a:pt x="300" y="228"/>
                  </a:lnTo>
                  <a:lnTo>
                    <a:pt x="303" y="225"/>
                  </a:lnTo>
                  <a:lnTo>
                    <a:pt x="303" y="224"/>
                  </a:lnTo>
                  <a:lnTo>
                    <a:pt x="300" y="218"/>
                  </a:lnTo>
                  <a:lnTo>
                    <a:pt x="300" y="217"/>
                  </a:lnTo>
                  <a:lnTo>
                    <a:pt x="302" y="216"/>
                  </a:lnTo>
                  <a:lnTo>
                    <a:pt x="304" y="217"/>
                  </a:lnTo>
                  <a:lnTo>
                    <a:pt x="306" y="220"/>
                  </a:lnTo>
                  <a:lnTo>
                    <a:pt x="308" y="220"/>
                  </a:lnTo>
                  <a:lnTo>
                    <a:pt x="309" y="219"/>
                  </a:lnTo>
                  <a:lnTo>
                    <a:pt x="314" y="222"/>
                  </a:lnTo>
                  <a:lnTo>
                    <a:pt x="323" y="222"/>
                  </a:lnTo>
                  <a:lnTo>
                    <a:pt x="336" y="222"/>
                  </a:lnTo>
                  <a:lnTo>
                    <a:pt x="351" y="220"/>
                  </a:lnTo>
                  <a:lnTo>
                    <a:pt x="357" y="223"/>
                  </a:lnTo>
                  <a:lnTo>
                    <a:pt x="359" y="223"/>
                  </a:lnTo>
                  <a:lnTo>
                    <a:pt x="360" y="219"/>
                  </a:lnTo>
                  <a:lnTo>
                    <a:pt x="363" y="212"/>
                  </a:lnTo>
                  <a:lnTo>
                    <a:pt x="363" y="205"/>
                  </a:lnTo>
                  <a:lnTo>
                    <a:pt x="363" y="196"/>
                  </a:lnTo>
                  <a:lnTo>
                    <a:pt x="363" y="181"/>
                  </a:lnTo>
                  <a:lnTo>
                    <a:pt x="360" y="181"/>
                  </a:lnTo>
                  <a:lnTo>
                    <a:pt x="358" y="182"/>
                  </a:lnTo>
                  <a:lnTo>
                    <a:pt x="346" y="179"/>
                  </a:lnTo>
                  <a:lnTo>
                    <a:pt x="342" y="177"/>
                  </a:lnTo>
                  <a:lnTo>
                    <a:pt x="340" y="173"/>
                  </a:lnTo>
                  <a:lnTo>
                    <a:pt x="338" y="172"/>
                  </a:lnTo>
                  <a:lnTo>
                    <a:pt x="339" y="173"/>
                  </a:lnTo>
                  <a:lnTo>
                    <a:pt x="338" y="172"/>
                  </a:lnTo>
                  <a:lnTo>
                    <a:pt x="336" y="173"/>
                  </a:lnTo>
                  <a:lnTo>
                    <a:pt x="330" y="170"/>
                  </a:lnTo>
                  <a:lnTo>
                    <a:pt x="317" y="159"/>
                  </a:lnTo>
                  <a:lnTo>
                    <a:pt x="317" y="157"/>
                  </a:lnTo>
                  <a:lnTo>
                    <a:pt x="315" y="155"/>
                  </a:lnTo>
                  <a:lnTo>
                    <a:pt x="310" y="157"/>
                  </a:lnTo>
                  <a:lnTo>
                    <a:pt x="308" y="155"/>
                  </a:lnTo>
                  <a:lnTo>
                    <a:pt x="304" y="152"/>
                  </a:lnTo>
                  <a:lnTo>
                    <a:pt x="284" y="133"/>
                  </a:lnTo>
                  <a:lnTo>
                    <a:pt x="276" y="127"/>
                  </a:lnTo>
                  <a:lnTo>
                    <a:pt x="275" y="125"/>
                  </a:lnTo>
                  <a:lnTo>
                    <a:pt x="276" y="124"/>
                  </a:lnTo>
                  <a:lnTo>
                    <a:pt x="280" y="124"/>
                  </a:lnTo>
                  <a:lnTo>
                    <a:pt x="282" y="124"/>
                  </a:lnTo>
                  <a:lnTo>
                    <a:pt x="284" y="124"/>
                  </a:lnTo>
                  <a:lnTo>
                    <a:pt x="285" y="117"/>
                  </a:lnTo>
                  <a:lnTo>
                    <a:pt x="285" y="110"/>
                  </a:lnTo>
                  <a:lnTo>
                    <a:pt x="284" y="105"/>
                  </a:lnTo>
                  <a:lnTo>
                    <a:pt x="284" y="99"/>
                  </a:lnTo>
                  <a:lnTo>
                    <a:pt x="281" y="93"/>
                  </a:lnTo>
                  <a:lnTo>
                    <a:pt x="276" y="90"/>
                  </a:lnTo>
                  <a:lnTo>
                    <a:pt x="269" y="87"/>
                  </a:lnTo>
                  <a:lnTo>
                    <a:pt x="265" y="83"/>
                  </a:lnTo>
                  <a:lnTo>
                    <a:pt x="260" y="83"/>
                  </a:lnTo>
                  <a:lnTo>
                    <a:pt x="260" y="82"/>
                  </a:lnTo>
                  <a:lnTo>
                    <a:pt x="257" y="75"/>
                  </a:lnTo>
                  <a:lnTo>
                    <a:pt x="256" y="64"/>
                  </a:lnTo>
                  <a:lnTo>
                    <a:pt x="247" y="70"/>
                  </a:lnTo>
                  <a:lnTo>
                    <a:pt x="245" y="70"/>
                  </a:lnTo>
                  <a:lnTo>
                    <a:pt x="243" y="68"/>
                  </a:lnTo>
                  <a:lnTo>
                    <a:pt x="243" y="64"/>
                  </a:lnTo>
                  <a:lnTo>
                    <a:pt x="242" y="62"/>
                  </a:lnTo>
                  <a:lnTo>
                    <a:pt x="241" y="58"/>
                  </a:lnTo>
                  <a:lnTo>
                    <a:pt x="238" y="56"/>
                  </a:lnTo>
                  <a:lnTo>
                    <a:pt x="236" y="57"/>
                  </a:lnTo>
                  <a:lnTo>
                    <a:pt x="238" y="60"/>
                  </a:lnTo>
                  <a:lnTo>
                    <a:pt x="239" y="63"/>
                  </a:lnTo>
                  <a:lnTo>
                    <a:pt x="237" y="64"/>
                  </a:lnTo>
                  <a:lnTo>
                    <a:pt x="236" y="66"/>
                  </a:lnTo>
                  <a:lnTo>
                    <a:pt x="233" y="71"/>
                  </a:lnTo>
                  <a:lnTo>
                    <a:pt x="233" y="72"/>
                  </a:lnTo>
                  <a:lnTo>
                    <a:pt x="237" y="76"/>
                  </a:lnTo>
                  <a:lnTo>
                    <a:pt x="237" y="78"/>
                  </a:lnTo>
                  <a:lnTo>
                    <a:pt x="232" y="81"/>
                  </a:lnTo>
                  <a:lnTo>
                    <a:pt x="229" y="77"/>
                  </a:lnTo>
                  <a:lnTo>
                    <a:pt x="230" y="75"/>
                  </a:lnTo>
                  <a:lnTo>
                    <a:pt x="229" y="72"/>
                  </a:lnTo>
                  <a:lnTo>
                    <a:pt x="226" y="69"/>
                  </a:lnTo>
                  <a:lnTo>
                    <a:pt x="227" y="64"/>
                  </a:lnTo>
                  <a:lnTo>
                    <a:pt x="226" y="60"/>
                  </a:lnTo>
                  <a:lnTo>
                    <a:pt x="226" y="59"/>
                  </a:lnTo>
                  <a:lnTo>
                    <a:pt x="226" y="56"/>
                  </a:lnTo>
                  <a:lnTo>
                    <a:pt x="225" y="54"/>
                  </a:lnTo>
                  <a:lnTo>
                    <a:pt x="223" y="54"/>
                  </a:lnTo>
                  <a:lnTo>
                    <a:pt x="223" y="53"/>
                  </a:lnTo>
                  <a:lnTo>
                    <a:pt x="225" y="52"/>
                  </a:lnTo>
                  <a:lnTo>
                    <a:pt x="225" y="50"/>
                  </a:lnTo>
                  <a:lnTo>
                    <a:pt x="221" y="48"/>
                  </a:lnTo>
                  <a:lnTo>
                    <a:pt x="218" y="47"/>
                  </a:lnTo>
                  <a:lnTo>
                    <a:pt x="215" y="44"/>
                  </a:lnTo>
                  <a:lnTo>
                    <a:pt x="215" y="41"/>
                  </a:lnTo>
                  <a:lnTo>
                    <a:pt x="213" y="39"/>
                  </a:lnTo>
                  <a:lnTo>
                    <a:pt x="212" y="36"/>
                  </a:lnTo>
                  <a:lnTo>
                    <a:pt x="213" y="32"/>
                  </a:lnTo>
                  <a:lnTo>
                    <a:pt x="217" y="28"/>
                  </a:lnTo>
                  <a:lnTo>
                    <a:pt x="217" y="24"/>
                  </a:lnTo>
                  <a:lnTo>
                    <a:pt x="218" y="20"/>
                  </a:lnTo>
                  <a:lnTo>
                    <a:pt x="220" y="17"/>
                  </a:lnTo>
                  <a:lnTo>
                    <a:pt x="220" y="15"/>
                  </a:lnTo>
                  <a:lnTo>
                    <a:pt x="219" y="9"/>
                  </a:lnTo>
                  <a:lnTo>
                    <a:pt x="218" y="0"/>
                  </a:lnTo>
                </a:path>
              </a:pathLst>
            </a:custGeom>
            <a:noFill/>
            <a:ln w="158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pl-PL"/>
            </a:p>
          </p:txBody>
        </p:sp>
        <p:sp>
          <p:nvSpPr>
            <p:cNvPr id="316" name="Freeform 111">
              <a:extLst>
                <a:ext uri="{FF2B5EF4-FFF2-40B4-BE49-F238E27FC236}">
                  <a16:creationId xmlns:a16="http://schemas.microsoft.com/office/drawing/2014/main" id="{4BD9E377-6B0F-CEE7-05EB-C507103CD7B2}"/>
                </a:ext>
              </a:extLst>
            </p:cNvPr>
            <p:cNvSpPr>
              <a:spLocks/>
            </p:cNvSpPr>
            <p:nvPr/>
          </p:nvSpPr>
          <p:spPr bwMode="auto">
            <a:xfrm>
              <a:off x="1213" y="2579"/>
              <a:ext cx="1145" cy="1099"/>
            </a:xfrm>
            <a:custGeom>
              <a:avLst/>
              <a:gdLst>
                <a:gd name="T0" fmla="*/ 1 w 2289"/>
                <a:gd name="T1" fmla="*/ 0 h 2200"/>
                <a:gd name="T2" fmla="*/ 1 w 2289"/>
                <a:gd name="T3" fmla="*/ 0 h 2200"/>
                <a:gd name="T4" fmla="*/ 1 w 2289"/>
                <a:gd name="T5" fmla="*/ 0 h 2200"/>
                <a:gd name="T6" fmla="*/ 1 w 2289"/>
                <a:gd name="T7" fmla="*/ 0 h 2200"/>
                <a:gd name="T8" fmla="*/ 1 w 2289"/>
                <a:gd name="T9" fmla="*/ 0 h 2200"/>
                <a:gd name="T10" fmla="*/ 1 w 2289"/>
                <a:gd name="T11" fmla="*/ 0 h 2200"/>
                <a:gd name="T12" fmla="*/ 1 w 2289"/>
                <a:gd name="T13" fmla="*/ 0 h 2200"/>
                <a:gd name="T14" fmla="*/ 1 w 2289"/>
                <a:gd name="T15" fmla="*/ 0 h 2200"/>
                <a:gd name="T16" fmla="*/ 1 w 2289"/>
                <a:gd name="T17" fmla="*/ 0 h 2200"/>
                <a:gd name="T18" fmla="*/ 1 w 2289"/>
                <a:gd name="T19" fmla="*/ 0 h 2200"/>
                <a:gd name="T20" fmla="*/ 1 w 2289"/>
                <a:gd name="T21" fmla="*/ 0 h 2200"/>
                <a:gd name="T22" fmla="*/ 1 w 2289"/>
                <a:gd name="T23" fmla="*/ 0 h 2200"/>
                <a:gd name="T24" fmla="*/ 1 w 2289"/>
                <a:gd name="T25" fmla="*/ 0 h 2200"/>
                <a:gd name="T26" fmla="*/ 1 w 2289"/>
                <a:gd name="T27" fmla="*/ 0 h 2200"/>
                <a:gd name="T28" fmla="*/ 1 w 2289"/>
                <a:gd name="T29" fmla="*/ 0 h 2200"/>
                <a:gd name="T30" fmla="*/ 1 w 2289"/>
                <a:gd name="T31" fmla="*/ 0 h 2200"/>
                <a:gd name="T32" fmla="*/ 1 w 2289"/>
                <a:gd name="T33" fmla="*/ 0 h 2200"/>
                <a:gd name="T34" fmla="*/ 1 w 2289"/>
                <a:gd name="T35" fmla="*/ 0 h 2200"/>
                <a:gd name="T36" fmla="*/ 1 w 2289"/>
                <a:gd name="T37" fmla="*/ 0 h 2200"/>
                <a:gd name="T38" fmla="*/ 1 w 2289"/>
                <a:gd name="T39" fmla="*/ 0 h 2200"/>
                <a:gd name="T40" fmla="*/ 1 w 2289"/>
                <a:gd name="T41" fmla="*/ 0 h 2200"/>
                <a:gd name="T42" fmla="*/ 1 w 2289"/>
                <a:gd name="T43" fmla="*/ 0 h 2200"/>
                <a:gd name="T44" fmla="*/ 1 w 2289"/>
                <a:gd name="T45" fmla="*/ 0 h 2200"/>
                <a:gd name="T46" fmla="*/ 1 w 2289"/>
                <a:gd name="T47" fmla="*/ 0 h 2200"/>
                <a:gd name="T48" fmla="*/ 1 w 2289"/>
                <a:gd name="T49" fmla="*/ 0 h 2200"/>
                <a:gd name="T50" fmla="*/ 1 w 2289"/>
                <a:gd name="T51" fmla="*/ 0 h 2200"/>
                <a:gd name="T52" fmla="*/ 1 w 2289"/>
                <a:gd name="T53" fmla="*/ 0 h 2200"/>
                <a:gd name="T54" fmla="*/ 1 w 2289"/>
                <a:gd name="T55" fmla="*/ 0 h 2200"/>
                <a:gd name="T56" fmla="*/ 1 w 2289"/>
                <a:gd name="T57" fmla="*/ 0 h 2200"/>
                <a:gd name="T58" fmla="*/ 1 w 2289"/>
                <a:gd name="T59" fmla="*/ 0 h 2200"/>
                <a:gd name="T60" fmla="*/ 1 w 2289"/>
                <a:gd name="T61" fmla="*/ 0 h 2200"/>
                <a:gd name="T62" fmla="*/ 1 w 2289"/>
                <a:gd name="T63" fmla="*/ 0 h 2200"/>
                <a:gd name="T64" fmla="*/ 1 w 2289"/>
                <a:gd name="T65" fmla="*/ 0 h 2200"/>
                <a:gd name="T66" fmla="*/ 1 w 2289"/>
                <a:gd name="T67" fmla="*/ 0 h 2200"/>
                <a:gd name="T68" fmla="*/ 1 w 2289"/>
                <a:gd name="T69" fmla="*/ 0 h 2200"/>
                <a:gd name="T70" fmla="*/ 1 w 2289"/>
                <a:gd name="T71" fmla="*/ 0 h 2200"/>
                <a:gd name="T72" fmla="*/ 1 w 2289"/>
                <a:gd name="T73" fmla="*/ 0 h 2200"/>
                <a:gd name="T74" fmla="*/ 1 w 2289"/>
                <a:gd name="T75" fmla="*/ 0 h 2200"/>
                <a:gd name="T76" fmla="*/ 1 w 2289"/>
                <a:gd name="T77" fmla="*/ 0 h 2200"/>
                <a:gd name="T78" fmla="*/ 1 w 2289"/>
                <a:gd name="T79" fmla="*/ 0 h 2200"/>
                <a:gd name="T80" fmla="*/ 1 w 2289"/>
                <a:gd name="T81" fmla="*/ 0 h 2200"/>
                <a:gd name="T82" fmla="*/ 1 w 2289"/>
                <a:gd name="T83" fmla="*/ 0 h 2200"/>
                <a:gd name="T84" fmla="*/ 1 w 2289"/>
                <a:gd name="T85" fmla="*/ 0 h 2200"/>
                <a:gd name="T86" fmla="*/ 1 w 2289"/>
                <a:gd name="T87" fmla="*/ 0 h 2200"/>
                <a:gd name="T88" fmla="*/ 1 w 2289"/>
                <a:gd name="T89" fmla="*/ 0 h 2200"/>
                <a:gd name="T90" fmla="*/ 1 w 2289"/>
                <a:gd name="T91" fmla="*/ 0 h 2200"/>
                <a:gd name="T92" fmla="*/ 1 w 2289"/>
                <a:gd name="T93" fmla="*/ 0 h 2200"/>
                <a:gd name="T94" fmla="*/ 1 w 2289"/>
                <a:gd name="T95" fmla="*/ 0 h 2200"/>
                <a:gd name="T96" fmla="*/ 1 w 2289"/>
                <a:gd name="T97" fmla="*/ 0 h 2200"/>
                <a:gd name="T98" fmla="*/ 1 w 2289"/>
                <a:gd name="T99" fmla="*/ 0 h 2200"/>
                <a:gd name="T100" fmla="*/ 1 w 2289"/>
                <a:gd name="T101" fmla="*/ 0 h 2200"/>
                <a:gd name="T102" fmla="*/ 1 w 2289"/>
                <a:gd name="T103" fmla="*/ 0 h 2200"/>
                <a:gd name="T104" fmla="*/ 1 w 2289"/>
                <a:gd name="T105" fmla="*/ 0 h 2200"/>
                <a:gd name="T106" fmla="*/ 1 w 2289"/>
                <a:gd name="T107" fmla="*/ 0 h 2200"/>
                <a:gd name="T108" fmla="*/ 1 w 2289"/>
                <a:gd name="T109" fmla="*/ 0 h 2200"/>
                <a:gd name="T110" fmla="*/ 1 w 2289"/>
                <a:gd name="T111" fmla="*/ 0 h 2200"/>
                <a:gd name="T112" fmla="*/ 1 w 2289"/>
                <a:gd name="T113" fmla="*/ 0 h 2200"/>
                <a:gd name="T114" fmla="*/ 1 w 2289"/>
                <a:gd name="T115" fmla="*/ 0 h 2200"/>
                <a:gd name="T116" fmla="*/ 1 w 2289"/>
                <a:gd name="T117" fmla="*/ 0 h 2200"/>
                <a:gd name="T118" fmla="*/ 1 w 2289"/>
                <a:gd name="T119" fmla="*/ 0 h 2200"/>
                <a:gd name="T120" fmla="*/ 1 w 2289"/>
                <a:gd name="T121" fmla="*/ 0 h 2200"/>
                <a:gd name="T122" fmla="*/ 1 w 2289"/>
                <a:gd name="T123" fmla="*/ 0 h 220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289"/>
                <a:gd name="T187" fmla="*/ 0 h 2200"/>
                <a:gd name="T188" fmla="*/ 2289 w 2289"/>
                <a:gd name="T189" fmla="*/ 2200 h 220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289" h="2200">
                  <a:moveTo>
                    <a:pt x="2036" y="1017"/>
                  </a:moveTo>
                  <a:lnTo>
                    <a:pt x="2040" y="1022"/>
                  </a:lnTo>
                  <a:lnTo>
                    <a:pt x="2060" y="1017"/>
                  </a:lnTo>
                  <a:lnTo>
                    <a:pt x="2064" y="1017"/>
                  </a:lnTo>
                  <a:lnTo>
                    <a:pt x="2067" y="1018"/>
                  </a:lnTo>
                  <a:lnTo>
                    <a:pt x="2070" y="1022"/>
                  </a:lnTo>
                  <a:lnTo>
                    <a:pt x="2071" y="1023"/>
                  </a:lnTo>
                  <a:lnTo>
                    <a:pt x="2076" y="1022"/>
                  </a:lnTo>
                  <a:lnTo>
                    <a:pt x="2078" y="1011"/>
                  </a:lnTo>
                  <a:lnTo>
                    <a:pt x="2076" y="1010"/>
                  </a:lnTo>
                  <a:lnTo>
                    <a:pt x="2062" y="1003"/>
                  </a:lnTo>
                  <a:lnTo>
                    <a:pt x="2060" y="1004"/>
                  </a:lnTo>
                  <a:lnTo>
                    <a:pt x="2056" y="1000"/>
                  </a:lnTo>
                  <a:lnTo>
                    <a:pt x="2056" y="999"/>
                  </a:lnTo>
                  <a:lnTo>
                    <a:pt x="2061" y="994"/>
                  </a:lnTo>
                  <a:lnTo>
                    <a:pt x="2064" y="998"/>
                  </a:lnTo>
                  <a:lnTo>
                    <a:pt x="2070" y="999"/>
                  </a:lnTo>
                  <a:lnTo>
                    <a:pt x="2078" y="999"/>
                  </a:lnTo>
                  <a:lnTo>
                    <a:pt x="2083" y="998"/>
                  </a:lnTo>
                  <a:lnTo>
                    <a:pt x="2085" y="995"/>
                  </a:lnTo>
                  <a:lnTo>
                    <a:pt x="2086" y="995"/>
                  </a:lnTo>
                  <a:lnTo>
                    <a:pt x="2089" y="995"/>
                  </a:lnTo>
                  <a:lnTo>
                    <a:pt x="2090" y="997"/>
                  </a:lnTo>
                  <a:lnTo>
                    <a:pt x="2091" y="995"/>
                  </a:lnTo>
                  <a:lnTo>
                    <a:pt x="2094" y="993"/>
                  </a:lnTo>
                  <a:lnTo>
                    <a:pt x="2094" y="991"/>
                  </a:lnTo>
                  <a:lnTo>
                    <a:pt x="2094" y="979"/>
                  </a:lnTo>
                  <a:lnTo>
                    <a:pt x="2089" y="977"/>
                  </a:lnTo>
                  <a:lnTo>
                    <a:pt x="2073" y="968"/>
                  </a:lnTo>
                  <a:lnTo>
                    <a:pt x="2074" y="962"/>
                  </a:lnTo>
                  <a:lnTo>
                    <a:pt x="2074" y="953"/>
                  </a:lnTo>
                  <a:lnTo>
                    <a:pt x="2074" y="951"/>
                  </a:lnTo>
                  <a:lnTo>
                    <a:pt x="2079" y="941"/>
                  </a:lnTo>
                  <a:lnTo>
                    <a:pt x="2082" y="933"/>
                  </a:lnTo>
                  <a:lnTo>
                    <a:pt x="2084" y="927"/>
                  </a:lnTo>
                  <a:lnTo>
                    <a:pt x="2079" y="921"/>
                  </a:lnTo>
                  <a:lnTo>
                    <a:pt x="2077" y="917"/>
                  </a:lnTo>
                  <a:lnTo>
                    <a:pt x="2073" y="920"/>
                  </a:lnTo>
                  <a:lnTo>
                    <a:pt x="2072" y="915"/>
                  </a:lnTo>
                  <a:lnTo>
                    <a:pt x="2074" y="909"/>
                  </a:lnTo>
                  <a:lnTo>
                    <a:pt x="2074" y="906"/>
                  </a:lnTo>
                  <a:lnTo>
                    <a:pt x="2072" y="906"/>
                  </a:lnTo>
                  <a:lnTo>
                    <a:pt x="2076" y="898"/>
                  </a:lnTo>
                  <a:lnTo>
                    <a:pt x="2079" y="893"/>
                  </a:lnTo>
                  <a:lnTo>
                    <a:pt x="2083" y="891"/>
                  </a:lnTo>
                  <a:lnTo>
                    <a:pt x="2085" y="891"/>
                  </a:lnTo>
                  <a:lnTo>
                    <a:pt x="2091" y="892"/>
                  </a:lnTo>
                  <a:lnTo>
                    <a:pt x="2095" y="892"/>
                  </a:lnTo>
                  <a:lnTo>
                    <a:pt x="2097" y="892"/>
                  </a:lnTo>
                  <a:lnTo>
                    <a:pt x="2100" y="891"/>
                  </a:lnTo>
                  <a:lnTo>
                    <a:pt x="2104" y="885"/>
                  </a:lnTo>
                  <a:lnTo>
                    <a:pt x="2119" y="874"/>
                  </a:lnTo>
                  <a:lnTo>
                    <a:pt x="2114" y="869"/>
                  </a:lnTo>
                  <a:lnTo>
                    <a:pt x="2109" y="868"/>
                  </a:lnTo>
                  <a:lnTo>
                    <a:pt x="2104" y="864"/>
                  </a:lnTo>
                  <a:lnTo>
                    <a:pt x="2102" y="860"/>
                  </a:lnTo>
                  <a:lnTo>
                    <a:pt x="2102" y="858"/>
                  </a:lnTo>
                  <a:lnTo>
                    <a:pt x="2104" y="852"/>
                  </a:lnTo>
                  <a:lnTo>
                    <a:pt x="2107" y="842"/>
                  </a:lnTo>
                  <a:lnTo>
                    <a:pt x="2110" y="837"/>
                  </a:lnTo>
                  <a:lnTo>
                    <a:pt x="2113" y="834"/>
                  </a:lnTo>
                  <a:lnTo>
                    <a:pt x="2113" y="833"/>
                  </a:lnTo>
                  <a:lnTo>
                    <a:pt x="2113" y="832"/>
                  </a:lnTo>
                  <a:lnTo>
                    <a:pt x="2112" y="831"/>
                  </a:lnTo>
                  <a:lnTo>
                    <a:pt x="2106" y="826"/>
                  </a:lnTo>
                  <a:lnTo>
                    <a:pt x="2108" y="808"/>
                  </a:lnTo>
                  <a:lnTo>
                    <a:pt x="2100" y="807"/>
                  </a:lnTo>
                  <a:lnTo>
                    <a:pt x="2102" y="799"/>
                  </a:lnTo>
                  <a:lnTo>
                    <a:pt x="2086" y="795"/>
                  </a:lnTo>
                  <a:lnTo>
                    <a:pt x="2084" y="793"/>
                  </a:lnTo>
                  <a:lnTo>
                    <a:pt x="2084" y="787"/>
                  </a:lnTo>
                  <a:lnTo>
                    <a:pt x="2083" y="784"/>
                  </a:lnTo>
                  <a:lnTo>
                    <a:pt x="2084" y="780"/>
                  </a:lnTo>
                  <a:lnTo>
                    <a:pt x="2085" y="780"/>
                  </a:lnTo>
                  <a:lnTo>
                    <a:pt x="2095" y="772"/>
                  </a:lnTo>
                  <a:lnTo>
                    <a:pt x="2100" y="763"/>
                  </a:lnTo>
                  <a:lnTo>
                    <a:pt x="2107" y="768"/>
                  </a:lnTo>
                  <a:lnTo>
                    <a:pt x="2114" y="756"/>
                  </a:lnTo>
                  <a:lnTo>
                    <a:pt x="2115" y="755"/>
                  </a:lnTo>
                  <a:lnTo>
                    <a:pt x="2116" y="756"/>
                  </a:lnTo>
                  <a:lnTo>
                    <a:pt x="2119" y="757"/>
                  </a:lnTo>
                  <a:lnTo>
                    <a:pt x="2120" y="759"/>
                  </a:lnTo>
                  <a:lnTo>
                    <a:pt x="2121" y="757"/>
                  </a:lnTo>
                  <a:lnTo>
                    <a:pt x="2121" y="755"/>
                  </a:lnTo>
                  <a:lnTo>
                    <a:pt x="2125" y="749"/>
                  </a:lnTo>
                  <a:lnTo>
                    <a:pt x="2126" y="748"/>
                  </a:lnTo>
                  <a:lnTo>
                    <a:pt x="2125" y="747"/>
                  </a:lnTo>
                  <a:lnTo>
                    <a:pt x="2121" y="744"/>
                  </a:lnTo>
                  <a:lnTo>
                    <a:pt x="2121" y="743"/>
                  </a:lnTo>
                  <a:lnTo>
                    <a:pt x="2121" y="742"/>
                  </a:lnTo>
                  <a:lnTo>
                    <a:pt x="2126" y="733"/>
                  </a:lnTo>
                  <a:lnTo>
                    <a:pt x="2127" y="731"/>
                  </a:lnTo>
                  <a:lnTo>
                    <a:pt x="2130" y="731"/>
                  </a:lnTo>
                  <a:lnTo>
                    <a:pt x="2137" y="736"/>
                  </a:lnTo>
                  <a:lnTo>
                    <a:pt x="2138" y="738"/>
                  </a:lnTo>
                  <a:lnTo>
                    <a:pt x="2138" y="744"/>
                  </a:lnTo>
                  <a:lnTo>
                    <a:pt x="2140" y="750"/>
                  </a:lnTo>
                  <a:lnTo>
                    <a:pt x="2142" y="750"/>
                  </a:lnTo>
                  <a:lnTo>
                    <a:pt x="2146" y="749"/>
                  </a:lnTo>
                  <a:lnTo>
                    <a:pt x="2152" y="750"/>
                  </a:lnTo>
                  <a:lnTo>
                    <a:pt x="2154" y="751"/>
                  </a:lnTo>
                  <a:lnTo>
                    <a:pt x="2152" y="756"/>
                  </a:lnTo>
                  <a:lnTo>
                    <a:pt x="2154" y="756"/>
                  </a:lnTo>
                  <a:lnTo>
                    <a:pt x="2155" y="757"/>
                  </a:lnTo>
                  <a:lnTo>
                    <a:pt x="2160" y="756"/>
                  </a:lnTo>
                  <a:lnTo>
                    <a:pt x="2166" y="757"/>
                  </a:lnTo>
                  <a:lnTo>
                    <a:pt x="2167" y="762"/>
                  </a:lnTo>
                  <a:lnTo>
                    <a:pt x="2175" y="765"/>
                  </a:lnTo>
                  <a:lnTo>
                    <a:pt x="2178" y="765"/>
                  </a:lnTo>
                  <a:lnTo>
                    <a:pt x="2181" y="761"/>
                  </a:lnTo>
                  <a:lnTo>
                    <a:pt x="2184" y="759"/>
                  </a:lnTo>
                  <a:lnTo>
                    <a:pt x="2186" y="759"/>
                  </a:lnTo>
                  <a:lnTo>
                    <a:pt x="2190" y="759"/>
                  </a:lnTo>
                  <a:lnTo>
                    <a:pt x="2188" y="757"/>
                  </a:lnTo>
                  <a:lnTo>
                    <a:pt x="2202" y="760"/>
                  </a:lnTo>
                  <a:lnTo>
                    <a:pt x="2202" y="757"/>
                  </a:lnTo>
                  <a:lnTo>
                    <a:pt x="2200" y="754"/>
                  </a:lnTo>
                  <a:lnTo>
                    <a:pt x="2200" y="750"/>
                  </a:lnTo>
                  <a:lnTo>
                    <a:pt x="2202" y="748"/>
                  </a:lnTo>
                  <a:lnTo>
                    <a:pt x="2206" y="747"/>
                  </a:lnTo>
                  <a:lnTo>
                    <a:pt x="2210" y="745"/>
                  </a:lnTo>
                  <a:lnTo>
                    <a:pt x="2212" y="745"/>
                  </a:lnTo>
                  <a:lnTo>
                    <a:pt x="2223" y="744"/>
                  </a:lnTo>
                  <a:lnTo>
                    <a:pt x="2230" y="743"/>
                  </a:lnTo>
                  <a:lnTo>
                    <a:pt x="2234" y="739"/>
                  </a:lnTo>
                  <a:lnTo>
                    <a:pt x="2240" y="737"/>
                  </a:lnTo>
                  <a:lnTo>
                    <a:pt x="2241" y="732"/>
                  </a:lnTo>
                  <a:lnTo>
                    <a:pt x="2241" y="729"/>
                  </a:lnTo>
                  <a:lnTo>
                    <a:pt x="2253" y="729"/>
                  </a:lnTo>
                  <a:lnTo>
                    <a:pt x="2260" y="731"/>
                  </a:lnTo>
                  <a:lnTo>
                    <a:pt x="2263" y="726"/>
                  </a:lnTo>
                  <a:lnTo>
                    <a:pt x="2262" y="725"/>
                  </a:lnTo>
                  <a:lnTo>
                    <a:pt x="2263" y="724"/>
                  </a:lnTo>
                  <a:lnTo>
                    <a:pt x="2269" y="723"/>
                  </a:lnTo>
                  <a:lnTo>
                    <a:pt x="2275" y="718"/>
                  </a:lnTo>
                  <a:lnTo>
                    <a:pt x="2278" y="720"/>
                  </a:lnTo>
                  <a:lnTo>
                    <a:pt x="2282" y="720"/>
                  </a:lnTo>
                  <a:lnTo>
                    <a:pt x="2283" y="721"/>
                  </a:lnTo>
                  <a:lnTo>
                    <a:pt x="2284" y="725"/>
                  </a:lnTo>
                  <a:lnTo>
                    <a:pt x="2287" y="726"/>
                  </a:lnTo>
                  <a:lnTo>
                    <a:pt x="2287" y="724"/>
                  </a:lnTo>
                  <a:lnTo>
                    <a:pt x="2289" y="721"/>
                  </a:lnTo>
                  <a:lnTo>
                    <a:pt x="2264" y="703"/>
                  </a:lnTo>
                  <a:lnTo>
                    <a:pt x="2247" y="690"/>
                  </a:lnTo>
                  <a:lnTo>
                    <a:pt x="2244" y="683"/>
                  </a:lnTo>
                  <a:lnTo>
                    <a:pt x="2240" y="667"/>
                  </a:lnTo>
                  <a:lnTo>
                    <a:pt x="2239" y="653"/>
                  </a:lnTo>
                  <a:lnTo>
                    <a:pt x="2229" y="641"/>
                  </a:lnTo>
                  <a:lnTo>
                    <a:pt x="2228" y="638"/>
                  </a:lnTo>
                  <a:lnTo>
                    <a:pt x="2223" y="636"/>
                  </a:lnTo>
                  <a:lnTo>
                    <a:pt x="2220" y="618"/>
                  </a:lnTo>
                  <a:lnTo>
                    <a:pt x="2223" y="607"/>
                  </a:lnTo>
                  <a:lnTo>
                    <a:pt x="2227" y="602"/>
                  </a:lnTo>
                  <a:lnTo>
                    <a:pt x="2227" y="596"/>
                  </a:lnTo>
                  <a:lnTo>
                    <a:pt x="2229" y="593"/>
                  </a:lnTo>
                  <a:lnTo>
                    <a:pt x="2233" y="587"/>
                  </a:lnTo>
                  <a:lnTo>
                    <a:pt x="2235" y="581"/>
                  </a:lnTo>
                  <a:lnTo>
                    <a:pt x="2236" y="572"/>
                  </a:lnTo>
                  <a:lnTo>
                    <a:pt x="2234" y="564"/>
                  </a:lnTo>
                  <a:lnTo>
                    <a:pt x="2232" y="559"/>
                  </a:lnTo>
                  <a:lnTo>
                    <a:pt x="2223" y="553"/>
                  </a:lnTo>
                  <a:lnTo>
                    <a:pt x="2218" y="542"/>
                  </a:lnTo>
                  <a:lnTo>
                    <a:pt x="2220" y="529"/>
                  </a:lnTo>
                  <a:lnTo>
                    <a:pt x="2217" y="522"/>
                  </a:lnTo>
                  <a:lnTo>
                    <a:pt x="2209" y="513"/>
                  </a:lnTo>
                  <a:lnTo>
                    <a:pt x="2206" y="512"/>
                  </a:lnTo>
                  <a:lnTo>
                    <a:pt x="2199" y="512"/>
                  </a:lnTo>
                  <a:lnTo>
                    <a:pt x="2192" y="515"/>
                  </a:lnTo>
                  <a:lnTo>
                    <a:pt x="2186" y="511"/>
                  </a:lnTo>
                  <a:lnTo>
                    <a:pt x="2185" y="505"/>
                  </a:lnTo>
                  <a:lnTo>
                    <a:pt x="2186" y="499"/>
                  </a:lnTo>
                  <a:lnTo>
                    <a:pt x="2193" y="487"/>
                  </a:lnTo>
                  <a:lnTo>
                    <a:pt x="2194" y="480"/>
                  </a:lnTo>
                  <a:lnTo>
                    <a:pt x="2196" y="474"/>
                  </a:lnTo>
                  <a:lnTo>
                    <a:pt x="2199" y="471"/>
                  </a:lnTo>
                  <a:lnTo>
                    <a:pt x="2203" y="469"/>
                  </a:lnTo>
                  <a:lnTo>
                    <a:pt x="2210" y="468"/>
                  </a:lnTo>
                  <a:lnTo>
                    <a:pt x="2212" y="465"/>
                  </a:lnTo>
                  <a:lnTo>
                    <a:pt x="2215" y="461"/>
                  </a:lnTo>
                  <a:lnTo>
                    <a:pt x="2216" y="453"/>
                  </a:lnTo>
                  <a:lnTo>
                    <a:pt x="2209" y="440"/>
                  </a:lnTo>
                  <a:lnTo>
                    <a:pt x="2204" y="437"/>
                  </a:lnTo>
                  <a:lnTo>
                    <a:pt x="2200" y="427"/>
                  </a:lnTo>
                  <a:lnTo>
                    <a:pt x="2196" y="423"/>
                  </a:lnTo>
                  <a:lnTo>
                    <a:pt x="2191" y="423"/>
                  </a:lnTo>
                  <a:lnTo>
                    <a:pt x="2188" y="427"/>
                  </a:lnTo>
                  <a:lnTo>
                    <a:pt x="2186" y="432"/>
                  </a:lnTo>
                  <a:lnTo>
                    <a:pt x="2185" y="444"/>
                  </a:lnTo>
                  <a:lnTo>
                    <a:pt x="2182" y="450"/>
                  </a:lnTo>
                  <a:lnTo>
                    <a:pt x="2179" y="452"/>
                  </a:lnTo>
                  <a:lnTo>
                    <a:pt x="2176" y="452"/>
                  </a:lnTo>
                  <a:lnTo>
                    <a:pt x="2173" y="450"/>
                  </a:lnTo>
                  <a:lnTo>
                    <a:pt x="2163" y="443"/>
                  </a:lnTo>
                  <a:lnTo>
                    <a:pt x="2160" y="441"/>
                  </a:lnTo>
                  <a:lnTo>
                    <a:pt x="2156" y="441"/>
                  </a:lnTo>
                  <a:lnTo>
                    <a:pt x="2150" y="445"/>
                  </a:lnTo>
                  <a:lnTo>
                    <a:pt x="2146" y="446"/>
                  </a:lnTo>
                  <a:lnTo>
                    <a:pt x="2142" y="444"/>
                  </a:lnTo>
                  <a:lnTo>
                    <a:pt x="2137" y="434"/>
                  </a:lnTo>
                  <a:lnTo>
                    <a:pt x="2134" y="429"/>
                  </a:lnTo>
                  <a:lnTo>
                    <a:pt x="2131" y="428"/>
                  </a:lnTo>
                  <a:lnTo>
                    <a:pt x="2127" y="428"/>
                  </a:lnTo>
                  <a:lnTo>
                    <a:pt x="2124" y="435"/>
                  </a:lnTo>
                  <a:lnTo>
                    <a:pt x="2120" y="437"/>
                  </a:lnTo>
                  <a:lnTo>
                    <a:pt x="2113" y="432"/>
                  </a:lnTo>
                  <a:lnTo>
                    <a:pt x="2109" y="430"/>
                  </a:lnTo>
                  <a:lnTo>
                    <a:pt x="2106" y="432"/>
                  </a:lnTo>
                  <a:lnTo>
                    <a:pt x="2104" y="439"/>
                  </a:lnTo>
                  <a:lnTo>
                    <a:pt x="2102" y="444"/>
                  </a:lnTo>
                  <a:lnTo>
                    <a:pt x="2098" y="446"/>
                  </a:lnTo>
                  <a:lnTo>
                    <a:pt x="2091" y="449"/>
                  </a:lnTo>
                  <a:lnTo>
                    <a:pt x="2080" y="453"/>
                  </a:lnTo>
                  <a:lnTo>
                    <a:pt x="2073" y="455"/>
                  </a:lnTo>
                  <a:lnTo>
                    <a:pt x="2070" y="452"/>
                  </a:lnTo>
                  <a:lnTo>
                    <a:pt x="2064" y="450"/>
                  </a:lnTo>
                  <a:lnTo>
                    <a:pt x="2064" y="443"/>
                  </a:lnTo>
                  <a:lnTo>
                    <a:pt x="2062" y="416"/>
                  </a:lnTo>
                  <a:lnTo>
                    <a:pt x="2062" y="411"/>
                  </a:lnTo>
                  <a:lnTo>
                    <a:pt x="2060" y="404"/>
                  </a:lnTo>
                  <a:lnTo>
                    <a:pt x="2056" y="400"/>
                  </a:lnTo>
                  <a:lnTo>
                    <a:pt x="2046" y="392"/>
                  </a:lnTo>
                  <a:lnTo>
                    <a:pt x="2043" y="388"/>
                  </a:lnTo>
                  <a:lnTo>
                    <a:pt x="2041" y="382"/>
                  </a:lnTo>
                  <a:lnTo>
                    <a:pt x="2040" y="379"/>
                  </a:lnTo>
                  <a:lnTo>
                    <a:pt x="2042" y="370"/>
                  </a:lnTo>
                  <a:lnTo>
                    <a:pt x="2040" y="369"/>
                  </a:lnTo>
                  <a:lnTo>
                    <a:pt x="2036" y="366"/>
                  </a:lnTo>
                  <a:lnTo>
                    <a:pt x="2034" y="362"/>
                  </a:lnTo>
                  <a:lnTo>
                    <a:pt x="2034" y="361"/>
                  </a:lnTo>
                  <a:lnTo>
                    <a:pt x="2036" y="356"/>
                  </a:lnTo>
                  <a:lnTo>
                    <a:pt x="2035" y="348"/>
                  </a:lnTo>
                  <a:lnTo>
                    <a:pt x="2033" y="345"/>
                  </a:lnTo>
                  <a:lnTo>
                    <a:pt x="2034" y="344"/>
                  </a:lnTo>
                  <a:lnTo>
                    <a:pt x="2035" y="340"/>
                  </a:lnTo>
                  <a:lnTo>
                    <a:pt x="2037" y="339"/>
                  </a:lnTo>
                  <a:lnTo>
                    <a:pt x="2039" y="336"/>
                  </a:lnTo>
                  <a:lnTo>
                    <a:pt x="2039" y="331"/>
                  </a:lnTo>
                  <a:lnTo>
                    <a:pt x="2029" y="331"/>
                  </a:lnTo>
                  <a:lnTo>
                    <a:pt x="2030" y="328"/>
                  </a:lnTo>
                  <a:lnTo>
                    <a:pt x="2029" y="326"/>
                  </a:lnTo>
                  <a:lnTo>
                    <a:pt x="2029" y="324"/>
                  </a:lnTo>
                  <a:lnTo>
                    <a:pt x="2029" y="321"/>
                  </a:lnTo>
                  <a:lnTo>
                    <a:pt x="2030" y="318"/>
                  </a:lnTo>
                  <a:lnTo>
                    <a:pt x="2031" y="318"/>
                  </a:lnTo>
                  <a:lnTo>
                    <a:pt x="2034" y="318"/>
                  </a:lnTo>
                  <a:lnTo>
                    <a:pt x="2034" y="315"/>
                  </a:lnTo>
                  <a:lnTo>
                    <a:pt x="2035" y="313"/>
                  </a:lnTo>
                  <a:lnTo>
                    <a:pt x="2036" y="313"/>
                  </a:lnTo>
                  <a:lnTo>
                    <a:pt x="2040" y="311"/>
                  </a:lnTo>
                  <a:lnTo>
                    <a:pt x="2049" y="311"/>
                  </a:lnTo>
                  <a:lnTo>
                    <a:pt x="2060" y="311"/>
                  </a:lnTo>
                  <a:lnTo>
                    <a:pt x="2066" y="297"/>
                  </a:lnTo>
                  <a:lnTo>
                    <a:pt x="2068" y="293"/>
                  </a:lnTo>
                  <a:lnTo>
                    <a:pt x="2073" y="287"/>
                  </a:lnTo>
                  <a:lnTo>
                    <a:pt x="2076" y="283"/>
                  </a:lnTo>
                  <a:lnTo>
                    <a:pt x="2077" y="277"/>
                  </a:lnTo>
                  <a:lnTo>
                    <a:pt x="2076" y="273"/>
                  </a:lnTo>
                  <a:lnTo>
                    <a:pt x="2074" y="268"/>
                  </a:lnTo>
                  <a:lnTo>
                    <a:pt x="2070" y="265"/>
                  </a:lnTo>
                  <a:lnTo>
                    <a:pt x="2064" y="259"/>
                  </a:lnTo>
                  <a:lnTo>
                    <a:pt x="2070" y="244"/>
                  </a:lnTo>
                  <a:lnTo>
                    <a:pt x="2070" y="242"/>
                  </a:lnTo>
                  <a:lnTo>
                    <a:pt x="2068" y="241"/>
                  </a:lnTo>
                  <a:lnTo>
                    <a:pt x="2061" y="237"/>
                  </a:lnTo>
                  <a:lnTo>
                    <a:pt x="2058" y="236"/>
                  </a:lnTo>
                  <a:lnTo>
                    <a:pt x="2059" y="233"/>
                  </a:lnTo>
                  <a:lnTo>
                    <a:pt x="2058" y="232"/>
                  </a:lnTo>
                  <a:lnTo>
                    <a:pt x="2054" y="220"/>
                  </a:lnTo>
                  <a:lnTo>
                    <a:pt x="2050" y="218"/>
                  </a:lnTo>
                  <a:lnTo>
                    <a:pt x="2043" y="215"/>
                  </a:lnTo>
                  <a:lnTo>
                    <a:pt x="2039" y="214"/>
                  </a:lnTo>
                  <a:lnTo>
                    <a:pt x="2033" y="213"/>
                  </a:lnTo>
                  <a:lnTo>
                    <a:pt x="2027" y="213"/>
                  </a:lnTo>
                  <a:lnTo>
                    <a:pt x="2025" y="212"/>
                  </a:lnTo>
                  <a:lnTo>
                    <a:pt x="2025" y="211"/>
                  </a:lnTo>
                  <a:lnTo>
                    <a:pt x="2025" y="207"/>
                  </a:lnTo>
                  <a:lnTo>
                    <a:pt x="2025" y="205"/>
                  </a:lnTo>
                  <a:lnTo>
                    <a:pt x="2024" y="201"/>
                  </a:lnTo>
                  <a:lnTo>
                    <a:pt x="2023" y="197"/>
                  </a:lnTo>
                  <a:lnTo>
                    <a:pt x="2025" y="194"/>
                  </a:lnTo>
                  <a:lnTo>
                    <a:pt x="2017" y="191"/>
                  </a:lnTo>
                  <a:lnTo>
                    <a:pt x="2012" y="189"/>
                  </a:lnTo>
                  <a:lnTo>
                    <a:pt x="2010" y="186"/>
                  </a:lnTo>
                  <a:lnTo>
                    <a:pt x="2007" y="183"/>
                  </a:lnTo>
                  <a:lnTo>
                    <a:pt x="2001" y="180"/>
                  </a:lnTo>
                  <a:lnTo>
                    <a:pt x="1998" y="179"/>
                  </a:lnTo>
                  <a:lnTo>
                    <a:pt x="1989" y="173"/>
                  </a:lnTo>
                  <a:lnTo>
                    <a:pt x="1977" y="167"/>
                  </a:lnTo>
                  <a:lnTo>
                    <a:pt x="1965" y="164"/>
                  </a:lnTo>
                  <a:lnTo>
                    <a:pt x="1959" y="162"/>
                  </a:lnTo>
                  <a:lnTo>
                    <a:pt x="1953" y="164"/>
                  </a:lnTo>
                  <a:lnTo>
                    <a:pt x="1947" y="165"/>
                  </a:lnTo>
                  <a:lnTo>
                    <a:pt x="1941" y="166"/>
                  </a:lnTo>
                  <a:lnTo>
                    <a:pt x="1927" y="162"/>
                  </a:lnTo>
                  <a:lnTo>
                    <a:pt x="1915" y="160"/>
                  </a:lnTo>
                  <a:lnTo>
                    <a:pt x="1903" y="154"/>
                  </a:lnTo>
                  <a:lnTo>
                    <a:pt x="1899" y="153"/>
                  </a:lnTo>
                  <a:lnTo>
                    <a:pt x="1891" y="150"/>
                  </a:lnTo>
                  <a:lnTo>
                    <a:pt x="1881" y="152"/>
                  </a:lnTo>
                  <a:lnTo>
                    <a:pt x="1877" y="150"/>
                  </a:lnTo>
                  <a:lnTo>
                    <a:pt x="1874" y="149"/>
                  </a:lnTo>
                  <a:lnTo>
                    <a:pt x="1855" y="152"/>
                  </a:lnTo>
                  <a:lnTo>
                    <a:pt x="1847" y="155"/>
                  </a:lnTo>
                  <a:lnTo>
                    <a:pt x="1826" y="158"/>
                  </a:lnTo>
                  <a:lnTo>
                    <a:pt x="1824" y="158"/>
                  </a:lnTo>
                  <a:lnTo>
                    <a:pt x="1824" y="159"/>
                  </a:lnTo>
                  <a:lnTo>
                    <a:pt x="1824" y="160"/>
                  </a:lnTo>
                  <a:lnTo>
                    <a:pt x="1824" y="161"/>
                  </a:lnTo>
                  <a:lnTo>
                    <a:pt x="1823" y="162"/>
                  </a:lnTo>
                  <a:lnTo>
                    <a:pt x="1821" y="162"/>
                  </a:lnTo>
                  <a:lnTo>
                    <a:pt x="1818" y="162"/>
                  </a:lnTo>
                  <a:lnTo>
                    <a:pt x="1814" y="162"/>
                  </a:lnTo>
                  <a:lnTo>
                    <a:pt x="1813" y="164"/>
                  </a:lnTo>
                  <a:lnTo>
                    <a:pt x="1812" y="168"/>
                  </a:lnTo>
                  <a:lnTo>
                    <a:pt x="1810" y="176"/>
                  </a:lnTo>
                  <a:lnTo>
                    <a:pt x="1807" y="176"/>
                  </a:lnTo>
                  <a:lnTo>
                    <a:pt x="1808" y="170"/>
                  </a:lnTo>
                  <a:lnTo>
                    <a:pt x="1800" y="172"/>
                  </a:lnTo>
                  <a:lnTo>
                    <a:pt x="1801" y="173"/>
                  </a:lnTo>
                  <a:lnTo>
                    <a:pt x="1793" y="177"/>
                  </a:lnTo>
                  <a:lnTo>
                    <a:pt x="1792" y="183"/>
                  </a:lnTo>
                  <a:lnTo>
                    <a:pt x="1787" y="201"/>
                  </a:lnTo>
                  <a:lnTo>
                    <a:pt x="1789" y="211"/>
                  </a:lnTo>
                  <a:lnTo>
                    <a:pt x="1792" y="214"/>
                  </a:lnTo>
                  <a:lnTo>
                    <a:pt x="1795" y="214"/>
                  </a:lnTo>
                  <a:lnTo>
                    <a:pt x="1794" y="219"/>
                  </a:lnTo>
                  <a:lnTo>
                    <a:pt x="1793" y="242"/>
                  </a:lnTo>
                  <a:lnTo>
                    <a:pt x="1794" y="250"/>
                  </a:lnTo>
                  <a:lnTo>
                    <a:pt x="1790" y="260"/>
                  </a:lnTo>
                  <a:lnTo>
                    <a:pt x="1789" y="259"/>
                  </a:lnTo>
                  <a:lnTo>
                    <a:pt x="1784" y="253"/>
                  </a:lnTo>
                  <a:lnTo>
                    <a:pt x="1782" y="249"/>
                  </a:lnTo>
                  <a:lnTo>
                    <a:pt x="1780" y="248"/>
                  </a:lnTo>
                  <a:lnTo>
                    <a:pt x="1776" y="248"/>
                  </a:lnTo>
                  <a:lnTo>
                    <a:pt x="1774" y="247"/>
                  </a:lnTo>
                  <a:lnTo>
                    <a:pt x="1769" y="250"/>
                  </a:lnTo>
                  <a:lnTo>
                    <a:pt x="1762" y="256"/>
                  </a:lnTo>
                  <a:lnTo>
                    <a:pt x="1758" y="257"/>
                  </a:lnTo>
                  <a:lnTo>
                    <a:pt x="1747" y="262"/>
                  </a:lnTo>
                  <a:lnTo>
                    <a:pt x="1729" y="265"/>
                  </a:lnTo>
                  <a:lnTo>
                    <a:pt x="1716" y="254"/>
                  </a:lnTo>
                  <a:lnTo>
                    <a:pt x="1712" y="254"/>
                  </a:lnTo>
                  <a:lnTo>
                    <a:pt x="1706" y="255"/>
                  </a:lnTo>
                  <a:lnTo>
                    <a:pt x="1702" y="257"/>
                  </a:lnTo>
                  <a:lnTo>
                    <a:pt x="1697" y="262"/>
                  </a:lnTo>
                  <a:lnTo>
                    <a:pt x="1694" y="261"/>
                  </a:lnTo>
                  <a:lnTo>
                    <a:pt x="1682" y="268"/>
                  </a:lnTo>
                  <a:lnTo>
                    <a:pt x="1685" y="275"/>
                  </a:lnTo>
                  <a:lnTo>
                    <a:pt x="1687" y="285"/>
                  </a:lnTo>
                  <a:lnTo>
                    <a:pt x="1679" y="286"/>
                  </a:lnTo>
                  <a:lnTo>
                    <a:pt x="1680" y="290"/>
                  </a:lnTo>
                  <a:lnTo>
                    <a:pt x="1680" y="295"/>
                  </a:lnTo>
                  <a:lnTo>
                    <a:pt x="1676" y="296"/>
                  </a:lnTo>
                  <a:lnTo>
                    <a:pt x="1668" y="280"/>
                  </a:lnTo>
                  <a:lnTo>
                    <a:pt x="1657" y="284"/>
                  </a:lnTo>
                  <a:lnTo>
                    <a:pt x="1650" y="286"/>
                  </a:lnTo>
                  <a:lnTo>
                    <a:pt x="1648" y="283"/>
                  </a:lnTo>
                  <a:lnTo>
                    <a:pt x="1644" y="286"/>
                  </a:lnTo>
                  <a:lnTo>
                    <a:pt x="1643" y="290"/>
                  </a:lnTo>
                  <a:lnTo>
                    <a:pt x="1640" y="291"/>
                  </a:lnTo>
                  <a:lnTo>
                    <a:pt x="1633" y="292"/>
                  </a:lnTo>
                  <a:lnTo>
                    <a:pt x="1625" y="292"/>
                  </a:lnTo>
                  <a:lnTo>
                    <a:pt x="1621" y="292"/>
                  </a:lnTo>
                  <a:lnTo>
                    <a:pt x="1620" y="296"/>
                  </a:lnTo>
                  <a:lnTo>
                    <a:pt x="1619" y="298"/>
                  </a:lnTo>
                  <a:lnTo>
                    <a:pt x="1618" y="298"/>
                  </a:lnTo>
                  <a:lnTo>
                    <a:pt x="1615" y="295"/>
                  </a:lnTo>
                  <a:lnTo>
                    <a:pt x="1613" y="299"/>
                  </a:lnTo>
                  <a:lnTo>
                    <a:pt x="1606" y="298"/>
                  </a:lnTo>
                  <a:lnTo>
                    <a:pt x="1604" y="291"/>
                  </a:lnTo>
                  <a:lnTo>
                    <a:pt x="1595" y="291"/>
                  </a:lnTo>
                  <a:lnTo>
                    <a:pt x="1590" y="292"/>
                  </a:lnTo>
                  <a:lnTo>
                    <a:pt x="1585" y="292"/>
                  </a:lnTo>
                  <a:lnTo>
                    <a:pt x="1584" y="291"/>
                  </a:lnTo>
                  <a:lnTo>
                    <a:pt x="1578" y="290"/>
                  </a:lnTo>
                  <a:lnTo>
                    <a:pt x="1571" y="284"/>
                  </a:lnTo>
                  <a:lnTo>
                    <a:pt x="1564" y="275"/>
                  </a:lnTo>
                  <a:lnTo>
                    <a:pt x="1561" y="269"/>
                  </a:lnTo>
                  <a:lnTo>
                    <a:pt x="1559" y="267"/>
                  </a:lnTo>
                  <a:lnTo>
                    <a:pt x="1553" y="259"/>
                  </a:lnTo>
                  <a:lnTo>
                    <a:pt x="1547" y="256"/>
                  </a:lnTo>
                  <a:lnTo>
                    <a:pt x="1541" y="257"/>
                  </a:lnTo>
                  <a:lnTo>
                    <a:pt x="1530" y="259"/>
                  </a:lnTo>
                  <a:lnTo>
                    <a:pt x="1524" y="257"/>
                  </a:lnTo>
                  <a:lnTo>
                    <a:pt x="1515" y="261"/>
                  </a:lnTo>
                  <a:lnTo>
                    <a:pt x="1503" y="247"/>
                  </a:lnTo>
                  <a:lnTo>
                    <a:pt x="1495" y="236"/>
                  </a:lnTo>
                  <a:lnTo>
                    <a:pt x="1491" y="232"/>
                  </a:lnTo>
                  <a:lnTo>
                    <a:pt x="1480" y="231"/>
                  </a:lnTo>
                  <a:lnTo>
                    <a:pt x="1475" y="226"/>
                  </a:lnTo>
                  <a:lnTo>
                    <a:pt x="1474" y="217"/>
                  </a:lnTo>
                  <a:lnTo>
                    <a:pt x="1474" y="211"/>
                  </a:lnTo>
                  <a:lnTo>
                    <a:pt x="1473" y="207"/>
                  </a:lnTo>
                  <a:lnTo>
                    <a:pt x="1465" y="203"/>
                  </a:lnTo>
                  <a:lnTo>
                    <a:pt x="1462" y="202"/>
                  </a:lnTo>
                  <a:lnTo>
                    <a:pt x="1458" y="197"/>
                  </a:lnTo>
                  <a:lnTo>
                    <a:pt x="1450" y="182"/>
                  </a:lnTo>
                  <a:lnTo>
                    <a:pt x="1453" y="172"/>
                  </a:lnTo>
                  <a:lnTo>
                    <a:pt x="1449" y="170"/>
                  </a:lnTo>
                  <a:lnTo>
                    <a:pt x="1445" y="170"/>
                  </a:lnTo>
                  <a:lnTo>
                    <a:pt x="1433" y="176"/>
                  </a:lnTo>
                  <a:lnTo>
                    <a:pt x="1428" y="177"/>
                  </a:lnTo>
                  <a:lnTo>
                    <a:pt x="1425" y="177"/>
                  </a:lnTo>
                  <a:lnTo>
                    <a:pt x="1423" y="176"/>
                  </a:lnTo>
                  <a:lnTo>
                    <a:pt x="1423" y="170"/>
                  </a:lnTo>
                  <a:lnTo>
                    <a:pt x="1422" y="167"/>
                  </a:lnTo>
                  <a:lnTo>
                    <a:pt x="1398" y="168"/>
                  </a:lnTo>
                  <a:lnTo>
                    <a:pt x="1374" y="171"/>
                  </a:lnTo>
                  <a:lnTo>
                    <a:pt x="1375" y="165"/>
                  </a:lnTo>
                  <a:lnTo>
                    <a:pt x="1368" y="160"/>
                  </a:lnTo>
                  <a:lnTo>
                    <a:pt x="1360" y="160"/>
                  </a:lnTo>
                  <a:lnTo>
                    <a:pt x="1353" y="161"/>
                  </a:lnTo>
                  <a:lnTo>
                    <a:pt x="1350" y="160"/>
                  </a:lnTo>
                  <a:lnTo>
                    <a:pt x="1348" y="158"/>
                  </a:lnTo>
                  <a:lnTo>
                    <a:pt x="1348" y="154"/>
                  </a:lnTo>
                  <a:lnTo>
                    <a:pt x="1350" y="150"/>
                  </a:lnTo>
                  <a:lnTo>
                    <a:pt x="1349" y="146"/>
                  </a:lnTo>
                  <a:lnTo>
                    <a:pt x="1347" y="141"/>
                  </a:lnTo>
                  <a:lnTo>
                    <a:pt x="1347" y="137"/>
                  </a:lnTo>
                  <a:lnTo>
                    <a:pt x="1349" y="132"/>
                  </a:lnTo>
                  <a:lnTo>
                    <a:pt x="1353" y="130"/>
                  </a:lnTo>
                  <a:lnTo>
                    <a:pt x="1356" y="129"/>
                  </a:lnTo>
                  <a:lnTo>
                    <a:pt x="1359" y="128"/>
                  </a:lnTo>
                  <a:lnTo>
                    <a:pt x="1359" y="125"/>
                  </a:lnTo>
                  <a:lnTo>
                    <a:pt x="1355" y="122"/>
                  </a:lnTo>
                  <a:lnTo>
                    <a:pt x="1355" y="118"/>
                  </a:lnTo>
                  <a:lnTo>
                    <a:pt x="1357" y="114"/>
                  </a:lnTo>
                  <a:lnTo>
                    <a:pt x="1362" y="114"/>
                  </a:lnTo>
                  <a:lnTo>
                    <a:pt x="1365" y="113"/>
                  </a:lnTo>
                  <a:lnTo>
                    <a:pt x="1363" y="108"/>
                  </a:lnTo>
                  <a:lnTo>
                    <a:pt x="1365" y="105"/>
                  </a:lnTo>
                  <a:lnTo>
                    <a:pt x="1367" y="100"/>
                  </a:lnTo>
                  <a:lnTo>
                    <a:pt x="1366" y="92"/>
                  </a:lnTo>
                  <a:lnTo>
                    <a:pt x="1360" y="89"/>
                  </a:lnTo>
                  <a:lnTo>
                    <a:pt x="1349" y="82"/>
                  </a:lnTo>
                  <a:lnTo>
                    <a:pt x="1343" y="75"/>
                  </a:lnTo>
                  <a:lnTo>
                    <a:pt x="1341" y="67"/>
                  </a:lnTo>
                  <a:lnTo>
                    <a:pt x="1340" y="61"/>
                  </a:lnTo>
                  <a:lnTo>
                    <a:pt x="1340" y="48"/>
                  </a:lnTo>
                  <a:lnTo>
                    <a:pt x="1337" y="43"/>
                  </a:lnTo>
                  <a:lnTo>
                    <a:pt x="1334" y="42"/>
                  </a:lnTo>
                  <a:lnTo>
                    <a:pt x="1330" y="41"/>
                  </a:lnTo>
                  <a:lnTo>
                    <a:pt x="1320" y="45"/>
                  </a:lnTo>
                  <a:lnTo>
                    <a:pt x="1318" y="46"/>
                  </a:lnTo>
                  <a:lnTo>
                    <a:pt x="1310" y="43"/>
                  </a:lnTo>
                  <a:lnTo>
                    <a:pt x="1295" y="36"/>
                  </a:lnTo>
                  <a:lnTo>
                    <a:pt x="1289" y="29"/>
                  </a:lnTo>
                  <a:lnTo>
                    <a:pt x="1288" y="23"/>
                  </a:lnTo>
                  <a:lnTo>
                    <a:pt x="1282" y="21"/>
                  </a:lnTo>
                  <a:lnTo>
                    <a:pt x="1272" y="21"/>
                  </a:lnTo>
                  <a:lnTo>
                    <a:pt x="1272" y="12"/>
                  </a:lnTo>
                  <a:lnTo>
                    <a:pt x="1257" y="11"/>
                  </a:lnTo>
                  <a:lnTo>
                    <a:pt x="1223" y="5"/>
                  </a:lnTo>
                  <a:lnTo>
                    <a:pt x="1212" y="4"/>
                  </a:lnTo>
                  <a:lnTo>
                    <a:pt x="1202" y="5"/>
                  </a:lnTo>
                  <a:lnTo>
                    <a:pt x="1187" y="7"/>
                  </a:lnTo>
                  <a:lnTo>
                    <a:pt x="1179" y="16"/>
                  </a:lnTo>
                  <a:lnTo>
                    <a:pt x="1176" y="21"/>
                  </a:lnTo>
                  <a:lnTo>
                    <a:pt x="1168" y="25"/>
                  </a:lnTo>
                  <a:lnTo>
                    <a:pt x="1158" y="33"/>
                  </a:lnTo>
                  <a:lnTo>
                    <a:pt x="1154" y="37"/>
                  </a:lnTo>
                  <a:lnTo>
                    <a:pt x="1149" y="52"/>
                  </a:lnTo>
                  <a:lnTo>
                    <a:pt x="1146" y="65"/>
                  </a:lnTo>
                  <a:lnTo>
                    <a:pt x="1148" y="80"/>
                  </a:lnTo>
                  <a:lnTo>
                    <a:pt x="1146" y="84"/>
                  </a:lnTo>
                  <a:lnTo>
                    <a:pt x="1144" y="94"/>
                  </a:lnTo>
                  <a:lnTo>
                    <a:pt x="1126" y="111"/>
                  </a:lnTo>
                  <a:lnTo>
                    <a:pt x="1120" y="120"/>
                  </a:lnTo>
                  <a:lnTo>
                    <a:pt x="1114" y="130"/>
                  </a:lnTo>
                  <a:lnTo>
                    <a:pt x="1108" y="136"/>
                  </a:lnTo>
                  <a:lnTo>
                    <a:pt x="1095" y="140"/>
                  </a:lnTo>
                  <a:lnTo>
                    <a:pt x="1087" y="143"/>
                  </a:lnTo>
                  <a:lnTo>
                    <a:pt x="1083" y="147"/>
                  </a:lnTo>
                  <a:lnTo>
                    <a:pt x="1083" y="152"/>
                  </a:lnTo>
                  <a:lnTo>
                    <a:pt x="1089" y="174"/>
                  </a:lnTo>
                  <a:lnTo>
                    <a:pt x="1085" y="173"/>
                  </a:lnTo>
                  <a:lnTo>
                    <a:pt x="1082" y="174"/>
                  </a:lnTo>
                  <a:lnTo>
                    <a:pt x="1079" y="177"/>
                  </a:lnTo>
                  <a:lnTo>
                    <a:pt x="1075" y="178"/>
                  </a:lnTo>
                  <a:lnTo>
                    <a:pt x="1072" y="177"/>
                  </a:lnTo>
                  <a:lnTo>
                    <a:pt x="1070" y="176"/>
                  </a:lnTo>
                  <a:lnTo>
                    <a:pt x="1069" y="173"/>
                  </a:lnTo>
                  <a:lnTo>
                    <a:pt x="1065" y="162"/>
                  </a:lnTo>
                  <a:lnTo>
                    <a:pt x="1057" y="155"/>
                  </a:lnTo>
                  <a:lnTo>
                    <a:pt x="1054" y="147"/>
                  </a:lnTo>
                  <a:lnTo>
                    <a:pt x="1045" y="143"/>
                  </a:lnTo>
                  <a:lnTo>
                    <a:pt x="1042" y="142"/>
                  </a:lnTo>
                  <a:lnTo>
                    <a:pt x="1040" y="140"/>
                  </a:lnTo>
                  <a:lnTo>
                    <a:pt x="1034" y="135"/>
                  </a:lnTo>
                  <a:lnTo>
                    <a:pt x="1035" y="128"/>
                  </a:lnTo>
                  <a:lnTo>
                    <a:pt x="1033" y="123"/>
                  </a:lnTo>
                  <a:lnTo>
                    <a:pt x="1031" y="116"/>
                  </a:lnTo>
                  <a:lnTo>
                    <a:pt x="1025" y="110"/>
                  </a:lnTo>
                  <a:lnTo>
                    <a:pt x="1022" y="110"/>
                  </a:lnTo>
                  <a:lnTo>
                    <a:pt x="1019" y="108"/>
                  </a:lnTo>
                  <a:lnTo>
                    <a:pt x="1017" y="107"/>
                  </a:lnTo>
                  <a:lnTo>
                    <a:pt x="1013" y="107"/>
                  </a:lnTo>
                  <a:lnTo>
                    <a:pt x="1004" y="110"/>
                  </a:lnTo>
                  <a:lnTo>
                    <a:pt x="999" y="113"/>
                  </a:lnTo>
                  <a:lnTo>
                    <a:pt x="997" y="113"/>
                  </a:lnTo>
                  <a:lnTo>
                    <a:pt x="993" y="114"/>
                  </a:lnTo>
                  <a:lnTo>
                    <a:pt x="993" y="117"/>
                  </a:lnTo>
                  <a:lnTo>
                    <a:pt x="993" y="118"/>
                  </a:lnTo>
                  <a:lnTo>
                    <a:pt x="988" y="119"/>
                  </a:lnTo>
                  <a:lnTo>
                    <a:pt x="987" y="118"/>
                  </a:lnTo>
                  <a:lnTo>
                    <a:pt x="986" y="117"/>
                  </a:lnTo>
                  <a:lnTo>
                    <a:pt x="986" y="108"/>
                  </a:lnTo>
                  <a:lnTo>
                    <a:pt x="986" y="92"/>
                  </a:lnTo>
                  <a:lnTo>
                    <a:pt x="988" y="72"/>
                  </a:lnTo>
                  <a:lnTo>
                    <a:pt x="995" y="45"/>
                  </a:lnTo>
                  <a:lnTo>
                    <a:pt x="991" y="45"/>
                  </a:lnTo>
                  <a:lnTo>
                    <a:pt x="983" y="52"/>
                  </a:lnTo>
                  <a:lnTo>
                    <a:pt x="970" y="54"/>
                  </a:lnTo>
                  <a:lnTo>
                    <a:pt x="965" y="53"/>
                  </a:lnTo>
                  <a:lnTo>
                    <a:pt x="962" y="54"/>
                  </a:lnTo>
                  <a:lnTo>
                    <a:pt x="959" y="54"/>
                  </a:lnTo>
                  <a:lnTo>
                    <a:pt x="961" y="52"/>
                  </a:lnTo>
                  <a:lnTo>
                    <a:pt x="961" y="51"/>
                  </a:lnTo>
                  <a:lnTo>
                    <a:pt x="959" y="47"/>
                  </a:lnTo>
                  <a:lnTo>
                    <a:pt x="953" y="47"/>
                  </a:lnTo>
                  <a:lnTo>
                    <a:pt x="949" y="47"/>
                  </a:lnTo>
                  <a:lnTo>
                    <a:pt x="946" y="48"/>
                  </a:lnTo>
                  <a:lnTo>
                    <a:pt x="937" y="45"/>
                  </a:lnTo>
                  <a:lnTo>
                    <a:pt x="934" y="47"/>
                  </a:lnTo>
                  <a:lnTo>
                    <a:pt x="928" y="45"/>
                  </a:lnTo>
                  <a:lnTo>
                    <a:pt x="927" y="41"/>
                  </a:lnTo>
                  <a:lnTo>
                    <a:pt x="920" y="40"/>
                  </a:lnTo>
                  <a:lnTo>
                    <a:pt x="917" y="39"/>
                  </a:lnTo>
                  <a:lnTo>
                    <a:pt x="911" y="30"/>
                  </a:lnTo>
                  <a:lnTo>
                    <a:pt x="910" y="27"/>
                  </a:lnTo>
                  <a:lnTo>
                    <a:pt x="904" y="28"/>
                  </a:lnTo>
                  <a:lnTo>
                    <a:pt x="898" y="28"/>
                  </a:lnTo>
                  <a:lnTo>
                    <a:pt x="891" y="27"/>
                  </a:lnTo>
                  <a:lnTo>
                    <a:pt x="888" y="30"/>
                  </a:lnTo>
                  <a:lnTo>
                    <a:pt x="883" y="27"/>
                  </a:lnTo>
                  <a:lnTo>
                    <a:pt x="884" y="22"/>
                  </a:lnTo>
                  <a:lnTo>
                    <a:pt x="884" y="16"/>
                  </a:lnTo>
                  <a:lnTo>
                    <a:pt x="884" y="10"/>
                  </a:lnTo>
                  <a:lnTo>
                    <a:pt x="880" y="0"/>
                  </a:lnTo>
                  <a:lnTo>
                    <a:pt x="871" y="3"/>
                  </a:lnTo>
                  <a:lnTo>
                    <a:pt x="867" y="3"/>
                  </a:lnTo>
                  <a:lnTo>
                    <a:pt x="861" y="5"/>
                  </a:lnTo>
                  <a:lnTo>
                    <a:pt x="860" y="0"/>
                  </a:lnTo>
                  <a:lnTo>
                    <a:pt x="856" y="3"/>
                  </a:lnTo>
                  <a:lnTo>
                    <a:pt x="853" y="5"/>
                  </a:lnTo>
                  <a:lnTo>
                    <a:pt x="850" y="3"/>
                  </a:lnTo>
                  <a:lnTo>
                    <a:pt x="848" y="3"/>
                  </a:lnTo>
                  <a:lnTo>
                    <a:pt x="847" y="3"/>
                  </a:lnTo>
                  <a:lnTo>
                    <a:pt x="844" y="5"/>
                  </a:lnTo>
                  <a:lnTo>
                    <a:pt x="841" y="7"/>
                  </a:lnTo>
                  <a:lnTo>
                    <a:pt x="836" y="12"/>
                  </a:lnTo>
                  <a:lnTo>
                    <a:pt x="832" y="17"/>
                  </a:lnTo>
                  <a:lnTo>
                    <a:pt x="832" y="19"/>
                  </a:lnTo>
                  <a:lnTo>
                    <a:pt x="834" y="23"/>
                  </a:lnTo>
                  <a:lnTo>
                    <a:pt x="837" y="29"/>
                  </a:lnTo>
                  <a:lnTo>
                    <a:pt x="842" y="33"/>
                  </a:lnTo>
                  <a:lnTo>
                    <a:pt x="846" y="35"/>
                  </a:lnTo>
                  <a:lnTo>
                    <a:pt x="855" y="36"/>
                  </a:lnTo>
                  <a:lnTo>
                    <a:pt x="859" y="34"/>
                  </a:lnTo>
                  <a:lnTo>
                    <a:pt x="860" y="31"/>
                  </a:lnTo>
                  <a:lnTo>
                    <a:pt x="864" y="33"/>
                  </a:lnTo>
                  <a:lnTo>
                    <a:pt x="865" y="36"/>
                  </a:lnTo>
                  <a:lnTo>
                    <a:pt x="864" y="41"/>
                  </a:lnTo>
                  <a:lnTo>
                    <a:pt x="859" y="45"/>
                  </a:lnTo>
                  <a:lnTo>
                    <a:pt x="852" y="47"/>
                  </a:lnTo>
                  <a:lnTo>
                    <a:pt x="844" y="42"/>
                  </a:lnTo>
                  <a:lnTo>
                    <a:pt x="841" y="48"/>
                  </a:lnTo>
                  <a:lnTo>
                    <a:pt x="840" y="49"/>
                  </a:lnTo>
                  <a:lnTo>
                    <a:pt x="836" y="49"/>
                  </a:lnTo>
                  <a:lnTo>
                    <a:pt x="838" y="58"/>
                  </a:lnTo>
                  <a:lnTo>
                    <a:pt x="841" y="69"/>
                  </a:lnTo>
                  <a:lnTo>
                    <a:pt x="841" y="76"/>
                  </a:lnTo>
                  <a:lnTo>
                    <a:pt x="843" y="77"/>
                  </a:lnTo>
                  <a:lnTo>
                    <a:pt x="844" y="78"/>
                  </a:lnTo>
                  <a:lnTo>
                    <a:pt x="844" y="80"/>
                  </a:lnTo>
                  <a:lnTo>
                    <a:pt x="843" y="80"/>
                  </a:lnTo>
                  <a:lnTo>
                    <a:pt x="837" y="80"/>
                  </a:lnTo>
                  <a:lnTo>
                    <a:pt x="834" y="83"/>
                  </a:lnTo>
                  <a:lnTo>
                    <a:pt x="831" y="87"/>
                  </a:lnTo>
                  <a:lnTo>
                    <a:pt x="832" y="89"/>
                  </a:lnTo>
                  <a:lnTo>
                    <a:pt x="834" y="92"/>
                  </a:lnTo>
                  <a:lnTo>
                    <a:pt x="832" y="94"/>
                  </a:lnTo>
                  <a:lnTo>
                    <a:pt x="832" y="95"/>
                  </a:lnTo>
                  <a:lnTo>
                    <a:pt x="829" y="94"/>
                  </a:lnTo>
                  <a:lnTo>
                    <a:pt x="828" y="92"/>
                  </a:lnTo>
                  <a:lnTo>
                    <a:pt x="825" y="94"/>
                  </a:lnTo>
                  <a:lnTo>
                    <a:pt x="822" y="93"/>
                  </a:lnTo>
                  <a:lnTo>
                    <a:pt x="818" y="93"/>
                  </a:lnTo>
                  <a:lnTo>
                    <a:pt x="814" y="92"/>
                  </a:lnTo>
                  <a:lnTo>
                    <a:pt x="810" y="90"/>
                  </a:lnTo>
                  <a:lnTo>
                    <a:pt x="808" y="93"/>
                  </a:lnTo>
                  <a:lnTo>
                    <a:pt x="804" y="102"/>
                  </a:lnTo>
                  <a:lnTo>
                    <a:pt x="804" y="106"/>
                  </a:lnTo>
                  <a:lnTo>
                    <a:pt x="799" y="110"/>
                  </a:lnTo>
                  <a:lnTo>
                    <a:pt x="796" y="106"/>
                  </a:lnTo>
                  <a:lnTo>
                    <a:pt x="793" y="104"/>
                  </a:lnTo>
                  <a:lnTo>
                    <a:pt x="787" y="100"/>
                  </a:lnTo>
                  <a:lnTo>
                    <a:pt x="784" y="100"/>
                  </a:lnTo>
                  <a:lnTo>
                    <a:pt x="782" y="100"/>
                  </a:lnTo>
                  <a:lnTo>
                    <a:pt x="780" y="101"/>
                  </a:lnTo>
                  <a:lnTo>
                    <a:pt x="777" y="105"/>
                  </a:lnTo>
                  <a:lnTo>
                    <a:pt x="775" y="112"/>
                  </a:lnTo>
                  <a:lnTo>
                    <a:pt x="772" y="114"/>
                  </a:lnTo>
                  <a:lnTo>
                    <a:pt x="771" y="116"/>
                  </a:lnTo>
                  <a:lnTo>
                    <a:pt x="769" y="116"/>
                  </a:lnTo>
                  <a:lnTo>
                    <a:pt x="768" y="116"/>
                  </a:lnTo>
                  <a:lnTo>
                    <a:pt x="763" y="113"/>
                  </a:lnTo>
                  <a:lnTo>
                    <a:pt x="763" y="125"/>
                  </a:lnTo>
                  <a:lnTo>
                    <a:pt x="764" y="142"/>
                  </a:lnTo>
                  <a:lnTo>
                    <a:pt x="760" y="143"/>
                  </a:lnTo>
                  <a:lnTo>
                    <a:pt x="760" y="146"/>
                  </a:lnTo>
                  <a:lnTo>
                    <a:pt x="762" y="149"/>
                  </a:lnTo>
                  <a:lnTo>
                    <a:pt x="759" y="156"/>
                  </a:lnTo>
                  <a:lnTo>
                    <a:pt x="754" y="156"/>
                  </a:lnTo>
                  <a:lnTo>
                    <a:pt x="754" y="159"/>
                  </a:lnTo>
                  <a:lnTo>
                    <a:pt x="751" y="164"/>
                  </a:lnTo>
                  <a:lnTo>
                    <a:pt x="747" y="166"/>
                  </a:lnTo>
                  <a:lnTo>
                    <a:pt x="747" y="176"/>
                  </a:lnTo>
                  <a:lnTo>
                    <a:pt x="740" y="179"/>
                  </a:lnTo>
                  <a:lnTo>
                    <a:pt x="746" y="186"/>
                  </a:lnTo>
                  <a:lnTo>
                    <a:pt x="750" y="186"/>
                  </a:lnTo>
                  <a:lnTo>
                    <a:pt x="751" y="188"/>
                  </a:lnTo>
                  <a:lnTo>
                    <a:pt x="753" y="194"/>
                  </a:lnTo>
                  <a:lnTo>
                    <a:pt x="754" y="203"/>
                  </a:lnTo>
                  <a:lnTo>
                    <a:pt x="753" y="209"/>
                  </a:lnTo>
                  <a:lnTo>
                    <a:pt x="742" y="214"/>
                  </a:lnTo>
                  <a:lnTo>
                    <a:pt x="739" y="220"/>
                  </a:lnTo>
                  <a:lnTo>
                    <a:pt x="738" y="223"/>
                  </a:lnTo>
                  <a:lnTo>
                    <a:pt x="738" y="227"/>
                  </a:lnTo>
                  <a:lnTo>
                    <a:pt x="740" y="238"/>
                  </a:lnTo>
                  <a:lnTo>
                    <a:pt x="740" y="244"/>
                  </a:lnTo>
                  <a:lnTo>
                    <a:pt x="738" y="249"/>
                  </a:lnTo>
                  <a:lnTo>
                    <a:pt x="734" y="255"/>
                  </a:lnTo>
                  <a:lnTo>
                    <a:pt x="733" y="259"/>
                  </a:lnTo>
                  <a:lnTo>
                    <a:pt x="733" y="262"/>
                  </a:lnTo>
                  <a:lnTo>
                    <a:pt x="729" y="271"/>
                  </a:lnTo>
                  <a:lnTo>
                    <a:pt x="733" y="292"/>
                  </a:lnTo>
                  <a:lnTo>
                    <a:pt x="735" y="308"/>
                  </a:lnTo>
                  <a:lnTo>
                    <a:pt x="727" y="308"/>
                  </a:lnTo>
                  <a:lnTo>
                    <a:pt x="694" y="314"/>
                  </a:lnTo>
                  <a:lnTo>
                    <a:pt x="676" y="333"/>
                  </a:lnTo>
                  <a:lnTo>
                    <a:pt x="657" y="337"/>
                  </a:lnTo>
                  <a:lnTo>
                    <a:pt x="647" y="333"/>
                  </a:lnTo>
                  <a:lnTo>
                    <a:pt x="647" y="336"/>
                  </a:lnTo>
                  <a:lnTo>
                    <a:pt x="648" y="337"/>
                  </a:lnTo>
                  <a:lnTo>
                    <a:pt x="647" y="339"/>
                  </a:lnTo>
                  <a:lnTo>
                    <a:pt x="648" y="345"/>
                  </a:lnTo>
                  <a:lnTo>
                    <a:pt x="649" y="346"/>
                  </a:lnTo>
                  <a:lnTo>
                    <a:pt x="651" y="348"/>
                  </a:lnTo>
                  <a:lnTo>
                    <a:pt x="653" y="357"/>
                  </a:lnTo>
                  <a:lnTo>
                    <a:pt x="653" y="369"/>
                  </a:lnTo>
                  <a:lnTo>
                    <a:pt x="654" y="375"/>
                  </a:lnTo>
                  <a:lnTo>
                    <a:pt x="653" y="384"/>
                  </a:lnTo>
                  <a:lnTo>
                    <a:pt x="648" y="385"/>
                  </a:lnTo>
                  <a:lnTo>
                    <a:pt x="649" y="388"/>
                  </a:lnTo>
                  <a:lnTo>
                    <a:pt x="648" y="391"/>
                  </a:lnTo>
                  <a:lnTo>
                    <a:pt x="631" y="392"/>
                  </a:lnTo>
                  <a:lnTo>
                    <a:pt x="631" y="400"/>
                  </a:lnTo>
                  <a:lnTo>
                    <a:pt x="627" y="402"/>
                  </a:lnTo>
                  <a:lnTo>
                    <a:pt x="627" y="405"/>
                  </a:lnTo>
                  <a:lnTo>
                    <a:pt x="625" y="409"/>
                  </a:lnTo>
                  <a:lnTo>
                    <a:pt x="623" y="410"/>
                  </a:lnTo>
                  <a:lnTo>
                    <a:pt x="621" y="410"/>
                  </a:lnTo>
                  <a:lnTo>
                    <a:pt x="621" y="412"/>
                  </a:lnTo>
                  <a:lnTo>
                    <a:pt x="621" y="422"/>
                  </a:lnTo>
                  <a:lnTo>
                    <a:pt x="618" y="423"/>
                  </a:lnTo>
                  <a:lnTo>
                    <a:pt x="618" y="426"/>
                  </a:lnTo>
                  <a:lnTo>
                    <a:pt x="621" y="429"/>
                  </a:lnTo>
                  <a:lnTo>
                    <a:pt x="621" y="432"/>
                  </a:lnTo>
                  <a:lnTo>
                    <a:pt x="619" y="438"/>
                  </a:lnTo>
                  <a:lnTo>
                    <a:pt x="615" y="445"/>
                  </a:lnTo>
                  <a:lnTo>
                    <a:pt x="613" y="446"/>
                  </a:lnTo>
                  <a:lnTo>
                    <a:pt x="611" y="445"/>
                  </a:lnTo>
                  <a:lnTo>
                    <a:pt x="606" y="438"/>
                  </a:lnTo>
                  <a:lnTo>
                    <a:pt x="597" y="438"/>
                  </a:lnTo>
                  <a:lnTo>
                    <a:pt x="599" y="443"/>
                  </a:lnTo>
                  <a:lnTo>
                    <a:pt x="599" y="445"/>
                  </a:lnTo>
                  <a:lnTo>
                    <a:pt x="590" y="457"/>
                  </a:lnTo>
                  <a:lnTo>
                    <a:pt x="588" y="461"/>
                  </a:lnTo>
                  <a:lnTo>
                    <a:pt x="587" y="464"/>
                  </a:lnTo>
                  <a:lnTo>
                    <a:pt x="576" y="481"/>
                  </a:lnTo>
                  <a:lnTo>
                    <a:pt x="575" y="481"/>
                  </a:lnTo>
                  <a:lnTo>
                    <a:pt x="571" y="475"/>
                  </a:lnTo>
                  <a:lnTo>
                    <a:pt x="569" y="475"/>
                  </a:lnTo>
                  <a:lnTo>
                    <a:pt x="566" y="480"/>
                  </a:lnTo>
                  <a:lnTo>
                    <a:pt x="564" y="462"/>
                  </a:lnTo>
                  <a:lnTo>
                    <a:pt x="565" y="458"/>
                  </a:lnTo>
                  <a:lnTo>
                    <a:pt x="567" y="456"/>
                  </a:lnTo>
                  <a:lnTo>
                    <a:pt x="567" y="453"/>
                  </a:lnTo>
                  <a:lnTo>
                    <a:pt x="553" y="441"/>
                  </a:lnTo>
                  <a:lnTo>
                    <a:pt x="541" y="426"/>
                  </a:lnTo>
                  <a:lnTo>
                    <a:pt x="530" y="417"/>
                  </a:lnTo>
                  <a:lnTo>
                    <a:pt x="489" y="388"/>
                  </a:lnTo>
                  <a:lnTo>
                    <a:pt x="485" y="384"/>
                  </a:lnTo>
                  <a:lnTo>
                    <a:pt x="483" y="385"/>
                  </a:lnTo>
                  <a:lnTo>
                    <a:pt x="482" y="385"/>
                  </a:lnTo>
                  <a:lnTo>
                    <a:pt x="481" y="386"/>
                  </a:lnTo>
                  <a:lnTo>
                    <a:pt x="480" y="387"/>
                  </a:lnTo>
                  <a:lnTo>
                    <a:pt x="480" y="388"/>
                  </a:lnTo>
                  <a:lnTo>
                    <a:pt x="482" y="394"/>
                  </a:lnTo>
                  <a:lnTo>
                    <a:pt x="481" y="396"/>
                  </a:lnTo>
                  <a:lnTo>
                    <a:pt x="480" y="397"/>
                  </a:lnTo>
                  <a:lnTo>
                    <a:pt x="477" y="398"/>
                  </a:lnTo>
                  <a:lnTo>
                    <a:pt x="469" y="396"/>
                  </a:lnTo>
                  <a:lnTo>
                    <a:pt x="470" y="392"/>
                  </a:lnTo>
                  <a:lnTo>
                    <a:pt x="465" y="387"/>
                  </a:lnTo>
                  <a:lnTo>
                    <a:pt x="462" y="390"/>
                  </a:lnTo>
                  <a:lnTo>
                    <a:pt x="457" y="385"/>
                  </a:lnTo>
                  <a:lnTo>
                    <a:pt x="450" y="384"/>
                  </a:lnTo>
                  <a:lnTo>
                    <a:pt x="445" y="382"/>
                  </a:lnTo>
                  <a:lnTo>
                    <a:pt x="444" y="382"/>
                  </a:lnTo>
                  <a:lnTo>
                    <a:pt x="443" y="382"/>
                  </a:lnTo>
                  <a:lnTo>
                    <a:pt x="443" y="384"/>
                  </a:lnTo>
                  <a:lnTo>
                    <a:pt x="440" y="385"/>
                  </a:lnTo>
                  <a:lnTo>
                    <a:pt x="428" y="388"/>
                  </a:lnTo>
                  <a:lnTo>
                    <a:pt x="420" y="391"/>
                  </a:lnTo>
                  <a:lnTo>
                    <a:pt x="419" y="381"/>
                  </a:lnTo>
                  <a:lnTo>
                    <a:pt x="415" y="379"/>
                  </a:lnTo>
                  <a:lnTo>
                    <a:pt x="413" y="381"/>
                  </a:lnTo>
                  <a:lnTo>
                    <a:pt x="409" y="382"/>
                  </a:lnTo>
                  <a:lnTo>
                    <a:pt x="407" y="382"/>
                  </a:lnTo>
                  <a:lnTo>
                    <a:pt x="407" y="388"/>
                  </a:lnTo>
                  <a:lnTo>
                    <a:pt x="406" y="397"/>
                  </a:lnTo>
                  <a:lnTo>
                    <a:pt x="404" y="402"/>
                  </a:lnTo>
                  <a:lnTo>
                    <a:pt x="402" y="404"/>
                  </a:lnTo>
                  <a:lnTo>
                    <a:pt x="397" y="414"/>
                  </a:lnTo>
                  <a:lnTo>
                    <a:pt x="395" y="428"/>
                  </a:lnTo>
                  <a:lnTo>
                    <a:pt x="396" y="445"/>
                  </a:lnTo>
                  <a:lnTo>
                    <a:pt x="400" y="447"/>
                  </a:lnTo>
                  <a:lnTo>
                    <a:pt x="403" y="447"/>
                  </a:lnTo>
                  <a:lnTo>
                    <a:pt x="403" y="451"/>
                  </a:lnTo>
                  <a:lnTo>
                    <a:pt x="402" y="455"/>
                  </a:lnTo>
                  <a:lnTo>
                    <a:pt x="398" y="459"/>
                  </a:lnTo>
                  <a:lnTo>
                    <a:pt x="389" y="456"/>
                  </a:lnTo>
                  <a:lnTo>
                    <a:pt x="380" y="457"/>
                  </a:lnTo>
                  <a:lnTo>
                    <a:pt x="374" y="456"/>
                  </a:lnTo>
                  <a:lnTo>
                    <a:pt x="370" y="480"/>
                  </a:lnTo>
                  <a:lnTo>
                    <a:pt x="378" y="487"/>
                  </a:lnTo>
                  <a:lnTo>
                    <a:pt x="374" y="497"/>
                  </a:lnTo>
                  <a:lnTo>
                    <a:pt x="366" y="510"/>
                  </a:lnTo>
                  <a:lnTo>
                    <a:pt x="365" y="513"/>
                  </a:lnTo>
                  <a:lnTo>
                    <a:pt x="365" y="516"/>
                  </a:lnTo>
                  <a:lnTo>
                    <a:pt x="366" y="518"/>
                  </a:lnTo>
                  <a:lnTo>
                    <a:pt x="367" y="521"/>
                  </a:lnTo>
                  <a:lnTo>
                    <a:pt x="365" y="527"/>
                  </a:lnTo>
                  <a:lnTo>
                    <a:pt x="371" y="535"/>
                  </a:lnTo>
                  <a:lnTo>
                    <a:pt x="370" y="536"/>
                  </a:lnTo>
                  <a:lnTo>
                    <a:pt x="368" y="539"/>
                  </a:lnTo>
                  <a:lnTo>
                    <a:pt x="365" y="539"/>
                  </a:lnTo>
                  <a:lnTo>
                    <a:pt x="364" y="539"/>
                  </a:lnTo>
                  <a:lnTo>
                    <a:pt x="362" y="535"/>
                  </a:lnTo>
                  <a:lnTo>
                    <a:pt x="360" y="534"/>
                  </a:lnTo>
                  <a:lnTo>
                    <a:pt x="359" y="531"/>
                  </a:lnTo>
                  <a:lnTo>
                    <a:pt x="359" y="529"/>
                  </a:lnTo>
                  <a:lnTo>
                    <a:pt x="358" y="528"/>
                  </a:lnTo>
                  <a:lnTo>
                    <a:pt x="355" y="527"/>
                  </a:lnTo>
                  <a:lnTo>
                    <a:pt x="348" y="525"/>
                  </a:lnTo>
                  <a:lnTo>
                    <a:pt x="343" y="524"/>
                  </a:lnTo>
                  <a:lnTo>
                    <a:pt x="338" y="519"/>
                  </a:lnTo>
                  <a:lnTo>
                    <a:pt x="337" y="511"/>
                  </a:lnTo>
                  <a:lnTo>
                    <a:pt x="331" y="512"/>
                  </a:lnTo>
                  <a:lnTo>
                    <a:pt x="329" y="512"/>
                  </a:lnTo>
                  <a:lnTo>
                    <a:pt x="322" y="503"/>
                  </a:lnTo>
                  <a:lnTo>
                    <a:pt x="319" y="498"/>
                  </a:lnTo>
                  <a:lnTo>
                    <a:pt x="313" y="495"/>
                  </a:lnTo>
                  <a:lnTo>
                    <a:pt x="308" y="492"/>
                  </a:lnTo>
                  <a:lnTo>
                    <a:pt x="308" y="489"/>
                  </a:lnTo>
                  <a:lnTo>
                    <a:pt x="300" y="493"/>
                  </a:lnTo>
                  <a:lnTo>
                    <a:pt x="293" y="493"/>
                  </a:lnTo>
                  <a:lnTo>
                    <a:pt x="289" y="494"/>
                  </a:lnTo>
                  <a:lnTo>
                    <a:pt x="287" y="495"/>
                  </a:lnTo>
                  <a:lnTo>
                    <a:pt x="282" y="499"/>
                  </a:lnTo>
                  <a:lnTo>
                    <a:pt x="276" y="499"/>
                  </a:lnTo>
                  <a:lnTo>
                    <a:pt x="270" y="497"/>
                  </a:lnTo>
                  <a:lnTo>
                    <a:pt x="270" y="471"/>
                  </a:lnTo>
                  <a:lnTo>
                    <a:pt x="266" y="473"/>
                  </a:lnTo>
                  <a:lnTo>
                    <a:pt x="264" y="473"/>
                  </a:lnTo>
                  <a:lnTo>
                    <a:pt x="259" y="471"/>
                  </a:lnTo>
                  <a:lnTo>
                    <a:pt x="256" y="473"/>
                  </a:lnTo>
                  <a:lnTo>
                    <a:pt x="252" y="475"/>
                  </a:lnTo>
                  <a:lnTo>
                    <a:pt x="250" y="477"/>
                  </a:lnTo>
                  <a:lnTo>
                    <a:pt x="246" y="482"/>
                  </a:lnTo>
                  <a:lnTo>
                    <a:pt x="240" y="488"/>
                  </a:lnTo>
                  <a:lnTo>
                    <a:pt x="229" y="500"/>
                  </a:lnTo>
                  <a:lnTo>
                    <a:pt x="222" y="504"/>
                  </a:lnTo>
                  <a:lnTo>
                    <a:pt x="220" y="506"/>
                  </a:lnTo>
                  <a:lnTo>
                    <a:pt x="212" y="510"/>
                  </a:lnTo>
                  <a:lnTo>
                    <a:pt x="209" y="512"/>
                  </a:lnTo>
                  <a:lnTo>
                    <a:pt x="204" y="515"/>
                  </a:lnTo>
                  <a:lnTo>
                    <a:pt x="200" y="517"/>
                  </a:lnTo>
                  <a:lnTo>
                    <a:pt x="199" y="518"/>
                  </a:lnTo>
                  <a:lnTo>
                    <a:pt x="196" y="518"/>
                  </a:lnTo>
                  <a:lnTo>
                    <a:pt x="191" y="522"/>
                  </a:lnTo>
                  <a:lnTo>
                    <a:pt x="180" y="523"/>
                  </a:lnTo>
                  <a:lnTo>
                    <a:pt x="179" y="524"/>
                  </a:lnTo>
                  <a:lnTo>
                    <a:pt x="179" y="527"/>
                  </a:lnTo>
                  <a:lnTo>
                    <a:pt x="179" y="528"/>
                  </a:lnTo>
                  <a:lnTo>
                    <a:pt x="179" y="530"/>
                  </a:lnTo>
                  <a:lnTo>
                    <a:pt x="179" y="531"/>
                  </a:lnTo>
                  <a:lnTo>
                    <a:pt x="179" y="533"/>
                  </a:lnTo>
                  <a:lnTo>
                    <a:pt x="179" y="535"/>
                  </a:lnTo>
                  <a:lnTo>
                    <a:pt x="179" y="539"/>
                  </a:lnTo>
                  <a:lnTo>
                    <a:pt x="180" y="543"/>
                  </a:lnTo>
                  <a:lnTo>
                    <a:pt x="180" y="545"/>
                  </a:lnTo>
                  <a:lnTo>
                    <a:pt x="180" y="547"/>
                  </a:lnTo>
                  <a:lnTo>
                    <a:pt x="178" y="551"/>
                  </a:lnTo>
                  <a:lnTo>
                    <a:pt x="175" y="555"/>
                  </a:lnTo>
                  <a:lnTo>
                    <a:pt x="173" y="559"/>
                  </a:lnTo>
                  <a:lnTo>
                    <a:pt x="169" y="560"/>
                  </a:lnTo>
                  <a:lnTo>
                    <a:pt x="167" y="562"/>
                  </a:lnTo>
                  <a:lnTo>
                    <a:pt x="162" y="562"/>
                  </a:lnTo>
                  <a:lnTo>
                    <a:pt x="154" y="565"/>
                  </a:lnTo>
                  <a:lnTo>
                    <a:pt x="145" y="566"/>
                  </a:lnTo>
                  <a:lnTo>
                    <a:pt x="133" y="568"/>
                  </a:lnTo>
                  <a:lnTo>
                    <a:pt x="130" y="569"/>
                  </a:lnTo>
                  <a:lnTo>
                    <a:pt x="129" y="570"/>
                  </a:lnTo>
                  <a:lnTo>
                    <a:pt x="127" y="572"/>
                  </a:lnTo>
                  <a:lnTo>
                    <a:pt x="127" y="576"/>
                  </a:lnTo>
                  <a:lnTo>
                    <a:pt x="127" y="578"/>
                  </a:lnTo>
                  <a:lnTo>
                    <a:pt x="127" y="586"/>
                  </a:lnTo>
                  <a:lnTo>
                    <a:pt x="125" y="589"/>
                  </a:lnTo>
                  <a:lnTo>
                    <a:pt x="125" y="593"/>
                  </a:lnTo>
                  <a:lnTo>
                    <a:pt x="125" y="595"/>
                  </a:lnTo>
                  <a:lnTo>
                    <a:pt x="125" y="598"/>
                  </a:lnTo>
                  <a:lnTo>
                    <a:pt x="127" y="601"/>
                  </a:lnTo>
                  <a:lnTo>
                    <a:pt x="127" y="606"/>
                  </a:lnTo>
                  <a:lnTo>
                    <a:pt x="118" y="607"/>
                  </a:lnTo>
                  <a:lnTo>
                    <a:pt x="103" y="608"/>
                  </a:lnTo>
                  <a:lnTo>
                    <a:pt x="94" y="610"/>
                  </a:lnTo>
                  <a:lnTo>
                    <a:pt x="94" y="612"/>
                  </a:lnTo>
                  <a:lnTo>
                    <a:pt x="96" y="614"/>
                  </a:lnTo>
                  <a:lnTo>
                    <a:pt x="99" y="619"/>
                  </a:lnTo>
                  <a:lnTo>
                    <a:pt x="101" y="631"/>
                  </a:lnTo>
                  <a:lnTo>
                    <a:pt x="101" y="635"/>
                  </a:lnTo>
                  <a:lnTo>
                    <a:pt x="103" y="638"/>
                  </a:lnTo>
                  <a:lnTo>
                    <a:pt x="103" y="643"/>
                  </a:lnTo>
                  <a:lnTo>
                    <a:pt x="105" y="648"/>
                  </a:lnTo>
                  <a:lnTo>
                    <a:pt x="108" y="653"/>
                  </a:lnTo>
                  <a:lnTo>
                    <a:pt x="114" y="654"/>
                  </a:lnTo>
                  <a:lnTo>
                    <a:pt x="114" y="655"/>
                  </a:lnTo>
                  <a:lnTo>
                    <a:pt x="114" y="659"/>
                  </a:lnTo>
                  <a:lnTo>
                    <a:pt x="115" y="660"/>
                  </a:lnTo>
                  <a:lnTo>
                    <a:pt x="126" y="665"/>
                  </a:lnTo>
                  <a:lnTo>
                    <a:pt x="130" y="668"/>
                  </a:lnTo>
                  <a:lnTo>
                    <a:pt x="130" y="670"/>
                  </a:lnTo>
                  <a:lnTo>
                    <a:pt x="130" y="671"/>
                  </a:lnTo>
                  <a:lnTo>
                    <a:pt x="130" y="674"/>
                  </a:lnTo>
                  <a:lnTo>
                    <a:pt x="131" y="677"/>
                  </a:lnTo>
                  <a:lnTo>
                    <a:pt x="135" y="681"/>
                  </a:lnTo>
                  <a:lnTo>
                    <a:pt x="135" y="683"/>
                  </a:lnTo>
                  <a:lnTo>
                    <a:pt x="136" y="685"/>
                  </a:lnTo>
                  <a:lnTo>
                    <a:pt x="138" y="687"/>
                  </a:lnTo>
                  <a:lnTo>
                    <a:pt x="147" y="694"/>
                  </a:lnTo>
                  <a:lnTo>
                    <a:pt x="150" y="696"/>
                  </a:lnTo>
                  <a:lnTo>
                    <a:pt x="150" y="699"/>
                  </a:lnTo>
                  <a:lnTo>
                    <a:pt x="150" y="703"/>
                  </a:lnTo>
                  <a:lnTo>
                    <a:pt x="150" y="709"/>
                  </a:lnTo>
                  <a:lnTo>
                    <a:pt x="153" y="713"/>
                  </a:lnTo>
                  <a:lnTo>
                    <a:pt x="153" y="719"/>
                  </a:lnTo>
                  <a:lnTo>
                    <a:pt x="155" y="721"/>
                  </a:lnTo>
                  <a:lnTo>
                    <a:pt x="159" y="725"/>
                  </a:lnTo>
                  <a:lnTo>
                    <a:pt x="155" y="729"/>
                  </a:lnTo>
                  <a:lnTo>
                    <a:pt x="155" y="732"/>
                  </a:lnTo>
                  <a:lnTo>
                    <a:pt x="155" y="736"/>
                  </a:lnTo>
                  <a:lnTo>
                    <a:pt x="155" y="739"/>
                  </a:lnTo>
                  <a:lnTo>
                    <a:pt x="154" y="744"/>
                  </a:lnTo>
                  <a:lnTo>
                    <a:pt x="151" y="748"/>
                  </a:lnTo>
                  <a:lnTo>
                    <a:pt x="148" y="749"/>
                  </a:lnTo>
                  <a:lnTo>
                    <a:pt x="144" y="753"/>
                  </a:lnTo>
                  <a:lnTo>
                    <a:pt x="144" y="754"/>
                  </a:lnTo>
                  <a:lnTo>
                    <a:pt x="147" y="751"/>
                  </a:lnTo>
                  <a:lnTo>
                    <a:pt x="149" y="753"/>
                  </a:lnTo>
                  <a:lnTo>
                    <a:pt x="151" y="756"/>
                  </a:lnTo>
                  <a:lnTo>
                    <a:pt x="153" y="759"/>
                  </a:lnTo>
                  <a:lnTo>
                    <a:pt x="153" y="762"/>
                  </a:lnTo>
                  <a:lnTo>
                    <a:pt x="151" y="763"/>
                  </a:lnTo>
                  <a:lnTo>
                    <a:pt x="147" y="763"/>
                  </a:lnTo>
                  <a:lnTo>
                    <a:pt x="143" y="775"/>
                  </a:lnTo>
                  <a:lnTo>
                    <a:pt x="139" y="781"/>
                  </a:lnTo>
                  <a:lnTo>
                    <a:pt x="138" y="783"/>
                  </a:lnTo>
                  <a:lnTo>
                    <a:pt x="137" y="785"/>
                  </a:lnTo>
                  <a:lnTo>
                    <a:pt x="137" y="790"/>
                  </a:lnTo>
                  <a:lnTo>
                    <a:pt x="137" y="795"/>
                  </a:lnTo>
                  <a:lnTo>
                    <a:pt x="137" y="797"/>
                  </a:lnTo>
                  <a:lnTo>
                    <a:pt x="136" y="801"/>
                  </a:lnTo>
                  <a:lnTo>
                    <a:pt x="132" y="803"/>
                  </a:lnTo>
                  <a:lnTo>
                    <a:pt x="133" y="807"/>
                  </a:lnTo>
                  <a:lnTo>
                    <a:pt x="135" y="808"/>
                  </a:lnTo>
                  <a:lnTo>
                    <a:pt x="132" y="815"/>
                  </a:lnTo>
                  <a:lnTo>
                    <a:pt x="132" y="822"/>
                  </a:lnTo>
                  <a:lnTo>
                    <a:pt x="135" y="827"/>
                  </a:lnTo>
                  <a:lnTo>
                    <a:pt x="136" y="839"/>
                  </a:lnTo>
                  <a:lnTo>
                    <a:pt x="137" y="844"/>
                  </a:lnTo>
                  <a:lnTo>
                    <a:pt x="133" y="849"/>
                  </a:lnTo>
                  <a:lnTo>
                    <a:pt x="133" y="856"/>
                  </a:lnTo>
                  <a:lnTo>
                    <a:pt x="132" y="860"/>
                  </a:lnTo>
                  <a:lnTo>
                    <a:pt x="125" y="869"/>
                  </a:lnTo>
                  <a:lnTo>
                    <a:pt x="125" y="872"/>
                  </a:lnTo>
                  <a:lnTo>
                    <a:pt x="125" y="876"/>
                  </a:lnTo>
                  <a:lnTo>
                    <a:pt x="127" y="879"/>
                  </a:lnTo>
                  <a:lnTo>
                    <a:pt x="130" y="882"/>
                  </a:lnTo>
                  <a:lnTo>
                    <a:pt x="130" y="885"/>
                  </a:lnTo>
                  <a:lnTo>
                    <a:pt x="130" y="888"/>
                  </a:lnTo>
                  <a:lnTo>
                    <a:pt x="130" y="892"/>
                  </a:lnTo>
                  <a:lnTo>
                    <a:pt x="124" y="894"/>
                  </a:lnTo>
                  <a:lnTo>
                    <a:pt x="124" y="898"/>
                  </a:lnTo>
                  <a:lnTo>
                    <a:pt x="126" y="904"/>
                  </a:lnTo>
                  <a:lnTo>
                    <a:pt x="126" y="909"/>
                  </a:lnTo>
                  <a:lnTo>
                    <a:pt x="126" y="915"/>
                  </a:lnTo>
                  <a:lnTo>
                    <a:pt x="126" y="918"/>
                  </a:lnTo>
                  <a:lnTo>
                    <a:pt x="129" y="921"/>
                  </a:lnTo>
                  <a:lnTo>
                    <a:pt x="127" y="922"/>
                  </a:lnTo>
                  <a:lnTo>
                    <a:pt x="126" y="925"/>
                  </a:lnTo>
                  <a:lnTo>
                    <a:pt x="121" y="929"/>
                  </a:lnTo>
                  <a:lnTo>
                    <a:pt x="119" y="929"/>
                  </a:lnTo>
                  <a:lnTo>
                    <a:pt x="118" y="929"/>
                  </a:lnTo>
                  <a:lnTo>
                    <a:pt x="117" y="929"/>
                  </a:lnTo>
                  <a:lnTo>
                    <a:pt x="117" y="931"/>
                  </a:lnTo>
                  <a:lnTo>
                    <a:pt x="117" y="933"/>
                  </a:lnTo>
                  <a:lnTo>
                    <a:pt x="117" y="937"/>
                  </a:lnTo>
                  <a:lnTo>
                    <a:pt x="115" y="938"/>
                  </a:lnTo>
                  <a:lnTo>
                    <a:pt x="115" y="939"/>
                  </a:lnTo>
                  <a:lnTo>
                    <a:pt x="115" y="941"/>
                  </a:lnTo>
                  <a:lnTo>
                    <a:pt x="114" y="943"/>
                  </a:lnTo>
                  <a:lnTo>
                    <a:pt x="114" y="944"/>
                  </a:lnTo>
                  <a:lnTo>
                    <a:pt x="118" y="945"/>
                  </a:lnTo>
                  <a:lnTo>
                    <a:pt x="120" y="947"/>
                  </a:lnTo>
                  <a:lnTo>
                    <a:pt x="120" y="951"/>
                  </a:lnTo>
                  <a:lnTo>
                    <a:pt x="120" y="958"/>
                  </a:lnTo>
                  <a:lnTo>
                    <a:pt x="120" y="961"/>
                  </a:lnTo>
                  <a:lnTo>
                    <a:pt x="120" y="963"/>
                  </a:lnTo>
                  <a:lnTo>
                    <a:pt x="119" y="964"/>
                  </a:lnTo>
                  <a:lnTo>
                    <a:pt x="119" y="969"/>
                  </a:lnTo>
                  <a:lnTo>
                    <a:pt x="117" y="970"/>
                  </a:lnTo>
                  <a:lnTo>
                    <a:pt x="115" y="979"/>
                  </a:lnTo>
                  <a:lnTo>
                    <a:pt x="115" y="982"/>
                  </a:lnTo>
                  <a:lnTo>
                    <a:pt x="112" y="987"/>
                  </a:lnTo>
                  <a:lnTo>
                    <a:pt x="108" y="988"/>
                  </a:lnTo>
                  <a:lnTo>
                    <a:pt x="108" y="991"/>
                  </a:lnTo>
                  <a:lnTo>
                    <a:pt x="108" y="992"/>
                  </a:lnTo>
                  <a:lnTo>
                    <a:pt x="108" y="998"/>
                  </a:lnTo>
                  <a:lnTo>
                    <a:pt x="105" y="1005"/>
                  </a:lnTo>
                  <a:lnTo>
                    <a:pt x="103" y="1010"/>
                  </a:lnTo>
                  <a:lnTo>
                    <a:pt x="105" y="1015"/>
                  </a:lnTo>
                  <a:lnTo>
                    <a:pt x="103" y="1019"/>
                  </a:lnTo>
                  <a:lnTo>
                    <a:pt x="99" y="1028"/>
                  </a:lnTo>
                  <a:lnTo>
                    <a:pt x="95" y="1037"/>
                  </a:lnTo>
                  <a:lnTo>
                    <a:pt x="93" y="1042"/>
                  </a:lnTo>
                  <a:lnTo>
                    <a:pt x="93" y="1046"/>
                  </a:lnTo>
                  <a:lnTo>
                    <a:pt x="93" y="1047"/>
                  </a:lnTo>
                  <a:lnTo>
                    <a:pt x="90" y="1050"/>
                  </a:lnTo>
                  <a:lnTo>
                    <a:pt x="87" y="1057"/>
                  </a:lnTo>
                  <a:lnTo>
                    <a:pt x="87" y="1058"/>
                  </a:lnTo>
                  <a:lnTo>
                    <a:pt x="85" y="1074"/>
                  </a:lnTo>
                  <a:lnTo>
                    <a:pt x="82" y="1082"/>
                  </a:lnTo>
                  <a:lnTo>
                    <a:pt x="82" y="1084"/>
                  </a:lnTo>
                  <a:lnTo>
                    <a:pt x="82" y="1087"/>
                  </a:lnTo>
                  <a:lnTo>
                    <a:pt x="81" y="1088"/>
                  </a:lnTo>
                  <a:lnTo>
                    <a:pt x="77" y="1088"/>
                  </a:lnTo>
                  <a:lnTo>
                    <a:pt x="73" y="1089"/>
                  </a:lnTo>
                  <a:lnTo>
                    <a:pt x="72" y="1093"/>
                  </a:lnTo>
                  <a:lnTo>
                    <a:pt x="72" y="1096"/>
                  </a:lnTo>
                  <a:lnTo>
                    <a:pt x="75" y="1099"/>
                  </a:lnTo>
                  <a:lnTo>
                    <a:pt x="75" y="1101"/>
                  </a:lnTo>
                  <a:lnTo>
                    <a:pt x="73" y="1107"/>
                  </a:lnTo>
                  <a:lnTo>
                    <a:pt x="73" y="1116"/>
                  </a:lnTo>
                  <a:lnTo>
                    <a:pt x="72" y="1119"/>
                  </a:lnTo>
                  <a:lnTo>
                    <a:pt x="65" y="1122"/>
                  </a:lnTo>
                  <a:lnTo>
                    <a:pt x="58" y="1140"/>
                  </a:lnTo>
                  <a:lnTo>
                    <a:pt x="57" y="1152"/>
                  </a:lnTo>
                  <a:lnTo>
                    <a:pt x="57" y="1160"/>
                  </a:lnTo>
                  <a:lnTo>
                    <a:pt x="54" y="1166"/>
                  </a:lnTo>
                  <a:lnTo>
                    <a:pt x="48" y="1172"/>
                  </a:lnTo>
                  <a:lnTo>
                    <a:pt x="42" y="1176"/>
                  </a:lnTo>
                  <a:lnTo>
                    <a:pt x="39" y="1189"/>
                  </a:lnTo>
                  <a:lnTo>
                    <a:pt x="34" y="1194"/>
                  </a:lnTo>
                  <a:lnTo>
                    <a:pt x="28" y="1200"/>
                  </a:lnTo>
                  <a:lnTo>
                    <a:pt x="24" y="1203"/>
                  </a:lnTo>
                  <a:lnTo>
                    <a:pt x="21" y="1209"/>
                  </a:lnTo>
                  <a:lnTo>
                    <a:pt x="17" y="1218"/>
                  </a:lnTo>
                  <a:lnTo>
                    <a:pt x="3" y="1232"/>
                  </a:lnTo>
                  <a:lnTo>
                    <a:pt x="0" y="1239"/>
                  </a:lnTo>
                  <a:lnTo>
                    <a:pt x="0" y="1248"/>
                  </a:lnTo>
                  <a:lnTo>
                    <a:pt x="1" y="1253"/>
                  </a:lnTo>
                  <a:lnTo>
                    <a:pt x="4" y="1257"/>
                  </a:lnTo>
                  <a:lnTo>
                    <a:pt x="9" y="1255"/>
                  </a:lnTo>
                  <a:lnTo>
                    <a:pt x="13" y="1255"/>
                  </a:lnTo>
                  <a:lnTo>
                    <a:pt x="19" y="1257"/>
                  </a:lnTo>
                  <a:lnTo>
                    <a:pt x="25" y="1259"/>
                  </a:lnTo>
                  <a:lnTo>
                    <a:pt x="35" y="1259"/>
                  </a:lnTo>
                  <a:lnTo>
                    <a:pt x="37" y="1255"/>
                  </a:lnTo>
                  <a:lnTo>
                    <a:pt x="40" y="1250"/>
                  </a:lnTo>
                  <a:lnTo>
                    <a:pt x="41" y="1249"/>
                  </a:lnTo>
                  <a:lnTo>
                    <a:pt x="42" y="1248"/>
                  </a:lnTo>
                  <a:lnTo>
                    <a:pt x="45" y="1248"/>
                  </a:lnTo>
                  <a:lnTo>
                    <a:pt x="48" y="1249"/>
                  </a:lnTo>
                  <a:lnTo>
                    <a:pt x="54" y="1253"/>
                  </a:lnTo>
                  <a:lnTo>
                    <a:pt x="61" y="1260"/>
                  </a:lnTo>
                  <a:lnTo>
                    <a:pt x="63" y="1257"/>
                  </a:lnTo>
                  <a:lnTo>
                    <a:pt x="64" y="1248"/>
                  </a:lnTo>
                  <a:lnTo>
                    <a:pt x="66" y="1248"/>
                  </a:lnTo>
                  <a:lnTo>
                    <a:pt x="78" y="1251"/>
                  </a:lnTo>
                  <a:lnTo>
                    <a:pt x="84" y="1253"/>
                  </a:lnTo>
                  <a:lnTo>
                    <a:pt x="91" y="1254"/>
                  </a:lnTo>
                  <a:lnTo>
                    <a:pt x="97" y="1256"/>
                  </a:lnTo>
                  <a:lnTo>
                    <a:pt x="106" y="1262"/>
                  </a:lnTo>
                  <a:lnTo>
                    <a:pt x="108" y="1262"/>
                  </a:lnTo>
                  <a:lnTo>
                    <a:pt x="115" y="1262"/>
                  </a:lnTo>
                  <a:lnTo>
                    <a:pt x="118" y="1262"/>
                  </a:lnTo>
                  <a:lnTo>
                    <a:pt x="127" y="1256"/>
                  </a:lnTo>
                  <a:lnTo>
                    <a:pt x="135" y="1254"/>
                  </a:lnTo>
                  <a:lnTo>
                    <a:pt x="141" y="1254"/>
                  </a:lnTo>
                  <a:lnTo>
                    <a:pt x="142" y="1253"/>
                  </a:lnTo>
                  <a:lnTo>
                    <a:pt x="143" y="1251"/>
                  </a:lnTo>
                  <a:lnTo>
                    <a:pt x="143" y="1249"/>
                  </a:lnTo>
                  <a:lnTo>
                    <a:pt x="142" y="1237"/>
                  </a:lnTo>
                  <a:lnTo>
                    <a:pt x="142" y="1231"/>
                  </a:lnTo>
                  <a:lnTo>
                    <a:pt x="139" y="1227"/>
                  </a:lnTo>
                  <a:lnTo>
                    <a:pt x="138" y="1226"/>
                  </a:lnTo>
                  <a:lnTo>
                    <a:pt x="137" y="1224"/>
                  </a:lnTo>
                  <a:lnTo>
                    <a:pt x="137" y="1218"/>
                  </a:lnTo>
                  <a:lnTo>
                    <a:pt x="138" y="1214"/>
                  </a:lnTo>
                  <a:lnTo>
                    <a:pt x="141" y="1208"/>
                  </a:lnTo>
                  <a:lnTo>
                    <a:pt x="142" y="1205"/>
                  </a:lnTo>
                  <a:lnTo>
                    <a:pt x="141" y="1199"/>
                  </a:lnTo>
                  <a:lnTo>
                    <a:pt x="139" y="1196"/>
                  </a:lnTo>
                  <a:lnTo>
                    <a:pt x="136" y="1191"/>
                  </a:lnTo>
                  <a:lnTo>
                    <a:pt x="133" y="1189"/>
                  </a:lnTo>
                  <a:lnTo>
                    <a:pt x="133" y="1185"/>
                  </a:lnTo>
                  <a:lnTo>
                    <a:pt x="135" y="1182"/>
                  </a:lnTo>
                  <a:lnTo>
                    <a:pt x="139" y="1175"/>
                  </a:lnTo>
                  <a:lnTo>
                    <a:pt x="147" y="1162"/>
                  </a:lnTo>
                  <a:lnTo>
                    <a:pt x="149" y="1150"/>
                  </a:lnTo>
                  <a:lnTo>
                    <a:pt x="149" y="1146"/>
                  </a:lnTo>
                  <a:lnTo>
                    <a:pt x="147" y="1135"/>
                  </a:lnTo>
                  <a:lnTo>
                    <a:pt x="147" y="1131"/>
                  </a:lnTo>
                  <a:lnTo>
                    <a:pt x="149" y="1129"/>
                  </a:lnTo>
                  <a:lnTo>
                    <a:pt x="155" y="1123"/>
                  </a:lnTo>
                  <a:lnTo>
                    <a:pt x="149" y="1116"/>
                  </a:lnTo>
                  <a:lnTo>
                    <a:pt x="147" y="1106"/>
                  </a:lnTo>
                  <a:lnTo>
                    <a:pt x="144" y="1101"/>
                  </a:lnTo>
                  <a:lnTo>
                    <a:pt x="142" y="1100"/>
                  </a:lnTo>
                  <a:lnTo>
                    <a:pt x="137" y="1104"/>
                  </a:lnTo>
                  <a:lnTo>
                    <a:pt x="127" y="1111"/>
                  </a:lnTo>
                  <a:lnTo>
                    <a:pt x="113" y="1096"/>
                  </a:lnTo>
                  <a:lnTo>
                    <a:pt x="125" y="1069"/>
                  </a:lnTo>
                  <a:lnTo>
                    <a:pt x="135" y="1071"/>
                  </a:lnTo>
                  <a:lnTo>
                    <a:pt x="144" y="1063"/>
                  </a:lnTo>
                  <a:lnTo>
                    <a:pt x="149" y="1054"/>
                  </a:lnTo>
                  <a:lnTo>
                    <a:pt x="151" y="1052"/>
                  </a:lnTo>
                  <a:lnTo>
                    <a:pt x="157" y="1053"/>
                  </a:lnTo>
                  <a:lnTo>
                    <a:pt x="162" y="1062"/>
                  </a:lnTo>
                  <a:lnTo>
                    <a:pt x="168" y="1065"/>
                  </a:lnTo>
                  <a:lnTo>
                    <a:pt x="179" y="1063"/>
                  </a:lnTo>
                  <a:lnTo>
                    <a:pt x="179" y="1053"/>
                  </a:lnTo>
                  <a:lnTo>
                    <a:pt x="191" y="1056"/>
                  </a:lnTo>
                  <a:lnTo>
                    <a:pt x="195" y="1057"/>
                  </a:lnTo>
                  <a:lnTo>
                    <a:pt x="199" y="1060"/>
                  </a:lnTo>
                  <a:lnTo>
                    <a:pt x="211" y="1062"/>
                  </a:lnTo>
                  <a:lnTo>
                    <a:pt x="216" y="1064"/>
                  </a:lnTo>
                  <a:lnTo>
                    <a:pt x="218" y="1068"/>
                  </a:lnTo>
                  <a:lnTo>
                    <a:pt x="217" y="1071"/>
                  </a:lnTo>
                  <a:lnTo>
                    <a:pt x="212" y="1074"/>
                  </a:lnTo>
                  <a:lnTo>
                    <a:pt x="212" y="1077"/>
                  </a:lnTo>
                  <a:lnTo>
                    <a:pt x="211" y="1083"/>
                  </a:lnTo>
                  <a:lnTo>
                    <a:pt x="215" y="1090"/>
                  </a:lnTo>
                  <a:lnTo>
                    <a:pt x="217" y="1092"/>
                  </a:lnTo>
                  <a:lnTo>
                    <a:pt x="224" y="1092"/>
                  </a:lnTo>
                  <a:lnTo>
                    <a:pt x="238" y="1088"/>
                  </a:lnTo>
                  <a:lnTo>
                    <a:pt x="246" y="1088"/>
                  </a:lnTo>
                  <a:lnTo>
                    <a:pt x="247" y="1086"/>
                  </a:lnTo>
                  <a:lnTo>
                    <a:pt x="239" y="1086"/>
                  </a:lnTo>
                  <a:lnTo>
                    <a:pt x="246" y="1065"/>
                  </a:lnTo>
                  <a:lnTo>
                    <a:pt x="250" y="1060"/>
                  </a:lnTo>
                  <a:lnTo>
                    <a:pt x="258" y="1056"/>
                  </a:lnTo>
                  <a:lnTo>
                    <a:pt x="265" y="1052"/>
                  </a:lnTo>
                  <a:lnTo>
                    <a:pt x="269" y="1051"/>
                  </a:lnTo>
                  <a:lnTo>
                    <a:pt x="270" y="1058"/>
                  </a:lnTo>
                  <a:lnTo>
                    <a:pt x="271" y="1069"/>
                  </a:lnTo>
                  <a:lnTo>
                    <a:pt x="272" y="1087"/>
                  </a:lnTo>
                  <a:lnTo>
                    <a:pt x="271" y="1090"/>
                  </a:lnTo>
                  <a:lnTo>
                    <a:pt x="269" y="1094"/>
                  </a:lnTo>
                  <a:lnTo>
                    <a:pt x="281" y="1099"/>
                  </a:lnTo>
                  <a:lnTo>
                    <a:pt x="286" y="1100"/>
                  </a:lnTo>
                  <a:lnTo>
                    <a:pt x="288" y="1099"/>
                  </a:lnTo>
                  <a:lnTo>
                    <a:pt x="290" y="1098"/>
                  </a:lnTo>
                  <a:lnTo>
                    <a:pt x="290" y="1095"/>
                  </a:lnTo>
                  <a:lnTo>
                    <a:pt x="289" y="1095"/>
                  </a:lnTo>
                  <a:lnTo>
                    <a:pt x="289" y="1093"/>
                  </a:lnTo>
                  <a:lnTo>
                    <a:pt x="293" y="1088"/>
                  </a:lnTo>
                  <a:lnTo>
                    <a:pt x="305" y="1082"/>
                  </a:lnTo>
                  <a:lnTo>
                    <a:pt x="322" y="1078"/>
                  </a:lnTo>
                  <a:lnTo>
                    <a:pt x="323" y="1088"/>
                  </a:lnTo>
                  <a:lnTo>
                    <a:pt x="325" y="1089"/>
                  </a:lnTo>
                  <a:lnTo>
                    <a:pt x="325" y="1092"/>
                  </a:lnTo>
                  <a:lnTo>
                    <a:pt x="329" y="1098"/>
                  </a:lnTo>
                  <a:lnTo>
                    <a:pt x="331" y="1099"/>
                  </a:lnTo>
                  <a:lnTo>
                    <a:pt x="343" y="1100"/>
                  </a:lnTo>
                  <a:lnTo>
                    <a:pt x="347" y="1101"/>
                  </a:lnTo>
                  <a:lnTo>
                    <a:pt x="349" y="1102"/>
                  </a:lnTo>
                  <a:lnTo>
                    <a:pt x="350" y="1106"/>
                  </a:lnTo>
                  <a:lnTo>
                    <a:pt x="350" y="1113"/>
                  </a:lnTo>
                  <a:lnTo>
                    <a:pt x="349" y="1118"/>
                  </a:lnTo>
                  <a:lnTo>
                    <a:pt x="349" y="1120"/>
                  </a:lnTo>
                  <a:lnTo>
                    <a:pt x="349" y="1122"/>
                  </a:lnTo>
                  <a:lnTo>
                    <a:pt x="352" y="1124"/>
                  </a:lnTo>
                  <a:lnTo>
                    <a:pt x="359" y="1126"/>
                  </a:lnTo>
                  <a:lnTo>
                    <a:pt x="361" y="1129"/>
                  </a:lnTo>
                  <a:lnTo>
                    <a:pt x="362" y="1135"/>
                  </a:lnTo>
                  <a:lnTo>
                    <a:pt x="362" y="1137"/>
                  </a:lnTo>
                  <a:lnTo>
                    <a:pt x="361" y="1140"/>
                  </a:lnTo>
                  <a:lnTo>
                    <a:pt x="354" y="1150"/>
                  </a:lnTo>
                  <a:lnTo>
                    <a:pt x="350" y="1155"/>
                  </a:lnTo>
                  <a:lnTo>
                    <a:pt x="348" y="1159"/>
                  </a:lnTo>
                  <a:lnTo>
                    <a:pt x="347" y="1161"/>
                  </a:lnTo>
                  <a:lnTo>
                    <a:pt x="346" y="1169"/>
                  </a:lnTo>
                  <a:lnTo>
                    <a:pt x="346" y="1173"/>
                  </a:lnTo>
                  <a:lnTo>
                    <a:pt x="350" y="1188"/>
                  </a:lnTo>
                  <a:lnTo>
                    <a:pt x="352" y="1196"/>
                  </a:lnTo>
                  <a:lnTo>
                    <a:pt x="354" y="1207"/>
                  </a:lnTo>
                  <a:lnTo>
                    <a:pt x="355" y="1213"/>
                  </a:lnTo>
                  <a:lnTo>
                    <a:pt x="355" y="1217"/>
                  </a:lnTo>
                  <a:lnTo>
                    <a:pt x="360" y="1223"/>
                  </a:lnTo>
                  <a:lnTo>
                    <a:pt x="365" y="1229"/>
                  </a:lnTo>
                  <a:lnTo>
                    <a:pt x="367" y="1233"/>
                  </a:lnTo>
                  <a:lnTo>
                    <a:pt x="378" y="1249"/>
                  </a:lnTo>
                  <a:lnTo>
                    <a:pt x="380" y="1250"/>
                  </a:lnTo>
                  <a:lnTo>
                    <a:pt x="384" y="1253"/>
                  </a:lnTo>
                  <a:lnTo>
                    <a:pt x="388" y="1254"/>
                  </a:lnTo>
                  <a:lnTo>
                    <a:pt x="407" y="1262"/>
                  </a:lnTo>
                  <a:lnTo>
                    <a:pt x="415" y="1267"/>
                  </a:lnTo>
                  <a:lnTo>
                    <a:pt x="422" y="1275"/>
                  </a:lnTo>
                  <a:lnTo>
                    <a:pt x="430" y="1286"/>
                  </a:lnTo>
                  <a:lnTo>
                    <a:pt x="431" y="1289"/>
                  </a:lnTo>
                  <a:lnTo>
                    <a:pt x="432" y="1294"/>
                  </a:lnTo>
                  <a:lnTo>
                    <a:pt x="432" y="1296"/>
                  </a:lnTo>
                  <a:lnTo>
                    <a:pt x="432" y="1303"/>
                  </a:lnTo>
                  <a:lnTo>
                    <a:pt x="431" y="1308"/>
                  </a:lnTo>
                  <a:lnTo>
                    <a:pt x="431" y="1312"/>
                  </a:lnTo>
                  <a:lnTo>
                    <a:pt x="431" y="1313"/>
                  </a:lnTo>
                  <a:lnTo>
                    <a:pt x="432" y="1319"/>
                  </a:lnTo>
                  <a:lnTo>
                    <a:pt x="432" y="1322"/>
                  </a:lnTo>
                  <a:lnTo>
                    <a:pt x="430" y="1327"/>
                  </a:lnTo>
                  <a:lnTo>
                    <a:pt x="431" y="1332"/>
                  </a:lnTo>
                  <a:lnTo>
                    <a:pt x="433" y="1339"/>
                  </a:lnTo>
                  <a:lnTo>
                    <a:pt x="434" y="1343"/>
                  </a:lnTo>
                  <a:lnTo>
                    <a:pt x="435" y="1349"/>
                  </a:lnTo>
                  <a:lnTo>
                    <a:pt x="437" y="1357"/>
                  </a:lnTo>
                  <a:lnTo>
                    <a:pt x="450" y="1362"/>
                  </a:lnTo>
                  <a:lnTo>
                    <a:pt x="452" y="1362"/>
                  </a:lnTo>
                  <a:lnTo>
                    <a:pt x="456" y="1358"/>
                  </a:lnTo>
                  <a:lnTo>
                    <a:pt x="463" y="1344"/>
                  </a:lnTo>
                  <a:lnTo>
                    <a:pt x="469" y="1330"/>
                  </a:lnTo>
                  <a:lnTo>
                    <a:pt x="473" y="1324"/>
                  </a:lnTo>
                  <a:lnTo>
                    <a:pt x="477" y="1320"/>
                  </a:lnTo>
                  <a:lnTo>
                    <a:pt x="481" y="1319"/>
                  </a:lnTo>
                  <a:lnTo>
                    <a:pt x="485" y="1319"/>
                  </a:lnTo>
                  <a:lnTo>
                    <a:pt x="489" y="1319"/>
                  </a:lnTo>
                  <a:lnTo>
                    <a:pt x="493" y="1322"/>
                  </a:lnTo>
                  <a:lnTo>
                    <a:pt x="518" y="1340"/>
                  </a:lnTo>
                  <a:lnTo>
                    <a:pt x="530" y="1343"/>
                  </a:lnTo>
                  <a:lnTo>
                    <a:pt x="534" y="1343"/>
                  </a:lnTo>
                  <a:lnTo>
                    <a:pt x="540" y="1339"/>
                  </a:lnTo>
                  <a:lnTo>
                    <a:pt x="548" y="1352"/>
                  </a:lnTo>
                  <a:lnTo>
                    <a:pt x="553" y="1357"/>
                  </a:lnTo>
                  <a:lnTo>
                    <a:pt x="565" y="1352"/>
                  </a:lnTo>
                  <a:lnTo>
                    <a:pt x="569" y="1351"/>
                  </a:lnTo>
                  <a:lnTo>
                    <a:pt x="575" y="1354"/>
                  </a:lnTo>
                  <a:lnTo>
                    <a:pt x="579" y="1357"/>
                  </a:lnTo>
                  <a:lnTo>
                    <a:pt x="584" y="1357"/>
                  </a:lnTo>
                  <a:lnTo>
                    <a:pt x="594" y="1354"/>
                  </a:lnTo>
                  <a:lnTo>
                    <a:pt x="602" y="1354"/>
                  </a:lnTo>
                  <a:lnTo>
                    <a:pt x="613" y="1356"/>
                  </a:lnTo>
                  <a:lnTo>
                    <a:pt x="621" y="1360"/>
                  </a:lnTo>
                  <a:lnTo>
                    <a:pt x="625" y="1362"/>
                  </a:lnTo>
                  <a:lnTo>
                    <a:pt x="627" y="1368"/>
                  </a:lnTo>
                  <a:lnTo>
                    <a:pt x="631" y="1370"/>
                  </a:lnTo>
                  <a:lnTo>
                    <a:pt x="644" y="1374"/>
                  </a:lnTo>
                  <a:lnTo>
                    <a:pt x="651" y="1375"/>
                  </a:lnTo>
                  <a:lnTo>
                    <a:pt x="657" y="1375"/>
                  </a:lnTo>
                  <a:lnTo>
                    <a:pt x="661" y="1376"/>
                  </a:lnTo>
                  <a:lnTo>
                    <a:pt x="666" y="1379"/>
                  </a:lnTo>
                  <a:lnTo>
                    <a:pt x="673" y="1381"/>
                  </a:lnTo>
                  <a:lnTo>
                    <a:pt x="675" y="1382"/>
                  </a:lnTo>
                  <a:lnTo>
                    <a:pt x="676" y="1386"/>
                  </a:lnTo>
                  <a:lnTo>
                    <a:pt x="681" y="1394"/>
                  </a:lnTo>
                  <a:lnTo>
                    <a:pt x="686" y="1399"/>
                  </a:lnTo>
                  <a:lnTo>
                    <a:pt x="692" y="1402"/>
                  </a:lnTo>
                  <a:lnTo>
                    <a:pt x="697" y="1403"/>
                  </a:lnTo>
                  <a:lnTo>
                    <a:pt x="702" y="1403"/>
                  </a:lnTo>
                  <a:lnTo>
                    <a:pt x="708" y="1400"/>
                  </a:lnTo>
                  <a:lnTo>
                    <a:pt x="709" y="1400"/>
                  </a:lnTo>
                  <a:lnTo>
                    <a:pt x="712" y="1402"/>
                  </a:lnTo>
                  <a:lnTo>
                    <a:pt x="717" y="1403"/>
                  </a:lnTo>
                  <a:lnTo>
                    <a:pt x="721" y="1403"/>
                  </a:lnTo>
                  <a:lnTo>
                    <a:pt x="727" y="1399"/>
                  </a:lnTo>
                  <a:lnTo>
                    <a:pt x="735" y="1394"/>
                  </a:lnTo>
                  <a:lnTo>
                    <a:pt x="742" y="1393"/>
                  </a:lnTo>
                  <a:lnTo>
                    <a:pt x="753" y="1393"/>
                  </a:lnTo>
                  <a:lnTo>
                    <a:pt x="756" y="1391"/>
                  </a:lnTo>
                  <a:lnTo>
                    <a:pt x="758" y="1388"/>
                  </a:lnTo>
                  <a:lnTo>
                    <a:pt x="760" y="1380"/>
                  </a:lnTo>
                  <a:lnTo>
                    <a:pt x="764" y="1379"/>
                  </a:lnTo>
                  <a:lnTo>
                    <a:pt x="768" y="1379"/>
                  </a:lnTo>
                  <a:lnTo>
                    <a:pt x="775" y="1376"/>
                  </a:lnTo>
                  <a:lnTo>
                    <a:pt x="780" y="1375"/>
                  </a:lnTo>
                  <a:lnTo>
                    <a:pt x="781" y="1378"/>
                  </a:lnTo>
                  <a:lnTo>
                    <a:pt x="787" y="1388"/>
                  </a:lnTo>
                  <a:lnTo>
                    <a:pt x="789" y="1390"/>
                  </a:lnTo>
                  <a:lnTo>
                    <a:pt x="793" y="1400"/>
                  </a:lnTo>
                  <a:lnTo>
                    <a:pt x="794" y="1408"/>
                  </a:lnTo>
                  <a:lnTo>
                    <a:pt x="793" y="1414"/>
                  </a:lnTo>
                  <a:lnTo>
                    <a:pt x="794" y="1417"/>
                  </a:lnTo>
                  <a:lnTo>
                    <a:pt x="806" y="1434"/>
                  </a:lnTo>
                  <a:lnTo>
                    <a:pt x="812" y="1445"/>
                  </a:lnTo>
                  <a:lnTo>
                    <a:pt x="814" y="1451"/>
                  </a:lnTo>
                  <a:lnTo>
                    <a:pt x="817" y="1458"/>
                  </a:lnTo>
                  <a:lnTo>
                    <a:pt x="818" y="1462"/>
                  </a:lnTo>
                  <a:lnTo>
                    <a:pt x="818" y="1467"/>
                  </a:lnTo>
                  <a:lnTo>
                    <a:pt x="818" y="1469"/>
                  </a:lnTo>
                  <a:lnTo>
                    <a:pt x="818" y="1476"/>
                  </a:lnTo>
                  <a:lnTo>
                    <a:pt x="819" y="1479"/>
                  </a:lnTo>
                  <a:lnTo>
                    <a:pt x="834" y="1483"/>
                  </a:lnTo>
                  <a:lnTo>
                    <a:pt x="837" y="1483"/>
                  </a:lnTo>
                  <a:lnTo>
                    <a:pt x="838" y="1482"/>
                  </a:lnTo>
                  <a:lnTo>
                    <a:pt x="841" y="1477"/>
                  </a:lnTo>
                  <a:lnTo>
                    <a:pt x="844" y="1475"/>
                  </a:lnTo>
                  <a:lnTo>
                    <a:pt x="853" y="1471"/>
                  </a:lnTo>
                  <a:lnTo>
                    <a:pt x="865" y="1464"/>
                  </a:lnTo>
                  <a:lnTo>
                    <a:pt x="870" y="1465"/>
                  </a:lnTo>
                  <a:lnTo>
                    <a:pt x="873" y="1461"/>
                  </a:lnTo>
                  <a:lnTo>
                    <a:pt x="877" y="1459"/>
                  </a:lnTo>
                  <a:lnTo>
                    <a:pt x="880" y="1458"/>
                  </a:lnTo>
                  <a:lnTo>
                    <a:pt x="891" y="1455"/>
                  </a:lnTo>
                  <a:lnTo>
                    <a:pt x="897" y="1453"/>
                  </a:lnTo>
                  <a:lnTo>
                    <a:pt x="904" y="1455"/>
                  </a:lnTo>
                  <a:lnTo>
                    <a:pt x="911" y="1457"/>
                  </a:lnTo>
                  <a:lnTo>
                    <a:pt x="915" y="1459"/>
                  </a:lnTo>
                  <a:lnTo>
                    <a:pt x="917" y="1461"/>
                  </a:lnTo>
                  <a:lnTo>
                    <a:pt x="917" y="1463"/>
                  </a:lnTo>
                  <a:lnTo>
                    <a:pt x="919" y="1468"/>
                  </a:lnTo>
                  <a:lnTo>
                    <a:pt x="919" y="1470"/>
                  </a:lnTo>
                  <a:lnTo>
                    <a:pt x="920" y="1473"/>
                  </a:lnTo>
                  <a:lnTo>
                    <a:pt x="922" y="1474"/>
                  </a:lnTo>
                  <a:lnTo>
                    <a:pt x="923" y="1475"/>
                  </a:lnTo>
                  <a:lnTo>
                    <a:pt x="926" y="1476"/>
                  </a:lnTo>
                  <a:lnTo>
                    <a:pt x="927" y="1479"/>
                  </a:lnTo>
                  <a:lnTo>
                    <a:pt x="927" y="1486"/>
                  </a:lnTo>
                  <a:lnTo>
                    <a:pt x="927" y="1488"/>
                  </a:lnTo>
                  <a:lnTo>
                    <a:pt x="928" y="1493"/>
                  </a:lnTo>
                  <a:lnTo>
                    <a:pt x="929" y="1497"/>
                  </a:lnTo>
                  <a:lnTo>
                    <a:pt x="931" y="1510"/>
                  </a:lnTo>
                  <a:lnTo>
                    <a:pt x="933" y="1521"/>
                  </a:lnTo>
                  <a:lnTo>
                    <a:pt x="934" y="1524"/>
                  </a:lnTo>
                  <a:lnTo>
                    <a:pt x="938" y="1529"/>
                  </a:lnTo>
                  <a:lnTo>
                    <a:pt x="946" y="1532"/>
                  </a:lnTo>
                  <a:lnTo>
                    <a:pt x="939" y="1538"/>
                  </a:lnTo>
                  <a:lnTo>
                    <a:pt x="935" y="1540"/>
                  </a:lnTo>
                  <a:lnTo>
                    <a:pt x="927" y="1542"/>
                  </a:lnTo>
                  <a:lnTo>
                    <a:pt x="920" y="1546"/>
                  </a:lnTo>
                  <a:lnTo>
                    <a:pt x="915" y="1551"/>
                  </a:lnTo>
                  <a:lnTo>
                    <a:pt x="915" y="1559"/>
                  </a:lnTo>
                  <a:lnTo>
                    <a:pt x="921" y="1563"/>
                  </a:lnTo>
                  <a:lnTo>
                    <a:pt x="929" y="1563"/>
                  </a:lnTo>
                  <a:lnTo>
                    <a:pt x="934" y="1564"/>
                  </a:lnTo>
                  <a:lnTo>
                    <a:pt x="940" y="1564"/>
                  </a:lnTo>
                  <a:lnTo>
                    <a:pt x="943" y="1566"/>
                  </a:lnTo>
                  <a:lnTo>
                    <a:pt x="946" y="1571"/>
                  </a:lnTo>
                  <a:lnTo>
                    <a:pt x="947" y="1572"/>
                  </a:lnTo>
                  <a:lnTo>
                    <a:pt x="950" y="1574"/>
                  </a:lnTo>
                  <a:lnTo>
                    <a:pt x="952" y="1570"/>
                  </a:lnTo>
                  <a:lnTo>
                    <a:pt x="963" y="1552"/>
                  </a:lnTo>
                  <a:lnTo>
                    <a:pt x="973" y="1557"/>
                  </a:lnTo>
                  <a:lnTo>
                    <a:pt x="976" y="1553"/>
                  </a:lnTo>
                  <a:lnTo>
                    <a:pt x="975" y="1546"/>
                  </a:lnTo>
                  <a:lnTo>
                    <a:pt x="976" y="1536"/>
                  </a:lnTo>
                  <a:lnTo>
                    <a:pt x="979" y="1525"/>
                  </a:lnTo>
                  <a:lnTo>
                    <a:pt x="982" y="1518"/>
                  </a:lnTo>
                  <a:lnTo>
                    <a:pt x="985" y="1516"/>
                  </a:lnTo>
                  <a:lnTo>
                    <a:pt x="991" y="1511"/>
                  </a:lnTo>
                  <a:lnTo>
                    <a:pt x="995" y="1506"/>
                  </a:lnTo>
                  <a:lnTo>
                    <a:pt x="997" y="1504"/>
                  </a:lnTo>
                  <a:lnTo>
                    <a:pt x="997" y="1500"/>
                  </a:lnTo>
                  <a:lnTo>
                    <a:pt x="999" y="1500"/>
                  </a:lnTo>
                  <a:lnTo>
                    <a:pt x="1000" y="1499"/>
                  </a:lnTo>
                  <a:lnTo>
                    <a:pt x="1003" y="1497"/>
                  </a:lnTo>
                  <a:lnTo>
                    <a:pt x="1004" y="1494"/>
                  </a:lnTo>
                  <a:lnTo>
                    <a:pt x="1007" y="1488"/>
                  </a:lnTo>
                  <a:lnTo>
                    <a:pt x="1010" y="1487"/>
                  </a:lnTo>
                  <a:lnTo>
                    <a:pt x="1013" y="1489"/>
                  </a:lnTo>
                  <a:lnTo>
                    <a:pt x="1015" y="1493"/>
                  </a:lnTo>
                  <a:lnTo>
                    <a:pt x="1017" y="1491"/>
                  </a:lnTo>
                  <a:lnTo>
                    <a:pt x="1019" y="1489"/>
                  </a:lnTo>
                  <a:lnTo>
                    <a:pt x="1023" y="1488"/>
                  </a:lnTo>
                  <a:lnTo>
                    <a:pt x="1028" y="1492"/>
                  </a:lnTo>
                  <a:lnTo>
                    <a:pt x="1030" y="1494"/>
                  </a:lnTo>
                  <a:lnTo>
                    <a:pt x="1036" y="1500"/>
                  </a:lnTo>
                  <a:lnTo>
                    <a:pt x="1043" y="1498"/>
                  </a:lnTo>
                  <a:lnTo>
                    <a:pt x="1047" y="1499"/>
                  </a:lnTo>
                  <a:lnTo>
                    <a:pt x="1057" y="1506"/>
                  </a:lnTo>
                  <a:lnTo>
                    <a:pt x="1060" y="1507"/>
                  </a:lnTo>
                  <a:lnTo>
                    <a:pt x="1064" y="1511"/>
                  </a:lnTo>
                  <a:lnTo>
                    <a:pt x="1069" y="1522"/>
                  </a:lnTo>
                  <a:lnTo>
                    <a:pt x="1069" y="1527"/>
                  </a:lnTo>
                  <a:lnTo>
                    <a:pt x="1070" y="1530"/>
                  </a:lnTo>
                  <a:lnTo>
                    <a:pt x="1072" y="1530"/>
                  </a:lnTo>
                  <a:lnTo>
                    <a:pt x="1076" y="1529"/>
                  </a:lnTo>
                  <a:lnTo>
                    <a:pt x="1079" y="1528"/>
                  </a:lnTo>
                  <a:lnTo>
                    <a:pt x="1084" y="1525"/>
                  </a:lnTo>
                  <a:lnTo>
                    <a:pt x="1094" y="1523"/>
                  </a:lnTo>
                  <a:lnTo>
                    <a:pt x="1096" y="1522"/>
                  </a:lnTo>
                  <a:lnTo>
                    <a:pt x="1099" y="1521"/>
                  </a:lnTo>
                  <a:lnTo>
                    <a:pt x="1100" y="1518"/>
                  </a:lnTo>
                  <a:lnTo>
                    <a:pt x="1100" y="1504"/>
                  </a:lnTo>
                  <a:lnTo>
                    <a:pt x="1101" y="1495"/>
                  </a:lnTo>
                  <a:lnTo>
                    <a:pt x="1107" y="1476"/>
                  </a:lnTo>
                  <a:lnTo>
                    <a:pt x="1107" y="1473"/>
                  </a:lnTo>
                  <a:lnTo>
                    <a:pt x="1111" y="1469"/>
                  </a:lnTo>
                  <a:lnTo>
                    <a:pt x="1120" y="1473"/>
                  </a:lnTo>
                  <a:lnTo>
                    <a:pt x="1126" y="1474"/>
                  </a:lnTo>
                  <a:lnTo>
                    <a:pt x="1133" y="1474"/>
                  </a:lnTo>
                  <a:lnTo>
                    <a:pt x="1143" y="1471"/>
                  </a:lnTo>
                  <a:lnTo>
                    <a:pt x="1145" y="1471"/>
                  </a:lnTo>
                  <a:lnTo>
                    <a:pt x="1145" y="1475"/>
                  </a:lnTo>
                  <a:lnTo>
                    <a:pt x="1146" y="1481"/>
                  </a:lnTo>
                  <a:lnTo>
                    <a:pt x="1150" y="1482"/>
                  </a:lnTo>
                  <a:lnTo>
                    <a:pt x="1166" y="1482"/>
                  </a:lnTo>
                  <a:lnTo>
                    <a:pt x="1169" y="1480"/>
                  </a:lnTo>
                  <a:lnTo>
                    <a:pt x="1175" y="1474"/>
                  </a:lnTo>
                  <a:lnTo>
                    <a:pt x="1178" y="1474"/>
                  </a:lnTo>
                  <a:lnTo>
                    <a:pt x="1184" y="1476"/>
                  </a:lnTo>
                  <a:lnTo>
                    <a:pt x="1194" y="1482"/>
                  </a:lnTo>
                  <a:lnTo>
                    <a:pt x="1200" y="1497"/>
                  </a:lnTo>
                  <a:lnTo>
                    <a:pt x="1202" y="1498"/>
                  </a:lnTo>
                  <a:lnTo>
                    <a:pt x="1208" y="1498"/>
                  </a:lnTo>
                  <a:lnTo>
                    <a:pt x="1210" y="1499"/>
                  </a:lnTo>
                  <a:lnTo>
                    <a:pt x="1216" y="1505"/>
                  </a:lnTo>
                  <a:lnTo>
                    <a:pt x="1229" y="1523"/>
                  </a:lnTo>
                  <a:lnTo>
                    <a:pt x="1235" y="1532"/>
                  </a:lnTo>
                  <a:lnTo>
                    <a:pt x="1239" y="1533"/>
                  </a:lnTo>
                  <a:lnTo>
                    <a:pt x="1241" y="1534"/>
                  </a:lnTo>
                  <a:lnTo>
                    <a:pt x="1244" y="1534"/>
                  </a:lnTo>
                  <a:lnTo>
                    <a:pt x="1245" y="1535"/>
                  </a:lnTo>
                  <a:lnTo>
                    <a:pt x="1251" y="1544"/>
                  </a:lnTo>
                  <a:lnTo>
                    <a:pt x="1266" y="1558"/>
                  </a:lnTo>
                  <a:lnTo>
                    <a:pt x="1275" y="1570"/>
                  </a:lnTo>
                  <a:lnTo>
                    <a:pt x="1277" y="1577"/>
                  </a:lnTo>
                  <a:lnTo>
                    <a:pt x="1278" y="1582"/>
                  </a:lnTo>
                  <a:lnTo>
                    <a:pt x="1272" y="1587"/>
                  </a:lnTo>
                  <a:lnTo>
                    <a:pt x="1259" y="1596"/>
                  </a:lnTo>
                  <a:lnTo>
                    <a:pt x="1250" y="1598"/>
                  </a:lnTo>
                  <a:lnTo>
                    <a:pt x="1247" y="1598"/>
                  </a:lnTo>
                  <a:lnTo>
                    <a:pt x="1246" y="1599"/>
                  </a:lnTo>
                  <a:lnTo>
                    <a:pt x="1247" y="1602"/>
                  </a:lnTo>
                  <a:lnTo>
                    <a:pt x="1252" y="1608"/>
                  </a:lnTo>
                  <a:lnTo>
                    <a:pt x="1253" y="1623"/>
                  </a:lnTo>
                  <a:lnTo>
                    <a:pt x="1240" y="1630"/>
                  </a:lnTo>
                  <a:lnTo>
                    <a:pt x="1235" y="1631"/>
                  </a:lnTo>
                  <a:lnTo>
                    <a:pt x="1244" y="1642"/>
                  </a:lnTo>
                  <a:lnTo>
                    <a:pt x="1246" y="1647"/>
                  </a:lnTo>
                  <a:lnTo>
                    <a:pt x="1247" y="1649"/>
                  </a:lnTo>
                  <a:lnTo>
                    <a:pt x="1247" y="1650"/>
                  </a:lnTo>
                  <a:lnTo>
                    <a:pt x="1241" y="1655"/>
                  </a:lnTo>
                  <a:lnTo>
                    <a:pt x="1238" y="1660"/>
                  </a:lnTo>
                  <a:lnTo>
                    <a:pt x="1229" y="1665"/>
                  </a:lnTo>
                  <a:lnTo>
                    <a:pt x="1224" y="1671"/>
                  </a:lnTo>
                  <a:lnTo>
                    <a:pt x="1223" y="1675"/>
                  </a:lnTo>
                  <a:lnTo>
                    <a:pt x="1218" y="1684"/>
                  </a:lnTo>
                  <a:lnTo>
                    <a:pt x="1215" y="1688"/>
                  </a:lnTo>
                  <a:lnTo>
                    <a:pt x="1209" y="1691"/>
                  </a:lnTo>
                  <a:lnTo>
                    <a:pt x="1206" y="1695"/>
                  </a:lnTo>
                  <a:lnTo>
                    <a:pt x="1198" y="1690"/>
                  </a:lnTo>
                  <a:lnTo>
                    <a:pt x="1194" y="1684"/>
                  </a:lnTo>
                  <a:lnTo>
                    <a:pt x="1190" y="1683"/>
                  </a:lnTo>
                  <a:lnTo>
                    <a:pt x="1185" y="1681"/>
                  </a:lnTo>
                  <a:lnTo>
                    <a:pt x="1180" y="1682"/>
                  </a:lnTo>
                  <a:lnTo>
                    <a:pt x="1178" y="1683"/>
                  </a:lnTo>
                  <a:lnTo>
                    <a:pt x="1179" y="1689"/>
                  </a:lnTo>
                  <a:lnTo>
                    <a:pt x="1178" y="1691"/>
                  </a:lnTo>
                  <a:lnTo>
                    <a:pt x="1179" y="1695"/>
                  </a:lnTo>
                  <a:lnTo>
                    <a:pt x="1179" y="1700"/>
                  </a:lnTo>
                  <a:lnTo>
                    <a:pt x="1176" y="1702"/>
                  </a:lnTo>
                  <a:lnTo>
                    <a:pt x="1172" y="1705"/>
                  </a:lnTo>
                  <a:lnTo>
                    <a:pt x="1169" y="1712"/>
                  </a:lnTo>
                  <a:lnTo>
                    <a:pt x="1167" y="1719"/>
                  </a:lnTo>
                  <a:lnTo>
                    <a:pt x="1164" y="1717"/>
                  </a:lnTo>
                  <a:lnTo>
                    <a:pt x="1160" y="1718"/>
                  </a:lnTo>
                  <a:lnTo>
                    <a:pt x="1154" y="1717"/>
                  </a:lnTo>
                  <a:lnTo>
                    <a:pt x="1151" y="1715"/>
                  </a:lnTo>
                  <a:lnTo>
                    <a:pt x="1149" y="1713"/>
                  </a:lnTo>
                  <a:lnTo>
                    <a:pt x="1148" y="1714"/>
                  </a:lnTo>
                  <a:lnTo>
                    <a:pt x="1148" y="1717"/>
                  </a:lnTo>
                  <a:lnTo>
                    <a:pt x="1150" y="1720"/>
                  </a:lnTo>
                  <a:lnTo>
                    <a:pt x="1150" y="1723"/>
                  </a:lnTo>
                  <a:lnTo>
                    <a:pt x="1148" y="1724"/>
                  </a:lnTo>
                  <a:lnTo>
                    <a:pt x="1144" y="1719"/>
                  </a:lnTo>
                  <a:lnTo>
                    <a:pt x="1143" y="1719"/>
                  </a:lnTo>
                  <a:lnTo>
                    <a:pt x="1139" y="1719"/>
                  </a:lnTo>
                  <a:lnTo>
                    <a:pt x="1133" y="1725"/>
                  </a:lnTo>
                  <a:lnTo>
                    <a:pt x="1132" y="1726"/>
                  </a:lnTo>
                  <a:lnTo>
                    <a:pt x="1132" y="1733"/>
                  </a:lnTo>
                  <a:lnTo>
                    <a:pt x="1132" y="1735"/>
                  </a:lnTo>
                  <a:lnTo>
                    <a:pt x="1131" y="1738"/>
                  </a:lnTo>
                  <a:lnTo>
                    <a:pt x="1131" y="1739"/>
                  </a:lnTo>
                  <a:lnTo>
                    <a:pt x="1128" y="1741"/>
                  </a:lnTo>
                  <a:lnTo>
                    <a:pt x="1126" y="1741"/>
                  </a:lnTo>
                  <a:lnTo>
                    <a:pt x="1124" y="1738"/>
                  </a:lnTo>
                  <a:lnTo>
                    <a:pt x="1120" y="1737"/>
                  </a:lnTo>
                  <a:lnTo>
                    <a:pt x="1120" y="1739"/>
                  </a:lnTo>
                  <a:lnTo>
                    <a:pt x="1122" y="1744"/>
                  </a:lnTo>
                  <a:lnTo>
                    <a:pt x="1122" y="1745"/>
                  </a:lnTo>
                  <a:lnTo>
                    <a:pt x="1120" y="1747"/>
                  </a:lnTo>
                  <a:lnTo>
                    <a:pt x="1114" y="1747"/>
                  </a:lnTo>
                  <a:lnTo>
                    <a:pt x="1113" y="1748"/>
                  </a:lnTo>
                  <a:lnTo>
                    <a:pt x="1113" y="1750"/>
                  </a:lnTo>
                  <a:lnTo>
                    <a:pt x="1115" y="1753"/>
                  </a:lnTo>
                  <a:lnTo>
                    <a:pt x="1120" y="1755"/>
                  </a:lnTo>
                  <a:lnTo>
                    <a:pt x="1121" y="1765"/>
                  </a:lnTo>
                  <a:lnTo>
                    <a:pt x="1121" y="1767"/>
                  </a:lnTo>
                  <a:lnTo>
                    <a:pt x="1120" y="1771"/>
                  </a:lnTo>
                  <a:lnTo>
                    <a:pt x="1119" y="1771"/>
                  </a:lnTo>
                  <a:lnTo>
                    <a:pt x="1115" y="1769"/>
                  </a:lnTo>
                  <a:lnTo>
                    <a:pt x="1114" y="1768"/>
                  </a:lnTo>
                  <a:lnTo>
                    <a:pt x="1113" y="1761"/>
                  </a:lnTo>
                  <a:lnTo>
                    <a:pt x="1112" y="1760"/>
                  </a:lnTo>
                  <a:lnTo>
                    <a:pt x="1108" y="1757"/>
                  </a:lnTo>
                  <a:lnTo>
                    <a:pt x="1105" y="1760"/>
                  </a:lnTo>
                  <a:lnTo>
                    <a:pt x="1099" y="1765"/>
                  </a:lnTo>
                  <a:lnTo>
                    <a:pt x="1096" y="1776"/>
                  </a:lnTo>
                  <a:lnTo>
                    <a:pt x="1096" y="1783"/>
                  </a:lnTo>
                  <a:lnTo>
                    <a:pt x="1096" y="1788"/>
                  </a:lnTo>
                  <a:lnTo>
                    <a:pt x="1097" y="1788"/>
                  </a:lnTo>
                  <a:lnTo>
                    <a:pt x="1102" y="1788"/>
                  </a:lnTo>
                  <a:lnTo>
                    <a:pt x="1105" y="1790"/>
                  </a:lnTo>
                  <a:lnTo>
                    <a:pt x="1105" y="1792"/>
                  </a:lnTo>
                  <a:lnTo>
                    <a:pt x="1107" y="1797"/>
                  </a:lnTo>
                  <a:lnTo>
                    <a:pt x="1108" y="1804"/>
                  </a:lnTo>
                  <a:lnTo>
                    <a:pt x="1108" y="1809"/>
                  </a:lnTo>
                  <a:lnTo>
                    <a:pt x="1108" y="1810"/>
                  </a:lnTo>
                  <a:lnTo>
                    <a:pt x="1109" y="1813"/>
                  </a:lnTo>
                  <a:lnTo>
                    <a:pt x="1115" y="1815"/>
                  </a:lnTo>
                  <a:lnTo>
                    <a:pt x="1122" y="1808"/>
                  </a:lnTo>
                  <a:lnTo>
                    <a:pt x="1127" y="1806"/>
                  </a:lnTo>
                  <a:lnTo>
                    <a:pt x="1130" y="1808"/>
                  </a:lnTo>
                  <a:lnTo>
                    <a:pt x="1133" y="1813"/>
                  </a:lnTo>
                  <a:lnTo>
                    <a:pt x="1138" y="1815"/>
                  </a:lnTo>
                  <a:lnTo>
                    <a:pt x="1140" y="1819"/>
                  </a:lnTo>
                  <a:lnTo>
                    <a:pt x="1140" y="1822"/>
                  </a:lnTo>
                  <a:lnTo>
                    <a:pt x="1137" y="1825"/>
                  </a:lnTo>
                  <a:lnTo>
                    <a:pt x="1137" y="1827"/>
                  </a:lnTo>
                  <a:lnTo>
                    <a:pt x="1137" y="1830"/>
                  </a:lnTo>
                  <a:lnTo>
                    <a:pt x="1140" y="1833"/>
                  </a:lnTo>
                  <a:lnTo>
                    <a:pt x="1145" y="1832"/>
                  </a:lnTo>
                  <a:lnTo>
                    <a:pt x="1149" y="1831"/>
                  </a:lnTo>
                  <a:lnTo>
                    <a:pt x="1151" y="1836"/>
                  </a:lnTo>
                  <a:lnTo>
                    <a:pt x="1152" y="1838"/>
                  </a:lnTo>
                  <a:lnTo>
                    <a:pt x="1152" y="1848"/>
                  </a:lnTo>
                  <a:lnTo>
                    <a:pt x="1154" y="1850"/>
                  </a:lnTo>
                  <a:lnTo>
                    <a:pt x="1160" y="1852"/>
                  </a:lnTo>
                  <a:lnTo>
                    <a:pt x="1162" y="1856"/>
                  </a:lnTo>
                  <a:lnTo>
                    <a:pt x="1163" y="1863"/>
                  </a:lnTo>
                  <a:lnTo>
                    <a:pt x="1164" y="1866"/>
                  </a:lnTo>
                  <a:lnTo>
                    <a:pt x="1167" y="1864"/>
                  </a:lnTo>
                  <a:lnTo>
                    <a:pt x="1169" y="1862"/>
                  </a:lnTo>
                  <a:lnTo>
                    <a:pt x="1173" y="1858"/>
                  </a:lnTo>
                  <a:lnTo>
                    <a:pt x="1175" y="1852"/>
                  </a:lnTo>
                  <a:lnTo>
                    <a:pt x="1176" y="1850"/>
                  </a:lnTo>
                  <a:lnTo>
                    <a:pt x="1179" y="1845"/>
                  </a:lnTo>
                  <a:lnTo>
                    <a:pt x="1181" y="1843"/>
                  </a:lnTo>
                  <a:lnTo>
                    <a:pt x="1185" y="1843"/>
                  </a:lnTo>
                  <a:lnTo>
                    <a:pt x="1190" y="1845"/>
                  </a:lnTo>
                  <a:lnTo>
                    <a:pt x="1192" y="1846"/>
                  </a:lnTo>
                  <a:lnTo>
                    <a:pt x="1196" y="1844"/>
                  </a:lnTo>
                  <a:lnTo>
                    <a:pt x="1200" y="1844"/>
                  </a:lnTo>
                  <a:lnTo>
                    <a:pt x="1202" y="1845"/>
                  </a:lnTo>
                  <a:lnTo>
                    <a:pt x="1209" y="1848"/>
                  </a:lnTo>
                  <a:lnTo>
                    <a:pt x="1212" y="1848"/>
                  </a:lnTo>
                  <a:lnTo>
                    <a:pt x="1215" y="1846"/>
                  </a:lnTo>
                  <a:lnTo>
                    <a:pt x="1220" y="1846"/>
                  </a:lnTo>
                  <a:lnTo>
                    <a:pt x="1227" y="1848"/>
                  </a:lnTo>
                  <a:lnTo>
                    <a:pt x="1229" y="1852"/>
                  </a:lnTo>
                  <a:lnTo>
                    <a:pt x="1230" y="1858"/>
                  </a:lnTo>
                  <a:lnTo>
                    <a:pt x="1233" y="1861"/>
                  </a:lnTo>
                  <a:lnTo>
                    <a:pt x="1232" y="1869"/>
                  </a:lnTo>
                  <a:lnTo>
                    <a:pt x="1232" y="1874"/>
                  </a:lnTo>
                  <a:lnTo>
                    <a:pt x="1229" y="1881"/>
                  </a:lnTo>
                  <a:lnTo>
                    <a:pt x="1229" y="1885"/>
                  </a:lnTo>
                  <a:lnTo>
                    <a:pt x="1229" y="1887"/>
                  </a:lnTo>
                  <a:lnTo>
                    <a:pt x="1240" y="1893"/>
                  </a:lnTo>
                  <a:lnTo>
                    <a:pt x="1244" y="1902"/>
                  </a:lnTo>
                  <a:lnTo>
                    <a:pt x="1248" y="1913"/>
                  </a:lnTo>
                  <a:lnTo>
                    <a:pt x="1251" y="1916"/>
                  </a:lnTo>
                  <a:lnTo>
                    <a:pt x="1256" y="1917"/>
                  </a:lnTo>
                  <a:lnTo>
                    <a:pt x="1260" y="1921"/>
                  </a:lnTo>
                  <a:lnTo>
                    <a:pt x="1262" y="1922"/>
                  </a:lnTo>
                  <a:lnTo>
                    <a:pt x="1265" y="1922"/>
                  </a:lnTo>
                  <a:lnTo>
                    <a:pt x="1271" y="1917"/>
                  </a:lnTo>
                  <a:lnTo>
                    <a:pt x="1281" y="1916"/>
                  </a:lnTo>
                  <a:lnTo>
                    <a:pt x="1287" y="1917"/>
                  </a:lnTo>
                  <a:lnTo>
                    <a:pt x="1290" y="1921"/>
                  </a:lnTo>
                  <a:lnTo>
                    <a:pt x="1293" y="1926"/>
                  </a:lnTo>
                  <a:lnTo>
                    <a:pt x="1298" y="1929"/>
                  </a:lnTo>
                  <a:lnTo>
                    <a:pt x="1300" y="1938"/>
                  </a:lnTo>
                  <a:lnTo>
                    <a:pt x="1307" y="1949"/>
                  </a:lnTo>
                  <a:lnTo>
                    <a:pt x="1312" y="1952"/>
                  </a:lnTo>
                  <a:lnTo>
                    <a:pt x="1314" y="1957"/>
                  </a:lnTo>
                  <a:lnTo>
                    <a:pt x="1314" y="1962"/>
                  </a:lnTo>
                  <a:lnTo>
                    <a:pt x="1318" y="1967"/>
                  </a:lnTo>
                  <a:lnTo>
                    <a:pt x="1325" y="1975"/>
                  </a:lnTo>
                  <a:lnTo>
                    <a:pt x="1332" y="1986"/>
                  </a:lnTo>
                  <a:lnTo>
                    <a:pt x="1338" y="1994"/>
                  </a:lnTo>
                  <a:lnTo>
                    <a:pt x="1341" y="1997"/>
                  </a:lnTo>
                  <a:lnTo>
                    <a:pt x="1342" y="1997"/>
                  </a:lnTo>
                  <a:lnTo>
                    <a:pt x="1344" y="1997"/>
                  </a:lnTo>
                  <a:lnTo>
                    <a:pt x="1347" y="1997"/>
                  </a:lnTo>
                  <a:lnTo>
                    <a:pt x="1348" y="1998"/>
                  </a:lnTo>
                  <a:lnTo>
                    <a:pt x="1349" y="2001"/>
                  </a:lnTo>
                  <a:lnTo>
                    <a:pt x="1349" y="2005"/>
                  </a:lnTo>
                  <a:lnTo>
                    <a:pt x="1351" y="2006"/>
                  </a:lnTo>
                  <a:lnTo>
                    <a:pt x="1356" y="2016"/>
                  </a:lnTo>
                  <a:lnTo>
                    <a:pt x="1363" y="2022"/>
                  </a:lnTo>
                  <a:lnTo>
                    <a:pt x="1366" y="2024"/>
                  </a:lnTo>
                  <a:lnTo>
                    <a:pt x="1371" y="2023"/>
                  </a:lnTo>
                  <a:lnTo>
                    <a:pt x="1372" y="2022"/>
                  </a:lnTo>
                  <a:lnTo>
                    <a:pt x="1374" y="2024"/>
                  </a:lnTo>
                  <a:lnTo>
                    <a:pt x="1379" y="2030"/>
                  </a:lnTo>
                  <a:lnTo>
                    <a:pt x="1385" y="2038"/>
                  </a:lnTo>
                  <a:lnTo>
                    <a:pt x="1390" y="2044"/>
                  </a:lnTo>
                  <a:lnTo>
                    <a:pt x="1391" y="2046"/>
                  </a:lnTo>
                  <a:lnTo>
                    <a:pt x="1391" y="2047"/>
                  </a:lnTo>
                  <a:lnTo>
                    <a:pt x="1389" y="2051"/>
                  </a:lnTo>
                  <a:lnTo>
                    <a:pt x="1389" y="2053"/>
                  </a:lnTo>
                  <a:lnTo>
                    <a:pt x="1391" y="2056"/>
                  </a:lnTo>
                  <a:lnTo>
                    <a:pt x="1395" y="2062"/>
                  </a:lnTo>
                  <a:lnTo>
                    <a:pt x="1395" y="2065"/>
                  </a:lnTo>
                  <a:lnTo>
                    <a:pt x="1392" y="2068"/>
                  </a:lnTo>
                  <a:lnTo>
                    <a:pt x="1391" y="2070"/>
                  </a:lnTo>
                  <a:lnTo>
                    <a:pt x="1391" y="2074"/>
                  </a:lnTo>
                  <a:lnTo>
                    <a:pt x="1391" y="2078"/>
                  </a:lnTo>
                  <a:lnTo>
                    <a:pt x="1392" y="2081"/>
                  </a:lnTo>
                  <a:lnTo>
                    <a:pt x="1393" y="2084"/>
                  </a:lnTo>
                  <a:lnTo>
                    <a:pt x="1393" y="2090"/>
                  </a:lnTo>
                  <a:lnTo>
                    <a:pt x="1395" y="2092"/>
                  </a:lnTo>
                  <a:lnTo>
                    <a:pt x="1396" y="2093"/>
                  </a:lnTo>
                  <a:lnTo>
                    <a:pt x="1397" y="2095"/>
                  </a:lnTo>
                  <a:lnTo>
                    <a:pt x="1396" y="2107"/>
                  </a:lnTo>
                  <a:lnTo>
                    <a:pt x="1395" y="2112"/>
                  </a:lnTo>
                  <a:lnTo>
                    <a:pt x="1397" y="2114"/>
                  </a:lnTo>
                  <a:lnTo>
                    <a:pt x="1397" y="2119"/>
                  </a:lnTo>
                  <a:lnTo>
                    <a:pt x="1402" y="2122"/>
                  </a:lnTo>
                  <a:lnTo>
                    <a:pt x="1410" y="2124"/>
                  </a:lnTo>
                  <a:lnTo>
                    <a:pt x="1411" y="2126"/>
                  </a:lnTo>
                  <a:lnTo>
                    <a:pt x="1414" y="2129"/>
                  </a:lnTo>
                  <a:lnTo>
                    <a:pt x="1416" y="2131"/>
                  </a:lnTo>
                  <a:lnTo>
                    <a:pt x="1415" y="2135"/>
                  </a:lnTo>
                  <a:lnTo>
                    <a:pt x="1415" y="2137"/>
                  </a:lnTo>
                  <a:lnTo>
                    <a:pt x="1415" y="2138"/>
                  </a:lnTo>
                  <a:lnTo>
                    <a:pt x="1416" y="2143"/>
                  </a:lnTo>
                  <a:lnTo>
                    <a:pt x="1422" y="2147"/>
                  </a:lnTo>
                  <a:lnTo>
                    <a:pt x="1427" y="2146"/>
                  </a:lnTo>
                  <a:lnTo>
                    <a:pt x="1432" y="2151"/>
                  </a:lnTo>
                  <a:lnTo>
                    <a:pt x="1434" y="2155"/>
                  </a:lnTo>
                  <a:lnTo>
                    <a:pt x="1439" y="2157"/>
                  </a:lnTo>
                  <a:lnTo>
                    <a:pt x="1441" y="2160"/>
                  </a:lnTo>
                  <a:lnTo>
                    <a:pt x="1441" y="2164"/>
                  </a:lnTo>
                  <a:lnTo>
                    <a:pt x="1443" y="2167"/>
                  </a:lnTo>
                  <a:lnTo>
                    <a:pt x="1445" y="2170"/>
                  </a:lnTo>
                  <a:lnTo>
                    <a:pt x="1453" y="2173"/>
                  </a:lnTo>
                  <a:lnTo>
                    <a:pt x="1457" y="2178"/>
                  </a:lnTo>
                  <a:lnTo>
                    <a:pt x="1459" y="2183"/>
                  </a:lnTo>
                  <a:lnTo>
                    <a:pt x="1461" y="2183"/>
                  </a:lnTo>
                  <a:lnTo>
                    <a:pt x="1465" y="2183"/>
                  </a:lnTo>
                  <a:lnTo>
                    <a:pt x="1471" y="2183"/>
                  </a:lnTo>
                  <a:lnTo>
                    <a:pt x="1475" y="2185"/>
                  </a:lnTo>
                  <a:lnTo>
                    <a:pt x="1487" y="2190"/>
                  </a:lnTo>
                  <a:lnTo>
                    <a:pt x="1492" y="2191"/>
                  </a:lnTo>
                  <a:lnTo>
                    <a:pt x="1493" y="2193"/>
                  </a:lnTo>
                  <a:lnTo>
                    <a:pt x="1501" y="2197"/>
                  </a:lnTo>
                  <a:lnTo>
                    <a:pt x="1515" y="2200"/>
                  </a:lnTo>
                  <a:lnTo>
                    <a:pt x="1525" y="2193"/>
                  </a:lnTo>
                  <a:lnTo>
                    <a:pt x="1529" y="2189"/>
                  </a:lnTo>
                  <a:lnTo>
                    <a:pt x="1529" y="2184"/>
                  </a:lnTo>
                  <a:lnTo>
                    <a:pt x="1535" y="2171"/>
                  </a:lnTo>
                  <a:lnTo>
                    <a:pt x="1541" y="2155"/>
                  </a:lnTo>
                  <a:lnTo>
                    <a:pt x="1543" y="2151"/>
                  </a:lnTo>
                  <a:lnTo>
                    <a:pt x="1546" y="2149"/>
                  </a:lnTo>
                  <a:lnTo>
                    <a:pt x="1547" y="2148"/>
                  </a:lnTo>
                  <a:lnTo>
                    <a:pt x="1552" y="2153"/>
                  </a:lnTo>
                  <a:lnTo>
                    <a:pt x="1555" y="2146"/>
                  </a:lnTo>
                  <a:lnTo>
                    <a:pt x="1563" y="2140"/>
                  </a:lnTo>
                  <a:lnTo>
                    <a:pt x="1566" y="2137"/>
                  </a:lnTo>
                  <a:lnTo>
                    <a:pt x="1572" y="2135"/>
                  </a:lnTo>
                  <a:lnTo>
                    <a:pt x="1573" y="2134"/>
                  </a:lnTo>
                  <a:lnTo>
                    <a:pt x="1572" y="2126"/>
                  </a:lnTo>
                  <a:lnTo>
                    <a:pt x="1573" y="2124"/>
                  </a:lnTo>
                  <a:lnTo>
                    <a:pt x="1579" y="2116"/>
                  </a:lnTo>
                  <a:lnTo>
                    <a:pt x="1583" y="2104"/>
                  </a:lnTo>
                  <a:lnTo>
                    <a:pt x="1584" y="2090"/>
                  </a:lnTo>
                  <a:lnTo>
                    <a:pt x="1586" y="2084"/>
                  </a:lnTo>
                  <a:lnTo>
                    <a:pt x="1590" y="2077"/>
                  </a:lnTo>
                  <a:lnTo>
                    <a:pt x="1592" y="2071"/>
                  </a:lnTo>
                  <a:lnTo>
                    <a:pt x="1595" y="2070"/>
                  </a:lnTo>
                  <a:lnTo>
                    <a:pt x="1596" y="2070"/>
                  </a:lnTo>
                  <a:lnTo>
                    <a:pt x="1600" y="2072"/>
                  </a:lnTo>
                  <a:lnTo>
                    <a:pt x="1601" y="2072"/>
                  </a:lnTo>
                  <a:lnTo>
                    <a:pt x="1603" y="2072"/>
                  </a:lnTo>
                  <a:lnTo>
                    <a:pt x="1602" y="2069"/>
                  </a:lnTo>
                  <a:lnTo>
                    <a:pt x="1607" y="2064"/>
                  </a:lnTo>
                  <a:lnTo>
                    <a:pt x="1609" y="2062"/>
                  </a:lnTo>
                  <a:lnTo>
                    <a:pt x="1609" y="2056"/>
                  </a:lnTo>
                  <a:lnTo>
                    <a:pt x="1616" y="2051"/>
                  </a:lnTo>
                  <a:lnTo>
                    <a:pt x="1622" y="2053"/>
                  </a:lnTo>
                  <a:lnTo>
                    <a:pt x="1630" y="2057"/>
                  </a:lnTo>
                  <a:lnTo>
                    <a:pt x="1633" y="2060"/>
                  </a:lnTo>
                  <a:lnTo>
                    <a:pt x="1637" y="2060"/>
                  </a:lnTo>
                  <a:lnTo>
                    <a:pt x="1642" y="2060"/>
                  </a:lnTo>
                  <a:lnTo>
                    <a:pt x="1646" y="2057"/>
                  </a:lnTo>
                  <a:lnTo>
                    <a:pt x="1648" y="2053"/>
                  </a:lnTo>
                  <a:lnTo>
                    <a:pt x="1648" y="2044"/>
                  </a:lnTo>
                  <a:lnTo>
                    <a:pt x="1648" y="2040"/>
                  </a:lnTo>
                  <a:lnTo>
                    <a:pt x="1649" y="2038"/>
                  </a:lnTo>
                  <a:lnTo>
                    <a:pt x="1652" y="2035"/>
                  </a:lnTo>
                  <a:lnTo>
                    <a:pt x="1655" y="2033"/>
                  </a:lnTo>
                  <a:lnTo>
                    <a:pt x="1656" y="2030"/>
                  </a:lnTo>
                  <a:lnTo>
                    <a:pt x="1657" y="2027"/>
                  </a:lnTo>
                  <a:lnTo>
                    <a:pt x="1672" y="2022"/>
                  </a:lnTo>
                  <a:lnTo>
                    <a:pt x="1675" y="2022"/>
                  </a:lnTo>
                  <a:lnTo>
                    <a:pt x="1678" y="2024"/>
                  </a:lnTo>
                  <a:lnTo>
                    <a:pt x="1680" y="2026"/>
                  </a:lnTo>
                  <a:lnTo>
                    <a:pt x="1686" y="2024"/>
                  </a:lnTo>
                  <a:lnTo>
                    <a:pt x="1697" y="2026"/>
                  </a:lnTo>
                  <a:lnTo>
                    <a:pt x="1703" y="2024"/>
                  </a:lnTo>
                  <a:lnTo>
                    <a:pt x="1709" y="2016"/>
                  </a:lnTo>
                  <a:lnTo>
                    <a:pt x="1709" y="2012"/>
                  </a:lnTo>
                  <a:lnTo>
                    <a:pt x="1706" y="2009"/>
                  </a:lnTo>
                  <a:lnTo>
                    <a:pt x="1706" y="2006"/>
                  </a:lnTo>
                  <a:lnTo>
                    <a:pt x="1706" y="2003"/>
                  </a:lnTo>
                  <a:lnTo>
                    <a:pt x="1714" y="1997"/>
                  </a:lnTo>
                  <a:lnTo>
                    <a:pt x="1718" y="1995"/>
                  </a:lnTo>
                  <a:lnTo>
                    <a:pt x="1720" y="1999"/>
                  </a:lnTo>
                  <a:lnTo>
                    <a:pt x="1721" y="2006"/>
                  </a:lnTo>
                  <a:lnTo>
                    <a:pt x="1729" y="2017"/>
                  </a:lnTo>
                  <a:lnTo>
                    <a:pt x="1732" y="2022"/>
                  </a:lnTo>
                  <a:lnTo>
                    <a:pt x="1736" y="2032"/>
                  </a:lnTo>
                  <a:lnTo>
                    <a:pt x="1744" y="2030"/>
                  </a:lnTo>
                  <a:lnTo>
                    <a:pt x="1748" y="2026"/>
                  </a:lnTo>
                  <a:lnTo>
                    <a:pt x="1759" y="2012"/>
                  </a:lnTo>
                  <a:lnTo>
                    <a:pt x="1745" y="1998"/>
                  </a:lnTo>
                  <a:lnTo>
                    <a:pt x="1744" y="1989"/>
                  </a:lnTo>
                  <a:lnTo>
                    <a:pt x="1741" y="1987"/>
                  </a:lnTo>
                  <a:lnTo>
                    <a:pt x="1738" y="1982"/>
                  </a:lnTo>
                  <a:lnTo>
                    <a:pt x="1736" y="1980"/>
                  </a:lnTo>
                  <a:lnTo>
                    <a:pt x="1736" y="1979"/>
                  </a:lnTo>
                  <a:lnTo>
                    <a:pt x="1744" y="1969"/>
                  </a:lnTo>
                  <a:lnTo>
                    <a:pt x="1747" y="1962"/>
                  </a:lnTo>
                  <a:lnTo>
                    <a:pt x="1748" y="1955"/>
                  </a:lnTo>
                  <a:lnTo>
                    <a:pt x="1748" y="1949"/>
                  </a:lnTo>
                  <a:lnTo>
                    <a:pt x="1746" y="1943"/>
                  </a:lnTo>
                  <a:lnTo>
                    <a:pt x="1733" y="1919"/>
                  </a:lnTo>
                  <a:lnTo>
                    <a:pt x="1727" y="1917"/>
                  </a:lnTo>
                  <a:lnTo>
                    <a:pt x="1715" y="1914"/>
                  </a:lnTo>
                  <a:lnTo>
                    <a:pt x="1712" y="1914"/>
                  </a:lnTo>
                  <a:lnTo>
                    <a:pt x="1708" y="1911"/>
                  </a:lnTo>
                  <a:lnTo>
                    <a:pt x="1706" y="1909"/>
                  </a:lnTo>
                  <a:lnTo>
                    <a:pt x="1705" y="1902"/>
                  </a:lnTo>
                  <a:lnTo>
                    <a:pt x="1699" y="1907"/>
                  </a:lnTo>
                  <a:lnTo>
                    <a:pt x="1696" y="1907"/>
                  </a:lnTo>
                  <a:lnTo>
                    <a:pt x="1693" y="1908"/>
                  </a:lnTo>
                  <a:lnTo>
                    <a:pt x="1688" y="1905"/>
                  </a:lnTo>
                  <a:lnTo>
                    <a:pt x="1685" y="1901"/>
                  </a:lnTo>
                  <a:lnTo>
                    <a:pt x="1682" y="1896"/>
                  </a:lnTo>
                  <a:lnTo>
                    <a:pt x="1679" y="1886"/>
                  </a:lnTo>
                  <a:lnTo>
                    <a:pt x="1679" y="1885"/>
                  </a:lnTo>
                  <a:lnTo>
                    <a:pt x="1680" y="1881"/>
                  </a:lnTo>
                  <a:lnTo>
                    <a:pt x="1680" y="1879"/>
                  </a:lnTo>
                  <a:lnTo>
                    <a:pt x="1679" y="1875"/>
                  </a:lnTo>
                  <a:lnTo>
                    <a:pt x="1679" y="1870"/>
                  </a:lnTo>
                  <a:lnTo>
                    <a:pt x="1679" y="1868"/>
                  </a:lnTo>
                  <a:lnTo>
                    <a:pt x="1676" y="1867"/>
                  </a:lnTo>
                  <a:lnTo>
                    <a:pt x="1672" y="1862"/>
                  </a:lnTo>
                  <a:lnTo>
                    <a:pt x="1661" y="1843"/>
                  </a:lnTo>
                  <a:lnTo>
                    <a:pt x="1661" y="1840"/>
                  </a:lnTo>
                  <a:lnTo>
                    <a:pt x="1663" y="1837"/>
                  </a:lnTo>
                  <a:lnTo>
                    <a:pt x="1663" y="1833"/>
                  </a:lnTo>
                  <a:lnTo>
                    <a:pt x="1662" y="1831"/>
                  </a:lnTo>
                  <a:lnTo>
                    <a:pt x="1658" y="1821"/>
                  </a:lnTo>
                  <a:lnTo>
                    <a:pt x="1658" y="1816"/>
                  </a:lnTo>
                  <a:lnTo>
                    <a:pt x="1657" y="1816"/>
                  </a:lnTo>
                  <a:lnTo>
                    <a:pt x="1656" y="1815"/>
                  </a:lnTo>
                  <a:lnTo>
                    <a:pt x="1655" y="1814"/>
                  </a:lnTo>
                  <a:lnTo>
                    <a:pt x="1655" y="1809"/>
                  </a:lnTo>
                  <a:lnTo>
                    <a:pt x="1654" y="1808"/>
                  </a:lnTo>
                  <a:lnTo>
                    <a:pt x="1652" y="1807"/>
                  </a:lnTo>
                  <a:lnTo>
                    <a:pt x="1650" y="1808"/>
                  </a:lnTo>
                  <a:lnTo>
                    <a:pt x="1648" y="1809"/>
                  </a:lnTo>
                  <a:lnTo>
                    <a:pt x="1645" y="1809"/>
                  </a:lnTo>
                  <a:lnTo>
                    <a:pt x="1643" y="1806"/>
                  </a:lnTo>
                  <a:lnTo>
                    <a:pt x="1639" y="1801"/>
                  </a:lnTo>
                  <a:lnTo>
                    <a:pt x="1634" y="1798"/>
                  </a:lnTo>
                  <a:lnTo>
                    <a:pt x="1625" y="1795"/>
                  </a:lnTo>
                  <a:lnTo>
                    <a:pt x="1622" y="1791"/>
                  </a:lnTo>
                  <a:lnTo>
                    <a:pt x="1619" y="1788"/>
                  </a:lnTo>
                  <a:lnTo>
                    <a:pt x="1616" y="1786"/>
                  </a:lnTo>
                  <a:lnTo>
                    <a:pt x="1615" y="1785"/>
                  </a:lnTo>
                  <a:lnTo>
                    <a:pt x="1614" y="1783"/>
                  </a:lnTo>
                  <a:lnTo>
                    <a:pt x="1615" y="1780"/>
                  </a:lnTo>
                  <a:lnTo>
                    <a:pt x="1620" y="1776"/>
                  </a:lnTo>
                  <a:lnTo>
                    <a:pt x="1620" y="1773"/>
                  </a:lnTo>
                  <a:lnTo>
                    <a:pt x="1620" y="1772"/>
                  </a:lnTo>
                  <a:lnTo>
                    <a:pt x="1620" y="1768"/>
                  </a:lnTo>
                  <a:lnTo>
                    <a:pt x="1620" y="1767"/>
                  </a:lnTo>
                  <a:lnTo>
                    <a:pt x="1622" y="1762"/>
                  </a:lnTo>
                  <a:lnTo>
                    <a:pt x="1625" y="1760"/>
                  </a:lnTo>
                  <a:lnTo>
                    <a:pt x="1625" y="1755"/>
                  </a:lnTo>
                  <a:lnTo>
                    <a:pt x="1625" y="1754"/>
                  </a:lnTo>
                  <a:lnTo>
                    <a:pt x="1627" y="1747"/>
                  </a:lnTo>
                  <a:lnTo>
                    <a:pt x="1627" y="1742"/>
                  </a:lnTo>
                  <a:lnTo>
                    <a:pt x="1630" y="1738"/>
                  </a:lnTo>
                  <a:lnTo>
                    <a:pt x="1634" y="1738"/>
                  </a:lnTo>
                  <a:lnTo>
                    <a:pt x="1637" y="1738"/>
                  </a:lnTo>
                  <a:lnTo>
                    <a:pt x="1639" y="1737"/>
                  </a:lnTo>
                  <a:lnTo>
                    <a:pt x="1643" y="1735"/>
                  </a:lnTo>
                  <a:lnTo>
                    <a:pt x="1646" y="1732"/>
                  </a:lnTo>
                  <a:lnTo>
                    <a:pt x="1649" y="1732"/>
                  </a:lnTo>
                  <a:lnTo>
                    <a:pt x="1650" y="1733"/>
                  </a:lnTo>
                  <a:lnTo>
                    <a:pt x="1650" y="1732"/>
                  </a:lnTo>
                  <a:lnTo>
                    <a:pt x="1652" y="1729"/>
                  </a:lnTo>
                  <a:lnTo>
                    <a:pt x="1655" y="1727"/>
                  </a:lnTo>
                  <a:lnTo>
                    <a:pt x="1662" y="1720"/>
                  </a:lnTo>
                  <a:lnTo>
                    <a:pt x="1670" y="1714"/>
                  </a:lnTo>
                  <a:lnTo>
                    <a:pt x="1673" y="1712"/>
                  </a:lnTo>
                  <a:lnTo>
                    <a:pt x="1675" y="1708"/>
                  </a:lnTo>
                  <a:lnTo>
                    <a:pt x="1675" y="1707"/>
                  </a:lnTo>
                  <a:lnTo>
                    <a:pt x="1674" y="1705"/>
                  </a:lnTo>
                  <a:lnTo>
                    <a:pt x="1674" y="1701"/>
                  </a:lnTo>
                  <a:lnTo>
                    <a:pt x="1674" y="1696"/>
                  </a:lnTo>
                  <a:lnTo>
                    <a:pt x="1675" y="1690"/>
                  </a:lnTo>
                  <a:lnTo>
                    <a:pt x="1680" y="1684"/>
                  </a:lnTo>
                  <a:lnTo>
                    <a:pt x="1684" y="1678"/>
                  </a:lnTo>
                  <a:lnTo>
                    <a:pt x="1690" y="1679"/>
                  </a:lnTo>
                  <a:lnTo>
                    <a:pt x="1692" y="1683"/>
                  </a:lnTo>
                  <a:lnTo>
                    <a:pt x="1694" y="1677"/>
                  </a:lnTo>
                  <a:lnTo>
                    <a:pt x="1700" y="1682"/>
                  </a:lnTo>
                  <a:lnTo>
                    <a:pt x="1700" y="1685"/>
                  </a:lnTo>
                  <a:lnTo>
                    <a:pt x="1698" y="1691"/>
                  </a:lnTo>
                  <a:lnTo>
                    <a:pt x="1699" y="1693"/>
                  </a:lnTo>
                  <a:lnTo>
                    <a:pt x="1704" y="1695"/>
                  </a:lnTo>
                  <a:lnTo>
                    <a:pt x="1708" y="1699"/>
                  </a:lnTo>
                  <a:lnTo>
                    <a:pt x="1710" y="1699"/>
                  </a:lnTo>
                  <a:lnTo>
                    <a:pt x="1711" y="1697"/>
                  </a:lnTo>
                  <a:lnTo>
                    <a:pt x="1715" y="1690"/>
                  </a:lnTo>
                  <a:lnTo>
                    <a:pt x="1732" y="1702"/>
                  </a:lnTo>
                  <a:lnTo>
                    <a:pt x="1734" y="1702"/>
                  </a:lnTo>
                  <a:lnTo>
                    <a:pt x="1742" y="1702"/>
                  </a:lnTo>
                  <a:lnTo>
                    <a:pt x="1750" y="1703"/>
                  </a:lnTo>
                  <a:lnTo>
                    <a:pt x="1753" y="1703"/>
                  </a:lnTo>
                  <a:lnTo>
                    <a:pt x="1756" y="1701"/>
                  </a:lnTo>
                  <a:lnTo>
                    <a:pt x="1759" y="1696"/>
                  </a:lnTo>
                  <a:lnTo>
                    <a:pt x="1759" y="1691"/>
                  </a:lnTo>
                  <a:lnTo>
                    <a:pt x="1760" y="1690"/>
                  </a:lnTo>
                  <a:lnTo>
                    <a:pt x="1762" y="1689"/>
                  </a:lnTo>
                  <a:lnTo>
                    <a:pt x="1766" y="1688"/>
                  </a:lnTo>
                  <a:lnTo>
                    <a:pt x="1766" y="1672"/>
                  </a:lnTo>
                  <a:lnTo>
                    <a:pt x="1763" y="1672"/>
                  </a:lnTo>
                  <a:lnTo>
                    <a:pt x="1766" y="1664"/>
                  </a:lnTo>
                  <a:lnTo>
                    <a:pt x="1762" y="1655"/>
                  </a:lnTo>
                  <a:lnTo>
                    <a:pt x="1762" y="1653"/>
                  </a:lnTo>
                  <a:lnTo>
                    <a:pt x="1762" y="1652"/>
                  </a:lnTo>
                  <a:lnTo>
                    <a:pt x="1769" y="1641"/>
                  </a:lnTo>
                  <a:lnTo>
                    <a:pt x="1774" y="1637"/>
                  </a:lnTo>
                  <a:lnTo>
                    <a:pt x="1770" y="1632"/>
                  </a:lnTo>
                  <a:lnTo>
                    <a:pt x="1769" y="1628"/>
                  </a:lnTo>
                  <a:lnTo>
                    <a:pt x="1766" y="1622"/>
                  </a:lnTo>
                  <a:lnTo>
                    <a:pt x="1762" y="1613"/>
                  </a:lnTo>
                  <a:lnTo>
                    <a:pt x="1762" y="1602"/>
                  </a:lnTo>
                  <a:lnTo>
                    <a:pt x="1764" y="1599"/>
                  </a:lnTo>
                  <a:lnTo>
                    <a:pt x="1770" y="1584"/>
                  </a:lnTo>
                  <a:lnTo>
                    <a:pt x="1775" y="1581"/>
                  </a:lnTo>
                  <a:lnTo>
                    <a:pt x="1781" y="1576"/>
                  </a:lnTo>
                  <a:lnTo>
                    <a:pt x="1787" y="1568"/>
                  </a:lnTo>
                  <a:lnTo>
                    <a:pt x="1788" y="1563"/>
                  </a:lnTo>
                  <a:lnTo>
                    <a:pt x="1787" y="1558"/>
                  </a:lnTo>
                  <a:lnTo>
                    <a:pt x="1790" y="1550"/>
                  </a:lnTo>
                  <a:lnTo>
                    <a:pt x="1798" y="1541"/>
                  </a:lnTo>
                  <a:lnTo>
                    <a:pt x="1800" y="1534"/>
                  </a:lnTo>
                  <a:lnTo>
                    <a:pt x="1801" y="1521"/>
                  </a:lnTo>
                  <a:lnTo>
                    <a:pt x="1800" y="1513"/>
                  </a:lnTo>
                  <a:lnTo>
                    <a:pt x="1808" y="1512"/>
                  </a:lnTo>
                  <a:lnTo>
                    <a:pt x="1827" y="1507"/>
                  </a:lnTo>
                  <a:lnTo>
                    <a:pt x="1835" y="1505"/>
                  </a:lnTo>
                  <a:lnTo>
                    <a:pt x="1838" y="1504"/>
                  </a:lnTo>
                  <a:lnTo>
                    <a:pt x="1851" y="1500"/>
                  </a:lnTo>
                  <a:lnTo>
                    <a:pt x="1877" y="1499"/>
                  </a:lnTo>
                  <a:lnTo>
                    <a:pt x="1893" y="1501"/>
                  </a:lnTo>
                  <a:lnTo>
                    <a:pt x="1898" y="1493"/>
                  </a:lnTo>
                  <a:lnTo>
                    <a:pt x="1896" y="1486"/>
                  </a:lnTo>
                  <a:lnTo>
                    <a:pt x="1895" y="1480"/>
                  </a:lnTo>
                  <a:lnTo>
                    <a:pt x="1890" y="1479"/>
                  </a:lnTo>
                  <a:lnTo>
                    <a:pt x="1885" y="1474"/>
                  </a:lnTo>
                  <a:lnTo>
                    <a:pt x="1885" y="1465"/>
                  </a:lnTo>
                  <a:lnTo>
                    <a:pt x="1886" y="1456"/>
                  </a:lnTo>
                  <a:lnTo>
                    <a:pt x="1889" y="1452"/>
                  </a:lnTo>
                  <a:lnTo>
                    <a:pt x="1886" y="1449"/>
                  </a:lnTo>
                  <a:lnTo>
                    <a:pt x="1890" y="1446"/>
                  </a:lnTo>
                  <a:lnTo>
                    <a:pt x="1887" y="1433"/>
                  </a:lnTo>
                  <a:lnTo>
                    <a:pt x="1886" y="1428"/>
                  </a:lnTo>
                  <a:lnTo>
                    <a:pt x="1887" y="1426"/>
                  </a:lnTo>
                  <a:lnTo>
                    <a:pt x="1885" y="1421"/>
                  </a:lnTo>
                  <a:lnTo>
                    <a:pt x="1886" y="1413"/>
                  </a:lnTo>
                  <a:lnTo>
                    <a:pt x="1886" y="1411"/>
                  </a:lnTo>
                  <a:lnTo>
                    <a:pt x="1893" y="1410"/>
                  </a:lnTo>
                  <a:lnTo>
                    <a:pt x="1893" y="1408"/>
                  </a:lnTo>
                  <a:lnTo>
                    <a:pt x="1897" y="1404"/>
                  </a:lnTo>
                  <a:lnTo>
                    <a:pt x="1899" y="1405"/>
                  </a:lnTo>
                  <a:lnTo>
                    <a:pt x="1901" y="1404"/>
                  </a:lnTo>
                  <a:lnTo>
                    <a:pt x="1902" y="1399"/>
                  </a:lnTo>
                  <a:lnTo>
                    <a:pt x="1891" y="1394"/>
                  </a:lnTo>
                  <a:lnTo>
                    <a:pt x="1872" y="1387"/>
                  </a:lnTo>
                  <a:lnTo>
                    <a:pt x="1872" y="1372"/>
                  </a:lnTo>
                  <a:lnTo>
                    <a:pt x="1874" y="1372"/>
                  </a:lnTo>
                  <a:lnTo>
                    <a:pt x="1875" y="1372"/>
                  </a:lnTo>
                  <a:lnTo>
                    <a:pt x="1875" y="1370"/>
                  </a:lnTo>
                  <a:lnTo>
                    <a:pt x="1875" y="1369"/>
                  </a:lnTo>
                  <a:lnTo>
                    <a:pt x="1875" y="1367"/>
                  </a:lnTo>
                  <a:lnTo>
                    <a:pt x="1878" y="1367"/>
                  </a:lnTo>
                  <a:lnTo>
                    <a:pt x="1880" y="1368"/>
                  </a:lnTo>
                  <a:lnTo>
                    <a:pt x="1883" y="1369"/>
                  </a:lnTo>
                  <a:lnTo>
                    <a:pt x="1884" y="1367"/>
                  </a:lnTo>
                  <a:lnTo>
                    <a:pt x="1885" y="1366"/>
                  </a:lnTo>
                  <a:lnTo>
                    <a:pt x="1889" y="1363"/>
                  </a:lnTo>
                  <a:lnTo>
                    <a:pt x="1891" y="1363"/>
                  </a:lnTo>
                  <a:lnTo>
                    <a:pt x="1893" y="1363"/>
                  </a:lnTo>
                  <a:lnTo>
                    <a:pt x="1896" y="1361"/>
                  </a:lnTo>
                  <a:lnTo>
                    <a:pt x="1897" y="1358"/>
                  </a:lnTo>
                  <a:lnTo>
                    <a:pt x="1901" y="1339"/>
                  </a:lnTo>
                  <a:lnTo>
                    <a:pt x="1902" y="1337"/>
                  </a:lnTo>
                  <a:lnTo>
                    <a:pt x="1903" y="1334"/>
                  </a:lnTo>
                  <a:lnTo>
                    <a:pt x="1907" y="1333"/>
                  </a:lnTo>
                  <a:lnTo>
                    <a:pt x="1907" y="1332"/>
                  </a:lnTo>
                  <a:lnTo>
                    <a:pt x="1909" y="1328"/>
                  </a:lnTo>
                  <a:lnTo>
                    <a:pt x="1913" y="1328"/>
                  </a:lnTo>
                  <a:lnTo>
                    <a:pt x="1919" y="1330"/>
                  </a:lnTo>
                  <a:lnTo>
                    <a:pt x="1921" y="1331"/>
                  </a:lnTo>
                  <a:lnTo>
                    <a:pt x="1926" y="1316"/>
                  </a:lnTo>
                  <a:lnTo>
                    <a:pt x="1914" y="1308"/>
                  </a:lnTo>
                  <a:lnTo>
                    <a:pt x="1911" y="1304"/>
                  </a:lnTo>
                  <a:lnTo>
                    <a:pt x="1908" y="1301"/>
                  </a:lnTo>
                  <a:lnTo>
                    <a:pt x="1904" y="1300"/>
                  </a:lnTo>
                  <a:lnTo>
                    <a:pt x="1903" y="1298"/>
                  </a:lnTo>
                  <a:lnTo>
                    <a:pt x="1903" y="1297"/>
                  </a:lnTo>
                  <a:lnTo>
                    <a:pt x="1903" y="1295"/>
                  </a:lnTo>
                  <a:lnTo>
                    <a:pt x="1901" y="1295"/>
                  </a:lnTo>
                  <a:lnTo>
                    <a:pt x="1892" y="1292"/>
                  </a:lnTo>
                  <a:lnTo>
                    <a:pt x="1895" y="1289"/>
                  </a:lnTo>
                  <a:lnTo>
                    <a:pt x="1898" y="1286"/>
                  </a:lnTo>
                  <a:lnTo>
                    <a:pt x="1902" y="1284"/>
                  </a:lnTo>
                  <a:lnTo>
                    <a:pt x="1903" y="1283"/>
                  </a:lnTo>
                  <a:lnTo>
                    <a:pt x="1902" y="1279"/>
                  </a:lnTo>
                  <a:lnTo>
                    <a:pt x="1902" y="1275"/>
                  </a:lnTo>
                  <a:lnTo>
                    <a:pt x="1903" y="1273"/>
                  </a:lnTo>
                  <a:lnTo>
                    <a:pt x="1904" y="1272"/>
                  </a:lnTo>
                  <a:lnTo>
                    <a:pt x="1905" y="1272"/>
                  </a:lnTo>
                  <a:lnTo>
                    <a:pt x="1908" y="1271"/>
                  </a:lnTo>
                  <a:lnTo>
                    <a:pt x="1913" y="1266"/>
                  </a:lnTo>
                  <a:lnTo>
                    <a:pt x="1914" y="1262"/>
                  </a:lnTo>
                  <a:lnTo>
                    <a:pt x="1917" y="1265"/>
                  </a:lnTo>
                  <a:lnTo>
                    <a:pt x="1932" y="1271"/>
                  </a:lnTo>
                  <a:lnTo>
                    <a:pt x="1935" y="1271"/>
                  </a:lnTo>
                  <a:lnTo>
                    <a:pt x="1938" y="1271"/>
                  </a:lnTo>
                  <a:lnTo>
                    <a:pt x="1941" y="1272"/>
                  </a:lnTo>
                  <a:lnTo>
                    <a:pt x="1944" y="1272"/>
                  </a:lnTo>
                  <a:lnTo>
                    <a:pt x="1947" y="1269"/>
                  </a:lnTo>
                  <a:lnTo>
                    <a:pt x="1949" y="1269"/>
                  </a:lnTo>
                  <a:lnTo>
                    <a:pt x="1951" y="1269"/>
                  </a:lnTo>
                  <a:lnTo>
                    <a:pt x="1957" y="1273"/>
                  </a:lnTo>
                  <a:lnTo>
                    <a:pt x="1962" y="1268"/>
                  </a:lnTo>
                  <a:lnTo>
                    <a:pt x="1964" y="1267"/>
                  </a:lnTo>
                  <a:lnTo>
                    <a:pt x="1965" y="1266"/>
                  </a:lnTo>
                  <a:lnTo>
                    <a:pt x="1965" y="1262"/>
                  </a:lnTo>
                  <a:lnTo>
                    <a:pt x="1967" y="1260"/>
                  </a:lnTo>
                  <a:lnTo>
                    <a:pt x="1967" y="1257"/>
                  </a:lnTo>
                  <a:lnTo>
                    <a:pt x="1964" y="1255"/>
                  </a:lnTo>
                  <a:lnTo>
                    <a:pt x="1963" y="1253"/>
                  </a:lnTo>
                  <a:lnTo>
                    <a:pt x="1962" y="1243"/>
                  </a:lnTo>
                  <a:lnTo>
                    <a:pt x="1956" y="1244"/>
                  </a:lnTo>
                  <a:lnTo>
                    <a:pt x="1955" y="1242"/>
                  </a:lnTo>
                  <a:lnTo>
                    <a:pt x="1952" y="1241"/>
                  </a:lnTo>
                  <a:lnTo>
                    <a:pt x="1950" y="1235"/>
                  </a:lnTo>
                  <a:lnTo>
                    <a:pt x="1944" y="1230"/>
                  </a:lnTo>
                  <a:lnTo>
                    <a:pt x="1938" y="1226"/>
                  </a:lnTo>
                  <a:lnTo>
                    <a:pt x="1953" y="1219"/>
                  </a:lnTo>
                  <a:lnTo>
                    <a:pt x="1952" y="1215"/>
                  </a:lnTo>
                  <a:lnTo>
                    <a:pt x="1947" y="1199"/>
                  </a:lnTo>
                  <a:lnTo>
                    <a:pt x="1945" y="1194"/>
                  </a:lnTo>
                  <a:lnTo>
                    <a:pt x="1945" y="1190"/>
                  </a:lnTo>
                  <a:lnTo>
                    <a:pt x="1944" y="1188"/>
                  </a:lnTo>
                  <a:lnTo>
                    <a:pt x="1945" y="1185"/>
                  </a:lnTo>
                  <a:lnTo>
                    <a:pt x="1955" y="1185"/>
                  </a:lnTo>
                  <a:lnTo>
                    <a:pt x="1961" y="1182"/>
                  </a:lnTo>
                  <a:lnTo>
                    <a:pt x="1964" y="1177"/>
                  </a:lnTo>
                  <a:lnTo>
                    <a:pt x="1969" y="1175"/>
                  </a:lnTo>
                  <a:lnTo>
                    <a:pt x="1969" y="1176"/>
                  </a:lnTo>
                  <a:lnTo>
                    <a:pt x="1974" y="1176"/>
                  </a:lnTo>
                  <a:lnTo>
                    <a:pt x="1983" y="1171"/>
                  </a:lnTo>
                  <a:lnTo>
                    <a:pt x="1983" y="1153"/>
                  </a:lnTo>
                  <a:lnTo>
                    <a:pt x="1992" y="1152"/>
                  </a:lnTo>
                  <a:lnTo>
                    <a:pt x="1992" y="1146"/>
                  </a:lnTo>
                  <a:lnTo>
                    <a:pt x="1989" y="1141"/>
                  </a:lnTo>
                  <a:lnTo>
                    <a:pt x="1989" y="1138"/>
                  </a:lnTo>
                  <a:lnTo>
                    <a:pt x="1989" y="1136"/>
                  </a:lnTo>
                  <a:lnTo>
                    <a:pt x="1992" y="1134"/>
                  </a:lnTo>
                  <a:lnTo>
                    <a:pt x="1983" y="1129"/>
                  </a:lnTo>
                  <a:lnTo>
                    <a:pt x="1963" y="1122"/>
                  </a:lnTo>
                  <a:lnTo>
                    <a:pt x="1959" y="1122"/>
                  </a:lnTo>
                  <a:lnTo>
                    <a:pt x="1957" y="1120"/>
                  </a:lnTo>
                  <a:lnTo>
                    <a:pt x="1957" y="1119"/>
                  </a:lnTo>
                  <a:lnTo>
                    <a:pt x="1961" y="1117"/>
                  </a:lnTo>
                  <a:lnTo>
                    <a:pt x="1962" y="1114"/>
                  </a:lnTo>
                  <a:lnTo>
                    <a:pt x="1961" y="1112"/>
                  </a:lnTo>
                  <a:lnTo>
                    <a:pt x="1967" y="1105"/>
                  </a:lnTo>
                  <a:lnTo>
                    <a:pt x="1967" y="1102"/>
                  </a:lnTo>
                  <a:lnTo>
                    <a:pt x="1968" y="1098"/>
                  </a:lnTo>
                  <a:lnTo>
                    <a:pt x="1968" y="1096"/>
                  </a:lnTo>
                  <a:lnTo>
                    <a:pt x="1965" y="1090"/>
                  </a:lnTo>
                  <a:lnTo>
                    <a:pt x="1968" y="1086"/>
                  </a:lnTo>
                  <a:lnTo>
                    <a:pt x="1974" y="1086"/>
                  </a:lnTo>
                  <a:lnTo>
                    <a:pt x="1983" y="1089"/>
                  </a:lnTo>
                  <a:lnTo>
                    <a:pt x="1991" y="1090"/>
                  </a:lnTo>
                  <a:lnTo>
                    <a:pt x="2013" y="1102"/>
                  </a:lnTo>
                  <a:lnTo>
                    <a:pt x="2015" y="1101"/>
                  </a:lnTo>
                  <a:lnTo>
                    <a:pt x="2017" y="1100"/>
                  </a:lnTo>
                  <a:lnTo>
                    <a:pt x="2017" y="1094"/>
                  </a:lnTo>
                  <a:lnTo>
                    <a:pt x="2018" y="1089"/>
                  </a:lnTo>
                  <a:lnTo>
                    <a:pt x="2017" y="1088"/>
                  </a:lnTo>
                  <a:lnTo>
                    <a:pt x="2017" y="1086"/>
                  </a:lnTo>
                  <a:lnTo>
                    <a:pt x="2017" y="1084"/>
                  </a:lnTo>
                  <a:lnTo>
                    <a:pt x="2019" y="1081"/>
                  </a:lnTo>
                  <a:lnTo>
                    <a:pt x="2021" y="1075"/>
                  </a:lnTo>
                  <a:lnTo>
                    <a:pt x="2021" y="1069"/>
                  </a:lnTo>
                  <a:lnTo>
                    <a:pt x="2018" y="1063"/>
                  </a:lnTo>
                  <a:lnTo>
                    <a:pt x="2013" y="1057"/>
                  </a:lnTo>
                  <a:lnTo>
                    <a:pt x="2015" y="1047"/>
                  </a:lnTo>
                  <a:lnTo>
                    <a:pt x="2011" y="1030"/>
                  </a:lnTo>
                  <a:lnTo>
                    <a:pt x="2030" y="1022"/>
                  </a:lnTo>
                  <a:lnTo>
                    <a:pt x="2036" y="1017"/>
                  </a:lnTo>
                  <a:close/>
                </a:path>
              </a:pathLst>
            </a:custGeom>
            <a:solidFill>
              <a:schemeClr val="accent2">
                <a:lumMod val="40000"/>
                <a:lumOff val="6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a:p>
          </p:txBody>
        </p:sp>
        <p:sp>
          <p:nvSpPr>
            <p:cNvPr id="317" name="Freeform 112">
              <a:extLst>
                <a:ext uri="{FF2B5EF4-FFF2-40B4-BE49-F238E27FC236}">
                  <a16:creationId xmlns:a16="http://schemas.microsoft.com/office/drawing/2014/main" id="{E6591053-43E8-7686-CA91-1810CE2FB56A}"/>
                </a:ext>
              </a:extLst>
            </p:cNvPr>
            <p:cNvSpPr>
              <a:spLocks/>
            </p:cNvSpPr>
            <p:nvPr/>
          </p:nvSpPr>
          <p:spPr bwMode="auto">
            <a:xfrm>
              <a:off x="1761" y="3087"/>
              <a:ext cx="470" cy="591"/>
            </a:xfrm>
            <a:custGeom>
              <a:avLst/>
              <a:gdLst>
                <a:gd name="T0" fmla="*/ 1 w 940"/>
                <a:gd name="T1" fmla="*/ 0 h 1183"/>
                <a:gd name="T2" fmla="*/ 1 w 940"/>
                <a:gd name="T3" fmla="*/ 0 h 1183"/>
                <a:gd name="T4" fmla="*/ 1 w 940"/>
                <a:gd name="T5" fmla="*/ 0 h 1183"/>
                <a:gd name="T6" fmla="*/ 1 w 940"/>
                <a:gd name="T7" fmla="*/ 0 h 1183"/>
                <a:gd name="T8" fmla="*/ 1 w 940"/>
                <a:gd name="T9" fmla="*/ 0 h 1183"/>
                <a:gd name="T10" fmla="*/ 1 w 940"/>
                <a:gd name="T11" fmla="*/ 0 h 1183"/>
                <a:gd name="T12" fmla="*/ 1 w 940"/>
                <a:gd name="T13" fmla="*/ 0 h 1183"/>
                <a:gd name="T14" fmla="*/ 1 w 940"/>
                <a:gd name="T15" fmla="*/ 0 h 1183"/>
                <a:gd name="T16" fmla="*/ 1 w 940"/>
                <a:gd name="T17" fmla="*/ 0 h 1183"/>
                <a:gd name="T18" fmla="*/ 1 w 940"/>
                <a:gd name="T19" fmla="*/ 0 h 1183"/>
                <a:gd name="T20" fmla="*/ 1 w 940"/>
                <a:gd name="T21" fmla="*/ 0 h 1183"/>
                <a:gd name="T22" fmla="*/ 1 w 940"/>
                <a:gd name="T23" fmla="*/ 0 h 1183"/>
                <a:gd name="T24" fmla="*/ 1 w 940"/>
                <a:gd name="T25" fmla="*/ 0 h 1183"/>
                <a:gd name="T26" fmla="*/ 1 w 940"/>
                <a:gd name="T27" fmla="*/ 0 h 1183"/>
                <a:gd name="T28" fmla="*/ 1 w 940"/>
                <a:gd name="T29" fmla="*/ 0 h 1183"/>
                <a:gd name="T30" fmla="*/ 1 w 940"/>
                <a:gd name="T31" fmla="*/ 0 h 1183"/>
                <a:gd name="T32" fmla="*/ 1 w 940"/>
                <a:gd name="T33" fmla="*/ 0 h 1183"/>
                <a:gd name="T34" fmla="*/ 1 w 940"/>
                <a:gd name="T35" fmla="*/ 0 h 1183"/>
                <a:gd name="T36" fmla="*/ 1 w 940"/>
                <a:gd name="T37" fmla="*/ 0 h 1183"/>
                <a:gd name="T38" fmla="*/ 1 w 940"/>
                <a:gd name="T39" fmla="*/ 0 h 1183"/>
                <a:gd name="T40" fmla="*/ 1 w 940"/>
                <a:gd name="T41" fmla="*/ 0 h 1183"/>
                <a:gd name="T42" fmla="*/ 1 w 940"/>
                <a:gd name="T43" fmla="*/ 0 h 1183"/>
                <a:gd name="T44" fmla="*/ 1 w 940"/>
                <a:gd name="T45" fmla="*/ 0 h 1183"/>
                <a:gd name="T46" fmla="*/ 1 w 940"/>
                <a:gd name="T47" fmla="*/ 0 h 1183"/>
                <a:gd name="T48" fmla="*/ 1 w 940"/>
                <a:gd name="T49" fmla="*/ 0 h 1183"/>
                <a:gd name="T50" fmla="*/ 1 w 940"/>
                <a:gd name="T51" fmla="*/ 0 h 1183"/>
                <a:gd name="T52" fmla="*/ 1 w 940"/>
                <a:gd name="T53" fmla="*/ 0 h 1183"/>
                <a:gd name="T54" fmla="*/ 1 w 940"/>
                <a:gd name="T55" fmla="*/ 0 h 1183"/>
                <a:gd name="T56" fmla="*/ 1 w 940"/>
                <a:gd name="T57" fmla="*/ 0 h 1183"/>
                <a:gd name="T58" fmla="*/ 1 w 940"/>
                <a:gd name="T59" fmla="*/ 0 h 1183"/>
                <a:gd name="T60" fmla="*/ 1 w 940"/>
                <a:gd name="T61" fmla="*/ 0 h 1183"/>
                <a:gd name="T62" fmla="*/ 1 w 940"/>
                <a:gd name="T63" fmla="*/ 0 h 1183"/>
                <a:gd name="T64" fmla="*/ 1 w 940"/>
                <a:gd name="T65" fmla="*/ 0 h 1183"/>
                <a:gd name="T66" fmla="*/ 1 w 940"/>
                <a:gd name="T67" fmla="*/ 0 h 1183"/>
                <a:gd name="T68" fmla="*/ 1 w 940"/>
                <a:gd name="T69" fmla="*/ 0 h 1183"/>
                <a:gd name="T70" fmla="*/ 1 w 940"/>
                <a:gd name="T71" fmla="*/ 0 h 1183"/>
                <a:gd name="T72" fmla="*/ 1 w 940"/>
                <a:gd name="T73" fmla="*/ 0 h 1183"/>
                <a:gd name="T74" fmla="*/ 1 w 940"/>
                <a:gd name="T75" fmla="*/ 0 h 1183"/>
                <a:gd name="T76" fmla="*/ 1 w 940"/>
                <a:gd name="T77" fmla="*/ 0 h 1183"/>
                <a:gd name="T78" fmla="*/ 1 w 940"/>
                <a:gd name="T79" fmla="*/ 0 h 1183"/>
                <a:gd name="T80" fmla="*/ 1 w 940"/>
                <a:gd name="T81" fmla="*/ 0 h 1183"/>
                <a:gd name="T82" fmla="*/ 1 w 940"/>
                <a:gd name="T83" fmla="*/ 0 h 1183"/>
                <a:gd name="T84" fmla="*/ 1 w 940"/>
                <a:gd name="T85" fmla="*/ 0 h 1183"/>
                <a:gd name="T86" fmla="*/ 1 w 940"/>
                <a:gd name="T87" fmla="*/ 0 h 1183"/>
                <a:gd name="T88" fmla="*/ 1 w 940"/>
                <a:gd name="T89" fmla="*/ 0 h 1183"/>
                <a:gd name="T90" fmla="*/ 1 w 940"/>
                <a:gd name="T91" fmla="*/ 0 h 1183"/>
                <a:gd name="T92" fmla="*/ 1 w 940"/>
                <a:gd name="T93" fmla="*/ 0 h 1183"/>
                <a:gd name="T94" fmla="*/ 1 w 940"/>
                <a:gd name="T95" fmla="*/ 0 h 1183"/>
                <a:gd name="T96" fmla="*/ 1 w 940"/>
                <a:gd name="T97" fmla="*/ 0 h 1183"/>
                <a:gd name="T98" fmla="*/ 1 w 940"/>
                <a:gd name="T99" fmla="*/ 0 h 1183"/>
                <a:gd name="T100" fmla="*/ 1 w 940"/>
                <a:gd name="T101" fmla="*/ 0 h 1183"/>
                <a:gd name="T102" fmla="*/ 1 w 940"/>
                <a:gd name="T103" fmla="*/ 0 h 1183"/>
                <a:gd name="T104" fmla="*/ 1 w 940"/>
                <a:gd name="T105" fmla="*/ 0 h 1183"/>
                <a:gd name="T106" fmla="*/ 1 w 940"/>
                <a:gd name="T107" fmla="*/ 0 h 1183"/>
                <a:gd name="T108" fmla="*/ 1 w 940"/>
                <a:gd name="T109" fmla="*/ 0 h 1183"/>
                <a:gd name="T110" fmla="*/ 1 w 940"/>
                <a:gd name="T111" fmla="*/ 0 h 1183"/>
                <a:gd name="T112" fmla="*/ 1 w 940"/>
                <a:gd name="T113" fmla="*/ 0 h 1183"/>
                <a:gd name="T114" fmla="*/ 1 w 940"/>
                <a:gd name="T115" fmla="*/ 0 h 1183"/>
                <a:gd name="T116" fmla="*/ 1 w 940"/>
                <a:gd name="T117" fmla="*/ 0 h 1183"/>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940"/>
                <a:gd name="T178" fmla="*/ 0 h 1183"/>
                <a:gd name="T179" fmla="*/ 940 w 940"/>
                <a:gd name="T180" fmla="*/ 1183 h 1183"/>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940" h="1183">
                  <a:moveTo>
                    <a:pt x="181" y="560"/>
                  </a:moveTo>
                  <a:lnTo>
                    <a:pt x="182" y="565"/>
                  </a:lnTo>
                  <a:lnTo>
                    <a:pt x="176" y="570"/>
                  </a:lnTo>
                  <a:lnTo>
                    <a:pt x="163" y="579"/>
                  </a:lnTo>
                  <a:lnTo>
                    <a:pt x="154" y="581"/>
                  </a:lnTo>
                  <a:lnTo>
                    <a:pt x="151" y="581"/>
                  </a:lnTo>
                  <a:lnTo>
                    <a:pt x="150" y="582"/>
                  </a:lnTo>
                  <a:lnTo>
                    <a:pt x="151" y="585"/>
                  </a:lnTo>
                  <a:lnTo>
                    <a:pt x="156" y="591"/>
                  </a:lnTo>
                  <a:lnTo>
                    <a:pt x="157" y="606"/>
                  </a:lnTo>
                  <a:lnTo>
                    <a:pt x="144" y="613"/>
                  </a:lnTo>
                  <a:lnTo>
                    <a:pt x="139" y="614"/>
                  </a:lnTo>
                  <a:lnTo>
                    <a:pt x="148" y="625"/>
                  </a:lnTo>
                  <a:lnTo>
                    <a:pt x="150" y="630"/>
                  </a:lnTo>
                  <a:lnTo>
                    <a:pt x="151" y="632"/>
                  </a:lnTo>
                  <a:lnTo>
                    <a:pt x="151" y="633"/>
                  </a:lnTo>
                  <a:lnTo>
                    <a:pt x="145" y="638"/>
                  </a:lnTo>
                  <a:lnTo>
                    <a:pt x="142" y="643"/>
                  </a:lnTo>
                  <a:lnTo>
                    <a:pt x="133" y="648"/>
                  </a:lnTo>
                  <a:lnTo>
                    <a:pt x="128" y="654"/>
                  </a:lnTo>
                  <a:lnTo>
                    <a:pt x="127" y="658"/>
                  </a:lnTo>
                  <a:lnTo>
                    <a:pt x="122" y="667"/>
                  </a:lnTo>
                  <a:lnTo>
                    <a:pt x="119" y="671"/>
                  </a:lnTo>
                  <a:lnTo>
                    <a:pt x="113" y="674"/>
                  </a:lnTo>
                  <a:lnTo>
                    <a:pt x="110" y="678"/>
                  </a:lnTo>
                  <a:lnTo>
                    <a:pt x="102" y="673"/>
                  </a:lnTo>
                  <a:lnTo>
                    <a:pt x="98" y="667"/>
                  </a:lnTo>
                  <a:lnTo>
                    <a:pt x="94" y="666"/>
                  </a:lnTo>
                  <a:lnTo>
                    <a:pt x="89" y="664"/>
                  </a:lnTo>
                  <a:lnTo>
                    <a:pt x="84" y="665"/>
                  </a:lnTo>
                  <a:lnTo>
                    <a:pt x="82" y="666"/>
                  </a:lnTo>
                  <a:lnTo>
                    <a:pt x="83" y="672"/>
                  </a:lnTo>
                  <a:lnTo>
                    <a:pt x="82" y="674"/>
                  </a:lnTo>
                  <a:lnTo>
                    <a:pt x="83" y="678"/>
                  </a:lnTo>
                  <a:lnTo>
                    <a:pt x="83" y="683"/>
                  </a:lnTo>
                  <a:lnTo>
                    <a:pt x="80" y="685"/>
                  </a:lnTo>
                  <a:lnTo>
                    <a:pt x="76" y="688"/>
                  </a:lnTo>
                  <a:lnTo>
                    <a:pt x="73" y="695"/>
                  </a:lnTo>
                  <a:lnTo>
                    <a:pt x="71" y="702"/>
                  </a:lnTo>
                  <a:lnTo>
                    <a:pt x="68" y="700"/>
                  </a:lnTo>
                  <a:lnTo>
                    <a:pt x="64" y="701"/>
                  </a:lnTo>
                  <a:lnTo>
                    <a:pt x="58" y="700"/>
                  </a:lnTo>
                  <a:lnTo>
                    <a:pt x="55" y="698"/>
                  </a:lnTo>
                  <a:lnTo>
                    <a:pt x="53" y="696"/>
                  </a:lnTo>
                  <a:lnTo>
                    <a:pt x="52" y="697"/>
                  </a:lnTo>
                  <a:lnTo>
                    <a:pt x="52" y="700"/>
                  </a:lnTo>
                  <a:lnTo>
                    <a:pt x="54" y="703"/>
                  </a:lnTo>
                  <a:lnTo>
                    <a:pt x="54" y="706"/>
                  </a:lnTo>
                  <a:lnTo>
                    <a:pt x="52" y="707"/>
                  </a:lnTo>
                  <a:lnTo>
                    <a:pt x="48" y="702"/>
                  </a:lnTo>
                  <a:lnTo>
                    <a:pt x="47" y="702"/>
                  </a:lnTo>
                  <a:lnTo>
                    <a:pt x="43" y="702"/>
                  </a:lnTo>
                  <a:lnTo>
                    <a:pt x="37" y="708"/>
                  </a:lnTo>
                  <a:lnTo>
                    <a:pt x="36" y="709"/>
                  </a:lnTo>
                  <a:lnTo>
                    <a:pt x="36" y="716"/>
                  </a:lnTo>
                  <a:lnTo>
                    <a:pt x="36" y="718"/>
                  </a:lnTo>
                  <a:lnTo>
                    <a:pt x="35" y="721"/>
                  </a:lnTo>
                  <a:lnTo>
                    <a:pt x="35" y="722"/>
                  </a:lnTo>
                  <a:lnTo>
                    <a:pt x="32" y="724"/>
                  </a:lnTo>
                  <a:lnTo>
                    <a:pt x="30" y="724"/>
                  </a:lnTo>
                  <a:lnTo>
                    <a:pt x="28" y="721"/>
                  </a:lnTo>
                  <a:lnTo>
                    <a:pt x="24" y="720"/>
                  </a:lnTo>
                  <a:lnTo>
                    <a:pt x="24" y="722"/>
                  </a:lnTo>
                  <a:lnTo>
                    <a:pt x="26" y="727"/>
                  </a:lnTo>
                  <a:lnTo>
                    <a:pt x="26" y="728"/>
                  </a:lnTo>
                  <a:lnTo>
                    <a:pt x="24" y="730"/>
                  </a:lnTo>
                  <a:lnTo>
                    <a:pt x="18" y="730"/>
                  </a:lnTo>
                  <a:lnTo>
                    <a:pt x="17" y="731"/>
                  </a:lnTo>
                  <a:lnTo>
                    <a:pt x="17" y="733"/>
                  </a:lnTo>
                  <a:lnTo>
                    <a:pt x="19" y="736"/>
                  </a:lnTo>
                  <a:lnTo>
                    <a:pt x="24" y="738"/>
                  </a:lnTo>
                  <a:lnTo>
                    <a:pt x="25" y="748"/>
                  </a:lnTo>
                  <a:lnTo>
                    <a:pt x="25" y="750"/>
                  </a:lnTo>
                  <a:lnTo>
                    <a:pt x="24" y="754"/>
                  </a:lnTo>
                  <a:lnTo>
                    <a:pt x="23" y="754"/>
                  </a:lnTo>
                  <a:lnTo>
                    <a:pt x="19" y="752"/>
                  </a:lnTo>
                  <a:lnTo>
                    <a:pt x="18" y="751"/>
                  </a:lnTo>
                  <a:lnTo>
                    <a:pt x="17" y="744"/>
                  </a:lnTo>
                  <a:lnTo>
                    <a:pt x="16" y="743"/>
                  </a:lnTo>
                  <a:lnTo>
                    <a:pt x="12" y="740"/>
                  </a:lnTo>
                  <a:lnTo>
                    <a:pt x="9" y="743"/>
                  </a:lnTo>
                  <a:lnTo>
                    <a:pt x="3" y="748"/>
                  </a:lnTo>
                  <a:lnTo>
                    <a:pt x="0" y="759"/>
                  </a:lnTo>
                  <a:lnTo>
                    <a:pt x="0" y="766"/>
                  </a:lnTo>
                  <a:lnTo>
                    <a:pt x="0" y="771"/>
                  </a:lnTo>
                  <a:lnTo>
                    <a:pt x="1" y="771"/>
                  </a:lnTo>
                  <a:lnTo>
                    <a:pt x="6" y="771"/>
                  </a:lnTo>
                  <a:lnTo>
                    <a:pt x="9" y="773"/>
                  </a:lnTo>
                  <a:lnTo>
                    <a:pt x="9" y="775"/>
                  </a:lnTo>
                  <a:lnTo>
                    <a:pt x="11" y="780"/>
                  </a:lnTo>
                  <a:lnTo>
                    <a:pt x="12" y="787"/>
                  </a:lnTo>
                  <a:lnTo>
                    <a:pt x="12" y="792"/>
                  </a:lnTo>
                  <a:lnTo>
                    <a:pt x="12" y="793"/>
                  </a:lnTo>
                  <a:lnTo>
                    <a:pt x="13" y="796"/>
                  </a:lnTo>
                  <a:lnTo>
                    <a:pt x="19" y="798"/>
                  </a:lnTo>
                  <a:lnTo>
                    <a:pt x="26" y="791"/>
                  </a:lnTo>
                  <a:lnTo>
                    <a:pt x="31" y="789"/>
                  </a:lnTo>
                  <a:lnTo>
                    <a:pt x="34" y="791"/>
                  </a:lnTo>
                  <a:lnTo>
                    <a:pt x="37" y="796"/>
                  </a:lnTo>
                  <a:lnTo>
                    <a:pt x="42" y="798"/>
                  </a:lnTo>
                  <a:lnTo>
                    <a:pt x="44" y="802"/>
                  </a:lnTo>
                  <a:lnTo>
                    <a:pt x="44" y="805"/>
                  </a:lnTo>
                  <a:lnTo>
                    <a:pt x="41" y="808"/>
                  </a:lnTo>
                  <a:lnTo>
                    <a:pt x="41" y="810"/>
                  </a:lnTo>
                  <a:lnTo>
                    <a:pt x="41" y="813"/>
                  </a:lnTo>
                  <a:lnTo>
                    <a:pt x="44" y="816"/>
                  </a:lnTo>
                  <a:lnTo>
                    <a:pt x="49" y="815"/>
                  </a:lnTo>
                  <a:lnTo>
                    <a:pt x="53" y="814"/>
                  </a:lnTo>
                  <a:lnTo>
                    <a:pt x="55" y="819"/>
                  </a:lnTo>
                  <a:lnTo>
                    <a:pt x="56" y="821"/>
                  </a:lnTo>
                  <a:lnTo>
                    <a:pt x="56" y="831"/>
                  </a:lnTo>
                  <a:lnTo>
                    <a:pt x="58" y="833"/>
                  </a:lnTo>
                  <a:lnTo>
                    <a:pt x="64" y="835"/>
                  </a:lnTo>
                  <a:lnTo>
                    <a:pt x="66" y="839"/>
                  </a:lnTo>
                  <a:lnTo>
                    <a:pt x="67" y="846"/>
                  </a:lnTo>
                  <a:lnTo>
                    <a:pt x="68" y="849"/>
                  </a:lnTo>
                  <a:lnTo>
                    <a:pt x="71" y="847"/>
                  </a:lnTo>
                  <a:lnTo>
                    <a:pt x="73" y="845"/>
                  </a:lnTo>
                  <a:lnTo>
                    <a:pt x="77" y="841"/>
                  </a:lnTo>
                  <a:lnTo>
                    <a:pt x="79" y="835"/>
                  </a:lnTo>
                  <a:lnTo>
                    <a:pt x="80" y="833"/>
                  </a:lnTo>
                  <a:lnTo>
                    <a:pt x="83" y="828"/>
                  </a:lnTo>
                  <a:lnTo>
                    <a:pt x="85" y="826"/>
                  </a:lnTo>
                  <a:lnTo>
                    <a:pt x="89" y="826"/>
                  </a:lnTo>
                  <a:lnTo>
                    <a:pt x="94" y="828"/>
                  </a:lnTo>
                  <a:lnTo>
                    <a:pt x="96" y="829"/>
                  </a:lnTo>
                  <a:lnTo>
                    <a:pt x="100" y="827"/>
                  </a:lnTo>
                  <a:lnTo>
                    <a:pt x="104" y="827"/>
                  </a:lnTo>
                  <a:lnTo>
                    <a:pt x="106" y="828"/>
                  </a:lnTo>
                  <a:lnTo>
                    <a:pt x="113" y="831"/>
                  </a:lnTo>
                  <a:lnTo>
                    <a:pt x="116" y="831"/>
                  </a:lnTo>
                  <a:lnTo>
                    <a:pt x="119" y="829"/>
                  </a:lnTo>
                  <a:lnTo>
                    <a:pt x="124" y="829"/>
                  </a:lnTo>
                  <a:lnTo>
                    <a:pt x="131" y="831"/>
                  </a:lnTo>
                  <a:lnTo>
                    <a:pt x="133" y="835"/>
                  </a:lnTo>
                  <a:lnTo>
                    <a:pt x="134" y="841"/>
                  </a:lnTo>
                  <a:lnTo>
                    <a:pt x="137" y="844"/>
                  </a:lnTo>
                  <a:lnTo>
                    <a:pt x="136" y="852"/>
                  </a:lnTo>
                  <a:lnTo>
                    <a:pt x="136" y="857"/>
                  </a:lnTo>
                  <a:lnTo>
                    <a:pt x="133" y="864"/>
                  </a:lnTo>
                  <a:lnTo>
                    <a:pt x="133" y="868"/>
                  </a:lnTo>
                  <a:lnTo>
                    <a:pt x="133" y="870"/>
                  </a:lnTo>
                  <a:lnTo>
                    <a:pt x="144" y="876"/>
                  </a:lnTo>
                  <a:lnTo>
                    <a:pt x="148" y="885"/>
                  </a:lnTo>
                  <a:lnTo>
                    <a:pt x="152" y="896"/>
                  </a:lnTo>
                  <a:lnTo>
                    <a:pt x="155" y="899"/>
                  </a:lnTo>
                  <a:lnTo>
                    <a:pt x="160" y="900"/>
                  </a:lnTo>
                  <a:lnTo>
                    <a:pt x="164" y="904"/>
                  </a:lnTo>
                  <a:lnTo>
                    <a:pt x="166" y="905"/>
                  </a:lnTo>
                  <a:lnTo>
                    <a:pt x="169" y="905"/>
                  </a:lnTo>
                  <a:lnTo>
                    <a:pt x="175" y="900"/>
                  </a:lnTo>
                  <a:lnTo>
                    <a:pt x="185" y="899"/>
                  </a:lnTo>
                  <a:lnTo>
                    <a:pt x="191" y="900"/>
                  </a:lnTo>
                  <a:lnTo>
                    <a:pt x="194" y="904"/>
                  </a:lnTo>
                  <a:lnTo>
                    <a:pt x="197" y="909"/>
                  </a:lnTo>
                  <a:lnTo>
                    <a:pt x="202" y="912"/>
                  </a:lnTo>
                  <a:lnTo>
                    <a:pt x="204" y="921"/>
                  </a:lnTo>
                  <a:lnTo>
                    <a:pt x="211" y="932"/>
                  </a:lnTo>
                  <a:lnTo>
                    <a:pt x="216" y="935"/>
                  </a:lnTo>
                  <a:lnTo>
                    <a:pt x="218" y="940"/>
                  </a:lnTo>
                  <a:lnTo>
                    <a:pt x="218" y="945"/>
                  </a:lnTo>
                  <a:lnTo>
                    <a:pt x="222" y="950"/>
                  </a:lnTo>
                  <a:lnTo>
                    <a:pt x="229" y="958"/>
                  </a:lnTo>
                  <a:lnTo>
                    <a:pt x="236" y="969"/>
                  </a:lnTo>
                  <a:lnTo>
                    <a:pt x="242" y="977"/>
                  </a:lnTo>
                  <a:lnTo>
                    <a:pt x="245" y="980"/>
                  </a:lnTo>
                  <a:lnTo>
                    <a:pt x="246" y="980"/>
                  </a:lnTo>
                  <a:lnTo>
                    <a:pt x="248" y="980"/>
                  </a:lnTo>
                  <a:lnTo>
                    <a:pt x="251" y="980"/>
                  </a:lnTo>
                  <a:lnTo>
                    <a:pt x="252" y="981"/>
                  </a:lnTo>
                  <a:lnTo>
                    <a:pt x="253" y="984"/>
                  </a:lnTo>
                  <a:lnTo>
                    <a:pt x="253" y="988"/>
                  </a:lnTo>
                  <a:lnTo>
                    <a:pt x="255" y="989"/>
                  </a:lnTo>
                  <a:lnTo>
                    <a:pt x="260" y="999"/>
                  </a:lnTo>
                  <a:lnTo>
                    <a:pt x="267" y="1005"/>
                  </a:lnTo>
                  <a:lnTo>
                    <a:pt x="270" y="1007"/>
                  </a:lnTo>
                  <a:lnTo>
                    <a:pt x="275" y="1006"/>
                  </a:lnTo>
                  <a:lnTo>
                    <a:pt x="276" y="1005"/>
                  </a:lnTo>
                  <a:lnTo>
                    <a:pt x="278" y="1007"/>
                  </a:lnTo>
                  <a:lnTo>
                    <a:pt x="283" y="1013"/>
                  </a:lnTo>
                  <a:lnTo>
                    <a:pt x="289" y="1021"/>
                  </a:lnTo>
                  <a:lnTo>
                    <a:pt x="294" y="1027"/>
                  </a:lnTo>
                  <a:lnTo>
                    <a:pt x="295" y="1029"/>
                  </a:lnTo>
                  <a:lnTo>
                    <a:pt x="295" y="1030"/>
                  </a:lnTo>
                  <a:lnTo>
                    <a:pt x="293" y="1034"/>
                  </a:lnTo>
                  <a:lnTo>
                    <a:pt x="293" y="1036"/>
                  </a:lnTo>
                  <a:lnTo>
                    <a:pt x="295" y="1039"/>
                  </a:lnTo>
                  <a:lnTo>
                    <a:pt x="299" y="1045"/>
                  </a:lnTo>
                  <a:lnTo>
                    <a:pt x="299" y="1048"/>
                  </a:lnTo>
                  <a:lnTo>
                    <a:pt x="296" y="1051"/>
                  </a:lnTo>
                  <a:lnTo>
                    <a:pt x="295" y="1053"/>
                  </a:lnTo>
                  <a:lnTo>
                    <a:pt x="295" y="1057"/>
                  </a:lnTo>
                  <a:lnTo>
                    <a:pt x="295" y="1061"/>
                  </a:lnTo>
                  <a:lnTo>
                    <a:pt x="296" y="1064"/>
                  </a:lnTo>
                  <a:lnTo>
                    <a:pt x="297" y="1067"/>
                  </a:lnTo>
                  <a:lnTo>
                    <a:pt x="297" y="1073"/>
                  </a:lnTo>
                  <a:lnTo>
                    <a:pt x="299" y="1075"/>
                  </a:lnTo>
                  <a:lnTo>
                    <a:pt x="300" y="1076"/>
                  </a:lnTo>
                  <a:lnTo>
                    <a:pt x="301" y="1078"/>
                  </a:lnTo>
                  <a:lnTo>
                    <a:pt x="300" y="1090"/>
                  </a:lnTo>
                  <a:lnTo>
                    <a:pt x="299" y="1095"/>
                  </a:lnTo>
                  <a:lnTo>
                    <a:pt x="301" y="1097"/>
                  </a:lnTo>
                  <a:lnTo>
                    <a:pt x="301" y="1102"/>
                  </a:lnTo>
                  <a:lnTo>
                    <a:pt x="306" y="1105"/>
                  </a:lnTo>
                  <a:lnTo>
                    <a:pt x="314" y="1107"/>
                  </a:lnTo>
                  <a:lnTo>
                    <a:pt x="315" y="1109"/>
                  </a:lnTo>
                  <a:lnTo>
                    <a:pt x="318" y="1112"/>
                  </a:lnTo>
                  <a:lnTo>
                    <a:pt x="320" y="1114"/>
                  </a:lnTo>
                  <a:lnTo>
                    <a:pt x="319" y="1118"/>
                  </a:lnTo>
                  <a:lnTo>
                    <a:pt x="319" y="1120"/>
                  </a:lnTo>
                  <a:lnTo>
                    <a:pt x="319" y="1121"/>
                  </a:lnTo>
                  <a:lnTo>
                    <a:pt x="320" y="1126"/>
                  </a:lnTo>
                  <a:lnTo>
                    <a:pt x="326" y="1130"/>
                  </a:lnTo>
                  <a:lnTo>
                    <a:pt x="331" y="1129"/>
                  </a:lnTo>
                  <a:lnTo>
                    <a:pt x="336" y="1134"/>
                  </a:lnTo>
                  <a:lnTo>
                    <a:pt x="338" y="1138"/>
                  </a:lnTo>
                  <a:lnTo>
                    <a:pt x="343" y="1140"/>
                  </a:lnTo>
                  <a:lnTo>
                    <a:pt x="345" y="1143"/>
                  </a:lnTo>
                  <a:lnTo>
                    <a:pt x="345" y="1147"/>
                  </a:lnTo>
                  <a:lnTo>
                    <a:pt x="347" y="1150"/>
                  </a:lnTo>
                  <a:lnTo>
                    <a:pt x="349" y="1153"/>
                  </a:lnTo>
                  <a:lnTo>
                    <a:pt x="357" y="1156"/>
                  </a:lnTo>
                  <a:lnTo>
                    <a:pt x="361" y="1161"/>
                  </a:lnTo>
                  <a:lnTo>
                    <a:pt x="363" y="1166"/>
                  </a:lnTo>
                  <a:lnTo>
                    <a:pt x="365" y="1166"/>
                  </a:lnTo>
                  <a:lnTo>
                    <a:pt x="369" y="1166"/>
                  </a:lnTo>
                  <a:lnTo>
                    <a:pt x="375" y="1166"/>
                  </a:lnTo>
                  <a:lnTo>
                    <a:pt x="379" y="1168"/>
                  </a:lnTo>
                  <a:lnTo>
                    <a:pt x="391" y="1173"/>
                  </a:lnTo>
                  <a:lnTo>
                    <a:pt x="396" y="1174"/>
                  </a:lnTo>
                  <a:lnTo>
                    <a:pt x="397" y="1176"/>
                  </a:lnTo>
                  <a:lnTo>
                    <a:pt x="405" y="1180"/>
                  </a:lnTo>
                  <a:lnTo>
                    <a:pt x="419" y="1183"/>
                  </a:lnTo>
                  <a:lnTo>
                    <a:pt x="429" y="1176"/>
                  </a:lnTo>
                  <a:lnTo>
                    <a:pt x="433" y="1172"/>
                  </a:lnTo>
                  <a:lnTo>
                    <a:pt x="433" y="1167"/>
                  </a:lnTo>
                  <a:lnTo>
                    <a:pt x="439" y="1154"/>
                  </a:lnTo>
                  <a:lnTo>
                    <a:pt x="445" y="1138"/>
                  </a:lnTo>
                  <a:lnTo>
                    <a:pt x="447" y="1134"/>
                  </a:lnTo>
                  <a:lnTo>
                    <a:pt x="450" y="1132"/>
                  </a:lnTo>
                  <a:lnTo>
                    <a:pt x="451" y="1131"/>
                  </a:lnTo>
                  <a:lnTo>
                    <a:pt x="456" y="1136"/>
                  </a:lnTo>
                  <a:lnTo>
                    <a:pt x="459" y="1129"/>
                  </a:lnTo>
                  <a:lnTo>
                    <a:pt x="467" y="1123"/>
                  </a:lnTo>
                  <a:lnTo>
                    <a:pt x="470" y="1120"/>
                  </a:lnTo>
                  <a:lnTo>
                    <a:pt x="476" y="1118"/>
                  </a:lnTo>
                  <a:lnTo>
                    <a:pt x="477" y="1117"/>
                  </a:lnTo>
                  <a:lnTo>
                    <a:pt x="476" y="1109"/>
                  </a:lnTo>
                  <a:lnTo>
                    <a:pt x="477" y="1107"/>
                  </a:lnTo>
                  <a:lnTo>
                    <a:pt x="483" y="1099"/>
                  </a:lnTo>
                  <a:lnTo>
                    <a:pt x="487" y="1087"/>
                  </a:lnTo>
                  <a:lnTo>
                    <a:pt x="488" y="1073"/>
                  </a:lnTo>
                  <a:lnTo>
                    <a:pt x="490" y="1067"/>
                  </a:lnTo>
                  <a:lnTo>
                    <a:pt x="494" y="1060"/>
                  </a:lnTo>
                  <a:lnTo>
                    <a:pt x="496" y="1054"/>
                  </a:lnTo>
                  <a:lnTo>
                    <a:pt x="499" y="1053"/>
                  </a:lnTo>
                  <a:lnTo>
                    <a:pt x="500" y="1053"/>
                  </a:lnTo>
                  <a:lnTo>
                    <a:pt x="504" y="1055"/>
                  </a:lnTo>
                  <a:lnTo>
                    <a:pt x="505" y="1055"/>
                  </a:lnTo>
                  <a:lnTo>
                    <a:pt x="507" y="1055"/>
                  </a:lnTo>
                  <a:lnTo>
                    <a:pt x="506" y="1052"/>
                  </a:lnTo>
                  <a:lnTo>
                    <a:pt x="511" y="1047"/>
                  </a:lnTo>
                  <a:lnTo>
                    <a:pt x="513" y="1045"/>
                  </a:lnTo>
                  <a:lnTo>
                    <a:pt x="513" y="1039"/>
                  </a:lnTo>
                  <a:lnTo>
                    <a:pt x="520" y="1034"/>
                  </a:lnTo>
                  <a:lnTo>
                    <a:pt x="526" y="1036"/>
                  </a:lnTo>
                  <a:lnTo>
                    <a:pt x="534" y="1040"/>
                  </a:lnTo>
                  <a:lnTo>
                    <a:pt x="537" y="1043"/>
                  </a:lnTo>
                  <a:lnTo>
                    <a:pt x="541" y="1043"/>
                  </a:lnTo>
                  <a:lnTo>
                    <a:pt x="546" y="1043"/>
                  </a:lnTo>
                  <a:lnTo>
                    <a:pt x="550" y="1040"/>
                  </a:lnTo>
                  <a:lnTo>
                    <a:pt x="552" y="1036"/>
                  </a:lnTo>
                  <a:lnTo>
                    <a:pt x="552" y="1027"/>
                  </a:lnTo>
                  <a:lnTo>
                    <a:pt x="552" y="1023"/>
                  </a:lnTo>
                  <a:lnTo>
                    <a:pt x="553" y="1021"/>
                  </a:lnTo>
                  <a:lnTo>
                    <a:pt x="556" y="1018"/>
                  </a:lnTo>
                  <a:lnTo>
                    <a:pt x="559" y="1016"/>
                  </a:lnTo>
                  <a:lnTo>
                    <a:pt x="560" y="1013"/>
                  </a:lnTo>
                  <a:lnTo>
                    <a:pt x="561" y="1010"/>
                  </a:lnTo>
                  <a:lnTo>
                    <a:pt x="576" y="1005"/>
                  </a:lnTo>
                  <a:lnTo>
                    <a:pt x="579" y="1005"/>
                  </a:lnTo>
                  <a:lnTo>
                    <a:pt x="582" y="1007"/>
                  </a:lnTo>
                  <a:lnTo>
                    <a:pt x="584" y="1009"/>
                  </a:lnTo>
                  <a:lnTo>
                    <a:pt x="590" y="1007"/>
                  </a:lnTo>
                  <a:lnTo>
                    <a:pt x="601" y="1009"/>
                  </a:lnTo>
                  <a:lnTo>
                    <a:pt x="607" y="1007"/>
                  </a:lnTo>
                  <a:lnTo>
                    <a:pt x="613" y="999"/>
                  </a:lnTo>
                  <a:lnTo>
                    <a:pt x="613" y="995"/>
                  </a:lnTo>
                  <a:lnTo>
                    <a:pt x="610" y="992"/>
                  </a:lnTo>
                  <a:lnTo>
                    <a:pt x="610" y="989"/>
                  </a:lnTo>
                  <a:lnTo>
                    <a:pt x="610" y="986"/>
                  </a:lnTo>
                  <a:lnTo>
                    <a:pt x="618" y="980"/>
                  </a:lnTo>
                  <a:lnTo>
                    <a:pt x="622" y="978"/>
                  </a:lnTo>
                  <a:lnTo>
                    <a:pt x="624" y="982"/>
                  </a:lnTo>
                  <a:lnTo>
                    <a:pt x="625" y="989"/>
                  </a:lnTo>
                  <a:lnTo>
                    <a:pt x="633" y="1000"/>
                  </a:lnTo>
                  <a:lnTo>
                    <a:pt x="636" y="1005"/>
                  </a:lnTo>
                  <a:lnTo>
                    <a:pt x="640" y="1015"/>
                  </a:lnTo>
                  <a:lnTo>
                    <a:pt x="648" y="1013"/>
                  </a:lnTo>
                  <a:lnTo>
                    <a:pt x="652" y="1009"/>
                  </a:lnTo>
                  <a:lnTo>
                    <a:pt x="663" y="995"/>
                  </a:lnTo>
                  <a:lnTo>
                    <a:pt x="649" y="981"/>
                  </a:lnTo>
                  <a:lnTo>
                    <a:pt x="648" y="972"/>
                  </a:lnTo>
                  <a:lnTo>
                    <a:pt x="645" y="970"/>
                  </a:lnTo>
                  <a:lnTo>
                    <a:pt x="642" y="965"/>
                  </a:lnTo>
                  <a:lnTo>
                    <a:pt x="640" y="963"/>
                  </a:lnTo>
                  <a:lnTo>
                    <a:pt x="640" y="962"/>
                  </a:lnTo>
                  <a:lnTo>
                    <a:pt x="648" y="952"/>
                  </a:lnTo>
                  <a:lnTo>
                    <a:pt x="651" y="945"/>
                  </a:lnTo>
                  <a:lnTo>
                    <a:pt x="652" y="938"/>
                  </a:lnTo>
                  <a:lnTo>
                    <a:pt x="652" y="932"/>
                  </a:lnTo>
                  <a:lnTo>
                    <a:pt x="650" y="926"/>
                  </a:lnTo>
                  <a:lnTo>
                    <a:pt x="637" y="902"/>
                  </a:lnTo>
                  <a:lnTo>
                    <a:pt x="631" y="900"/>
                  </a:lnTo>
                  <a:lnTo>
                    <a:pt x="619" y="897"/>
                  </a:lnTo>
                  <a:lnTo>
                    <a:pt x="616" y="897"/>
                  </a:lnTo>
                  <a:lnTo>
                    <a:pt x="612" y="894"/>
                  </a:lnTo>
                  <a:lnTo>
                    <a:pt x="610" y="892"/>
                  </a:lnTo>
                  <a:lnTo>
                    <a:pt x="609" y="885"/>
                  </a:lnTo>
                  <a:lnTo>
                    <a:pt x="603" y="890"/>
                  </a:lnTo>
                  <a:lnTo>
                    <a:pt x="600" y="890"/>
                  </a:lnTo>
                  <a:lnTo>
                    <a:pt x="597" y="891"/>
                  </a:lnTo>
                  <a:lnTo>
                    <a:pt x="592" y="888"/>
                  </a:lnTo>
                  <a:lnTo>
                    <a:pt x="589" y="884"/>
                  </a:lnTo>
                  <a:lnTo>
                    <a:pt x="586" y="879"/>
                  </a:lnTo>
                  <a:lnTo>
                    <a:pt x="583" y="869"/>
                  </a:lnTo>
                  <a:lnTo>
                    <a:pt x="583" y="868"/>
                  </a:lnTo>
                  <a:lnTo>
                    <a:pt x="584" y="864"/>
                  </a:lnTo>
                  <a:lnTo>
                    <a:pt x="584" y="862"/>
                  </a:lnTo>
                  <a:lnTo>
                    <a:pt x="583" y="858"/>
                  </a:lnTo>
                  <a:lnTo>
                    <a:pt x="583" y="853"/>
                  </a:lnTo>
                  <a:lnTo>
                    <a:pt x="583" y="851"/>
                  </a:lnTo>
                  <a:lnTo>
                    <a:pt x="580" y="850"/>
                  </a:lnTo>
                  <a:lnTo>
                    <a:pt x="576" y="845"/>
                  </a:lnTo>
                  <a:lnTo>
                    <a:pt x="565" y="826"/>
                  </a:lnTo>
                  <a:lnTo>
                    <a:pt x="565" y="823"/>
                  </a:lnTo>
                  <a:lnTo>
                    <a:pt x="567" y="820"/>
                  </a:lnTo>
                  <a:lnTo>
                    <a:pt x="567" y="816"/>
                  </a:lnTo>
                  <a:lnTo>
                    <a:pt x="566" y="814"/>
                  </a:lnTo>
                  <a:lnTo>
                    <a:pt x="562" y="804"/>
                  </a:lnTo>
                  <a:lnTo>
                    <a:pt x="562" y="799"/>
                  </a:lnTo>
                  <a:lnTo>
                    <a:pt x="561" y="799"/>
                  </a:lnTo>
                  <a:lnTo>
                    <a:pt x="560" y="798"/>
                  </a:lnTo>
                  <a:lnTo>
                    <a:pt x="559" y="797"/>
                  </a:lnTo>
                  <a:lnTo>
                    <a:pt x="559" y="792"/>
                  </a:lnTo>
                  <a:lnTo>
                    <a:pt x="558" y="791"/>
                  </a:lnTo>
                  <a:lnTo>
                    <a:pt x="556" y="790"/>
                  </a:lnTo>
                  <a:lnTo>
                    <a:pt x="554" y="791"/>
                  </a:lnTo>
                  <a:lnTo>
                    <a:pt x="552" y="792"/>
                  </a:lnTo>
                  <a:lnTo>
                    <a:pt x="549" y="792"/>
                  </a:lnTo>
                  <a:lnTo>
                    <a:pt x="547" y="789"/>
                  </a:lnTo>
                  <a:lnTo>
                    <a:pt x="543" y="784"/>
                  </a:lnTo>
                  <a:lnTo>
                    <a:pt x="538" y="781"/>
                  </a:lnTo>
                  <a:lnTo>
                    <a:pt x="529" y="778"/>
                  </a:lnTo>
                  <a:lnTo>
                    <a:pt x="526" y="774"/>
                  </a:lnTo>
                  <a:lnTo>
                    <a:pt x="523" y="771"/>
                  </a:lnTo>
                  <a:lnTo>
                    <a:pt x="520" y="769"/>
                  </a:lnTo>
                  <a:lnTo>
                    <a:pt x="519" y="768"/>
                  </a:lnTo>
                  <a:lnTo>
                    <a:pt x="518" y="766"/>
                  </a:lnTo>
                  <a:lnTo>
                    <a:pt x="519" y="763"/>
                  </a:lnTo>
                  <a:lnTo>
                    <a:pt x="524" y="759"/>
                  </a:lnTo>
                  <a:lnTo>
                    <a:pt x="524" y="756"/>
                  </a:lnTo>
                  <a:lnTo>
                    <a:pt x="524" y="755"/>
                  </a:lnTo>
                  <a:lnTo>
                    <a:pt x="524" y="751"/>
                  </a:lnTo>
                  <a:lnTo>
                    <a:pt x="524" y="750"/>
                  </a:lnTo>
                  <a:lnTo>
                    <a:pt x="526" y="745"/>
                  </a:lnTo>
                  <a:lnTo>
                    <a:pt x="529" y="743"/>
                  </a:lnTo>
                  <a:lnTo>
                    <a:pt x="529" y="738"/>
                  </a:lnTo>
                  <a:lnTo>
                    <a:pt x="529" y="737"/>
                  </a:lnTo>
                  <a:lnTo>
                    <a:pt x="531" y="730"/>
                  </a:lnTo>
                  <a:lnTo>
                    <a:pt x="531" y="725"/>
                  </a:lnTo>
                  <a:lnTo>
                    <a:pt x="534" y="721"/>
                  </a:lnTo>
                  <a:lnTo>
                    <a:pt x="538" y="721"/>
                  </a:lnTo>
                  <a:lnTo>
                    <a:pt x="541" y="721"/>
                  </a:lnTo>
                  <a:lnTo>
                    <a:pt x="543" y="720"/>
                  </a:lnTo>
                  <a:lnTo>
                    <a:pt x="547" y="718"/>
                  </a:lnTo>
                  <a:lnTo>
                    <a:pt x="550" y="715"/>
                  </a:lnTo>
                  <a:lnTo>
                    <a:pt x="553" y="715"/>
                  </a:lnTo>
                  <a:lnTo>
                    <a:pt x="554" y="716"/>
                  </a:lnTo>
                  <a:lnTo>
                    <a:pt x="554" y="715"/>
                  </a:lnTo>
                  <a:lnTo>
                    <a:pt x="556" y="712"/>
                  </a:lnTo>
                  <a:lnTo>
                    <a:pt x="559" y="710"/>
                  </a:lnTo>
                  <a:lnTo>
                    <a:pt x="566" y="703"/>
                  </a:lnTo>
                  <a:lnTo>
                    <a:pt x="574" y="697"/>
                  </a:lnTo>
                  <a:lnTo>
                    <a:pt x="577" y="695"/>
                  </a:lnTo>
                  <a:lnTo>
                    <a:pt x="579" y="691"/>
                  </a:lnTo>
                  <a:lnTo>
                    <a:pt x="579" y="690"/>
                  </a:lnTo>
                  <a:lnTo>
                    <a:pt x="578" y="688"/>
                  </a:lnTo>
                  <a:lnTo>
                    <a:pt x="578" y="684"/>
                  </a:lnTo>
                  <a:lnTo>
                    <a:pt x="578" y="679"/>
                  </a:lnTo>
                  <a:lnTo>
                    <a:pt x="579" y="673"/>
                  </a:lnTo>
                  <a:lnTo>
                    <a:pt x="584" y="667"/>
                  </a:lnTo>
                  <a:lnTo>
                    <a:pt x="588" y="661"/>
                  </a:lnTo>
                  <a:lnTo>
                    <a:pt x="594" y="662"/>
                  </a:lnTo>
                  <a:lnTo>
                    <a:pt x="596" y="666"/>
                  </a:lnTo>
                  <a:lnTo>
                    <a:pt x="598" y="660"/>
                  </a:lnTo>
                  <a:lnTo>
                    <a:pt x="604" y="665"/>
                  </a:lnTo>
                  <a:lnTo>
                    <a:pt x="604" y="668"/>
                  </a:lnTo>
                  <a:lnTo>
                    <a:pt x="602" y="674"/>
                  </a:lnTo>
                  <a:lnTo>
                    <a:pt x="603" y="676"/>
                  </a:lnTo>
                  <a:lnTo>
                    <a:pt x="608" y="678"/>
                  </a:lnTo>
                  <a:lnTo>
                    <a:pt x="612" y="682"/>
                  </a:lnTo>
                  <a:lnTo>
                    <a:pt x="614" y="682"/>
                  </a:lnTo>
                  <a:lnTo>
                    <a:pt x="615" y="680"/>
                  </a:lnTo>
                  <a:lnTo>
                    <a:pt x="619" y="673"/>
                  </a:lnTo>
                  <a:lnTo>
                    <a:pt x="636" y="685"/>
                  </a:lnTo>
                  <a:lnTo>
                    <a:pt x="638" y="685"/>
                  </a:lnTo>
                  <a:lnTo>
                    <a:pt x="646" y="685"/>
                  </a:lnTo>
                  <a:lnTo>
                    <a:pt x="654" y="686"/>
                  </a:lnTo>
                  <a:lnTo>
                    <a:pt x="657" y="686"/>
                  </a:lnTo>
                  <a:lnTo>
                    <a:pt x="660" y="684"/>
                  </a:lnTo>
                  <a:lnTo>
                    <a:pt x="663" y="679"/>
                  </a:lnTo>
                  <a:lnTo>
                    <a:pt x="663" y="674"/>
                  </a:lnTo>
                  <a:lnTo>
                    <a:pt x="664" y="673"/>
                  </a:lnTo>
                  <a:lnTo>
                    <a:pt x="666" y="672"/>
                  </a:lnTo>
                  <a:lnTo>
                    <a:pt x="670" y="671"/>
                  </a:lnTo>
                  <a:lnTo>
                    <a:pt x="670" y="655"/>
                  </a:lnTo>
                  <a:lnTo>
                    <a:pt x="667" y="655"/>
                  </a:lnTo>
                  <a:lnTo>
                    <a:pt x="670" y="647"/>
                  </a:lnTo>
                  <a:lnTo>
                    <a:pt x="666" y="638"/>
                  </a:lnTo>
                  <a:lnTo>
                    <a:pt x="666" y="636"/>
                  </a:lnTo>
                  <a:lnTo>
                    <a:pt x="666" y="635"/>
                  </a:lnTo>
                  <a:lnTo>
                    <a:pt x="673" y="624"/>
                  </a:lnTo>
                  <a:lnTo>
                    <a:pt x="678" y="620"/>
                  </a:lnTo>
                  <a:lnTo>
                    <a:pt x="674" y="615"/>
                  </a:lnTo>
                  <a:lnTo>
                    <a:pt x="673" y="611"/>
                  </a:lnTo>
                  <a:lnTo>
                    <a:pt x="670" y="605"/>
                  </a:lnTo>
                  <a:lnTo>
                    <a:pt x="666" y="596"/>
                  </a:lnTo>
                  <a:lnTo>
                    <a:pt x="666" y="585"/>
                  </a:lnTo>
                  <a:lnTo>
                    <a:pt x="668" y="582"/>
                  </a:lnTo>
                  <a:lnTo>
                    <a:pt x="674" y="567"/>
                  </a:lnTo>
                  <a:lnTo>
                    <a:pt x="679" y="564"/>
                  </a:lnTo>
                  <a:lnTo>
                    <a:pt x="685" y="559"/>
                  </a:lnTo>
                  <a:lnTo>
                    <a:pt x="691" y="551"/>
                  </a:lnTo>
                  <a:lnTo>
                    <a:pt x="692" y="546"/>
                  </a:lnTo>
                  <a:lnTo>
                    <a:pt x="691" y="541"/>
                  </a:lnTo>
                  <a:lnTo>
                    <a:pt x="694" y="533"/>
                  </a:lnTo>
                  <a:lnTo>
                    <a:pt x="702" y="524"/>
                  </a:lnTo>
                  <a:lnTo>
                    <a:pt x="704" y="517"/>
                  </a:lnTo>
                  <a:lnTo>
                    <a:pt x="705" y="504"/>
                  </a:lnTo>
                  <a:lnTo>
                    <a:pt x="704" y="496"/>
                  </a:lnTo>
                  <a:lnTo>
                    <a:pt x="712" y="495"/>
                  </a:lnTo>
                  <a:lnTo>
                    <a:pt x="731" y="490"/>
                  </a:lnTo>
                  <a:lnTo>
                    <a:pt x="739" y="488"/>
                  </a:lnTo>
                  <a:lnTo>
                    <a:pt x="742" y="487"/>
                  </a:lnTo>
                  <a:lnTo>
                    <a:pt x="755" y="483"/>
                  </a:lnTo>
                  <a:lnTo>
                    <a:pt x="781" y="482"/>
                  </a:lnTo>
                  <a:lnTo>
                    <a:pt x="797" y="484"/>
                  </a:lnTo>
                  <a:lnTo>
                    <a:pt x="802" y="476"/>
                  </a:lnTo>
                  <a:lnTo>
                    <a:pt x="800" y="469"/>
                  </a:lnTo>
                  <a:lnTo>
                    <a:pt x="799" y="463"/>
                  </a:lnTo>
                  <a:lnTo>
                    <a:pt x="794" y="462"/>
                  </a:lnTo>
                  <a:lnTo>
                    <a:pt x="789" y="457"/>
                  </a:lnTo>
                  <a:lnTo>
                    <a:pt x="789" y="448"/>
                  </a:lnTo>
                  <a:lnTo>
                    <a:pt x="790" y="439"/>
                  </a:lnTo>
                  <a:lnTo>
                    <a:pt x="793" y="435"/>
                  </a:lnTo>
                  <a:lnTo>
                    <a:pt x="790" y="432"/>
                  </a:lnTo>
                  <a:lnTo>
                    <a:pt x="794" y="429"/>
                  </a:lnTo>
                  <a:lnTo>
                    <a:pt x="791" y="416"/>
                  </a:lnTo>
                  <a:lnTo>
                    <a:pt x="790" y="411"/>
                  </a:lnTo>
                  <a:lnTo>
                    <a:pt x="791" y="409"/>
                  </a:lnTo>
                  <a:lnTo>
                    <a:pt x="789" y="404"/>
                  </a:lnTo>
                  <a:lnTo>
                    <a:pt x="790" y="396"/>
                  </a:lnTo>
                  <a:lnTo>
                    <a:pt x="790" y="394"/>
                  </a:lnTo>
                  <a:lnTo>
                    <a:pt x="797" y="393"/>
                  </a:lnTo>
                  <a:lnTo>
                    <a:pt x="797" y="391"/>
                  </a:lnTo>
                  <a:lnTo>
                    <a:pt x="801" y="387"/>
                  </a:lnTo>
                  <a:lnTo>
                    <a:pt x="803" y="388"/>
                  </a:lnTo>
                  <a:lnTo>
                    <a:pt x="805" y="387"/>
                  </a:lnTo>
                  <a:lnTo>
                    <a:pt x="806" y="382"/>
                  </a:lnTo>
                  <a:lnTo>
                    <a:pt x="795" y="377"/>
                  </a:lnTo>
                  <a:lnTo>
                    <a:pt x="776" y="370"/>
                  </a:lnTo>
                  <a:lnTo>
                    <a:pt x="776" y="355"/>
                  </a:lnTo>
                  <a:lnTo>
                    <a:pt x="778" y="355"/>
                  </a:lnTo>
                  <a:lnTo>
                    <a:pt x="779" y="355"/>
                  </a:lnTo>
                  <a:lnTo>
                    <a:pt x="779" y="353"/>
                  </a:lnTo>
                  <a:lnTo>
                    <a:pt x="779" y="352"/>
                  </a:lnTo>
                  <a:lnTo>
                    <a:pt x="779" y="350"/>
                  </a:lnTo>
                  <a:lnTo>
                    <a:pt x="782" y="350"/>
                  </a:lnTo>
                  <a:lnTo>
                    <a:pt x="784" y="351"/>
                  </a:lnTo>
                  <a:lnTo>
                    <a:pt x="787" y="352"/>
                  </a:lnTo>
                  <a:lnTo>
                    <a:pt x="788" y="350"/>
                  </a:lnTo>
                  <a:lnTo>
                    <a:pt x="789" y="349"/>
                  </a:lnTo>
                  <a:lnTo>
                    <a:pt x="793" y="346"/>
                  </a:lnTo>
                  <a:lnTo>
                    <a:pt x="795" y="346"/>
                  </a:lnTo>
                  <a:lnTo>
                    <a:pt x="797" y="346"/>
                  </a:lnTo>
                  <a:lnTo>
                    <a:pt x="800" y="344"/>
                  </a:lnTo>
                  <a:lnTo>
                    <a:pt x="801" y="341"/>
                  </a:lnTo>
                  <a:lnTo>
                    <a:pt x="805" y="322"/>
                  </a:lnTo>
                  <a:lnTo>
                    <a:pt x="806" y="320"/>
                  </a:lnTo>
                  <a:lnTo>
                    <a:pt x="807" y="317"/>
                  </a:lnTo>
                  <a:lnTo>
                    <a:pt x="811" y="316"/>
                  </a:lnTo>
                  <a:lnTo>
                    <a:pt x="811" y="315"/>
                  </a:lnTo>
                  <a:lnTo>
                    <a:pt x="813" y="311"/>
                  </a:lnTo>
                  <a:lnTo>
                    <a:pt x="817" y="311"/>
                  </a:lnTo>
                  <a:lnTo>
                    <a:pt x="823" y="313"/>
                  </a:lnTo>
                  <a:lnTo>
                    <a:pt x="825" y="314"/>
                  </a:lnTo>
                  <a:lnTo>
                    <a:pt x="830" y="299"/>
                  </a:lnTo>
                  <a:lnTo>
                    <a:pt x="818" y="291"/>
                  </a:lnTo>
                  <a:lnTo>
                    <a:pt x="815" y="287"/>
                  </a:lnTo>
                  <a:lnTo>
                    <a:pt x="812" y="284"/>
                  </a:lnTo>
                  <a:lnTo>
                    <a:pt x="808" y="283"/>
                  </a:lnTo>
                  <a:lnTo>
                    <a:pt x="807" y="281"/>
                  </a:lnTo>
                  <a:lnTo>
                    <a:pt x="807" y="280"/>
                  </a:lnTo>
                  <a:lnTo>
                    <a:pt x="807" y="278"/>
                  </a:lnTo>
                  <a:lnTo>
                    <a:pt x="805" y="278"/>
                  </a:lnTo>
                  <a:lnTo>
                    <a:pt x="796" y="275"/>
                  </a:lnTo>
                  <a:lnTo>
                    <a:pt x="799" y="272"/>
                  </a:lnTo>
                  <a:lnTo>
                    <a:pt x="802" y="269"/>
                  </a:lnTo>
                  <a:lnTo>
                    <a:pt x="806" y="267"/>
                  </a:lnTo>
                  <a:lnTo>
                    <a:pt x="807" y="266"/>
                  </a:lnTo>
                  <a:lnTo>
                    <a:pt x="806" y="262"/>
                  </a:lnTo>
                  <a:lnTo>
                    <a:pt x="806" y="258"/>
                  </a:lnTo>
                  <a:lnTo>
                    <a:pt x="807" y="256"/>
                  </a:lnTo>
                  <a:lnTo>
                    <a:pt x="808" y="255"/>
                  </a:lnTo>
                  <a:lnTo>
                    <a:pt x="809" y="255"/>
                  </a:lnTo>
                  <a:lnTo>
                    <a:pt x="812" y="254"/>
                  </a:lnTo>
                  <a:lnTo>
                    <a:pt x="817" y="249"/>
                  </a:lnTo>
                  <a:lnTo>
                    <a:pt x="818" y="245"/>
                  </a:lnTo>
                  <a:lnTo>
                    <a:pt x="821" y="248"/>
                  </a:lnTo>
                  <a:lnTo>
                    <a:pt x="836" y="254"/>
                  </a:lnTo>
                  <a:lnTo>
                    <a:pt x="839" y="254"/>
                  </a:lnTo>
                  <a:lnTo>
                    <a:pt x="842" y="254"/>
                  </a:lnTo>
                  <a:lnTo>
                    <a:pt x="845" y="255"/>
                  </a:lnTo>
                  <a:lnTo>
                    <a:pt x="848" y="255"/>
                  </a:lnTo>
                  <a:lnTo>
                    <a:pt x="851" y="252"/>
                  </a:lnTo>
                  <a:lnTo>
                    <a:pt x="853" y="252"/>
                  </a:lnTo>
                  <a:lnTo>
                    <a:pt x="855" y="252"/>
                  </a:lnTo>
                  <a:lnTo>
                    <a:pt x="861" y="256"/>
                  </a:lnTo>
                  <a:lnTo>
                    <a:pt x="866" y="251"/>
                  </a:lnTo>
                  <a:lnTo>
                    <a:pt x="868" y="250"/>
                  </a:lnTo>
                  <a:lnTo>
                    <a:pt x="869" y="249"/>
                  </a:lnTo>
                  <a:lnTo>
                    <a:pt x="869" y="245"/>
                  </a:lnTo>
                  <a:lnTo>
                    <a:pt x="871" y="243"/>
                  </a:lnTo>
                  <a:lnTo>
                    <a:pt x="871" y="240"/>
                  </a:lnTo>
                  <a:lnTo>
                    <a:pt x="868" y="238"/>
                  </a:lnTo>
                  <a:lnTo>
                    <a:pt x="867" y="236"/>
                  </a:lnTo>
                  <a:lnTo>
                    <a:pt x="866" y="226"/>
                  </a:lnTo>
                  <a:lnTo>
                    <a:pt x="860" y="227"/>
                  </a:lnTo>
                  <a:lnTo>
                    <a:pt x="859" y="225"/>
                  </a:lnTo>
                  <a:lnTo>
                    <a:pt x="856" y="224"/>
                  </a:lnTo>
                  <a:lnTo>
                    <a:pt x="854" y="218"/>
                  </a:lnTo>
                  <a:lnTo>
                    <a:pt x="848" y="213"/>
                  </a:lnTo>
                  <a:lnTo>
                    <a:pt x="842" y="209"/>
                  </a:lnTo>
                  <a:lnTo>
                    <a:pt x="857" y="202"/>
                  </a:lnTo>
                  <a:lnTo>
                    <a:pt x="856" y="198"/>
                  </a:lnTo>
                  <a:lnTo>
                    <a:pt x="851" y="182"/>
                  </a:lnTo>
                  <a:lnTo>
                    <a:pt x="849" y="177"/>
                  </a:lnTo>
                  <a:lnTo>
                    <a:pt x="849" y="173"/>
                  </a:lnTo>
                  <a:lnTo>
                    <a:pt x="848" y="171"/>
                  </a:lnTo>
                  <a:lnTo>
                    <a:pt x="849" y="168"/>
                  </a:lnTo>
                  <a:lnTo>
                    <a:pt x="859" y="168"/>
                  </a:lnTo>
                  <a:lnTo>
                    <a:pt x="865" y="165"/>
                  </a:lnTo>
                  <a:lnTo>
                    <a:pt x="868" y="160"/>
                  </a:lnTo>
                  <a:lnTo>
                    <a:pt x="873" y="158"/>
                  </a:lnTo>
                  <a:lnTo>
                    <a:pt x="873" y="159"/>
                  </a:lnTo>
                  <a:lnTo>
                    <a:pt x="878" y="159"/>
                  </a:lnTo>
                  <a:lnTo>
                    <a:pt x="887" y="154"/>
                  </a:lnTo>
                  <a:lnTo>
                    <a:pt x="887" y="136"/>
                  </a:lnTo>
                  <a:lnTo>
                    <a:pt x="896" y="135"/>
                  </a:lnTo>
                  <a:lnTo>
                    <a:pt x="896" y="129"/>
                  </a:lnTo>
                  <a:lnTo>
                    <a:pt x="893" y="124"/>
                  </a:lnTo>
                  <a:lnTo>
                    <a:pt x="893" y="121"/>
                  </a:lnTo>
                  <a:lnTo>
                    <a:pt x="893" y="119"/>
                  </a:lnTo>
                  <a:lnTo>
                    <a:pt x="896" y="117"/>
                  </a:lnTo>
                  <a:lnTo>
                    <a:pt x="887" y="112"/>
                  </a:lnTo>
                  <a:lnTo>
                    <a:pt x="867" y="105"/>
                  </a:lnTo>
                  <a:lnTo>
                    <a:pt x="863" y="105"/>
                  </a:lnTo>
                  <a:lnTo>
                    <a:pt x="861" y="103"/>
                  </a:lnTo>
                  <a:lnTo>
                    <a:pt x="861" y="102"/>
                  </a:lnTo>
                  <a:lnTo>
                    <a:pt x="865" y="100"/>
                  </a:lnTo>
                  <a:lnTo>
                    <a:pt x="866" y="97"/>
                  </a:lnTo>
                  <a:lnTo>
                    <a:pt x="865" y="95"/>
                  </a:lnTo>
                  <a:lnTo>
                    <a:pt x="871" y="88"/>
                  </a:lnTo>
                  <a:lnTo>
                    <a:pt x="871" y="85"/>
                  </a:lnTo>
                  <a:lnTo>
                    <a:pt x="872" y="81"/>
                  </a:lnTo>
                  <a:lnTo>
                    <a:pt x="872" y="79"/>
                  </a:lnTo>
                  <a:lnTo>
                    <a:pt x="869" y="73"/>
                  </a:lnTo>
                  <a:lnTo>
                    <a:pt x="872" y="69"/>
                  </a:lnTo>
                  <a:lnTo>
                    <a:pt x="878" y="69"/>
                  </a:lnTo>
                  <a:lnTo>
                    <a:pt x="887" y="72"/>
                  </a:lnTo>
                  <a:lnTo>
                    <a:pt x="895" y="73"/>
                  </a:lnTo>
                  <a:lnTo>
                    <a:pt x="917" y="85"/>
                  </a:lnTo>
                  <a:lnTo>
                    <a:pt x="919" y="84"/>
                  </a:lnTo>
                  <a:lnTo>
                    <a:pt x="921" y="83"/>
                  </a:lnTo>
                  <a:lnTo>
                    <a:pt x="921" y="77"/>
                  </a:lnTo>
                  <a:lnTo>
                    <a:pt x="922" y="72"/>
                  </a:lnTo>
                  <a:lnTo>
                    <a:pt x="921" y="71"/>
                  </a:lnTo>
                  <a:lnTo>
                    <a:pt x="921" y="69"/>
                  </a:lnTo>
                  <a:lnTo>
                    <a:pt x="921" y="67"/>
                  </a:lnTo>
                  <a:lnTo>
                    <a:pt x="923" y="64"/>
                  </a:lnTo>
                  <a:lnTo>
                    <a:pt x="925" y="58"/>
                  </a:lnTo>
                  <a:lnTo>
                    <a:pt x="925" y="52"/>
                  </a:lnTo>
                  <a:lnTo>
                    <a:pt x="922" y="46"/>
                  </a:lnTo>
                  <a:lnTo>
                    <a:pt x="917" y="40"/>
                  </a:lnTo>
                  <a:lnTo>
                    <a:pt x="919" y="30"/>
                  </a:lnTo>
                  <a:lnTo>
                    <a:pt x="915" y="13"/>
                  </a:lnTo>
                  <a:lnTo>
                    <a:pt x="934" y="5"/>
                  </a:lnTo>
                  <a:lnTo>
                    <a:pt x="940" y="0"/>
                  </a:lnTo>
                </a:path>
              </a:pathLst>
            </a:custGeom>
            <a:noFill/>
            <a:ln w="158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pl-PL"/>
            </a:p>
          </p:txBody>
        </p:sp>
        <p:sp>
          <p:nvSpPr>
            <p:cNvPr id="318" name="Freeform 113">
              <a:extLst>
                <a:ext uri="{FF2B5EF4-FFF2-40B4-BE49-F238E27FC236}">
                  <a16:creationId xmlns:a16="http://schemas.microsoft.com/office/drawing/2014/main" id="{6795DFB4-6B86-4465-51AA-30A52B9566FA}"/>
                </a:ext>
              </a:extLst>
            </p:cNvPr>
            <p:cNvSpPr>
              <a:spLocks/>
            </p:cNvSpPr>
            <p:nvPr/>
          </p:nvSpPr>
          <p:spPr bwMode="auto">
            <a:xfrm>
              <a:off x="1213" y="2814"/>
              <a:ext cx="639" cy="553"/>
            </a:xfrm>
            <a:custGeom>
              <a:avLst/>
              <a:gdLst>
                <a:gd name="T0" fmla="*/ 1 w 1277"/>
                <a:gd name="T1" fmla="*/ 1 h 1106"/>
                <a:gd name="T2" fmla="*/ 1 w 1277"/>
                <a:gd name="T3" fmla="*/ 1 h 1106"/>
                <a:gd name="T4" fmla="*/ 1 w 1277"/>
                <a:gd name="T5" fmla="*/ 0 h 1106"/>
                <a:gd name="T6" fmla="*/ 1 w 1277"/>
                <a:gd name="T7" fmla="*/ 1 h 1106"/>
                <a:gd name="T8" fmla="*/ 1 w 1277"/>
                <a:gd name="T9" fmla="*/ 1 h 1106"/>
                <a:gd name="T10" fmla="*/ 1 w 1277"/>
                <a:gd name="T11" fmla="*/ 1 h 1106"/>
                <a:gd name="T12" fmla="*/ 1 w 1277"/>
                <a:gd name="T13" fmla="*/ 1 h 1106"/>
                <a:gd name="T14" fmla="*/ 1 w 1277"/>
                <a:gd name="T15" fmla="*/ 1 h 1106"/>
                <a:gd name="T16" fmla="*/ 1 w 1277"/>
                <a:gd name="T17" fmla="*/ 1 h 1106"/>
                <a:gd name="T18" fmla="*/ 1 w 1277"/>
                <a:gd name="T19" fmla="*/ 1 h 1106"/>
                <a:gd name="T20" fmla="*/ 1 w 1277"/>
                <a:gd name="T21" fmla="*/ 1 h 1106"/>
                <a:gd name="T22" fmla="*/ 1 w 1277"/>
                <a:gd name="T23" fmla="*/ 1 h 1106"/>
                <a:gd name="T24" fmla="*/ 1 w 1277"/>
                <a:gd name="T25" fmla="*/ 1 h 1106"/>
                <a:gd name="T26" fmla="*/ 1 w 1277"/>
                <a:gd name="T27" fmla="*/ 1 h 1106"/>
                <a:gd name="T28" fmla="*/ 1 w 1277"/>
                <a:gd name="T29" fmla="*/ 1 h 1106"/>
                <a:gd name="T30" fmla="*/ 1 w 1277"/>
                <a:gd name="T31" fmla="*/ 1 h 1106"/>
                <a:gd name="T32" fmla="*/ 1 w 1277"/>
                <a:gd name="T33" fmla="*/ 1 h 1106"/>
                <a:gd name="T34" fmla="*/ 1 w 1277"/>
                <a:gd name="T35" fmla="*/ 1 h 1106"/>
                <a:gd name="T36" fmla="*/ 1 w 1277"/>
                <a:gd name="T37" fmla="*/ 1 h 1106"/>
                <a:gd name="T38" fmla="*/ 1 w 1277"/>
                <a:gd name="T39" fmla="*/ 1 h 1106"/>
                <a:gd name="T40" fmla="*/ 1 w 1277"/>
                <a:gd name="T41" fmla="*/ 1 h 1106"/>
                <a:gd name="T42" fmla="*/ 1 w 1277"/>
                <a:gd name="T43" fmla="*/ 1 h 1106"/>
                <a:gd name="T44" fmla="*/ 1 w 1277"/>
                <a:gd name="T45" fmla="*/ 1 h 1106"/>
                <a:gd name="T46" fmla="*/ 1 w 1277"/>
                <a:gd name="T47" fmla="*/ 1 h 1106"/>
                <a:gd name="T48" fmla="*/ 1 w 1277"/>
                <a:gd name="T49" fmla="*/ 1 h 1106"/>
                <a:gd name="T50" fmla="*/ 1 w 1277"/>
                <a:gd name="T51" fmla="*/ 1 h 1106"/>
                <a:gd name="T52" fmla="*/ 1 w 1277"/>
                <a:gd name="T53" fmla="*/ 1 h 1106"/>
                <a:gd name="T54" fmla="*/ 1 w 1277"/>
                <a:gd name="T55" fmla="*/ 1 h 1106"/>
                <a:gd name="T56" fmla="*/ 1 w 1277"/>
                <a:gd name="T57" fmla="*/ 1 h 1106"/>
                <a:gd name="T58" fmla="*/ 1 w 1277"/>
                <a:gd name="T59" fmla="*/ 1 h 1106"/>
                <a:gd name="T60" fmla="*/ 1 w 1277"/>
                <a:gd name="T61" fmla="*/ 1 h 1106"/>
                <a:gd name="T62" fmla="*/ 1 w 1277"/>
                <a:gd name="T63" fmla="*/ 1 h 1106"/>
                <a:gd name="T64" fmla="*/ 1 w 1277"/>
                <a:gd name="T65" fmla="*/ 1 h 1106"/>
                <a:gd name="T66" fmla="*/ 1 w 1277"/>
                <a:gd name="T67" fmla="*/ 1 h 1106"/>
                <a:gd name="T68" fmla="*/ 1 w 1277"/>
                <a:gd name="T69" fmla="*/ 1 h 1106"/>
                <a:gd name="T70" fmla="*/ 1 w 1277"/>
                <a:gd name="T71" fmla="*/ 1 h 1106"/>
                <a:gd name="T72" fmla="*/ 1 w 1277"/>
                <a:gd name="T73" fmla="*/ 1 h 1106"/>
                <a:gd name="T74" fmla="*/ 1 w 1277"/>
                <a:gd name="T75" fmla="*/ 1 h 1106"/>
                <a:gd name="T76" fmla="*/ 1 w 1277"/>
                <a:gd name="T77" fmla="*/ 1 h 1106"/>
                <a:gd name="T78" fmla="*/ 1 w 1277"/>
                <a:gd name="T79" fmla="*/ 1 h 1106"/>
                <a:gd name="T80" fmla="*/ 1 w 1277"/>
                <a:gd name="T81" fmla="*/ 1 h 1106"/>
                <a:gd name="T82" fmla="*/ 1 w 1277"/>
                <a:gd name="T83" fmla="*/ 1 h 1106"/>
                <a:gd name="T84" fmla="*/ 1 w 1277"/>
                <a:gd name="T85" fmla="*/ 1 h 1106"/>
                <a:gd name="T86" fmla="*/ 1 w 1277"/>
                <a:gd name="T87" fmla="*/ 1 h 1106"/>
                <a:gd name="T88" fmla="*/ 1 w 1277"/>
                <a:gd name="T89" fmla="*/ 1 h 1106"/>
                <a:gd name="T90" fmla="*/ 1 w 1277"/>
                <a:gd name="T91" fmla="*/ 1 h 1106"/>
                <a:gd name="T92" fmla="*/ 1 w 1277"/>
                <a:gd name="T93" fmla="*/ 1 h 1106"/>
                <a:gd name="T94" fmla="*/ 1 w 1277"/>
                <a:gd name="T95" fmla="*/ 1 h 1106"/>
                <a:gd name="T96" fmla="*/ 1 w 1277"/>
                <a:gd name="T97" fmla="*/ 1 h 1106"/>
                <a:gd name="T98" fmla="*/ 1 w 1277"/>
                <a:gd name="T99" fmla="*/ 1 h 1106"/>
                <a:gd name="T100" fmla="*/ 1 w 1277"/>
                <a:gd name="T101" fmla="*/ 1 h 1106"/>
                <a:gd name="T102" fmla="*/ 1 w 1277"/>
                <a:gd name="T103" fmla="*/ 1 h 1106"/>
                <a:gd name="T104" fmla="*/ 1 w 1277"/>
                <a:gd name="T105" fmla="*/ 1 h 1106"/>
                <a:gd name="T106" fmla="*/ 1 w 1277"/>
                <a:gd name="T107" fmla="*/ 1 h 1106"/>
                <a:gd name="T108" fmla="*/ 1 w 1277"/>
                <a:gd name="T109" fmla="*/ 1 h 1106"/>
                <a:gd name="T110" fmla="*/ 1 w 1277"/>
                <a:gd name="T111" fmla="*/ 1 h 1106"/>
                <a:gd name="T112" fmla="*/ 1 w 1277"/>
                <a:gd name="T113" fmla="*/ 1 h 1106"/>
                <a:gd name="T114" fmla="*/ 1 w 1277"/>
                <a:gd name="T115" fmla="*/ 1 h 1106"/>
                <a:gd name="T116" fmla="*/ 1 w 1277"/>
                <a:gd name="T117" fmla="*/ 1 h 110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277"/>
                <a:gd name="T178" fmla="*/ 0 h 1106"/>
                <a:gd name="T179" fmla="*/ 1277 w 1277"/>
                <a:gd name="T180" fmla="*/ 1106 h 110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277" h="1106">
                  <a:moveTo>
                    <a:pt x="365" y="68"/>
                  </a:moveTo>
                  <a:lnTo>
                    <a:pt x="364" y="68"/>
                  </a:lnTo>
                  <a:lnTo>
                    <a:pt x="362" y="64"/>
                  </a:lnTo>
                  <a:lnTo>
                    <a:pt x="360" y="63"/>
                  </a:lnTo>
                  <a:lnTo>
                    <a:pt x="359" y="60"/>
                  </a:lnTo>
                  <a:lnTo>
                    <a:pt x="359" y="58"/>
                  </a:lnTo>
                  <a:lnTo>
                    <a:pt x="358" y="57"/>
                  </a:lnTo>
                  <a:lnTo>
                    <a:pt x="355" y="56"/>
                  </a:lnTo>
                  <a:lnTo>
                    <a:pt x="348" y="54"/>
                  </a:lnTo>
                  <a:lnTo>
                    <a:pt x="343" y="53"/>
                  </a:lnTo>
                  <a:lnTo>
                    <a:pt x="338" y="48"/>
                  </a:lnTo>
                  <a:lnTo>
                    <a:pt x="337" y="40"/>
                  </a:lnTo>
                  <a:lnTo>
                    <a:pt x="331" y="41"/>
                  </a:lnTo>
                  <a:lnTo>
                    <a:pt x="329" y="41"/>
                  </a:lnTo>
                  <a:lnTo>
                    <a:pt x="322" y="32"/>
                  </a:lnTo>
                  <a:lnTo>
                    <a:pt x="319" y="27"/>
                  </a:lnTo>
                  <a:lnTo>
                    <a:pt x="313" y="24"/>
                  </a:lnTo>
                  <a:lnTo>
                    <a:pt x="308" y="21"/>
                  </a:lnTo>
                  <a:lnTo>
                    <a:pt x="308" y="18"/>
                  </a:lnTo>
                  <a:lnTo>
                    <a:pt x="300" y="22"/>
                  </a:lnTo>
                  <a:lnTo>
                    <a:pt x="293" y="22"/>
                  </a:lnTo>
                  <a:lnTo>
                    <a:pt x="289" y="23"/>
                  </a:lnTo>
                  <a:lnTo>
                    <a:pt x="287" y="24"/>
                  </a:lnTo>
                  <a:lnTo>
                    <a:pt x="282" y="28"/>
                  </a:lnTo>
                  <a:lnTo>
                    <a:pt x="276" y="28"/>
                  </a:lnTo>
                  <a:lnTo>
                    <a:pt x="270" y="26"/>
                  </a:lnTo>
                  <a:lnTo>
                    <a:pt x="270" y="0"/>
                  </a:lnTo>
                  <a:lnTo>
                    <a:pt x="266" y="2"/>
                  </a:lnTo>
                  <a:lnTo>
                    <a:pt x="264" y="2"/>
                  </a:lnTo>
                  <a:lnTo>
                    <a:pt x="259" y="0"/>
                  </a:lnTo>
                  <a:lnTo>
                    <a:pt x="256" y="2"/>
                  </a:lnTo>
                  <a:lnTo>
                    <a:pt x="252" y="4"/>
                  </a:lnTo>
                  <a:lnTo>
                    <a:pt x="250" y="6"/>
                  </a:lnTo>
                  <a:lnTo>
                    <a:pt x="246" y="11"/>
                  </a:lnTo>
                  <a:lnTo>
                    <a:pt x="240" y="17"/>
                  </a:lnTo>
                  <a:lnTo>
                    <a:pt x="229" y="29"/>
                  </a:lnTo>
                  <a:lnTo>
                    <a:pt x="222" y="33"/>
                  </a:lnTo>
                  <a:lnTo>
                    <a:pt x="220" y="35"/>
                  </a:lnTo>
                  <a:lnTo>
                    <a:pt x="212" y="39"/>
                  </a:lnTo>
                  <a:lnTo>
                    <a:pt x="209" y="41"/>
                  </a:lnTo>
                  <a:lnTo>
                    <a:pt x="204" y="44"/>
                  </a:lnTo>
                  <a:lnTo>
                    <a:pt x="200" y="46"/>
                  </a:lnTo>
                  <a:lnTo>
                    <a:pt x="199" y="47"/>
                  </a:lnTo>
                  <a:lnTo>
                    <a:pt x="196" y="47"/>
                  </a:lnTo>
                  <a:lnTo>
                    <a:pt x="191" y="51"/>
                  </a:lnTo>
                  <a:lnTo>
                    <a:pt x="180" y="52"/>
                  </a:lnTo>
                  <a:lnTo>
                    <a:pt x="179" y="53"/>
                  </a:lnTo>
                  <a:lnTo>
                    <a:pt x="179" y="56"/>
                  </a:lnTo>
                  <a:lnTo>
                    <a:pt x="179" y="57"/>
                  </a:lnTo>
                  <a:lnTo>
                    <a:pt x="179" y="59"/>
                  </a:lnTo>
                  <a:lnTo>
                    <a:pt x="179" y="60"/>
                  </a:lnTo>
                  <a:lnTo>
                    <a:pt x="179" y="62"/>
                  </a:lnTo>
                  <a:lnTo>
                    <a:pt x="179" y="64"/>
                  </a:lnTo>
                  <a:lnTo>
                    <a:pt x="179" y="68"/>
                  </a:lnTo>
                  <a:lnTo>
                    <a:pt x="180" y="72"/>
                  </a:lnTo>
                  <a:lnTo>
                    <a:pt x="180" y="74"/>
                  </a:lnTo>
                  <a:lnTo>
                    <a:pt x="180" y="76"/>
                  </a:lnTo>
                  <a:lnTo>
                    <a:pt x="178" y="80"/>
                  </a:lnTo>
                  <a:lnTo>
                    <a:pt x="175" y="84"/>
                  </a:lnTo>
                  <a:lnTo>
                    <a:pt x="173" y="88"/>
                  </a:lnTo>
                  <a:lnTo>
                    <a:pt x="169" y="89"/>
                  </a:lnTo>
                  <a:lnTo>
                    <a:pt x="167" y="91"/>
                  </a:lnTo>
                  <a:lnTo>
                    <a:pt x="162" y="91"/>
                  </a:lnTo>
                  <a:lnTo>
                    <a:pt x="154" y="94"/>
                  </a:lnTo>
                  <a:lnTo>
                    <a:pt x="145" y="95"/>
                  </a:lnTo>
                  <a:lnTo>
                    <a:pt x="133" y="97"/>
                  </a:lnTo>
                  <a:lnTo>
                    <a:pt x="130" y="98"/>
                  </a:lnTo>
                  <a:lnTo>
                    <a:pt x="129" y="99"/>
                  </a:lnTo>
                  <a:lnTo>
                    <a:pt x="127" y="101"/>
                  </a:lnTo>
                  <a:lnTo>
                    <a:pt x="127" y="105"/>
                  </a:lnTo>
                  <a:lnTo>
                    <a:pt x="127" y="107"/>
                  </a:lnTo>
                  <a:lnTo>
                    <a:pt x="127" y="115"/>
                  </a:lnTo>
                  <a:lnTo>
                    <a:pt x="125" y="118"/>
                  </a:lnTo>
                  <a:lnTo>
                    <a:pt x="125" y="122"/>
                  </a:lnTo>
                  <a:lnTo>
                    <a:pt x="125" y="124"/>
                  </a:lnTo>
                  <a:lnTo>
                    <a:pt x="125" y="127"/>
                  </a:lnTo>
                  <a:lnTo>
                    <a:pt x="127" y="130"/>
                  </a:lnTo>
                  <a:lnTo>
                    <a:pt x="127" y="135"/>
                  </a:lnTo>
                  <a:lnTo>
                    <a:pt x="118" y="136"/>
                  </a:lnTo>
                  <a:lnTo>
                    <a:pt x="103" y="137"/>
                  </a:lnTo>
                  <a:lnTo>
                    <a:pt x="94" y="139"/>
                  </a:lnTo>
                  <a:lnTo>
                    <a:pt x="94" y="141"/>
                  </a:lnTo>
                  <a:lnTo>
                    <a:pt x="96" y="143"/>
                  </a:lnTo>
                  <a:lnTo>
                    <a:pt x="99" y="148"/>
                  </a:lnTo>
                  <a:lnTo>
                    <a:pt x="101" y="160"/>
                  </a:lnTo>
                  <a:lnTo>
                    <a:pt x="101" y="164"/>
                  </a:lnTo>
                  <a:lnTo>
                    <a:pt x="103" y="167"/>
                  </a:lnTo>
                  <a:lnTo>
                    <a:pt x="103" y="172"/>
                  </a:lnTo>
                  <a:lnTo>
                    <a:pt x="105" y="177"/>
                  </a:lnTo>
                  <a:lnTo>
                    <a:pt x="108" y="182"/>
                  </a:lnTo>
                  <a:lnTo>
                    <a:pt x="114" y="183"/>
                  </a:lnTo>
                  <a:lnTo>
                    <a:pt x="114" y="184"/>
                  </a:lnTo>
                  <a:lnTo>
                    <a:pt x="114" y="188"/>
                  </a:lnTo>
                  <a:lnTo>
                    <a:pt x="115" y="189"/>
                  </a:lnTo>
                  <a:lnTo>
                    <a:pt x="126" y="194"/>
                  </a:lnTo>
                  <a:lnTo>
                    <a:pt x="130" y="197"/>
                  </a:lnTo>
                  <a:lnTo>
                    <a:pt x="130" y="199"/>
                  </a:lnTo>
                  <a:lnTo>
                    <a:pt x="130" y="200"/>
                  </a:lnTo>
                  <a:lnTo>
                    <a:pt x="130" y="203"/>
                  </a:lnTo>
                  <a:lnTo>
                    <a:pt x="131" y="206"/>
                  </a:lnTo>
                  <a:lnTo>
                    <a:pt x="135" y="210"/>
                  </a:lnTo>
                  <a:lnTo>
                    <a:pt x="135" y="212"/>
                  </a:lnTo>
                  <a:lnTo>
                    <a:pt x="136" y="214"/>
                  </a:lnTo>
                  <a:lnTo>
                    <a:pt x="138" y="216"/>
                  </a:lnTo>
                  <a:lnTo>
                    <a:pt x="147" y="223"/>
                  </a:lnTo>
                  <a:lnTo>
                    <a:pt x="150" y="225"/>
                  </a:lnTo>
                  <a:lnTo>
                    <a:pt x="150" y="228"/>
                  </a:lnTo>
                  <a:lnTo>
                    <a:pt x="150" y="232"/>
                  </a:lnTo>
                  <a:lnTo>
                    <a:pt x="150" y="238"/>
                  </a:lnTo>
                  <a:lnTo>
                    <a:pt x="153" y="242"/>
                  </a:lnTo>
                  <a:lnTo>
                    <a:pt x="153" y="248"/>
                  </a:lnTo>
                  <a:lnTo>
                    <a:pt x="155" y="250"/>
                  </a:lnTo>
                  <a:lnTo>
                    <a:pt x="159" y="254"/>
                  </a:lnTo>
                  <a:lnTo>
                    <a:pt x="155" y="258"/>
                  </a:lnTo>
                  <a:lnTo>
                    <a:pt x="155" y="261"/>
                  </a:lnTo>
                  <a:lnTo>
                    <a:pt x="155" y="265"/>
                  </a:lnTo>
                  <a:lnTo>
                    <a:pt x="155" y="268"/>
                  </a:lnTo>
                  <a:lnTo>
                    <a:pt x="154" y="273"/>
                  </a:lnTo>
                  <a:lnTo>
                    <a:pt x="151" y="277"/>
                  </a:lnTo>
                  <a:lnTo>
                    <a:pt x="148" y="278"/>
                  </a:lnTo>
                  <a:lnTo>
                    <a:pt x="144" y="282"/>
                  </a:lnTo>
                  <a:lnTo>
                    <a:pt x="144" y="283"/>
                  </a:lnTo>
                  <a:lnTo>
                    <a:pt x="147" y="280"/>
                  </a:lnTo>
                  <a:lnTo>
                    <a:pt x="149" y="282"/>
                  </a:lnTo>
                  <a:lnTo>
                    <a:pt x="151" y="285"/>
                  </a:lnTo>
                  <a:lnTo>
                    <a:pt x="153" y="288"/>
                  </a:lnTo>
                  <a:lnTo>
                    <a:pt x="153" y="291"/>
                  </a:lnTo>
                  <a:lnTo>
                    <a:pt x="151" y="292"/>
                  </a:lnTo>
                  <a:lnTo>
                    <a:pt x="147" y="292"/>
                  </a:lnTo>
                  <a:lnTo>
                    <a:pt x="143" y="304"/>
                  </a:lnTo>
                  <a:lnTo>
                    <a:pt x="139" y="310"/>
                  </a:lnTo>
                  <a:lnTo>
                    <a:pt x="138" y="312"/>
                  </a:lnTo>
                  <a:lnTo>
                    <a:pt x="137" y="314"/>
                  </a:lnTo>
                  <a:lnTo>
                    <a:pt x="137" y="319"/>
                  </a:lnTo>
                  <a:lnTo>
                    <a:pt x="137" y="324"/>
                  </a:lnTo>
                  <a:lnTo>
                    <a:pt x="137" y="326"/>
                  </a:lnTo>
                  <a:lnTo>
                    <a:pt x="136" y="330"/>
                  </a:lnTo>
                  <a:lnTo>
                    <a:pt x="132" y="332"/>
                  </a:lnTo>
                  <a:lnTo>
                    <a:pt x="133" y="336"/>
                  </a:lnTo>
                  <a:lnTo>
                    <a:pt x="135" y="337"/>
                  </a:lnTo>
                  <a:lnTo>
                    <a:pt x="132" y="344"/>
                  </a:lnTo>
                  <a:lnTo>
                    <a:pt x="132" y="351"/>
                  </a:lnTo>
                  <a:lnTo>
                    <a:pt x="135" y="356"/>
                  </a:lnTo>
                  <a:lnTo>
                    <a:pt x="136" y="368"/>
                  </a:lnTo>
                  <a:lnTo>
                    <a:pt x="137" y="373"/>
                  </a:lnTo>
                  <a:lnTo>
                    <a:pt x="133" y="378"/>
                  </a:lnTo>
                  <a:lnTo>
                    <a:pt x="133" y="385"/>
                  </a:lnTo>
                  <a:lnTo>
                    <a:pt x="132" y="389"/>
                  </a:lnTo>
                  <a:lnTo>
                    <a:pt x="125" y="398"/>
                  </a:lnTo>
                  <a:lnTo>
                    <a:pt x="125" y="401"/>
                  </a:lnTo>
                  <a:lnTo>
                    <a:pt x="125" y="405"/>
                  </a:lnTo>
                  <a:lnTo>
                    <a:pt x="127" y="408"/>
                  </a:lnTo>
                  <a:lnTo>
                    <a:pt x="130" y="411"/>
                  </a:lnTo>
                  <a:lnTo>
                    <a:pt x="130" y="414"/>
                  </a:lnTo>
                  <a:lnTo>
                    <a:pt x="130" y="417"/>
                  </a:lnTo>
                  <a:lnTo>
                    <a:pt x="130" y="421"/>
                  </a:lnTo>
                  <a:lnTo>
                    <a:pt x="124" y="423"/>
                  </a:lnTo>
                  <a:lnTo>
                    <a:pt x="124" y="427"/>
                  </a:lnTo>
                  <a:lnTo>
                    <a:pt x="126" y="433"/>
                  </a:lnTo>
                  <a:lnTo>
                    <a:pt x="126" y="438"/>
                  </a:lnTo>
                  <a:lnTo>
                    <a:pt x="126" y="444"/>
                  </a:lnTo>
                  <a:lnTo>
                    <a:pt x="126" y="447"/>
                  </a:lnTo>
                  <a:lnTo>
                    <a:pt x="129" y="450"/>
                  </a:lnTo>
                  <a:lnTo>
                    <a:pt x="127" y="451"/>
                  </a:lnTo>
                  <a:lnTo>
                    <a:pt x="126" y="454"/>
                  </a:lnTo>
                  <a:lnTo>
                    <a:pt x="121" y="458"/>
                  </a:lnTo>
                  <a:lnTo>
                    <a:pt x="119" y="458"/>
                  </a:lnTo>
                  <a:lnTo>
                    <a:pt x="118" y="458"/>
                  </a:lnTo>
                  <a:lnTo>
                    <a:pt x="117" y="458"/>
                  </a:lnTo>
                  <a:lnTo>
                    <a:pt x="117" y="460"/>
                  </a:lnTo>
                  <a:lnTo>
                    <a:pt x="117" y="462"/>
                  </a:lnTo>
                  <a:lnTo>
                    <a:pt x="117" y="466"/>
                  </a:lnTo>
                  <a:lnTo>
                    <a:pt x="115" y="467"/>
                  </a:lnTo>
                  <a:lnTo>
                    <a:pt x="115" y="468"/>
                  </a:lnTo>
                  <a:lnTo>
                    <a:pt x="115" y="470"/>
                  </a:lnTo>
                  <a:lnTo>
                    <a:pt x="114" y="472"/>
                  </a:lnTo>
                  <a:lnTo>
                    <a:pt x="114" y="473"/>
                  </a:lnTo>
                  <a:lnTo>
                    <a:pt x="118" y="474"/>
                  </a:lnTo>
                  <a:lnTo>
                    <a:pt x="120" y="476"/>
                  </a:lnTo>
                  <a:lnTo>
                    <a:pt x="120" y="480"/>
                  </a:lnTo>
                  <a:lnTo>
                    <a:pt x="120" y="487"/>
                  </a:lnTo>
                  <a:lnTo>
                    <a:pt x="120" y="490"/>
                  </a:lnTo>
                  <a:lnTo>
                    <a:pt x="120" y="492"/>
                  </a:lnTo>
                  <a:lnTo>
                    <a:pt x="119" y="493"/>
                  </a:lnTo>
                  <a:lnTo>
                    <a:pt x="119" y="498"/>
                  </a:lnTo>
                  <a:lnTo>
                    <a:pt x="117" y="499"/>
                  </a:lnTo>
                  <a:lnTo>
                    <a:pt x="115" y="508"/>
                  </a:lnTo>
                  <a:lnTo>
                    <a:pt x="115" y="511"/>
                  </a:lnTo>
                  <a:lnTo>
                    <a:pt x="112" y="516"/>
                  </a:lnTo>
                  <a:lnTo>
                    <a:pt x="108" y="517"/>
                  </a:lnTo>
                  <a:lnTo>
                    <a:pt x="108" y="520"/>
                  </a:lnTo>
                  <a:lnTo>
                    <a:pt x="108" y="521"/>
                  </a:lnTo>
                  <a:lnTo>
                    <a:pt x="108" y="527"/>
                  </a:lnTo>
                  <a:lnTo>
                    <a:pt x="105" y="534"/>
                  </a:lnTo>
                  <a:lnTo>
                    <a:pt x="103" y="539"/>
                  </a:lnTo>
                  <a:lnTo>
                    <a:pt x="105" y="544"/>
                  </a:lnTo>
                  <a:lnTo>
                    <a:pt x="103" y="548"/>
                  </a:lnTo>
                  <a:lnTo>
                    <a:pt x="99" y="557"/>
                  </a:lnTo>
                  <a:lnTo>
                    <a:pt x="95" y="566"/>
                  </a:lnTo>
                  <a:lnTo>
                    <a:pt x="93" y="571"/>
                  </a:lnTo>
                  <a:lnTo>
                    <a:pt x="93" y="575"/>
                  </a:lnTo>
                  <a:lnTo>
                    <a:pt x="93" y="576"/>
                  </a:lnTo>
                  <a:lnTo>
                    <a:pt x="90" y="579"/>
                  </a:lnTo>
                  <a:lnTo>
                    <a:pt x="87" y="586"/>
                  </a:lnTo>
                  <a:lnTo>
                    <a:pt x="87" y="587"/>
                  </a:lnTo>
                  <a:lnTo>
                    <a:pt x="85" y="603"/>
                  </a:lnTo>
                  <a:lnTo>
                    <a:pt x="82" y="611"/>
                  </a:lnTo>
                  <a:lnTo>
                    <a:pt x="82" y="613"/>
                  </a:lnTo>
                  <a:lnTo>
                    <a:pt x="82" y="616"/>
                  </a:lnTo>
                  <a:lnTo>
                    <a:pt x="81" y="617"/>
                  </a:lnTo>
                  <a:lnTo>
                    <a:pt x="77" y="617"/>
                  </a:lnTo>
                  <a:lnTo>
                    <a:pt x="73" y="618"/>
                  </a:lnTo>
                  <a:lnTo>
                    <a:pt x="72" y="622"/>
                  </a:lnTo>
                  <a:lnTo>
                    <a:pt x="72" y="625"/>
                  </a:lnTo>
                  <a:lnTo>
                    <a:pt x="75" y="628"/>
                  </a:lnTo>
                  <a:lnTo>
                    <a:pt x="75" y="630"/>
                  </a:lnTo>
                  <a:lnTo>
                    <a:pt x="73" y="636"/>
                  </a:lnTo>
                  <a:lnTo>
                    <a:pt x="73" y="645"/>
                  </a:lnTo>
                  <a:lnTo>
                    <a:pt x="72" y="648"/>
                  </a:lnTo>
                  <a:lnTo>
                    <a:pt x="65" y="651"/>
                  </a:lnTo>
                  <a:lnTo>
                    <a:pt x="58" y="669"/>
                  </a:lnTo>
                  <a:lnTo>
                    <a:pt x="57" y="681"/>
                  </a:lnTo>
                  <a:lnTo>
                    <a:pt x="57" y="689"/>
                  </a:lnTo>
                  <a:lnTo>
                    <a:pt x="54" y="695"/>
                  </a:lnTo>
                  <a:lnTo>
                    <a:pt x="48" y="701"/>
                  </a:lnTo>
                  <a:lnTo>
                    <a:pt x="42" y="705"/>
                  </a:lnTo>
                  <a:lnTo>
                    <a:pt x="39" y="718"/>
                  </a:lnTo>
                  <a:lnTo>
                    <a:pt x="34" y="723"/>
                  </a:lnTo>
                  <a:lnTo>
                    <a:pt x="28" y="729"/>
                  </a:lnTo>
                  <a:lnTo>
                    <a:pt x="24" y="732"/>
                  </a:lnTo>
                  <a:lnTo>
                    <a:pt x="21" y="738"/>
                  </a:lnTo>
                  <a:lnTo>
                    <a:pt x="17" y="747"/>
                  </a:lnTo>
                  <a:lnTo>
                    <a:pt x="3" y="761"/>
                  </a:lnTo>
                  <a:lnTo>
                    <a:pt x="0" y="768"/>
                  </a:lnTo>
                  <a:lnTo>
                    <a:pt x="0" y="777"/>
                  </a:lnTo>
                  <a:lnTo>
                    <a:pt x="1" y="782"/>
                  </a:lnTo>
                  <a:lnTo>
                    <a:pt x="4" y="786"/>
                  </a:lnTo>
                  <a:lnTo>
                    <a:pt x="9" y="784"/>
                  </a:lnTo>
                  <a:lnTo>
                    <a:pt x="13" y="784"/>
                  </a:lnTo>
                  <a:lnTo>
                    <a:pt x="19" y="786"/>
                  </a:lnTo>
                  <a:lnTo>
                    <a:pt x="25" y="788"/>
                  </a:lnTo>
                  <a:lnTo>
                    <a:pt x="35" y="788"/>
                  </a:lnTo>
                  <a:lnTo>
                    <a:pt x="37" y="784"/>
                  </a:lnTo>
                  <a:lnTo>
                    <a:pt x="40" y="779"/>
                  </a:lnTo>
                  <a:lnTo>
                    <a:pt x="41" y="778"/>
                  </a:lnTo>
                  <a:lnTo>
                    <a:pt x="42" y="777"/>
                  </a:lnTo>
                  <a:lnTo>
                    <a:pt x="45" y="777"/>
                  </a:lnTo>
                  <a:lnTo>
                    <a:pt x="48" y="778"/>
                  </a:lnTo>
                  <a:lnTo>
                    <a:pt x="54" y="782"/>
                  </a:lnTo>
                  <a:lnTo>
                    <a:pt x="61" y="789"/>
                  </a:lnTo>
                  <a:lnTo>
                    <a:pt x="63" y="786"/>
                  </a:lnTo>
                  <a:lnTo>
                    <a:pt x="64" y="777"/>
                  </a:lnTo>
                  <a:lnTo>
                    <a:pt x="66" y="777"/>
                  </a:lnTo>
                  <a:lnTo>
                    <a:pt x="78" y="780"/>
                  </a:lnTo>
                  <a:lnTo>
                    <a:pt x="84" y="782"/>
                  </a:lnTo>
                  <a:lnTo>
                    <a:pt x="91" y="783"/>
                  </a:lnTo>
                  <a:lnTo>
                    <a:pt x="97" y="785"/>
                  </a:lnTo>
                  <a:lnTo>
                    <a:pt x="106" y="791"/>
                  </a:lnTo>
                  <a:lnTo>
                    <a:pt x="108" y="791"/>
                  </a:lnTo>
                  <a:lnTo>
                    <a:pt x="115" y="791"/>
                  </a:lnTo>
                  <a:lnTo>
                    <a:pt x="118" y="791"/>
                  </a:lnTo>
                  <a:lnTo>
                    <a:pt x="127" y="785"/>
                  </a:lnTo>
                  <a:lnTo>
                    <a:pt x="135" y="783"/>
                  </a:lnTo>
                  <a:lnTo>
                    <a:pt x="141" y="783"/>
                  </a:lnTo>
                  <a:lnTo>
                    <a:pt x="142" y="782"/>
                  </a:lnTo>
                  <a:lnTo>
                    <a:pt x="143" y="780"/>
                  </a:lnTo>
                  <a:lnTo>
                    <a:pt x="143" y="778"/>
                  </a:lnTo>
                  <a:lnTo>
                    <a:pt x="142" y="766"/>
                  </a:lnTo>
                  <a:lnTo>
                    <a:pt x="142" y="760"/>
                  </a:lnTo>
                  <a:lnTo>
                    <a:pt x="139" y="756"/>
                  </a:lnTo>
                  <a:lnTo>
                    <a:pt x="138" y="755"/>
                  </a:lnTo>
                  <a:lnTo>
                    <a:pt x="137" y="753"/>
                  </a:lnTo>
                  <a:lnTo>
                    <a:pt x="137" y="747"/>
                  </a:lnTo>
                  <a:lnTo>
                    <a:pt x="138" y="743"/>
                  </a:lnTo>
                  <a:lnTo>
                    <a:pt x="141" y="737"/>
                  </a:lnTo>
                  <a:lnTo>
                    <a:pt x="142" y="734"/>
                  </a:lnTo>
                  <a:lnTo>
                    <a:pt x="141" y="728"/>
                  </a:lnTo>
                  <a:lnTo>
                    <a:pt x="139" y="725"/>
                  </a:lnTo>
                  <a:lnTo>
                    <a:pt x="136" y="720"/>
                  </a:lnTo>
                  <a:lnTo>
                    <a:pt x="133" y="718"/>
                  </a:lnTo>
                  <a:lnTo>
                    <a:pt x="133" y="714"/>
                  </a:lnTo>
                  <a:lnTo>
                    <a:pt x="135" y="711"/>
                  </a:lnTo>
                  <a:lnTo>
                    <a:pt x="139" y="704"/>
                  </a:lnTo>
                  <a:lnTo>
                    <a:pt x="147" y="691"/>
                  </a:lnTo>
                  <a:lnTo>
                    <a:pt x="149" y="679"/>
                  </a:lnTo>
                  <a:lnTo>
                    <a:pt x="149" y="675"/>
                  </a:lnTo>
                  <a:lnTo>
                    <a:pt x="147" y="664"/>
                  </a:lnTo>
                  <a:lnTo>
                    <a:pt x="147" y="660"/>
                  </a:lnTo>
                  <a:lnTo>
                    <a:pt x="149" y="658"/>
                  </a:lnTo>
                  <a:lnTo>
                    <a:pt x="155" y="652"/>
                  </a:lnTo>
                  <a:lnTo>
                    <a:pt x="149" y="645"/>
                  </a:lnTo>
                  <a:lnTo>
                    <a:pt x="147" y="635"/>
                  </a:lnTo>
                  <a:lnTo>
                    <a:pt x="144" y="630"/>
                  </a:lnTo>
                  <a:lnTo>
                    <a:pt x="142" y="629"/>
                  </a:lnTo>
                  <a:lnTo>
                    <a:pt x="137" y="633"/>
                  </a:lnTo>
                  <a:lnTo>
                    <a:pt x="127" y="640"/>
                  </a:lnTo>
                  <a:lnTo>
                    <a:pt x="113" y="625"/>
                  </a:lnTo>
                  <a:lnTo>
                    <a:pt x="125" y="598"/>
                  </a:lnTo>
                  <a:lnTo>
                    <a:pt x="135" y="600"/>
                  </a:lnTo>
                  <a:lnTo>
                    <a:pt x="144" y="592"/>
                  </a:lnTo>
                  <a:lnTo>
                    <a:pt x="149" y="583"/>
                  </a:lnTo>
                  <a:lnTo>
                    <a:pt x="151" y="581"/>
                  </a:lnTo>
                  <a:lnTo>
                    <a:pt x="157" y="582"/>
                  </a:lnTo>
                  <a:lnTo>
                    <a:pt x="162" y="591"/>
                  </a:lnTo>
                  <a:lnTo>
                    <a:pt x="168" y="594"/>
                  </a:lnTo>
                  <a:lnTo>
                    <a:pt x="179" y="592"/>
                  </a:lnTo>
                  <a:lnTo>
                    <a:pt x="179" y="582"/>
                  </a:lnTo>
                  <a:lnTo>
                    <a:pt x="191" y="585"/>
                  </a:lnTo>
                  <a:lnTo>
                    <a:pt x="195" y="586"/>
                  </a:lnTo>
                  <a:lnTo>
                    <a:pt x="199" y="589"/>
                  </a:lnTo>
                  <a:lnTo>
                    <a:pt x="211" y="591"/>
                  </a:lnTo>
                  <a:lnTo>
                    <a:pt x="216" y="593"/>
                  </a:lnTo>
                  <a:lnTo>
                    <a:pt x="218" y="597"/>
                  </a:lnTo>
                  <a:lnTo>
                    <a:pt x="217" y="600"/>
                  </a:lnTo>
                  <a:lnTo>
                    <a:pt x="212" y="603"/>
                  </a:lnTo>
                  <a:lnTo>
                    <a:pt x="212" y="606"/>
                  </a:lnTo>
                  <a:lnTo>
                    <a:pt x="211" y="612"/>
                  </a:lnTo>
                  <a:lnTo>
                    <a:pt x="215" y="619"/>
                  </a:lnTo>
                  <a:lnTo>
                    <a:pt x="217" y="621"/>
                  </a:lnTo>
                  <a:lnTo>
                    <a:pt x="224" y="621"/>
                  </a:lnTo>
                  <a:lnTo>
                    <a:pt x="238" y="617"/>
                  </a:lnTo>
                  <a:lnTo>
                    <a:pt x="246" y="617"/>
                  </a:lnTo>
                  <a:lnTo>
                    <a:pt x="247" y="615"/>
                  </a:lnTo>
                  <a:lnTo>
                    <a:pt x="239" y="615"/>
                  </a:lnTo>
                  <a:lnTo>
                    <a:pt x="246" y="594"/>
                  </a:lnTo>
                  <a:lnTo>
                    <a:pt x="250" y="589"/>
                  </a:lnTo>
                  <a:lnTo>
                    <a:pt x="258" y="585"/>
                  </a:lnTo>
                  <a:lnTo>
                    <a:pt x="265" y="581"/>
                  </a:lnTo>
                  <a:lnTo>
                    <a:pt x="269" y="580"/>
                  </a:lnTo>
                  <a:lnTo>
                    <a:pt x="270" y="587"/>
                  </a:lnTo>
                  <a:lnTo>
                    <a:pt x="271" y="598"/>
                  </a:lnTo>
                  <a:lnTo>
                    <a:pt x="272" y="616"/>
                  </a:lnTo>
                  <a:lnTo>
                    <a:pt x="271" y="619"/>
                  </a:lnTo>
                  <a:lnTo>
                    <a:pt x="269" y="623"/>
                  </a:lnTo>
                  <a:lnTo>
                    <a:pt x="281" y="628"/>
                  </a:lnTo>
                  <a:lnTo>
                    <a:pt x="286" y="629"/>
                  </a:lnTo>
                  <a:lnTo>
                    <a:pt x="288" y="628"/>
                  </a:lnTo>
                  <a:lnTo>
                    <a:pt x="290" y="627"/>
                  </a:lnTo>
                  <a:lnTo>
                    <a:pt x="290" y="624"/>
                  </a:lnTo>
                  <a:lnTo>
                    <a:pt x="289" y="624"/>
                  </a:lnTo>
                  <a:lnTo>
                    <a:pt x="289" y="622"/>
                  </a:lnTo>
                  <a:lnTo>
                    <a:pt x="293" y="617"/>
                  </a:lnTo>
                  <a:lnTo>
                    <a:pt x="305" y="611"/>
                  </a:lnTo>
                  <a:lnTo>
                    <a:pt x="322" y="607"/>
                  </a:lnTo>
                  <a:lnTo>
                    <a:pt x="323" y="617"/>
                  </a:lnTo>
                  <a:lnTo>
                    <a:pt x="325" y="618"/>
                  </a:lnTo>
                  <a:lnTo>
                    <a:pt x="325" y="621"/>
                  </a:lnTo>
                  <a:lnTo>
                    <a:pt x="329" y="627"/>
                  </a:lnTo>
                  <a:lnTo>
                    <a:pt x="331" y="628"/>
                  </a:lnTo>
                  <a:lnTo>
                    <a:pt x="343" y="629"/>
                  </a:lnTo>
                  <a:lnTo>
                    <a:pt x="347" y="630"/>
                  </a:lnTo>
                  <a:lnTo>
                    <a:pt x="349" y="631"/>
                  </a:lnTo>
                  <a:lnTo>
                    <a:pt x="350" y="635"/>
                  </a:lnTo>
                  <a:lnTo>
                    <a:pt x="350" y="642"/>
                  </a:lnTo>
                  <a:lnTo>
                    <a:pt x="349" y="647"/>
                  </a:lnTo>
                  <a:lnTo>
                    <a:pt x="349" y="649"/>
                  </a:lnTo>
                  <a:lnTo>
                    <a:pt x="349" y="651"/>
                  </a:lnTo>
                  <a:lnTo>
                    <a:pt x="352" y="653"/>
                  </a:lnTo>
                  <a:lnTo>
                    <a:pt x="359" y="655"/>
                  </a:lnTo>
                  <a:lnTo>
                    <a:pt x="361" y="658"/>
                  </a:lnTo>
                  <a:lnTo>
                    <a:pt x="362" y="664"/>
                  </a:lnTo>
                  <a:lnTo>
                    <a:pt x="362" y="666"/>
                  </a:lnTo>
                  <a:lnTo>
                    <a:pt x="361" y="669"/>
                  </a:lnTo>
                  <a:lnTo>
                    <a:pt x="354" y="679"/>
                  </a:lnTo>
                  <a:lnTo>
                    <a:pt x="350" y="684"/>
                  </a:lnTo>
                  <a:lnTo>
                    <a:pt x="348" y="688"/>
                  </a:lnTo>
                  <a:lnTo>
                    <a:pt x="347" y="690"/>
                  </a:lnTo>
                  <a:lnTo>
                    <a:pt x="346" y="698"/>
                  </a:lnTo>
                  <a:lnTo>
                    <a:pt x="346" y="702"/>
                  </a:lnTo>
                  <a:lnTo>
                    <a:pt x="350" y="717"/>
                  </a:lnTo>
                  <a:lnTo>
                    <a:pt x="352" y="725"/>
                  </a:lnTo>
                  <a:lnTo>
                    <a:pt x="354" y="736"/>
                  </a:lnTo>
                  <a:lnTo>
                    <a:pt x="355" y="742"/>
                  </a:lnTo>
                  <a:lnTo>
                    <a:pt x="355" y="746"/>
                  </a:lnTo>
                  <a:lnTo>
                    <a:pt x="360" y="752"/>
                  </a:lnTo>
                  <a:lnTo>
                    <a:pt x="365" y="758"/>
                  </a:lnTo>
                  <a:lnTo>
                    <a:pt x="367" y="762"/>
                  </a:lnTo>
                  <a:lnTo>
                    <a:pt x="378" y="778"/>
                  </a:lnTo>
                  <a:lnTo>
                    <a:pt x="380" y="779"/>
                  </a:lnTo>
                  <a:lnTo>
                    <a:pt x="384" y="782"/>
                  </a:lnTo>
                  <a:lnTo>
                    <a:pt x="388" y="783"/>
                  </a:lnTo>
                  <a:lnTo>
                    <a:pt x="407" y="791"/>
                  </a:lnTo>
                  <a:lnTo>
                    <a:pt x="415" y="796"/>
                  </a:lnTo>
                  <a:lnTo>
                    <a:pt x="422" y="804"/>
                  </a:lnTo>
                  <a:lnTo>
                    <a:pt x="430" y="815"/>
                  </a:lnTo>
                  <a:lnTo>
                    <a:pt x="431" y="818"/>
                  </a:lnTo>
                  <a:lnTo>
                    <a:pt x="432" y="823"/>
                  </a:lnTo>
                  <a:lnTo>
                    <a:pt x="432" y="825"/>
                  </a:lnTo>
                  <a:lnTo>
                    <a:pt x="432" y="832"/>
                  </a:lnTo>
                  <a:lnTo>
                    <a:pt x="431" y="837"/>
                  </a:lnTo>
                  <a:lnTo>
                    <a:pt x="431" y="841"/>
                  </a:lnTo>
                  <a:lnTo>
                    <a:pt x="431" y="842"/>
                  </a:lnTo>
                  <a:lnTo>
                    <a:pt x="432" y="848"/>
                  </a:lnTo>
                  <a:lnTo>
                    <a:pt x="432" y="851"/>
                  </a:lnTo>
                  <a:lnTo>
                    <a:pt x="430" y="856"/>
                  </a:lnTo>
                  <a:lnTo>
                    <a:pt x="431" y="861"/>
                  </a:lnTo>
                  <a:lnTo>
                    <a:pt x="433" y="868"/>
                  </a:lnTo>
                  <a:lnTo>
                    <a:pt x="434" y="872"/>
                  </a:lnTo>
                  <a:lnTo>
                    <a:pt x="435" y="878"/>
                  </a:lnTo>
                  <a:lnTo>
                    <a:pt x="437" y="886"/>
                  </a:lnTo>
                  <a:lnTo>
                    <a:pt x="450" y="891"/>
                  </a:lnTo>
                  <a:lnTo>
                    <a:pt x="452" y="891"/>
                  </a:lnTo>
                  <a:lnTo>
                    <a:pt x="456" y="887"/>
                  </a:lnTo>
                  <a:lnTo>
                    <a:pt x="463" y="873"/>
                  </a:lnTo>
                  <a:lnTo>
                    <a:pt x="469" y="859"/>
                  </a:lnTo>
                  <a:lnTo>
                    <a:pt x="473" y="853"/>
                  </a:lnTo>
                  <a:lnTo>
                    <a:pt x="477" y="849"/>
                  </a:lnTo>
                  <a:lnTo>
                    <a:pt x="481" y="848"/>
                  </a:lnTo>
                  <a:lnTo>
                    <a:pt x="485" y="848"/>
                  </a:lnTo>
                  <a:lnTo>
                    <a:pt x="489" y="848"/>
                  </a:lnTo>
                  <a:lnTo>
                    <a:pt x="493" y="851"/>
                  </a:lnTo>
                  <a:lnTo>
                    <a:pt x="518" y="869"/>
                  </a:lnTo>
                  <a:lnTo>
                    <a:pt x="530" y="872"/>
                  </a:lnTo>
                  <a:lnTo>
                    <a:pt x="534" y="872"/>
                  </a:lnTo>
                  <a:lnTo>
                    <a:pt x="540" y="868"/>
                  </a:lnTo>
                  <a:lnTo>
                    <a:pt x="548" y="881"/>
                  </a:lnTo>
                  <a:lnTo>
                    <a:pt x="553" y="886"/>
                  </a:lnTo>
                  <a:lnTo>
                    <a:pt x="565" y="881"/>
                  </a:lnTo>
                  <a:lnTo>
                    <a:pt x="569" y="880"/>
                  </a:lnTo>
                  <a:lnTo>
                    <a:pt x="575" y="883"/>
                  </a:lnTo>
                  <a:lnTo>
                    <a:pt x="579" y="886"/>
                  </a:lnTo>
                  <a:lnTo>
                    <a:pt x="584" y="886"/>
                  </a:lnTo>
                  <a:lnTo>
                    <a:pt x="594" y="883"/>
                  </a:lnTo>
                  <a:lnTo>
                    <a:pt x="602" y="883"/>
                  </a:lnTo>
                  <a:lnTo>
                    <a:pt x="613" y="885"/>
                  </a:lnTo>
                  <a:lnTo>
                    <a:pt x="621" y="889"/>
                  </a:lnTo>
                  <a:lnTo>
                    <a:pt x="625" y="891"/>
                  </a:lnTo>
                  <a:lnTo>
                    <a:pt x="627" y="897"/>
                  </a:lnTo>
                  <a:lnTo>
                    <a:pt x="631" y="899"/>
                  </a:lnTo>
                  <a:lnTo>
                    <a:pt x="644" y="903"/>
                  </a:lnTo>
                  <a:lnTo>
                    <a:pt x="651" y="904"/>
                  </a:lnTo>
                  <a:lnTo>
                    <a:pt x="657" y="904"/>
                  </a:lnTo>
                  <a:lnTo>
                    <a:pt x="661" y="905"/>
                  </a:lnTo>
                  <a:lnTo>
                    <a:pt x="666" y="908"/>
                  </a:lnTo>
                  <a:lnTo>
                    <a:pt x="673" y="910"/>
                  </a:lnTo>
                  <a:lnTo>
                    <a:pt x="675" y="911"/>
                  </a:lnTo>
                  <a:lnTo>
                    <a:pt x="676" y="915"/>
                  </a:lnTo>
                  <a:lnTo>
                    <a:pt x="681" y="923"/>
                  </a:lnTo>
                  <a:lnTo>
                    <a:pt x="686" y="928"/>
                  </a:lnTo>
                  <a:lnTo>
                    <a:pt x="692" y="931"/>
                  </a:lnTo>
                  <a:lnTo>
                    <a:pt x="697" y="932"/>
                  </a:lnTo>
                  <a:lnTo>
                    <a:pt x="702" y="932"/>
                  </a:lnTo>
                  <a:lnTo>
                    <a:pt x="708" y="929"/>
                  </a:lnTo>
                  <a:lnTo>
                    <a:pt x="709" y="929"/>
                  </a:lnTo>
                  <a:lnTo>
                    <a:pt x="712" y="931"/>
                  </a:lnTo>
                  <a:lnTo>
                    <a:pt x="717" y="932"/>
                  </a:lnTo>
                  <a:lnTo>
                    <a:pt x="721" y="932"/>
                  </a:lnTo>
                  <a:lnTo>
                    <a:pt x="727" y="928"/>
                  </a:lnTo>
                  <a:lnTo>
                    <a:pt x="735" y="923"/>
                  </a:lnTo>
                  <a:lnTo>
                    <a:pt x="742" y="922"/>
                  </a:lnTo>
                  <a:lnTo>
                    <a:pt x="753" y="922"/>
                  </a:lnTo>
                  <a:lnTo>
                    <a:pt x="756" y="920"/>
                  </a:lnTo>
                  <a:lnTo>
                    <a:pt x="758" y="917"/>
                  </a:lnTo>
                  <a:lnTo>
                    <a:pt x="760" y="909"/>
                  </a:lnTo>
                  <a:lnTo>
                    <a:pt x="764" y="908"/>
                  </a:lnTo>
                  <a:lnTo>
                    <a:pt x="768" y="908"/>
                  </a:lnTo>
                  <a:lnTo>
                    <a:pt x="775" y="905"/>
                  </a:lnTo>
                  <a:lnTo>
                    <a:pt x="780" y="904"/>
                  </a:lnTo>
                  <a:lnTo>
                    <a:pt x="781" y="907"/>
                  </a:lnTo>
                  <a:lnTo>
                    <a:pt x="787" y="917"/>
                  </a:lnTo>
                  <a:lnTo>
                    <a:pt x="789" y="919"/>
                  </a:lnTo>
                  <a:lnTo>
                    <a:pt x="793" y="929"/>
                  </a:lnTo>
                  <a:lnTo>
                    <a:pt x="794" y="937"/>
                  </a:lnTo>
                  <a:lnTo>
                    <a:pt x="793" y="943"/>
                  </a:lnTo>
                  <a:lnTo>
                    <a:pt x="794" y="946"/>
                  </a:lnTo>
                  <a:lnTo>
                    <a:pt x="806" y="963"/>
                  </a:lnTo>
                  <a:lnTo>
                    <a:pt x="812" y="974"/>
                  </a:lnTo>
                  <a:lnTo>
                    <a:pt x="814" y="980"/>
                  </a:lnTo>
                  <a:lnTo>
                    <a:pt x="817" y="987"/>
                  </a:lnTo>
                  <a:lnTo>
                    <a:pt x="818" y="991"/>
                  </a:lnTo>
                  <a:lnTo>
                    <a:pt x="818" y="996"/>
                  </a:lnTo>
                  <a:lnTo>
                    <a:pt x="818" y="998"/>
                  </a:lnTo>
                  <a:lnTo>
                    <a:pt x="818" y="1005"/>
                  </a:lnTo>
                  <a:lnTo>
                    <a:pt x="819" y="1008"/>
                  </a:lnTo>
                  <a:lnTo>
                    <a:pt x="834" y="1012"/>
                  </a:lnTo>
                  <a:lnTo>
                    <a:pt x="837" y="1012"/>
                  </a:lnTo>
                  <a:lnTo>
                    <a:pt x="838" y="1011"/>
                  </a:lnTo>
                  <a:lnTo>
                    <a:pt x="841" y="1006"/>
                  </a:lnTo>
                  <a:lnTo>
                    <a:pt x="844" y="1004"/>
                  </a:lnTo>
                  <a:lnTo>
                    <a:pt x="853" y="1000"/>
                  </a:lnTo>
                  <a:lnTo>
                    <a:pt x="865" y="993"/>
                  </a:lnTo>
                  <a:lnTo>
                    <a:pt x="870" y="994"/>
                  </a:lnTo>
                  <a:lnTo>
                    <a:pt x="873" y="990"/>
                  </a:lnTo>
                  <a:lnTo>
                    <a:pt x="877" y="988"/>
                  </a:lnTo>
                  <a:lnTo>
                    <a:pt x="880" y="987"/>
                  </a:lnTo>
                  <a:lnTo>
                    <a:pt x="891" y="984"/>
                  </a:lnTo>
                  <a:lnTo>
                    <a:pt x="897" y="982"/>
                  </a:lnTo>
                  <a:lnTo>
                    <a:pt x="904" y="984"/>
                  </a:lnTo>
                  <a:lnTo>
                    <a:pt x="911" y="986"/>
                  </a:lnTo>
                  <a:lnTo>
                    <a:pt x="915" y="988"/>
                  </a:lnTo>
                  <a:lnTo>
                    <a:pt x="917" y="990"/>
                  </a:lnTo>
                  <a:lnTo>
                    <a:pt x="917" y="992"/>
                  </a:lnTo>
                  <a:lnTo>
                    <a:pt x="919" y="997"/>
                  </a:lnTo>
                  <a:lnTo>
                    <a:pt x="919" y="999"/>
                  </a:lnTo>
                  <a:lnTo>
                    <a:pt x="920" y="1002"/>
                  </a:lnTo>
                  <a:lnTo>
                    <a:pt x="922" y="1003"/>
                  </a:lnTo>
                  <a:lnTo>
                    <a:pt x="923" y="1004"/>
                  </a:lnTo>
                  <a:lnTo>
                    <a:pt x="926" y="1005"/>
                  </a:lnTo>
                  <a:lnTo>
                    <a:pt x="927" y="1008"/>
                  </a:lnTo>
                  <a:lnTo>
                    <a:pt x="927" y="1015"/>
                  </a:lnTo>
                  <a:lnTo>
                    <a:pt x="927" y="1017"/>
                  </a:lnTo>
                  <a:lnTo>
                    <a:pt x="928" y="1022"/>
                  </a:lnTo>
                  <a:lnTo>
                    <a:pt x="929" y="1026"/>
                  </a:lnTo>
                  <a:lnTo>
                    <a:pt x="931" y="1039"/>
                  </a:lnTo>
                  <a:lnTo>
                    <a:pt x="933" y="1050"/>
                  </a:lnTo>
                  <a:lnTo>
                    <a:pt x="934" y="1053"/>
                  </a:lnTo>
                  <a:lnTo>
                    <a:pt x="938" y="1058"/>
                  </a:lnTo>
                  <a:lnTo>
                    <a:pt x="946" y="1061"/>
                  </a:lnTo>
                  <a:lnTo>
                    <a:pt x="939" y="1067"/>
                  </a:lnTo>
                  <a:lnTo>
                    <a:pt x="935" y="1069"/>
                  </a:lnTo>
                  <a:lnTo>
                    <a:pt x="927" y="1071"/>
                  </a:lnTo>
                  <a:lnTo>
                    <a:pt x="920" y="1075"/>
                  </a:lnTo>
                  <a:lnTo>
                    <a:pt x="915" y="1080"/>
                  </a:lnTo>
                  <a:lnTo>
                    <a:pt x="915" y="1088"/>
                  </a:lnTo>
                  <a:lnTo>
                    <a:pt x="921" y="1092"/>
                  </a:lnTo>
                  <a:lnTo>
                    <a:pt x="929" y="1092"/>
                  </a:lnTo>
                  <a:lnTo>
                    <a:pt x="934" y="1093"/>
                  </a:lnTo>
                  <a:lnTo>
                    <a:pt x="940" y="1093"/>
                  </a:lnTo>
                  <a:lnTo>
                    <a:pt x="943" y="1095"/>
                  </a:lnTo>
                  <a:lnTo>
                    <a:pt x="946" y="1100"/>
                  </a:lnTo>
                  <a:lnTo>
                    <a:pt x="947" y="1101"/>
                  </a:lnTo>
                  <a:lnTo>
                    <a:pt x="950" y="1103"/>
                  </a:lnTo>
                  <a:lnTo>
                    <a:pt x="952" y="1099"/>
                  </a:lnTo>
                  <a:lnTo>
                    <a:pt x="963" y="1081"/>
                  </a:lnTo>
                  <a:lnTo>
                    <a:pt x="973" y="1086"/>
                  </a:lnTo>
                  <a:lnTo>
                    <a:pt x="976" y="1082"/>
                  </a:lnTo>
                  <a:lnTo>
                    <a:pt x="975" y="1075"/>
                  </a:lnTo>
                  <a:lnTo>
                    <a:pt x="976" y="1065"/>
                  </a:lnTo>
                  <a:lnTo>
                    <a:pt x="979" y="1054"/>
                  </a:lnTo>
                  <a:lnTo>
                    <a:pt x="982" y="1047"/>
                  </a:lnTo>
                  <a:lnTo>
                    <a:pt x="985" y="1045"/>
                  </a:lnTo>
                  <a:lnTo>
                    <a:pt x="991" y="1040"/>
                  </a:lnTo>
                  <a:lnTo>
                    <a:pt x="995" y="1035"/>
                  </a:lnTo>
                  <a:lnTo>
                    <a:pt x="997" y="1033"/>
                  </a:lnTo>
                  <a:lnTo>
                    <a:pt x="997" y="1029"/>
                  </a:lnTo>
                  <a:lnTo>
                    <a:pt x="999" y="1029"/>
                  </a:lnTo>
                  <a:lnTo>
                    <a:pt x="1000" y="1028"/>
                  </a:lnTo>
                  <a:lnTo>
                    <a:pt x="1003" y="1026"/>
                  </a:lnTo>
                  <a:lnTo>
                    <a:pt x="1004" y="1023"/>
                  </a:lnTo>
                  <a:lnTo>
                    <a:pt x="1007" y="1017"/>
                  </a:lnTo>
                  <a:lnTo>
                    <a:pt x="1010" y="1016"/>
                  </a:lnTo>
                  <a:lnTo>
                    <a:pt x="1013" y="1018"/>
                  </a:lnTo>
                  <a:lnTo>
                    <a:pt x="1015" y="1022"/>
                  </a:lnTo>
                  <a:lnTo>
                    <a:pt x="1017" y="1020"/>
                  </a:lnTo>
                  <a:lnTo>
                    <a:pt x="1019" y="1018"/>
                  </a:lnTo>
                  <a:lnTo>
                    <a:pt x="1023" y="1017"/>
                  </a:lnTo>
                  <a:lnTo>
                    <a:pt x="1028" y="1021"/>
                  </a:lnTo>
                  <a:lnTo>
                    <a:pt x="1030" y="1023"/>
                  </a:lnTo>
                  <a:lnTo>
                    <a:pt x="1036" y="1029"/>
                  </a:lnTo>
                  <a:lnTo>
                    <a:pt x="1043" y="1027"/>
                  </a:lnTo>
                  <a:lnTo>
                    <a:pt x="1047" y="1028"/>
                  </a:lnTo>
                  <a:lnTo>
                    <a:pt x="1057" y="1035"/>
                  </a:lnTo>
                  <a:lnTo>
                    <a:pt x="1060" y="1036"/>
                  </a:lnTo>
                  <a:lnTo>
                    <a:pt x="1064" y="1040"/>
                  </a:lnTo>
                  <a:lnTo>
                    <a:pt x="1069" y="1051"/>
                  </a:lnTo>
                  <a:lnTo>
                    <a:pt x="1069" y="1056"/>
                  </a:lnTo>
                  <a:lnTo>
                    <a:pt x="1070" y="1059"/>
                  </a:lnTo>
                  <a:lnTo>
                    <a:pt x="1072" y="1059"/>
                  </a:lnTo>
                  <a:lnTo>
                    <a:pt x="1076" y="1058"/>
                  </a:lnTo>
                  <a:lnTo>
                    <a:pt x="1079" y="1057"/>
                  </a:lnTo>
                  <a:lnTo>
                    <a:pt x="1084" y="1054"/>
                  </a:lnTo>
                  <a:lnTo>
                    <a:pt x="1094" y="1052"/>
                  </a:lnTo>
                  <a:lnTo>
                    <a:pt x="1096" y="1051"/>
                  </a:lnTo>
                  <a:lnTo>
                    <a:pt x="1099" y="1050"/>
                  </a:lnTo>
                  <a:lnTo>
                    <a:pt x="1100" y="1047"/>
                  </a:lnTo>
                  <a:lnTo>
                    <a:pt x="1100" y="1033"/>
                  </a:lnTo>
                  <a:lnTo>
                    <a:pt x="1101" y="1024"/>
                  </a:lnTo>
                  <a:lnTo>
                    <a:pt x="1107" y="1005"/>
                  </a:lnTo>
                  <a:lnTo>
                    <a:pt x="1107" y="1002"/>
                  </a:lnTo>
                  <a:lnTo>
                    <a:pt x="1111" y="998"/>
                  </a:lnTo>
                  <a:lnTo>
                    <a:pt x="1120" y="1002"/>
                  </a:lnTo>
                  <a:lnTo>
                    <a:pt x="1126" y="1003"/>
                  </a:lnTo>
                  <a:lnTo>
                    <a:pt x="1133" y="1003"/>
                  </a:lnTo>
                  <a:lnTo>
                    <a:pt x="1143" y="1000"/>
                  </a:lnTo>
                  <a:lnTo>
                    <a:pt x="1145" y="1000"/>
                  </a:lnTo>
                  <a:lnTo>
                    <a:pt x="1145" y="1004"/>
                  </a:lnTo>
                  <a:lnTo>
                    <a:pt x="1146" y="1010"/>
                  </a:lnTo>
                  <a:lnTo>
                    <a:pt x="1150" y="1011"/>
                  </a:lnTo>
                  <a:lnTo>
                    <a:pt x="1166" y="1011"/>
                  </a:lnTo>
                  <a:lnTo>
                    <a:pt x="1169" y="1009"/>
                  </a:lnTo>
                  <a:lnTo>
                    <a:pt x="1175" y="1003"/>
                  </a:lnTo>
                  <a:lnTo>
                    <a:pt x="1178" y="1003"/>
                  </a:lnTo>
                  <a:lnTo>
                    <a:pt x="1184" y="1005"/>
                  </a:lnTo>
                  <a:lnTo>
                    <a:pt x="1194" y="1011"/>
                  </a:lnTo>
                  <a:lnTo>
                    <a:pt x="1200" y="1026"/>
                  </a:lnTo>
                  <a:lnTo>
                    <a:pt x="1202" y="1027"/>
                  </a:lnTo>
                  <a:lnTo>
                    <a:pt x="1208" y="1027"/>
                  </a:lnTo>
                  <a:lnTo>
                    <a:pt x="1210" y="1028"/>
                  </a:lnTo>
                  <a:lnTo>
                    <a:pt x="1216" y="1034"/>
                  </a:lnTo>
                  <a:lnTo>
                    <a:pt x="1229" y="1052"/>
                  </a:lnTo>
                  <a:lnTo>
                    <a:pt x="1235" y="1061"/>
                  </a:lnTo>
                  <a:lnTo>
                    <a:pt x="1239" y="1062"/>
                  </a:lnTo>
                  <a:lnTo>
                    <a:pt x="1241" y="1063"/>
                  </a:lnTo>
                  <a:lnTo>
                    <a:pt x="1244" y="1063"/>
                  </a:lnTo>
                  <a:lnTo>
                    <a:pt x="1245" y="1064"/>
                  </a:lnTo>
                  <a:lnTo>
                    <a:pt x="1251" y="1073"/>
                  </a:lnTo>
                  <a:lnTo>
                    <a:pt x="1266" y="1087"/>
                  </a:lnTo>
                  <a:lnTo>
                    <a:pt x="1275" y="1099"/>
                  </a:lnTo>
                  <a:lnTo>
                    <a:pt x="1277" y="1106"/>
                  </a:lnTo>
                </a:path>
              </a:pathLst>
            </a:custGeom>
            <a:noFill/>
            <a:ln w="158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pl-PL"/>
            </a:p>
          </p:txBody>
        </p:sp>
        <p:sp>
          <p:nvSpPr>
            <p:cNvPr id="319" name="Freeform 114">
              <a:extLst>
                <a:ext uri="{FF2B5EF4-FFF2-40B4-BE49-F238E27FC236}">
                  <a16:creationId xmlns:a16="http://schemas.microsoft.com/office/drawing/2014/main" id="{6854CF09-A7B0-A69E-403B-538B1F88DB04}"/>
                </a:ext>
              </a:extLst>
            </p:cNvPr>
            <p:cNvSpPr>
              <a:spLocks/>
            </p:cNvSpPr>
            <p:nvPr/>
          </p:nvSpPr>
          <p:spPr bwMode="auto">
            <a:xfrm>
              <a:off x="1395" y="2579"/>
              <a:ext cx="936" cy="309"/>
            </a:xfrm>
            <a:custGeom>
              <a:avLst/>
              <a:gdLst>
                <a:gd name="T0" fmla="*/ 1 w 1871"/>
                <a:gd name="T1" fmla="*/ 1 h 618"/>
                <a:gd name="T2" fmla="*/ 1 w 1871"/>
                <a:gd name="T3" fmla="*/ 1 h 618"/>
                <a:gd name="T4" fmla="*/ 1 w 1871"/>
                <a:gd name="T5" fmla="*/ 1 h 618"/>
                <a:gd name="T6" fmla="*/ 1 w 1871"/>
                <a:gd name="T7" fmla="*/ 1 h 618"/>
                <a:gd name="T8" fmla="*/ 1 w 1871"/>
                <a:gd name="T9" fmla="*/ 1 h 618"/>
                <a:gd name="T10" fmla="*/ 1 w 1871"/>
                <a:gd name="T11" fmla="*/ 1 h 618"/>
                <a:gd name="T12" fmla="*/ 1 w 1871"/>
                <a:gd name="T13" fmla="*/ 1 h 618"/>
                <a:gd name="T14" fmla="*/ 1 w 1871"/>
                <a:gd name="T15" fmla="*/ 1 h 618"/>
                <a:gd name="T16" fmla="*/ 1 w 1871"/>
                <a:gd name="T17" fmla="*/ 1 h 618"/>
                <a:gd name="T18" fmla="*/ 1 w 1871"/>
                <a:gd name="T19" fmla="*/ 1 h 618"/>
                <a:gd name="T20" fmla="*/ 1 w 1871"/>
                <a:gd name="T21" fmla="*/ 1 h 618"/>
                <a:gd name="T22" fmla="*/ 1 w 1871"/>
                <a:gd name="T23" fmla="*/ 1 h 618"/>
                <a:gd name="T24" fmla="*/ 1 w 1871"/>
                <a:gd name="T25" fmla="*/ 1 h 618"/>
                <a:gd name="T26" fmla="*/ 1 w 1871"/>
                <a:gd name="T27" fmla="*/ 1 h 618"/>
                <a:gd name="T28" fmla="*/ 1 w 1871"/>
                <a:gd name="T29" fmla="*/ 1 h 618"/>
                <a:gd name="T30" fmla="*/ 1 w 1871"/>
                <a:gd name="T31" fmla="*/ 1 h 618"/>
                <a:gd name="T32" fmla="*/ 1 w 1871"/>
                <a:gd name="T33" fmla="*/ 1 h 618"/>
                <a:gd name="T34" fmla="*/ 1 w 1871"/>
                <a:gd name="T35" fmla="*/ 1 h 618"/>
                <a:gd name="T36" fmla="*/ 1 w 1871"/>
                <a:gd name="T37" fmla="*/ 1 h 618"/>
                <a:gd name="T38" fmla="*/ 1 w 1871"/>
                <a:gd name="T39" fmla="*/ 1 h 618"/>
                <a:gd name="T40" fmla="*/ 1 w 1871"/>
                <a:gd name="T41" fmla="*/ 1 h 618"/>
                <a:gd name="T42" fmla="*/ 1 w 1871"/>
                <a:gd name="T43" fmla="*/ 1 h 618"/>
                <a:gd name="T44" fmla="*/ 1 w 1871"/>
                <a:gd name="T45" fmla="*/ 1 h 618"/>
                <a:gd name="T46" fmla="*/ 1 w 1871"/>
                <a:gd name="T47" fmla="*/ 1 h 618"/>
                <a:gd name="T48" fmla="*/ 1 w 1871"/>
                <a:gd name="T49" fmla="*/ 1 h 618"/>
                <a:gd name="T50" fmla="*/ 1 w 1871"/>
                <a:gd name="T51" fmla="*/ 1 h 618"/>
                <a:gd name="T52" fmla="*/ 1 w 1871"/>
                <a:gd name="T53" fmla="*/ 1 h 618"/>
                <a:gd name="T54" fmla="*/ 1 w 1871"/>
                <a:gd name="T55" fmla="*/ 1 h 618"/>
                <a:gd name="T56" fmla="*/ 1 w 1871"/>
                <a:gd name="T57" fmla="*/ 1 h 618"/>
                <a:gd name="T58" fmla="*/ 1 w 1871"/>
                <a:gd name="T59" fmla="*/ 1 h 618"/>
                <a:gd name="T60" fmla="*/ 1 w 1871"/>
                <a:gd name="T61" fmla="*/ 1 h 618"/>
                <a:gd name="T62" fmla="*/ 1 w 1871"/>
                <a:gd name="T63" fmla="*/ 1 h 618"/>
                <a:gd name="T64" fmla="*/ 1 w 1871"/>
                <a:gd name="T65" fmla="*/ 1 h 618"/>
                <a:gd name="T66" fmla="*/ 1 w 1871"/>
                <a:gd name="T67" fmla="*/ 1 h 618"/>
                <a:gd name="T68" fmla="*/ 1 w 1871"/>
                <a:gd name="T69" fmla="*/ 1 h 618"/>
                <a:gd name="T70" fmla="*/ 1 w 1871"/>
                <a:gd name="T71" fmla="*/ 1 h 618"/>
                <a:gd name="T72" fmla="*/ 1 w 1871"/>
                <a:gd name="T73" fmla="*/ 1 h 618"/>
                <a:gd name="T74" fmla="*/ 1 w 1871"/>
                <a:gd name="T75" fmla="*/ 1 h 618"/>
                <a:gd name="T76" fmla="*/ 1 w 1871"/>
                <a:gd name="T77" fmla="*/ 1 h 618"/>
                <a:gd name="T78" fmla="*/ 1 w 1871"/>
                <a:gd name="T79" fmla="*/ 1 h 618"/>
                <a:gd name="T80" fmla="*/ 1 w 1871"/>
                <a:gd name="T81" fmla="*/ 1 h 618"/>
                <a:gd name="T82" fmla="*/ 1 w 1871"/>
                <a:gd name="T83" fmla="*/ 1 h 618"/>
                <a:gd name="T84" fmla="*/ 1 w 1871"/>
                <a:gd name="T85" fmla="*/ 1 h 618"/>
                <a:gd name="T86" fmla="*/ 1 w 1871"/>
                <a:gd name="T87" fmla="*/ 1 h 618"/>
                <a:gd name="T88" fmla="*/ 1 w 1871"/>
                <a:gd name="T89" fmla="*/ 1 h 618"/>
                <a:gd name="T90" fmla="*/ 1 w 1871"/>
                <a:gd name="T91" fmla="*/ 1 h 618"/>
                <a:gd name="T92" fmla="*/ 1 w 1871"/>
                <a:gd name="T93" fmla="*/ 1 h 618"/>
                <a:gd name="T94" fmla="*/ 1 w 1871"/>
                <a:gd name="T95" fmla="*/ 1 h 618"/>
                <a:gd name="T96" fmla="*/ 1 w 1871"/>
                <a:gd name="T97" fmla="*/ 1 h 618"/>
                <a:gd name="T98" fmla="*/ 1 w 1871"/>
                <a:gd name="T99" fmla="*/ 1 h 618"/>
                <a:gd name="T100" fmla="*/ 1 w 1871"/>
                <a:gd name="T101" fmla="*/ 1 h 618"/>
                <a:gd name="T102" fmla="*/ 1 w 1871"/>
                <a:gd name="T103" fmla="*/ 1 h 618"/>
                <a:gd name="T104" fmla="*/ 1 w 1871"/>
                <a:gd name="T105" fmla="*/ 1 h 618"/>
                <a:gd name="T106" fmla="*/ 1 w 1871"/>
                <a:gd name="T107" fmla="*/ 1 h 618"/>
                <a:gd name="T108" fmla="*/ 1 w 1871"/>
                <a:gd name="T109" fmla="*/ 1 h 618"/>
                <a:gd name="T110" fmla="*/ 1 w 1871"/>
                <a:gd name="T111" fmla="*/ 1 h 618"/>
                <a:gd name="T112" fmla="*/ 1 w 1871"/>
                <a:gd name="T113" fmla="*/ 1 h 618"/>
                <a:gd name="T114" fmla="*/ 1 w 1871"/>
                <a:gd name="T115" fmla="*/ 1 h 618"/>
                <a:gd name="T116" fmla="*/ 1 w 1871"/>
                <a:gd name="T117" fmla="*/ 1 h 61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871"/>
                <a:gd name="T178" fmla="*/ 0 h 618"/>
                <a:gd name="T179" fmla="*/ 1871 w 1871"/>
                <a:gd name="T180" fmla="*/ 618 h 61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871" h="618">
                  <a:moveTo>
                    <a:pt x="1855" y="618"/>
                  </a:moveTo>
                  <a:lnTo>
                    <a:pt x="1858" y="607"/>
                  </a:lnTo>
                  <a:lnTo>
                    <a:pt x="1862" y="602"/>
                  </a:lnTo>
                  <a:lnTo>
                    <a:pt x="1862" y="596"/>
                  </a:lnTo>
                  <a:lnTo>
                    <a:pt x="1864" y="593"/>
                  </a:lnTo>
                  <a:lnTo>
                    <a:pt x="1868" y="587"/>
                  </a:lnTo>
                  <a:lnTo>
                    <a:pt x="1870" y="581"/>
                  </a:lnTo>
                  <a:lnTo>
                    <a:pt x="1871" y="572"/>
                  </a:lnTo>
                  <a:lnTo>
                    <a:pt x="1869" y="564"/>
                  </a:lnTo>
                  <a:lnTo>
                    <a:pt x="1867" y="559"/>
                  </a:lnTo>
                  <a:lnTo>
                    <a:pt x="1858" y="553"/>
                  </a:lnTo>
                  <a:lnTo>
                    <a:pt x="1853" y="542"/>
                  </a:lnTo>
                  <a:lnTo>
                    <a:pt x="1855" y="529"/>
                  </a:lnTo>
                  <a:lnTo>
                    <a:pt x="1852" y="522"/>
                  </a:lnTo>
                  <a:lnTo>
                    <a:pt x="1844" y="513"/>
                  </a:lnTo>
                  <a:lnTo>
                    <a:pt x="1841" y="512"/>
                  </a:lnTo>
                  <a:lnTo>
                    <a:pt x="1834" y="512"/>
                  </a:lnTo>
                  <a:lnTo>
                    <a:pt x="1827" y="515"/>
                  </a:lnTo>
                  <a:lnTo>
                    <a:pt x="1821" y="511"/>
                  </a:lnTo>
                  <a:lnTo>
                    <a:pt x="1820" y="505"/>
                  </a:lnTo>
                  <a:lnTo>
                    <a:pt x="1821" y="499"/>
                  </a:lnTo>
                  <a:lnTo>
                    <a:pt x="1828" y="487"/>
                  </a:lnTo>
                  <a:lnTo>
                    <a:pt x="1829" y="480"/>
                  </a:lnTo>
                  <a:lnTo>
                    <a:pt x="1831" y="474"/>
                  </a:lnTo>
                  <a:lnTo>
                    <a:pt x="1834" y="471"/>
                  </a:lnTo>
                  <a:lnTo>
                    <a:pt x="1838" y="469"/>
                  </a:lnTo>
                  <a:lnTo>
                    <a:pt x="1845" y="468"/>
                  </a:lnTo>
                  <a:lnTo>
                    <a:pt x="1847" y="465"/>
                  </a:lnTo>
                  <a:lnTo>
                    <a:pt x="1850" y="461"/>
                  </a:lnTo>
                  <a:lnTo>
                    <a:pt x="1851" y="453"/>
                  </a:lnTo>
                  <a:lnTo>
                    <a:pt x="1844" y="440"/>
                  </a:lnTo>
                  <a:lnTo>
                    <a:pt x="1839" y="437"/>
                  </a:lnTo>
                  <a:lnTo>
                    <a:pt x="1835" y="427"/>
                  </a:lnTo>
                  <a:lnTo>
                    <a:pt x="1831" y="423"/>
                  </a:lnTo>
                  <a:lnTo>
                    <a:pt x="1826" y="423"/>
                  </a:lnTo>
                  <a:lnTo>
                    <a:pt x="1823" y="427"/>
                  </a:lnTo>
                  <a:lnTo>
                    <a:pt x="1821" y="432"/>
                  </a:lnTo>
                  <a:lnTo>
                    <a:pt x="1820" y="444"/>
                  </a:lnTo>
                  <a:lnTo>
                    <a:pt x="1817" y="450"/>
                  </a:lnTo>
                  <a:lnTo>
                    <a:pt x="1814" y="452"/>
                  </a:lnTo>
                  <a:lnTo>
                    <a:pt x="1811" y="452"/>
                  </a:lnTo>
                  <a:lnTo>
                    <a:pt x="1808" y="450"/>
                  </a:lnTo>
                  <a:lnTo>
                    <a:pt x="1798" y="443"/>
                  </a:lnTo>
                  <a:lnTo>
                    <a:pt x="1795" y="441"/>
                  </a:lnTo>
                  <a:lnTo>
                    <a:pt x="1791" y="441"/>
                  </a:lnTo>
                  <a:lnTo>
                    <a:pt x="1785" y="445"/>
                  </a:lnTo>
                  <a:lnTo>
                    <a:pt x="1781" y="446"/>
                  </a:lnTo>
                  <a:lnTo>
                    <a:pt x="1777" y="444"/>
                  </a:lnTo>
                  <a:lnTo>
                    <a:pt x="1772" y="434"/>
                  </a:lnTo>
                  <a:lnTo>
                    <a:pt x="1769" y="429"/>
                  </a:lnTo>
                  <a:lnTo>
                    <a:pt x="1766" y="428"/>
                  </a:lnTo>
                  <a:lnTo>
                    <a:pt x="1762" y="428"/>
                  </a:lnTo>
                  <a:lnTo>
                    <a:pt x="1759" y="435"/>
                  </a:lnTo>
                  <a:lnTo>
                    <a:pt x="1755" y="437"/>
                  </a:lnTo>
                  <a:lnTo>
                    <a:pt x="1748" y="432"/>
                  </a:lnTo>
                  <a:lnTo>
                    <a:pt x="1744" y="430"/>
                  </a:lnTo>
                  <a:lnTo>
                    <a:pt x="1741" y="432"/>
                  </a:lnTo>
                  <a:lnTo>
                    <a:pt x="1739" y="439"/>
                  </a:lnTo>
                  <a:lnTo>
                    <a:pt x="1737" y="444"/>
                  </a:lnTo>
                  <a:lnTo>
                    <a:pt x="1733" y="446"/>
                  </a:lnTo>
                  <a:lnTo>
                    <a:pt x="1726" y="449"/>
                  </a:lnTo>
                  <a:lnTo>
                    <a:pt x="1715" y="453"/>
                  </a:lnTo>
                  <a:lnTo>
                    <a:pt x="1708" y="455"/>
                  </a:lnTo>
                  <a:lnTo>
                    <a:pt x="1705" y="452"/>
                  </a:lnTo>
                  <a:lnTo>
                    <a:pt x="1699" y="450"/>
                  </a:lnTo>
                  <a:lnTo>
                    <a:pt x="1699" y="443"/>
                  </a:lnTo>
                  <a:lnTo>
                    <a:pt x="1697" y="416"/>
                  </a:lnTo>
                  <a:lnTo>
                    <a:pt x="1697" y="411"/>
                  </a:lnTo>
                  <a:lnTo>
                    <a:pt x="1695" y="404"/>
                  </a:lnTo>
                  <a:lnTo>
                    <a:pt x="1691" y="400"/>
                  </a:lnTo>
                  <a:lnTo>
                    <a:pt x="1681" y="392"/>
                  </a:lnTo>
                  <a:lnTo>
                    <a:pt x="1678" y="388"/>
                  </a:lnTo>
                  <a:lnTo>
                    <a:pt x="1676" y="382"/>
                  </a:lnTo>
                  <a:lnTo>
                    <a:pt x="1675" y="379"/>
                  </a:lnTo>
                  <a:lnTo>
                    <a:pt x="1677" y="370"/>
                  </a:lnTo>
                  <a:lnTo>
                    <a:pt x="1675" y="369"/>
                  </a:lnTo>
                  <a:lnTo>
                    <a:pt x="1671" y="366"/>
                  </a:lnTo>
                  <a:lnTo>
                    <a:pt x="1669" y="362"/>
                  </a:lnTo>
                  <a:lnTo>
                    <a:pt x="1669" y="361"/>
                  </a:lnTo>
                  <a:lnTo>
                    <a:pt x="1671" y="356"/>
                  </a:lnTo>
                  <a:lnTo>
                    <a:pt x="1670" y="348"/>
                  </a:lnTo>
                  <a:lnTo>
                    <a:pt x="1668" y="345"/>
                  </a:lnTo>
                  <a:lnTo>
                    <a:pt x="1669" y="344"/>
                  </a:lnTo>
                  <a:lnTo>
                    <a:pt x="1670" y="340"/>
                  </a:lnTo>
                  <a:lnTo>
                    <a:pt x="1672" y="339"/>
                  </a:lnTo>
                  <a:lnTo>
                    <a:pt x="1674" y="336"/>
                  </a:lnTo>
                  <a:lnTo>
                    <a:pt x="1674" y="331"/>
                  </a:lnTo>
                  <a:lnTo>
                    <a:pt x="1664" y="331"/>
                  </a:lnTo>
                  <a:lnTo>
                    <a:pt x="1665" y="328"/>
                  </a:lnTo>
                  <a:lnTo>
                    <a:pt x="1664" y="326"/>
                  </a:lnTo>
                  <a:lnTo>
                    <a:pt x="1664" y="324"/>
                  </a:lnTo>
                  <a:lnTo>
                    <a:pt x="1664" y="321"/>
                  </a:lnTo>
                  <a:lnTo>
                    <a:pt x="1665" y="318"/>
                  </a:lnTo>
                  <a:lnTo>
                    <a:pt x="1666" y="318"/>
                  </a:lnTo>
                  <a:lnTo>
                    <a:pt x="1669" y="318"/>
                  </a:lnTo>
                  <a:lnTo>
                    <a:pt x="1669" y="315"/>
                  </a:lnTo>
                  <a:lnTo>
                    <a:pt x="1670" y="313"/>
                  </a:lnTo>
                  <a:lnTo>
                    <a:pt x="1671" y="313"/>
                  </a:lnTo>
                  <a:lnTo>
                    <a:pt x="1675" y="311"/>
                  </a:lnTo>
                  <a:lnTo>
                    <a:pt x="1684" y="311"/>
                  </a:lnTo>
                  <a:lnTo>
                    <a:pt x="1695" y="311"/>
                  </a:lnTo>
                  <a:lnTo>
                    <a:pt x="1701" y="297"/>
                  </a:lnTo>
                  <a:lnTo>
                    <a:pt x="1703" y="293"/>
                  </a:lnTo>
                  <a:lnTo>
                    <a:pt x="1708" y="287"/>
                  </a:lnTo>
                  <a:lnTo>
                    <a:pt x="1711" y="283"/>
                  </a:lnTo>
                  <a:lnTo>
                    <a:pt x="1712" y="277"/>
                  </a:lnTo>
                  <a:lnTo>
                    <a:pt x="1711" y="273"/>
                  </a:lnTo>
                  <a:lnTo>
                    <a:pt x="1709" y="268"/>
                  </a:lnTo>
                  <a:lnTo>
                    <a:pt x="1705" y="265"/>
                  </a:lnTo>
                  <a:lnTo>
                    <a:pt x="1699" y="259"/>
                  </a:lnTo>
                  <a:lnTo>
                    <a:pt x="1705" y="244"/>
                  </a:lnTo>
                  <a:lnTo>
                    <a:pt x="1705" y="242"/>
                  </a:lnTo>
                  <a:lnTo>
                    <a:pt x="1703" y="241"/>
                  </a:lnTo>
                  <a:lnTo>
                    <a:pt x="1696" y="237"/>
                  </a:lnTo>
                  <a:lnTo>
                    <a:pt x="1693" y="236"/>
                  </a:lnTo>
                  <a:lnTo>
                    <a:pt x="1694" y="233"/>
                  </a:lnTo>
                  <a:lnTo>
                    <a:pt x="1693" y="232"/>
                  </a:lnTo>
                  <a:lnTo>
                    <a:pt x="1689" y="220"/>
                  </a:lnTo>
                  <a:lnTo>
                    <a:pt x="1685" y="218"/>
                  </a:lnTo>
                  <a:lnTo>
                    <a:pt x="1678" y="215"/>
                  </a:lnTo>
                  <a:lnTo>
                    <a:pt x="1674" y="214"/>
                  </a:lnTo>
                  <a:lnTo>
                    <a:pt x="1668" y="213"/>
                  </a:lnTo>
                  <a:lnTo>
                    <a:pt x="1662" y="213"/>
                  </a:lnTo>
                  <a:lnTo>
                    <a:pt x="1660" y="212"/>
                  </a:lnTo>
                  <a:lnTo>
                    <a:pt x="1660" y="211"/>
                  </a:lnTo>
                  <a:lnTo>
                    <a:pt x="1660" y="207"/>
                  </a:lnTo>
                  <a:lnTo>
                    <a:pt x="1660" y="205"/>
                  </a:lnTo>
                  <a:lnTo>
                    <a:pt x="1659" y="201"/>
                  </a:lnTo>
                  <a:lnTo>
                    <a:pt x="1658" y="197"/>
                  </a:lnTo>
                  <a:lnTo>
                    <a:pt x="1660" y="194"/>
                  </a:lnTo>
                  <a:lnTo>
                    <a:pt x="1652" y="191"/>
                  </a:lnTo>
                  <a:lnTo>
                    <a:pt x="1647" y="189"/>
                  </a:lnTo>
                  <a:lnTo>
                    <a:pt x="1645" y="186"/>
                  </a:lnTo>
                  <a:lnTo>
                    <a:pt x="1642" y="183"/>
                  </a:lnTo>
                  <a:lnTo>
                    <a:pt x="1636" y="180"/>
                  </a:lnTo>
                  <a:lnTo>
                    <a:pt x="1633" y="179"/>
                  </a:lnTo>
                  <a:lnTo>
                    <a:pt x="1624" y="173"/>
                  </a:lnTo>
                  <a:lnTo>
                    <a:pt x="1612" y="167"/>
                  </a:lnTo>
                  <a:lnTo>
                    <a:pt x="1600" y="164"/>
                  </a:lnTo>
                  <a:lnTo>
                    <a:pt x="1594" y="162"/>
                  </a:lnTo>
                  <a:lnTo>
                    <a:pt x="1588" y="164"/>
                  </a:lnTo>
                  <a:lnTo>
                    <a:pt x="1582" y="165"/>
                  </a:lnTo>
                  <a:lnTo>
                    <a:pt x="1576" y="166"/>
                  </a:lnTo>
                  <a:lnTo>
                    <a:pt x="1562" y="162"/>
                  </a:lnTo>
                  <a:lnTo>
                    <a:pt x="1550" y="160"/>
                  </a:lnTo>
                  <a:lnTo>
                    <a:pt x="1538" y="154"/>
                  </a:lnTo>
                  <a:lnTo>
                    <a:pt x="1534" y="153"/>
                  </a:lnTo>
                  <a:lnTo>
                    <a:pt x="1526" y="150"/>
                  </a:lnTo>
                  <a:lnTo>
                    <a:pt x="1516" y="152"/>
                  </a:lnTo>
                  <a:lnTo>
                    <a:pt x="1512" y="150"/>
                  </a:lnTo>
                  <a:lnTo>
                    <a:pt x="1509" y="149"/>
                  </a:lnTo>
                  <a:lnTo>
                    <a:pt x="1490" y="152"/>
                  </a:lnTo>
                  <a:lnTo>
                    <a:pt x="1482" y="155"/>
                  </a:lnTo>
                  <a:lnTo>
                    <a:pt x="1461" y="158"/>
                  </a:lnTo>
                  <a:lnTo>
                    <a:pt x="1459" y="158"/>
                  </a:lnTo>
                  <a:lnTo>
                    <a:pt x="1459" y="159"/>
                  </a:lnTo>
                  <a:lnTo>
                    <a:pt x="1459" y="160"/>
                  </a:lnTo>
                  <a:lnTo>
                    <a:pt x="1459" y="161"/>
                  </a:lnTo>
                  <a:lnTo>
                    <a:pt x="1458" y="162"/>
                  </a:lnTo>
                  <a:lnTo>
                    <a:pt x="1456" y="162"/>
                  </a:lnTo>
                  <a:lnTo>
                    <a:pt x="1453" y="162"/>
                  </a:lnTo>
                  <a:lnTo>
                    <a:pt x="1449" y="162"/>
                  </a:lnTo>
                  <a:lnTo>
                    <a:pt x="1448" y="164"/>
                  </a:lnTo>
                  <a:lnTo>
                    <a:pt x="1447" y="168"/>
                  </a:lnTo>
                  <a:lnTo>
                    <a:pt x="1445" y="176"/>
                  </a:lnTo>
                  <a:lnTo>
                    <a:pt x="1442" y="176"/>
                  </a:lnTo>
                  <a:lnTo>
                    <a:pt x="1443" y="170"/>
                  </a:lnTo>
                  <a:lnTo>
                    <a:pt x="1435" y="172"/>
                  </a:lnTo>
                  <a:lnTo>
                    <a:pt x="1436" y="173"/>
                  </a:lnTo>
                  <a:lnTo>
                    <a:pt x="1428" y="177"/>
                  </a:lnTo>
                  <a:lnTo>
                    <a:pt x="1427" y="183"/>
                  </a:lnTo>
                  <a:lnTo>
                    <a:pt x="1422" y="201"/>
                  </a:lnTo>
                  <a:lnTo>
                    <a:pt x="1424" y="211"/>
                  </a:lnTo>
                  <a:lnTo>
                    <a:pt x="1427" y="214"/>
                  </a:lnTo>
                  <a:lnTo>
                    <a:pt x="1430" y="214"/>
                  </a:lnTo>
                  <a:lnTo>
                    <a:pt x="1429" y="219"/>
                  </a:lnTo>
                  <a:lnTo>
                    <a:pt x="1428" y="242"/>
                  </a:lnTo>
                  <a:lnTo>
                    <a:pt x="1429" y="250"/>
                  </a:lnTo>
                  <a:lnTo>
                    <a:pt x="1425" y="260"/>
                  </a:lnTo>
                  <a:lnTo>
                    <a:pt x="1424" y="259"/>
                  </a:lnTo>
                  <a:lnTo>
                    <a:pt x="1419" y="253"/>
                  </a:lnTo>
                  <a:lnTo>
                    <a:pt x="1417" y="249"/>
                  </a:lnTo>
                  <a:lnTo>
                    <a:pt x="1415" y="248"/>
                  </a:lnTo>
                  <a:lnTo>
                    <a:pt x="1411" y="248"/>
                  </a:lnTo>
                  <a:lnTo>
                    <a:pt x="1409" y="247"/>
                  </a:lnTo>
                  <a:lnTo>
                    <a:pt x="1404" y="250"/>
                  </a:lnTo>
                  <a:lnTo>
                    <a:pt x="1397" y="256"/>
                  </a:lnTo>
                  <a:lnTo>
                    <a:pt x="1393" y="257"/>
                  </a:lnTo>
                  <a:lnTo>
                    <a:pt x="1382" y="262"/>
                  </a:lnTo>
                  <a:lnTo>
                    <a:pt x="1364" y="265"/>
                  </a:lnTo>
                  <a:lnTo>
                    <a:pt x="1351" y="254"/>
                  </a:lnTo>
                  <a:lnTo>
                    <a:pt x="1347" y="254"/>
                  </a:lnTo>
                  <a:lnTo>
                    <a:pt x="1341" y="255"/>
                  </a:lnTo>
                  <a:lnTo>
                    <a:pt x="1337" y="257"/>
                  </a:lnTo>
                  <a:lnTo>
                    <a:pt x="1332" y="262"/>
                  </a:lnTo>
                  <a:lnTo>
                    <a:pt x="1329" y="261"/>
                  </a:lnTo>
                  <a:lnTo>
                    <a:pt x="1317" y="268"/>
                  </a:lnTo>
                  <a:lnTo>
                    <a:pt x="1320" y="275"/>
                  </a:lnTo>
                  <a:lnTo>
                    <a:pt x="1322" y="285"/>
                  </a:lnTo>
                  <a:lnTo>
                    <a:pt x="1314" y="286"/>
                  </a:lnTo>
                  <a:lnTo>
                    <a:pt x="1315" y="290"/>
                  </a:lnTo>
                  <a:lnTo>
                    <a:pt x="1315" y="295"/>
                  </a:lnTo>
                  <a:lnTo>
                    <a:pt x="1311" y="296"/>
                  </a:lnTo>
                  <a:lnTo>
                    <a:pt x="1303" y="280"/>
                  </a:lnTo>
                  <a:lnTo>
                    <a:pt x="1292" y="284"/>
                  </a:lnTo>
                  <a:lnTo>
                    <a:pt x="1285" y="286"/>
                  </a:lnTo>
                  <a:lnTo>
                    <a:pt x="1283" y="283"/>
                  </a:lnTo>
                  <a:lnTo>
                    <a:pt x="1279" y="286"/>
                  </a:lnTo>
                  <a:lnTo>
                    <a:pt x="1278" y="290"/>
                  </a:lnTo>
                  <a:lnTo>
                    <a:pt x="1275" y="291"/>
                  </a:lnTo>
                  <a:lnTo>
                    <a:pt x="1268" y="292"/>
                  </a:lnTo>
                  <a:lnTo>
                    <a:pt x="1260" y="292"/>
                  </a:lnTo>
                  <a:lnTo>
                    <a:pt x="1256" y="292"/>
                  </a:lnTo>
                  <a:lnTo>
                    <a:pt x="1255" y="296"/>
                  </a:lnTo>
                  <a:lnTo>
                    <a:pt x="1254" y="298"/>
                  </a:lnTo>
                  <a:lnTo>
                    <a:pt x="1253" y="298"/>
                  </a:lnTo>
                  <a:lnTo>
                    <a:pt x="1250" y="295"/>
                  </a:lnTo>
                  <a:lnTo>
                    <a:pt x="1248" y="299"/>
                  </a:lnTo>
                  <a:lnTo>
                    <a:pt x="1241" y="298"/>
                  </a:lnTo>
                  <a:lnTo>
                    <a:pt x="1239" y="291"/>
                  </a:lnTo>
                  <a:lnTo>
                    <a:pt x="1230" y="291"/>
                  </a:lnTo>
                  <a:lnTo>
                    <a:pt x="1225" y="292"/>
                  </a:lnTo>
                  <a:lnTo>
                    <a:pt x="1220" y="292"/>
                  </a:lnTo>
                  <a:lnTo>
                    <a:pt x="1219" y="291"/>
                  </a:lnTo>
                  <a:lnTo>
                    <a:pt x="1213" y="290"/>
                  </a:lnTo>
                  <a:lnTo>
                    <a:pt x="1206" y="284"/>
                  </a:lnTo>
                  <a:lnTo>
                    <a:pt x="1199" y="275"/>
                  </a:lnTo>
                  <a:lnTo>
                    <a:pt x="1196" y="269"/>
                  </a:lnTo>
                  <a:lnTo>
                    <a:pt x="1194" y="267"/>
                  </a:lnTo>
                  <a:lnTo>
                    <a:pt x="1188" y="259"/>
                  </a:lnTo>
                  <a:lnTo>
                    <a:pt x="1182" y="256"/>
                  </a:lnTo>
                  <a:lnTo>
                    <a:pt x="1176" y="257"/>
                  </a:lnTo>
                  <a:lnTo>
                    <a:pt x="1165" y="259"/>
                  </a:lnTo>
                  <a:lnTo>
                    <a:pt x="1159" y="257"/>
                  </a:lnTo>
                  <a:lnTo>
                    <a:pt x="1150" y="261"/>
                  </a:lnTo>
                  <a:lnTo>
                    <a:pt x="1138" y="247"/>
                  </a:lnTo>
                  <a:lnTo>
                    <a:pt x="1130" y="236"/>
                  </a:lnTo>
                  <a:lnTo>
                    <a:pt x="1126" y="232"/>
                  </a:lnTo>
                  <a:lnTo>
                    <a:pt x="1115" y="231"/>
                  </a:lnTo>
                  <a:lnTo>
                    <a:pt x="1110" y="226"/>
                  </a:lnTo>
                  <a:lnTo>
                    <a:pt x="1109" y="217"/>
                  </a:lnTo>
                  <a:lnTo>
                    <a:pt x="1109" y="211"/>
                  </a:lnTo>
                  <a:lnTo>
                    <a:pt x="1108" y="207"/>
                  </a:lnTo>
                  <a:lnTo>
                    <a:pt x="1100" y="203"/>
                  </a:lnTo>
                  <a:lnTo>
                    <a:pt x="1097" y="202"/>
                  </a:lnTo>
                  <a:lnTo>
                    <a:pt x="1093" y="197"/>
                  </a:lnTo>
                  <a:lnTo>
                    <a:pt x="1085" y="182"/>
                  </a:lnTo>
                  <a:lnTo>
                    <a:pt x="1088" y="172"/>
                  </a:lnTo>
                  <a:lnTo>
                    <a:pt x="1084" y="170"/>
                  </a:lnTo>
                  <a:lnTo>
                    <a:pt x="1080" y="170"/>
                  </a:lnTo>
                  <a:lnTo>
                    <a:pt x="1068" y="176"/>
                  </a:lnTo>
                  <a:lnTo>
                    <a:pt x="1063" y="177"/>
                  </a:lnTo>
                  <a:lnTo>
                    <a:pt x="1060" y="177"/>
                  </a:lnTo>
                  <a:lnTo>
                    <a:pt x="1058" y="176"/>
                  </a:lnTo>
                  <a:lnTo>
                    <a:pt x="1058" y="170"/>
                  </a:lnTo>
                  <a:lnTo>
                    <a:pt x="1057" y="167"/>
                  </a:lnTo>
                  <a:lnTo>
                    <a:pt x="1033" y="168"/>
                  </a:lnTo>
                  <a:lnTo>
                    <a:pt x="1009" y="171"/>
                  </a:lnTo>
                  <a:lnTo>
                    <a:pt x="1010" y="165"/>
                  </a:lnTo>
                  <a:lnTo>
                    <a:pt x="1003" y="160"/>
                  </a:lnTo>
                  <a:lnTo>
                    <a:pt x="995" y="160"/>
                  </a:lnTo>
                  <a:lnTo>
                    <a:pt x="988" y="161"/>
                  </a:lnTo>
                  <a:lnTo>
                    <a:pt x="985" y="160"/>
                  </a:lnTo>
                  <a:lnTo>
                    <a:pt x="983" y="158"/>
                  </a:lnTo>
                  <a:lnTo>
                    <a:pt x="983" y="154"/>
                  </a:lnTo>
                  <a:lnTo>
                    <a:pt x="985" y="150"/>
                  </a:lnTo>
                  <a:lnTo>
                    <a:pt x="984" y="146"/>
                  </a:lnTo>
                  <a:lnTo>
                    <a:pt x="982" y="141"/>
                  </a:lnTo>
                  <a:lnTo>
                    <a:pt x="982" y="137"/>
                  </a:lnTo>
                  <a:lnTo>
                    <a:pt x="984" y="132"/>
                  </a:lnTo>
                  <a:lnTo>
                    <a:pt x="988" y="130"/>
                  </a:lnTo>
                  <a:lnTo>
                    <a:pt x="991" y="129"/>
                  </a:lnTo>
                  <a:lnTo>
                    <a:pt x="994" y="128"/>
                  </a:lnTo>
                  <a:lnTo>
                    <a:pt x="994" y="125"/>
                  </a:lnTo>
                  <a:lnTo>
                    <a:pt x="990" y="122"/>
                  </a:lnTo>
                  <a:lnTo>
                    <a:pt x="990" y="118"/>
                  </a:lnTo>
                  <a:lnTo>
                    <a:pt x="992" y="114"/>
                  </a:lnTo>
                  <a:lnTo>
                    <a:pt x="997" y="114"/>
                  </a:lnTo>
                  <a:lnTo>
                    <a:pt x="1000" y="113"/>
                  </a:lnTo>
                  <a:lnTo>
                    <a:pt x="998" y="108"/>
                  </a:lnTo>
                  <a:lnTo>
                    <a:pt x="1000" y="105"/>
                  </a:lnTo>
                  <a:lnTo>
                    <a:pt x="1002" y="100"/>
                  </a:lnTo>
                  <a:lnTo>
                    <a:pt x="1001" y="92"/>
                  </a:lnTo>
                  <a:lnTo>
                    <a:pt x="995" y="89"/>
                  </a:lnTo>
                  <a:lnTo>
                    <a:pt x="984" y="82"/>
                  </a:lnTo>
                  <a:lnTo>
                    <a:pt x="978" y="75"/>
                  </a:lnTo>
                  <a:lnTo>
                    <a:pt x="976" y="67"/>
                  </a:lnTo>
                  <a:lnTo>
                    <a:pt x="975" y="61"/>
                  </a:lnTo>
                  <a:lnTo>
                    <a:pt x="975" y="48"/>
                  </a:lnTo>
                  <a:lnTo>
                    <a:pt x="972" y="43"/>
                  </a:lnTo>
                  <a:lnTo>
                    <a:pt x="969" y="42"/>
                  </a:lnTo>
                  <a:lnTo>
                    <a:pt x="965" y="41"/>
                  </a:lnTo>
                  <a:lnTo>
                    <a:pt x="955" y="45"/>
                  </a:lnTo>
                  <a:lnTo>
                    <a:pt x="953" y="46"/>
                  </a:lnTo>
                  <a:lnTo>
                    <a:pt x="945" y="43"/>
                  </a:lnTo>
                  <a:lnTo>
                    <a:pt x="930" y="36"/>
                  </a:lnTo>
                  <a:lnTo>
                    <a:pt x="924" y="29"/>
                  </a:lnTo>
                  <a:lnTo>
                    <a:pt x="923" y="23"/>
                  </a:lnTo>
                  <a:lnTo>
                    <a:pt x="917" y="21"/>
                  </a:lnTo>
                  <a:lnTo>
                    <a:pt x="907" y="21"/>
                  </a:lnTo>
                  <a:lnTo>
                    <a:pt x="907" y="12"/>
                  </a:lnTo>
                  <a:lnTo>
                    <a:pt x="892" y="11"/>
                  </a:lnTo>
                  <a:lnTo>
                    <a:pt x="858" y="5"/>
                  </a:lnTo>
                  <a:lnTo>
                    <a:pt x="847" y="4"/>
                  </a:lnTo>
                  <a:lnTo>
                    <a:pt x="837" y="5"/>
                  </a:lnTo>
                  <a:lnTo>
                    <a:pt x="822" y="7"/>
                  </a:lnTo>
                  <a:lnTo>
                    <a:pt x="814" y="16"/>
                  </a:lnTo>
                  <a:lnTo>
                    <a:pt x="811" y="21"/>
                  </a:lnTo>
                  <a:lnTo>
                    <a:pt x="803" y="25"/>
                  </a:lnTo>
                  <a:lnTo>
                    <a:pt x="793" y="33"/>
                  </a:lnTo>
                  <a:lnTo>
                    <a:pt x="789" y="37"/>
                  </a:lnTo>
                  <a:lnTo>
                    <a:pt x="784" y="52"/>
                  </a:lnTo>
                  <a:lnTo>
                    <a:pt x="781" y="65"/>
                  </a:lnTo>
                  <a:lnTo>
                    <a:pt x="783" y="80"/>
                  </a:lnTo>
                  <a:lnTo>
                    <a:pt x="781" y="84"/>
                  </a:lnTo>
                  <a:lnTo>
                    <a:pt x="779" y="94"/>
                  </a:lnTo>
                  <a:lnTo>
                    <a:pt x="761" y="111"/>
                  </a:lnTo>
                  <a:lnTo>
                    <a:pt x="755" y="120"/>
                  </a:lnTo>
                  <a:lnTo>
                    <a:pt x="749" y="130"/>
                  </a:lnTo>
                  <a:lnTo>
                    <a:pt x="743" y="136"/>
                  </a:lnTo>
                  <a:lnTo>
                    <a:pt x="730" y="140"/>
                  </a:lnTo>
                  <a:lnTo>
                    <a:pt x="722" y="143"/>
                  </a:lnTo>
                  <a:lnTo>
                    <a:pt x="718" y="147"/>
                  </a:lnTo>
                  <a:lnTo>
                    <a:pt x="718" y="152"/>
                  </a:lnTo>
                  <a:lnTo>
                    <a:pt x="724" y="174"/>
                  </a:lnTo>
                  <a:lnTo>
                    <a:pt x="720" y="173"/>
                  </a:lnTo>
                  <a:lnTo>
                    <a:pt x="717" y="174"/>
                  </a:lnTo>
                  <a:lnTo>
                    <a:pt x="714" y="177"/>
                  </a:lnTo>
                  <a:lnTo>
                    <a:pt x="710" y="178"/>
                  </a:lnTo>
                  <a:lnTo>
                    <a:pt x="707" y="177"/>
                  </a:lnTo>
                  <a:lnTo>
                    <a:pt x="705" y="176"/>
                  </a:lnTo>
                  <a:lnTo>
                    <a:pt x="704" y="173"/>
                  </a:lnTo>
                  <a:lnTo>
                    <a:pt x="700" y="162"/>
                  </a:lnTo>
                  <a:lnTo>
                    <a:pt x="692" y="155"/>
                  </a:lnTo>
                  <a:lnTo>
                    <a:pt x="689" y="147"/>
                  </a:lnTo>
                  <a:lnTo>
                    <a:pt x="680" y="143"/>
                  </a:lnTo>
                  <a:lnTo>
                    <a:pt x="677" y="142"/>
                  </a:lnTo>
                  <a:lnTo>
                    <a:pt x="675" y="140"/>
                  </a:lnTo>
                  <a:lnTo>
                    <a:pt x="669" y="135"/>
                  </a:lnTo>
                  <a:lnTo>
                    <a:pt x="670" y="128"/>
                  </a:lnTo>
                  <a:lnTo>
                    <a:pt x="668" y="123"/>
                  </a:lnTo>
                  <a:lnTo>
                    <a:pt x="666" y="116"/>
                  </a:lnTo>
                  <a:lnTo>
                    <a:pt x="660" y="110"/>
                  </a:lnTo>
                  <a:lnTo>
                    <a:pt x="657" y="110"/>
                  </a:lnTo>
                  <a:lnTo>
                    <a:pt x="654" y="108"/>
                  </a:lnTo>
                  <a:lnTo>
                    <a:pt x="652" y="107"/>
                  </a:lnTo>
                  <a:lnTo>
                    <a:pt x="648" y="107"/>
                  </a:lnTo>
                  <a:lnTo>
                    <a:pt x="639" y="110"/>
                  </a:lnTo>
                  <a:lnTo>
                    <a:pt x="634" y="113"/>
                  </a:lnTo>
                  <a:lnTo>
                    <a:pt x="632" y="113"/>
                  </a:lnTo>
                  <a:lnTo>
                    <a:pt x="628" y="114"/>
                  </a:lnTo>
                  <a:lnTo>
                    <a:pt x="628" y="117"/>
                  </a:lnTo>
                  <a:lnTo>
                    <a:pt x="628" y="118"/>
                  </a:lnTo>
                  <a:lnTo>
                    <a:pt x="623" y="119"/>
                  </a:lnTo>
                  <a:lnTo>
                    <a:pt x="622" y="118"/>
                  </a:lnTo>
                  <a:lnTo>
                    <a:pt x="621" y="117"/>
                  </a:lnTo>
                  <a:lnTo>
                    <a:pt x="621" y="108"/>
                  </a:lnTo>
                  <a:lnTo>
                    <a:pt x="621" y="92"/>
                  </a:lnTo>
                  <a:lnTo>
                    <a:pt x="623" y="72"/>
                  </a:lnTo>
                  <a:lnTo>
                    <a:pt x="630" y="45"/>
                  </a:lnTo>
                  <a:lnTo>
                    <a:pt x="626" y="45"/>
                  </a:lnTo>
                  <a:lnTo>
                    <a:pt x="618" y="52"/>
                  </a:lnTo>
                  <a:lnTo>
                    <a:pt x="605" y="54"/>
                  </a:lnTo>
                  <a:lnTo>
                    <a:pt x="600" y="53"/>
                  </a:lnTo>
                  <a:lnTo>
                    <a:pt x="597" y="54"/>
                  </a:lnTo>
                  <a:lnTo>
                    <a:pt x="594" y="54"/>
                  </a:lnTo>
                  <a:lnTo>
                    <a:pt x="596" y="52"/>
                  </a:lnTo>
                  <a:lnTo>
                    <a:pt x="596" y="51"/>
                  </a:lnTo>
                  <a:lnTo>
                    <a:pt x="594" y="47"/>
                  </a:lnTo>
                  <a:lnTo>
                    <a:pt x="588" y="47"/>
                  </a:lnTo>
                  <a:lnTo>
                    <a:pt x="584" y="47"/>
                  </a:lnTo>
                  <a:lnTo>
                    <a:pt x="581" y="48"/>
                  </a:lnTo>
                  <a:lnTo>
                    <a:pt x="572" y="45"/>
                  </a:lnTo>
                  <a:lnTo>
                    <a:pt x="569" y="47"/>
                  </a:lnTo>
                  <a:lnTo>
                    <a:pt x="563" y="45"/>
                  </a:lnTo>
                  <a:lnTo>
                    <a:pt x="562" y="41"/>
                  </a:lnTo>
                  <a:lnTo>
                    <a:pt x="555" y="40"/>
                  </a:lnTo>
                  <a:lnTo>
                    <a:pt x="552" y="39"/>
                  </a:lnTo>
                  <a:lnTo>
                    <a:pt x="546" y="30"/>
                  </a:lnTo>
                  <a:lnTo>
                    <a:pt x="545" y="27"/>
                  </a:lnTo>
                  <a:lnTo>
                    <a:pt x="539" y="28"/>
                  </a:lnTo>
                  <a:lnTo>
                    <a:pt x="533" y="28"/>
                  </a:lnTo>
                  <a:lnTo>
                    <a:pt x="526" y="27"/>
                  </a:lnTo>
                  <a:lnTo>
                    <a:pt x="523" y="30"/>
                  </a:lnTo>
                  <a:lnTo>
                    <a:pt x="518" y="27"/>
                  </a:lnTo>
                  <a:lnTo>
                    <a:pt x="519" y="22"/>
                  </a:lnTo>
                  <a:lnTo>
                    <a:pt x="519" y="16"/>
                  </a:lnTo>
                  <a:lnTo>
                    <a:pt x="519" y="10"/>
                  </a:lnTo>
                  <a:lnTo>
                    <a:pt x="515" y="0"/>
                  </a:lnTo>
                  <a:lnTo>
                    <a:pt x="506" y="3"/>
                  </a:lnTo>
                  <a:lnTo>
                    <a:pt x="502" y="3"/>
                  </a:lnTo>
                  <a:lnTo>
                    <a:pt x="496" y="5"/>
                  </a:lnTo>
                  <a:lnTo>
                    <a:pt x="495" y="0"/>
                  </a:lnTo>
                  <a:lnTo>
                    <a:pt x="491" y="3"/>
                  </a:lnTo>
                  <a:lnTo>
                    <a:pt x="488" y="5"/>
                  </a:lnTo>
                  <a:lnTo>
                    <a:pt x="485" y="3"/>
                  </a:lnTo>
                  <a:lnTo>
                    <a:pt x="483" y="3"/>
                  </a:lnTo>
                  <a:lnTo>
                    <a:pt x="482" y="3"/>
                  </a:lnTo>
                  <a:lnTo>
                    <a:pt x="479" y="5"/>
                  </a:lnTo>
                  <a:lnTo>
                    <a:pt x="476" y="7"/>
                  </a:lnTo>
                  <a:lnTo>
                    <a:pt x="471" y="12"/>
                  </a:lnTo>
                  <a:lnTo>
                    <a:pt x="467" y="17"/>
                  </a:lnTo>
                  <a:lnTo>
                    <a:pt x="467" y="19"/>
                  </a:lnTo>
                  <a:lnTo>
                    <a:pt x="469" y="23"/>
                  </a:lnTo>
                  <a:lnTo>
                    <a:pt x="472" y="29"/>
                  </a:lnTo>
                  <a:lnTo>
                    <a:pt x="477" y="33"/>
                  </a:lnTo>
                  <a:lnTo>
                    <a:pt x="481" y="35"/>
                  </a:lnTo>
                  <a:lnTo>
                    <a:pt x="490" y="36"/>
                  </a:lnTo>
                  <a:lnTo>
                    <a:pt x="494" y="34"/>
                  </a:lnTo>
                  <a:lnTo>
                    <a:pt x="495" y="31"/>
                  </a:lnTo>
                  <a:lnTo>
                    <a:pt x="499" y="33"/>
                  </a:lnTo>
                  <a:lnTo>
                    <a:pt x="500" y="36"/>
                  </a:lnTo>
                  <a:lnTo>
                    <a:pt x="499" y="41"/>
                  </a:lnTo>
                  <a:lnTo>
                    <a:pt x="494" y="45"/>
                  </a:lnTo>
                  <a:lnTo>
                    <a:pt x="487" y="47"/>
                  </a:lnTo>
                  <a:lnTo>
                    <a:pt x="479" y="42"/>
                  </a:lnTo>
                  <a:lnTo>
                    <a:pt x="476" y="48"/>
                  </a:lnTo>
                  <a:lnTo>
                    <a:pt x="475" y="49"/>
                  </a:lnTo>
                  <a:lnTo>
                    <a:pt x="471" y="49"/>
                  </a:lnTo>
                  <a:lnTo>
                    <a:pt x="473" y="58"/>
                  </a:lnTo>
                  <a:lnTo>
                    <a:pt x="476" y="69"/>
                  </a:lnTo>
                  <a:lnTo>
                    <a:pt x="476" y="76"/>
                  </a:lnTo>
                  <a:lnTo>
                    <a:pt x="478" y="77"/>
                  </a:lnTo>
                  <a:lnTo>
                    <a:pt x="479" y="78"/>
                  </a:lnTo>
                  <a:lnTo>
                    <a:pt x="479" y="80"/>
                  </a:lnTo>
                  <a:lnTo>
                    <a:pt x="478" y="80"/>
                  </a:lnTo>
                  <a:lnTo>
                    <a:pt x="472" y="80"/>
                  </a:lnTo>
                  <a:lnTo>
                    <a:pt x="469" y="83"/>
                  </a:lnTo>
                  <a:lnTo>
                    <a:pt x="466" y="87"/>
                  </a:lnTo>
                  <a:lnTo>
                    <a:pt x="467" y="89"/>
                  </a:lnTo>
                  <a:lnTo>
                    <a:pt x="469" y="92"/>
                  </a:lnTo>
                  <a:lnTo>
                    <a:pt x="467" y="94"/>
                  </a:lnTo>
                  <a:lnTo>
                    <a:pt x="467" y="95"/>
                  </a:lnTo>
                  <a:lnTo>
                    <a:pt x="464" y="94"/>
                  </a:lnTo>
                  <a:lnTo>
                    <a:pt x="463" y="92"/>
                  </a:lnTo>
                  <a:lnTo>
                    <a:pt x="460" y="94"/>
                  </a:lnTo>
                  <a:lnTo>
                    <a:pt x="457" y="93"/>
                  </a:lnTo>
                  <a:lnTo>
                    <a:pt x="453" y="93"/>
                  </a:lnTo>
                  <a:lnTo>
                    <a:pt x="449" y="92"/>
                  </a:lnTo>
                  <a:lnTo>
                    <a:pt x="445" y="90"/>
                  </a:lnTo>
                  <a:lnTo>
                    <a:pt x="443" y="93"/>
                  </a:lnTo>
                  <a:lnTo>
                    <a:pt x="439" y="102"/>
                  </a:lnTo>
                  <a:lnTo>
                    <a:pt x="439" y="106"/>
                  </a:lnTo>
                  <a:lnTo>
                    <a:pt x="434" y="110"/>
                  </a:lnTo>
                  <a:lnTo>
                    <a:pt x="431" y="106"/>
                  </a:lnTo>
                  <a:lnTo>
                    <a:pt x="428" y="104"/>
                  </a:lnTo>
                  <a:lnTo>
                    <a:pt x="422" y="100"/>
                  </a:lnTo>
                  <a:lnTo>
                    <a:pt x="419" y="100"/>
                  </a:lnTo>
                  <a:lnTo>
                    <a:pt x="417" y="100"/>
                  </a:lnTo>
                  <a:lnTo>
                    <a:pt x="415" y="101"/>
                  </a:lnTo>
                  <a:lnTo>
                    <a:pt x="412" y="105"/>
                  </a:lnTo>
                  <a:lnTo>
                    <a:pt x="410" y="112"/>
                  </a:lnTo>
                  <a:lnTo>
                    <a:pt x="407" y="114"/>
                  </a:lnTo>
                  <a:lnTo>
                    <a:pt x="406" y="116"/>
                  </a:lnTo>
                  <a:lnTo>
                    <a:pt x="404" y="116"/>
                  </a:lnTo>
                  <a:lnTo>
                    <a:pt x="403" y="116"/>
                  </a:lnTo>
                  <a:lnTo>
                    <a:pt x="398" y="113"/>
                  </a:lnTo>
                  <a:lnTo>
                    <a:pt x="398" y="125"/>
                  </a:lnTo>
                  <a:lnTo>
                    <a:pt x="399" y="142"/>
                  </a:lnTo>
                  <a:lnTo>
                    <a:pt x="395" y="143"/>
                  </a:lnTo>
                  <a:lnTo>
                    <a:pt x="395" y="146"/>
                  </a:lnTo>
                  <a:lnTo>
                    <a:pt x="397" y="149"/>
                  </a:lnTo>
                  <a:lnTo>
                    <a:pt x="394" y="156"/>
                  </a:lnTo>
                  <a:lnTo>
                    <a:pt x="389" y="156"/>
                  </a:lnTo>
                  <a:lnTo>
                    <a:pt x="389" y="159"/>
                  </a:lnTo>
                  <a:lnTo>
                    <a:pt x="386" y="164"/>
                  </a:lnTo>
                  <a:lnTo>
                    <a:pt x="382" y="166"/>
                  </a:lnTo>
                  <a:lnTo>
                    <a:pt x="382" y="176"/>
                  </a:lnTo>
                  <a:lnTo>
                    <a:pt x="375" y="179"/>
                  </a:lnTo>
                  <a:lnTo>
                    <a:pt x="381" y="186"/>
                  </a:lnTo>
                  <a:lnTo>
                    <a:pt x="385" y="186"/>
                  </a:lnTo>
                  <a:lnTo>
                    <a:pt x="386" y="188"/>
                  </a:lnTo>
                  <a:lnTo>
                    <a:pt x="388" y="194"/>
                  </a:lnTo>
                  <a:lnTo>
                    <a:pt x="389" y="203"/>
                  </a:lnTo>
                  <a:lnTo>
                    <a:pt x="388" y="209"/>
                  </a:lnTo>
                  <a:lnTo>
                    <a:pt x="377" y="214"/>
                  </a:lnTo>
                  <a:lnTo>
                    <a:pt x="374" y="220"/>
                  </a:lnTo>
                  <a:lnTo>
                    <a:pt x="373" y="223"/>
                  </a:lnTo>
                  <a:lnTo>
                    <a:pt x="373" y="227"/>
                  </a:lnTo>
                  <a:lnTo>
                    <a:pt x="375" y="238"/>
                  </a:lnTo>
                  <a:lnTo>
                    <a:pt x="375" y="244"/>
                  </a:lnTo>
                  <a:lnTo>
                    <a:pt x="373" y="249"/>
                  </a:lnTo>
                  <a:lnTo>
                    <a:pt x="369" y="255"/>
                  </a:lnTo>
                  <a:lnTo>
                    <a:pt x="368" y="259"/>
                  </a:lnTo>
                  <a:lnTo>
                    <a:pt x="368" y="262"/>
                  </a:lnTo>
                  <a:lnTo>
                    <a:pt x="364" y="271"/>
                  </a:lnTo>
                  <a:lnTo>
                    <a:pt x="368" y="292"/>
                  </a:lnTo>
                  <a:lnTo>
                    <a:pt x="370" y="308"/>
                  </a:lnTo>
                  <a:lnTo>
                    <a:pt x="362" y="308"/>
                  </a:lnTo>
                  <a:lnTo>
                    <a:pt x="329" y="314"/>
                  </a:lnTo>
                  <a:lnTo>
                    <a:pt x="311" y="333"/>
                  </a:lnTo>
                  <a:lnTo>
                    <a:pt x="292" y="337"/>
                  </a:lnTo>
                  <a:lnTo>
                    <a:pt x="282" y="333"/>
                  </a:lnTo>
                  <a:lnTo>
                    <a:pt x="282" y="336"/>
                  </a:lnTo>
                  <a:lnTo>
                    <a:pt x="283" y="337"/>
                  </a:lnTo>
                  <a:lnTo>
                    <a:pt x="282" y="339"/>
                  </a:lnTo>
                  <a:lnTo>
                    <a:pt x="283" y="345"/>
                  </a:lnTo>
                  <a:lnTo>
                    <a:pt x="284" y="346"/>
                  </a:lnTo>
                  <a:lnTo>
                    <a:pt x="286" y="348"/>
                  </a:lnTo>
                  <a:lnTo>
                    <a:pt x="288" y="357"/>
                  </a:lnTo>
                  <a:lnTo>
                    <a:pt x="288" y="369"/>
                  </a:lnTo>
                  <a:lnTo>
                    <a:pt x="289" y="375"/>
                  </a:lnTo>
                  <a:lnTo>
                    <a:pt x="288" y="384"/>
                  </a:lnTo>
                  <a:lnTo>
                    <a:pt x="283" y="385"/>
                  </a:lnTo>
                  <a:lnTo>
                    <a:pt x="284" y="388"/>
                  </a:lnTo>
                  <a:lnTo>
                    <a:pt x="283" y="391"/>
                  </a:lnTo>
                  <a:lnTo>
                    <a:pt x="266" y="392"/>
                  </a:lnTo>
                  <a:lnTo>
                    <a:pt x="266" y="400"/>
                  </a:lnTo>
                  <a:lnTo>
                    <a:pt x="262" y="402"/>
                  </a:lnTo>
                  <a:lnTo>
                    <a:pt x="262" y="405"/>
                  </a:lnTo>
                  <a:lnTo>
                    <a:pt x="260" y="409"/>
                  </a:lnTo>
                  <a:lnTo>
                    <a:pt x="258" y="410"/>
                  </a:lnTo>
                  <a:lnTo>
                    <a:pt x="256" y="410"/>
                  </a:lnTo>
                  <a:lnTo>
                    <a:pt x="256" y="412"/>
                  </a:lnTo>
                  <a:lnTo>
                    <a:pt x="256" y="422"/>
                  </a:lnTo>
                  <a:lnTo>
                    <a:pt x="253" y="423"/>
                  </a:lnTo>
                  <a:lnTo>
                    <a:pt x="253" y="426"/>
                  </a:lnTo>
                  <a:lnTo>
                    <a:pt x="256" y="429"/>
                  </a:lnTo>
                  <a:lnTo>
                    <a:pt x="256" y="432"/>
                  </a:lnTo>
                  <a:lnTo>
                    <a:pt x="254" y="438"/>
                  </a:lnTo>
                  <a:lnTo>
                    <a:pt x="250" y="445"/>
                  </a:lnTo>
                  <a:lnTo>
                    <a:pt x="248" y="446"/>
                  </a:lnTo>
                  <a:lnTo>
                    <a:pt x="246" y="445"/>
                  </a:lnTo>
                  <a:lnTo>
                    <a:pt x="241" y="438"/>
                  </a:lnTo>
                  <a:lnTo>
                    <a:pt x="232" y="438"/>
                  </a:lnTo>
                  <a:lnTo>
                    <a:pt x="234" y="443"/>
                  </a:lnTo>
                  <a:lnTo>
                    <a:pt x="234" y="445"/>
                  </a:lnTo>
                  <a:lnTo>
                    <a:pt x="225" y="457"/>
                  </a:lnTo>
                  <a:lnTo>
                    <a:pt x="223" y="461"/>
                  </a:lnTo>
                  <a:lnTo>
                    <a:pt x="222" y="464"/>
                  </a:lnTo>
                  <a:lnTo>
                    <a:pt x="211" y="481"/>
                  </a:lnTo>
                  <a:lnTo>
                    <a:pt x="210" y="481"/>
                  </a:lnTo>
                  <a:lnTo>
                    <a:pt x="206" y="475"/>
                  </a:lnTo>
                  <a:lnTo>
                    <a:pt x="204" y="475"/>
                  </a:lnTo>
                  <a:lnTo>
                    <a:pt x="201" y="480"/>
                  </a:lnTo>
                  <a:lnTo>
                    <a:pt x="199" y="462"/>
                  </a:lnTo>
                  <a:lnTo>
                    <a:pt x="200" y="458"/>
                  </a:lnTo>
                  <a:lnTo>
                    <a:pt x="202" y="456"/>
                  </a:lnTo>
                  <a:lnTo>
                    <a:pt x="202" y="453"/>
                  </a:lnTo>
                  <a:lnTo>
                    <a:pt x="188" y="441"/>
                  </a:lnTo>
                  <a:lnTo>
                    <a:pt x="176" y="426"/>
                  </a:lnTo>
                  <a:lnTo>
                    <a:pt x="165" y="417"/>
                  </a:lnTo>
                  <a:lnTo>
                    <a:pt x="124" y="388"/>
                  </a:lnTo>
                  <a:lnTo>
                    <a:pt x="120" y="384"/>
                  </a:lnTo>
                  <a:lnTo>
                    <a:pt x="118" y="385"/>
                  </a:lnTo>
                  <a:lnTo>
                    <a:pt x="117" y="385"/>
                  </a:lnTo>
                  <a:lnTo>
                    <a:pt x="116" y="386"/>
                  </a:lnTo>
                  <a:lnTo>
                    <a:pt x="115" y="387"/>
                  </a:lnTo>
                  <a:lnTo>
                    <a:pt x="115" y="388"/>
                  </a:lnTo>
                  <a:lnTo>
                    <a:pt x="117" y="394"/>
                  </a:lnTo>
                  <a:lnTo>
                    <a:pt x="116" y="396"/>
                  </a:lnTo>
                  <a:lnTo>
                    <a:pt x="115" y="397"/>
                  </a:lnTo>
                  <a:lnTo>
                    <a:pt x="112" y="398"/>
                  </a:lnTo>
                  <a:lnTo>
                    <a:pt x="104" y="396"/>
                  </a:lnTo>
                  <a:lnTo>
                    <a:pt x="105" y="392"/>
                  </a:lnTo>
                  <a:lnTo>
                    <a:pt x="100" y="387"/>
                  </a:lnTo>
                  <a:lnTo>
                    <a:pt x="97" y="390"/>
                  </a:lnTo>
                  <a:lnTo>
                    <a:pt x="92" y="385"/>
                  </a:lnTo>
                  <a:lnTo>
                    <a:pt x="85" y="384"/>
                  </a:lnTo>
                  <a:lnTo>
                    <a:pt x="80" y="382"/>
                  </a:lnTo>
                  <a:lnTo>
                    <a:pt x="79" y="382"/>
                  </a:lnTo>
                  <a:lnTo>
                    <a:pt x="78" y="382"/>
                  </a:lnTo>
                  <a:lnTo>
                    <a:pt x="78" y="384"/>
                  </a:lnTo>
                  <a:lnTo>
                    <a:pt x="75" y="385"/>
                  </a:lnTo>
                  <a:lnTo>
                    <a:pt x="63" y="388"/>
                  </a:lnTo>
                  <a:lnTo>
                    <a:pt x="55" y="391"/>
                  </a:lnTo>
                  <a:lnTo>
                    <a:pt x="54" y="381"/>
                  </a:lnTo>
                  <a:lnTo>
                    <a:pt x="50" y="379"/>
                  </a:lnTo>
                  <a:lnTo>
                    <a:pt x="48" y="381"/>
                  </a:lnTo>
                  <a:lnTo>
                    <a:pt x="44" y="382"/>
                  </a:lnTo>
                  <a:lnTo>
                    <a:pt x="42" y="382"/>
                  </a:lnTo>
                  <a:lnTo>
                    <a:pt x="42" y="388"/>
                  </a:lnTo>
                  <a:lnTo>
                    <a:pt x="41" y="397"/>
                  </a:lnTo>
                  <a:lnTo>
                    <a:pt x="39" y="402"/>
                  </a:lnTo>
                  <a:lnTo>
                    <a:pt x="37" y="404"/>
                  </a:lnTo>
                  <a:lnTo>
                    <a:pt x="32" y="414"/>
                  </a:lnTo>
                  <a:lnTo>
                    <a:pt x="30" y="428"/>
                  </a:lnTo>
                  <a:lnTo>
                    <a:pt x="31" y="445"/>
                  </a:lnTo>
                  <a:lnTo>
                    <a:pt x="35" y="447"/>
                  </a:lnTo>
                  <a:lnTo>
                    <a:pt x="38" y="447"/>
                  </a:lnTo>
                  <a:lnTo>
                    <a:pt x="38" y="451"/>
                  </a:lnTo>
                  <a:lnTo>
                    <a:pt x="37" y="455"/>
                  </a:lnTo>
                  <a:lnTo>
                    <a:pt x="33" y="459"/>
                  </a:lnTo>
                  <a:lnTo>
                    <a:pt x="24" y="456"/>
                  </a:lnTo>
                  <a:lnTo>
                    <a:pt x="15" y="457"/>
                  </a:lnTo>
                  <a:lnTo>
                    <a:pt x="9" y="456"/>
                  </a:lnTo>
                  <a:lnTo>
                    <a:pt x="5" y="480"/>
                  </a:lnTo>
                  <a:lnTo>
                    <a:pt x="13" y="487"/>
                  </a:lnTo>
                  <a:lnTo>
                    <a:pt x="9" y="497"/>
                  </a:lnTo>
                  <a:lnTo>
                    <a:pt x="1" y="510"/>
                  </a:lnTo>
                  <a:lnTo>
                    <a:pt x="0" y="513"/>
                  </a:lnTo>
                  <a:lnTo>
                    <a:pt x="0" y="516"/>
                  </a:lnTo>
                  <a:lnTo>
                    <a:pt x="1" y="518"/>
                  </a:lnTo>
                  <a:lnTo>
                    <a:pt x="2" y="521"/>
                  </a:lnTo>
                  <a:lnTo>
                    <a:pt x="0" y="527"/>
                  </a:lnTo>
                  <a:lnTo>
                    <a:pt x="6" y="535"/>
                  </a:lnTo>
                  <a:lnTo>
                    <a:pt x="5" y="536"/>
                  </a:lnTo>
                  <a:lnTo>
                    <a:pt x="3" y="539"/>
                  </a:lnTo>
                  <a:lnTo>
                    <a:pt x="0" y="539"/>
                  </a:lnTo>
                </a:path>
              </a:pathLst>
            </a:custGeom>
            <a:noFill/>
            <a:ln w="158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pl-PL"/>
            </a:p>
          </p:txBody>
        </p:sp>
        <p:sp>
          <p:nvSpPr>
            <p:cNvPr id="320" name="Freeform 115">
              <a:extLst>
                <a:ext uri="{FF2B5EF4-FFF2-40B4-BE49-F238E27FC236}">
                  <a16:creationId xmlns:a16="http://schemas.microsoft.com/office/drawing/2014/main" id="{607A85BD-333A-A02D-BC10-A0E80E04B686}"/>
                </a:ext>
              </a:extLst>
            </p:cNvPr>
            <p:cNvSpPr>
              <a:spLocks/>
            </p:cNvSpPr>
            <p:nvPr/>
          </p:nvSpPr>
          <p:spPr bwMode="auto">
            <a:xfrm>
              <a:off x="2231" y="2888"/>
              <a:ext cx="127" cy="202"/>
            </a:xfrm>
            <a:custGeom>
              <a:avLst/>
              <a:gdLst>
                <a:gd name="T0" fmla="*/ 1 w 253"/>
                <a:gd name="T1" fmla="*/ 0 h 405"/>
                <a:gd name="T2" fmla="*/ 1 w 253"/>
                <a:gd name="T3" fmla="*/ 0 h 405"/>
                <a:gd name="T4" fmla="*/ 1 w 253"/>
                <a:gd name="T5" fmla="*/ 0 h 405"/>
                <a:gd name="T6" fmla="*/ 1 w 253"/>
                <a:gd name="T7" fmla="*/ 0 h 405"/>
                <a:gd name="T8" fmla="*/ 1 w 253"/>
                <a:gd name="T9" fmla="*/ 0 h 405"/>
                <a:gd name="T10" fmla="*/ 1 w 253"/>
                <a:gd name="T11" fmla="*/ 0 h 405"/>
                <a:gd name="T12" fmla="*/ 1 w 253"/>
                <a:gd name="T13" fmla="*/ 0 h 405"/>
                <a:gd name="T14" fmla="*/ 1 w 253"/>
                <a:gd name="T15" fmla="*/ 0 h 405"/>
                <a:gd name="T16" fmla="*/ 1 w 253"/>
                <a:gd name="T17" fmla="*/ 0 h 405"/>
                <a:gd name="T18" fmla="*/ 1 w 253"/>
                <a:gd name="T19" fmla="*/ 0 h 405"/>
                <a:gd name="T20" fmla="*/ 1 w 253"/>
                <a:gd name="T21" fmla="*/ 0 h 405"/>
                <a:gd name="T22" fmla="*/ 1 w 253"/>
                <a:gd name="T23" fmla="*/ 0 h 405"/>
                <a:gd name="T24" fmla="*/ 1 w 253"/>
                <a:gd name="T25" fmla="*/ 0 h 405"/>
                <a:gd name="T26" fmla="*/ 1 w 253"/>
                <a:gd name="T27" fmla="*/ 0 h 405"/>
                <a:gd name="T28" fmla="*/ 1 w 253"/>
                <a:gd name="T29" fmla="*/ 0 h 405"/>
                <a:gd name="T30" fmla="*/ 1 w 253"/>
                <a:gd name="T31" fmla="*/ 0 h 405"/>
                <a:gd name="T32" fmla="*/ 1 w 253"/>
                <a:gd name="T33" fmla="*/ 0 h 405"/>
                <a:gd name="T34" fmla="*/ 1 w 253"/>
                <a:gd name="T35" fmla="*/ 0 h 405"/>
                <a:gd name="T36" fmla="*/ 1 w 253"/>
                <a:gd name="T37" fmla="*/ 0 h 405"/>
                <a:gd name="T38" fmla="*/ 1 w 253"/>
                <a:gd name="T39" fmla="*/ 0 h 405"/>
                <a:gd name="T40" fmla="*/ 1 w 253"/>
                <a:gd name="T41" fmla="*/ 0 h 405"/>
                <a:gd name="T42" fmla="*/ 1 w 253"/>
                <a:gd name="T43" fmla="*/ 0 h 405"/>
                <a:gd name="T44" fmla="*/ 1 w 253"/>
                <a:gd name="T45" fmla="*/ 0 h 405"/>
                <a:gd name="T46" fmla="*/ 1 w 253"/>
                <a:gd name="T47" fmla="*/ 0 h 405"/>
                <a:gd name="T48" fmla="*/ 1 w 253"/>
                <a:gd name="T49" fmla="*/ 0 h 405"/>
                <a:gd name="T50" fmla="*/ 1 w 253"/>
                <a:gd name="T51" fmla="*/ 0 h 405"/>
                <a:gd name="T52" fmla="*/ 1 w 253"/>
                <a:gd name="T53" fmla="*/ 0 h 405"/>
                <a:gd name="T54" fmla="*/ 1 w 253"/>
                <a:gd name="T55" fmla="*/ 0 h 405"/>
                <a:gd name="T56" fmla="*/ 1 w 253"/>
                <a:gd name="T57" fmla="*/ 0 h 405"/>
                <a:gd name="T58" fmla="*/ 1 w 253"/>
                <a:gd name="T59" fmla="*/ 0 h 405"/>
                <a:gd name="T60" fmla="*/ 1 w 253"/>
                <a:gd name="T61" fmla="*/ 0 h 405"/>
                <a:gd name="T62" fmla="*/ 1 w 253"/>
                <a:gd name="T63" fmla="*/ 0 h 405"/>
                <a:gd name="T64" fmla="*/ 1 w 253"/>
                <a:gd name="T65" fmla="*/ 0 h 405"/>
                <a:gd name="T66" fmla="*/ 1 w 253"/>
                <a:gd name="T67" fmla="*/ 0 h 405"/>
                <a:gd name="T68" fmla="*/ 1 w 253"/>
                <a:gd name="T69" fmla="*/ 0 h 405"/>
                <a:gd name="T70" fmla="*/ 1 w 253"/>
                <a:gd name="T71" fmla="*/ 0 h 405"/>
                <a:gd name="T72" fmla="*/ 1 w 253"/>
                <a:gd name="T73" fmla="*/ 0 h 405"/>
                <a:gd name="T74" fmla="*/ 1 w 253"/>
                <a:gd name="T75" fmla="*/ 0 h 405"/>
                <a:gd name="T76" fmla="*/ 1 w 253"/>
                <a:gd name="T77" fmla="*/ 0 h 405"/>
                <a:gd name="T78" fmla="*/ 1 w 253"/>
                <a:gd name="T79" fmla="*/ 0 h 405"/>
                <a:gd name="T80" fmla="*/ 1 w 253"/>
                <a:gd name="T81" fmla="*/ 0 h 405"/>
                <a:gd name="T82" fmla="*/ 1 w 253"/>
                <a:gd name="T83" fmla="*/ 0 h 405"/>
                <a:gd name="T84" fmla="*/ 1 w 253"/>
                <a:gd name="T85" fmla="*/ 0 h 405"/>
                <a:gd name="T86" fmla="*/ 1 w 253"/>
                <a:gd name="T87" fmla="*/ 0 h 405"/>
                <a:gd name="T88" fmla="*/ 1 w 253"/>
                <a:gd name="T89" fmla="*/ 0 h 405"/>
                <a:gd name="T90" fmla="*/ 1 w 253"/>
                <a:gd name="T91" fmla="*/ 0 h 405"/>
                <a:gd name="T92" fmla="*/ 1 w 253"/>
                <a:gd name="T93" fmla="*/ 0 h 405"/>
                <a:gd name="T94" fmla="*/ 1 w 253"/>
                <a:gd name="T95" fmla="*/ 0 h 405"/>
                <a:gd name="T96" fmla="*/ 1 w 253"/>
                <a:gd name="T97" fmla="*/ 0 h 405"/>
                <a:gd name="T98" fmla="*/ 1 w 253"/>
                <a:gd name="T99" fmla="*/ 0 h 40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53"/>
                <a:gd name="T151" fmla="*/ 0 h 405"/>
                <a:gd name="T152" fmla="*/ 253 w 253"/>
                <a:gd name="T153" fmla="*/ 405 h 405"/>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53" h="405">
                  <a:moveTo>
                    <a:pt x="0" y="399"/>
                  </a:moveTo>
                  <a:lnTo>
                    <a:pt x="4" y="404"/>
                  </a:lnTo>
                  <a:lnTo>
                    <a:pt x="24" y="399"/>
                  </a:lnTo>
                  <a:lnTo>
                    <a:pt x="28" y="399"/>
                  </a:lnTo>
                  <a:lnTo>
                    <a:pt x="31" y="400"/>
                  </a:lnTo>
                  <a:lnTo>
                    <a:pt x="34" y="404"/>
                  </a:lnTo>
                  <a:lnTo>
                    <a:pt x="35" y="405"/>
                  </a:lnTo>
                  <a:lnTo>
                    <a:pt x="40" y="404"/>
                  </a:lnTo>
                  <a:lnTo>
                    <a:pt x="42" y="393"/>
                  </a:lnTo>
                  <a:lnTo>
                    <a:pt x="40" y="392"/>
                  </a:lnTo>
                  <a:lnTo>
                    <a:pt x="26" y="385"/>
                  </a:lnTo>
                  <a:lnTo>
                    <a:pt x="24" y="386"/>
                  </a:lnTo>
                  <a:lnTo>
                    <a:pt x="20" y="382"/>
                  </a:lnTo>
                  <a:lnTo>
                    <a:pt x="20" y="381"/>
                  </a:lnTo>
                  <a:lnTo>
                    <a:pt x="25" y="376"/>
                  </a:lnTo>
                  <a:lnTo>
                    <a:pt x="28" y="380"/>
                  </a:lnTo>
                  <a:lnTo>
                    <a:pt x="34" y="381"/>
                  </a:lnTo>
                  <a:lnTo>
                    <a:pt x="42" y="381"/>
                  </a:lnTo>
                  <a:lnTo>
                    <a:pt x="47" y="380"/>
                  </a:lnTo>
                  <a:lnTo>
                    <a:pt x="49" y="377"/>
                  </a:lnTo>
                  <a:lnTo>
                    <a:pt x="50" y="377"/>
                  </a:lnTo>
                  <a:lnTo>
                    <a:pt x="53" y="377"/>
                  </a:lnTo>
                  <a:lnTo>
                    <a:pt x="54" y="379"/>
                  </a:lnTo>
                  <a:lnTo>
                    <a:pt x="55" y="377"/>
                  </a:lnTo>
                  <a:lnTo>
                    <a:pt x="58" y="375"/>
                  </a:lnTo>
                  <a:lnTo>
                    <a:pt x="58" y="373"/>
                  </a:lnTo>
                  <a:lnTo>
                    <a:pt x="58" y="361"/>
                  </a:lnTo>
                  <a:lnTo>
                    <a:pt x="53" y="359"/>
                  </a:lnTo>
                  <a:lnTo>
                    <a:pt x="37" y="350"/>
                  </a:lnTo>
                  <a:lnTo>
                    <a:pt x="38" y="344"/>
                  </a:lnTo>
                  <a:lnTo>
                    <a:pt x="38" y="335"/>
                  </a:lnTo>
                  <a:lnTo>
                    <a:pt x="38" y="333"/>
                  </a:lnTo>
                  <a:lnTo>
                    <a:pt x="43" y="323"/>
                  </a:lnTo>
                  <a:lnTo>
                    <a:pt x="46" y="315"/>
                  </a:lnTo>
                  <a:lnTo>
                    <a:pt x="48" y="309"/>
                  </a:lnTo>
                  <a:lnTo>
                    <a:pt x="43" y="303"/>
                  </a:lnTo>
                  <a:lnTo>
                    <a:pt x="41" y="299"/>
                  </a:lnTo>
                  <a:lnTo>
                    <a:pt x="37" y="302"/>
                  </a:lnTo>
                  <a:lnTo>
                    <a:pt x="36" y="297"/>
                  </a:lnTo>
                  <a:lnTo>
                    <a:pt x="38" y="291"/>
                  </a:lnTo>
                  <a:lnTo>
                    <a:pt x="38" y="288"/>
                  </a:lnTo>
                  <a:lnTo>
                    <a:pt x="36" y="288"/>
                  </a:lnTo>
                  <a:lnTo>
                    <a:pt x="40" y="280"/>
                  </a:lnTo>
                  <a:lnTo>
                    <a:pt x="43" y="275"/>
                  </a:lnTo>
                  <a:lnTo>
                    <a:pt x="47" y="273"/>
                  </a:lnTo>
                  <a:lnTo>
                    <a:pt x="49" y="273"/>
                  </a:lnTo>
                  <a:lnTo>
                    <a:pt x="55" y="274"/>
                  </a:lnTo>
                  <a:lnTo>
                    <a:pt x="59" y="274"/>
                  </a:lnTo>
                  <a:lnTo>
                    <a:pt x="61" y="274"/>
                  </a:lnTo>
                  <a:lnTo>
                    <a:pt x="64" y="273"/>
                  </a:lnTo>
                  <a:lnTo>
                    <a:pt x="68" y="267"/>
                  </a:lnTo>
                  <a:lnTo>
                    <a:pt x="83" y="256"/>
                  </a:lnTo>
                  <a:lnTo>
                    <a:pt x="78" y="251"/>
                  </a:lnTo>
                  <a:lnTo>
                    <a:pt x="73" y="250"/>
                  </a:lnTo>
                  <a:lnTo>
                    <a:pt x="68" y="246"/>
                  </a:lnTo>
                  <a:lnTo>
                    <a:pt x="66" y="242"/>
                  </a:lnTo>
                  <a:lnTo>
                    <a:pt x="66" y="240"/>
                  </a:lnTo>
                  <a:lnTo>
                    <a:pt x="68" y="234"/>
                  </a:lnTo>
                  <a:lnTo>
                    <a:pt x="71" y="224"/>
                  </a:lnTo>
                  <a:lnTo>
                    <a:pt x="74" y="219"/>
                  </a:lnTo>
                  <a:lnTo>
                    <a:pt x="77" y="216"/>
                  </a:lnTo>
                  <a:lnTo>
                    <a:pt x="77" y="215"/>
                  </a:lnTo>
                  <a:lnTo>
                    <a:pt x="77" y="214"/>
                  </a:lnTo>
                  <a:lnTo>
                    <a:pt x="76" y="213"/>
                  </a:lnTo>
                  <a:lnTo>
                    <a:pt x="70" y="208"/>
                  </a:lnTo>
                  <a:lnTo>
                    <a:pt x="72" y="190"/>
                  </a:lnTo>
                  <a:lnTo>
                    <a:pt x="64" y="189"/>
                  </a:lnTo>
                  <a:lnTo>
                    <a:pt x="66" y="181"/>
                  </a:lnTo>
                  <a:lnTo>
                    <a:pt x="50" y="177"/>
                  </a:lnTo>
                  <a:lnTo>
                    <a:pt x="48" y="175"/>
                  </a:lnTo>
                  <a:lnTo>
                    <a:pt x="48" y="169"/>
                  </a:lnTo>
                  <a:lnTo>
                    <a:pt x="47" y="166"/>
                  </a:lnTo>
                  <a:lnTo>
                    <a:pt x="48" y="162"/>
                  </a:lnTo>
                  <a:lnTo>
                    <a:pt x="49" y="162"/>
                  </a:lnTo>
                  <a:lnTo>
                    <a:pt x="59" y="154"/>
                  </a:lnTo>
                  <a:lnTo>
                    <a:pt x="64" y="145"/>
                  </a:lnTo>
                  <a:lnTo>
                    <a:pt x="71" y="150"/>
                  </a:lnTo>
                  <a:lnTo>
                    <a:pt x="78" y="138"/>
                  </a:lnTo>
                  <a:lnTo>
                    <a:pt x="79" y="137"/>
                  </a:lnTo>
                  <a:lnTo>
                    <a:pt x="80" y="138"/>
                  </a:lnTo>
                  <a:lnTo>
                    <a:pt x="83" y="139"/>
                  </a:lnTo>
                  <a:lnTo>
                    <a:pt x="84" y="141"/>
                  </a:lnTo>
                  <a:lnTo>
                    <a:pt x="85" y="139"/>
                  </a:lnTo>
                  <a:lnTo>
                    <a:pt x="85" y="137"/>
                  </a:lnTo>
                  <a:lnTo>
                    <a:pt x="89" y="131"/>
                  </a:lnTo>
                  <a:lnTo>
                    <a:pt x="90" y="130"/>
                  </a:lnTo>
                  <a:lnTo>
                    <a:pt x="89" y="129"/>
                  </a:lnTo>
                  <a:lnTo>
                    <a:pt x="85" y="126"/>
                  </a:lnTo>
                  <a:lnTo>
                    <a:pt x="85" y="125"/>
                  </a:lnTo>
                  <a:lnTo>
                    <a:pt x="85" y="124"/>
                  </a:lnTo>
                  <a:lnTo>
                    <a:pt x="90" y="115"/>
                  </a:lnTo>
                  <a:lnTo>
                    <a:pt x="91" y="113"/>
                  </a:lnTo>
                  <a:lnTo>
                    <a:pt x="94" y="113"/>
                  </a:lnTo>
                  <a:lnTo>
                    <a:pt x="101" y="118"/>
                  </a:lnTo>
                  <a:lnTo>
                    <a:pt x="102" y="120"/>
                  </a:lnTo>
                  <a:lnTo>
                    <a:pt x="102" y="126"/>
                  </a:lnTo>
                  <a:lnTo>
                    <a:pt x="104" y="132"/>
                  </a:lnTo>
                  <a:lnTo>
                    <a:pt x="106" y="132"/>
                  </a:lnTo>
                  <a:lnTo>
                    <a:pt x="110" y="131"/>
                  </a:lnTo>
                  <a:lnTo>
                    <a:pt x="116" y="132"/>
                  </a:lnTo>
                  <a:lnTo>
                    <a:pt x="118" y="133"/>
                  </a:lnTo>
                  <a:lnTo>
                    <a:pt x="116" y="138"/>
                  </a:lnTo>
                  <a:lnTo>
                    <a:pt x="118" y="138"/>
                  </a:lnTo>
                  <a:lnTo>
                    <a:pt x="119" y="139"/>
                  </a:lnTo>
                  <a:lnTo>
                    <a:pt x="124" y="138"/>
                  </a:lnTo>
                  <a:lnTo>
                    <a:pt x="130" y="139"/>
                  </a:lnTo>
                  <a:lnTo>
                    <a:pt x="131" y="144"/>
                  </a:lnTo>
                  <a:lnTo>
                    <a:pt x="139" y="147"/>
                  </a:lnTo>
                  <a:lnTo>
                    <a:pt x="142" y="147"/>
                  </a:lnTo>
                  <a:lnTo>
                    <a:pt x="145" y="143"/>
                  </a:lnTo>
                  <a:lnTo>
                    <a:pt x="148" y="141"/>
                  </a:lnTo>
                  <a:lnTo>
                    <a:pt x="150" y="141"/>
                  </a:lnTo>
                  <a:lnTo>
                    <a:pt x="154" y="141"/>
                  </a:lnTo>
                  <a:lnTo>
                    <a:pt x="152" y="139"/>
                  </a:lnTo>
                  <a:lnTo>
                    <a:pt x="166" y="142"/>
                  </a:lnTo>
                  <a:lnTo>
                    <a:pt x="166" y="139"/>
                  </a:lnTo>
                  <a:lnTo>
                    <a:pt x="164" y="136"/>
                  </a:lnTo>
                  <a:lnTo>
                    <a:pt x="164" y="132"/>
                  </a:lnTo>
                  <a:lnTo>
                    <a:pt x="166" y="130"/>
                  </a:lnTo>
                  <a:lnTo>
                    <a:pt x="170" y="129"/>
                  </a:lnTo>
                  <a:lnTo>
                    <a:pt x="174" y="127"/>
                  </a:lnTo>
                  <a:lnTo>
                    <a:pt x="176" y="127"/>
                  </a:lnTo>
                  <a:lnTo>
                    <a:pt x="187" y="126"/>
                  </a:lnTo>
                  <a:lnTo>
                    <a:pt x="194" y="125"/>
                  </a:lnTo>
                  <a:lnTo>
                    <a:pt x="198" y="121"/>
                  </a:lnTo>
                  <a:lnTo>
                    <a:pt x="204" y="119"/>
                  </a:lnTo>
                  <a:lnTo>
                    <a:pt x="205" y="114"/>
                  </a:lnTo>
                  <a:lnTo>
                    <a:pt x="205" y="111"/>
                  </a:lnTo>
                  <a:lnTo>
                    <a:pt x="217" y="111"/>
                  </a:lnTo>
                  <a:lnTo>
                    <a:pt x="224" y="113"/>
                  </a:lnTo>
                  <a:lnTo>
                    <a:pt x="227" y="108"/>
                  </a:lnTo>
                  <a:lnTo>
                    <a:pt x="226" y="107"/>
                  </a:lnTo>
                  <a:lnTo>
                    <a:pt x="227" y="106"/>
                  </a:lnTo>
                  <a:lnTo>
                    <a:pt x="233" y="105"/>
                  </a:lnTo>
                  <a:lnTo>
                    <a:pt x="239" y="100"/>
                  </a:lnTo>
                  <a:lnTo>
                    <a:pt x="242" y="102"/>
                  </a:lnTo>
                  <a:lnTo>
                    <a:pt x="246" y="102"/>
                  </a:lnTo>
                  <a:lnTo>
                    <a:pt x="247" y="103"/>
                  </a:lnTo>
                  <a:lnTo>
                    <a:pt x="248" y="107"/>
                  </a:lnTo>
                  <a:lnTo>
                    <a:pt x="251" y="108"/>
                  </a:lnTo>
                  <a:lnTo>
                    <a:pt x="251" y="106"/>
                  </a:lnTo>
                  <a:lnTo>
                    <a:pt x="253" y="103"/>
                  </a:lnTo>
                  <a:lnTo>
                    <a:pt x="228" y="85"/>
                  </a:lnTo>
                  <a:lnTo>
                    <a:pt x="211" y="72"/>
                  </a:lnTo>
                  <a:lnTo>
                    <a:pt x="208" y="65"/>
                  </a:lnTo>
                  <a:lnTo>
                    <a:pt x="204" y="49"/>
                  </a:lnTo>
                  <a:lnTo>
                    <a:pt x="203" y="35"/>
                  </a:lnTo>
                  <a:lnTo>
                    <a:pt x="193" y="23"/>
                  </a:lnTo>
                  <a:lnTo>
                    <a:pt x="192" y="20"/>
                  </a:lnTo>
                  <a:lnTo>
                    <a:pt x="187" y="18"/>
                  </a:lnTo>
                  <a:lnTo>
                    <a:pt x="184" y="0"/>
                  </a:lnTo>
                </a:path>
              </a:pathLst>
            </a:custGeom>
            <a:noFill/>
            <a:ln w="158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pl-PL"/>
            </a:p>
          </p:txBody>
        </p:sp>
        <p:sp>
          <p:nvSpPr>
            <p:cNvPr id="321" name="Freeform 116">
              <a:extLst>
                <a:ext uri="{FF2B5EF4-FFF2-40B4-BE49-F238E27FC236}">
                  <a16:creationId xmlns:a16="http://schemas.microsoft.com/office/drawing/2014/main" id="{8D6007B9-760E-C217-167E-2E094DC1A8B1}"/>
                </a:ext>
              </a:extLst>
            </p:cNvPr>
            <p:cNvSpPr>
              <a:spLocks/>
            </p:cNvSpPr>
            <p:nvPr/>
          </p:nvSpPr>
          <p:spPr bwMode="auto">
            <a:xfrm>
              <a:off x="2038" y="2936"/>
              <a:ext cx="666" cy="792"/>
            </a:xfrm>
            <a:custGeom>
              <a:avLst/>
              <a:gdLst>
                <a:gd name="T0" fmla="*/ 1 w 1332"/>
                <a:gd name="T1" fmla="*/ 1 h 1584"/>
                <a:gd name="T2" fmla="*/ 1 w 1332"/>
                <a:gd name="T3" fmla="*/ 1 h 1584"/>
                <a:gd name="T4" fmla="*/ 1 w 1332"/>
                <a:gd name="T5" fmla="*/ 1 h 1584"/>
                <a:gd name="T6" fmla="*/ 1 w 1332"/>
                <a:gd name="T7" fmla="*/ 1 h 1584"/>
                <a:gd name="T8" fmla="*/ 1 w 1332"/>
                <a:gd name="T9" fmla="*/ 1 h 1584"/>
                <a:gd name="T10" fmla="*/ 1 w 1332"/>
                <a:gd name="T11" fmla="*/ 1 h 1584"/>
                <a:gd name="T12" fmla="*/ 1 w 1332"/>
                <a:gd name="T13" fmla="*/ 1 h 1584"/>
                <a:gd name="T14" fmla="*/ 1 w 1332"/>
                <a:gd name="T15" fmla="*/ 1 h 1584"/>
                <a:gd name="T16" fmla="*/ 1 w 1332"/>
                <a:gd name="T17" fmla="*/ 1 h 1584"/>
                <a:gd name="T18" fmla="*/ 1 w 1332"/>
                <a:gd name="T19" fmla="*/ 1 h 1584"/>
                <a:gd name="T20" fmla="*/ 1 w 1332"/>
                <a:gd name="T21" fmla="*/ 1 h 1584"/>
                <a:gd name="T22" fmla="*/ 1 w 1332"/>
                <a:gd name="T23" fmla="*/ 1 h 1584"/>
                <a:gd name="T24" fmla="*/ 1 w 1332"/>
                <a:gd name="T25" fmla="*/ 1 h 1584"/>
                <a:gd name="T26" fmla="*/ 1 w 1332"/>
                <a:gd name="T27" fmla="*/ 1 h 1584"/>
                <a:gd name="T28" fmla="*/ 1 w 1332"/>
                <a:gd name="T29" fmla="*/ 1 h 1584"/>
                <a:gd name="T30" fmla="*/ 1 w 1332"/>
                <a:gd name="T31" fmla="*/ 1 h 1584"/>
                <a:gd name="T32" fmla="*/ 1 w 1332"/>
                <a:gd name="T33" fmla="*/ 1 h 1584"/>
                <a:gd name="T34" fmla="*/ 1 w 1332"/>
                <a:gd name="T35" fmla="*/ 1 h 1584"/>
                <a:gd name="T36" fmla="*/ 1 w 1332"/>
                <a:gd name="T37" fmla="*/ 1 h 1584"/>
                <a:gd name="T38" fmla="*/ 1 w 1332"/>
                <a:gd name="T39" fmla="*/ 1 h 1584"/>
                <a:gd name="T40" fmla="*/ 1 w 1332"/>
                <a:gd name="T41" fmla="*/ 1 h 1584"/>
                <a:gd name="T42" fmla="*/ 1 w 1332"/>
                <a:gd name="T43" fmla="*/ 1 h 1584"/>
                <a:gd name="T44" fmla="*/ 1 w 1332"/>
                <a:gd name="T45" fmla="*/ 1 h 1584"/>
                <a:gd name="T46" fmla="*/ 1 w 1332"/>
                <a:gd name="T47" fmla="*/ 1 h 1584"/>
                <a:gd name="T48" fmla="*/ 1 w 1332"/>
                <a:gd name="T49" fmla="*/ 1 h 1584"/>
                <a:gd name="T50" fmla="*/ 1 w 1332"/>
                <a:gd name="T51" fmla="*/ 1 h 1584"/>
                <a:gd name="T52" fmla="*/ 1 w 1332"/>
                <a:gd name="T53" fmla="*/ 1 h 1584"/>
                <a:gd name="T54" fmla="*/ 1 w 1332"/>
                <a:gd name="T55" fmla="*/ 1 h 1584"/>
                <a:gd name="T56" fmla="*/ 1 w 1332"/>
                <a:gd name="T57" fmla="*/ 1 h 1584"/>
                <a:gd name="T58" fmla="*/ 1 w 1332"/>
                <a:gd name="T59" fmla="*/ 1 h 1584"/>
                <a:gd name="T60" fmla="*/ 1 w 1332"/>
                <a:gd name="T61" fmla="*/ 1 h 1584"/>
                <a:gd name="T62" fmla="*/ 1 w 1332"/>
                <a:gd name="T63" fmla="*/ 1 h 1584"/>
                <a:gd name="T64" fmla="*/ 1 w 1332"/>
                <a:gd name="T65" fmla="*/ 1 h 1584"/>
                <a:gd name="T66" fmla="*/ 1 w 1332"/>
                <a:gd name="T67" fmla="*/ 1 h 1584"/>
                <a:gd name="T68" fmla="*/ 1 w 1332"/>
                <a:gd name="T69" fmla="*/ 1 h 1584"/>
                <a:gd name="T70" fmla="*/ 1 w 1332"/>
                <a:gd name="T71" fmla="*/ 1 h 1584"/>
                <a:gd name="T72" fmla="*/ 1 w 1332"/>
                <a:gd name="T73" fmla="*/ 1 h 1584"/>
                <a:gd name="T74" fmla="*/ 1 w 1332"/>
                <a:gd name="T75" fmla="*/ 1 h 1584"/>
                <a:gd name="T76" fmla="*/ 1 w 1332"/>
                <a:gd name="T77" fmla="*/ 1 h 1584"/>
                <a:gd name="T78" fmla="*/ 1 w 1332"/>
                <a:gd name="T79" fmla="*/ 1 h 1584"/>
                <a:gd name="T80" fmla="*/ 1 w 1332"/>
                <a:gd name="T81" fmla="*/ 1 h 1584"/>
                <a:gd name="T82" fmla="*/ 1 w 1332"/>
                <a:gd name="T83" fmla="*/ 1 h 1584"/>
                <a:gd name="T84" fmla="*/ 1 w 1332"/>
                <a:gd name="T85" fmla="*/ 1 h 1584"/>
                <a:gd name="T86" fmla="*/ 1 w 1332"/>
                <a:gd name="T87" fmla="*/ 1 h 1584"/>
                <a:gd name="T88" fmla="*/ 1 w 1332"/>
                <a:gd name="T89" fmla="*/ 1 h 1584"/>
                <a:gd name="T90" fmla="*/ 1 w 1332"/>
                <a:gd name="T91" fmla="*/ 1 h 1584"/>
                <a:gd name="T92" fmla="*/ 1 w 1332"/>
                <a:gd name="T93" fmla="*/ 1 h 1584"/>
                <a:gd name="T94" fmla="*/ 1 w 1332"/>
                <a:gd name="T95" fmla="*/ 1 h 1584"/>
                <a:gd name="T96" fmla="*/ 1 w 1332"/>
                <a:gd name="T97" fmla="*/ 1 h 1584"/>
                <a:gd name="T98" fmla="*/ 1 w 1332"/>
                <a:gd name="T99" fmla="*/ 1 h 1584"/>
                <a:gd name="T100" fmla="*/ 1 w 1332"/>
                <a:gd name="T101" fmla="*/ 1 h 1584"/>
                <a:gd name="T102" fmla="*/ 1 w 1332"/>
                <a:gd name="T103" fmla="*/ 1 h 1584"/>
                <a:gd name="T104" fmla="*/ 1 w 1332"/>
                <a:gd name="T105" fmla="*/ 1 h 1584"/>
                <a:gd name="T106" fmla="*/ 1 w 1332"/>
                <a:gd name="T107" fmla="*/ 1 h 1584"/>
                <a:gd name="T108" fmla="*/ 1 w 1332"/>
                <a:gd name="T109" fmla="*/ 1 h 1584"/>
                <a:gd name="T110" fmla="*/ 1 w 1332"/>
                <a:gd name="T111" fmla="*/ 1 h 1584"/>
                <a:gd name="T112" fmla="*/ 1 w 1332"/>
                <a:gd name="T113" fmla="*/ 1 h 1584"/>
                <a:gd name="T114" fmla="*/ 1 w 1332"/>
                <a:gd name="T115" fmla="*/ 1 h 1584"/>
                <a:gd name="T116" fmla="*/ 1 w 1332"/>
                <a:gd name="T117" fmla="*/ 1 h 1584"/>
                <a:gd name="T118" fmla="*/ 1 w 1332"/>
                <a:gd name="T119" fmla="*/ 1 h 1584"/>
                <a:gd name="T120" fmla="*/ 1 w 1332"/>
                <a:gd name="T121" fmla="*/ 1 h 1584"/>
                <a:gd name="T122" fmla="*/ 1 w 1332"/>
                <a:gd name="T123" fmla="*/ 1 h 158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332"/>
                <a:gd name="T187" fmla="*/ 0 h 1584"/>
                <a:gd name="T188" fmla="*/ 1332 w 1332"/>
                <a:gd name="T189" fmla="*/ 1584 h 158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332" h="1584">
                  <a:moveTo>
                    <a:pt x="763" y="94"/>
                  </a:moveTo>
                  <a:lnTo>
                    <a:pt x="745" y="102"/>
                  </a:lnTo>
                  <a:lnTo>
                    <a:pt x="742" y="105"/>
                  </a:lnTo>
                  <a:lnTo>
                    <a:pt x="735" y="100"/>
                  </a:lnTo>
                  <a:lnTo>
                    <a:pt x="729" y="104"/>
                  </a:lnTo>
                  <a:lnTo>
                    <a:pt x="727" y="99"/>
                  </a:lnTo>
                  <a:lnTo>
                    <a:pt x="723" y="100"/>
                  </a:lnTo>
                  <a:lnTo>
                    <a:pt x="718" y="105"/>
                  </a:lnTo>
                  <a:lnTo>
                    <a:pt x="717" y="107"/>
                  </a:lnTo>
                  <a:lnTo>
                    <a:pt x="710" y="111"/>
                  </a:lnTo>
                  <a:lnTo>
                    <a:pt x="694" y="111"/>
                  </a:lnTo>
                  <a:lnTo>
                    <a:pt x="692" y="105"/>
                  </a:lnTo>
                  <a:lnTo>
                    <a:pt x="691" y="106"/>
                  </a:lnTo>
                  <a:lnTo>
                    <a:pt x="687" y="107"/>
                  </a:lnTo>
                  <a:lnTo>
                    <a:pt x="683" y="106"/>
                  </a:lnTo>
                  <a:lnTo>
                    <a:pt x="682" y="102"/>
                  </a:lnTo>
                  <a:lnTo>
                    <a:pt x="680" y="101"/>
                  </a:lnTo>
                  <a:lnTo>
                    <a:pt x="677" y="102"/>
                  </a:lnTo>
                  <a:lnTo>
                    <a:pt x="674" y="106"/>
                  </a:lnTo>
                  <a:lnTo>
                    <a:pt x="673" y="105"/>
                  </a:lnTo>
                  <a:lnTo>
                    <a:pt x="670" y="101"/>
                  </a:lnTo>
                  <a:lnTo>
                    <a:pt x="669" y="100"/>
                  </a:lnTo>
                  <a:lnTo>
                    <a:pt x="665" y="100"/>
                  </a:lnTo>
                  <a:lnTo>
                    <a:pt x="662" y="100"/>
                  </a:lnTo>
                  <a:lnTo>
                    <a:pt x="655" y="98"/>
                  </a:lnTo>
                  <a:lnTo>
                    <a:pt x="652" y="98"/>
                  </a:lnTo>
                  <a:lnTo>
                    <a:pt x="649" y="100"/>
                  </a:lnTo>
                  <a:lnTo>
                    <a:pt x="645" y="89"/>
                  </a:lnTo>
                  <a:lnTo>
                    <a:pt x="644" y="82"/>
                  </a:lnTo>
                  <a:lnTo>
                    <a:pt x="640" y="81"/>
                  </a:lnTo>
                  <a:lnTo>
                    <a:pt x="641" y="77"/>
                  </a:lnTo>
                  <a:lnTo>
                    <a:pt x="641" y="73"/>
                  </a:lnTo>
                  <a:lnTo>
                    <a:pt x="644" y="71"/>
                  </a:lnTo>
                  <a:lnTo>
                    <a:pt x="649" y="71"/>
                  </a:lnTo>
                  <a:lnTo>
                    <a:pt x="655" y="73"/>
                  </a:lnTo>
                  <a:lnTo>
                    <a:pt x="655" y="71"/>
                  </a:lnTo>
                  <a:lnTo>
                    <a:pt x="656" y="66"/>
                  </a:lnTo>
                  <a:lnTo>
                    <a:pt x="659" y="46"/>
                  </a:lnTo>
                  <a:lnTo>
                    <a:pt x="665" y="27"/>
                  </a:lnTo>
                  <a:lnTo>
                    <a:pt x="667" y="22"/>
                  </a:lnTo>
                  <a:lnTo>
                    <a:pt x="665" y="17"/>
                  </a:lnTo>
                  <a:lnTo>
                    <a:pt x="663" y="11"/>
                  </a:lnTo>
                  <a:lnTo>
                    <a:pt x="662" y="9"/>
                  </a:lnTo>
                  <a:lnTo>
                    <a:pt x="657" y="4"/>
                  </a:lnTo>
                  <a:lnTo>
                    <a:pt x="650" y="0"/>
                  </a:lnTo>
                  <a:lnTo>
                    <a:pt x="645" y="0"/>
                  </a:lnTo>
                  <a:lnTo>
                    <a:pt x="641" y="0"/>
                  </a:lnTo>
                  <a:lnTo>
                    <a:pt x="639" y="7"/>
                  </a:lnTo>
                  <a:lnTo>
                    <a:pt x="637" y="10"/>
                  </a:lnTo>
                  <a:lnTo>
                    <a:pt x="637" y="12"/>
                  </a:lnTo>
                  <a:lnTo>
                    <a:pt x="634" y="11"/>
                  </a:lnTo>
                  <a:lnTo>
                    <a:pt x="633" y="7"/>
                  </a:lnTo>
                  <a:lnTo>
                    <a:pt x="632" y="6"/>
                  </a:lnTo>
                  <a:lnTo>
                    <a:pt x="628" y="6"/>
                  </a:lnTo>
                  <a:lnTo>
                    <a:pt x="625" y="4"/>
                  </a:lnTo>
                  <a:lnTo>
                    <a:pt x="619" y="9"/>
                  </a:lnTo>
                  <a:lnTo>
                    <a:pt x="613" y="10"/>
                  </a:lnTo>
                  <a:lnTo>
                    <a:pt x="612" y="11"/>
                  </a:lnTo>
                  <a:lnTo>
                    <a:pt x="613" y="12"/>
                  </a:lnTo>
                  <a:lnTo>
                    <a:pt x="610" y="17"/>
                  </a:lnTo>
                  <a:lnTo>
                    <a:pt x="603" y="15"/>
                  </a:lnTo>
                  <a:lnTo>
                    <a:pt x="591" y="15"/>
                  </a:lnTo>
                  <a:lnTo>
                    <a:pt x="591" y="18"/>
                  </a:lnTo>
                  <a:lnTo>
                    <a:pt x="590" y="23"/>
                  </a:lnTo>
                  <a:lnTo>
                    <a:pt x="584" y="25"/>
                  </a:lnTo>
                  <a:lnTo>
                    <a:pt x="580" y="29"/>
                  </a:lnTo>
                  <a:lnTo>
                    <a:pt x="573" y="30"/>
                  </a:lnTo>
                  <a:lnTo>
                    <a:pt x="562" y="31"/>
                  </a:lnTo>
                  <a:lnTo>
                    <a:pt x="560" y="31"/>
                  </a:lnTo>
                  <a:lnTo>
                    <a:pt x="556" y="33"/>
                  </a:lnTo>
                  <a:lnTo>
                    <a:pt x="552" y="34"/>
                  </a:lnTo>
                  <a:lnTo>
                    <a:pt x="550" y="36"/>
                  </a:lnTo>
                  <a:lnTo>
                    <a:pt x="550" y="40"/>
                  </a:lnTo>
                  <a:lnTo>
                    <a:pt x="552" y="43"/>
                  </a:lnTo>
                  <a:lnTo>
                    <a:pt x="552" y="46"/>
                  </a:lnTo>
                  <a:lnTo>
                    <a:pt x="538" y="43"/>
                  </a:lnTo>
                  <a:lnTo>
                    <a:pt x="540" y="45"/>
                  </a:lnTo>
                  <a:lnTo>
                    <a:pt x="536" y="45"/>
                  </a:lnTo>
                  <a:lnTo>
                    <a:pt x="534" y="45"/>
                  </a:lnTo>
                  <a:lnTo>
                    <a:pt x="531" y="47"/>
                  </a:lnTo>
                  <a:lnTo>
                    <a:pt x="528" y="51"/>
                  </a:lnTo>
                  <a:lnTo>
                    <a:pt x="525" y="51"/>
                  </a:lnTo>
                  <a:lnTo>
                    <a:pt x="517" y="48"/>
                  </a:lnTo>
                  <a:lnTo>
                    <a:pt x="516" y="43"/>
                  </a:lnTo>
                  <a:lnTo>
                    <a:pt x="510" y="42"/>
                  </a:lnTo>
                  <a:lnTo>
                    <a:pt x="505" y="43"/>
                  </a:lnTo>
                  <a:lnTo>
                    <a:pt x="504" y="42"/>
                  </a:lnTo>
                  <a:lnTo>
                    <a:pt x="502" y="42"/>
                  </a:lnTo>
                  <a:lnTo>
                    <a:pt x="504" y="37"/>
                  </a:lnTo>
                  <a:lnTo>
                    <a:pt x="502" y="36"/>
                  </a:lnTo>
                  <a:lnTo>
                    <a:pt x="496" y="35"/>
                  </a:lnTo>
                  <a:lnTo>
                    <a:pt x="492" y="36"/>
                  </a:lnTo>
                  <a:lnTo>
                    <a:pt x="490" y="36"/>
                  </a:lnTo>
                  <a:lnTo>
                    <a:pt x="488" y="30"/>
                  </a:lnTo>
                  <a:lnTo>
                    <a:pt x="488" y="24"/>
                  </a:lnTo>
                  <a:lnTo>
                    <a:pt x="487" y="22"/>
                  </a:lnTo>
                  <a:lnTo>
                    <a:pt x="480" y="17"/>
                  </a:lnTo>
                  <a:lnTo>
                    <a:pt x="477" y="17"/>
                  </a:lnTo>
                  <a:lnTo>
                    <a:pt x="476" y="19"/>
                  </a:lnTo>
                  <a:lnTo>
                    <a:pt x="471" y="28"/>
                  </a:lnTo>
                  <a:lnTo>
                    <a:pt x="471" y="29"/>
                  </a:lnTo>
                  <a:lnTo>
                    <a:pt x="471" y="30"/>
                  </a:lnTo>
                  <a:lnTo>
                    <a:pt x="475" y="33"/>
                  </a:lnTo>
                  <a:lnTo>
                    <a:pt x="476" y="34"/>
                  </a:lnTo>
                  <a:lnTo>
                    <a:pt x="475" y="35"/>
                  </a:lnTo>
                  <a:lnTo>
                    <a:pt x="471" y="41"/>
                  </a:lnTo>
                  <a:lnTo>
                    <a:pt x="471" y="43"/>
                  </a:lnTo>
                  <a:lnTo>
                    <a:pt x="470" y="45"/>
                  </a:lnTo>
                  <a:lnTo>
                    <a:pt x="469" y="43"/>
                  </a:lnTo>
                  <a:lnTo>
                    <a:pt x="466" y="42"/>
                  </a:lnTo>
                  <a:lnTo>
                    <a:pt x="465" y="41"/>
                  </a:lnTo>
                  <a:lnTo>
                    <a:pt x="464" y="42"/>
                  </a:lnTo>
                  <a:lnTo>
                    <a:pt x="457" y="54"/>
                  </a:lnTo>
                  <a:lnTo>
                    <a:pt x="450" y="49"/>
                  </a:lnTo>
                  <a:lnTo>
                    <a:pt x="445" y="58"/>
                  </a:lnTo>
                  <a:lnTo>
                    <a:pt x="435" y="66"/>
                  </a:lnTo>
                  <a:lnTo>
                    <a:pt x="434" y="66"/>
                  </a:lnTo>
                  <a:lnTo>
                    <a:pt x="433" y="70"/>
                  </a:lnTo>
                  <a:lnTo>
                    <a:pt x="434" y="73"/>
                  </a:lnTo>
                  <a:lnTo>
                    <a:pt x="434" y="79"/>
                  </a:lnTo>
                  <a:lnTo>
                    <a:pt x="436" y="81"/>
                  </a:lnTo>
                  <a:lnTo>
                    <a:pt x="452" y="85"/>
                  </a:lnTo>
                  <a:lnTo>
                    <a:pt x="450" y="93"/>
                  </a:lnTo>
                  <a:lnTo>
                    <a:pt x="458" y="94"/>
                  </a:lnTo>
                  <a:lnTo>
                    <a:pt x="456" y="112"/>
                  </a:lnTo>
                  <a:lnTo>
                    <a:pt x="462" y="117"/>
                  </a:lnTo>
                  <a:lnTo>
                    <a:pt x="463" y="118"/>
                  </a:lnTo>
                  <a:lnTo>
                    <a:pt x="463" y="119"/>
                  </a:lnTo>
                  <a:lnTo>
                    <a:pt x="463" y="120"/>
                  </a:lnTo>
                  <a:lnTo>
                    <a:pt x="460" y="123"/>
                  </a:lnTo>
                  <a:lnTo>
                    <a:pt x="457" y="128"/>
                  </a:lnTo>
                  <a:lnTo>
                    <a:pt x="454" y="138"/>
                  </a:lnTo>
                  <a:lnTo>
                    <a:pt x="452" y="144"/>
                  </a:lnTo>
                  <a:lnTo>
                    <a:pt x="452" y="146"/>
                  </a:lnTo>
                  <a:lnTo>
                    <a:pt x="454" y="150"/>
                  </a:lnTo>
                  <a:lnTo>
                    <a:pt x="459" y="154"/>
                  </a:lnTo>
                  <a:lnTo>
                    <a:pt x="464" y="155"/>
                  </a:lnTo>
                  <a:lnTo>
                    <a:pt x="469" y="160"/>
                  </a:lnTo>
                  <a:lnTo>
                    <a:pt x="454" y="171"/>
                  </a:lnTo>
                  <a:lnTo>
                    <a:pt x="450" y="177"/>
                  </a:lnTo>
                  <a:lnTo>
                    <a:pt x="447" y="178"/>
                  </a:lnTo>
                  <a:lnTo>
                    <a:pt x="445" y="178"/>
                  </a:lnTo>
                  <a:lnTo>
                    <a:pt x="441" y="178"/>
                  </a:lnTo>
                  <a:lnTo>
                    <a:pt x="435" y="177"/>
                  </a:lnTo>
                  <a:lnTo>
                    <a:pt x="433" y="177"/>
                  </a:lnTo>
                  <a:lnTo>
                    <a:pt x="429" y="179"/>
                  </a:lnTo>
                  <a:lnTo>
                    <a:pt x="426" y="184"/>
                  </a:lnTo>
                  <a:lnTo>
                    <a:pt x="422" y="192"/>
                  </a:lnTo>
                  <a:lnTo>
                    <a:pt x="424" y="192"/>
                  </a:lnTo>
                  <a:lnTo>
                    <a:pt x="424" y="195"/>
                  </a:lnTo>
                  <a:lnTo>
                    <a:pt x="422" y="201"/>
                  </a:lnTo>
                  <a:lnTo>
                    <a:pt x="423" y="206"/>
                  </a:lnTo>
                  <a:lnTo>
                    <a:pt x="427" y="203"/>
                  </a:lnTo>
                  <a:lnTo>
                    <a:pt x="429" y="207"/>
                  </a:lnTo>
                  <a:lnTo>
                    <a:pt x="434" y="213"/>
                  </a:lnTo>
                  <a:lnTo>
                    <a:pt x="432" y="219"/>
                  </a:lnTo>
                  <a:lnTo>
                    <a:pt x="429" y="227"/>
                  </a:lnTo>
                  <a:lnTo>
                    <a:pt x="424" y="237"/>
                  </a:lnTo>
                  <a:lnTo>
                    <a:pt x="424" y="239"/>
                  </a:lnTo>
                  <a:lnTo>
                    <a:pt x="424" y="248"/>
                  </a:lnTo>
                  <a:lnTo>
                    <a:pt x="423" y="254"/>
                  </a:lnTo>
                  <a:lnTo>
                    <a:pt x="439" y="263"/>
                  </a:lnTo>
                  <a:lnTo>
                    <a:pt x="444" y="265"/>
                  </a:lnTo>
                  <a:lnTo>
                    <a:pt x="444" y="277"/>
                  </a:lnTo>
                  <a:lnTo>
                    <a:pt x="444" y="279"/>
                  </a:lnTo>
                  <a:lnTo>
                    <a:pt x="441" y="281"/>
                  </a:lnTo>
                  <a:lnTo>
                    <a:pt x="440" y="283"/>
                  </a:lnTo>
                  <a:lnTo>
                    <a:pt x="439" y="281"/>
                  </a:lnTo>
                  <a:lnTo>
                    <a:pt x="436" y="281"/>
                  </a:lnTo>
                  <a:lnTo>
                    <a:pt x="435" y="281"/>
                  </a:lnTo>
                  <a:lnTo>
                    <a:pt x="433" y="284"/>
                  </a:lnTo>
                  <a:lnTo>
                    <a:pt x="428" y="285"/>
                  </a:lnTo>
                  <a:lnTo>
                    <a:pt x="420" y="285"/>
                  </a:lnTo>
                  <a:lnTo>
                    <a:pt x="414" y="284"/>
                  </a:lnTo>
                  <a:lnTo>
                    <a:pt x="411" y="280"/>
                  </a:lnTo>
                  <a:lnTo>
                    <a:pt x="406" y="285"/>
                  </a:lnTo>
                  <a:lnTo>
                    <a:pt x="406" y="286"/>
                  </a:lnTo>
                  <a:lnTo>
                    <a:pt x="410" y="290"/>
                  </a:lnTo>
                  <a:lnTo>
                    <a:pt x="412" y="289"/>
                  </a:lnTo>
                  <a:lnTo>
                    <a:pt x="426" y="296"/>
                  </a:lnTo>
                  <a:lnTo>
                    <a:pt x="428" y="297"/>
                  </a:lnTo>
                  <a:lnTo>
                    <a:pt x="426" y="308"/>
                  </a:lnTo>
                  <a:lnTo>
                    <a:pt x="421" y="309"/>
                  </a:lnTo>
                  <a:lnTo>
                    <a:pt x="420" y="308"/>
                  </a:lnTo>
                  <a:lnTo>
                    <a:pt x="417" y="304"/>
                  </a:lnTo>
                  <a:lnTo>
                    <a:pt x="414" y="303"/>
                  </a:lnTo>
                  <a:lnTo>
                    <a:pt x="410" y="303"/>
                  </a:lnTo>
                  <a:lnTo>
                    <a:pt x="390" y="308"/>
                  </a:lnTo>
                  <a:lnTo>
                    <a:pt x="386" y="303"/>
                  </a:lnTo>
                  <a:lnTo>
                    <a:pt x="380" y="308"/>
                  </a:lnTo>
                  <a:lnTo>
                    <a:pt x="361" y="316"/>
                  </a:lnTo>
                  <a:lnTo>
                    <a:pt x="365" y="333"/>
                  </a:lnTo>
                  <a:lnTo>
                    <a:pt x="363" y="343"/>
                  </a:lnTo>
                  <a:lnTo>
                    <a:pt x="368" y="349"/>
                  </a:lnTo>
                  <a:lnTo>
                    <a:pt x="371" y="355"/>
                  </a:lnTo>
                  <a:lnTo>
                    <a:pt x="371" y="361"/>
                  </a:lnTo>
                  <a:lnTo>
                    <a:pt x="369" y="367"/>
                  </a:lnTo>
                  <a:lnTo>
                    <a:pt x="367" y="370"/>
                  </a:lnTo>
                  <a:lnTo>
                    <a:pt x="367" y="372"/>
                  </a:lnTo>
                  <a:lnTo>
                    <a:pt x="367" y="374"/>
                  </a:lnTo>
                  <a:lnTo>
                    <a:pt x="368" y="375"/>
                  </a:lnTo>
                  <a:lnTo>
                    <a:pt x="367" y="380"/>
                  </a:lnTo>
                  <a:lnTo>
                    <a:pt x="367" y="386"/>
                  </a:lnTo>
                  <a:lnTo>
                    <a:pt x="365" y="387"/>
                  </a:lnTo>
                  <a:lnTo>
                    <a:pt x="363" y="388"/>
                  </a:lnTo>
                  <a:lnTo>
                    <a:pt x="341" y="376"/>
                  </a:lnTo>
                  <a:lnTo>
                    <a:pt x="333" y="375"/>
                  </a:lnTo>
                  <a:lnTo>
                    <a:pt x="324" y="372"/>
                  </a:lnTo>
                  <a:lnTo>
                    <a:pt x="318" y="372"/>
                  </a:lnTo>
                  <a:lnTo>
                    <a:pt x="315" y="376"/>
                  </a:lnTo>
                  <a:lnTo>
                    <a:pt x="318" y="382"/>
                  </a:lnTo>
                  <a:lnTo>
                    <a:pt x="318" y="384"/>
                  </a:lnTo>
                  <a:lnTo>
                    <a:pt x="317" y="388"/>
                  </a:lnTo>
                  <a:lnTo>
                    <a:pt x="317" y="391"/>
                  </a:lnTo>
                  <a:lnTo>
                    <a:pt x="311" y="398"/>
                  </a:lnTo>
                  <a:lnTo>
                    <a:pt x="312" y="400"/>
                  </a:lnTo>
                  <a:lnTo>
                    <a:pt x="311" y="403"/>
                  </a:lnTo>
                  <a:lnTo>
                    <a:pt x="307" y="405"/>
                  </a:lnTo>
                  <a:lnTo>
                    <a:pt x="307" y="406"/>
                  </a:lnTo>
                  <a:lnTo>
                    <a:pt x="309" y="408"/>
                  </a:lnTo>
                  <a:lnTo>
                    <a:pt x="313" y="408"/>
                  </a:lnTo>
                  <a:lnTo>
                    <a:pt x="333" y="415"/>
                  </a:lnTo>
                  <a:lnTo>
                    <a:pt x="342" y="420"/>
                  </a:lnTo>
                  <a:lnTo>
                    <a:pt x="339" y="422"/>
                  </a:lnTo>
                  <a:lnTo>
                    <a:pt x="339" y="424"/>
                  </a:lnTo>
                  <a:lnTo>
                    <a:pt x="339" y="427"/>
                  </a:lnTo>
                  <a:lnTo>
                    <a:pt x="342" y="432"/>
                  </a:lnTo>
                  <a:lnTo>
                    <a:pt x="342" y="438"/>
                  </a:lnTo>
                  <a:lnTo>
                    <a:pt x="333" y="439"/>
                  </a:lnTo>
                  <a:lnTo>
                    <a:pt x="333" y="457"/>
                  </a:lnTo>
                  <a:lnTo>
                    <a:pt x="324" y="462"/>
                  </a:lnTo>
                  <a:lnTo>
                    <a:pt x="319" y="462"/>
                  </a:lnTo>
                  <a:lnTo>
                    <a:pt x="319" y="461"/>
                  </a:lnTo>
                  <a:lnTo>
                    <a:pt x="314" y="463"/>
                  </a:lnTo>
                  <a:lnTo>
                    <a:pt x="311" y="468"/>
                  </a:lnTo>
                  <a:lnTo>
                    <a:pt x="305" y="471"/>
                  </a:lnTo>
                  <a:lnTo>
                    <a:pt x="295" y="471"/>
                  </a:lnTo>
                  <a:lnTo>
                    <a:pt x="294" y="474"/>
                  </a:lnTo>
                  <a:lnTo>
                    <a:pt x="295" y="476"/>
                  </a:lnTo>
                  <a:lnTo>
                    <a:pt x="295" y="480"/>
                  </a:lnTo>
                  <a:lnTo>
                    <a:pt x="297" y="485"/>
                  </a:lnTo>
                  <a:lnTo>
                    <a:pt x="302" y="501"/>
                  </a:lnTo>
                  <a:lnTo>
                    <a:pt x="303" y="505"/>
                  </a:lnTo>
                  <a:lnTo>
                    <a:pt x="288" y="512"/>
                  </a:lnTo>
                  <a:lnTo>
                    <a:pt x="294" y="516"/>
                  </a:lnTo>
                  <a:lnTo>
                    <a:pt x="300" y="521"/>
                  </a:lnTo>
                  <a:lnTo>
                    <a:pt x="302" y="527"/>
                  </a:lnTo>
                  <a:lnTo>
                    <a:pt x="305" y="528"/>
                  </a:lnTo>
                  <a:lnTo>
                    <a:pt x="306" y="530"/>
                  </a:lnTo>
                  <a:lnTo>
                    <a:pt x="312" y="529"/>
                  </a:lnTo>
                  <a:lnTo>
                    <a:pt x="313" y="539"/>
                  </a:lnTo>
                  <a:lnTo>
                    <a:pt x="314" y="541"/>
                  </a:lnTo>
                  <a:lnTo>
                    <a:pt x="317" y="543"/>
                  </a:lnTo>
                  <a:lnTo>
                    <a:pt x="317" y="546"/>
                  </a:lnTo>
                  <a:lnTo>
                    <a:pt x="315" y="548"/>
                  </a:lnTo>
                  <a:lnTo>
                    <a:pt x="315" y="552"/>
                  </a:lnTo>
                  <a:lnTo>
                    <a:pt x="314" y="553"/>
                  </a:lnTo>
                  <a:lnTo>
                    <a:pt x="312" y="554"/>
                  </a:lnTo>
                  <a:lnTo>
                    <a:pt x="307" y="559"/>
                  </a:lnTo>
                  <a:lnTo>
                    <a:pt x="301" y="555"/>
                  </a:lnTo>
                  <a:lnTo>
                    <a:pt x="299" y="555"/>
                  </a:lnTo>
                  <a:lnTo>
                    <a:pt x="297" y="555"/>
                  </a:lnTo>
                  <a:lnTo>
                    <a:pt x="294" y="558"/>
                  </a:lnTo>
                  <a:lnTo>
                    <a:pt x="291" y="558"/>
                  </a:lnTo>
                  <a:lnTo>
                    <a:pt x="288" y="557"/>
                  </a:lnTo>
                  <a:lnTo>
                    <a:pt x="285" y="557"/>
                  </a:lnTo>
                  <a:lnTo>
                    <a:pt x="282" y="557"/>
                  </a:lnTo>
                  <a:lnTo>
                    <a:pt x="267" y="551"/>
                  </a:lnTo>
                  <a:lnTo>
                    <a:pt x="264" y="548"/>
                  </a:lnTo>
                  <a:lnTo>
                    <a:pt x="263" y="552"/>
                  </a:lnTo>
                  <a:lnTo>
                    <a:pt x="258" y="557"/>
                  </a:lnTo>
                  <a:lnTo>
                    <a:pt x="255" y="558"/>
                  </a:lnTo>
                  <a:lnTo>
                    <a:pt x="254" y="558"/>
                  </a:lnTo>
                  <a:lnTo>
                    <a:pt x="253" y="559"/>
                  </a:lnTo>
                  <a:lnTo>
                    <a:pt x="252" y="561"/>
                  </a:lnTo>
                  <a:lnTo>
                    <a:pt x="252" y="565"/>
                  </a:lnTo>
                  <a:lnTo>
                    <a:pt x="253" y="569"/>
                  </a:lnTo>
                  <a:lnTo>
                    <a:pt x="252" y="570"/>
                  </a:lnTo>
                  <a:lnTo>
                    <a:pt x="248" y="572"/>
                  </a:lnTo>
                  <a:lnTo>
                    <a:pt x="245" y="575"/>
                  </a:lnTo>
                  <a:lnTo>
                    <a:pt x="242" y="578"/>
                  </a:lnTo>
                  <a:lnTo>
                    <a:pt x="251" y="581"/>
                  </a:lnTo>
                  <a:lnTo>
                    <a:pt x="253" y="581"/>
                  </a:lnTo>
                  <a:lnTo>
                    <a:pt x="253" y="583"/>
                  </a:lnTo>
                  <a:lnTo>
                    <a:pt x="253" y="584"/>
                  </a:lnTo>
                  <a:lnTo>
                    <a:pt x="254" y="586"/>
                  </a:lnTo>
                  <a:lnTo>
                    <a:pt x="258" y="587"/>
                  </a:lnTo>
                  <a:lnTo>
                    <a:pt x="261" y="590"/>
                  </a:lnTo>
                  <a:lnTo>
                    <a:pt x="264" y="594"/>
                  </a:lnTo>
                  <a:lnTo>
                    <a:pt x="276" y="602"/>
                  </a:lnTo>
                  <a:lnTo>
                    <a:pt x="271" y="617"/>
                  </a:lnTo>
                  <a:lnTo>
                    <a:pt x="269" y="616"/>
                  </a:lnTo>
                  <a:lnTo>
                    <a:pt x="263" y="614"/>
                  </a:lnTo>
                  <a:lnTo>
                    <a:pt x="259" y="614"/>
                  </a:lnTo>
                  <a:lnTo>
                    <a:pt x="257" y="618"/>
                  </a:lnTo>
                  <a:lnTo>
                    <a:pt x="257" y="619"/>
                  </a:lnTo>
                  <a:lnTo>
                    <a:pt x="253" y="620"/>
                  </a:lnTo>
                  <a:lnTo>
                    <a:pt x="252" y="623"/>
                  </a:lnTo>
                  <a:lnTo>
                    <a:pt x="251" y="625"/>
                  </a:lnTo>
                  <a:lnTo>
                    <a:pt x="247" y="644"/>
                  </a:lnTo>
                  <a:lnTo>
                    <a:pt x="246" y="647"/>
                  </a:lnTo>
                  <a:lnTo>
                    <a:pt x="243" y="649"/>
                  </a:lnTo>
                  <a:lnTo>
                    <a:pt x="241" y="649"/>
                  </a:lnTo>
                  <a:lnTo>
                    <a:pt x="239" y="649"/>
                  </a:lnTo>
                  <a:lnTo>
                    <a:pt x="235" y="652"/>
                  </a:lnTo>
                  <a:lnTo>
                    <a:pt x="234" y="653"/>
                  </a:lnTo>
                  <a:lnTo>
                    <a:pt x="233" y="655"/>
                  </a:lnTo>
                  <a:lnTo>
                    <a:pt x="230" y="654"/>
                  </a:lnTo>
                  <a:lnTo>
                    <a:pt x="228" y="653"/>
                  </a:lnTo>
                  <a:lnTo>
                    <a:pt x="225" y="653"/>
                  </a:lnTo>
                  <a:lnTo>
                    <a:pt x="225" y="655"/>
                  </a:lnTo>
                  <a:lnTo>
                    <a:pt x="225" y="656"/>
                  </a:lnTo>
                  <a:lnTo>
                    <a:pt x="225" y="658"/>
                  </a:lnTo>
                  <a:lnTo>
                    <a:pt x="224" y="658"/>
                  </a:lnTo>
                  <a:lnTo>
                    <a:pt x="222" y="658"/>
                  </a:lnTo>
                  <a:lnTo>
                    <a:pt x="222" y="673"/>
                  </a:lnTo>
                  <a:lnTo>
                    <a:pt x="241" y="680"/>
                  </a:lnTo>
                  <a:lnTo>
                    <a:pt x="252" y="685"/>
                  </a:lnTo>
                  <a:lnTo>
                    <a:pt x="251" y="690"/>
                  </a:lnTo>
                  <a:lnTo>
                    <a:pt x="249" y="691"/>
                  </a:lnTo>
                  <a:lnTo>
                    <a:pt x="247" y="690"/>
                  </a:lnTo>
                  <a:lnTo>
                    <a:pt x="243" y="694"/>
                  </a:lnTo>
                  <a:lnTo>
                    <a:pt x="243" y="696"/>
                  </a:lnTo>
                  <a:lnTo>
                    <a:pt x="236" y="697"/>
                  </a:lnTo>
                  <a:lnTo>
                    <a:pt x="236" y="699"/>
                  </a:lnTo>
                  <a:lnTo>
                    <a:pt x="235" y="707"/>
                  </a:lnTo>
                  <a:lnTo>
                    <a:pt x="237" y="712"/>
                  </a:lnTo>
                  <a:lnTo>
                    <a:pt x="236" y="714"/>
                  </a:lnTo>
                  <a:lnTo>
                    <a:pt x="237" y="719"/>
                  </a:lnTo>
                  <a:lnTo>
                    <a:pt x="240" y="732"/>
                  </a:lnTo>
                  <a:lnTo>
                    <a:pt x="236" y="735"/>
                  </a:lnTo>
                  <a:lnTo>
                    <a:pt x="239" y="738"/>
                  </a:lnTo>
                  <a:lnTo>
                    <a:pt x="236" y="742"/>
                  </a:lnTo>
                  <a:lnTo>
                    <a:pt x="235" y="751"/>
                  </a:lnTo>
                  <a:lnTo>
                    <a:pt x="235" y="760"/>
                  </a:lnTo>
                  <a:lnTo>
                    <a:pt x="240" y="765"/>
                  </a:lnTo>
                  <a:lnTo>
                    <a:pt x="245" y="766"/>
                  </a:lnTo>
                  <a:lnTo>
                    <a:pt x="246" y="772"/>
                  </a:lnTo>
                  <a:lnTo>
                    <a:pt x="248" y="779"/>
                  </a:lnTo>
                  <a:lnTo>
                    <a:pt x="243" y="787"/>
                  </a:lnTo>
                  <a:lnTo>
                    <a:pt x="227" y="785"/>
                  </a:lnTo>
                  <a:lnTo>
                    <a:pt x="201" y="786"/>
                  </a:lnTo>
                  <a:lnTo>
                    <a:pt x="188" y="790"/>
                  </a:lnTo>
                  <a:lnTo>
                    <a:pt x="185" y="791"/>
                  </a:lnTo>
                  <a:lnTo>
                    <a:pt x="177" y="793"/>
                  </a:lnTo>
                  <a:lnTo>
                    <a:pt x="158" y="798"/>
                  </a:lnTo>
                  <a:lnTo>
                    <a:pt x="150" y="799"/>
                  </a:lnTo>
                  <a:lnTo>
                    <a:pt x="151" y="807"/>
                  </a:lnTo>
                  <a:lnTo>
                    <a:pt x="150" y="820"/>
                  </a:lnTo>
                  <a:lnTo>
                    <a:pt x="148" y="827"/>
                  </a:lnTo>
                  <a:lnTo>
                    <a:pt x="140" y="836"/>
                  </a:lnTo>
                  <a:lnTo>
                    <a:pt x="137" y="844"/>
                  </a:lnTo>
                  <a:lnTo>
                    <a:pt x="138" y="849"/>
                  </a:lnTo>
                  <a:lnTo>
                    <a:pt x="137" y="854"/>
                  </a:lnTo>
                  <a:lnTo>
                    <a:pt x="131" y="862"/>
                  </a:lnTo>
                  <a:lnTo>
                    <a:pt x="125" y="867"/>
                  </a:lnTo>
                  <a:lnTo>
                    <a:pt x="120" y="870"/>
                  </a:lnTo>
                  <a:lnTo>
                    <a:pt x="114" y="885"/>
                  </a:lnTo>
                  <a:lnTo>
                    <a:pt x="112" y="888"/>
                  </a:lnTo>
                  <a:lnTo>
                    <a:pt x="112" y="899"/>
                  </a:lnTo>
                  <a:lnTo>
                    <a:pt x="116" y="908"/>
                  </a:lnTo>
                  <a:lnTo>
                    <a:pt x="119" y="914"/>
                  </a:lnTo>
                  <a:lnTo>
                    <a:pt x="120" y="918"/>
                  </a:lnTo>
                  <a:lnTo>
                    <a:pt x="124" y="923"/>
                  </a:lnTo>
                  <a:lnTo>
                    <a:pt x="119" y="927"/>
                  </a:lnTo>
                  <a:lnTo>
                    <a:pt x="112" y="938"/>
                  </a:lnTo>
                  <a:lnTo>
                    <a:pt x="112" y="939"/>
                  </a:lnTo>
                  <a:lnTo>
                    <a:pt x="112" y="941"/>
                  </a:lnTo>
                  <a:lnTo>
                    <a:pt x="116" y="950"/>
                  </a:lnTo>
                  <a:lnTo>
                    <a:pt x="113" y="958"/>
                  </a:lnTo>
                  <a:lnTo>
                    <a:pt x="116" y="958"/>
                  </a:lnTo>
                  <a:lnTo>
                    <a:pt x="116" y="974"/>
                  </a:lnTo>
                  <a:lnTo>
                    <a:pt x="112" y="975"/>
                  </a:lnTo>
                  <a:lnTo>
                    <a:pt x="110" y="976"/>
                  </a:lnTo>
                  <a:lnTo>
                    <a:pt x="109" y="977"/>
                  </a:lnTo>
                  <a:lnTo>
                    <a:pt x="109" y="982"/>
                  </a:lnTo>
                  <a:lnTo>
                    <a:pt x="106" y="987"/>
                  </a:lnTo>
                  <a:lnTo>
                    <a:pt x="103" y="989"/>
                  </a:lnTo>
                  <a:lnTo>
                    <a:pt x="100" y="989"/>
                  </a:lnTo>
                  <a:lnTo>
                    <a:pt x="92" y="988"/>
                  </a:lnTo>
                  <a:lnTo>
                    <a:pt x="84" y="988"/>
                  </a:lnTo>
                  <a:lnTo>
                    <a:pt x="82" y="988"/>
                  </a:lnTo>
                  <a:lnTo>
                    <a:pt x="65" y="976"/>
                  </a:lnTo>
                  <a:lnTo>
                    <a:pt x="61" y="983"/>
                  </a:lnTo>
                  <a:lnTo>
                    <a:pt x="60" y="985"/>
                  </a:lnTo>
                  <a:lnTo>
                    <a:pt x="58" y="985"/>
                  </a:lnTo>
                  <a:lnTo>
                    <a:pt x="54" y="981"/>
                  </a:lnTo>
                  <a:lnTo>
                    <a:pt x="49" y="979"/>
                  </a:lnTo>
                  <a:lnTo>
                    <a:pt x="48" y="977"/>
                  </a:lnTo>
                  <a:lnTo>
                    <a:pt x="50" y="971"/>
                  </a:lnTo>
                  <a:lnTo>
                    <a:pt x="50" y="968"/>
                  </a:lnTo>
                  <a:lnTo>
                    <a:pt x="44" y="963"/>
                  </a:lnTo>
                  <a:lnTo>
                    <a:pt x="42" y="969"/>
                  </a:lnTo>
                  <a:lnTo>
                    <a:pt x="40" y="965"/>
                  </a:lnTo>
                  <a:lnTo>
                    <a:pt x="34" y="964"/>
                  </a:lnTo>
                  <a:lnTo>
                    <a:pt x="30" y="970"/>
                  </a:lnTo>
                  <a:lnTo>
                    <a:pt x="25" y="976"/>
                  </a:lnTo>
                  <a:lnTo>
                    <a:pt x="24" y="982"/>
                  </a:lnTo>
                  <a:lnTo>
                    <a:pt x="24" y="987"/>
                  </a:lnTo>
                  <a:lnTo>
                    <a:pt x="24" y="991"/>
                  </a:lnTo>
                  <a:lnTo>
                    <a:pt x="25" y="993"/>
                  </a:lnTo>
                  <a:lnTo>
                    <a:pt x="25" y="994"/>
                  </a:lnTo>
                  <a:lnTo>
                    <a:pt x="23" y="998"/>
                  </a:lnTo>
                  <a:lnTo>
                    <a:pt x="20" y="1000"/>
                  </a:lnTo>
                  <a:lnTo>
                    <a:pt x="12" y="1006"/>
                  </a:lnTo>
                  <a:lnTo>
                    <a:pt x="5" y="1013"/>
                  </a:lnTo>
                  <a:lnTo>
                    <a:pt x="2" y="1015"/>
                  </a:lnTo>
                  <a:lnTo>
                    <a:pt x="0" y="1018"/>
                  </a:lnTo>
                  <a:lnTo>
                    <a:pt x="0" y="1019"/>
                  </a:lnTo>
                  <a:lnTo>
                    <a:pt x="14" y="1028"/>
                  </a:lnTo>
                  <a:lnTo>
                    <a:pt x="19" y="1030"/>
                  </a:lnTo>
                  <a:lnTo>
                    <a:pt x="28" y="1033"/>
                  </a:lnTo>
                  <a:lnTo>
                    <a:pt x="31" y="1035"/>
                  </a:lnTo>
                  <a:lnTo>
                    <a:pt x="48" y="1047"/>
                  </a:lnTo>
                  <a:lnTo>
                    <a:pt x="53" y="1053"/>
                  </a:lnTo>
                  <a:lnTo>
                    <a:pt x="67" y="1045"/>
                  </a:lnTo>
                  <a:lnTo>
                    <a:pt x="70" y="1039"/>
                  </a:lnTo>
                  <a:lnTo>
                    <a:pt x="76" y="1045"/>
                  </a:lnTo>
                  <a:lnTo>
                    <a:pt x="82" y="1053"/>
                  </a:lnTo>
                  <a:lnTo>
                    <a:pt x="88" y="1046"/>
                  </a:lnTo>
                  <a:lnTo>
                    <a:pt x="100" y="1055"/>
                  </a:lnTo>
                  <a:lnTo>
                    <a:pt x="109" y="1063"/>
                  </a:lnTo>
                  <a:lnTo>
                    <a:pt x="118" y="1065"/>
                  </a:lnTo>
                  <a:lnTo>
                    <a:pt x="128" y="1068"/>
                  </a:lnTo>
                  <a:lnTo>
                    <a:pt x="160" y="1065"/>
                  </a:lnTo>
                  <a:lnTo>
                    <a:pt x="160" y="1081"/>
                  </a:lnTo>
                  <a:lnTo>
                    <a:pt x="168" y="1080"/>
                  </a:lnTo>
                  <a:lnTo>
                    <a:pt x="173" y="1081"/>
                  </a:lnTo>
                  <a:lnTo>
                    <a:pt x="176" y="1084"/>
                  </a:lnTo>
                  <a:lnTo>
                    <a:pt x="186" y="1093"/>
                  </a:lnTo>
                  <a:lnTo>
                    <a:pt x="192" y="1092"/>
                  </a:lnTo>
                  <a:lnTo>
                    <a:pt x="195" y="1093"/>
                  </a:lnTo>
                  <a:lnTo>
                    <a:pt x="199" y="1093"/>
                  </a:lnTo>
                  <a:lnTo>
                    <a:pt x="201" y="1090"/>
                  </a:lnTo>
                  <a:lnTo>
                    <a:pt x="213" y="1086"/>
                  </a:lnTo>
                  <a:lnTo>
                    <a:pt x="218" y="1082"/>
                  </a:lnTo>
                  <a:lnTo>
                    <a:pt x="234" y="1086"/>
                  </a:lnTo>
                  <a:lnTo>
                    <a:pt x="230" y="1096"/>
                  </a:lnTo>
                  <a:lnTo>
                    <a:pt x="230" y="1104"/>
                  </a:lnTo>
                  <a:lnTo>
                    <a:pt x="230" y="1110"/>
                  </a:lnTo>
                  <a:lnTo>
                    <a:pt x="239" y="1117"/>
                  </a:lnTo>
                  <a:lnTo>
                    <a:pt x="243" y="1123"/>
                  </a:lnTo>
                  <a:lnTo>
                    <a:pt x="253" y="1136"/>
                  </a:lnTo>
                  <a:lnTo>
                    <a:pt x="261" y="1141"/>
                  </a:lnTo>
                  <a:lnTo>
                    <a:pt x="269" y="1147"/>
                  </a:lnTo>
                  <a:lnTo>
                    <a:pt x="273" y="1153"/>
                  </a:lnTo>
                  <a:lnTo>
                    <a:pt x="289" y="1159"/>
                  </a:lnTo>
                  <a:lnTo>
                    <a:pt x="302" y="1168"/>
                  </a:lnTo>
                  <a:lnTo>
                    <a:pt x="306" y="1170"/>
                  </a:lnTo>
                  <a:lnTo>
                    <a:pt x="309" y="1170"/>
                  </a:lnTo>
                  <a:lnTo>
                    <a:pt x="318" y="1167"/>
                  </a:lnTo>
                  <a:lnTo>
                    <a:pt x="324" y="1165"/>
                  </a:lnTo>
                  <a:lnTo>
                    <a:pt x="333" y="1158"/>
                  </a:lnTo>
                  <a:lnTo>
                    <a:pt x="337" y="1156"/>
                  </a:lnTo>
                  <a:lnTo>
                    <a:pt x="351" y="1154"/>
                  </a:lnTo>
                  <a:lnTo>
                    <a:pt x="351" y="1160"/>
                  </a:lnTo>
                  <a:lnTo>
                    <a:pt x="345" y="1161"/>
                  </a:lnTo>
                  <a:lnTo>
                    <a:pt x="344" y="1173"/>
                  </a:lnTo>
                  <a:lnTo>
                    <a:pt x="354" y="1177"/>
                  </a:lnTo>
                  <a:lnTo>
                    <a:pt x="355" y="1178"/>
                  </a:lnTo>
                  <a:lnTo>
                    <a:pt x="356" y="1183"/>
                  </a:lnTo>
                  <a:lnTo>
                    <a:pt x="353" y="1191"/>
                  </a:lnTo>
                  <a:lnTo>
                    <a:pt x="351" y="1201"/>
                  </a:lnTo>
                  <a:lnTo>
                    <a:pt x="351" y="1206"/>
                  </a:lnTo>
                  <a:lnTo>
                    <a:pt x="347" y="1209"/>
                  </a:lnTo>
                  <a:lnTo>
                    <a:pt x="350" y="1215"/>
                  </a:lnTo>
                  <a:lnTo>
                    <a:pt x="353" y="1223"/>
                  </a:lnTo>
                  <a:lnTo>
                    <a:pt x="356" y="1232"/>
                  </a:lnTo>
                  <a:lnTo>
                    <a:pt x="365" y="1235"/>
                  </a:lnTo>
                  <a:lnTo>
                    <a:pt x="367" y="1232"/>
                  </a:lnTo>
                  <a:lnTo>
                    <a:pt x="366" y="1221"/>
                  </a:lnTo>
                  <a:lnTo>
                    <a:pt x="367" y="1218"/>
                  </a:lnTo>
                  <a:lnTo>
                    <a:pt x="368" y="1214"/>
                  </a:lnTo>
                  <a:lnTo>
                    <a:pt x="371" y="1212"/>
                  </a:lnTo>
                  <a:lnTo>
                    <a:pt x="385" y="1211"/>
                  </a:lnTo>
                  <a:lnTo>
                    <a:pt x="387" y="1211"/>
                  </a:lnTo>
                  <a:lnTo>
                    <a:pt x="391" y="1212"/>
                  </a:lnTo>
                  <a:lnTo>
                    <a:pt x="394" y="1214"/>
                  </a:lnTo>
                  <a:lnTo>
                    <a:pt x="400" y="1220"/>
                  </a:lnTo>
                  <a:lnTo>
                    <a:pt x="412" y="1217"/>
                  </a:lnTo>
                  <a:lnTo>
                    <a:pt x="417" y="1229"/>
                  </a:lnTo>
                  <a:lnTo>
                    <a:pt x="418" y="1232"/>
                  </a:lnTo>
                  <a:lnTo>
                    <a:pt x="418" y="1238"/>
                  </a:lnTo>
                  <a:lnTo>
                    <a:pt x="418" y="1242"/>
                  </a:lnTo>
                  <a:lnTo>
                    <a:pt x="420" y="1244"/>
                  </a:lnTo>
                  <a:lnTo>
                    <a:pt x="422" y="1247"/>
                  </a:lnTo>
                  <a:lnTo>
                    <a:pt x="426" y="1248"/>
                  </a:lnTo>
                  <a:lnTo>
                    <a:pt x="430" y="1248"/>
                  </a:lnTo>
                  <a:lnTo>
                    <a:pt x="434" y="1245"/>
                  </a:lnTo>
                  <a:lnTo>
                    <a:pt x="436" y="1243"/>
                  </a:lnTo>
                  <a:lnTo>
                    <a:pt x="439" y="1238"/>
                  </a:lnTo>
                  <a:lnTo>
                    <a:pt x="439" y="1233"/>
                  </a:lnTo>
                  <a:lnTo>
                    <a:pt x="439" y="1221"/>
                  </a:lnTo>
                  <a:lnTo>
                    <a:pt x="441" y="1221"/>
                  </a:lnTo>
                  <a:lnTo>
                    <a:pt x="444" y="1230"/>
                  </a:lnTo>
                  <a:lnTo>
                    <a:pt x="454" y="1223"/>
                  </a:lnTo>
                  <a:lnTo>
                    <a:pt x="465" y="1218"/>
                  </a:lnTo>
                  <a:lnTo>
                    <a:pt x="474" y="1215"/>
                  </a:lnTo>
                  <a:lnTo>
                    <a:pt x="483" y="1214"/>
                  </a:lnTo>
                  <a:lnTo>
                    <a:pt x="493" y="1214"/>
                  </a:lnTo>
                  <a:lnTo>
                    <a:pt x="522" y="1221"/>
                  </a:lnTo>
                  <a:lnTo>
                    <a:pt x="528" y="1215"/>
                  </a:lnTo>
                  <a:lnTo>
                    <a:pt x="538" y="1208"/>
                  </a:lnTo>
                  <a:lnTo>
                    <a:pt x="543" y="1205"/>
                  </a:lnTo>
                  <a:lnTo>
                    <a:pt x="547" y="1205"/>
                  </a:lnTo>
                  <a:lnTo>
                    <a:pt x="549" y="1208"/>
                  </a:lnTo>
                  <a:lnTo>
                    <a:pt x="553" y="1213"/>
                  </a:lnTo>
                  <a:lnTo>
                    <a:pt x="555" y="1219"/>
                  </a:lnTo>
                  <a:lnTo>
                    <a:pt x="558" y="1220"/>
                  </a:lnTo>
                  <a:lnTo>
                    <a:pt x="561" y="1221"/>
                  </a:lnTo>
                  <a:lnTo>
                    <a:pt x="567" y="1219"/>
                  </a:lnTo>
                  <a:lnTo>
                    <a:pt x="574" y="1215"/>
                  </a:lnTo>
                  <a:lnTo>
                    <a:pt x="589" y="1202"/>
                  </a:lnTo>
                  <a:lnTo>
                    <a:pt x="592" y="1195"/>
                  </a:lnTo>
                  <a:lnTo>
                    <a:pt x="597" y="1190"/>
                  </a:lnTo>
                  <a:lnTo>
                    <a:pt x="607" y="1184"/>
                  </a:lnTo>
                  <a:lnTo>
                    <a:pt x="619" y="1172"/>
                  </a:lnTo>
                  <a:lnTo>
                    <a:pt x="615" y="1136"/>
                  </a:lnTo>
                  <a:lnTo>
                    <a:pt x="641" y="1146"/>
                  </a:lnTo>
                  <a:lnTo>
                    <a:pt x="647" y="1162"/>
                  </a:lnTo>
                  <a:lnTo>
                    <a:pt x="661" y="1166"/>
                  </a:lnTo>
                  <a:lnTo>
                    <a:pt x="668" y="1168"/>
                  </a:lnTo>
                  <a:lnTo>
                    <a:pt x="657" y="1199"/>
                  </a:lnTo>
                  <a:lnTo>
                    <a:pt x="656" y="1201"/>
                  </a:lnTo>
                  <a:lnTo>
                    <a:pt x="650" y="1205"/>
                  </a:lnTo>
                  <a:lnTo>
                    <a:pt x="651" y="1229"/>
                  </a:lnTo>
                  <a:lnTo>
                    <a:pt x="653" y="1231"/>
                  </a:lnTo>
                  <a:lnTo>
                    <a:pt x="671" y="1244"/>
                  </a:lnTo>
                  <a:lnTo>
                    <a:pt x="685" y="1254"/>
                  </a:lnTo>
                  <a:lnTo>
                    <a:pt x="679" y="1266"/>
                  </a:lnTo>
                  <a:lnTo>
                    <a:pt x="679" y="1271"/>
                  </a:lnTo>
                  <a:lnTo>
                    <a:pt x="681" y="1277"/>
                  </a:lnTo>
                  <a:lnTo>
                    <a:pt x="680" y="1286"/>
                  </a:lnTo>
                  <a:lnTo>
                    <a:pt x="681" y="1290"/>
                  </a:lnTo>
                  <a:lnTo>
                    <a:pt x="667" y="1296"/>
                  </a:lnTo>
                  <a:lnTo>
                    <a:pt x="664" y="1297"/>
                  </a:lnTo>
                  <a:lnTo>
                    <a:pt x="655" y="1292"/>
                  </a:lnTo>
                  <a:lnTo>
                    <a:pt x="651" y="1292"/>
                  </a:lnTo>
                  <a:lnTo>
                    <a:pt x="649" y="1293"/>
                  </a:lnTo>
                  <a:lnTo>
                    <a:pt x="645" y="1298"/>
                  </a:lnTo>
                  <a:lnTo>
                    <a:pt x="644" y="1306"/>
                  </a:lnTo>
                  <a:lnTo>
                    <a:pt x="643" y="1318"/>
                  </a:lnTo>
                  <a:lnTo>
                    <a:pt x="643" y="1321"/>
                  </a:lnTo>
                  <a:lnTo>
                    <a:pt x="640" y="1324"/>
                  </a:lnTo>
                  <a:lnTo>
                    <a:pt x="627" y="1327"/>
                  </a:lnTo>
                  <a:lnTo>
                    <a:pt x="612" y="1334"/>
                  </a:lnTo>
                  <a:lnTo>
                    <a:pt x="596" y="1340"/>
                  </a:lnTo>
                  <a:lnTo>
                    <a:pt x="590" y="1340"/>
                  </a:lnTo>
                  <a:lnTo>
                    <a:pt x="585" y="1340"/>
                  </a:lnTo>
                  <a:lnTo>
                    <a:pt x="583" y="1342"/>
                  </a:lnTo>
                  <a:lnTo>
                    <a:pt x="580" y="1343"/>
                  </a:lnTo>
                  <a:lnTo>
                    <a:pt x="577" y="1348"/>
                  </a:lnTo>
                  <a:lnTo>
                    <a:pt x="564" y="1345"/>
                  </a:lnTo>
                  <a:lnTo>
                    <a:pt x="555" y="1361"/>
                  </a:lnTo>
                  <a:lnTo>
                    <a:pt x="562" y="1369"/>
                  </a:lnTo>
                  <a:lnTo>
                    <a:pt x="567" y="1375"/>
                  </a:lnTo>
                  <a:lnTo>
                    <a:pt x="570" y="1384"/>
                  </a:lnTo>
                  <a:lnTo>
                    <a:pt x="590" y="1396"/>
                  </a:lnTo>
                  <a:lnTo>
                    <a:pt x="594" y="1398"/>
                  </a:lnTo>
                  <a:lnTo>
                    <a:pt x="595" y="1398"/>
                  </a:lnTo>
                  <a:lnTo>
                    <a:pt x="596" y="1402"/>
                  </a:lnTo>
                  <a:lnTo>
                    <a:pt x="603" y="1421"/>
                  </a:lnTo>
                  <a:lnTo>
                    <a:pt x="606" y="1423"/>
                  </a:lnTo>
                  <a:lnTo>
                    <a:pt x="609" y="1423"/>
                  </a:lnTo>
                  <a:lnTo>
                    <a:pt x="612" y="1423"/>
                  </a:lnTo>
                  <a:lnTo>
                    <a:pt x="627" y="1432"/>
                  </a:lnTo>
                  <a:lnTo>
                    <a:pt x="629" y="1411"/>
                  </a:lnTo>
                  <a:lnTo>
                    <a:pt x="647" y="1414"/>
                  </a:lnTo>
                  <a:lnTo>
                    <a:pt x="668" y="1433"/>
                  </a:lnTo>
                  <a:lnTo>
                    <a:pt x="669" y="1435"/>
                  </a:lnTo>
                  <a:lnTo>
                    <a:pt x="670" y="1438"/>
                  </a:lnTo>
                  <a:lnTo>
                    <a:pt x="670" y="1444"/>
                  </a:lnTo>
                  <a:lnTo>
                    <a:pt x="673" y="1449"/>
                  </a:lnTo>
                  <a:lnTo>
                    <a:pt x="682" y="1458"/>
                  </a:lnTo>
                  <a:lnTo>
                    <a:pt x="685" y="1463"/>
                  </a:lnTo>
                  <a:lnTo>
                    <a:pt x="687" y="1470"/>
                  </a:lnTo>
                  <a:lnTo>
                    <a:pt x="689" y="1474"/>
                  </a:lnTo>
                  <a:lnTo>
                    <a:pt x="691" y="1477"/>
                  </a:lnTo>
                  <a:lnTo>
                    <a:pt x="692" y="1481"/>
                  </a:lnTo>
                  <a:lnTo>
                    <a:pt x="697" y="1485"/>
                  </a:lnTo>
                  <a:lnTo>
                    <a:pt x="698" y="1487"/>
                  </a:lnTo>
                  <a:lnTo>
                    <a:pt x="698" y="1488"/>
                  </a:lnTo>
                  <a:lnTo>
                    <a:pt x="697" y="1491"/>
                  </a:lnTo>
                  <a:lnTo>
                    <a:pt x="698" y="1492"/>
                  </a:lnTo>
                  <a:lnTo>
                    <a:pt x="704" y="1497"/>
                  </a:lnTo>
                  <a:lnTo>
                    <a:pt x="705" y="1504"/>
                  </a:lnTo>
                  <a:lnTo>
                    <a:pt x="707" y="1510"/>
                  </a:lnTo>
                  <a:lnTo>
                    <a:pt x="709" y="1512"/>
                  </a:lnTo>
                  <a:lnTo>
                    <a:pt x="712" y="1515"/>
                  </a:lnTo>
                  <a:lnTo>
                    <a:pt x="715" y="1518"/>
                  </a:lnTo>
                  <a:lnTo>
                    <a:pt x="715" y="1527"/>
                  </a:lnTo>
                  <a:lnTo>
                    <a:pt x="715" y="1531"/>
                  </a:lnTo>
                  <a:lnTo>
                    <a:pt x="740" y="1541"/>
                  </a:lnTo>
                  <a:lnTo>
                    <a:pt x="748" y="1542"/>
                  </a:lnTo>
                  <a:lnTo>
                    <a:pt x="753" y="1542"/>
                  </a:lnTo>
                  <a:lnTo>
                    <a:pt x="760" y="1552"/>
                  </a:lnTo>
                  <a:lnTo>
                    <a:pt x="758" y="1557"/>
                  </a:lnTo>
                  <a:lnTo>
                    <a:pt x="758" y="1564"/>
                  </a:lnTo>
                  <a:lnTo>
                    <a:pt x="761" y="1568"/>
                  </a:lnTo>
                  <a:lnTo>
                    <a:pt x="795" y="1584"/>
                  </a:lnTo>
                  <a:lnTo>
                    <a:pt x="809" y="1582"/>
                  </a:lnTo>
                  <a:lnTo>
                    <a:pt x="833" y="1576"/>
                  </a:lnTo>
                  <a:lnTo>
                    <a:pt x="847" y="1551"/>
                  </a:lnTo>
                  <a:lnTo>
                    <a:pt x="850" y="1546"/>
                  </a:lnTo>
                  <a:lnTo>
                    <a:pt x="852" y="1545"/>
                  </a:lnTo>
                  <a:lnTo>
                    <a:pt x="857" y="1542"/>
                  </a:lnTo>
                  <a:lnTo>
                    <a:pt x="860" y="1540"/>
                  </a:lnTo>
                  <a:lnTo>
                    <a:pt x="861" y="1537"/>
                  </a:lnTo>
                  <a:lnTo>
                    <a:pt x="863" y="1537"/>
                  </a:lnTo>
                  <a:lnTo>
                    <a:pt x="875" y="1542"/>
                  </a:lnTo>
                  <a:lnTo>
                    <a:pt x="880" y="1530"/>
                  </a:lnTo>
                  <a:lnTo>
                    <a:pt x="881" y="1528"/>
                  </a:lnTo>
                  <a:lnTo>
                    <a:pt x="885" y="1528"/>
                  </a:lnTo>
                  <a:lnTo>
                    <a:pt x="887" y="1528"/>
                  </a:lnTo>
                  <a:lnTo>
                    <a:pt x="892" y="1523"/>
                  </a:lnTo>
                  <a:lnTo>
                    <a:pt x="894" y="1533"/>
                  </a:lnTo>
                  <a:lnTo>
                    <a:pt x="909" y="1533"/>
                  </a:lnTo>
                  <a:lnTo>
                    <a:pt x="917" y="1530"/>
                  </a:lnTo>
                  <a:lnTo>
                    <a:pt x="923" y="1539"/>
                  </a:lnTo>
                  <a:lnTo>
                    <a:pt x="924" y="1537"/>
                  </a:lnTo>
                  <a:lnTo>
                    <a:pt x="924" y="1534"/>
                  </a:lnTo>
                  <a:lnTo>
                    <a:pt x="921" y="1529"/>
                  </a:lnTo>
                  <a:lnTo>
                    <a:pt x="923" y="1522"/>
                  </a:lnTo>
                  <a:lnTo>
                    <a:pt x="922" y="1518"/>
                  </a:lnTo>
                  <a:lnTo>
                    <a:pt x="924" y="1506"/>
                  </a:lnTo>
                  <a:lnTo>
                    <a:pt x="922" y="1500"/>
                  </a:lnTo>
                  <a:lnTo>
                    <a:pt x="905" y="1495"/>
                  </a:lnTo>
                  <a:lnTo>
                    <a:pt x="899" y="1505"/>
                  </a:lnTo>
                  <a:lnTo>
                    <a:pt x="894" y="1506"/>
                  </a:lnTo>
                  <a:lnTo>
                    <a:pt x="888" y="1498"/>
                  </a:lnTo>
                  <a:lnTo>
                    <a:pt x="891" y="1491"/>
                  </a:lnTo>
                  <a:lnTo>
                    <a:pt x="888" y="1479"/>
                  </a:lnTo>
                  <a:lnTo>
                    <a:pt x="894" y="1474"/>
                  </a:lnTo>
                  <a:lnTo>
                    <a:pt x="899" y="1468"/>
                  </a:lnTo>
                  <a:lnTo>
                    <a:pt x="910" y="1458"/>
                  </a:lnTo>
                  <a:lnTo>
                    <a:pt x="926" y="1429"/>
                  </a:lnTo>
                  <a:lnTo>
                    <a:pt x="928" y="1414"/>
                  </a:lnTo>
                  <a:lnTo>
                    <a:pt x="932" y="1404"/>
                  </a:lnTo>
                  <a:lnTo>
                    <a:pt x="938" y="1400"/>
                  </a:lnTo>
                  <a:lnTo>
                    <a:pt x="928" y="1393"/>
                  </a:lnTo>
                  <a:lnTo>
                    <a:pt x="929" y="1388"/>
                  </a:lnTo>
                  <a:lnTo>
                    <a:pt x="934" y="1379"/>
                  </a:lnTo>
                  <a:lnTo>
                    <a:pt x="916" y="1366"/>
                  </a:lnTo>
                  <a:lnTo>
                    <a:pt x="917" y="1357"/>
                  </a:lnTo>
                  <a:lnTo>
                    <a:pt x="922" y="1350"/>
                  </a:lnTo>
                  <a:lnTo>
                    <a:pt x="926" y="1339"/>
                  </a:lnTo>
                  <a:lnTo>
                    <a:pt x="918" y="1334"/>
                  </a:lnTo>
                  <a:lnTo>
                    <a:pt x="920" y="1331"/>
                  </a:lnTo>
                  <a:lnTo>
                    <a:pt x="922" y="1328"/>
                  </a:lnTo>
                  <a:lnTo>
                    <a:pt x="922" y="1327"/>
                  </a:lnTo>
                  <a:lnTo>
                    <a:pt x="923" y="1327"/>
                  </a:lnTo>
                  <a:lnTo>
                    <a:pt x="922" y="1324"/>
                  </a:lnTo>
                  <a:lnTo>
                    <a:pt x="923" y="1322"/>
                  </a:lnTo>
                  <a:lnTo>
                    <a:pt x="920" y="1319"/>
                  </a:lnTo>
                  <a:lnTo>
                    <a:pt x="922" y="1315"/>
                  </a:lnTo>
                  <a:lnTo>
                    <a:pt x="924" y="1320"/>
                  </a:lnTo>
                  <a:lnTo>
                    <a:pt x="927" y="1318"/>
                  </a:lnTo>
                  <a:lnTo>
                    <a:pt x="929" y="1320"/>
                  </a:lnTo>
                  <a:lnTo>
                    <a:pt x="935" y="1316"/>
                  </a:lnTo>
                  <a:lnTo>
                    <a:pt x="947" y="1313"/>
                  </a:lnTo>
                  <a:lnTo>
                    <a:pt x="952" y="1304"/>
                  </a:lnTo>
                  <a:lnTo>
                    <a:pt x="953" y="1307"/>
                  </a:lnTo>
                  <a:lnTo>
                    <a:pt x="954" y="1316"/>
                  </a:lnTo>
                  <a:lnTo>
                    <a:pt x="962" y="1321"/>
                  </a:lnTo>
                  <a:lnTo>
                    <a:pt x="969" y="1310"/>
                  </a:lnTo>
                  <a:lnTo>
                    <a:pt x="969" y="1308"/>
                  </a:lnTo>
                  <a:lnTo>
                    <a:pt x="966" y="1304"/>
                  </a:lnTo>
                  <a:lnTo>
                    <a:pt x="968" y="1302"/>
                  </a:lnTo>
                  <a:lnTo>
                    <a:pt x="971" y="1306"/>
                  </a:lnTo>
                  <a:lnTo>
                    <a:pt x="978" y="1298"/>
                  </a:lnTo>
                  <a:lnTo>
                    <a:pt x="983" y="1308"/>
                  </a:lnTo>
                  <a:lnTo>
                    <a:pt x="992" y="1298"/>
                  </a:lnTo>
                  <a:lnTo>
                    <a:pt x="999" y="1292"/>
                  </a:lnTo>
                  <a:lnTo>
                    <a:pt x="1002" y="1291"/>
                  </a:lnTo>
                  <a:lnTo>
                    <a:pt x="1016" y="1299"/>
                  </a:lnTo>
                  <a:lnTo>
                    <a:pt x="1017" y="1299"/>
                  </a:lnTo>
                  <a:lnTo>
                    <a:pt x="1017" y="1293"/>
                  </a:lnTo>
                  <a:lnTo>
                    <a:pt x="1035" y="1287"/>
                  </a:lnTo>
                  <a:lnTo>
                    <a:pt x="1058" y="1281"/>
                  </a:lnTo>
                  <a:lnTo>
                    <a:pt x="1067" y="1281"/>
                  </a:lnTo>
                  <a:lnTo>
                    <a:pt x="1067" y="1279"/>
                  </a:lnTo>
                  <a:lnTo>
                    <a:pt x="1066" y="1277"/>
                  </a:lnTo>
                  <a:lnTo>
                    <a:pt x="1060" y="1278"/>
                  </a:lnTo>
                  <a:lnTo>
                    <a:pt x="1056" y="1274"/>
                  </a:lnTo>
                  <a:lnTo>
                    <a:pt x="1058" y="1260"/>
                  </a:lnTo>
                  <a:lnTo>
                    <a:pt x="1055" y="1256"/>
                  </a:lnTo>
                  <a:lnTo>
                    <a:pt x="1059" y="1254"/>
                  </a:lnTo>
                  <a:lnTo>
                    <a:pt x="1067" y="1249"/>
                  </a:lnTo>
                  <a:lnTo>
                    <a:pt x="1073" y="1243"/>
                  </a:lnTo>
                  <a:lnTo>
                    <a:pt x="1082" y="1248"/>
                  </a:lnTo>
                  <a:lnTo>
                    <a:pt x="1084" y="1241"/>
                  </a:lnTo>
                  <a:lnTo>
                    <a:pt x="1089" y="1237"/>
                  </a:lnTo>
                  <a:lnTo>
                    <a:pt x="1113" y="1226"/>
                  </a:lnTo>
                  <a:lnTo>
                    <a:pt x="1113" y="1218"/>
                  </a:lnTo>
                  <a:lnTo>
                    <a:pt x="1122" y="1215"/>
                  </a:lnTo>
                  <a:lnTo>
                    <a:pt x="1121" y="1209"/>
                  </a:lnTo>
                  <a:lnTo>
                    <a:pt x="1135" y="1203"/>
                  </a:lnTo>
                  <a:lnTo>
                    <a:pt x="1147" y="1201"/>
                  </a:lnTo>
                  <a:lnTo>
                    <a:pt x="1140" y="1191"/>
                  </a:lnTo>
                  <a:lnTo>
                    <a:pt x="1140" y="1188"/>
                  </a:lnTo>
                  <a:lnTo>
                    <a:pt x="1151" y="1193"/>
                  </a:lnTo>
                  <a:lnTo>
                    <a:pt x="1167" y="1195"/>
                  </a:lnTo>
                  <a:lnTo>
                    <a:pt x="1170" y="1194"/>
                  </a:lnTo>
                  <a:lnTo>
                    <a:pt x="1176" y="1195"/>
                  </a:lnTo>
                  <a:lnTo>
                    <a:pt x="1182" y="1191"/>
                  </a:lnTo>
                  <a:lnTo>
                    <a:pt x="1191" y="1196"/>
                  </a:lnTo>
                  <a:lnTo>
                    <a:pt x="1195" y="1199"/>
                  </a:lnTo>
                  <a:lnTo>
                    <a:pt x="1199" y="1199"/>
                  </a:lnTo>
                  <a:lnTo>
                    <a:pt x="1193" y="1183"/>
                  </a:lnTo>
                  <a:lnTo>
                    <a:pt x="1197" y="1182"/>
                  </a:lnTo>
                  <a:lnTo>
                    <a:pt x="1199" y="1178"/>
                  </a:lnTo>
                  <a:lnTo>
                    <a:pt x="1198" y="1174"/>
                  </a:lnTo>
                  <a:lnTo>
                    <a:pt x="1193" y="1167"/>
                  </a:lnTo>
                  <a:lnTo>
                    <a:pt x="1183" y="1162"/>
                  </a:lnTo>
                  <a:lnTo>
                    <a:pt x="1176" y="1162"/>
                  </a:lnTo>
                  <a:lnTo>
                    <a:pt x="1173" y="1164"/>
                  </a:lnTo>
                  <a:lnTo>
                    <a:pt x="1173" y="1162"/>
                  </a:lnTo>
                  <a:lnTo>
                    <a:pt x="1174" y="1159"/>
                  </a:lnTo>
                  <a:lnTo>
                    <a:pt x="1180" y="1144"/>
                  </a:lnTo>
                  <a:lnTo>
                    <a:pt x="1177" y="1137"/>
                  </a:lnTo>
                  <a:lnTo>
                    <a:pt x="1169" y="1126"/>
                  </a:lnTo>
                  <a:lnTo>
                    <a:pt x="1165" y="1118"/>
                  </a:lnTo>
                  <a:lnTo>
                    <a:pt x="1167" y="1114"/>
                  </a:lnTo>
                  <a:lnTo>
                    <a:pt x="1179" y="1108"/>
                  </a:lnTo>
                  <a:lnTo>
                    <a:pt x="1175" y="1102"/>
                  </a:lnTo>
                  <a:lnTo>
                    <a:pt x="1171" y="1104"/>
                  </a:lnTo>
                  <a:lnTo>
                    <a:pt x="1170" y="1094"/>
                  </a:lnTo>
                  <a:lnTo>
                    <a:pt x="1167" y="1087"/>
                  </a:lnTo>
                  <a:lnTo>
                    <a:pt x="1161" y="1080"/>
                  </a:lnTo>
                  <a:lnTo>
                    <a:pt x="1153" y="1078"/>
                  </a:lnTo>
                  <a:lnTo>
                    <a:pt x="1144" y="1071"/>
                  </a:lnTo>
                  <a:lnTo>
                    <a:pt x="1134" y="1064"/>
                  </a:lnTo>
                  <a:lnTo>
                    <a:pt x="1146" y="1055"/>
                  </a:lnTo>
                  <a:lnTo>
                    <a:pt x="1145" y="1040"/>
                  </a:lnTo>
                  <a:lnTo>
                    <a:pt x="1157" y="1042"/>
                  </a:lnTo>
                  <a:lnTo>
                    <a:pt x="1158" y="1034"/>
                  </a:lnTo>
                  <a:lnTo>
                    <a:pt x="1149" y="1033"/>
                  </a:lnTo>
                  <a:lnTo>
                    <a:pt x="1146" y="1030"/>
                  </a:lnTo>
                  <a:lnTo>
                    <a:pt x="1147" y="1025"/>
                  </a:lnTo>
                  <a:lnTo>
                    <a:pt x="1161" y="1019"/>
                  </a:lnTo>
                  <a:lnTo>
                    <a:pt x="1161" y="1015"/>
                  </a:lnTo>
                  <a:lnTo>
                    <a:pt x="1153" y="999"/>
                  </a:lnTo>
                  <a:lnTo>
                    <a:pt x="1145" y="991"/>
                  </a:lnTo>
                  <a:lnTo>
                    <a:pt x="1144" y="988"/>
                  </a:lnTo>
                  <a:lnTo>
                    <a:pt x="1133" y="981"/>
                  </a:lnTo>
                  <a:lnTo>
                    <a:pt x="1134" y="969"/>
                  </a:lnTo>
                  <a:lnTo>
                    <a:pt x="1140" y="970"/>
                  </a:lnTo>
                  <a:lnTo>
                    <a:pt x="1143" y="967"/>
                  </a:lnTo>
                  <a:lnTo>
                    <a:pt x="1147" y="963"/>
                  </a:lnTo>
                  <a:lnTo>
                    <a:pt x="1150" y="947"/>
                  </a:lnTo>
                  <a:lnTo>
                    <a:pt x="1147" y="939"/>
                  </a:lnTo>
                  <a:lnTo>
                    <a:pt x="1147" y="933"/>
                  </a:lnTo>
                  <a:lnTo>
                    <a:pt x="1146" y="930"/>
                  </a:lnTo>
                  <a:lnTo>
                    <a:pt x="1147" y="926"/>
                  </a:lnTo>
                  <a:lnTo>
                    <a:pt x="1144" y="920"/>
                  </a:lnTo>
                  <a:lnTo>
                    <a:pt x="1141" y="904"/>
                  </a:lnTo>
                  <a:lnTo>
                    <a:pt x="1139" y="893"/>
                  </a:lnTo>
                  <a:lnTo>
                    <a:pt x="1152" y="899"/>
                  </a:lnTo>
                  <a:lnTo>
                    <a:pt x="1156" y="897"/>
                  </a:lnTo>
                  <a:lnTo>
                    <a:pt x="1164" y="905"/>
                  </a:lnTo>
                  <a:lnTo>
                    <a:pt x="1174" y="903"/>
                  </a:lnTo>
                  <a:lnTo>
                    <a:pt x="1181" y="897"/>
                  </a:lnTo>
                  <a:lnTo>
                    <a:pt x="1199" y="902"/>
                  </a:lnTo>
                  <a:lnTo>
                    <a:pt x="1199" y="909"/>
                  </a:lnTo>
                  <a:lnTo>
                    <a:pt x="1197" y="910"/>
                  </a:lnTo>
                  <a:lnTo>
                    <a:pt x="1198" y="917"/>
                  </a:lnTo>
                  <a:lnTo>
                    <a:pt x="1207" y="917"/>
                  </a:lnTo>
                  <a:lnTo>
                    <a:pt x="1222" y="921"/>
                  </a:lnTo>
                  <a:lnTo>
                    <a:pt x="1219" y="905"/>
                  </a:lnTo>
                  <a:lnTo>
                    <a:pt x="1218" y="902"/>
                  </a:lnTo>
                  <a:lnTo>
                    <a:pt x="1215" y="902"/>
                  </a:lnTo>
                  <a:lnTo>
                    <a:pt x="1215" y="897"/>
                  </a:lnTo>
                  <a:lnTo>
                    <a:pt x="1210" y="890"/>
                  </a:lnTo>
                  <a:lnTo>
                    <a:pt x="1210" y="884"/>
                  </a:lnTo>
                  <a:lnTo>
                    <a:pt x="1205" y="884"/>
                  </a:lnTo>
                  <a:lnTo>
                    <a:pt x="1204" y="869"/>
                  </a:lnTo>
                  <a:lnTo>
                    <a:pt x="1189" y="870"/>
                  </a:lnTo>
                  <a:lnTo>
                    <a:pt x="1187" y="855"/>
                  </a:lnTo>
                  <a:lnTo>
                    <a:pt x="1183" y="844"/>
                  </a:lnTo>
                  <a:lnTo>
                    <a:pt x="1180" y="836"/>
                  </a:lnTo>
                  <a:lnTo>
                    <a:pt x="1175" y="828"/>
                  </a:lnTo>
                  <a:lnTo>
                    <a:pt x="1174" y="825"/>
                  </a:lnTo>
                  <a:lnTo>
                    <a:pt x="1180" y="808"/>
                  </a:lnTo>
                  <a:lnTo>
                    <a:pt x="1192" y="805"/>
                  </a:lnTo>
                  <a:lnTo>
                    <a:pt x="1211" y="798"/>
                  </a:lnTo>
                  <a:lnTo>
                    <a:pt x="1234" y="802"/>
                  </a:lnTo>
                  <a:lnTo>
                    <a:pt x="1257" y="808"/>
                  </a:lnTo>
                  <a:lnTo>
                    <a:pt x="1272" y="810"/>
                  </a:lnTo>
                  <a:lnTo>
                    <a:pt x="1281" y="802"/>
                  </a:lnTo>
                  <a:lnTo>
                    <a:pt x="1289" y="797"/>
                  </a:lnTo>
                  <a:lnTo>
                    <a:pt x="1306" y="802"/>
                  </a:lnTo>
                  <a:lnTo>
                    <a:pt x="1309" y="792"/>
                  </a:lnTo>
                  <a:lnTo>
                    <a:pt x="1312" y="768"/>
                  </a:lnTo>
                  <a:lnTo>
                    <a:pt x="1301" y="771"/>
                  </a:lnTo>
                  <a:lnTo>
                    <a:pt x="1302" y="762"/>
                  </a:lnTo>
                  <a:lnTo>
                    <a:pt x="1299" y="762"/>
                  </a:lnTo>
                  <a:lnTo>
                    <a:pt x="1296" y="759"/>
                  </a:lnTo>
                  <a:lnTo>
                    <a:pt x="1301" y="725"/>
                  </a:lnTo>
                  <a:lnTo>
                    <a:pt x="1290" y="724"/>
                  </a:lnTo>
                  <a:lnTo>
                    <a:pt x="1289" y="713"/>
                  </a:lnTo>
                  <a:lnTo>
                    <a:pt x="1233" y="701"/>
                  </a:lnTo>
                  <a:lnTo>
                    <a:pt x="1233" y="690"/>
                  </a:lnTo>
                  <a:lnTo>
                    <a:pt x="1228" y="688"/>
                  </a:lnTo>
                  <a:lnTo>
                    <a:pt x="1224" y="684"/>
                  </a:lnTo>
                  <a:lnTo>
                    <a:pt x="1224" y="680"/>
                  </a:lnTo>
                  <a:lnTo>
                    <a:pt x="1225" y="666"/>
                  </a:lnTo>
                  <a:lnTo>
                    <a:pt x="1224" y="661"/>
                  </a:lnTo>
                  <a:lnTo>
                    <a:pt x="1222" y="659"/>
                  </a:lnTo>
                  <a:lnTo>
                    <a:pt x="1212" y="654"/>
                  </a:lnTo>
                  <a:lnTo>
                    <a:pt x="1211" y="644"/>
                  </a:lnTo>
                  <a:lnTo>
                    <a:pt x="1205" y="638"/>
                  </a:lnTo>
                  <a:lnTo>
                    <a:pt x="1204" y="632"/>
                  </a:lnTo>
                  <a:lnTo>
                    <a:pt x="1204" y="628"/>
                  </a:lnTo>
                  <a:lnTo>
                    <a:pt x="1210" y="623"/>
                  </a:lnTo>
                  <a:lnTo>
                    <a:pt x="1210" y="620"/>
                  </a:lnTo>
                  <a:lnTo>
                    <a:pt x="1205" y="618"/>
                  </a:lnTo>
                  <a:lnTo>
                    <a:pt x="1200" y="616"/>
                  </a:lnTo>
                  <a:lnTo>
                    <a:pt x="1198" y="612"/>
                  </a:lnTo>
                  <a:lnTo>
                    <a:pt x="1198" y="608"/>
                  </a:lnTo>
                  <a:lnTo>
                    <a:pt x="1200" y="602"/>
                  </a:lnTo>
                  <a:lnTo>
                    <a:pt x="1210" y="596"/>
                  </a:lnTo>
                  <a:lnTo>
                    <a:pt x="1213" y="593"/>
                  </a:lnTo>
                  <a:lnTo>
                    <a:pt x="1216" y="582"/>
                  </a:lnTo>
                  <a:lnTo>
                    <a:pt x="1218" y="574"/>
                  </a:lnTo>
                  <a:lnTo>
                    <a:pt x="1222" y="571"/>
                  </a:lnTo>
                  <a:lnTo>
                    <a:pt x="1234" y="570"/>
                  </a:lnTo>
                  <a:lnTo>
                    <a:pt x="1241" y="564"/>
                  </a:lnTo>
                  <a:lnTo>
                    <a:pt x="1248" y="565"/>
                  </a:lnTo>
                  <a:lnTo>
                    <a:pt x="1252" y="563"/>
                  </a:lnTo>
                  <a:lnTo>
                    <a:pt x="1249" y="558"/>
                  </a:lnTo>
                  <a:lnTo>
                    <a:pt x="1249" y="552"/>
                  </a:lnTo>
                  <a:lnTo>
                    <a:pt x="1252" y="545"/>
                  </a:lnTo>
                  <a:lnTo>
                    <a:pt x="1257" y="543"/>
                  </a:lnTo>
                  <a:lnTo>
                    <a:pt x="1265" y="542"/>
                  </a:lnTo>
                  <a:lnTo>
                    <a:pt x="1269" y="540"/>
                  </a:lnTo>
                  <a:lnTo>
                    <a:pt x="1269" y="537"/>
                  </a:lnTo>
                  <a:lnTo>
                    <a:pt x="1266" y="535"/>
                  </a:lnTo>
                  <a:lnTo>
                    <a:pt x="1258" y="531"/>
                  </a:lnTo>
                  <a:lnTo>
                    <a:pt x="1246" y="525"/>
                  </a:lnTo>
                  <a:lnTo>
                    <a:pt x="1241" y="513"/>
                  </a:lnTo>
                  <a:lnTo>
                    <a:pt x="1233" y="507"/>
                  </a:lnTo>
                  <a:lnTo>
                    <a:pt x="1224" y="507"/>
                  </a:lnTo>
                  <a:lnTo>
                    <a:pt x="1225" y="499"/>
                  </a:lnTo>
                  <a:lnTo>
                    <a:pt x="1222" y="494"/>
                  </a:lnTo>
                  <a:lnTo>
                    <a:pt x="1222" y="491"/>
                  </a:lnTo>
                  <a:lnTo>
                    <a:pt x="1224" y="487"/>
                  </a:lnTo>
                  <a:lnTo>
                    <a:pt x="1224" y="483"/>
                  </a:lnTo>
                  <a:lnTo>
                    <a:pt x="1223" y="483"/>
                  </a:lnTo>
                  <a:lnTo>
                    <a:pt x="1211" y="480"/>
                  </a:lnTo>
                  <a:lnTo>
                    <a:pt x="1210" y="477"/>
                  </a:lnTo>
                  <a:lnTo>
                    <a:pt x="1216" y="473"/>
                  </a:lnTo>
                  <a:lnTo>
                    <a:pt x="1242" y="465"/>
                  </a:lnTo>
                  <a:lnTo>
                    <a:pt x="1246" y="463"/>
                  </a:lnTo>
                  <a:lnTo>
                    <a:pt x="1248" y="459"/>
                  </a:lnTo>
                  <a:lnTo>
                    <a:pt x="1246" y="438"/>
                  </a:lnTo>
                  <a:lnTo>
                    <a:pt x="1246" y="428"/>
                  </a:lnTo>
                  <a:lnTo>
                    <a:pt x="1248" y="423"/>
                  </a:lnTo>
                  <a:lnTo>
                    <a:pt x="1261" y="415"/>
                  </a:lnTo>
                  <a:lnTo>
                    <a:pt x="1273" y="405"/>
                  </a:lnTo>
                  <a:lnTo>
                    <a:pt x="1291" y="399"/>
                  </a:lnTo>
                  <a:lnTo>
                    <a:pt x="1294" y="384"/>
                  </a:lnTo>
                  <a:lnTo>
                    <a:pt x="1296" y="372"/>
                  </a:lnTo>
                  <a:lnTo>
                    <a:pt x="1297" y="352"/>
                  </a:lnTo>
                  <a:lnTo>
                    <a:pt x="1301" y="339"/>
                  </a:lnTo>
                  <a:lnTo>
                    <a:pt x="1307" y="327"/>
                  </a:lnTo>
                  <a:lnTo>
                    <a:pt x="1305" y="325"/>
                  </a:lnTo>
                  <a:lnTo>
                    <a:pt x="1305" y="317"/>
                  </a:lnTo>
                  <a:lnTo>
                    <a:pt x="1305" y="308"/>
                  </a:lnTo>
                  <a:lnTo>
                    <a:pt x="1302" y="301"/>
                  </a:lnTo>
                  <a:lnTo>
                    <a:pt x="1295" y="296"/>
                  </a:lnTo>
                  <a:lnTo>
                    <a:pt x="1281" y="275"/>
                  </a:lnTo>
                  <a:lnTo>
                    <a:pt x="1279" y="268"/>
                  </a:lnTo>
                  <a:lnTo>
                    <a:pt x="1279" y="263"/>
                  </a:lnTo>
                  <a:lnTo>
                    <a:pt x="1283" y="256"/>
                  </a:lnTo>
                  <a:lnTo>
                    <a:pt x="1301" y="247"/>
                  </a:lnTo>
                  <a:lnTo>
                    <a:pt x="1312" y="241"/>
                  </a:lnTo>
                  <a:lnTo>
                    <a:pt x="1311" y="227"/>
                  </a:lnTo>
                  <a:lnTo>
                    <a:pt x="1312" y="220"/>
                  </a:lnTo>
                  <a:lnTo>
                    <a:pt x="1311" y="214"/>
                  </a:lnTo>
                  <a:lnTo>
                    <a:pt x="1303" y="203"/>
                  </a:lnTo>
                  <a:lnTo>
                    <a:pt x="1302" y="198"/>
                  </a:lnTo>
                  <a:lnTo>
                    <a:pt x="1305" y="195"/>
                  </a:lnTo>
                  <a:lnTo>
                    <a:pt x="1309" y="192"/>
                  </a:lnTo>
                  <a:lnTo>
                    <a:pt x="1326" y="190"/>
                  </a:lnTo>
                  <a:lnTo>
                    <a:pt x="1332" y="184"/>
                  </a:lnTo>
                  <a:lnTo>
                    <a:pt x="1331" y="178"/>
                  </a:lnTo>
                  <a:lnTo>
                    <a:pt x="1320" y="156"/>
                  </a:lnTo>
                  <a:lnTo>
                    <a:pt x="1311" y="142"/>
                  </a:lnTo>
                  <a:lnTo>
                    <a:pt x="1301" y="135"/>
                  </a:lnTo>
                  <a:lnTo>
                    <a:pt x="1277" y="120"/>
                  </a:lnTo>
                  <a:lnTo>
                    <a:pt x="1267" y="108"/>
                  </a:lnTo>
                  <a:lnTo>
                    <a:pt x="1258" y="105"/>
                  </a:lnTo>
                  <a:lnTo>
                    <a:pt x="1258" y="100"/>
                  </a:lnTo>
                  <a:lnTo>
                    <a:pt x="1234" y="101"/>
                  </a:lnTo>
                  <a:lnTo>
                    <a:pt x="1235" y="95"/>
                  </a:lnTo>
                  <a:lnTo>
                    <a:pt x="1235" y="90"/>
                  </a:lnTo>
                  <a:lnTo>
                    <a:pt x="1229" y="83"/>
                  </a:lnTo>
                  <a:lnTo>
                    <a:pt x="1218" y="65"/>
                  </a:lnTo>
                  <a:lnTo>
                    <a:pt x="1219" y="64"/>
                  </a:lnTo>
                  <a:lnTo>
                    <a:pt x="1221" y="59"/>
                  </a:lnTo>
                  <a:lnTo>
                    <a:pt x="1219" y="52"/>
                  </a:lnTo>
                  <a:lnTo>
                    <a:pt x="1211" y="39"/>
                  </a:lnTo>
                  <a:lnTo>
                    <a:pt x="1210" y="35"/>
                  </a:lnTo>
                  <a:lnTo>
                    <a:pt x="1204" y="29"/>
                  </a:lnTo>
                  <a:lnTo>
                    <a:pt x="1200" y="28"/>
                  </a:lnTo>
                  <a:lnTo>
                    <a:pt x="1195" y="33"/>
                  </a:lnTo>
                  <a:lnTo>
                    <a:pt x="1183" y="33"/>
                  </a:lnTo>
                  <a:lnTo>
                    <a:pt x="1180" y="37"/>
                  </a:lnTo>
                  <a:lnTo>
                    <a:pt x="1182" y="57"/>
                  </a:lnTo>
                  <a:lnTo>
                    <a:pt x="1187" y="58"/>
                  </a:lnTo>
                  <a:lnTo>
                    <a:pt x="1183" y="69"/>
                  </a:lnTo>
                  <a:lnTo>
                    <a:pt x="1186" y="70"/>
                  </a:lnTo>
                  <a:lnTo>
                    <a:pt x="1176" y="79"/>
                  </a:lnTo>
                  <a:lnTo>
                    <a:pt x="1168" y="85"/>
                  </a:lnTo>
                  <a:lnTo>
                    <a:pt x="1164" y="98"/>
                  </a:lnTo>
                  <a:lnTo>
                    <a:pt x="1157" y="96"/>
                  </a:lnTo>
                  <a:lnTo>
                    <a:pt x="1158" y="89"/>
                  </a:lnTo>
                  <a:lnTo>
                    <a:pt x="1146" y="81"/>
                  </a:lnTo>
                  <a:lnTo>
                    <a:pt x="1145" y="71"/>
                  </a:lnTo>
                  <a:lnTo>
                    <a:pt x="1143" y="64"/>
                  </a:lnTo>
                  <a:lnTo>
                    <a:pt x="1140" y="60"/>
                  </a:lnTo>
                  <a:lnTo>
                    <a:pt x="1132" y="69"/>
                  </a:lnTo>
                  <a:lnTo>
                    <a:pt x="1123" y="67"/>
                  </a:lnTo>
                  <a:lnTo>
                    <a:pt x="1121" y="69"/>
                  </a:lnTo>
                  <a:lnTo>
                    <a:pt x="1115" y="66"/>
                  </a:lnTo>
                  <a:lnTo>
                    <a:pt x="1110" y="66"/>
                  </a:lnTo>
                  <a:lnTo>
                    <a:pt x="1109" y="61"/>
                  </a:lnTo>
                  <a:lnTo>
                    <a:pt x="1107" y="63"/>
                  </a:lnTo>
                  <a:lnTo>
                    <a:pt x="1104" y="55"/>
                  </a:lnTo>
                  <a:lnTo>
                    <a:pt x="1095" y="58"/>
                  </a:lnTo>
                  <a:lnTo>
                    <a:pt x="1093" y="57"/>
                  </a:lnTo>
                  <a:lnTo>
                    <a:pt x="1087" y="54"/>
                  </a:lnTo>
                  <a:lnTo>
                    <a:pt x="1084" y="57"/>
                  </a:lnTo>
                  <a:lnTo>
                    <a:pt x="1080" y="53"/>
                  </a:lnTo>
                  <a:lnTo>
                    <a:pt x="1078" y="55"/>
                  </a:lnTo>
                  <a:lnTo>
                    <a:pt x="1072" y="52"/>
                  </a:lnTo>
                  <a:lnTo>
                    <a:pt x="1071" y="49"/>
                  </a:lnTo>
                  <a:lnTo>
                    <a:pt x="1062" y="43"/>
                  </a:lnTo>
                  <a:lnTo>
                    <a:pt x="1060" y="47"/>
                  </a:lnTo>
                  <a:lnTo>
                    <a:pt x="1058" y="47"/>
                  </a:lnTo>
                  <a:lnTo>
                    <a:pt x="1056" y="45"/>
                  </a:lnTo>
                  <a:lnTo>
                    <a:pt x="1052" y="43"/>
                  </a:lnTo>
                  <a:lnTo>
                    <a:pt x="1037" y="42"/>
                  </a:lnTo>
                  <a:lnTo>
                    <a:pt x="1025" y="53"/>
                  </a:lnTo>
                  <a:lnTo>
                    <a:pt x="1016" y="51"/>
                  </a:lnTo>
                  <a:lnTo>
                    <a:pt x="1012" y="45"/>
                  </a:lnTo>
                  <a:lnTo>
                    <a:pt x="1005" y="37"/>
                  </a:lnTo>
                  <a:lnTo>
                    <a:pt x="1000" y="35"/>
                  </a:lnTo>
                  <a:lnTo>
                    <a:pt x="992" y="31"/>
                  </a:lnTo>
                  <a:lnTo>
                    <a:pt x="981" y="23"/>
                  </a:lnTo>
                  <a:lnTo>
                    <a:pt x="969" y="22"/>
                  </a:lnTo>
                  <a:lnTo>
                    <a:pt x="963" y="24"/>
                  </a:lnTo>
                  <a:lnTo>
                    <a:pt x="957" y="28"/>
                  </a:lnTo>
                  <a:lnTo>
                    <a:pt x="953" y="27"/>
                  </a:lnTo>
                  <a:lnTo>
                    <a:pt x="945" y="30"/>
                  </a:lnTo>
                  <a:lnTo>
                    <a:pt x="930" y="25"/>
                  </a:lnTo>
                  <a:lnTo>
                    <a:pt x="924" y="27"/>
                  </a:lnTo>
                  <a:lnTo>
                    <a:pt x="922" y="23"/>
                  </a:lnTo>
                  <a:lnTo>
                    <a:pt x="921" y="22"/>
                  </a:lnTo>
                  <a:lnTo>
                    <a:pt x="917" y="23"/>
                  </a:lnTo>
                  <a:lnTo>
                    <a:pt x="911" y="21"/>
                  </a:lnTo>
                  <a:lnTo>
                    <a:pt x="904" y="16"/>
                  </a:lnTo>
                  <a:lnTo>
                    <a:pt x="904" y="13"/>
                  </a:lnTo>
                  <a:lnTo>
                    <a:pt x="906" y="7"/>
                  </a:lnTo>
                  <a:lnTo>
                    <a:pt x="898" y="7"/>
                  </a:lnTo>
                  <a:lnTo>
                    <a:pt x="897" y="10"/>
                  </a:lnTo>
                  <a:lnTo>
                    <a:pt x="896" y="13"/>
                  </a:lnTo>
                  <a:lnTo>
                    <a:pt x="886" y="12"/>
                  </a:lnTo>
                  <a:lnTo>
                    <a:pt x="875" y="18"/>
                  </a:lnTo>
                  <a:lnTo>
                    <a:pt x="873" y="22"/>
                  </a:lnTo>
                  <a:lnTo>
                    <a:pt x="867" y="27"/>
                  </a:lnTo>
                  <a:lnTo>
                    <a:pt x="864" y="34"/>
                  </a:lnTo>
                  <a:lnTo>
                    <a:pt x="861" y="33"/>
                  </a:lnTo>
                  <a:lnTo>
                    <a:pt x="861" y="29"/>
                  </a:lnTo>
                  <a:lnTo>
                    <a:pt x="856" y="34"/>
                  </a:lnTo>
                  <a:lnTo>
                    <a:pt x="852" y="35"/>
                  </a:lnTo>
                  <a:lnTo>
                    <a:pt x="849" y="31"/>
                  </a:lnTo>
                  <a:lnTo>
                    <a:pt x="844" y="27"/>
                  </a:lnTo>
                  <a:lnTo>
                    <a:pt x="842" y="25"/>
                  </a:lnTo>
                  <a:lnTo>
                    <a:pt x="839" y="24"/>
                  </a:lnTo>
                  <a:lnTo>
                    <a:pt x="838" y="24"/>
                  </a:lnTo>
                  <a:lnTo>
                    <a:pt x="838" y="29"/>
                  </a:lnTo>
                  <a:lnTo>
                    <a:pt x="837" y="30"/>
                  </a:lnTo>
                  <a:lnTo>
                    <a:pt x="835" y="33"/>
                  </a:lnTo>
                  <a:lnTo>
                    <a:pt x="835" y="36"/>
                  </a:lnTo>
                  <a:lnTo>
                    <a:pt x="838" y="37"/>
                  </a:lnTo>
                  <a:lnTo>
                    <a:pt x="843" y="36"/>
                  </a:lnTo>
                  <a:lnTo>
                    <a:pt x="843" y="39"/>
                  </a:lnTo>
                  <a:lnTo>
                    <a:pt x="841" y="40"/>
                  </a:lnTo>
                  <a:lnTo>
                    <a:pt x="836" y="41"/>
                  </a:lnTo>
                  <a:lnTo>
                    <a:pt x="835" y="43"/>
                  </a:lnTo>
                  <a:lnTo>
                    <a:pt x="838" y="47"/>
                  </a:lnTo>
                  <a:lnTo>
                    <a:pt x="841" y="48"/>
                  </a:lnTo>
                  <a:lnTo>
                    <a:pt x="839" y="51"/>
                  </a:lnTo>
                  <a:lnTo>
                    <a:pt x="831" y="54"/>
                  </a:lnTo>
                  <a:lnTo>
                    <a:pt x="823" y="61"/>
                  </a:lnTo>
                  <a:lnTo>
                    <a:pt x="818" y="67"/>
                  </a:lnTo>
                  <a:lnTo>
                    <a:pt x="811" y="72"/>
                  </a:lnTo>
                  <a:lnTo>
                    <a:pt x="794" y="78"/>
                  </a:lnTo>
                  <a:lnTo>
                    <a:pt x="788" y="84"/>
                  </a:lnTo>
                  <a:lnTo>
                    <a:pt x="784" y="83"/>
                  </a:lnTo>
                  <a:lnTo>
                    <a:pt x="778" y="85"/>
                  </a:lnTo>
                  <a:lnTo>
                    <a:pt x="763" y="94"/>
                  </a:lnTo>
                  <a:close/>
                </a:path>
              </a:pathLst>
            </a:custGeom>
            <a:solidFill>
              <a:schemeClr val="accent2">
                <a:lumMod val="40000"/>
                <a:lumOff val="6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a:p>
          </p:txBody>
        </p:sp>
        <p:sp>
          <p:nvSpPr>
            <p:cNvPr id="322" name="Freeform 117">
              <a:extLst>
                <a:ext uri="{FF2B5EF4-FFF2-40B4-BE49-F238E27FC236}">
                  <a16:creationId xmlns:a16="http://schemas.microsoft.com/office/drawing/2014/main" id="{88C5600B-AF76-19B2-202D-3438E682E1F1}"/>
                </a:ext>
              </a:extLst>
            </p:cNvPr>
            <p:cNvSpPr>
              <a:spLocks/>
            </p:cNvSpPr>
            <p:nvPr/>
          </p:nvSpPr>
          <p:spPr bwMode="auto">
            <a:xfrm>
              <a:off x="2038" y="2939"/>
              <a:ext cx="666" cy="789"/>
            </a:xfrm>
            <a:custGeom>
              <a:avLst/>
              <a:gdLst>
                <a:gd name="T0" fmla="*/ 1 w 1332"/>
                <a:gd name="T1" fmla="*/ 1 h 1577"/>
                <a:gd name="T2" fmla="*/ 1 w 1332"/>
                <a:gd name="T3" fmla="*/ 1 h 1577"/>
                <a:gd name="T4" fmla="*/ 1 w 1332"/>
                <a:gd name="T5" fmla="*/ 1 h 1577"/>
                <a:gd name="T6" fmla="*/ 1 w 1332"/>
                <a:gd name="T7" fmla="*/ 1 h 1577"/>
                <a:gd name="T8" fmla="*/ 1 w 1332"/>
                <a:gd name="T9" fmla="*/ 1 h 1577"/>
                <a:gd name="T10" fmla="*/ 1 w 1332"/>
                <a:gd name="T11" fmla="*/ 1 h 1577"/>
                <a:gd name="T12" fmla="*/ 1 w 1332"/>
                <a:gd name="T13" fmla="*/ 1 h 1577"/>
                <a:gd name="T14" fmla="*/ 1 w 1332"/>
                <a:gd name="T15" fmla="*/ 1 h 1577"/>
                <a:gd name="T16" fmla="*/ 1 w 1332"/>
                <a:gd name="T17" fmla="*/ 1 h 1577"/>
                <a:gd name="T18" fmla="*/ 1 w 1332"/>
                <a:gd name="T19" fmla="*/ 1 h 1577"/>
                <a:gd name="T20" fmla="*/ 1 w 1332"/>
                <a:gd name="T21" fmla="*/ 1 h 1577"/>
                <a:gd name="T22" fmla="*/ 1 w 1332"/>
                <a:gd name="T23" fmla="*/ 1 h 1577"/>
                <a:gd name="T24" fmla="*/ 1 w 1332"/>
                <a:gd name="T25" fmla="*/ 1 h 1577"/>
                <a:gd name="T26" fmla="*/ 1 w 1332"/>
                <a:gd name="T27" fmla="*/ 1 h 1577"/>
                <a:gd name="T28" fmla="*/ 1 w 1332"/>
                <a:gd name="T29" fmla="*/ 1 h 1577"/>
                <a:gd name="T30" fmla="*/ 1 w 1332"/>
                <a:gd name="T31" fmla="*/ 1 h 1577"/>
                <a:gd name="T32" fmla="*/ 1 w 1332"/>
                <a:gd name="T33" fmla="*/ 1 h 1577"/>
                <a:gd name="T34" fmla="*/ 1 w 1332"/>
                <a:gd name="T35" fmla="*/ 1 h 1577"/>
                <a:gd name="T36" fmla="*/ 1 w 1332"/>
                <a:gd name="T37" fmla="*/ 1 h 1577"/>
                <a:gd name="T38" fmla="*/ 1 w 1332"/>
                <a:gd name="T39" fmla="*/ 1 h 1577"/>
                <a:gd name="T40" fmla="*/ 1 w 1332"/>
                <a:gd name="T41" fmla="*/ 1 h 1577"/>
                <a:gd name="T42" fmla="*/ 1 w 1332"/>
                <a:gd name="T43" fmla="*/ 1 h 1577"/>
                <a:gd name="T44" fmla="*/ 1 w 1332"/>
                <a:gd name="T45" fmla="*/ 1 h 1577"/>
                <a:gd name="T46" fmla="*/ 1 w 1332"/>
                <a:gd name="T47" fmla="*/ 1 h 1577"/>
                <a:gd name="T48" fmla="*/ 1 w 1332"/>
                <a:gd name="T49" fmla="*/ 1 h 1577"/>
                <a:gd name="T50" fmla="*/ 1 w 1332"/>
                <a:gd name="T51" fmla="*/ 1 h 1577"/>
                <a:gd name="T52" fmla="*/ 1 w 1332"/>
                <a:gd name="T53" fmla="*/ 1 h 1577"/>
                <a:gd name="T54" fmla="*/ 1 w 1332"/>
                <a:gd name="T55" fmla="*/ 1 h 1577"/>
                <a:gd name="T56" fmla="*/ 1 w 1332"/>
                <a:gd name="T57" fmla="*/ 1 h 1577"/>
                <a:gd name="T58" fmla="*/ 1 w 1332"/>
                <a:gd name="T59" fmla="*/ 1 h 1577"/>
                <a:gd name="T60" fmla="*/ 1 w 1332"/>
                <a:gd name="T61" fmla="*/ 1 h 1577"/>
                <a:gd name="T62" fmla="*/ 1 w 1332"/>
                <a:gd name="T63" fmla="*/ 1 h 1577"/>
                <a:gd name="T64" fmla="*/ 1 w 1332"/>
                <a:gd name="T65" fmla="*/ 1 h 1577"/>
                <a:gd name="T66" fmla="*/ 1 w 1332"/>
                <a:gd name="T67" fmla="*/ 1 h 1577"/>
                <a:gd name="T68" fmla="*/ 1 w 1332"/>
                <a:gd name="T69" fmla="*/ 1 h 1577"/>
                <a:gd name="T70" fmla="*/ 1 w 1332"/>
                <a:gd name="T71" fmla="*/ 1 h 1577"/>
                <a:gd name="T72" fmla="*/ 1 w 1332"/>
                <a:gd name="T73" fmla="*/ 1 h 1577"/>
                <a:gd name="T74" fmla="*/ 1 w 1332"/>
                <a:gd name="T75" fmla="*/ 1 h 1577"/>
                <a:gd name="T76" fmla="*/ 1 w 1332"/>
                <a:gd name="T77" fmla="*/ 1 h 1577"/>
                <a:gd name="T78" fmla="*/ 1 w 1332"/>
                <a:gd name="T79" fmla="*/ 1 h 1577"/>
                <a:gd name="T80" fmla="*/ 1 w 1332"/>
                <a:gd name="T81" fmla="*/ 1 h 1577"/>
                <a:gd name="T82" fmla="*/ 1 w 1332"/>
                <a:gd name="T83" fmla="*/ 1 h 1577"/>
                <a:gd name="T84" fmla="*/ 1 w 1332"/>
                <a:gd name="T85" fmla="*/ 1 h 1577"/>
                <a:gd name="T86" fmla="*/ 1 w 1332"/>
                <a:gd name="T87" fmla="*/ 1 h 1577"/>
                <a:gd name="T88" fmla="*/ 1 w 1332"/>
                <a:gd name="T89" fmla="*/ 1 h 1577"/>
                <a:gd name="T90" fmla="*/ 1 w 1332"/>
                <a:gd name="T91" fmla="*/ 1 h 1577"/>
                <a:gd name="T92" fmla="*/ 1 w 1332"/>
                <a:gd name="T93" fmla="*/ 1 h 1577"/>
                <a:gd name="T94" fmla="*/ 1 w 1332"/>
                <a:gd name="T95" fmla="*/ 1 h 1577"/>
                <a:gd name="T96" fmla="*/ 1 w 1332"/>
                <a:gd name="T97" fmla="*/ 1 h 1577"/>
                <a:gd name="T98" fmla="*/ 1 w 1332"/>
                <a:gd name="T99" fmla="*/ 1 h 1577"/>
                <a:gd name="T100" fmla="*/ 1 w 1332"/>
                <a:gd name="T101" fmla="*/ 1 h 1577"/>
                <a:gd name="T102" fmla="*/ 1 w 1332"/>
                <a:gd name="T103" fmla="*/ 1 h 1577"/>
                <a:gd name="T104" fmla="*/ 1 w 1332"/>
                <a:gd name="T105" fmla="*/ 1 h 1577"/>
                <a:gd name="T106" fmla="*/ 1 w 1332"/>
                <a:gd name="T107" fmla="*/ 1 h 1577"/>
                <a:gd name="T108" fmla="*/ 1 w 1332"/>
                <a:gd name="T109" fmla="*/ 1 h 1577"/>
                <a:gd name="T110" fmla="*/ 1 w 1332"/>
                <a:gd name="T111" fmla="*/ 0 h 1577"/>
                <a:gd name="T112" fmla="*/ 1 w 1332"/>
                <a:gd name="T113" fmla="*/ 1 h 1577"/>
                <a:gd name="T114" fmla="*/ 1 w 1332"/>
                <a:gd name="T115" fmla="*/ 1 h 1577"/>
                <a:gd name="T116" fmla="*/ 1 w 1332"/>
                <a:gd name="T117" fmla="*/ 1 h 1577"/>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332"/>
                <a:gd name="T178" fmla="*/ 0 h 1577"/>
                <a:gd name="T179" fmla="*/ 1332 w 1332"/>
                <a:gd name="T180" fmla="*/ 1577 h 1577"/>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332" h="1577">
                  <a:moveTo>
                    <a:pt x="12" y="999"/>
                  </a:moveTo>
                  <a:lnTo>
                    <a:pt x="5" y="1006"/>
                  </a:lnTo>
                  <a:lnTo>
                    <a:pt x="2" y="1008"/>
                  </a:lnTo>
                  <a:lnTo>
                    <a:pt x="0" y="1011"/>
                  </a:lnTo>
                  <a:lnTo>
                    <a:pt x="0" y="1012"/>
                  </a:lnTo>
                  <a:lnTo>
                    <a:pt x="14" y="1021"/>
                  </a:lnTo>
                  <a:lnTo>
                    <a:pt x="19" y="1023"/>
                  </a:lnTo>
                  <a:lnTo>
                    <a:pt x="28" y="1026"/>
                  </a:lnTo>
                  <a:lnTo>
                    <a:pt x="31" y="1028"/>
                  </a:lnTo>
                  <a:lnTo>
                    <a:pt x="48" y="1040"/>
                  </a:lnTo>
                  <a:lnTo>
                    <a:pt x="53" y="1046"/>
                  </a:lnTo>
                  <a:lnTo>
                    <a:pt x="67" y="1038"/>
                  </a:lnTo>
                  <a:lnTo>
                    <a:pt x="70" y="1032"/>
                  </a:lnTo>
                  <a:lnTo>
                    <a:pt x="76" y="1038"/>
                  </a:lnTo>
                  <a:lnTo>
                    <a:pt x="82" y="1046"/>
                  </a:lnTo>
                  <a:lnTo>
                    <a:pt x="88" y="1039"/>
                  </a:lnTo>
                  <a:lnTo>
                    <a:pt x="100" y="1048"/>
                  </a:lnTo>
                  <a:lnTo>
                    <a:pt x="109" y="1056"/>
                  </a:lnTo>
                  <a:lnTo>
                    <a:pt x="118" y="1058"/>
                  </a:lnTo>
                  <a:lnTo>
                    <a:pt x="128" y="1061"/>
                  </a:lnTo>
                  <a:lnTo>
                    <a:pt x="160" y="1058"/>
                  </a:lnTo>
                  <a:lnTo>
                    <a:pt x="160" y="1074"/>
                  </a:lnTo>
                  <a:lnTo>
                    <a:pt x="168" y="1073"/>
                  </a:lnTo>
                  <a:lnTo>
                    <a:pt x="173" y="1074"/>
                  </a:lnTo>
                  <a:lnTo>
                    <a:pt x="176" y="1077"/>
                  </a:lnTo>
                  <a:lnTo>
                    <a:pt x="186" y="1086"/>
                  </a:lnTo>
                  <a:lnTo>
                    <a:pt x="192" y="1085"/>
                  </a:lnTo>
                  <a:lnTo>
                    <a:pt x="195" y="1086"/>
                  </a:lnTo>
                  <a:lnTo>
                    <a:pt x="199" y="1086"/>
                  </a:lnTo>
                  <a:lnTo>
                    <a:pt x="201" y="1083"/>
                  </a:lnTo>
                  <a:lnTo>
                    <a:pt x="213" y="1079"/>
                  </a:lnTo>
                  <a:lnTo>
                    <a:pt x="218" y="1075"/>
                  </a:lnTo>
                  <a:lnTo>
                    <a:pt x="234" y="1079"/>
                  </a:lnTo>
                  <a:lnTo>
                    <a:pt x="230" y="1089"/>
                  </a:lnTo>
                  <a:lnTo>
                    <a:pt x="230" y="1097"/>
                  </a:lnTo>
                  <a:lnTo>
                    <a:pt x="230" y="1103"/>
                  </a:lnTo>
                  <a:lnTo>
                    <a:pt x="239" y="1110"/>
                  </a:lnTo>
                  <a:lnTo>
                    <a:pt x="243" y="1116"/>
                  </a:lnTo>
                  <a:lnTo>
                    <a:pt x="253" y="1129"/>
                  </a:lnTo>
                  <a:lnTo>
                    <a:pt x="261" y="1134"/>
                  </a:lnTo>
                  <a:lnTo>
                    <a:pt x="269" y="1140"/>
                  </a:lnTo>
                  <a:lnTo>
                    <a:pt x="273" y="1146"/>
                  </a:lnTo>
                  <a:lnTo>
                    <a:pt x="289" y="1152"/>
                  </a:lnTo>
                  <a:lnTo>
                    <a:pt x="302" y="1161"/>
                  </a:lnTo>
                  <a:lnTo>
                    <a:pt x="306" y="1163"/>
                  </a:lnTo>
                  <a:lnTo>
                    <a:pt x="309" y="1163"/>
                  </a:lnTo>
                  <a:lnTo>
                    <a:pt x="318" y="1160"/>
                  </a:lnTo>
                  <a:lnTo>
                    <a:pt x="324" y="1158"/>
                  </a:lnTo>
                  <a:lnTo>
                    <a:pt x="333" y="1151"/>
                  </a:lnTo>
                  <a:lnTo>
                    <a:pt x="337" y="1149"/>
                  </a:lnTo>
                  <a:lnTo>
                    <a:pt x="351" y="1147"/>
                  </a:lnTo>
                  <a:lnTo>
                    <a:pt x="351" y="1153"/>
                  </a:lnTo>
                  <a:lnTo>
                    <a:pt x="345" y="1154"/>
                  </a:lnTo>
                  <a:lnTo>
                    <a:pt x="344" y="1166"/>
                  </a:lnTo>
                  <a:lnTo>
                    <a:pt x="354" y="1170"/>
                  </a:lnTo>
                  <a:lnTo>
                    <a:pt x="355" y="1171"/>
                  </a:lnTo>
                  <a:lnTo>
                    <a:pt x="356" y="1176"/>
                  </a:lnTo>
                  <a:lnTo>
                    <a:pt x="353" y="1184"/>
                  </a:lnTo>
                  <a:lnTo>
                    <a:pt x="351" y="1194"/>
                  </a:lnTo>
                  <a:lnTo>
                    <a:pt x="351" y="1199"/>
                  </a:lnTo>
                  <a:lnTo>
                    <a:pt x="347" y="1202"/>
                  </a:lnTo>
                  <a:lnTo>
                    <a:pt x="350" y="1208"/>
                  </a:lnTo>
                  <a:lnTo>
                    <a:pt x="353" y="1216"/>
                  </a:lnTo>
                  <a:lnTo>
                    <a:pt x="356" y="1225"/>
                  </a:lnTo>
                  <a:lnTo>
                    <a:pt x="365" y="1228"/>
                  </a:lnTo>
                  <a:lnTo>
                    <a:pt x="367" y="1225"/>
                  </a:lnTo>
                  <a:lnTo>
                    <a:pt x="366" y="1214"/>
                  </a:lnTo>
                  <a:lnTo>
                    <a:pt x="367" y="1211"/>
                  </a:lnTo>
                  <a:lnTo>
                    <a:pt x="368" y="1207"/>
                  </a:lnTo>
                  <a:lnTo>
                    <a:pt x="371" y="1205"/>
                  </a:lnTo>
                  <a:lnTo>
                    <a:pt x="385" y="1204"/>
                  </a:lnTo>
                  <a:lnTo>
                    <a:pt x="387" y="1204"/>
                  </a:lnTo>
                  <a:lnTo>
                    <a:pt x="391" y="1205"/>
                  </a:lnTo>
                  <a:lnTo>
                    <a:pt x="394" y="1207"/>
                  </a:lnTo>
                  <a:lnTo>
                    <a:pt x="400" y="1213"/>
                  </a:lnTo>
                  <a:lnTo>
                    <a:pt x="412" y="1210"/>
                  </a:lnTo>
                  <a:lnTo>
                    <a:pt x="417" y="1222"/>
                  </a:lnTo>
                  <a:lnTo>
                    <a:pt x="418" y="1225"/>
                  </a:lnTo>
                  <a:lnTo>
                    <a:pt x="418" y="1231"/>
                  </a:lnTo>
                  <a:lnTo>
                    <a:pt x="418" y="1235"/>
                  </a:lnTo>
                  <a:lnTo>
                    <a:pt x="420" y="1237"/>
                  </a:lnTo>
                  <a:lnTo>
                    <a:pt x="422" y="1240"/>
                  </a:lnTo>
                  <a:lnTo>
                    <a:pt x="426" y="1241"/>
                  </a:lnTo>
                  <a:lnTo>
                    <a:pt x="430" y="1241"/>
                  </a:lnTo>
                  <a:lnTo>
                    <a:pt x="434" y="1238"/>
                  </a:lnTo>
                  <a:lnTo>
                    <a:pt x="436" y="1236"/>
                  </a:lnTo>
                  <a:lnTo>
                    <a:pt x="439" y="1231"/>
                  </a:lnTo>
                  <a:lnTo>
                    <a:pt x="439" y="1226"/>
                  </a:lnTo>
                  <a:lnTo>
                    <a:pt x="439" y="1214"/>
                  </a:lnTo>
                  <a:lnTo>
                    <a:pt x="441" y="1214"/>
                  </a:lnTo>
                  <a:lnTo>
                    <a:pt x="444" y="1223"/>
                  </a:lnTo>
                  <a:lnTo>
                    <a:pt x="454" y="1216"/>
                  </a:lnTo>
                  <a:lnTo>
                    <a:pt x="465" y="1211"/>
                  </a:lnTo>
                  <a:lnTo>
                    <a:pt x="474" y="1208"/>
                  </a:lnTo>
                  <a:lnTo>
                    <a:pt x="483" y="1207"/>
                  </a:lnTo>
                  <a:lnTo>
                    <a:pt x="493" y="1207"/>
                  </a:lnTo>
                  <a:lnTo>
                    <a:pt x="522" y="1214"/>
                  </a:lnTo>
                  <a:lnTo>
                    <a:pt x="528" y="1208"/>
                  </a:lnTo>
                  <a:lnTo>
                    <a:pt x="538" y="1201"/>
                  </a:lnTo>
                  <a:lnTo>
                    <a:pt x="543" y="1198"/>
                  </a:lnTo>
                  <a:lnTo>
                    <a:pt x="547" y="1198"/>
                  </a:lnTo>
                  <a:lnTo>
                    <a:pt x="549" y="1201"/>
                  </a:lnTo>
                  <a:lnTo>
                    <a:pt x="553" y="1206"/>
                  </a:lnTo>
                  <a:lnTo>
                    <a:pt x="555" y="1212"/>
                  </a:lnTo>
                  <a:lnTo>
                    <a:pt x="558" y="1213"/>
                  </a:lnTo>
                  <a:lnTo>
                    <a:pt x="561" y="1214"/>
                  </a:lnTo>
                  <a:lnTo>
                    <a:pt x="567" y="1212"/>
                  </a:lnTo>
                  <a:lnTo>
                    <a:pt x="574" y="1208"/>
                  </a:lnTo>
                  <a:lnTo>
                    <a:pt x="589" y="1195"/>
                  </a:lnTo>
                  <a:lnTo>
                    <a:pt x="592" y="1188"/>
                  </a:lnTo>
                  <a:lnTo>
                    <a:pt x="597" y="1183"/>
                  </a:lnTo>
                  <a:lnTo>
                    <a:pt x="607" y="1177"/>
                  </a:lnTo>
                  <a:lnTo>
                    <a:pt x="619" y="1165"/>
                  </a:lnTo>
                  <a:lnTo>
                    <a:pt x="615" y="1129"/>
                  </a:lnTo>
                  <a:lnTo>
                    <a:pt x="641" y="1139"/>
                  </a:lnTo>
                  <a:lnTo>
                    <a:pt x="647" y="1155"/>
                  </a:lnTo>
                  <a:lnTo>
                    <a:pt x="661" y="1159"/>
                  </a:lnTo>
                  <a:lnTo>
                    <a:pt x="668" y="1161"/>
                  </a:lnTo>
                  <a:lnTo>
                    <a:pt x="657" y="1192"/>
                  </a:lnTo>
                  <a:lnTo>
                    <a:pt x="656" y="1194"/>
                  </a:lnTo>
                  <a:lnTo>
                    <a:pt x="650" y="1198"/>
                  </a:lnTo>
                  <a:lnTo>
                    <a:pt x="651" y="1222"/>
                  </a:lnTo>
                  <a:lnTo>
                    <a:pt x="653" y="1224"/>
                  </a:lnTo>
                  <a:lnTo>
                    <a:pt x="671" y="1237"/>
                  </a:lnTo>
                  <a:lnTo>
                    <a:pt x="685" y="1247"/>
                  </a:lnTo>
                  <a:lnTo>
                    <a:pt x="679" y="1259"/>
                  </a:lnTo>
                  <a:lnTo>
                    <a:pt x="679" y="1264"/>
                  </a:lnTo>
                  <a:lnTo>
                    <a:pt x="681" y="1270"/>
                  </a:lnTo>
                  <a:lnTo>
                    <a:pt x="680" y="1279"/>
                  </a:lnTo>
                  <a:lnTo>
                    <a:pt x="681" y="1283"/>
                  </a:lnTo>
                  <a:lnTo>
                    <a:pt x="667" y="1289"/>
                  </a:lnTo>
                  <a:lnTo>
                    <a:pt x="664" y="1290"/>
                  </a:lnTo>
                  <a:lnTo>
                    <a:pt x="655" y="1285"/>
                  </a:lnTo>
                  <a:lnTo>
                    <a:pt x="651" y="1285"/>
                  </a:lnTo>
                  <a:lnTo>
                    <a:pt x="649" y="1286"/>
                  </a:lnTo>
                  <a:lnTo>
                    <a:pt x="645" y="1291"/>
                  </a:lnTo>
                  <a:lnTo>
                    <a:pt x="644" y="1299"/>
                  </a:lnTo>
                  <a:lnTo>
                    <a:pt x="643" y="1311"/>
                  </a:lnTo>
                  <a:lnTo>
                    <a:pt x="643" y="1314"/>
                  </a:lnTo>
                  <a:lnTo>
                    <a:pt x="640" y="1317"/>
                  </a:lnTo>
                  <a:lnTo>
                    <a:pt x="627" y="1320"/>
                  </a:lnTo>
                  <a:lnTo>
                    <a:pt x="612" y="1327"/>
                  </a:lnTo>
                  <a:lnTo>
                    <a:pt x="596" y="1333"/>
                  </a:lnTo>
                  <a:lnTo>
                    <a:pt x="590" y="1333"/>
                  </a:lnTo>
                  <a:lnTo>
                    <a:pt x="585" y="1333"/>
                  </a:lnTo>
                  <a:lnTo>
                    <a:pt x="583" y="1335"/>
                  </a:lnTo>
                  <a:lnTo>
                    <a:pt x="580" y="1336"/>
                  </a:lnTo>
                  <a:lnTo>
                    <a:pt x="577" y="1341"/>
                  </a:lnTo>
                  <a:lnTo>
                    <a:pt x="564" y="1338"/>
                  </a:lnTo>
                  <a:lnTo>
                    <a:pt x="555" y="1354"/>
                  </a:lnTo>
                  <a:lnTo>
                    <a:pt x="562" y="1362"/>
                  </a:lnTo>
                  <a:lnTo>
                    <a:pt x="567" y="1368"/>
                  </a:lnTo>
                  <a:lnTo>
                    <a:pt x="570" y="1377"/>
                  </a:lnTo>
                  <a:lnTo>
                    <a:pt x="590" y="1389"/>
                  </a:lnTo>
                  <a:lnTo>
                    <a:pt x="594" y="1391"/>
                  </a:lnTo>
                  <a:lnTo>
                    <a:pt x="595" y="1391"/>
                  </a:lnTo>
                  <a:lnTo>
                    <a:pt x="596" y="1395"/>
                  </a:lnTo>
                  <a:lnTo>
                    <a:pt x="603" y="1414"/>
                  </a:lnTo>
                  <a:lnTo>
                    <a:pt x="606" y="1416"/>
                  </a:lnTo>
                  <a:lnTo>
                    <a:pt x="609" y="1416"/>
                  </a:lnTo>
                  <a:lnTo>
                    <a:pt x="612" y="1416"/>
                  </a:lnTo>
                  <a:lnTo>
                    <a:pt x="627" y="1425"/>
                  </a:lnTo>
                  <a:lnTo>
                    <a:pt x="629" y="1404"/>
                  </a:lnTo>
                  <a:lnTo>
                    <a:pt x="647" y="1407"/>
                  </a:lnTo>
                  <a:lnTo>
                    <a:pt x="668" y="1426"/>
                  </a:lnTo>
                  <a:lnTo>
                    <a:pt x="669" y="1428"/>
                  </a:lnTo>
                  <a:lnTo>
                    <a:pt x="670" y="1431"/>
                  </a:lnTo>
                  <a:lnTo>
                    <a:pt x="670" y="1437"/>
                  </a:lnTo>
                  <a:lnTo>
                    <a:pt x="673" y="1442"/>
                  </a:lnTo>
                  <a:lnTo>
                    <a:pt x="682" y="1451"/>
                  </a:lnTo>
                  <a:lnTo>
                    <a:pt x="685" y="1456"/>
                  </a:lnTo>
                  <a:lnTo>
                    <a:pt x="687" y="1463"/>
                  </a:lnTo>
                  <a:lnTo>
                    <a:pt x="689" y="1467"/>
                  </a:lnTo>
                  <a:lnTo>
                    <a:pt x="691" y="1470"/>
                  </a:lnTo>
                  <a:lnTo>
                    <a:pt x="692" y="1474"/>
                  </a:lnTo>
                  <a:lnTo>
                    <a:pt x="697" y="1478"/>
                  </a:lnTo>
                  <a:lnTo>
                    <a:pt x="698" y="1480"/>
                  </a:lnTo>
                  <a:lnTo>
                    <a:pt x="698" y="1481"/>
                  </a:lnTo>
                  <a:lnTo>
                    <a:pt x="697" y="1484"/>
                  </a:lnTo>
                  <a:lnTo>
                    <a:pt x="698" y="1485"/>
                  </a:lnTo>
                  <a:lnTo>
                    <a:pt x="704" y="1490"/>
                  </a:lnTo>
                  <a:lnTo>
                    <a:pt x="705" y="1497"/>
                  </a:lnTo>
                  <a:lnTo>
                    <a:pt x="707" y="1503"/>
                  </a:lnTo>
                  <a:lnTo>
                    <a:pt x="709" y="1505"/>
                  </a:lnTo>
                  <a:lnTo>
                    <a:pt x="712" y="1508"/>
                  </a:lnTo>
                  <a:lnTo>
                    <a:pt x="715" y="1511"/>
                  </a:lnTo>
                  <a:lnTo>
                    <a:pt x="715" y="1520"/>
                  </a:lnTo>
                  <a:lnTo>
                    <a:pt x="715" y="1524"/>
                  </a:lnTo>
                  <a:lnTo>
                    <a:pt x="740" y="1534"/>
                  </a:lnTo>
                  <a:lnTo>
                    <a:pt x="748" y="1535"/>
                  </a:lnTo>
                  <a:lnTo>
                    <a:pt x="753" y="1535"/>
                  </a:lnTo>
                  <a:lnTo>
                    <a:pt x="760" y="1545"/>
                  </a:lnTo>
                  <a:lnTo>
                    <a:pt x="758" y="1550"/>
                  </a:lnTo>
                  <a:lnTo>
                    <a:pt x="758" y="1557"/>
                  </a:lnTo>
                  <a:lnTo>
                    <a:pt x="761" y="1561"/>
                  </a:lnTo>
                  <a:lnTo>
                    <a:pt x="795" y="1577"/>
                  </a:lnTo>
                  <a:lnTo>
                    <a:pt x="809" y="1575"/>
                  </a:lnTo>
                  <a:lnTo>
                    <a:pt x="833" y="1569"/>
                  </a:lnTo>
                  <a:lnTo>
                    <a:pt x="847" y="1544"/>
                  </a:lnTo>
                  <a:lnTo>
                    <a:pt x="850" y="1539"/>
                  </a:lnTo>
                  <a:lnTo>
                    <a:pt x="852" y="1538"/>
                  </a:lnTo>
                  <a:lnTo>
                    <a:pt x="857" y="1535"/>
                  </a:lnTo>
                  <a:lnTo>
                    <a:pt x="860" y="1533"/>
                  </a:lnTo>
                  <a:lnTo>
                    <a:pt x="861" y="1530"/>
                  </a:lnTo>
                  <a:lnTo>
                    <a:pt x="863" y="1530"/>
                  </a:lnTo>
                  <a:lnTo>
                    <a:pt x="875" y="1535"/>
                  </a:lnTo>
                  <a:lnTo>
                    <a:pt x="880" y="1523"/>
                  </a:lnTo>
                  <a:lnTo>
                    <a:pt x="881" y="1521"/>
                  </a:lnTo>
                  <a:lnTo>
                    <a:pt x="885" y="1521"/>
                  </a:lnTo>
                  <a:lnTo>
                    <a:pt x="887" y="1521"/>
                  </a:lnTo>
                  <a:lnTo>
                    <a:pt x="892" y="1516"/>
                  </a:lnTo>
                  <a:lnTo>
                    <a:pt x="894" y="1526"/>
                  </a:lnTo>
                  <a:lnTo>
                    <a:pt x="909" y="1526"/>
                  </a:lnTo>
                  <a:lnTo>
                    <a:pt x="917" y="1523"/>
                  </a:lnTo>
                  <a:lnTo>
                    <a:pt x="923" y="1532"/>
                  </a:lnTo>
                  <a:lnTo>
                    <a:pt x="924" y="1530"/>
                  </a:lnTo>
                  <a:lnTo>
                    <a:pt x="924" y="1527"/>
                  </a:lnTo>
                  <a:lnTo>
                    <a:pt x="921" y="1522"/>
                  </a:lnTo>
                  <a:lnTo>
                    <a:pt x="923" y="1515"/>
                  </a:lnTo>
                  <a:lnTo>
                    <a:pt x="922" y="1511"/>
                  </a:lnTo>
                  <a:lnTo>
                    <a:pt x="924" y="1499"/>
                  </a:lnTo>
                  <a:lnTo>
                    <a:pt x="922" y="1493"/>
                  </a:lnTo>
                  <a:lnTo>
                    <a:pt x="905" y="1488"/>
                  </a:lnTo>
                  <a:lnTo>
                    <a:pt x="899" y="1498"/>
                  </a:lnTo>
                  <a:lnTo>
                    <a:pt x="894" y="1499"/>
                  </a:lnTo>
                  <a:lnTo>
                    <a:pt x="888" y="1491"/>
                  </a:lnTo>
                  <a:lnTo>
                    <a:pt x="891" y="1484"/>
                  </a:lnTo>
                  <a:lnTo>
                    <a:pt x="888" y="1472"/>
                  </a:lnTo>
                  <a:lnTo>
                    <a:pt x="894" y="1467"/>
                  </a:lnTo>
                  <a:lnTo>
                    <a:pt x="899" y="1461"/>
                  </a:lnTo>
                  <a:lnTo>
                    <a:pt x="910" y="1451"/>
                  </a:lnTo>
                  <a:lnTo>
                    <a:pt x="926" y="1422"/>
                  </a:lnTo>
                  <a:lnTo>
                    <a:pt x="928" y="1407"/>
                  </a:lnTo>
                  <a:lnTo>
                    <a:pt x="932" y="1397"/>
                  </a:lnTo>
                  <a:lnTo>
                    <a:pt x="938" y="1393"/>
                  </a:lnTo>
                  <a:lnTo>
                    <a:pt x="928" y="1386"/>
                  </a:lnTo>
                  <a:lnTo>
                    <a:pt x="929" y="1381"/>
                  </a:lnTo>
                  <a:lnTo>
                    <a:pt x="934" y="1372"/>
                  </a:lnTo>
                  <a:lnTo>
                    <a:pt x="916" y="1359"/>
                  </a:lnTo>
                  <a:lnTo>
                    <a:pt x="917" y="1350"/>
                  </a:lnTo>
                  <a:lnTo>
                    <a:pt x="922" y="1343"/>
                  </a:lnTo>
                  <a:lnTo>
                    <a:pt x="926" y="1332"/>
                  </a:lnTo>
                  <a:lnTo>
                    <a:pt x="918" y="1327"/>
                  </a:lnTo>
                  <a:lnTo>
                    <a:pt x="920" y="1324"/>
                  </a:lnTo>
                  <a:lnTo>
                    <a:pt x="922" y="1321"/>
                  </a:lnTo>
                  <a:lnTo>
                    <a:pt x="922" y="1320"/>
                  </a:lnTo>
                  <a:lnTo>
                    <a:pt x="923" y="1320"/>
                  </a:lnTo>
                  <a:lnTo>
                    <a:pt x="922" y="1317"/>
                  </a:lnTo>
                  <a:lnTo>
                    <a:pt x="923" y="1315"/>
                  </a:lnTo>
                  <a:lnTo>
                    <a:pt x="920" y="1312"/>
                  </a:lnTo>
                  <a:lnTo>
                    <a:pt x="922" y="1308"/>
                  </a:lnTo>
                  <a:lnTo>
                    <a:pt x="924" y="1313"/>
                  </a:lnTo>
                  <a:lnTo>
                    <a:pt x="927" y="1311"/>
                  </a:lnTo>
                  <a:lnTo>
                    <a:pt x="929" y="1313"/>
                  </a:lnTo>
                  <a:lnTo>
                    <a:pt x="935" y="1309"/>
                  </a:lnTo>
                  <a:lnTo>
                    <a:pt x="947" y="1306"/>
                  </a:lnTo>
                  <a:lnTo>
                    <a:pt x="952" y="1297"/>
                  </a:lnTo>
                  <a:lnTo>
                    <a:pt x="953" y="1300"/>
                  </a:lnTo>
                  <a:lnTo>
                    <a:pt x="954" y="1309"/>
                  </a:lnTo>
                  <a:lnTo>
                    <a:pt x="962" y="1314"/>
                  </a:lnTo>
                  <a:lnTo>
                    <a:pt x="969" y="1303"/>
                  </a:lnTo>
                  <a:lnTo>
                    <a:pt x="969" y="1301"/>
                  </a:lnTo>
                  <a:lnTo>
                    <a:pt x="966" y="1297"/>
                  </a:lnTo>
                  <a:lnTo>
                    <a:pt x="968" y="1295"/>
                  </a:lnTo>
                  <a:lnTo>
                    <a:pt x="971" y="1299"/>
                  </a:lnTo>
                  <a:lnTo>
                    <a:pt x="978" y="1291"/>
                  </a:lnTo>
                  <a:lnTo>
                    <a:pt x="983" y="1301"/>
                  </a:lnTo>
                  <a:lnTo>
                    <a:pt x="992" y="1291"/>
                  </a:lnTo>
                  <a:lnTo>
                    <a:pt x="999" y="1285"/>
                  </a:lnTo>
                  <a:lnTo>
                    <a:pt x="1002" y="1284"/>
                  </a:lnTo>
                  <a:lnTo>
                    <a:pt x="1016" y="1292"/>
                  </a:lnTo>
                  <a:lnTo>
                    <a:pt x="1017" y="1292"/>
                  </a:lnTo>
                  <a:lnTo>
                    <a:pt x="1017" y="1286"/>
                  </a:lnTo>
                  <a:lnTo>
                    <a:pt x="1035" y="1280"/>
                  </a:lnTo>
                  <a:lnTo>
                    <a:pt x="1058" y="1274"/>
                  </a:lnTo>
                  <a:lnTo>
                    <a:pt x="1067" y="1274"/>
                  </a:lnTo>
                  <a:lnTo>
                    <a:pt x="1067" y="1272"/>
                  </a:lnTo>
                  <a:lnTo>
                    <a:pt x="1066" y="1270"/>
                  </a:lnTo>
                  <a:lnTo>
                    <a:pt x="1060" y="1271"/>
                  </a:lnTo>
                  <a:lnTo>
                    <a:pt x="1056" y="1267"/>
                  </a:lnTo>
                  <a:lnTo>
                    <a:pt x="1058" y="1253"/>
                  </a:lnTo>
                  <a:lnTo>
                    <a:pt x="1055" y="1249"/>
                  </a:lnTo>
                  <a:lnTo>
                    <a:pt x="1059" y="1247"/>
                  </a:lnTo>
                  <a:lnTo>
                    <a:pt x="1067" y="1242"/>
                  </a:lnTo>
                  <a:lnTo>
                    <a:pt x="1073" y="1236"/>
                  </a:lnTo>
                  <a:lnTo>
                    <a:pt x="1082" y="1241"/>
                  </a:lnTo>
                  <a:lnTo>
                    <a:pt x="1084" y="1234"/>
                  </a:lnTo>
                  <a:lnTo>
                    <a:pt x="1089" y="1230"/>
                  </a:lnTo>
                  <a:lnTo>
                    <a:pt x="1113" y="1219"/>
                  </a:lnTo>
                  <a:lnTo>
                    <a:pt x="1113" y="1211"/>
                  </a:lnTo>
                  <a:lnTo>
                    <a:pt x="1122" y="1208"/>
                  </a:lnTo>
                  <a:lnTo>
                    <a:pt x="1121" y="1202"/>
                  </a:lnTo>
                  <a:lnTo>
                    <a:pt x="1135" y="1196"/>
                  </a:lnTo>
                  <a:lnTo>
                    <a:pt x="1147" y="1194"/>
                  </a:lnTo>
                  <a:lnTo>
                    <a:pt x="1140" y="1184"/>
                  </a:lnTo>
                  <a:lnTo>
                    <a:pt x="1140" y="1181"/>
                  </a:lnTo>
                  <a:lnTo>
                    <a:pt x="1151" y="1186"/>
                  </a:lnTo>
                  <a:lnTo>
                    <a:pt x="1167" y="1188"/>
                  </a:lnTo>
                  <a:lnTo>
                    <a:pt x="1170" y="1187"/>
                  </a:lnTo>
                  <a:lnTo>
                    <a:pt x="1176" y="1188"/>
                  </a:lnTo>
                  <a:lnTo>
                    <a:pt x="1182" y="1184"/>
                  </a:lnTo>
                  <a:lnTo>
                    <a:pt x="1191" y="1189"/>
                  </a:lnTo>
                  <a:lnTo>
                    <a:pt x="1195" y="1192"/>
                  </a:lnTo>
                  <a:lnTo>
                    <a:pt x="1199" y="1192"/>
                  </a:lnTo>
                  <a:lnTo>
                    <a:pt x="1193" y="1176"/>
                  </a:lnTo>
                  <a:lnTo>
                    <a:pt x="1197" y="1175"/>
                  </a:lnTo>
                  <a:lnTo>
                    <a:pt x="1199" y="1171"/>
                  </a:lnTo>
                  <a:lnTo>
                    <a:pt x="1198" y="1167"/>
                  </a:lnTo>
                  <a:lnTo>
                    <a:pt x="1193" y="1160"/>
                  </a:lnTo>
                  <a:lnTo>
                    <a:pt x="1183" y="1155"/>
                  </a:lnTo>
                  <a:lnTo>
                    <a:pt x="1176" y="1155"/>
                  </a:lnTo>
                  <a:lnTo>
                    <a:pt x="1173" y="1157"/>
                  </a:lnTo>
                  <a:lnTo>
                    <a:pt x="1173" y="1155"/>
                  </a:lnTo>
                  <a:lnTo>
                    <a:pt x="1174" y="1152"/>
                  </a:lnTo>
                  <a:lnTo>
                    <a:pt x="1180" y="1137"/>
                  </a:lnTo>
                  <a:lnTo>
                    <a:pt x="1177" y="1130"/>
                  </a:lnTo>
                  <a:lnTo>
                    <a:pt x="1169" y="1119"/>
                  </a:lnTo>
                  <a:lnTo>
                    <a:pt x="1165" y="1111"/>
                  </a:lnTo>
                  <a:lnTo>
                    <a:pt x="1167" y="1107"/>
                  </a:lnTo>
                  <a:lnTo>
                    <a:pt x="1179" y="1101"/>
                  </a:lnTo>
                  <a:lnTo>
                    <a:pt x="1175" y="1095"/>
                  </a:lnTo>
                  <a:lnTo>
                    <a:pt x="1171" y="1097"/>
                  </a:lnTo>
                  <a:lnTo>
                    <a:pt x="1170" y="1087"/>
                  </a:lnTo>
                  <a:lnTo>
                    <a:pt x="1167" y="1080"/>
                  </a:lnTo>
                  <a:lnTo>
                    <a:pt x="1161" y="1073"/>
                  </a:lnTo>
                  <a:lnTo>
                    <a:pt x="1153" y="1071"/>
                  </a:lnTo>
                  <a:lnTo>
                    <a:pt x="1144" y="1064"/>
                  </a:lnTo>
                  <a:lnTo>
                    <a:pt x="1134" y="1057"/>
                  </a:lnTo>
                  <a:lnTo>
                    <a:pt x="1146" y="1048"/>
                  </a:lnTo>
                  <a:lnTo>
                    <a:pt x="1145" y="1033"/>
                  </a:lnTo>
                  <a:lnTo>
                    <a:pt x="1157" y="1035"/>
                  </a:lnTo>
                  <a:lnTo>
                    <a:pt x="1158" y="1027"/>
                  </a:lnTo>
                  <a:lnTo>
                    <a:pt x="1149" y="1026"/>
                  </a:lnTo>
                  <a:lnTo>
                    <a:pt x="1146" y="1023"/>
                  </a:lnTo>
                  <a:lnTo>
                    <a:pt x="1147" y="1018"/>
                  </a:lnTo>
                  <a:lnTo>
                    <a:pt x="1161" y="1012"/>
                  </a:lnTo>
                  <a:lnTo>
                    <a:pt x="1161" y="1008"/>
                  </a:lnTo>
                  <a:lnTo>
                    <a:pt x="1153" y="992"/>
                  </a:lnTo>
                  <a:lnTo>
                    <a:pt x="1145" y="984"/>
                  </a:lnTo>
                  <a:lnTo>
                    <a:pt x="1144" y="981"/>
                  </a:lnTo>
                  <a:lnTo>
                    <a:pt x="1133" y="974"/>
                  </a:lnTo>
                  <a:lnTo>
                    <a:pt x="1134" y="962"/>
                  </a:lnTo>
                  <a:lnTo>
                    <a:pt x="1140" y="963"/>
                  </a:lnTo>
                  <a:lnTo>
                    <a:pt x="1143" y="960"/>
                  </a:lnTo>
                  <a:lnTo>
                    <a:pt x="1147" y="956"/>
                  </a:lnTo>
                  <a:lnTo>
                    <a:pt x="1150" y="940"/>
                  </a:lnTo>
                  <a:lnTo>
                    <a:pt x="1147" y="932"/>
                  </a:lnTo>
                  <a:lnTo>
                    <a:pt x="1147" y="926"/>
                  </a:lnTo>
                  <a:lnTo>
                    <a:pt x="1146" y="923"/>
                  </a:lnTo>
                  <a:lnTo>
                    <a:pt x="1147" y="919"/>
                  </a:lnTo>
                  <a:lnTo>
                    <a:pt x="1144" y="913"/>
                  </a:lnTo>
                  <a:lnTo>
                    <a:pt x="1141" y="897"/>
                  </a:lnTo>
                  <a:lnTo>
                    <a:pt x="1139" y="886"/>
                  </a:lnTo>
                  <a:lnTo>
                    <a:pt x="1152" y="892"/>
                  </a:lnTo>
                  <a:lnTo>
                    <a:pt x="1156" y="890"/>
                  </a:lnTo>
                  <a:lnTo>
                    <a:pt x="1164" y="898"/>
                  </a:lnTo>
                  <a:lnTo>
                    <a:pt x="1174" y="896"/>
                  </a:lnTo>
                  <a:lnTo>
                    <a:pt x="1181" y="890"/>
                  </a:lnTo>
                  <a:lnTo>
                    <a:pt x="1199" y="895"/>
                  </a:lnTo>
                  <a:lnTo>
                    <a:pt x="1199" y="902"/>
                  </a:lnTo>
                  <a:lnTo>
                    <a:pt x="1197" y="903"/>
                  </a:lnTo>
                  <a:lnTo>
                    <a:pt x="1198" y="910"/>
                  </a:lnTo>
                  <a:lnTo>
                    <a:pt x="1207" y="910"/>
                  </a:lnTo>
                  <a:lnTo>
                    <a:pt x="1222" y="914"/>
                  </a:lnTo>
                  <a:lnTo>
                    <a:pt x="1219" y="898"/>
                  </a:lnTo>
                  <a:lnTo>
                    <a:pt x="1218" y="895"/>
                  </a:lnTo>
                  <a:lnTo>
                    <a:pt x="1215" y="895"/>
                  </a:lnTo>
                  <a:lnTo>
                    <a:pt x="1215" y="890"/>
                  </a:lnTo>
                  <a:lnTo>
                    <a:pt x="1210" y="883"/>
                  </a:lnTo>
                  <a:lnTo>
                    <a:pt x="1210" y="877"/>
                  </a:lnTo>
                  <a:lnTo>
                    <a:pt x="1205" y="877"/>
                  </a:lnTo>
                  <a:lnTo>
                    <a:pt x="1204" y="862"/>
                  </a:lnTo>
                  <a:lnTo>
                    <a:pt x="1189" y="863"/>
                  </a:lnTo>
                  <a:lnTo>
                    <a:pt x="1187" y="848"/>
                  </a:lnTo>
                  <a:lnTo>
                    <a:pt x="1183" y="837"/>
                  </a:lnTo>
                  <a:lnTo>
                    <a:pt x="1180" y="829"/>
                  </a:lnTo>
                  <a:lnTo>
                    <a:pt x="1175" y="821"/>
                  </a:lnTo>
                  <a:lnTo>
                    <a:pt x="1174" y="818"/>
                  </a:lnTo>
                  <a:lnTo>
                    <a:pt x="1180" y="801"/>
                  </a:lnTo>
                  <a:lnTo>
                    <a:pt x="1192" y="798"/>
                  </a:lnTo>
                  <a:lnTo>
                    <a:pt x="1211" y="791"/>
                  </a:lnTo>
                  <a:lnTo>
                    <a:pt x="1234" y="795"/>
                  </a:lnTo>
                  <a:lnTo>
                    <a:pt x="1257" y="801"/>
                  </a:lnTo>
                  <a:lnTo>
                    <a:pt x="1272" y="803"/>
                  </a:lnTo>
                  <a:lnTo>
                    <a:pt x="1281" y="795"/>
                  </a:lnTo>
                  <a:lnTo>
                    <a:pt x="1289" y="790"/>
                  </a:lnTo>
                  <a:lnTo>
                    <a:pt x="1306" y="795"/>
                  </a:lnTo>
                  <a:lnTo>
                    <a:pt x="1309" y="785"/>
                  </a:lnTo>
                  <a:lnTo>
                    <a:pt x="1312" y="761"/>
                  </a:lnTo>
                  <a:lnTo>
                    <a:pt x="1301" y="764"/>
                  </a:lnTo>
                  <a:lnTo>
                    <a:pt x="1302" y="755"/>
                  </a:lnTo>
                  <a:lnTo>
                    <a:pt x="1299" y="755"/>
                  </a:lnTo>
                  <a:lnTo>
                    <a:pt x="1296" y="752"/>
                  </a:lnTo>
                  <a:lnTo>
                    <a:pt x="1301" y="718"/>
                  </a:lnTo>
                  <a:lnTo>
                    <a:pt x="1290" y="717"/>
                  </a:lnTo>
                  <a:lnTo>
                    <a:pt x="1289" y="706"/>
                  </a:lnTo>
                  <a:lnTo>
                    <a:pt x="1233" y="694"/>
                  </a:lnTo>
                  <a:lnTo>
                    <a:pt x="1233" y="683"/>
                  </a:lnTo>
                  <a:lnTo>
                    <a:pt x="1228" y="681"/>
                  </a:lnTo>
                  <a:lnTo>
                    <a:pt x="1224" y="677"/>
                  </a:lnTo>
                  <a:lnTo>
                    <a:pt x="1224" y="673"/>
                  </a:lnTo>
                  <a:lnTo>
                    <a:pt x="1225" y="659"/>
                  </a:lnTo>
                  <a:lnTo>
                    <a:pt x="1224" y="654"/>
                  </a:lnTo>
                  <a:lnTo>
                    <a:pt x="1222" y="652"/>
                  </a:lnTo>
                  <a:lnTo>
                    <a:pt x="1212" y="647"/>
                  </a:lnTo>
                  <a:lnTo>
                    <a:pt x="1211" y="637"/>
                  </a:lnTo>
                  <a:lnTo>
                    <a:pt x="1205" y="631"/>
                  </a:lnTo>
                  <a:lnTo>
                    <a:pt x="1204" y="625"/>
                  </a:lnTo>
                  <a:lnTo>
                    <a:pt x="1204" y="621"/>
                  </a:lnTo>
                  <a:lnTo>
                    <a:pt x="1210" y="616"/>
                  </a:lnTo>
                  <a:lnTo>
                    <a:pt x="1210" y="613"/>
                  </a:lnTo>
                  <a:lnTo>
                    <a:pt x="1205" y="611"/>
                  </a:lnTo>
                  <a:lnTo>
                    <a:pt x="1200" y="609"/>
                  </a:lnTo>
                  <a:lnTo>
                    <a:pt x="1198" y="605"/>
                  </a:lnTo>
                  <a:lnTo>
                    <a:pt x="1198" y="601"/>
                  </a:lnTo>
                  <a:lnTo>
                    <a:pt x="1200" y="595"/>
                  </a:lnTo>
                  <a:lnTo>
                    <a:pt x="1210" y="589"/>
                  </a:lnTo>
                  <a:lnTo>
                    <a:pt x="1213" y="586"/>
                  </a:lnTo>
                  <a:lnTo>
                    <a:pt x="1216" y="575"/>
                  </a:lnTo>
                  <a:lnTo>
                    <a:pt x="1218" y="567"/>
                  </a:lnTo>
                  <a:lnTo>
                    <a:pt x="1222" y="564"/>
                  </a:lnTo>
                  <a:lnTo>
                    <a:pt x="1234" y="563"/>
                  </a:lnTo>
                  <a:lnTo>
                    <a:pt x="1241" y="557"/>
                  </a:lnTo>
                  <a:lnTo>
                    <a:pt x="1248" y="558"/>
                  </a:lnTo>
                  <a:lnTo>
                    <a:pt x="1252" y="556"/>
                  </a:lnTo>
                  <a:lnTo>
                    <a:pt x="1249" y="551"/>
                  </a:lnTo>
                  <a:lnTo>
                    <a:pt x="1249" y="545"/>
                  </a:lnTo>
                  <a:lnTo>
                    <a:pt x="1252" y="538"/>
                  </a:lnTo>
                  <a:lnTo>
                    <a:pt x="1257" y="536"/>
                  </a:lnTo>
                  <a:lnTo>
                    <a:pt x="1265" y="535"/>
                  </a:lnTo>
                  <a:lnTo>
                    <a:pt x="1269" y="533"/>
                  </a:lnTo>
                  <a:lnTo>
                    <a:pt x="1269" y="530"/>
                  </a:lnTo>
                  <a:lnTo>
                    <a:pt x="1266" y="528"/>
                  </a:lnTo>
                  <a:lnTo>
                    <a:pt x="1258" y="524"/>
                  </a:lnTo>
                  <a:lnTo>
                    <a:pt x="1246" y="518"/>
                  </a:lnTo>
                  <a:lnTo>
                    <a:pt x="1241" y="506"/>
                  </a:lnTo>
                  <a:lnTo>
                    <a:pt x="1233" y="500"/>
                  </a:lnTo>
                  <a:lnTo>
                    <a:pt x="1224" y="500"/>
                  </a:lnTo>
                  <a:lnTo>
                    <a:pt x="1225" y="492"/>
                  </a:lnTo>
                  <a:lnTo>
                    <a:pt x="1222" y="487"/>
                  </a:lnTo>
                  <a:lnTo>
                    <a:pt x="1222" y="484"/>
                  </a:lnTo>
                  <a:lnTo>
                    <a:pt x="1224" y="480"/>
                  </a:lnTo>
                  <a:lnTo>
                    <a:pt x="1224" y="476"/>
                  </a:lnTo>
                  <a:lnTo>
                    <a:pt x="1223" y="476"/>
                  </a:lnTo>
                  <a:lnTo>
                    <a:pt x="1211" y="473"/>
                  </a:lnTo>
                  <a:lnTo>
                    <a:pt x="1210" y="470"/>
                  </a:lnTo>
                  <a:lnTo>
                    <a:pt x="1216" y="466"/>
                  </a:lnTo>
                  <a:lnTo>
                    <a:pt x="1242" y="458"/>
                  </a:lnTo>
                  <a:lnTo>
                    <a:pt x="1246" y="456"/>
                  </a:lnTo>
                  <a:lnTo>
                    <a:pt x="1248" y="452"/>
                  </a:lnTo>
                  <a:lnTo>
                    <a:pt x="1246" y="431"/>
                  </a:lnTo>
                  <a:lnTo>
                    <a:pt x="1246" y="421"/>
                  </a:lnTo>
                  <a:lnTo>
                    <a:pt x="1248" y="416"/>
                  </a:lnTo>
                  <a:lnTo>
                    <a:pt x="1261" y="408"/>
                  </a:lnTo>
                  <a:lnTo>
                    <a:pt x="1273" y="398"/>
                  </a:lnTo>
                  <a:lnTo>
                    <a:pt x="1291" y="392"/>
                  </a:lnTo>
                  <a:lnTo>
                    <a:pt x="1294" y="377"/>
                  </a:lnTo>
                  <a:lnTo>
                    <a:pt x="1296" y="365"/>
                  </a:lnTo>
                  <a:lnTo>
                    <a:pt x="1297" y="345"/>
                  </a:lnTo>
                  <a:lnTo>
                    <a:pt x="1301" y="332"/>
                  </a:lnTo>
                  <a:lnTo>
                    <a:pt x="1307" y="320"/>
                  </a:lnTo>
                  <a:lnTo>
                    <a:pt x="1305" y="318"/>
                  </a:lnTo>
                  <a:lnTo>
                    <a:pt x="1305" y="310"/>
                  </a:lnTo>
                  <a:lnTo>
                    <a:pt x="1305" y="301"/>
                  </a:lnTo>
                  <a:lnTo>
                    <a:pt x="1302" y="294"/>
                  </a:lnTo>
                  <a:lnTo>
                    <a:pt x="1295" y="289"/>
                  </a:lnTo>
                  <a:lnTo>
                    <a:pt x="1281" y="268"/>
                  </a:lnTo>
                  <a:lnTo>
                    <a:pt x="1279" y="261"/>
                  </a:lnTo>
                  <a:lnTo>
                    <a:pt x="1279" y="256"/>
                  </a:lnTo>
                  <a:lnTo>
                    <a:pt x="1283" y="249"/>
                  </a:lnTo>
                  <a:lnTo>
                    <a:pt x="1301" y="240"/>
                  </a:lnTo>
                  <a:lnTo>
                    <a:pt x="1312" y="234"/>
                  </a:lnTo>
                  <a:lnTo>
                    <a:pt x="1311" y="220"/>
                  </a:lnTo>
                  <a:lnTo>
                    <a:pt x="1312" y="213"/>
                  </a:lnTo>
                  <a:lnTo>
                    <a:pt x="1311" y="207"/>
                  </a:lnTo>
                  <a:lnTo>
                    <a:pt x="1303" y="196"/>
                  </a:lnTo>
                  <a:lnTo>
                    <a:pt x="1302" y="191"/>
                  </a:lnTo>
                  <a:lnTo>
                    <a:pt x="1305" y="188"/>
                  </a:lnTo>
                  <a:lnTo>
                    <a:pt x="1309" y="185"/>
                  </a:lnTo>
                  <a:lnTo>
                    <a:pt x="1326" y="183"/>
                  </a:lnTo>
                  <a:lnTo>
                    <a:pt x="1332" y="177"/>
                  </a:lnTo>
                  <a:lnTo>
                    <a:pt x="1331" y="171"/>
                  </a:lnTo>
                  <a:lnTo>
                    <a:pt x="1320" y="149"/>
                  </a:lnTo>
                  <a:lnTo>
                    <a:pt x="1311" y="135"/>
                  </a:lnTo>
                  <a:lnTo>
                    <a:pt x="1301" y="128"/>
                  </a:lnTo>
                  <a:lnTo>
                    <a:pt x="1277" y="113"/>
                  </a:lnTo>
                  <a:lnTo>
                    <a:pt x="1267" y="101"/>
                  </a:lnTo>
                  <a:lnTo>
                    <a:pt x="1258" y="98"/>
                  </a:lnTo>
                  <a:lnTo>
                    <a:pt x="1258" y="93"/>
                  </a:lnTo>
                  <a:lnTo>
                    <a:pt x="1234" y="94"/>
                  </a:lnTo>
                  <a:lnTo>
                    <a:pt x="1235" y="88"/>
                  </a:lnTo>
                  <a:lnTo>
                    <a:pt x="1235" y="83"/>
                  </a:lnTo>
                  <a:lnTo>
                    <a:pt x="1229" y="76"/>
                  </a:lnTo>
                  <a:lnTo>
                    <a:pt x="1218" y="58"/>
                  </a:lnTo>
                  <a:lnTo>
                    <a:pt x="1219" y="57"/>
                  </a:lnTo>
                  <a:lnTo>
                    <a:pt x="1221" y="52"/>
                  </a:lnTo>
                  <a:lnTo>
                    <a:pt x="1219" y="45"/>
                  </a:lnTo>
                  <a:lnTo>
                    <a:pt x="1211" y="32"/>
                  </a:lnTo>
                  <a:lnTo>
                    <a:pt x="1210" y="28"/>
                  </a:lnTo>
                  <a:lnTo>
                    <a:pt x="1204" y="22"/>
                  </a:lnTo>
                  <a:lnTo>
                    <a:pt x="1200" y="21"/>
                  </a:lnTo>
                  <a:lnTo>
                    <a:pt x="1195" y="26"/>
                  </a:lnTo>
                  <a:lnTo>
                    <a:pt x="1183" y="26"/>
                  </a:lnTo>
                  <a:lnTo>
                    <a:pt x="1180" y="30"/>
                  </a:lnTo>
                  <a:lnTo>
                    <a:pt x="1182" y="50"/>
                  </a:lnTo>
                  <a:lnTo>
                    <a:pt x="1187" y="51"/>
                  </a:lnTo>
                  <a:lnTo>
                    <a:pt x="1183" y="62"/>
                  </a:lnTo>
                  <a:lnTo>
                    <a:pt x="1186" y="63"/>
                  </a:lnTo>
                  <a:lnTo>
                    <a:pt x="1176" y="72"/>
                  </a:lnTo>
                  <a:lnTo>
                    <a:pt x="1168" y="78"/>
                  </a:lnTo>
                  <a:lnTo>
                    <a:pt x="1164" y="91"/>
                  </a:lnTo>
                  <a:lnTo>
                    <a:pt x="1157" y="89"/>
                  </a:lnTo>
                  <a:lnTo>
                    <a:pt x="1158" y="82"/>
                  </a:lnTo>
                  <a:lnTo>
                    <a:pt x="1146" y="74"/>
                  </a:lnTo>
                  <a:lnTo>
                    <a:pt x="1145" y="64"/>
                  </a:lnTo>
                  <a:lnTo>
                    <a:pt x="1143" y="57"/>
                  </a:lnTo>
                  <a:lnTo>
                    <a:pt x="1140" y="53"/>
                  </a:lnTo>
                  <a:lnTo>
                    <a:pt x="1132" y="62"/>
                  </a:lnTo>
                  <a:lnTo>
                    <a:pt x="1123" y="60"/>
                  </a:lnTo>
                  <a:lnTo>
                    <a:pt x="1121" y="62"/>
                  </a:lnTo>
                  <a:lnTo>
                    <a:pt x="1115" y="59"/>
                  </a:lnTo>
                  <a:lnTo>
                    <a:pt x="1110" y="59"/>
                  </a:lnTo>
                  <a:lnTo>
                    <a:pt x="1109" y="54"/>
                  </a:lnTo>
                  <a:lnTo>
                    <a:pt x="1107" y="56"/>
                  </a:lnTo>
                  <a:lnTo>
                    <a:pt x="1104" y="48"/>
                  </a:lnTo>
                  <a:lnTo>
                    <a:pt x="1095" y="51"/>
                  </a:lnTo>
                  <a:lnTo>
                    <a:pt x="1093" y="50"/>
                  </a:lnTo>
                  <a:lnTo>
                    <a:pt x="1087" y="47"/>
                  </a:lnTo>
                  <a:lnTo>
                    <a:pt x="1084" y="50"/>
                  </a:lnTo>
                  <a:lnTo>
                    <a:pt x="1080" y="46"/>
                  </a:lnTo>
                  <a:lnTo>
                    <a:pt x="1078" y="48"/>
                  </a:lnTo>
                  <a:lnTo>
                    <a:pt x="1072" y="45"/>
                  </a:lnTo>
                  <a:lnTo>
                    <a:pt x="1071" y="42"/>
                  </a:lnTo>
                  <a:lnTo>
                    <a:pt x="1062" y="36"/>
                  </a:lnTo>
                  <a:lnTo>
                    <a:pt x="1060" y="40"/>
                  </a:lnTo>
                  <a:lnTo>
                    <a:pt x="1058" y="40"/>
                  </a:lnTo>
                  <a:lnTo>
                    <a:pt x="1056" y="38"/>
                  </a:lnTo>
                  <a:lnTo>
                    <a:pt x="1052" y="36"/>
                  </a:lnTo>
                  <a:lnTo>
                    <a:pt x="1037" y="35"/>
                  </a:lnTo>
                  <a:lnTo>
                    <a:pt x="1025" y="46"/>
                  </a:lnTo>
                  <a:lnTo>
                    <a:pt x="1016" y="44"/>
                  </a:lnTo>
                  <a:lnTo>
                    <a:pt x="1012" y="38"/>
                  </a:lnTo>
                  <a:lnTo>
                    <a:pt x="1005" y="30"/>
                  </a:lnTo>
                  <a:lnTo>
                    <a:pt x="1000" y="28"/>
                  </a:lnTo>
                  <a:lnTo>
                    <a:pt x="992" y="24"/>
                  </a:lnTo>
                  <a:lnTo>
                    <a:pt x="981" y="16"/>
                  </a:lnTo>
                  <a:lnTo>
                    <a:pt x="969" y="15"/>
                  </a:lnTo>
                  <a:lnTo>
                    <a:pt x="963" y="17"/>
                  </a:lnTo>
                  <a:lnTo>
                    <a:pt x="957" y="21"/>
                  </a:lnTo>
                  <a:lnTo>
                    <a:pt x="953" y="20"/>
                  </a:lnTo>
                  <a:lnTo>
                    <a:pt x="945" y="23"/>
                  </a:lnTo>
                  <a:lnTo>
                    <a:pt x="930" y="18"/>
                  </a:lnTo>
                  <a:lnTo>
                    <a:pt x="924" y="20"/>
                  </a:lnTo>
                  <a:lnTo>
                    <a:pt x="922" y="16"/>
                  </a:lnTo>
                  <a:lnTo>
                    <a:pt x="921" y="15"/>
                  </a:lnTo>
                  <a:lnTo>
                    <a:pt x="917" y="16"/>
                  </a:lnTo>
                  <a:lnTo>
                    <a:pt x="911" y="14"/>
                  </a:lnTo>
                  <a:lnTo>
                    <a:pt x="904" y="9"/>
                  </a:lnTo>
                  <a:lnTo>
                    <a:pt x="904" y="6"/>
                  </a:lnTo>
                  <a:lnTo>
                    <a:pt x="906" y="0"/>
                  </a:lnTo>
                  <a:lnTo>
                    <a:pt x="898" y="0"/>
                  </a:lnTo>
                  <a:lnTo>
                    <a:pt x="897" y="3"/>
                  </a:lnTo>
                  <a:lnTo>
                    <a:pt x="896" y="6"/>
                  </a:lnTo>
                  <a:lnTo>
                    <a:pt x="886" y="5"/>
                  </a:lnTo>
                  <a:lnTo>
                    <a:pt x="875" y="11"/>
                  </a:lnTo>
                  <a:lnTo>
                    <a:pt x="873" y="15"/>
                  </a:lnTo>
                  <a:lnTo>
                    <a:pt x="867" y="20"/>
                  </a:lnTo>
                  <a:lnTo>
                    <a:pt x="864" y="27"/>
                  </a:lnTo>
                  <a:lnTo>
                    <a:pt x="861" y="26"/>
                  </a:lnTo>
                  <a:lnTo>
                    <a:pt x="861" y="22"/>
                  </a:lnTo>
                  <a:lnTo>
                    <a:pt x="856" y="27"/>
                  </a:lnTo>
                  <a:lnTo>
                    <a:pt x="852" y="28"/>
                  </a:lnTo>
                  <a:lnTo>
                    <a:pt x="849" y="24"/>
                  </a:lnTo>
                  <a:lnTo>
                    <a:pt x="844" y="20"/>
                  </a:lnTo>
                  <a:lnTo>
                    <a:pt x="842" y="18"/>
                  </a:lnTo>
                  <a:lnTo>
                    <a:pt x="839" y="17"/>
                  </a:lnTo>
                  <a:lnTo>
                    <a:pt x="838" y="17"/>
                  </a:lnTo>
                  <a:lnTo>
                    <a:pt x="838" y="22"/>
                  </a:lnTo>
                  <a:lnTo>
                    <a:pt x="837" y="23"/>
                  </a:lnTo>
                  <a:lnTo>
                    <a:pt x="835" y="26"/>
                  </a:lnTo>
                  <a:lnTo>
                    <a:pt x="835" y="29"/>
                  </a:lnTo>
                  <a:lnTo>
                    <a:pt x="838" y="30"/>
                  </a:lnTo>
                  <a:lnTo>
                    <a:pt x="843" y="29"/>
                  </a:lnTo>
                  <a:lnTo>
                    <a:pt x="843" y="32"/>
                  </a:lnTo>
                  <a:lnTo>
                    <a:pt x="841" y="33"/>
                  </a:lnTo>
                  <a:lnTo>
                    <a:pt x="836" y="34"/>
                  </a:lnTo>
                  <a:lnTo>
                    <a:pt x="835" y="36"/>
                  </a:lnTo>
                  <a:lnTo>
                    <a:pt x="838" y="40"/>
                  </a:lnTo>
                  <a:lnTo>
                    <a:pt x="841" y="41"/>
                  </a:lnTo>
                  <a:lnTo>
                    <a:pt x="839" y="44"/>
                  </a:lnTo>
                  <a:lnTo>
                    <a:pt x="831" y="47"/>
                  </a:lnTo>
                  <a:lnTo>
                    <a:pt x="823" y="54"/>
                  </a:lnTo>
                  <a:lnTo>
                    <a:pt x="818" y="60"/>
                  </a:lnTo>
                  <a:lnTo>
                    <a:pt x="811" y="65"/>
                  </a:lnTo>
                  <a:lnTo>
                    <a:pt x="794" y="71"/>
                  </a:lnTo>
                  <a:lnTo>
                    <a:pt x="788" y="77"/>
                  </a:lnTo>
                  <a:lnTo>
                    <a:pt x="784" y="76"/>
                  </a:lnTo>
                  <a:lnTo>
                    <a:pt x="778" y="78"/>
                  </a:lnTo>
                  <a:lnTo>
                    <a:pt x="763" y="87"/>
                  </a:lnTo>
                </a:path>
              </a:pathLst>
            </a:custGeom>
            <a:noFill/>
            <a:ln w="158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pl-PL"/>
            </a:p>
          </p:txBody>
        </p:sp>
        <p:sp>
          <p:nvSpPr>
            <p:cNvPr id="323" name="Freeform 118">
              <a:extLst>
                <a:ext uri="{FF2B5EF4-FFF2-40B4-BE49-F238E27FC236}">
                  <a16:creationId xmlns:a16="http://schemas.microsoft.com/office/drawing/2014/main" id="{E0B97B79-66A9-CA3D-EC88-7B732F8EEBD5}"/>
                </a:ext>
              </a:extLst>
            </p:cNvPr>
            <p:cNvSpPr>
              <a:spLocks/>
            </p:cNvSpPr>
            <p:nvPr/>
          </p:nvSpPr>
          <p:spPr bwMode="auto">
            <a:xfrm>
              <a:off x="2044" y="2936"/>
              <a:ext cx="375" cy="503"/>
            </a:xfrm>
            <a:custGeom>
              <a:avLst/>
              <a:gdLst>
                <a:gd name="T0" fmla="*/ 0 w 751"/>
                <a:gd name="T1" fmla="*/ 1 h 1006"/>
                <a:gd name="T2" fmla="*/ 0 w 751"/>
                <a:gd name="T3" fmla="*/ 1 h 1006"/>
                <a:gd name="T4" fmla="*/ 0 w 751"/>
                <a:gd name="T5" fmla="*/ 1 h 1006"/>
                <a:gd name="T6" fmla="*/ 0 w 751"/>
                <a:gd name="T7" fmla="*/ 1 h 1006"/>
                <a:gd name="T8" fmla="*/ 0 w 751"/>
                <a:gd name="T9" fmla="*/ 1 h 1006"/>
                <a:gd name="T10" fmla="*/ 0 w 751"/>
                <a:gd name="T11" fmla="*/ 1 h 1006"/>
                <a:gd name="T12" fmla="*/ 0 w 751"/>
                <a:gd name="T13" fmla="*/ 1 h 1006"/>
                <a:gd name="T14" fmla="*/ 0 w 751"/>
                <a:gd name="T15" fmla="*/ 1 h 1006"/>
                <a:gd name="T16" fmla="*/ 0 w 751"/>
                <a:gd name="T17" fmla="*/ 1 h 1006"/>
                <a:gd name="T18" fmla="*/ 0 w 751"/>
                <a:gd name="T19" fmla="*/ 1 h 1006"/>
                <a:gd name="T20" fmla="*/ 0 w 751"/>
                <a:gd name="T21" fmla="*/ 1 h 1006"/>
                <a:gd name="T22" fmla="*/ 0 w 751"/>
                <a:gd name="T23" fmla="*/ 1 h 1006"/>
                <a:gd name="T24" fmla="*/ 0 w 751"/>
                <a:gd name="T25" fmla="*/ 1 h 1006"/>
                <a:gd name="T26" fmla="*/ 0 w 751"/>
                <a:gd name="T27" fmla="*/ 1 h 1006"/>
                <a:gd name="T28" fmla="*/ 0 w 751"/>
                <a:gd name="T29" fmla="*/ 1 h 1006"/>
                <a:gd name="T30" fmla="*/ 0 w 751"/>
                <a:gd name="T31" fmla="*/ 1 h 1006"/>
                <a:gd name="T32" fmla="*/ 0 w 751"/>
                <a:gd name="T33" fmla="*/ 1 h 1006"/>
                <a:gd name="T34" fmla="*/ 0 w 751"/>
                <a:gd name="T35" fmla="*/ 1 h 1006"/>
                <a:gd name="T36" fmla="*/ 0 w 751"/>
                <a:gd name="T37" fmla="*/ 1 h 1006"/>
                <a:gd name="T38" fmla="*/ 0 w 751"/>
                <a:gd name="T39" fmla="*/ 1 h 1006"/>
                <a:gd name="T40" fmla="*/ 0 w 751"/>
                <a:gd name="T41" fmla="*/ 1 h 1006"/>
                <a:gd name="T42" fmla="*/ 0 w 751"/>
                <a:gd name="T43" fmla="*/ 1 h 1006"/>
                <a:gd name="T44" fmla="*/ 0 w 751"/>
                <a:gd name="T45" fmla="*/ 1 h 1006"/>
                <a:gd name="T46" fmla="*/ 0 w 751"/>
                <a:gd name="T47" fmla="*/ 1 h 1006"/>
                <a:gd name="T48" fmla="*/ 0 w 751"/>
                <a:gd name="T49" fmla="*/ 1 h 1006"/>
                <a:gd name="T50" fmla="*/ 0 w 751"/>
                <a:gd name="T51" fmla="*/ 1 h 1006"/>
                <a:gd name="T52" fmla="*/ 0 w 751"/>
                <a:gd name="T53" fmla="*/ 1 h 1006"/>
                <a:gd name="T54" fmla="*/ 0 w 751"/>
                <a:gd name="T55" fmla="*/ 1 h 1006"/>
                <a:gd name="T56" fmla="*/ 0 w 751"/>
                <a:gd name="T57" fmla="*/ 1 h 1006"/>
                <a:gd name="T58" fmla="*/ 0 w 751"/>
                <a:gd name="T59" fmla="*/ 1 h 1006"/>
                <a:gd name="T60" fmla="*/ 0 w 751"/>
                <a:gd name="T61" fmla="*/ 1 h 1006"/>
                <a:gd name="T62" fmla="*/ 0 w 751"/>
                <a:gd name="T63" fmla="*/ 1 h 1006"/>
                <a:gd name="T64" fmla="*/ 0 w 751"/>
                <a:gd name="T65" fmla="*/ 1 h 1006"/>
                <a:gd name="T66" fmla="*/ 0 w 751"/>
                <a:gd name="T67" fmla="*/ 1 h 1006"/>
                <a:gd name="T68" fmla="*/ 0 w 751"/>
                <a:gd name="T69" fmla="*/ 1 h 1006"/>
                <a:gd name="T70" fmla="*/ 0 w 751"/>
                <a:gd name="T71" fmla="*/ 1 h 1006"/>
                <a:gd name="T72" fmla="*/ 0 w 751"/>
                <a:gd name="T73" fmla="*/ 1 h 1006"/>
                <a:gd name="T74" fmla="*/ 0 w 751"/>
                <a:gd name="T75" fmla="*/ 1 h 1006"/>
                <a:gd name="T76" fmla="*/ 0 w 751"/>
                <a:gd name="T77" fmla="*/ 1 h 1006"/>
                <a:gd name="T78" fmla="*/ 0 w 751"/>
                <a:gd name="T79" fmla="*/ 1 h 1006"/>
                <a:gd name="T80" fmla="*/ 0 w 751"/>
                <a:gd name="T81" fmla="*/ 1 h 1006"/>
                <a:gd name="T82" fmla="*/ 0 w 751"/>
                <a:gd name="T83" fmla="*/ 1 h 1006"/>
                <a:gd name="T84" fmla="*/ 0 w 751"/>
                <a:gd name="T85" fmla="*/ 1 h 1006"/>
                <a:gd name="T86" fmla="*/ 0 w 751"/>
                <a:gd name="T87" fmla="*/ 1 h 1006"/>
                <a:gd name="T88" fmla="*/ 0 w 751"/>
                <a:gd name="T89" fmla="*/ 1 h 1006"/>
                <a:gd name="T90" fmla="*/ 0 w 751"/>
                <a:gd name="T91" fmla="*/ 1 h 1006"/>
                <a:gd name="T92" fmla="*/ 0 w 751"/>
                <a:gd name="T93" fmla="*/ 1 h 1006"/>
                <a:gd name="T94" fmla="*/ 0 w 751"/>
                <a:gd name="T95" fmla="*/ 1 h 1006"/>
                <a:gd name="T96" fmla="*/ 0 w 751"/>
                <a:gd name="T97" fmla="*/ 1 h 1006"/>
                <a:gd name="T98" fmla="*/ 0 w 751"/>
                <a:gd name="T99" fmla="*/ 1 h 1006"/>
                <a:gd name="T100" fmla="*/ 0 w 751"/>
                <a:gd name="T101" fmla="*/ 1 h 1006"/>
                <a:gd name="T102" fmla="*/ 0 w 751"/>
                <a:gd name="T103" fmla="*/ 1 h 1006"/>
                <a:gd name="T104" fmla="*/ 0 w 751"/>
                <a:gd name="T105" fmla="*/ 1 h 1006"/>
                <a:gd name="T106" fmla="*/ 0 w 751"/>
                <a:gd name="T107" fmla="*/ 1 h 1006"/>
                <a:gd name="T108" fmla="*/ 0 w 751"/>
                <a:gd name="T109" fmla="*/ 1 h 1006"/>
                <a:gd name="T110" fmla="*/ 0 w 751"/>
                <a:gd name="T111" fmla="*/ 1 h 1006"/>
                <a:gd name="T112" fmla="*/ 0 w 751"/>
                <a:gd name="T113" fmla="*/ 1 h 100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751"/>
                <a:gd name="T172" fmla="*/ 0 h 1006"/>
                <a:gd name="T173" fmla="*/ 751 w 751"/>
                <a:gd name="T174" fmla="*/ 1006 h 100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751" h="1006">
                  <a:moveTo>
                    <a:pt x="751" y="94"/>
                  </a:moveTo>
                  <a:lnTo>
                    <a:pt x="733" y="102"/>
                  </a:lnTo>
                  <a:lnTo>
                    <a:pt x="730" y="105"/>
                  </a:lnTo>
                  <a:lnTo>
                    <a:pt x="723" y="100"/>
                  </a:lnTo>
                  <a:lnTo>
                    <a:pt x="717" y="104"/>
                  </a:lnTo>
                  <a:lnTo>
                    <a:pt x="715" y="99"/>
                  </a:lnTo>
                  <a:lnTo>
                    <a:pt x="711" y="100"/>
                  </a:lnTo>
                  <a:lnTo>
                    <a:pt x="706" y="105"/>
                  </a:lnTo>
                  <a:lnTo>
                    <a:pt x="705" y="107"/>
                  </a:lnTo>
                  <a:lnTo>
                    <a:pt x="698" y="111"/>
                  </a:lnTo>
                  <a:lnTo>
                    <a:pt x="682" y="111"/>
                  </a:lnTo>
                  <a:lnTo>
                    <a:pt x="680" y="105"/>
                  </a:lnTo>
                  <a:lnTo>
                    <a:pt x="679" y="106"/>
                  </a:lnTo>
                  <a:lnTo>
                    <a:pt x="675" y="107"/>
                  </a:lnTo>
                  <a:lnTo>
                    <a:pt x="671" y="106"/>
                  </a:lnTo>
                  <a:lnTo>
                    <a:pt x="670" y="102"/>
                  </a:lnTo>
                  <a:lnTo>
                    <a:pt x="668" y="101"/>
                  </a:lnTo>
                  <a:lnTo>
                    <a:pt x="665" y="102"/>
                  </a:lnTo>
                  <a:lnTo>
                    <a:pt x="662" y="106"/>
                  </a:lnTo>
                  <a:lnTo>
                    <a:pt x="661" y="105"/>
                  </a:lnTo>
                  <a:lnTo>
                    <a:pt x="658" y="101"/>
                  </a:lnTo>
                  <a:lnTo>
                    <a:pt x="657" y="100"/>
                  </a:lnTo>
                  <a:lnTo>
                    <a:pt x="653" y="100"/>
                  </a:lnTo>
                  <a:lnTo>
                    <a:pt x="650" y="100"/>
                  </a:lnTo>
                  <a:lnTo>
                    <a:pt x="643" y="98"/>
                  </a:lnTo>
                  <a:lnTo>
                    <a:pt x="640" y="98"/>
                  </a:lnTo>
                  <a:lnTo>
                    <a:pt x="637" y="100"/>
                  </a:lnTo>
                  <a:lnTo>
                    <a:pt x="633" y="89"/>
                  </a:lnTo>
                  <a:lnTo>
                    <a:pt x="632" y="82"/>
                  </a:lnTo>
                  <a:lnTo>
                    <a:pt x="628" y="81"/>
                  </a:lnTo>
                  <a:lnTo>
                    <a:pt x="629" y="77"/>
                  </a:lnTo>
                  <a:lnTo>
                    <a:pt x="629" y="73"/>
                  </a:lnTo>
                  <a:lnTo>
                    <a:pt x="632" y="71"/>
                  </a:lnTo>
                  <a:lnTo>
                    <a:pt x="637" y="71"/>
                  </a:lnTo>
                  <a:lnTo>
                    <a:pt x="643" y="73"/>
                  </a:lnTo>
                  <a:lnTo>
                    <a:pt x="643" y="71"/>
                  </a:lnTo>
                  <a:lnTo>
                    <a:pt x="644" y="66"/>
                  </a:lnTo>
                  <a:lnTo>
                    <a:pt x="647" y="46"/>
                  </a:lnTo>
                  <a:lnTo>
                    <a:pt x="653" y="27"/>
                  </a:lnTo>
                  <a:lnTo>
                    <a:pt x="655" y="22"/>
                  </a:lnTo>
                  <a:lnTo>
                    <a:pt x="653" y="17"/>
                  </a:lnTo>
                  <a:lnTo>
                    <a:pt x="651" y="11"/>
                  </a:lnTo>
                  <a:lnTo>
                    <a:pt x="650" y="9"/>
                  </a:lnTo>
                  <a:lnTo>
                    <a:pt x="645" y="4"/>
                  </a:lnTo>
                  <a:lnTo>
                    <a:pt x="638" y="0"/>
                  </a:lnTo>
                  <a:lnTo>
                    <a:pt x="633" y="0"/>
                  </a:lnTo>
                  <a:lnTo>
                    <a:pt x="629" y="0"/>
                  </a:lnTo>
                  <a:lnTo>
                    <a:pt x="627" y="7"/>
                  </a:lnTo>
                  <a:lnTo>
                    <a:pt x="625" y="10"/>
                  </a:lnTo>
                  <a:lnTo>
                    <a:pt x="625" y="12"/>
                  </a:lnTo>
                  <a:lnTo>
                    <a:pt x="622" y="11"/>
                  </a:lnTo>
                  <a:lnTo>
                    <a:pt x="621" y="7"/>
                  </a:lnTo>
                  <a:lnTo>
                    <a:pt x="620" y="6"/>
                  </a:lnTo>
                  <a:lnTo>
                    <a:pt x="616" y="6"/>
                  </a:lnTo>
                  <a:lnTo>
                    <a:pt x="613" y="4"/>
                  </a:lnTo>
                  <a:lnTo>
                    <a:pt x="607" y="9"/>
                  </a:lnTo>
                  <a:lnTo>
                    <a:pt x="601" y="10"/>
                  </a:lnTo>
                  <a:lnTo>
                    <a:pt x="600" y="11"/>
                  </a:lnTo>
                  <a:lnTo>
                    <a:pt x="601" y="12"/>
                  </a:lnTo>
                  <a:lnTo>
                    <a:pt x="598" y="17"/>
                  </a:lnTo>
                  <a:lnTo>
                    <a:pt x="591" y="15"/>
                  </a:lnTo>
                  <a:lnTo>
                    <a:pt x="579" y="15"/>
                  </a:lnTo>
                  <a:lnTo>
                    <a:pt x="579" y="18"/>
                  </a:lnTo>
                  <a:lnTo>
                    <a:pt x="578" y="23"/>
                  </a:lnTo>
                  <a:lnTo>
                    <a:pt x="572" y="25"/>
                  </a:lnTo>
                  <a:lnTo>
                    <a:pt x="568" y="29"/>
                  </a:lnTo>
                  <a:lnTo>
                    <a:pt x="561" y="30"/>
                  </a:lnTo>
                  <a:lnTo>
                    <a:pt x="550" y="31"/>
                  </a:lnTo>
                  <a:lnTo>
                    <a:pt x="548" y="31"/>
                  </a:lnTo>
                  <a:lnTo>
                    <a:pt x="544" y="33"/>
                  </a:lnTo>
                  <a:lnTo>
                    <a:pt x="540" y="34"/>
                  </a:lnTo>
                  <a:lnTo>
                    <a:pt x="538" y="36"/>
                  </a:lnTo>
                  <a:lnTo>
                    <a:pt x="538" y="40"/>
                  </a:lnTo>
                  <a:lnTo>
                    <a:pt x="540" y="43"/>
                  </a:lnTo>
                  <a:lnTo>
                    <a:pt x="540" y="46"/>
                  </a:lnTo>
                  <a:lnTo>
                    <a:pt x="526" y="43"/>
                  </a:lnTo>
                  <a:lnTo>
                    <a:pt x="528" y="45"/>
                  </a:lnTo>
                  <a:lnTo>
                    <a:pt x="524" y="45"/>
                  </a:lnTo>
                  <a:lnTo>
                    <a:pt x="522" y="45"/>
                  </a:lnTo>
                  <a:lnTo>
                    <a:pt x="519" y="47"/>
                  </a:lnTo>
                  <a:lnTo>
                    <a:pt x="516" y="51"/>
                  </a:lnTo>
                  <a:lnTo>
                    <a:pt x="513" y="51"/>
                  </a:lnTo>
                  <a:lnTo>
                    <a:pt x="505" y="48"/>
                  </a:lnTo>
                  <a:lnTo>
                    <a:pt x="504" y="43"/>
                  </a:lnTo>
                  <a:lnTo>
                    <a:pt x="498" y="42"/>
                  </a:lnTo>
                  <a:lnTo>
                    <a:pt x="493" y="43"/>
                  </a:lnTo>
                  <a:lnTo>
                    <a:pt x="492" y="42"/>
                  </a:lnTo>
                  <a:lnTo>
                    <a:pt x="490" y="42"/>
                  </a:lnTo>
                  <a:lnTo>
                    <a:pt x="492" y="37"/>
                  </a:lnTo>
                  <a:lnTo>
                    <a:pt x="490" y="36"/>
                  </a:lnTo>
                  <a:lnTo>
                    <a:pt x="484" y="35"/>
                  </a:lnTo>
                  <a:lnTo>
                    <a:pt x="480" y="36"/>
                  </a:lnTo>
                  <a:lnTo>
                    <a:pt x="478" y="36"/>
                  </a:lnTo>
                  <a:lnTo>
                    <a:pt x="476" y="30"/>
                  </a:lnTo>
                  <a:lnTo>
                    <a:pt x="476" y="24"/>
                  </a:lnTo>
                  <a:lnTo>
                    <a:pt x="475" y="22"/>
                  </a:lnTo>
                  <a:lnTo>
                    <a:pt x="468" y="17"/>
                  </a:lnTo>
                  <a:lnTo>
                    <a:pt x="465" y="17"/>
                  </a:lnTo>
                  <a:lnTo>
                    <a:pt x="464" y="19"/>
                  </a:lnTo>
                  <a:lnTo>
                    <a:pt x="459" y="28"/>
                  </a:lnTo>
                  <a:lnTo>
                    <a:pt x="459" y="29"/>
                  </a:lnTo>
                  <a:lnTo>
                    <a:pt x="459" y="30"/>
                  </a:lnTo>
                  <a:lnTo>
                    <a:pt x="463" y="33"/>
                  </a:lnTo>
                  <a:lnTo>
                    <a:pt x="464" y="34"/>
                  </a:lnTo>
                  <a:lnTo>
                    <a:pt x="463" y="35"/>
                  </a:lnTo>
                  <a:lnTo>
                    <a:pt x="459" y="41"/>
                  </a:lnTo>
                  <a:lnTo>
                    <a:pt x="459" y="43"/>
                  </a:lnTo>
                  <a:lnTo>
                    <a:pt x="458" y="45"/>
                  </a:lnTo>
                  <a:lnTo>
                    <a:pt x="457" y="43"/>
                  </a:lnTo>
                  <a:lnTo>
                    <a:pt x="454" y="42"/>
                  </a:lnTo>
                  <a:lnTo>
                    <a:pt x="453" y="41"/>
                  </a:lnTo>
                  <a:lnTo>
                    <a:pt x="452" y="42"/>
                  </a:lnTo>
                  <a:lnTo>
                    <a:pt x="445" y="54"/>
                  </a:lnTo>
                  <a:lnTo>
                    <a:pt x="438" y="49"/>
                  </a:lnTo>
                  <a:lnTo>
                    <a:pt x="433" y="58"/>
                  </a:lnTo>
                  <a:lnTo>
                    <a:pt x="423" y="66"/>
                  </a:lnTo>
                  <a:lnTo>
                    <a:pt x="422" y="66"/>
                  </a:lnTo>
                  <a:lnTo>
                    <a:pt x="421" y="70"/>
                  </a:lnTo>
                  <a:lnTo>
                    <a:pt x="422" y="73"/>
                  </a:lnTo>
                  <a:lnTo>
                    <a:pt x="422" y="79"/>
                  </a:lnTo>
                  <a:lnTo>
                    <a:pt x="424" y="81"/>
                  </a:lnTo>
                  <a:lnTo>
                    <a:pt x="440" y="85"/>
                  </a:lnTo>
                  <a:lnTo>
                    <a:pt x="438" y="93"/>
                  </a:lnTo>
                  <a:lnTo>
                    <a:pt x="446" y="94"/>
                  </a:lnTo>
                  <a:lnTo>
                    <a:pt x="444" y="112"/>
                  </a:lnTo>
                  <a:lnTo>
                    <a:pt x="450" y="117"/>
                  </a:lnTo>
                  <a:lnTo>
                    <a:pt x="451" y="118"/>
                  </a:lnTo>
                  <a:lnTo>
                    <a:pt x="451" y="119"/>
                  </a:lnTo>
                  <a:lnTo>
                    <a:pt x="451" y="120"/>
                  </a:lnTo>
                  <a:lnTo>
                    <a:pt x="448" y="123"/>
                  </a:lnTo>
                  <a:lnTo>
                    <a:pt x="445" y="128"/>
                  </a:lnTo>
                  <a:lnTo>
                    <a:pt x="442" y="138"/>
                  </a:lnTo>
                  <a:lnTo>
                    <a:pt x="440" y="144"/>
                  </a:lnTo>
                  <a:lnTo>
                    <a:pt x="440" y="146"/>
                  </a:lnTo>
                  <a:lnTo>
                    <a:pt x="442" y="150"/>
                  </a:lnTo>
                  <a:lnTo>
                    <a:pt x="447" y="154"/>
                  </a:lnTo>
                  <a:lnTo>
                    <a:pt x="452" y="155"/>
                  </a:lnTo>
                  <a:lnTo>
                    <a:pt x="457" y="160"/>
                  </a:lnTo>
                  <a:lnTo>
                    <a:pt x="442" y="171"/>
                  </a:lnTo>
                  <a:lnTo>
                    <a:pt x="438" y="177"/>
                  </a:lnTo>
                  <a:lnTo>
                    <a:pt x="435" y="178"/>
                  </a:lnTo>
                  <a:lnTo>
                    <a:pt x="433" y="178"/>
                  </a:lnTo>
                  <a:lnTo>
                    <a:pt x="429" y="178"/>
                  </a:lnTo>
                  <a:lnTo>
                    <a:pt x="423" y="177"/>
                  </a:lnTo>
                  <a:lnTo>
                    <a:pt x="421" y="177"/>
                  </a:lnTo>
                  <a:lnTo>
                    <a:pt x="417" y="179"/>
                  </a:lnTo>
                  <a:lnTo>
                    <a:pt x="414" y="184"/>
                  </a:lnTo>
                  <a:lnTo>
                    <a:pt x="410" y="192"/>
                  </a:lnTo>
                  <a:lnTo>
                    <a:pt x="412" y="192"/>
                  </a:lnTo>
                  <a:lnTo>
                    <a:pt x="412" y="195"/>
                  </a:lnTo>
                  <a:lnTo>
                    <a:pt x="410" y="201"/>
                  </a:lnTo>
                  <a:lnTo>
                    <a:pt x="411" y="206"/>
                  </a:lnTo>
                  <a:lnTo>
                    <a:pt x="415" y="203"/>
                  </a:lnTo>
                  <a:lnTo>
                    <a:pt x="417" y="207"/>
                  </a:lnTo>
                  <a:lnTo>
                    <a:pt x="422" y="213"/>
                  </a:lnTo>
                  <a:lnTo>
                    <a:pt x="420" y="219"/>
                  </a:lnTo>
                  <a:lnTo>
                    <a:pt x="417" y="227"/>
                  </a:lnTo>
                  <a:lnTo>
                    <a:pt x="412" y="237"/>
                  </a:lnTo>
                  <a:lnTo>
                    <a:pt x="412" y="239"/>
                  </a:lnTo>
                  <a:lnTo>
                    <a:pt x="412" y="248"/>
                  </a:lnTo>
                  <a:lnTo>
                    <a:pt x="411" y="254"/>
                  </a:lnTo>
                  <a:lnTo>
                    <a:pt x="427" y="263"/>
                  </a:lnTo>
                  <a:lnTo>
                    <a:pt x="432" y="265"/>
                  </a:lnTo>
                  <a:lnTo>
                    <a:pt x="432" y="277"/>
                  </a:lnTo>
                  <a:lnTo>
                    <a:pt x="432" y="279"/>
                  </a:lnTo>
                  <a:lnTo>
                    <a:pt x="429" y="281"/>
                  </a:lnTo>
                  <a:lnTo>
                    <a:pt x="428" y="283"/>
                  </a:lnTo>
                  <a:lnTo>
                    <a:pt x="427" y="281"/>
                  </a:lnTo>
                  <a:lnTo>
                    <a:pt x="424" y="281"/>
                  </a:lnTo>
                  <a:lnTo>
                    <a:pt x="423" y="281"/>
                  </a:lnTo>
                  <a:lnTo>
                    <a:pt x="421" y="284"/>
                  </a:lnTo>
                  <a:lnTo>
                    <a:pt x="416" y="285"/>
                  </a:lnTo>
                  <a:lnTo>
                    <a:pt x="408" y="285"/>
                  </a:lnTo>
                  <a:lnTo>
                    <a:pt x="402" y="284"/>
                  </a:lnTo>
                  <a:lnTo>
                    <a:pt x="399" y="280"/>
                  </a:lnTo>
                  <a:lnTo>
                    <a:pt x="394" y="285"/>
                  </a:lnTo>
                  <a:lnTo>
                    <a:pt x="394" y="286"/>
                  </a:lnTo>
                  <a:lnTo>
                    <a:pt x="398" y="290"/>
                  </a:lnTo>
                  <a:lnTo>
                    <a:pt x="400" y="289"/>
                  </a:lnTo>
                  <a:lnTo>
                    <a:pt x="414" y="296"/>
                  </a:lnTo>
                  <a:lnTo>
                    <a:pt x="416" y="297"/>
                  </a:lnTo>
                  <a:lnTo>
                    <a:pt x="414" y="308"/>
                  </a:lnTo>
                  <a:lnTo>
                    <a:pt x="409" y="309"/>
                  </a:lnTo>
                  <a:lnTo>
                    <a:pt x="408" y="308"/>
                  </a:lnTo>
                  <a:lnTo>
                    <a:pt x="405" y="304"/>
                  </a:lnTo>
                  <a:lnTo>
                    <a:pt x="402" y="303"/>
                  </a:lnTo>
                  <a:lnTo>
                    <a:pt x="398" y="303"/>
                  </a:lnTo>
                  <a:lnTo>
                    <a:pt x="378" y="308"/>
                  </a:lnTo>
                  <a:lnTo>
                    <a:pt x="374" y="303"/>
                  </a:lnTo>
                  <a:lnTo>
                    <a:pt x="368" y="308"/>
                  </a:lnTo>
                  <a:lnTo>
                    <a:pt x="349" y="316"/>
                  </a:lnTo>
                  <a:lnTo>
                    <a:pt x="353" y="333"/>
                  </a:lnTo>
                  <a:lnTo>
                    <a:pt x="351" y="343"/>
                  </a:lnTo>
                  <a:lnTo>
                    <a:pt x="356" y="349"/>
                  </a:lnTo>
                  <a:lnTo>
                    <a:pt x="359" y="355"/>
                  </a:lnTo>
                  <a:lnTo>
                    <a:pt x="359" y="361"/>
                  </a:lnTo>
                  <a:lnTo>
                    <a:pt x="357" y="367"/>
                  </a:lnTo>
                  <a:lnTo>
                    <a:pt x="355" y="370"/>
                  </a:lnTo>
                  <a:lnTo>
                    <a:pt x="355" y="372"/>
                  </a:lnTo>
                  <a:lnTo>
                    <a:pt x="355" y="374"/>
                  </a:lnTo>
                  <a:lnTo>
                    <a:pt x="356" y="375"/>
                  </a:lnTo>
                  <a:lnTo>
                    <a:pt x="355" y="380"/>
                  </a:lnTo>
                  <a:lnTo>
                    <a:pt x="355" y="386"/>
                  </a:lnTo>
                  <a:lnTo>
                    <a:pt x="353" y="387"/>
                  </a:lnTo>
                  <a:lnTo>
                    <a:pt x="351" y="388"/>
                  </a:lnTo>
                  <a:lnTo>
                    <a:pt x="329" y="376"/>
                  </a:lnTo>
                  <a:lnTo>
                    <a:pt x="321" y="375"/>
                  </a:lnTo>
                  <a:lnTo>
                    <a:pt x="312" y="372"/>
                  </a:lnTo>
                  <a:lnTo>
                    <a:pt x="306" y="372"/>
                  </a:lnTo>
                  <a:lnTo>
                    <a:pt x="303" y="376"/>
                  </a:lnTo>
                  <a:lnTo>
                    <a:pt x="306" y="382"/>
                  </a:lnTo>
                  <a:lnTo>
                    <a:pt x="306" y="384"/>
                  </a:lnTo>
                  <a:lnTo>
                    <a:pt x="305" y="388"/>
                  </a:lnTo>
                  <a:lnTo>
                    <a:pt x="305" y="391"/>
                  </a:lnTo>
                  <a:lnTo>
                    <a:pt x="299" y="398"/>
                  </a:lnTo>
                  <a:lnTo>
                    <a:pt x="300" y="400"/>
                  </a:lnTo>
                  <a:lnTo>
                    <a:pt x="299" y="403"/>
                  </a:lnTo>
                  <a:lnTo>
                    <a:pt x="295" y="405"/>
                  </a:lnTo>
                  <a:lnTo>
                    <a:pt x="295" y="406"/>
                  </a:lnTo>
                  <a:lnTo>
                    <a:pt x="297" y="408"/>
                  </a:lnTo>
                  <a:lnTo>
                    <a:pt x="301" y="408"/>
                  </a:lnTo>
                  <a:lnTo>
                    <a:pt x="321" y="415"/>
                  </a:lnTo>
                  <a:lnTo>
                    <a:pt x="330" y="420"/>
                  </a:lnTo>
                  <a:lnTo>
                    <a:pt x="327" y="422"/>
                  </a:lnTo>
                  <a:lnTo>
                    <a:pt x="327" y="424"/>
                  </a:lnTo>
                  <a:lnTo>
                    <a:pt x="327" y="427"/>
                  </a:lnTo>
                  <a:lnTo>
                    <a:pt x="330" y="432"/>
                  </a:lnTo>
                  <a:lnTo>
                    <a:pt x="330" y="438"/>
                  </a:lnTo>
                  <a:lnTo>
                    <a:pt x="321" y="439"/>
                  </a:lnTo>
                  <a:lnTo>
                    <a:pt x="321" y="457"/>
                  </a:lnTo>
                  <a:lnTo>
                    <a:pt x="312" y="462"/>
                  </a:lnTo>
                  <a:lnTo>
                    <a:pt x="307" y="462"/>
                  </a:lnTo>
                  <a:lnTo>
                    <a:pt x="307" y="461"/>
                  </a:lnTo>
                  <a:lnTo>
                    <a:pt x="302" y="463"/>
                  </a:lnTo>
                  <a:lnTo>
                    <a:pt x="299" y="468"/>
                  </a:lnTo>
                  <a:lnTo>
                    <a:pt x="293" y="471"/>
                  </a:lnTo>
                  <a:lnTo>
                    <a:pt x="283" y="471"/>
                  </a:lnTo>
                  <a:lnTo>
                    <a:pt x="282" y="474"/>
                  </a:lnTo>
                  <a:lnTo>
                    <a:pt x="283" y="476"/>
                  </a:lnTo>
                  <a:lnTo>
                    <a:pt x="283" y="480"/>
                  </a:lnTo>
                  <a:lnTo>
                    <a:pt x="285" y="485"/>
                  </a:lnTo>
                  <a:lnTo>
                    <a:pt x="290" y="501"/>
                  </a:lnTo>
                  <a:lnTo>
                    <a:pt x="291" y="505"/>
                  </a:lnTo>
                  <a:lnTo>
                    <a:pt x="276" y="512"/>
                  </a:lnTo>
                  <a:lnTo>
                    <a:pt x="282" y="516"/>
                  </a:lnTo>
                  <a:lnTo>
                    <a:pt x="288" y="521"/>
                  </a:lnTo>
                  <a:lnTo>
                    <a:pt x="290" y="527"/>
                  </a:lnTo>
                  <a:lnTo>
                    <a:pt x="293" y="528"/>
                  </a:lnTo>
                  <a:lnTo>
                    <a:pt x="294" y="530"/>
                  </a:lnTo>
                  <a:lnTo>
                    <a:pt x="300" y="529"/>
                  </a:lnTo>
                  <a:lnTo>
                    <a:pt x="301" y="539"/>
                  </a:lnTo>
                  <a:lnTo>
                    <a:pt x="302" y="541"/>
                  </a:lnTo>
                  <a:lnTo>
                    <a:pt x="305" y="543"/>
                  </a:lnTo>
                  <a:lnTo>
                    <a:pt x="305" y="546"/>
                  </a:lnTo>
                  <a:lnTo>
                    <a:pt x="303" y="548"/>
                  </a:lnTo>
                  <a:lnTo>
                    <a:pt x="303" y="552"/>
                  </a:lnTo>
                  <a:lnTo>
                    <a:pt x="302" y="553"/>
                  </a:lnTo>
                  <a:lnTo>
                    <a:pt x="300" y="554"/>
                  </a:lnTo>
                  <a:lnTo>
                    <a:pt x="295" y="559"/>
                  </a:lnTo>
                  <a:lnTo>
                    <a:pt x="289" y="555"/>
                  </a:lnTo>
                  <a:lnTo>
                    <a:pt x="287" y="555"/>
                  </a:lnTo>
                  <a:lnTo>
                    <a:pt x="285" y="555"/>
                  </a:lnTo>
                  <a:lnTo>
                    <a:pt x="282" y="558"/>
                  </a:lnTo>
                  <a:lnTo>
                    <a:pt x="279" y="558"/>
                  </a:lnTo>
                  <a:lnTo>
                    <a:pt x="276" y="557"/>
                  </a:lnTo>
                  <a:lnTo>
                    <a:pt x="273" y="557"/>
                  </a:lnTo>
                  <a:lnTo>
                    <a:pt x="270" y="557"/>
                  </a:lnTo>
                  <a:lnTo>
                    <a:pt x="255" y="551"/>
                  </a:lnTo>
                  <a:lnTo>
                    <a:pt x="252" y="548"/>
                  </a:lnTo>
                  <a:lnTo>
                    <a:pt x="251" y="552"/>
                  </a:lnTo>
                  <a:lnTo>
                    <a:pt x="246" y="557"/>
                  </a:lnTo>
                  <a:lnTo>
                    <a:pt x="243" y="558"/>
                  </a:lnTo>
                  <a:lnTo>
                    <a:pt x="242" y="558"/>
                  </a:lnTo>
                  <a:lnTo>
                    <a:pt x="241" y="559"/>
                  </a:lnTo>
                  <a:lnTo>
                    <a:pt x="240" y="561"/>
                  </a:lnTo>
                  <a:lnTo>
                    <a:pt x="240" y="565"/>
                  </a:lnTo>
                  <a:lnTo>
                    <a:pt x="241" y="569"/>
                  </a:lnTo>
                  <a:lnTo>
                    <a:pt x="240" y="570"/>
                  </a:lnTo>
                  <a:lnTo>
                    <a:pt x="236" y="572"/>
                  </a:lnTo>
                  <a:lnTo>
                    <a:pt x="233" y="575"/>
                  </a:lnTo>
                  <a:lnTo>
                    <a:pt x="230" y="578"/>
                  </a:lnTo>
                  <a:lnTo>
                    <a:pt x="239" y="581"/>
                  </a:lnTo>
                  <a:lnTo>
                    <a:pt x="241" y="581"/>
                  </a:lnTo>
                  <a:lnTo>
                    <a:pt x="241" y="583"/>
                  </a:lnTo>
                  <a:lnTo>
                    <a:pt x="241" y="584"/>
                  </a:lnTo>
                  <a:lnTo>
                    <a:pt x="242" y="586"/>
                  </a:lnTo>
                  <a:lnTo>
                    <a:pt x="246" y="587"/>
                  </a:lnTo>
                  <a:lnTo>
                    <a:pt x="249" y="590"/>
                  </a:lnTo>
                  <a:lnTo>
                    <a:pt x="252" y="594"/>
                  </a:lnTo>
                  <a:lnTo>
                    <a:pt x="264" y="602"/>
                  </a:lnTo>
                  <a:lnTo>
                    <a:pt x="259" y="617"/>
                  </a:lnTo>
                  <a:lnTo>
                    <a:pt x="257" y="616"/>
                  </a:lnTo>
                  <a:lnTo>
                    <a:pt x="251" y="614"/>
                  </a:lnTo>
                  <a:lnTo>
                    <a:pt x="247" y="614"/>
                  </a:lnTo>
                  <a:lnTo>
                    <a:pt x="245" y="618"/>
                  </a:lnTo>
                  <a:lnTo>
                    <a:pt x="245" y="619"/>
                  </a:lnTo>
                  <a:lnTo>
                    <a:pt x="241" y="620"/>
                  </a:lnTo>
                  <a:lnTo>
                    <a:pt x="240" y="623"/>
                  </a:lnTo>
                  <a:lnTo>
                    <a:pt x="239" y="625"/>
                  </a:lnTo>
                  <a:lnTo>
                    <a:pt x="235" y="644"/>
                  </a:lnTo>
                  <a:lnTo>
                    <a:pt x="234" y="647"/>
                  </a:lnTo>
                  <a:lnTo>
                    <a:pt x="231" y="649"/>
                  </a:lnTo>
                  <a:lnTo>
                    <a:pt x="229" y="649"/>
                  </a:lnTo>
                  <a:lnTo>
                    <a:pt x="227" y="649"/>
                  </a:lnTo>
                  <a:lnTo>
                    <a:pt x="223" y="652"/>
                  </a:lnTo>
                  <a:lnTo>
                    <a:pt x="222" y="653"/>
                  </a:lnTo>
                  <a:lnTo>
                    <a:pt x="221" y="655"/>
                  </a:lnTo>
                  <a:lnTo>
                    <a:pt x="218" y="654"/>
                  </a:lnTo>
                  <a:lnTo>
                    <a:pt x="216" y="653"/>
                  </a:lnTo>
                  <a:lnTo>
                    <a:pt x="213" y="653"/>
                  </a:lnTo>
                  <a:lnTo>
                    <a:pt x="213" y="655"/>
                  </a:lnTo>
                  <a:lnTo>
                    <a:pt x="213" y="656"/>
                  </a:lnTo>
                  <a:lnTo>
                    <a:pt x="213" y="658"/>
                  </a:lnTo>
                  <a:lnTo>
                    <a:pt x="212" y="658"/>
                  </a:lnTo>
                  <a:lnTo>
                    <a:pt x="210" y="658"/>
                  </a:lnTo>
                  <a:lnTo>
                    <a:pt x="210" y="673"/>
                  </a:lnTo>
                  <a:lnTo>
                    <a:pt x="229" y="680"/>
                  </a:lnTo>
                  <a:lnTo>
                    <a:pt x="240" y="685"/>
                  </a:lnTo>
                  <a:lnTo>
                    <a:pt x="239" y="690"/>
                  </a:lnTo>
                  <a:lnTo>
                    <a:pt x="237" y="691"/>
                  </a:lnTo>
                  <a:lnTo>
                    <a:pt x="235" y="690"/>
                  </a:lnTo>
                  <a:lnTo>
                    <a:pt x="231" y="694"/>
                  </a:lnTo>
                  <a:lnTo>
                    <a:pt x="231" y="696"/>
                  </a:lnTo>
                  <a:lnTo>
                    <a:pt x="224" y="697"/>
                  </a:lnTo>
                  <a:lnTo>
                    <a:pt x="224" y="699"/>
                  </a:lnTo>
                  <a:lnTo>
                    <a:pt x="223" y="707"/>
                  </a:lnTo>
                  <a:lnTo>
                    <a:pt x="225" y="712"/>
                  </a:lnTo>
                  <a:lnTo>
                    <a:pt x="224" y="714"/>
                  </a:lnTo>
                  <a:lnTo>
                    <a:pt x="225" y="719"/>
                  </a:lnTo>
                  <a:lnTo>
                    <a:pt x="228" y="732"/>
                  </a:lnTo>
                  <a:lnTo>
                    <a:pt x="224" y="735"/>
                  </a:lnTo>
                  <a:lnTo>
                    <a:pt x="227" y="738"/>
                  </a:lnTo>
                  <a:lnTo>
                    <a:pt x="224" y="742"/>
                  </a:lnTo>
                  <a:lnTo>
                    <a:pt x="223" y="751"/>
                  </a:lnTo>
                  <a:lnTo>
                    <a:pt x="223" y="760"/>
                  </a:lnTo>
                  <a:lnTo>
                    <a:pt x="228" y="765"/>
                  </a:lnTo>
                  <a:lnTo>
                    <a:pt x="233" y="766"/>
                  </a:lnTo>
                  <a:lnTo>
                    <a:pt x="234" y="772"/>
                  </a:lnTo>
                  <a:lnTo>
                    <a:pt x="236" y="779"/>
                  </a:lnTo>
                  <a:lnTo>
                    <a:pt x="231" y="787"/>
                  </a:lnTo>
                  <a:lnTo>
                    <a:pt x="215" y="785"/>
                  </a:lnTo>
                  <a:lnTo>
                    <a:pt x="189" y="786"/>
                  </a:lnTo>
                  <a:lnTo>
                    <a:pt x="176" y="790"/>
                  </a:lnTo>
                  <a:lnTo>
                    <a:pt x="173" y="791"/>
                  </a:lnTo>
                  <a:lnTo>
                    <a:pt x="165" y="793"/>
                  </a:lnTo>
                  <a:lnTo>
                    <a:pt x="146" y="798"/>
                  </a:lnTo>
                  <a:lnTo>
                    <a:pt x="138" y="799"/>
                  </a:lnTo>
                  <a:lnTo>
                    <a:pt x="139" y="807"/>
                  </a:lnTo>
                  <a:lnTo>
                    <a:pt x="138" y="820"/>
                  </a:lnTo>
                  <a:lnTo>
                    <a:pt x="136" y="827"/>
                  </a:lnTo>
                  <a:lnTo>
                    <a:pt x="128" y="836"/>
                  </a:lnTo>
                  <a:lnTo>
                    <a:pt x="125" y="844"/>
                  </a:lnTo>
                  <a:lnTo>
                    <a:pt x="126" y="849"/>
                  </a:lnTo>
                  <a:lnTo>
                    <a:pt x="125" y="854"/>
                  </a:lnTo>
                  <a:lnTo>
                    <a:pt x="119" y="862"/>
                  </a:lnTo>
                  <a:lnTo>
                    <a:pt x="113" y="867"/>
                  </a:lnTo>
                  <a:lnTo>
                    <a:pt x="108" y="870"/>
                  </a:lnTo>
                  <a:lnTo>
                    <a:pt x="102" y="885"/>
                  </a:lnTo>
                  <a:lnTo>
                    <a:pt x="100" y="888"/>
                  </a:lnTo>
                  <a:lnTo>
                    <a:pt x="100" y="899"/>
                  </a:lnTo>
                  <a:lnTo>
                    <a:pt x="104" y="908"/>
                  </a:lnTo>
                  <a:lnTo>
                    <a:pt x="107" y="914"/>
                  </a:lnTo>
                  <a:lnTo>
                    <a:pt x="108" y="918"/>
                  </a:lnTo>
                  <a:lnTo>
                    <a:pt x="112" y="923"/>
                  </a:lnTo>
                  <a:lnTo>
                    <a:pt x="107" y="927"/>
                  </a:lnTo>
                  <a:lnTo>
                    <a:pt x="100" y="938"/>
                  </a:lnTo>
                  <a:lnTo>
                    <a:pt x="100" y="939"/>
                  </a:lnTo>
                  <a:lnTo>
                    <a:pt x="100" y="941"/>
                  </a:lnTo>
                  <a:lnTo>
                    <a:pt x="104" y="950"/>
                  </a:lnTo>
                  <a:lnTo>
                    <a:pt x="101" y="958"/>
                  </a:lnTo>
                  <a:lnTo>
                    <a:pt x="104" y="958"/>
                  </a:lnTo>
                  <a:lnTo>
                    <a:pt x="104" y="974"/>
                  </a:lnTo>
                  <a:lnTo>
                    <a:pt x="100" y="975"/>
                  </a:lnTo>
                  <a:lnTo>
                    <a:pt x="98" y="976"/>
                  </a:lnTo>
                  <a:lnTo>
                    <a:pt x="97" y="977"/>
                  </a:lnTo>
                  <a:lnTo>
                    <a:pt x="97" y="982"/>
                  </a:lnTo>
                  <a:lnTo>
                    <a:pt x="94" y="987"/>
                  </a:lnTo>
                  <a:lnTo>
                    <a:pt x="91" y="989"/>
                  </a:lnTo>
                  <a:lnTo>
                    <a:pt x="88" y="989"/>
                  </a:lnTo>
                  <a:lnTo>
                    <a:pt x="80" y="988"/>
                  </a:lnTo>
                  <a:lnTo>
                    <a:pt x="72" y="988"/>
                  </a:lnTo>
                  <a:lnTo>
                    <a:pt x="70" y="988"/>
                  </a:lnTo>
                  <a:lnTo>
                    <a:pt x="53" y="976"/>
                  </a:lnTo>
                  <a:lnTo>
                    <a:pt x="49" y="983"/>
                  </a:lnTo>
                  <a:lnTo>
                    <a:pt x="48" y="985"/>
                  </a:lnTo>
                  <a:lnTo>
                    <a:pt x="46" y="985"/>
                  </a:lnTo>
                  <a:lnTo>
                    <a:pt x="42" y="981"/>
                  </a:lnTo>
                  <a:lnTo>
                    <a:pt x="37" y="979"/>
                  </a:lnTo>
                  <a:lnTo>
                    <a:pt x="36" y="977"/>
                  </a:lnTo>
                  <a:lnTo>
                    <a:pt x="38" y="971"/>
                  </a:lnTo>
                  <a:lnTo>
                    <a:pt x="38" y="968"/>
                  </a:lnTo>
                  <a:lnTo>
                    <a:pt x="32" y="963"/>
                  </a:lnTo>
                  <a:lnTo>
                    <a:pt x="30" y="969"/>
                  </a:lnTo>
                  <a:lnTo>
                    <a:pt x="28" y="965"/>
                  </a:lnTo>
                  <a:lnTo>
                    <a:pt x="22" y="964"/>
                  </a:lnTo>
                  <a:lnTo>
                    <a:pt x="18" y="970"/>
                  </a:lnTo>
                  <a:lnTo>
                    <a:pt x="13" y="976"/>
                  </a:lnTo>
                  <a:lnTo>
                    <a:pt x="12" y="982"/>
                  </a:lnTo>
                  <a:lnTo>
                    <a:pt x="12" y="987"/>
                  </a:lnTo>
                  <a:lnTo>
                    <a:pt x="12" y="991"/>
                  </a:lnTo>
                  <a:lnTo>
                    <a:pt x="13" y="993"/>
                  </a:lnTo>
                  <a:lnTo>
                    <a:pt x="13" y="994"/>
                  </a:lnTo>
                  <a:lnTo>
                    <a:pt x="11" y="998"/>
                  </a:lnTo>
                  <a:lnTo>
                    <a:pt x="8" y="1000"/>
                  </a:lnTo>
                  <a:lnTo>
                    <a:pt x="0" y="1006"/>
                  </a:lnTo>
                </a:path>
              </a:pathLst>
            </a:custGeom>
            <a:noFill/>
            <a:ln w="158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pl-PL"/>
            </a:p>
          </p:txBody>
        </p:sp>
      </p:grpSp>
      <p:sp>
        <p:nvSpPr>
          <p:cNvPr id="2" name="pole tekstowe 1">
            <a:extLst>
              <a:ext uri="{FF2B5EF4-FFF2-40B4-BE49-F238E27FC236}">
                <a16:creationId xmlns:a16="http://schemas.microsoft.com/office/drawing/2014/main" id="{FB536A7E-12B2-EB9F-DC03-DD6C33C93183}"/>
              </a:ext>
            </a:extLst>
          </p:cNvPr>
          <p:cNvSpPr txBox="1"/>
          <p:nvPr/>
        </p:nvSpPr>
        <p:spPr>
          <a:xfrm>
            <a:off x="1181787" y="6310434"/>
            <a:ext cx="11397860" cy="18466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sz="600" b="0" i="0" u="none" strike="noStrike" kern="1200" cap="none" spc="0" normalizeH="0" baseline="0" noProof="0" dirty="0">
                <a:ln>
                  <a:noFill/>
                </a:ln>
                <a:solidFill>
                  <a:prstClr val="black"/>
                </a:solidFill>
                <a:effectLst/>
                <a:uLnTx/>
                <a:uFillTx/>
                <a:latin typeface="Arial Nova" panose="020B0504020202020204" pitchFamily="34" charset="0"/>
                <a:ea typeface="Calibri" panose="020F0502020204030204" pitchFamily="34" charset="0"/>
                <a:cs typeface="Arial" panose="020B0604020202020204" pitchFamily="34" charset="0"/>
              </a:rPr>
              <a:t>P7. Czy i jak często korzysta Pan/i z aplikacji mObywatel zainstalowanej na telefonie? </a:t>
            </a:r>
          </a:p>
        </p:txBody>
      </p:sp>
    </p:spTree>
    <p:extLst>
      <p:ext uri="{BB962C8B-B14F-4D97-AF65-F5344CB8AC3E}">
        <p14:creationId xmlns:p14="http://schemas.microsoft.com/office/powerpoint/2010/main" val="1698774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numeru slajdu 1">
            <a:extLst>
              <a:ext uri="{FF2B5EF4-FFF2-40B4-BE49-F238E27FC236}">
                <a16:creationId xmlns:a16="http://schemas.microsoft.com/office/drawing/2014/main" id="{9289BF30-2820-4D73-99DA-B13206247472}"/>
              </a:ext>
            </a:extLst>
          </p:cNvPr>
          <p:cNvSpPr>
            <a:spLocks noGrp="1"/>
          </p:cNvSpPr>
          <p:nvPr>
            <p:ph type="sldNum" sz="quarter" idx="10"/>
          </p:nvPr>
        </p:nvSpPr>
        <p:spPr>
          <a:xfrm>
            <a:off x="11251096" y="6435127"/>
            <a:ext cx="625830" cy="233570"/>
          </a:xfrm>
          <a:prstGeom prst="rect">
            <a:avLst/>
          </a:prstGeom>
        </p:spPr>
        <p:txBody>
          <a:bodyPr vert="horz" lIns="91440" tIns="45720" rIns="91440" bIns="45720" rtlCol="0" anchor="ctr"/>
          <a:lstStyle>
            <a:defPPr>
              <a:defRPr lang="pl-PL"/>
            </a:defPPr>
            <a:lvl1pPr marL="0" algn="r"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30412B39-0C04-4EC7-9B11-85F45E7BB065}" type="slidenum">
              <a:rPr kumimoji="0" lang="pl-PL" sz="1000" b="0" i="0" u="none" strike="noStrike" kern="1200" cap="none" spc="0" normalizeH="0" baseline="0" noProof="0" smtClean="0">
                <a:ln>
                  <a:noFill/>
                </a:ln>
                <a:solidFill>
                  <a:prstClr val="black"/>
                </a:solidFill>
                <a:effectLst/>
                <a:uLnTx/>
                <a:uFillTx/>
                <a:latin typeface="Arial Nov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pl-PL" sz="1000" b="0" i="0" u="none" strike="noStrike" kern="1200" cap="none" spc="0" normalizeH="0" baseline="0" noProof="0">
              <a:ln>
                <a:noFill/>
              </a:ln>
              <a:solidFill>
                <a:prstClr val="black"/>
              </a:solidFill>
              <a:effectLst/>
              <a:uLnTx/>
              <a:uFillTx/>
              <a:latin typeface="Arial Nova"/>
              <a:ea typeface="+mn-ea"/>
              <a:cs typeface="+mn-cs"/>
            </a:endParaRPr>
          </a:p>
        </p:txBody>
      </p:sp>
      <p:sp>
        <p:nvSpPr>
          <p:cNvPr id="3" name="Tytuł 2">
            <a:extLst>
              <a:ext uri="{FF2B5EF4-FFF2-40B4-BE49-F238E27FC236}">
                <a16:creationId xmlns:a16="http://schemas.microsoft.com/office/drawing/2014/main" id="{DC21CB34-D8CD-46A9-AFCB-97C007F0EDA5}"/>
              </a:ext>
            </a:extLst>
          </p:cNvPr>
          <p:cNvSpPr>
            <a:spLocks noGrp="1"/>
          </p:cNvSpPr>
          <p:nvPr>
            <p:ph type="title"/>
          </p:nvPr>
        </p:nvSpPr>
        <p:spPr/>
        <p:txBody>
          <a:bodyPr/>
          <a:lstStyle/>
          <a:p>
            <a:r>
              <a:rPr lang="pl-PL" dirty="0"/>
              <a:t>Struktura korzystających z aplikacji </a:t>
            </a:r>
            <a:r>
              <a:rPr lang="pl-PL" dirty="0" err="1"/>
              <a:t>mObywatel</a:t>
            </a:r>
            <a:r>
              <a:rPr lang="pl-PL" dirty="0"/>
              <a:t> zainstalowanej na telefonie</a:t>
            </a:r>
          </a:p>
        </p:txBody>
      </p:sp>
      <p:pic>
        <p:nvPicPr>
          <p:cNvPr id="7" name="Grafika 6">
            <a:extLst>
              <a:ext uri="{FF2B5EF4-FFF2-40B4-BE49-F238E27FC236}">
                <a16:creationId xmlns:a16="http://schemas.microsoft.com/office/drawing/2014/main" id="{31BF8F36-CE3E-468A-8C16-435555D59FB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459401" y="1390495"/>
            <a:ext cx="638175" cy="638175"/>
          </a:xfrm>
          <a:prstGeom prst="rect">
            <a:avLst/>
          </a:prstGeom>
        </p:spPr>
      </p:pic>
      <p:grpSp>
        <p:nvGrpSpPr>
          <p:cNvPr id="57" name="Grupa 56">
            <a:extLst>
              <a:ext uri="{FF2B5EF4-FFF2-40B4-BE49-F238E27FC236}">
                <a16:creationId xmlns:a16="http://schemas.microsoft.com/office/drawing/2014/main" id="{B8DC7937-92AD-B55D-EF42-AA3F84BE479C}"/>
              </a:ext>
            </a:extLst>
          </p:cNvPr>
          <p:cNvGrpSpPr/>
          <p:nvPr/>
        </p:nvGrpSpPr>
        <p:grpSpPr>
          <a:xfrm>
            <a:off x="4478424" y="1424550"/>
            <a:ext cx="744251" cy="546330"/>
            <a:chOff x="4578046" y="5146842"/>
            <a:chExt cx="1284261" cy="1126241"/>
          </a:xfrm>
        </p:grpSpPr>
        <p:grpSp>
          <p:nvGrpSpPr>
            <p:cNvPr id="8" name="Grafika 5">
              <a:extLst>
                <a:ext uri="{FF2B5EF4-FFF2-40B4-BE49-F238E27FC236}">
                  <a16:creationId xmlns:a16="http://schemas.microsoft.com/office/drawing/2014/main" id="{423F995C-FE68-178C-DFA9-1BDDB394FD84}"/>
                </a:ext>
              </a:extLst>
            </p:cNvPr>
            <p:cNvGrpSpPr/>
            <p:nvPr/>
          </p:nvGrpSpPr>
          <p:grpSpPr>
            <a:xfrm>
              <a:off x="4578046" y="5146842"/>
              <a:ext cx="401726" cy="1063107"/>
              <a:chOff x="4362146" y="2759242"/>
              <a:chExt cx="401726" cy="1063107"/>
            </a:xfrm>
            <a:solidFill>
              <a:srgbClr val="282D33"/>
            </a:solidFill>
          </p:grpSpPr>
          <p:sp>
            <p:nvSpPr>
              <p:cNvPr id="9" name="Dowolny kształt: kształt 8">
                <a:extLst>
                  <a:ext uri="{FF2B5EF4-FFF2-40B4-BE49-F238E27FC236}">
                    <a16:creationId xmlns:a16="http://schemas.microsoft.com/office/drawing/2014/main" id="{F1B44C5A-1E33-5A1E-51BF-6A21B2D2FC79}"/>
                  </a:ext>
                </a:extLst>
              </p:cNvPr>
              <p:cNvSpPr/>
              <p:nvPr/>
            </p:nvSpPr>
            <p:spPr>
              <a:xfrm>
                <a:off x="4362146" y="2963650"/>
                <a:ext cx="401726" cy="492039"/>
              </a:xfrm>
              <a:custGeom>
                <a:avLst/>
                <a:gdLst>
                  <a:gd name="connsiteX0" fmla="*/ 321410 w 401726"/>
                  <a:gd name="connsiteY0" fmla="*/ 492039 h 492039"/>
                  <a:gd name="connsiteX1" fmla="*/ 320962 w 401726"/>
                  <a:gd name="connsiteY1" fmla="*/ 458205 h 492039"/>
                  <a:gd name="connsiteX2" fmla="*/ 367900 w 401726"/>
                  <a:gd name="connsiteY2" fmla="*/ 423392 h 492039"/>
                  <a:gd name="connsiteX3" fmla="*/ 367900 w 401726"/>
                  <a:gd name="connsiteY3" fmla="*/ 108428 h 492039"/>
                  <a:gd name="connsiteX4" fmla="*/ 332977 w 401726"/>
                  <a:gd name="connsiteY4" fmla="*/ 54799 h 492039"/>
                  <a:gd name="connsiteX5" fmla="*/ 68647 w 401726"/>
                  <a:gd name="connsiteY5" fmla="*/ 54833 h 492039"/>
                  <a:gd name="connsiteX6" fmla="*/ 33834 w 401726"/>
                  <a:gd name="connsiteY6" fmla="*/ 108437 h 492039"/>
                  <a:gd name="connsiteX7" fmla="*/ 33834 w 401726"/>
                  <a:gd name="connsiteY7" fmla="*/ 423349 h 492039"/>
                  <a:gd name="connsiteX8" fmla="*/ 0 w 401726"/>
                  <a:gd name="connsiteY8" fmla="*/ 423349 h 492039"/>
                  <a:gd name="connsiteX9" fmla="*/ 0 w 401726"/>
                  <a:gd name="connsiteY9" fmla="*/ 108428 h 492039"/>
                  <a:gd name="connsiteX10" fmla="*/ 58126 w 401726"/>
                  <a:gd name="connsiteY10" fmla="*/ 22678 h 492039"/>
                  <a:gd name="connsiteX11" fmla="*/ 343507 w 401726"/>
                  <a:gd name="connsiteY11" fmla="*/ 22644 h 492039"/>
                  <a:gd name="connsiteX12" fmla="*/ 401726 w 401726"/>
                  <a:gd name="connsiteY12" fmla="*/ 108420 h 492039"/>
                  <a:gd name="connsiteX13" fmla="*/ 401726 w 401726"/>
                  <a:gd name="connsiteY13" fmla="*/ 423349 h 492039"/>
                  <a:gd name="connsiteX14" fmla="*/ 321410 w 401726"/>
                  <a:gd name="connsiteY14" fmla="*/ 492039 h 492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01726" h="492039">
                    <a:moveTo>
                      <a:pt x="321410" y="492039"/>
                    </a:moveTo>
                    <a:lnTo>
                      <a:pt x="320962" y="458205"/>
                    </a:lnTo>
                    <a:cubicBezTo>
                      <a:pt x="340394" y="457952"/>
                      <a:pt x="367934" y="439904"/>
                      <a:pt x="367900" y="423392"/>
                    </a:cubicBezTo>
                    <a:lnTo>
                      <a:pt x="367900" y="108428"/>
                    </a:lnTo>
                    <a:cubicBezTo>
                      <a:pt x="367883" y="86423"/>
                      <a:pt x="351245" y="60849"/>
                      <a:pt x="332977" y="54799"/>
                    </a:cubicBezTo>
                    <a:cubicBezTo>
                      <a:pt x="246603" y="26846"/>
                      <a:pt x="155166" y="26838"/>
                      <a:pt x="68647" y="54833"/>
                    </a:cubicBezTo>
                    <a:cubicBezTo>
                      <a:pt x="50498" y="60841"/>
                      <a:pt x="33851" y="86406"/>
                      <a:pt x="33834" y="108437"/>
                    </a:cubicBezTo>
                    <a:lnTo>
                      <a:pt x="33834" y="423349"/>
                    </a:lnTo>
                    <a:lnTo>
                      <a:pt x="0" y="423349"/>
                    </a:lnTo>
                    <a:lnTo>
                      <a:pt x="0" y="108428"/>
                    </a:lnTo>
                    <a:cubicBezTo>
                      <a:pt x="25" y="71742"/>
                      <a:pt x="26097" y="33284"/>
                      <a:pt x="58126" y="22678"/>
                    </a:cubicBezTo>
                    <a:cubicBezTo>
                      <a:pt x="151538" y="-7554"/>
                      <a:pt x="250189" y="-7554"/>
                      <a:pt x="343507" y="22644"/>
                    </a:cubicBezTo>
                    <a:cubicBezTo>
                      <a:pt x="375646" y="33292"/>
                      <a:pt x="401701" y="71759"/>
                      <a:pt x="401726" y="108420"/>
                    </a:cubicBezTo>
                    <a:lnTo>
                      <a:pt x="401726" y="423349"/>
                    </a:lnTo>
                    <a:cubicBezTo>
                      <a:pt x="401836" y="463993"/>
                      <a:pt x="353455" y="491617"/>
                      <a:pt x="321410" y="492039"/>
                    </a:cubicBezTo>
                    <a:close/>
                  </a:path>
                </a:pathLst>
              </a:custGeom>
              <a:solidFill>
                <a:srgbClr val="282D33"/>
              </a:solidFill>
              <a:ln w="840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Arial Nova"/>
                  <a:ea typeface="+mn-ea"/>
                  <a:cs typeface="+mn-cs"/>
                </a:endParaRPr>
              </a:p>
            </p:txBody>
          </p:sp>
          <p:sp>
            <p:nvSpPr>
              <p:cNvPr id="19" name="Dowolny kształt: kształt 18">
                <a:extLst>
                  <a:ext uri="{FF2B5EF4-FFF2-40B4-BE49-F238E27FC236}">
                    <a16:creationId xmlns:a16="http://schemas.microsoft.com/office/drawing/2014/main" id="{14BFC9B7-4C6E-1800-5EDE-18DCEC6B4182}"/>
                  </a:ext>
                </a:extLst>
              </p:cNvPr>
              <p:cNvSpPr/>
              <p:nvPr/>
            </p:nvSpPr>
            <p:spPr>
              <a:xfrm>
                <a:off x="4546100" y="3485887"/>
                <a:ext cx="33834" cy="336462"/>
              </a:xfrm>
              <a:custGeom>
                <a:avLst/>
                <a:gdLst>
                  <a:gd name="connsiteX0" fmla="*/ 0 w 33834"/>
                  <a:gd name="connsiteY0" fmla="*/ 0 h 336462"/>
                  <a:gd name="connsiteX1" fmla="*/ 33834 w 33834"/>
                  <a:gd name="connsiteY1" fmla="*/ 0 h 336462"/>
                  <a:gd name="connsiteX2" fmla="*/ 33834 w 33834"/>
                  <a:gd name="connsiteY2" fmla="*/ 336462 h 336462"/>
                  <a:gd name="connsiteX3" fmla="*/ 0 w 33834"/>
                  <a:gd name="connsiteY3" fmla="*/ 336462 h 336462"/>
                </a:gdLst>
                <a:ahLst/>
                <a:cxnLst>
                  <a:cxn ang="0">
                    <a:pos x="connsiteX0" y="connsiteY0"/>
                  </a:cxn>
                  <a:cxn ang="0">
                    <a:pos x="connsiteX1" y="connsiteY1"/>
                  </a:cxn>
                  <a:cxn ang="0">
                    <a:pos x="connsiteX2" y="connsiteY2"/>
                  </a:cxn>
                  <a:cxn ang="0">
                    <a:pos x="connsiteX3" y="connsiteY3"/>
                  </a:cxn>
                </a:cxnLst>
                <a:rect l="l" t="t" r="r" b="b"/>
                <a:pathLst>
                  <a:path w="33834" h="336462">
                    <a:moveTo>
                      <a:pt x="0" y="0"/>
                    </a:moveTo>
                    <a:lnTo>
                      <a:pt x="33834" y="0"/>
                    </a:lnTo>
                    <a:lnTo>
                      <a:pt x="33834" y="336462"/>
                    </a:lnTo>
                    <a:lnTo>
                      <a:pt x="0" y="336462"/>
                    </a:lnTo>
                    <a:close/>
                  </a:path>
                </a:pathLst>
              </a:custGeom>
              <a:solidFill>
                <a:srgbClr val="282D33"/>
              </a:solidFill>
              <a:ln w="840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Arial Nova"/>
                  <a:ea typeface="+mn-ea"/>
                  <a:cs typeface="+mn-cs"/>
                </a:endParaRPr>
              </a:p>
            </p:txBody>
          </p:sp>
          <p:sp>
            <p:nvSpPr>
              <p:cNvPr id="20" name="Dowolny kształt: kształt 19">
                <a:extLst>
                  <a:ext uri="{FF2B5EF4-FFF2-40B4-BE49-F238E27FC236}">
                    <a16:creationId xmlns:a16="http://schemas.microsoft.com/office/drawing/2014/main" id="{55EE46C6-C9D2-FC6C-88EB-CF12031B53F0}"/>
                  </a:ext>
                </a:extLst>
              </p:cNvPr>
              <p:cNvSpPr/>
              <p:nvPr/>
            </p:nvSpPr>
            <p:spPr>
              <a:xfrm>
                <a:off x="4439037" y="3120451"/>
                <a:ext cx="247961" cy="698068"/>
              </a:xfrm>
              <a:custGeom>
                <a:avLst/>
                <a:gdLst>
                  <a:gd name="connsiteX0" fmla="*/ 247961 w 247961"/>
                  <a:gd name="connsiteY0" fmla="*/ 698068 h 698068"/>
                  <a:gd name="connsiteX1" fmla="*/ 0 w 247961"/>
                  <a:gd name="connsiteY1" fmla="*/ 698068 h 698068"/>
                  <a:gd name="connsiteX2" fmla="*/ 0 w 247961"/>
                  <a:gd name="connsiteY2" fmla="*/ 0 h 698068"/>
                  <a:gd name="connsiteX3" fmla="*/ 33834 w 247961"/>
                  <a:gd name="connsiteY3" fmla="*/ 0 h 698068"/>
                  <a:gd name="connsiteX4" fmla="*/ 33834 w 247961"/>
                  <a:gd name="connsiteY4" fmla="*/ 664234 h 698068"/>
                  <a:gd name="connsiteX5" fmla="*/ 214135 w 247961"/>
                  <a:gd name="connsiteY5" fmla="*/ 664234 h 698068"/>
                  <a:gd name="connsiteX6" fmla="*/ 214135 w 247961"/>
                  <a:gd name="connsiteY6" fmla="*/ 0 h 698068"/>
                  <a:gd name="connsiteX7" fmla="*/ 247961 w 247961"/>
                  <a:gd name="connsiteY7" fmla="*/ 0 h 698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7961" h="698068">
                    <a:moveTo>
                      <a:pt x="247961" y="698068"/>
                    </a:moveTo>
                    <a:lnTo>
                      <a:pt x="0" y="698068"/>
                    </a:lnTo>
                    <a:lnTo>
                      <a:pt x="0" y="0"/>
                    </a:lnTo>
                    <a:lnTo>
                      <a:pt x="33834" y="0"/>
                    </a:lnTo>
                    <a:lnTo>
                      <a:pt x="33834" y="664234"/>
                    </a:lnTo>
                    <a:lnTo>
                      <a:pt x="214135" y="664234"/>
                    </a:lnTo>
                    <a:lnTo>
                      <a:pt x="214135" y="0"/>
                    </a:lnTo>
                    <a:lnTo>
                      <a:pt x="247961" y="0"/>
                    </a:lnTo>
                    <a:close/>
                  </a:path>
                </a:pathLst>
              </a:custGeom>
              <a:solidFill>
                <a:srgbClr val="282D33"/>
              </a:solidFill>
              <a:ln w="840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Arial Nova"/>
                  <a:ea typeface="+mn-ea"/>
                  <a:cs typeface="+mn-cs"/>
                </a:endParaRPr>
              </a:p>
            </p:txBody>
          </p:sp>
          <p:sp>
            <p:nvSpPr>
              <p:cNvPr id="21" name="Dowolny kształt: kształt 20">
                <a:extLst>
                  <a:ext uri="{FF2B5EF4-FFF2-40B4-BE49-F238E27FC236}">
                    <a16:creationId xmlns:a16="http://schemas.microsoft.com/office/drawing/2014/main" id="{65DB3C53-B891-A7A5-06B4-8CD0DBF6F948}"/>
                  </a:ext>
                </a:extLst>
              </p:cNvPr>
              <p:cNvSpPr/>
              <p:nvPr/>
            </p:nvSpPr>
            <p:spPr>
              <a:xfrm>
                <a:off x="4546100" y="3485887"/>
                <a:ext cx="33834" cy="336462"/>
              </a:xfrm>
              <a:custGeom>
                <a:avLst/>
                <a:gdLst>
                  <a:gd name="connsiteX0" fmla="*/ 0 w 33834"/>
                  <a:gd name="connsiteY0" fmla="*/ 0 h 336462"/>
                  <a:gd name="connsiteX1" fmla="*/ 33834 w 33834"/>
                  <a:gd name="connsiteY1" fmla="*/ 0 h 336462"/>
                  <a:gd name="connsiteX2" fmla="*/ 33834 w 33834"/>
                  <a:gd name="connsiteY2" fmla="*/ 336462 h 336462"/>
                  <a:gd name="connsiteX3" fmla="*/ 0 w 33834"/>
                  <a:gd name="connsiteY3" fmla="*/ 336462 h 336462"/>
                </a:gdLst>
                <a:ahLst/>
                <a:cxnLst>
                  <a:cxn ang="0">
                    <a:pos x="connsiteX0" y="connsiteY0"/>
                  </a:cxn>
                  <a:cxn ang="0">
                    <a:pos x="connsiteX1" y="connsiteY1"/>
                  </a:cxn>
                  <a:cxn ang="0">
                    <a:pos x="connsiteX2" y="connsiteY2"/>
                  </a:cxn>
                  <a:cxn ang="0">
                    <a:pos x="connsiteX3" y="connsiteY3"/>
                  </a:cxn>
                </a:cxnLst>
                <a:rect l="l" t="t" r="r" b="b"/>
                <a:pathLst>
                  <a:path w="33834" h="336462">
                    <a:moveTo>
                      <a:pt x="0" y="0"/>
                    </a:moveTo>
                    <a:lnTo>
                      <a:pt x="33834" y="0"/>
                    </a:lnTo>
                    <a:lnTo>
                      <a:pt x="33834" y="336462"/>
                    </a:lnTo>
                    <a:lnTo>
                      <a:pt x="0" y="336462"/>
                    </a:lnTo>
                    <a:close/>
                  </a:path>
                </a:pathLst>
              </a:custGeom>
              <a:solidFill>
                <a:srgbClr val="282D33"/>
              </a:solidFill>
              <a:ln w="840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Arial Nova"/>
                  <a:ea typeface="+mn-ea"/>
                  <a:cs typeface="+mn-cs"/>
                </a:endParaRPr>
              </a:p>
            </p:txBody>
          </p:sp>
          <p:sp>
            <p:nvSpPr>
              <p:cNvPr id="24" name="Dowolny kształt: kształt 23">
                <a:extLst>
                  <a:ext uri="{FF2B5EF4-FFF2-40B4-BE49-F238E27FC236}">
                    <a16:creationId xmlns:a16="http://schemas.microsoft.com/office/drawing/2014/main" id="{263681A7-6731-C798-E638-FA04FDDC354F}"/>
                  </a:ext>
                </a:extLst>
              </p:cNvPr>
              <p:cNvSpPr/>
              <p:nvPr/>
            </p:nvSpPr>
            <p:spPr>
              <a:xfrm>
                <a:off x="4445500" y="2759242"/>
                <a:ext cx="235051" cy="236587"/>
              </a:xfrm>
              <a:custGeom>
                <a:avLst/>
                <a:gdLst>
                  <a:gd name="connsiteX0" fmla="*/ 117534 w 235051"/>
                  <a:gd name="connsiteY0" fmla="*/ 236588 h 236587"/>
                  <a:gd name="connsiteX1" fmla="*/ 0 w 235051"/>
                  <a:gd name="connsiteY1" fmla="*/ 118285 h 236587"/>
                  <a:gd name="connsiteX2" fmla="*/ 117534 w 235051"/>
                  <a:gd name="connsiteY2" fmla="*/ 0 h 236587"/>
                  <a:gd name="connsiteX3" fmla="*/ 235052 w 235051"/>
                  <a:gd name="connsiteY3" fmla="*/ 118285 h 236587"/>
                  <a:gd name="connsiteX4" fmla="*/ 117534 w 235051"/>
                  <a:gd name="connsiteY4" fmla="*/ 236588 h 236587"/>
                  <a:gd name="connsiteX5" fmla="*/ 117534 w 235051"/>
                  <a:gd name="connsiteY5" fmla="*/ 33826 h 236587"/>
                  <a:gd name="connsiteX6" fmla="*/ 33834 w 235051"/>
                  <a:gd name="connsiteY6" fmla="*/ 118277 h 236587"/>
                  <a:gd name="connsiteX7" fmla="*/ 117534 w 235051"/>
                  <a:gd name="connsiteY7" fmla="*/ 202753 h 236587"/>
                  <a:gd name="connsiteX8" fmla="*/ 201226 w 235051"/>
                  <a:gd name="connsiteY8" fmla="*/ 118277 h 236587"/>
                  <a:gd name="connsiteX9" fmla="*/ 117534 w 235051"/>
                  <a:gd name="connsiteY9" fmla="*/ 33826 h 236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5051" h="236587">
                    <a:moveTo>
                      <a:pt x="117534" y="236588"/>
                    </a:moveTo>
                    <a:cubicBezTo>
                      <a:pt x="52726" y="236588"/>
                      <a:pt x="0" y="183516"/>
                      <a:pt x="0" y="118285"/>
                    </a:cubicBezTo>
                    <a:cubicBezTo>
                      <a:pt x="0" y="53063"/>
                      <a:pt x="52726" y="0"/>
                      <a:pt x="117534" y="0"/>
                    </a:cubicBezTo>
                    <a:cubicBezTo>
                      <a:pt x="182334" y="0"/>
                      <a:pt x="235052" y="53063"/>
                      <a:pt x="235052" y="118285"/>
                    </a:cubicBezTo>
                    <a:cubicBezTo>
                      <a:pt x="235052" y="183516"/>
                      <a:pt x="182334" y="236588"/>
                      <a:pt x="117534" y="236588"/>
                    </a:cubicBezTo>
                    <a:close/>
                    <a:moveTo>
                      <a:pt x="117534" y="33826"/>
                    </a:moveTo>
                    <a:cubicBezTo>
                      <a:pt x="71381" y="33826"/>
                      <a:pt x="33834" y="71710"/>
                      <a:pt x="33834" y="118277"/>
                    </a:cubicBezTo>
                    <a:cubicBezTo>
                      <a:pt x="33834" y="164860"/>
                      <a:pt x="71381" y="202753"/>
                      <a:pt x="117534" y="202753"/>
                    </a:cubicBezTo>
                    <a:cubicBezTo>
                      <a:pt x="163679" y="202753"/>
                      <a:pt x="201226" y="164852"/>
                      <a:pt x="201226" y="118277"/>
                    </a:cubicBezTo>
                    <a:cubicBezTo>
                      <a:pt x="201226" y="71719"/>
                      <a:pt x="163679" y="33826"/>
                      <a:pt x="117534" y="33826"/>
                    </a:cubicBezTo>
                    <a:close/>
                  </a:path>
                </a:pathLst>
              </a:custGeom>
              <a:solidFill>
                <a:srgbClr val="282D33"/>
              </a:solidFill>
              <a:ln w="840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Arial Nova"/>
                  <a:ea typeface="+mn-ea"/>
                  <a:cs typeface="+mn-cs"/>
                </a:endParaRPr>
              </a:p>
            </p:txBody>
          </p:sp>
        </p:grpSp>
        <p:pic>
          <p:nvPicPr>
            <p:cNvPr id="56" name="Grafika 55" descr="Mężczyzna z laską kontur">
              <a:extLst>
                <a:ext uri="{FF2B5EF4-FFF2-40B4-BE49-F238E27FC236}">
                  <a16:creationId xmlns:a16="http://schemas.microsoft.com/office/drawing/2014/main" id="{62904B94-D78C-4046-4A45-2D588C624F0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736067" y="5146843"/>
              <a:ext cx="1126240" cy="1126240"/>
            </a:xfrm>
            <a:prstGeom prst="rect">
              <a:avLst/>
            </a:prstGeom>
          </p:spPr>
        </p:pic>
      </p:grpSp>
      <p:grpSp>
        <p:nvGrpSpPr>
          <p:cNvPr id="66" name="Grafika 58">
            <a:extLst>
              <a:ext uri="{FF2B5EF4-FFF2-40B4-BE49-F238E27FC236}">
                <a16:creationId xmlns:a16="http://schemas.microsoft.com/office/drawing/2014/main" id="{88B13AF0-300D-7365-80DD-FE2F15CED7E4}"/>
              </a:ext>
            </a:extLst>
          </p:cNvPr>
          <p:cNvGrpSpPr/>
          <p:nvPr/>
        </p:nvGrpSpPr>
        <p:grpSpPr>
          <a:xfrm>
            <a:off x="6812835" y="1523502"/>
            <a:ext cx="733377" cy="435460"/>
            <a:chOff x="4564230" y="1117924"/>
            <a:chExt cx="1080000" cy="603424"/>
          </a:xfrm>
          <a:solidFill>
            <a:srgbClr val="282D33"/>
          </a:solidFill>
        </p:grpSpPr>
        <p:grpSp>
          <p:nvGrpSpPr>
            <p:cNvPr id="67" name="Grafika 58">
              <a:extLst>
                <a:ext uri="{FF2B5EF4-FFF2-40B4-BE49-F238E27FC236}">
                  <a16:creationId xmlns:a16="http://schemas.microsoft.com/office/drawing/2014/main" id="{4189F9C7-81BB-8699-41E2-D31910BE186E}"/>
                </a:ext>
              </a:extLst>
            </p:cNvPr>
            <p:cNvGrpSpPr/>
            <p:nvPr/>
          </p:nvGrpSpPr>
          <p:grpSpPr>
            <a:xfrm>
              <a:off x="4825050" y="1408613"/>
              <a:ext cx="560361" cy="282732"/>
              <a:chOff x="4825050" y="1408613"/>
              <a:chExt cx="560361" cy="282732"/>
            </a:xfrm>
            <a:solidFill>
              <a:srgbClr val="282D33"/>
            </a:solidFill>
          </p:grpSpPr>
          <p:sp>
            <p:nvSpPr>
              <p:cNvPr id="68" name="Dowolny kształt: kształt 67">
                <a:extLst>
                  <a:ext uri="{FF2B5EF4-FFF2-40B4-BE49-F238E27FC236}">
                    <a16:creationId xmlns:a16="http://schemas.microsoft.com/office/drawing/2014/main" id="{A72DEFEC-4901-D8F7-92D5-34DC6657DC9F}"/>
                  </a:ext>
                </a:extLst>
              </p:cNvPr>
              <p:cNvSpPr/>
              <p:nvPr/>
            </p:nvSpPr>
            <p:spPr>
              <a:xfrm>
                <a:off x="4825050" y="1408613"/>
                <a:ext cx="299944" cy="282529"/>
              </a:xfrm>
              <a:custGeom>
                <a:avLst/>
                <a:gdLst>
                  <a:gd name="connsiteX0" fmla="*/ 299945 w 299944"/>
                  <a:gd name="connsiteY0" fmla="*/ 282530 h 282529"/>
                  <a:gd name="connsiteX1" fmla="*/ 279239 w 299944"/>
                  <a:gd name="connsiteY1" fmla="*/ 278243 h 282529"/>
                  <a:gd name="connsiteX2" fmla="*/ 122386 w 299944"/>
                  <a:gd name="connsiteY2" fmla="*/ 223762 h 282529"/>
                  <a:gd name="connsiteX3" fmla="*/ 1266 w 299944"/>
                  <a:gd name="connsiteY3" fmla="*/ 91851 h 282529"/>
                  <a:gd name="connsiteX4" fmla="*/ 633 w 299944"/>
                  <a:gd name="connsiteY4" fmla="*/ 46280 h 282529"/>
                  <a:gd name="connsiteX5" fmla="*/ 0 w 299944"/>
                  <a:gd name="connsiteY5" fmla="*/ 321 h 282529"/>
                  <a:gd name="connsiteX6" fmla="*/ 33623 w 299944"/>
                  <a:gd name="connsiteY6" fmla="*/ 0 h 282529"/>
                  <a:gd name="connsiteX7" fmla="*/ 34256 w 299944"/>
                  <a:gd name="connsiteY7" fmla="*/ 45681 h 282529"/>
                  <a:gd name="connsiteX8" fmla="*/ 34897 w 299944"/>
                  <a:gd name="connsiteY8" fmla="*/ 91437 h 282529"/>
                  <a:gd name="connsiteX9" fmla="*/ 136578 w 299944"/>
                  <a:gd name="connsiteY9" fmla="*/ 193278 h 282529"/>
                  <a:gd name="connsiteX10" fmla="*/ 265343 w 299944"/>
                  <a:gd name="connsiteY10" fmla="*/ 240562 h 282529"/>
                  <a:gd name="connsiteX11" fmla="*/ 262136 w 299944"/>
                  <a:gd name="connsiteY11" fmla="*/ 104726 h 282529"/>
                  <a:gd name="connsiteX12" fmla="*/ 295751 w 299944"/>
                  <a:gd name="connsiteY12" fmla="*/ 103942 h 282529"/>
                  <a:gd name="connsiteX13" fmla="*/ 299945 w 299944"/>
                  <a:gd name="connsiteY13" fmla="*/ 282530 h 282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99944" h="282529">
                    <a:moveTo>
                      <a:pt x="299945" y="282530"/>
                    </a:moveTo>
                    <a:lnTo>
                      <a:pt x="279239" y="278243"/>
                    </a:lnTo>
                    <a:cubicBezTo>
                      <a:pt x="231053" y="268270"/>
                      <a:pt x="179752" y="250450"/>
                      <a:pt x="122386" y="223762"/>
                    </a:cubicBezTo>
                    <a:cubicBezTo>
                      <a:pt x="34931" y="183068"/>
                      <a:pt x="2101" y="147319"/>
                      <a:pt x="1266" y="91851"/>
                    </a:cubicBezTo>
                    <a:cubicBezTo>
                      <a:pt x="1055" y="69795"/>
                      <a:pt x="852" y="58025"/>
                      <a:pt x="633" y="46280"/>
                    </a:cubicBezTo>
                    <a:cubicBezTo>
                      <a:pt x="422" y="34400"/>
                      <a:pt x="211" y="22537"/>
                      <a:pt x="0" y="321"/>
                    </a:cubicBezTo>
                    <a:lnTo>
                      <a:pt x="33623" y="0"/>
                    </a:lnTo>
                    <a:cubicBezTo>
                      <a:pt x="33834" y="22081"/>
                      <a:pt x="34045" y="33868"/>
                      <a:pt x="34256" y="45681"/>
                    </a:cubicBezTo>
                    <a:cubicBezTo>
                      <a:pt x="34467" y="57493"/>
                      <a:pt x="34687" y="69348"/>
                      <a:pt x="34897" y="91437"/>
                    </a:cubicBezTo>
                    <a:cubicBezTo>
                      <a:pt x="35328" y="120336"/>
                      <a:pt x="43436" y="149951"/>
                      <a:pt x="136578" y="193278"/>
                    </a:cubicBezTo>
                    <a:cubicBezTo>
                      <a:pt x="183330" y="215021"/>
                      <a:pt x="225678" y="230597"/>
                      <a:pt x="265343" y="240562"/>
                    </a:cubicBezTo>
                    <a:lnTo>
                      <a:pt x="262136" y="104726"/>
                    </a:lnTo>
                    <a:lnTo>
                      <a:pt x="295751" y="103942"/>
                    </a:lnTo>
                    <a:lnTo>
                      <a:pt x="299945" y="282530"/>
                    </a:lnTo>
                    <a:close/>
                  </a:path>
                </a:pathLst>
              </a:custGeom>
              <a:solidFill>
                <a:srgbClr val="282D33"/>
              </a:solidFill>
              <a:ln w="840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Arial Nova"/>
                  <a:ea typeface="+mn-ea"/>
                  <a:cs typeface="+mn-cs"/>
                </a:endParaRPr>
              </a:p>
            </p:txBody>
          </p:sp>
          <p:sp>
            <p:nvSpPr>
              <p:cNvPr id="69" name="Dowolny kształt: kształt 68">
                <a:extLst>
                  <a:ext uri="{FF2B5EF4-FFF2-40B4-BE49-F238E27FC236}">
                    <a16:creationId xmlns:a16="http://schemas.microsoft.com/office/drawing/2014/main" id="{CC6657A2-0EFE-784C-2FF8-3F32002CD325}"/>
                  </a:ext>
                </a:extLst>
              </p:cNvPr>
              <p:cNvSpPr/>
              <p:nvPr/>
            </p:nvSpPr>
            <p:spPr>
              <a:xfrm>
                <a:off x="5086874" y="1413768"/>
                <a:ext cx="298537" cy="277576"/>
              </a:xfrm>
              <a:custGeom>
                <a:avLst/>
                <a:gdLst>
                  <a:gd name="connsiteX0" fmla="*/ 4160 w 298537"/>
                  <a:gd name="connsiteY0" fmla="*/ 277577 h 277576"/>
                  <a:gd name="connsiteX1" fmla="*/ 0 w 298537"/>
                  <a:gd name="connsiteY1" fmla="*/ 99571 h 277576"/>
                  <a:gd name="connsiteX2" fmla="*/ 33615 w 298537"/>
                  <a:gd name="connsiteY2" fmla="*/ 98786 h 277576"/>
                  <a:gd name="connsiteX3" fmla="*/ 36804 w 298537"/>
                  <a:gd name="connsiteY3" fmla="*/ 235229 h 277576"/>
                  <a:gd name="connsiteX4" fmla="*/ 165215 w 298537"/>
                  <a:gd name="connsiteY4" fmla="*/ 185279 h 277576"/>
                  <a:gd name="connsiteX5" fmla="*/ 264912 w 298537"/>
                  <a:gd name="connsiteY5" fmla="*/ 81405 h 277576"/>
                  <a:gd name="connsiteX6" fmla="*/ 264296 w 298537"/>
                  <a:gd name="connsiteY6" fmla="*/ 40947 h 277576"/>
                  <a:gd name="connsiteX7" fmla="*/ 263655 w 298537"/>
                  <a:gd name="connsiteY7" fmla="*/ 329 h 277576"/>
                  <a:gd name="connsiteX8" fmla="*/ 297278 w 298537"/>
                  <a:gd name="connsiteY8" fmla="*/ 0 h 277576"/>
                  <a:gd name="connsiteX9" fmla="*/ 297903 w 298537"/>
                  <a:gd name="connsiteY9" fmla="*/ 40179 h 277576"/>
                  <a:gd name="connsiteX10" fmla="*/ 298536 w 298537"/>
                  <a:gd name="connsiteY10" fmla="*/ 81169 h 277576"/>
                  <a:gd name="connsiteX11" fmla="*/ 179980 w 298537"/>
                  <a:gd name="connsiteY11" fmla="*/ 215485 h 277576"/>
                  <a:gd name="connsiteX12" fmla="*/ 24207 w 298537"/>
                  <a:gd name="connsiteY12" fmla="*/ 273004 h 277576"/>
                  <a:gd name="connsiteX13" fmla="*/ 4160 w 298537"/>
                  <a:gd name="connsiteY13" fmla="*/ 277577 h 277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98537" h="277576">
                    <a:moveTo>
                      <a:pt x="4160" y="277577"/>
                    </a:moveTo>
                    <a:lnTo>
                      <a:pt x="0" y="99571"/>
                    </a:lnTo>
                    <a:lnTo>
                      <a:pt x="33615" y="98786"/>
                    </a:lnTo>
                    <a:lnTo>
                      <a:pt x="36804" y="235229"/>
                    </a:lnTo>
                    <a:cubicBezTo>
                      <a:pt x="76511" y="224463"/>
                      <a:pt x="118732" y="208027"/>
                      <a:pt x="165215" y="185279"/>
                    </a:cubicBezTo>
                    <a:cubicBezTo>
                      <a:pt x="257521" y="140138"/>
                      <a:pt x="265047" y="110388"/>
                      <a:pt x="264912" y="81405"/>
                    </a:cubicBezTo>
                    <a:cubicBezTo>
                      <a:pt x="264710" y="59375"/>
                      <a:pt x="264507" y="50203"/>
                      <a:pt x="264296" y="40947"/>
                    </a:cubicBezTo>
                    <a:cubicBezTo>
                      <a:pt x="264085" y="31708"/>
                      <a:pt x="263866" y="22393"/>
                      <a:pt x="263655" y="329"/>
                    </a:cubicBezTo>
                    <a:lnTo>
                      <a:pt x="297278" y="0"/>
                    </a:lnTo>
                    <a:cubicBezTo>
                      <a:pt x="297481" y="21828"/>
                      <a:pt x="297692" y="31050"/>
                      <a:pt x="297903" y="40179"/>
                    </a:cubicBezTo>
                    <a:cubicBezTo>
                      <a:pt x="298114" y="49537"/>
                      <a:pt x="298333" y="58818"/>
                      <a:pt x="298536" y="81169"/>
                    </a:cubicBezTo>
                    <a:cubicBezTo>
                      <a:pt x="298789" y="136721"/>
                      <a:pt x="266659" y="173104"/>
                      <a:pt x="179980" y="215485"/>
                    </a:cubicBezTo>
                    <a:cubicBezTo>
                      <a:pt x="123247" y="243245"/>
                      <a:pt x="72293" y="262069"/>
                      <a:pt x="24207" y="273004"/>
                    </a:cubicBezTo>
                    <a:lnTo>
                      <a:pt x="4160" y="277577"/>
                    </a:lnTo>
                    <a:close/>
                  </a:path>
                </a:pathLst>
              </a:custGeom>
              <a:solidFill>
                <a:srgbClr val="282D33"/>
              </a:solidFill>
              <a:ln w="840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Arial Nova"/>
                  <a:ea typeface="+mn-ea"/>
                  <a:cs typeface="+mn-cs"/>
                </a:endParaRPr>
              </a:p>
            </p:txBody>
          </p:sp>
        </p:grpSp>
        <p:sp>
          <p:nvSpPr>
            <p:cNvPr id="70" name="Dowolny kształt: kształt 69">
              <a:extLst>
                <a:ext uri="{FF2B5EF4-FFF2-40B4-BE49-F238E27FC236}">
                  <a16:creationId xmlns:a16="http://schemas.microsoft.com/office/drawing/2014/main" id="{9811468B-447D-2BEE-C642-7CF621C1C1ED}"/>
                </a:ext>
              </a:extLst>
            </p:cNvPr>
            <p:cNvSpPr/>
            <p:nvPr/>
          </p:nvSpPr>
          <p:spPr>
            <a:xfrm>
              <a:off x="4564230" y="1117924"/>
              <a:ext cx="1080000" cy="420103"/>
            </a:xfrm>
            <a:custGeom>
              <a:avLst/>
              <a:gdLst>
                <a:gd name="connsiteX0" fmla="*/ 542000 w 1080000"/>
                <a:gd name="connsiteY0" fmla="*/ 420103 h 420103"/>
                <a:gd name="connsiteX1" fmla="*/ 0 w 1080000"/>
                <a:gd name="connsiteY1" fmla="*/ 215333 h 420103"/>
                <a:gd name="connsiteX2" fmla="*/ 537983 w 1080000"/>
                <a:gd name="connsiteY2" fmla="*/ 0 h 420103"/>
                <a:gd name="connsiteX3" fmla="*/ 1080000 w 1080000"/>
                <a:gd name="connsiteY3" fmla="*/ 204829 h 420103"/>
                <a:gd name="connsiteX4" fmla="*/ 542000 w 1080000"/>
                <a:gd name="connsiteY4" fmla="*/ 420103 h 420103"/>
                <a:gd name="connsiteX5" fmla="*/ 92745 w 1080000"/>
                <a:gd name="connsiteY5" fmla="*/ 214422 h 420103"/>
                <a:gd name="connsiteX6" fmla="*/ 541654 w 1080000"/>
                <a:gd name="connsiteY6" fmla="*/ 384033 h 420103"/>
                <a:gd name="connsiteX7" fmla="*/ 987263 w 1080000"/>
                <a:gd name="connsiteY7" fmla="*/ 205723 h 420103"/>
                <a:gd name="connsiteX8" fmla="*/ 538329 w 1080000"/>
                <a:gd name="connsiteY8" fmla="*/ 36070 h 420103"/>
                <a:gd name="connsiteX9" fmla="*/ 92745 w 1080000"/>
                <a:gd name="connsiteY9" fmla="*/ 214422 h 420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80000" h="420103">
                  <a:moveTo>
                    <a:pt x="542000" y="420103"/>
                  </a:moveTo>
                  <a:lnTo>
                    <a:pt x="0" y="215333"/>
                  </a:lnTo>
                  <a:lnTo>
                    <a:pt x="537983" y="0"/>
                  </a:lnTo>
                  <a:lnTo>
                    <a:pt x="1080000" y="204829"/>
                  </a:lnTo>
                  <a:lnTo>
                    <a:pt x="542000" y="420103"/>
                  </a:lnTo>
                  <a:close/>
                  <a:moveTo>
                    <a:pt x="92745" y="214422"/>
                  </a:moveTo>
                  <a:lnTo>
                    <a:pt x="541654" y="384033"/>
                  </a:lnTo>
                  <a:lnTo>
                    <a:pt x="987263" y="205723"/>
                  </a:lnTo>
                  <a:lnTo>
                    <a:pt x="538329" y="36070"/>
                  </a:lnTo>
                  <a:lnTo>
                    <a:pt x="92745" y="214422"/>
                  </a:lnTo>
                  <a:close/>
                </a:path>
              </a:pathLst>
            </a:custGeom>
            <a:solidFill>
              <a:srgbClr val="282D33"/>
            </a:solidFill>
            <a:ln w="840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Arial Nova"/>
                <a:ea typeface="+mn-ea"/>
                <a:cs typeface="+mn-cs"/>
              </a:endParaRPr>
            </a:p>
          </p:txBody>
        </p:sp>
        <p:sp>
          <p:nvSpPr>
            <p:cNvPr id="71" name="Dowolny kształt: kształt 70">
              <a:extLst>
                <a:ext uri="{FF2B5EF4-FFF2-40B4-BE49-F238E27FC236}">
                  <a16:creationId xmlns:a16="http://schemas.microsoft.com/office/drawing/2014/main" id="{632AF93E-3F67-7E43-9598-ECDA7D0901F7}"/>
                </a:ext>
              </a:extLst>
            </p:cNvPr>
            <p:cNvSpPr/>
            <p:nvPr/>
          </p:nvSpPr>
          <p:spPr>
            <a:xfrm>
              <a:off x="5151100" y="1283577"/>
              <a:ext cx="302239" cy="273543"/>
            </a:xfrm>
            <a:custGeom>
              <a:avLst/>
              <a:gdLst>
                <a:gd name="connsiteX0" fmla="*/ 268616 w 302239"/>
                <a:gd name="connsiteY0" fmla="*/ 273544 h 273543"/>
                <a:gd name="connsiteX1" fmla="*/ 267519 w 302239"/>
                <a:gd name="connsiteY1" fmla="*/ 118243 h 273543"/>
                <a:gd name="connsiteX2" fmla="*/ 0 w 302239"/>
                <a:gd name="connsiteY2" fmla="*/ 31995 h 273543"/>
                <a:gd name="connsiteX3" fmla="*/ 10302 w 302239"/>
                <a:gd name="connsiteY3" fmla="*/ 0 h 273543"/>
                <a:gd name="connsiteX4" fmla="*/ 300957 w 302239"/>
                <a:gd name="connsiteY4" fmla="*/ 93698 h 273543"/>
                <a:gd name="connsiteX5" fmla="*/ 302240 w 302239"/>
                <a:gd name="connsiteY5" fmla="*/ 273308 h 273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2239" h="273543">
                  <a:moveTo>
                    <a:pt x="268616" y="273544"/>
                  </a:moveTo>
                  <a:lnTo>
                    <a:pt x="267519" y="118243"/>
                  </a:lnTo>
                  <a:lnTo>
                    <a:pt x="0" y="31995"/>
                  </a:lnTo>
                  <a:lnTo>
                    <a:pt x="10302" y="0"/>
                  </a:lnTo>
                  <a:lnTo>
                    <a:pt x="300957" y="93698"/>
                  </a:lnTo>
                  <a:lnTo>
                    <a:pt x="302240" y="273308"/>
                  </a:lnTo>
                  <a:close/>
                </a:path>
              </a:pathLst>
            </a:custGeom>
            <a:solidFill>
              <a:srgbClr val="282D33"/>
            </a:solidFill>
            <a:ln w="840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Arial Nova"/>
                <a:ea typeface="+mn-ea"/>
                <a:cs typeface="+mn-cs"/>
              </a:endParaRPr>
            </a:p>
          </p:txBody>
        </p:sp>
        <p:sp>
          <p:nvSpPr>
            <p:cNvPr id="72" name="Dowolny kształt: kształt 71">
              <a:extLst>
                <a:ext uri="{FF2B5EF4-FFF2-40B4-BE49-F238E27FC236}">
                  <a16:creationId xmlns:a16="http://schemas.microsoft.com/office/drawing/2014/main" id="{0EB5F072-8C06-BCD3-5EDB-C1E71E6FCDBC}"/>
                </a:ext>
              </a:extLst>
            </p:cNvPr>
            <p:cNvSpPr/>
            <p:nvPr/>
          </p:nvSpPr>
          <p:spPr>
            <a:xfrm>
              <a:off x="5033201" y="1232826"/>
              <a:ext cx="141744" cy="88796"/>
            </a:xfrm>
            <a:custGeom>
              <a:avLst/>
              <a:gdLst>
                <a:gd name="connsiteX0" fmla="*/ 70100 w 141744"/>
                <a:gd name="connsiteY0" fmla="*/ 88796 h 88796"/>
                <a:gd name="connsiteX1" fmla="*/ 1 w 141744"/>
                <a:gd name="connsiteY1" fmla="*/ 45065 h 88796"/>
                <a:gd name="connsiteX2" fmla="*/ 70437 w 141744"/>
                <a:gd name="connsiteY2" fmla="*/ 8 h 88796"/>
                <a:gd name="connsiteX3" fmla="*/ 71686 w 141744"/>
                <a:gd name="connsiteY3" fmla="*/ 0 h 88796"/>
                <a:gd name="connsiteX4" fmla="*/ 141743 w 141744"/>
                <a:gd name="connsiteY4" fmla="*/ 43698 h 88796"/>
                <a:gd name="connsiteX5" fmla="*/ 71306 w 141744"/>
                <a:gd name="connsiteY5" fmla="*/ 88788 h 88796"/>
                <a:gd name="connsiteX6" fmla="*/ 70100 w 141744"/>
                <a:gd name="connsiteY6" fmla="*/ 88796 h 88796"/>
                <a:gd name="connsiteX7" fmla="*/ 33937 w 141744"/>
                <a:gd name="connsiteY7" fmla="*/ 44727 h 88796"/>
                <a:gd name="connsiteX8" fmla="*/ 70100 w 141744"/>
                <a:gd name="connsiteY8" fmla="*/ 55164 h 88796"/>
                <a:gd name="connsiteX9" fmla="*/ 70977 w 141744"/>
                <a:gd name="connsiteY9" fmla="*/ 55164 h 88796"/>
                <a:gd name="connsiteX10" fmla="*/ 107807 w 141744"/>
                <a:gd name="connsiteY10" fmla="*/ 44018 h 88796"/>
                <a:gd name="connsiteX11" fmla="*/ 71686 w 141744"/>
                <a:gd name="connsiteY11" fmla="*/ 33632 h 88796"/>
                <a:gd name="connsiteX12" fmla="*/ 70767 w 141744"/>
                <a:gd name="connsiteY12" fmla="*/ 33632 h 88796"/>
                <a:gd name="connsiteX13" fmla="*/ 33937 w 141744"/>
                <a:gd name="connsiteY13" fmla="*/ 44727 h 88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1744" h="88796">
                  <a:moveTo>
                    <a:pt x="70100" y="88796"/>
                  </a:moveTo>
                  <a:cubicBezTo>
                    <a:pt x="29743" y="88796"/>
                    <a:pt x="263" y="70403"/>
                    <a:pt x="1" y="45065"/>
                  </a:cubicBezTo>
                  <a:cubicBezTo>
                    <a:pt x="-218" y="19752"/>
                    <a:pt x="30064" y="397"/>
                    <a:pt x="70437" y="8"/>
                  </a:cubicBezTo>
                  <a:lnTo>
                    <a:pt x="71686" y="0"/>
                  </a:lnTo>
                  <a:cubicBezTo>
                    <a:pt x="112060" y="0"/>
                    <a:pt x="141515" y="18385"/>
                    <a:pt x="141743" y="43698"/>
                  </a:cubicBezTo>
                  <a:cubicBezTo>
                    <a:pt x="141987" y="68985"/>
                    <a:pt x="111705" y="88383"/>
                    <a:pt x="71306" y="88788"/>
                  </a:cubicBezTo>
                  <a:lnTo>
                    <a:pt x="70100" y="88796"/>
                  </a:lnTo>
                  <a:close/>
                  <a:moveTo>
                    <a:pt x="33937" y="44727"/>
                  </a:moveTo>
                  <a:cubicBezTo>
                    <a:pt x="36679" y="48237"/>
                    <a:pt x="49318" y="55164"/>
                    <a:pt x="70100" y="55164"/>
                  </a:cubicBezTo>
                  <a:lnTo>
                    <a:pt x="70977" y="55164"/>
                  </a:lnTo>
                  <a:cubicBezTo>
                    <a:pt x="92291" y="54945"/>
                    <a:pt x="105124" y="47638"/>
                    <a:pt x="107807" y="44018"/>
                  </a:cubicBezTo>
                  <a:cubicBezTo>
                    <a:pt x="105073" y="40534"/>
                    <a:pt x="92409" y="33632"/>
                    <a:pt x="71686" y="33632"/>
                  </a:cubicBezTo>
                  <a:lnTo>
                    <a:pt x="70767" y="33632"/>
                  </a:lnTo>
                  <a:cubicBezTo>
                    <a:pt x="49487" y="33834"/>
                    <a:pt x="36662" y="41099"/>
                    <a:pt x="33937" y="44727"/>
                  </a:cubicBezTo>
                  <a:close/>
                </a:path>
              </a:pathLst>
            </a:custGeom>
            <a:solidFill>
              <a:srgbClr val="282D33"/>
            </a:solidFill>
            <a:ln w="840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Arial Nova"/>
                <a:ea typeface="+mn-ea"/>
                <a:cs typeface="+mn-cs"/>
              </a:endParaRPr>
            </a:p>
          </p:txBody>
        </p:sp>
        <p:sp>
          <p:nvSpPr>
            <p:cNvPr id="73" name="Dowolny kształt: kształt 72">
              <a:extLst>
                <a:ext uri="{FF2B5EF4-FFF2-40B4-BE49-F238E27FC236}">
                  <a16:creationId xmlns:a16="http://schemas.microsoft.com/office/drawing/2014/main" id="{A3E6CA08-B5AE-4098-7C42-750BA81B9923}"/>
                </a:ext>
              </a:extLst>
            </p:cNvPr>
            <p:cNvSpPr/>
            <p:nvPr/>
          </p:nvSpPr>
          <p:spPr>
            <a:xfrm>
              <a:off x="5379840" y="1547587"/>
              <a:ext cx="119424" cy="173761"/>
            </a:xfrm>
            <a:custGeom>
              <a:avLst/>
              <a:gdLst>
                <a:gd name="connsiteX0" fmla="*/ 119424 w 119424"/>
                <a:gd name="connsiteY0" fmla="*/ 173762 h 173761"/>
                <a:gd name="connsiteX1" fmla="*/ 0 w 119424"/>
                <a:gd name="connsiteY1" fmla="*/ 173762 h 173761"/>
                <a:gd name="connsiteX2" fmla="*/ 0 w 119424"/>
                <a:gd name="connsiteY2" fmla="*/ 67762 h 173761"/>
                <a:gd name="connsiteX3" fmla="*/ 59712 w 119424"/>
                <a:gd name="connsiteY3" fmla="*/ 0 h 173761"/>
                <a:gd name="connsiteX4" fmla="*/ 119424 w 119424"/>
                <a:gd name="connsiteY4" fmla="*/ 67762 h 173761"/>
                <a:gd name="connsiteX5" fmla="*/ 119424 w 119424"/>
                <a:gd name="connsiteY5" fmla="*/ 173762 h 173761"/>
                <a:gd name="connsiteX6" fmla="*/ 33615 w 119424"/>
                <a:gd name="connsiteY6" fmla="*/ 140122 h 173761"/>
                <a:gd name="connsiteX7" fmla="*/ 85809 w 119424"/>
                <a:gd name="connsiteY7" fmla="*/ 140122 h 173761"/>
                <a:gd name="connsiteX8" fmla="*/ 85809 w 119424"/>
                <a:gd name="connsiteY8" fmla="*/ 67762 h 173761"/>
                <a:gd name="connsiteX9" fmla="*/ 59712 w 119424"/>
                <a:gd name="connsiteY9" fmla="*/ 33615 h 173761"/>
                <a:gd name="connsiteX10" fmla="*/ 33615 w 119424"/>
                <a:gd name="connsiteY10" fmla="*/ 67762 h 173761"/>
                <a:gd name="connsiteX11" fmla="*/ 33615 w 119424"/>
                <a:gd name="connsiteY11" fmla="*/ 140122 h 1737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9424" h="173761">
                  <a:moveTo>
                    <a:pt x="119424" y="173762"/>
                  </a:moveTo>
                  <a:lnTo>
                    <a:pt x="0" y="173762"/>
                  </a:lnTo>
                  <a:lnTo>
                    <a:pt x="0" y="67762"/>
                  </a:lnTo>
                  <a:cubicBezTo>
                    <a:pt x="0" y="30392"/>
                    <a:pt x="26789" y="0"/>
                    <a:pt x="59712" y="0"/>
                  </a:cubicBezTo>
                  <a:cubicBezTo>
                    <a:pt x="92635" y="0"/>
                    <a:pt x="119424" y="30400"/>
                    <a:pt x="119424" y="67762"/>
                  </a:cubicBezTo>
                  <a:lnTo>
                    <a:pt x="119424" y="173762"/>
                  </a:lnTo>
                  <a:close/>
                  <a:moveTo>
                    <a:pt x="33615" y="140122"/>
                  </a:moveTo>
                  <a:lnTo>
                    <a:pt x="85809" y="140122"/>
                  </a:lnTo>
                  <a:lnTo>
                    <a:pt x="85809" y="67762"/>
                  </a:lnTo>
                  <a:cubicBezTo>
                    <a:pt x="85809" y="49258"/>
                    <a:pt x="73862" y="33615"/>
                    <a:pt x="59712" y="33615"/>
                  </a:cubicBezTo>
                  <a:cubicBezTo>
                    <a:pt x="45563" y="33615"/>
                    <a:pt x="33615" y="49258"/>
                    <a:pt x="33615" y="67762"/>
                  </a:cubicBezTo>
                  <a:lnTo>
                    <a:pt x="33615" y="140122"/>
                  </a:lnTo>
                  <a:close/>
                </a:path>
              </a:pathLst>
            </a:custGeom>
            <a:solidFill>
              <a:srgbClr val="282D33"/>
            </a:solidFill>
            <a:ln w="840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Arial Nova"/>
                <a:ea typeface="+mn-ea"/>
                <a:cs typeface="+mn-cs"/>
              </a:endParaRPr>
            </a:p>
          </p:txBody>
        </p:sp>
      </p:grpSp>
      <p:pic>
        <p:nvPicPr>
          <p:cNvPr id="75" name="Grafika 74">
            <a:extLst>
              <a:ext uri="{FF2B5EF4-FFF2-40B4-BE49-F238E27FC236}">
                <a16:creationId xmlns:a16="http://schemas.microsoft.com/office/drawing/2014/main" id="{65C91B2D-0267-E892-934D-0E199109F96F}"/>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0055244" y="1361462"/>
            <a:ext cx="589908" cy="589908"/>
          </a:xfrm>
          <a:prstGeom prst="rect">
            <a:avLst/>
          </a:prstGeom>
        </p:spPr>
      </p:pic>
      <p:grpSp>
        <p:nvGrpSpPr>
          <p:cNvPr id="92" name="Grupa 91">
            <a:extLst>
              <a:ext uri="{FF2B5EF4-FFF2-40B4-BE49-F238E27FC236}">
                <a16:creationId xmlns:a16="http://schemas.microsoft.com/office/drawing/2014/main" id="{05BDAB43-5CDD-5D02-2B54-40337CB886BA}"/>
              </a:ext>
            </a:extLst>
          </p:cNvPr>
          <p:cNvGrpSpPr/>
          <p:nvPr/>
        </p:nvGrpSpPr>
        <p:grpSpPr>
          <a:xfrm>
            <a:off x="1534008" y="3594114"/>
            <a:ext cx="499220" cy="442929"/>
            <a:chOff x="8398701" y="4694324"/>
            <a:chExt cx="1079999" cy="872602"/>
          </a:xfrm>
        </p:grpSpPr>
        <p:sp>
          <p:nvSpPr>
            <p:cNvPr id="91" name="Dowolny kształt: kształt 90">
              <a:extLst>
                <a:ext uri="{FF2B5EF4-FFF2-40B4-BE49-F238E27FC236}">
                  <a16:creationId xmlns:a16="http://schemas.microsoft.com/office/drawing/2014/main" id="{8397E224-8DE2-09B8-900E-0CE53EA4AF73}"/>
                </a:ext>
              </a:extLst>
            </p:cNvPr>
            <p:cNvSpPr/>
            <p:nvPr/>
          </p:nvSpPr>
          <p:spPr>
            <a:xfrm>
              <a:off x="8504198" y="5521664"/>
              <a:ext cx="519607" cy="45262"/>
            </a:xfrm>
            <a:custGeom>
              <a:avLst/>
              <a:gdLst>
                <a:gd name="connsiteX0" fmla="*/ 502689 w 567961"/>
                <a:gd name="connsiteY0" fmla="*/ 241886 h 241886"/>
                <a:gd name="connsiteX1" fmla="*/ 0 w 567961"/>
                <a:gd name="connsiteY1" fmla="*/ 241886 h 241886"/>
                <a:gd name="connsiteX2" fmla="*/ 0 w 567961"/>
                <a:gd name="connsiteY2" fmla="*/ 208136 h 241886"/>
                <a:gd name="connsiteX3" fmla="*/ 502689 w 567961"/>
                <a:gd name="connsiteY3" fmla="*/ 208136 h 241886"/>
                <a:gd name="connsiteX4" fmla="*/ 534212 w 567961"/>
                <a:gd name="connsiteY4" fmla="*/ 176133 h 241886"/>
                <a:gd name="connsiteX5" fmla="*/ 534212 w 567961"/>
                <a:gd name="connsiteY5" fmla="*/ 0 h 241886"/>
                <a:gd name="connsiteX6" fmla="*/ 567962 w 567961"/>
                <a:gd name="connsiteY6" fmla="*/ 0 h 241886"/>
                <a:gd name="connsiteX7" fmla="*/ 567962 w 567961"/>
                <a:gd name="connsiteY7" fmla="*/ 176133 h 241886"/>
                <a:gd name="connsiteX8" fmla="*/ 502689 w 567961"/>
                <a:gd name="connsiteY8" fmla="*/ 241886 h 241886"/>
                <a:gd name="connsiteX0" fmla="*/ 502689 w 567962"/>
                <a:gd name="connsiteY0" fmla="*/ 241886 h 250096"/>
                <a:gd name="connsiteX1" fmla="*/ 0 w 567962"/>
                <a:gd name="connsiteY1" fmla="*/ 241886 h 250096"/>
                <a:gd name="connsiteX2" fmla="*/ 0 w 567962"/>
                <a:gd name="connsiteY2" fmla="*/ 208136 h 250096"/>
                <a:gd name="connsiteX3" fmla="*/ 502689 w 567962"/>
                <a:gd name="connsiteY3" fmla="*/ 208136 h 250096"/>
                <a:gd name="connsiteX4" fmla="*/ 534212 w 567962"/>
                <a:gd name="connsiteY4" fmla="*/ 176133 h 250096"/>
                <a:gd name="connsiteX5" fmla="*/ 534212 w 567962"/>
                <a:gd name="connsiteY5" fmla="*/ 0 h 250096"/>
                <a:gd name="connsiteX6" fmla="*/ 563200 w 567962"/>
                <a:gd name="connsiteY6" fmla="*/ 238125 h 250096"/>
                <a:gd name="connsiteX7" fmla="*/ 567962 w 567962"/>
                <a:gd name="connsiteY7" fmla="*/ 176133 h 250096"/>
                <a:gd name="connsiteX8" fmla="*/ 502689 w 567962"/>
                <a:gd name="connsiteY8" fmla="*/ 241886 h 250096"/>
                <a:gd name="connsiteX0" fmla="*/ 502689 w 567962"/>
                <a:gd name="connsiteY0" fmla="*/ 77725 h 85935"/>
                <a:gd name="connsiteX1" fmla="*/ 0 w 567962"/>
                <a:gd name="connsiteY1" fmla="*/ 77725 h 85935"/>
                <a:gd name="connsiteX2" fmla="*/ 0 w 567962"/>
                <a:gd name="connsiteY2" fmla="*/ 43975 h 85935"/>
                <a:gd name="connsiteX3" fmla="*/ 502689 w 567962"/>
                <a:gd name="connsiteY3" fmla="*/ 43975 h 85935"/>
                <a:gd name="connsiteX4" fmla="*/ 534212 w 567962"/>
                <a:gd name="connsiteY4" fmla="*/ 11972 h 85935"/>
                <a:gd name="connsiteX5" fmla="*/ 496112 w 567962"/>
                <a:gd name="connsiteY5" fmla="*/ 78727 h 85935"/>
                <a:gd name="connsiteX6" fmla="*/ 563200 w 567962"/>
                <a:gd name="connsiteY6" fmla="*/ 73964 h 85935"/>
                <a:gd name="connsiteX7" fmla="*/ 567962 w 567962"/>
                <a:gd name="connsiteY7" fmla="*/ 11972 h 85935"/>
                <a:gd name="connsiteX8" fmla="*/ 502689 w 567962"/>
                <a:gd name="connsiteY8" fmla="*/ 77725 h 85935"/>
                <a:gd name="connsiteX0" fmla="*/ 502689 w 563200"/>
                <a:gd name="connsiteY0" fmla="*/ 65753 h 77000"/>
                <a:gd name="connsiteX1" fmla="*/ 0 w 563200"/>
                <a:gd name="connsiteY1" fmla="*/ 65753 h 77000"/>
                <a:gd name="connsiteX2" fmla="*/ 0 w 563200"/>
                <a:gd name="connsiteY2" fmla="*/ 32003 h 77000"/>
                <a:gd name="connsiteX3" fmla="*/ 502689 w 563200"/>
                <a:gd name="connsiteY3" fmla="*/ 32003 h 77000"/>
                <a:gd name="connsiteX4" fmla="*/ 534212 w 563200"/>
                <a:gd name="connsiteY4" fmla="*/ 0 h 77000"/>
                <a:gd name="connsiteX5" fmla="*/ 496112 w 563200"/>
                <a:gd name="connsiteY5" fmla="*/ 66755 h 77000"/>
                <a:gd name="connsiteX6" fmla="*/ 563200 w 563200"/>
                <a:gd name="connsiteY6" fmla="*/ 61992 h 77000"/>
                <a:gd name="connsiteX7" fmla="*/ 506050 w 563200"/>
                <a:gd name="connsiteY7" fmla="*/ 42862 h 77000"/>
                <a:gd name="connsiteX8" fmla="*/ 502689 w 563200"/>
                <a:gd name="connsiteY8" fmla="*/ 65753 h 77000"/>
                <a:gd name="connsiteX0" fmla="*/ 502689 w 563200"/>
                <a:gd name="connsiteY0" fmla="*/ 37900 h 49147"/>
                <a:gd name="connsiteX1" fmla="*/ 0 w 563200"/>
                <a:gd name="connsiteY1" fmla="*/ 37900 h 49147"/>
                <a:gd name="connsiteX2" fmla="*/ 0 w 563200"/>
                <a:gd name="connsiteY2" fmla="*/ 4150 h 49147"/>
                <a:gd name="connsiteX3" fmla="*/ 502689 w 563200"/>
                <a:gd name="connsiteY3" fmla="*/ 4150 h 49147"/>
                <a:gd name="connsiteX4" fmla="*/ 496112 w 563200"/>
                <a:gd name="connsiteY4" fmla="*/ 722 h 49147"/>
                <a:gd name="connsiteX5" fmla="*/ 496112 w 563200"/>
                <a:gd name="connsiteY5" fmla="*/ 38902 h 49147"/>
                <a:gd name="connsiteX6" fmla="*/ 563200 w 563200"/>
                <a:gd name="connsiteY6" fmla="*/ 34139 h 49147"/>
                <a:gd name="connsiteX7" fmla="*/ 506050 w 563200"/>
                <a:gd name="connsiteY7" fmla="*/ 15009 h 49147"/>
                <a:gd name="connsiteX8" fmla="*/ 502689 w 563200"/>
                <a:gd name="connsiteY8" fmla="*/ 37900 h 49147"/>
                <a:gd name="connsiteX0" fmla="*/ 502689 w 519607"/>
                <a:gd name="connsiteY0" fmla="*/ 38338 h 45262"/>
                <a:gd name="connsiteX1" fmla="*/ 0 w 519607"/>
                <a:gd name="connsiteY1" fmla="*/ 38338 h 45262"/>
                <a:gd name="connsiteX2" fmla="*/ 0 w 519607"/>
                <a:gd name="connsiteY2" fmla="*/ 4588 h 45262"/>
                <a:gd name="connsiteX3" fmla="*/ 502689 w 519607"/>
                <a:gd name="connsiteY3" fmla="*/ 4588 h 45262"/>
                <a:gd name="connsiteX4" fmla="*/ 496112 w 519607"/>
                <a:gd name="connsiteY4" fmla="*/ 1160 h 45262"/>
                <a:gd name="connsiteX5" fmla="*/ 496112 w 519607"/>
                <a:gd name="connsiteY5" fmla="*/ 39340 h 45262"/>
                <a:gd name="connsiteX6" fmla="*/ 496525 w 519607"/>
                <a:gd name="connsiteY6" fmla="*/ 29815 h 45262"/>
                <a:gd name="connsiteX7" fmla="*/ 506050 w 519607"/>
                <a:gd name="connsiteY7" fmla="*/ 15447 h 45262"/>
                <a:gd name="connsiteX8" fmla="*/ 502689 w 519607"/>
                <a:gd name="connsiteY8" fmla="*/ 38338 h 45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9607" h="45262">
                  <a:moveTo>
                    <a:pt x="502689" y="38338"/>
                  </a:moveTo>
                  <a:lnTo>
                    <a:pt x="0" y="38338"/>
                  </a:lnTo>
                  <a:lnTo>
                    <a:pt x="0" y="4588"/>
                  </a:lnTo>
                  <a:lnTo>
                    <a:pt x="502689" y="4588"/>
                  </a:lnTo>
                  <a:cubicBezTo>
                    <a:pt x="520079" y="4588"/>
                    <a:pt x="496112" y="18811"/>
                    <a:pt x="496112" y="1160"/>
                  </a:cubicBezTo>
                  <a:lnTo>
                    <a:pt x="496112" y="39340"/>
                  </a:lnTo>
                  <a:cubicBezTo>
                    <a:pt x="496250" y="36165"/>
                    <a:pt x="496387" y="32990"/>
                    <a:pt x="496525" y="29815"/>
                  </a:cubicBezTo>
                  <a:cubicBezTo>
                    <a:pt x="496525" y="88526"/>
                    <a:pt x="506050" y="-43264"/>
                    <a:pt x="506050" y="15447"/>
                  </a:cubicBezTo>
                  <a:cubicBezTo>
                    <a:pt x="506050" y="51703"/>
                    <a:pt x="538684" y="38338"/>
                    <a:pt x="502689" y="38338"/>
                  </a:cubicBezTo>
                  <a:close/>
                </a:path>
              </a:pathLst>
            </a:custGeom>
            <a:solidFill>
              <a:srgbClr val="282D33"/>
            </a:solidFill>
            <a:ln w="840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Arial Nova"/>
                <a:ea typeface="+mn-ea"/>
                <a:cs typeface="+mn-cs"/>
              </a:endParaRPr>
            </a:p>
          </p:txBody>
        </p:sp>
        <p:grpSp>
          <p:nvGrpSpPr>
            <p:cNvPr id="77" name="Grafika 75">
              <a:extLst>
                <a:ext uri="{FF2B5EF4-FFF2-40B4-BE49-F238E27FC236}">
                  <a16:creationId xmlns:a16="http://schemas.microsoft.com/office/drawing/2014/main" id="{39CFBA03-C8F3-55DB-B381-F42071FC580B}"/>
                </a:ext>
              </a:extLst>
            </p:cNvPr>
            <p:cNvGrpSpPr/>
            <p:nvPr/>
          </p:nvGrpSpPr>
          <p:grpSpPr>
            <a:xfrm>
              <a:off x="8398701" y="4694324"/>
              <a:ext cx="1079999" cy="861165"/>
              <a:chOff x="8398701" y="4694324"/>
              <a:chExt cx="1079999" cy="861165"/>
            </a:xfrm>
            <a:solidFill>
              <a:srgbClr val="282D33"/>
            </a:solidFill>
          </p:grpSpPr>
          <p:sp>
            <p:nvSpPr>
              <p:cNvPr id="78" name="Dowolny kształt: kształt 77">
                <a:extLst>
                  <a:ext uri="{FF2B5EF4-FFF2-40B4-BE49-F238E27FC236}">
                    <a16:creationId xmlns:a16="http://schemas.microsoft.com/office/drawing/2014/main" id="{7AE09F06-84BC-CCAC-6F69-6060F3580742}"/>
                  </a:ext>
                </a:extLst>
              </p:cNvPr>
              <p:cNvSpPr/>
              <p:nvPr/>
            </p:nvSpPr>
            <p:spPr>
              <a:xfrm>
                <a:off x="8398701" y="4694324"/>
                <a:ext cx="1067900" cy="734340"/>
              </a:xfrm>
              <a:custGeom>
                <a:avLst/>
                <a:gdLst>
                  <a:gd name="connsiteX0" fmla="*/ 33750 w 1067900"/>
                  <a:gd name="connsiteY0" fmla="*/ 734341 h 734340"/>
                  <a:gd name="connsiteX1" fmla="*/ 0 w 1067900"/>
                  <a:gd name="connsiteY1" fmla="*/ 734341 h 734340"/>
                  <a:gd name="connsiteX2" fmla="*/ 0 w 1067900"/>
                  <a:gd name="connsiteY2" fmla="*/ 65753 h 734340"/>
                  <a:gd name="connsiteX3" fmla="*/ 65256 w 1067900"/>
                  <a:gd name="connsiteY3" fmla="*/ 0 h 734340"/>
                  <a:gd name="connsiteX4" fmla="*/ 1002628 w 1067900"/>
                  <a:gd name="connsiteY4" fmla="*/ 0 h 734340"/>
                  <a:gd name="connsiteX5" fmla="*/ 1067901 w 1067900"/>
                  <a:gd name="connsiteY5" fmla="*/ 65753 h 734340"/>
                  <a:gd name="connsiteX6" fmla="*/ 1067901 w 1067900"/>
                  <a:gd name="connsiteY6" fmla="*/ 419892 h 734340"/>
                  <a:gd name="connsiteX7" fmla="*/ 1034151 w 1067900"/>
                  <a:gd name="connsiteY7" fmla="*/ 419892 h 734340"/>
                  <a:gd name="connsiteX8" fmla="*/ 1034151 w 1067900"/>
                  <a:gd name="connsiteY8" fmla="*/ 65745 h 734340"/>
                  <a:gd name="connsiteX9" fmla="*/ 1002628 w 1067900"/>
                  <a:gd name="connsiteY9" fmla="*/ 33742 h 734340"/>
                  <a:gd name="connsiteX10" fmla="*/ 65256 w 1067900"/>
                  <a:gd name="connsiteY10" fmla="*/ 33742 h 734340"/>
                  <a:gd name="connsiteX11" fmla="*/ 33750 w 1067900"/>
                  <a:gd name="connsiteY11" fmla="*/ 65745 h 734340"/>
                  <a:gd name="connsiteX12" fmla="*/ 33750 w 1067900"/>
                  <a:gd name="connsiteY12" fmla="*/ 734341 h 734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67900" h="734340">
                    <a:moveTo>
                      <a:pt x="33750" y="734341"/>
                    </a:moveTo>
                    <a:lnTo>
                      <a:pt x="0" y="734341"/>
                    </a:lnTo>
                    <a:lnTo>
                      <a:pt x="0" y="65753"/>
                    </a:lnTo>
                    <a:cubicBezTo>
                      <a:pt x="0" y="29497"/>
                      <a:pt x="29270" y="0"/>
                      <a:pt x="65256" y="0"/>
                    </a:cubicBezTo>
                    <a:lnTo>
                      <a:pt x="1002628" y="0"/>
                    </a:lnTo>
                    <a:cubicBezTo>
                      <a:pt x="1038623" y="0"/>
                      <a:pt x="1067901" y="29497"/>
                      <a:pt x="1067901" y="65753"/>
                    </a:cubicBezTo>
                    <a:lnTo>
                      <a:pt x="1067901" y="419892"/>
                    </a:lnTo>
                    <a:lnTo>
                      <a:pt x="1034151" y="419892"/>
                    </a:lnTo>
                    <a:lnTo>
                      <a:pt x="1034151" y="65745"/>
                    </a:lnTo>
                    <a:cubicBezTo>
                      <a:pt x="1034151" y="48102"/>
                      <a:pt x="1020009" y="33742"/>
                      <a:pt x="1002628" y="33742"/>
                    </a:cubicBezTo>
                    <a:lnTo>
                      <a:pt x="65256" y="33742"/>
                    </a:lnTo>
                    <a:cubicBezTo>
                      <a:pt x="47883" y="33742"/>
                      <a:pt x="33750" y="48111"/>
                      <a:pt x="33750" y="65745"/>
                    </a:cubicBezTo>
                    <a:lnTo>
                      <a:pt x="33750" y="734341"/>
                    </a:lnTo>
                    <a:close/>
                  </a:path>
                </a:pathLst>
              </a:custGeom>
              <a:solidFill>
                <a:srgbClr val="282D33"/>
              </a:solidFill>
              <a:ln w="840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Arial Nova"/>
                  <a:ea typeface="+mn-ea"/>
                  <a:cs typeface="+mn-cs"/>
                </a:endParaRPr>
              </a:p>
            </p:txBody>
          </p:sp>
          <p:sp>
            <p:nvSpPr>
              <p:cNvPr id="79" name="Dowolny kształt: kształt 78">
                <a:extLst>
                  <a:ext uri="{FF2B5EF4-FFF2-40B4-BE49-F238E27FC236}">
                    <a16:creationId xmlns:a16="http://schemas.microsoft.com/office/drawing/2014/main" id="{946A2F16-0DA8-5FD9-2E97-F24B9C36EF6A}"/>
                  </a:ext>
                </a:extLst>
              </p:cNvPr>
              <p:cNvSpPr/>
              <p:nvPr/>
            </p:nvSpPr>
            <p:spPr>
              <a:xfrm>
                <a:off x="8479346" y="4776860"/>
                <a:ext cx="856229" cy="51232"/>
              </a:xfrm>
              <a:custGeom>
                <a:avLst/>
                <a:gdLst>
                  <a:gd name="connsiteX0" fmla="*/ 856229 w 856229"/>
                  <a:gd name="connsiteY0" fmla="*/ 51233 h 51232"/>
                  <a:gd name="connsiteX1" fmla="*/ 822479 w 856229"/>
                  <a:gd name="connsiteY1" fmla="*/ 51233 h 51232"/>
                  <a:gd name="connsiteX2" fmla="*/ 822479 w 856229"/>
                  <a:gd name="connsiteY2" fmla="*/ 33750 h 51232"/>
                  <a:gd name="connsiteX3" fmla="*/ 33750 w 856229"/>
                  <a:gd name="connsiteY3" fmla="*/ 33750 h 51232"/>
                  <a:gd name="connsiteX4" fmla="*/ 33750 w 856229"/>
                  <a:gd name="connsiteY4" fmla="*/ 51233 h 51232"/>
                  <a:gd name="connsiteX5" fmla="*/ 0 w 856229"/>
                  <a:gd name="connsiteY5" fmla="*/ 51233 h 51232"/>
                  <a:gd name="connsiteX6" fmla="*/ 0 w 856229"/>
                  <a:gd name="connsiteY6" fmla="*/ 0 h 51232"/>
                  <a:gd name="connsiteX7" fmla="*/ 856229 w 856229"/>
                  <a:gd name="connsiteY7" fmla="*/ 0 h 51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56229" h="51232">
                    <a:moveTo>
                      <a:pt x="856229" y="51233"/>
                    </a:moveTo>
                    <a:lnTo>
                      <a:pt x="822479" y="51233"/>
                    </a:lnTo>
                    <a:lnTo>
                      <a:pt x="822479" y="33750"/>
                    </a:lnTo>
                    <a:lnTo>
                      <a:pt x="33750" y="33750"/>
                    </a:lnTo>
                    <a:lnTo>
                      <a:pt x="33750" y="51233"/>
                    </a:lnTo>
                    <a:lnTo>
                      <a:pt x="0" y="51233"/>
                    </a:lnTo>
                    <a:lnTo>
                      <a:pt x="0" y="0"/>
                    </a:lnTo>
                    <a:lnTo>
                      <a:pt x="856229" y="0"/>
                    </a:lnTo>
                    <a:close/>
                  </a:path>
                </a:pathLst>
              </a:custGeom>
              <a:solidFill>
                <a:srgbClr val="282D33"/>
              </a:solidFill>
              <a:ln w="840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Arial Nova"/>
                  <a:ea typeface="+mn-ea"/>
                  <a:cs typeface="+mn-cs"/>
                </a:endParaRPr>
              </a:p>
            </p:txBody>
          </p:sp>
          <p:sp>
            <p:nvSpPr>
              <p:cNvPr id="80" name="Dowolny kształt: kształt 79">
                <a:extLst>
                  <a:ext uri="{FF2B5EF4-FFF2-40B4-BE49-F238E27FC236}">
                    <a16:creationId xmlns:a16="http://schemas.microsoft.com/office/drawing/2014/main" id="{3F766C22-A4D7-8518-72E9-5D1530A97E26}"/>
                  </a:ext>
                </a:extLst>
              </p:cNvPr>
              <p:cNvSpPr/>
              <p:nvPr/>
            </p:nvSpPr>
            <p:spPr>
              <a:xfrm>
                <a:off x="8398701" y="4831873"/>
                <a:ext cx="1067900" cy="723616"/>
              </a:xfrm>
              <a:custGeom>
                <a:avLst/>
                <a:gdLst>
                  <a:gd name="connsiteX0" fmla="*/ 121078 w 1067900"/>
                  <a:gd name="connsiteY0" fmla="*/ 723617 h 723616"/>
                  <a:gd name="connsiteX1" fmla="*/ 65256 w 1067900"/>
                  <a:gd name="connsiteY1" fmla="*/ 723617 h 723616"/>
                  <a:gd name="connsiteX2" fmla="*/ 0 w 1067900"/>
                  <a:gd name="connsiteY2" fmla="*/ 657863 h 723616"/>
                  <a:gd name="connsiteX3" fmla="*/ 0 w 1067900"/>
                  <a:gd name="connsiteY3" fmla="*/ 0 h 723616"/>
                  <a:gd name="connsiteX4" fmla="*/ 33750 w 1067900"/>
                  <a:gd name="connsiteY4" fmla="*/ 0 h 723616"/>
                  <a:gd name="connsiteX5" fmla="*/ 65256 w 1067900"/>
                  <a:gd name="connsiteY5" fmla="*/ 32003 h 723616"/>
                  <a:gd name="connsiteX6" fmla="*/ 1002628 w 1067900"/>
                  <a:gd name="connsiteY6" fmla="*/ 31801 h 723616"/>
                  <a:gd name="connsiteX7" fmla="*/ 1067901 w 1067900"/>
                  <a:gd name="connsiteY7" fmla="*/ 97554 h 723616"/>
                  <a:gd name="connsiteX8" fmla="*/ 1067901 w 1067900"/>
                  <a:gd name="connsiteY8" fmla="*/ 301185 h 723616"/>
                  <a:gd name="connsiteX9" fmla="*/ 1034151 w 1067900"/>
                  <a:gd name="connsiteY9" fmla="*/ 301185 h 723616"/>
                  <a:gd name="connsiteX10" fmla="*/ 1034151 w 1067900"/>
                  <a:gd name="connsiteY10" fmla="*/ 97554 h 723616"/>
                  <a:gd name="connsiteX11" fmla="*/ 1002628 w 1067900"/>
                  <a:gd name="connsiteY11" fmla="*/ 65551 h 723616"/>
                  <a:gd name="connsiteX12" fmla="*/ 65256 w 1067900"/>
                  <a:gd name="connsiteY12" fmla="*/ 65753 h 723616"/>
                  <a:gd name="connsiteX13" fmla="*/ 33750 w 1067900"/>
                  <a:gd name="connsiteY13" fmla="*/ 57569 h 723616"/>
                  <a:gd name="connsiteX14" fmla="*/ 33750 w 1067900"/>
                  <a:gd name="connsiteY14" fmla="*/ 657863 h 723616"/>
                  <a:gd name="connsiteX15" fmla="*/ 65256 w 1067900"/>
                  <a:gd name="connsiteY15" fmla="*/ 689867 h 723616"/>
                  <a:gd name="connsiteX16" fmla="*/ 121078 w 1067900"/>
                  <a:gd name="connsiteY16" fmla="*/ 689867 h 723616"/>
                  <a:gd name="connsiteX17" fmla="*/ 121078 w 1067900"/>
                  <a:gd name="connsiteY17" fmla="*/ 723617 h 723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67900" h="723616">
                    <a:moveTo>
                      <a:pt x="121078" y="723617"/>
                    </a:moveTo>
                    <a:lnTo>
                      <a:pt x="65256" y="723617"/>
                    </a:lnTo>
                    <a:cubicBezTo>
                      <a:pt x="29270" y="723617"/>
                      <a:pt x="0" y="694119"/>
                      <a:pt x="0" y="657863"/>
                    </a:cubicBezTo>
                    <a:lnTo>
                      <a:pt x="0" y="0"/>
                    </a:lnTo>
                    <a:lnTo>
                      <a:pt x="33750" y="0"/>
                    </a:lnTo>
                    <a:cubicBezTo>
                      <a:pt x="33750" y="17643"/>
                      <a:pt x="47883" y="32003"/>
                      <a:pt x="65256" y="32003"/>
                    </a:cubicBezTo>
                    <a:lnTo>
                      <a:pt x="1002628" y="31801"/>
                    </a:lnTo>
                    <a:cubicBezTo>
                      <a:pt x="1038623" y="31801"/>
                      <a:pt x="1067901" y="61298"/>
                      <a:pt x="1067901" y="97554"/>
                    </a:cubicBezTo>
                    <a:lnTo>
                      <a:pt x="1067901" y="301185"/>
                    </a:lnTo>
                    <a:lnTo>
                      <a:pt x="1034151" y="301185"/>
                    </a:lnTo>
                    <a:lnTo>
                      <a:pt x="1034151" y="97554"/>
                    </a:lnTo>
                    <a:cubicBezTo>
                      <a:pt x="1034151" y="79912"/>
                      <a:pt x="1020009" y="65551"/>
                      <a:pt x="1002628" y="65551"/>
                    </a:cubicBezTo>
                    <a:lnTo>
                      <a:pt x="65256" y="65753"/>
                    </a:lnTo>
                    <a:cubicBezTo>
                      <a:pt x="53831" y="65753"/>
                      <a:pt x="43099" y="62775"/>
                      <a:pt x="33750" y="57569"/>
                    </a:cubicBezTo>
                    <a:lnTo>
                      <a:pt x="33750" y="657863"/>
                    </a:lnTo>
                    <a:cubicBezTo>
                      <a:pt x="33750" y="675515"/>
                      <a:pt x="47883" y="689867"/>
                      <a:pt x="65256" y="689867"/>
                    </a:cubicBezTo>
                    <a:lnTo>
                      <a:pt x="121078" y="689867"/>
                    </a:lnTo>
                    <a:lnTo>
                      <a:pt x="121078" y="723617"/>
                    </a:lnTo>
                    <a:close/>
                  </a:path>
                </a:pathLst>
              </a:custGeom>
              <a:solidFill>
                <a:srgbClr val="282D33"/>
              </a:solidFill>
              <a:ln w="840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Arial Nova"/>
                  <a:ea typeface="+mn-ea"/>
                  <a:cs typeface="+mn-cs"/>
                </a:endParaRPr>
              </a:p>
            </p:txBody>
          </p:sp>
          <p:sp>
            <p:nvSpPr>
              <p:cNvPr id="81" name="Dowolny kształt: kształt 80">
                <a:extLst>
                  <a:ext uri="{FF2B5EF4-FFF2-40B4-BE49-F238E27FC236}">
                    <a16:creationId xmlns:a16="http://schemas.microsoft.com/office/drawing/2014/main" id="{E7875DDC-1A62-5D16-A7B3-9AF58545A1F8}"/>
                  </a:ext>
                </a:extLst>
              </p:cNvPr>
              <p:cNvSpPr/>
              <p:nvPr/>
            </p:nvSpPr>
            <p:spPr>
              <a:xfrm>
                <a:off x="8898639" y="5313603"/>
                <a:ext cx="567961" cy="241886"/>
              </a:xfrm>
              <a:custGeom>
                <a:avLst/>
                <a:gdLst>
                  <a:gd name="connsiteX0" fmla="*/ 502689 w 567961"/>
                  <a:gd name="connsiteY0" fmla="*/ 241886 h 241886"/>
                  <a:gd name="connsiteX1" fmla="*/ 0 w 567961"/>
                  <a:gd name="connsiteY1" fmla="*/ 241886 h 241886"/>
                  <a:gd name="connsiteX2" fmla="*/ 0 w 567961"/>
                  <a:gd name="connsiteY2" fmla="*/ 208136 h 241886"/>
                  <a:gd name="connsiteX3" fmla="*/ 502689 w 567961"/>
                  <a:gd name="connsiteY3" fmla="*/ 208136 h 241886"/>
                  <a:gd name="connsiteX4" fmla="*/ 534212 w 567961"/>
                  <a:gd name="connsiteY4" fmla="*/ 176133 h 241886"/>
                  <a:gd name="connsiteX5" fmla="*/ 534212 w 567961"/>
                  <a:gd name="connsiteY5" fmla="*/ 0 h 241886"/>
                  <a:gd name="connsiteX6" fmla="*/ 567962 w 567961"/>
                  <a:gd name="connsiteY6" fmla="*/ 0 h 241886"/>
                  <a:gd name="connsiteX7" fmla="*/ 567962 w 567961"/>
                  <a:gd name="connsiteY7" fmla="*/ 176133 h 241886"/>
                  <a:gd name="connsiteX8" fmla="*/ 502689 w 567961"/>
                  <a:gd name="connsiteY8" fmla="*/ 241886 h 241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7961" h="241886">
                    <a:moveTo>
                      <a:pt x="502689" y="241886"/>
                    </a:moveTo>
                    <a:lnTo>
                      <a:pt x="0" y="241886"/>
                    </a:lnTo>
                    <a:lnTo>
                      <a:pt x="0" y="208136"/>
                    </a:lnTo>
                    <a:lnTo>
                      <a:pt x="502689" y="208136"/>
                    </a:lnTo>
                    <a:cubicBezTo>
                      <a:pt x="520079" y="208136"/>
                      <a:pt x="534212" y="193784"/>
                      <a:pt x="534212" y="176133"/>
                    </a:cubicBezTo>
                    <a:lnTo>
                      <a:pt x="534212" y="0"/>
                    </a:lnTo>
                    <a:lnTo>
                      <a:pt x="567962" y="0"/>
                    </a:lnTo>
                    <a:lnTo>
                      <a:pt x="567962" y="176133"/>
                    </a:lnTo>
                    <a:cubicBezTo>
                      <a:pt x="567962" y="212389"/>
                      <a:pt x="538684" y="241886"/>
                      <a:pt x="502689" y="241886"/>
                    </a:cubicBezTo>
                    <a:close/>
                  </a:path>
                </a:pathLst>
              </a:custGeom>
              <a:solidFill>
                <a:srgbClr val="282D33"/>
              </a:solidFill>
              <a:ln w="840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Arial Nova"/>
                  <a:ea typeface="+mn-ea"/>
                  <a:cs typeface="+mn-cs"/>
                </a:endParaRPr>
              </a:p>
            </p:txBody>
          </p:sp>
          <p:sp>
            <p:nvSpPr>
              <p:cNvPr id="82" name="Dowolny kształt: kształt 81">
                <a:extLst>
                  <a:ext uri="{FF2B5EF4-FFF2-40B4-BE49-F238E27FC236}">
                    <a16:creationId xmlns:a16="http://schemas.microsoft.com/office/drawing/2014/main" id="{05DAE940-CDED-7E01-C68E-0DEF5B302664}"/>
                  </a:ext>
                </a:extLst>
              </p:cNvPr>
              <p:cNvSpPr/>
              <p:nvPr/>
            </p:nvSpPr>
            <p:spPr>
              <a:xfrm>
                <a:off x="8888008" y="5423991"/>
                <a:ext cx="479570" cy="33750"/>
              </a:xfrm>
              <a:custGeom>
                <a:avLst/>
                <a:gdLst>
                  <a:gd name="connsiteX0" fmla="*/ 479571 w 479570"/>
                  <a:gd name="connsiteY0" fmla="*/ 33750 h 33750"/>
                  <a:gd name="connsiteX1" fmla="*/ 445821 w 479570"/>
                  <a:gd name="connsiteY1" fmla="*/ 33750 h 33750"/>
                  <a:gd name="connsiteX2" fmla="*/ 445821 w 479570"/>
                  <a:gd name="connsiteY2" fmla="*/ 0 h 33750"/>
                  <a:gd name="connsiteX3" fmla="*/ 479571 w 479570"/>
                  <a:gd name="connsiteY3" fmla="*/ 0 h 33750"/>
                  <a:gd name="connsiteX4" fmla="*/ 479571 w 479570"/>
                  <a:gd name="connsiteY4" fmla="*/ 33750 h 33750"/>
                  <a:gd name="connsiteX5" fmla="*/ 412071 w 479570"/>
                  <a:gd name="connsiteY5" fmla="*/ 33750 h 33750"/>
                  <a:gd name="connsiteX6" fmla="*/ 378321 w 479570"/>
                  <a:gd name="connsiteY6" fmla="*/ 33750 h 33750"/>
                  <a:gd name="connsiteX7" fmla="*/ 378321 w 479570"/>
                  <a:gd name="connsiteY7" fmla="*/ 0 h 33750"/>
                  <a:gd name="connsiteX8" fmla="*/ 412071 w 479570"/>
                  <a:gd name="connsiteY8" fmla="*/ 0 h 33750"/>
                  <a:gd name="connsiteX9" fmla="*/ 412071 w 479570"/>
                  <a:gd name="connsiteY9" fmla="*/ 33750 h 33750"/>
                  <a:gd name="connsiteX10" fmla="*/ 344571 w 479570"/>
                  <a:gd name="connsiteY10" fmla="*/ 33750 h 33750"/>
                  <a:gd name="connsiteX11" fmla="*/ 310821 w 479570"/>
                  <a:gd name="connsiteY11" fmla="*/ 33750 h 33750"/>
                  <a:gd name="connsiteX12" fmla="*/ 310821 w 479570"/>
                  <a:gd name="connsiteY12" fmla="*/ 0 h 33750"/>
                  <a:gd name="connsiteX13" fmla="*/ 344571 w 479570"/>
                  <a:gd name="connsiteY13" fmla="*/ 0 h 33750"/>
                  <a:gd name="connsiteX14" fmla="*/ 344571 w 479570"/>
                  <a:gd name="connsiteY14" fmla="*/ 33750 h 33750"/>
                  <a:gd name="connsiteX15" fmla="*/ 277071 w 479570"/>
                  <a:gd name="connsiteY15" fmla="*/ 33750 h 33750"/>
                  <a:gd name="connsiteX16" fmla="*/ 243321 w 479570"/>
                  <a:gd name="connsiteY16" fmla="*/ 33750 h 33750"/>
                  <a:gd name="connsiteX17" fmla="*/ 243321 w 479570"/>
                  <a:gd name="connsiteY17" fmla="*/ 0 h 33750"/>
                  <a:gd name="connsiteX18" fmla="*/ 277071 w 479570"/>
                  <a:gd name="connsiteY18" fmla="*/ 0 h 33750"/>
                  <a:gd name="connsiteX19" fmla="*/ 277071 w 479570"/>
                  <a:gd name="connsiteY19" fmla="*/ 33750 h 33750"/>
                  <a:gd name="connsiteX20" fmla="*/ 209571 w 479570"/>
                  <a:gd name="connsiteY20" fmla="*/ 33750 h 33750"/>
                  <a:gd name="connsiteX21" fmla="*/ 175821 w 479570"/>
                  <a:gd name="connsiteY21" fmla="*/ 33750 h 33750"/>
                  <a:gd name="connsiteX22" fmla="*/ 175821 w 479570"/>
                  <a:gd name="connsiteY22" fmla="*/ 0 h 33750"/>
                  <a:gd name="connsiteX23" fmla="*/ 209571 w 479570"/>
                  <a:gd name="connsiteY23" fmla="*/ 0 h 33750"/>
                  <a:gd name="connsiteX24" fmla="*/ 209571 w 479570"/>
                  <a:gd name="connsiteY24" fmla="*/ 33750 h 33750"/>
                  <a:gd name="connsiteX25" fmla="*/ 142071 w 479570"/>
                  <a:gd name="connsiteY25" fmla="*/ 33750 h 33750"/>
                  <a:gd name="connsiteX26" fmla="*/ 108321 w 479570"/>
                  <a:gd name="connsiteY26" fmla="*/ 33750 h 33750"/>
                  <a:gd name="connsiteX27" fmla="*/ 108321 w 479570"/>
                  <a:gd name="connsiteY27" fmla="*/ 0 h 33750"/>
                  <a:gd name="connsiteX28" fmla="*/ 142071 w 479570"/>
                  <a:gd name="connsiteY28" fmla="*/ 0 h 33750"/>
                  <a:gd name="connsiteX29" fmla="*/ 142071 w 479570"/>
                  <a:gd name="connsiteY29" fmla="*/ 33750 h 33750"/>
                  <a:gd name="connsiteX30" fmla="*/ 74571 w 479570"/>
                  <a:gd name="connsiteY30" fmla="*/ 33750 h 33750"/>
                  <a:gd name="connsiteX31" fmla="*/ 40821 w 479570"/>
                  <a:gd name="connsiteY31" fmla="*/ 33750 h 33750"/>
                  <a:gd name="connsiteX32" fmla="*/ 40821 w 479570"/>
                  <a:gd name="connsiteY32" fmla="*/ 0 h 33750"/>
                  <a:gd name="connsiteX33" fmla="*/ 74571 w 479570"/>
                  <a:gd name="connsiteY33" fmla="*/ 0 h 33750"/>
                  <a:gd name="connsiteX34" fmla="*/ 74571 w 479570"/>
                  <a:gd name="connsiteY34" fmla="*/ 33750 h 33750"/>
                  <a:gd name="connsiteX35" fmla="*/ 7071 w 479570"/>
                  <a:gd name="connsiteY35" fmla="*/ 33750 h 33750"/>
                  <a:gd name="connsiteX36" fmla="*/ 0 w 479570"/>
                  <a:gd name="connsiteY36" fmla="*/ 33750 h 33750"/>
                  <a:gd name="connsiteX37" fmla="*/ 0 w 479570"/>
                  <a:gd name="connsiteY37" fmla="*/ 0 h 33750"/>
                  <a:gd name="connsiteX38" fmla="*/ 7071 w 479570"/>
                  <a:gd name="connsiteY38" fmla="*/ 0 h 33750"/>
                  <a:gd name="connsiteX39" fmla="*/ 7071 w 479570"/>
                  <a:gd name="connsiteY39" fmla="*/ 33750 h 33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479570" h="33750">
                    <a:moveTo>
                      <a:pt x="479571" y="33750"/>
                    </a:moveTo>
                    <a:lnTo>
                      <a:pt x="445821" y="33750"/>
                    </a:lnTo>
                    <a:lnTo>
                      <a:pt x="445821" y="0"/>
                    </a:lnTo>
                    <a:lnTo>
                      <a:pt x="479571" y="0"/>
                    </a:lnTo>
                    <a:lnTo>
                      <a:pt x="479571" y="33750"/>
                    </a:lnTo>
                    <a:close/>
                    <a:moveTo>
                      <a:pt x="412071" y="33750"/>
                    </a:moveTo>
                    <a:lnTo>
                      <a:pt x="378321" y="33750"/>
                    </a:lnTo>
                    <a:lnTo>
                      <a:pt x="378321" y="0"/>
                    </a:lnTo>
                    <a:lnTo>
                      <a:pt x="412071" y="0"/>
                    </a:lnTo>
                    <a:lnTo>
                      <a:pt x="412071" y="33750"/>
                    </a:lnTo>
                    <a:close/>
                    <a:moveTo>
                      <a:pt x="344571" y="33750"/>
                    </a:moveTo>
                    <a:lnTo>
                      <a:pt x="310821" y="33750"/>
                    </a:lnTo>
                    <a:lnTo>
                      <a:pt x="310821" y="0"/>
                    </a:lnTo>
                    <a:lnTo>
                      <a:pt x="344571" y="0"/>
                    </a:lnTo>
                    <a:lnTo>
                      <a:pt x="344571" y="33750"/>
                    </a:lnTo>
                    <a:close/>
                    <a:moveTo>
                      <a:pt x="277071" y="33750"/>
                    </a:moveTo>
                    <a:lnTo>
                      <a:pt x="243321" y="33750"/>
                    </a:lnTo>
                    <a:lnTo>
                      <a:pt x="243321" y="0"/>
                    </a:lnTo>
                    <a:lnTo>
                      <a:pt x="277071" y="0"/>
                    </a:lnTo>
                    <a:lnTo>
                      <a:pt x="277071" y="33750"/>
                    </a:lnTo>
                    <a:close/>
                    <a:moveTo>
                      <a:pt x="209571" y="33750"/>
                    </a:moveTo>
                    <a:lnTo>
                      <a:pt x="175821" y="33750"/>
                    </a:lnTo>
                    <a:lnTo>
                      <a:pt x="175821" y="0"/>
                    </a:lnTo>
                    <a:lnTo>
                      <a:pt x="209571" y="0"/>
                    </a:lnTo>
                    <a:lnTo>
                      <a:pt x="209571" y="33750"/>
                    </a:lnTo>
                    <a:close/>
                    <a:moveTo>
                      <a:pt x="142071" y="33750"/>
                    </a:moveTo>
                    <a:lnTo>
                      <a:pt x="108321" y="33750"/>
                    </a:lnTo>
                    <a:lnTo>
                      <a:pt x="108321" y="0"/>
                    </a:lnTo>
                    <a:lnTo>
                      <a:pt x="142071" y="0"/>
                    </a:lnTo>
                    <a:lnTo>
                      <a:pt x="142071" y="33750"/>
                    </a:lnTo>
                    <a:close/>
                    <a:moveTo>
                      <a:pt x="74571" y="33750"/>
                    </a:moveTo>
                    <a:lnTo>
                      <a:pt x="40821" y="33750"/>
                    </a:lnTo>
                    <a:lnTo>
                      <a:pt x="40821" y="0"/>
                    </a:lnTo>
                    <a:lnTo>
                      <a:pt x="74571" y="0"/>
                    </a:lnTo>
                    <a:lnTo>
                      <a:pt x="74571" y="33750"/>
                    </a:lnTo>
                    <a:close/>
                    <a:moveTo>
                      <a:pt x="7071" y="33750"/>
                    </a:moveTo>
                    <a:lnTo>
                      <a:pt x="0" y="33750"/>
                    </a:lnTo>
                    <a:lnTo>
                      <a:pt x="0" y="0"/>
                    </a:lnTo>
                    <a:lnTo>
                      <a:pt x="7071" y="0"/>
                    </a:lnTo>
                    <a:lnTo>
                      <a:pt x="7071" y="33750"/>
                    </a:lnTo>
                    <a:close/>
                  </a:path>
                </a:pathLst>
              </a:custGeom>
              <a:solidFill>
                <a:srgbClr val="282D33"/>
              </a:solidFill>
              <a:ln w="840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Arial Nova"/>
                  <a:ea typeface="+mn-ea"/>
                  <a:cs typeface="+mn-cs"/>
                </a:endParaRPr>
              </a:p>
            </p:txBody>
          </p:sp>
          <p:sp>
            <p:nvSpPr>
              <p:cNvPr id="83" name="Dowolny kształt: kształt 82">
                <a:extLst>
                  <a:ext uri="{FF2B5EF4-FFF2-40B4-BE49-F238E27FC236}">
                    <a16:creationId xmlns:a16="http://schemas.microsoft.com/office/drawing/2014/main" id="{E7E6848C-5CA6-1453-7C7B-DF8076C9B653}"/>
                  </a:ext>
                </a:extLst>
              </p:cNvPr>
              <p:cNvSpPr/>
              <p:nvPr/>
            </p:nvSpPr>
            <p:spPr>
              <a:xfrm>
                <a:off x="8481034" y="4959591"/>
                <a:ext cx="907807" cy="33750"/>
              </a:xfrm>
              <a:custGeom>
                <a:avLst/>
                <a:gdLst>
                  <a:gd name="connsiteX0" fmla="*/ 907808 w 907807"/>
                  <a:gd name="connsiteY0" fmla="*/ 33750 h 33750"/>
                  <a:gd name="connsiteX1" fmla="*/ 877500 w 907807"/>
                  <a:gd name="connsiteY1" fmla="*/ 33750 h 33750"/>
                  <a:gd name="connsiteX2" fmla="*/ 877500 w 907807"/>
                  <a:gd name="connsiteY2" fmla="*/ 0 h 33750"/>
                  <a:gd name="connsiteX3" fmla="*/ 907808 w 907807"/>
                  <a:gd name="connsiteY3" fmla="*/ 0 h 33750"/>
                  <a:gd name="connsiteX4" fmla="*/ 907808 w 907807"/>
                  <a:gd name="connsiteY4" fmla="*/ 33750 h 33750"/>
                  <a:gd name="connsiteX5" fmla="*/ 843750 w 907807"/>
                  <a:gd name="connsiteY5" fmla="*/ 33750 h 33750"/>
                  <a:gd name="connsiteX6" fmla="*/ 810000 w 907807"/>
                  <a:gd name="connsiteY6" fmla="*/ 33750 h 33750"/>
                  <a:gd name="connsiteX7" fmla="*/ 810000 w 907807"/>
                  <a:gd name="connsiteY7" fmla="*/ 0 h 33750"/>
                  <a:gd name="connsiteX8" fmla="*/ 843750 w 907807"/>
                  <a:gd name="connsiteY8" fmla="*/ 0 h 33750"/>
                  <a:gd name="connsiteX9" fmla="*/ 843750 w 907807"/>
                  <a:gd name="connsiteY9" fmla="*/ 33750 h 33750"/>
                  <a:gd name="connsiteX10" fmla="*/ 776250 w 907807"/>
                  <a:gd name="connsiteY10" fmla="*/ 33750 h 33750"/>
                  <a:gd name="connsiteX11" fmla="*/ 742500 w 907807"/>
                  <a:gd name="connsiteY11" fmla="*/ 33750 h 33750"/>
                  <a:gd name="connsiteX12" fmla="*/ 742500 w 907807"/>
                  <a:gd name="connsiteY12" fmla="*/ 0 h 33750"/>
                  <a:gd name="connsiteX13" fmla="*/ 776250 w 907807"/>
                  <a:gd name="connsiteY13" fmla="*/ 0 h 33750"/>
                  <a:gd name="connsiteX14" fmla="*/ 776250 w 907807"/>
                  <a:gd name="connsiteY14" fmla="*/ 33750 h 33750"/>
                  <a:gd name="connsiteX15" fmla="*/ 708750 w 907807"/>
                  <a:gd name="connsiteY15" fmla="*/ 33750 h 33750"/>
                  <a:gd name="connsiteX16" fmla="*/ 675000 w 907807"/>
                  <a:gd name="connsiteY16" fmla="*/ 33750 h 33750"/>
                  <a:gd name="connsiteX17" fmla="*/ 675000 w 907807"/>
                  <a:gd name="connsiteY17" fmla="*/ 0 h 33750"/>
                  <a:gd name="connsiteX18" fmla="*/ 708750 w 907807"/>
                  <a:gd name="connsiteY18" fmla="*/ 0 h 33750"/>
                  <a:gd name="connsiteX19" fmla="*/ 708750 w 907807"/>
                  <a:gd name="connsiteY19" fmla="*/ 33750 h 33750"/>
                  <a:gd name="connsiteX20" fmla="*/ 641250 w 907807"/>
                  <a:gd name="connsiteY20" fmla="*/ 33750 h 33750"/>
                  <a:gd name="connsiteX21" fmla="*/ 607500 w 907807"/>
                  <a:gd name="connsiteY21" fmla="*/ 33750 h 33750"/>
                  <a:gd name="connsiteX22" fmla="*/ 607500 w 907807"/>
                  <a:gd name="connsiteY22" fmla="*/ 0 h 33750"/>
                  <a:gd name="connsiteX23" fmla="*/ 641250 w 907807"/>
                  <a:gd name="connsiteY23" fmla="*/ 0 h 33750"/>
                  <a:gd name="connsiteX24" fmla="*/ 641250 w 907807"/>
                  <a:gd name="connsiteY24" fmla="*/ 33750 h 33750"/>
                  <a:gd name="connsiteX25" fmla="*/ 573750 w 907807"/>
                  <a:gd name="connsiteY25" fmla="*/ 33750 h 33750"/>
                  <a:gd name="connsiteX26" fmla="*/ 540000 w 907807"/>
                  <a:gd name="connsiteY26" fmla="*/ 33750 h 33750"/>
                  <a:gd name="connsiteX27" fmla="*/ 540000 w 907807"/>
                  <a:gd name="connsiteY27" fmla="*/ 0 h 33750"/>
                  <a:gd name="connsiteX28" fmla="*/ 573750 w 907807"/>
                  <a:gd name="connsiteY28" fmla="*/ 0 h 33750"/>
                  <a:gd name="connsiteX29" fmla="*/ 573750 w 907807"/>
                  <a:gd name="connsiteY29" fmla="*/ 33750 h 33750"/>
                  <a:gd name="connsiteX30" fmla="*/ 506250 w 907807"/>
                  <a:gd name="connsiteY30" fmla="*/ 33750 h 33750"/>
                  <a:gd name="connsiteX31" fmla="*/ 472500 w 907807"/>
                  <a:gd name="connsiteY31" fmla="*/ 33750 h 33750"/>
                  <a:gd name="connsiteX32" fmla="*/ 472500 w 907807"/>
                  <a:gd name="connsiteY32" fmla="*/ 0 h 33750"/>
                  <a:gd name="connsiteX33" fmla="*/ 506250 w 907807"/>
                  <a:gd name="connsiteY33" fmla="*/ 0 h 33750"/>
                  <a:gd name="connsiteX34" fmla="*/ 506250 w 907807"/>
                  <a:gd name="connsiteY34" fmla="*/ 33750 h 33750"/>
                  <a:gd name="connsiteX35" fmla="*/ 438750 w 907807"/>
                  <a:gd name="connsiteY35" fmla="*/ 33750 h 33750"/>
                  <a:gd name="connsiteX36" fmla="*/ 405000 w 907807"/>
                  <a:gd name="connsiteY36" fmla="*/ 33750 h 33750"/>
                  <a:gd name="connsiteX37" fmla="*/ 405000 w 907807"/>
                  <a:gd name="connsiteY37" fmla="*/ 0 h 33750"/>
                  <a:gd name="connsiteX38" fmla="*/ 438750 w 907807"/>
                  <a:gd name="connsiteY38" fmla="*/ 0 h 33750"/>
                  <a:gd name="connsiteX39" fmla="*/ 438750 w 907807"/>
                  <a:gd name="connsiteY39" fmla="*/ 33750 h 33750"/>
                  <a:gd name="connsiteX40" fmla="*/ 371250 w 907807"/>
                  <a:gd name="connsiteY40" fmla="*/ 33750 h 33750"/>
                  <a:gd name="connsiteX41" fmla="*/ 337500 w 907807"/>
                  <a:gd name="connsiteY41" fmla="*/ 33750 h 33750"/>
                  <a:gd name="connsiteX42" fmla="*/ 337500 w 907807"/>
                  <a:gd name="connsiteY42" fmla="*/ 0 h 33750"/>
                  <a:gd name="connsiteX43" fmla="*/ 371250 w 907807"/>
                  <a:gd name="connsiteY43" fmla="*/ 0 h 33750"/>
                  <a:gd name="connsiteX44" fmla="*/ 371250 w 907807"/>
                  <a:gd name="connsiteY44" fmla="*/ 33750 h 33750"/>
                  <a:gd name="connsiteX45" fmla="*/ 303750 w 907807"/>
                  <a:gd name="connsiteY45" fmla="*/ 33750 h 33750"/>
                  <a:gd name="connsiteX46" fmla="*/ 270000 w 907807"/>
                  <a:gd name="connsiteY46" fmla="*/ 33750 h 33750"/>
                  <a:gd name="connsiteX47" fmla="*/ 270000 w 907807"/>
                  <a:gd name="connsiteY47" fmla="*/ 0 h 33750"/>
                  <a:gd name="connsiteX48" fmla="*/ 303750 w 907807"/>
                  <a:gd name="connsiteY48" fmla="*/ 0 h 33750"/>
                  <a:gd name="connsiteX49" fmla="*/ 303750 w 907807"/>
                  <a:gd name="connsiteY49" fmla="*/ 33750 h 33750"/>
                  <a:gd name="connsiteX50" fmla="*/ 236250 w 907807"/>
                  <a:gd name="connsiteY50" fmla="*/ 33750 h 33750"/>
                  <a:gd name="connsiteX51" fmla="*/ 202500 w 907807"/>
                  <a:gd name="connsiteY51" fmla="*/ 33750 h 33750"/>
                  <a:gd name="connsiteX52" fmla="*/ 202500 w 907807"/>
                  <a:gd name="connsiteY52" fmla="*/ 0 h 33750"/>
                  <a:gd name="connsiteX53" fmla="*/ 236250 w 907807"/>
                  <a:gd name="connsiteY53" fmla="*/ 0 h 33750"/>
                  <a:gd name="connsiteX54" fmla="*/ 236250 w 907807"/>
                  <a:gd name="connsiteY54" fmla="*/ 33750 h 33750"/>
                  <a:gd name="connsiteX55" fmla="*/ 168750 w 907807"/>
                  <a:gd name="connsiteY55" fmla="*/ 33750 h 33750"/>
                  <a:gd name="connsiteX56" fmla="*/ 135000 w 907807"/>
                  <a:gd name="connsiteY56" fmla="*/ 33750 h 33750"/>
                  <a:gd name="connsiteX57" fmla="*/ 135000 w 907807"/>
                  <a:gd name="connsiteY57" fmla="*/ 0 h 33750"/>
                  <a:gd name="connsiteX58" fmla="*/ 168750 w 907807"/>
                  <a:gd name="connsiteY58" fmla="*/ 0 h 33750"/>
                  <a:gd name="connsiteX59" fmla="*/ 168750 w 907807"/>
                  <a:gd name="connsiteY59" fmla="*/ 33750 h 33750"/>
                  <a:gd name="connsiteX60" fmla="*/ 101250 w 907807"/>
                  <a:gd name="connsiteY60" fmla="*/ 33750 h 33750"/>
                  <a:gd name="connsiteX61" fmla="*/ 67500 w 907807"/>
                  <a:gd name="connsiteY61" fmla="*/ 33750 h 33750"/>
                  <a:gd name="connsiteX62" fmla="*/ 67500 w 907807"/>
                  <a:gd name="connsiteY62" fmla="*/ 0 h 33750"/>
                  <a:gd name="connsiteX63" fmla="*/ 101250 w 907807"/>
                  <a:gd name="connsiteY63" fmla="*/ 0 h 33750"/>
                  <a:gd name="connsiteX64" fmla="*/ 101250 w 907807"/>
                  <a:gd name="connsiteY64" fmla="*/ 33750 h 33750"/>
                  <a:gd name="connsiteX65" fmla="*/ 33750 w 907807"/>
                  <a:gd name="connsiteY65" fmla="*/ 33750 h 33750"/>
                  <a:gd name="connsiteX66" fmla="*/ 0 w 907807"/>
                  <a:gd name="connsiteY66" fmla="*/ 33750 h 33750"/>
                  <a:gd name="connsiteX67" fmla="*/ 0 w 907807"/>
                  <a:gd name="connsiteY67" fmla="*/ 0 h 33750"/>
                  <a:gd name="connsiteX68" fmla="*/ 33750 w 907807"/>
                  <a:gd name="connsiteY68" fmla="*/ 0 h 33750"/>
                  <a:gd name="connsiteX69" fmla="*/ 33750 w 907807"/>
                  <a:gd name="connsiteY69" fmla="*/ 33750 h 33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907807" h="33750">
                    <a:moveTo>
                      <a:pt x="907808" y="33750"/>
                    </a:moveTo>
                    <a:lnTo>
                      <a:pt x="877500" y="33750"/>
                    </a:lnTo>
                    <a:lnTo>
                      <a:pt x="877500" y="0"/>
                    </a:lnTo>
                    <a:lnTo>
                      <a:pt x="907808" y="0"/>
                    </a:lnTo>
                    <a:lnTo>
                      <a:pt x="907808" y="33750"/>
                    </a:lnTo>
                    <a:close/>
                    <a:moveTo>
                      <a:pt x="843750" y="33750"/>
                    </a:moveTo>
                    <a:lnTo>
                      <a:pt x="810000" y="33750"/>
                    </a:lnTo>
                    <a:lnTo>
                      <a:pt x="810000" y="0"/>
                    </a:lnTo>
                    <a:lnTo>
                      <a:pt x="843750" y="0"/>
                    </a:lnTo>
                    <a:lnTo>
                      <a:pt x="843750" y="33750"/>
                    </a:lnTo>
                    <a:close/>
                    <a:moveTo>
                      <a:pt x="776250" y="33750"/>
                    </a:moveTo>
                    <a:lnTo>
                      <a:pt x="742500" y="33750"/>
                    </a:lnTo>
                    <a:lnTo>
                      <a:pt x="742500" y="0"/>
                    </a:lnTo>
                    <a:lnTo>
                      <a:pt x="776250" y="0"/>
                    </a:lnTo>
                    <a:lnTo>
                      <a:pt x="776250" y="33750"/>
                    </a:lnTo>
                    <a:close/>
                    <a:moveTo>
                      <a:pt x="708750" y="33750"/>
                    </a:moveTo>
                    <a:lnTo>
                      <a:pt x="675000" y="33750"/>
                    </a:lnTo>
                    <a:lnTo>
                      <a:pt x="675000" y="0"/>
                    </a:lnTo>
                    <a:lnTo>
                      <a:pt x="708750" y="0"/>
                    </a:lnTo>
                    <a:lnTo>
                      <a:pt x="708750" y="33750"/>
                    </a:lnTo>
                    <a:close/>
                    <a:moveTo>
                      <a:pt x="641250" y="33750"/>
                    </a:moveTo>
                    <a:lnTo>
                      <a:pt x="607500" y="33750"/>
                    </a:lnTo>
                    <a:lnTo>
                      <a:pt x="607500" y="0"/>
                    </a:lnTo>
                    <a:lnTo>
                      <a:pt x="641250" y="0"/>
                    </a:lnTo>
                    <a:lnTo>
                      <a:pt x="641250" y="33750"/>
                    </a:lnTo>
                    <a:close/>
                    <a:moveTo>
                      <a:pt x="573750" y="33750"/>
                    </a:moveTo>
                    <a:lnTo>
                      <a:pt x="540000" y="33750"/>
                    </a:lnTo>
                    <a:lnTo>
                      <a:pt x="540000" y="0"/>
                    </a:lnTo>
                    <a:lnTo>
                      <a:pt x="573750" y="0"/>
                    </a:lnTo>
                    <a:lnTo>
                      <a:pt x="573750" y="33750"/>
                    </a:lnTo>
                    <a:close/>
                    <a:moveTo>
                      <a:pt x="506250" y="33750"/>
                    </a:moveTo>
                    <a:lnTo>
                      <a:pt x="472500" y="33750"/>
                    </a:lnTo>
                    <a:lnTo>
                      <a:pt x="472500" y="0"/>
                    </a:lnTo>
                    <a:lnTo>
                      <a:pt x="506250" y="0"/>
                    </a:lnTo>
                    <a:lnTo>
                      <a:pt x="506250" y="33750"/>
                    </a:lnTo>
                    <a:close/>
                    <a:moveTo>
                      <a:pt x="438750" y="33750"/>
                    </a:moveTo>
                    <a:lnTo>
                      <a:pt x="405000" y="33750"/>
                    </a:lnTo>
                    <a:lnTo>
                      <a:pt x="405000" y="0"/>
                    </a:lnTo>
                    <a:lnTo>
                      <a:pt x="438750" y="0"/>
                    </a:lnTo>
                    <a:lnTo>
                      <a:pt x="438750" y="33750"/>
                    </a:lnTo>
                    <a:close/>
                    <a:moveTo>
                      <a:pt x="371250" y="33750"/>
                    </a:moveTo>
                    <a:lnTo>
                      <a:pt x="337500" y="33750"/>
                    </a:lnTo>
                    <a:lnTo>
                      <a:pt x="337500" y="0"/>
                    </a:lnTo>
                    <a:lnTo>
                      <a:pt x="371250" y="0"/>
                    </a:lnTo>
                    <a:lnTo>
                      <a:pt x="371250" y="33750"/>
                    </a:lnTo>
                    <a:close/>
                    <a:moveTo>
                      <a:pt x="303750" y="33750"/>
                    </a:moveTo>
                    <a:lnTo>
                      <a:pt x="270000" y="33750"/>
                    </a:lnTo>
                    <a:lnTo>
                      <a:pt x="270000" y="0"/>
                    </a:lnTo>
                    <a:lnTo>
                      <a:pt x="303750" y="0"/>
                    </a:lnTo>
                    <a:lnTo>
                      <a:pt x="303750" y="33750"/>
                    </a:lnTo>
                    <a:close/>
                    <a:moveTo>
                      <a:pt x="236250" y="33750"/>
                    </a:moveTo>
                    <a:lnTo>
                      <a:pt x="202500" y="33750"/>
                    </a:lnTo>
                    <a:lnTo>
                      <a:pt x="202500" y="0"/>
                    </a:lnTo>
                    <a:lnTo>
                      <a:pt x="236250" y="0"/>
                    </a:lnTo>
                    <a:lnTo>
                      <a:pt x="236250" y="33750"/>
                    </a:lnTo>
                    <a:close/>
                    <a:moveTo>
                      <a:pt x="168750" y="33750"/>
                    </a:moveTo>
                    <a:lnTo>
                      <a:pt x="135000" y="33750"/>
                    </a:lnTo>
                    <a:lnTo>
                      <a:pt x="135000" y="0"/>
                    </a:lnTo>
                    <a:lnTo>
                      <a:pt x="168750" y="0"/>
                    </a:lnTo>
                    <a:lnTo>
                      <a:pt x="168750" y="33750"/>
                    </a:lnTo>
                    <a:close/>
                    <a:moveTo>
                      <a:pt x="101250" y="33750"/>
                    </a:moveTo>
                    <a:lnTo>
                      <a:pt x="67500" y="33750"/>
                    </a:lnTo>
                    <a:lnTo>
                      <a:pt x="67500" y="0"/>
                    </a:lnTo>
                    <a:lnTo>
                      <a:pt x="101250" y="0"/>
                    </a:lnTo>
                    <a:lnTo>
                      <a:pt x="101250" y="33750"/>
                    </a:lnTo>
                    <a:close/>
                    <a:moveTo>
                      <a:pt x="33750" y="33750"/>
                    </a:moveTo>
                    <a:lnTo>
                      <a:pt x="0" y="33750"/>
                    </a:lnTo>
                    <a:lnTo>
                      <a:pt x="0" y="0"/>
                    </a:lnTo>
                    <a:lnTo>
                      <a:pt x="33750" y="0"/>
                    </a:lnTo>
                    <a:lnTo>
                      <a:pt x="33750" y="33750"/>
                    </a:lnTo>
                    <a:close/>
                  </a:path>
                </a:pathLst>
              </a:custGeom>
              <a:solidFill>
                <a:srgbClr val="282D33"/>
              </a:solidFill>
              <a:ln w="840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Arial Nova"/>
                  <a:ea typeface="+mn-ea"/>
                  <a:cs typeface="+mn-cs"/>
                </a:endParaRPr>
              </a:p>
            </p:txBody>
          </p:sp>
          <p:sp>
            <p:nvSpPr>
              <p:cNvPr id="84" name="Dowolny kształt: kształt 83">
                <a:extLst>
                  <a:ext uri="{FF2B5EF4-FFF2-40B4-BE49-F238E27FC236}">
                    <a16:creationId xmlns:a16="http://schemas.microsoft.com/office/drawing/2014/main" id="{A55952EA-08EB-38C2-3CFF-CD6F03A40897}"/>
                  </a:ext>
                </a:extLst>
              </p:cNvPr>
              <p:cNvSpPr/>
              <p:nvPr/>
            </p:nvSpPr>
            <p:spPr>
              <a:xfrm>
                <a:off x="9266540" y="5118494"/>
                <a:ext cx="212160" cy="195699"/>
              </a:xfrm>
              <a:custGeom>
                <a:avLst/>
                <a:gdLst>
                  <a:gd name="connsiteX0" fmla="*/ 212161 w 212160"/>
                  <a:gd name="connsiteY0" fmla="*/ 195699 h 195699"/>
                  <a:gd name="connsiteX1" fmla="*/ 0 w 212160"/>
                  <a:gd name="connsiteY1" fmla="*/ 195699 h 195699"/>
                  <a:gd name="connsiteX2" fmla="*/ 0 w 212160"/>
                  <a:gd name="connsiteY2" fmla="*/ 0 h 195699"/>
                  <a:gd name="connsiteX3" fmla="*/ 212161 w 212160"/>
                  <a:gd name="connsiteY3" fmla="*/ 0 h 195699"/>
                  <a:gd name="connsiteX4" fmla="*/ 212161 w 212160"/>
                  <a:gd name="connsiteY4" fmla="*/ 195699 h 195699"/>
                  <a:gd name="connsiteX5" fmla="*/ 33750 w 212160"/>
                  <a:gd name="connsiteY5" fmla="*/ 161949 h 195699"/>
                  <a:gd name="connsiteX6" fmla="*/ 178411 w 212160"/>
                  <a:gd name="connsiteY6" fmla="*/ 161949 h 195699"/>
                  <a:gd name="connsiteX7" fmla="*/ 178411 w 212160"/>
                  <a:gd name="connsiteY7" fmla="*/ 33750 h 195699"/>
                  <a:gd name="connsiteX8" fmla="*/ 33750 w 212160"/>
                  <a:gd name="connsiteY8" fmla="*/ 33750 h 195699"/>
                  <a:gd name="connsiteX9" fmla="*/ 33750 w 212160"/>
                  <a:gd name="connsiteY9" fmla="*/ 161949 h 195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2160" h="195699">
                    <a:moveTo>
                      <a:pt x="212161" y="195699"/>
                    </a:moveTo>
                    <a:lnTo>
                      <a:pt x="0" y="195699"/>
                    </a:lnTo>
                    <a:lnTo>
                      <a:pt x="0" y="0"/>
                    </a:lnTo>
                    <a:lnTo>
                      <a:pt x="212161" y="0"/>
                    </a:lnTo>
                    <a:lnTo>
                      <a:pt x="212161" y="195699"/>
                    </a:lnTo>
                    <a:close/>
                    <a:moveTo>
                      <a:pt x="33750" y="161949"/>
                    </a:moveTo>
                    <a:lnTo>
                      <a:pt x="178411" y="161949"/>
                    </a:lnTo>
                    <a:lnTo>
                      <a:pt x="178411" y="33750"/>
                    </a:lnTo>
                    <a:lnTo>
                      <a:pt x="33750" y="33750"/>
                    </a:lnTo>
                    <a:lnTo>
                      <a:pt x="33750" y="161949"/>
                    </a:lnTo>
                    <a:close/>
                  </a:path>
                </a:pathLst>
              </a:custGeom>
              <a:solidFill>
                <a:srgbClr val="282D33"/>
              </a:solidFill>
              <a:ln w="840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Arial Nova"/>
                  <a:ea typeface="+mn-ea"/>
                  <a:cs typeface="+mn-cs"/>
                </a:endParaRPr>
              </a:p>
            </p:txBody>
          </p:sp>
          <p:sp>
            <p:nvSpPr>
              <p:cNvPr id="85" name="Dowolny kształt: kształt 84">
                <a:extLst>
                  <a:ext uri="{FF2B5EF4-FFF2-40B4-BE49-F238E27FC236}">
                    <a16:creationId xmlns:a16="http://schemas.microsoft.com/office/drawing/2014/main" id="{CC3069BF-E1D5-9D14-966E-39EC0162A45D}"/>
                  </a:ext>
                </a:extLst>
              </p:cNvPr>
              <p:cNvSpPr/>
              <p:nvPr/>
            </p:nvSpPr>
            <p:spPr>
              <a:xfrm>
                <a:off x="9345447" y="5199469"/>
                <a:ext cx="45343" cy="33750"/>
              </a:xfrm>
              <a:custGeom>
                <a:avLst/>
                <a:gdLst>
                  <a:gd name="connsiteX0" fmla="*/ 0 w 45343"/>
                  <a:gd name="connsiteY0" fmla="*/ 0 h 33750"/>
                  <a:gd name="connsiteX1" fmla="*/ 45343 w 45343"/>
                  <a:gd name="connsiteY1" fmla="*/ 0 h 33750"/>
                  <a:gd name="connsiteX2" fmla="*/ 45343 w 45343"/>
                  <a:gd name="connsiteY2" fmla="*/ 33750 h 33750"/>
                  <a:gd name="connsiteX3" fmla="*/ 0 w 45343"/>
                  <a:gd name="connsiteY3" fmla="*/ 33750 h 33750"/>
                </a:gdLst>
                <a:ahLst/>
                <a:cxnLst>
                  <a:cxn ang="0">
                    <a:pos x="connsiteX0" y="connsiteY0"/>
                  </a:cxn>
                  <a:cxn ang="0">
                    <a:pos x="connsiteX1" y="connsiteY1"/>
                  </a:cxn>
                  <a:cxn ang="0">
                    <a:pos x="connsiteX2" y="connsiteY2"/>
                  </a:cxn>
                  <a:cxn ang="0">
                    <a:pos x="connsiteX3" y="connsiteY3"/>
                  </a:cxn>
                </a:cxnLst>
                <a:rect l="l" t="t" r="r" b="b"/>
                <a:pathLst>
                  <a:path w="45343" h="33750">
                    <a:moveTo>
                      <a:pt x="0" y="0"/>
                    </a:moveTo>
                    <a:lnTo>
                      <a:pt x="45343" y="0"/>
                    </a:lnTo>
                    <a:lnTo>
                      <a:pt x="45343" y="33750"/>
                    </a:lnTo>
                    <a:lnTo>
                      <a:pt x="0" y="33750"/>
                    </a:lnTo>
                    <a:close/>
                  </a:path>
                </a:pathLst>
              </a:custGeom>
              <a:solidFill>
                <a:srgbClr val="282D33"/>
              </a:solidFill>
              <a:ln w="840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Arial Nova"/>
                  <a:ea typeface="+mn-ea"/>
                  <a:cs typeface="+mn-cs"/>
                </a:endParaRPr>
              </a:p>
            </p:txBody>
          </p:sp>
        </p:grpSp>
      </p:grpSp>
      <p:graphicFrame>
        <p:nvGraphicFramePr>
          <p:cNvPr id="95" name="Wykres 94">
            <a:extLst>
              <a:ext uri="{FF2B5EF4-FFF2-40B4-BE49-F238E27FC236}">
                <a16:creationId xmlns:a16="http://schemas.microsoft.com/office/drawing/2014/main" id="{056CFB08-357D-5921-29D9-871BFC9B1EDA}"/>
              </a:ext>
            </a:extLst>
          </p:cNvPr>
          <p:cNvGraphicFramePr/>
          <p:nvPr/>
        </p:nvGraphicFramePr>
        <p:xfrm>
          <a:off x="1150884" y="1910555"/>
          <a:ext cx="2851016" cy="620080"/>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51" name="Wykres 50">
            <a:extLst>
              <a:ext uri="{FF2B5EF4-FFF2-40B4-BE49-F238E27FC236}">
                <a16:creationId xmlns:a16="http://schemas.microsoft.com/office/drawing/2014/main" id="{346BECCE-EE81-7C9A-2430-E3A2CF76B413}"/>
              </a:ext>
            </a:extLst>
          </p:cNvPr>
          <p:cNvGraphicFramePr/>
          <p:nvPr/>
        </p:nvGraphicFramePr>
        <p:xfrm>
          <a:off x="3885061" y="1768142"/>
          <a:ext cx="2891568" cy="1753620"/>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10" name="Wykres 9">
            <a:extLst>
              <a:ext uri="{FF2B5EF4-FFF2-40B4-BE49-F238E27FC236}">
                <a16:creationId xmlns:a16="http://schemas.microsoft.com/office/drawing/2014/main" id="{D2BB88CF-1309-AAD0-4F04-84E2287E77DC}"/>
              </a:ext>
            </a:extLst>
          </p:cNvPr>
          <p:cNvGraphicFramePr/>
          <p:nvPr/>
        </p:nvGraphicFramePr>
        <p:xfrm>
          <a:off x="6239169" y="1845944"/>
          <a:ext cx="3064470" cy="1154437"/>
        </p:xfrm>
        <a:graphic>
          <a:graphicData uri="http://schemas.openxmlformats.org/drawingml/2006/chart">
            <c:chart xmlns:c="http://schemas.openxmlformats.org/drawingml/2006/chart" xmlns:r="http://schemas.openxmlformats.org/officeDocument/2006/relationships" r:id="rId10"/>
          </a:graphicData>
        </a:graphic>
      </p:graphicFrame>
      <p:graphicFrame>
        <p:nvGraphicFramePr>
          <p:cNvPr id="12" name="Wykres 11">
            <a:extLst>
              <a:ext uri="{FF2B5EF4-FFF2-40B4-BE49-F238E27FC236}">
                <a16:creationId xmlns:a16="http://schemas.microsoft.com/office/drawing/2014/main" id="{01772FF6-331A-711C-3925-CDE3F3144A92}"/>
              </a:ext>
            </a:extLst>
          </p:cNvPr>
          <p:cNvGraphicFramePr/>
          <p:nvPr/>
        </p:nvGraphicFramePr>
        <p:xfrm>
          <a:off x="189237" y="3759929"/>
          <a:ext cx="4319451" cy="2418386"/>
        </p:xfrm>
        <a:graphic>
          <a:graphicData uri="http://schemas.openxmlformats.org/drawingml/2006/chart">
            <c:chart xmlns:c="http://schemas.openxmlformats.org/drawingml/2006/chart" xmlns:r="http://schemas.openxmlformats.org/officeDocument/2006/relationships" r:id="rId11"/>
          </a:graphicData>
        </a:graphic>
      </p:graphicFrame>
      <p:graphicFrame>
        <p:nvGraphicFramePr>
          <p:cNvPr id="13" name="Wykres 12">
            <a:extLst>
              <a:ext uri="{FF2B5EF4-FFF2-40B4-BE49-F238E27FC236}">
                <a16:creationId xmlns:a16="http://schemas.microsoft.com/office/drawing/2014/main" id="{F8330EA8-F217-5A73-507A-B00497DA087A}"/>
              </a:ext>
            </a:extLst>
          </p:cNvPr>
          <p:cNvGraphicFramePr/>
          <p:nvPr/>
        </p:nvGraphicFramePr>
        <p:xfrm>
          <a:off x="8418489" y="1784177"/>
          <a:ext cx="3803966" cy="1484638"/>
        </p:xfrm>
        <a:graphic>
          <a:graphicData uri="http://schemas.openxmlformats.org/drawingml/2006/chart">
            <c:chart xmlns:c="http://schemas.openxmlformats.org/drawingml/2006/chart" xmlns:r="http://schemas.openxmlformats.org/officeDocument/2006/relationships" r:id="rId12"/>
          </a:graphicData>
        </a:graphic>
      </p:graphicFrame>
      <p:graphicFrame>
        <p:nvGraphicFramePr>
          <p:cNvPr id="26" name="Wykres 25">
            <a:extLst>
              <a:ext uri="{FF2B5EF4-FFF2-40B4-BE49-F238E27FC236}">
                <a16:creationId xmlns:a16="http://schemas.microsoft.com/office/drawing/2014/main" id="{573DEB3A-35D0-8557-73AA-2F8A36300948}"/>
              </a:ext>
            </a:extLst>
          </p:cNvPr>
          <p:cNvGraphicFramePr/>
          <p:nvPr/>
        </p:nvGraphicFramePr>
        <p:xfrm>
          <a:off x="3164415" y="3839604"/>
          <a:ext cx="4319451" cy="2250173"/>
        </p:xfrm>
        <a:graphic>
          <a:graphicData uri="http://schemas.openxmlformats.org/drawingml/2006/chart">
            <c:chart xmlns:c="http://schemas.openxmlformats.org/drawingml/2006/chart" xmlns:r="http://schemas.openxmlformats.org/officeDocument/2006/relationships" r:id="rId13"/>
          </a:graphicData>
        </a:graphic>
      </p:graphicFrame>
      <p:pic>
        <p:nvPicPr>
          <p:cNvPr id="28" name="Grafika 27">
            <a:extLst>
              <a:ext uri="{FF2B5EF4-FFF2-40B4-BE49-F238E27FC236}">
                <a16:creationId xmlns:a16="http://schemas.microsoft.com/office/drawing/2014/main" id="{DF8E1E02-B4BE-8D46-9FE2-37DD9FC1F6F8}"/>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4620996" y="3606219"/>
            <a:ext cx="442929" cy="442929"/>
          </a:xfrm>
          <a:prstGeom prst="rect">
            <a:avLst/>
          </a:prstGeom>
        </p:spPr>
      </p:pic>
      <p:grpSp>
        <p:nvGrpSpPr>
          <p:cNvPr id="4" name="Group 2">
            <a:extLst>
              <a:ext uri="{FF2B5EF4-FFF2-40B4-BE49-F238E27FC236}">
                <a16:creationId xmlns:a16="http://schemas.microsoft.com/office/drawing/2014/main" id="{FAFC3CE5-E3CC-8E52-A7B2-C08C768250D3}"/>
              </a:ext>
            </a:extLst>
          </p:cNvPr>
          <p:cNvGrpSpPr>
            <a:grpSpLocks/>
          </p:cNvGrpSpPr>
          <p:nvPr/>
        </p:nvGrpSpPr>
        <p:grpSpPr bwMode="auto">
          <a:xfrm>
            <a:off x="6048446" y="3908458"/>
            <a:ext cx="2703537" cy="2023049"/>
            <a:chOff x="-11" y="22"/>
            <a:chExt cx="5755" cy="4267"/>
          </a:xfrm>
        </p:grpSpPr>
        <p:sp>
          <p:nvSpPr>
            <p:cNvPr id="5" name="AutoShape 3">
              <a:extLst>
                <a:ext uri="{FF2B5EF4-FFF2-40B4-BE49-F238E27FC236}">
                  <a16:creationId xmlns:a16="http://schemas.microsoft.com/office/drawing/2014/main" id="{16CD68E7-69E5-F660-C8E4-CEF74AD1E3A2}"/>
                </a:ext>
              </a:extLst>
            </p:cNvPr>
            <p:cNvSpPr>
              <a:spLocks noChangeAspect="1" noChangeArrowheads="1" noTextEdit="1"/>
            </p:cNvSpPr>
            <p:nvPr/>
          </p:nvSpPr>
          <p:spPr bwMode="auto">
            <a:xfrm>
              <a:off x="-11" y="22"/>
              <a:ext cx="5755" cy="42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Arial Nova"/>
                <a:ea typeface="+mn-ea"/>
                <a:cs typeface="+mn-cs"/>
              </a:endParaRPr>
            </a:p>
          </p:txBody>
        </p:sp>
        <p:sp>
          <p:nvSpPr>
            <p:cNvPr id="6" name="Freeform 4">
              <a:extLst>
                <a:ext uri="{FF2B5EF4-FFF2-40B4-BE49-F238E27FC236}">
                  <a16:creationId xmlns:a16="http://schemas.microsoft.com/office/drawing/2014/main" id="{4B36E3A5-7A2E-953A-3D3E-F8E4906B7346}"/>
                </a:ext>
              </a:extLst>
            </p:cNvPr>
            <p:cNvSpPr>
              <a:spLocks/>
            </p:cNvSpPr>
            <p:nvPr/>
          </p:nvSpPr>
          <p:spPr bwMode="auto">
            <a:xfrm>
              <a:off x="4377" y="3796"/>
              <a:ext cx="3" cy="2"/>
            </a:xfrm>
            <a:custGeom>
              <a:avLst/>
              <a:gdLst>
                <a:gd name="T0" fmla="*/ 0 w 5"/>
                <a:gd name="T1" fmla="*/ 0 h 5"/>
                <a:gd name="T2" fmla="*/ 1 w 5"/>
                <a:gd name="T3" fmla="*/ 0 h 5"/>
                <a:gd name="T4" fmla="*/ 1 w 5"/>
                <a:gd name="T5" fmla="*/ 0 h 5"/>
                <a:gd name="T6" fmla="*/ 1 w 5"/>
                <a:gd name="T7" fmla="*/ 0 h 5"/>
                <a:gd name="T8" fmla="*/ 1 w 5"/>
                <a:gd name="T9" fmla="*/ 0 h 5"/>
                <a:gd name="T10" fmla="*/ 1 w 5"/>
                <a:gd name="T11" fmla="*/ 0 h 5"/>
                <a:gd name="T12" fmla="*/ 1 w 5"/>
                <a:gd name="T13" fmla="*/ 0 h 5"/>
                <a:gd name="T14" fmla="*/ 1 w 5"/>
                <a:gd name="T15" fmla="*/ 0 h 5"/>
                <a:gd name="T16" fmla="*/ 1 w 5"/>
                <a:gd name="T17" fmla="*/ 0 h 5"/>
                <a:gd name="T18" fmla="*/ 1 w 5"/>
                <a:gd name="T19" fmla="*/ 0 h 5"/>
                <a:gd name="T20" fmla="*/ 0 w 5"/>
                <a:gd name="T21" fmla="*/ 0 h 5"/>
                <a:gd name="T22" fmla="*/ 0 w 5"/>
                <a:gd name="T23" fmla="*/ 0 h 5"/>
                <a:gd name="T24" fmla="*/ 0 w 5"/>
                <a:gd name="T25" fmla="*/ 0 h 5"/>
                <a:gd name="T26" fmla="*/ 0 w 5"/>
                <a:gd name="T27" fmla="*/ 0 h 5"/>
                <a:gd name="T28" fmla="*/ 0 w 5"/>
                <a:gd name="T29" fmla="*/ 0 h 5"/>
                <a:gd name="T30" fmla="*/ 0 w 5"/>
                <a:gd name="T31" fmla="*/ 0 h 5"/>
                <a:gd name="T32" fmla="*/ 1 w 5"/>
                <a:gd name="T33" fmla="*/ 0 h 5"/>
                <a:gd name="T34" fmla="*/ 1 w 5"/>
                <a:gd name="T35" fmla="*/ 0 h 5"/>
                <a:gd name="T36" fmla="*/ 1 w 5"/>
                <a:gd name="T37" fmla="*/ 0 h 5"/>
                <a:gd name="T38" fmla="*/ 1 w 5"/>
                <a:gd name="T39" fmla="*/ 0 h 5"/>
                <a:gd name="T40" fmla="*/ 1 w 5"/>
                <a:gd name="T41" fmla="*/ 0 h 5"/>
                <a:gd name="T42" fmla="*/ 1 w 5"/>
                <a:gd name="T43" fmla="*/ 0 h 5"/>
                <a:gd name="T44" fmla="*/ 1 w 5"/>
                <a:gd name="T45" fmla="*/ 0 h 5"/>
                <a:gd name="T46" fmla="*/ 1 w 5"/>
                <a:gd name="T47" fmla="*/ 0 h 5"/>
                <a:gd name="T48" fmla="*/ 0 w 5"/>
                <a:gd name="T49" fmla="*/ 0 h 5"/>
                <a:gd name="T50" fmla="*/ 0 w 5"/>
                <a:gd name="T51" fmla="*/ 0 h 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5"/>
                <a:gd name="T79" fmla="*/ 0 h 5"/>
                <a:gd name="T80" fmla="*/ 5 w 5"/>
                <a:gd name="T81" fmla="*/ 5 h 5"/>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5" h="5">
                  <a:moveTo>
                    <a:pt x="0" y="1"/>
                  </a:moveTo>
                  <a:lnTo>
                    <a:pt x="2" y="0"/>
                  </a:lnTo>
                  <a:lnTo>
                    <a:pt x="3" y="0"/>
                  </a:lnTo>
                  <a:lnTo>
                    <a:pt x="4" y="0"/>
                  </a:lnTo>
                  <a:lnTo>
                    <a:pt x="5" y="1"/>
                  </a:lnTo>
                  <a:lnTo>
                    <a:pt x="5" y="3"/>
                  </a:lnTo>
                  <a:lnTo>
                    <a:pt x="5" y="4"/>
                  </a:lnTo>
                  <a:lnTo>
                    <a:pt x="4" y="5"/>
                  </a:lnTo>
                  <a:lnTo>
                    <a:pt x="3" y="5"/>
                  </a:lnTo>
                  <a:lnTo>
                    <a:pt x="2" y="5"/>
                  </a:lnTo>
                  <a:lnTo>
                    <a:pt x="0" y="4"/>
                  </a:lnTo>
                  <a:lnTo>
                    <a:pt x="0" y="3"/>
                  </a:lnTo>
                  <a:lnTo>
                    <a:pt x="0" y="1"/>
                  </a:lnTo>
                  <a:lnTo>
                    <a:pt x="0" y="3"/>
                  </a:lnTo>
                  <a:lnTo>
                    <a:pt x="0" y="4"/>
                  </a:lnTo>
                  <a:lnTo>
                    <a:pt x="2" y="4"/>
                  </a:lnTo>
                  <a:lnTo>
                    <a:pt x="3" y="5"/>
                  </a:lnTo>
                  <a:lnTo>
                    <a:pt x="4" y="4"/>
                  </a:lnTo>
                  <a:lnTo>
                    <a:pt x="5" y="3"/>
                  </a:lnTo>
                  <a:lnTo>
                    <a:pt x="4" y="1"/>
                  </a:lnTo>
                  <a:lnTo>
                    <a:pt x="4" y="0"/>
                  </a:lnTo>
                  <a:lnTo>
                    <a:pt x="3" y="0"/>
                  </a:lnTo>
                  <a:lnTo>
                    <a:pt x="2" y="0"/>
                  </a:lnTo>
                  <a:lnTo>
                    <a:pt x="0" y="1"/>
                  </a:lnTo>
                  <a:close/>
                </a:path>
              </a:pathLst>
            </a:cu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Arial Nova"/>
                <a:ea typeface="+mn-ea"/>
                <a:cs typeface="+mn-cs"/>
              </a:endParaRPr>
            </a:p>
          </p:txBody>
        </p:sp>
        <p:sp>
          <p:nvSpPr>
            <p:cNvPr id="11" name="Freeform 5">
              <a:extLst>
                <a:ext uri="{FF2B5EF4-FFF2-40B4-BE49-F238E27FC236}">
                  <a16:creationId xmlns:a16="http://schemas.microsoft.com/office/drawing/2014/main" id="{B412AE1C-A71D-FBD0-E6F0-FCF07ADA3860}"/>
                </a:ext>
              </a:extLst>
            </p:cNvPr>
            <p:cNvSpPr>
              <a:spLocks/>
            </p:cNvSpPr>
            <p:nvPr/>
          </p:nvSpPr>
          <p:spPr bwMode="auto">
            <a:xfrm>
              <a:off x="4377" y="3796"/>
              <a:ext cx="3" cy="2"/>
            </a:xfrm>
            <a:custGeom>
              <a:avLst/>
              <a:gdLst>
                <a:gd name="T0" fmla="*/ 0 w 5"/>
                <a:gd name="T1" fmla="*/ 0 h 5"/>
                <a:gd name="T2" fmla="*/ 1 w 5"/>
                <a:gd name="T3" fmla="*/ 0 h 5"/>
                <a:gd name="T4" fmla="*/ 1 w 5"/>
                <a:gd name="T5" fmla="*/ 0 h 5"/>
                <a:gd name="T6" fmla="*/ 1 w 5"/>
                <a:gd name="T7" fmla="*/ 0 h 5"/>
                <a:gd name="T8" fmla="*/ 1 w 5"/>
                <a:gd name="T9" fmla="*/ 0 h 5"/>
                <a:gd name="T10" fmla="*/ 1 w 5"/>
                <a:gd name="T11" fmla="*/ 0 h 5"/>
                <a:gd name="T12" fmla="*/ 1 w 5"/>
                <a:gd name="T13" fmla="*/ 0 h 5"/>
                <a:gd name="T14" fmla="*/ 1 w 5"/>
                <a:gd name="T15" fmla="*/ 0 h 5"/>
                <a:gd name="T16" fmla="*/ 1 w 5"/>
                <a:gd name="T17" fmla="*/ 0 h 5"/>
                <a:gd name="T18" fmla="*/ 1 w 5"/>
                <a:gd name="T19" fmla="*/ 0 h 5"/>
                <a:gd name="T20" fmla="*/ 0 w 5"/>
                <a:gd name="T21" fmla="*/ 0 h 5"/>
                <a:gd name="T22" fmla="*/ 0 w 5"/>
                <a:gd name="T23" fmla="*/ 0 h 5"/>
                <a:gd name="T24" fmla="*/ 0 w 5"/>
                <a:gd name="T25" fmla="*/ 0 h 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
                <a:gd name="T40" fmla="*/ 0 h 5"/>
                <a:gd name="T41" fmla="*/ 5 w 5"/>
                <a:gd name="T42" fmla="*/ 5 h 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 h="5">
                  <a:moveTo>
                    <a:pt x="0" y="1"/>
                  </a:moveTo>
                  <a:lnTo>
                    <a:pt x="2" y="0"/>
                  </a:lnTo>
                  <a:lnTo>
                    <a:pt x="3" y="0"/>
                  </a:lnTo>
                  <a:lnTo>
                    <a:pt x="4" y="0"/>
                  </a:lnTo>
                  <a:lnTo>
                    <a:pt x="5" y="1"/>
                  </a:lnTo>
                  <a:lnTo>
                    <a:pt x="5" y="3"/>
                  </a:lnTo>
                  <a:lnTo>
                    <a:pt x="5" y="4"/>
                  </a:lnTo>
                  <a:lnTo>
                    <a:pt x="4" y="5"/>
                  </a:lnTo>
                  <a:lnTo>
                    <a:pt x="3" y="5"/>
                  </a:lnTo>
                  <a:lnTo>
                    <a:pt x="2" y="5"/>
                  </a:lnTo>
                  <a:lnTo>
                    <a:pt x="0" y="4"/>
                  </a:lnTo>
                  <a:lnTo>
                    <a:pt x="0" y="3"/>
                  </a:lnTo>
                  <a:lnTo>
                    <a:pt x="0" y="1"/>
                  </a:lnTo>
                  <a:close/>
                </a:path>
              </a:pathLst>
            </a:custGeom>
            <a:noFill/>
            <a:ln w="158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Arial Nova"/>
                <a:ea typeface="+mn-ea"/>
                <a:cs typeface="+mn-cs"/>
              </a:endParaRPr>
            </a:p>
          </p:txBody>
        </p:sp>
        <p:sp>
          <p:nvSpPr>
            <p:cNvPr id="14" name="Freeform 6">
              <a:extLst>
                <a:ext uri="{FF2B5EF4-FFF2-40B4-BE49-F238E27FC236}">
                  <a16:creationId xmlns:a16="http://schemas.microsoft.com/office/drawing/2014/main" id="{9A4F37C5-0458-7913-013D-2694EDD535A7}"/>
                </a:ext>
              </a:extLst>
            </p:cNvPr>
            <p:cNvSpPr>
              <a:spLocks/>
            </p:cNvSpPr>
            <p:nvPr/>
          </p:nvSpPr>
          <p:spPr bwMode="auto">
            <a:xfrm>
              <a:off x="4377" y="3796"/>
              <a:ext cx="3" cy="2"/>
            </a:xfrm>
            <a:custGeom>
              <a:avLst/>
              <a:gdLst>
                <a:gd name="T0" fmla="*/ 0 w 5"/>
                <a:gd name="T1" fmla="*/ 0 h 5"/>
                <a:gd name="T2" fmla="*/ 0 w 5"/>
                <a:gd name="T3" fmla="*/ 0 h 5"/>
                <a:gd name="T4" fmla="*/ 0 w 5"/>
                <a:gd name="T5" fmla="*/ 0 h 5"/>
                <a:gd name="T6" fmla="*/ 1 w 5"/>
                <a:gd name="T7" fmla="*/ 0 h 5"/>
                <a:gd name="T8" fmla="*/ 1 w 5"/>
                <a:gd name="T9" fmla="*/ 0 h 5"/>
                <a:gd name="T10" fmla="*/ 1 w 5"/>
                <a:gd name="T11" fmla="*/ 0 h 5"/>
                <a:gd name="T12" fmla="*/ 1 w 5"/>
                <a:gd name="T13" fmla="*/ 0 h 5"/>
                <a:gd name="T14" fmla="*/ 1 w 5"/>
                <a:gd name="T15" fmla="*/ 0 h 5"/>
                <a:gd name="T16" fmla="*/ 1 w 5"/>
                <a:gd name="T17" fmla="*/ 0 h 5"/>
                <a:gd name="T18" fmla="*/ 1 w 5"/>
                <a:gd name="T19" fmla="*/ 0 h 5"/>
                <a:gd name="T20" fmla="*/ 1 w 5"/>
                <a:gd name="T21" fmla="*/ 0 h 5"/>
                <a:gd name="T22" fmla="*/ 0 w 5"/>
                <a:gd name="T23" fmla="*/ 0 h 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
                <a:gd name="T37" fmla="*/ 0 h 5"/>
                <a:gd name="T38" fmla="*/ 5 w 5"/>
                <a:gd name="T39" fmla="*/ 5 h 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 h="5">
                  <a:moveTo>
                    <a:pt x="0" y="1"/>
                  </a:moveTo>
                  <a:lnTo>
                    <a:pt x="0" y="3"/>
                  </a:lnTo>
                  <a:lnTo>
                    <a:pt x="0" y="4"/>
                  </a:lnTo>
                  <a:lnTo>
                    <a:pt x="2" y="4"/>
                  </a:lnTo>
                  <a:lnTo>
                    <a:pt x="3" y="5"/>
                  </a:lnTo>
                  <a:lnTo>
                    <a:pt x="4" y="4"/>
                  </a:lnTo>
                  <a:lnTo>
                    <a:pt x="5" y="3"/>
                  </a:lnTo>
                  <a:lnTo>
                    <a:pt x="4" y="1"/>
                  </a:lnTo>
                  <a:lnTo>
                    <a:pt x="4" y="0"/>
                  </a:lnTo>
                  <a:lnTo>
                    <a:pt x="3" y="0"/>
                  </a:lnTo>
                  <a:lnTo>
                    <a:pt x="2" y="0"/>
                  </a:lnTo>
                  <a:lnTo>
                    <a:pt x="0" y="1"/>
                  </a:lnTo>
                  <a:close/>
                </a:path>
              </a:pathLst>
            </a:custGeom>
            <a:noFill/>
            <a:ln w="158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Arial Nova"/>
                <a:ea typeface="+mn-ea"/>
                <a:cs typeface="+mn-cs"/>
              </a:endParaRPr>
            </a:p>
          </p:txBody>
        </p:sp>
        <p:sp>
          <p:nvSpPr>
            <p:cNvPr id="15" name="Freeform 7">
              <a:extLst>
                <a:ext uri="{FF2B5EF4-FFF2-40B4-BE49-F238E27FC236}">
                  <a16:creationId xmlns:a16="http://schemas.microsoft.com/office/drawing/2014/main" id="{B0A46723-F20E-6D5C-59E0-9D3C3D900FA5}"/>
                </a:ext>
              </a:extLst>
            </p:cNvPr>
            <p:cNvSpPr>
              <a:spLocks/>
            </p:cNvSpPr>
            <p:nvPr/>
          </p:nvSpPr>
          <p:spPr bwMode="auto">
            <a:xfrm>
              <a:off x="4386" y="3779"/>
              <a:ext cx="3" cy="3"/>
            </a:xfrm>
            <a:custGeom>
              <a:avLst/>
              <a:gdLst>
                <a:gd name="T0" fmla="*/ 1 w 6"/>
                <a:gd name="T1" fmla="*/ 1 h 5"/>
                <a:gd name="T2" fmla="*/ 0 w 6"/>
                <a:gd name="T3" fmla="*/ 1 h 5"/>
                <a:gd name="T4" fmla="*/ 1 w 6"/>
                <a:gd name="T5" fmla="*/ 0 h 5"/>
                <a:gd name="T6" fmla="*/ 1 w 6"/>
                <a:gd name="T7" fmla="*/ 0 h 5"/>
                <a:gd name="T8" fmla="*/ 1 w 6"/>
                <a:gd name="T9" fmla="*/ 0 h 5"/>
                <a:gd name="T10" fmla="*/ 1 w 6"/>
                <a:gd name="T11" fmla="*/ 1 h 5"/>
                <a:gd name="T12" fmla="*/ 1 w 6"/>
                <a:gd name="T13" fmla="*/ 1 h 5"/>
                <a:gd name="T14" fmla="*/ 1 w 6"/>
                <a:gd name="T15" fmla="*/ 1 h 5"/>
                <a:gd name="T16" fmla="*/ 1 w 6"/>
                <a:gd name="T17" fmla="*/ 1 h 5"/>
                <a:gd name="T18" fmla="*/ 1 w 6"/>
                <a:gd name="T19" fmla="*/ 1 h 5"/>
                <a:gd name="T20" fmla="*/ 1 w 6"/>
                <a:gd name="T21" fmla="*/ 1 h 5"/>
                <a:gd name="T22" fmla="*/ 1 w 6"/>
                <a:gd name="T23" fmla="*/ 1 h 5"/>
                <a:gd name="T24" fmla="*/ 1 w 6"/>
                <a:gd name="T25" fmla="*/ 1 h 5"/>
                <a:gd name="T26" fmla="*/ 1 w 6"/>
                <a:gd name="T27" fmla="*/ 1 h 5"/>
                <a:gd name="T28" fmla="*/ 1 w 6"/>
                <a:gd name="T29" fmla="*/ 1 h 5"/>
                <a:gd name="T30" fmla="*/ 1 w 6"/>
                <a:gd name="T31" fmla="*/ 1 h 5"/>
                <a:gd name="T32" fmla="*/ 1 w 6"/>
                <a:gd name="T33" fmla="*/ 1 h 5"/>
                <a:gd name="T34" fmla="*/ 1 w 6"/>
                <a:gd name="T35" fmla="*/ 0 h 5"/>
                <a:gd name="T36" fmla="*/ 1 w 6"/>
                <a:gd name="T37" fmla="*/ 0 h 5"/>
                <a:gd name="T38" fmla="*/ 1 w 6"/>
                <a:gd name="T39" fmla="*/ 1 h 5"/>
                <a:gd name="T40" fmla="*/ 1 w 6"/>
                <a:gd name="T41" fmla="*/ 1 h 5"/>
                <a:gd name="T42" fmla="*/ 1 w 6"/>
                <a:gd name="T43" fmla="*/ 1 h 5"/>
                <a:gd name="T44" fmla="*/ 1 w 6"/>
                <a:gd name="T45" fmla="*/ 1 h 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6"/>
                <a:gd name="T70" fmla="*/ 0 h 5"/>
                <a:gd name="T71" fmla="*/ 6 w 6"/>
                <a:gd name="T72" fmla="*/ 5 h 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6" h="5">
                  <a:moveTo>
                    <a:pt x="4" y="5"/>
                  </a:moveTo>
                  <a:lnTo>
                    <a:pt x="0" y="2"/>
                  </a:lnTo>
                  <a:lnTo>
                    <a:pt x="1" y="0"/>
                  </a:lnTo>
                  <a:lnTo>
                    <a:pt x="3" y="0"/>
                  </a:lnTo>
                  <a:lnTo>
                    <a:pt x="4" y="0"/>
                  </a:lnTo>
                  <a:lnTo>
                    <a:pt x="4" y="1"/>
                  </a:lnTo>
                  <a:lnTo>
                    <a:pt x="5" y="1"/>
                  </a:lnTo>
                  <a:lnTo>
                    <a:pt x="6" y="1"/>
                  </a:lnTo>
                  <a:lnTo>
                    <a:pt x="5" y="2"/>
                  </a:lnTo>
                  <a:lnTo>
                    <a:pt x="4" y="2"/>
                  </a:lnTo>
                  <a:lnTo>
                    <a:pt x="3" y="2"/>
                  </a:lnTo>
                  <a:lnTo>
                    <a:pt x="3" y="3"/>
                  </a:lnTo>
                  <a:lnTo>
                    <a:pt x="5" y="3"/>
                  </a:lnTo>
                  <a:lnTo>
                    <a:pt x="4" y="5"/>
                  </a:lnTo>
                  <a:lnTo>
                    <a:pt x="3" y="2"/>
                  </a:lnTo>
                  <a:lnTo>
                    <a:pt x="3" y="1"/>
                  </a:lnTo>
                  <a:lnTo>
                    <a:pt x="4" y="1"/>
                  </a:lnTo>
                  <a:lnTo>
                    <a:pt x="4" y="0"/>
                  </a:lnTo>
                  <a:lnTo>
                    <a:pt x="3" y="0"/>
                  </a:lnTo>
                  <a:lnTo>
                    <a:pt x="1" y="1"/>
                  </a:lnTo>
                  <a:lnTo>
                    <a:pt x="1" y="2"/>
                  </a:lnTo>
                  <a:lnTo>
                    <a:pt x="3" y="2"/>
                  </a:lnTo>
                  <a:lnTo>
                    <a:pt x="4" y="5"/>
                  </a:lnTo>
                  <a:close/>
                </a:path>
              </a:pathLst>
            </a:cu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Arial Nova"/>
                <a:ea typeface="+mn-ea"/>
                <a:cs typeface="+mn-cs"/>
              </a:endParaRPr>
            </a:p>
          </p:txBody>
        </p:sp>
        <p:sp>
          <p:nvSpPr>
            <p:cNvPr id="16" name="Freeform 8">
              <a:extLst>
                <a:ext uri="{FF2B5EF4-FFF2-40B4-BE49-F238E27FC236}">
                  <a16:creationId xmlns:a16="http://schemas.microsoft.com/office/drawing/2014/main" id="{94DFA4CA-F3A5-69AC-8239-20A398806FD2}"/>
                </a:ext>
              </a:extLst>
            </p:cNvPr>
            <p:cNvSpPr>
              <a:spLocks/>
            </p:cNvSpPr>
            <p:nvPr/>
          </p:nvSpPr>
          <p:spPr bwMode="auto">
            <a:xfrm>
              <a:off x="4386" y="3779"/>
              <a:ext cx="3" cy="3"/>
            </a:xfrm>
            <a:custGeom>
              <a:avLst/>
              <a:gdLst>
                <a:gd name="T0" fmla="*/ 1 w 6"/>
                <a:gd name="T1" fmla="*/ 1 h 5"/>
                <a:gd name="T2" fmla="*/ 0 w 6"/>
                <a:gd name="T3" fmla="*/ 1 h 5"/>
                <a:gd name="T4" fmla="*/ 1 w 6"/>
                <a:gd name="T5" fmla="*/ 0 h 5"/>
                <a:gd name="T6" fmla="*/ 1 w 6"/>
                <a:gd name="T7" fmla="*/ 0 h 5"/>
                <a:gd name="T8" fmla="*/ 1 w 6"/>
                <a:gd name="T9" fmla="*/ 0 h 5"/>
                <a:gd name="T10" fmla="*/ 1 w 6"/>
                <a:gd name="T11" fmla="*/ 1 h 5"/>
                <a:gd name="T12" fmla="*/ 1 w 6"/>
                <a:gd name="T13" fmla="*/ 1 h 5"/>
                <a:gd name="T14" fmla="*/ 1 w 6"/>
                <a:gd name="T15" fmla="*/ 1 h 5"/>
                <a:gd name="T16" fmla="*/ 1 w 6"/>
                <a:gd name="T17" fmla="*/ 1 h 5"/>
                <a:gd name="T18" fmla="*/ 1 w 6"/>
                <a:gd name="T19" fmla="*/ 1 h 5"/>
                <a:gd name="T20" fmla="*/ 1 w 6"/>
                <a:gd name="T21" fmla="*/ 1 h 5"/>
                <a:gd name="T22" fmla="*/ 1 w 6"/>
                <a:gd name="T23" fmla="*/ 1 h 5"/>
                <a:gd name="T24" fmla="*/ 1 w 6"/>
                <a:gd name="T25" fmla="*/ 1 h 5"/>
                <a:gd name="T26" fmla="*/ 1 w 6"/>
                <a:gd name="T27" fmla="*/ 1 h 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
                <a:gd name="T43" fmla="*/ 0 h 5"/>
                <a:gd name="T44" fmla="*/ 6 w 6"/>
                <a:gd name="T45" fmla="*/ 5 h 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 h="5">
                  <a:moveTo>
                    <a:pt x="4" y="5"/>
                  </a:moveTo>
                  <a:lnTo>
                    <a:pt x="0" y="2"/>
                  </a:lnTo>
                  <a:lnTo>
                    <a:pt x="1" y="0"/>
                  </a:lnTo>
                  <a:lnTo>
                    <a:pt x="3" y="0"/>
                  </a:lnTo>
                  <a:lnTo>
                    <a:pt x="4" y="0"/>
                  </a:lnTo>
                  <a:lnTo>
                    <a:pt x="4" y="1"/>
                  </a:lnTo>
                  <a:lnTo>
                    <a:pt x="5" y="1"/>
                  </a:lnTo>
                  <a:lnTo>
                    <a:pt x="6" y="1"/>
                  </a:lnTo>
                  <a:lnTo>
                    <a:pt x="5" y="2"/>
                  </a:lnTo>
                  <a:lnTo>
                    <a:pt x="4" y="2"/>
                  </a:lnTo>
                  <a:lnTo>
                    <a:pt x="3" y="2"/>
                  </a:lnTo>
                  <a:lnTo>
                    <a:pt x="3" y="3"/>
                  </a:lnTo>
                  <a:lnTo>
                    <a:pt x="5" y="3"/>
                  </a:lnTo>
                  <a:lnTo>
                    <a:pt x="4" y="5"/>
                  </a:lnTo>
                  <a:close/>
                </a:path>
              </a:pathLst>
            </a:custGeom>
            <a:noFill/>
            <a:ln w="158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Arial Nova"/>
                <a:ea typeface="+mn-ea"/>
                <a:cs typeface="+mn-cs"/>
              </a:endParaRPr>
            </a:p>
          </p:txBody>
        </p:sp>
        <p:sp>
          <p:nvSpPr>
            <p:cNvPr id="17" name="Freeform 9">
              <a:extLst>
                <a:ext uri="{FF2B5EF4-FFF2-40B4-BE49-F238E27FC236}">
                  <a16:creationId xmlns:a16="http://schemas.microsoft.com/office/drawing/2014/main" id="{34A530C1-4920-93AA-10D5-B08F7F8D38BF}"/>
                </a:ext>
              </a:extLst>
            </p:cNvPr>
            <p:cNvSpPr>
              <a:spLocks/>
            </p:cNvSpPr>
            <p:nvPr/>
          </p:nvSpPr>
          <p:spPr bwMode="auto">
            <a:xfrm>
              <a:off x="4386" y="3779"/>
              <a:ext cx="1" cy="2"/>
            </a:xfrm>
            <a:custGeom>
              <a:avLst/>
              <a:gdLst>
                <a:gd name="T0" fmla="*/ 0 w 3"/>
                <a:gd name="T1" fmla="*/ 2 h 2"/>
                <a:gd name="T2" fmla="*/ 0 w 3"/>
                <a:gd name="T3" fmla="*/ 1 h 2"/>
                <a:gd name="T4" fmla="*/ 0 w 3"/>
                <a:gd name="T5" fmla="*/ 1 h 2"/>
                <a:gd name="T6" fmla="*/ 0 w 3"/>
                <a:gd name="T7" fmla="*/ 0 h 2"/>
                <a:gd name="T8" fmla="*/ 0 w 3"/>
                <a:gd name="T9" fmla="*/ 0 h 2"/>
                <a:gd name="T10" fmla="*/ 0 w 3"/>
                <a:gd name="T11" fmla="*/ 1 h 2"/>
                <a:gd name="T12" fmla="*/ 0 w 3"/>
                <a:gd name="T13" fmla="*/ 2 h 2"/>
                <a:gd name="T14" fmla="*/ 0 w 3"/>
                <a:gd name="T15" fmla="*/ 2 h 2"/>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2"/>
                <a:gd name="T26" fmla="*/ 3 w 3"/>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2">
                  <a:moveTo>
                    <a:pt x="2" y="2"/>
                  </a:moveTo>
                  <a:lnTo>
                    <a:pt x="2" y="1"/>
                  </a:lnTo>
                  <a:lnTo>
                    <a:pt x="3" y="1"/>
                  </a:lnTo>
                  <a:lnTo>
                    <a:pt x="3" y="0"/>
                  </a:lnTo>
                  <a:lnTo>
                    <a:pt x="2" y="0"/>
                  </a:lnTo>
                  <a:lnTo>
                    <a:pt x="0" y="1"/>
                  </a:lnTo>
                  <a:lnTo>
                    <a:pt x="0" y="2"/>
                  </a:lnTo>
                  <a:lnTo>
                    <a:pt x="2" y="2"/>
                  </a:lnTo>
                  <a:close/>
                </a:path>
              </a:pathLst>
            </a:custGeom>
            <a:noFill/>
            <a:ln w="158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Arial Nova"/>
                <a:ea typeface="+mn-ea"/>
                <a:cs typeface="+mn-cs"/>
              </a:endParaRPr>
            </a:p>
          </p:txBody>
        </p:sp>
        <p:sp>
          <p:nvSpPr>
            <p:cNvPr id="18" name="Freeform 10">
              <a:extLst>
                <a:ext uri="{FF2B5EF4-FFF2-40B4-BE49-F238E27FC236}">
                  <a16:creationId xmlns:a16="http://schemas.microsoft.com/office/drawing/2014/main" id="{9B90C6E6-527B-556B-E085-F61040B5010D}"/>
                </a:ext>
              </a:extLst>
            </p:cNvPr>
            <p:cNvSpPr>
              <a:spLocks/>
            </p:cNvSpPr>
            <p:nvPr/>
          </p:nvSpPr>
          <p:spPr bwMode="auto">
            <a:xfrm>
              <a:off x="4381" y="3788"/>
              <a:ext cx="2" cy="2"/>
            </a:xfrm>
            <a:custGeom>
              <a:avLst/>
              <a:gdLst>
                <a:gd name="T0" fmla="*/ 1 w 3"/>
                <a:gd name="T1" fmla="*/ 1 h 3"/>
                <a:gd name="T2" fmla="*/ 0 w 3"/>
                <a:gd name="T3" fmla="*/ 1 h 3"/>
                <a:gd name="T4" fmla="*/ 0 w 3"/>
                <a:gd name="T5" fmla="*/ 1 h 3"/>
                <a:gd name="T6" fmla="*/ 0 w 3"/>
                <a:gd name="T7" fmla="*/ 0 h 3"/>
                <a:gd name="T8" fmla="*/ 1 w 3"/>
                <a:gd name="T9" fmla="*/ 0 h 3"/>
                <a:gd name="T10" fmla="*/ 1 w 3"/>
                <a:gd name="T11" fmla="*/ 0 h 3"/>
                <a:gd name="T12" fmla="*/ 1 w 3"/>
                <a:gd name="T13" fmla="*/ 1 h 3"/>
                <a:gd name="T14" fmla="*/ 1 w 3"/>
                <a:gd name="T15" fmla="*/ 0 h 3"/>
                <a:gd name="T16" fmla="*/ 1 w 3"/>
                <a:gd name="T17" fmla="*/ 1 h 3"/>
                <a:gd name="T18" fmla="*/ 1 w 3"/>
                <a:gd name="T19" fmla="*/ 1 h 3"/>
                <a:gd name="T20" fmla="*/ 1 w 3"/>
                <a:gd name="T21" fmla="*/ 1 h 3"/>
                <a:gd name="T22" fmla="*/ 1 w 3"/>
                <a:gd name="T23" fmla="*/ 1 h 3"/>
                <a:gd name="T24" fmla="*/ 1 w 3"/>
                <a:gd name="T25" fmla="*/ 1 h 3"/>
                <a:gd name="T26" fmla="*/ 1 w 3"/>
                <a:gd name="T27" fmla="*/ 1 h 3"/>
                <a:gd name="T28" fmla="*/ 1 w 3"/>
                <a:gd name="T29" fmla="*/ 1 h 3"/>
                <a:gd name="T30" fmla="*/ 1 w 3"/>
                <a:gd name="T31" fmla="*/ 1 h 3"/>
                <a:gd name="T32" fmla="*/ 1 w 3"/>
                <a:gd name="T33" fmla="*/ 1 h 3"/>
                <a:gd name="T34" fmla="*/ 1 w 3"/>
                <a:gd name="T35" fmla="*/ 1 h 3"/>
                <a:gd name="T36" fmla="*/ 1 w 3"/>
                <a:gd name="T37" fmla="*/ 1 h 3"/>
                <a:gd name="T38" fmla="*/ 1 w 3"/>
                <a:gd name="T39" fmla="*/ 1 h 3"/>
                <a:gd name="T40" fmla="*/ 1 w 3"/>
                <a:gd name="T41" fmla="*/ 1 h 3"/>
                <a:gd name="T42" fmla="*/ 1 w 3"/>
                <a:gd name="T43" fmla="*/ 0 h 3"/>
                <a:gd name="T44" fmla="*/ 0 w 3"/>
                <a:gd name="T45" fmla="*/ 0 h 3"/>
                <a:gd name="T46" fmla="*/ 0 w 3"/>
                <a:gd name="T47" fmla="*/ 1 h 3"/>
                <a:gd name="T48" fmla="*/ 1 w 3"/>
                <a:gd name="T49" fmla="*/ 1 h 3"/>
                <a:gd name="T50" fmla="*/ 1 w 3"/>
                <a:gd name="T51" fmla="*/ 1 h 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3"/>
                <a:gd name="T79" fmla="*/ 0 h 3"/>
                <a:gd name="T80" fmla="*/ 3 w 3"/>
                <a:gd name="T81" fmla="*/ 3 h 3"/>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3" h="3">
                  <a:moveTo>
                    <a:pt x="1" y="2"/>
                  </a:moveTo>
                  <a:lnTo>
                    <a:pt x="0" y="2"/>
                  </a:lnTo>
                  <a:lnTo>
                    <a:pt x="0" y="1"/>
                  </a:lnTo>
                  <a:lnTo>
                    <a:pt x="0" y="0"/>
                  </a:lnTo>
                  <a:lnTo>
                    <a:pt x="1" y="0"/>
                  </a:lnTo>
                  <a:lnTo>
                    <a:pt x="2" y="0"/>
                  </a:lnTo>
                  <a:lnTo>
                    <a:pt x="2" y="1"/>
                  </a:lnTo>
                  <a:lnTo>
                    <a:pt x="2" y="0"/>
                  </a:lnTo>
                  <a:lnTo>
                    <a:pt x="3" y="1"/>
                  </a:lnTo>
                  <a:lnTo>
                    <a:pt x="3" y="2"/>
                  </a:lnTo>
                  <a:lnTo>
                    <a:pt x="3" y="3"/>
                  </a:lnTo>
                  <a:lnTo>
                    <a:pt x="2" y="3"/>
                  </a:lnTo>
                  <a:lnTo>
                    <a:pt x="1" y="2"/>
                  </a:lnTo>
                  <a:lnTo>
                    <a:pt x="2" y="2"/>
                  </a:lnTo>
                  <a:lnTo>
                    <a:pt x="2" y="3"/>
                  </a:lnTo>
                  <a:lnTo>
                    <a:pt x="3" y="2"/>
                  </a:lnTo>
                  <a:lnTo>
                    <a:pt x="3" y="1"/>
                  </a:lnTo>
                  <a:lnTo>
                    <a:pt x="2" y="1"/>
                  </a:lnTo>
                  <a:lnTo>
                    <a:pt x="2" y="2"/>
                  </a:lnTo>
                  <a:lnTo>
                    <a:pt x="1" y="2"/>
                  </a:lnTo>
                  <a:lnTo>
                    <a:pt x="1" y="1"/>
                  </a:lnTo>
                  <a:lnTo>
                    <a:pt x="1" y="0"/>
                  </a:lnTo>
                  <a:lnTo>
                    <a:pt x="0" y="0"/>
                  </a:lnTo>
                  <a:lnTo>
                    <a:pt x="0" y="1"/>
                  </a:lnTo>
                  <a:lnTo>
                    <a:pt x="1" y="1"/>
                  </a:lnTo>
                  <a:lnTo>
                    <a:pt x="1" y="2"/>
                  </a:lnTo>
                  <a:close/>
                </a:path>
              </a:pathLst>
            </a:cu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Arial Nova"/>
                <a:ea typeface="+mn-ea"/>
                <a:cs typeface="+mn-cs"/>
              </a:endParaRPr>
            </a:p>
          </p:txBody>
        </p:sp>
        <p:sp>
          <p:nvSpPr>
            <p:cNvPr id="22" name="Freeform 11">
              <a:extLst>
                <a:ext uri="{FF2B5EF4-FFF2-40B4-BE49-F238E27FC236}">
                  <a16:creationId xmlns:a16="http://schemas.microsoft.com/office/drawing/2014/main" id="{BEE357F2-6C50-6C2D-DE4A-48D73277D8DE}"/>
                </a:ext>
              </a:extLst>
            </p:cNvPr>
            <p:cNvSpPr>
              <a:spLocks/>
            </p:cNvSpPr>
            <p:nvPr/>
          </p:nvSpPr>
          <p:spPr bwMode="auto">
            <a:xfrm>
              <a:off x="4381" y="3788"/>
              <a:ext cx="2" cy="2"/>
            </a:xfrm>
            <a:custGeom>
              <a:avLst/>
              <a:gdLst>
                <a:gd name="T0" fmla="*/ 1 w 3"/>
                <a:gd name="T1" fmla="*/ 1 h 3"/>
                <a:gd name="T2" fmla="*/ 0 w 3"/>
                <a:gd name="T3" fmla="*/ 1 h 3"/>
                <a:gd name="T4" fmla="*/ 0 w 3"/>
                <a:gd name="T5" fmla="*/ 1 h 3"/>
                <a:gd name="T6" fmla="*/ 0 w 3"/>
                <a:gd name="T7" fmla="*/ 0 h 3"/>
                <a:gd name="T8" fmla="*/ 1 w 3"/>
                <a:gd name="T9" fmla="*/ 0 h 3"/>
                <a:gd name="T10" fmla="*/ 1 w 3"/>
                <a:gd name="T11" fmla="*/ 0 h 3"/>
                <a:gd name="T12" fmla="*/ 1 w 3"/>
                <a:gd name="T13" fmla="*/ 1 h 3"/>
                <a:gd name="T14" fmla="*/ 1 w 3"/>
                <a:gd name="T15" fmla="*/ 0 h 3"/>
                <a:gd name="T16" fmla="*/ 1 w 3"/>
                <a:gd name="T17" fmla="*/ 1 h 3"/>
                <a:gd name="T18" fmla="*/ 1 w 3"/>
                <a:gd name="T19" fmla="*/ 1 h 3"/>
                <a:gd name="T20" fmla="*/ 1 w 3"/>
                <a:gd name="T21" fmla="*/ 1 h 3"/>
                <a:gd name="T22" fmla="*/ 1 w 3"/>
                <a:gd name="T23" fmla="*/ 1 h 3"/>
                <a:gd name="T24" fmla="*/ 1 w 3"/>
                <a:gd name="T25" fmla="*/ 1 h 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
                <a:gd name="T40" fmla="*/ 0 h 3"/>
                <a:gd name="T41" fmla="*/ 3 w 3"/>
                <a:gd name="T42" fmla="*/ 3 h 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 h="3">
                  <a:moveTo>
                    <a:pt x="1" y="2"/>
                  </a:moveTo>
                  <a:lnTo>
                    <a:pt x="0" y="2"/>
                  </a:lnTo>
                  <a:lnTo>
                    <a:pt x="0" y="1"/>
                  </a:lnTo>
                  <a:lnTo>
                    <a:pt x="0" y="0"/>
                  </a:lnTo>
                  <a:lnTo>
                    <a:pt x="1" y="0"/>
                  </a:lnTo>
                  <a:lnTo>
                    <a:pt x="2" y="0"/>
                  </a:lnTo>
                  <a:lnTo>
                    <a:pt x="2" y="1"/>
                  </a:lnTo>
                  <a:lnTo>
                    <a:pt x="2" y="0"/>
                  </a:lnTo>
                  <a:lnTo>
                    <a:pt x="3" y="1"/>
                  </a:lnTo>
                  <a:lnTo>
                    <a:pt x="3" y="2"/>
                  </a:lnTo>
                  <a:lnTo>
                    <a:pt x="3" y="3"/>
                  </a:lnTo>
                  <a:lnTo>
                    <a:pt x="2" y="3"/>
                  </a:lnTo>
                  <a:lnTo>
                    <a:pt x="1" y="2"/>
                  </a:lnTo>
                  <a:close/>
                </a:path>
              </a:pathLst>
            </a:custGeom>
            <a:noFill/>
            <a:ln w="158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Arial Nova"/>
                <a:ea typeface="+mn-ea"/>
                <a:cs typeface="+mn-cs"/>
              </a:endParaRPr>
            </a:p>
          </p:txBody>
        </p:sp>
        <p:sp>
          <p:nvSpPr>
            <p:cNvPr id="23" name="Freeform 12">
              <a:extLst>
                <a:ext uri="{FF2B5EF4-FFF2-40B4-BE49-F238E27FC236}">
                  <a16:creationId xmlns:a16="http://schemas.microsoft.com/office/drawing/2014/main" id="{311BA0AB-C7C2-B562-F8DF-5211A9326552}"/>
                </a:ext>
              </a:extLst>
            </p:cNvPr>
            <p:cNvSpPr>
              <a:spLocks/>
            </p:cNvSpPr>
            <p:nvPr/>
          </p:nvSpPr>
          <p:spPr bwMode="auto">
            <a:xfrm>
              <a:off x="4383" y="3789"/>
              <a:ext cx="1" cy="1"/>
            </a:xfrm>
            <a:custGeom>
              <a:avLst/>
              <a:gdLst>
                <a:gd name="T0" fmla="*/ 0 w 1"/>
                <a:gd name="T1" fmla="*/ 1 h 2"/>
                <a:gd name="T2" fmla="*/ 0 w 1"/>
                <a:gd name="T3" fmla="*/ 1 h 2"/>
                <a:gd name="T4" fmla="*/ 1 w 1"/>
                <a:gd name="T5" fmla="*/ 1 h 2"/>
                <a:gd name="T6" fmla="*/ 1 w 1"/>
                <a:gd name="T7" fmla="*/ 0 h 2"/>
                <a:gd name="T8" fmla="*/ 0 w 1"/>
                <a:gd name="T9" fmla="*/ 0 h 2"/>
                <a:gd name="T10" fmla="*/ 0 w 1"/>
                <a:gd name="T11" fmla="*/ 1 h 2"/>
                <a:gd name="T12" fmla="*/ 0 60000 65536"/>
                <a:gd name="T13" fmla="*/ 0 60000 65536"/>
                <a:gd name="T14" fmla="*/ 0 60000 65536"/>
                <a:gd name="T15" fmla="*/ 0 60000 65536"/>
                <a:gd name="T16" fmla="*/ 0 60000 65536"/>
                <a:gd name="T17" fmla="*/ 0 60000 65536"/>
                <a:gd name="T18" fmla="*/ 0 w 1"/>
                <a:gd name="T19" fmla="*/ 0 h 2"/>
                <a:gd name="T20" fmla="*/ 1 w 1"/>
                <a:gd name="T21" fmla="*/ 2 h 2"/>
              </a:gdLst>
              <a:ahLst/>
              <a:cxnLst>
                <a:cxn ang="T12">
                  <a:pos x="T0" y="T1"/>
                </a:cxn>
                <a:cxn ang="T13">
                  <a:pos x="T2" y="T3"/>
                </a:cxn>
                <a:cxn ang="T14">
                  <a:pos x="T4" y="T5"/>
                </a:cxn>
                <a:cxn ang="T15">
                  <a:pos x="T6" y="T7"/>
                </a:cxn>
                <a:cxn ang="T16">
                  <a:pos x="T8" y="T9"/>
                </a:cxn>
                <a:cxn ang="T17">
                  <a:pos x="T10" y="T11"/>
                </a:cxn>
              </a:cxnLst>
              <a:rect l="T18" t="T19" r="T20" b="T21"/>
              <a:pathLst>
                <a:path w="1" h="2">
                  <a:moveTo>
                    <a:pt x="0" y="1"/>
                  </a:moveTo>
                  <a:lnTo>
                    <a:pt x="0" y="2"/>
                  </a:lnTo>
                  <a:lnTo>
                    <a:pt x="1" y="1"/>
                  </a:lnTo>
                  <a:lnTo>
                    <a:pt x="1" y="0"/>
                  </a:lnTo>
                  <a:lnTo>
                    <a:pt x="0" y="0"/>
                  </a:lnTo>
                  <a:lnTo>
                    <a:pt x="0" y="1"/>
                  </a:lnTo>
                  <a:close/>
                </a:path>
              </a:pathLst>
            </a:custGeom>
            <a:noFill/>
            <a:ln w="158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Arial Nova"/>
                <a:ea typeface="+mn-ea"/>
                <a:cs typeface="+mn-cs"/>
              </a:endParaRPr>
            </a:p>
          </p:txBody>
        </p:sp>
        <p:sp>
          <p:nvSpPr>
            <p:cNvPr id="25" name="Rectangle 13">
              <a:extLst>
                <a:ext uri="{FF2B5EF4-FFF2-40B4-BE49-F238E27FC236}">
                  <a16:creationId xmlns:a16="http://schemas.microsoft.com/office/drawing/2014/main" id="{19D86A3B-D9A5-8FF3-32BD-F88739099AFD}"/>
                </a:ext>
              </a:extLst>
            </p:cNvPr>
            <p:cNvSpPr>
              <a:spLocks noChangeArrowheads="1"/>
            </p:cNvSpPr>
            <p:nvPr/>
          </p:nvSpPr>
          <p:spPr bwMode="auto">
            <a:xfrm>
              <a:off x="4381" y="3788"/>
              <a:ext cx="1" cy="1"/>
            </a:xfrm>
            <a:prstGeom prst="rect">
              <a:avLst/>
            </a:prstGeom>
            <a:noFill/>
            <a:ln w="1588">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defRPr sz="1300" b="1">
                  <a:solidFill>
                    <a:srgbClr val="262626"/>
                  </a:solidFill>
                  <a:latin typeface="Verdana" panose="020B0604030504040204" pitchFamily="34" charset="0"/>
                  <a:cs typeface="Arial" panose="020B0604020202020204" pitchFamily="34" charset="0"/>
                </a:defRPr>
              </a:lvl1pPr>
              <a:lvl2pPr marL="742950" indent="-285750" eaLnBrk="0" hangingPunct="0">
                <a:spcBef>
                  <a:spcPct val="20000"/>
                </a:spcBef>
                <a:defRPr sz="1300">
                  <a:solidFill>
                    <a:srgbClr val="262626"/>
                  </a:solidFill>
                  <a:latin typeface="Verdana" panose="020B0604030504040204" pitchFamily="34" charset="0"/>
                  <a:cs typeface="Arial" panose="020B0604020202020204" pitchFamily="34" charset="0"/>
                </a:defRPr>
              </a:lvl2pPr>
              <a:lvl3pPr marL="1143000" indent="-228600" eaLnBrk="0" hangingPunct="0">
                <a:spcBef>
                  <a:spcPct val="20000"/>
                </a:spcBef>
                <a:buFont typeface="Wingdings" panose="05000000000000000000" pitchFamily="2" charset="2"/>
                <a:buChar char="n"/>
                <a:defRPr sz="1300">
                  <a:solidFill>
                    <a:srgbClr val="262626"/>
                  </a:solidFill>
                  <a:latin typeface="Verdana" panose="020B0604030504040204" pitchFamily="34" charset="0"/>
                  <a:cs typeface="Arial" panose="020B0604020202020204" pitchFamily="34" charset="0"/>
                </a:defRPr>
              </a:lvl3pPr>
              <a:lvl4pPr marL="1600200" indent="-228600" eaLnBrk="0" hangingPunct="0">
                <a:spcBef>
                  <a:spcPct val="20000"/>
                </a:spcBef>
                <a:buFont typeface="Wingdings" panose="05000000000000000000" pitchFamily="2" charset="2"/>
                <a:buChar char="n"/>
                <a:defRPr sz="1300">
                  <a:solidFill>
                    <a:srgbClr val="262626"/>
                  </a:solidFill>
                  <a:latin typeface="Verdana" panose="020B0604030504040204" pitchFamily="34" charset="0"/>
                  <a:cs typeface="Arial" panose="020B0604020202020204" pitchFamily="34" charset="0"/>
                </a:defRPr>
              </a:lvl4pPr>
              <a:lvl5pPr marL="2057400" indent="-228600" eaLnBrk="0" hangingPunct="0">
                <a:spcBef>
                  <a:spcPct val="20000"/>
                </a:spcBef>
                <a:buFont typeface="Wingdings" panose="05000000000000000000" pitchFamily="2" charset="2"/>
                <a:buChar char="n"/>
                <a:defRPr sz="1300">
                  <a:solidFill>
                    <a:srgbClr val="262626"/>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n"/>
                <a:defRPr sz="1300">
                  <a:solidFill>
                    <a:srgbClr val="262626"/>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n"/>
                <a:defRPr sz="1300">
                  <a:solidFill>
                    <a:srgbClr val="262626"/>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n"/>
                <a:defRPr sz="1300">
                  <a:solidFill>
                    <a:srgbClr val="262626"/>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n"/>
                <a:defRPr sz="1300">
                  <a:solidFill>
                    <a:srgbClr val="262626"/>
                  </a:solidFill>
                  <a:latin typeface="Verdana" panose="020B0604030504040204" pitchFamily="34" charset="0"/>
                  <a:cs typeface="Arial" panose="020B0604020202020204" pitchFamily="34" charset="0"/>
                </a:defRPr>
              </a:lvl9pPr>
            </a:lstStyle>
            <a:p>
              <a:pPr marL="0" marR="0" lvl="0" indent="0" algn="ctr" defTabSz="914400" rtl="0" eaLnBrk="1" fontAlgn="auto" latinLnBrk="0" hangingPunct="1">
                <a:lnSpc>
                  <a:spcPct val="100000"/>
                </a:lnSpc>
                <a:spcBef>
                  <a:spcPct val="0"/>
                </a:spcBef>
                <a:spcAft>
                  <a:spcPts val="0"/>
                </a:spcAft>
                <a:buClrTx/>
                <a:buSzTx/>
                <a:buFont typeface="Wingdings" panose="05000000000000000000" pitchFamily="2" charset="2"/>
                <a:buChar char="§"/>
                <a:tabLst/>
                <a:defRPr/>
              </a:pPr>
              <a:endParaRPr kumimoji="0" lang="pl-PL" altLang="pl-PL" sz="1800" b="0" i="0" u="none" strike="noStrike" kern="1200" cap="none" spc="0" normalizeH="0" baseline="0" noProof="0">
                <a:ln>
                  <a:noFill/>
                </a:ln>
                <a:solidFill>
                  <a:srgbClr val="C3C5BF"/>
                </a:solidFill>
                <a:effectLst/>
                <a:uLnTx/>
                <a:uFillTx/>
                <a:latin typeface="Verdana" panose="020B0604030504040204" pitchFamily="34" charset="0"/>
                <a:ea typeface="+mn-ea"/>
                <a:cs typeface="Arial" panose="020B0604020202020204" pitchFamily="34" charset="0"/>
              </a:endParaRPr>
            </a:p>
          </p:txBody>
        </p:sp>
        <p:sp>
          <p:nvSpPr>
            <p:cNvPr id="29" name="Freeform 14">
              <a:extLst>
                <a:ext uri="{FF2B5EF4-FFF2-40B4-BE49-F238E27FC236}">
                  <a16:creationId xmlns:a16="http://schemas.microsoft.com/office/drawing/2014/main" id="{F17199D1-F018-51AE-0C03-AAC997250FFB}"/>
                </a:ext>
              </a:extLst>
            </p:cNvPr>
            <p:cNvSpPr>
              <a:spLocks/>
            </p:cNvSpPr>
            <p:nvPr/>
          </p:nvSpPr>
          <p:spPr bwMode="auto">
            <a:xfrm>
              <a:off x="4375" y="3801"/>
              <a:ext cx="2" cy="2"/>
            </a:xfrm>
            <a:custGeom>
              <a:avLst/>
              <a:gdLst>
                <a:gd name="T0" fmla="*/ 1 w 4"/>
                <a:gd name="T1" fmla="*/ 0 h 5"/>
                <a:gd name="T2" fmla="*/ 1 w 4"/>
                <a:gd name="T3" fmla="*/ 0 h 5"/>
                <a:gd name="T4" fmla="*/ 1 w 4"/>
                <a:gd name="T5" fmla="*/ 0 h 5"/>
                <a:gd name="T6" fmla="*/ 1 w 4"/>
                <a:gd name="T7" fmla="*/ 0 h 5"/>
                <a:gd name="T8" fmla="*/ 1 w 4"/>
                <a:gd name="T9" fmla="*/ 0 h 5"/>
                <a:gd name="T10" fmla="*/ 1 w 4"/>
                <a:gd name="T11" fmla="*/ 0 h 5"/>
                <a:gd name="T12" fmla="*/ 1 w 4"/>
                <a:gd name="T13" fmla="*/ 0 h 5"/>
                <a:gd name="T14" fmla="*/ 1 w 4"/>
                <a:gd name="T15" fmla="*/ 0 h 5"/>
                <a:gd name="T16" fmla="*/ 1 w 4"/>
                <a:gd name="T17" fmla="*/ 0 h 5"/>
                <a:gd name="T18" fmla="*/ 0 w 4"/>
                <a:gd name="T19" fmla="*/ 0 h 5"/>
                <a:gd name="T20" fmla="*/ 0 w 4"/>
                <a:gd name="T21" fmla="*/ 0 h 5"/>
                <a:gd name="T22" fmla="*/ 1 w 4"/>
                <a:gd name="T23" fmla="*/ 0 h 5"/>
                <a:gd name="T24" fmla="*/ 1 w 4"/>
                <a:gd name="T25" fmla="*/ 0 h 5"/>
                <a:gd name="T26" fmla="*/ 1 w 4"/>
                <a:gd name="T27" fmla="*/ 0 h 5"/>
                <a:gd name="T28" fmla="*/ 1 w 4"/>
                <a:gd name="T29" fmla="*/ 0 h 5"/>
                <a:gd name="T30" fmla="*/ 1 w 4"/>
                <a:gd name="T31" fmla="*/ 0 h 5"/>
                <a:gd name="T32" fmla="*/ 1 w 4"/>
                <a:gd name="T33" fmla="*/ 0 h 5"/>
                <a:gd name="T34" fmla="*/ 1 w 4"/>
                <a:gd name="T35" fmla="*/ 0 h 5"/>
                <a:gd name="T36" fmla="*/ 1 w 4"/>
                <a:gd name="T37" fmla="*/ 0 h 5"/>
                <a:gd name="T38" fmla="*/ 1 w 4"/>
                <a:gd name="T39" fmla="*/ 0 h 5"/>
                <a:gd name="T40" fmla="*/ 1 w 4"/>
                <a:gd name="T41" fmla="*/ 0 h 5"/>
                <a:gd name="T42" fmla="*/ 1 w 4"/>
                <a:gd name="T43" fmla="*/ 0 h 5"/>
                <a:gd name="T44" fmla="*/ 1 w 4"/>
                <a:gd name="T45" fmla="*/ 0 h 5"/>
                <a:gd name="T46" fmla="*/ 1 w 4"/>
                <a:gd name="T47" fmla="*/ 0 h 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
                <a:gd name="T73" fmla="*/ 0 h 5"/>
                <a:gd name="T74" fmla="*/ 4 w 4"/>
                <a:gd name="T75" fmla="*/ 5 h 5"/>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 h="5">
                  <a:moveTo>
                    <a:pt x="3" y="5"/>
                  </a:moveTo>
                  <a:lnTo>
                    <a:pt x="3" y="4"/>
                  </a:lnTo>
                  <a:lnTo>
                    <a:pt x="4" y="4"/>
                  </a:lnTo>
                  <a:lnTo>
                    <a:pt x="4" y="2"/>
                  </a:lnTo>
                  <a:lnTo>
                    <a:pt x="3" y="2"/>
                  </a:lnTo>
                  <a:lnTo>
                    <a:pt x="3" y="4"/>
                  </a:lnTo>
                  <a:lnTo>
                    <a:pt x="2" y="4"/>
                  </a:lnTo>
                  <a:lnTo>
                    <a:pt x="1" y="4"/>
                  </a:lnTo>
                  <a:lnTo>
                    <a:pt x="1" y="2"/>
                  </a:lnTo>
                  <a:lnTo>
                    <a:pt x="0" y="2"/>
                  </a:lnTo>
                  <a:lnTo>
                    <a:pt x="0" y="1"/>
                  </a:lnTo>
                  <a:lnTo>
                    <a:pt x="1" y="1"/>
                  </a:lnTo>
                  <a:lnTo>
                    <a:pt x="1" y="0"/>
                  </a:lnTo>
                  <a:lnTo>
                    <a:pt x="3" y="1"/>
                  </a:lnTo>
                  <a:lnTo>
                    <a:pt x="4" y="2"/>
                  </a:lnTo>
                  <a:lnTo>
                    <a:pt x="4" y="4"/>
                  </a:lnTo>
                  <a:lnTo>
                    <a:pt x="3" y="5"/>
                  </a:lnTo>
                  <a:lnTo>
                    <a:pt x="1" y="2"/>
                  </a:lnTo>
                  <a:lnTo>
                    <a:pt x="2" y="4"/>
                  </a:lnTo>
                  <a:lnTo>
                    <a:pt x="3" y="2"/>
                  </a:lnTo>
                  <a:lnTo>
                    <a:pt x="2" y="1"/>
                  </a:lnTo>
                  <a:lnTo>
                    <a:pt x="1" y="1"/>
                  </a:lnTo>
                  <a:lnTo>
                    <a:pt x="1" y="2"/>
                  </a:lnTo>
                  <a:lnTo>
                    <a:pt x="3" y="5"/>
                  </a:lnTo>
                  <a:close/>
                </a:path>
              </a:pathLst>
            </a:cu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Arial Nova"/>
                <a:ea typeface="+mn-ea"/>
                <a:cs typeface="+mn-cs"/>
              </a:endParaRPr>
            </a:p>
          </p:txBody>
        </p:sp>
        <p:sp>
          <p:nvSpPr>
            <p:cNvPr id="31" name="Freeform 15">
              <a:extLst>
                <a:ext uri="{FF2B5EF4-FFF2-40B4-BE49-F238E27FC236}">
                  <a16:creationId xmlns:a16="http://schemas.microsoft.com/office/drawing/2014/main" id="{4CDB5C5F-0A5A-BDB9-CDF3-53B596AAD5E4}"/>
                </a:ext>
              </a:extLst>
            </p:cNvPr>
            <p:cNvSpPr>
              <a:spLocks/>
            </p:cNvSpPr>
            <p:nvPr/>
          </p:nvSpPr>
          <p:spPr bwMode="auto">
            <a:xfrm>
              <a:off x="4375" y="3801"/>
              <a:ext cx="2" cy="2"/>
            </a:xfrm>
            <a:custGeom>
              <a:avLst/>
              <a:gdLst>
                <a:gd name="T0" fmla="*/ 1 w 4"/>
                <a:gd name="T1" fmla="*/ 0 h 5"/>
                <a:gd name="T2" fmla="*/ 1 w 4"/>
                <a:gd name="T3" fmla="*/ 0 h 5"/>
                <a:gd name="T4" fmla="*/ 1 w 4"/>
                <a:gd name="T5" fmla="*/ 0 h 5"/>
                <a:gd name="T6" fmla="*/ 1 w 4"/>
                <a:gd name="T7" fmla="*/ 0 h 5"/>
                <a:gd name="T8" fmla="*/ 1 w 4"/>
                <a:gd name="T9" fmla="*/ 0 h 5"/>
                <a:gd name="T10" fmla="*/ 1 w 4"/>
                <a:gd name="T11" fmla="*/ 0 h 5"/>
                <a:gd name="T12" fmla="*/ 1 w 4"/>
                <a:gd name="T13" fmla="*/ 0 h 5"/>
                <a:gd name="T14" fmla="*/ 1 w 4"/>
                <a:gd name="T15" fmla="*/ 0 h 5"/>
                <a:gd name="T16" fmla="*/ 1 w 4"/>
                <a:gd name="T17" fmla="*/ 0 h 5"/>
                <a:gd name="T18" fmla="*/ 0 w 4"/>
                <a:gd name="T19" fmla="*/ 0 h 5"/>
                <a:gd name="T20" fmla="*/ 0 w 4"/>
                <a:gd name="T21" fmla="*/ 0 h 5"/>
                <a:gd name="T22" fmla="*/ 1 w 4"/>
                <a:gd name="T23" fmla="*/ 0 h 5"/>
                <a:gd name="T24" fmla="*/ 1 w 4"/>
                <a:gd name="T25" fmla="*/ 0 h 5"/>
                <a:gd name="T26" fmla="*/ 1 w 4"/>
                <a:gd name="T27" fmla="*/ 0 h 5"/>
                <a:gd name="T28" fmla="*/ 1 w 4"/>
                <a:gd name="T29" fmla="*/ 0 h 5"/>
                <a:gd name="T30" fmla="*/ 1 w 4"/>
                <a:gd name="T31" fmla="*/ 0 h 5"/>
                <a:gd name="T32" fmla="*/ 1 w 4"/>
                <a:gd name="T33" fmla="*/ 0 h 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
                <a:gd name="T52" fmla="*/ 0 h 5"/>
                <a:gd name="T53" fmla="*/ 4 w 4"/>
                <a:gd name="T54" fmla="*/ 5 h 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 h="5">
                  <a:moveTo>
                    <a:pt x="3" y="5"/>
                  </a:moveTo>
                  <a:lnTo>
                    <a:pt x="3" y="4"/>
                  </a:lnTo>
                  <a:lnTo>
                    <a:pt x="4" y="4"/>
                  </a:lnTo>
                  <a:lnTo>
                    <a:pt x="4" y="2"/>
                  </a:lnTo>
                  <a:lnTo>
                    <a:pt x="3" y="2"/>
                  </a:lnTo>
                  <a:lnTo>
                    <a:pt x="3" y="4"/>
                  </a:lnTo>
                  <a:lnTo>
                    <a:pt x="2" y="4"/>
                  </a:lnTo>
                  <a:lnTo>
                    <a:pt x="1" y="4"/>
                  </a:lnTo>
                  <a:lnTo>
                    <a:pt x="1" y="2"/>
                  </a:lnTo>
                  <a:lnTo>
                    <a:pt x="0" y="2"/>
                  </a:lnTo>
                  <a:lnTo>
                    <a:pt x="0" y="1"/>
                  </a:lnTo>
                  <a:lnTo>
                    <a:pt x="1" y="1"/>
                  </a:lnTo>
                  <a:lnTo>
                    <a:pt x="1" y="0"/>
                  </a:lnTo>
                  <a:lnTo>
                    <a:pt x="3" y="1"/>
                  </a:lnTo>
                  <a:lnTo>
                    <a:pt x="4" y="2"/>
                  </a:lnTo>
                  <a:lnTo>
                    <a:pt x="4" y="4"/>
                  </a:lnTo>
                  <a:lnTo>
                    <a:pt x="3" y="5"/>
                  </a:lnTo>
                  <a:close/>
                </a:path>
              </a:pathLst>
            </a:custGeom>
            <a:noFill/>
            <a:ln w="158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Arial Nova"/>
                <a:ea typeface="+mn-ea"/>
                <a:cs typeface="+mn-cs"/>
              </a:endParaRPr>
            </a:p>
          </p:txBody>
        </p:sp>
        <p:sp>
          <p:nvSpPr>
            <p:cNvPr id="32" name="Freeform 16">
              <a:extLst>
                <a:ext uri="{FF2B5EF4-FFF2-40B4-BE49-F238E27FC236}">
                  <a16:creationId xmlns:a16="http://schemas.microsoft.com/office/drawing/2014/main" id="{A79795B0-A06C-44CF-F294-B5931B09AFF5}"/>
                </a:ext>
              </a:extLst>
            </p:cNvPr>
            <p:cNvSpPr>
              <a:spLocks/>
            </p:cNvSpPr>
            <p:nvPr/>
          </p:nvSpPr>
          <p:spPr bwMode="auto">
            <a:xfrm>
              <a:off x="4375" y="3802"/>
              <a:ext cx="2" cy="1"/>
            </a:xfrm>
            <a:custGeom>
              <a:avLst/>
              <a:gdLst>
                <a:gd name="T0" fmla="*/ 0 w 2"/>
                <a:gd name="T1" fmla="*/ 0 h 3"/>
                <a:gd name="T2" fmla="*/ 1 w 2"/>
                <a:gd name="T3" fmla="*/ 0 h 3"/>
                <a:gd name="T4" fmla="*/ 2 w 2"/>
                <a:gd name="T5" fmla="*/ 0 h 3"/>
                <a:gd name="T6" fmla="*/ 1 w 2"/>
                <a:gd name="T7" fmla="*/ 0 h 3"/>
                <a:gd name="T8" fmla="*/ 0 w 2"/>
                <a:gd name="T9" fmla="*/ 0 h 3"/>
                <a:gd name="T10" fmla="*/ 0 w 2"/>
                <a:gd name="T11" fmla="*/ 0 h 3"/>
                <a:gd name="T12" fmla="*/ 0 60000 65536"/>
                <a:gd name="T13" fmla="*/ 0 60000 65536"/>
                <a:gd name="T14" fmla="*/ 0 60000 65536"/>
                <a:gd name="T15" fmla="*/ 0 60000 65536"/>
                <a:gd name="T16" fmla="*/ 0 60000 65536"/>
                <a:gd name="T17" fmla="*/ 0 60000 65536"/>
                <a:gd name="T18" fmla="*/ 0 w 2"/>
                <a:gd name="T19" fmla="*/ 0 h 3"/>
                <a:gd name="T20" fmla="*/ 2 w 2"/>
                <a:gd name="T21" fmla="*/ 3 h 3"/>
              </a:gdLst>
              <a:ahLst/>
              <a:cxnLst>
                <a:cxn ang="T12">
                  <a:pos x="T0" y="T1"/>
                </a:cxn>
                <a:cxn ang="T13">
                  <a:pos x="T2" y="T3"/>
                </a:cxn>
                <a:cxn ang="T14">
                  <a:pos x="T4" y="T5"/>
                </a:cxn>
                <a:cxn ang="T15">
                  <a:pos x="T6" y="T7"/>
                </a:cxn>
                <a:cxn ang="T16">
                  <a:pos x="T8" y="T9"/>
                </a:cxn>
                <a:cxn ang="T17">
                  <a:pos x="T10" y="T11"/>
                </a:cxn>
              </a:cxnLst>
              <a:rect l="T18" t="T19" r="T20" b="T21"/>
              <a:pathLst>
                <a:path w="2" h="3">
                  <a:moveTo>
                    <a:pt x="0" y="1"/>
                  </a:moveTo>
                  <a:lnTo>
                    <a:pt x="1" y="3"/>
                  </a:lnTo>
                  <a:lnTo>
                    <a:pt x="2" y="1"/>
                  </a:lnTo>
                  <a:lnTo>
                    <a:pt x="1" y="0"/>
                  </a:lnTo>
                  <a:lnTo>
                    <a:pt x="0" y="0"/>
                  </a:lnTo>
                  <a:lnTo>
                    <a:pt x="0" y="1"/>
                  </a:lnTo>
                  <a:close/>
                </a:path>
              </a:pathLst>
            </a:custGeom>
            <a:noFill/>
            <a:ln w="158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Arial Nova"/>
                <a:ea typeface="+mn-ea"/>
                <a:cs typeface="+mn-cs"/>
              </a:endParaRPr>
            </a:p>
          </p:txBody>
        </p:sp>
        <p:sp>
          <p:nvSpPr>
            <p:cNvPr id="33" name="Freeform 17">
              <a:extLst>
                <a:ext uri="{FF2B5EF4-FFF2-40B4-BE49-F238E27FC236}">
                  <a16:creationId xmlns:a16="http://schemas.microsoft.com/office/drawing/2014/main" id="{0D4E0E24-4A77-3357-E3BA-0360D64B82F3}"/>
                </a:ext>
              </a:extLst>
            </p:cNvPr>
            <p:cNvSpPr>
              <a:spLocks/>
            </p:cNvSpPr>
            <p:nvPr/>
          </p:nvSpPr>
          <p:spPr bwMode="auto">
            <a:xfrm>
              <a:off x="4372" y="3806"/>
              <a:ext cx="2" cy="2"/>
            </a:xfrm>
            <a:custGeom>
              <a:avLst/>
              <a:gdLst>
                <a:gd name="T0" fmla="*/ 1 w 3"/>
                <a:gd name="T1" fmla="*/ 1 h 4"/>
                <a:gd name="T2" fmla="*/ 0 w 3"/>
                <a:gd name="T3" fmla="*/ 1 h 4"/>
                <a:gd name="T4" fmla="*/ 0 w 3"/>
                <a:gd name="T5" fmla="*/ 1 h 4"/>
                <a:gd name="T6" fmla="*/ 0 w 3"/>
                <a:gd name="T7" fmla="*/ 1 h 4"/>
                <a:gd name="T8" fmla="*/ 0 w 3"/>
                <a:gd name="T9" fmla="*/ 1 h 4"/>
                <a:gd name="T10" fmla="*/ 1 w 3"/>
                <a:gd name="T11" fmla="*/ 0 h 4"/>
                <a:gd name="T12" fmla="*/ 1 w 3"/>
                <a:gd name="T13" fmla="*/ 0 h 4"/>
                <a:gd name="T14" fmla="*/ 1 w 3"/>
                <a:gd name="T15" fmla="*/ 1 h 4"/>
                <a:gd name="T16" fmla="*/ 1 w 3"/>
                <a:gd name="T17" fmla="*/ 1 h 4"/>
                <a:gd name="T18" fmla="*/ 1 w 3"/>
                <a:gd name="T19" fmla="*/ 1 h 4"/>
                <a:gd name="T20" fmla="*/ 1 w 3"/>
                <a:gd name="T21" fmla="*/ 1 h 4"/>
                <a:gd name="T22" fmla="*/ 1 w 3"/>
                <a:gd name="T23" fmla="*/ 1 h 4"/>
                <a:gd name="T24" fmla="*/ 1 w 3"/>
                <a:gd name="T25" fmla="*/ 1 h 4"/>
                <a:gd name="T26" fmla="*/ 1 w 3"/>
                <a:gd name="T27" fmla="*/ 1 h 4"/>
                <a:gd name="T28" fmla="*/ 1 w 3"/>
                <a:gd name="T29" fmla="*/ 1 h 4"/>
                <a:gd name="T30" fmla="*/ 1 w 3"/>
                <a:gd name="T31" fmla="*/ 1 h 4"/>
                <a:gd name="T32" fmla="*/ 1 w 3"/>
                <a:gd name="T33" fmla="*/ 1 h 4"/>
                <a:gd name="T34" fmla="*/ 1 w 3"/>
                <a:gd name="T35" fmla="*/ 1 h 4"/>
                <a:gd name="T36" fmla="*/ 1 w 3"/>
                <a:gd name="T37" fmla="*/ 1 h 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
                <a:gd name="T58" fmla="*/ 0 h 4"/>
                <a:gd name="T59" fmla="*/ 3 w 3"/>
                <a:gd name="T60" fmla="*/ 4 h 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 h="4">
                  <a:moveTo>
                    <a:pt x="3" y="4"/>
                  </a:moveTo>
                  <a:lnTo>
                    <a:pt x="0" y="2"/>
                  </a:lnTo>
                  <a:lnTo>
                    <a:pt x="0" y="1"/>
                  </a:lnTo>
                  <a:lnTo>
                    <a:pt x="0" y="2"/>
                  </a:lnTo>
                  <a:lnTo>
                    <a:pt x="0" y="1"/>
                  </a:lnTo>
                  <a:lnTo>
                    <a:pt x="1" y="0"/>
                  </a:lnTo>
                  <a:lnTo>
                    <a:pt x="2" y="0"/>
                  </a:lnTo>
                  <a:lnTo>
                    <a:pt x="3" y="1"/>
                  </a:lnTo>
                  <a:lnTo>
                    <a:pt x="3" y="2"/>
                  </a:lnTo>
                  <a:lnTo>
                    <a:pt x="3" y="3"/>
                  </a:lnTo>
                  <a:lnTo>
                    <a:pt x="2" y="3"/>
                  </a:lnTo>
                  <a:lnTo>
                    <a:pt x="3" y="4"/>
                  </a:lnTo>
                  <a:lnTo>
                    <a:pt x="1" y="2"/>
                  </a:lnTo>
                  <a:lnTo>
                    <a:pt x="2" y="2"/>
                  </a:lnTo>
                  <a:lnTo>
                    <a:pt x="3" y="2"/>
                  </a:lnTo>
                  <a:lnTo>
                    <a:pt x="2" y="1"/>
                  </a:lnTo>
                  <a:lnTo>
                    <a:pt x="1" y="1"/>
                  </a:lnTo>
                  <a:lnTo>
                    <a:pt x="1" y="2"/>
                  </a:lnTo>
                  <a:lnTo>
                    <a:pt x="3" y="4"/>
                  </a:lnTo>
                  <a:close/>
                </a:path>
              </a:pathLst>
            </a:cu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Arial Nova"/>
                <a:ea typeface="+mn-ea"/>
                <a:cs typeface="+mn-cs"/>
              </a:endParaRPr>
            </a:p>
          </p:txBody>
        </p:sp>
        <p:sp>
          <p:nvSpPr>
            <p:cNvPr id="34" name="Freeform 18">
              <a:extLst>
                <a:ext uri="{FF2B5EF4-FFF2-40B4-BE49-F238E27FC236}">
                  <a16:creationId xmlns:a16="http://schemas.microsoft.com/office/drawing/2014/main" id="{80DB281B-535D-2B56-F8CA-FA31B24FEA8D}"/>
                </a:ext>
              </a:extLst>
            </p:cNvPr>
            <p:cNvSpPr>
              <a:spLocks/>
            </p:cNvSpPr>
            <p:nvPr/>
          </p:nvSpPr>
          <p:spPr bwMode="auto">
            <a:xfrm>
              <a:off x="4372" y="3806"/>
              <a:ext cx="2" cy="2"/>
            </a:xfrm>
            <a:custGeom>
              <a:avLst/>
              <a:gdLst>
                <a:gd name="T0" fmla="*/ 1 w 3"/>
                <a:gd name="T1" fmla="*/ 1 h 4"/>
                <a:gd name="T2" fmla="*/ 0 w 3"/>
                <a:gd name="T3" fmla="*/ 1 h 4"/>
                <a:gd name="T4" fmla="*/ 0 w 3"/>
                <a:gd name="T5" fmla="*/ 1 h 4"/>
                <a:gd name="T6" fmla="*/ 0 w 3"/>
                <a:gd name="T7" fmla="*/ 1 h 4"/>
                <a:gd name="T8" fmla="*/ 0 w 3"/>
                <a:gd name="T9" fmla="*/ 1 h 4"/>
                <a:gd name="T10" fmla="*/ 1 w 3"/>
                <a:gd name="T11" fmla="*/ 0 h 4"/>
                <a:gd name="T12" fmla="*/ 1 w 3"/>
                <a:gd name="T13" fmla="*/ 0 h 4"/>
                <a:gd name="T14" fmla="*/ 1 w 3"/>
                <a:gd name="T15" fmla="*/ 1 h 4"/>
                <a:gd name="T16" fmla="*/ 1 w 3"/>
                <a:gd name="T17" fmla="*/ 1 h 4"/>
                <a:gd name="T18" fmla="*/ 1 w 3"/>
                <a:gd name="T19" fmla="*/ 1 h 4"/>
                <a:gd name="T20" fmla="*/ 1 w 3"/>
                <a:gd name="T21" fmla="*/ 1 h 4"/>
                <a:gd name="T22" fmla="*/ 1 w 3"/>
                <a:gd name="T23" fmla="*/ 1 h 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
                <a:gd name="T37" fmla="*/ 0 h 4"/>
                <a:gd name="T38" fmla="*/ 3 w 3"/>
                <a:gd name="T39" fmla="*/ 4 h 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 h="4">
                  <a:moveTo>
                    <a:pt x="3" y="4"/>
                  </a:moveTo>
                  <a:lnTo>
                    <a:pt x="0" y="2"/>
                  </a:lnTo>
                  <a:lnTo>
                    <a:pt x="0" y="1"/>
                  </a:lnTo>
                  <a:lnTo>
                    <a:pt x="0" y="2"/>
                  </a:lnTo>
                  <a:lnTo>
                    <a:pt x="0" y="1"/>
                  </a:lnTo>
                  <a:lnTo>
                    <a:pt x="1" y="0"/>
                  </a:lnTo>
                  <a:lnTo>
                    <a:pt x="2" y="0"/>
                  </a:lnTo>
                  <a:lnTo>
                    <a:pt x="3" y="1"/>
                  </a:lnTo>
                  <a:lnTo>
                    <a:pt x="3" y="2"/>
                  </a:lnTo>
                  <a:lnTo>
                    <a:pt x="3" y="3"/>
                  </a:lnTo>
                  <a:lnTo>
                    <a:pt x="2" y="3"/>
                  </a:lnTo>
                  <a:lnTo>
                    <a:pt x="3" y="4"/>
                  </a:lnTo>
                  <a:close/>
                </a:path>
              </a:pathLst>
            </a:custGeom>
            <a:noFill/>
            <a:ln w="158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Arial Nova"/>
                <a:ea typeface="+mn-ea"/>
                <a:cs typeface="+mn-cs"/>
              </a:endParaRPr>
            </a:p>
          </p:txBody>
        </p:sp>
        <p:sp>
          <p:nvSpPr>
            <p:cNvPr id="35" name="Freeform 19">
              <a:extLst>
                <a:ext uri="{FF2B5EF4-FFF2-40B4-BE49-F238E27FC236}">
                  <a16:creationId xmlns:a16="http://schemas.microsoft.com/office/drawing/2014/main" id="{94866A5B-9B39-4277-9368-8CD92BE08B4A}"/>
                </a:ext>
              </a:extLst>
            </p:cNvPr>
            <p:cNvSpPr>
              <a:spLocks/>
            </p:cNvSpPr>
            <p:nvPr/>
          </p:nvSpPr>
          <p:spPr bwMode="auto">
            <a:xfrm>
              <a:off x="4373" y="3806"/>
              <a:ext cx="1" cy="1"/>
            </a:xfrm>
            <a:custGeom>
              <a:avLst/>
              <a:gdLst>
                <a:gd name="T0" fmla="*/ 0 w 2"/>
                <a:gd name="T1" fmla="*/ 1 h 1"/>
                <a:gd name="T2" fmla="*/ 1 w 2"/>
                <a:gd name="T3" fmla="*/ 1 h 1"/>
                <a:gd name="T4" fmla="*/ 1 w 2"/>
                <a:gd name="T5" fmla="*/ 1 h 1"/>
                <a:gd name="T6" fmla="*/ 1 w 2"/>
                <a:gd name="T7" fmla="*/ 0 h 1"/>
                <a:gd name="T8" fmla="*/ 0 w 2"/>
                <a:gd name="T9" fmla="*/ 0 h 1"/>
                <a:gd name="T10" fmla="*/ 0 w 2"/>
                <a:gd name="T11" fmla="*/ 1 h 1"/>
                <a:gd name="T12" fmla="*/ 0 60000 65536"/>
                <a:gd name="T13" fmla="*/ 0 60000 65536"/>
                <a:gd name="T14" fmla="*/ 0 60000 65536"/>
                <a:gd name="T15" fmla="*/ 0 60000 65536"/>
                <a:gd name="T16" fmla="*/ 0 60000 65536"/>
                <a:gd name="T17" fmla="*/ 0 60000 65536"/>
                <a:gd name="T18" fmla="*/ 0 w 2"/>
                <a:gd name="T19" fmla="*/ 0 h 1"/>
                <a:gd name="T20" fmla="*/ 2 w 2"/>
                <a:gd name="T21" fmla="*/ 1 h 1"/>
              </a:gdLst>
              <a:ahLst/>
              <a:cxnLst>
                <a:cxn ang="T12">
                  <a:pos x="T0" y="T1"/>
                </a:cxn>
                <a:cxn ang="T13">
                  <a:pos x="T2" y="T3"/>
                </a:cxn>
                <a:cxn ang="T14">
                  <a:pos x="T4" y="T5"/>
                </a:cxn>
                <a:cxn ang="T15">
                  <a:pos x="T6" y="T7"/>
                </a:cxn>
                <a:cxn ang="T16">
                  <a:pos x="T8" y="T9"/>
                </a:cxn>
                <a:cxn ang="T17">
                  <a:pos x="T10" y="T11"/>
                </a:cxn>
              </a:cxnLst>
              <a:rect l="T18" t="T19" r="T20" b="T21"/>
              <a:pathLst>
                <a:path w="2" h="1">
                  <a:moveTo>
                    <a:pt x="0" y="1"/>
                  </a:moveTo>
                  <a:lnTo>
                    <a:pt x="1" y="1"/>
                  </a:lnTo>
                  <a:lnTo>
                    <a:pt x="2" y="1"/>
                  </a:lnTo>
                  <a:lnTo>
                    <a:pt x="1" y="0"/>
                  </a:lnTo>
                  <a:lnTo>
                    <a:pt x="0" y="0"/>
                  </a:lnTo>
                  <a:lnTo>
                    <a:pt x="0" y="1"/>
                  </a:lnTo>
                  <a:close/>
                </a:path>
              </a:pathLst>
            </a:custGeom>
            <a:noFill/>
            <a:ln w="158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Arial Nova"/>
                <a:ea typeface="+mn-ea"/>
                <a:cs typeface="+mn-cs"/>
              </a:endParaRPr>
            </a:p>
          </p:txBody>
        </p:sp>
        <p:sp>
          <p:nvSpPr>
            <p:cNvPr id="36" name="Freeform 20">
              <a:extLst>
                <a:ext uri="{FF2B5EF4-FFF2-40B4-BE49-F238E27FC236}">
                  <a16:creationId xmlns:a16="http://schemas.microsoft.com/office/drawing/2014/main" id="{EA6A883B-5A19-4F8A-A20A-719D3E08F64D}"/>
                </a:ext>
              </a:extLst>
            </p:cNvPr>
            <p:cNvSpPr>
              <a:spLocks/>
            </p:cNvSpPr>
            <p:nvPr/>
          </p:nvSpPr>
          <p:spPr bwMode="auto">
            <a:xfrm>
              <a:off x="4390" y="3773"/>
              <a:ext cx="2" cy="2"/>
            </a:xfrm>
            <a:custGeom>
              <a:avLst/>
              <a:gdLst>
                <a:gd name="T0" fmla="*/ 1 w 4"/>
                <a:gd name="T1" fmla="*/ 1 h 4"/>
                <a:gd name="T2" fmla="*/ 0 w 4"/>
                <a:gd name="T3" fmla="*/ 1 h 4"/>
                <a:gd name="T4" fmla="*/ 1 w 4"/>
                <a:gd name="T5" fmla="*/ 1 h 4"/>
                <a:gd name="T6" fmla="*/ 0 w 4"/>
                <a:gd name="T7" fmla="*/ 1 h 4"/>
                <a:gd name="T8" fmla="*/ 1 w 4"/>
                <a:gd name="T9" fmla="*/ 1 h 4"/>
                <a:gd name="T10" fmla="*/ 1 w 4"/>
                <a:gd name="T11" fmla="*/ 0 h 4"/>
                <a:gd name="T12" fmla="*/ 1 w 4"/>
                <a:gd name="T13" fmla="*/ 1 h 4"/>
                <a:gd name="T14" fmla="*/ 1 w 4"/>
                <a:gd name="T15" fmla="*/ 1 h 4"/>
                <a:gd name="T16" fmla="*/ 1 w 4"/>
                <a:gd name="T17" fmla="*/ 1 h 4"/>
                <a:gd name="T18" fmla="*/ 1 w 4"/>
                <a:gd name="T19" fmla="*/ 1 h 4"/>
                <a:gd name="T20" fmla="*/ 1 w 4"/>
                <a:gd name="T21" fmla="*/ 1 h 4"/>
                <a:gd name="T22" fmla="*/ 1 w 4"/>
                <a:gd name="T23" fmla="*/ 1 h 4"/>
                <a:gd name="T24" fmla="*/ 1 w 4"/>
                <a:gd name="T25" fmla="*/ 1 h 4"/>
                <a:gd name="T26" fmla="*/ 1 w 4"/>
                <a:gd name="T27" fmla="*/ 1 h 4"/>
                <a:gd name="T28" fmla="*/ 1 w 4"/>
                <a:gd name="T29" fmla="*/ 1 h 4"/>
                <a:gd name="T30" fmla="*/ 1 w 4"/>
                <a:gd name="T31" fmla="*/ 1 h 4"/>
                <a:gd name="T32" fmla="*/ 1 w 4"/>
                <a:gd name="T33" fmla="*/ 1 h 4"/>
                <a:gd name="T34" fmla="*/ 1 w 4"/>
                <a:gd name="T35" fmla="*/ 1 h 4"/>
                <a:gd name="T36" fmla="*/ 1 w 4"/>
                <a:gd name="T37" fmla="*/ 1 h 4"/>
                <a:gd name="T38" fmla="*/ 1 w 4"/>
                <a:gd name="T39" fmla="*/ 1 h 4"/>
                <a:gd name="T40" fmla="*/ 1 w 4"/>
                <a:gd name="T41" fmla="*/ 1 h 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
                <a:gd name="T64" fmla="*/ 0 h 4"/>
                <a:gd name="T65" fmla="*/ 4 w 4"/>
                <a:gd name="T66" fmla="*/ 4 h 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 h="4">
                  <a:moveTo>
                    <a:pt x="3" y="4"/>
                  </a:moveTo>
                  <a:lnTo>
                    <a:pt x="0" y="2"/>
                  </a:lnTo>
                  <a:lnTo>
                    <a:pt x="1" y="2"/>
                  </a:lnTo>
                  <a:lnTo>
                    <a:pt x="0" y="2"/>
                  </a:lnTo>
                  <a:lnTo>
                    <a:pt x="1" y="1"/>
                  </a:lnTo>
                  <a:lnTo>
                    <a:pt x="2" y="0"/>
                  </a:lnTo>
                  <a:lnTo>
                    <a:pt x="2" y="1"/>
                  </a:lnTo>
                  <a:lnTo>
                    <a:pt x="3" y="1"/>
                  </a:lnTo>
                  <a:lnTo>
                    <a:pt x="3" y="2"/>
                  </a:lnTo>
                  <a:lnTo>
                    <a:pt x="3" y="3"/>
                  </a:lnTo>
                  <a:lnTo>
                    <a:pt x="2" y="3"/>
                  </a:lnTo>
                  <a:lnTo>
                    <a:pt x="4" y="4"/>
                  </a:lnTo>
                  <a:lnTo>
                    <a:pt x="3" y="4"/>
                  </a:lnTo>
                  <a:lnTo>
                    <a:pt x="1" y="3"/>
                  </a:lnTo>
                  <a:lnTo>
                    <a:pt x="2" y="3"/>
                  </a:lnTo>
                  <a:lnTo>
                    <a:pt x="3" y="2"/>
                  </a:lnTo>
                  <a:lnTo>
                    <a:pt x="2" y="1"/>
                  </a:lnTo>
                  <a:lnTo>
                    <a:pt x="1" y="1"/>
                  </a:lnTo>
                  <a:lnTo>
                    <a:pt x="1" y="2"/>
                  </a:lnTo>
                  <a:lnTo>
                    <a:pt x="1" y="3"/>
                  </a:lnTo>
                  <a:lnTo>
                    <a:pt x="3" y="4"/>
                  </a:lnTo>
                  <a:close/>
                </a:path>
              </a:pathLst>
            </a:cu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Arial Nova"/>
                <a:ea typeface="+mn-ea"/>
                <a:cs typeface="+mn-cs"/>
              </a:endParaRPr>
            </a:p>
          </p:txBody>
        </p:sp>
        <p:sp>
          <p:nvSpPr>
            <p:cNvPr id="37" name="Freeform 21">
              <a:extLst>
                <a:ext uri="{FF2B5EF4-FFF2-40B4-BE49-F238E27FC236}">
                  <a16:creationId xmlns:a16="http://schemas.microsoft.com/office/drawing/2014/main" id="{71378CB7-C7F9-9632-8647-8DB75154E4D2}"/>
                </a:ext>
              </a:extLst>
            </p:cNvPr>
            <p:cNvSpPr>
              <a:spLocks/>
            </p:cNvSpPr>
            <p:nvPr/>
          </p:nvSpPr>
          <p:spPr bwMode="auto">
            <a:xfrm>
              <a:off x="4390" y="3773"/>
              <a:ext cx="2" cy="2"/>
            </a:xfrm>
            <a:custGeom>
              <a:avLst/>
              <a:gdLst>
                <a:gd name="T0" fmla="*/ 1 w 4"/>
                <a:gd name="T1" fmla="*/ 1 h 4"/>
                <a:gd name="T2" fmla="*/ 0 w 4"/>
                <a:gd name="T3" fmla="*/ 1 h 4"/>
                <a:gd name="T4" fmla="*/ 1 w 4"/>
                <a:gd name="T5" fmla="*/ 1 h 4"/>
                <a:gd name="T6" fmla="*/ 0 w 4"/>
                <a:gd name="T7" fmla="*/ 1 h 4"/>
                <a:gd name="T8" fmla="*/ 1 w 4"/>
                <a:gd name="T9" fmla="*/ 1 h 4"/>
                <a:gd name="T10" fmla="*/ 1 w 4"/>
                <a:gd name="T11" fmla="*/ 0 h 4"/>
                <a:gd name="T12" fmla="*/ 1 w 4"/>
                <a:gd name="T13" fmla="*/ 1 h 4"/>
                <a:gd name="T14" fmla="*/ 1 w 4"/>
                <a:gd name="T15" fmla="*/ 1 h 4"/>
                <a:gd name="T16" fmla="*/ 1 w 4"/>
                <a:gd name="T17" fmla="*/ 1 h 4"/>
                <a:gd name="T18" fmla="*/ 1 w 4"/>
                <a:gd name="T19" fmla="*/ 1 h 4"/>
                <a:gd name="T20" fmla="*/ 1 w 4"/>
                <a:gd name="T21" fmla="*/ 1 h 4"/>
                <a:gd name="T22" fmla="*/ 1 w 4"/>
                <a:gd name="T23" fmla="*/ 1 h 4"/>
                <a:gd name="T24" fmla="*/ 1 w 4"/>
                <a:gd name="T25" fmla="*/ 1 h 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
                <a:gd name="T40" fmla="*/ 0 h 4"/>
                <a:gd name="T41" fmla="*/ 4 w 4"/>
                <a:gd name="T42" fmla="*/ 4 h 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 h="4">
                  <a:moveTo>
                    <a:pt x="3" y="4"/>
                  </a:moveTo>
                  <a:lnTo>
                    <a:pt x="0" y="2"/>
                  </a:lnTo>
                  <a:lnTo>
                    <a:pt x="1" y="2"/>
                  </a:lnTo>
                  <a:lnTo>
                    <a:pt x="0" y="2"/>
                  </a:lnTo>
                  <a:lnTo>
                    <a:pt x="1" y="1"/>
                  </a:lnTo>
                  <a:lnTo>
                    <a:pt x="2" y="0"/>
                  </a:lnTo>
                  <a:lnTo>
                    <a:pt x="2" y="1"/>
                  </a:lnTo>
                  <a:lnTo>
                    <a:pt x="3" y="1"/>
                  </a:lnTo>
                  <a:lnTo>
                    <a:pt x="3" y="2"/>
                  </a:lnTo>
                  <a:lnTo>
                    <a:pt x="3" y="3"/>
                  </a:lnTo>
                  <a:lnTo>
                    <a:pt x="2" y="3"/>
                  </a:lnTo>
                  <a:lnTo>
                    <a:pt x="4" y="4"/>
                  </a:lnTo>
                  <a:lnTo>
                    <a:pt x="3" y="4"/>
                  </a:lnTo>
                  <a:close/>
                </a:path>
              </a:pathLst>
            </a:custGeom>
            <a:noFill/>
            <a:ln w="158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Arial Nova"/>
                <a:ea typeface="+mn-ea"/>
                <a:cs typeface="+mn-cs"/>
              </a:endParaRPr>
            </a:p>
          </p:txBody>
        </p:sp>
        <p:sp>
          <p:nvSpPr>
            <p:cNvPr id="38" name="Freeform 22">
              <a:extLst>
                <a:ext uri="{FF2B5EF4-FFF2-40B4-BE49-F238E27FC236}">
                  <a16:creationId xmlns:a16="http://schemas.microsoft.com/office/drawing/2014/main" id="{36BBF581-80F0-34B7-DD5A-85D0F61287AB}"/>
                </a:ext>
              </a:extLst>
            </p:cNvPr>
            <p:cNvSpPr>
              <a:spLocks/>
            </p:cNvSpPr>
            <p:nvPr/>
          </p:nvSpPr>
          <p:spPr bwMode="auto">
            <a:xfrm>
              <a:off x="4390" y="3773"/>
              <a:ext cx="2" cy="2"/>
            </a:xfrm>
            <a:custGeom>
              <a:avLst/>
              <a:gdLst>
                <a:gd name="T0" fmla="*/ 0 w 2"/>
                <a:gd name="T1" fmla="*/ 2 h 2"/>
                <a:gd name="T2" fmla="*/ 1 w 2"/>
                <a:gd name="T3" fmla="*/ 2 h 2"/>
                <a:gd name="T4" fmla="*/ 2 w 2"/>
                <a:gd name="T5" fmla="*/ 1 h 2"/>
                <a:gd name="T6" fmla="*/ 1 w 2"/>
                <a:gd name="T7" fmla="*/ 0 h 2"/>
                <a:gd name="T8" fmla="*/ 0 w 2"/>
                <a:gd name="T9" fmla="*/ 0 h 2"/>
                <a:gd name="T10" fmla="*/ 0 w 2"/>
                <a:gd name="T11" fmla="*/ 1 h 2"/>
                <a:gd name="T12" fmla="*/ 0 w 2"/>
                <a:gd name="T13" fmla="*/ 2 h 2"/>
                <a:gd name="T14" fmla="*/ 0 60000 65536"/>
                <a:gd name="T15" fmla="*/ 0 60000 65536"/>
                <a:gd name="T16" fmla="*/ 0 60000 65536"/>
                <a:gd name="T17" fmla="*/ 0 60000 65536"/>
                <a:gd name="T18" fmla="*/ 0 60000 65536"/>
                <a:gd name="T19" fmla="*/ 0 60000 65536"/>
                <a:gd name="T20" fmla="*/ 0 60000 65536"/>
                <a:gd name="T21" fmla="*/ 0 w 2"/>
                <a:gd name="T22" fmla="*/ 0 h 2"/>
                <a:gd name="T23" fmla="*/ 2 w 2"/>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2">
                  <a:moveTo>
                    <a:pt x="0" y="2"/>
                  </a:moveTo>
                  <a:lnTo>
                    <a:pt x="1" y="2"/>
                  </a:lnTo>
                  <a:lnTo>
                    <a:pt x="2" y="1"/>
                  </a:lnTo>
                  <a:lnTo>
                    <a:pt x="1" y="0"/>
                  </a:lnTo>
                  <a:lnTo>
                    <a:pt x="0" y="0"/>
                  </a:lnTo>
                  <a:lnTo>
                    <a:pt x="0" y="1"/>
                  </a:lnTo>
                  <a:lnTo>
                    <a:pt x="0" y="2"/>
                  </a:lnTo>
                  <a:close/>
                </a:path>
              </a:pathLst>
            </a:custGeom>
            <a:noFill/>
            <a:ln w="158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Arial Nova"/>
                <a:ea typeface="+mn-ea"/>
                <a:cs typeface="+mn-cs"/>
              </a:endParaRPr>
            </a:p>
          </p:txBody>
        </p:sp>
        <p:sp>
          <p:nvSpPr>
            <p:cNvPr id="39" name="Freeform 23">
              <a:extLst>
                <a:ext uri="{FF2B5EF4-FFF2-40B4-BE49-F238E27FC236}">
                  <a16:creationId xmlns:a16="http://schemas.microsoft.com/office/drawing/2014/main" id="{92604AC2-AF1B-3C6E-BDD2-F3F3A391BCB5}"/>
                </a:ext>
              </a:extLst>
            </p:cNvPr>
            <p:cNvSpPr>
              <a:spLocks/>
            </p:cNvSpPr>
            <p:nvPr/>
          </p:nvSpPr>
          <p:spPr bwMode="auto">
            <a:xfrm>
              <a:off x="4380" y="3790"/>
              <a:ext cx="3" cy="2"/>
            </a:xfrm>
            <a:custGeom>
              <a:avLst/>
              <a:gdLst>
                <a:gd name="T0" fmla="*/ 1 w 5"/>
                <a:gd name="T1" fmla="*/ 0 h 5"/>
                <a:gd name="T2" fmla="*/ 1 w 5"/>
                <a:gd name="T3" fmla="*/ 0 h 5"/>
                <a:gd name="T4" fmla="*/ 1 w 5"/>
                <a:gd name="T5" fmla="*/ 0 h 5"/>
                <a:gd name="T6" fmla="*/ 1 w 5"/>
                <a:gd name="T7" fmla="*/ 0 h 5"/>
                <a:gd name="T8" fmla="*/ 1 w 5"/>
                <a:gd name="T9" fmla="*/ 0 h 5"/>
                <a:gd name="T10" fmla="*/ 1 w 5"/>
                <a:gd name="T11" fmla="*/ 0 h 5"/>
                <a:gd name="T12" fmla="*/ 1 w 5"/>
                <a:gd name="T13" fmla="*/ 0 h 5"/>
                <a:gd name="T14" fmla="*/ 1 w 5"/>
                <a:gd name="T15" fmla="*/ 0 h 5"/>
                <a:gd name="T16" fmla="*/ 1 w 5"/>
                <a:gd name="T17" fmla="*/ 0 h 5"/>
                <a:gd name="T18" fmla="*/ 0 w 5"/>
                <a:gd name="T19" fmla="*/ 0 h 5"/>
                <a:gd name="T20" fmla="*/ 0 w 5"/>
                <a:gd name="T21" fmla="*/ 0 h 5"/>
                <a:gd name="T22" fmla="*/ 1 w 5"/>
                <a:gd name="T23" fmla="*/ 0 h 5"/>
                <a:gd name="T24" fmla="*/ 1 w 5"/>
                <a:gd name="T25" fmla="*/ 0 h 5"/>
                <a:gd name="T26" fmla="*/ 1 w 5"/>
                <a:gd name="T27" fmla="*/ 0 h 5"/>
                <a:gd name="T28" fmla="*/ 1 w 5"/>
                <a:gd name="T29" fmla="*/ 0 h 5"/>
                <a:gd name="T30" fmla="*/ 1 w 5"/>
                <a:gd name="T31" fmla="*/ 0 h 5"/>
                <a:gd name="T32" fmla="*/ 1 w 5"/>
                <a:gd name="T33" fmla="*/ 0 h 5"/>
                <a:gd name="T34" fmla="*/ 1 w 5"/>
                <a:gd name="T35" fmla="*/ 0 h 5"/>
                <a:gd name="T36" fmla="*/ 1 w 5"/>
                <a:gd name="T37" fmla="*/ 0 h 5"/>
                <a:gd name="T38" fmla="*/ 1 w 5"/>
                <a:gd name="T39" fmla="*/ 0 h 5"/>
                <a:gd name="T40" fmla="*/ 1 w 5"/>
                <a:gd name="T41" fmla="*/ 0 h 5"/>
                <a:gd name="T42" fmla="*/ 1 w 5"/>
                <a:gd name="T43" fmla="*/ 0 h 5"/>
                <a:gd name="T44" fmla="*/ 1 w 5"/>
                <a:gd name="T45" fmla="*/ 0 h 5"/>
                <a:gd name="T46" fmla="*/ 1 w 5"/>
                <a:gd name="T47" fmla="*/ 0 h 5"/>
                <a:gd name="T48" fmla="*/ 1 w 5"/>
                <a:gd name="T49" fmla="*/ 0 h 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
                <a:gd name="T76" fmla="*/ 0 h 5"/>
                <a:gd name="T77" fmla="*/ 5 w 5"/>
                <a:gd name="T78" fmla="*/ 5 h 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 h="5">
                  <a:moveTo>
                    <a:pt x="3" y="5"/>
                  </a:moveTo>
                  <a:lnTo>
                    <a:pt x="4" y="4"/>
                  </a:lnTo>
                  <a:lnTo>
                    <a:pt x="5" y="4"/>
                  </a:lnTo>
                  <a:lnTo>
                    <a:pt x="5" y="3"/>
                  </a:lnTo>
                  <a:lnTo>
                    <a:pt x="4" y="3"/>
                  </a:lnTo>
                  <a:lnTo>
                    <a:pt x="4" y="1"/>
                  </a:lnTo>
                  <a:lnTo>
                    <a:pt x="4" y="3"/>
                  </a:lnTo>
                  <a:lnTo>
                    <a:pt x="3" y="4"/>
                  </a:lnTo>
                  <a:lnTo>
                    <a:pt x="2" y="4"/>
                  </a:lnTo>
                  <a:lnTo>
                    <a:pt x="0" y="3"/>
                  </a:lnTo>
                  <a:lnTo>
                    <a:pt x="0" y="1"/>
                  </a:lnTo>
                  <a:lnTo>
                    <a:pt x="2" y="1"/>
                  </a:lnTo>
                  <a:lnTo>
                    <a:pt x="3" y="0"/>
                  </a:lnTo>
                  <a:lnTo>
                    <a:pt x="4" y="1"/>
                  </a:lnTo>
                  <a:lnTo>
                    <a:pt x="5" y="3"/>
                  </a:lnTo>
                  <a:lnTo>
                    <a:pt x="5" y="4"/>
                  </a:lnTo>
                  <a:lnTo>
                    <a:pt x="4" y="5"/>
                  </a:lnTo>
                  <a:lnTo>
                    <a:pt x="3" y="5"/>
                  </a:lnTo>
                  <a:lnTo>
                    <a:pt x="3" y="1"/>
                  </a:lnTo>
                  <a:lnTo>
                    <a:pt x="2" y="1"/>
                  </a:lnTo>
                  <a:lnTo>
                    <a:pt x="2" y="3"/>
                  </a:lnTo>
                  <a:lnTo>
                    <a:pt x="3" y="4"/>
                  </a:lnTo>
                  <a:lnTo>
                    <a:pt x="3" y="3"/>
                  </a:lnTo>
                  <a:lnTo>
                    <a:pt x="3" y="1"/>
                  </a:lnTo>
                  <a:lnTo>
                    <a:pt x="3" y="5"/>
                  </a:lnTo>
                  <a:close/>
                </a:path>
              </a:pathLst>
            </a:cu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Arial Nova"/>
                <a:ea typeface="+mn-ea"/>
                <a:cs typeface="+mn-cs"/>
              </a:endParaRPr>
            </a:p>
          </p:txBody>
        </p:sp>
        <p:sp>
          <p:nvSpPr>
            <p:cNvPr id="40" name="Freeform 24">
              <a:extLst>
                <a:ext uri="{FF2B5EF4-FFF2-40B4-BE49-F238E27FC236}">
                  <a16:creationId xmlns:a16="http://schemas.microsoft.com/office/drawing/2014/main" id="{D157F71A-CA3C-DD64-9A2F-B7C03F84C75A}"/>
                </a:ext>
              </a:extLst>
            </p:cNvPr>
            <p:cNvSpPr>
              <a:spLocks/>
            </p:cNvSpPr>
            <p:nvPr/>
          </p:nvSpPr>
          <p:spPr bwMode="auto">
            <a:xfrm>
              <a:off x="4380" y="3790"/>
              <a:ext cx="3" cy="2"/>
            </a:xfrm>
            <a:custGeom>
              <a:avLst/>
              <a:gdLst>
                <a:gd name="T0" fmla="*/ 1 w 5"/>
                <a:gd name="T1" fmla="*/ 0 h 5"/>
                <a:gd name="T2" fmla="*/ 1 w 5"/>
                <a:gd name="T3" fmla="*/ 0 h 5"/>
                <a:gd name="T4" fmla="*/ 1 w 5"/>
                <a:gd name="T5" fmla="*/ 0 h 5"/>
                <a:gd name="T6" fmla="*/ 1 w 5"/>
                <a:gd name="T7" fmla="*/ 0 h 5"/>
                <a:gd name="T8" fmla="*/ 1 w 5"/>
                <a:gd name="T9" fmla="*/ 0 h 5"/>
                <a:gd name="T10" fmla="*/ 1 w 5"/>
                <a:gd name="T11" fmla="*/ 0 h 5"/>
                <a:gd name="T12" fmla="*/ 1 w 5"/>
                <a:gd name="T13" fmla="*/ 0 h 5"/>
                <a:gd name="T14" fmla="*/ 1 w 5"/>
                <a:gd name="T15" fmla="*/ 0 h 5"/>
                <a:gd name="T16" fmla="*/ 1 w 5"/>
                <a:gd name="T17" fmla="*/ 0 h 5"/>
                <a:gd name="T18" fmla="*/ 0 w 5"/>
                <a:gd name="T19" fmla="*/ 0 h 5"/>
                <a:gd name="T20" fmla="*/ 0 w 5"/>
                <a:gd name="T21" fmla="*/ 0 h 5"/>
                <a:gd name="T22" fmla="*/ 1 w 5"/>
                <a:gd name="T23" fmla="*/ 0 h 5"/>
                <a:gd name="T24" fmla="*/ 1 w 5"/>
                <a:gd name="T25" fmla="*/ 0 h 5"/>
                <a:gd name="T26" fmla="*/ 1 w 5"/>
                <a:gd name="T27" fmla="*/ 0 h 5"/>
                <a:gd name="T28" fmla="*/ 1 w 5"/>
                <a:gd name="T29" fmla="*/ 0 h 5"/>
                <a:gd name="T30" fmla="*/ 1 w 5"/>
                <a:gd name="T31" fmla="*/ 0 h 5"/>
                <a:gd name="T32" fmla="*/ 1 w 5"/>
                <a:gd name="T33" fmla="*/ 0 h 5"/>
                <a:gd name="T34" fmla="*/ 1 w 5"/>
                <a:gd name="T35" fmla="*/ 0 h 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
                <a:gd name="T55" fmla="*/ 0 h 5"/>
                <a:gd name="T56" fmla="*/ 5 w 5"/>
                <a:gd name="T57" fmla="*/ 5 h 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 h="5">
                  <a:moveTo>
                    <a:pt x="3" y="5"/>
                  </a:moveTo>
                  <a:lnTo>
                    <a:pt x="4" y="4"/>
                  </a:lnTo>
                  <a:lnTo>
                    <a:pt x="5" y="4"/>
                  </a:lnTo>
                  <a:lnTo>
                    <a:pt x="5" y="3"/>
                  </a:lnTo>
                  <a:lnTo>
                    <a:pt x="4" y="3"/>
                  </a:lnTo>
                  <a:lnTo>
                    <a:pt x="4" y="1"/>
                  </a:lnTo>
                  <a:lnTo>
                    <a:pt x="4" y="3"/>
                  </a:lnTo>
                  <a:lnTo>
                    <a:pt x="3" y="4"/>
                  </a:lnTo>
                  <a:lnTo>
                    <a:pt x="2" y="4"/>
                  </a:lnTo>
                  <a:lnTo>
                    <a:pt x="0" y="3"/>
                  </a:lnTo>
                  <a:lnTo>
                    <a:pt x="0" y="1"/>
                  </a:lnTo>
                  <a:lnTo>
                    <a:pt x="2" y="1"/>
                  </a:lnTo>
                  <a:lnTo>
                    <a:pt x="3" y="0"/>
                  </a:lnTo>
                  <a:lnTo>
                    <a:pt x="4" y="1"/>
                  </a:lnTo>
                  <a:lnTo>
                    <a:pt x="5" y="3"/>
                  </a:lnTo>
                  <a:lnTo>
                    <a:pt x="5" y="4"/>
                  </a:lnTo>
                  <a:lnTo>
                    <a:pt x="4" y="5"/>
                  </a:lnTo>
                  <a:lnTo>
                    <a:pt x="3" y="5"/>
                  </a:lnTo>
                  <a:close/>
                </a:path>
              </a:pathLst>
            </a:custGeom>
            <a:noFill/>
            <a:ln w="158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Arial Nova"/>
                <a:ea typeface="+mn-ea"/>
                <a:cs typeface="+mn-cs"/>
              </a:endParaRPr>
            </a:p>
          </p:txBody>
        </p:sp>
        <p:sp>
          <p:nvSpPr>
            <p:cNvPr id="41" name="Freeform 25">
              <a:extLst>
                <a:ext uri="{FF2B5EF4-FFF2-40B4-BE49-F238E27FC236}">
                  <a16:creationId xmlns:a16="http://schemas.microsoft.com/office/drawing/2014/main" id="{65A627AF-49FE-71AC-6F52-146DCE1414A4}"/>
                </a:ext>
              </a:extLst>
            </p:cNvPr>
            <p:cNvSpPr>
              <a:spLocks/>
            </p:cNvSpPr>
            <p:nvPr/>
          </p:nvSpPr>
          <p:spPr bwMode="auto">
            <a:xfrm>
              <a:off x="4381" y="3790"/>
              <a:ext cx="1" cy="1"/>
            </a:xfrm>
            <a:custGeom>
              <a:avLst/>
              <a:gdLst>
                <a:gd name="T0" fmla="*/ 1 w 1"/>
                <a:gd name="T1" fmla="*/ 0 h 3"/>
                <a:gd name="T2" fmla="*/ 0 w 1"/>
                <a:gd name="T3" fmla="*/ 0 h 3"/>
                <a:gd name="T4" fmla="*/ 0 w 1"/>
                <a:gd name="T5" fmla="*/ 0 h 3"/>
                <a:gd name="T6" fmla="*/ 1 w 1"/>
                <a:gd name="T7" fmla="*/ 0 h 3"/>
                <a:gd name="T8" fmla="*/ 1 w 1"/>
                <a:gd name="T9" fmla="*/ 0 h 3"/>
                <a:gd name="T10" fmla="*/ 1 w 1"/>
                <a:gd name="T11" fmla="*/ 0 h 3"/>
                <a:gd name="T12" fmla="*/ 0 60000 65536"/>
                <a:gd name="T13" fmla="*/ 0 60000 65536"/>
                <a:gd name="T14" fmla="*/ 0 60000 65536"/>
                <a:gd name="T15" fmla="*/ 0 60000 65536"/>
                <a:gd name="T16" fmla="*/ 0 60000 65536"/>
                <a:gd name="T17" fmla="*/ 0 60000 65536"/>
                <a:gd name="T18" fmla="*/ 0 w 1"/>
                <a:gd name="T19" fmla="*/ 0 h 3"/>
                <a:gd name="T20" fmla="*/ 1 w 1"/>
                <a:gd name="T21" fmla="*/ 3 h 3"/>
              </a:gdLst>
              <a:ahLst/>
              <a:cxnLst>
                <a:cxn ang="T12">
                  <a:pos x="T0" y="T1"/>
                </a:cxn>
                <a:cxn ang="T13">
                  <a:pos x="T2" y="T3"/>
                </a:cxn>
                <a:cxn ang="T14">
                  <a:pos x="T4" y="T5"/>
                </a:cxn>
                <a:cxn ang="T15">
                  <a:pos x="T6" y="T7"/>
                </a:cxn>
                <a:cxn ang="T16">
                  <a:pos x="T8" y="T9"/>
                </a:cxn>
                <a:cxn ang="T17">
                  <a:pos x="T10" y="T11"/>
                </a:cxn>
              </a:cxnLst>
              <a:rect l="T18" t="T19" r="T20" b="T21"/>
              <a:pathLst>
                <a:path w="1" h="3">
                  <a:moveTo>
                    <a:pt x="1" y="0"/>
                  </a:moveTo>
                  <a:lnTo>
                    <a:pt x="0" y="0"/>
                  </a:lnTo>
                  <a:lnTo>
                    <a:pt x="0" y="2"/>
                  </a:lnTo>
                  <a:lnTo>
                    <a:pt x="1" y="3"/>
                  </a:lnTo>
                  <a:lnTo>
                    <a:pt x="1" y="2"/>
                  </a:lnTo>
                  <a:lnTo>
                    <a:pt x="1" y="0"/>
                  </a:lnTo>
                  <a:close/>
                </a:path>
              </a:pathLst>
            </a:custGeom>
            <a:noFill/>
            <a:ln w="158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Arial Nova"/>
                <a:ea typeface="+mn-ea"/>
                <a:cs typeface="+mn-cs"/>
              </a:endParaRPr>
            </a:p>
          </p:txBody>
        </p:sp>
        <p:sp>
          <p:nvSpPr>
            <p:cNvPr id="42" name="Freeform 26">
              <a:extLst>
                <a:ext uri="{FF2B5EF4-FFF2-40B4-BE49-F238E27FC236}">
                  <a16:creationId xmlns:a16="http://schemas.microsoft.com/office/drawing/2014/main" id="{4F64166D-DD78-6432-501D-952B43A26260}"/>
                </a:ext>
              </a:extLst>
            </p:cNvPr>
            <p:cNvSpPr>
              <a:spLocks/>
            </p:cNvSpPr>
            <p:nvPr/>
          </p:nvSpPr>
          <p:spPr bwMode="auto">
            <a:xfrm>
              <a:off x="4380" y="3791"/>
              <a:ext cx="2" cy="2"/>
            </a:xfrm>
            <a:custGeom>
              <a:avLst/>
              <a:gdLst>
                <a:gd name="T0" fmla="*/ 0 w 5"/>
                <a:gd name="T1" fmla="*/ 1 h 3"/>
                <a:gd name="T2" fmla="*/ 0 w 5"/>
                <a:gd name="T3" fmla="*/ 1 h 3"/>
                <a:gd name="T4" fmla="*/ 0 w 5"/>
                <a:gd name="T5" fmla="*/ 1 h 3"/>
                <a:gd name="T6" fmla="*/ 0 w 5"/>
                <a:gd name="T7" fmla="*/ 1 h 3"/>
                <a:gd name="T8" fmla="*/ 0 w 5"/>
                <a:gd name="T9" fmla="*/ 1 h 3"/>
                <a:gd name="T10" fmla="*/ 0 w 5"/>
                <a:gd name="T11" fmla="*/ 1 h 3"/>
                <a:gd name="T12" fmla="*/ 0 w 5"/>
                <a:gd name="T13" fmla="*/ 1 h 3"/>
                <a:gd name="T14" fmla="*/ 0 w 5"/>
                <a:gd name="T15" fmla="*/ 1 h 3"/>
                <a:gd name="T16" fmla="*/ 0 w 5"/>
                <a:gd name="T17" fmla="*/ 1 h 3"/>
                <a:gd name="T18" fmla="*/ 0 w 5"/>
                <a:gd name="T19" fmla="*/ 0 h 3"/>
                <a:gd name="T20" fmla="*/ 0 w 5"/>
                <a:gd name="T21" fmla="*/ 1 h 3"/>
                <a:gd name="T22" fmla="*/ 0 w 5"/>
                <a:gd name="T23" fmla="*/ 1 h 3"/>
                <a:gd name="T24" fmla="*/ 0 w 5"/>
                <a:gd name="T25" fmla="*/ 1 h 3"/>
                <a:gd name="T26" fmla="*/ 0 w 5"/>
                <a:gd name="T27" fmla="*/ 1 h 3"/>
                <a:gd name="T28" fmla="*/ 0 w 5"/>
                <a:gd name="T29" fmla="*/ 1 h 3"/>
                <a:gd name="T30" fmla="*/ 0 w 5"/>
                <a:gd name="T31" fmla="*/ 1 h 3"/>
                <a:gd name="T32" fmla="*/ 0 w 5"/>
                <a:gd name="T33" fmla="*/ 1 h 3"/>
                <a:gd name="T34" fmla="*/ 0 w 5"/>
                <a:gd name="T35" fmla="*/ 1 h 3"/>
                <a:gd name="T36" fmla="*/ 0 w 5"/>
                <a:gd name="T37" fmla="*/ 1 h 3"/>
                <a:gd name="T38" fmla="*/ 0 w 5"/>
                <a:gd name="T39" fmla="*/ 1 h 3"/>
                <a:gd name="T40" fmla="*/ 0 w 5"/>
                <a:gd name="T41" fmla="*/ 1 h 3"/>
                <a:gd name="T42" fmla="*/ 0 w 5"/>
                <a:gd name="T43" fmla="*/ 1 h 3"/>
                <a:gd name="T44" fmla="*/ 0 w 5"/>
                <a:gd name="T45" fmla="*/ 1 h 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5"/>
                <a:gd name="T70" fmla="*/ 0 h 3"/>
                <a:gd name="T71" fmla="*/ 5 w 5"/>
                <a:gd name="T72" fmla="*/ 3 h 3"/>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5" h="3">
                  <a:moveTo>
                    <a:pt x="3" y="3"/>
                  </a:moveTo>
                  <a:lnTo>
                    <a:pt x="4" y="3"/>
                  </a:lnTo>
                  <a:lnTo>
                    <a:pt x="4" y="2"/>
                  </a:lnTo>
                  <a:lnTo>
                    <a:pt x="4" y="1"/>
                  </a:lnTo>
                  <a:lnTo>
                    <a:pt x="3" y="1"/>
                  </a:lnTo>
                  <a:lnTo>
                    <a:pt x="3" y="2"/>
                  </a:lnTo>
                  <a:lnTo>
                    <a:pt x="1" y="3"/>
                  </a:lnTo>
                  <a:lnTo>
                    <a:pt x="0" y="2"/>
                  </a:lnTo>
                  <a:lnTo>
                    <a:pt x="0" y="1"/>
                  </a:lnTo>
                  <a:lnTo>
                    <a:pt x="1" y="0"/>
                  </a:lnTo>
                  <a:lnTo>
                    <a:pt x="3" y="1"/>
                  </a:lnTo>
                  <a:lnTo>
                    <a:pt x="4" y="1"/>
                  </a:lnTo>
                  <a:lnTo>
                    <a:pt x="5" y="2"/>
                  </a:lnTo>
                  <a:lnTo>
                    <a:pt x="4" y="3"/>
                  </a:lnTo>
                  <a:lnTo>
                    <a:pt x="3" y="3"/>
                  </a:lnTo>
                  <a:lnTo>
                    <a:pt x="1" y="1"/>
                  </a:lnTo>
                  <a:lnTo>
                    <a:pt x="0" y="1"/>
                  </a:lnTo>
                  <a:lnTo>
                    <a:pt x="0" y="2"/>
                  </a:lnTo>
                  <a:lnTo>
                    <a:pt x="1" y="2"/>
                  </a:lnTo>
                  <a:lnTo>
                    <a:pt x="3" y="2"/>
                  </a:lnTo>
                  <a:lnTo>
                    <a:pt x="3" y="1"/>
                  </a:lnTo>
                  <a:lnTo>
                    <a:pt x="1" y="1"/>
                  </a:lnTo>
                  <a:lnTo>
                    <a:pt x="3" y="3"/>
                  </a:lnTo>
                  <a:close/>
                </a:path>
              </a:pathLst>
            </a:cu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Arial Nova"/>
                <a:ea typeface="+mn-ea"/>
                <a:cs typeface="+mn-cs"/>
              </a:endParaRPr>
            </a:p>
          </p:txBody>
        </p:sp>
        <p:sp>
          <p:nvSpPr>
            <p:cNvPr id="43" name="Freeform 27">
              <a:extLst>
                <a:ext uri="{FF2B5EF4-FFF2-40B4-BE49-F238E27FC236}">
                  <a16:creationId xmlns:a16="http://schemas.microsoft.com/office/drawing/2014/main" id="{DF9C58F2-907E-3F34-A11D-E2EE08ECACDB}"/>
                </a:ext>
              </a:extLst>
            </p:cNvPr>
            <p:cNvSpPr>
              <a:spLocks/>
            </p:cNvSpPr>
            <p:nvPr/>
          </p:nvSpPr>
          <p:spPr bwMode="auto">
            <a:xfrm>
              <a:off x="4380" y="3791"/>
              <a:ext cx="2" cy="2"/>
            </a:xfrm>
            <a:custGeom>
              <a:avLst/>
              <a:gdLst>
                <a:gd name="T0" fmla="*/ 0 w 5"/>
                <a:gd name="T1" fmla="*/ 1 h 3"/>
                <a:gd name="T2" fmla="*/ 0 w 5"/>
                <a:gd name="T3" fmla="*/ 1 h 3"/>
                <a:gd name="T4" fmla="*/ 0 w 5"/>
                <a:gd name="T5" fmla="*/ 1 h 3"/>
                <a:gd name="T6" fmla="*/ 0 w 5"/>
                <a:gd name="T7" fmla="*/ 1 h 3"/>
                <a:gd name="T8" fmla="*/ 0 w 5"/>
                <a:gd name="T9" fmla="*/ 1 h 3"/>
                <a:gd name="T10" fmla="*/ 0 w 5"/>
                <a:gd name="T11" fmla="*/ 1 h 3"/>
                <a:gd name="T12" fmla="*/ 0 w 5"/>
                <a:gd name="T13" fmla="*/ 1 h 3"/>
                <a:gd name="T14" fmla="*/ 0 w 5"/>
                <a:gd name="T15" fmla="*/ 1 h 3"/>
                <a:gd name="T16" fmla="*/ 0 w 5"/>
                <a:gd name="T17" fmla="*/ 1 h 3"/>
                <a:gd name="T18" fmla="*/ 0 w 5"/>
                <a:gd name="T19" fmla="*/ 0 h 3"/>
                <a:gd name="T20" fmla="*/ 0 w 5"/>
                <a:gd name="T21" fmla="*/ 1 h 3"/>
                <a:gd name="T22" fmla="*/ 0 w 5"/>
                <a:gd name="T23" fmla="*/ 1 h 3"/>
                <a:gd name="T24" fmla="*/ 0 w 5"/>
                <a:gd name="T25" fmla="*/ 1 h 3"/>
                <a:gd name="T26" fmla="*/ 0 w 5"/>
                <a:gd name="T27" fmla="*/ 1 h 3"/>
                <a:gd name="T28" fmla="*/ 0 w 5"/>
                <a:gd name="T29" fmla="*/ 1 h 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5"/>
                <a:gd name="T46" fmla="*/ 0 h 3"/>
                <a:gd name="T47" fmla="*/ 5 w 5"/>
                <a:gd name="T48" fmla="*/ 3 h 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5" h="3">
                  <a:moveTo>
                    <a:pt x="3" y="3"/>
                  </a:moveTo>
                  <a:lnTo>
                    <a:pt x="4" y="3"/>
                  </a:lnTo>
                  <a:lnTo>
                    <a:pt x="4" y="2"/>
                  </a:lnTo>
                  <a:lnTo>
                    <a:pt x="4" y="1"/>
                  </a:lnTo>
                  <a:lnTo>
                    <a:pt x="3" y="1"/>
                  </a:lnTo>
                  <a:lnTo>
                    <a:pt x="3" y="2"/>
                  </a:lnTo>
                  <a:lnTo>
                    <a:pt x="1" y="3"/>
                  </a:lnTo>
                  <a:lnTo>
                    <a:pt x="0" y="2"/>
                  </a:lnTo>
                  <a:lnTo>
                    <a:pt x="0" y="1"/>
                  </a:lnTo>
                  <a:lnTo>
                    <a:pt x="1" y="0"/>
                  </a:lnTo>
                  <a:lnTo>
                    <a:pt x="3" y="1"/>
                  </a:lnTo>
                  <a:lnTo>
                    <a:pt x="4" y="1"/>
                  </a:lnTo>
                  <a:lnTo>
                    <a:pt x="5" y="2"/>
                  </a:lnTo>
                  <a:lnTo>
                    <a:pt x="4" y="3"/>
                  </a:lnTo>
                  <a:lnTo>
                    <a:pt x="3" y="3"/>
                  </a:lnTo>
                  <a:close/>
                </a:path>
              </a:pathLst>
            </a:custGeom>
            <a:noFill/>
            <a:ln w="158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Arial Nova"/>
                <a:ea typeface="+mn-ea"/>
                <a:cs typeface="+mn-cs"/>
              </a:endParaRPr>
            </a:p>
          </p:txBody>
        </p:sp>
        <p:sp>
          <p:nvSpPr>
            <p:cNvPr id="44" name="Freeform 28">
              <a:extLst>
                <a:ext uri="{FF2B5EF4-FFF2-40B4-BE49-F238E27FC236}">
                  <a16:creationId xmlns:a16="http://schemas.microsoft.com/office/drawing/2014/main" id="{93A86A5A-B75E-6E24-0A76-C7D580AAF7FF}"/>
                </a:ext>
              </a:extLst>
            </p:cNvPr>
            <p:cNvSpPr>
              <a:spLocks/>
            </p:cNvSpPr>
            <p:nvPr/>
          </p:nvSpPr>
          <p:spPr bwMode="auto">
            <a:xfrm>
              <a:off x="4380" y="3792"/>
              <a:ext cx="1" cy="1"/>
            </a:xfrm>
            <a:custGeom>
              <a:avLst/>
              <a:gdLst>
                <a:gd name="T0" fmla="*/ 0 w 3"/>
                <a:gd name="T1" fmla="*/ 0 h 1"/>
                <a:gd name="T2" fmla="*/ 0 w 3"/>
                <a:gd name="T3" fmla="*/ 0 h 1"/>
                <a:gd name="T4" fmla="*/ 0 w 3"/>
                <a:gd name="T5" fmla="*/ 1 h 1"/>
                <a:gd name="T6" fmla="*/ 0 w 3"/>
                <a:gd name="T7" fmla="*/ 1 h 1"/>
                <a:gd name="T8" fmla="*/ 0 w 3"/>
                <a:gd name="T9" fmla="*/ 1 h 1"/>
                <a:gd name="T10" fmla="*/ 0 w 3"/>
                <a:gd name="T11" fmla="*/ 0 h 1"/>
                <a:gd name="T12" fmla="*/ 0 w 3"/>
                <a:gd name="T13" fmla="*/ 0 h 1"/>
                <a:gd name="T14" fmla="*/ 0 60000 65536"/>
                <a:gd name="T15" fmla="*/ 0 60000 65536"/>
                <a:gd name="T16" fmla="*/ 0 60000 65536"/>
                <a:gd name="T17" fmla="*/ 0 60000 65536"/>
                <a:gd name="T18" fmla="*/ 0 60000 65536"/>
                <a:gd name="T19" fmla="*/ 0 60000 65536"/>
                <a:gd name="T20" fmla="*/ 0 60000 65536"/>
                <a:gd name="T21" fmla="*/ 0 w 3"/>
                <a:gd name="T22" fmla="*/ 0 h 1"/>
                <a:gd name="T23" fmla="*/ 3 w 3"/>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1">
                  <a:moveTo>
                    <a:pt x="1" y="0"/>
                  </a:moveTo>
                  <a:lnTo>
                    <a:pt x="0" y="0"/>
                  </a:lnTo>
                  <a:lnTo>
                    <a:pt x="0" y="1"/>
                  </a:lnTo>
                  <a:lnTo>
                    <a:pt x="1" y="1"/>
                  </a:lnTo>
                  <a:lnTo>
                    <a:pt x="3" y="1"/>
                  </a:lnTo>
                  <a:lnTo>
                    <a:pt x="3" y="0"/>
                  </a:lnTo>
                  <a:lnTo>
                    <a:pt x="1" y="0"/>
                  </a:lnTo>
                  <a:close/>
                </a:path>
              </a:pathLst>
            </a:custGeom>
            <a:noFill/>
            <a:ln w="158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Arial Nova"/>
                <a:ea typeface="+mn-ea"/>
                <a:cs typeface="+mn-cs"/>
              </a:endParaRPr>
            </a:p>
          </p:txBody>
        </p:sp>
        <p:sp>
          <p:nvSpPr>
            <p:cNvPr id="45" name="Freeform 29">
              <a:extLst>
                <a:ext uri="{FF2B5EF4-FFF2-40B4-BE49-F238E27FC236}">
                  <a16:creationId xmlns:a16="http://schemas.microsoft.com/office/drawing/2014/main" id="{C91D8302-8652-F8B3-0471-FC77F47B7AEE}"/>
                </a:ext>
              </a:extLst>
            </p:cNvPr>
            <p:cNvSpPr>
              <a:spLocks/>
            </p:cNvSpPr>
            <p:nvPr/>
          </p:nvSpPr>
          <p:spPr bwMode="auto">
            <a:xfrm>
              <a:off x="4393" y="3767"/>
              <a:ext cx="2" cy="2"/>
            </a:xfrm>
            <a:custGeom>
              <a:avLst/>
              <a:gdLst>
                <a:gd name="T0" fmla="*/ 1 w 3"/>
                <a:gd name="T1" fmla="*/ 1 h 3"/>
                <a:gd name="T2" fmla="*/ 1 w 3"/>
                <a:gd name="T3" fmla="*/ 1 h 3"/>
                <a:gd name="T4" fmla="*/ 0 w 3"/>
                <a:gd name="T5" fmla="*/ 1 h 3"/>
                <a:gd name="T6" fmla="*/ 0 w 3"/>
                <a:gd name="T7" fmla="*/ 1 h 3"/>
                <a:gd name="T8" fmla="*/ 1 w 3"/>
                <a:gd name="T9" fmla="*/ 0 h 3"/>
                <a:gd name="T10" fmla="*/ 1 w 3"/>
                <a:gd name="T11" fmla="*/ 1 h 3"/>
                <a:gd name="T12" fmla="*/ 1 w 3"/>
                <a:gd name="T13" fmla="*/ 1 h 3"/>
                <a:gd name="T14" fmla="*/ 1 w 3"/>
                <a:gd name="T15" fmla="*/ 1 h 3"/>
                <a:gd name="T16" fmla="*/ 1 w 3"/>
                <a:gd name="T17" fmla="*/ 1 h 3"/>
                <a:gd name="T18" fmla="*/ 1 w 3"/>
                <a:gd name="T19" fmla="*/ 1 h 3"/>
                <a:gd name="T20" fmla="*/ 1 w 3"/>
                <a:gd name="T21" fmla="*/ 1 h 3"/>
                <a:gd name="T22" fmla="*/ 1 w 3"/>
                <a:gd name="T23" fmla="*/ 1 h 3"/>
                <a:gd name="T24" fmla="*/ 1 w 3"/>
                <a:gd name="T25" fmla="*/ 1 h 3"/>
                <a:gd name="T26" fmla="*/ 1 w 3"/>
                <a:gd name="T27" fmla="*/ 1 h 3"/>
                <a:gd name="T28" fmla="*/ 1 w 3"/>
                <a:gd name="T29" fmla="*/ 1 h 3"/>
                <a:gd name="T30" fmla="*/ 1 w 3"/>
                <a:gd name="T31" fmla="*/ 1 h 3"/>
                <a:gd name="T32" fmla="*/ 1 w 3"/>
                <a:gd name="T33" fmla="*/ 1 h 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
                <a:gd name="T52" fmla="*/ 0 h 3"/>
                <a:gd name="T53" fmla="*/ 3 w 3"/>
                <a:gd name="T54" fmla="*/ 3 h 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 h="3">
                  <a:moveTo>
                    <a:pt x="1" y="3"/>
                  </a:moveTo>
                  <a:lnTo>
                    <a:pt x="1" y="2"/>
                  </a:lnTo>
                  <a:lnTo>
                    <a:pt x="0" y="2"/>
                  </a:lnTo>
                  <a:lnTo>
                    <a:pt x="0" y="1"/>
                  </a:lnTo>
                  <a:lnTo>
                    <a:pt x="1" y="0"/>
                  </a:lnTo>
                  <a:lnTo>
                    <a:pt x="2" y="1"/>
                  </a:lnTo>
                  <a:lnTo>
                    <a:pt x="3" y="1"/>
                  </a:lnTo>
                  <a:lnTo>
                    <a:pt x="3" y="2"/>
                  </a:lnTo>
                  <a:lnTo>
                    <a:pt x="2" y="3"/>
                  </a:lnTo>
                  <a:lnTo>
                    <a:pt x="1" y="3"/>
                  </a:lnTo>
                  <a:lnTo>
                    <a:pt x="1" y="2"/>
                  </a:lnTo>
                  <a:lnTo>
                    <a:pt x="2" y="3"/>
                  </a:lnTo>
                  <a:lnTo>
                    <a:pt x="3" y="2"/>
                  </a:lnTo>
                  <a:lnTo>
                    <a:pt x="2" y="1"/>
                  </a:lnTo>
                  <a:lnTo>
                    <a:pt x="1" y="1"/>
                  </a:lnTo>
                  <a:lnTo>
                    <a:pt x="1" y="2"/>
                  </a:lnTo>
                  <a:lnTo>
                    <a:pt x="1" y="3"/>
                  </a:lnTo>
                  <a:close/>
                </a:path>
              </a:pathLst>
            </a:cu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Arial Nova"/>
                <a:ea typeface="+mn-ea"/>
                <a:cs typeface="+mn-cs"/>
              </a:endParaRPr>
            </a:p>
          </p:txBody>
        </p:sp>
        <p:sp>
          <p:nvSpPr>
            <p:cNvPr id="47" name="Freeform 30">
              <a:extLst>
                <a:ext uri="{FF2B5EF4-FFF2-40B4-BE49-F238E27FC236}">
                  <a16:creationId xmlns:a16="http://schemas.microsoft.com/office/drawing/2014/main" id="{C010191D-111F-3A8E-8B1E-90EDE304CAD6}"/>
                </a:ext>
              </a:extLst>
            </p:cNvPr>
            <p:cNvSpPr>
              <a:spLocks/>
            </p:cNvSpPr>
            <p:nvPr/>
          </p:nvSpPr>
          <p:spPr bwMode="auto">
            <a:xfrm>
              <a:off x="4393" y="3767"/>
              <a:ext cx="2" cy="2"/>
            </a:xfrm>
            <a:custGeom>
              <a:avLst/>
              <a:gdLst>
                <a:gd name="T0" fmla="*/ 1 w 3"/>
                <a:gd name="T1" fmla="*/ 1 h 3"/>
                <a:gd name="T2" fmla="*/ 1 w 3"/>
                <a:gd name="T3" fmla="*/ 1 h 3"/>
                <a:gd name="T4" fmla="*/ 0 w 3"/>
                <a:gd name="T5" fmla="*/ 1 h 3"/>
                <a:gd name="T6" fmla="*/ 0 w 3"/>
                <a:gd name="T7" fmla="*/ 1 h 3"/>
                <a:gd name="T8" fmla="*/ 1 w 3"/>
                <a:gd name="T9" fmla="*/ 0 h 3"/>
                <a:gd name="T10" fmla="*/ 1 w 3"/>
                <a:gd name="T11" fmla="*/ 1 h 3"/>
                <a:gd name="T12" fmla="*/ 1 w 3"/>
                <a:gd name="T13" fmla="*/ 1 h 3"/>
                <a:gd name="T14" fmla="*/ 1 w 3"/>
                <a:gd name="T15" fmla="*/ 1 h 3"/>
                <a:gd name="T16" fmla="*/ 1 w 3"/>
                <a:gd name="T17" fmla="*/ 1 h 3"/>
                <a:gd name="T18" fmla="*/ 1 w 3"/>
                <a:gd name="T19" fmla="*/ 1 h 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
                <a:gd name="T31" fmla="*/ 0 h 3"/>
                <a:gd name="T32" fmla="*/ 3 w 3"/>
                <a:gd name="T33" fmla="*/ 3 h 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 h="3">
                  <a:moveTo>
                    <a:pt x="1" y="3"/>
                  </a:moveTo>
                  <a:lnTo>
                    <a:pt x="1" y="2"/>
                  </a:lnTo>
                  <a:lnTo>
                    <a:pt x="0" y="2"/>
                  </a:lnTo>
                  <a:lnTo>
                    <a:pt x="0" y="1"/>
                  </a:lnTo>
                  <a:lnTo>
                    <a:pt x="1" y="0"/>
                  </a:lnTo>
                  <a:lnTo>
                    <a:pt x="2" y="1"/>
                  </a:lnTo>
                  <a:lnTo>
                    <a:pt x="3" y="1"/>
                  </a:lnTo>
                  <a:lnTo>
                    <a:pt x="3" y="2"/>
                  </a:lnTo>
                  <a:lnTo>
                    <a:pt x="2" y="3"/>
                  </a:lnTo>
                  <a:lnTo>
                    <a:pt x="1" y="3"/>
                  </a:lnTo>
                  <a:close/>
                </a:path>
              </a:pathLst>
            </a:custGeom>
            <a:noFill/>
            <a:ln w="158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Arial Nova"/>
                <a:ea typeface="+mn-ea"/>
                <a:cs typeface="+mn-cs"/>
              </a:endParaRPr>
            </a:p>
          </p:txBody>
        </p:sp>
        <p:sp>
          <p:nvSpPr>
            <p:cNvPr id="48" name="Freeform 31">
              <a:extLst>
                <a:ext uri="{FF2B5EF4-FFF2-40B4-BE49-F238E27FC236}">
                  <a16:creationId xmlns:a16="http://schemas.microsoft.com/office/drawing/2014/main" id="{D0ACBC71-8F94-81C6-CE02-3B086A627E0F}"/>
                </a:ext>
              </a:extLst>
            </p:cNvPr>
            <p:cNvSpPr>
              <a:spLocks/>
            </p:cNvSpPr>
            <p:nvPr/>
          </p:nvSpPr>
          <p:spPr bwMode="auto">
            <a:xfrm>
              <a:off x="4393" y="3768"/>
              <a:ext cx="2" cy="1"/>
            </a:xfrm>
            <a:custGeom>
              <a:avLst/>
              <a:gdLst>
                <a:gd name="T0" fmla="*/ 0 w 2"/>
                <a:gd name="T1" fmla="*/ 1 h 2"/>
                <a:gd name="T2" fmla="*/ 1 w 2"/>
                <a:gd name="T3" fmla="*/ 1 h 2"/>
                <a:gd name="T4" fmla="*/ 2 w 2"/>
                <a:gd name="T5" fmla="*/ 1 h 2"/>
                <a:gd name="T6" fmla="*/ 1 w 2"/>
                <a:gd name="T7" fmla="*/ 0 h 2"/>
                <a:gd name="T8" fmla="*/ 0 w 2"/>
                <a:gd name="T9" fmla="*/ 0 h 2"/>
                <a:gd name="T10" fmla="*/ 0 w 2"/>
                <a:gd name="T11" fmla="*/ 1 h 2"/>
                <a:gd name="T12" fmla="*/ 0 60000 65536"/>
                <a:gd name="T13" fmla="*/ 0 60000 65536"/>
                <a:gd name="T14" fmla="*/ 0 60000 65536"/>
                <a:gd name="T15" fmla="*/ 0 60000 65536"/>
                <a:gd name="T16" fmla="*/ 0 60000 65536"/>
                <a:gd name="T17" fmla="*/ 0 60000 65536"/>
                <a:gd name="T18" fmla="*/ 0 w 2"/>
                <a:gd name="T19" fmla="*/ 0 h 2"/>
                <a:gd name="T20" fmla="*/ 2 w 2"/>
                <a:gd name="T21" fmla="*/ 2 h 2"/>
              </a:gdLst>
              <a:ahLst/>
              <a:cxnLst>
                <a:cxn ang="T12">
                  <a:pos x="T0" y="T1"/>
                </a:cxn>
                <a:cxn ang="T13">
                  <a:pos x="T2" y="T3"/>
                </a:cxn>
                <a:cxn ang="T14">
                  <a:pos x="T4" y="T5"/>
                </a:cxn>
                <a:cxn ang="T15">
                  <a:pos x="T6" y="T7"/>
                </a:cxn>
                <a:cxn ang="T16">
                  <a:pos x="T8" y="T9"/>
                </a:cxn>
                <a:cxn ang="T17">
                  <a:pos x="T10" y="T11"/>
                </a:cxn>
              </a:cxnLst>
              <a:rect l="T18" t="T19" r="T20" b="T21"/>
              <a:pathLst>
                <a:path w="2" h="2">
                  <a:moveTo>
                    <a:pt x="0" y="1"/>
                  </a:moveTo>
                  <a:lnTo>
                    <a:pt x="1" y="2"/>
                  </a:lnTo>
                  <a:lnTo>
                    <a:pt x="2" y="1"/>
                  </a:lnTo>
                  <a:lnTo>
                    <a:pt x="1" y="0"/>
                  </a:lnTo>
                  <a:lnTo>
                    <a:pt x="0" y="0"/>
                  </a:lnTo>
                  <a:lnTo>
                    <a:pt x="0" y="1"/>
                  </a:lnTo>
                  <a:close/>
                </a:path>
              </a:pathLst>
            </a:custGeom>
            <a:noFill/>
            <a:ln w="158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Arial Nova"/>
                <a:ea typeface="+mn-ea"/>
                <a:cs typeface="+mn-cs"/>
              </a:endParaRPr>
            </a:p>
          </p:txBody>
        </p:sp>
        <p:sp>
          <p:nvSpPr>
            <p:cNvPr id="49" name="Freeform 32">
              <a:extLst>
                <a:ext uri="{FF2B5EF4-FFF2-40B4-BE49-F238E27FC236}">
                  <a16:creationId xmlns:a16="http://schemas.microsoft.com/office/drawing/2014/main" id="{2763A7AB-7EF6-753F-4D0C-21C8BB76E1FE}"/>
                </a:ext>
              </a:extLst>
            </p:cNvPr>
            <p:cNvSpPr>
              <a:spLocks/>
            </p:cNvSpPr>
            <p:nvPr/>
          </p:nvSpPr>
          <p:spPr bwMode="auto">
            <a:xfrm>
              <a:off x="4394" y="3765"/>
              <a:ext cx="2" cy="2"/>
            </a:xfrm>
            <a:custGeom>
              <a:avLst/>
              <a:gdLst>
                <a:gd name="T0" fmla="*/ 1 w 4"/>
                <a:gd name="T1" fmla="*/ 1 h 3"/>
                <a:gd name="T2" fmla="*/ 1 w 4"/>
                <a:gd name="T3" fmla="*/ 1 h 3"/>
                <a:gd name="T4" fmla="*/ 0 w 4"/>
                <a:gd name="T5" fmla="*/ 1 h 3"/>
                <a:gd name="T6" fmla="*/ 1 w 4"/>
                <a:gd name="T7" fmla="*/ 1 h 3"/>
                <a:gd name="T8" fmla="*/ 1 w 4"/>
                <a:gd name="T9" fmla="*/ 0 h 3"/>
                <a:gd name="T10" fmla="*/ 1 w 4"/>
                <a:gd name="T11" fmla="*/ 0 h 3"/>
                <a:gd name="T12" fmla="*/ 1 w 4"/>
                <a:gd name="T13" fmla="*/ 1 h 3"/>
                <a:gd name="T14" fmla="*/ 1 w 4"/>
                <a:gd name="T15" fmla="*/ 1 h 3"/>
                <a:gd name="T16" fmla="*/ 1 w 4"/>
                <a:gd name="T17" fmla="*/ 1 h 3"/>
                <a:gd name="T18" fmla="*/ 1 w 4"/>
                <a:gd name="T19" fmla="*/ 1 h 3"/>
                <a:gd name="T20" fmla="*/ 1 w 4"/>
                <a:gd name="T21" fmla="*/ 1 h 3"/>
                <a:gd name="T22" fmla="*/ 1 w 4"/>
                <a:gd name="T23" fmla="*/ 1 h 3"/>
                <a:gd name="T24" fmla="*/ 1 w 4"/>
                <a:gd name="T25" fmla="*/ 1 h 3"/>
                <a:gd name="T26" fmla="*/ 1 w 4"/>
                <a:gd name="T27" fmla="*/ 1 h 3"/>
                <a:gd name="T28" fmla="*/ 1 w 4"/>
                <a:gd name="T29" fmla="*/ 1 h 3"/>
                <a:gd name="T30" fmla="*/ 1 w 4"/>
                <a:gd name="T31" fmla="*/ 1 h 3"/>
                <a:gd name="T32" fmla="*/ 1 w 4"/>
                <a:gd name="T33" fmla="*/ 1 h 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
                <a:gd name="T52" fmla="*/ 0 h 3"/>
                <a:gd name="T53" fmla="*/ 4 w 4"/>
                <a:gd name="T54" fmla="*/ 3 h 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 h="3">
                  <a:moveTo>
                    <a:pt x="1" y="3"/>
                  </a:moveTo>
                  <a:lnTo>
                    <a:pt x="1" y="2"/>
                  </a:lnTo>
                  <a:lnTo>
                    <a:pt x="0" y="2"/>
                  </a:lnTo>
                  <a:lnTo>
                    <a:pt x="1" y="1"/>
                  </a:lnTo>
                  <a:lnTo>
                    <a:pt x="1" y="0"/>
                  </a:lnTo>
                  <a:lnTo>
                    <a:pt x="2" y="0"/>
                  </a:lnTo>
                  <a:lnTo>
                    <a:pt x="4" y="1"/>
                  </a:lnTo>
                  <a:lnTo>
                    <a:pt x="4" y="2"/>
                  </a:lnTo>
                  <a:lnTo>
                    <a:pt x="2" y="3"/>
                  </a:lnTo>
                  <a:lnTo>
                    <a:pt x="1" y="3"/>
                  </a:lnTo>
                  <a:lnTo>
                    <a:pt x="1" y="2"/>
                  </a:lnTo>
                  <a:lnTo>
                    <a:pt x="2" y="3"/>
                  </a:lnTo>
                  <a:lnTo>
                    <a:pt x="4" y="2"/>
                  </a:lnTo>
                  <a:lnTo>
                    <a:pt x="2" y="1"/>
                  </a:lnTo>
                  <a:lnTo>
                    <a:pt x="1" y="1"/>
                  </a:lnTo>
                  <a:lnTo>
                    <a:pt x="1" y="2"/>
                  </a:lnTo>
                  <a:lnTo>
                    <a:pt x="1" y="3"/>
                  </a:lnTo>
                  <a:close/>
                </a:path>
              </a:pathLst>
            </a:cu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Arial Nova"/>
                <a:ea typeface="+mn-ea"/>
                <a:cs typeface="+mn-cs"/>
              </a:endParaRPr>
            </a:p>
          </p:txBody>
        </p:sp>
        <p:sp>
          <p:nvSpPr>
            <p:cNvPr id="50" name="Freeform 33">
              <a:extLst>
                <a:ext uri="{FF2B5EF4-FFF2-40B4-BE49-F238E27FC236}">
                  <a16:creationId xmlns:a16="http://schemas.microsoft.com/office/drawing/2014/main" id="{72D12912-F514-7043-11DF-57B4A9E49FE2}"/>
                </a:ext>
              </a:extLst>
            </p:cNvPr>
            <p:cNvSpPr>
              <a:spLocks/>
            </p:cNvSpPr>
            <p:nvPr/>
          </p:nvSpPr>
          <p:spPr bwMode="auto">
            <a:xfrm>
              <a:off x="4394" y="3765"/>
              <a:ext cx="2" cy="2"/>
            </a:xfrm>
            <a:custGeom>
              <a:avLst/>
              <a:gdLst>
                <a:gd name="T0" fmla="*/ 1 w 4"/>
                <a:gd name="T1" fmla="*/ 1 h 3"/>
                <a:gd name="T2" fmla="*/ 1 w 4"/>
                <a:gd name="T3" fmla="*/ 1 h 3"/>
                <a:gd name="T4" fmla="*/ 0 w 4"/>
                <a:gd name="T5" fmla="*/ 1 h 3"/>
                <a:gd name="T6" fmla="*/ 1 w 4"/>
                <a:gd name="T7" fmla="*/ 1 h 3"/>
                <a:gd name="T8" fmla="*/ 1 w 4"/>
                <a:gd name="T9" fmla="*/ 0 h 3"/>
                <a:gd name="T10" fmla="*/ 1 w 4"/>
                <a:gd name="T11" fmla="*/ 0 h 3"/>
                <a:gd name="T12" fmla="*/ 1 w 4"/>
                <a:gd name="T13" fmla="*/ 1 h 3"/>
                <a:gd name="T14" fmla="*/ 1 w 4"/>
                <a:gd name="T15" fmla="*/ 1 h 3"/>
                <a:gd name="T16" fmla="*/ 1 w 4"/>
                <a:gd name="T17" fmla="*/ 1 h 3"/>
                <a:gd name="T18" fmla="*/ 1 w 4"/>
                <a:gd name="T19" fmla="*/ 1 h 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
                <a:gd name="T31" fmla="*/ 0 h 3"/>
                <a:gd name="T32" fmla="*/ 4 w 4"/>
                <a:gd name="T33" fmla="*/ 3 h 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 h="3">
                  <a:moveTo>
                    <a:pt x="1" y="3"/>
                  </a:moveTo>
                  <a:lnTo>
                    <a:pt x="1" y="2"/>
                  </a:lnTo>
                  <a:lnTo>
                    <a:pt x="0" y="2"/>
                  </a:lnTo>
                  <a:lnTo>
                    <a:pt x="1" y="1"/>
                  </a:lnTo>
                  <a:lnTo>
                    <a:pt x="1" y="0"/>
                  </a:lnTo>
                  <a:lnTo>
                    <a:pt x="2" y="0"/>
                  </a:lnTo>
                  <a:lnTo>
                    <a:pt x="4" y="1"/>
                  </a:lnTo>
                  <a:lnTo>
                    <a:pt x="4" y="2"/>
                  </a:lnTo>
                  <a:lnTo>
                    <a:pt x="2" y="3"/>
                  </a:lnTo>
                  <a:lnTo>
                    <a:pt x="1" y="3"/>
                  </a:lnTo>
                  <a:close/>
                </a:path>
              </a:pathLst>
            </a:custGeom>
            <a:noFill/>
            <a:ln w="158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Arial Nova"/>
                <a:ea typeface="+mn-ea"/>
                <a:cs typeface="+mn-cs"/>
              </a:endParaRPr>
            </a:p>
          </p:txBody>
        </p:sp>
        <p:sp>
          <p:nvSpPr>
            <p:cNvPr id="52" name="Freeform 34">
              <a:extLst>
                <a:ext uri="{FF2B5EF4-FFF2-40B4-BE49-F238E27FC236}">
                  <a16:creationId xmlns:a16="http://schemas.microsoft.com/office/drawing/2014/main" id="{56E0CF37-DEE8-E628-1209-F7DE631A85B5}"/>
                </a:ext>
              </a:extLst>
            </p:cNvPr>
            <p:cNvSpPr>
              <a:spLocks/>
            </p:cNvSpPr>
            <p:nvPr/>
          </p:nvSpPr>
          <p:spPr bwMode="auto">
            <a:xfrm>
              <a:off x="4395" y="3766"/>
              <a:ext cx="1" cy="1"/>
            </a:xfrm>
            <a:custGeom>
              <a:avLst/>
              <a:gdLst>
                <a:gd name="T0" fmla="*/ 0 w 3"/>
                <a:gd name="T1" fmla="*/ 1 h 2"/>
                <a:gd name="T2" fmla="*/ 0 w 3"/>
                <a:gd name="T3" fmla="*/ 1 h 2"/>
                <a:gd name="T4" fmla="*/ 0 w 3"/>
                <a:gd name="T5" fmla="*/ 1 h 2"/>
                <a:gd name="T6" fmla="*/ 0 w 3"/>
                <a:gd name="T7" fmla="*/ 0 h 2"/>
                <a:gd name="T8" fmla="*/ 0 w 3"/>
                <a:gd name="T9" fmla="*/ 0 h 2"/>
                <a:gd name="T10" fmla="*/ 0 w 3"/>
                <a:gd name="T11" fmla="*/ 1 h 2"/>
                <a:gd name="T12" fmla="*/ 0 60000 65536"/>
                <a:gd name="T13" fmla="*/ 0 60000 65536"/>
                <a:gd name="T14" fmla="*/ 0 60000 65536"/>
                <a:gd name="T15" fmla="*/ 0 60000 65536"/>
                <a:gd name="T16" fmla="*/ 0 60000 65536"/>
                <a:gd name="T17" fmla="*/ 0 60000 65536"/>
                <a:gd name="T18" fmla="*/ 0 w 3"/>
                <a:gd name="T19" fmla="*/ 0 h 2"/>
                <a:gd name="T20" fmla="*/ 3 w 3"/>
                <a:gd name="T21" fmla="*/ 2 h 2"/>
              </a:gdLst>
              <a:ahLst/>
              <a:cxnLst>
                <a:cxn ang="T12">
                  <a:pos x="T0" y="T1"/>
                </a:cxn>
                <a:cxn ang="T13">
                  <a:pos x="T2" y="T3"/>
                </a:cxn>
                <a:cxn ang="T14">
                  <a:pos x="T4" y="T5"/>
                </a:cxn>
                <a:cxn ang="T15">
                  <a:pos x="T6" y="T7"/>
                </a:cxn>
                <a:cxn ang="T16">
                  <a:pos x="T8" y="T9"/>
                </a:cxn>
                <a:cxn ang="T17">
                  <a:pos x="T10" y="T11"/>
                </a:cxn>
              </a:cxnLst>
              <a:rect l="T18" t="T19" r="T20" b="T21"/>
              <a:pathLst>
                <a:path w="3" h="2">
                  <a:moveTo>
                    <a:pt x="0" y="1"/>
                  </a:moveTo>
                  <a:lnTo>
                    <a:pt x="1" y="2"/>
                  </a:lnTo>
                  <a:lnTo>
                    <a:pt x="3" y="1"/>
                  </a:lnTo>
                  <a:lnTo>
                    <a:pt x="1" y="0"/>
                  </a:lnTo>
                  <a:lnTo>
                    <a:pt x="0" y="0"/>
                  </a:lnTo>
                  <a:lnTo>
                    <a:pt x="0" y="1"/>
                  </a:lnTo>
                  <a:close/>
                </a:path>
              </a:pathLst>
            </a:custGeom>
            <a:noFill/>
            <a:ln w="158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Arial Nova"/>
                <a:ea typeface="+mn-ea"/>
                <a:cs typeface="+mn-cs"/>
              </a:endParaRPr>
            </a:p>
          </p:txBody>
        </p:sp>
        <p:sp>
          <p:nvSpPr>
            <p:cNvPr id="53" name="Freeform 35">
              <a:extLst>
                <a:ext uri="{FF2B5EF4-FFF2-40B4-BE49-F238E27FC236}">
                  <a16:creationId xmlns:a16="http://schemas.microsoft.com/office/drawing/2014/main" id="{8196D291-D97D-8762-156D-2CCDCD88B037}"/>
                </a:ext>
              </a:extLst>
            </p:cNvPr>
            <p:cNvSpPr>
              <a:spLocks/>
            </p:cNvSpPr>
            <p:nvPr/>
          </p:nvSpPr>
          <p:spPr bwMode="auto">
            <a:xfrm>
              <a:off x="4372" y="3808"/>
              <a:ext cx="2" cy="1"/>
            </a:xfrm>
            <a:custGeom>
              <a:avLst/>
              <a:gdLst>
                <a:gd name="T0" fmla="*/ 1 w 3"/>
                <a:gd name="T1" fmla="*/ 0 h 4"/>
                <a:gd name="T2" fmla="*/ 0 w 3"/>
                <a:gd name="T3" fmla="*/ 0 h 4"/>
                <a:gd name="T4" fmla="*/ 0 w 3"/>
                <a:gd name="T5" fmla="*/ 0 h 4"/>
                <a:gd name="T6" fmla="*/ 1 w 3"/>
                <a:gd name="T7" fmla="*/ 0 h 4"/>
                <a:gd name="T8" fmla="*/ 1 w 3"/>
                <a:gd name="T9" fmla="*/ 0 h 4"/>
                <a:gd name="T10" fmla="*/ 1 w 3"/>
                <a:gd name="T11" fmla="*/ 0 h 4"/>
                <a:gd name="T12" fmla="*/ 1 w 3"/>
                <a:gd name="T13" fmla="*/ 0 h 4"/>
                <a:gd name="T14" fmla="*/ 1 w 3"/>
                <a:gd name="T15" fmla="*/ 0 h 4"/>
                <a:gd name="T16" fmla="*/ 1 w 3"/>
                <a:gd name="T17" fmla="*/ 0 h 4"/>
                <a:gd name="T18" fmla="*/ 1 w 3"/>
                <a:gd name="T19" fmla="*/ 0 h 4"/>
                <a:gd name="T20" fmla="*/ 1 w 3"/>
                <a:gd name="T21" fmla="*/ 0 h 4"/>
                <a:gd name="T22" fmla="*/ 1 w 3"/>
                <a:gd name="T23" fmla="*/ 0 h 4"/>
                <a:gd name="T24" fmla="*/ 1 w 3"/>
                <a:gd name="T25" fmla="*/ 0 h 4"/>
                <a:gd name="T26" fmla="*/ 1 w 3"/>
                <a:gd name="T27" fmla="*/ 0 h 4"/>
                <a:gd name="T28" fmla="*/ 1 w 3"/>
                <a:gd name="T29" fmla="*/ 0 h 4"/>
                <a:gd name="T30" fmla="*/ 0 w 3"/>
                <a:gd name="T31" fmla="*/ 0 h 4"/>
                <a:gd name="T32" fmla="*/ 1 w 3"/>
                <a:gd name="T33" fmla="*/ 0 h 4"/>
                <a:gd name="T34" fmla="*/ 1 w 3"/>
                <a:gd name="T35" fmla="*/ 0 h 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
                <a:gd name="T55" fmla="*/ 0 h 4"/>
                <a:gd name="T56" fmla="*/ 3 w 3"/>
                <a:gd name="T57" fmla="*/ 4 h 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 h="4">
                  <a:moveTo>
                    <a:pt x="1" y="4"/>
                  </a:moveTo>
                  <a:lnTo>
                    <a:pt x="0" y="3"/>
                  </a:lnTo>
                  <a:lnTo>
                    <a:pt x="0" y="1"/>
                  </a:lnTo>
                  <a:lnTo>
                    <a:pt x="1" y="0"/>
                  </a:lnTo>
                  <a:lnTo>
                    <a:pt x="2" y="0"/>
                  </a:lnTo>
                  <a:lnTo>
                    <a:pt x="2" y="1"/>
                  </a:lnTo>
                  <a:lnTo>
                    <a:pt x="3" y="1"/>
                  </a:lnTo>
                  <a:lnTo>
                    <a:pt x="2" y="3"/>
                  </a:lnTo>
                  <a:lnTo>
                    <a:pt x="2" y="4"/>
                  </a:lnTo>
                  <a:lnTo>
                    <a:pt x="1" y="4"/>
                  </a:lnTo>
                  <a:lnTo>
                    <a:pt x="1" y="3"/>
                  </a:lnTo>
                  <a:lnTo>
                    <a:pt x="2" y="3"/>
                  </a:lnTo>
                  <a:lnTo>
                    <a:pt x="2" y="1"/>
                  </a:lnTo>
                  <a:lnTo>
                    <a:pt x="1" y="1"/>
                  </a:lnTo>
                  <a:lnTo>
                    <a:pt x="1" y="0"/>
                  </a:lnTo>
                  <a:lnTo>
                    <a:pt x="0" y="1"/>
                  </a:lnTo>
                  <a:lnTo>
                    <a:pt x="1" y="3"/>
                  </a:lnTo>
                  <a:lnTo>
                    <a:pt x="1" y="4"/>
                  </a:lnTo>
                  <a:close/>
                </a:path>
              </a:pathLst>
            </a:cu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Arial Nova"/>
                <a:ea typeface="+mn-ea"/>
                <a:cs typeface="+mn-cs"/>
              </a:endParaRPr>
            </a:p>
          </p:txBody>
        </p:sp>
        <p:sp>
          <p:nvSpPr>
            <p:cNvPr id="54" name="Freeform 36">
              <a:extLst>
                <a:ext uri="{FF2B5EF4-FFF2-40B4-BE49-F238E27FC236}">
                  <a16:creationId xmlns:a16="http://schemas.microsoft.com/office/drawing/2014/main" id="{EDCAAB04-53BA-CD53-DFBE-86927DAE3245}"/>
                </a:ext>
              </a:extLst>
            </p:cNvPr>
            <p:cNvSpPr>
              <a:spLocks/>
            </p:cNvSpPr>
            <p:nvPr/>
          </p:nvSpPr>
          <p:spPr bwMode="auto">
            <a:xfrm>
              <a:off x="4372" y="3808"/>
              <a:ext cx="2" cy="1"/>
            </a:xfrm>
            <a:custGeom>
              <a:avLst/>
              <a:gdLst>
                <a:gd name="T0" fmla="*/ 1 w 3"/>
                <a:gd name="T1" fmla="*/ 0 h 4"/>
                <a:gd name="T2" fmla="*/ 0 w 3"/>
                <a:gd name="T3" fmla="*/ 0 h 4"/>
                <a:gd name="T4" fmla="*/ 0 w 3"/>
                <a:gd name="T5" fmla="*/ 0 h 4"/>
                <a:gd name="T6" fmla="*/ 1 w 3"/>
                <a:gd name="T7" fmla="*/ 0 h 4"/>
                <a:gd name="T8" fmla="*/ 1 w 3"/>
                <a:gd name="T9" fmla="*/ 0 h 4"/>
                <a:gd name="T10" fmla="*/ 1 w 3"/>
                <a:gd name="T11" fmla="*/ 0 h 4"/>
                <a:gd name="T12" fmla="*/ 1 w 3"/>
                <a:gd name="T13" fmla="*/ 0 h 4"/>
                <a:gd name="T14" fmla="*/ 1 w 3"/>
                <a:gd name="T15" fmla="*/ 0 h 4"/>
                <a:gd name="T16" fmla="*/ 1 w 3"/>
                <a:gd name="T17" fmla="*/ 0 h 4"/>
                <a:gd name="T18" fmla="*/ 1 w 3"/>
                <a:gd name="T19" fmla="*/ 0 h 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
                <a:gd name="T31" fmla="*/ 0 h 4"/>
                <a:gd name="T32" fmla="*/ 3 w 3"/>
                <a:gd name="T33" fmla="*/ 4 h 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 h="4">
                  <a:moveTo>
                    <a:pt x="1" y="4"/>
                  </a:moveTo>
                  <a:lnTo>
                    <a:pt x="0" y="3"/>
                  </a:lnTo>
                  <a:lnTo>
                    <a:pt x="0" y="1"/>
                  </a:lnTo>
                  <a:lnTo>
                    <a:pt x="1" y="0"/>
                  </a:lnTo>
                  <a:lnTo>
                    <a:pt x="2" y="0"/>
                  </a:lnTo>
                  <a:lnTo>
                    <a:pt x="2" y="1"/>
                  </a:lnTo>
                  <a:lnTo>
                    <a:pt x="3" y="1"/>
                  </a:lnTo>
                  <a:lnTo>
                    <a:pt x="2" y="3"/>
                  </a:lnTo>
                  <a:lnTo>
                    <a:pt x="2" y="4"/>
                  </a:lnTo>
                  <a:lnTo>
                    <a:pt x="1" y="4"/>
                  </a:lnTo>
                  <a:close/>
                </a:path>
              </a:pathLst>
            </a:custGeom>
            <a:noFill/>
            <a:ln w="158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Arial Nova"/>
                <a:ea typeface="+mn-ea"/>
                <a:cs typeface="+mn-cs"/>
              </a:endParaRPr>
            </a:p>
          </p:txBody>
        </p:sp>
        <p:sp>
          <p:nvSpPr>
            <p:cNvPr id="55" name="Freeform 37">
              <a:extLst>
                <a:ext uri="{FF2B5EF4-FFF2-40B4-BE49-F238E27FC236}">
                  <a16:creationId xmlns:a16="http://schemas.microsoft.com/office/drawing/2014/main" id="{DBCE14B6-5966-7FEB-6D76-1D01D86E19C8}"/>
                </a:ext>
              </a:extLst>
            </p:cNvPr>
            <p:cNvSpPr>
              <a:spLocks/>
            </p:cNvSpPr>
            <p:nvPr/>
          </p:nvSpPr>
          <p:spPr bwMode="auto">
            <a:xfrm>
              <a:off x="4372" y="3808"/>
              <a:ext cx="1" cy="1"/>
            </a:xfrm>
            <a:custGeom>
              <a:avLst/>
              <a:gdLst>
                <a:gd name="T0" fmla="*/ 1 w 2"/>
                <a:gd name="T1" fmla="*/ 0 h 3"/>
                <a:gd name="T2" fmla="*/ 1 w 2"/>
                <a:gd name="T3" fmla="*/ 0 h 3"/>
                <a:gd name="T4" fmla="*/ 1 w 2"/>
                <a:gd name="T5" fmla="*/ 0 h 3"/>
                <a:gd name="T6" fmla="*/ 1 w 2"/>
                <a:gd name="T7" fmla="*/ 0 h 3"/>
                <a:gd name="T8" fmla="*/ 1 w 2"/>
                <a:gd name="T9" fmla="*/ 0 h 3"/>
                <a:gd name="T10" fmla="*/ 0 w 2"/>
                <a:gd name="T11" fmla="*/ 0 h 3"/>
                <a:gd name="T12" fmla="*/ 1 w 2"/>
                <a:gd name="T13" fmla="*/ 0 h 3"/>
                <a:gd name="T14" fmla="*/ 0 60000 65536"/>
                <a:gd name="T15" fmla="*/ 0 60000 65536"/>
                <a:gd name="T16" fmla="*/ 0 60000 65536"/>
                <a:gd name="T17" fmla="*/ 0 60000 65536"/>
                <a:gd name="T18" fmla="*/ 0 60000 65536"/>
                <a:gd name="T19" fmla="*/ 0 60000 65536"/>
                <a:gd name="T20" fmla="*/ 0 60000 65536"/>
                <a:gd name="T21" fmla="*/ 0 w 2"/>
                <a:gd name="T22" fmla="*/ 0 h 3"/>
                <a:gd name="T23" fmla="*/ 2 w 2"/>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3">
                  <a:moveTo>
                    <a:pt x="1" y="3"/>
                  </a:moveTo>
                  <a:lnTo>
                    <a:pt x="2" y="3"/>
                  </a:lnTo>
                  <a:lnTo>
                    <a:pt x="2" y="1"/>
                  </a:lnTo>
                  <a:lnTo>
                    <a:pt x="1" y="1"/>
                  </a:lnTo>
                  <a:lnTo>
                    <a:pt x="1" y="0"/>
                  </a:lnTo>
                  <a:lnTo>
                    <a:pt x="0" y="1"/>
                  </a:lnTo>
                  <a:lnTo>
                    <a:pt x="1" y="3"/>
                  </a:lnTo>
                  <a:close/>
                </a:path>
              </a:pathLst>
            </a:custGeom>
            <a:noFill/>
            <a:ln w="158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Arial Nova"/>
                <a:ea typeface="+mn-ea"/>
                <a:cs typeface="+mn-cs"/>
              </a:endParaRPr>
            </a:p>
          </p:txBody>
        </p:sp>
        <p:sp>
          <p:nvSpPr>
            <p:cNvPr id="58" name="Freeform 38">
              <a:extLst>
                <a:ext uri="{FF2B5EF4-FFF2-40B4-BE49-F238E27FC236}">
                  <a16:creationId xmlns:a16="http://schemas.microsoft.com/office/drawing/2014/main" id="{C7A02EC2-5E8E-DD6A-19F6-E796D21532F6}"/>
                </a:ext>
              </a:extLst>
            </p:cNvPr>
            <p:cNvSpPr>
              <a:spLocks/>
            </p:cNvSpPr>
            <p:nvPr/>
          </p:nvSpPr>
          <p:spPr bwMode="auto">
            <a:xfrm>
              <a:off x="4387" y="3778"/>
              <a:ext cx="3" cy="2"/>
            </a:xfrm>
            <a:custGeom>
              <a:avLst/>
              <a:gdLst>
                <a:gd name="T0" fmla="*/ 1 w 6"/>
                <a:gd name="T1" fmla="*/ 0 h 5"/>
                <a:gd name="T2" fmla="*/ 0 w 6"/>
                <a:gd name="T3" fmla="*/ 0 h 5"/>
                <a:gd name="T4" fmla="*/ 1 w 6"/>
                <a:gd name="T5" fmla="*/ 0 h 5"/>
                <a:gd name="T6" fmla="*/ 1 w 6"/>
                <a:gd name="T7" fmla="*/ 0 h 5"/>
                <a:gd name="T8" fmla="*/ 1 w 6"/>
                <a:gd name="T9" fmla="*/ 0 h 5"/>
                <a:gd name="T10" fmla="*/ 1 w 6"/>
                <a:gd name="T11" fmla="*/ 0 h 5"/>
                <a:gd name="T12" fmla="*/ 1 w 6"/>
                <a:gd name="T13" fmla="*/ 0 h 5"/>
                <a:gd name="T14" fmla="*/ 1 w 6"/>
                <a:gd name="T15" fmla="*/ 0 h 5"/>
                <a:gd name="T16" fmla="*/ 1 w 6"/>
                <a:gd name="T17" fmla="*/ 0 h 5"/>
                <a:gd name="T18" fmla="*/ 1 w 6"/>
                <a:gd name="T19" fmla="*/ 0 h 5"/>
                <a:gd name="T20" fmla="*/ 1 w 6"/>
                <a:gd name="T21" fmla="*/ 0 h 5"/>
                <a:gd name="T22" fmla="*/ 1 w 6"/>
                <a:gd name="T23" fmla="*/ 0 h 5"/>
                <a:gd name="T24" fmla="*/ 1 w 6"/>
                <a:gd name="T25" fmla="*/ 0 h 5"/>
                <a:gd name="T26" fmla="*/ 1 w 6"/>
                <a:gd name="T27" fmla="*/ 0 h 5"/>
                <a:gd name="T28" fmla="*/ 1 w 6"/>
                <a:gd name="T29" fmla="*/ 0 h 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
                <a:gd name="T46" fmla="*/ 0 h 5"/>
                <a:gd name="T47" fmla="*/ 6 w 6"/>
                <a:gd name="T48" fmla="*/ 5 h 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 h="5">
                  <a:moveTo>
                    <a:pt x="3" y="5"/>
                  </a:moveTo>
                  <a:lnTo>
                    <a:pt x="0" y="0"/>
                  </a:lnTo>
                  <a:lnTo>
                    <a:pt x="1" y="0"/>
                  </a:lnTo>
                  <a:lnTo>
                    <a:pt x="6" y="1"/>
                  </a:lnTo>
                  <a:lnTo>
                    <a:pt x="3" y="1"/>
                  </a:lnTo>
                  <a:lnTo>
                    <a:pt x="3" y="3"/>
                  </a:lnTo>
                  <a:lnTo>
                    <a:pt x="3" y="4"/>
                  </a:lnTo>
                  <a:lnTo>
                    <a:pt x="3" y="5"/>
                  </a:lnTo>
                  <a:lnTo>
                    <a:pt x="2" y="3"/>
                  </a:lnTo>
                  <a:lnTo>
                    <a:pt x="3" y="1"/>
                  </a:lnTo>
                  <a:lnTo>
                    <a:pt x="2" y="1"/>
                  </a:lnTo>
                  <a:lnTo>
                    <a:pt x="1" y="0"/>
                  </a:lnTo>
                  <a:lnTo>
                    <a:pt x="2" y="1"/>
                  </a:lnTo>
                  <a:lnTo>
                    <a:pt x="2" y="3"/>
                  </a:lnTo>
                  <a:lnTo>
                    <a:pt x="3" y="5"/>
                  </a:lnTo>
                  <a:close/>
                </a:path>
              </a:pathLst>
            </a:cu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Arial Nova"/>
                <a:ea typeface="+mn-ea"/>
                <a:cs typeface="+mn-cs"/>
              </a:endParaRPr>
            </a:p>
          </p:txBody>
        </p:sp>
        <p:sp>
          <p:nvSpPr>
            <p:cNvPr id="59" name="Freeform 39">
              <a:extLst>
                <a:ext uri="{FF2B5EF4-FFF2-40B4-BE49-F238E27FC236}">
                  <a16:creationId xmlns:a16="http://schemas.microsoft.com/office/drawing/2014/main" id="{D52E507D-25DD-3374-877B-FE3F23F34997}"/>
                </a:ext>
              </a:extLst>
            </p:cNvPr>
            <p:cNvSpPr>
              <a:spLocks/>
            </p:cNvSpPr>
            <p:nvPr/>
          </p:nvSpPr>
          <p:spPr bwMode="auto">
            <a:xfrm>
              <a:off x="4387" y="3778"/>
              <a:ext cx="3" cy="2"/>
            </a:xfrm>
            <a:custGeom>
              <a:avLst/>
              <a:gdLst>
                <a:gd name="T0" fmla="*/ 1 w 6"/>
                <a:gd name="T1" fmla="*/ 0 h 5"/>
                <a:gd name="T2" fmla="*/ 0 w 6"/>
                <a:gd name="T3" fmla="*/ 0 h 5"/>
                <a:gd name="T4" fmla="*/ 1 w 6"/>
                <a:gd name="T5" fmla="*/ 0 h 5"/>
                <a:gd name="T6" fmla="*/ 1 w 6"/>
                <a:gd name="T7" fmla="*/ 0 h 5"/>
                <a:gd name="T8" fmla="*/ 1 w 6"/>
                <a:gd name="T9" fmla="*/ 0 h 5"/>
                <a:gd name="T10" fmla="*/ 1 w 6"/>
                <a:gd name="T11" fmla="*/ 0 h 5"/>
                <a:gd name="T12" fmla="*/ 1 w 6"/>
                <a:gd name="T13" fmla="*/ 0 h 5"/>
                <a:gd name="T14" fmla="*/ 1 w 6"/>
                <a:gd name="T15" fmla="*/ 0 h 5"/>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5"/>
                <a:gd name="T26" fmla="*/ 6 w 6"/>
                <a:gd name="T27" fmla="*/ 5 h 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5">
                  <a:moveTo>
                    <a:pt x="3" y="5"/>
                  </a:moveTo>
                  <a:lnTo>
                    <a:pt x="0" y="0"/>
                  </a:lnTo>
                  <a:lnTo>
                    <a:pt x="1" y="0"/>
                  </a:lnTo>
                  <a:lnTo>
                    <a:pt x="6" y="1"/>
                  </a:lnTo>
                  <a:lnTo>
                    <a:pt x="3" y="1"/>
                  </a:lnTo>
                  <a:lnTo>
                    <a:pt x="3" y="3"/>
                  </a:lnTo>
                  <a:lnTo>
                    <a:pt x="3" y="4"/>
                  </a:lnTo>
                  <a:lnTo>
                    <a:pt x="3" y="5"/>
                  </a:lnTo>
                  <a:close/>
                </a:path>
              </a:pathLst>
            </a:custGeom>
            <a:noFill/>
            <a:ln w="158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Arial Nova"/>
                <a:ea typeface="+mn-ea"/>
                <a:cs typeface="+mn-cs"/>
              </a:endParaRPr>
            </a:p>
          </p:txBody>
        </p:sp>
        <p:sp>
          <p:nvSpPr>
            <p:cNvPr id="60" name="Freeform 40">
              <a:extLst>
                <a:ext uri="{FF2B5EF4-FFF2-40B4-BE49-F238E27FC236}">
                  <a16:creationId xmlns:a16="http://schemas.microsoft.com/office/drawing/2014/main" id="{031AE493-0C21-C4E0-3987-B3E3FF4FF50E}"/>
                </a:ext>
              </a:extLst>
            </p:cNvPr>
            <p:cNvSpPr>
              <a:spLocks/>
            </p:cNvSpPr>
            <p:nvPr/>
          </p:nvSpPr>
          <p:spPr bwMode="auto">
            <a:xfrm>
              <a:off x="4387" y="3778"/>
              <a:ext cx="2" cy="1"/>
            </a:xfrm>
            <a:custGeom>
              <a:avLst/>
              <a:gdLst>
                <a:gd name="T0" fmla="*/ 1 w 2"/>
                <a:gd name="T1" fmla="*/ 0 h 3"/>
                <a:gd name="T2" fmla="*/ 2 w 2"/>
                <a:gd name="T3" fmla="*/ 0 h 3"/>
                <a:gd name="T4" fmla="*/ 1 w 2"/>
                <a:gd name="T5" fmla="*/ 0 h 3"/>
                <a:gd name="T6" fmla="*/ 0 w 2"/>
                <a:gd name="T7" fmla="*/ 0 h 3"/>
                <a:gd name="T8" fmla="*/ 1 w 2"/>
                <a:gd name="T9" fmla="*/ 0 h 3"/>
                <a:gd name="T10" fmla="*/ 1 w 2"/>
                <a:gd name="T11" fmla="*/ 0 h 3"/>
                <a:gd name="T12" fmla="*/ 0 60000 65536"/>
                <a:gd name="T13" fmla="*/ 0 60000 65536"/>
                <a:gd name="T14" fmla="*/ 0 60000 65536"/>
                <a:gd name="T15" fmla="*/ 0 60000 65536"/>
                <a:gd name="T16" fmla="*/ 0 60000 65536"/>
                <a:gd name="T17" fmla="*/ 0 60000 65536"/>
                <a:gd name="T18" fmla="*/ 0 w 2"/>
                <a:gd name="T19" fmla="*/ 0 h 3"/>
                <a:gd name="T20" fmla="*/ 2 w 2"/>
                <a:gd name="T21" fmla="*/ 3 h 3"/>
              </a:gdLst>
              <a:ahLst/>
              <a:cxnLst>
                <a:cxn ang="T12">
                  <a:pos x="T0" y="T1"/>
                </a:cxn>
                <a:cxn ang="T13">
                  <a:pos x="T2" y="T3"/>
                </a:cxn>
                <a:cxn ang="T14">
                  <a:pos x="T4" y="T5"/>
                </a:cxn>
                <a:cxn ang="T15">
                  <a:pos x="T6" y="T7"/>
                </a:cxn>
                <a:cxn ang="T16">
                  <a:pos x="T8" y="T9"/>
                </a:cxn>
                <a:cxn ang="T17">
                  <a:pos x="T10" y="T11"/>
                </a:cxn>
              </a:cxnLst>
              <a:rect l="T18" t="T19" r="T20" b="T21"/>
              <a:pathLst>
                <a:path w="2" h="3">
                  <a:moveTo>
                    <a:pt x="1" y="3"/>
                  </a:moveTo>
                  <a:lnTo>
                    <a:pt x="2" y="1"/>
                  </a:lnTo>
                  <a:lnTo>
                    <a:pt x="1" y="1"/>
                  </a:lnTo>
                  <a:lnTo>
                    <a:pt x="0" y="0"/>
                  </a:lnTo>
                  <a:lnTo>
                    <a:pt x="1" y="1"/>
                  </a:lnTo>
                  <a:lnTo>
                    <a:pt x="1" y="3"/>
                  </a:lnTo>
                  <a:close/>
                </a:path>
              </a:pathLst>
            </a:custGeom>
            <a:noFill/>
            <a:ln w="158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Arial Nova"/>
                <a:ea typeface="+mn-ea"/>
                <a:cs typeface="+mn-cs"/>
              </a:endParaRPr>
            </a:p>
          </p:txBody>
        </p:sp>
        <p:sp>
          <p:nvSpPr>
            <p:cNvPr id="61" name="Freeform 41">
              <a:extLst>
                <a:ext uri="{FF2B5EF4-FFF2-40B4-BE49-F238E27FC236}">
                  <a16:creationId xmlns:a16="http://schemas.microsoft.com/office/drawing/2014/main" id="{1A765C32-DF75-76AC-DD7E-5557B79E974F}"/>
                </a:ext>
              </a:extLst>
            </p:cNvPr>
            <p:cNvSpPr>
              <a:spLocks/>
            </p:cNvSpPr>
            <p:nvPr/>
          </p:nvSpPr>
          <p:spPr bwMode="auto">
            <a:xfrm>
              <a:off x="4384" y="3784"/>
              <a:ext cx="2" cy="2"/>
            </a:xfrm>
            <a:custGeom>
              <a:avLst/>
              <a:gdLst>
                <a:gd name="T0" fmla="*/ 1 w 4"/>
                <a:gd name="T1" fmla="*/ 1 h 4"/>
                <a:gd name="T2" fmla="*/ 0 w 4"/>
                <a:gd name="T3" fmla="*/ 0 h 4"/>
                <a:gd name="T4" fmla="*/ 1 w 4"/>
                <a:gd name="T5" fmla="*/ 0 h 4"/>
                <a:gd name="T6" fmla="*/ 1 w 4"/>
                <a:gd name="T7" fmla="*/ 1 h 4"/>
                <a:gd name="T8" fmla="*/ 1 w 4"/>
                <a:gd name="T9" fmla="*/ 0 h 4"/>
                <a:gd name="T10" fmla="*/ 1 w 4"/>
                <a:gd name="T11" fmla="*/ 1 h 4"/>
                <a:gd name="T12" fmla="*/ 1 w 4"/>
                <a:gd name="T13" fmla="*/ 1 h 4"/>
                <a:gd name="T14" fmla="*/ 1 w 4"/>
                <a:gd name="T15" fmla="*/ 1 h 4"/>
                <a:gd name="T16" fmla="*/ 1 w 4"/>
                <a:gd name="T17" fmla="*/ 1 h 4"/>
                <a:gd name="T18" fmla="*/ 1 w 4"/>
                <a:gd name="T19" fmla="*/ 0 h 4"/>
                <a:gd name="T20" fmla="*/ 1 w 4"/>
                <a:gd name="T21" fmla="*/ 0 h 4"/>
                <a:gd name="T22" fmla="*/ 0 w 4"/>
                <a:gd name="T23" fmla="*/ 0 h 4"/>
                <a:gd name="T24" fmla="*/ 1 w 4"/>
                <a:gd name="T25" fmla="*/ 1 h 4"/>
                <a:gd name="T26" fmla="*/ 1 w 4"/>
                <a:gd name="T27" fmla="*/ 1 h 4"/>
                <a:gd name="T28" fmla="*/ 1 w 4"/>
                <a:gd name="T29" fmla="*/ 1 h 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
                <a:gd name="T46" fmla="*/ 0 h 4"/>
                <a:gd name="T47" fmla="*/ 4 w 4"/>
                <a:gd name="T48" fmla="*/ 4 h 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 h="4">
                  <a:moveTo>
                    <a:pt x="2" y="4"/>
                  </a:moveTo>
                  <a:lnTo>
                    <a:pt x="0" y="0"/>
                  </a:lnTo>
                  <a:lnTo>
                    <a:pt x="4" y="0"/>
                  </a:lnTo>
                  <a:lnTo>
                    <a:pt x="4" y="2"/>
                  </a:lnTo>
                  <a:lnTo>
                    <a:pt x="3" y="0"/>
                  </a:lnTo>
                  <a:lnTo>
                    <a:pt x="2" y="3"/>
                  </a:lnTo>
                  <a:lnTo>
                    <a:pt x="3" y="4"/>
                  </a:lnTo>
                  <a:lnTo>
                    <a:pt x="2" y="4"/>
                  </a:lnTo>
                  <a:lnTo>
                    <a:pt x="2" y="3"/>
                  </a:lnTo>
                  <a:lnTo>
                    <a:pt x="2" y="0"/>
                  </a:lnTo>
                  <a:lnTo>
                    <a:pt x="1" y="0"/>
                  </a:lnTo>
                  <a:lnTo>
                    <a:pt x="0" y="0"/>
                  </a:lnTo>
                  <a:lnTo>
                    <a:pt x="1" y="2"/>
                  </a:lnTo>
                  <a:lnTo>
                    <a:pt x="2" y="3"/>
                  </a:lnTo>
                  <a:lnTo>
                    <a:pt x="2" y="4"/>
                  </a:lnTo>
                  <a:close/>
                </a:path>
              </a:pathLst>
            </a:cu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Arial Nova"/>
                <a:ea typeface="+mn-ea"/>
                <a:cs typeface="+mn-cs"/>
              </a:endParaRPr>
            </a:p>
          </p:txBody>
        </p:sp>
        <p:sp>
          <p:nvSpPr>
            <p:cNvPr id="62" name="Freeform 42">
              <a:extLst>
                <a:ext uri="{FF2B5EF4-FFF2-40B4-BE49-F238E27FC236}">
                  <a16:creationId xmlns:a16="http://schemas.microsoft.com/office/drawing/2014/main" id="{BD2D7857-05D6-F257-D145-16D45DE1AE30}"/>
                </a:ext>
              </a:extLst>
            </p:cNvPr>
            <p:cNvSpPr>
              <a:spLocks/>
            </p:cNvSpPr>
            <p:nvPr/>
          </p:nvSpPr>
          <p:spPr bwMode="auto">
            <a:xfrm>
              <a:off x="4384" y="3784"/>
              <a:ext cx="2" cy="2"/>
            </a:xfrm>
            <a:custGeom>
              <a:avLst/>
              <a:gdLst>
                <a:gd name="T0" fmla="*/ 1 w 4"/>
                <a:gd name="T1" fmla="*/ 1 h 4"/>
                <a:gd name="T2" fmla="*/ 0 w 4"/>
                <a:gd name="T3" fmla="*/ 0 h 4"/>
                <a:gd name="T4" fmla="*/ 1 w 4"/>
                <a:gd name="T5" fmla="*/ 0 h 4"/>
                <a:gd name="T6" fmla="*/ 1 w 4"/>
                <a:gd name="T7" fmla="*/ 1 h 4"/>
                <a:gd name="T8" fmla="*/ 1 w 4"/>
                <a:gd name="T9" fmla="*/ 0 h 4"/>
                <a:gd name="T10" fmla="*/ 1 w 4"/>
                <a:gd name="T11" fmla="*/ 1 h 4"/>
                <a:gd name="T12" fmla="*/ 1 w 4"/>
                <a:gd name="T13" fmla="*/ 1 h 4"/>
                <a:gd name="T14" fmla="*/ 1 w 4"/>
                <a:gd name="T15" fmla="*/ 1 h 4"/>
                <a:gd name="T16" fmla="*/ 0 60000 65536"/>
                <a:gd name="T17" fmla="*/ 0 60000 65536"/>
                <a:gd name="T18" fmla="*/ 0 60000 65536"/>
                <a:gd name="T19" fmla="*/ 0 60000 65536"/>
                <a:gd name="T20" fmla="*/ 0 60000 65536"/>
                <a:gd name="T21" fmla="*/ 0 60000 65536"/>
                <a:gd name="T22" fmla="*/ 0 60000 65536"/>
                <a:gd name="T23" fmla="*/ 0 60000 65536"/>
                <a:gd name="T24" fmla="*/ 0 w 4"/>
                <a:gd name="T25" fmla="*/ 0 h 4"/>
                <a:gd name="T26" fmla="*/ 4 w 4"/>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 h="4">
                  <a:moveTo>
                    <a:pt x="2" y="4"/>
                  </a:moveTo>
                  <a:lnTo>
                    <a:pt x="0" y="0"/>
                  </a:lnTo>
                  <a:lnTo>
                    <a:pt x="4" y="0"/>
                  </a:lnTo>
                  <a:lnTo>
                    <a:pt x="4" y="2"/>
                  </a:lnTo>
                  <a:lnTo>
                    <a:pt x="3" y="0"/>
                  </a:lnTo>
                  <a:lnTo>
                    <a:pt x="2" y="3"/>
                  </a:lnTo>
                  <a:lnTo>
                    <a:pt x="3" y="4"/>
                  </a:lnTo>
                  <a:lnTo>
                    <a:pt x="2" y="4"/>
                  </a:lnTo>
                  <a:close/>
                </a:path>
              </a:pathLst>
            </a:custGeom>
            <a:noFill/>
            <a:ln w="158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Arial Nova"/>
                <a:ea typeface="+mn-ea"/>
                <a:cs typeface="+mn-cs"/>
              </a:endParaRPr>
            </a:p>
          </p:txBody>
        </p:sp>
        <p:sp>
          <p:nvSpPr>
            <p:cNvPr id="63" name="Freeform 43">
              <a:extLst>
                <a:ext uri="{FF2B5EF4-FFF2-40B4-BE49-F238E27FC236}">
                  <a16:creationId xmlns:a16="http://schemas.microsoft.com/office/drawing/2014/main" id="{44FB75B2-2D2A-BB09-96F5-FE500ABDDAFD}"/>
                </a:ext>
              </a:extLst>
            </p:cNvPr>
            <p:cNvSpPr>
              <a:spLocks/>
            </p:cNvSpPr>
            <p:nvPr/>
          </p:nvSpPr>
          <p:spPr bwMode="auto">
            <a:xfrm>
              <a:off x="4384" y="3784"/>
              <a:ext cx="1" cy="1"/>
            </a:xfrm>
            <a:custGeom>
              <a:avLst/>
              <a:gdLst>
                <a:gd name="T0" fmla="*/ 1 w 2"/>
                <a:gd name="T1" fmla="*/ 0 h 3"/>
                <a:gd name="T2" fmla="*/ 1 w 2"/>
                <a:gd name="T3" fmla="*/ 0 h 3"/>
                <a:gd name="T4" fmla="*/ 1 w 2"/>
                <a:gd name="T5" fmla="*/ 0 h 3"/>
                <a:gd name="T6" fmla="*/ 0 w 2"/>
                <a:gd name="T7" fmla="*/ 0 h 3"/>
                <a:gd name="T8" fmla="*/ 1 w 2"/>
                <a:gd name="T9" fmla="*/ 0 h 3"/>
                <a:gd name="T10" fmla="*/ 1 w 2"/>
                <a:gd name="T11" fmla="*/ 0 h 3"/>
                <a:gd name="T12" fmla="*/ 0 60000 65536"/>
                <a:gd name="T13" fmla="*/ 0 60000 65536"/>
                <a:gd name="T14" fmla="*/ 0 60000 65536"/>
                <a:gd name="T15" fmla="*/ 0 60000 65536"/>
                <a:gd name="T16" fmla="*/ 0 60000 65536"/>
                <a:gd name="T17" fmla="*/ 0 60000 65536"/>
                <a:gd name="T18" fmla="*/ 0 w 2"/>
                <a:gd name="T19" fmla="*/ 0 h 3"/>
                <a:gd name="T20" fmla="*/ 2 w 2"/>
                <a:gd name="T21" fmla="*/ 3 h 3"/>
              </a:gdLst>
              <a:ahLst/>
              <a:cxnLst>
                <a:cxn ang="T12">
                  <a:pos x="T0" y="T1"/>
                </a:cxn>
                <a:cxn ang="T13">
                  <a:pos x="T2" y="T3"/>
                </a:cxn>
                <a:cxn ang="T14">
                  <a:pos x="T4" y="T5"/>
                </a:cxn>
                <a:cxn ang="T15">
                  <a:pos x="T6" y="T7"/>
                </a:cxn>
                <a:cxn ang="T16">
                  <a:pos x="T8" y="T9"/>
                </a:cxn>
                <a:cxn ang="T17">
                  <a:pos x="T10" y="T11"/>
                </a:cxn>
              </a:cxnLst>
              <a:rect l="T18" t="T19" r="T20" b="T21"/>
              <a:pathLst>
                <a:path w="2" h="3">
                  <a:moveTo>
                    <a:pt x="2" y="3"/>
                  </a:moveTo>
                  <a:lnTo>
                    <a:pt x="2" y="0"/>
                  </a:lnTo>
                  <a:lnTo>
                    <a:pt x="1" y="0"/>
                  </a:lnTo>
                  <a:lnTo>
                    <a:pt x="0" y="0"/>
                  </a:lnTo>
                  <a:lnTo>
                    <a:pt x="1" y="2"/>
                  </a:lnTo>
                  <a:lnTo>
                    <a:pt x="2" y="3"/>
                  </a:lnTo>
                  <a:close/>
                </a:path>
              </a:pathLst>
            </a:custGeom>
            <a:noFill/>
            <a:ln w="158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Arial Nova"/>
                <a:ea typeface="+mn-ea"/>
                <a:cs typeface="+mn-cs"/>
              </a:endParaRPr>
            </a:p>
          </p:txBody>
        </p:sp>
        <p:sp>
          <p:nvSpPr>
            <p:cNvPr id="64" name="Freeform 44">
              <a:extLst>
                <a:ext uri="{FF2B5EF4-FFF2-40B4-BE49-F238E27FC236}">
                  <a16:creationId xmlns:a16="http://schemas.microsoft.com/office/drawing/2014/main" id="{703A4F32-E047-5EB0-E326-1F71266EF322}"/>
                </a:ext>
              </a:extLst>
            </p:cNvPr>
            <p:cNvSpPr>
              <a:spLocks/>
            </p:cNvSpPr>
            <p:nvPr/>
          </p:nvSpPr>
          <p:spPr bwMode="auto">
            <a:xfrm>
              <a:off x="4385" y="3781"/>
              <a:ext cx="2" cy="3"/>
            </a:xfrm>
            <a:custGeom>
              <a:avLst/>
              <a:gdLst>
                <a:gd name="T0" fmla="*/ 0 w 5"/>
                <a:gd name="T1" fmla="*/ 1 h 5"/>
                <a:gd name="T2" fmla="*/ 0 w 5"/>
                <a:gd name="T3" fmla="*/ 1 h 5"/>
                <a:gd name="T4" fmla="*/ 0 w 5"/>
                <a:gd name="T5" fmla="*/ 1 h 5"/>
                <a:gd name="T6" fmla="*/ 0 w 5"/>
                <a:gd name="T7" fmla="*/ 1 h 5"/>
                <a:gd name="T8" fmla="*/ 0 w 5"/>
                <a:gd name="T9" fmla="*/ 1 h 5"/>
                <a:gd name="T10" fmla="*/ 0 w 5"/>
                <a:gd name="T11" fmla="*/ 1 h 5"/>
                <a:gd name="T12" fmla="*/ 0 w 5"/>
                <a:gd name="T13" fmla="*/ 1 h 5"/>
                <a:gd name="T14" fmla="*/ 0 w 5"/>
                <a:gd name="T15" fmla="*/ 1 h 5"/>
                <a:gd name="T16" fmla="*/ 0 w 5"/>
                <a:gd name="T17" fmla="*/ 1 h 5"/>
                <a:gd name="T18" fmla="*/ 0 w 5"/>
                <a:gd name="T19" fmla="*/ 1 h 5"/>
                <a:gd name="T20" fmla="*/ 0 w 5"/>
                <a:gd name="T21" fmla="*/ 1 h 5"/>
                <a:gd name="T22" fmla="*/ 0 w 5"/>
                <a:gd name="T23" fmla="*/ 0 h 5"/>
                <a:gd name="T24" fmla="*/ 0 w 5"/>
                <a:gd name="T25" fmla="*/ 0 h 5"/>
                <a:gd name="T26" fmla="*/ 0 w 5"/>
                <a:gd name="T27" fmla="*/ 0 h 5"/>
                <a:gd name="T28" fmla="*/ 0 w 5"/>
                <a:gd name="T29" fmla="*/ 1 h 5"/>
                <a:gd name="T30" fmla="*/ 0 w 5"/>
                <a:gd name="T31" fmla="*/ 1 h 5"/>
                <a:gd name="T32" fmla="*/ 0 w 5"/>
                <a:gd name="T33" fmla="*/ 1 h 5"/>
                <a:gd name="T34" fmla="*/ 0 w 5"/>
                <a:gd name="T35" fmla="*/ 1 h 5"/>
                <a:gd name="T36" fmla="*/ 0 w 5"/>
                <a:gd name="T37" fmla="*/ 1 h 5"/>
                <a:gd name="T38" fmla="*/ 0 w 5"/>
                <a:gd name="T39" fmla="*/ 1 h 5"/>
                <a:gd name="T40" fmla="*/ 0 w 5"/>
                <a:gd name="T41" fmla="*/ 1 h 5"/>
                <a:gd name="T42" fmla="*/ 0 w 5"/>
                <a:gd name="T43" fmla="*/ 1 h 5"/>
                <a:gd name="T44" fmla="*/ 0 w 5"/>
                <a:gd name="T45" fmla="*/ 1 h 5"/>
                <a:gd name="T46" fmla="*/ 0 w 5"/>
                <a:gd name="T47" fmla="*/ 1 h 5"/>
                <a:gd name="T48" fmla="*/ 0 w 5"/>
                <a:gd name="T49" fmla="*/ 1 h 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
                <a:gd name="T76" fmla="*/ 0 h 5"/>
                <a:gd name="T77" fmla="*/ 5 w 5"/>
                <a:gd name="T78" fmla="*/ 5 h 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 h="5">
                  <a:moveTo>
                    <a:pt x="2" y="3"/>
                  </a:moveTo>
                  <a:lnTo>
                    <a:pt x="2" y="2"/>
                  </a:lnTo>
                  <a:lnTo>
                    <a:pt x="5" y="2"/>
                  </a:lnTo>
                  <a:lnTo>
                    <a:pt x="5" y="3"/>
                  </a:lnTo>
                  <a:lnTo>
                    <a:pt x="4" y="4"/>
                  </a:lnTo>
                  <a:lnTo>
                    <a:pt x="4" y="5"/>
                  </a:lnTo>
                  <a:lnTo>
                    <a:pt x="2" y="5"/>
                  </a:lnTo>
                  <a:lnTo>
                    <a:pt x="1" y="5"/>
                  </a:lnTo>
                  <a:lnTo>
                    <a:pt x="0" y="4"/>
                  </a:lnTo>
                  <a:lnTo>
                    <a:pt x="0" y="3"/>
                  </a:lnTo>
                  <a:lnTo>
                    <a:pt x="0" y="2"/>
                  </a:lnTo>
                  <a:lnTo>
                    <a:pt x="0" y="0"/>
                  </a:lnTo>
                  <a:lnTo>
                    <a:pt x="1" y="0"/>
                  </a:lnTo>
                  <a:lnTo>
                    <a:pt x="2" y="0"/>
                  </a:lnTo>
                  <a:lnTo>
                    <a:pt x="1" y="2"/>
                  </a:lnTo>
                  <a:lnTo>
                    <a:pt x="0" y="2"/>
                  </a:lnTo>
                  <a:lnTo>
                    <a:pt x="0" y="3"/>
                  </a:lnTo>
                  <a:lnTo>
                    <a:pt x="0" y="4"/>
                  </a:lnTo>
                  <a:lnTo>
                    <a:pt x="1" y="4"/>
                  </a:lnTo>
                  <a:lnTo>
                    <a:pt x="2" y="5"/>
                  </a:lnTo>
                  <a:lnTo>
                    <a:pt x="2" y="4"/>
                  </a:lnTo>
                  <a:lnTo>
                    <a:pt x="4" y="4"/>
                  </a:lnTo>
                  <a:lnTo>
                    <a:pt x="4" y="3"/>
                  </a:lnTo>
                  <a:lnTo>
                    <a:pt x="2" y="2"/>
                  </a:lnTo>
                  <a:lnTo>
                    <a:pt x="2" y="3"/>
                  </a:lnTo>
                  <a:close/>
                </a:path>
              </a:pathLst>
            </a:custGeom>
            <a:solidFill>
              <a:srgbClr val="FF00FF"/>
            </a:solidFill>
            <a:ln w="1588">
              <a:solidFill>
                <a:srgbClr val="000000"/>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Arial Nova"/>
                <a:ea typeface="+mn-ea"/>
                <a:cs typeface="+mn-cs"/>
              </a:endParaRPr>
            </a:p>
          </p:txBody>
        </p:sp>
        <p:sp>
          <p:nvSpPr>
            <p:cNvPr id="65" name="Freeform 45">
              <a:extLst>
                <a:ext uri="{FF2B5EF4-FFF2-40B4-BE49-F238E27FC236}">
                  <a16:creationId xmlns:a16="http://schemas.microsoft.com/office/drawing/2014/main" id="{CC0DE3D9-2C00-4DC9-CAE7-8AB9C72CDC19}"/>
                </a:ext>
              </a:extLst>
            </p:cNvPr>
            <p:cNvSpPr>
              <a:spLocks/>
            </p:cNvSpPr>
            <p:nvPr/>
          </p:nvSpPr>
          <p:spPr bwMode="auto">
            <a:xfrm>
              <a:off x="4383" y="3785"/>
              <a:ext cx="2" cy="3"/>
            </a:xfrm>
            <a:custGeom>
              <a:avLst/>
              <a:gdLst>
                <a:gd name="T0" fmla="*/ 0 w 5"/>
                <a:gd name="T1" fmla="*/ 1 h 5"/>
                <a:gd name="T2" fmla="*/ 0 w 5"/>
                <a:gd name="T3" fmla="*/ 1 h 5"/>
                <a:gd name="T4" fmla="*/ 0 w 5"/>
                <a:gd name="T5" fmla="*/ 1 h 5"/>
                <a:gd name="T6" fmla="*/ 0 w 5"/>
                <a:gd name="T7" fmla="*/ 1 h 5"/>
                <a:gd name="T8" fmla="*/ 0 w 5"/>
                <a:gd name="T9" fmla="*/ 1 h 5"/>
                <a:gd name="T10" fmla="*/ 0 w 5"/>
                <a:gd name="T11" fmla="*/ 1 h 5"/>
                <a:gd name="T12" fmla="*/ 0 w 5"/>
                <a:gd name="T13" fmla="*/ 1 h 5"/>
                <a:gd name="T14" fmla="*/ 0 w 5"/>
                <a:gd name="T15" fmla="*/ 1 h 5"/>
                <a:gd name="T16" fmla="*/ 0 w 5"/>
                <a:gd name="T17" fmla="*/ 1 h 5"/>
                <a:gd name="T18" fmla="*/ 0 w 5"/>
                <a:gd name="T19" fmla="*/ 1 h 5"/>
                <a:gd name="T20" fmla="*/ 0 w 5"/>
                <a:gd name="T21" fmla="*/ 0 h 5"/>
                <a:gd name="T22" fmla="*/ 0 w 5"/>
                <a:gd name="T23" fmla="*/ 0 h 5"/>
                <a:gd name="T24" fmla="*/ 0 w 5"/>
                <a:gd name="T25" fmla="*/ 1 h 5"/>
                <a:gd name="T26" fmla="*/ 0 w 5"/>
                <a:gd name="T27" fmla="*/ 1 h 5"/>
                <a:gd name="T28" fmla="*/ 0 w 5"/>
                <a:gd name="T29" fmla="*/ 1 h 5"/>
                <a:gd name="T30" fmla="*/ 0 w 5"/>
                <a:gd name="T31" fmla="*/ 1 h 5"/>
                <a:gd name="T32" fmla="*/ 0 w 5"/>
                <a:gd name="T33" fmla="*/ 1 h 5"/>
                <a:gd name="T34" fmla="*/ 0 w 5"/>
                <a:gd name="T35" fmla="*/ 1 h 5"/>
                <a:gd name="T36" fmla="*/ 0 w 5"/>
                <a:gd name="T37" fmla="*/ 1 h 5"/>
                <a:gd name="T38" fmla="*/ 0 w 5"/>
                <a:gd name="T39" fmla="*/ 1 h 5"/>
                <a:gd name="T40" fmla="*/ 0 w 5"/>
                <a:gd name="T41" fmla="*/ 1 h 5"/>
                <a:gd name="T42" fmla="*/ 0 w 5"/>
                <a:gd name="T43" fmla="*/ 1 h 5"/>
                <a:gd name="T44" fmla="*/ 0 w 5"/>
                <a:gd name="T45" fmla="*/ 1 h 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5"/>
                <a:gd name="T70" fmla="*/ 0 h 5"/>
                <a:gd name="T71" fmla="*/ 5 w 5"/>
                <a:gd name="T72" fmla="*/ 5 h 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5" h="5">
                  <a:moveTo>
                    <a:pt x="3" y="5"/>
                  </a:moveTo>
                  <a:lnTo>
                    <a:pt x="3" y="3"/>
                  </a:lnTo>
                  <a:lnTo>
                    <a:pt x="4" y="3"/>
                  </a:lnTo>
                  <a:lnTo>
                    <a:pt x="4" y="2"/>
                  </a:lnTo>
                  <a:lnTo>
                    <a:pt x="4" y="1"/>
                  </a:lnTo>
                  <a:lnTo>
                    <a:pt x="3" y="2"/>
                  </a:lnTo>
                  <a:lnTo>
                    <a:pt x="1" y="3"/>
                  </a:lnTo>
                  <a:lnTo>
                    <a:pt x="0" y="3"/>
                  </a:lnTo>
                  <a:lnTo>
                    <a:pt x="0" y="2"/>
                  </a:lnTo>
                  <a:lnTo>
                    <a:pt x="0" y="1"/>
                  </a:lnTo>
                  <a:lnTo>
                    <a:pt x="1" y="0"/>
                  </a:lnTo>
                  <a:lnTo>
                    <a:pt x="3" y="0"/>
                  </a:lnTo>
                  <a:lnTo>
                    <a:pt x="3" y="1"/>
                  </a:lnTo>
                  <a:lnTo>
                    <a:pt x="1" y="1"/>
                  </a:lnTo>
                  <a:lnTo>
                    <a:pt x="0" y="2"/>
                  </a:lnTo>
                  <a:lnTo>
                    <a:pt x="1" y="2"/>
                  </a:lnTo>
                  <a:lnTo>
                    <a:pt x="3" y="2"/>
                  </a:lnTo>
                  <a:lnTo>
                    <a:pt x="3" y="1"/>
                  </a:lnTo>
                  <a:lnTo>
                    <a:pt x="4" y="1"/>
                  </a:lnTo>
                  <a:lnTo>
                    <a:pt x="5" y="2"/>
                  </a:lnTo>
                  <a:lnTo>
                    <a:pt x="5" y="3"/>
                  </a:lnTo>
                  <a:lnTo>
                    <a:pt x="4" y="5"/>
                  </a:lnTo>
                  <a:lnTo>
                    <a:pt x="3" y="5"/>
                  </a:lnTo>
                  <a:close/>
                </a:path>
              </a:pathLst>
            </a:custGeom>
            <a:solidFill>
              <a:srgbClr val="FF00FF"/>
            </a:solidFill>
            <a:ln w="1588">
              <a:solidFill>
                <a:srgbClr val="000000"/>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Arial Nova"/>
                <a:ea typeface="+mn-ea"/>
                <a:cs typeface="+mn-cs"/>
              </a:endParaRPr>
            </a:p>
          </p:txBody>
        </p:sp>
        <p:sp>
          <p:nvSpPr>
            <p:cNvPr id="74" name="Freeform 46">
              <a:extLst>
                <a:ext uri="{FF2B5EF4-FFF2-40B4-BE49-F238E27FC236}">
                  <a16:creationId xmlns:a16="http://schemas.microsoft.com/office/drawing/2014/main" id="{8841E704-0C20-77FC-4ECD-8A6CBD019254}"/>
                </a:ext>
              </a:extLst>
            </p:cNvPr>
            <p:cNvSpPr>
              <a:spLocks/>
            </p:cNvSpPr>
            <p:nvPr/>
          </p:nvSpPr>
          <p:spPr bwMode="auto">
            <a:xfrm>
              <a:off x="4389" y="3775"/>
              <a:ext cx="2" cy="2"/>
            </a:xfrm>
            <a:custGeom>
              <a:avLst/>
              <a:gdLst>
                <a:gd name="T0" fmla="*/ 0 w 5"/>
                <a:gd name="T1" fmla="*/ 0 h 5"/>
                <a:gd name="T2" fmla="*/ 0 w 5"/>
                <a:gd name="T3" fmla="*/ 0 h 5"/>
                <a:gd name="T4" fmla="*/ 0 w 5"/>
                <a:gd name="T5" fmla="*/ 0 h 5"/>
                <a:gd name="T6" fmla="*/ 0 w 5"/>
                <a:gd name="T7" fmla="*/ 0 h 5"/>
                <a:gd name="T8" fmla="*/ 0 w 5"/>
                <a:gd name="T9" fmla="*/ 0 h 5"/>
                <a:gd name="T10" fmla="*/ 0 w 5"/>
                <a:gd name="T11" fmla="*/ 0 h 5"/>
                <a:gd name="T12" fmla="*/ 0 w 5"/>
                <a:gd name="T13" fmla="*/ 0 h 5"/>
                <a:gd name="T14" fmla="*/ 0 w 5"/>
                <a:gd name="T15" fmla="*/ 0 h 5"/>
                <a:gd name="T16" fmla="*/ 0 w 5"/>
                <a:gd name="T17" fmla="*/ 0 h 5"/>
                <a:gd name="T18" fmla="*/ 0 w 5"/>
                <a:gd name="T19" fmla="*/ 0 h 5"/>
                <a:gd name="T20" fmla="*/ 0 w 5"/>
                <a:gd name="T21" fmla="*/ 0 h 5"/>
                <a:gd name="T22" fmla="*/ 0 w 5"/>
                <a:gd name="T23" fmla="*/ 0 h 5"/>
                <a:gd name="T24" fmla="*/ 0 w 5"/>
                <a:gd name="T25" fmla="*/ 0 h 5"/>
                <a:gd name="T26" fmla="*/ 0 w 5"/>
                <a:gd name="T27" fmla="*/ 0 h 5"/>
                <a:gd name="T28" fmla="*/ 0 w 5"/>
                <a:gd name="T29" fmla="*/ 0 h 5"/>
                <a:gd name="T30" fmla="*/ 0 w 5"/>
                <a:gd name="T31" fmla="*/ 0 h 5"/>
                <a:gd name="T32" fmla="*/ 0 w 5"/>
                <a:gd name="T33" fmla="*/ 0 h 5"/>
                <a:gd name="T34" fmla="*/ 0 w 5"/>
                <a:gd name="T35" fmla="*/ 0 h 5"/>
                <a:gd name="T36" fmla="*/ 0 w 5"/>
                <a:gd name="T37" fmla="*/ 0 h 5"/>
                <a:gd name="T38" fmla="*/ 0 w 5"/>
                <a:gd name="T39" fmla="*/ 0 h 5"/>
                <a:gd name="T40" fmla="*/ 0 w 5"/>
                <a:gd name="T41" fmla="*/ 0 h 5"/>
                <a:gd name="T42" fmla="*/ 0 w 5"/>
                <a:gd name="T43" fmla="*/ 0 h 5"/>
                <a:gd name="T44" fmla="*/ 0 w 5"/>
                <a:gd name="T45" fmla="*/ 0 h 5"/>
                <a:gd name="T46" fmla="*/ 0 w 5"/>
                <a:gd name="T47" fmla="*/ 0 h 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5"/>
                <a:gd name="T73" fmla="*/ 0 h 5"/>
                <a:gd name="T74" fmla="*/ 5 w 5"/>
                <a:gd name="T75" fmla="*/ 5 h 5"/>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5" h="5">
                  <a:moveTo>
                    <a:pt x="3" y="4"/>
                  </a:moveTo>
                  <a:lnTo>
                    <a:pt x="4" y="4"/>
                  </a:lnTo>
                  <a:lnTo>
                    <a:pt x="4" y="3"/>
                  </a:lnTo>
                  <a:lnTo>
                    <a:pt x="4" y="1"/>
                  </a:lnTo>
                  <a:lnTo>
                    <a:pt x="3" y="1"/>
                  </a:lnTo>
                  <a:lnTo>
                    <a:pt x="3" y="3"/>
                  </a:lnTo>
                  <a:lnTo>
                    <a:pt x="1" y="3"/>
                  </a:lnTo>
                  <a:lnTo>
                    <a:pt x="0" y="3"/>
                  </a:lnTo>
                  <a:lnTo>
                    <a:pt x="0" y="1"/>
                  </a:lnTo>
                  <a:lnTo>
                    <a:pt x="0" y="0"/>
                  </a:lnTo>
                  <a:lnTo>
                    <a:pt x="1" y="0"/>
                  </a:lnTo>
                  <a:lnTo>
                    <a:pt x="3" y="0"/>
                  </a:lnTo>
                  <a:lnTo>
                    <a:pt x="1" y="0"/>
                  </a:lnTo>
                  <a:lnTo>
                    <a:pt x="0" y="1"/>
                  </a:lnTo>
                  <a:lnTo>
                    <a:pt x="0" y="3"/>
                  </a:lnTo>
                  <a:lnTo>
                    <a:pt x="1" y="3"/>
                  </a:lnTo>
                  <a:lnTo>
                    <a:pt x="1" y="1"/>
                  </a:lnTo>
                  <a:lnTo>
                    <a:pt x="3" y="1"/>
                  </a:lnTo>
                  <a:lnTo>
                    <a:pt x="4" y="1"/>
                  </a:lnTo>
                  <a:lnTo>
                    <a:pt x="5" y="1"/>
                  </a:lnTo>
                  <a:lnTo>
                    <a:pt x="5" y="3"/>
                  </a:lnTo>
                  <a:lnTo>
                    <a:pt x="4" y="4"/>
                  </a:lnTo>
                  <a:lnTo>
                    <a:pt x="3" y="5"/>
                  </a:lnTo>
                  <a:lnTo>
                    <a:pt x="3" y="4"/>
                  </a:lnTo>
                  <a:close/>
                </a:path>
              </a:pathLst>
            </a:custGeom>
            <a:solidFill>
              <a:srgbClr val="FF00FF"/>
            </a:solidFill>
            <a:ln w="1588">
              <a:solidFill>
                <a:srgbClr val="000000"/>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Arial Nova"/>
                <a:ea typeface="+mn-ea"/>
                <a:cs typeface="+mn-cs"/>
              </a:endParaRPr>
            </a:p>
          </p:txBody>
        </p:sp>
        <p:sp>
          <p:nvSpPr>
            <p:cNvPr id="76" name="Freeform 47">
              <a:extLst>
                <a:ext uri="{FF2B5EF4-FFF2-40B4-BE49-F238E27FC236}">
                  <a16:creationId xmlns:a16="http://schemas.microsoft.com/office/drawing/2014/main" id="{BD202219-EC63-3777-FE42-8C641279F5B7}"/>
                </a:ext>
              </a:extLst>
            </p:cNvPr>
            <p:cNvSpPr>
              <a:spLocks/>
            </p:cNvSpPr>
            <p:nvPr/>
          </p:nvSpPr>
          <p:spPr bwMode="auto">
            <a:xfrm>
              <a:off x="4370" y="3809"/>
              <a:ext cx="2" cy="2"/>
            </a:xfrm>
            <a:custGeom>
              <a:avLst/>
              <a:gdLst>
                <a:gd name="T0" fmla="*/ 0 w 5"/>
                <a:gd name="T1" fmla="*/ 1 h 4"/>
                <a:gd name="T2" fmla="*/ 0 w 5"/>
                <a:gd name="T3" fmla="*/ 1 h 4"/>
                <a:gd name="T4" fmla="*/ 0 w 5"/>
                <a:gd name="T5" fmla="*/ 1 h 4"/>
                <a:gd name="T6" fmla="*/ 0 w 5"/>
                <a:gd name="T7" fmla="*/ 1 h 4"/>
                <a:gd name="T8" fmla="*/ 0 w 5"/>
                <a:gd name="T9" fmla="*/ 1 h 4"/>
                <a:gd name="T10" fmla="*/ 0 w 5"/>
                <a:gd name="T11" fmla="*/ 1 h 4"/>
                <a:gd name="T12" fmla="*/ 0 w 5"/>
                <a:gd name="T13" fmla="*/ 1 h 4"/>
                <a:gd name="T14" fmla="*/ 0 w 5"/>
                <a:gd name="T15" fmla="*/ 1 h 4"/>
                <a:gd name="T16" fmla="*/ 0 w 5"/>
                <a:gd name="T17" fmla="*/ 1 h 4"/>
                <a:gd name="T18" fmla="*/ 0 w 5"/>
                <a:gd name="T19" fmla="*/ 1 h 4"/>
                <a:gd name="T20" fmla="*/ 0 w 5"/>
                <a:gd name="T21" fmla="*/ 0 h 4"/>
                <a:gd name="T22" fmla="*/ 0 w 5"/>
                <a:gd name="T23" fmla="*/ 0 h 4"/>
                <a:gd name="T24" fmla="*/ 0 w 5"/>
                <a:gd name="T25" fmla="*/ 1 h 4"/>
                <a:gd name="T26" fmla="*/ 0 w 5"/>
                <a:gd name="T27" fmla="*/ 1 h 4"/>
                <a:gd name="T28" fmla="*/ 0 w 5"/>
                <a:gd name="T29" fmla="*/ 1 h 4"/>
                <a:gd name="T30" fmla="*/ 0 w 5"/>
                <a:gd name="T31" fmla="*/ 1 h 4"/>
                <a:gd name="T32" fmla="*/ 0 w 5"/>
                <a:gd name="T33" fmla="*/ 1 h 4"/>
                <a:gd name="T34" fmla="*/ 0 w 5"/>
                <a:gd name="T35" fmla="*/ 1 h 4"/>
                <a:gd name="T36" fmla="*/ 0 w 5"/>
                <a:gd name="T37" fmla="*/ 1 h 4"/>
                <a:gd name="T38" fmla="*/ 0 w 5"/>
                <a:gd name="T39" fmla="*/ 1 h 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5"/>
                <a:gd name="T61" fmla="*/ 0 h 4"/>
                <a:gd name="T62" fmla="*/ 5 w 5"/>
                <a:gd name="T63" fmla="*/ 4 h 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5" h="4">
                  <a:moveTo>
                    <a:pt x="4" y="1"/>
                  </a:moveTo>
                  <a:lnTo>
                    <a:pt x="5" y="1"/>
                  </a:lnTo>
                  <a:lnTo>
                    <a:pt x="5" y="2"/>
                  </a:lnTo>
                  <a:lnTo>
                    <a:pt x="5" y="3"/>
                  </a:lnTo>
                  <a:lnTo>
                    <a:pt x="4" y="4"/>
                  </a:lnTo>
                  <a:lnTo>
                    <a:pt x="2" y="4"/>
                  </a:lnTo>
                  <a:lnTo>
                    <a:pt x="1" y="4"/>
                  </a:lnTo>
                  <a:lnTo>
                    <a:pt x="0" y="3"/>
                  </a:lnTo>
                  <a:lnTo>
                    <a:pt x="0" y="2"/>
                  </a:lnTo>
                  <a:lnTo>
                    <a:pt x="0" y="1"/>
                  </a:lnTo>
                  <a:lnTo>
                    <a:pt x="1" y="0"/>
                  </a:lnTo>
                  <a:lnTo>
                    <a:pt x="2" y="0"/>
                  </a:lnTo>
                  <a:lnTo>
                    <a:pt x="2" y="1"/>
                  </a:lnTo>
                  <a:lnTo>
                    <a:pt x="1" y="1"/>
                  </a:lnTo>
                  <a:lnTo>
                    <a:pt x="1" y="2"/>
                  </a:lnTo>
                  <a:lnTo>
                    <a:pt x="1" y="3"/>
                  </a:lnTo>
                  <a:lnTo>
                    <a:pt x="2" y="3"/>
                  </a:lnTo>
                  <a:lnTo>
                    <a:pt x="4" y="3"/>
                  </a:lnTo>
                  <a:lnTo>
                    <a:pt x="5" y="2"/>
                  </a:lnTo>
                  <a:lnTo>
                    <a:pt x="4" y="1"/>
                  </a:lnTo>
                  <a:close/>
                </a:path>
              </a:pathLst>
            </a:custGeom>
            <a:solidFill>
              <a:srgbClr val="FF00FF"/>
            </a:solidFill>
            <a:ln w="1588">
              <a:solidFill>
                <a:srgbClr val="000000"/>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Arial Nova"/>
                <a:ea typeface="+mn-ea"/>
                <a:cs typeface="+mn-cs"/>
              </a:endParaRPr>
            </a:p>
          </p:txBody>
        </p:sp>
        <p:sp>
          <p:nvSpPr>
            <p:cNvPr id="86" name="Freeform 48">
              <a:extLst>
                <a:ext uri="{FF2B5EF4-FFF2-40B4-BE49-F238E27FC236}">
                  <a16:creationId xmlns:a16="http://schemas.microsoft.com/office/drawing/2014/main" id="{46DDA66E-8F79-2AB4-972D-7A0AAB0EE73B}"/>
                </a:ext>
              </a:extLst>
            </p:cNvPr>
            <p:cNvSpPr>
              <a:spLocks/>
            </p:cNvSpPr>
            <p:nvPr/>
          </p:nvSpPr>
          <p:spPr bwMode="auto">
            <a:xfrm>
              <a:off x="4375" y="3800"/>
              <a:ext cx="3" cy="2"/>
            </a:xfrm>
            <a:custGeom>
              <a:avLst/>
              <a:gdLst>
                <a:gd name="T0" fmla="*/ 1 w 5"/>
                <a:gd name="T1" fmla="*/ 1 h 3"/>
                <a:gd name="T2" fmla="*/ 0 w 5"/>
                <a:gd name="T3" fmla="*/ 1 h 3"/>
                <a:gd name="T4" fmla="*/ 0 w 5"/>
                <a:gd name="T5" fmla="*/ 0 h 3"/>
                <a:gd name="T6" fmla="*/ 1 w 5"/>
                <a:gd name="T7" fmla="*/ 1 h 3"/>
                <a:gd name="T8" fmla="*/ 1 w 5"/>
                <a:gd name="T9" fmla="*/ 0 h 3"/>
                <a:gd name="T10" fmla="*/ 1 w 5"/>
                <a:gd name="T11" fmla="*/ 0 h 3"/>
                <a:gd name="T12" fmla="*/ 1 w 5"/>
                <a:gd name="T13" fmla="*/ 1 h 3"/>
                <a:gd name="T14" fmla="*/ 1 w 5"/>
                <a:gd name="T15" fmla="*/ 0 h 3"/>
                <a:gd name="T16" fmla="*/ 1 w 5"/>
                <a:gd name="T17" fmla="*/ 0 h 3"/>
                <a:gd name="T18" fmla="*/ 1 w 5"/>
                <a:gd name="T19" fmla="*/ 1 h 3"/>
                <a:gd name="T20" fmla="*/ 1 w 5"/>
                <a:gd name="T21" fmla="*/ 1 h 3"/>
                <a:gd name="T22" fmla="*/ 1 w 5"/>
                <a:gd name="T23" fmla="*/ 1 h 3"/>
                <a:gd name="T24" fmla="*/ 1 w 5"/>
                <a:gd name="T25" fmla="*/ 1 h 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
                <a:gd name="T40" fmla="*/ 0 h 3"/>
                <a:gd name="T41" fmla="*/ 5 w 5"/>
                <a:gd name="T42" fmla="*/ 3 h 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 h="3">
                  <a:moveTo>
                    <a:pt x="3" y="3"/>
                  </a:moveTo>
                  <a:lnTo>
                    <a:pt x="0" y="1"/>
                  </a:lnTo>
                  <a:lnTo>
                    <a:pt x="0" y="0"/>
                  </a:lnTo>
                  <a:lnTo>
                    <a:pt x="1" y="1"/>
                  </a:lnTo>
                  <a:lnTo>
                    <a:pt x="1" y="0"/>
                  </a:lnTo>
                  <a:lnTo>
                    <a:pt x="2" y="0"/>
                  </a:lnTo>
                  <a:lnTo>
                    <a:pt x="5" y="1"/>
                  </a:lnTo>
                  <a:lnTo>
                    <a:pt x="2" y="0"/>
                  </a:lnTo>
                  <a:lnTo>
                    <a:pt x="1" y="0"/>
                  </a:lnTo>
                  <a:lnTo>
                    <a:pt x="1" y="1"/>
                  </a:lnTo>
                  <a:lnTo>
                    <a:pt x="2" y="2"/>
                  </a:lnTo>
                  <a:lnTo>
                    <a:pt x="3" y="2"/>
                  </a:lnTo>
                  <a:lnTo>
                    <a:pt x="3" y="3"/>
                  </a:lnTo>
                  <a:close/>
                </a:path>
              </a:pathLst>
            </a:custGeom>
            <a:solidFill>
              <a:srgbClr val="FF00FF"/>
            </a:solidFill>
            <a:ln w="1588">
              <a:solidFill>
                <a:srgbClr val="000000"/>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Arial Nova"/>
                <a:ea typeface="+mn-ea"/>
                <a:cs typeface="+mn-cs"/>
              </a:endParaRPr>
            </a:p>
          </p:txBody>
        </p:sp>
        <p:sp>
          <p:nvSpPr>
            <p:cNvPr id="87" name="Freeform 49">
              <a:extLst>
                <a:ext uri="{FF2B5EF4-FFF2-40B4-BE49-F238E27FC236}">
                  <a16:creationId xmlns:a16="http://schemas.microsoft.com/office/drawing/2014/main" id="{7BEE7986-7896-D823-9084-106B4D41AF21}"/>
                </a:ext>
              </a:extLst>
            </p:cNvPr>
            <p:cNvSpPr>
              <a:spLocks/>
            </p:cNvSpPr>
            <p:nvPr/>
          </p:nvSpPr>
          <p:spPr bwMode="auto">
            <a:xfrm>
              <a:off x="4373" y="3804"/>
              <a:ext cx="2" cy="2"/>
            </a:xfrm>
            <a:custGeom>
              <a:avLst/>
              <a:gdLst>
                <a:gd name="T0" fmla="*/ 0 w 5"/>
                <a:gd name="T1" fmla="*/ 0 h 5"/>
                <a:gd name="T2" fmla="*/ 0 w 5"/>
                <a:gd name="T3" fmla="*/ 0 h 5"/>
                <a:gd name="T4" fmla="*/ 0 w 5"/>
                <a:gd name="T5" fmla="*/ 0 h 5"/>
                <a:gd name="T6" fmla="*/ 0 w 5"/>
                <a:gd name="T7" fmla="*/ 0 h 5"/>
                <a:gd name="T8" fmla="*/ 0 w 5"/>
                <a:gd name="T9" fmla="*/ 0 h 5"/>
                <a:gd name="T10" fmla="*/ 0 w 5"/>
                <a:gd name="T11" fmla="*/ 0 h 5"/>
                <a:gd name="T12" fmla="*/ 0 w 5"/>
                <a:gd name="T13" fmla="*/ 0 h 5"/>
                <a:gd name="T14" fmla="*/ 0 w 5"/>
                <a:gd name="T15" fmla="*/ 0 h 5"/>
                <a:gd name="T16" fmla="*/ 0 w 5"/>
                <a:gd name="T17" fmla="*/ 0 h 5"/>
                <a:gd name="T18" fmla="*/ 0 w 5"/>
                <a:gd name="T19" fmla="*/ 0 h 5"/>
                <a:gd name="T20" fmla="*/ 0 w 5"/>
                <a:gd name="T21" fmla="*/ 0 h 5"/>
                <a:gd name="T22" fmla="*/ 0 w 5"/>
                <a:gd name="T23" fmla="*/ 0 h 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
                <a:gd name="T37" fmla="*/ 0 h 5"/>
                <a:gd name="T38" fmla="*/ 5 w 5"/>
                <a:gd name="T39" fmla="*/ 5 h 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 h="5">
                  <a:moveTo>
                    <a:pt x="5" y="5"/>
                  </a:moveTo>
                  <a:lnTo>
                    <a:pt x="4" y="5"/>
                  </a:lnTo>
                  <a:lnTo>
                    <a:pt x="4" y="4"/>
                  </a:lnTo>
                  <a:lnTo>
                    <a:pt x="0" y="2"/>
                  </a:lnTo>
                  <a:lnTo>
                    <a:pt x="2" y="2"/>
                  </a:lnTo>
                  <a:lnTo>
                    <a:pt x="4" y="2"/>
                  </a:lnTo>
                  <a:lnTo>
                    <a:pt x="2" y="2"/>
                  </a:lnTo>
                  <a:lnTo>
                    <a:pt x="1" y="1"/>
                  </a:lnTo>
                  <a:lnTo>
                    <a:pt x="1" y="0"/>
                  </a:lnTo>
                  <a:lnTo>
                    <a:pt x="4" y="4"/>
                  </a:lnTo>
                  <a:lnTo>
                    <a:pt x="5" y="4"/>
                  </a:lnTo>
                  <a:lnTo>
                    <a:pt x="5" y="5"/>
                  </a:lnTo>
                  <a:close/>
                </a:path>
              </a:pathLst>
            </a:custGeom>
            <a:solidFill>
              <a:srgbClr val="FF00FF"/>
            </a:solidFill>
            <a:ln w="1588">
              <a:solidFill>
                <a:srgbClr val="000000"/>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Arial Nova"/>
                <a:ea typeface="+mn-ea"/>
                <a:cs typeface="+mn-cs"/>
              </a:endParaRPr>
            </a:p>
          </p:txBody>
        </p:sp>
        <p:sp>
          <p:nvSpPr>
            <p:cNvPr id="88" name="Freeform 50">
              <a:extLst>
                <a:ext uri="{FF2B5EF4-FFF2-40B4-BE49-F238E27FC236}">
                  <a16:creationId xmlns:a16="http://schemas.microsoft.com/office/drawing/2014/main" id="{47CAFA46-01A4-0DB4-0D35-937BAC36B043}"/>
                </a:ext>
              </a:extLst>
            </p:cNvPr>
            <p:cNvSpPr>
              <a:spLocks/>
            </p:cNvSpPr>
            <p:nvPr/>
          </p:nvSpPr>
          <p:spPr bwMode="auto">
            <a:xfrm>
              <a:off x="4392" y="3770"/>
              <a:ext cx="1" cy="2"/>
            </a:xfrm>
            <a:custGeom>
              <a:avLst/>
              <a:gdLst>
                <a:gd name="T0" fmla="*/ 0 w 4"/>
                <a:gd name="T1" fmla="*/ 0 h 5"/>
                <a:gd name="T2" fmla="*/ 0 w 4"/>
                <a:gd name="T3" fmla="*/ 0 h 5"/>
                <a:gd name="T4" fmla="*/ 0 w 4"/>
                <a:gd name="T5" fmla="*/ 0 h 5"/>
                <a:gd name="T6" fmla="*/ 0 w 4"/>
                <a:gd name="T7" fmla="*/ 0 h 5"/>
                <a:gd name="T8" fmla="*/ 0 w 4"/>
                <a:gd name="T9" fmla="*/ 0 h 5"/>
                <a:gd name="T10" fmla="*/ 0 w 4"/>
                <a:gd name="T11" fmla="*/ 0 h 5"/>
                <a:gd name="T12" fmla="*/ 0 w 4"/>
                <a:gd name="T13" fmla="*/ 0 h 5"/>
                <a:gd name="T14" fmla="*/ 0 w 4"/>
                <a:gd name="T15" fmla="*/ 0 h 5"/>
                <a:gd name="T16" fmla="*/ 0 w 4"/>
                <a:gd name="T17" fmla="*/ 0 h 5"/>
                <a:gd name="T18" fmla="*/ 0 w 4"/>
                <a:gd name="T19" fmla="*/ 0 h 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
                <a:gd name="T31" fmla="*/ 0 h 5"/>
                <a:gd name="T32" fmla="*/ 4 w 4"/>
                <a:gd name="T33" fmla="*/ 5 h 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 h="5">
                  <a:moveTo>
                    <a:pt x="3" y="5"/>
                  </a:moveTo>
                  <a:lnTo>
                    <a:pt x="3" y="4"/>
                  </a:lnTo>
                  <a:lnTo>
                    <a:pt x="1" y="2"/>
                  </a:lnTo>
                  <a:lnTo>
                    <a:pt x="0" y="3"/>
                  </a:lnTo>
                  <a:lnTo>
                    <a:pt x="1" y="0"/>
                  </a:lnTo>
                  <a:lnTo>
                    <a:pt x="3" y="3"/>
                  </a:lnTo>
                  <a:lnTo>
                    <a:pt x="3" y="4"/>
                  </a:lnTo>
                  <a:lnTo>
                    <a:pt x="3" y="3"/>
                  </a:lnTo>
                  <a:lnTo>
                    <a:pt x="4" y="2"/>
                  </a:lnTo>
                  <a:lnTo>
                    <a:pt x="3" y="5"/>
                  </a:lnTo>
                  <a:close/>
                </a:path>
              </a:pathLst>
            </a:custGeom>
            <a:solidFill>
              <a:srgbClr val="FF00FF"/>
            </a:solidFill>
            <a:ln w="1588">
              <a:solidFill>
                <a:srgbClr val="000000"/>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Arial Nova"/>
                <a:ea typeface="+mn-ea"/>
                <a:cs typeface="+mn-cs"/>
              </a:endParaRPr>
            </a:p>
          </p:txBody>
        </p:sp>
        <p:sp>
          <p:nvSpPr>
            <p:cNvPr id="89" name="Freeform 51">
              <a:extLst>
                <a:ext uri="{FF2B5EF4-FFF2-40B4-BE49-F238E27FC236}">
                  <a16:creationId xmlns:a16="http://schemas.microsoft.com/office/drawing/2014/main" id="{56ADFA60-F02D-3E28-893D-3D4FFA737DFB}"/>
                </a:ext>
              </a:extLst>
            </p:cNvPr>
            <p:cNvSpPr>
              <a:spLocks/>
            </p:cNvSpPr>
            <p:nvPr/>
          </p:nvSpPr>
          <p:spPr bwMode="auto">
            <a:xfrm>
              <a:off x="4379" y="3793"/>
              <a:ext cx="2" cy="1"/>
            </a:xfrm>
            <a:custGeom>
              <a:avLst/>
              <a:gdLst>
                <a:gd name="T0" fmla="*/ 1 w 4"/>
                <a:gd name="T1" fmla="*/ 0 h 3"/>
                <a:gd name="T2" fmla="*/ 0 w 4"/>
                <a:gd name="T3" fmla="*/ 0 h 3"/>
                <a:gd name="T4" fmla="*/ 0 w 4"/>
                <a:gd name="T5" fmla="*/ 0 h 3"/>
                <a:gd name="T6" fmla="*/ 0 w 4"/>
                <a:gd name="T7" fmla="*/ 0 h 3"/>
                <a:gd name="T8" fmla="*/ 0 w 4"/>
                <a:gd name="T9" fmla="*/ 0 h 3"/>
                <a:gd name="T10" fmla="*/ 1 w 4"/>
                <a:gd name="T11" fmla="*/ 0 h 3"/>
                <a:gd name="T12" fmla="*/ 0 60000 65536"/>
                <a:gd name="T13" fmla="*/ 0 60000 65536"/>
                <a:gd name="T14" fmla="*/ 0 60000 65536"/>
                <a:gd name="T15" fmla="*/ 0 60000 65536"/>
                <a:gd name="T16" fmla="*/ 0 60000 65536"/>
                <a:gd name="T17" fmla="*/ 0 60000 65536"/>
                <a:gd name="T18" fmla="*/ 0 w 4"/>
                <a:gd name="T19" fmla="*/ 0 h 3"/>
                <a:gd name="T20" fmla="*/ 4 w 4"/>
                <a:gd name="T21" fmla="*/ 3 h 3"/>
              </a:gdLst>
              <a:ahLst/>
              <a:cxnLst>
                <a:cxn ang="T12">
                  <a:pos x="T0" y="T1"/>
                </a:cxn>
                <a:cxn ang="T13">
                  <a:pos x="T2" y="T3"/>
                </a:cxn>
                <a:cxn ang="T14">
                  <a:pos x="T4" y="T5"/>
                </a:cxn>
                <a:cxn ang="T15">
                  <a:pos x="T6" y="T7"/>
                </a:cxn>
                <a:cxn ang="T16">
                  <a:pos x="T8" y="T9"/>
                </a:cxn>
                <a:cxn ang="T17">
                  <a:pos x="T10" y="T11"/>
                </a:cxn>
              </a:cxnLst>
              <a:rect l="T18" t="T19" r="T20" b="T21"/>
              <a:pathLst>
                <a:path w="4" h="3">
                  <a:moveTo>
                    <a:pt x="4" y="3"/>
                  </a:moveTo>
                  <a:lnTo>
                    <a:pt x="0" y="2"/>
                  </a:lnTo>
                  <a:lnTo>
                    <a:pt x="0" y="3"/>
                  </a:lnTo>
                  <a:lnTo>
                    <a:pt x="0" y="2"/>
                  </a:lnTo>
                  <a:lnTo>
                    <a:pt x="0" y="0"/>
                  </a:lnTo>
                  <a:lnTo>
                    <a:pt x="4" y="3"/>
                  </a:lnTo>
                  <a:close/>
                </a:path>
              </a:pathLst>
            </a:custGeom>
            <a:solidFill>
              <a:srgbClr val="FF00FF"/>
            </a:solidFill>
            <a:ln w="1588">
              <a:solidFill>
                <a:srgbClr val="000000"/>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Arial Nova"/>
                <a:ea typeface="+mn-ea"/>
                <a:cs typeface="+mn-cs"/>
              </a:endParaRPr>
            </a:p>
          </p:txBody>
        </p:sp>
        <p:sp>
          <p:nvSpPr>
            <p:cNvPr id="90" name="Freeform 52">
              <a:extLst>
                <a:ext uri="{FF2B5EF4-FFF2-40B4-BE49-F238E27FC236}">
                  <a16:creationId xmlns:a16="http://schemas.microsoft.com/office/drawing/2014/main" id="{9FD981B1-0A66-43AA-97D2-5F89B4E5D96F}"/>
                </a:ext>
              </a:extLst>
            </p:cNvPr>
            <p:cNvSpPr>
              <a:spLocks/>
            </p:cNvSpPr>
            <p:nvPr/>
          </p:nvSpPr>
          <p:spPr bwMode="auto">
            <a:xfrm>
              <a:off x="4376" y="3799"/>
              <a:ext cx="2" cy="1"/>
            </a:xfrm>
            <a:custGeom>
              <a:avLst/>
              <a:gdLst>
                <a:gd name="T0" fmla="*/ 0 w 5"/>
                <a:gd name="T1" fmla="*/ 0 h 3"/>
                <a:gd name="T2" fmla="*/ 0 w 5"/>
                <a:gd name="T3" fmla="*/ 0 h 3"/>
                <a:gd name="T4" fmla="*/ 0 w 5"/>
                <a:gd name="T5" fmla="*/ 0 h 3"/>
                <a:gd name="T6" fmla="*/ 0 w 5"/>
                <a:gd name="T7" fmla="*/ 0 h 3"/>
                <a:gd name="T8" fmla="*/ 0 w 5"/>
                <a:gd name="T9" fmla="*/ 0 h 3"/>
                <a:gd name="T10" fmla="*/ 0 w 5"/>
                <a:gd name="T11" fmla="*/ 0 h 3"/>
                <a:gd name="T12" fmla="*/ 0 w 5"/>
                <a:gd name="T13" fmla="*/ 0 h 3"/>
                <a:gd name="T14" fmla="*/ 0 w 5"/>
                <a:gd name="T15" fmla="*/ 0 h 3"/>
                <a:gd name="T16" fmla="*/ 0 60000 65536"/>
                <a:gd name="T17" fmla="*/ 0 60000 65536"/>
                <a:gd name="T18" fmla="*/ 0 60000 65536"/>
                <a:gd name="T19" fmla="*/ 0 60000 65536"/>
                <a:gd name="T20" fmla="*/ 0 60000 65536"/>
                <a:gd name="T21" fmla="*/ 0 60000 65536"/>
                <a:gd name="T22" fmla="*/ 0 60000 65536"/>
                <a:gd name="T23" fmla="*/ 0 60000 65536"/>
                <a:gd name="T24" fmla="*/ 0 w 5"/>
                <a:gd name="T25" fmla="*/ 0 h 3"/>
                <a:gd name="T26" fmla="*/ 5 w 5"/>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 h="3">
                  <a:moveTo>
                    <a:pt x="4" y="1"/>
                  </a:moveTo>
                  <a:lnTo>
                    <a:pt x="5" y="1"/>
                  </a:lnTo>
                  <a:lnTo>
                    <a:pt x="4" y="3"/>
                  </a:lnTo>
                  <a:lnTo>
                    <a:pt x="1" y="1"/>
                  </a:lnTo>
                  <a:lnTo>
                    <a:pt x="0" y="0"/>
                  </a:lnTo>
                  <a:lnTo>
                    <a:pt x="1" y="0"/>
                  </a:lnTo>
                  <a:lnTo>
                    <a:pt x="2" y="0"/>
                  </a:lnTo>
                  <a:lnTo>
                    <a:pt x="4" y="1"/>
                  </a:lnTo>
                  <a:close/>
                </a:path>
              </a:pathLst>
            </a:custGeom>
            <a:solidFill>
              <a:srgbClr val="FF00FF"/>
            </a:solidFill>
            <a:ln w="1588">
              <a:solidFill>
                <a:srgbClr val="000000"/>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Arial Nova"/>
                <a:ea typeface="+mn-ea"/>
                <a:cs typeface="+mn-cs"/>
              </a:endParaRPr>
            </a:p>
          </p:txBody>
        </p:sp>
        <p:sp>
          <p:nvSpPr>
            <p:cNvPr id="93" name="Freeform 53">
              <a:extLst>
                <a:ext uri="{FF2B5EF4-FFF2-40B4-BE49-F238E27FC236}">
                  <a16:creationId xmlns:a16="http://schemas.microsoft.com/office/drawing/2014/main" id="{80230DA9-551C-3168-E3C2-B3B4CA4E92D3}"/>
                </a:ext>
              </a:extLst>
            </p:cNvPr>
            <p:cNvSpPr>
              <a:spLocks/>
            </p:cNvSpPr>
            <p:nvPr/>
          </p:nvSpPr>
          <p:spPr bwMode="auto">
            <a:xfrm>
              <a:off x="4374" y="3803"/>
              <a:ext cx="1" cy="2"/>
            </a:xfrm>
            <a:custGeom>
              <a:avLst/>
              <a:gdLst>
                <a:gd name="T0" fmla="*/ 0 w 3"/>
                <a:gd name="T1" fmla="*/ 1 h 3"/>
                <a:gd name="T2" fmla="*/ 0 w 3"/>
                <a:gd name="T3" fmla="*/ 1 h 3"/>
                <a:gd name="T4" fmla="*/ 0 w 3"/>
                <a:gd name="T5" fmla="*/ 1 h 3"/>
                <a:gd name="T6" fmla="*/ 0 w 3"/>
                <a:gd name="T7" fmla="*/ 1 h 3"/>
                <a:gd name="T8" fmla="*/ 0 w 3"/>
                <a:gd name="T9" fmla="*/ 1 h 3"/>
                <a:gd name="T10" fmla="*/ 0 w 3"/>
                <a:gd name="T11" fmla="*/ 0 h 3"/>
                <a:gd name="T12" fmla="*/ 0 w 3"/>
                <a:gd name="T13" fmla="*/ 1 h 3"/>
                <a:gd name="T14" fmla="*/ 0 w 3"/>
                <a:gd name="T15" fmla="*/ 1 h 3"/>
                <a:gd name="T16" fmla="*/ 0 w 3"/>
                <a:gd name="T17" fmla="*/ 1 h 3"/>
                <a:gd name="T18" fmla="*/ 0 w 3"/>
                <a:gd name="T19" fmla="*/ 1 h 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
                <a:gd name="T31" fmla="*/ 0 h 3"/>
                <a:gd name="T32" fmla="*/ 3 w 3"/>
                <a:gd name="T33" fmla="*/ 3 h 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 h="3">
                  <a:moveTo>
                    <a:pt x="3" y="3"/>
                  </a:moveTo>
                  <a:lnTo>
                    <a:pt x="0" y="2"/>
                  </a:lnTo>
                  <a:lnTo>
                    <a:pt x="0" y="1"/>
                  </a:lnTo>
                  <a:lnTo>
                    <a:pt x="0" y="2"/>
                  </a:lnTo>
                  <a:lnTo>
                    <a:pt x="0" y="1"/>
                  </a:lnTo>
                  <a:lnTo>
                    <a:pt x="0" y="0"/>
                  </a:lnTo>
                  <a:lnTo>
                    <a:pt x="2" y="1"/>
                  </a:lnTo>
                  <a:lnTo>
                    <a:pt x="0" y="1"/>
                  </a:lnTo>
                  <a:lnTo>
                    <a:pt x="2" y="2"/>
                  </a:lnTo>
                  <a:lnTo>
                    <a:pt x="3" y="3"/>
                  </a:lnTo>
                  <a:close/>
                </a:path>
              </a:pathLst>
            </a:custGeom>
            <a:solidFill>
              <a:srgbClr val="FF00FF"/>
            </a:solidFill>
            <a:ln w="1588">
              <a:solidFill>
                <a:srgbClr val="000000"/>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Arial Nova"/>
                <a:ea typeface="+mn-ea"/>
                <a:cs typeface="+mn-cs"/>
              </a:endParaRPr>
            </a:p>
          </p:txBody>
        </p:sp>
        <p:sp>
          <p:nvSpPr>
            <p:cNvPr id="94" name="Freeform 54">
              <a:extLst>
                <a:ext uri="{FF2B5EF4-FFF2-40B4-BE49-F238E27FC236}">
                  <a16:creationId xmlns:a16="http://schemas.microsoft.com/office/drawing/2014/main" id="{52027152-3832-A272-BDA2-3DA86DBC8D9D}"/>
                </a:ext>
              </a:extLst>
            </p:cNvPr>
            <p:cNvSpPr>
              <a:spLocks/>
            </p:cNvSpPr>
            <p:nvPr/>
          </p:nvSpPr>
          <p:spPr bwMode="auto">
            <a:xfrm>
              <a:off x="4378" y="3796"/>
              <a:ext cx="1" cy="1"/>
            </a:xfrm>
            <a:custGeom>
              <a:avLst/>
              <a:gdLst>
                <a:gd name="T0" fmla="*/ 1 w 2"/>
                <a:gd name="T1" fmla="*/ 0 h 3"/>
                <a:gd name="T2" fmla="*/ 1 w 2"/>
                <a:gd name="T3" fmla="*/ 0 h 3"/>
                <a:gd name="T4" fmla="*/ 1 w 2"/>
                <a:gd name="T5" fmla="*/ 0 h 3"/>
                <a:gd name="T6" fmla="*/ 1 w 2"/>
                <a:gd name="T7" fmla="*/ 0 h 3"/>
                <a:gd name="T8" fmla="*/ 1 w 2"/>
                <a:gd name="T9" fmla="*/ 0 h 3"/>
                <a:gd name="T10" fmla="*/ 0 w 2"/>
                <a:gd name="T11" fmla="*/ 0 h 3"/>
                <a:gd name="T12" fmla="*/ 0 w 2"/>
                <a:gd name="T13" fmla="*/ 0 h 3"/>
                <a:gd name="T14" fmla="*/ 0 w 2"/>
                <a:gd name="T15" fmla="*/ 0 h 3"/>
                <a:gd name="T16" fmla="*/ 1 w 2"/>
                <a:gd name="T17" fmla="*/ 0 h 3"/>
                <a:gd name="T18" fmla="*/ 0 w 2"/>
                <a:gd name="T19" fmla="*/ 0 h 3"/>
                <a:gd name="T20" fmla="*/ 0 w 2"/>
                <a:gd name="T21" fmla="*/ 0 h 3"/>
                <a:gd name="T22" fmla="*/ 1 w 2"/>
                <a:gd name="T23" fmla="*/ 0 h 3"/>
                <a:gd name="T24" fmla="*/ 1 w 2"/>
                <a:gd name="T25" fmla="*/ 0 h 3"/>
                <a:gd name="T26" fmla="*/ 1 w 2"/>
                <a:gd name="T27" fmla="*/ 0 h 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
                <a:gd name="T43" fmla="*/ 0 h 3"/>
                <a:gd name="T44" fmla="*/ 2 w 2"/>
                <a:gd name="T45" fmla="*/ 3 h 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 h="3">
                  <a:moveTo>
                    <a:pt x="1" y="2"/>
                  </a:moveTo>
                  <a:lnTo>
                    <a:pt x="2" y="0"/>
                  </a:lnTo>
                  <a:lnTo>
                    <a:pt x="2" y="2"/>
                  </a:lnTo>
                  <a:lnTo>
                    <a:pt x="2" y="3"/>
                  </a:lnTo>
                  <a:lnTo>
                    <a:pt x="1" y="3"/>
                  </a:lnTo>
                  <a:lnTo>
                    <a:pt x="0" y="3"/>
                  </a:lnTo>
                  <a:lnTo>
                    <a:pt x="0" y="2"/>
                  </a:lnTo>
                  <a:lnTo>
                    <a:pt x="0" y="0"/>
                  </a:lnTo>
                  <a:lnTo>
                    <a:pt x="1" y="0"/>
                  </a:lnTo>
                  <a:lnTo>
                    <a:pt x="0" y="0"/>
                  </a:lnTo>
                  <a:lnTo>
                    <a:pt x="0" y="2"/>
                  </a:lnTo>
                  <a:lnTo>
                    <a:pt x="1" y="3"/>
                  </a:lnTo>
                  <a:lnTo>
                    <a:pt x="2" y="2"/>
                  </a:lnTo>
                  <a:lnTo>
                    <a:pt x="1" y="2"/>
                  </a:lnTo>
                  <a:close/>
                </a:path>
              </a:pathLst>
            </a:custGeom>
            <a:solidFill>
              <a:srgbClr val="FF00FF"/>
            </a:solidFill>
            <a:ln w="1588">
              <a:solidFill>
                <a:srgbClr val="000000"/>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Arial Nova"/>
                <a:ea typeface="+mn-ea"/>
                <a:cs typeface="+mn-cs"/>
              </a:endParaRPr>
            </a:p>
          </p:txBody>
        </p:sp>
        <p:sp>
          <p:nvSpPr>
            <p:cNvPr id="96" name="Freeform 55">
              <a:extLst>
                <a:ext uri="{FF2B5EF4-FFF2-40B4-BE49-F238E27FC236}">
                  <a16:creationId xmlns:a16="http://schemas.microsoft.com/office/drawing/2014/main" id="{2BCD05BB-7063-6DF6-6A70-7A1F46D5C8E0}"/>
                </a:ext>
              </a:extLst>
            </p:cNvPr>
            <p:cNvSpPr>
              <a:spLocks/>
            </p:cNvSpPr>
            <p:nvPr/>
          </p:nvSpPr>
          <p:spPr bwMode="auto">
            <a:xfrm>
              <a:off x="4374" y="3803"/>
              <a:ext cx="2" cy="1"/>
            </a:xfrm>
            <a:custGeom>
              <a:avLst/>
              <a:gdLst>
                <a:gd name="T0" fmla="*/ 1 w 4"/>
                <a:gd name="T1" fmla="*/ 1 h 2"/>
                <a:gd name="T2" fmla="*/ 0 w 4"/>
                <a:gd name="T3" fmla="*/ 0 h 2"/>
                <a:gd name="T4" fmla="*/ 1 w 4"/>
                <a:gd name="T5" fmla="*/ 0 h 2"/>
                <a:gd name="T6" fmla="*/ 1 w 4"/>
                <a:gd name="T7" fmla="*/ 1 h 2"/>
                <a:gd name="T8" fmla="*/ 1 w 4"/>
                <a:gd name="T9" fmla="*/ 1 h 2"/>
                <a:gd name="T10" fmla="*/ 0 60000 65536"/>
                <a:gd name="T11" fmla="*/ 0 60000 65536"/>
                <a:gd name="T12" fmla="*/ 0 60000 65536"/>
                <a:gd name="T13" fmla="*/ 0 60000 65536"/>
                <a:gd name="T14" fmla="*/ 0 60000 65536"/>
                <a:gd name="T15" fmla="*/ 0 w 4"/>
                <a:gd name="T16" fmla="*/ 0 h 2"/>
                <a:gd name="T17" fmla="*/ 4 w 4"/>
                <a:gd name="T18" fmla="*/ 2 h 2"/>
              </a:gdLst>
              <a:ahLst/>
              <a:cxnLst>
                <a:cxn ang="T10">
                  <a:pos x="T0" y="T1"/>
                </a:cxn>
                <a:cxn ang="T11">
                  <a:pos x="T2" y="T3"/>
                </a:cxn>
                <a:cxn ang="T12">
                  <a:pos x="T4" y="T5"/>
                </a:cxn>
                <a:cxn ang="T13">
                  <a:pos x="T6" y="T7"/>
                </a:cxn>
                <a:cxn ang="T14">
                  <a:pos x="T8" y="T9"/>
                </a:cxn>
              </a:cxnLst>
              <a:rect l="T15" t="T16" r="T17" b="T18"/>
              <a:pathLst>
                <a:path w="4" h="2">
                  <a:moveTo>
                    <a:pt x="4" y="2"/>
                  </a:moveTo>
                  <a:lnTo>
                    <a:pt x="0" y="0"/>
                  </a:lnTo>
                  <a:lnTo>
                    <a:pt x="2" y="0"/>
                  </a:lnTo>
                  <a:lnTo>
                    <a:pt x="4" y="1"/>
                  </a:lnTo>
                  <a:lnTo>
                    <a:pt x="4" y="2"/>
                  </a:lnTo>
                  <a:close/>
                </a:path>
              </a:pathLst>
            </a:custGeom>
            <a:solidFill>
              <a:srgbClr val="FF00FF"/>
            </a:solidFill>
            <a:ln w="1588">
              <a:solidFill>
                <a:srgbClr val="000000"/>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Arial Nova"/>
                <a:ea typeface="+mn-ea"/>
                <a:cs typeface="+mn-cs"/>
              </a:endParaRPr>
            </a:p>
          </p:txBody>
        </p:sp>
        <p:sp>
          <p:nvSpPr>
            <p:cNvPr id="97" name="Freeform 56">
              <a:extLst>
                <a:ext uri="{FF2B5EF4-FFF2-40B4-BE49-F238E27FC236}">
                  <a16:creationId xmlns:a16="http://schemas.microsoft.com/office/drawing/2014/main" id="{CCBC3F08-869A-7FFA-3FAF-BC7376C9FEA9}"/>
                </a:ext>
              </a:extLst>
            </p:cNvPr>
            <p:cNvSpPr>
              <a:spLocks/>
            </p:cNvSpPr>
            <p:nvPr/>
          </p:nvSpPr>
          <p:spPr bwMode="auto">
            <a:xfrm>
              <a:off x="4392" y="3773"/>
              <a:ext cx="1" cy="1"/>
            </a:xfrm>
            <a:custGeom>
              <a:avLst/>
              <a:gdLst>
                <a:gd name="T0" fmla="*/ 1 w 1"/>
                <a:gd name="T1" fmla="*/ 1 h 1"/>
                <a:gd name="T2" fmla="*/ 0 w 1"/>
                <a:gd name="T3" fmla="*/ 1 h 1"/>
                <a:gd name="T4" fmla="*/ 1 w 1"/>
                <a:gd name="T5" fmla="*/ 0 h 1"/>
                <a:gd name="T6" fmla="*/ 1 w 1"/>
                <a:gd name="T7" fmla="*/ 1 h 1"/>
                <a:gd name="T8" fmla="*/ 0 60000 65536"/>
                <a:gd name="T9" fmla="*/ 0 60000 65536"/>
                <a:gd name="T10" fmla="*/ 0 60000 65536"/>
                <a:gd name="T11" fmla="*/ 0 60000 65536"/>
                <a:gd name="T12" fmla="*/ 0 w 1"/>
                <a:gd name="T13" fmla="*/ 0 h 1"/>
                <a:gd name="T14" fmla="*/ 1 w 1"/>
                <a:gd name="T15" fmla="*/ 1 h 1"/>
              </a:gdLst>
              <a:ahLst/>
              <a:cxnLst>
                <a:cxn ang="T8">
                  <a:pos x="T0" y="T1"/>
                </a:cxn>
                <a:cxn ang="T9">
                  <a:pos x="T2" y="T3"/>
                </a:cxn>
                <a:cxn ang="T10">
                  <a:pos x="T4" y="T5"/>
                </a:cxn>
                <a:cxn ang="T11">
                  <a:pos x="T6" y="T7"/>
                </a:cxn>
              </a:cxnLst>
              <a:rect l="T12" t="T13" r="T14" b="T15"/>
              <a:pathLst>
                <a:path w="1" h="1">
                  <a:moveTo>
                    <a:pt x="1" y="1"/>
                  </a:moveTo>
                  <a:lnTo>
                    <a:pt x="0" y="1"/>
                  </a:lnTo>
                  <a:lnTo>
                    <a:pt x="1" y="0"/>
                  </a:lnTo>
                  <a:lnTo>
                    <a:pt x="1" y="1"/>
                  </a:lnTo>
                  <a:close/>
                </a:path>
              </a:pathLst>
            </a:custGeom>
            <a:solidFill>
              <a:srgbClr val="FF00FF"/>
            </a:solidFill>
            <a:ln w="1588">
              <a:solidFill>
                <a:srgbClr val="000000"/>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Arial Nova"/>
                <a:ea typeface="+mn-ea"/>
                <a:cs typeface="+mn-cs"/>
              </a:endParaRPr>
            </a:p>
          </p:txBody>
        </p:sp>
        <p:sp>
          <p:nvSpPr>
            <p:cNvPr id="98" name="Freeform 57">
              <a:extLst>
                <a:ext uri="{FF2B5EF4-FFF2-40B4-BE49-F238E27FC236}">
                  <a16:creationId xmlns:a16="http://schemas.microsoft.com/office/drawing/2014/main" id="{9603E28A-E35F-E358-98F0-F456F88283EB}"/>
                </a:ext>
              </a:extLst>
            </p:cNvPr>
            <p:cNvSpPr>
              <a:spLocks/>
            </p:cNvSpPr>
            <p:nvPr/>
          </p:nvSpPr>
          <p:spPr bwMode="auto">
            <a:xfrm>
              <a:off x="4395" y="3767"/>
              <a:ext cx="1" cy="1"/>
            </a:xfrm>
            <a:custGeom>
              <a:avLst/>
              <a:gdLst>
                <a:gd name="T0" fmla="*/ 1 w 1"/>
                <a:gd name="T1" fmla="*/ 1 h 1"/>
                <a:gd name="T2" fmla="*/ 0 w 1"/>
                <a:gd name="T3" fmla="*/ 0 h 1"/>
                <a:gd name="T4" fmla="*/ 1 w 1"/>
                <a:gd name="T5" fmla="*/ 0 h 1"/>
                <a:gd name="T6" fmla="*/ 1 w 1"/>
                <a:gd name="T7" fmla="*/ 1 h 1"/>
                <a:gd name="T8" fmla="*/ 0 60000 65536"/>
                <a:gd name="T9" fmla="*/ 0 60000 65536"/>
                <a:gd name="T10" fmla="*/ 0 60000 65536"/>
                <a:gd name="T11" fmla="*/ 0 60000 65536"/>
                <a:gd name="T12" fmla="*/ 0 w 1"/>
                <a:gd name="T13" fmla="*/ 0 h 1"/>
                <a:gd name="T14" fmla="*/ 1 w 1"/>
                <a:gd name="T15" fmla="*/ 1 h 1"/>
              </a:gdLst>
              <a:ahLst/>
              <a:cxnLst>
                <a:cxn ang="T8">
                  <a:pos x="T0" y="T1"/>
                </a:cxn>
                <a:cxn ang="T9">
                  <a:pos x="T2" y="T3"/>
                </a:cxn>
                <a:cxn ang="T10">
                  <a:pos x="T4" y="T5"/>
                </a:cxn>
                <a:cxn ang="T11">
                  <a:pos x="T6" y="T7"/>
                </a:cxn>
              </a:cxnLst>
              <a:rect l="T12" t="T13" r="T14" b="T15"/>
              <a:pathLst>
                <a:path w="1" h="1">
                  <a:moveTo>
                    <a:pt x="1" y="1"/>
                  </a:moveTo>
                  <a:lnTo>
                    <a:pt x="0" y="0"/>
                  </a:lnTo>
                  <a:lnTo>
                    <a:pt x="1" y="0"/>
                  </a:lnTo>
                  <a:lnTo>
                    <a:pt x="1" y="1"/>
                  </a:lnTo>
                  <a:close/>
                </a:path>
              </a:pathLst>
            </a:custGeom>
            <a:solidFill>
              <a:srgbClr val="FF00FF"/>
            </a:solidFill>
            <a:ln w="1588">
              <a:solidFill>
                <a:srgbClr val="000000"/>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Arial Nova"/>
                <a:ea typeface="+mn-ea"/>
                <a:cs typeface="+mn-cs"/>
              </a:endParaRPr>
            </a:p>
          </p:txBody>
        </p:sp>
        <p:sp>
          <p:nvSpPr>
            <p:cNvPr id="99" name="Freeform 58">
              <a:extLst>
                <a:ext uri="{FF2B5EF4-FFF2-40B4-BE49-F238E27FC236}">
                  <a16:creationId xmlns:a16="http://schemas.microsoft.com/office/drawing/2014/main" id="{8EBC028D-6DE1-F1CE-AB54-B9DFAE5957F0}"/>
                </a:ext>
              </a:extLst>
            </p:cNvPr>
            <p:cNvSpPr>
              <a:spLocks/>
            </p:cNvSpPr>
            <p:nvPr/>
          </p:nvSpPr>
          <p:spPr bwMode="auto">
            <a:xfrm>
              <a:off x="4396" y="3765"/>
              <a:ext cx="1" cy="1"/>
            </a:xfrm>
            <a:custGeom>
              <a:avLst/>
              <a:gdLst>
                <a:gd name="T0" fmla="*/ 0 w 1"/>
                <a:gd name="T1" fmla="*/ 1 h 1"/>
                <a:gd name="T2" fmla="*/ 0 w 1"/>
                <a:gd name="T3" fmla="*/ 0 h 1"/>
                <a:gd name="T4" fmla="*/ 0 w 1"/>
                <a:gd name="T5" fmla="*/ 1 h 1"/>
                <a:gd name="T6" fmla="*/ 0 60000 65536"/>
                <a:gd name="T7" fmla="*/ 0 60000 65536"/>
                <a:gd name="T8" fmla="*/ 0 60000 65536"/>
                <a:gd name="T9" fmla="*/ 0 w 1"/>
                <a:gd name="T10" fmla="*/ 0 h 1"/>
                <a:gd name="T11" fmla="*/ 1 w 1"/>
                <a:gd name="T12" fmla="*/ 1 h 1"/>
              </a:gdLst>
              <a:ahLst/>
              <a:cxnLst>
                <a:cxn ang="T6">
                  <a:pos x="T0" y="T1"/>
                </a:cxn>
                <a:cxn ang="T7">
                  <a:pos x="T2" y="T3"/>
                </a:cxn>
                <a:cxn ang="T8">
                  <a:pos x="T4" y="T5"/>
                </a:cxn>
              </a:cxnLst>
              <a:rect l="T9" t="T10" r="T11" b="T12"/>
              <a:pathLst>
                <a:path w="1" h="1">
                  <a:moveTo>
                    <a:pt x="0" y="1"/>
                  </a:moveTo>
                  <a:lnTo>
                    <a:pt x="0" y="0"/>
                  </a:lnTo>
                  <a:lnTo>
                    <a:pt x="0" y="1"/>
                  </a:lnTo>
                  <a:close/>
                </a:path>
              </a:pathLst>
            </a:custGeom>
            <a:solidFill>
              <a:srgbClr val="FF00FF"/>
            </a:solidFill>
            <a:ln w="1588">
              <a:solidFill>
                <a:srgbClr val="000000"/>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Arial Nova"/>
                <a:ea typeface="+mn-ea"/>
                <a:cs typeface="+mn-cs"/>
              </a:endParaRPr>
            </a:p>
          </p:txBody>
        </p:sp>
        <p:sp>
          <p:nvSpPr>
            <p:cNvPr id="100" name="Freeform 59">
              <a:extLst>
                <a:ext uri="{FF2B5EF4-FFF2-40B4-BE49-F238E27FC236}">
                  <a16:creationId xmlns:a16="http://schemas.microsoft.com/office/drawing/2014/main" id="{3992CE59-9894-8F29-01BC-A4F70521C14D}"/>
                </a:ext>
              </a:extLst>
            </p:cNvPr>
            <p:cNvSpPr>
              <a:spLocks/>
            </p:cNvSpPr>
            <p:nvPr/>
          </p:nvSpPr>
          <p:spPr bwMode="auto">
            <a:xfrm>
              <a:off x="4374" y="3802"/>
              <a:ext cx="1" cy="1"/>
            </a:xfrm>
            <a:custGeom>
              <a:avLst/>
              <a:gdLst>
                <a:gd name="T0" fmla="*/ 0 w 1"/>
                <a:gd name="T1" fmla="*/ 1 h 2"/>
                <a:gd name="T2" fmla="*/ 0 w 1"/>
                <a:gd name="T3" fmla="*/ 0 h 2"/>
                <a:gd name="T4" fmla="*/ 0 w 1"/>
                <a:gd name="T5" fmla="*/ 1 h 2"/>
                <a:gd name="T6" fmla="*/ 0 60000 65536"/>
                <a:gd name="T7" fmla="*/ 0 60000 65536"/>
                <a:gd name="T8" fmla="*/ 0 60000 65536"/>
                <a:gd name="T9" fmla="*/ 0 w 1"/>
                <a:gd name="T10" fmla="*/ 0 h 2"/>
                <a:gd name="T11" fmla="*/ 1 w 1"/>
                <a:gd name="T12" fmla="*/ 2 h 2"/>
              </a:gdLst>
              <a:ahLst/>
              <a:cxnLst>
                <a:cxn ang="T6">
                  <a:pos x="T0" y="T1"/>
                </a:cxn>
                <a:cxn ang="T7">
                  <a:pos x="T2" y="T3"/>
                </a:cxn>
                <a:cxn ang="T8">
                  <a:pos x="T4" y="T5"/>
                </a:cxn>
              </a:cxnLst>
              <a:rect l="T9" t="T10" r="T11" b="T12"/>
              <a:pathLst>
                <a:path w="1" h="2">
                  <a:moveTo>
                    <a:pt x="0" y="2"/>
                  </a:moveTo>
                  <a:lnTo>
                    <a:pt x="0" y="0"/>
                  </a:lnTo>
                  <a:lnTo>
                    <a:pt x="0" y="2"/>
                  </a:lnTo>
                  <a:close/>
                </a:path>
              </a:pathLst>
            </a:custGeom>
            <a:solidFill>
              <a:srgbClr val="FF00FF"/>
            </a:solidFill>
            <a:ln w="1588">
              <a:solidFill>
                <a:srgbClr val="000000"/>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Arial Nova"/>
                <a:ea typeface="+mn-ea"/>
                <a:cs typeface="+mn-cs"/>
              </a:endParaRPr>
            </a:p>
          </p:txBody>
        </p:sp>
        <p:sp>
          <p:nvSpPr>
            <p:cNvPr id="101" name="Freeform 60">
              <a:extLst>
                <a:ext uri="{FF2B5EF4-FFF2-40B4-BE49-F238E27FC236}">
                  <a16:creationId xmlns:a16="http://schemas.microsoft.com/office/drawing/2014/main" id="{E3360F0D-378B-CEBB-A96C-132DA42B8B5E}"/>
                </a:ext>
              </a:extLst>
            </p:cNvPr>
            <p:cNvSpPr>
              <a:spLocks/>
            </p:cNvSpPr>
            <p:nvPr/>
          </p:nvSpPr>
          <p:spPr bwMode="auto">
            <a:xfrm>
              <a:off x="2732" y="699"/>
              <a:ext cx="1304" cy="908"/>
            </a:xfrm>
            <a:custGeom>
              <a:avLst/>
              <a:gdLst>
                <a:gd name="T0" fmla="*/ 0 w 2609"/>
                <a:gd name="T1" fmla="*/ 1 h 1815"/>
                <a:gd name="T2" fmla="*/ 0 w 2609"/>
                <a:gd name="T3" fmla="*/ 1 h 1815"/>
                <a:gd name="T4" fmla="*/ 0 w 2609"/>
                <a:gd name="T5" fmla="*/ 1 h 1815"/>
                <a:gd name="T6" fmla="*/ 0 w 2609"/>
                <a:gd name="T7" fmla="*/ 1 h 1815"/>
                <a:gd name="T8" fmla="*/ 0 w 2609"/>
                <a:gd name="T9" fmla="*/ 1 h 1815"/>
                <a:gd name="T10" fmla="*/ 0 w 2609"/>
                <a:gd name="T11" fmla="*/ 1 h 1815"/>
                <a:gd name="T12" fmla="*/ 0 w 2609"/>
                <a:gd name="T13" fmla="*/ 1 h 1815"/>
                <a:gd name="T14" fmla="*/ 0 w 2609"/>
                <a:gd name="T15" fmla="*/ 1 h 1815"/>
                <a:gd name="T16" fmla="*/ 0 w 2609"/>
                <a:gd name="T17" fmla="*/ 1 h 1815"/>
                <a:gd name="T18" fmla="*/ 0 w 2609"/>
                <a:gd name="T19" fmla="*/ 1 h 1815"/>
                <a:gd name="T20" fmla="*/ 0 w 2609"/>
                <a:gd name="T21" fmla="*/ 1 h 1815"/>
                <a:gd name="T22" fmla="*/ 0 w 2609"/>
                <a:gd name="T23" fmla="*/ 1 h 1815"/>
                <a:gd name="T24" fmla="*/ 0 w 2609"/>
                <a:gd name="T25" fmla="*/ 1 h 1815"/>
                <a:gd name="T26" fmla="*/ 0 w 2609"/>
                <a:gd name="T27" fmla="*/ 1 h 1815"/>
                <a:gd name="T28" fmla="*/ 0 w 2609"/>
                <a:gd name="T29" fmla="*/ 1 h 1815"/>
                <a:gd name="T30" fmla="*/ 0 w 2609"/>
                <a:gd name="T31" fmla="*/ 1 h 1815"/>
                <a:gd name="T32" fmla="*/ 0 w 2609"/>
                <a:gd name="T33" fmla="*/ 1 h 1815"/>
                <a:gd name="T34" fmla="*/ 0 w 2609"/>
                <a:gd name="T35" fmla="*/ 1 h 1815"/>
                <a:gd name="T36" fmla="*/ 0 w 2609"/>
                <a:gd name="T37" fmla="*/ 1 h 1815"/>
                <a:gd name="T38" fmla="*/ 0 w 2609"/>
                <a:gd name="T39" fmla="*/ 1 h 1815"/>
                <a:gd name="T40" fmla="*/ 0 w 2609"/>
                <a:gd name="T41" fmla="*/ 1 h 1815"/>
                <a:gd name="T42" fmla="*/ 0 w 2609"/>
                <a:gd name="T43" fmla="*/ 1 h 1815"/>
                <a:gd name="T44" fmla="*/ 0 w 2609"/>
                <a:gd name="T45" fmla="*/ 1 h 1815"/>
                <a:gd name="T46" fmla="*/ 0 w 2609"/>
                <a:gd name="T47" fmla="*/ 1 h 1815"/>
                <a:gd name="T48" fmla="*/ 0 w 2609"/>
                <a:gd name="T49" fmla="*/ 1 h 1815"/>
                <a:gd name="T50" fmla="*/ 0 w 2609"/>
                <a:gd name="T51" fmla="*/ 1 h 1815"/>
                <a:gd name="T52" fmla="*/ 0 w 2609"/>
                <a:gd name="T53" fmla="*/ 1 h 1815"/>
                <a:gd name="T54" fmla="*/ 0 w 2609"/>
                <a:gd name="T55" fmla="*/ 1 h 1815"/>
                <a:gd name="T56" fmla="*/ 0 w 2609"/>
                <a:gd name="T57" fmla="*/ 1 h 1815"/>
                <a:gd name="T58" fmla="*/ 0 w 2609"/>
                <a:gd name="T59" fmla="*/ 1 h 1815"/>
                <a:gd name="T60" fmla="*/ 0 w 2609"/>
                <a:gd name="T61" fmla="*/ 1 h 1815"/>
                <a:gd name="T62" fmla="*/ 0 w 2609"/>
                <a:gd name="T63" fmla="*/ 1 h 1815"/>
                <a:gd name="T64" fmla="*/ 0 w 2609"/>
                <a:gd name="T65" fmla="*/ 1 h 1815"/>
                <a:gd name="T66" fmla="*/ 0 w 2609"/>
                <a:gd name="T67" fmla="*/ 1 h 1815"/>
                <a:gd name="T68" fmla="*/ 0 w 2609"/>
                <a:gd name="T69" fmla="*/ 1 h 1815"/>
                <a:gd name="T70" fmla="*/ 0 w 2609"/>
                <a:gd name="T71" fmla="*/ 1 h 1815"/>
                <a:gd name="T72" fmla="*/ 0 w 2609"/>
                <a:gd name="T73" fmla="*/ 1 h 1815"/>
                <a:gd name="T74" fmla="*/ 0 w 2609"/>
                <a:gd name="T75" fmla="*/ 1 h 1815"/>
                <a:gd name="T76" fmla="*/ 0 w 2609"/>
                <a:gd name="T77" fmla="*/ 1 h 1815"/>
                <a:gd name="T78" fmla="*/ 0 w 2609"/>
                <a:gd name="T79" fmla="*/ 1 h 1815"/>
                <a:gd name="T80" fmla="*/ 0 w 2609"/>
                <a:gd name="T81" fmla="*/ 1 h 1815"/>
                <a:gd name="T82" fmla="*/ 0 w 2609"/>
                <a:gd name="T83" fmla="*/ 1 h 1815"/>
                <a:gd name="T84" fmla="*/ 0 w 2609"/>
                <a:gd name="T85" fmla="*/ 1 h 1815"/>
                <a:gd name="T86" fmla="*/ 0 w 2609"/>
                <a:gd name="T87" fmla="*/ 1 h 1815"/>
                <a:gd name="T88" fmla="*/ 0 w 2609"/>
                <a:gd name="T89" fmla="*/ 1 h 1815"/>
                <a:gd name="T90" fmla="*/ 0 w 2609"/>
                <a:gd name="T91" fmla="*/ 1 h 1815"/>
                <a:gd name="T92" fmla="*/ 0 w 2609"/>
                <a:gd name="T93" fmla="*/ 1 h 1815"/>
                <a:gd name="T94" fmla="*/ 0 w 2609"/>
                <a:gd name="T95" fmla="*/ 1 h 1815"/>
                <a:gd name="T96" fmla="*/ 0 w 2609"/>
                <a:gd name="T97" fmla="*/ 1 h 1815"/>
                <a:gd name="T98" fmla="*/ 0 w 2609"/>
                <a:gd name="T99" fmla="*/ 1 h 1815"/>
                <a:gd name="T100" fmla="*/ 0 w 2609"/>
                <a:gd name="T101" fmla="*/ 1 h 1815"/>
                <a:gd name="T102" fmla="*/ 0 w 2609"/>
                <a:gd name="T103" fmla="*/ 1 h 1815"/>
                <a:gd name="T104" fmla="*/ 0 w 2609"/>
                <a:gd name="T105" fmla="*/ 1 h 1815"/>
                <a:gd name="T106" fmla="*/ 0 w 2609"/>
                <a:gd name="T107" fmla="*/ 1 h 1815"/>
                <a:gd name="T108" fmla="*/ 0 w 2609"/>
                <a:gd name="T109" fmla="*/ 1 h 1815"/>
                <a:gd name="T110" fmla="*/ 0 w 2609"/>
                <a:gd name="T111" fmla="*/ 1 h 1815"/>
                <a:gd name="T112" fmla="*/ 0 w 2609"/>
                <a:gd name="T113" fmla="*/ 1 h 1815"/>
                <a:gd name="T114" fmla="*/ 0 w 2609"/>
                <a:gd name="T115" fmla="*/ 1 h 1815"/>
                <a:gd name="T116" fmla="*/ 0 w 2609"/>
                <a:gd name="T117" fmla="*/ 1 h 1815"/>
                <a:gd name="T118" fmla="*/ 0 w 2609"/>
                <a:gd name="T119" fmla="*/ 1 h 1815"/>
                <a:gd name="T120" fmla="*/ 0 w 2609"/>
                <a:gd name="T121" fmla="*/ 1 h 1815"/>
                <a:gd name="T122" fmla="*/ 0 w 2609"/>
                <a:gd name="T123" fmla="*/ 1 h 181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609"/>
                <a:gd name="T187" fmla="*/ 0 h 1815"/>
                <a:gd name="T188" fmla="*/ 2609 w 2609"/>
                <a:gd name="T189" fmla="*/ 1815 h 1815"/>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609" h="1815">
                  <a:moveTo>
                    <a:pt x="2299" y="990"/>
                  </a:moveTo>
                  <a:lnTo>
                    <a:pt x="2289" y="997"/>
                  </a:lnTo>
                  <a:lnTo>
                    <a:pt x="2285" y="998"/>
                  </a:lnTo>
                  <a:lnTo>
                    <a:pt x="2282" y="1000"/>
                  </a:lnTo>
                  <a:lnTo>
                    <a:pt x="2278" y="1001"/>
                  </a:lnTo>
                  <a:lnTo>
                    <a:pt x="2276" y="1004"/>
                  </a:lnTo>
                  <a:lnTo>
                    <a:pt x="2275" y="1009"/>
                  </a:lnTo>
                  <a:lnTo>
                    <a:pt x="2273" y="1016"/>
                  </a:lnTo>
                  <a:lnTo>
                    <a:pt x="2261" y="1026"/>
                  </a:lnTo>
                  <a:lnTo>
                    <a:pt x="2257" y="1032"/>
                  </a:lnTo>
                  <a:lnTo>
                    <a:pt x="2248" y="1043"/>
                  </a:lnTo>
                  <a:lnTo>
                    <a:pt x="2251" y="1045"/>
                  </a:lnTo>
                  <a:lnTo>
                    <a:pt x="2248" y="1051"/>
                  </a:lnTo>
                  <a:lnTo>
                    <a:pt x="2240" y="1060"/>
                  </a:lnTo>
                  <a:lnTo>
                    <a:pt x="2235" y="1066"/>
                  </a:lnTo>
                  <a:lnTo>
                    <a:pt x="2226" y="1080"/>
                  </a:lnTo>
                  <a:lnTo>
                    <a:pt x="2215" y="1091"/>
                  </a:lnTo>
                  <a:lnTo>
                    <a:pt x="2209" y="1095"/>
                  </a:lnTo>
                  <a:lnTo>
                    <a:pt x="2203" y="1097"/>
                  </a:lnTo>
                  <a:lnTo>
                    <a:pt x="2198" y="1103"/>
                  </a:lnTo>
                  <a:lnTo>
                    <a:pt x="2184" y="1115"/>
                  </a:lnTo>
                  <a:lnTo>
                    <a:pt x="2168" y="1129"/>
                  </a:lnTo>
                  <a:lnTo>
                    <a:pt x="2163" y="1132"/>
                  </a:lnTo>
                  <a:lnTo>
                    <a:pt x="2161" y="1134"/>
                  </a:lnTo>
                  <a:lnTo>
                    <a:pt x="2157" y="1134"/>
                  </a:lnTo>
                  <a:lnTo>
                    <a:pt x="2149" y="1132"/>
                  </a:lnTo>
                  <a:lnTo>
                    <a:pt x="2145" y="1133"/>
                  </a:lnTo>
                  <a:lnTo>
                    <a:pt x="2140" y="1137"/>
                  </a:lnTo>
                  <a:lnTo>
                    <a:pt x="2132" y="1143"/>
                  </a:lnTo>
                  <a:lnTo>
                    <a:pt x="2130" y="1146"/>
                  </a:lnTo>
                  <a:lnTo>
                    <a:pt x="2128" y="1151"/>
                  </a:lnTo>
                  <a:lnTo>
                    <a:pt x="2127" y="1156"/>
                  </a:lnTo>
                  <a:lnTo>
                    <a:pt x="2127" y="1161"/>
                  </a:lnTo>
                  <a:lnTo>
                    <a:pt x="2125" y="1164"/>
                  </a:lnTo>
                  <a:lnTo>
                    <a:pt x="2120" y="1173"/>
                  </a:lnTo>
                  <a:lnTo>
                    <a:pt x="2118" y="1179"/>
                  </a:lnTo>
                  <a:lnTo>
                    <a:pt x="2116" y="1184"/>
                  </a:lnTo>
                  <a:lnTo>
                    <a:pt x="2115" y="1185"/>
                  </a:lnTo>
                  <a:lnTo>
                    <a:pt x="2112" y="1186"/>
                  </a:lnTo>
                  <a:lnTo>
                    <a:pt x="2109" y="1185"/>
                  </a:lnTo>
                  <a:lnTo>
                    <a:pt x="2104" y="1181"/>
                  </a:lnTo>
                  <a:lnTo>
                    <a:pt x="2103" y="1175"/>
                  </a:lnTo>
                  <a:lnTo>
                    <a:pt x="2098" y="1168"/>
                  </a:lnTo>
                  <a:lnTo>
                    <a:pt x="2096" y="1166"/>
                  </a:lnTo>
                  <a:lnTo>
                    <a:pt x="2090" y="1162"/>
                  </a:lnTo>
                  <a:lnTo>
                    <a:pt x="2084" y="1160"/>
                  </a:lnTo>
                  <a:lnTo>
                    <a:pt x="2083" y="1160"/>
                  </a:lnTo>
                  <a:lnTo>
                    <a:pt x="2074" y="1164"/>
                  </a:lnTo>
                  <a:lnTo>
                    <a:pt x="2071" y="1167"/>
                  </a:lnTo>
                  <a:lnTo>
                    <a:pt x="2068" y="1167"/>
                  </a:lnTo>
                  <a:lnTo>
                    <a:pt x="2061" y="1172"/>
                  </a:lnTo>
                  <a:lnTo>
                    <a:pt x="2059" y="1173"/>
                  </a:lnTo>
                  <a:lnTo>
                    <a:pt x="2053" y="1178"/>
                  </a:lnTo>
                  <a:lnTo>
                    <a:pt x="2048" y="1178"/>
                  </a:lnTo>
                  <a:lnTo>
                    <a:pt x="2041" y="1179"/>
                  </a:lnTo>
                  <a:lnTo>
                    <a:pt x="2037" y="1182"/>
                  </a:lnTo>
                  <a:lnTo>
                    <a:pt x="2036" y="1190"/>
                  </a:lnTo>
                  <a:lnTo>
                    <a:pt x="2032" y="1192"/>
                  </a:lnTo>
                  <a:lnTo>
                    <a:pt x="2028" y="1197"/>
                  </a:lnTo>
                  <a:lnTo>
                    <a:pt x="2024" y="1203"/>
                  </a:lnTo>
                  <a:lnTo>
                    <a:pt x="2024" y="1206"/>
                  </a:lnTo>
                  <a:lnTo>
                    <a:pt x="2024" y="1212"/>
                  </a:lnTo>
                  <a:lnTo>
                    <a:pt x="2023" y="1217"/>
                  </a:lnTo>
                  <a:lnTo>
                    <a:pt x="2020" y="1229"/>
                  </a:lnTo>
                  <a:lnTo>
                    <a:pt x="2014" y="1240"/>
                  </a:lnTo>
                  <a:lnTo>
                    <a:pt x="2011" y="1245"/>
                  </a:lnTo>
                  <a:lnTo>
                    <a:pt x="2004" y="1248"/>
                  </a:lnTo>
                  <a:lnTo>
                    <a:pt x="1987" y="1250"/>
                  </a:lnTo>
                  <a:lnTo>
                    <a:pt x="1980" y="1247"/>
                  </a:lnTo>
                  <a:lnTo>
                    <a:pt x="1970" y="1242"/>
                  </a:lnTo>
                  <a:lnTo>
                    <a:pt x="1958" y="1235"/>
                  </a:lnTo>
                  <a:lnTo>
                    <a:pt x="1945" y="1229"/>
                  </a:lnTo>
                  <a:lnTo>
                    <a:pt x="1932" y="1228"/>
                  </a:lnTo>
                  <a:lnTo>
                    <a:pt x="1922" y="1227"/>
                  </a:lnTo>
                  <a:lnTo>
                    <a:pt x="1910" y="1224"/>
                  </a:lnTo>
                  <a:lnTo>
                    <a:pt x="1902" y="1223"/>
                  </a:lnTo>
                  <a:lnTo>
                    <a:pt x="1889" y="1224"/>
                  </a:lnTo>
                  <a:lnTo>
                    <a:pt x="1884" y="1224"/>
                  </a:lnTo>
                  <a:lnTo>
                    <a:pt x="1879" y="1222"/>
                  </a:lnTo>
                  <a:lnTo>
                    <a:pt x="1868" y="1221"/>
                  </a:lnTo>
                  <a:lnTo>
                    <a:pt x="1861" y="1224"/>
                  </a:lnTo>
                  <a:lnTo>
                    <a:pt x="1850" y="1232"/>
                  </a:lnTo>
                  <a:lnTo>
                    <a:pt x="1838" y="1238"/>
                  </a:lnTo>
                  <a:lnTo>
                    <a:pt x="1825" y="1241"/>
                  </a:lnTo>
                  <a:lnTo>
                    <a:pt x="1802" y="1244"/>
                  </a:lnTo>
                  <a:lnTo>
                    <a:pt x="1788" y="1246"/>
                  </a:lnTo>
                  <a:lnTo>
                    <a:pt x="1781" y="1246"/>
                  </a:lnTo>
                  <a:lnTo>
                    <a:pt x="1771" y="1251"/>
                  </a:lnTo>
                  <a:lnTo>
                    <a:pt x="1766" y="1254"/>
                  </a:lnTo>
                  <a:lnTo>
                    <a:pt x="1744" y="1262"/>
                  </a:lnTo>
                  <a:lnTo>
                    <a:pt x="1722" y="1270"/>
                  </a:lnTo>
                  <a:lnTo>
                    <a:pt x="1699" y="1280"/>
                  </a:lnTo>
                  <a:lnTo>
                    <a:pt x="1693" y="1285"/>
                  </a:lnTo>
                  <a:lnTo>
                    <a:pt x="1688" y="1291"/>
                  </a:lnTo>
                  <a:lnTo>
                    <a:pt x="1684" y="1294"/>
                  </a:lnTo>
                  <a:lnTo>
                    <a:pt x="1685" y="1298"/>
                  </a:lnTo>
                  <a:lnTo>
                    <a:pt x="1687" y="1300"/>
                  </a:lnTo>
                  <a:lnTo>
                    <a:pt x="1694" y="1306"/>
                  </a:lnTo>
                  <a:lnTo>
                    <a:pt x="1696" y="1309"/>
                  </a:lnTo>
                  <a:lnTo>
                    <a:pt x="1697" y="1310"/>
                  </a:lnTo>
                  <a:lnTo>
                    <a:pt x="1697" y="1312"/>
                  </a:lnTo>
                  <a:lnTo>
                    <a:pt x="1696" y="1313"/>
                  </a:lnTo>
                  <a:lnTo>
                    <a:pt x="1693" y="1313"/>
                  </a:lnTo>
                  <a:lnTo>
                    <a:pt x="1686" y="1313"/>
                  </a:lnTo>
                  <a:lnTo>
                    <a:pt x="1681" y="1316"/>
                  </a:lnTo>
                  <a:lnTo>
                    <a:pt x="1676" y="1319"/>
                  </a:lnTo>
                  <a:lnTo>
                    <a:pt x="1670" y="1325"/>
                  </a:lnTo>
                  <a:lnTo>
                    <a:pt x="1669" y="1328"/>
                  </a:lnTo>
                  <a:lnTo>
                    <a:pt x="1664" y="1328"/>
                  </a:lnTo>
                  <a:lnTo>
                    <a:pt x="1662" y="1331"/>
                  </a:lnTo>
                  <a:lnTo>
                    <a:pt x="1657" y="1331"/>
                  </a:lnTo>
                  <a:lnTo>
                    <a:pt x="1660" y="1323"/>
                  </a:lnTo>
                  <a:lnTo>
                    <a:pt x="1654" y="1324"/>
                  </a:lnTo>
                  <a:lnTo>
                    <a:pt x="1645" y="1329"/>
                  </a:lnTo>
                  <a:lnTo>
                    <a:pt x="1643" y="1334"/>
                  </a:lnTo>
                  <a:lnTo>
                    <a:pt x="1642" y="1337"/>
                  </a:lnTo>
                  <a:lnTo>
                    <a:pt x="1639" y="1343"/>
                  </a:lnTo>
                  <a:lnTo>
                    <a:pt x="1636" y="1348"/>
                  </a:lnTo>
                  <a:lnTo>
                    <a:pt x="1633" y="1348"/>
                  </a:lnTo>
                  <a:lnTo>
                    <a:pt x="1630" y="1347"/>
                  </a:lnTo>
                  <a:lnTo>
                    <a:pt x="1612" y="1341"/>
                  </a:lnTo>
                  <a:lnTo>
                    <a:pt x="1603" y="1339"/>
                  </a:lnTo>
                  <a:lnTo>
                    <a:pt x="1600" y="1340"/>
                  </a:lnTo>
                  <a:lnTo>
                    <a:pt x="1597" y="1343"/>
                  </a:lnTo>
                  <a:lnTo>
                    <a:pt x="1596" y="1348"/>
                  </a:lnTo>
                  <a:lnTo>
                    <a:pt x="1594" y="1355"/>
                  </a:lnTo>
                  <a:lnTo>
                    <a:pt x="1591" y="1354"/>
                  </a:lnTo>
                  <a:lnTo>
                    <a:pt x="1588" y="1352"/>
                  </a:lnTo>
                  <a:lnTo>
                    <a:pt x="1586" y="1349"/>
                  </a:lnTo>
                  <a:lnTo>
                    <a:pt x="1586" y="1346"/>
                  </a:lnTo>
                  <a:lnTo>
                    <a:pt x="1589" y="1337"/>
                  </a:lnTo>
                  <a:lnTo>
                    <a:pt x="1586" y="1335"/>
                  </a:lnTo>
                  <a:lnTo>
                    <a:pt x="1584" y="1334"/>
                  </a:lnTo>
                  <a:lnTo>
                    <a:pt x="1580" y="1335"/>
                  </a:lnTo>
                  <a:lnTo>
                    <a:pt x="1577" y="1336"/>
                  </a:lnTo>
                  <a:lnTo>
                    <a:pt x="1571" y="1342"/>
                  </a:lnTo>
                  <a:lnTo>
                    <a:pt x="1550" y="1353"/>
                  </a:lnTo>
                  <a:lnTo>
                    <a:pt x="1538" y="1361"/>
                  </a:lnTo>
                  <a:lnTo>
                    <a:pt x="1524" y="1378"/>
                  </a:lnTo>
                  <a:lnTo>
                    <a:pt x="1516" y="1387"/>
                  </a:lnTo>
                  <a:lnTo>
                    <a:pt x="1513" y="1389"/>
                  </a:lnTo>
                  <a:lnTo>
                    <a:pt x="1487" y="1416"/>
                  </a:lnTo>
                  <a:lnTo>
                    <a:pt x="1487" y="1419"/>
                  </a:lnTo>
                  <a:lnTo>
                    <a:pt x="1485" y="1426"/>
                  </a:lnTo>
                  <a:lnTo>
                    <a:pt x="1477" y="1434"/>
                  </a:lnTo>
                  <a:lnTo>
                    <a:pt x="1461" y="1450"/>
                  </a:lnTo>
                  <a:lnTo>
                    <a:pt x="1449" y="1458"/>
                  </a:lnTo>
                  <a:lnTo>
                    <a:pt x="1446" y="1461"/>
                  </a:lnTo>
                  <a:lnTo>
                    <a:pt x="1446" y="1462"/>
                  </a:lnTo>
                  <a:lnTo>
                    <a:pt x="1445" y="1465"/>
                  </a:lnTo>
                  <a:lnTo>
                    <a:pt x="1440" y="1467"/>
                  </a:lnTo>
                  <a:lnTo>
                    <a:pt x="1429" y="1479"/>
                  </a:lnTo>
                  <a:lnTo>
                    <a:pt x="1414" y="1462"/>
                  </a:lnTo>
                  <a:lnTo>
                    <a:pt x="1410" y="1460"/>
                  </a:lnTo>
                  <a:lnTo>
                    <a:pt x="1395" y="1454"/>
                  </a:lnTo>
                  <a:lnTo>
                    <a:pt x="1391" y="1455"/>
                  </a:lnTo>
                  <a:lnTo>
                    <a:pt x="1387" y="1453"/>
                  </a:lnTo>
                  <a:lnTo>
                    <a:pt x="1386" y="1447"/>
                  </a:lnTo>
                  <a:lnTo>
                    <a:pt x="1384" y="1444"/>
                  </a:lnTo>
                  <a:lnTo>
                    <a:pt x="1381" y="1446"/>
                  </a:lnTo>
                  <a:lnTo>
                    <a:pt x="1374" y="1443"/>
                  </a:lnTo>
                  <a:lnTo>
                    <a:pt x="1374" y="1446"/>
                  </a:lnTo>
                  <a:lnTo>
                    <a:pt x="1377" y="1450"/>
                  </a:lnTo>
                  <a:lnTo>
                    <a:pt x="1369" y="1459"/>
                  </a:lnTo>
                  <a:lnTo>
                    <a:pt x="1367" y="1456"/>
                  </a:lnTo>
                  <a:lnTo>
                    <a:pt x="1366" y="1456"/>
                  </a:lnTo>
                  <a:lnTo>
                    <a:pt x="1365" y="1461"/>
                  </a:lnTo>
                  <a:lnTo>
                    <a:pt x="1360" y="1462"/>
                  </a:lnTo>
                  <a:lnTo>
                    <a:pt x="1356" y="1459"/>
                  </a:lnTo>
                  <a:lnTo>
                    <a:pt x="1348" y="1459"/>
                  </a:lnTo>
                  <a:lnTo>
                    <a:pt x="1345" y="1460"/>
                  </a:lnTo>
                  <a:lnTo>
                    <a:pt x="1347" y="1456"/>
                  </a:lnTo>
                  <a:lnTo>
                    <a:pt x="1348" y="1455"/>
                  </a:lnTo>
                  <a:lnTo>
                    <a:pt x="1347" y="1454"/>
                  </a:lnTo>
                  <a:lnTo>
                    <a:pt x="1344" y="1454"/>
                  </a:lnTo>
                  <a:lnTo>
                    <a:pt x="1339" y="1454"/>
                  </a:lnTo>
                  <a:lnTo>
                    <a:pt x="1337" y="1461"/>
                  </a:lnTo>
                  <a:lnTo>
                    <a:pt x="1336" y="1464"/>
                  </a:lnTo>
                  <a:lnTo>
                    <a:pt x="1329" y="1464"/>
                  </a:lnTo>
                  <a:lnTo>
                    <a:pt x="1326" y="1466"/>
                  </a:lnTo>
                  <a:lnTo>
                    <a:pt x="1330" y="1467"/>
                  </a:lnTo>
                  <a:lnTo>
                    <a:pt x="1327" y="1470"/>
                  </a:lnTo>
                  <a:lnTo>
                    <a:pt x="1321" y="1471"/>
                  </a:lnTo>
                  <a:lnTo>
                    <a:pt x="1321" y="1479"/>
                  </a:lnTo>
                  <a:lnTo>
                    <a:pt x="1323" y="1482"/>
                  </a:lnTo>
                  <a:lnTo>
                    <a:pt x="1331" y="1486"/>
                  </a:lnTo>
                  <a:lnTo>
                    <a:pt x="1329" y="1500"/>
                  </a:lnTo>
                  <a:lnTo>
                    <a:pt x="1338" y="1500"/>
                  </a:lnTo>
                  <a:lnTo>
                    <a:pt x="1337" y="1507"/>
                  </a:lnTo>
                  <a:lnTo>
                    <a:pt x="1331" y="1506"/>
                  </a:lnTo>
                  <a:lnTo>
                    <a:pt x="1331" y="1503"/>
                  </a:lnTo>
                  <a:lnTo>
                    <a:pt x="1329" y="1502"/>
                  </a:lnTo>
                  <a:lnTo>
                    <a:pt x="1323" y="1507"/>
                  </a:lnTo>
                  <a:lnTo>
                    <a:pt x="1323" y="1520"/>
                  </a:lnTo>
                  <a:lnTo>
                    <a:pt x="1314" y="1517"/>
                  </a:lnTo>
                  <a:lnTo>
                    <a:pt x="1313" y="1513"/>
                  </a:lnTo>
                  <a:lnTo>
                    <a:pt x="1311" y="1513"/>
                  </a:lnTo>
                  <a:lnTo>
                    <a:pt x="1302" y="1511"/>
                  </a:lnTo>
                  <a:lnTo>
                    <a:pt x="1302" y="1508"/>
                  </a:lnTo>
                  <a:lnTo>
                    <a:pt x="1298" y="1507"/>
                  </a:lnTo>
                  <a:lnTo>
                    <a:pt x="1298" y="1515"/>
                  </a:lnTo>
                  <a:lnTo>
                    <a:pt x="1299" y="1519"/>
                  </a:lnTo>
                  <a:lnTo>
                    <a:pt x="1294" y="1531"/>
                  </a:lnTo>
                  <a:lnTo>
                    <a:pt x="1290" y="1531"/>
                  </a:lnTo>
                  <a:lnTo>
                    <a:pt x="1289" y="1536"/>
                  </a:lnTo>
                  <a:lnTo>
                    <a:pt x="1286" y="1535"/>
                  </a:lnTo>
                  <a:lnTo>
                    <a:pt x="1286" y="1536"/>
                  </a:lnTo>
                  <a:lnTo>
                    <a:pt x="1287" y="1541"/>
                  </a:lnTo>
                  <a:lnTo>
                    <a:pt x="1283" y="1545"/>
                  </a:lnTo>
                  <a:lnTo>
                    <a:pt x="1269" y="1535"/>
                  </a:lnTo>
                  <a:lnTo>
                    <a:pt x="1266" y="1535"/>
                  </a:lnTo>
                  <a:lnTo>
                    <a:pt x="1265" y="1533"/>
                  </a:lnTo>
                  <a:lnTo>
                    <a:pt x="1263" y="1532"/>
                  </a:lnTo>
                  <a:lnTo>
                    <a:pt x="1259" y="1533"/>
                  </a:lnTo>
                  <a:lnTo>
                    <a:pt x="1257" y="1532"/>
                  </a:lnTo>
                  <a:lnTo>
                    <a:pt x="1253" y="1533"/>
                  </a:lnTo>
                  <a:lnTo>
                    <a:pt x="1248" y="1531"/>
                  </a:lnTo>
                  <a:lnTo>
                    <a:pt x="1245" y="1533"/>
                  </a:lnTo>
                  <a:lnTo>
                    <a:pt x="1244" y="1531"/>
                  </a:lnTo>
                  <a:lnTo>
                    <a:pt x="1241" y="1531"/>
                  </a:lnTo>
                  <a:lnTo>
                    <a:pt x="1239" y="1527"/>
                  </a:lnTo>
                  <a:lnTo>
                    <a:pt x="1236" y="1527"/>
                  </a:lnTo>
                  <a:lnTo>
                    <a:pt x="1235" y="1531"/>
                  </a:lnTo>
                  <a:lnTo>
                    <a:pt x="1232" y="1529"/>
                  </a:lnTo>
                  <a:lnTo>
                    <a:pt x="1230" y="1527"/>
                  </a:lnTo>
                  <a:lnTo>
                    <a:pt x="1224" y="1530"/>
                  </a:lnTo>
                  <a:lnTo>
                    <a:pt x="1221" y="1527"/>
                  </a:lnTo>
                  <a:lnTo>
                    <a:pt x="1220" y="1525"/>
                  </a:lnTo>
                  <a:lnTo>
                    <a:pt x="1212" y="1529"/>
                  </a:lnTo>
                  <a:lnTo>
                    <a:pt x="1210" y="1529"/>
                  </a:lnTo>
                  <a:lnTo>
                    <a:pt x="1205" y="1525"/>
                  </a:lnTo>
                  <a:lnTo>
                    <a:pt x="1203" y="1529"/>
                  </a:lnTo>
                  <a:lnTo>
                    <a:pt x="1206" y="1533"/>
                  </a:lnTo>
                  <a:lnTo>
                    <a:pt x="1204" y="1538"/>
                  </a:lnTo>
                  <a:lnTo>
                    <a:pt x="1198" y="1539"/>
                  </a:lnTo>
                  <a:lnTo>
                    <a:pt x="1194" y="1543"/>
                  </a:lnTo>
                  <a:lnTo>
                    <a:pt x="1188" y="1533"/>
                  </a:lnTo>
                  <a:lnTo>
                    <a:pt x="1186" y="1533"/>
                  </a:lnTo>
                  <a:lnTo>
                    <a:pt x="1182" y="1535"/>
                  </a:lnTo>
                  <a:lnTo>
                    <a:pt x="1184" y="1547"/>
                  </a:lnTo>
                  <a:lnTo>
                    <a:pt x="1180" y="1548"/>
                  </a:lnTo>
                  <a:lnTo>
                    <a:pt x="1168" y="1547"/>
                  </a:lnTo>
                  <a:lnTo>
                    <a:pt x="1169" y="1563"/>
                  </a:lnTo>
                  <a:lnTo>
                    <a:pt x="1167" y="1566"/>
                  </a:lnTo>
                  <a:lnTo>
                    <a:pt x="1164" y="1578"/>
                  </a:lnTo>
                  <a:lnTo>
                    <a:pt x="1162" y="1580"/>
                  </a:lnTo>
                  <a:lnTo>
                    <a:pt x="1161" y="1587"/>
                  </a:lnTo>
                  <a:lnTo>
                    <a:pt x="1160" y="1590"/>
                  </a:lnTo>
                  <a:lnTo>
                    <a:pt x="1155" y="1595"/>
                  </a:lnTo>
                  <a:lnTo>
                    <a:pt x="1154" y="1601"/>
                  </a:lnTo>
                  <a:lnTo>
                    <a:pt x="1152" y="1607"/>
                  </a:lnTo>
                  <a:lnTo>
                    <a:pt x="1150" y="1614"/>
                  </a:lnTo>
                  <a:lnTo>
                    <a:pt x="1133" y="1615"/>
                  </a:lnTo>
                  <a:lnTo>
                    <a:pt x="1127" y="1617"/>
                  </a:lnTo>
                  <a:lnTo>
                    <a:pt x="1116" y="1619"/>
                  </a:lnTo>
                  <a:lnTo>
                    <a:pt x="1116" y="1633"/>
                  </a:lnTo>
                  <a:lnTo>
                    <a:pt x="1115" y="1636"/>
                  </a:lnTo>
                  <a:lnTo>
                    <a:pt x="1112" y="1637"/>
                  </a:lnTo>
                  <a:lnTo>
                    <a:pt x="1103" y="1643"/>
                  </a:lnTo>
                  <a:lnTo>
                    <a:pt x="1097" y="1643"/>
                  </a:lnTo>
                  <a:lnTo>
                    <a:pt x="1094" y="1634"/>
                  </a:lnTo>
                  <a:lnTo>
                    <a:pt x="1089" y="1640"/>
                  </a:lnTo>
                  <a:lnTo>
                    <a:pt x="1082" y="1655"/>
                  </a:lnTo>
                  <a:lnTo>
                    <a:pt x="1077" y="1657"/>
                  </a:lnTo>
                  <a:lnTo>
                    <a:pt x="1072" y="1656"/>
                  </a:lnTo>
                  <a:lnTo>
                    <a:pt x="1067" y="1651"/>
                  </a:lnTo>
                  <a:lnTo>
                    <a:pt x="1060" y="1650"/>
                  </a:lnTo>
                  <a:lnTo>
                    <a:pt x="1059" y="1656"/>
                  </a:lnTo>
                  <a:lnTo>
                    <a:pt x="1055" y="1661"/>
                  </a:lnTo>
                  <a:lnTo>
                    <a:pt x="1046" y="1657"/>
                  </a:lnTo>
                  <a:lnTo>
                    <a:pt x="1047" y="1655"/>
                  </a:lnTo>
                  <a:lnTo>
                    <a:pt x="1045" y="1654"/>
                  </a:lnTo>
                  <a:lnTo>
                    <a:pt x="1046" y="1651"/>
                  </a:lnTo>
                  <a:lnTo>
                    <a:pt x="1042" y="1649"/>
                  </a:lnTo>
                  <a:lnTo>
                    <a:pt x="1031" y="1650"/>
                  </a:lnTo>
                  <a:lnTo>
                    <a:pt x="1016" y="1650"/>
                  </a:lnTo>
                  <a:lnTo>
                    <a:pt x="1004" y="1638"/>
                  </a:lnTo>
                  <a:lnTo>
                    <a:pt x="981" y="1673"/>
                  </a:lnTo>
                  <a:lnTo>
                    <a:pt x="979" y="1670"/>
                  </a:lnTo>
                  <a:lnTo>
                    <a:pt x="974" y="1682"/>
                  </a:lnTo>
                  <a:lnTo>
                    <a:pt x="959" y="1687"/>
                  </a:lnTo>
                  <a:lnTo>
                    <a:pt x="955" y="1692"/>
                  </a:lnTo>
                  <a:lnTo>
                    <a:pt x="951" y="1696"/>
                  </a:lnTo>
                  <a:lnTo>
                    <a:pt x="950" y="1700"/>
                  </a:lnTo>
                  <a:lnTo>
                    <a:pt x="951" y="1705"/>
                  </a:lnTo>
                  <a:lnTo>
                    <a:pt x="953" y="1709"/>
                  </a:lnTo>
                  <a:lnTo>
                    <a:pt x="956" y="1714"/>
                  </a:lnTo>
                  <a:lnTo>
                    <a:pt x="955" y="1726"/>
                  </a:lnTo>
                  <a:lnTo>
                    <a:pt x="956" y="1728"/>
                  </a:lnTo>
                  <a:lnTo>
                    <a:pt x="967" y="1729"/>
                  </a:lnTo>
                  <a:lnTo>
                    <a:pt x="969" y="1730"/>
                  </a:lnTo>
                  <a:lnTo>
                    <a:pt x="969" y="1733"/>
                  </a:lnTo>
                  <a:lnTo>
                    <a:pt x="969" y="1734"/>
                  </a:lnTo>
                  <a:lnTo>
                    <a:pt x="965" y="1736"/>
                  </a:lnTo>
                  <a:lnTo>
                    <a:pt x="963" y="1740"/>
                  </a:lnTo>
                  <a:lnTo>
                    <a:pt x="963" y="1744"/>
                  </a:lnTo>
                  <a:lnTo>
                    <a:pt x="964" y="1750"/>
                  </a:lnTo>
                  <a:lnTo>
                    <a:pt x="965" y="1756"/>
                  </a:lnTo>
                  <a:lnTo>
                    <a:pt x="963" y="1759"/>
                  </a:lnTo>
                  <a:lnTo>
                    <a:pt x="951" y="1750"/>
                  </a:lnTo>
                  <a:lnTo>
                    <a:pt x="941" y="1757"/>
                  </a:lnTo>
                  <a:lnTo>
                    <a:pt x="943" y="1759"/>
                  </a:lnTo>
                  <a:lnTo>
                    <a:pt x="949" y="1762"/>
                  </a:lnTo>
                  <a:lnTo>
                    <a:pt x="950" y="1764"/>
                  </a:lnTo>
                  <a:lnTo>
                    <a:pt x="950" y="1768"/>
                  </a:lnTo>
                  <a:lnTo>
                    <a:pt x="946" y="1771"/>
                  </a:lnTo>
                  <a:lnTo>
                    <a:pt x="939" y="1773"/>
                  </a:lnTo>
                  <a:lnTo>
                    <a:pt x="934" y="1775"/>
                  </a:lnTo>
                  <a:lnTo>
                    <a:pt x="931" y="1779"/>
                  </a:lnTo>
                  <a:lnTo>
                    <a:pt x="925" y="1776"/>
                  </a:lnTo>
                  <a:lnTo>
                    <a:pt x="920" y="1779"/>
                  </a:lnTo>
                  <a:lnTo>
                    <a:pt x="915" y="1786"/>
                  </a:lnTo>
                  <a:lnTo>
                    <a:pt x="910" y="1787"/>
                  </a:lnTo>
                  <a:lnTo>
                    <a:pt x="902" y="1785"/>
                  </a:lnTo>
                  <a:lnTo>
                    <a:pt x="896" y="1782"/>
                  </a:lnTo>
                  <a:lnTo>
                    <a:pt x="879" y="1785"/>
                  </a:lnTo>
                  <a:lnTo>
                    <a:pt x="869" y="1786"/>
                  </a:lnTo>
                  <a:lnTo>
                    <a:pt x="846" y="1773"/>
                  </a:lnTo>
                  <a:lnTo>
                    <a:pt x="825" y="1774"/>
                  </a:lnTo>
                  <a:lnTo>
                    <a:pt x="808" y="1771"/>
                  </a:lnTo>
                  <a:lnTo>
                    <a:pt x="799" y="1774"/>
                  </a:lnTo>
                  <a:lnTo>
                    <a:pt x="793" y="1781"/>
                  </a:lnTo>
                  <a:lnTo>
                    <a:pt x="788" y="1791"/>
                  </a:lnTo>
                  <a:lnTo>
                    <a:pt x="783" y="1791"/>
                  </a:lnTo>
                  <a:lnTo>
                    <a:pt x="780" y="1789"/>
                  </a:lnTo>
                  <a:lnTo>
                    <a:pt x="774" y="1776"/>
                  </a:lnTo>
                  <a:lnTo>
                    <a:pt x="769" y="1770"/>
                  </a:lnTo>
                  <a:lnTo>
                    <a:pt x="762" y="1765"/>
                  </a:lnTo>
                  <a:lnTo>
                    <a:pt x="757" y="1767"/>
                  </a:lnTo>
                  <a:lnTo>
                    <a:pt x="747" y="1767"/>
                  </a:lnTo>
                  <a:lnTo>
                    <a:pt x="739" y="1771"/>
                  </a:lnTo>
                  <a:lnTo>
                    <a:pt x="738" y="1779"/>
                  </a:lnTo>
                  <a:lnTo>
                    <a:pt x="734" y="1781"/>
                  </a:lnTo>
                  <a:lnTo>
                    <a:pt x="729" y="1783"/>
                  </a:lnTo>
                  <a:lnTo>
                    <a:pt x="723" y="1782"/>
                  </a:lnTo>
                  <a:lnTo>
                    <a:pt x="717" y="1783"/>
                  </a:lnTo>
                  <a:lnTo>
                    <a:pt x="714" y="1786"/>
                  </a:lnTo>
                  <a:lnTo>
                    <a:pt x="709" y="1791"/>
                  </a:lnTo>
                  <a:lnTo>
                    <a:pt x="705" y="1792"/>
                  </a:lnTo>
                  <a:lnTo>
                    <a:pt x="700" y="1793"/>
                  </a:lnTo>
                  <a:lnTo>
                    <a:pt x="696" y="1788"/>
                  </a:lnTo>
                  <a:lnTo>
                    <a:pt x="692" y="1788"/>
                  </a:lnTo>
                  <a:lnTo>
                    <a:pt x="687" y="1792"/>
                  </a:lnTo>
                  <a:lnTo>
                    <a:pt x="679" y="1798"/>
                  </a:lnTo>
                  <a:lnTo>
                    <a:pt x="672" y="1800"/>
                  </a:lnTo>
                  <a:lnTo>
                    <a:pt x="664" y="1799"/>
                  </a:lnTo>
                  <a:lnTo>
                    <a:pt x="657" y="1794"/>
                  </a:lnTo>
                  <a:lnTo>
                    <a:pt x="648" y="1782"/>
                  </a:lnTo>
                  <a:lnTo>
                    <a:pt x="636" y="1777"/>
                  </a:lnTo>
                  <a:lnTo>
                    <a:pt x="631" y="1776"/>
                  </a:lnTo>
                  <a:lnTo>
                    <a:pt x="624" y="1774"/>
                  </a:lnTo>
                  <a:lnTo>
                    <a:pt x="616" y="1769"/>
                  </a:lnTo>
                  <a:lnTo>
                    <a:pt x="614" y="1763"/>
                  </a:lnTo>
                  <a:lnTo>
                    <a:pt x="614" y="1756"/>
                  </a:lnTo>
                  <a:lnTo>
                    <a:pt x="618" y="1747"/>
                  </a:lnTo>
                  <a:lnTo>
                    <a:pt x="620" y="1739"/>
                  </a:lnTo>
                  <a:lnTo>
                    <a:pt x="621" y="1735"/>
                  </a:lnTo>
                  <a:lnTo>
                    <a:pt x="618" y="1728"/>
                  </a:lnTo>
                  <a:lnTo>
                    <a:pt x="614" y="1723"/>
                  </a:lnTo>
                  <a:lnTo>
                    <a:pt x="608" y="1718"/>
                  </a:lnTo>
                  <a:lnTo>
                    <a:pt x="600" y="1720"/>
                  </a:lnTo>
                  <a:lnTo>
                    <a:pt x="593" y="1729"/>
                  </a:lnTo>
                  <a:lnTo>
                    <a:pt x="585" y="1740"/>
                  </a:lnTo>
                  <a:lnTo>
                    <a:pt x="578" y="1742"/>
                  </a:lnTo>
                  <a:lnTo>
                    <a:pt x="572" y="1748"/>
                  </a:lnTo>
                  <a:lnTo>
                    <a:pt x="561" y="1762"/>
                  </a:lnTo>
                  <a:lnTo>
                    <a:pt x="557" y="1768"/>
                  </a:lnTo>
                  <a:lnTo>
                    <a:pt x="555" y="1773"/>
                  </a:lnTo>
                  <a:lnTo>
                    <a:pt x="558" y="1776"/>
                  </a:lnTo>
                  <a:lnTo>
                    <a:pt x="560" y="1779"/>
                  </a:lnTo>
                  <a:lnTo>
                    <a:pt x="569" y="1788"/>
                  </a:lnTo>
                  <a:lnTo>
                    <a:pt x="571" y="1794"/>
                  </a:lnTo>
                  <a:lnTo>
                    <a:pt x="570" y="1810"/>
                  </a:lnTo>
                  <a:lnTo>
                    <a:pt x="567" y="1813"/>
                  </a:lnTo>
                  <a:lnTo>
                    <a:pt x="564" y="1815"/>
                  </a:lnTo>
                  <a:lnTo>
                    <a:pt x="553" y="1813"/>
                  </a:lnTo>
                  <a:lnTo>
                    <a:pt x="533" y="1809"/>
                  </a:lnTo>
                  <a:lnTo>
                    <a:pt x="515" y="1806"/>
                  </a:lnTo>
                  <a:lnTo>
                    <a:pt x="500" y="1803"/>
                  </a:lnTo>
                  <a:lnTo>
                    <a:pt x="495" y="1788"/>
                  </a:lnTo>
                  <a:lnTo>
                    <a:pt x="497" y="1787"/>
                  </a:lnTo>
                  <a:lnTo>
                    <a:pt x="498" y="1782"/>
                  </a:lnTo>
                  <a:lnTo>
                    <a:pt x="493" y="1774"/>
                  </a:lnTo>
                  <a:lnTo>
                    <a:pt x="492" y="1769"/>
                  </a:lnTo>
                  <a:lnTo>
                    <a:pt x="489" y="1762"/>
                  </a:lnTo>
                  <a:lnTo>
                    <a:pt x="487" y="1755"/>
                  </a:lnTo>
                  <a:lnTo>
                    <a:pt x="483" y="1751"/>
                  </a:lnTo>
                  <a:lnTo>
                    <a:pt x="482" y="1739"/>
                  </a:lnTo>
                  <a:lnTo>
                    <a:pt x="488" y="1733"/>
                  </a:lnTo>
                  <a:lnTo>
                    <a:pt x="489" y="1729"/>
                  </a:lnTo>
                  <a:lnTo>
                    <a:pt x="481" y="1720"/>
                  </a:lnTo>
                  <a:lnTo>
                    <a:pt x="480" y="1711"/>
                  </a:lnTo>
                  <a:lnTo>
                    <a:pt x="473" y="1711"/>
                  </a:lnTo>
                  <a:lnTo>
                    <a:pt x="455" y="1708"/>
                  </a:lnTo>
                  <a:lnTo>
                    <a:pt x="453" y="1705"/>
                  </a:lnTo>
                  <a:lnTo>
                    <a:pt x="451" y="1705"/>
                  </a:lnTo>
                  <a:lnTo>
                    <a:pt x="445" y="1709"/>
                  </a:lnTo>
                  <a:lnTo>
                    <a:pt x="443" y="1708"/>
                  </a:lnTo>
                  <a:lnTo>
                    <a:pt x="441" y="1685"/>
                  </a:lnTo>
                  <a:lnTo>
                    <a:pt x="438" y="1679"/>
                  </a:lnTo>
                  <a:lnTo>
                    <a:pt x="443" y="1667"/>
                  </a:lnTo>
                  <a:lnTo>
                    <a:pt x="447" y="1666"/>
                  </a:lnTo>
                  <a:lnTo>
                    <a:pt x="455" y="1654"/>
                  </a:lnTo>
                  <a:lnTo>
                    <a:pt x="458" y="1656"/>
                  </a:lnTo>
                  <a:lnTo>
                    <a:pt x="468" y="1656"/>
                  </a:lnTo>
                  <a:lnTo>
                    <a:pt x="465" y="1650"/>
                  </a:lnTo>
                  <a:lnTo>
                    <a:pt x="465" y="1648"/>
                  </a:lnTo>
                  <a:lnTo>
                    <a:pt x="463" y="1649"/>
                  </a:lnTo>
                  <a:lnTo>
                    <a:pt x="457" y="1646"/>
                  </a:lnTo>
                  <a:lnTo>
                    <a:pt x="456" y="1636"/>
                  </a:lnTo>
                  <a:lnTo>
                    <a:pt x="453" y="1631"/>
                  </a:lnTo>
                  <a:lnTo>
                    <a:pt x="453" y="1625"/>
                  </a:lnTo>
                  <a:lnTo>
                    <a:pt x="456" y="1617"/>
                  </a:lnTo>
                  <a:lnTo>
                    <a:pt x="452" y="1611"/>
                  </a:lnTo>
                  <a:lnTo>
                    <a:pt x="447" y="1610"/>
                  </a:lnTo>
                  <a:lnTo>
                    <a:pt x="441" y="1609"/>
                  </a:lnTo>
                  <a:lnTo>
                    <a:pt x="438" y="1608"/>
                  </a:lnTo>
                  <a:lnTo>
                    <a:pt x="437" y="1605"/>
                  </a:lnTo>
                  <a:lnTo>
                    <a:pt x="434" y="1596"/>
                  </a:lnTo>
                  <a:lnTo>
                    <a:pt x="432" y="1575"/>
                  </a:lnTo>
                  <a:lnTo>
                    <a:pt x="431" y="1571"/>
                  </a:lnTo>
                  <a:lnTo>
                    <a:pt x="426" y="1568"/>
                  </a:lnTo>
                  <a:lnTo>
                    <a:pt x="417" y="1566"/>
                  </a:lnTo>
                  <a:lnTo>
                    <a:pt x="408" y="1563"/>
                  </a:lnTo>
                  <a:lnTo>
                    <a:pt x="397" y="1565"/>
                  </a:lnTo>
                  <a:lnTo>
                    <a:pt x="384" y="1568"/>
                  </a:lnTo>
                  <a:lnTo>
                    <a:pt x="372" y="1569"/>
                  </a:lnTo>
                  <a:lnTo>
                    <a:pt x="366" y="1572"/>
                  </a:lnTo>
                  <a:lnTo>
                    <a:pt x="360" y="1579"/>
                  </a:lnTo>
                  <a:lnTo>
                    <a:pt x="349" y="1586"/>
                  </a:lnTo>
                  <a:lnTo>
                    <a:pt x="338" y="1587"/>
                  </a:lnTo>
                  <a:lnTo>
                    <a:pt x="320" y="1587"/>
                  </a:lnTo>
                  <a:lnTo>
                    <a:pt x="316" y="1587"/>
                  </a:lnTo>
                  <a:lnTo>
                    <a:pt x="317" y="1571"/>
                  </a:lnTo>
                  <a:lnTo>
                    <a:pt x="317" y="1561"/>
                  </a:lnTo>
                  <a:lnTo>
                    <a:pt x="308" y="1556"/>
                  </a:lnTo>
                  <a:lnTo>
                    <a:pt x="304" y="1553"/>
                  </a:lnTo>
                  <a:lnTo>
                    <a:pt x="301" y="1547"/>
                  </a:lnTo>
                  <a:lnTo>
                    <a:pt x="300" y="1544"/>
                  </a:lnTo>
                  <a:lnTo>
                    <a:pt x="296" y="1543"/>
                  </a:lnTo>
                  <a:lnTo>
                    <a:pt x="289" y="1544"/>
                  </a:lnTo>
                  <a:lnTo>
                    <a:pt x="284" y="1548"/>
                  </a:lnTo>
                  <a:lnTo>
                    <a:pt x="280" y="1548"/>
                  </a:lnTo>
                  <a:lnTo>
                    <a:pt x="277" y="1548"/>
                  </a:lnTo>
                  <a:lnTo>
                    <a:pt x="275" y="1543"/>
                  </a:lnTo>
                  <a:lnTo>
                    <a:pt x="271" y="1541"/>
                  </a:lnTo>
                  <a:lnTo>
                    <a:pt x="269" y="1541"/>
                  </a:lnTo>
                  <a:lnTo>
                    <a:pt x="266" y="1543"/>
                  </a:lnTo>
                  <a:lnTo>
                    <a:pt x="264" y="1548"/>
                  </a:lnTo>
                  <a:lnTo>
                    <a:pt x="259" y="1555"/>
                  </a:lnTo>
                  <a:lnTo>
                    <a:pt x="252" y="1559"/>
                  </a:lnTo>
                  <a:lnTo>
                    <a:pt x="248" y="1557"/>
                  </a:lnTo>
                  <a:lnTo>
                    <a:pt x="248" y="1555"/>
                  </a:lnTo>
                  <a:lnTo>
                    <a:pt x="250" y="1550"/>
                  </a:lnTo>
                  <a:lnTo>
                    <a:pt x="253" y="1544"/>
                  </a:lnTo>
                  <a:lnTo>
                    <a:pt x="254" y="1541"/>
                  </a:lnTo>
                  <a:lnTo>
                    <a:pt x="253" y="1537"/>
                  </a:lnTo>
                  <a:lnTo>
                    <a:pt x="250" y="1532"/>
                  </a:lnTo>
                  <a:lnTo>
                    <a:pt x="244" y="1531"/>
                  </a:lnTo>
                  <a:lnTo>
                    <a:pt x="239" y="1532"/>
                  </a:lnTo>
                  <a:lnTo>
                    <a:pt x="230" y="1532"/>
                  </a:lnTo>
                  <a:lnTo>
                    <a:pt x="221" y="1526"/>
                  </a:lnTo>
                  <a:lnTo>
                    <a:pt x="215" y="1525"/>
                  </a:lnTo>
                  <a:lnTo>
                    <a:pt x="210" y="1523"/>
                  </a:lnTo>
                  <a:lnTo>
                    <a:pt x="210" y="1518"/>
                  </a:lnTo>
                  <a:lnTo>
                    <a:pt x="209" y="1507"/>
                  </a:lnTo>
                  <a:lnTo>
                    <a:pt x="208" y="1502"/>
                  </a:lnTo>
                  <a:lnTo>
                    <a:pt x="202" y="1498"/>
                  </a:lnTo>
                  <a:lnTo>
                    <a:pt x="196" y="1497"/>
                  </a:lnTo>
                  <a:lnTo>
                    <a:pt x="192" y="1500"/>
                  </a:lnTo>
                  <a:lnTo>
                    <a:pt x="181" y="1507"/>
                  </a:lnTo>
                  <a:lnTo>
                    <a:pt x="176" y="1511"/>
                  </a:lnTo>
                  <a:lnTo>
                    <a:pt x="173" y="1511"/>
                  </a:lnTo>
                  <a:lnTo>
                    <a:pt x="167" y="1509"/>
                  </a:lnTo>
                  <a:lnTo>
                    <a:pt x="161" y="1503"/>
                  </a:lnTo>
                  <a:lnTo>
                    <a:pt x="157" y="1502"/>
                  </a:lnTo>
                  <a:lnTo>
                    <a:pt x="155" y="1503"/>
                  </a:lnTo>
                  <a:lnTo>
                    <a:pt x="150" y="1511"/>
                  </a:lnTo>
                  <a:lnTo>
                    <a:pt x="145" y="1513"/>
                  </a:lnTo>
                  <a:lnTo>
                    <a:pt x="144" y="1515"/>
                  </a:lnTo>
                  <a:lnTo>
                    <a:pt x="147" y="1520"/>
                  </a:lnTo>
                  <a:lnTo>
                    <a:pt x="150" y="1525"/>
                  </a:lnTo>
                  <a:lnTo>
                    <a:pt x="150" y="1530"/>
                  </a:lnTo>
                  <a:lnTo>
                    <a:pt x="150" y="1533"/>
                  </a:lnTo>
                  <a:lnTo>
                    <a:pt x="148" y="1536"/>
                  </a:lnTo>
                  <a:lnTo>
                    <a:pt x="147" y="1536"/>
                  </a:lnTo>
                  <a:lnTo>
                    <a:pt x="144" y="1536"/>
                  </a:lnTo>
                  <a:lnTo>
                    <a:pt x="132" y="1524"/>
                  </a:lnTo>
                  <a:lnTo>
                    <a:pt x="121" y="1521"/>
                  </a:lnTo>
                  <a:lnTo>
                    <a:pt x="114" y="1514"/>
                  </a:lnTo>
                  <a:lnTo>
                    <a:pt x="96" y="1496"/>
                  </a:lnTo>
                  <a:lnTo>
                    <a:pt x="94" y="1492"/>
                  </a:lnTo>
                  <a:lnTo>
                    <a:pt x="96" y="1490"/>
                  </a:lnTo>
                  <a:lnTo>
                    <a:pt x="100" y="1489"/>
                  </a:lnTo>
                  <a:lnTo>
                    <a:pt x="103" y="1489"/>
                  </a:lnTo>
                  <a:lnTo>
                    <a:pt x="106" y="1490"/>
                  </a:lnTo>
                  <a:lnTo>
                    <a:pt x="111" y="1489"/>
                  </a:lnTo>
                  <a:lnTo>
                    <a:pt x="113" y="1485"/>
                  </a:lnTo>
                  <a:lnTo>
                    <a:pt x="114" y="1480"/>
                  </a:lnTo>
                  <a:lnTo>
                    <a:pt x="113" y="1476"/>
                  </a:lnTo>
                  <a:lnTo>
                    <a:pt x="100" y="1458"/>
                  </a:lnTo>
                  <a:lnTo>
                    <a:pt x="95" y="1450"/>
                  </a:lnTo>
                  <a:lnTo>
                    <a:pt x="95" y="1444"/>
                  </a:lnTo>
                  <a:lnTo>
                    <a:pt x="94" y="1430"/>
                  </a:lnTo>
                  <a:lnTo>
                    <a:pt x="87" y="1422"/>
                  </a:lnTo>
                  <a:lnTo>
                    <a:pt x="84" y="1413"/>
                  </a:lnTo>
                  <a:lnTo>
                    <a:pt x="76" y="1402"/>
                  </a:lnTo>
                  <a:lnTo>
                    <a:pt x="64" y="1389"/>
                  </a:lnTo>
                  <a:lnTo>
                    <a:pt x="57" y="1382"/>
                  </a:lnTo>
                  <a:lnTo>
                    <a:pt x="57" y="1377"/>
                  </a:lnTo>
                  <a:lnTo>
                    <a:pt x="57" y="1373"/>
                  </a:lnTo>
                  <a:lnTo>
                    <a:pt x="64" y="1360"/>
                  </a:lnTo>
                  <a:lnTo>
                    <a:pt x="64" y="1355"/>
                  </a:lnTo>
                  <a:lnTo>
                    <a:pt x="58" y="1348"/>
                  </a:lnTo>
                  <a:lnTo>
                    <a:pt x="58" y="1342"/>
                  </a:lnTo>
                  <a:lnTo>
                    <a:pt x="57" y="1340"/>
                  </a:lnTo>
                  <a:lnTo>
                    <a:pt x="57" y="1335"/>
                  </a:lnTo>
                  <a:lnTo>
                    <a:pt x="54" y="1331"/>
                  </a:lnTo>
                  <a:lnTo>
                    <a:pt x="51" y="1334"/>
                  </a:lnTo>
                  <a:lnTo>
                    <a:pt x="46" y="1331"/>
                  </a:lnTo>
                  <a:lnTo>
                    <a:pt x="41" y="1333"/>
                  </a:lnTo>
                  <a:lnTo>
                    <a:pt x="46" y="1306"/>
                  </a:lnTo>
                  <a:lnTo>
                    <a:pt x="45" y="1304"/>
                  </a:lnTo>
                  <a:lnTo>
                    <a:pt x="30" y="1297"/>
                  </a:lnTo>
                  <a:lnTo>
                    <a:pt x="30" y="1294"/>
                  </a:lnTo>
                  <a:lnTo>
                    <a:pt x="17" y="1288"/>
                  </a:lnTo>
                  <a:lnTo>
                    <a:pt x="12" y="1292"/>
                  </a:lnTo>
                  <a:lnTo>
                    <a:pt x="4" y="1279"/>
                  </a:lnTo>
                  <a:lnTo>
                    <a:pt x="0" y="1265"/>
                  </a:lnTo>
                  <a:lnTo>
                    <a:pt x="0" y="1259"/>
                  </a:lnTo>
                  <a:lnTo>
                    <a:pt x="1" y="1253"/>
                  </a:lnTo>
                  <a:lnTo>
                    <a:pt x="9" y="1242"/>
                  </a:lnTo>
                  <a:lnTo>
                    <a:pt x="22" y="1224"/>
                  </a:lnTo>
                  <a:lnTo>
                    <a:pt x="30" y="1212"/>
                  </a:lnTo>
                  <a:lnTo>
                    <a:pt x="35" y="1210"/>
                  </a:lnTo>
                  <a:lnTo>
                    <a:pt x="42" y="1210"/>
                  </a:lnTo>
                  <a:lnTo>
                    <a:pt x="47" y="1214"/>
                  </a:lnTo>
                  <a:lnTo>
                    <a:pt x="51" y="1216"/>
                  </a:lnTo>
                  <a:lnTo>
                    <a:pt x="54" y="1215"/>
                  </a:lnTo>
                  <a:lnTo>
                    <a:pt x="57" y="1212"/>
                  </a:lnTo>
                  <a:lnTo>
                    <a:pt x="59" y="1206"/>
                  </a:lnTo>
                  <a:lnTo>
                    <a:pt x="57" y="1196"/>
                  </a:lnTo>
                  <a:lnTo>
                    <a:pt x="54" y="1185"/>
                  </a:lnTo>
                  <a:lnTo>
                    <a:pt x="53" y="1178"/>
                  </a:lnTo>
                  <a:lnTo>
                    <a:pt x="54" y="1173"/>
                  </a:lnTo>
                  <a:lnTo>
                    <a:pt x="54" y="1172"/>
                  </a:lnTo>
                  <a:lnTo>
                    <a:pt x="59" y="1172"/>
                  </a:lnTo>
                  <a:lnTo>
                    <a:pt x="57" y="1157"/>
                  </a:lnTo>
                  <a:lnTo>
                    <a:pt x="54" y="1146"/>
                  </a:lnTo>
                  <a:lnTo>
                    <a:pt x="53" y="1140"/>
                  </a:lnTo>
                  <a:lnTo>
                    <a:pt x="55" y="1134"/>
                  </a:lnTo>
                  <a:lnTo>
                    <a:pt x="75" y="1108"/>
                  </a:lnTo>
                  <a:lnTo>
                    <a:pt x="79" y="1098"/>
                  </a:lnTo>
                  <a:lnTo>
                    <a:pt x="90" y="1089"/>
                  </a:lnTo>
                  <a:lnTo>
                    <a:pt x="99" y="1083"/>
                  </a:lnTo>
                  <a:lnTo>
                    <a:pt x="102" y="1078"/>
                  </a:lnTo>
                  <a:lnTo>
                    <a:pt x="105" y="1069"/>
                  </a:lnTo>
                  <a:lnTo>
                    <a:pt x="106" y="1061"/>
                  </a:lnTo>
                  <a:lnTo>
                    <a:pt x="105" y="1048"/>
                  </a:lnTo>
                  <a:lnTo>
                    <a:pt x="101" y="1036"/>
                  </a:lnTo>
                  <a:lnTo>
                    <a:pt x="101" y="1030"/>
                  </a:lnTo>
                  <a:lnTo>
                    <a:pt x="105" y="1023"/>
                  </a:lnTo>
                  <a:lnTo>
                    <a:pt x="112" y="1013"/>
                  </a:lnTo>
                  <a:lnTo>
                    <a:pt x="113" y="1009"/>
                  </a:lnTo>
                  <a:lnTo>
                    <a:pt x="113" y="1006"/>
                  </a:lnTo>
                  <a:lnTo>
                    <a:pt x="112" y="1003"/>
                  </a:lnTo>
                  <a:lnTo>
                    <a:pt x="106" y="998"/>
                  </a:lnTo>
                  <a:lnTo>
                    <a:pt x="105" y="997"/>
                  </a:lnTo>
                  <a:lnTo>
                    <a:pt x="105" y="994"/>
                  </a:lnTo>
                  <a:lnTo>
                    <a:pt x="108" y="990"/>
                  </a:lnTo>
                  <a:lnTo>
                    <a:pt x="118" y="980"/>
                  </a:lnTo>
                  <a:lnTo>
                    <a:pt x="119" y="978"/>
                  </a:lnTo>
                  <a:lnTo>
                    <a:pt x="120" y="973"/>
                  </a:lnTo>
                  <a:lnTo>
                    <a:pt x="138" y="973"/>
                  </a:lnTo>
                  <a:lnTo>
                    <a:pt x="170" y="979"/>
                  </a:lnTo>
                  <a:lnTo>
                    <a:pt x="179" y="980"/>
                  </a:lnTo>
                  <a:lnTo>
                    <a:pt x="200" y="986"/>
                  </a:lnTo>
                  <a:lnTo>
                    <a:pt x="210" y="991"/>
                  </a:lnTo>
                  <a:lnTo>
                    <a:pt x="215" y="996"/>
                  </a:lnTo>
                  <a:lnTo>
                    <a:pt x="221" y="1007"/>
                  </a:lnTo>
                  <a:lnTo>
                    <a:pt x="235" y="978"/>
                  </a:lnTo>
                  <a:lnTo>
                    <a:pt x="221" y="967"/>
                  </a:lnTo>
                  <a:lnTo>
                    <a:pt x="245" y="928"/>
                  </a:lnTo>
                  <a:lnTo>
                    <a:pt x="241" y="924"/>
                  </a:lnTo>
                  <a:lnTo>
                    <a:pt x="241" y="913"/>
                  </a:lnTo>
                  <a:lnTo>
                    <a:pt x="245" y="911"/>
                  </a:lnTo>
                  <a:lnTo>
                    <a:pt x="250" y="901"/>
                  </a:lnTo>
                  <a:lnTo>
                    <a:pt x="248" y="896"/>
                  </a:lnTo>
                  <a:lnTo>
                    <a:pt x="251" y="889"/>
                  </a:lnTo>
                  <a:lnTo>
                    <a:pt x="252" y="882"/>
                  </a:lnTo>
                  <a:lnTo>
                    <a:pt x="260" y="867"/>
                  </a:lnTo>
                  <a:lnTo>
                    <a:pt x="265" y="863"/>
                  </a:lnTo>
                  <a:lnTo>
                    <a:pt x="268" y="846"/>
                  </a:lnTo>
                  <a:lnTo>
                    <a:pt x="266" y="840"/>
                  </a:lnTo>
                  <a:lnTo>
                    <a:pt x="268" y="829"/>
                  </a:lnTo>
                  <a:lnTo>
                    <a:pt x="264" y="823"/>
                  </a:lnTo>
                  <a:lnTo>
                    <a:pt x="264" y="819"/>
                  </a:lnTo>
                  <a:lnTo>
                    <a:pt x="269" y="819"/>
                  </a:lnTo>
                  <a:lnTo>
                    <a:pt x="270" y="818"/>
                  </a:lnTo>
                  <a:lnTo>
                    <a:pt x="272" y="818"/>
                  </a:lnTo>
                  <a:lnTo>
                    <a:pt x="276" y="816"/>
                  </a:lnTo>
                  <a:lnTo>
                    <a:pt x="281" y="817"/>
                  </a:lnTo>
                  <a:lnTo>
                    <a:pt x="282" y="810"/>
                  </a:lnTo>
                  <a:lnTo>
                    <a:pt x="281" y="801"/>
                  </a:lnTo>
                  <a:lnTo>
                    <a:pt x="278" y="801"/>
                  </a:lnTo>
                  <a:lnTo>
                    <a:pt x="275" y="795"/>
                  </a:lnTo>
                  <a:lnTo>
                    <a:pt x="277" y="782"/>
                  </a:lnTo>
                  <a:lnTo>
                    <a:pt x="269" y="786"/>
                  </a:lnTo>
                  <a:lnTo>
                    <a:pt x="260" y="786"/>
                  </a:lnTo>
                  <a:lnTo>
                    <a:pt x="254" y="786"/>
                  </a:lnTo>
                  <a:lnTo>
                    <a:pt x="245" y="789"/>
                  </a:lnTo>
                  <a:lnTo>
                    <a:pt x="239" y="791"/>
                  </a:lnTo>
                  <a:lnTo>
                    <a:pt x="227" y="788"/>
                  </a:lnTo>
                  <a:lnTo>
                    <a:pt x="220" y="789"/>
                  </a:lnTo>
                  <a:lnTo>
                    <a:pt x="214" y="795"/>
                  </a:lnTo>
                  <a:lnTo>
                    <a:pt x="211" y="798"/>
                  </a:lnTo>
                  <a:lnTo>
                    <a:pt x="200" y="798"/>
                  </a:lnTo>
                  <a:lnTo>
                    <a:pt x="191" y="803"/>
                  </a:lnTo>
                  <a:lnTo>
                    <a:pt x="179" y="811"/>
                  </a:lnTo>
                  <a:lnTo>
                    <a:pt x="169" y="819"/>
                  </a:lnTo>
                  <a:lnTo>
                    <a:pt x="164" y="821"/>
                  </a:lnTo>
                  <a:lnTo>
                    <a:pt x="160" y="819"/>
                  </a:lnTo>
                  <a:lnTo>
                    <a:pt x="156" y="816"/>
                  </a:lnTo>
                  <a:lnTo>
                    <a:pt x="155" y="810"/>
                  </a:lnTo>
                  <a:lnTo>
                    <a:pt x="153" y="806"/>
                  </a:lnTo>
                  <a:lnTo>
                    <a:pt x="149" y="806"/>
                  </a:lnTo>
                  <a:lnTo>
                    <a:pt x="139" y="806"/>
                  </a:lnTo>
                  <a:lnTo>
                    <a:pt x="141" y="801"/>
                  </a:lnTo>
                  <a:lnTo>
                    <a:pt x="138" y="794"/>
                  </a:lnTo>
                  <a:lnTo>
                    <a:pt x="137" y="780"/>
                  </a:lnTo>
                  <a:lnTo>
                    <a:pt x="137" y="768"/>
                  </a:lnTo>
                  <a:lnTo>
                    <a:pt x="143" y="754"/>
                  </a:lnTo>
                  <a:lnTo>
                    <a:pt x="151" y="745"/>
                  </a:lnTo>
                  <a:lnTo>
                    <a:pt x="154" y="741"/>
                  </a:lnTo>
                  <a:lnTo>
                    <a:pt x="154" y="739"/>
                  </a:lnTo>
                  <a:lnTo>
                    <a:pt x="153" y="735"/>
                  </a:lnTo>
                  <a:lnTo>
                    <a:pt x="143" y="732"/>
                  </a:lnTo>
                  <a:lnTo>
                    <a:pt x="123" y="728"/>
                  </a:lnTo>
                  <a:lnTo>
                    <a:pt x="108" y="722"/>
                  </a:lnTo>
                  <a:lnTo>
                    <a:pt x="99" y="714"/>
                  </a:lnTo>
                  <a:lnTo>
                    <a:pt x="91" y="710"/>
                  </a:lnTo>
                  <a:lnTo>
                    <a:pt x="85" y="709"/>
                  </a:lnTo>
                  <a:lnTo>
                    <a:pt x="78" y="710"/>
                  </a:lnTo>
                  <a:lnTo>
                    <a:pt x="75" y="712"/>
                  </a:lnTo>
                  <a:lnTo>
                    <a:pt x="71" y="722"/>
                  </a:lnTo>
                  <a:lnTo>
                    <a:pt x="67" y="723"/>
                  </a:lnTo>
                  <a:lnTo>
                    <a:pt x="64" y="722"/>
                  </a:lnTo>
                  <a:lnTo>
                    <a:pt x="61" y="717"/>
                  </a:lnTo>
                  <a:lnTo>
                    <a:pt x="58" y="715"/>
                  </a:lnTo>
                  <a:lnTo>
                    <a:pt x="57" y="710"/>
                  </a:lnTo>
                  <a:lnTo>
                    <a:pt x="52" y="706"/>
                  </a:lnTo>
                  <a:lnTo>
                    <a:pt x="51" y="702"/>
                  </a:lnTo>
                  <a:lnTo>
                    <a:pt x="51" y="698"/>
                  </a:lnTo>
                  <a:lnTo>
                    <a:pt x="53" y="696"/>
                  </a:lnTo>
                  <a:lnTo>
                    <a:pt x="57" y="692"/>
                  </a:lnTo>
                  <a:lnTo>
                    <a:pt x="59" y="688"/>
                  </a:lnTo>
                  <a:lnTo>
                    <a:pt x="61" y="686"/>
                  </a:lnTo>
                  <a:lnTo>
                    <a:pt x="65" y="686"/>
                  </a:lnTo>
                  <a:lnTo>
                    <a:pt x="67" y="684"/>
                  </a:lnTo>
                  <a:lnTo>
                    <a:pt x="61" y="679"/>
                  </a:lnTo>
                  <a:lnTo>
                    <a:pt x="54" y="679"/>
                  </a:lnTo>
                  <a:lnTo>
                    <a:pt x="47" y="678"/>
                  </a:lnTo>
                  <a:lnTo>
                    <a:pt x="39" y="673"/>
                  </a:lnTo>
                  <a:lnTo>
                    <a:pt x="21" y="662"/>
                  </a:lnTo>
                  <a:lnTo>
                    <a:pt x="10" y="660"/>
                  </a:lnTo>
                  <a:lnTo>
                    <a:pt x="6" y="656"/>
                  </a:lnTo>
                  <a:lnTo>
                    <a:pt x="6" y="651"/>
                  </a:lnTo>
                  <a:lnTo>
                    <a:pt x="11" y="644"/>
                  </a:lnTo>
                  <a:lnTo>
                    <a:pt x="16" y="639"/>
                  </a:lnTo>
                  <a:lnTo>
                    <a:pt x="22" y="637"/>
                  </a:lnTo>
                  <a:lnTo>
                    <a:pt x="25" y="632"/>
                  </a:lnTo>
                  <a:lnTo>
                    <a:pt x="25" y="627"/>
                  </a:lnTo>
                  <a:lnTo>
                    <a:pt x="24" y="619"/>
                  </a:lnTo>
                  <a:lnTo>
                    <a:pt x="17" y="603"/>
                  </a:lnTo>
                  <a:lnTo>
                    <a:pt x="15" y="599"/>
                  </a:lnTo>
                  <a:lnTo>
                    <a:pt x="15" y="595"/>
                  </a:lnTo>
                  <a:lnTo>
                    <a:pt x="16" y="590"/>
                  </a:lnTo>
                  <a:lnTo>
                    <a:pt x="21" y="585"/>
                  </a:lnTo>
                  <a:lnTo>
                    <a:pt x="34" y="553"/>
                  </a:lnTo>
                  <a:lnTo>
                    <a:pt x="36" y="547"/>
                  </a:lnTo>
                  <a:lnTo>
                    <a:pt x="34" y="538"/>
                  </a:lnTo>
                  <a:lnTo>
                    <a:pt x="27" y="532"/>
                  </a:lnTo>
                  <a:lnTo>
                    <a:pt x="17" y="524"/>
                  </a:lnTo>
                  <a:lnTo>
                    <a:pt x="16" y="520"/>
                  </a:lnTo>
                  <a:lnTo>
                    <a:pt x="16" y="516"/>
                  </a:lnTo>
                  <a:lnTo>
                    <a:pt x="22" y="507"/>
                  </a:lnTo>
                  <a:lnTo>
                    <a:pt x="31" y="498"/>
                  </a:lnTo>
                  <a:lnTo>
                    <a:pt x="40" y="492"/>
                  </a:lnTo>
                  <a:lnTo>
                    <a:pt x="48" y="488"/>
                  </a:lnTo>
                  <a:lnTo>
                    <a:pt x="59" y="485"/>
                  </a:lnTo>
                  <a:lnTo>
                    <a:pt x="63" y="479"/>
                  </a:lnTo>
                  <a:lnTo>
                    <a:pt x="65" y="472"/>
                  </a:lnTo>
                  <a:lnTo>
                    <a:pt x="65" y="465"/>
                  </a:lnTo>
                  <a:lnTo>
                    <a:pt x="63" y="456"/>
                  </a:lnTo>
                  <a:lnTo>
                    <a:pt x="57" y="442"/>
                  </a:lnTo>
                  <a:lnTo>
                    <a:pt x="49" y="431"/>
                  </a:lnTo>
                  <a:lnTo>
                    <a:pt x="31" y="409"/>
                  </a:lnTo>
                  <a:lnTo>
                    <a:pt x="15" y="394"/>
                  </a:lnTo>
                  <a:lnTo>
                    <a:pt x="11" y="393"/>
                  </a:lnTo>
                  <a:lnTo>
                    <a:pt x="10" y="385"/>
                  </a:lnTo>
                  <a:lnTo>
                    <a:pt x="15" y="376"/>
                  </a:lnTo>
                  <a:lnTo>
                    <a:pt x="23" y="360"/>
                  </a:lnTo>
                  <a:lnTo>
                    <a:pt x="29" y="352"/>
                  </a:lnTo>
                  <a:lnTo>
                    <a:pt x="36" y="347"/>
                  </a:lnTo>
                  <a:lnTo>
                    <a:pt x="54" y="337"/>
                  </a:lnTo>
                  <a:lnTo>
                    <a:pt x="88" y="327"/>
                  </a:lnTo>
                  <a:lnTo>
                    <a:pt x="113" y="313"/>
                  </a:lnTo>
                  <a:lnTo>
                    <a:pt x="135" y="300"/>
                  </a:lnTo>
                  <a:lnTo>
                    <a:pt x="156" y="283"/>
                  </a:lnTo>
                  <a:lnTo>
                    <a:pt x="198" y="246"/>
                  </a:lnTo>
                  <a:lnTo>
                    <a:pt x="234" y="214"/>
                  </a:lnTo>
                  <a:lnTo>
                    <a:pt x="270" y="186"/>
                  </a:lnTo>
                  <a:lnTo>
                    <a:pt x="271" y="165"/>
                  </a:lnTo>
                  <a:lnTo>
                    <a:pt x="271" y="150"/>
                  </a:lnTo>
                  <a:lnTo>
                    <a:pt x="269" y="132"/>
                  </a:lnTo>
                  <a:lnTo>
                    <a:pt x="282" y="133"/>
                  </a:lnTo>
                  <a:lnTo>
                    <a:pt x="317" y="134"/>
                  </a:lnTo>
                  <a:lnTo>
                    <a:pt x="392" y="135"/>
                  </a:lnTo>
                  <a:lnTo>
                    <a:pt x="521" y="145"/>
                  </a:lnTo>
                  <a:lnTo>
                    <a:pt x="560" y="145"/>
                  </a:lnTo>
                  <a:lnTo>
                    <a:pt x="609" y="146"/>
                  </a:lnTo>
                  <a:lnTo>
                    <a:pt x="674" y="151"/>
                  </a:lnTo>
                  <a:lnTo>
                    <a:pt x="692" y="151"/>
                  </a:lnTo>
                  <a:lnTo>
                    <a:pt x="732" y="152"/>
                  </a:lnTo>
                  <a:lnTo>
                    <a:pt x="764" y="153"/>
                  </a:lnTo>
                  <a:lnTo>
                    <a:pt x="790" y="158"/>
                  </a:lnTo>
                  <a:lnTo>
                    <a:pt x="823" y="159"/>
                  </a:lnTo>
                  <a:lnTo>
                    <a:pt x="843" y="163"/>
                  </a:lnTo>
                  <a:lnTo>
                    <a:pt x="871" y="163"/>
                  </a:lnTo>
                  <a:lnTo>
                    <a:pt x="901" y="167"/>
                  </a:lnTo>
                  <a:lnTo>
                    <a:pt x="917" y="164"/>
                  </a:lnTo>
                  <a:lnTo>
                    <a:pt x="950" y="165"/>
                  </a:lnTo>
                  <a:lnTo>
                    <a:pt x="974" y="170"/>
                  </a:lnTo>
                  <a:lnTo>
                    <a:pt x="982" y="176"/>
                  </a:lnTo>
                  <a:lnTo>
                    <a:pt x="994" y="169"/>
                  </a:lnTo>
                  <a:lnTo>
                    <a:pt x="1005" y="167"/>
                  </a:lnTo>
                  <a:lnTo>
                    <a:pt x="1028" y="164"/>
                  </a:lnTo>
                  <a:lnTo>
                    <a:pt x="1047" y="167"/>
                  </a:lnTo>
                  <a:lnTo>
                    <a:pt x="1063" y="164"/>
                  </a:lnTo>
                  <a:lnTo>
                    <a:pt x="1078" y="167"/>
                  </a:lnTo>
                  <a:lnTo>
                    <a:pt x="1120" y="170"/>
                  </a:lnTo>
                  <a:lnTo>
                    <a:pt x="1143" y="168"/>
                  </a:lnTo>
                  <a:lnTo>
                    <a:pt x="1150" y="169"/>
                  </a:lnTo>
                  <a:lnTo>
                    <a:pt x="1173" y="168"/>
                  </a:lnTo>
                  <a:lnTo>
                    <a:pt x="1181" y="167"/>
                  </a:lnTo>
                  <a:lnTo>
                    <a:pt x="1191" y="168"/>
                  </a:lnTo>
                  <a:lnTo>
                    <a:pt x="1211" y="164"/>
                  </a:lnTo>
                  <a:lnTo>
                    <a:pt x="1220" y="168"/>
                  </a:lnTo>
                  <a:lnTo>
                    <a:pt x="1246" y="165"/>
                  </a:lnTo>
                  <a:lnTo>
                    <a:pt x="1251" y="164"/>
                  </a:lnTo>
                  <a:lnTo>
                    <a:pt x="1277" y="169"/>
                  </a:lnTo>
                  <a:lnTo>
                    <a:pt x="1300" y="167"/>
                  </a:lnTo>
                  <a:lnTo>
                    <a:pt x="1307" y="168"/>
                  </a:lnTo>
                  <a:lnTo>
                    <a:pt x="1323" y="167"/>
                  </a:lnTo>
                  <a:lnTo>
                    <a:pt x="1335" y="168"/>
                  </a:lnTo>
                  <a:lnTo>
                    <a:pt x="1351" y="168"/>
                  </a:lnTo>
                  <a:lnTo>
                    <a:pt x="1366" y="174"/>
                  </a:lnTo>
                  <a:lnTo>
                    <a:pt x="1395" y="170"/>
                  </a:lnTo>
                  <a:lnTo>
                    <a:pt x="1411" y="173"/>
                  </a:lnTo>
                  <a:lnTo>
                    <a:pt x="1428" y="176"/>
                  </a:lnTo>
                  <a:lnTo>
                    <a:pt x="1445" y="178"/>
                  </a:lnTo>
                  <a:lnTo>
                    <a:pt x="1457" y="170"/>
                  </a:lnTo>
                  <a:lnTo>
                    <a:pt x="1469" y="167"/>
                  </a:lnTo>
                  <a:lnTo>
                    <a:pt x="1481" y="172"/>
                  </a:lnTo>
                  <a:lnTo>
                    <a:pt x="1491" y="169"/>
                  </a:lnTo>
                  <a:lnTo>
                    <a:pt x="1500" y="168"/>
                  </a:lnTo>
                  <a:lnTo>
                    <a:pt x="1512" y="164"/>
                  </a:lnTo>
                  <a:lnTo>
                    <a:pt x="1533" y="167"/>
                  </a:lnTo>
                  <a:lnTo>
                    <a:pt x="1562" y="167"/>
                  </a:lnTo>
                  <a:lnTo>
                    <a:pt x="1570" y="174"/>
                  </a:lnTo>
                  <a:lnTo>
                    <a:pt x="1573" y="175"/>
                  </a:lnTo>
                  <a:lnTo>
                    <a:pt x="1603" y="165"/>
                  </a:lnTo>
                  <a:lnTo>
                    <a:pt x="1616" y="162"/>
                  </a:lnTo>
                  <a:lnTo>
                    <a:pt x="1644" y="157"/>
                  </a:lnTo>
                  <a:lnTo>
                    <a:pt x="1650" y="161"/>
                  </a:lnTo>
                  <a:lnTo>
                    <a:pt x="1655" y="161"/>
                  </a:lnTo>
                  <a:lnTo>
                    <a:pt x="1660" y="159"/>
                  </a:lnTo>
                  <a:lnTo>
                    <a:pt x="1662" y="155"/>
                  </a:lnTo>
                  <a:lnTo>
                    <a:pt x="1681" y="152"/>
                  </a:lnTo>
                  <a:lnTo>
                    <a:pt x="1708" y="149"/>
                  </a:lnTo>
                  <a:lnTo>
                    <a:pt x="1729" y="146"/>
                  </a:lnTo>
                  <a:lnTo>
                    <a:pt x="1756" y="141"/>
                  </a:lnTo>
                  <a:lnTo>
                    <a:pt x="1778" y="137"/>
                  </a:lnTo>
                  <a:lnTo>
                    <a:pt x="1782" y="137"/>
                  </a:lnTo>
                  <a:lnTo>
                    <a:pt x="1800" y="133"/>
                  </a:lnTo>
                  <a:lnTo>
                    <a:pt x="1837" y="128"/>
                  </a:lnTo>
                  <a:lnTo>
                    <a:pt x="1868" y="123"/>
                  </a:lnTo>
                  <a:lnTo>
                    <a:pt x="1897" y="119"/>
                  </a:lnTo>
                  <a:lnTo>
                    <a:pt x="1914" y="115"/>
                  </a:lnTo>
                  <a:lnTo>
                    <a:pt x="1926" y="114"/>
                  </a:lnTo>
                  <a:lnTo>
                    <a:pt x="1937" y="114"/>
                  </a:lnTo>
                  <a:lnTo>
                    <a:pt x="1947" y="111"/>
                  </a:lnTo>
                  <a:lnTo>
                    <a:pt x="1962" y="107"/>
                  </a:lnTo>
                  <a:lnTo>
                    <a:pt x="1963" y="107"/>
                  </a:lnTo>
                  <a:lnTo>
                    <a:pt x="1968" y="105"/>
                  </a:lnTo>
                  <a:lnTo>
                    <a:pt x="1982" y="104"/>
                  </a:lnTo>
                  <a:lnTo>
                    <a:pt x="2007" y="101"/>
                  </a:lnTo>
                  <a:lnTo>
                    <a:pt x="2023" y="98"/>
                  </a:lnTo>
                  <a:lnTo>
                    <a:pt x="2034" y="96"/>
                  </a:lnTo>
                  <a:lnTo>
                    <a:pt x="2048" y="95"/>
                  </a:lnTo>
                  <a:lnTo>
                    <a:pt x="2061" y="93"/>
                  </a:lnTo>
                  <a:lnTo>
                    <a:pt x="2077" y="91"/>
                  </a:lnTo>
                  <a:lnTo>
                    <a:pt x="2090" y="87"/>
                  </a:lnTo>
                  <a:lnTo>
                    <a:pt x="2103" y="84"/>
                  </a:lnTo>
                  <a:lnTo>
                    <a:pt x="2116" y="79"/>
                  </a:lnTo>
                  <a:lnTo>
                    <a:pt x="2125" y="77"/>
                  </a:lnTo>
                  <a:lnTo>
                    <a:pt x="2130" y="80"/>
                  </a:lnTo>
                  <a:lnTo>
                    <a:pt x="2132" y="78"/>
                  </a:lnTo>
                  <a:lnTo>
                    <a:pt x="2134" y="78"/>
                  </a:lnTo>
                  <a:lnTo>
                    <a:pt x="2139" y="79"/>
                  </a:lnTo>
                  <a:lnTo>
                    <a:pt x="2150" y="77"/>
                  </a:lnTo>
                  <a:lnTo>
                    <a:pt x="2172" y="73"/>
                  </a:lnTo>
                  <a:lnTo>
                    <a:pt x="2184" y="71"/>
                  </a:lnTo>
                  <a:lnTo>
                    <a:pt x="2186" y="72"/>
                  </a:lnTo>
                  <a:lnTo>
                    <a:pt x="2192" y="72"/>
                  </a:lnTo>
                  <a:lnTo>
                    <a:pt x="2193" y="67"/>
                  </a:lnTo>
                  <a:lnTo>
                    <a:pt x="2199" y="66"/>
                  </a:lnTo>
                  <a:lnTo>
                    <a:pt x="2202" y="67"/>
                  </a:lnTo>
                  <a:lnTo>
                    <a:pt x="2205" y="66"/>
                  </a:lnTo>
                  <a:lnTo>
                    <a:pt x="2233" y="62"/>
                  </a:lnTo>
                  <a:lnTo>
                    <a:pt x="2258" y="56"/>
                  </a:lnTo>
                  <a:lnTo>
                    <a:pt x="2265" y="51"/>
                  </a:lnTo>
                  <a:lnTo>
                    <a:pt x="2266" y="54"/>
                  </a:lnTo>
                  <a:lnTo>
                    <a:pt x="2272" y="55"/>
                  </a:lnTo>
                  <a:lnTo>
                    <a:pt x="2275" y="54"/>
                  </a:lnTo>
                  <a:lnTo>
                    <a:pt x="2282" y="51"/>
                  </a:lnTo>
                  <a:lnTo>
                    <a:pt x="2305" y="48"/>
                  </a:lnTo>
                  <a:lnTo>
                    <a:pt x="2319" y="44"/>
                  </a:lnTo>
                  <a:lnTo>
                    <a:pt x="2339" y="42"/>
                  </a:lnTo>
                  <a:lnTo>
                    <a:pt x="2347" y="40"/>
                  </a:lnTo>
                  <a:lnTo>
                    <a:pt x="2355" y="38"/>
                  </a:lnTo>
                  <a:lnTo>
                    <a:pt x="2372" y="32"/>
                  </a:lnTo>
                  <a:lnTo>
                    <a:pt x="2385" y="30"/>
                  </a:lnTo>
                  <a:lnTo>
                    <a:pt x="2392" y="30"/>
                  </a:lnTo>
                  <a:lnTo>
                    <a:pt x="2407" y="25"/>
                  </a:lnTo>
                  <a:lnTo>
                    <a:pt x="2409" y="27"/>
                  </a:lnTo>
                  <a:lnTo>
                    <a:pt x="2425" y="25"/>
                  </a:lnTo>
                  <a:lnTo>
                    <a:pt x="2429" y="24"/>
                  </a:lnTo>
                  <a:lnTo>
                    <a:pt x="2441" y="16"/>
                  </a:lnTo>
                  <a:lnTo>
                    <a:pt x="2449" y="14"/>
                  </a:lnTo>
                  <a:lnTo>
                    <a:pt x="2462" y="10"/>
                  </a:lnTo>
                  <a:lnTo>
                    <a:pt x="2466" y="9"/>
                  </a:lnTo>
                  <a:lnTo>
                    <a:pt x="2478" y="9"/>
                  </a:lnTo>
                  <a:lnTo>
                    <a:pt x="2505" y="4"/>
                  </a:lnTo>
                  <a:lnTo>
                    <a:pt x="2520" y="1"/>
                  </a:lnTo>
                  <a:lnTo>
                    <a:pt x="2526" y="0"/>
                  </a:lnTo>
                  <a:lnTo>
                    <a:pt x="2534" y="3"/>
                  </a:lnTo>
                  <a:lnTo>
                    <a:pt x="2542" y="15"/>
                  </a:lnTo>
                  <a:lnTo>
                    <a:pt x="2543" y="20"/>
                  </a:lnTo>
                  <a:lnTo>
                    <a:pt x="2543" y="27"/>
                  </a:lnTo>
                  <a:lnTo>
                    <a:pt x="2532" y="39"/>
                  </a:lnTo>
                  <a:lnTo>
                    <a:pt x="2528" y="44"/>
                  </a:lnTo>
                  <a:lnTo>
                    <a:pt x="2526" y="46"/>
                  </a:lnTo>
                  <a:lnTo>
                    <a:pt x="2528" y="49"/>
                  </a:lnTo>
                  <a:lnTo>
                    <a:pt x="2535" y="49"/>
                  </a:lnTo>
                  <a:lnTo>
                    <a:pt x="2538" y="51"/>
                  </a:lnTo>
                  <a:lnTo>
                    <a:pt x="2540" y="54"/>
                  </a:lnTo>
                  <a:lnTo>
                    <a:pt x="2541" y="61"/>
                  </a:lnTo>
                  <a:lnTo>
                    <a:pt x="2538" y="74"/>
                  </a:lnTo>
                  <a:lnTo>
                    <a:pt x="2531" y="91"/>
                  </a:lnTo>
                  <a:lnTo>
                    <a:pt x="2525" y="96"/>
                  </a:lnTo>
                  <a:lnTo>
                    <a:pt x="2518" y="96"/>
                  </a:lnTo>
                  <a:lnTo>
                    <a:pt x="2512" y="98"/>
                  </a:lnTo>
                  <a:lnTo>
                    <a:pt x="2505" y="102"/>
                  </a:lnTo>
                  <a:lnTo>
                    <a:pt x="2494" y="111"/>
                  </a:lnTo>
                  <a:lnTo>
                    <a:pt x="2482" y="119"/>
                  </a:lnTo>
                  <a:lnTo>
                    <a:pt x="2474" y="121"/>
                  </a:lnTo>
                  <a:lnTo>
                    <a:pt x="2468" y="122"/>
                  </a:lnTo>
                  <a:lnTo>
                    <a:pt x="2458" y="121"/>
                  </a:lnTo>
                  <a:lnTo>
                    <a:pt x="2445" y="114"/>
                  </a:lnTo>
                  <a:lnTo>
                    <a:pt x="2438" y="113"/>
                  </a:lnTo>
                  <a:lnTo>
                    <a:pt x="2435" y="114"/>
                  </a:lnTo>
                  <a:lnTo>
                    <a:pt x="2433" y="117"/>
                  </a:lnTo>
                  <a:lnTo>
                    <a:pt x="2432" y="127"/>
                  </a:lnTo>
                  <a:lnTo>
                    <a:pt x="2428" y="138"/>
                  </a:lnTo>
                  <a:lnTo>
                    <a:pt x="2423" y="145"/>
                  </a:lnTo>
                  <a:lnTo>
                    <a:pt x="2416" y="149"/>
                  </a:lnTo>
                  <a:lnTo>
                    <a:pt x="2395" y="151"/>
                  </a:lnTo>
                  <a:lnTo>
                    <a:pt x="2386" y="155"/>
                  </a:lnTo>
                  <a:lnTo>
                    <a:pt x="2379" y="165"/>
                  </a:lnTo>
                  <a:lnTo>
                    <a:pt x="2371" y="170"/>
                  </a:lnTo>
                  <a:lnTo>
                    <a:pt x="2362" y="172"/>
                  </a:lnTo>
                  <a:lnTo>
                    <a:pt x="2356" y="173"/>
                  </a:lnTo>
                  <a:lnTo>
                    <a:pt x="2353" y="179"/>
                  </a:lnTo>
                  <a:lnTo>
                    <a:pt x="2356" y="193"/>
                  </a:lnTo>
                  <a:lnTo>
                    <a:pt x="2354" y="203"/>
                  </a:lnTo>
                  <a:lnTo>
                    <a:pt x="2353" y="214"/>
                  </a:lnTo>
                  <a:lnTo>
                    <a:pt x="2347" y="216"/>
                  </a:lnTo>
                  <a:lnTo>
                    <a:pt x="2342" y="220"/>
                  </a:lnTo>
                  <a:lnTo>
                    <a:pt x="2337" y="227"/>
                  </a:lnTo>
                  <a:lnTo>
                    <a:pt x="2331" y="229"/>
                  </a:lnTo>
                  <a:lnTo>
                    <a:pt x="2330" y="233"/>
                  </a:lnTo>
                  <a:lnTo>
                    <a:pt x="2330" y="236"/>
                  </a:lnTo>
                  <a:lnTo>
                    <a:pt x="2325" y="241"/>
                  </a:lnTo>
                  <a:lnTo>
                    <a:pt x="2326" y="244"/>
                  </a:lnTo>
                  <a:lnTo>
                    <a:pt x="2331" y="245"/>
                  </a:lnTo>
                  <a:lnTo>
                    <a:pt x="2338" y="242"/>
                  </a:lnTo>
                  <a:lnTo>
                    <a:pt x="2345" y="245"/>
                  </a:lnTo>
                  <a:lnTo>
                    <a:pt x="2351" y="245"/>
                  </a:lnTo>
                  <a:lnTo>
                    <a:pt x="2354" y="247"/>
                  </a:lnTo>
                  <a:lnTo>
                    <a:pt x="2365" y="268"/>
                  </a:lnTo>
                  <a:lnTo>
                    <a:pt x="2366" y="275"/>
                  </a:lnTo>
                  <a:lnTo>
                    <a:pt x="2369" y="276"/>
                  </a:lnTo>
                  <a:lnTo>
                    <a:pt x="2375" y="277"/>
                  </a:lnTo>
                  <a:lnTo>
                    <a:pt x="2379" y="280"/>
                  </a:lnTo>
                  <a:lnTo>
                    <a:pt x="2383" y="288"/>
                  </a:lnTo>
                  <a:lnTo>
                    <a:pt x="2387" y="298"/>
                  </a:lnTo>
                  <a:lnTo>
                    <a:pt x="2389" y="303"/>
                  </a:lnTo>
                  <a:lnTo>
                    <a:pt x="2390" y="305"/>
                  </a:lnTo>
                  <a:lnTo>
                    <a:pt x="2392" y="305"/>
                  </a:lnTo>
                  <a:lnTo>
                    <a:pt x="2398" y="303"/>
                  </a:lnTo>
                  <a:lnTo>
                    <a:pt x="2403" y="305"/>
                  </a:lnTo>
                  <a:lnTo>
                    <a:pt x="2415" y="292"/>
                  </a:lnTo>
                  <a:lnTo>
                    <a:pt x="2421" y="292"/>
                  </a:lnTo>
                  <a:lnTo>
                    <a:pt x="2423" y="293"/>
                  </a:lnTo>
                  <a:lnTo>
                    <a:pt x="2429" y="304"/>
                  </a:lnTo>
                  <a:lnTo>
                    <a:pt x="2435" y="312"/>
                  </a:lnTo>
                  <a:lnTo>
                    <a:pt x="2444" y="324"/>
                  </a:lnTo>
                  <a:lnTo>
                    <a:pt x="2452" y="331"/>
                  </a:lnTo>
                  <a:lnTo>
                    <a:pt x="2452" y="336"/>
                  </a:lnTo>
                  <a:lnTo>
                    <a:pt x="2460" y="353"/>
                  </a:lnTo>
                  <a:lnTo>
                    <a:pt x="2459" y="363"/>
                  </a:lnTo>
                  <a:lnTo>
                    <a:pt x="2449" y="372"/>
                  </a:lnTo>
                  <a:lnTo>
                    <a:pt x="2446" y="379"/>
                  </a:lnTo>
                  <a:lnTo>
                    <a:pt x="2446" y="394"/>
                  </a:lnTo>
                  <a:lnTo>
                    <a:pt x="2446" y="402"/>
                  </a:lnTo>
                  <a:lnTo>
                    <a:pt x="2447" y="407"/>
                  </a:lnTo>
                  <a:lnTo>
                    <a:pt x="2452" y="409"/>
                  </a:lnTo>
                  <a:lnTo>
                    <a:pt x="2465" y="414"/>
                  </a:lnTo>
                  <a:lnTo>
                    <a:pt x="2482" y="422"/>
                  </a:lnTo>
                  <a:lnTo>
                    <a:pt x="2490" y="430"/>
                  </a:lnTo>
                  <a:lnTo>
                    <a:pt x="2499" y="438"/>
                  </a:lnTo>
                  <a:lnTo>
                    <a:pt x="2505" y="449"/>
                  </a:lnTo>
                  <a:lnTo>
                    <a:pt x="2508" y="461"/>
                  </a:lnTo>
                  <a:lnTo>
                    <a:pt x="2520" y="471"/>
                  </a:lnTo>
                  <a:lnTo>
                    <a:pt x="2522" y="474"/>
                  </a:lnTo>
                  <a:lnTo>
                    <a:pt x="2523" y="486"/>
                  </a:lnTo>
                  <a:lnTo>
                    <a:pt x="2528" y="489"/>
                  </a:lnTo>
                  <a:lnTo>
                    <a:pt x="2531" y="496"/>
                  </a:lnTo>
                  <a:lnTo>
                    <a:pt x="2542" y="507"/>
                  </a:lnTo>
                  <a:lnTo>
                    <a:pt x="2559" y="526"/>
                  </a:lnTo>
                  <a:lnTo>
                    <a:pt x="2559" y="532"/>
                  </a:lnTo>
                  <a:lnTo>
                    <a:pt x="2568" y="538"/>
                  </a:lnTo>
                  <a:lnTo>
                    <a:pt x="2580" y="551"/>
                  </a:lnTo>
                  <a:lnTo>
                    <a:pt x="2590" y="563"/>
                  </a:lnTo>
                  <a:lnTo>
                    <a:pt x="2596" y="575"/>
                  </a:lnTo>
                  <a:lnTo>
                    <a:pt x="2598" y="581"/>
                  </a:lnTo>
                  <a:lnTo>
                    <a:pt x="2598" y="598"/>
                  </a:lnTo>
                  <a:lnTo>
                    <a:pt x="2601" y="608"/>
                  </a:lnTo>
                  <a:lnTo>
                    <a:pt x="2608" y="623"/>
                  </a:lnTo>
                  <a:lnTo>
                    <a:pt x="2609" y="632"/>
                  </a:lnTo>
                  <a:lnTo>
                    <a:pt x="2607" y="641"/>
                  </a:lnTo>
                  <a:lnTo>
                    <a:pt x="2598" y="652"/>
                  </a:lnTo>
                  <a:lnTo>
                    <a:pt x="2592" y="661"/>
                  </a:lnTo>
                  <a:lnTo>
                    <a:pt x="2590" y="673"/>
                  </a:lnTo>
                  <a:lnTo>
                    <a:pt x="2584" y="680"/>
                  </a:lnTo>
                  <a:lnTo>
                    <a:pt x="2577" y="684"/>
                  </a:lnTo>
                  <a:lnTo>
                    <a:pt x="2572" y="690"/>
                  </a:lnTo>
                  <a:lnTo>
                    <a:pt x="2570" y="699"/>
                  </a:lnTo>
                  <a:lnTo>
                    <a:pt x="2571" y="708"/>
                  </a:lnTo>
                  <a:lnTo>
                    <a:pt x="2574" y="720"/>
                  </a:lnTo>
                  <a:lnTo>
                    <a:pt x="2576" y="730"/>
                  </a:lnTo>
                  <a:lnTo>
                    <a:pt x="2577" y="741"/>
                  </a:lnTo>
                  <a:lnTo>
                    <a:pt x="2570" y="759"/>
                  </a:lnTo>
                  <a:lnTo>
                    <a:pt x="2565" y="776"/>
                  </a:lnTo>
                  <a:lnTo>
                    <a:pt x="2561" y="783"/>
                  </a:lnTo>
                  <a:lnTo>
                    <a:pt x="2555" y="786"/>
                  </a:lnTo>
                  <a:lnTo>
                    <a:pt x="2549" y="789"/>
                  </a:lnTo>
                  <a:lnTo>
                    <a:pt x="2548" y="786"/>
                  </a:lnTo>
                  <a:lnTo>
                    <a:pt x="2548" y="783"/>
                  </a:lnTo>
                  <a:lnTo>
                    <a:pt x="2554" y="776"/>
                  </a:lnTo>
                  <a:lnTo>
                    <a:pt x="2555" y="772"/>
                  </a:lnTo>
                  <a:lnTo>
                    <a:pt x="2554" y="770"/>
                  </a:lnTo>
                  <a:lnTo>
                    <a:pt x="2550" y="766"/>
                  </a:lnTo>
                  <a:lnTo>
                    <a:pt x="2550" y="764"/>
                  </a:lnTo>
                  <a:lnTo>
                    <a:pt x="2552" y="763"/>
                  </a:lnTo>
                  <a:lnTo>
                    <a:pt x="2554" y="759"/>
                  </a:lnTo>
                  <a:lnTo>
                    <a:pt x="2554" y="757"/>
                  </a:lnTo>
                  <a:lnTo>
                    <a:pt x="2554" y="753"/>
                  </a:lnTo>
                  <a:lnTo>
                    <a:pt x="2552" y="752"/>
                  </a:lnTo>
                  <a:lnTo>
                    <a:pt x="2552" y="756"/>
                  </a:lnTo>
                  <a:lnTo>
                    <a:pt x="2549" y="762"/>
                  </a:lnTo>
                  <a:lnTo>
                    <a:pt x="2548" y="765"/>
                  </a:lnTo>
                  <a:lnTo>
                    <a:pt x="2552" y="770"/>
                  </a:lnTo>
                  <a:lnTo>
                    <a:pt x="2550" y="771"/>
                  </a:lnTo>
                  <a:lnTo>
                    <a:pt x="2548" y="776"/>
                  </a:lnTo>
                  <a:lnTo>
                    <a:pt x="2544" y="785"/>
                  </a:lnTo>
                  <a:lnTo>
                    <a:pt x="2546" y="793"/>
                  </a:lnTo>
                  <a:lnTo>
                    <a:pt x="2540" y="794"/>
                  </a:lnTo>
                  <a:lnTo>
                    <a:pt x="2535" y="798"/>
                  </a:lnTo>
                  <a:lnTo>
                    <a:pt x="2530" y="800"/>
                  </a:lnTo>
                  <a:lnTo>
                    <a:pt x="2529" y="803"/>
                  </a:lnTo>
                  <a:lnTo>
                    <a:pt x="2523" y="806"/>
                  </a:lnTo>
                  <a:lnTo>
                    <a:pt x="2518" y="809"/>
                  </a:lnTo>
                  <a:lnTo>
                    <a:pt x="2517" y="807"/>
                  </a:lnTo>
                  <a:lnTo>
                    <a:pt x="2516" y="804"/>
                  </a:lnTo>
                  <a:lnTo>
                    <a:pt x="2517" y="801"/>
                  </a:lnTo>
                  <a:lnTo>
                    <a:pt x="2517" y="798"/>
                  </a:lnTo>
                  <a:lnTo>
                    <a:pt x="2512" y="797"/>
                  </a:lnTo>
                  <a:lnTo>
                    <a:pt x="2507" y="800"/>
                  </a:lnTo>
                  <a:lnTo>
                    <a:pt x="2508" y="806"/>
                  </a:lnTo>
                  <a:lnTo>
                    <a:pt x="2508" y="817"/>
                  </a:lnTo>
                  <a:lnTo>
                    <a:pt x="2507" y="822"/>
                  </a:lnTo>
                  <a:lnTo>
                    <a:pt x="2504" y="830"/>
                  </a:lnTo>
                  <a:lnTo>
                    <a:pt x="2501" y="842"/>
                  </a:lnTo>
                  <a:lnTo>
                    <a:pt x="2501" y="849"/>
                  </a:lnTo>
                  <a:lnTo>
                    <a:pt x="2493" y="848"/>
                  </a:lnTo>
                  <a:lnTo>
                    <a:pt x="2488" y="846"/>
                  </a:lnTo>
                  <a:lnTo>
                    <a:pt x="2482" y="836"/>
                  </a:lnTo>
                  <a:lnTo>
                    <a:pt x="2480" y="830"/>
                  </a:lnTo>
                  <a:lnTo>
                    <a:pt x="2469" y="846"/>
                  </a:lnTo>
                  <a:lnTo>
                    <a:pt x="2468" y="849"/>
                  </a:lnTo>
                  <a:lnTo>
                    <a:pt x="2451" y="865"/>
                  </a:lnTo>
                  <a:lnTo>
                    <a:pt x="2444" y="872"/>
                  </a:lnTo>
                  <a:lnTo>
                    <a:pt x="2429" y="885"/>
                  </a:lnTo>
                  <a:lnTo>
                    <a:pt x="2423" y="883"/>
                  </a:lnTo>
                  <a:lnTo>
                    <a:pt x="2416" y="882"/>
                  </a:lnTo>
                  <a:lnTo>
                    <a:pt x="2402" y="885"/>
                  </a:lnTo>
                  <a:lnTo>
                    <a:pt x="2403" y="890"/>
                  </a:lnTo>
                  <a:lnTo>
                    <a:pt x="2404" y="891"/>
                  </a:lnTo>
                  <a:lnTo>
                    <a:pt x="2401" y="895"/>
                  </a:lnTo>
                  <a:lnTo>
                    <a:pt x="2399" y="899"/>
                  </a:lnTo>
                  <a:lnTo>
                    <a:pt x="2403" y="902"/>
                  </a:lnTo>
                  <a:lnTo>
                    <a:pt x="2404" y="907"/>
                  </a:lnTo>
                  <a:lnTo>
                    <a:pt x="2405" y="911"/>
                  </a:lnTo>
                  <a:lnTo>
                    <a:pt x="2407" y="912"/>
                  </a:lnTo>
                  <a:lnTo>
                    <a:pt x="2408" y="916"/>
                  </a:lnTo>
                  <a:lnTo>
                    <a:pt x="2407" y="919"/>
                  </a:lnTo>
                  <a:lnTo>
                    <a:pt x="2410" y="924"/>
                  </a:lnTo>
                  <a:lnTo>
                    <a:pt x="2410" y="929"/>
                  </a:lnTo>
                  <a:lnTo>
                    <a:pt x="2409" y="931"/>
                  </a:lnTo>
                  <a:lnTo>
                    <a:pt x="2401" y="931"/>
                  </a:lnTo>
                  <a:lnTo>
                    <a:pt x="2395" y="934"/>
                  </a:lnTo>
                  <a:lnTo>
                    <a:pt x="2387" y="934"/>
                  </a:lnTo>
                  <a:lnTo>
                    <a:pt x="2386" y="932"/>
                  </a:lnTo>
                  <a:lnTo>
                    <a:pt x="2386" y="929"/>
                  </a:lnTo>
                  <a:lnTo>
                    <a:pt x="2390" y="929"/>
                  </a:lnTo>
                  <a:lnTo>
                    <a:pt x="2391" y="926"/>
                  </a:lnTo>
                  <a:lnTo>
                    <a:pt x="2392" y="923"/>
                  </a:lnTo>
                  <a:lnTo>
                    <a:pt x="2387" y="922"/>
                  </a:lnTo>
                  <a:lnTo>
                    <a:pt x="2383" y="919"/>
                  </a:lnTo>
                  <a:lnTo>
                    <a:pt x="2383" y="916"/>
                  </a:lnTo>
                  <a:lnTo>
                    <a:pt x="2380" y="918"/>
                  </a:lnTo>
                  <a:lnTo>
                    <a:pt x="2371" y="911"/>
                  </a:lnTo>
                  <a:lnTo>
                    <a:pt x="2363" y="925"/>
                  </a:lnTo>
                  <a:lnTo>
                    <a:pt x="2360" y="930"/>
                  </a:lnTo>
                  <a:lnTo>
                    <a:pt x="2357" y="932"/>
                  </a:lnTo>
                  <a:lnTo>
                    <a:pt x="2354" y="931"/>
                  </a:lnTo>
                  <a:lnTo>
                    <a:pt x="2347" y="941"/>
                  </a:lnTo>
                  <a:lnTo>
                    <a:pt x="2342" y="946"/>
                  </a:lnTo>
                  <a:lnTo>
                    <a:pt x="2331" y="949"/>
                  </a:lnTo>
                  <a:lnTo>
                    <a:pt x="2324" y="959"/>
                  </a:lnTo>
                  <a:lnTo>
                    <a:pt x="2325" y="962"/>
                  </a:lnTo>
                  <a:lnTo>
                    <a:pt x="2323" y="966"/>
                  </a:lnTo>
                  <a:lnTo>
                    <a:pt x="2314" y="979"/>
                  </a:lnTo>
                  <a:lnTo>
                    <a:pt x="2309" y="985"/>
                  </a:lnTo>
                  <a:lnTo>
                    <a:pt x="2308" y="983"/>
                  </a:lnTo>
                  <a:lnTo>
                    <a:pt x="2299" y="990"/>
                  </a:lnTo>
                  <a:close/>
                </a:path>
              </a:pathLst>
            </a:custGeom>
            <a:solidFill>
              <a:schemeClr val="accent2">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Arial Nova"/>
                <a:ea typeface="+mn-ea"/>
                <a:cs typeface="+mn-cs"/>
              </a:endParaRPr>
            </a:p>
          </p:txBody>
        </p:sp>
        <p:sp>
          <p:nvSpPr>
            <p:cNvPr id="102" name="Freeform 61">
              <a:extLst>
                <a:ext uri="{FF2B5EF4-FFF2-40B4-BE49-F238E27FC236}">
                  <a16:creationId xmlns:a16="http://schemas.microsoft.com/office/drawing/2014/main" id="{FF15D794-D25B-6B96-4603-8E40896FBC1D}"/>
                </a:ext>
              </a:extLst>
            </p:cNvPr>
            <p:cNvSpPr>
              <a:spLocks/>
            </p:cNvSpPr>
            <p:nvPr/>
          </p:nvSpPr>
          <p:spPr bwMode="auto">
            <a:xfrm>
              <a:off x="2732" y="699"/>
              <a:ext cx="1304" cy="768"/>
            </a:xfrm>
            <a:custGeom>
              <a:avLst/>
              <a:gdLst>
                <a:gd name="T0" fmla="*/ 0 w 2609"/>
                <a:gd name="T1" fmla="*/ 1 h 1536"/>
                <a:gd name="T2" fmla="*/ 0 w 2609"/>
                <a:gd name="T3" fmla="*/ 1 h 1536"/>
                <a:gd name="T4" fmla="*/ 0 w 2609"/>
                <a:gd name="T5" fmla="*/ 1 h 1536"/>
                <a:gd name="T6" fmla="*/ 0 w 2609"/>
                <a:gd name="T7" fmla="*/ 1 h 1536"/>
                <a:gd name="T8" fmla="*/ 0 w 2609"/>
                <a:gd name="T9" fmla="*/ 1 h 1536"/>
                <a:gd name="T10" fmla="*/ 0 w 2609"/>
                <a:gd name="T11" fmla="*/ 1 h 1536"/>
                <a:gd name="T12" fmla="*/ 0 w 2609"/>
                <a:gd name="T13" fmla="*/ 1 h 1536"/>
                <a:gd name="T14" fmla="*/ 0 w 2609"/>
                <a:gd name="T15" fmla="*/ 1 h 1536"/>
                <a:gd name="T16" fmla="*/ 0 w 2609"/>
                <a:gd name="T17" fmla="*/ 1 h 1536"/>
                <a:gd name="T18" fmla="*/ 0 w 2609"/>
                <a:gd name="T19" fmla="*/ 1 h 1536"/>
                <a:gd name="T20" fmla="*/ 0 w 2609"/>
                <a:gd name="T21" fmla="*/ 1 h 1536"/>
                <a:gd name="T22" fmla="*/ 0 w 2609"/>
                <a:gd name="T23" fmla="*/ 1 h 1536"/>
                <a:gd name="T24" fmla="*/ 0 w 2609"/>
                <a:gd name="T25" fmla="*/ 1 h 1536"/>
                <a:gd name="T26" fmla="*/ 0 w 2609"/>
                <a:gd name="T27" fmla="*/ 1 h 1536"/>
                <a:gd name="T28" fmla="*/ 0 w 2609"/>
                <a:gd name="T29" fmla="*/ 1 h 1536"/>
                <a:gd name="T30" fmla="*/ 0 w 2609"/>
                <a:gd name="T31" fmla="*/ 1 h 1536"/>
                <a:gd name="T32" fmla="*/ 0 w 2609"/>
                <a:gd name="T33" fmla="*/ 1 h 1536"/>
                <a:gd name="T34" fmla="*/ 0 w 2609"/>
                <a:gd name="T35" fmla="*/ 1 h 1536"/>
                <a:gd name="T36" fmla="*/ 0 w 2609"/>
                <a:gd name="T37" fmla="*/ 1 h 1536"/>
                <a:gd name="T38" fmla="*/ 0 w 2609"/>
                <a:gd name="T39" fmla="*/ 1 h 1536"/>
                <a:gd name="T40" fmla="*/ 0 w 2609"/>
                <a:gd name="T41" fmla="*/ 1 h 1536"/>
                <a:gd name="T42" fmla="*/ 0 w 2609"/>
                <a:gd name="T43" fmla="*/ 1 h 1536"/>
                <a:gd name="T44" fmla="*/ 0 w 2609"/>
                <a:gd name="T45" fmla="*/ 1 h 1536"/>
                <a:gd name="T46" fmla="*/ 0 w 2609"/>
                <a:gd name="T47" fmla="*/ 1 h 1536"/>
                <a:gd name="T48" fmla="*/ 0 w 2609"/>
                <a:gd name="T49" fmla="*/ 1 h 1536"/>
                <a:gd name="T50" fmla="*/ 0 w 2609"/>
                <a:gd name="T51" fmla="*/ 1 h 1536"/>
                <a:gd name="T52" fmla="*/ 0 w 2609"/>
                <a:gd name="T53" fmla="*/ 1 h 1536"/>
                <a:gd name="T54" fmla="*/ 0 w 2609"/>
                <a:gd name="T55" fmla="*/ 1 h 1536"/>
                <a:gd name="T56" fmla="*/ 0 w 2609"/>
                <a:gd name="T57" fmla="*/ 1 h 1536"/>
                <a:gd name="T58" fmla="*/ 0 w 2609"/>
                <a:gd name="T59" fmla="*/ 1 h 1536"/>
                <a:gd name="T60" fmla="*/ 0 w 2609"/>
                <a:gd name="T61" fmla="*/ 1 h 1536"/>
                <a:gd name="T62" fmla="*/ 0 w 2609"/>
                <a:gd name="T63" fmla="*/ 1 h 1536"/>
                <a:gd name="T64" fmla="*/ 0 w 2609"/>
                <a:gd name="T65" fmla="*/ 1 h 1536"/>
                <a:gd name="T66" fmla="*/ 0 w 2609"/>
                <a:gd name="T67" fmla="*/ 1 h 1536"/>
                <a:gd name="T68" fmla="*/ 0 w 2609"/>
                <a:gd name="T69" fmla="*/ 1 h 1536"/>
                <a:gd name="T70" fmla="*/ 0 w 2609"/>
                <a:gd name="T71" fmla="*/ 1 h 1536"/>
                <a:gd name="T72" fmla="*/ 0 w 2609"/>
                <a:gd name="T73" fmla="*/ 1 h 1536"/>
                <a:gd name="T74" fmla="*/ 0 w 2609"/>
                <a:gd name="T75" fmla="*/ 1 h 1536"/>
                <a:gd name="T76" fmla="*/ 0 w 2609"/>
                <a:gd name="T77" fmla="*/ 1 h 1536"/>
                <a:gd name="T78" fmla="*/ 0 w 2609"/>
                <a:gd name="T79" fmla="*/ 1 h 1536"/>
                <a:gd name="T80" fmla="*/ 0 w 2609"/>
                <a:gd name="T81" fmla="*/ 1 h 1536"/>
                <a:gd name="T82" fmla="*/ 0 w 2609"/>
                <a:gd name="T83" fmla="*/ 1 h 1536"/>
                <a:gd name="T84" fmla="*/ 0 w 2609"/>
                <a:gd name="T85" fmla="*/ 1 h 1536"/>
                <a:gd name="T86" fmla="*/ 0 w 2609"/>
                <a:gd name="T87" fmla="*/ 1 h 1536"/>
                <a:gd name="T88" fmla="*/ 0 w 2609"/>
                <a:gd name="T89" fmla="*/ 1 h 1536"/>
                <a:gd name="T90" fmla="*/ 0 w 2609"/>
                <a:gd name="T91" fmla="*/ 1 h 1536"/>
                <a:gd name="T92" fmla="*/ 0 w 2609"/>
                <a:gd name="T93" fmla="*/ 1 h 1536"/>
                <a:gd name="T94" fmla="*/ 0 w 2609"/>
                <a:gd name="T95" fmla="*/ 1 h 1536"/>
                <a:gd name="T96" fmla="*/ 0 w 2609"/>
                <a:gd name="T97" fmla="*/ 1 h 1536"/>
                <a:gd name="T98" fmla="*/ 0 w 2609"/>
                <a:gd name="T99" fmla="*/ 1 h 1536"/>
                <a:gd name="T100" fmla="*/ 0 w 2609"/>
                <a:gd name="T101" fmla="*/ 1 h 1536"/>
                <a:gd name="T102" fmla="*/ 0 w 2609"/>
                <a:gd name="T103" fmla="*/ 1 h 1536"/>
                <a:gd name="T104" fmla="*/ 0 w 2609"/>
                <a:gd name="T105" fmla="*/ 1 h 1536"/>
                <a:gd name="T106" fmla="*/ 0 w 2609"/>
                <a:gd name="T107" fmla="*/ 1 h 1536"/>
                <a:gd name="T108" fmla="*/ 0 w 2609"/>
                <a:gd name="T109" fmla="*/ 1 h 1536"/>
                <a:gd name="T110" fmla="*/ 0 w 2609"/>
                <a:gd name="T111" fmla="*/ 1 h 1536"/>
                <a:gd name="T112" fmla="*/ 0 w 2609"/>
                <a:gd name="T113" fmla="*/ 1 h 1536"/>
                <a:gd name="T114" fmla="*/ 0 w 2609"/>
                <a:gd name="T115" fmla="*/ 1 h 1536"/>
                <a:gd name="T116" fmla="*/ 0 w 2609"/>
                <a:gd name="T117" fmla="*/ 1 h 1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609"/>
                <a:gd name="T178" fmla="*/ 0 h 1536"/>
                <a:gd name="T179" fmla="*/ 2609 w 2609"/>
                <a:gd name="T180" fmla="*/ 1536 h 1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609" h="1536">
                  <a:moveTo>
                    <a:pt x="239" y="1532"/>
                  </a:moveTo>
                  <a:lnTo>
                    <a:pt x="230" y="1532"/>
                  </a:lnTo>
                  <a:lnTo>
                    <a:pt x="221" y="1526"/>
                  </a:lnTo>
                  <a:lnTo>
                    <a:pt x="215" y="1525"/>
                  </a:lnTo>
                  <a:lnTo>
                    <a:pt x="210" y="1523"/>
                  </a:lnTo>
                  <a:lnTo>
                    <a:pt x="210" y="1518"/>
                  </a:lnTo>
                  <a:lnTo>
                    <a:pt x="209" y="1507"/>
                  </a:lnTo>
                  <a:lnTo>
                    <a:pt x="208" y="1502"/>
                  </a:lnTo>
                  <a:lnTo>
                    <a:pt x="202" y="1498"/>
                  </a:lnTo>
                  <a:lnTo>
                    <a:pt x="196" y="1497"/>
                  </a:lnTo>
                  <a:lnTo>
                    <a:pt x="192" y="1500"/>
                  </a:lnTo>
                  <a:lnTo>
                    <a:pt x="181" y="1507"/>
                  </a:lnTo>
                  <a:lnTo>
                    <a:pt x="176" y="1511"/>
                  </a:lnTo>
                  <a:lnTo>
                    <a:pt x="173" y="1511"/>
                  </a:lnTo>
                  <a:lnTo>
                    <a:pt x="167" y="1509"/>
                  </a:lnTo>
                  <a:lnTo>
                    <a:pt x="161" y="1503"/>
                  </a:lnTo>
                  <a:lnTo>
                    <a:pt x="157" y="1502"/>
                  </a:lnTo>
                  <a:lnTo>
                    <a:pt x="155" y="1503"/>
                  </a:lnTo>
                  <a:lnTo>
                    <a:pt x="150" y="1511"/>
                  </a:lnTo>
                  <a:lnTo>
                    <a:pt x="145" y="1513"/>
                  </a:lnTo>
                  <a:lnTo>
                    <a:pt x="144" y="1515"/>
                  </a:lnTo>
                  <a:lnTo>
                    <a:pt x="147" y="1520"/>
                  </a:lnTo>
                  <a:lnTo>
                    <a:pt x="150" y="1525"/>
                  </a:lnTo>
                  <a:lnTo>
                    <a:pt x="150" y="1530"/>
                  </a:lnTo>
                  <a:lnTo>
                    <a:pt x="150" y="1533"/>
                  </a:lnTo>
                  <a:lnTo>
                    <a:pt x="148" y="1536"/>
                  </a:lnTo>
                  <a:lnTo>
                    <a:pt x="147" y="1536"/>
                  </a:lnTo>
                  <a:lnTo>
                    <a:pt x="144" y="1536"/>
                  </a:lnTo>
                  <a:lnTo>
                    <a:pt x="132" y="1524"/>
                  </a:lnTo>
                  <a:lnTo>
                    <a:pt x="121" y="1521"/>
                  </a:lnTo>
                  <a:lnTo>
                    <a:pt x="114" y="1514"/>
                  </a:lnTo>
                  <a:lnTo>
                    <a:pt x="96" y="1496"/>
                  </a:lnTo>
                  <a:lnTo>
                    <a:pt x="94" y="1492"/>
                  </a:lnTo>
                  <a:lnTo>
                    <a:pt x="96" y="1490"/>
                  </a:lnTo>
                  <a:lnTo>
                    <a:pt x="100" y="1489"/>
                  </a:lnTo>
                  <a:lnTo>
                    <a:pt x="103" y="1489"/>
                  </a:lnTo>
                  <a:lnTo>
                    <a:pt x="106" y="1490"/>
                  </a:lnTo>
                  <a:lnTo>
                    <a:pt x="111" y="1489"/>
                  </a:lnTo>
                  <a:lnTo>
                    <a:pt x="113" y="1485"/>
                  </a:lnTo>
                  <a:lnTo>
                    <a:pt x="114" y="1480"/>
                  </a:lnTo>
                  <a:lnTo>
                    <a:pt x="113" y="1476"/>
                  </a:lnTo>
                  <a:lnTo>
                    <a:pt x="100" y="1458"/>
                  </a:lnTo>
                  <a:lnTo>
                    <a:pt x="95" y="1450"/>
                  </a:lnTo>
                  <a:lnTo>
                    <a:pt x="95" y="1444"/>
                  </a:lnTo>
                  <a:lnTo>
                    <a:pt x="94" y="1430"/>
                  </a:lnTo>
                  <a:lnTo>
                    <a:pt x="87" y="1422"/>
                  </a:lnTo>
                  <a:lnTo>
                    <a:pt x="84" y="1413"/>
                  </a:lnTo>
                  <a:lnTo>
                    <a:pt x="76" y="1402"/>
                  </a:lnTo>
                  <a:lnTo>
                    <a:pt x="64" y="1389"/>
                  </a:lnTo>
                  <a:lnTo>
                    <a:pt x="57" y="1382"/>
                  </a:lnTo>
                  <a:lnTo>
                    <a:pt x="57" y="1377"/>
                  </a:lnTo>
                  <a:lnTo>
                    <a:pt x="57" y="1373"/>
                  </a:lnTo>
                  <a:lnTo>
                    <a:pt x="64" y="1360"/>
                  </a:lnTo>
                  <a:lnTo>
                    <a:pt x="64" y="1355"/>
                  </a:lnTo>
                  <a:lnTo>
                    <a:pt x="58" y="1348"/>
                  </a:lnTo>
                  <a:lnTo>
                    <a:pt x="58" y="1342"/>
                  </a:lnTo>
                  <a:lnTo>
                    <a:pt x="57" y="1340"/>
                  </a:lnTo>
                  <a:lnTo>
                    <a:pt x="57" y="1335"/>
                  </a:lnTo>
                  <a:lnTo>
                    <a:pt x="54" y="1331"/>
                  </a:lnTo>
                  <a:lnTo>
                    <a:pt x="51" y="1334"/>
                  </a:lnTo>
                  <a:lnTo>
                    <a:pt x="46" y="1331"/>
                  </a:lnTo>
                  <a:lnTo>
                    <a:pt x="41" y="1333"/>
                  </a:lnTo>
                  <a:lnTo>
                    <a:pt x="46" y="1306"/>
                  </a:lnTo>
                  <a:lnTo>
                    <a:pt x="45" y="1304"/>
                  </a:lnTo>
                  <a:lnTo>
                    <a:pt x="30" y="1297"/>
                  </a:lnTo>
                  <a:lnTo>
                    <a:pt x="30" y="1294"/>
                  </a:lnTo>
                  <a:lnTo>
                    <a:pt x="17" y="1288"/>
                  </a:lnTo>
                  <a:lnTo>
                    <a:pt x="12" y="1292"/>
                  </a:lnTo>
                  <a:lnTo>
                    <a:pt x="4" y="1279"/>
                  </a:lnTo>
                  <a:lnTo>
                    <a:pt x="0" y="1265"/>
                  </a:lnTo>
                  <a:lnTo>
                    <a:pt x="0" y="1259"/>
                  </a:lnTo>
                  <a:lnTo>
                    <a:pt x="1" y="1253"/>
                  </a:lnTo>
                  <a:lnTo>
                    <a:pt x="9" y="1242"/>
                  </a:lnTo>
                  <a:lnTo>
                    <a:pt x="22" y="1224"/>
                  </a:lnTo>
                  <a:lnTo>
                    <a:pt x="30" y="1212"/>
                  </a:lnTo>
                  <a:lnTo>
                    <a:pt x="35" y="1210"/>
                  </a:lnTo>
                  <a:lnTo>
                    <a:pt x="42" y="1210"/>
                  </a:lnTo>
                  <a:lnTo>
                    <a:pt x="47" y="1214"/>
                  </a:lnTo>
                  <a:lnTo>
                    <a:pt x="51" y="1216"/>
                  </a:lnTo>
                  <a:lnTo>
                    <a:pt x="54" y="1215"/>
                  </a:lnTo>
                  <a:lnTo>
                    <a:pt x="57" y="1212"/>
                  </a:lnTo>
                  <a:lnTo>
                    <a:pt x="59" y="1206"/>
                  </a:lnTo>
                  <a:lnTo>
                    <a:pt x="57" y="1196"/>
                  </a:lnTo>
                  <a:lnTo>
                    <a:pt x="54" y="1185"/>
                  </a:lnTo>
                  <a:lnTo>
                    <a:pt x="53" y="1178"/>
                  </a:lnTo>
                  <a:lnTo>
                    <a:pt x="54" y="1173"/>
                  </a:lnTo>
                  <a:lnTo>
                    <a:pt x="54" y="1172"/>
                  </a:lnTo>
                  <a:lnTo>
                    <a:pt x="59" y="1172"/>
                  </a:lnTo>
                  <a:lnTo>
                    <a:pt x="57" y="1157"/>
                  </a:lnTo>
                  <a:lnTo>
                    <a:pt x="54" y="1146"/>
                  </a:lnTo>
                  <a:lnTo>
                    <a:pt x="53" y="1140"/>
                  </a:lnTo>
                  <a:lnTo>
                    <a:pt x="55" y="1134"/>
                  </a:lnTo>
                  <a:lnTo>
                    <a:pt x="75" y="1108"/>
                  </a:lnTo>
                  <a:lnTo>
                    <a:pt x="79" y="1098"/>
                  </a:lnTo>
                  <a:lnTo>
                    <a:pt x="90" y="1089"/>
                  </a:lnTo>
                  <a:lnTo>
                    <a:pt x="99" y="1083"/>
                  </a:lnTo>
                  <a:lnTo>
                    <a:pt x="102" y="1078"/>
                  </a:lnTo>
                  <a:lnTo>
                    <a:pt x="105" y="1069"/>
                  </a:lnTo>
                  <a:lnTo>
                    <a:pt x="106" y="1061"/>
                  </a:lnTo>
                  <a:lnTo>
                    <a:pt x="105" y="1048"/>
                  </a:lnTo>
                  <a:lnTo>
                    <a:pt x="101" y="1036"/>
                  </a:lnTo>
                  <a:lnTo>
                    <a:pt x="101" y="1030"/>
                  </a:lnTo>
                  <a:lnTo>
                    <a:pt x="105" y="1023"/>
                  </a:lnTo>
                  <a:lnTo>
                    <a:pt x="112" y="1013"/>
                  </a:lnTo>
                  <a:lnTo>
                    <a:pt x="113" y="1009"/>
                  </a:lnTo>
                  <a:lnTo>
                    <a:pt x="113" y="1006"/>
                  </a:lnTo>
                  <a:lnTo>
                    <a:pt x="112" y="1003"/>
                  </a:lnTo>
                  <a:lnTo>
                    <a:pt x="106" y="998"/>
                  </a:lnTo>
                  <a:lnTo>
                    <a:pt x="105" y="997"/>
                  </a:lnTo>
                  <a:lnTo>
                    <a:pt x="105" y="994"/>
                  </a:lnTo>
                  <a:lnTo>
                    <a:pt x="108" y="990"/>
                  </a:lnTo>
                  <a:lnTo>
                    <a:pt x="118" y="980"/>
                  </a:lnTo>
                  <a:lnTo>
                    <a:pt x="119" y="978"/>
                  </a:lnTo>
                  <a:lnTo>
                    <a:pt x="120" y="973"/>
                  </a:lnTo>
                  <a:lnTo>
                    <a:pt x="138" y="973"/>
                  </a:lnTo>
                  <a:lnTo>
                    <a:pt x="170" y="979"/>
                  </a:lnTo>
                  <a:lnTo>
                    <a:pt x="179" y="980"/>
                  </a:lnTo>
                  <a:lnTo>
                    <a:pt x="200" y="986"/>
                  </a:lnTo>
                  <a:lnTo>
                    <a:pt x="210" y="991"/>
                  </a:lnTo>
                  <a:lnTo>
                    <a:pt x="215" y="996"/>
                  </a:lnTo>
                  <a:lnTo>
                    <a:pt x="221" y="1007"/>
                  </a:lnTo>
                  <a:lnTo>
                    <a:pt x="235" y="978"/>
                  </a:lnTo>
                  <a:lnTo>
                    <a:pt x="221" y="967"/>
                  </a:lnTo>
                  <a:lnTo>
                    <a:pt x="245" y="928"/>
                  </a:lnTo>
                  <a:lnTo>
                    <a:pt x="241" y="924"/>
                  </a:lnTo>
                  <a:lnTo>
                    <a:pt x="241" y="913"/>
                  </a:lnTo>
                  <a:lnTo>
                    <a:pt x="245" y="911"/>
                  </a:lnTo>
                  <a:lnTo>
                    <a:pt x="250" y="901"/>
                  </a:lnTo>
                  <a:lnTo>
                    <a:pt x="248" y="896"/>
                  </a:lnTo>
                  <a:lnTo>
                    <a:pt x="251" y="889"/>
                  </a:lnTo>
                  <a:lnTo>
                    <a:pt x="252" y="882"/>
                  </a:lnTo>
                  <a:lnTo>
                    <a:pt x="260" y="867"/>
                  </a:lnTo>
                  <a:lnTo>
                    <a:pt x="265" y="863"/>
                  </a:lnTo>
                  <a:lnTo>
                    <a:pt x="268" y="846"/>
                  </a:lnTo>
                  <a:lnTo>
                    <a:pt x="266" y="840"/>
                  </a:lnTo>
                  <a:lnTo>
                    <a:pt x="268" y="829"/>
                  </a:lnTo>
                  <a:lnTo>
                    <a:pt x="264" y="823"/>
                  </a:lnTo>
                  <a:lnTo>
                    <a:pt x="264" y="819"/>
                  </a:lnTo>
                  <a:lnTo>
                    <a:pt x="269" y="819"/>
                  </a:lnTo>
                  <a:lnTo>
                    <a:pt x="270" y="818"/>
                  </a:lnTo>
                  <a:lnTo>
                    <a:pt x="272" y="818"/>
                  </a:lnTo>
                  <a:lnTo>
                    <a:pt x="276" y="816"/>
                  </a:lnTo>
                  <a:lnTo>
                    <a:pt x="281" y="817"/>
                  </a:lnTo>
                  <a:lnTo>
                    <a:pt x="282" y="810"/>
                  </a:lnTo>
                  <a:lnTo>
                    <a:pt x="281" y="801"/>
                  </a:lnTo>
                  <a:lnTo>
                    <a:pt x="278" y="801"/>
                  </a:lnTo>
                  <a:lnTo>
                    <a:pt x="275" y="795"/>
                  </a:lnTo>
                  <a:lnTo>
                    <a:pt x="277" y="782"/>
                  </a:lnTo>
                  <a:lnTo>
                    <a:pt x="269" y="786"/>
                  </a:lnTo>
                  <a:lnTo>
                    <a:pt x="260" y="786"/>
                  </a:lnTo>
                  <a:lnTo>
                    <a:pt x="254" y="786"/>
                  </a:lnTo>
                  <a:lnTo>
                    <a:pt x="245" y="789"/>
                  </a:lnTo>
                  <a:lnTo>
                    <a:pt x="239" y="791"/>
                  </a:lnTo>
                  <a:lnTo>
                    <a:pt x="227" y="788"/>
                  </a:lnTo>
                  <a:lnTo>
                    <a:pt x="220" y="789"/>
                  </a:lnTo>
                  <a:lnTo>
                    <a:pt x="214" y="795"/>
                  </a:lnTo>
                  <a:lnTo>
                    <a:pt x="211" y="798"/>
                  </a:lnTo>
                  <a:lnTo>
                    <a:pt x="200" y="798"/>
                  </a:lnTo>
                  <a:lnTo>
                    <a:pt x="191" y="803"/>
                  </a:lnTo>
                  <a:lnTo>
                    <a:pt x="179" y="811"/>
                  </a:lnTo>
                  <a:lnTo>
                    <a:pt x="169" y="819"/>
                  </a:lnTo>
                  <a:lnTo>
                    <a:pt x="164" y="821"/>
                  </a:lnTo>
                  <a:lnTo>
                    <a:pt x="160" y="819"/>
                  </a:lnTo>
                  <a:lnTo>
                    <a:pt x="156" y="816"/>
                  </a:lnTo>
                  <a:lnTo>
                    <a:pt x="155" y="810"/>
                  </a:lnTo>
                  <a:lnTo>
                    <a:pt x="153" y="806"/>
                  </a:lnTo>
                  <a:lnTo>
                    <a:pt x="149" y="806"/>
                  </a:lnTo>
                  <a:lnTo>
                    <a:pt x="139" y="806"/>
                  </a:lnTo>
                  <a:lnTo>
                    <a:pt x="141" y="801"/>
                  </a:lnTo>
                  <a:lnTo>
                    <a:pt x="138" y="794"/>
                  </a:lnTo>
                  <a:lnTo>
                    <a:pt x="137" y="780"/>
                  </a:lnTo>
                  <a:lnTo>
                    <a:pt x="137" y="768"/>
                  </a:lnTo>
                  <a:lnTo>
                    <a:pt x="143" y="754"/>
                  </a:lnTo>
                  <a:lnTo>
                    <a:pt x="151" y="745"/>
                  </a:lnTo>
                  <a:lnTo>
                    <a:pt x="154" y="741"/>
                  </a:lnTo>
                  <a:lnTo>
                    <a:pt x="154" y="739"/>
                  </a:lnTo>
                  <a:lnTo>
                    <a:pt x="153" y="735"/>
                  </a:lnTo>
                  <a:lnTo>
                    <a:pt x="143" y="732"/>
                  </a:lnTo>
                  <a:lnTo>
                    <a:pt x="123" y="728"/>
                  </a:lnTo>
                  <a:lnTo>
                    <a:pt x="108" y="722"/>
                  </a:lnTo>
                  <a:lnTo>
                    <a:pt x="99" y="714"/>
                  </a:lnTo>
                  <a:lnTo>
                    <a:pt x="91" y="710"/>
                  </a:lnTo>
                  <a:lnTo>
                    <a:pt x="85" y="709"/>
                  </a:lnTo>
                  <a:lnTo>
                    <a:pt x="78" y="710"/>
                  </a:lnTo>
                  <a:lnTo>
                    <a:pt x="75" y="712"/>
                  </a:lnTo>
                  <a:lnTo>
                    <a:pt x="71" y="722"/>
                  </a:lnTo>
                  <a:lnTo>
                    <a:pt x="67" y="723"/>
                  </a:lnTo>
                  <a:lnTo>
                    <a:pt x="64" y="722"/>
                  </a:lnTo>
                  <a:lnTo>
                    <a:pt x="61" y="717"/>
                  </a:lnTo>
                  <a:lnTo>
                    <a:pt x="58" y="715"/>
                  </a:lnTo>
                  <a:lnTo>
                    <a:pt x="57" y="710"/>
                  </a:lnTo>
                  <a:lnTo>
                    <a:pt x="52" y="706"/>
                  </a:lnTo>
                  <a:lnTo>
                    <a:pt x="51" y="702"/>
                  </a:lnTo>
                  <a:lnTo>
                    <a:pt x="51" y="698"/>
                  </a:lnTo>
                  <a:lnTo>
                    <a:pt x="53" y="696"/>
                  </a:lnTo>
                  <a:lnTo>
                    <a:pt x="57" y="692"/>
                  </a:lnTo>
                  <a:lnTo>
                    <a:pt x="59" y="688"/>
                  </a:lnTo>
                  <a:lnTo>
                    <a:pt x="61" y="686"/>
                  </a:lnTo>
                  <a:lnTo>
                    <a:pt x="65" y="686"/>
                  </a:lnTo>
                  <a:lnTo>
                    <a:pt x="67" y="684"/>
                  </a:lnTo>
                  <a:lnTo>
                    <a:pt x="61" y="679"/>
                  </a:lnTo>
                  <a:lnTo>
                    <a:pt x="54" y="679"/>
                  </a:lnTo>
                  <a:lnTo>
                    <a:pt x="47" y="678"/>
                  </a:lnTo>
                  <a:lnTo>
                    <a:pt x="39" y="673"/>
                  </a:lnTo>
                  <a:lnTo>
                    <a:pt x="21" y="662"/>
                  </a:lnTo>
                  <a:lnTo>
                    <a:pt x="10" y="660"/>
                  </a:lnTo>
                  <a:lnTo>
                    <a:pt x="6" y="656"/>
                  </a:lnTo>
                  <a:lnTo>
                    <a:pt x="6" y="651"/>
                  </a:lnTo>
                  <a:lnTo>
                    <a:pt x="11" y="644"/>
                  </a:lnTo>
                  <a:lnTo>
                    <a:pt x="16" y="639"/>
                  </a:lnTo>
                  <a:lnTo>
                    <a:pt x="22" y="637"/>
                  </a:lnTo>
                  <a:lnTo>
                    <a:pt x="25" y="632"/>
                  </a:lnTo>
                  <a:lnTo>
                    <a:pt x="25" y="627"/>
                  </a:lnTo>
                  <a:lnTo>
                    <a:pt x="24" y="619"/>
                  </a:lnTo>
                  <a:lnTo>
                    <a:pt x="17" y="603"/>
                  </a:lnTo>
                  <a:lnTo>
                    <a:pt x="15" y="599"/>
                  </a:lnTo>
                  <a:lnTo>
                    <a:pt x="15" y="595"/>
                  </a:lnTo>
                  <a:lnTo>
                    <a:pt x="16" y="590"/>
                  </a:lnTo>
                  <a:lnTo>
                    <a:pt x="21" y="585"/>
                  </a:lnTo>
                  <a:lnTo>
                    <a:pt x="34" y="553"/>
                  </a:lnTo>
                  <a:lnTo>
                    <a:pt x="36" y="547"/>
                  </a:lnTo>
                  <a:lnTo>
                    <a:pt x="34" y="538"/>
                  </a:lnTo>
                  <a:lnTo>
                    <a:pt x="27" y="532"/>
                  </a:lnTo>
                  <a:lnTo>
                    <a:pt x="17" y="524"/>
                  </a:lnTo>
                  <a:lnTo>
                    <a:pt x="16" y="520"/>
                  </a:lnTo>
                  <a:lnTo>
                    <a:pt x="16" y="516"/>
                  </a:lnTo>
                  <a:lnTo>
                    <a:pt x="22" y="507"/>
                  </a:lnTo>
                  <a:lnTo>
                    <a:pt x="31" y="498"/>
                  </a:lnTo>
                  <a:lnTo>
                    <a:pt x="40" y="492"/>
                  </a:lnTo>
                  <a:lnTo>
                    <a:pt x="48" y="488"/>
                  </a:lnTo>
                  <a:lnTo>
                    <a:pt x="59" y="485"/>
                  </a:lnTo>
                  <a:lnTo>
                    <a:pt x="63" y="479"/>
                  </a:lnTo>
                  <a:lnTo>
                    <a:pt x="65" y="472"/>
                  </a:lnTo>
                  <a:lnTo>
                    <a:pt x="65" y="465"/>
                  </a:lnTo>
                  <a:lnTo>
                    <a:pt x="63" y="456"/>
                  </a:lnTo>
                  <a:lnTo>
                    <a:pt x="57" y="442"/>
                  </a:lnTo>
                  <a:lnTo>
                    <a:pt x="49" y="431"/>
                  </a:lnTo>
                  <a:lnTo>
                    <a:pt x="31" y="409"/>
                  </a:lnTo>
                  <a:lnTo>
                    <a:pt x="15" y="394"/>
                  </a:lnTo>
                  <a:lnTo>
                    <a:pt x="11" y="393"/>
                  </a:lnTo>
                  <a:lnTo>
                    <a:pt x="10" y="385"/>
                  </a:lnTo>
                  <a:lnTo>
                    <a:pt x="15" y="376"/>
                  </a:lnTo>
                  <a:lnTo>
                    <a:pt x="23" y="360"/>
                  </a:lnTo>
                  <a:lnTo>
                    <a:pt x="29" y="352"/>
                  </a:lnTo>
                  <a:lnTo>
                    <a:pt x="36" y="347"/>
                  </a:lnTo>
                  <a:lnTo>
                    <a:pt x="54" y="337"/>
                  </a:lnTo>
                  <a:lnTo>
                    <a:pt x="88" y="327"/>
                  </a:lnTo>
                  <a:lnTo>
                    <a:pt x="113" y="313"/>
                  </a:lnTo>
                  <a:lnTo>
                    <a:pt x="135" y="300"/>
                  </a:lnTo>
                  <a:lnTo>
                    <a:pt x="156" y="283"/>
                  </a:lnTo>
                  <a:lnTo>
                    <a:pt x="198" y="246"/>
                  </a:lnTo>
                  <a:lnTo>
                    <a:pt x="234" y="214"/>
                  </a:lnTo>
                  <a:lnTo>
                    <a:pt x="270" y="186"/>
                  </a:lnTo>
                  <a:lnTo>
                    <a:pt x="271" y="165"/>
                  </a:lnTo>
                  <a:lnTo>
                    <a:pt x="271" y="150"/>
                  </a:lnTo>
                  <a:lnTo>
                    <a:pt x="269" y="132"/>
                  </a:lnTo>
                  <a:lnTo>
                    <a:pt x="282" y="133"/>
                  </a:lnTo>
                  <a:lnTo>
                    <a:pt x="317" y="134"/>
                  </a:lnTo>
                  <a:lnTo>
                    <a:pt x="392" y="135"/>
                  </a:lnTo>
                  <a:lnTo>
                    <a:pt x="521" y="145"/>
                  </a:lnTo>
                  <a:lnTo>
                    <a:pt x="560" y="145"/>
                  </a:lnTo>
                  <a:lnTo>
                    <a:pt x="609" y="146"/>
                  </a:lnTo>
                  <a:lnTo>
                    <a:pt x="674" y="151"/>
                  </a:lnTo>
                  <a:lnTo>
                    <a:pt x="692" y="151"/>
                  </a:lnTo>
                  <a:lnTo>
                    <a:pt x="732" y="152"/>
                  </a:lnTo>
                  <a:lnTo>
                    <a:pt x="764" y="153"/>
                  </a:lnTo>
                  <a:lnTo>
                    <a:pt x="790" y="158"/>
                  </a:lnTo>
                  <a:lnTo>
                    <a:pt x="823" y="159"/>
                  </a:lnTo>
                  <a:lnTo>
                    <a:pt x="843" y="163"/>
                  </a:lnTo>
                  <a:lnTo>
                    <a:pt x="871" y="163"/>
                  </a:lnTo>
                  <a:lnTo>
                    <a:pt x="901" y="167"/>
                  </a:lnTo>
                  <a:lnTo>
                    <a:pt x="917" y="164"/>
                  </a:lnTo>
                  <a:lnTo>
                    <a:pt x="950" y="165"/>
                  </a:lnTo>
                  <a:lnTo>
                    <a:pt x="974" y="170"/>
                  </a:lnTo>
                  <a:lnTo>
                    <a:pt x="982" y="176"/>
                  </a:lnTo>
                  <a:lnTo>
                    <a:pt x="994" y="169"/>
                  </a:lnTo>
                  <a:lnTo>
                    <a:pt x="1005" y="167"/>
                  </a:lnTo>
                  <a:lnTo>
                    <a:pt x="1028" y="164"/>
                  </a:lnTo>
                  <a:lnTo>
                    <a:pt x="1047" y="167"/>
                  </a:lnTo>
                  <a:lnTo>
                    <a:pt x="1063" y="164"/>
                  </a:lnTo>
                  <a:lnTo>
                    <a:pt x="1078" y="167"/>
                  </a:lnTo>
                  <a:lnTo>
                    <a:pt x="1120" y="170"/>
                  </a:lnTo>
                  <a:lnTo>
                    <a:pt x="1143" y="168"/>
                  </a:lnTo>
                  <a:lnTo>
                    <a:pt x="1150" y="169"/>
                  </a:lnTo>
                  <a:lnTo>
                    <a:pt x="1173" y="168"/>
                  </a:lnTo>
                  <a:lnTo>
                    <a:pt x="1181" y="167"/>
                  </a:lnTo>
                  <a:lnTo>
                    <a:pt x="1191" y="168"/>
                  </a:lnTo>
                  <a:lnTo>
                    <a:pt x="1211" y="164"/>
                  </a:lnTo>
                  <a:lnTo>
                    <a:pt x="1220" y="168"/>
                  </a:lnTo>
                  <a:lnTo>
                    <a:pt x="1246" y="165"/>
                  </a:lnTo>
                  <a:lnTo>
                    <a:pt x="1251" y="164"/>
                  </a:lnTo>
                  <a:lnTo>
                    <a:pt x="1277" y="169"/>
                  </a:lnTo>
                  <a:lnTo>
                    <a:pt x="1300" y="167"/>
                  </a:lnTo>
                  <a:lnTo>
                    <a:pt x="1307" y="168"/>
                  </a:lnTo>
                  <a:lnTo>
                    <a:pt x="1323" y="167"/>
                  </a:lnTo>
                  <a:lnTo>
                    <a:pt x="1335" y="168"/>
                  </a:lnTo>
                  <a:lnTo>
                    <a:pt x="1351" y="168"/>
                  </a:lnTo>
                  <a:lnTo>
                    <a:pt x="1366" y="174"/>
                  </a:lnTo>
                  <a:lnTo>
                    <a:pt x="1395" y="170"/>
                  </a:lnTo>
                  <a:lnTo>
                    <a:pt x="1411" y="173"/>
                  </a:lnTo>
                  <a:lnTo>
                    <a:pt x="1428" y="176"/>
                  </a:lnTo>
                  <a:lnTo>
                    <a:pt x="1445" y="178"/>
                  </a:lnTo>
                  <a:lnTo>
                    <a:pt x="1457" y="170"/>
                  </a:lnTo>
                  <a:lnTo>
                    <a:pt x="1469" y="167"/>
                  </a:lnTo>
                  <a:lnTo>
                    <a:pt x="1481" y="172"/>
                  </a:lnTo>
                  <a:lnTo>
                    <a:pt x="1491" y="169"/>
                  </a:lnTo>
                  <a:lnTo>
                    <a:pt x="1500" y="168"/>
                  </a:lnTo>
                  <a:lnTo>
                    <a:pt x="1512" y="164"/>
                  </a:lnTo>
                  <a:lnTo>
                    <a:pt x="1533" y="167"/>
                  </a:lnTo>
                  <a:lnTo>
                    <a:pt x="1562" y="167"/>
                  </a:lnTo>
                  <a:lnTo>
                    <a:pt x="1570" y="174"/>
                  </a:lnTo>
                  <a:lnTo>
                    <a:pt x="1573" y="175"/>
                  </a:lnTo>
                  <a:lnTo>
                    <a:pt x="1603" y="165"/>
                  </a:lnTo>
                  <a:lnTo>
                    <a:pt x="1616" y="162"/>
                  </a:lnTo>
                  <a:lnTo>
                    <a:pt x="1644" y="157"/>
                  </a:lnTo>
                  <a:lnTo>
                    <a:pt x="1650" y="161"/>
                  </a:lnTo>
                  <a:lnTo>
                    <a:pt x="1655" y="161"/>
                  </a:lnTo>
                  <a:lnTo>
                    <a:pt x="1660" y="159"/>
                  </a:lnTo>
                  <a:lnTo>
                    <a:pt x="1662" y="155"/>
                  </a:lnTo>
                  <a:lnTo>
                    <a:pt x="1681" y="152"/>
                  </a:lnTo>
                  <a:lnTo>
                    <a:pt x="1708" y="149"/>
                  </a:lnTo>
                  <a:lnTo>
                    <a:pt x="1729" y="146"/>
                  </a:lnTo>
                  <a:lnTo>
                    <a:pt x="1756" y="141"/>
                  </a:lnTo>
                  <a:lnTo>
                    <a:pt x="1778" y="137"/>
                  </a:lnTo>
                  <a:lnTo>
                    <a:pt x="1782" y="137"/>
                  </a:lnTo>
                  <a:lnTo>
                    <a:pt x="1800" y="133"/>
                  </a:lnTo>
                  <a:lnTo>
                    <a:pt x="1837" y="128"/>
                  </a:lnTo>
                  <a:lnTo>
                    <a:pt x="1868" y="123"/>
                  </a:lnTo>
                  <a:lnTo>
                    <a:pt x="1897" y="119"/>
                  </a:lnTo>
                  <a:lnTo>
                    <a:pt x="1914" y="115"/>
                  </a:lnTo>
                  <a:lnTo>
                    <a:pt x="1926" y="114"/>
                  </a:lnTo>
                  <a:lnTo>
                    <a:pt x="1937" y="114"/>
                  </a:lnTo>
                  <a:lnTo>
                    <a:pt x="1947" y="111"/>
                  </a:lnTo>
                  <a:lnTo>
                    <a:pt x="1962" y="107"/>
                  </a:lnTo>
                  <a:lnTo>
                    <a:pt x="1963" y="107"/>
                  </a:lnTo>
                  <a:lnTo>
                    <a:pt x="1968" y="105"/>
                  </a:lnTo>
                  <a:lnTo>
                    <a:pt x="1982" y="104"/>
                  </a:lnTo>
                  <a:lnTo>
                    <a:pt x="2007" y="101"/>
                  </a:lnTo>
                  <a:lnTo>
                    <a:pt x="2023" y="98"/>
                  </a:lnTo>
                  <a:lnTo>
                    <a:pt x="2034" y="96"/>
                  </a:lnTo>
                  <a:lnTo>
                    <a:pt x="2048" y="95"/>
                  </a:lnTo>
                  <a:lnTo>
                    <a:pt x="2061" y="93"/>
                  </a:lnTo>
                  <a:lnTo>
                    <a:pt x="2077" y="91"/>
                  </a:lnTo>
                  <a:lnTo>
                    <a:pt x="2090" y="87"/>
                  </a:lnTo>
                  <a:lnTo>
                    <a:pt x="2103" y="84"/>
                  </a:lnTo>
                  <a:lnTo>
                    <a:pt x="2116" y="79"/>
                  </a:lnTo>
                  <a:lnTo>
                    <a:pt x="2125" y="77"/>
                  </a:lnTo>
                  <a:lnTo>
                    <a:pt x="2130" y="80"/>
                  </a:lnTo>
                  <a:lnTo>
                    <a:pt x="2132" y="78"/>
                  </a:lnTo>
                  <a:lnTo>
                    <a:pt x="2134" y="78"/>
                  </a:lnTo>
                  <a:lnTo>
                    <a:pt x="2139" y="79"/>
                  </a:lnTo>
                  <a:lnTo>
                    <a:pt x="2150" y="77"/>
                  </a:lnTo>
                  <a:lnTo>
                    <a:pt x="2172" y="73"/>
                  </a:lnTo>
                  <a:lnTo>
                    <a:pt x="2184" y="71"/>
                  </a:lnTo>
                  <a:lnTo>
                    <a:pt x="2186" y="72"/>
                  </a:lnTo>
                  <a:lnTo>
                    <a:pt x="2192" y="72"/>
                  </a:lnTo>
                  <a:lnTo>
                    <a:pt x="2193" y="67"/>
                  </a:lnTo>
                  <a:lnTo>
                    <a:pt x="2199" y="66"/>
                  </a:lnTo>
                  <a:lnTo>
                    <a:pt x="2202" y="67"/>
                  </a:lnTo>
                  <a:lnTo>
                    <a:pt x="2205" y="66"/>
                  </a:lnTo>
                  <a:lnTo>
                    <a:pt x="2233" y="62"/>
                  </a:lnTo>
                  <a:lnTo>
                    <a:pt x="2258" y="56"/>
                  </a:lnTo>
                  <a:lnTo>
                    <a:pt x="2265" y="51"/>
                  </a:lnTo>
                  <a:lnTo>
                    <a:pt x="2266" y="54"/>
                  </a:lnTo>
                  <a:lnTo>
                    <a:pt x="2272" y="55"/>
                  </a:lnTo>
                  <a:lnTo>
                    <a:pt x="2275" y="54"/>
                  </a:lnTo>
                  <a:lnTo>
                    <a:pt x="2282" y="51"/>
                  </a:lnTo>
                  <a:lnTo>
                    <a:pt x="2305" y="48"/>
                  </a:lnTo>
                  <a:lnTo>
                    <a:pt x="2319" y="44"/>
                  </a:lnTo>
                  <a:lnTo>
                    <a:pt x="2339" y="42"/>
                  </a:lnTo>
                  <a:lnTo>
                    <a:pt x="2347" y="40"/>
                  </a:lnTo>
                  <a:lnTo>
                    <a:pt x="2355" y="38"/>
                  </a:lnTo>
                  <a:lnTo>
                    <a:pt x="2372" y="32"/>
                  </a:lnTo>
                  <a:lnTo>
                    <a:pt x="2385" y="30"/>
                  </a:lnTo>
                  <a:lnTo>
                    <a:pt x="2392" y="30"/>
                  </a:lnTo>
                  <a:lnTo>
                    <a:pt x="2407" y="25"/>
                  </a:lnTo>
                  <a:lnTo>
                    <a:pt x="2409" y="27"/>
                  </a:lnTo>
                  <a:lnTo>
                    <a:pt x="2425" y="25"/>
                  </a:lnTo>
                  <a:lnTo>
                    <a:pt x="2429" y="24"/>
                  </a:lnTo>
                  <a:lnTo>
                    <a:pt x="2441" y="16"/>
                  </a:lnTo>
                  <a:lnTo>
                    <a:pt x="2449" y="14"/>
                  </a:lnTo>
                  <a:lnTo>
                    <a:pt x="2462" y="10"/>
                  </a:lnTo>
                  <a:lnTo>
                    <a:pt x="2466" y="9"/>
                  </a:lnTo>
                  <a:lnTo>
                    <a:pt x="2478" y="9"/>
                  </a:lnTo>
                  <a:lnTo>
                    <a:pt x="2505" y="4"/>
                  </a:lnTo>
                  <a:lnTo>
                    <a:pt x="2520" y="1"/>
                  </a:lnTo>
                  <a:lnTo>
                    <a:pt x="2526" y="0"/>
                  </a:lnTo>
                  <a:lnTo>
                    <a:pt x="2534" y="3"/>
                  </a:lnTo>
                  <a:lnTo>
                    <a:pt x="2542" y="15"/>
                  </a:lnTo>
                  <a:lnTo>
                    <a:pt x="2543" y="20"/>
                  </a:lnTo>
                  <a:lnTo>
                    <a:pt x="2543" y="27"/>
                  </a:lnTo>
                  <a:lnTo>
                    <a:pt x="2532" y="39"/>
                  </a:lnTo>
                  <a:lnTo>
                    <a:pt x="2528" y="44"/>
                  </a:lnTo>
                  <a:lnTo>
                    <a:pt x="2526" y="46"/>
                  </a:lnTo>
                  <a:lnTo>
                    <a:pt x="2528" y="49"/>
                  </a:lnTo>
                  <a:lnTo>
                    <a:pt x="2535" y="49"/>
                  </a:lnTo>
                  <a:lnTo>
                    <a:pt x="2538" y="51"/>
                  </a:lnTo>
                  <a:lnTo>
                    <a:pt x="2540" y="54"/>
                  </a:lnTo>
                  <a:lnTo>
                    <a:pt x="2541" y="61"/>
                  </a:lnTo>
                  <a:lnTo>
                    <a:pt x="2538" y="74"/>
                  </a:lnTo>
                  <a:lnTo>
                    <a:pt x="2531" y="91"/>
                  </a:lnTo>
                  <a:lnTo>
                    <a:pt x="2525" y="96"/>
                  </a:lnTo>
                  <a:lnTo>
                    <a:pt x="2518" y="96"/>
                  </a:lnTo>
                  <a:lnTo>
                    <a:pt x="2512" y="98"/>
                  </a:lnTo>
                  <a:lnTo>
                    <a:pt x="2505" y="102"/>
                  </a:lnTo>
                  <a:lnTo>
                    <a:pt x="2494" y="111"/>
                  </a:lnTo>
                  <a:lnTo>
                    <a:pt x="2482" y="119"/>
                  </a:lnTo>
                  <a:lnTo>
                    <a:pt x="2474" y="121"/>
                  </a:lnTo>
                  <a:lnTo>
                    <a:pt x="2468" y="122"/>
                  </a:lnTo>
                  <a:lnTo>
                    <a:pt x="2458" y="121"/>
                  </a:lnTo>
                  <a:lnTo>
                    <a:pt x="2445" y="114"/>
                  </a:lnTo>
                  <a:lnTo>
                    <a:pt x="2438" y="113"/>
                  </a:lnTo>
                  <a:lnTo>
                    <a:pt x="2435" y="114"/>
                  </a:lnTo>
                  <a:lnTo>
                    <a:pt x="2433" y="117"/>
                  </a:lnTo>
                  <a:lnTo>
                    <a:pt x="2432" y="127"/>
                  </a:lnTo>
                  <a:lnTo>
                    <a:pt x="2428" y="138"/>
                  </a:lnTo>
                  <a:lnTo>
                    <a:pt x="2423" y="145"/>
                  </a:lnTo>
                  <a:lnTo>
                    <a:pt x="2416" y="149"/>
                  </a:lnTo>
                  <a:lnTo>
                    <a:pt x="2395" y="151"/>
                  </a:lnTo>
                  <a:lnTo>
                    <a:pt x="2386" y="155"/>
                  </a:lnTo>
                  <a:lnTo>
                    <a:pt x="2379" y="165"/>
                  </a:lnTo>
                  <a:lnTo>
                    <a:pt x="2371" y="170"/>
                  </a:lnTo>
                  <a:lnTo>
                    <a:pt x="2362" y="172"/>
                  </a:lnTo>
                  <a:lnTo>
                    <a:pt x="2356" y="173"/>
                  </a:lnTo>
                  <a:lnTo>
                    <a:pt x="2353" y="179"/>
                  </a:lnTo>
                  <a:lnTo>
                    <a:pt x="2356" y="193"/>
                  </a:lnTo>
                  <a:lnTo>
                    <a:pt x="2354" y="203"/>
                  </a:lnTo>
                  <a:lnTo>
                    <a:pt x="2353" y="214"/>
                  </a:lnTo>
                  <a:lnTo>
                    <a:pt x="2347" y="216"/>
                  </a:lnTo>
                  <a:lnTo>
                    <a:pt x="2342" y="220"/>
                  </a:lnTo>
                  <a:lnTo>
                    <a:pt x="2337" y="227"/>
                  </a:lnTo>
                  <a:lnTo>
                    <a:pt x="2331" y="229"/>
                  </a:lnTo>
                  <a:lnTo>
                    <a:pt x="2330" y="233"/>
                  </a:lnTo>
                  <a:lnTo>
                    <a:pt x="2330" y="236"/>
                  </a:lnTo>
                  <a:lnTo>
                    <a:pt x="2325" y="241"/>
                  </a:lnTo>
                  <a:lnTo>
                    <a:pt x="2326" y="244"/>
                  </a:lnTo>
                  <a:lnTo>
                    <a:pt x="2331" y="245"/>
                  </a:lnTo>
                  <a:lnTo>
                    <a:pt x="2338" y="242"/>
                  </a:lnTo>
                  <a:lnTo>
                    <a:pt x="2345" y="245"/>
                  </a:lnTo>
                  <a:lnTo>
                    <a:pt x="2351" y="245"/>
                  </a:lnTo>
                  <a:lnTo>
                    <a:pt x="2354" y="247"/>
                  </a:lnTo>
                  <a:lnTo>
                    <a:pt x="2365" y="268"/>
                  </a:lnTo>
                  <a:lnTo>
                    <a:pt x="2366" y="275"/>
                  </a:lnTo>
                  <a:lnTo>
                    <a:pt x="2369" y="276"/>
                  </a:lnTo>
                  <a:lnTo>
                    <a:pt x="2375" y="277"/>
                  </a:lnTo>
                  <a:lnTo>
                    <a:pt x="2379" y="280"/>
                  </a:lnTo>
                  <a:lnTo>
                    <a:pt x="2383" y="288"/>
                  </a:lnTo>
                  <a:lnTo>
                    <a:pt x="2387" y="298"/>
                  </a:lnTo>
                  <a:lnTo>
                    <a:pt x="2389" y="303"/>
                  </a:lnTo>
                  <a:lnTo>
                    <a:pt x="2390" y="305"/>
                  </a:lnTo>
                  <a:lnTo>
                    <a:pt x="2392" y="305"/>
                  </a:lnTo>
                  <a:lnTo>
                    <a:pt x="2398" y="303"/>
                  </a:lnTo>
                  <a:lnTo>
                    <a:pt x="2403" y="305"/>
                  </a:lnTo>
                  <a:lnTo>
                    <a:pt x="2415" y="292"/>
                  </a:lnTo>
                  <a:lnTo>
                    <a:pt x="2421" y="292"/>
                  </a:lnTo>
                  <a:lnTo>
                    <a:pt x="2423" y="293"/>
                  </a:lnTo>
                  <a:lnTo>
                    <a:pt x="2429" y="304"/>
                  </a:lnTo>
                  <a:lnTo>
                    <a:pt x="2435" y="312"/>
                  </a:lnTo>
                  <a:lnTo>
                    <a:pt x="2444" y="324"/>
                  </a:lnTo>
                  <a:lnTo>
                    <a:pt x="2452" y="331"/>
                  </a:lnTo>
                  <a:lnTo>
                    <a:pt x="2452" y="336"/>
                  </a:lnTo>
                  <a:lnTo>
                    <a:pt x="2460" y="353"/>
                  </a:lnTo>
                  <a:lnTo>
                    <a:pt x="2459" y="363"/>
                  </a:lnTo>
                  <a:lnTo>
                    <a:pt x="2449" y="372"/>
                  </a:lnTo>
                  <a:lnTo>
                    <a:pt x="2446" y="379"/>
                  </a:lnTo>
                  <a:lnTo>
                    <a:pt x="2446" y="394"/>
                  </a:lnTo>
                  <a:lnTo>
                    <a:pt x="2446" y="402"/>
                  </a:lnTo>
                  <a:lnTo>
                    <a:pt x="2447" y="407"/>
                  </a:lnTo>
                  <a:lnTo>
                    <a:pt x="2452" y="409"/>
                  </a:lnTo>
                  <a:lnTo>
                    <a:pt x="2465" y="414"/>
                  </a:lnTo>
                  <a:lnTo>
                    <a:pt x="2482" y="422"/>
                  </a:lnTo>
                  <a:lnTo>
                    <a:pt x="2490" y="430"/>
                  </a:lnTo>
                  <a:lnTo>
                    <a:pt x="2499" y="438"/>
                  </a:lnTo>
                  <a:lnTo>
                    <a:pt x="2505" y="449"/>
                  </a:lnTo>
                  <a:lnTo>
                    <a:pt x="2508" y="461"/>
                  </a:lnTo>
                  <a:lnTo>
                    <a:pt x="2520" y="471"/>
                  </a:lnTo>
                  <a:lnTo>
                    <a:pt x="2522" y="474"/>
                  </a:lnTo>
                  <a:lnTo>
                    <a:pt x="2523" y="486"/>
                  </a:lnTo>
                  <a:lnTo>
                    <a:pt x="2528" y="489"/>
                  </a:lnTo>
                  <a:lnTo>
                    <a:pt x="2531" y="496"/>
                  </a:lnTo>
                  <a:lnTo>
                    <a:pt x="2542" y="507"/>
                  </a:lnTo>
                  <a:lnTo>
                    <a:pt x="2559" y="526"/>
                  </a:lnTo>
                  <a:lnTo>
                    <a:pt x="2559" y="532"/>
                  </a:lnTo>
                  <a:lnTo>
                    <a:pt x="2568" y="538"/>
                  </a:lnTo>
                  <a:lnTo>
                    <a:pt x="2580" y="551"/>
                  </a:lnTo>
                  <a:lnTo>
                    <a:pt x="2590" y="563"/>
                  </a:lnTo>
                  <a:lnTo>
                    <a:pt x="2596" y="575"/>
                  </a:lnTo>
                  <a:lnTo>
                    <a:pt x="2598" y="581"/>
                  </a:lnTo>
                  <a:lnTo>
                    <a:pt x="2598" y="598"/>
                  </a:lnTo>
                  <a:lnTo>
                    <a:pt x="2601" y="608"/>
                  </a:lnTo>
                  <a:lnTo>
                    <a:pt x="2608" y="623"/>
                  </a:lnTo>
                  <a:lnTo>
                    <a:pt x="2609" y="632"/>
                  </a:lnTo>
                  <a:lnTo>
                    <a:pt x="2607" y="641"/>
                  </a:lnTo>
                  <a:lnTo>
                    <a:pt x="2598" y="652"/>
                  </a:lnTo>
                  <a:lnTo>
                    <a:pt x="2592" y="661"/>
                  </a:lnTo>
                  <a:lnTo>
                    <a:pt x="2590" y="673"/>
                  </a:lnTo>
                  <a:lnTo>
                    <a:pt x="2584" y="680"/>
                  </a:lnTo>
                  <a:lnTo>
                    <a:pt x="2577" y="684"/>
                  </a:lnTo>
                  <a:lnTo>
                    <a:pt x="2572" y="690"/>
                  </a:lnTo>
                  <a:lnTo>
                    <a:pt x="2570" y="699"/>
                  </a:lnTo>
                  <a:lnTo>
                    <a:pt x="2571" y="708"/>
                  </a:lnTo>
                  <a:lnTo>
                    <a:pt x="2574" y="720"/>
                  </a:lnTo>
                  <a:lnTo>
                    <a:pt x="2576" y="730"/>
                  </a:lnTo>
                  <a:lnTo>
                    <a:pt x="2577" y="741"/>
                  </a:lnTo>
                  <a:lnTo>
                    <a:pt x="2570" y="759"/>
                  </a:lnTo>
                  <a:lnTo>
                    <a:pt x="2565" y="776"/>
                  </a:lnTo>
                  <a:lnTo>
                    <a:pt x="2561" y="783"/>
                  </a:lnTo>
                  <a:lnTo>
                    <a:pt x="2555" y="786"/>
                  </a:lnTo>
                  <a:lnTo>
                    <a:pt x="2549" y="789"/>
                  </a:lnTo>
                  <a:lnTo>
                    <a:pt x="2548" y="786"/>
                  </a:lnTo>
                  <a:lnTo>
                    <a:pt x="2548" y="783"/>
                  </a:lnTo>
                  <a:lnTo>
                    <a:pt x="2554" y="776"/>
                  </a:lnTo>
                  <a:lnTo>
                    <a:pt x="2555" y="772"/>
                  </a:lnTo>
                  <a:lnTo>
                    <a:pt x="2554" y="770"/>
                  </a:lnTo>
                  <a:lnTo>
                    <a:pt x="2550" y="766"/>
                  </a:lnTo>
                  <a:lnTo>
                    <a:pt x="2550" y="764"/>
                  </a:lnTo>
                  <a:lnTo>
                    <a:pt x="2552" y="763"/>
                  </a:lnTo>
                  <a:lnTo>
                    <a:pt x="2554" y="759"/>
                  </a:lnTo>
                  <a:lnTo>
                    <a:pt x="2554" y="757"/>
                  </a:lnTo>
                  <a:lnTo>
                    <a:pt x="2554" y="753"/>
                  </a:lnTo>
                  <a:lnTo>
                    <a:pt x="2552" y="752"/>
                  </a:lnTo>
                  <a:lnTo>
                    <a:pt x="2552" y="756"/>
                  </a:lnTo>
                  <a:lnTo>
                    <a:pt x="2549" y="762"/>
                  </a:lnTo>
                  <a:lnTo>
                    <a:pt x="2548" y="765"/>
                  </a:lnTo>
                  <a:lnTo>
                    <a:pt x="2552" y="770"/>
                  </a:lnTo>
                  <a:lnTo>
                    <a:pt x="2550" y="771"/>
                  </a:lnTo>
                  <a:lnTo>
                    <a:pt x="2548" y="776"/>
                  </a:lnTo>
                  <a:lnTo>
                    <a:pt x="2544" y="785"/>
                  </a:lnTo>
                  <a:lnTo>
                    <a:pt x="2546" y="793"/>
                  </a:lnTo>
                  <a:lnTo>
                    <a:pt x="2540" y="794"/>
                  </a:lnTo>
                  <a:lnTo>
                    <a:pt x="2535" y="798"/>
                  </a:lnTo>
                  <a:lnTo>
                    <a:pt x="2530" y="800"/>
                  </a:lnTo>
                  <a:lnTo>
                    <a:pt x="2529" y="803"/>
                  </a:lnTo>
                  <a:lnTo>
                    <a:pt x="2523" y="806"/>
                  </a:lnTo>
                  <a:lnTo>
                    <a:pt x="2518" y="809"/>
                  </a:lnTo>
                  <a:lnTo>
                    <a:pt x="2517" y="807"/>
                  </a:lnTo>
                  <a:lnTo>
                    <a:pt x="2516" y="804"/>
                  </a:lnTo>
                  <a:lnTo>
                    <a:pt x="2517" y="801"/>
                  </a:lnTo>
                  <a:lnTo>
                    <a:pt x="2517" y="798"/>
                  </a:lnTo>
                  <a:lnTo>
                    <a:pt x="2512" y="797"/>
                  </a:lnTo>
                  <a:lnTo>
                    <a:pt x="2507" y="800"/>
                  </a:lnTo>
                  <a:lnTo>
                    <a:pt x="2508" y="806"/>
                  </a:lnTo>
                  <a:lnTo>
                    <a:pt x="2508" y="817"/>
                  </a:lnTo>
                  <a:lnTo>
                    <a:pt x="2507" y="822"/>
                  </a:lnTo>
                  <a:lnTo>
                    <a:pt x="2504" y="830"/>
                  </a:lnTo>
                  <a:lnTo>
                    <a:pt x="2501" y="842"/>
                  </a:lnTo>
                  <a:lnTo>
                    <a:pt x="2501" y="849"/>
                  </a:lnTo>
                  <a:lnTo>
                    <a:pt x="2493" y="848"/>
                  </a:lnTo>
                  <a:lnTo>
                    <a:pt x="2488" y="846"/>
                  </a:lnTo>
                  <a:lnTo>
                    <a:pt x="2482" y="836"/>
                  </a:lnTo>
                  <a:lnTo>
                    <a:pt x="2480" y="830"/>
                  </a:lnTo>
                  <a:lnTo>
                    <a:pt x="2469" y="846"/>
                  </a:lnTo>
                  <a:lnTo>
                    <a:pt x="2468" y="849"/>
                  </a:lnTo>
                  <a:lnTo>
                    <a:pt x="2451" y="865"/>
                  </a:lnTo>
                  <a:lnTo>
                    <a:pt x="2444" y="872"/>
                  </a:lnTo>
                  <a:lnTo>
                    <a:pt x="2429" y="885"/>
                  </a:lnTo>
                  <a:lnTo>
                    <a:pt x="2423" y="883"/>
                  </a:lnTo>
                  <a:lnTo>
                    <a:pt x="2416" y="882"/>
                  </a:lnTo>
                  <a:lnTo>
                    <a:pt x="2402" y="885"/>
                  </a:lnTo>
                  <a:lnTo>
                    <a:pt x="2403" y="890"/>
                  </a:lnTo>
                  <a:lnTo>
                    <a:pt x="2404" y="891"/>
                  </a:lnTo>
                  <a:lnTo>
                    <a:pt x="2401" y="895"/>
                  </a:lnTo>
                  <a:lnTo>
                    <a:pt x="2399" y="899"/>
                  </a:lnTo>
                  <a:lnTo>
                    <a:pt x="2403" y="902"/>
                  </a:lnTo>
                  <a:lnTo>
                    <a:pt x="2404" y="907"/>
                  </a:lnTo>
                  <a:lnTo>
                    <a:pt x="2405" y="911"/>
                  </a:lnTo>
                  <a:lnTo>
                    <a:pt x="2407" y="912"/>
                  </a:lnTo>
                  <a:lnTo>
                    <a:pt x="2408" y="916"/>
                  </a:lnTo>
                  <a:lnTo>
                    <a:pt x="2407" y="919"/>
                  </a:lnTo>
                  <a:lnTo>
                    <a:pt x="2410" y="924"/>
                  </a:lnTo>
                  <a:lnTo>
                    <a:pt x="2410" y="929"/>
                  </a:lnTo>
                  <a:lnTo>
                    <a:pt x="2409" y="931"/>
                  </a:lnTo>
                  <a:lnTo>
                    <a:pt x="2401" y="931"/>
                  </a:lnTo>
                  <a:lnTo>
                    <a:pt x="2395" y="934"/>
                  </a:lnTo>
                  <a:lnTo>
                    <a:pt x="2387" y="934"/>
                  </a:lnTo>
                  <a:lnTo>
                    <a:pt x="2386" y="932"/>
                  </a:lnTo>
                  <a:lnTo>
                    <a:pt x="2386" y="929"/>
                  </a:lnTo>
                  <a:lnTo>
                    <a:pt x="2390" y="929"/>
                  </a:lnTo>
                  <a:lnTo>
                    <a:pt x="2391" y="926"/>
                  </a:lnTo>
                  <a:lnTo>
                    <a:pt x="2392" y="923"/>
                  </a:lnTo>
                  <a:lnTo>
                    <a:pt x="2387" y="922"/>
                  </a:lnTo>
                  <a:lnTo>
                    <a:pt x="2383" y="919"/>
                  </a:lnTo>
                  <a:lnTo>
                    <a:pt x="2383" y="916"/>
                  </a:lnTo>
                  <a:lnTo>
                    <a:pt x="2380" y="918"/>
                  </a:lnTo>
                  <a:lnTo>
                    <a:pt x="2371" y="911"/>
                  </a:lnTo>
                  <a:lnTo>
                    <a:pt x="2363" y="925"/>
                  </a:lnTo>
                  <a:lnTo>
                    <a:pt x="2360" y="930"/>
                  </a:lnTo>
                  <a:lnTo>
                    <a:pt x="2357" y="932"/>
                  </a:lnTo>
                  <a:lnTo>
                    <a:pt x="2354" y="931"/>
                  </a:lnTo>
                  <a:lnTo>
                    <a:pt x="2347" y="941"/>
                  </a:lnTo>
                  <a:lnTo>
                    <a:pt x="2342" y="946"/>
                  </a:lnTo>
                  <a:lnTo>
                    <a:pt x="2331" y="949"/>
                  </a:lnTo>
                  <a:lnTo>
                    <a:pt x="2324" y="959"/>
                  </a:lnTo>
                  <a:lnTo>
                    <a:pt x="2325" y="962"/>
                  </a:lnTo>
                  <a:lnTo>
                    <a:pt x="2323" y="966"/>
                  </a:lnTo>
                  <a:lnTo>
                    <a:pt x="2314" y="979"/>
                  </a:lnTo>
                  <a:lnTo>
                    <a:pt x="2309" y="985"/>
                  </a:lnTo>
                  <a:lnTo>
                    <a:pt x="2308" y="983"/>
                  </a:lnTo>
                  <a:lnTo>
                    <a:pt x="2299" y="990"/>
                  </a:lnTo>
                </a:path>
              </a:pathLst>
            </a:custGeom>
            <a:noFill/>
            <a:ln w="158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Arial Nova"/>
                <a:ea typeface="+mn-ea"/>
                <a:cs typeface="+mn-cs"/>
              </a:endParaRPr>
            </a:p>
          </p:txBody>
        </p:sp>
        <p:sp>
          <p:nvSpPr>
            <p:cNvPr id="103" name="Freeform 62">
              <a:extLst>
                <a:ext uri="{FF2B5EF4-FFF2-40B4-BE49-F238E27FC236}">
                  <a16:creationId xmlns:a16="http://schemas.microsoft.com/office/drawing/2014/main" id="{1383EFD7-B9C8-848D-6872-B83930238131}"/>
                </a:ext>
              </a:extLst>
            </p:cNvPr>
            <p:cNvSpPr>
              <a:spLocks/>
            </p:cNvSpPr>
            <p:nvPr/>
          </p:nvSpPr>
          <p:spPr bwMode="auto">
            <a:xfrm>
              <a:off x="2851" y="1195"/>
              <a:ext cx="1030" cy="412"/>
            </a:xfrm>
            <a:custGeom>
              <a:avLst/>
              <a:gdLst>
                <a:gd name="T0" fmla="*/ 1 w 2060"/>
                <a:gd name="T1" fmla="*/ 0 h 825"/>
                <a:gd name="T2" fmla="*/ 1 w 2060"/>
                <a:gd name="T3" fmla="*/ 0 h 825"/>
                <a:gd name="T4" fmla="*/ 1 w 2060"/>
                <a:gd name="T5" fmla="*/ 0 h 825"/>
                <a:gd name="T6" fmla="*/ 1 w 2060"/>
                <a:gd name="T7" fmla="*/ 0 h 825"/>
                <a:gd name="T8" fmla="*/ 1 w 2060"/>
                <a:gd name="T9" fmla="*/ 0 h 825"/>
                <a:gd name="T10" fmla="*/ 1 w 2060"/>
                <a:gd name="T11" fmla="*/ 0 h 825"/>
                <a:gd name="T12" fmla="*/ 1 w 2060"/>
                <a:gd name="T13" fmla="*/ 0 h 825"/>
                <a:gd name="T14" fmla="*/ 1 w 2060"/>
                <a:gd name="T15" fmla="*/ 0 h 825"/>
                <a:gd name="T16" fmla="*/ 1 w 2060"/>
                <a:gd name="T17" fmla="*/ 0 h 825"/>
                <a:gd name="T18" fmla="*/ 1 w 2060"/>
                <a:gd name="T19" fmla="*/ 0 h 825"/>
                <a:gd name="T20" fmla="*/ 1 w 2060"/>
                <a:gd name="T21" fmla="*/ 0 h 825"/>
                <a:gd name="T22" fmla="*/ 1 w 2060"/>
                <a:gd name="T23" fmla="*/ 0 h 825"/>
                <a:gd name="T24" fmla="*/ 1 w 2060"/>
                <a:gd name="T25" fmla="*/ 0 h 825"/>
                <a:gd name="T26" fmla="*/ 1 w 2060"/>
                <a:gd name="T27" fmla="*/ 0 h 825"/>
                <a:gd name="T28" fmla="*/ 1 w 2060"/>
                <a:gd name="T29" fmla="*/ 0 h 825"/>
                <a:gd name="T30" fmla="*/ 1 w 2060"/>
                <a:gd name="T31" fmla="*/ 0 h 825"/>
                <a:gd name="T32" fmla="*/ 1 w 2060"/>
                <a:gd name="T33" fmla="*/ 0 h 825"/>
                <a:gd name="T34" fmla="*/ 1 w 2060"/>
                <a:gd name="T35" fmla="*/ 0 h 825"/>
                <a:gd name="T36" fmla="*/ 1 w 2060"/>
                <a:gd name="T37" fmla="*/ 0 h 825"/>
                <a:gd name="T38" fmla="*/ 1 w 2060"/>
                <a:gd name="T39" fmla="*/ 0 h 825"/>
                <a:gd name="T40" fmla="*/ 1 w 2060"/>
                <a:gd name="T41" fmla="*/ 0 h 825"/>
                <a:gd name="T42" fmla="*/ 1 w 2060"/>
                <a:gd name="T43" fmla="*/ 0 h 825"/>
                <a:gd name="T44" fmla="*/ 1 w 2060"/>
                <a:gd name="T45" fmla="*/ 0 h 825"/>
                <a:gd name="T46" fmla="*/ 1 w 2060"/>
                <a:gd name="T47" fmla="*/ 0 h 825"/>
                <a:gd name="T48" fmla="*/ 1 w 2060"/>
                <a:gd name="T49" fmla="*/ 0 h 825"/>
                <a:gd name="T50" fmla="*/ 1 w 2060"/>
                <a:gd name="T51" fmla="*/ 0 h 825"/>
                <a:gd name="T52" fmla="*/ 1 w 2060"/>
                <a:gd name="T53" fmla="*/ 0 h 825"/>
                <a:gd name="T54" fmla="*/ 1 w 2060"/>
                <a:gd name="T55" fmla="*/ 0 h 825"/>
                <a:gd name="T56" fmla="*/ 1 w 2060"/>
                <a:gd name="T57" fmla="*/ 0 h 825"/>
                <a:gd name="T58" fmla="*/ 1 w 2060"/>
                <a:gd name="T59" fmla="*/ 0 h 825"/>
                <a:gd name="T60" fmla="*/ 1 w 2060"/>
                <a:gd name="T61" fmla="*/ 0 h 825"/>
                <a:gd name="T62" fmla="*/ 1 w 2060"/>
                <a:gd name="T63" fmla="*/ 0 h 825"/>
                <a:gd name="T64" fmla="*/ 1 w 2060"/>
                <a:gd name="T65" fmla="*/ 0 h 825"/>
                <a:gd name="T66" fmla="*/ 1 w 2060"/>
                <a:gd name="T67" fmla="*/ 0 h 825"/>
                <a:gd name="T68" fmla="*/ 1 w 2060"/>
                <a:gd name="T69" fmla="*/ 0 h 825"/>
                <a:gd name="T70" fmla="*/ 1 w 2060"/>
                <a:gd name="T71" fmla="*/ 0 h 825"/>
                <a:gd name="T72" fmla="*/ 1 w 2060"/>
                <a:gd name="T73" fmla="*/ 0 h 825"/>
                <a:gd name="T74" fmla="*/ 1 w 2060"/>
                <a:gd name="T75" fmla="*/ 0 h 825"/>
                <a:gd name="T76" fmla="*/ 1 w 2060"/>
                <a:gd name="T77" fmla="*/ 0 h 825"/>
                <a:gd name="T78" fmla="*/ 1 w 2060"/>
                <a:gd name="T79" fmla="*/ 0 h 825"/>
                <a:gd name="T80" fmla="*/ 1 w 2060"/>
                <a:gd name="T81" fmla="*/ 0 h 825"/>
                <a:gd name="T82" fmla="*/ 1 w 2060"/>
                <a:gd name="T83" fmla="*/ 0 h 825"/>
                <a:gd name="T84" fmla="*/ 1 w 2060"/>
                <a:gd name="T85" fmla="*/ 0 h 825"/>
                <a:gd name="T86" fmla="*/ 1 w 2060"/>
                <a:gd name="T87" fmla="*/ 0 h 825"/>
                <a:gd name="T88" fmla="*/ 1 w 2060"/>
                <a:gd name="T89" fmla="*/ 0 h 825"/>
                <a:gd name="T90" fmla="*/ 1 w 2060"/>
                <a:gd name="T91" fmla="*/ 0 h 825"/>
                <a:gd name="T92" fmla="*/ 1 w 2060"/>
                <a:gd name="T93" fmla="*/ 0 h 825"/>
                <a:gd name="T94" fmla="*/ 1 w 2060"/>
                <a:gd name="T95" fmla="*/ 0 h 825"/>
                <a:gd name="T96" fmla="*/ 1 w 2060"/>
                <a:gd name="T97" fmla="*/ 0 h 825"/>
                <a:gd name="T98" fmla="*/ 1 w 2060"/>
                <a:gd name="T99" fmla="*/ 0 h 825"/>
                <a:gd name="T100" fmla="*/ 1 w 2060"/>
                <a:gd name="T101" fmla="*/ 0 h 825"/>
                <a:gd name="T102" fmla="*/ 1 w 2060"/>
                <a:gd name="T103" fmla="*/ 0 h 825"/>
                <a:gd name="T104" fmla="*/ 1 w 2060"/>
                <a:gd name="T105" fmla="*/ 0 h 825"/>
                <a:gd name="T106" fmla="*/ 1 w 2060"/>
                <a:gd name="T107" fmla="*/ 0 h 825"/>
                <a:gd name="T108" fmla="*/ 1 w 2060"/>
                <a:gd name="T109" fmla="*/ 0 h 825"/>
                <a:gd name="T110" fmla="*/ 1 w 2060"/>
                <a:gd name="T111" fmla="*/ 0 h 825"/>
                <a:gd name="T112" fmla="*/ 1 w 2060"/>
                <a:gd name="T113" fmla="*/ 0 h 82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060"/>
                <a:gd name="T172" fmla="*/ 0 h 825"/>
                <a:gd name="T173" fmla="*/ 2060 w 2060"/>
                <a:gd name="T174" fmla="*/ 825 h 825"/>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060" h="825">
                  <a:moveTo>
                    <a:pt x="2060" y="0"/>
                  </a:moveTo>
                  <a:lnTo>
                    <a:pt x="2050" y="7"/>
                  </a:lnTo>
                  <a:lnTo>
                    <a:pt x="2046" y="8"/>
                  </a:lnTo>
                  <a:lnTo>
                    <a:pt x="2043" y="10"/>
                  </a:lnTo>
                  <a:lnTo>
                    <a:pt x="2039" y="11"/>
                  </a:lnTo>
                  <a:lnTo>
                    <a:pt x="2037" y="14"/>
                  </a:lnTo>
                  <a:lnTo>
                    <a:pt x="2036" y="19"/>
                  </a:lnTo>
                  <a:lnTo>
                    <a:pt x="2034" y="26"/>
                  </a:lnTo>
                  <a:lnTo>
                    <a:pt x="2022" y="36"/>
                  </a:lnTo>
                  <a:lnTo>
                    <a:pt x="2018" y="42"/>
                  </a:lnTo>
                  <a:lnTo>
                    <a:pt x="2009" y="53"/>
                  </a:lnTo>
                  <a:lnTo>
                    <a:pt x="2012" y="55"/>
                  </a:lnTo>
                  <a:lnTo>
                    <a:pt x="2009" y="61"/>
                  </a:lnTo>
                  <a:lnTo>
                    <a:pt x="2001" y="70"/>
                  </a:lnTo>
                  <a:lnTo>
                    <a:pt x="1996" y="76"/>
                  </a:lnTo>
                  <a:lnTo>
                    <a:pt x="1987" y="90"/>
                  </a:lnTo>
                  <a:lnTo>
                    <a:pt x="1976" y="101"/>
                  </a:lnTo>
                  <a:lnTo>
                    <a:pt x="1970" y="105"/>
                  </a:lnTo>
                  <a:lnTo>
                    <a:pt x="1964" y="107"/>
                  </a:lnTo>
                  <a:lnTo>
                    <a:pt x="1959" y="113"/>
                  </a:lnTo>
                  <a:lnTo>
                    <a:pt x="1945" y="125"/>
                  </a:lnTo>
                  <a:lnTo>
                    <a:pt x="1929" y="139"/>
                  </a:lnTo>
                  <a:lnTo>
                    <a:pt x="1924" y="142"/>
                  </a:lnTo>
                  <a:lnTo>
                    <a:pt x="1922" y="144"/>
                  </a:lnTo>
                  <a:lnTo>
                    <a:pt x="1918" y="144"/>
                  </a:lnTo>
                  <a:lnTo>
                    <a:pt x="1910" y="142"/>
                  </a:lnTo>
                  <a:lnTo>
                    <a:pt x="1906" y="143"/>
                  </a:lnTo>
                  <a:lnTo>
                    <a:pt x="1901" y="147"/>
                  </a:lnTo>
                  <a:lnTo>
                    <a:pt x="1893" y="153"/>
                  </a:lnTo>
                  <a:lnTo>
                    <a:pt x="1891" y="156"/>
                  </a:lnTo>
                  <a:lnTo>
                    <a:pt x="1889" y="161"/>
                  </a:lnTo>
                  <a:lnTo>
                    <a:pt x="1888" y="166"/>
                  </a:lnTo>
                  <a:lnTo>
                    <a:pt x="1888" y="171"/>
                  </a:lnTo>
                  <a:lnTo>
                    <a:pt x="1886" y="174"/>
                  </a:lnTo>
                  <a:lnTo>
                    <a:pt x="1881" y="183"/>
                  </a:lnTo>
                  <a:lnTo>
                    <a:pt x="1879" y="189"/>
                  </a:lnTo>
                  <a:lnTo>
                    <a:pt x="1877" y="194"/>
                  </a:lnTo>
                  <a:lnTo>
                    <a:pt x="1876" y="195"/>
                  </a:lnTo>
                  <a:lnTo>
                    <a:pt x="1873" y="196"/>
                  </a:lnTo>
                  <a:lnTo>
                    <a:pt x="1870" y="195"/>
                  </a:lnTo>
                  <a:lnTo>
                    <a:pt x="1865" y="191"/>
                  </a:lnTo>
                  <a:lnTo>
                    <a:pt x="1864" y="185"/>
                  </a:lnTo>
                  <a:lnTo>
                    <a:pt x="1859" y="178"/>
                  </a:lnTo>
                  <a:lnTo>
                    <a:pt x="1857" y="176"/>
                  </a:lnTo>
                  <a:lnTo>
                    <a:pt x="1851" y="172"/>
                  </a:lnTo>
                  <a:lnTo>
                    <a:pt x="1845" y="170"/>
                  </a:lnTo>
                  <a:lnTo>
                    <a:pt x="1844" y="170"/>
                  </a:lnTo>
                  <a:lnTo>
                    <a:pt x="1835" y="174"/>
                  </a:lnTo>
                  <a:lnTo>
                    <a:pt x="1832" y="177"/>
                  </a:lnTo>
                  <a:lnTo>
                    <a:pt x="1829" y="177"/>
                  </a:lnTo>
                  <a:lnTo>
                    <a:pt x="1822" y="182"/>
                  </a:lnTo>
                  <a:lnTo>
                    <a:pt x="1820" y="183"/>
                  </a:lnTo>
                  <a:lnTo>
                    <a:pt x="1814" y="188"/>
                  </a:lnTo>
                  <a:lnTo>
                    <a:pt x="1809" y="188"/>
                  </a:lnTo>
                  <a:lnTo>
                    <a:pt x="1802" y="189"/>
                  </a:lnTo>
                  <a:lnTo>
                    <a:pt x="1798" y="192"/>
                  </a:lnTo>
                  <a:lnTo>
                    <a:pt x="1797" y="200"/>
                  </a:lnTo>
                  <a:lnTo>
                    <a:pt x="1793" y="202"/>
                  </a:lnTo>
                  <a:lnTo>
                    <a:pt x="1789" y="207"/>
                  </a:lnTo>
                  <a:lnTo>
                    <a:pt x="1785" y="213"/>
                  </a:lnTo>
                  <a:lnTo>
                    <a:pt x="1785" y="216"/>
                  </a:lnTo>
                  <a:lnTo>
                    <a:pt x="1785" y="222"/>
                  </a:lnTo>
                  <a:lnTo>
                    <a:pt x="1784" y="227"/>
                  </a:lnTo>
                  <a:lnTo>
                    <a:pt x="1781" y="239"/>
                  </a:lnTo>
                  <a:lnTo>
                    <a:pt x="1775" y="250"/>
                  </a:lnTo>
                  <a:lnTo>
                    <a:pt x="1772" y="255"/>
                  </a:lnTo>
                  <a:lnTo>
                    <a:pt x="1765" y="258"/>
                  </a:lnTo>
                  <a:lnTo>
                    <a:pt x="1748" y="260"/>
                  </a:lnTo>
                  <a:lnTo>
                    <a:pt x="1741" y="257"/>
                  </a:lnTo>
                  <a:lnTo>
                    <a:pt x="1731" y="252"/>
                  </a:lnTo>
                  <a:lnTo>
                    <a:pt x="1719" y="245"/>
                  </a:lnTo>
                  <a:lnTo>
                    <a:pt x="1706" y="239"/>
                  </a:lnTo>
                  <a:lnTo>
                    <a:pt x="1693" y="238"/>
                  </a:lnTo>
                  <a:lnTo>
                    <a:pt x="1683" y="237"/>
                  </a:lnTo>
                  <a:lnTo>
                    <a:pt x="1671" y="234"/>
                  </a:lnTo>
                  <a:lnTo>
                    <a:pt x="1663" y="233"/>
                  </a:lnTo>
                  <a:lnTo>
                    <a:pt x="1650" y="234"/>
                  </a:lnTo>
                  <a:lnTo>
                    <a:pt x="1645" y="234"/>
                  </a:lnTo>
                  <a:lnTo>
                    <a:pt x="1640" y="232"/>
                  </a:lnTo>
                  <a:lnTo>
                    <a:pt x="1629" y="231"/>
                  </a:lnTo>
                  <a:lnTo>
                    <a:pt x="1622" y="234"/>
                  </a:lnTo>
                  <a:lnTo>
                    <a:pt x="1611" y="242"/>
                  </a:lnTo>
                  <a:lnTo>
                    <a:pt x="1599" y="248"/>
                  </a:lnTo>
                  <a:lnTo>
                    <a:pt x="1586" y="251"/>
                  </a:lnTo>
                  <a:lnTo>
                    <a:pt x="1563" y="254"/>
                  </a:lnTo>
                  <a:lnTo>
                    <a:pt x="1549" y="256"/>
                  </a:lnTo>
                  <a:lnTo>
                    <a:pt x="1542" y="256"/>
                  </a:lnTo>
                  <a:lnTo>
                    <a:pt x="1532" y="261"/>
                  </a:lnTo>
                  <a:lnTo>
                    <a:pt x="1527" y="264"/>
                  </a:lnTo>
                  <a:lnTo>
                    <a:pt x="1505" y="272"/>
                  </a:lnTo>
                  <a:lnTo>
                    <a:pt x="1483" y="280"/>
                  </a:lnTo>
                  <a:lnTo>
                    <a:pt x="1460" y="290"/>
                  </a:lnTo>
                  <a:lnTo>
                    <a:pt x="1454" y="295"/>
                  </a:lnTo>
                  <a:lnTo>
                    <a:pt x="1449" y="301"/>
                  </a:lnTo>
                  <a:lnTo>
                    <a:pt x="1445" y="304"/>
                  </a:lnTo>
                  <a:lnTo>
                    <a:pt x="1446" y="308"/>
                  </a:lnTo>
                  <a:lnTo>
                    <a:pt x="1448" y="310"/>
                  </a:lnTo>
                  <a:lnTo>
                    <a:pt x="1455" y="316"/>
                  </a:lnTo>
                  <a:lnTo>
                    <a:pt x="1457" y="319"/>
                  </a:lnTo>
                  <a:lnTo>
                    <a:pt x="1458" y="320"/>
                  </a:lnTo>
                  <a:lnTo>
                    <a:pt x="1458" y="322"/>
                  </a:lnTo>
                  <a:lnTo>
                    <a:pt x="1457" y="323"/>
                  </a:lnTo>
                  <a:lnTo>
                    <a:pt x="1454" y="323"/>
                  </a:lnTo>
                  <a:lnTo>
                    <a:pt x="1447" y="323"/>
                  </a:lnTo>
                  <a:lnTo>
                    <a:pt x="1442" y="326"/>
                  </a:lnTo>
                  <a:lnTo>
                    <a:pt x="1437" y="329"/>
                  </a:lnTo>
                  <a:lnTo>
                    <a:pt x="1431" y="335"/>
                  </a:lnTo>
                  <a:lnTo>
                    <a:pt x="1430" y="338"/>
                  </a:lnTo>
                  <a:lnTo>
                    <a:pt x="1425" y="338"/>
                  </a:lnTo>
                  <a:lnTo>
                    <a:pt x="1423" y="341"/>
                  </a:lnTo>
                  <a:lnTo>
                    <a:pt x="1418" y="341"/>
                  </a:lnTo>
                  <a:lnTo>
                    <a:pt x="1421" y="333"/>
                  </a:lnTo>
                  <a:lnTo>
                    <a:pt x="1415" y="334"/>
                  </a:lnTo>
                  <a:lnTo>
                    <a:pt x="1406" y="339"/>
                  </a:lnTo>
                  <a:lnTo>
                    <a:pt x="1404" y="344"/>
                  </a:lnTo>
                  <a:lnTo>
                    <a:pt x="1403" y="347"/>
                  </a:lnTo>
                  <a:lnTo>
                    <a:pt x="1400" y="353"/>
                  </a:lnTo>
                  <a:lnTo>
                    <a:pt x="1397" y="358"/>
                  </a:lnTo>
                  <a:lnTo>
                    <a:pt x="1394" y="358"/>
                  </a:lnTo>
                  <a:lnTo>
                    <a:pt x="1391" y="357"/>
                  </a:lnTo>
                  <a:lnTo>
                    <a:pt x="1373" y="351"/>
                  </a:lnTo>
                  <a:lnTo>
                    <a:pt x="1364" y="349"/>
                  </a:lnTo>
                  <a:lnTo>
                    <a:pt x="1361" y="350"/>
                  </a:lnTo>
                  <a:lnTo>
                    <a:pt x="1358" y="353"/>
                  </a:lnTo>
                  <a:lnTo>
                    <a:pt x="1357" y="358"/>
                  </a:lnTo>
                  <a:lnTo>
                    <a:pt x="1355" y="365"/>
                  </a:lnTo>
                  <a:lnTo>
                    <a:pt x="1352" y="364"/>
                  </a:lnTo>
                  <a:lnTo>
                    <a:pt x="1349" y="362"/>
                  </a:lnTo>
                  <a:lnTo>
                    <a:pt x="1347" y="359"/>
                  </a:lnTo>
                  <a:lnTo>
                    <a:pt x="1347" y="356"/>
                  </a:lnTo>
                  <a:lnTo>
                    <a:pt x="1350" y="347"/>
                  </a:lnTo>
                  <a:lnTo>
                    <a:pt x="1347" y="345"/>
                  </a:lnTo>
                  <a:lnTo>
                    <a:pt x="1345" y="344"/>
                  </a:lnTo>
                  <a:lnTo>
                    <a:pt x="1341" y="345"/>
                  </a:lnTo>
                  <a:lnTo>
                    <a:pt x="1338" y="346"/>
                  </a:lnTo>
                  <a:lnTo>
                    <a:pt x="1332" y="352"/>
                  </a:lnTo>
                  <a:lnTo>
                    <a:pt x="1311" y="363"/>
                  </a:lnTo>
                  <a:lnTo>
                    <a:pt x="1299" y="371"/>
                  </a:lnTo>
                  <a:lnTo>
                    <a:pt x="1285" y="388"/>
                  </a:lnTo>
                  <a:lnTo>
                    <a:pt x="1277" y="397"/>
                  </a:lnTo>
                  <a:lnTo>
                    <a:pt x="1274" y="399"/>
                  </a:lnTo>
                  <a:lnTo>
                    <a:pt x="1248" y="426"/>
                  </a:lnTo>
                  <a:lnTo>
                    <a:pt x="1248" y="429"/>
                  </a:lnTo>
                  <a:lnTo>
                    <a:pt x="1246" y="436"/>
                  </a:lnTo>
                  <a:lnTo>
                    <a:pt x="1238" y="444"/>
                  </a:lnTo>
                  <a:lnTo>
                    <a:pt x="1222" y="460"/>
                  </a:lnTo>
                  <a:lnTo>
                    <a:pt x="1210" y="468"/>
                  </a:lnTo>
                  <a:lnTo>
                    <a:pt x="1207" y="471"/>
                  </a:lnTo>
                  <a:lnTo>
                    <a:pt x="1207" y="472"/>
                  </a:lnTo>
                  <a:lnTo>
                    <a:pt x="1206" y="475"/>
                  </a:lnTo>
                  <a:lnTo>
                    <a:pt x="1201" y="477"/>
                  </a:lnTo>
                  <a:lnTo>
                    <a:pt x="1190" y="489"/>
                  </a:lnTo>
                  <a:lnTo>
                    <a:pt x="1175" y="472"/>
                  </a:lnTo>
                  <a:lnTo>
                    <a:pt x="1171" y="470"/>
                  </a:lnTo>
                  <a:lnTo>
                    <a:pt x="1156" y="464"/>
                  </a:lnTo>
                  <a:lnTo>
                    <a:pt x="1152" y="465"/>
                  </a:lnTo>
                  <a:lnTo>
                    <a:pt x="1148" y="463"/>
                  </a:lnTo>
                  <a:lnTo>
                    <a:pt x="1147" y="457"/>
                  </a:lnTo>
                  <a:lnTo>
                    <a:pt x="1145" y="454"/>
                  </a:lnTo>
                  <a:lnTo>
                    <a:pt x="1142" y="456"/>
                  </a:lnTo>
                  <a:lnTo>
                    <a:pt x="1135" y="453"/>
                  </a:lnTo>
                  <a:lnTo>
                    <a:pt x="1135" y="456"/>
                  </a:lnTo>
                  <a:lnTo>
                    <a:pt x="1138" y="460"/>
                  </a:lnTo>
                  <a:lnTo>
                    <a:pt x="1130" y="469"/>
                  </a:lnTo>
                  <a:lnTo>
                    <a:pt x="1128" y="466"/>
                  </a:lnTo>
                  <a:lnTo>
                    <a:pt x="1127" y="466"/>
                  </a:lnTo>
                  <a:lnTo>
                    <a:pt x="1126" y="471"/>
                  </a:lnTo>
                  <a:lnTo>
                    <a:pt x="1121" y="472"/>
                  </a:lnTo>
                  <a:lnTo>
                    <a:pt x="1117" y="469"/>
                  </a:lnTo>
                  <a:lnTo>
                    <a:pt x="1109" y="469"/>
                  </a:lnTo>
                  <a:lnTo>
                    <a:pt x="1106" y="470"/>
                  </a:lnTo>
                  <a:lnTo>
                    <a:pt x="1108" y="466"/>
                  </a:lnTo>
                  <a:lnTo>
                    <a:pt x="1109" y="465"/>
                  </a:lnTo>
                  <a:lnTo>
                    <a:pt x="1108" y="464"/>
                  </a:lnTo>
                  <a:lnTo>
                    <a:pt x="1105" y="464"/>
                  </a:lnTo>
                  <a:lnTo>
                    <a:pt x="1100" y="464"/>
                  </a:lnTo>
                  <a:lnTo>
                    <a:pt x="1098" y="471"/>
                  </a:lnTo>
                  <a:lnTo>
                    <a:pt x="1097" y="474"/>
                  </a:lnTo>
                  <a:lnTo>
                    <a:pt x="1090" y="474"/>
                  </a:lnTo>
                  <a:lnTo>
                    <a:pt x="1087" y="476"/>
                  </a:lnTo>
                  <a:lnTo>
                    <a:pt x="1091" y="477"/>
                  </a:lnTo>
                  <a:lnTo>
                    <a:pt x="1088" y="480"/>
                  </a:lnTo>
                  <a:lnTo>
                    <a:pt x="1082" y="481"/>
                  </a:lnTo>
                  <a:lnTo>
                    <a:pt x="1082" y="489"/>
                  </a:lnTo>
                  <a:lnTo>
                    <a:pt x="1084" y="492"/>
                  </a:lnTo>
                  <a:lnTo>
                    <a:pt x="1092" y="496"/>
                  </a:lnTo>
                  <a:lnTo>
                    <a:pt x="1090" y="510"/>
                  </a:lnTo>
                  <a:lnTo>
                    <a:pt x="1099" y="510"/>
                  </a:lnTo>
                  <a:lnTo>
                    <a:pt x="1098" y="517"/>
                  </a:lnTo>
                  <a:lnTo>
                    <a:pt x="1092" y="516"/>
                  </a:lnTo>
                  <a:lnTo>
                    <a:pt x="1092" y="513"/>
                  </a:lnTo>
                  <a:lnTo>
                    <a:pt x="1090" y="512"/>
                  </a:lnTo>
                  <a:lnTo>
                    <a:pt x="1084" y="517"/>
                  </a:lnTo>
                  <a:lnTo>
                    <a:pt x="1084" y="530"/>
                  </a:lnTo>
                  <a:lnTo>
                    <a:pt x="1075" y="527"/>
                  </a:lnTo>
                  <a:lnTo>
                    <a:pt x="1074" y="523"/>
                  </a:lnTo>
                  <a:lnTo>
                    <a:pt x="1072" y="523"/>
                  </a:lnTo>
                  <a:lnTo>
                    <a:pt x="1063" y="521"/>
                  </a:lnTo>
                  <a:lnTo>
                    <a:pt x="1063" y="518"/>
                  </a:lnTo>
                  <a:lnTo>
                    <a:pt x="1059" y="517"/>
                  </a:lnTo>
                  <a:lnTo>
                    <a:pt x="1059" y="525"/>
                  </a:lnTo>
                  <a:lnTo>
                    <a:pt x="1060" y="529"/>
                  </a:lnTo>
                  <a:lnTo>
                    <a:pt x="1055" y="541"/>
                  </a:lnTo>
                  <a:lnTo>
                    <a:pt x="1051" y="541"/>
                  </a:lnTo>
                  <a:lnTo>
                    <a:pt x="1050" y="546"/>
                  </a:lnTo>
                  <a:lnTo>
                    <a:pt x="1047" y="545"/>
                  </a:lnTo>
                  <a:lnTo>
                    <a:pt x="1047" y="546"/>
                  </a:lnTo>
                  <a:lnTo>
                    <a:pt x="1048" y="551"/>
                  </a:lnTo>
                  <a:lnTo>
                    <a:pt x="1044" y="555"/>
                  </a:lnTo>
                  <a:lnTo>
                    <a:pt x="1030" y="545"/>
                  </a:lnTo>
                  <a:lnTo>
                    <a:pt x="1027" y="545"/>
                  </a:lnTo>
                  <a:lnTo>
                    <a:pt x="1026" y="543"/>
                  </a:lnTo>
                  <a:lnTo>
                    <a:pt x="1024" y="542"/>
                  </a:lnTo>
                  <a:lnTo>
                    <a:pt x="1020" y="543"/>
                  </a:lnTo>
                  <a:lnTo>
                    <a:pt x="1018" y="542"/>
                  </a:lnTo>
                  <a:lnTo>
                    <a:pt x="1014" y="543"/>
                  </a:lnTo>
                  <a:lnTo>
                    <a:pt x="1009" y="541"/>
                  </a:lnTo>
                  <a:lnTo>
                    <a:pt x="1006" y="543"/>
                  </a:lnTo>
                  <a:lnTo>
                    <a:pt x="1005" y="541"/>
                  </a:lnTo>
                  <a:lnTo>
                    <a:pt x="1002" y="541"/>
                  </a:lnTo>
                  <a:lnTo>
                    <a:pt x="1000" y="537"/>
                  </a:lnTo>
                  <a:lnTo>
                    <a:pt x="997" y="537"/>
                  </a:lnTo>
                  <a:lnTo>
                    <a:pt x="996" y="541"/>
                  </a:lnTo>
                  <a:lnTo>
                    <a:pt x="993" y="539"/>
                  </a:lnTo>
                  <a:lnTo>
                    <a:pt x="991" y="537"/>
                  </a:lnTo>
                  <a:lnTo>
                    <a:pt x="985" y="540"/>
                  </a:lnTo>
                  <a:lnTo>
                    <a:pt x="982" y="537"/>
                  </a:lnTo>
                  <a:lnTo>
                    <a:pt x="981" y="535"/>
                  </a:lnTo>
                  <a:lnTo>
                    <a:pt x="973" y="539"/>
                  </a:lnTo>
                  <a:lnTo>
                    <a:pt x="971" y="539"/>
                  </a:lnTo>
                  <a:lnTo>
                    <a:pt x="966" y="535"/>
                  </a:lnTo>
                  <a:lnTo>
                    <a:pt x="964" y="539"/>
                  </a:lnTo>
                  <a:lnTo>
                    <a:pt x="967" y="543"/>
                  </a:lnTo>
                  <a:lnTo>
                    <a:pt x="965" y="548"/>
                  </a:lnTo>
                  <a:lnTo>
                    <a:pt x="959" y="549"/>
                  </a:lnTo>
                  <a:lnTo>
                    <a:pt x="955" y="553"/>
                  </a:lnTo>
                  <a:lnTo>
                    <a:pt x="949" y="543"/>
                  </a:lnTo>
                  <a:lnTo>
                    <a:pt x="947" y="543"/>
                  </a:lnTo>
                  <a:lnTo>
                    <a:pt x="943" y="545"/>
                  </a:lnTo>
                  <a:lnTo>
                    <a:pt x="945" y="557"/>
                  </a:lnTo>
                  <a:lnTo>
                    <a:pt x="941" y="558"/>
                  </a:lnTo>
                  <a:lnTo>
                    <a:pt x="929" y="557"/>
                  </a:lnTo>
                  <a:lnTo>
                    <a:pt x="930" y="573"/>
                  </a:lnTo>
                  <a:lnTo>
                    <a:pt x="928" y="576"/>
                  </a:lnTo>
                  <a:lnTo>
                    <a:pt x="925" y="588"/>
                  </a:lnTo>
                  <a:lnTo>
                    <a:pt x="923" y="590"/>
                  </a:lnTo>
                  <a:lnTo>
                    <a:pt x="922" y="597"/>
                  </a:lnTo>
                  <a:lnTo>
                    <a:pt x="921" y="600"/>
                  </a:lnTo>
                  <a:lnTo>
                    <a:pt x="916" y="605"/>
                  </a:lnTo>
                  <a:lnTo>
                    <a:pt x="915" y="611"/>
                  </a:lnTo>
                  <a:lnTo>
                    <a:pt x="913" y="617"/>
                  </a:lnTo>
                  <a:lnTo>
                    <a:pt x="911" y="624"/>
                  </a:lnTo>
                  <a:lnTo>
                    <a:pt x="894" y="625"/>
                  </a:lnTo>
                  <a:lnTo>
                    <a:pt x="888" y="627"/>
                  </a:lnTo>
                  <a:lnTo>
                    <a:pt x="877" y="629"/>
                  </a:lnTo>
                  <a:lnTo>
                    <a:pt x="877" y="643"/>
                  </a:lnTo>
                  <a:lnTo>
                    <a:pt x="876" y="646"/>
                  </a:lnTo>
                  <a:lnTo>
                    <a:pt x="873" y="647"/>
                  </a:lnTo>
                  <a:lnTo>
                    <a:pt x="864" y="653"/>
                  </a:lnTo>
                  <a:lnTo>
                    <a:pt x="858" y="653"/>
                  </a:lnTo>
                  <a:lnTo>
                    <a:pt x="855" y="644"/>
                  </a:lnTo>
                  <a:lnTo>
                    <a:pt x="850" y="650"/>
                  </a:lnTo>
                  <a:lnTo>
                    <a:pt x="843" y="665"/>
                  </a:lnTo>
                  <a:lnTo>
                    <a:pt x="838" y="667"/>
                  </a:lnTo>
                  <a:lnTo>
                    <a:pt x="833" y="666"/>
                  </a:lnTo>
                  <a:lnTo>
                    <a:pt x="828" y="661"/>
                  </a:lnTo>
                  <a:lnTo>
                    <a:pt x="821" y="660"/>
                  </a:lnTo>
                  <a:lnTo>
                    <a:pt x="820" y="666"/>
                  </a:lnTo>
                  <a:lnTo>
                    <a:pt x="816" y="671"/>
                  </a:lnTo>
                  <a:lnTo>
                    <a:pt x="807" y="667"/>
                  </a:lnTo>
                  <a:lnTo>
                    <a:pt x="808" y="665"/>
                  </a:lnTo>
                  <a:lnTo>
                    <a:pt x="806" y="664"/>
                  </a:lnTo>
                  <a:lnTo>
                    <a:pt x="807" y="661"/>
                  </a:lnTo>
                  <a:lnTo>
                    <a:pt x="803" y="659"/>
                  </a:lnTo>
                  <a:lnTo>
                    <a:pt x="792" y="660"/>
                  </a:lnTo>
                  <a:lnTo>
                    <a:pt x="777" y="660"/>
                  </a:lnTo>
                  <a:lnTo>
                    <a:pt x="765" y="648"/>
                  </a:lnTo>
                  <a:lnTo>
                    <a:pt x="742" y="683"/>
                  </a:lnTo>
                  <a:lnTo>
                    <a:pt x="740" y="680"/>
                  </a:lnTo>
                  <a:lnTo>
                    <a:pt x="735" y="692"/>
                  </a:lnTo>
                  <a:lnTo>
                    <a:pt x="720" y="697"/>
                  </a:lnTo>
                  <a:lnTo>
                    <a:pt x="716" y="702"/>
                  </a:lnTo>
                  <a:lnTo>
                    <a:pt x="712" y="706"/>
                  </a:lnTo>
                  <a:lnTo>
                    <a:pt x="711" y="710"/>
                  </a:lnTo>
                  <a:lnTo>
                    <a:pt x="712" y="715"/>
                  </a:lnTo>
                  <a:lnTo>
                    <a:pt x="714" y="719"/>
                  </a:lnTo>
                  <a:lnTo>
                    <a:pt x="717" y="724"/>
                  </a:lnTo>
                  <a:lnTo>
                    <a:pt x="716" y="736"/>
                  </a:lnTo>
                  <a:lnTo>
                    <a:pt x="717" y="738"/>
                  </a:lnTo>
                  <a:lnTo>
                    <a:pt x="728" y="739"/>
                  </a:lnTo>
                  <a:lnTo>
                    <a:pt x="730" y="740"/>
                  </a:lnTo>
                  <a:lnTo>
                    <a:pt x="730" y="743"/>
                  </a:lnTo>
                  <a:lnTo>
                    <a:pt x="730" y="744"/>
                  </a:lnTo>
                  <a:lnTo>
                    <a:pt x="726" y="746"/>
                  </a:lnTo>
                  <a:lnTo>
                    <a:pt x="724" y="750"/>
                  </a:lnTo>
                  <a:lnTo>
                    <a:pt x="724" y="754"/>
                  </a:lnTo>
                  <a:lnTo>
                    <a:pt x="725" y="760"/>
                  </a:lnTo>
                  <a:lnTo>
                    <a:pt x="726" y="766"/>
                  </a:lnTo>
                  <a:lnTo>
                    <a:pt x="724" y="769"/>
                  </a:lnTo>
                  <a:lnTo>
                    <a:pt x="712" y="760"/>
                  </a:lnTo>
                  <a:lnTo>
                    <a:pt x="702" y="767"/>
                  </a:lnTo>
                  <a:lnTo>
                    <a:pt x="704" y="769"/>
                  </a:lnTo>
                  <a:lnTo>
                    <a:pt x="710" y="772"/>
                  </a:lnTo>
                  <a:lnTo>
                    <a:pt x="711" y="774"/>
                  </a:lnTo>
                  <a:lnTo>
                    <a:pt x="711" y="778"/>
                  </a:lnTo>
                  <a:lnTo>
                    <a:pt x="707" y="781"/>
                  </a:lnTo>
                  <a:lnTo>
                    <a:pt x="700" y="783"/>
                  </a:lnTo>
                  <a:lnTo>
                    <a:pt x="695" y="785"/>
                  </a:lnTo>
                  <a:lnTo>
                    <a:pt x="692" y="789"/>
                  </a:lnTo>
                  <a:lnTo>
                    <a:pt x="686" y="786"/>
                  </a:lnTo>
                  <a:lnTo>
                    <a:pt x="681" y="789"/>
                  </a:lnTo>
                  <a:lnTo>
                    <a:pt x="676" y="796"/>
                  </a:lnTo>
                  <a:lnTo>
                    <a:pt x="671" y="797"/>
                  </a:lnTo>
                  <a:lnTo>
                    <a:pt x="663" y="795"/>
                  </a:lnTo>
                  <a:lnTo>
                    <a:pt x="657" y="792"/>
                  </a:lnTo>
                  <a:lnTo>
                    <a:pt x="640" y="795"/>
                  </a:lnTo>
                  <a:lnTo>
                    <a:pt x="630" y="796"/>
                  </a:lnTo>
                  <a:lnTo>
                    <a:pt x="607" y="783"/>
                  </a:lnTo>
                  <a:lnTo>
                    <a:pt x="586" y="784"/>
                  </a:lnTo>
                  <a:lnTo>
                    <a:pt x="569" y="781"/>
                  </a:lnTo>
                  <a:lnTo>
                    <a:pt x="560" y="784"/>
                  </a:lnTo>
                  <a:lnTo>
                    <a:pt x="554" y="791"/>
                  </a:lnTo>
                  <a:lnTo>
                    <a:pt x="549" y="801"/>
                  </a:lnTo>
                  <a:lnTo>
                    <a:pt x="544" y="801"/>
                  </a:lnTo>
                  <a:lnTo>
                    <a:pt x="541" y="799"/>
                  </a:lnTo>
                  <a:lnTo>
                    <a:pt x="535" y="786"/>
                  </a:lnTo>
                  <a:lnTo>
                    <a:pt x="530" y="780"/>
                  </a:lnTo>
                  <a:lnTo>
                    <a:pt x="523" y="775"/>
                  </a:lnTo>
                  <a:lnTo>
                    <a:pt x="518" y="777"/>
                  </a:lnTo>
                  <a:lnTo>
                    <a:pt x="508" y="777"/>
                  </a:lnTo>
                  <a:lnTo>
                    <a:pt x="500" y="781"/>
                  </a:lnTo>
                  <a:lnTo>
                    <a:pt x="499" y="789"/>
                  </a:lnTo>
                  <a:lnTo>
                    <a:pt x="495" y="791"/>
                  </a:lnTo>
                  <a:lnTo>
                    <a:pt x="490" y="793"/>
                  </a:lnTo>
                  <a:lnTo>
                    <a:pt x="484" y="792"/>
                  </a:lnTo>
                  <a:lnTo>
                    <a:pt x="478" y="793"/>
                  </a:lnTo>
                  <a:lnTo>
                    <a:pt x="475" y="796"/>
                  </a:lnTo>
                  <a:lnTo>
                    <a:pt x="470" y="801"/>
                  </a:lnTo>
                  <a:lnTo>
                    <a:pt x="466" y="802"/>
                  </a:lnTo>
                  <a:lnTo>
                    <a:pt x="461" y="803"/>
                  </a:lnTo>
                  <a:lnTo>
                    <a:pt x="457" y="798"/>
                  </a:lnTo>
                  <a:lnTo>
                    <a:pt x="453" y="798"/>
                  </a:lnTo>
                  <a:lnTo>
                    <a:pt x="448" y="802"/>
                  </a:lnTo>
                  <a:lnTo>
                    <a:pt x="440" y="808"/>
                  </a:lnTo>
                  <a:lnTo>
                    <a:pt x="433" y="810"/>
                  </a:lnTo>
                  <a:lnTo>
                    <a:pt x="425" y="809"/>
                  </a:lnTo>
                  <a:lnTo>
                    <a:pt x="418" y="804"/>
                  </a:lnTo>
                  <a:lnTo>
                    <a:pt x="409" y="792"/>
                  </a:lnTo>
                  <a:lnTo>
                    <a:pt x="397" y="787"/>
                  </a:lnTo>
                  <a:lnTo>
                    <a:pt x="392" y="786"/>
                  </a:lnTo>
                  <a:lnTo>
                    <a:pt x="385" y="784"/>
                  </a:lnTo>
                  <a:lnTo>
                    <a:pt x="377" y="779"/>
                  </a:lnTo>
                  <a:lnTo>
                    <a:pt x="375" y="773"/>
                  </a:lnTo>
                  <a:lnTo>
                    <a:pt x="375" y="766"/>
                  </a:lnTo>
                  <a:lnTo>
                    <a:pt x="379" y="757"/>
                  </a:lnTo>
                  <a:lnTo>
                    <a:pt x="381" y="749"/>
                  </a:lnTo>
                  <a:lnTo>
                    <a:pt x="382" y="745"/>
                  </a:lnTo>
                  <a:lnTo>
                    <a:pt x="379" y="738"/>
                  </a:lnTo>
                  <a:lnTo>
                    <a:pt x="375" y="733"/>
                  </a:lnTo>
                  <a:lnTo>
                    <a:pt x="369" y="728"/>
                  </a:lnTo>
                  <a:lnTo>
                    <a:pt x="361" y="730"/>
                  </a:lnTo>
                  <a:lnTo>
                    <a:pt x="354" y="739"/>
                  </a:lnTo>
                  <a:lnTo>
                    <a:pt x="346" y="750"/>
                  </a:lnTo>
                  <a:lnTo>
                    <a:pt x="339" y="752"/>
                  </a:lnTo>
                  <a:lnTo>
                    <a:pt x="333" y="758"/>
                  </a:lnTo>
                  <a:lnTo>
                    <a:pt x="322" y="772"/>
                  </a:lnTo>
                  <a:lnTo>
                    <a:pt x="318" y="778"/>
                  </a:lnTo>
                  <a:lnTo>
                    <a:pt x="316" y="783"/>
                  </a:lnTo>
                  <a:lnTo>
                    <a:pt x="319" y="786"/>
                  </a:lnTo>
                  <a:lnTo>
                    <a:pt x="321" y="789"/>
                  </a:lnTo>
                  <a:lnTo>
                    <a:pt x="330" y="798"/>
                  </a:lnTo>
                  <a:lnTo>
                    <a:pt x="332" y="804"/>
                  </a:lnTo>
                  <a:lnTo>
                    <a:pt x="331" y="820"/>
                  </a:lnTo>
                  <a:lnTo>
                    <a:pt x="328" y="823"/>
                  </a:lnTo>
                  <a:lnTo>
                    <a:pt x="325" y="825"/>
                  </a:lnTo>
                  <a:lnTo>
                    <a:pt x="314" y="823"/>
                  </a:lnTo>
                  <a:lnTo>
                    <a:pt x="294" y="819"/>
                  </a:lnTo>
                  <a:lnTo>
                    <a:pt x="276" y="816"/>
                  </a:lnTo>
                  <a:lnTo>
                    <a:pt x="261" y="813"/>
                  </a:lnTo>
                  <a:lnTo>
                    <a:pt x="256" y="798"/>
                  </a:lnTo>
                  <a:lnTo>
                    <a:pt x="258" y="797"/>
                  </a:lnTo>
                  <a:lnTo>
                    <a:pt x="259" y="792"/>
                  </a:lnTo>
                  <a:lnTo>
                    <a:pt x="254" y="784"/>
                  </a:lnTo>
                  <a:lnTo>
                    <a:pt x="253" y="779"/>
                  </a:lnTo>
                  <a:lnTo>
                    <a:pt x="250" y="772"/>
                  </a:lnTo>
                  <a:lnTo>
                    <a:pt x="248" y="765"/>
                  </a:lnTo>
                  <a:lnTo>
                    <a:pt x="244" y="761"/>
                  </a:lnTo>
                  <a:lnTo>
                    <a:pt x="243" y="749"/>
                  </a:lnTo>
                  <a:lnTo>
                    <a:pt x="249" y="743"/>
                  </a:lnTo>
                  <a:lnTo>
                    <a:pt x="250" y="739"/>
                  </a:lnTo>
                  <a:lnTo>
                    <a:pt x="242" y="730"/>
                  </a:lnTo>
                  <a:lnTo>
                    <a:pt x="241" y="721"/>
                  </a:lnTo>
                  <a:lnTo>
                    <a:pt x="234" y="721"/>
                  </a:lnTo>
                  <a:lnTo>
                    <a:pt x="216" y="718"/>
                  </a:lnTo>
                  <a:lnTo>
                    <a:pt x="214" y="715"/>
                  </a:lnTo>
                  <a:lnTo>
                    <a:pt x="212" y="715"/>
                  </a:lnTo>
                  <a:lnTo>
                    <a:pt x="206" y="719"/>
                  </a:lnTo>
                  <a:lnTo>
                    <a:pt x="204" y="718"/>
                  </a:lnTo>
                  <a:lnTo>
                    <a:pt x="202" y="695"/>
                  </a:lnTo>
                  <a:lnTo>
                    <a:pt x="199" y="689"/>
                  </a:lnTo>
                  <a:lnTo>
                    <a:pt x="204" y="677"/>
                  </a:lnTo>
                  <a:lnTo>
                    <a:pt x="208" y="676"/>
                  </a:lnTo>
                  <a:lnTo>
                    <a:pt x="216" y="664"/>
                  </a:lnTo>
                  <a:lnTo>
                    <a:pt x="219" y="666"/>
                  </a:lnTo>
                  <a:lnTo>
                    <a:pt x="229" y="666"/>
                  </a:lnTo>
                  <a:lnTo>
                    <a:pt x="226" y="660"/>
                  </a:lnTo>
                  <a:lnTo>
                    <a:pt x="226" y="658"/>
                  </a:lnTo>
                  <a:lnTo>
                    <a:pt x="224" y="659"/>
                  </a:lnTo>
                  <a:lnTo>
                    <a:pt x="218" y="656"/>
                  </a:lnTo>
                  <a:lnTo>
                    <a:pt x="217" y="646"/>
                  </a:lnTo>
                  <a:lnTo>
                    <a:pt x="214" y="641"/>
                  </a:lnTo>
                  <a:lnTo>
                    <a:pt x="214" y="635"/>
                  </a:lnTo>
                  <a:lnTo>
                    <a:pt x="217" y="627"/>
                  </a:lnTo>
                  <a:lnTo>
                    <a:pt x="213" y="621"/>
                  </a:lnTo>
                  <a:lnTo>
                    <a:pt x="208" y="620"/>
                  </a:lnTo>
                  <a:lnTo>
                    <a:pt x="202" y="619"/>
                  </a:lnTo>
                  <a:lnTo>
                    <a:pt x="199" y="618"/>
                  </a:lnTo>
                  <a:lnTo>
                    <a:pt x="198" y="615"/>
                  </a:lnTo>
                  <a:lnTo>
                    <a:pt x="195" y="606"/>
                  </a:lnTo>
                  <a:lnTo>
                    <a:pt x="193" y="585"/>
                  </a:lnTo>
                  <a:lnTo>
                    <a:pt x="192" y="581"/>
                  </a:lnTo>
                  <a:lnTo>
                    <a:pt x="187" y="578"/>
                  </a:lnTo>
                  <a:lnTo>
                    <a:pt x="178" y="576"/>
                  </a:lnTo>
                  <a:lnTo>
                    <a:pt x="169" y="573"/>
                  </a:lnTo>
                  <a:lnTo>
                    <a:pt x="158" y="575"/>
                  </a:lnTo>
                  <a:lnTo>
                    <a:pt x="145" y="578"/>
                  </a:lnTo>
                  <a:lnTo>
                    <a:pt x="133" y="579"/>
                  </a:lnTo>
                  <a:lnTo>
                    <a:pt x="127" y="582"/>
                  </a:lnTo>
                  <a:lnTo>
                    <a:pt x="121" y="589"/>
                  </a:lnTo>
                  <a:lnTo>
                    <a:pt x="110" y="596"/>
                  </a:lnTo>
                  <a:lnTo>
                    <a:pt x="99" y="597"/>
                  </a:lnTo>
                  <a:lnTo>
                    <a:pt x="81" y="597"/>
                  </a:lnTo>
                  <a:lnTo>
                    <a:pt x="77" y="597"/>
                  </a:lnTo>
                  <a:lnTo>
                    <a:pt x="78" y="581"/>
                  </a:lnTo>
                  <a:lnTo>
                    <a:pt x="78" y="571"/>
                  </a:lnTo>
                  <a:lnTo>
                    <a:pt x="69" y="566"/>
                  </a:lnTo>
                  <a:lnTo>
                    <a:pt x="65" y="563"/>
                  </a:lnTo>
                  <a:lnTo>
                    <a:pt x="62" y="557"/>
                  </a:lnTo>
                  <a:lnTo>
                    <a:pt x="61" y="554"/>
                  </a:lnTo>
                  <a:lnTo>
                    <a:pt x="57" y="553"/>
                  </a:lnTo>
                  <a:lnTo>
                    <a:pt x="50" y="554"/>
                  </a:lnTo>
                  <a:lnTo>
                    <a:pt x="45" y="558"/>
                  </a:lnTo>
                  <a:lnTo>
                    <a:pt x="41" y="558"/>
                  </a:lnTo>
                  <a:lnTo>
                    <a:pt x="38" y="558"/>
                  </a:lnTo>
                  <a:lnTo>
                    <a:pt x="36" y="553"/>
                  </a:lnTo>
                  <a:lnTo>
                    <a:pt x="32" y="551"/>
                  </a:lnTo>
                  <a:lnTo>
                    <a:pt x="30" y="551"/>
                  </a:lnTo>
                  <a:lnTo>
                    <a:pt x="27" y="553"/>
                  </a:lnTo>
                  <a:lnTo>
                    <a:pt x="25" y="558"/>
                  </a:lnTo>
                  <a:lnTo>
                    <a:pt x="20" y="565"/>
                  </a:lnTo>
                  <a:lnTo>
                    <a:pt x="13" y="569"/>
                  </a:lnTo>
                  <a:lnTo>
                    <a:pt x="9" y="567"/>
                  </a:lnTo>
                  <a:lnTo>
                    <a:pt x="9" y="565"/>
                  </a:lnTo>
                  <a:lnTo>
                    <a:pt x="11" y="560"/>
                  </a:lnTo>
                  <a:lnTo>
                    <a:pt x="14" y="554"/>
                  </a:lnTo>
                  <a:lnTo>
                    <a:pt x="15" y="551"/>
                  </a:lnTo>
                  <a:lnTo>
                    <a:pt x="14" y="547"/>
                  </a:lnTo>
                  <a:lnTo>
                    <a:pt x="11" y="542"/>
                  </a:lnTo>
                  <a:lnTo>
                    <a:pt x="5" y="541"/>
                  </a:lnTo>
                  <a:lnTo>
                    <a:pt x="0" y="542"/>
                  </a:lnTo>
                </a:path>
              </a:pathLst>
            </a:custGeom>
            <a:noFill/>
            <a:ln w="158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Arial Nova"/>
                <a:ea typeface="+mn-ea"/>
                <a:cs typeface="+mn-cs"/>
              </a:endParaRPr>
            </a:p>
          </p:txBody>
        </p:sp>
        <p:sp>
          <p:nvSpPr>
            <p:cNvPr id="104" name="Freeform 63">
              <a:extLst>
                <a:ext uri="{FF2B5EF4-FFF2-40B4-BE49-F238E27FC236}">
                  <a16:creationId xmlns:a16="http://schemas.microsoft.com/office/drawing/2014/main" id="{4BC4CB66-F6A4-4544-2579-ABB9BB744387}"/>
                </a:ext>
              </a:extLst>
            </p:cNvPr>
            <p:cNvSpPr>
              <a:spLocks/>
            </p:cNvSpPr>
            <p:nvPr/>
          </p:nvSpPr>
          <p:spPr bwMode="auto">
            <a:xfrm>
              <a:off x="2452" y="2112"/>
              <a:ext cx="959" cy="992"/>
            </a:xfrm>
            <a:custGeom>
              <a:avLst/>
              <a:gdLst>
                <a:gd name="T0" fmla="*/ 0 w 1919"/>
                <a:gd name="T1" fmla="*/ 0 h 1985"/>
                <a:gd name="T2" fmla="*/ 0 w 1919"/>
                <a:gd name="T3" fmla="*/ 0 h 1985"/>
                <a:gd name="T4" fmla="*/ 0 w 1919"/>
                <a:gd name="T5" fmla="*/ 0 h 1985"/>
                <a:gd name="T6" fmla="*/ 0 w 1919"/>
                <a:gd name="T7" fmla="*/ 0 h 1985"/>
                <a:gd name="T8" fmla="*/ 0 w 1919"/>
                <a:gd name="T9" fmla="*/ 0 h 1985"/>
                <a:gd name="T10" fmla="*/ 0 w 1919"/>
                <a:gd name="T11" fmla="*/ 0 h 1985"/>
                <a:gd name="T12" fmla="*/ 0 w 1919"/>
                <a:gd name="T13" fmla="*/ 0 h 1985"/>
                <a:gd name="T14" fmla="*/ 0 w 1919"/>
                <a:gd name="T15" fmla="*/ 0 h 1985"/>
                <a:gd name="T16" fmla="*/ 0 w 1919"/>
                <a:gd name="T17" fmla="*/ 0 h 1985"/>
                <a:gd name="T18" fmla="*/ 0 w 1919"/>
                <a:gd name="T19" fmla="*/ 0 h 1985"/>
                <a:gd name="T20" fmla="*/ 0 w 1919"/>
                <a:gd name="T21" fmla="*/ 0 h 1985"/>
                <a:gd name="T22" fmla="*/ 0 w 1919"/>
                <a:gd name="T23" fmla="*/ 0 h 1985"/>
                <a:gd name="T24" fmla="*/ 0 w 1919"/>
                <a:gd name="T25" fmla="*/ 0 h 1985"/>
                <a:gd name="T26" fmla="*/ 0 w 1919"/>
                <a:gd name="T27" fmla="*/ 0 h 1985"/>
                <a:gd name="T28" fmla="*/ 0 w 1919"/>
                <a:gd name="T29" fmla="*/ 0 h 1985"/>
                <a:gd name="T30" fmla="*/ 0 w 1919"/>
                <a:gd name="T31" fmla="*/ 0 h 1985"/>
                <a:gd name="T32" fmla="*/ 0 w 1919"/>
                <a:gd name="T33" fmla="*/ 0 h 1985"/>
                <a:gd name="T34" fmla="*/ 0 w 1919"/>
                <a:gd name="T35" fmla="*/ 0 h 1985"/>
                <a:gd name="T36" fmla="*/ 0 w 1919"/>
                <a:gd name="T37" fmla="*/ 0 h 1985"/>
                <a:gd name="T38" fmla="*/ 0 w 1919"/>
                <a:gd name="T39" fmla="*/ 0 h 1985"/>
                <a:gd name="T40" fmla="*/ 0 w 1919"/>
                <a:gd name="T41" fmla="*/ 0 h 1985"/>
                <a:gd name="T42" fmla="*/ 0 w 1919"/>
                <a:gd name="T43" fmla="*/ 0 h 1985"/>
                <a:gd name="T44" fmla="*/ 0 w 1919"/>
                <a:gd name="T45" fmla="*/ 0 h 1985"/>
                <a:gd name="T46" fmla="*/ 0 w 1919"/>
                <a:gd name="T47" fmla="*/ 0 h 1985"/>
                <a:gd name="T48" fmla="*/ 0 w 1919"/>
                <a:gd name="T49" fmla="*/ 0 h 1985"/>
                <a:gd name="T50" fmla="*/ 0 w 1919"/>
                <a:gd name="T51" fmla="*/ 0 h 1985"/>
                <a:gd name="T52" fmla="*/ 0 w 1919"/>
                <a:gd name="T53" fmla="*/ 0 h 1985"/>
                <a:gd name="T54" fmla="*/ 0 w 1919"/>
                <a:gd name="T55" fmla="*/ 0 h 1985"/>
                <a:gd name="T56" fmla="*/ 0 w 1919"/>
                <a:gd name="T57" fmla="*/ 0 h 1985"/>
                <a:gd name="T58" fmla="*/ 0 w 1919"/>
                <a:gd name="T59" fmla="*/ 0 h 1985"/>
                <a:gd name="T60" fmla="*/ 0 w 1919"/>
                <a:gd name="T61" fmla="*/ 0 h 1985"/>
                <a:gd name="T62" fmla="*/ 0 w 1919"/>
                <a:gd name="T63" fmla="*/ 0 h 1985"/>
                <a:gd name="T64" fmla="*/ 0 w 1919"/>
                <a:gd name="T65" fmla="*/ 0 h 1985"/>
                <a:gd name="T66" fmla="*/ 0 w 1919"/>
                <a:gd name="T67" fmla="*/ 0 h 1985"/>
                <a:gd name="T68" fmla="*/ 0 w 1919"/>
                <a:gd name="T69" fmla="*/ 0 h 1985"/>
                <a:gd name="T70" fmla="*/ 0 w 1919"/>
                <a:gd name="T71" fmla="*/ 0 h 1985"/>
                <a:gd name="T72" fmla="*/ 0 w 1919"/>
                <a:gd name="T73" fmla="*/ 0 h 1985"/>
                <a:gd name="T74" fmla="*/ 0 w 1919"/>
                <a:gd name="T75" fmla="*/ 0 h 1985"/>
                <a:gd name="T76" fmla="*/ 0 w 1919"/>
                <a:gd name="T77" fmla="*/ 0 h 1985"/>
                <a:gd name="T78" fmla="*/ 0 w 1919"/>
                <a:gd name="T79" fmla="*/ 0 h 1985"/>
                <a:gd name="T80" fmla="*/ 0 w 1919"/>
                <a:gd name="T81" fmla="*/ 0 h 1985"/>
                <a:gd name="T82" fmla="*/ 0 w 1919"/>
                <a:gd name="T83" fmla="*/ 0 h 1985"/>
                <a:gd name="T84" fmla="*/ 0 w 1919"/>
                <a:gd name="T85" fmla="*/ 0 h 1985"/>
                <a:gd name="T86" fmla="*/ 0 w 1919"/>
                <a:gd name="T87" fmla="*/ 0 h 1985"/>
                <a:gd name="T88" fmla="*/ 0 w 1919"/>
                <a:gd name="T89" fmla="*/ 0 h 1985"/>
                <a:gd name="T90" fmla="*/ 0 w 1919"/>
                <a:gd name="T91" fmla="*/ 0 h 1985"/>
                <a:gd name="T92" fmla="*/ 0 w 1919"/>
                <a:gd name="T93" fmla="*/ 0 h 1985"/>
                <a:gd name="T94" fmla="*/ 0 w 1919"/>
                <a:gd name="T95" fmla="*/ 0 h 1985"/>
                <a:gd name="T96" fmla="*/ 0 w 1919"/>
                <a:gd name="T97" fmla="*/ 0 h 1985"/>
                <a:gd name="T98" fmla="*/ 0 w 1919"/>
                <a:gd name="T99" fmla="*/ 0 h 1985"/>
                <a:gd name="T100" fmla="*/ 0 w 1919"/>
                <a:gd name="T101" fmla="*/ 0 h 1985"/>
                <a:gd name="T102" fmla="*/ 0 w 1919"/>
                <a:gd name="T103" fmla="*/ 0 h 1985"/>
                <a:gd name="T104" fmla="*/ 0 w 1919"/>
                <a:gd name="T105" fmla="*/ 0 h 1985"/>
                <a:gd name="T106" fmla="*/ 0 w 1919"/>
                <a:gd name="T107" fmla="*/ 0 h 1985"/>
                <a:gd name="T108" fmla="*/ 0 w 1919"/>
                <a:gd name="T109" fmla="*/ 0 h 1985"/>
                <a:gd name="T110" fmla="*/ 0 w 1919"/>
                <a:gd name="T111" fmla="*/ 0 h 1985"/>
                <a:gd name="T112" fmla="*/ 0 w 1919"/>
                <a:gd name="T113" fmla="*/ 0 h 1985"/>
                <a:gd name="T114" fmla="*/ 0 w 1919"/>
                <a:gd name="T115" fmla="*/ 0 h 1985"/>
                <a:gd name="T116" fmla="*/ 0 w 1919"/>
                <a:gd name="T117" fmla="*/ 0 h 1985"/>
                <a:gd name="T118" fmla="*/ 0 w 1919"/>
                <a:gd name="T119" fmla="*/ 0 h 1985"/>
                <a:gd name="T120" fmla="*/ 0 w 1919"/>
                <a:gd name="T121" fmla="*/ 0 h 1985"/>
                <a:gd name="T122" fmla="*/ 0 w 1919"/>
                <a:gd name="T123" fmla="*/ 0 h 1985"/>
                <a:gd name="T124" fmla="*/ 0 w 1919"/>
                <a:gd name="T125" fmla="*/ 0 h 198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919"/>
                <a:gd name="T190" fmla="*/ 0 h 1985"/>
                <a:gd name="T191" fmla="*/ 1919 w 1919"/>
                <a:gd name="T192" fmla="*/ 1985 h 1985"/>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919" h="1985">
                  <a:moveTo>
                    <a:pt x="181" y="1330"/>
                  </a:moveTo>
                  <a:lnTo>
                    <a:pt x="179" y="1325"/>
                  </a:lnTo>
                  <a:lnTo>
                    <a:pt x="186" y="1317"/>
                  </a:lnTo>
                  <a:lnTo>
                    <a:pt x="190" y="1311"/>
                  </a:lnTo>
                  <a:lnTo>
                    <a:pt x="187" y="1297"/>
                  </a:lnTo>
                  <a:lnTo>
                    <a:pt x="189" y="1294"/>
                  </a:lnTo>
                  <a:lnTo>
                    <a:pt x="192" y="1289"/>
                  </a:lnTo>
                  <a:lnTo>
                    <a:pt x="196" y="1287"/>
                  </a:lnTo>
                  <a:lnTo>
                    <a:pt x="198" y="1279"/>
                  </a:lnTo>
                  <a:lnTo>
                    <a:pt x="197" y="1266"/>
                  </a:lnTo>
                  <a:lnTo>
                    <a:pt x="198" y="1261"/>
                  </a:lnTo>
                  <a:lnTo>
                    <a:pt x="208" y="1255"/>
                  </a:lnTo>
                  <a:lnTo>
                    <a:pt x="216" y="1248"/>
                  </a:lnTo>
                  <a:lnTo>
                    <a:pt x="216" y="1243"/>
                  </a:lnTo>
                  <a:lnTo>
                    <a:pt x="211" y="1195"/>
                  </a:lnTo>
                  <a:lnTo>
                    <a:pt x="208" y="1194"/>
                  </a:lnTo>
                  <a:lnTo>
                    <a:pt x="205" y="1189"/>
                  </a:lnTo>
                  <a:lnTo>
                    <a:pt x="202" y="1187"/>
                  </a:lnTo>
                  <a:lnTo>
                    <a:pt x="198" y="1187"/>
                  </a:lnTo>
                  <a:lnTo>
                    <a:pt x="195" y="1176"/>
                  </a:lnTo>
                  <a:lnTo>
                    <a:pt x="192" y="1175"/>
                  </a:lnTo>
                  <a:lnTo>
                    <a:pt x="193" y="1166"/>
                  </a:lnTo>
                  <a:lnTo>
                    <a:pt x="201" y="1160"/>
                  </a:lnTo>
                  <a:lnTo>
                    <a:pt x="204" y="1156"/>
                  </a:lnTo>
                  <a:lnTo>
                    <a:pt x="197" y="1153"/>
                  </a:lnTo>
                  <a:lnTo>
                    <a:pt x="198" y="1142"/>
                  </a:lnTo>
                  <a:lnTo>
                    <a:pt x="195" y="1135"/>
                  </a:lnTo>
                  <a:lnTo>
                    <a:pt x="197" y="1123"/>
                  </a:lnTo>
                  <a:lnTo>
                    <a:pt x="198" y="1113"/>
                  </a:lnTo>
                  <a:lnTo>
                    <a:pt x="198" y="1099"/>
                  </a:lnTo>
                  <a:lnTo>
                    <a:pt x="203" y="1098"/>
                  </a:lnTo>
                  <a:lnTo>
                    <a:pt x="198" y="1086"/>
                  </a:lnTo>
                  <a:lnTo>
                    <a:pt x="180" y="1087"/>
                  </a:lnTo>
                  <a:lnTo>
                    <a:pt x="179" y="1086"/>
                  </a:lnTo>
                  <a:lnTo>
                    <a:pt x="179" y="1082"/>
                  </a:lnTo>
                  <a:lnTo>
                    <a:pt x="183" y="1077"/>
                  </a:lnTo>
                  <a:lnTo>
                    <a:pt x="192" y="1067"/>
                  </a:lnTo>
                  <a:lnTo>
                    <a:pt x="189" y="1062"/>
                  </a:lnTo>
                  <a:lnTo>
                    <a:pt x="185" y="1056"/>
                  </a:lnTo>
                  <a:lnTo>
                    <a:pt x="177" y="1056"/>
                  </a:lnTo>
                  <a:lnTo>
                    <a:pt x="178" y="1047"/>
                  </a:lnTo>
                  <a:lnTo>
                    <a:pt x="179" y="1040"/>
                  </a:lnTo>
                  <a:lnTo>
                    <a:pt x="190" y="1040"/>
                  </a:lnTo>
                  <a:lnTo>
                    <a:pt x="189" y="1045"/>
                  </a:lnTo>
                  <a:lnTo>
                    <a:pt x="191" y="1045"/>
                  </a:lnTo>
                  <a:lnTo>
                    <a:pt x="195" y="1039"/>
                  </a:lnTo>
                  <a:lnTo>
                    <a:pt x="201" y="1019"/>
                  </a:lnTo>
                  <a:lnTo>
                    <a:pt x="196" y="1016"/>
                  </a:lnTo>
                  <a:lnTo>
                    <a:pt x="175" y="1011"/>
                  </a:lnTo>
                  <a:lnTo>
                    <a:pt x="179" y="1002"/>
                  </a:lnTo>
                  <a:lnTo>
                    <a:pt x="180" y="988"/>
                  </a:lnTo>
                  <a:lnTo>
                    <a:pt x="183" y="984"/>
                  </a:lnTo>
                  <a:lnTo>
                    <a:pt x="193" y="980"/>
                  </a:lnTo>
                  <a:lnTo>
                    <a:pt x="195" y="976"/>
                  </a:lnTo>
                  <a:lnTo>
                    <a:pt x="192" y="963"/>
                  </a:lnTo>
                  <a:lnTo>
                    <a:pt x="207" y="962"/>
                  </a:lnTo>
                  <a:lnTo>
                    <a:pt x="210" y="955"/>
                  </a:lnTo>
                  <a:lnTo>
                    <a:pt x="216" y="946"/>
                  </a:lnTo>
                  <a:lnTo>
                    <a:pt x="216" y="937"/>
                  </a:lnTo>
                  <a:lnTo>
                    <a:pt x="209" y="938"/>
                  </a:lnTo>
                  <a:lnTo>
                    <a:pt x="211" y="932"/>
                  </a:lnTo>
                  <a:lnTo>
                    <a:pt x="208" y="928"/>
                  </a:lnTo>
                  <a:lnTo>
                    <a:pt x="211" y="922"/>
                  </a:lnTo>
                  <a:lnTo>
                    <a:pt x="220" y="904"/>
                  </a:lnTo>
                  <a:lnTo>
                    <a:pt x="217" y="897"/>
                  </a:lnTo>
                  <a:lnTo>
                    <a:pt x="207" y="895"/>
                  </a:lnTo>
                  <a:lnTo>
                    <a:pt x="209" y="891"/>
                  </a:lnTo>
                  <a:lnTo>
                    <a:pt x="214" y="894"/>
                  </a:lnTo>
                  <a:lnTo>
                    <a:pt x="216" y="884"/>
                  </a:lnTo>
                  <a:lnTo>
                    <a:pt x="220" y="880"/>
                  </a:lnTo>
                  <a:lnTo>
                    <a:pt x="226" y="874"/>
                  </a:lnTo>
                  <a:lnTo>
                    <a:pt x="223" y="859"/>
                  </a:lnTo>
                  <a:lnTo>
                    <a:pt x="216" y="853"/>
                  </a:lnTo>
                  <a:lnTo>
                    <a:pt x="214" y="845"/>
                  </a:lnTo>
                  <a:lnTo>
                    <a:pt x="211" y="843"/>
                  </a:lnTo>
                  <a:lnTo>
                    <a:pt x="208" y="842"/>
                  </a:lnTo>
                  <a:lnTo>
                    <a:pt x="207" y="836"/>
                  </a:lnTo>
                  <a:lnTo>
                    <a:pt x="216" y="835"/>
                  </a:lnTo>
                  <a:lnTo>
                    <a:pt x="217" y="826"/>
                  </a:lnTo>
                  <a:lnTo>
                    <a:pt x="219" y="826"/>
                  </a:lnTo>
                  <a:lnTo>
                    <a:pt x="221" y="821"/>
                  </a:lnTo>
                  <a:lnTo>
                    <a:pt x="232" y="820"/>
                  </a:lnTo>
                  <a:lnTo>
                    <a:pt x="228" y="815"/>
                  </a:lnTo>
                  <a:lnTo>
                    <a:pt x="228" y="805"/>
                  </a:lnTo>
                  <a:lnTo>
                    <a:pt x="229" y="801"/>
                  </a:lnTo>
                  <a:lnTo>
                    <a:pt x="227" y="795"/>
                  </a:lnTo>
                  <a:lnTo>
                    <a:pt x="226" y="789"/>
                  </a:lnTo>
                  <a:lnTo>
                    <a:pt x="228" y="787"/>
                  </a:lnTo>
                  <a:lnTo>
                    <a:pt x="250" y="794"/>
                  </a:lnTo>
                  <a:lnTo>
                    <a:pt x="243" y="775"/>
                  </a:lnTo>
                  <a:lnTo>
                    <a:pt x="249" y="769"/>
                  </a:lnTo>
                  <a:lnTo>
                    <a:pt x="247" y="763"/>
                  </a:lnTo>
                  <a:lnTo>
                    <a:pt x="249" y="756"/>
                  </a:lnTo>
                  <a:lnTo>
                    <a:pt x="253" y="754"/>
                  </a:lnTo>
                  <a:lnTo>
                    <a:pt x="256" y="747"/>
                  </a:lnTo>
                  <a:lnTo>
                    <a:pt x="270" y="746"/>
                  </a:lnTo>
                  <a:lnTo>
                    <a:pt x="274" y="753"/>
                  </a:lnTo>
                  <a:lnTo>
                    <a:pt x="278" y="760"/>
                  </a:lnTo>
                  <a:lnTo>
                    <a:pt x="278" y="766"/>
                  </a:lnTo>
                  <a:lnTo>
                    <a:pt x="282" y="772"/>
                  </a:lnTo>
                  <a:lnTo>
                    <a:pt x="295" y="771"/>
                  </a:lnTo>
                  <a:lnTo>
                    <a:pt x="295" y="765"/>
                  </a:lnTo>
                  <a:lnTo>
                    <a:pt x="305" y="759"/>
                  </a:lnTo>
                  <a:lnTo>
                    <a:pt x="323" y="758"/>
                  </a:lnTo>
                  <a:lnTo>
                    <a:pt x="338" y="755"/>
                  </a:lnTo>
                  <a:lnTo>
                    <a:pt x="340" y="754"/>
                  </a:lnTo>
                  <a:lnTo>
                    <a:pt x="350" y="763"/>
                  </a:lnTo>
                  <a:lnTo>
                    <a:pt x="354" y="766"/>
                  </a:lnTo>
                  <a:lnTo>
                    <a:pt x="354" y="767"/>
                  </a:lnTo>
                  <a:lnTo>
                    <a:pt x="368" y="772"/>
                  </a:lnTo>
                  <a:lnTo>
                    <a:pt x="377" y="767"/>
                  </a:lnTo>
                  <a:lnTo>
                    <a:pt x="383" y="777"/>
                  </a:lnTo>
                  <a:lnTo>
                    <a:pt x="406" y="776"/>
                  </a:lnTo>
                  <a:lnTo>
                    <a:pt x="414" y="777"/>
                  </a:lnTo>
                  <a:lnTo>
                    <a:pt x="415" y="772"/>
                  </a:lnTo>
                  <a:lnTo>
                    <a:pt x="413" y="770"/>
                  </a:lnTo>
                  <a:lnTo>
                    <a:pt x="410" y="769"/>
                  </a:lnTo>
                  <a:lnTo>
                    <a:pt x="414" y="764"/>
                  </a:lnTo>
                  <a:lnTo>
                    <a:pt x="415" y="756"/>
                  </a:lnTo>
                  <a:lnTo>
                    <a:pt x="420" y="747"/>
                  </a:lnTo>
                  <a:lnTo>
                    <a:pt x="421" y="744"/>
                  </a:lnTo>
                  <a:lnTo>
                    <a:pt x="418" y="738"/>
                  </a:lnTo>
                  <a:lnTo>
                    <a:pt x="416" y="722"/>
                  </a:lnTo>
                  <a:lnTo>
                    <a:pt x="420" y="720"/>
                  </a:lnTo>
                  <a:lnTo>
                    <a:pt x="425" y="714"/>
                  </a:lnTo>
                  <a:lnTo>
                    <a:pt x="426" y="717"/>
                  </a:lnTo>
                  <a:lnTo>
                    <a:pt x="430" y="717"/>
                  </a:lnTo>
                  <a:lnTo>
                    <a:pt x="434" y="713"/>
                  </a:lnTo>
                  <a:lnTo>
                    <a:pt x="433" y="710"/>
                  </a:lnTo>
                  <a:lnTo>
                    <a:pt x="434" y="699"/>
                  </a:lnTo>
                  <a:lnTo>
                    <a:pt x="445" y="683"/>
                  </a:lnTo>
                  <a:lnTo>
                    <a:pt x="443" y="682"/>
                  </a:lnTo>
                  <a:lnTo>
                    <a:pt x="442" y="675"/>
                  </a:lnTo>
                  <a:lnTo>
                    <a:pt x="454" y="660"/>
                  </a:lnTo>
                  <a:lnTo>
                    <a:pt x="457" y="647"/>
                  </a:lnTo>
                  <a:lnTo>
                    <a:pt x="462" y="642"/>
                  </a:lnTo>
                  <a:lnTo>
                    <a:pt x="467" y="651"/>
                  </a:lnTo>
                  <a:lnTo>
                    <a:pt x="470" y="648"/>
                  </a:lnTo>
                  <a:lnTo>
                    <a:pt x="475" y="640"/>
                  </a:lnTo>
                  <a:lnTo>
                    <a:pt x="481" y="638"/>
                  </a:lnTo>
                  <a:lnTo>
                    <a:pt x="473" y="629"/>
                  </a:lnTo>
                  <a:lnTo>
                    <a:pt x="448" y="618"/>
                  </a:lnTo>
                  <a:lnTo>
                    <a:pt x="440" y="613"/>
                  </a:lnTo>
                  <a:lnTo>
                    <a:pt x="442" y="607"/>
                  </a:lnTo>
                  <a:lnTo>
                    <a:pt x="439" y="601"/>
                  </a:lnTo>
                  <a:lnTo>
                    <a:pt x="437" y="599"/>
                  </a:lnTo>
                  <a:lnTo>
                    <a:pt x="428" y="595"/>
                  </a:lnTo>
                  <a:lnTo>
                    <a:pt x="425" y="591"/>
                  </a:lnTo>
                  <a:lnTo>
                    <a:pt x="422" y="583"/>
                  </a:lnTo>
                  <a:lnTo>
                    <a:pt x="422" y="579"/>
                  </a:lnTo>
                  <a:lnTo>
                    <a:pt x="424" y="575"/>
                  </a:lnTo>
                  <a:lnTo>
                    <a:pt x="430" y="571"/>
                  </a:lnTo>
                  <a:lnTo>
                    <a:pt x="431" y="569"/>
                  </a:lnTo>
                  <a:lnTo>
                    <a:pt x="430" y="564"/>
                  </a:lnTo>
                  <a:lnTo>
                    <a:pt x="418" y="545"/>
                  </a:lnTo>
                  <a:lnTo>
                    <a:pt x="418" y="540"/>
                  </a:lnTo>
                  <a:lnTo>
                    <a:pt x="421" y="534"/>
                  </a:lnTo>
                  <a:lnTo>
                    <a:pt x="433" y="527"/>
                  </a:lnTo>
                  <a:lnTo>
                    <a:pt x="433" y="517"/>
                  </a:lnTo>
                  <a:lnTo>
                    <a:pt x="430" y="510"/>
                  </a:lnTo>
                  <a:lnTo>
                    <a:pt x="424" y="500"/>
                  </a:lnTo>
                  <a:lnTo>
                    <a:pt x="421" y="492"/>
                  </a:lnTo>
                  <a:lnTo>
                    <a:pt x="419" y="472"/>
                  </a:lnTo>
                  <a:lnTo>
                    <a:pt x="418" y="458"/>
                  </a:lnTo>
                  <a:lnTo>
                    <a:pt x="433" y="444"/>
                  </a:lnTo>
                  <a:lnTo>
                    <a:pt x="438" y="443"/>
                  </a:lnTo>
                  <a:lnTo>
                    <a:pt x="443" y="444"/>
                  </a:lnTo>
                  <a:lnTo>
                    <a:pt x="446" y="451"/>
                  </a:lnTo>
                  <a:lnTo>
                    <a:pt x="455" y="455"/>
                  </a:lnTo>
                  <a:lnTo>
                    <a:pt x="461" y="455"/>
                  </a:lnTo>
                  <a:lnTo>
                    <a:pt x="476" y="449"/>
                  </a:lnTo>
                  <a:lnTo>
                    <a:pt x="481" y="448"/>
                  </a:lnTo>
                  <a:lnTo>
                    <a:pt x="484" y="449"/>
                  </a:lnTo>
                  <a:lnTo>
                    <a:pt x="485" y="452"/>
                  </a:lnTo>
                  <a:lnTo>
                    <a:pt x="486" y="458"/>
                  </a:lnTo>
                  <a:lnTo>
                    <a:pt x="487" y="461"/>
                  </a:lnTo>
                  <a:lnTo>
                    <a:pt x="491" y="461"/>
                  </a:lnTo>
                  <a:lnTo>
                    <a:pt x="505" y="456"/>
                  </a:lnTo>
                  <a:lnTo>
                    <a:pt x="507" y="448"/>
                  </a:lnTo>
                  <a:lnTo>
                    <a:pt x="505" y="434"/>
                  </a:lnTo>
                  <a:lnTo>
                    <a:pt x="505" y="430"/>
                  </a:lnTo>
                  <a:lnTo>
                    <a:pt x="518" y="421"/>
                  </a:lnTo>
                  <a:lnTo>
                    <a:pt x="535" y="418"/>
                  </a:lnTo>
                  <a:lnTo>
                    <a:pt x="558" y="421"/>
                  </a:lnTo>
                  <a:lnTo>
                    <a:pt x="569" y="425"/>
                  </a:lnTo>
                  <a:lnTo>
                    <a:pt x="569" y="413"/>
                  </a:lnTo>
                  <a:lnTo>
                    <a:pt x="566" y="404"/>
                  </a:lnTo>
                  <a:lnTo>
                    <a:pt x="566" y="397"/>
                  </a:lnTo>
                  <a:lnTo>
                    <a:pt x="566" y="392"/>
                  </a:lnTo>
                  <a:lnTo>
                    <a:pt x="570" y="391"/>
                  </a:lnTo>
                  <a:lnTo>
                    <a:pt x="576" y="387"/>
                  </a:lnTo>
                  <a:lnTo>
                    <a:pt x="578" y="385"/>
                  </a:lnTo>
                  <a:lnTo>
                    <a:pt x="577" y="374"/>
                  </a:lnTo>
                  <a:lnTo>
                    <a:pt x="577" y="363"/>
                  </a:lnTo>
                  <a:lnTo>
                    <a:pt x="577" y="360"/>
                  </a:lnTo>
                  <a:lnTo>
                    <a:pt x="576" y="357"/>
                  </a:lnTo>
                  <a:lnTo>
                    <a:pt x="572" y="356"/>
                  </a:lnTo>
                  <a:lnTo>
                    <a:pt x="560" y="359"/>
                  </a:lnTo>
                  <a:lnTo>
                    <a:pt x="554" y="357"/>
                  </a:lnTo>
                  <a:lnTo>
                    <a:pt x="551" y="353"/>
                  </a:lnTo>
                  <a:lnTo>
                    <a:pt x="548" y="348"/>
                  </a:lnTo>
                  <a:lnTo>
                    <a:pt x="547" y="335"/>
                  </a:lnTo>
                  <a:lnTo>
                    <a:pt x="547" y="318"/>
                  </a:lnTo>
                  <a:lnTo>
                    <a:pt x="551" y="302"/>
                  </a:lnTo>
                  <a:lnTo>
                    <a:pt x="549" y="279"/>
                  </a:lnTo>
                  <a:lnTo>
                    <a:pt x="552" y="273"/>
                  </a:lnTo>
                  <a:lnTo>
                    <a:pt x="557" y="268"/>
                  </a:lnTo>
                  <a:lnTo>
                    <a:pt x="560" y="268"/>
                  </a:lnTo>
                  <a:lnTo>
                    <a:pt x="567" y="270"/>
                  </a:lnTo>
                  <a:lnTo>
                    <a:pt x="577" y="255"/>
                  </a:lnTo>
                  <a:lnTo>
                    <a:pt x="584" y="252"/>
                  </a:lnTo>
                  <a:lnTo>
                    <a:pt x="590" y="250"/>
                  </a:lnTo>
                  <a:lnTo>
                    <a:pt x="597" y="241"/>
                  </a:lnTo>
                  <a:lnTo>
                    <a:pt x="611" y="248"/>
                  </a:lnTo>
                  <a:lnTo>
                    <a:pt x="621" y="248"/>
                  </a:lnTo>
                  <a:lnTo>
                    <a:pt x="636" y="243"/>
                  </a:lnTo>
                  <a:lnTo>
                    <a:pt x="644" y="243"/>
                  </a:lnTo>
                  <a:lnTo>
                    <a:pt x="657" y="248"/>
                  </a:lnTo>
                  <a:lnTo>
                    <a:pt x="674" y="253"/>
                  </a:lnTo>
                  <a:lnTo>
                    <a:pt x="667" y="236"/>
                  </a:lnTo>
                  <a:lnTo>
                    <a:pt x="661" y="234"/>
                  </a:lnTo>
                  <a:lnTo>
                    <a:pt x="659" y="228"/>
                  </a:lnTo>
                  <a:lnTo>
                    <a:pt x="666" y="225"/>
                  </a:lnTo>
                  <a:lnTo>
                    <a:pt x="665" y="216"/>
                  </a:lnTo>
                  <a:lnTo>
                    <a:pt x="675" y="212"/>
                  </a:lnTo>
                  <a:lnTo>
                    <a:pt x="678" y="210"/>
                  </a:lnTo>
                  <a:lnTo>
                    <a:pt x="685" y="208"/>
                  </a:lnTo>
                  <a:lnTo>
                    <a:pt x="679" y="192"/>
                  </a:lnTo>
                  <a:lnTo>
                    <a:pt x="677" y="178"/>
                  </a:lnTo>
                  <a:lnTo>
                    <a:pt x="673" y="175"/>
                  </a:lnTo>
                  <a:lnTo>
                    <a:pt x="662" y="172"/>
                  </a:lnTo>
                  <a:lnTo>
                    <a:pt x="657" y="174"/>
                  </a:lnTo>
                  <a:lnTo>
                    <a:pt x="656" y="171"/>
                  </a:lnTo>
                  <a:lnTo>
                    <a:pt x="643" y="171"/>
                  </a:lnTo>
                  <a:lnTo>
                    <a:pt x="636" y="174"/>
                  </a:lnTo>
                  <a:lnTo>
                    <a:pt x="631" y="175"/>
                  </a:lnTo>
                  <a:lnTo>
                    <a:pt x="624" y="177"/>
                  </a:lnTo>
                  <a:lnTo>
                    <a:pt x="623" y="174"/>
                  </a:lnTo>
                  <a:lnTo>
                    <a:pt x="626" y="168"/>
                  </a:lnTo>
                  <a:lnTo>
                    <a:pt x="627" y="159"/>
                  </a:lnTo>
                  <a:lnTo>
                    <a:pt x="632" y="142"/>
                  </a:lnTo>
                  <a:lnTo>
                    <a:pt x="625" y="137"/>
                  </a:lnTo>
                  <a:lnTo>
                    <a:pt x="625" y="130"/>
                  </a:lnTo>
                  <a:lnTo>
                    <a:pt x="624" y="116"/>
                  </a:lnTo>
                  <a:lnTo>
                    <a:pt x="619" y="115"/>
                  </a:lnTo>
                  <a:lnTo>
                    <a:pt x="629" y="112"/>
                  </a:lnTo>
                  <a:lnTo>
                    <a:pt x="630" y="95"/>
                  </a:lnTo>
                  <a:lnTo>
                    <a:pt x="638" y="95"/>
                  </a:lnTo>
                  <a:lnTo>
                    <a:pt x="639" y="93"/>
                  </a:lnTo>
                  <a:lnTo>
                    <a:pt x="638" y="92"/>
                  </a:lnTo>
                  <a:lnTo>
                    <a:pt x="636" y="86"/>
                  </a:lnTo>
                  <a:lnTo>
                    <a:pt x="648" y="85"/>
                  </a:lnTo>
                  <a:lnTo>
                    <a:pt x="656" y="79"/>
                  </a:lnTo>
                  <a:lnTo>
                    <a:pt x="669" y="71"/>
                  </a:lnTo>
                  <a:lnTo>
                    <a:pt x="683" y="76"/>
                  </a:lnTo>
                  <a:lnTo>
                    <a:pt x="693" y="74"/>
                  </a:lnTo>
                  <a:lnTo>
                    <a:pt x="703" y="71"/>
                  </a:lnTo>
                  <a:lnTo>
                    <a:pt x="710" y="75"/>
                  </a:lnTo>
                  <a:lnTo>
                    <a:pt x="710" y="77"/>
                  </a:lnTo>
                  <a:lnTo>
                    <a:pt x="715" y="76"/>
                  </a:lnTo>
                  <a:lnTo>
                    <a:pt x="727" y="65"/>
                  </a:lnTo>
                  <a:lnTo>
                    <a:pt x="729" y="68"/>
                  </a:lnTo>
                  <a:lnTo>
                    <a:pt x="740" y="51"/>
                  </a:lnTo>
                  <a:lnTo>
                    <a:pt x="745" y="55"/>
                  </a:lnTo>
                  <a:lnTo>
                    <a:pt x="742" y="57"/>
                  </a:lnTo>
                  <a:lnTo>
                    <a:pt x="741" y="59"/>
                  </a:lnTo>
                  <a:lnTo>
                    <a:pt x="756" y="73"/>
                  </a:lnTo>
                  <a:lnTo>
                    <a:pt x="759" y="73"/>
                  </a:lnTo>
                  <a:lnTo>
                    <a:pt x="760" y="71"/>
                  </a:lnTo>
                  <a:lnTo>
                    <a:pt x="762" y="68"/>
                  </a:lnTo>
                  <a:lnTo>
                    <a:pt x="753" y="59"/>
                  </a:lnTo>
                  <a:lnTo>
                    <a:pt x="752" y="61"/>
                  </a:lnTo>
                  <a:lnTo>
                    <a:pt x="748" y="57"/>
                  </a:lnTo>
                  <a:lnTo>
                    <a:pt x="750" y="56"/>
                  </a:lnTo>
                  <a:lnTo>
                    <a:pt x="747" y="46"/>
                  </a:lnTo>
                  <a:lnTo>
                    <a:pt x="747" y="45"/>
                  </a:lnTo>
                  <a:lnTo>
                    <a:pt x="760" y="47"/>
                  </a:lnTo>
                  <a:lnTo>
                    <a:pt x="760" y="46"/>
                  </a:lnTo>
                  <a:lnTo>
                    <a:pt x="763" y="46"/>
                  </a:lnTo>
                  <a:lnTo>
                    <a:pt x="764" y="44"/>
                  </a:lnTo>
                  <a:lnTo>
                    <a:pt x="766" y="43"/>
                  </a:lnTo>
                  <a:lnTo>
                    <a:pt x="768" y="40"/>
                  </a:lnTo>
                  <a:lnTo>
                    <a:pt x="766" y="39"/>
                  </a:lnTo>
                  <a:lnTo>
                    <a:pt x="766" y="35"/>
                  </a:lnTo>
                  <a:lnTo>
                    <a:pt x="778" y="24"/>
                  </a:lnTo>
                  <a:lnTo>
                    <a:pt x="784" y="12"/>
                  </a:lnTo>
                  <a:lnTo>
                    <a:pt x="782" y="9"/>
                  </a:lnTo>
                  <a:lnTo>
                    <a:pt x="793" y="0"/>
                  </a:lnTo>
                  <a:lnTo>
                    <a:pt x="804" y="0"/>
                  </a:lnTo>
                  <a:lnTo>
                    <a:pt x="816" y="0"/>
                  </a:lnTo>
                  <a:lnTo>
                    <a:pt x="819" y="6"/>
                  </a:lnTo>
                  <a:lnTo>
                    <a:pt x="824" y="10"/>
                  </a:lnTo>
                  <a:lnTo>
                    <a:pt x="825" y="14"/>
                  </a:lnTo>
                  <a:lnTo>
                    <a:pt x="824" y="15"/>
                  </a:lnTo>
                  <a:lnTo>
                    <a:pt x="818" y="18"/>
                  </a:lnTo>
                  <a:lnTo>
                    <a:pt x="812" y="23"/>
                  </a:lnTo>
                  <a:lnTo>
                    <a:pt x="817" y="27"/>
                  </a:lnTo>
                  <a:lnTo>
                    <a:pt x="828" y="26"/>
                  </a:lnTo>
                  <a:lnTo>
                    <a:pt x="831" y="26"/>
                  </a:lnTo>
                  <a:lnTo>
                    <a:pt x="835" y="32"/>
                  </a:lnTo>
                  <a:lnTo>
                    <a:pt x="837" y="45"/>
                  </a:lnTo>
                  <a:lnTo>
                    <a:pt x="838" y="50"/>
                  </a:lnTo>
                  <a:lnTo>
                    <a:pt x="842" y="55"/>
                  </a:lnTo>
                  <a:lnTo>
                    <a:pt x="864" y="59"/>
                  </a:lnTo>
                  <a:lnTo>
                    <a:pt x="873" y="61"/>
                  </a:lnTo>
                  <a:lnTo>
                    <a:pt x="879" y="59"/>
                  </a:lnTo>
                  <a:lnTo>
                    <a:pt x="888" y="51"/>
                  </a:lnTo>
                  <a:lnTo>
                    <a:pt x="892" y="50"/>
                  </a:lnTo>
                  <a:lnTo>
                    <a:pt x="897" y="50"/>
                  </a:lnTo>
                  <a:lnTo>
                    <a:pt x="909" y="53"/>
                  </a:lnTo>
                  <a:lnTo>
                    <a:pt x="914" y="55"/>
                  </a:lnTo>
                  <a:lnTo>
                    <a:pt x="918" y="53"/>
                  </a:lnTo>
                  <a:lnTo>
                    <a:pt x="927" y="40"/>
                  </a:lnTo>
                  <a:lnTo>
                    <a:pt x="930" y="39"/>
                  </a:lnTo>
                  <a:lnTo>
                    <a:pt x="932" y="39"/>
                  </a:lnTo>
                  <a:lnTo>
                    <a:pt x="934" y="39"/>
                  </a:lnTo>
                  <a:lnTo>
                    <a:pt x="951" y="49"/>
                  </a:lnTo>
                  <a:lnTo>
                    <a:pt x="961" y="52"/>
                  </a:lnTo>
                  <a:lnTo>
                    <a:pt x="973" y="58"/>
                  </a:lnTo>
                  <a:lnTo>
                    <a:pt x="975" y="61"/>
                  </a:lnTo>
                  <a:lnTo>
                    <a:pt x="975" y="65"/>
                  </a:lnTo>
                  <a:lnTo>
                    <a:pt x="969" y="73"/>
                  </a:lnTo>
                  <a:lnTo>
                    <a:pt x="968" y="76"/>
                  </a:lnTo>
                  <a:lnTo>
                    <a:pt x="980" y="86"/>
                  </a:lnTo>
                  <a:lnTo>
                    <a:pt x="999" y="95"/>
                  </a:lnTo>
                  <a:lnTo>
                    <a:pt x="1022" y="105"/>
                  </a:lnTo>
                  <a:lnTo>
                    <a:pt x="1043" y="110"/>
                  </a:lnTo>
                  <a:lnTo>
                    <a:pt x="1066" y="109"/>
                  </a:lnTo>
                  <a:lnTo>
                    <a:pt x="1066" y="117"/>
                  </a:lnTo>
                  <a:lnTo>
                    <a:pt x="1069" y="124"/>
                  </a:lnTo>
                  <a:lnTo>
                    <a:pt x="1077" y="129"/>
                  </a:lnTo>
                  <a:lnTo>
                    <a:pt x="1078" y="131"/>
                  </a:lnTo>
                  <a:lnTo>
                    <a:pt x="1076" y="139"/>
                  </a:lnTo>
                  <a:lnTo>
                    <a:pt x="1076" y="142"/>
                  </a:lnTo>
                  <a:lnTo>
                    <a:pt x="1081" y="146"/>
                  </a:lnTo>
                  <a:lnTo>
                    <a:pt x="1095" y="152"/>
                  </a:lnTo>
                  <a:lnTo>
                    <a:pt x="1100" y="153"/>
                  </a:lnTo>
                  <a:lnTo>
                    <a:pt x="1108" y="152"/>
                  </a:lnTo>
                  <a:lnTo>
                    <a:pt x="1114" y="150"/>
                  </a:lnTo>
                  <a:lnTo>
                    <a:pt x="1119" y="145"/>
                  </a:lnTo>
                  <a:lnTo>
                    <a:pt x="1123" y="141"/>
                  </a:lnTo>
                  <a:lnTo>
                    <a:pt x="1125" y="127"/>
                  </a:lnTo>
                  <a:lnTo>
                    <a:pt x="1129" y="124"/>
                  </a:lnTo>
                  <a:lnTo>
                    <a:pt x="1132" y="124"/>
                  </a:lnTo>
                  <a:lnTo>
                    <a:pt x="1138" y="124"/>
                  </a:lnTo>
                  <a:lnTo>
                    <a:pt x="1163" y="139"/>
                  </a:lnTo>
                  <a:lnTo>
                    <a:pt x="1172" y="133"/>
                  </a:lnTo>
                  <a:lnTo>
                    <a:pt x="1181" y="128"/>
                  </a:lnTo>
                  <a:lnTo>
                    <a:pt x="1191" y="124"/>
                  </a:lnTo>
                  <a:lnTo>
                    <a:pt x="1196" y="119"/>
                  </a:lnTo>
                  <a:lnTo>
                    <a:pt x="1199" y="113"/>
                  </a:lnTo>
                  <a:lnTo>
                    <a:pt x="1200" y="110"/>
                  </a:lnTo>
                  <a:lnTo>
                    <a:pt x="1203" y="107"/>
                  </a:lnTo>
                  <a:lnTo>
                    <a:pt x="1208" y="106"/>
                  </a:lnTo>
                  <a:lnTo>
                    <a:pt x="1214" y="104"/>
                  </a:lnTo>
                  <a:lnTo>
                    <a:pt x="1218" y="104"/>
                  </a:lnTo>
                  <a:lnTo>
                    <a:pt x="1227" y="109"/>
                  </a:lnTo>
                  <a:lnTo>
                    <a:pt x="1234" y="111"/>
                  </a:lnTo>
                  <a:lnTo>
                    <a:pt x="1248" y="106"/>
                  </a:lnTo>
                  <a:lnTo>
                    <a:pt x="1253" y="100"/>
                  </a:lnTo>
                  <a:lnTo>
                    <a:pt x="1256" y="95"/>
                  </a:lnTo>
                  <a:lnTo>
                    <a:pt x="1256" y="91"/>
                  </a:lnTo>
                  <a:lnTo>
                    <a:pt x="1253" y="86"/>
                  </a:lnTo>
                  <a:lnTo>
                    <a:pt x="1250" y="83"/>
                  </a:lnTo>
                  <a:lnTo>
                    <a:pt x="1250" y="80"/>
                  </a:lnTo>
                  <a:lnTo>
                    <a:pt x="1251" y="75"/>
                  </a:lnTo>
                  <a:lnTo>
                    <a:pt x="1260" y="68"/>
                  </a:lnTo>
                  <a:lnTo>
                    <a:pt x="1268" y="63"/>
                  </a:lnTo>
                  <a:lnTo>
                    <a:pt x="1272" y="63"/>
                  </a:lnTo>
                  <a:lnTo>
                    <a:pt x="1281" y="64"/>
                  </a:lnTo>
                  <a:lnTo>
                    <a:pt x="1298" y="74"/>
                  </a:lnTo>
                  <a:lnTo>
                    <a:pt x="1302" y="77"/>
                  </a:lnTo>
                  <a:lnTo>
                    <a:pt x="1308" y="82"/>
                  </a:lnTo>
                  <a:lnTo>
                    <a:pt x="1319" y="88"/>
                  </a:lnTo>
                  <a:lnTo>
                    <a:pt x="1325" y="94"/>
                  </a:lnTo>
                  <a:lnTo>
                    <a:pt x="1332" y="110"/>
                  </a:lnTo>
                  <a:lnTo>
                    <a:pt x="1337" y="122"/>
                  </a:lnTo>
                  <a:lnTo>
                    <a:pt x="1349" y="122"/>
                  </a:lnTo>
                  <a:lnTo>
                    <a:pt x="1364" y="121"/>
                  </a:lnTo>
                  <a:lnTo>
                    <a:pt x="1361" y="105"/>
                  </a:lnTo>
                  <a:lnTo>
                    <a:pt x="1374" y="103"/>
                  </a:lnTo>
                  <a:lnTo>
                    <a:pt x="1384" y="117"/>
                  </a:lnTo>
                  <a:lnTo>
                    <a:pt x="1391" y="117"/>
                  </a:lnTo>
                  <a:lnTo>
                    <a:pt x="1392" y="119"/>
                  </a:lnTo>
                  <a:lnTo>
                    <a:pt x="1392" y="122"/>
                  </a:lnTo>
                  <a:lnTo>
                    <a:pt x="1389" y="125"/>
                  </a:lnTo>
                  <a:lnTo>
                    <a:pt x="1388" y="129"/>
                  </a:lnTo>
                  <a:lnTo>
                    <a:pt x="1388" y="131"/>
                  </a:lnTo>
                  <a:lnTo>
                    <a:pt x="1391" y="134"/>
                  </a:lnTo>
                  <a:lnTo>
                    <a:pt x="1400" y="136"/>
                  </a:lnTo>
                  <a:lnTo>
                    <a:pt x="1415" y="140"/>
                  </a:lnTo>
                  <a:lnTo>
                    <a:pt x="1419" y="146"/>
                  </a:lnTo>
                  <a:lnTo>
                    <a:pt x="1420" y="151"/>
                  </a:lnTo>
                  <a:lnTo>
                    <a:pt x="1421" y="160"/>
                  </a:lnTo>
                  <a:lnTo>
                    <a:pt x="1415" y="183"/>
                  </a:lnTo>
                  <a:lnTo>
                    <a:pt x="1414" y="193"/>
                  </a:lnTo>
                  <a:lnTo>
                    <a:pt x="1415" y="204"/>
                  </a:lnTo>
                  <a:lnTo>
                    <a:pt x="1419" y="211"/>
                  </a:lnTo>
                  <a:lnTo>
                    <a:pt x="1432" y="224"/>
                  </a:lnTo>
                  <a:lnTo>
                    <a:pt x="1434" y="228"/>
                  </a:lnTo>
                  <a:lnTo>
                    <a:pt x="1438" y="235"/>
                  </a:lnTo>
                  <a:lnTo>
                    <a:pt x="1441" y="244"/>
                  </a:lnTo>
                  <a:lnTo>
                    <a:pt x="1443" y="250"/>
                  </a:lnTo>
                  <a:lnTo>
                    <a:pt x="1447" y="254"/>
                  </a:lnTo>
                  <a:lnTo>
                    <a:pt x="1458" y="256"/>
                  </a:lnTo>
                  <a:lnTo>
                    <a:pt x="1471" y="253"/>
                  </a:lnTo>
                  <a:lnTo>
                    <a:pt x="1481" y="249"/>
                  </a:lnTo>
                  <a:lnTo>
                    <a:pt x="1488" y="249"/>
                  </a:lnTo>
                  <a:lnTo>
                    <a:pt x="1492" y="250"/>
                  </a:lnTo>
                  <a:lnTo>
                    <a:pt x="1494" y="254"/>
                  </a:lnTo>
                  <a:lnTo>
                    <a:pt x="1494" y="261"/>
                  </a:lnTo>
                  <a:lnTo>
                    <a:pt x="1498" y="264"/>
                  </a:lnTo>
                  <a:lnTo>
                    <a:pt x="1510" y="277"/>
                  </a:lnTo>
                  <a:lnTo>
                    <a:pt x="1513" y="284"/>
                  </a:lnTo>
                  <a:lnTo>
                    <a:pt x="1519" y="289"/>
                  </a:lnTo>
                  <a:lnTo>
                    <a:pt x="1527" y="289"/>
                  </a:lnTo>
                  <a:lnTo>
                    <a:pt x="1545" y="283"/>
                  </a:lnTo>
                  <a:lnTo>
                    <a:pt x="1557" y="282"/>
                  </a:lnTo>
                  <a:lnTo>
                    <a:pt x="1565" y="284"/>
                  </a:lnTo>
                  <a:lnTo>
                    <a:pt x="1572" y="295"/>
                  </a:lnTo>
                  <a:lnTo>
                    <a:pt x="1577" y="299"/>
                  </a:lnTo>
                  <a:lnTo>
                    <a:pt x="1579" y="305"/>
                  </a:lnTo>
                  <a:lnTo>
                    <a:pt x="1579" y="320"/>
                  </a:lnTo>
                  <a:lnTo>
                    <a:pt x="1583" y="332"/>
                  </a:lnTo>
                  <a:lnTo>
                    <a:pt x="1583" y="336"/>
                  </a:lnTo>
                  <a:lnTo>
                    <a:pt x="1579" y="337"/>
                  </a:lnTo>
                  <a:lnTo>
                    <a:pt x="1571" y="337"/>
                  </a:lnTo>
                  <a:lnTo>
                    <a:pt x="1566" y="338"/>
                  </a:lnTo>
                  <a:lnTo>
                    <a:pt x="1565" y="343"/>
                  </a:lnTo>
                  <a:lnTo>
                    <a:pt x="1565" y="345"/>
                  </a:lnTo>
                  <a:lnTo>
                    <a:pt x="1566" y="349"/>
                  </a:lnTo>
                  <a:lnTo>
                    <a:pt x="1576" y="361"/>
                  </a:lnTo>
                  <a:lnTo>
                    <a:pt x="1564" y="369"/>
                  </a:lnTo>
                  <a:lnTo>
                    <a:pt x="1555" y="380"/>
                  </a:lnTo>
                  <a:lnTo>
                    <a:pt x="1545" y="394"/>
                  </a:lnTo>
                  <a:lnTo>
                    <a:pt x="1541" y="396"/>
                  </a:lnTo>
                  <a:lnTo>
                    <a:pt x="1535" y="396"/>
                  </a:lnTo>
                  <a:lnTo>
                    <a:pt x="1531" y="400"/>
                  </a:lnTo>
                  <a:lnTo>
                    <a:pt x="1531" y="403"/>
                  </a:lnTo>
                  <a:lnTo>
                    <a:pt x="1539" y="415"/>
                  </a:lnTo>
                  <a:lnTo>
                    <a:pt x="1557" y="425"/>
                  </a:lnTo>
                  <a:lnTo>
                    <a:pt x="1563" y="427"/>
                  </a:lnTo>
                  <a:lnTo>
                    <a:pt x="1566" y="427"/>
                  </a:lnTo>
                  <a:lnTo>
                    <a:pt x="1570" y="427"/>
                  </a:lnTo>
                  <a:lnTo>
                    <a:pt x="1576" y="419"/>
                  </a:lnTo>
                  <a:lnTo>
                    <a:pt x="1582" y="426"/>
                  </a:lnTo>
                  <a:lnTo>
                    <a:pt x="1583" y="437"/>
                  </a:lnTo>
                  <a:lnTo>
                    <a:pt x="1593" y="449"/>
                  </a:lnTo>
                  <a:lnTo>
                    <a:pt x="1597" y="456"/>
                  </a:lnTo>
                  <a:lnTo>
                    <a:pt x="1597" y="461"/>
                  </a:lnTo>
                  <a:lnTo>
                    <a:pt x="1595" y="467"/>
                  </a:lnTo>
                  <a:lnTo>
                    <a:pt x="1599" y="472"/>
                  </a:lnTo>
                  <a:lnTo>
                    <a:pt x="1602" y="475"/>
                  </a:lnTo>
                  <a:lnTo>
                    <a:pt x="1603" y="476"/>
                  </a:lnTo>
                  <a:lnTo>
                    <a:pt x="1603" y="480"/>
                  </a:lnTo>
                  <a:lnTo>
                    <a:pt x="1596" y="484"/>
                  </a:lnTo>
                  <a:lnTo>
                    <a:pt x="1589" y="488"/>
                  </a:lnTo>
                  <a:lnTo>
                    <a:pt x="1584" y="492"/>
                  </a:lnTo>
                  <a:lnTo>
                    <a:pt x="1575" y="493"/>
                  </a:lnTo>
                  <a:lnTo>
                    <a:pt x="1567" y="509"/>
                  </a:lnTo>
                  <a:lnTo>
                    <a:pt x="1567" y="517"/>
                  </a:lnTo>
                  <a:lnTo>
                    <a:pt x="1571" y="525"/>
                  </a:lnTo>
                  <a:lnTo>
                    <a:pt x="1581" y="528"/>
                  </a:lnTo>
                  <a:lnTo>
                    <a:pt x="1590" y="528"/>
                  </a:lnTo>
                  <a:lnTo>
                    <a:pt x="1596" y="526"/>
                  </a:lnTo>
                  <a:lnTo>
                    <a:pt x="1608" y="516"/>
                  </a:lnTo>
                  <a:lnTo>
                    <a:pt x="1615" y="514"/>
                  </a:lnTo>
                  <a:lnTo>
                    <a:pt x="1620" y="514"/>
                  </a:lnTo>
                  <a:lnTo>
                    <a:pt x="1627" y="519"/>
                  </a:lnTo>
                  <a:lnTo>
                    <a:pt x="1630" y="523"/>
                  </a:lnTo>
                  <a:lnTo>
                    <a:pt x="1630" y="528"/>
                  </a:lnTo>
                  <a:lnTo>
                    <a:pt x="1629" y="533"/>
                  </a:lnTo>
                  <a:lnTo>
                    <a:pt x="1625" y="539"/>
                  </a:lnTo>
                  <a:lnTo>
                    <a:pt x="1625" y="544"/>
                  </a:lnTo>
                  <a:lnTo>
                    <a:pt x="1626" y="546"/>
                  </a:lnTo>
                  <a:lnTo>
                    <a:pt x="1629" y="547"/>
                  </a:lnTo>
                  <a:lnTo>
                    <a:pt x="1633" y="545"/>
                  </a:lnTo>
                  <a:lnTo>
                    <a:pt x="1639" y="537"/>
                  </a:lnTo>
                  <a:lnTo>
                    <a:pt x="1645" y="535"/>
                  </a:lnTo>
                  <a:lnTo>
                    <a:pt x="1652" y="537"/>
                  </a:lnTo>
                  <a:lnTo>
                    <a:pt x="1656" y="537"/>
                  </a:lnTo>
                  <a:lnTo>
                    <a:pt x="1661" y="534"/>
                  </a:lnTo>
                  <a:lnTo>
                    <a:pt x="1663" y="526"/>
                  </a:lnTo>
                  <a:lnTo>
                    <a:pt x="1667" y="523"/>
                  </a:lnTo>
                  <a:lnTo>
                    <a:pt x="1672" y="527"/>
                  </a:lnTo>
                  <a:lnTo>
                    <a:pt x="1674" y="527"/>
                  </a:lnTo>
                  <a:lnTo>
                    <a:pt x="1678" y="521"/>
                  </a:lnTo>
                  <a:lnTo>
                    <a:pt x="1678" y="508"/>
                  </a:lnTo>
                  <a:lnTo>
                    <a:pt x="1679" y="505"/>
                  </a:lnTo>
                  <a:lnTo>
                    <a:pt x="1682" y="504"/>
                  </a:lnTo>
                  <a:lnTo>
                    <a:pt x="1687" y="508"/>
                  </a:lnTo>
                  <a:lnTo>
                    <a:pt x="1692" y="514"/>
                  </a:lnTo>
                  <a:lnTo>
                    <a:pt x="1697" y="516"/>
                  </a:lnTo>
                  <a:lnTo>
                    <a:pt x="1702" y="515"/>
                  </a:lnTo>
                  <a:lnTo>
                    <a:pt x="1705" y="511"/>
                  </a:lnTo>
                  <a:lnTo>
                    <a:pt x="1708" y="502"/>
                  </a:lnTo>
                  <a:lnTo>
                    <a:pt x="1709" y="500"/>
                  </a:lnTo>
                  <a:lnTo>
                    <a:pt x="1712" y="499"/>
                  </a:lnTo>
                  <a:lnTo>
                    <a:pt x="1720" y="503"/>
                  </a:lnTo>
                  <a:lnTo>
                    <a:pt x="1724" y="504"/>
                  </a:lnTo>
                  <a:lnTo>
                    <a:pt x="1733" y="502"/>
                  </a:lnTo>
                  <a:lnTo>
                    <a:pt x="1736" y="509"/>
                  </a:lnTo>
                  <a:lnTo>
                    <a:pt x="1763" y="527"/>
                  </a:lnTo>
                  <a:lnTo>
                    <a:pt x="1766" y="533"/>
                  </a:lnTo>
                  <a:lnTo>
                    <a:pt x="1766" y="537"/>
                  </a:lnTo>
                  <a:lnTo>
                    <a:pt x="1765" y="543"/>
                  </a:lnTo>
                  <a:lnTo>
                    <a:pt x="1762" y="547"/>
                  </a:lnTo>
                  <a:lnTo>
                    <a:pt x="1763" y="551"/>
                  </a:lnTo>
                  <a:lnTo>
                    <a:pt x="1768" y="553"/>
                  </a:lnTo>
                  <a:lnTo>
                    <a:pt x="1770" y="557"/>
                  </a:lnTo>
                  <a:lnTo>
                    <a:pt x="1774" y="559"/>
                  </a:lnTo>
                  <a:lnTo>
                    <a:pt x="1782" y="559"/>
                  </a:lnTo>
                  <a:lnTo>
                    <a:pt x="1817" y="561"/>
                  </a:lnTo>
                  <a:lnTo>
                    <a:pt x="1824" y="563"/>
                  </a:lnTo>
                  <a:lnTo>
                    <a:pt x="1825" y="569"/>
                  </a:lnTo>
                  <a:lnTo>
                    <a:pt x="1841" y="593"/>
                  </a:lnTo>
                  <a:lnTo>
                    <a:pt x="1856" y="612"/>
                  </a:lnTo>
                  <a:lnTo>
                    <a:pt x="1855" y="618"/>
                  </a:lnTo>
                  <a:lnTo>
                    <a:pt x="1852" y="625"/>
                  </a:lnTo>
                  <a:lnTo>
                    <a:pt x="1856" y="642"/>
                  </a:lnTo>
                  <a:lnTo>
                    <a:pt x="1871" y="641"/>
                  </a:lnTo>
                  <a:lnTo>
                    <a:pt x="1872" y="648"/>
                  </a:lnTo>
                  <a:lnTo>
                    <a:pt x="1864" y="651"/>
                  </a:lnTo>
                  <a:lnTo>
                    <a:pt x="1864" y="656"/>
                  </a:lnTo>
                  <a:lnTo>
                    <a:pt x="1847" y="653"/>
                  </a:lnTo>
                  <a:lnTo>
                    <a:pt x="1836" y="651"/>
                  </a:lnTo>
                  <a:lnTo>
                    <a:pt x="1830" y="652"/>
                  </a:lnTo>
                  <a:lnTo>
                    <a:pt x="1825" y="657"/>
                  </a:lnTo>
                  <a:lnTo>
                    <a:pt x="1832" y="666"/>
                  </a:lnTo>
                  <a:lnTo>
                    <a:pt x="1834" y="663"/>
                  </a:lnTo>
                  <a:lnTo>
                    <a:pt x="1844" y="665"/>
                  </a:lnTo>
                  <a:lnTo>
                    <a:pt x="1846" y="676"/>
                  </a:lnTo>
                  <a:lnTo>
                    <a:pt x="1844" y="687"/>
                  </a:lnTo>
                  <a:lnTo>
                    <a:pt x="1849" y="690"/>
                  </a:lnTo>
                  <a:lnTo>
                    <a:pt x="1852" y="696"/>
                  </a:lnTo>
                  <a:lnTo>
                    <a:pt x="1852" y="702"/>
                  </a:lnTo>
                  <a:lnTo>
                    <a:pt x="1854" y="708"/>
                  </a:lnTo>
                  <a:lnTo>
                    <a:pt x="1856" y="710"/>
                  </a:lnTo>
                  <a:lnTo>
                    <a:pt x="1859" y="722"/>
                  </a:lnTo>
                  <a:lnTo>
                    <a:pt x="1854" y="729"/>
                  </a:lnTo>
                  <a:lnTo>
                    <a:pt x="1854" y="746"/>
                  </a:lnTo>
                  <a:lnTo>
                    <a:pt x="1864" y="747"/>
                  </a:lnTo>
                  <a:lnTo>
                    <a:pt x="1867" y="746"/>
                  </a:lnTo>
                  <a:lnTo>
                    <a:pt x="1878" y="748"/>
                  </a:lnTo>
                  <a:lnTo>
                    <a:pt x="1881" y="749"/>
                  </a:lnTo>
                  <a:lnTo>
                    <a:pt x="1899" y="755"/>
                  </a:lnTo>
                  <a:lnTo>
                    <a:pt x="1899" y="763"/>
                  </a:lnTo>
                  <a:lnTo>
                    <a:pt x="1908" y="764"/>
                  </a:lnTo>
                  <a:lnTo>
                    <a:pt x="1913" y="767"/>
                  </a:lnTo>
                  <a:lnTo>
                    <a:pt x="1915" y="773"/>
                  </a:lnTo>
                  <a:lnTo>
                    <a:pt x="1914" y="782"/>
                  </a:lnTo>
                  <a:lnTo>
                    <a:pt x="1919" y="800"/>
                  </a:lnTo>
                  <a:lnTo>
                    <a:pt x="1917" y="805"/>
                  </a:lnTo>
                  <a:lnTo>
                    <a:pt x="1917" y="813"/>
                  </a:lnTo>
                  <a:lnTo>
                    <a:pt x="1919" y="817"/>
                  </a:lnTo>
                  <a:lnTo>
                    <a:pt x="1917" y="824"/>
                  </a:lnTo>
                  <a:lnTo>
                    <a:pt x="1917" y="833"/>
                  </a:lnTo>
                  <a:lnTo>
                    <a:pt x="1904" y="835"/>
                  </a:lnTo>
                  <a:lnTo>
                    <a:pt x="1903" y="843"/>
                  </a:lnTo>
                  <a:lnTo>
                    <a:pt x="1893" y="845"/>
                  </a:lnTo>
                  <a:lnTo>
                    <a:pt x="1895" y="853"/>
                  </a:lnTo>
                  <a:lnTo>
                    <a:pt x="1896" y="861"/>
                  </a:lnTo>
                  <a:lnTo>
                    <a:pt x="1891" y="860"/>
                  </a:lnTo>
                  <a:lnTo>
                    <a:pt x="1878" y="859"/>
                  </a:lnTo>
                  <a:lnTo>
                    <a:pt x="1873" y="860"/>
                  </a:lnTo>
                  <a:lnTo>
                    <a:pt x="1868" y="856"/>
                  </a:lnTo>
                  <a:lnTo>
                    <a:pt x="1859" y="856"/>
                  </a:lnTo>
                  <a:lnTo>
                    <a:pt x="1844" y="854"/>
                  </a:lnTo>
                  <a:lnTo>
                    <a:pt x="1825" y="853"/>
                  </a:lnTo>
                  <a:lnTo>
                    <a:pt x="1822" y="838"/>
                  </a:lnTo>
                  <a:lnTo>
                    <a:pt x="1817" y="839"/>
                  </a:lnTo>
                  <a:lnTo>
                    <a:pt x="1818" y="850"/>
                  </a:lnTo>
                  <a:lnTo>
                    <a:pt x="1816" y="850"/>
                  </a:lnTo>
                  <a:lnTo>
                    <a:pt x="1814" y="847"/>
                  </a:lnTo>
                  <a:lnTo>
                    <a:pt x="1812" y="847"/>
                  </a:lnTo>
                  <a:lnTo>
                    <a:pt x="1810" y="832"/>
                  </a:lnTo>
                  <a:lnTo>
                    <a:pt x="1795" y="835"/>
                  </a:lnTo>
                  <a:lnTo>
                    <a:pt x="1790" y="837"/>
                  </a:lnTo>
                  <a:lnTo>
                    <a:pt x="1778" y="830"/>
                  </a:lnTo>
                  <a:lnTo>
                    <a:pt x="1774" y="826"/>
                  </a:lnTo>
                  <a:lnTo>
                    <a:pt x="1774" y="821"/>
                  </a:lnTo>
                  <a:lnTo>
                    <a:pt x="1766" y="829"/>
                  </a:lnTo>
                  <a:lnTo>
                    <a:pt x="1764" y="826"/>
                  </a:lnTo>
                  <a:lnTo>
                    <a:pt x="1762" y="831"/>
                  </a:lnTo>
                  <a:lnTo>
                    <a:pt x="1763" y="836"/>
                  </a:lnTo>
                  <a:lnTo>
                    <a:pt x="1758" y="835"/>
                  </a:lnTo>
                  <a:lnTo>
                    <a:pt x="1754" y="831"/>
                  </a:lnTo>
                  <a:lnTo>
                    <a:pt x="1752" y="835"/>
                  </a:lnTo>
                  <a:lnTo>
                    <a:pt x="1752" y="836"/>
                  </a:lnTo>
                  <a:lnTo>
                    <a:pt x="1756" y="837"/>
                  </a:lnTo>
                  <a:lnTo>
                    <a:pt x="1756" y="838"/>
                  </a:lnTo>
                  <a:lnTo>
                    <a:pt x="1753" y="841"/>
                  </a:lnTo>
                  <a:lnTo>
                    <a:pt x="1756" y="843"/>
                  </a:lnTo>
                  <a:lnTo>
                    <a:pt x="1748" y="849"/>
                  </a:lnTo>
                  <a:lnTo>
                    <a:pt x="1732" y="853"/>
                  </a:lnTo>
                  <a:lnTo>
                    <a:pt x="1730" y="855"/>
                  </a:lnTo>
                  <a:lnTo>
                    <a:pt x="1729" y="857"/>
                  </a:lnTo>
                  <a:lnTo>
                    <a:pt x="1727" y="857"/>
                  </a:lnTo>
                  <a:lnTo>
                    <a:pt x="1723" y="866"/>
                  </a:lnTo>
                  <a:lnTo>
                    <a:pt x="1723" y="873"/>
                  </a:lnTo>
                  <a:lnTo>
                    <a:pt x="1722" y="879"/>
                  </a:lnTo>
                  <a:lnTo>
                    <a:pt x="1727" y="888"/>
                  </a:lnTo>
                  <a:lnTo>
                    <a:pt x="1720" y="898"/>
                  </a:lnTo>
                  <a:lnTo>
                    <a:pt x="1727" y="906"/>
                  </a:lnTo>
                  <a:lnTo>
                    <a:pt x="1730" y="906"/>
                  </a:lnTo>
                  <a:lnTo>
                    <a:pt x="1732" y="902"/>
                  </a:lnTo>
                  <a:lnTo>
                    <a:pt x="1736" y="903"/>
                  </a:lnTo>
                  <a:lnTo>
                    <a:pt x="1736" y="906"/>
                  </a:lnTo>
                  <a:lnTo>
                    <a:pt x="1741" y="906"/>
                  </a:lnTo>
                  <a:lnTo>
                    <a:pt x="1742" y="910"/>
                  </a:lnTo>
                  <a:lnTo>
                    <a:pt x="1746" y="912"/>
                  </a:lnTo>
                  <a:lnTo>
                    <a:pt x="1748" y="924"/>
                  </a:lnTo>
                  <a:lnTo>
                    <a:pt x="1753" y="932"/>
                  </a:lnTo>
                  <a:lnTo>
                    <a:pt x="1757" y="940"/>
                  </a:lnTo>
                  <a:lnTo>
                    <a:pt x="1757" y="943"/>
                  </a:lnTo>
                  <a:lnTo>
                    <a:pt x="1759" y="946"/>
                  </a:lnTo>
                  <a:lnTo>
                    <a:pt x="1763" y="963"/>
                  </a:lnTo>
                  <a:lnTo>
                    <a:pt x="1760" y="964"/>
                  </a:lnTo>
                  <a:lnTo>
                    <a:pt x="1760" y="972"/>
                  </a:lnTo>
                  <a:lnTo>
                    <a:pt x="1766" y="974"/>
                  </a:lnTo>
                  <a:lnTo>
                    <a:pt x="1766" y="976"/>
                  </a:lnTo>
                  <a:lnTo>
                    <a:pt x="1764" y="984"/>
                  </a:lnTo>
                  <a:lnTo>
                    <a:pt x="1771" y="986"/>
                  </a:lnTo>
                  <a:lnTo>
                    <a:pt x="1784" y="979"/>
                  </a:lnTo>
                  <a:lnTo>
                    <a:pt x="1787" y="991"/>
                  </a:lnTo>
                  <a:lnTo>
                    <a:pt x="1792" y="998"/>
                  </a:lnTo>
                  <a:lnTo>
                    <a:pt x="1793" y="1004"/>
                  </a:lnTo>
                  <a:lnTo>
                    <a:pt x="1786" y="1016"/>
                  </a:lnTo>
                  <a:lnTo>
                    <a:pt x="1786" y="1023"/>
                  </a:lnTo>
                  <a:lnTo>
                    <a:pt x="1787" y="1032"/>
                  </a:lnTo>
                  <a:lnTo>
                    <a:pt x="1783" y="1050"/>
                  </a:lnTo>
                  <a:lnTo>
                    <a:pt x="1784" y="1070"/>
                  </a:lnTo>
                  <a:lnTo>
                    <a:pt x="1788" y="1075"/>
                  </a:lnTo>
                  <a:lnTo>
                    <a:pt x="1819" y="1074"/>
                  </a:lnTo>
                  <a:lnTo>
                    <a:pt x="1825" y="1071"/>
                  </a:lnTo>
                  <a:lnTo>
                    <a:pt x="1830" y="1068"/>
                  </a:lnTo>
                  <a:lnTo>
                    <a:pt x="1840" y="1057"/>
                  </a:lnTo>
                  <a:lnTo>
                    <a:pt x="1843" y="1055"/>
                  </a:lnTo>
                  <a:lnTo>
                    <a:pt x="1847" y="1055"/>
                  </a:lnTo>
                  <a:lnTo>
                    <a:pt x="1854" y="1058"/>
                  </a:lnTo>
                  <a:lnTo>
                    <a:pt x="1855" y="1070"/>
                  </a:lnTo>
                  <a:lnTo>
                    <a:pt x="1858" y="1079"/>
                  </a:lnTo>
                  <a:lnTo>
                    <a:pt x="1864" y="1086"/>
                  </a:lnTo>
                  <a:lnTo>
                    <a:pt x="1860" y="1095"/>
                  </a:lnTo>
                  <a:lnTo>
                    <a:pt x="1859" y="1117"/>
                  </a:lnTo>
                  <a:lnTo>
                    <a:pt x="1855" y="1126"/>
                  </a:lnTo>
                  <a:lnTo>
                    <a:pt x="1849" y="1129"/>
                  </a:lnTo>
                  <a:lnTo>
                    <a:pt x="1846" y="1134"/>
                  </a:lnTo>
                  <a:lnTo>
                    <a:pt x="1842" y="1154"/>
                  </a:lnTo>
                  <a:lnTo>
                    <a:pt x="1836" y="1170"/>
                  </a:lnTo>
                  <a:lnTo>
                    <a:pt x="1830" y="1184"/>
                  </a:lnTo>
                  <a:lnTo>
                    <a:pt x="1822" y="1190"/>
                  </a:lnTo>
                  <a:lnTo>
                    <a:pt x="1810" y="1194"/>
                  </a:lnTo>
                  <a:lnTo>
                    <a:pt x="1799" y="1206"/>
                  </a:lnTo>
                  <a:lnTo>
                    <a:pt x="1793" y="1212"/>
                  </a:lnTo>
                  <a:lnTo>
                    <a:pt x="1789" y="1228"/>
                  </a:lnTo>
                  <a:lnTo>
                    <a:pt x="1782" y="1244"/>
                  </a:lnTo>
                  <a:lnTo>
                    <a:pt x="1783" y="1263"/>
                  </a:lnTo>
                  <a:lnTo>
                    <a:pt x="1789" y="1263"/>
                  </a:lnTo>
                  <a:lnTo>
                    <a:pt x="1788" y="1269"/>
                  </a:lnTo>
                  <a:lnTo>
                    <a:pt x="1792" y="1278"/>
                  </a:lnTo>
                  <a:lnTo>
                    <a:pt x="1793" y="1295"/>
                  </a:lnTo>
                  <a:lnTo>
                    <a:pt x="1788" y="1296"/>
                  </a:lnTo>
                  <a:lnTo>
                    <a:pt x="1789" y="1303"/>
                  </a:lnTo>
                  <a:lnTo>
                    <a:pt x="1782" y="1308"/>
                  </a:lnTo>
                  <a:lnTo>
                    <a:pt x="1783" y="1313"/>
                  </a:lnTo>
                  <a:lnTo>
                    <a:pt x="1781" y="1315"/>
                  </a:lnTo>
                  <a:lnTo>
                    <a:pt x="1763" y="1318"/>
                  </a:lnTo>
                  <a:lnTo>
                    <a:pt x="1757" y="1327"/>
                  </a:lnTo>
                  <a:lnTo>
                    <a:pt x="1750" y="1326"/>
                  </a:lnTo>
                  <a:lnTo>
                    <a:pt x="1748" y="1333"/>
                  </a:lnTo>
                  <a:lnTo>
                    <a:pt x="1765" y="1372"/>
                  </a:lnTo>
                  <a:lnTo>
                    <a:pt x="1772" y="1380"/>
                  </a:lnTo>
                  <a:lnTo>
                    <a:pt x="1759" y="1385"/>
                  </a:lnTo>
                  <a:lnTo>
                    <a:pt x="1766" y="1414"/>
                  </a:lnTo>
                  <a:lnTo>
                    <a:pt x="1763" y="1415"/>
                  </a:lnTo>
                  <a:lnTo>
                    <a:pt x="1759" y="1425"/>
                  </a:lnTo>
                  <a:lnTo>
                    <a:pt x="1752" y="1421"/>
                  </a:lnTo>
                  <a:lnTo>
                    <a:pt x="1750" y="1418"/>
                  </a:lnTo>
                  <a:lnTo>
                    <a:pt x="1748" y="1410"/>
                  </a:lnTo>
                  <a:lnTo>
                    <a:pt x="1732" y="1406"/>
                  </a:lnTo>
                  <a:lnTo>
                    <a:pt x="1728" y="1402"/>
                  </a:lnTo>
                  <a:lnTo>
                    <a:pt x="1727" y="1402"/>
                  </a:lnTo>
                  <a:lnTo>
                    <a:pt x="1727" y="1407"/>
                  </a:lnTo>
                  <a:lnTo>
                    <a:pt x="1718" y="1418"/>
                  </a:lnTo>
                  <a:lnTo>
                    <a:pt x="1709" y="1426"/>
                  </a:lnTo>
                  <a:lnTo>
                    <a:pt x="1703" y="1422"/>
                  </a:lnTo>
                  <a:lnTo>
                    <a:pt x="1690" y="1424"/>
                  </a:lnTo>
                  <a:lnTo>
                    <a:pt x="1684" y="1420"/>
                  </a:lnTo>
                  <a:lnTo>
                    <a:pt x="1675" y="1413"/>
                  </a:lnTo>
                  <a:lnTo>
                    <a:pt x="1673" y="1408"/>
                  </a:lnTo>
                  <a:lnTo>
                    <a:pt x="1666" y="1412"/>
                  </a:lnTo>
                  <a:lnTo>
                    <a:pt x="1660" y="1410"/>
                  </a:lnTo>
                  <a:lnTo>
                    <a:pt x="1658" y="1412"/>
                  </a:lnTo>
                  <a:lnTo>
                    <a:pt x="1662" y="1414"/>
                  </a:lnTo>
                  <a:lnTo>
                    <a:pt x="1662" y="1426"/>
                  </a:lnTo>
                  <a:lnTo>
                    <a:pt x="1666" y="1426"/>
                  </a:lnTo>
                  <a:lnTo>
                    <a:pt x="1669" y="1430"/>
                  </a:lnTo>
                  <a:lnTo>
                    <a:pt x="1672" y="1443"/>
                  </a:lnTo>
                  <a:lnTo>
                    <a:pt x="1670" y="1455"/>
                  </a:lnTo>
                  <a:lnTo>
                    <a:pt x="1680" y="1455"/>
                  </a:lnTo>
                  <a:lnTo>
                    <a:pt x="1682" y="1462"/>
                  </a:lnTo>
                  <a:lnTo>
                    <a:pt x="1679" y="1467"/>
                  </a:lnTo>
                  <a:lnTo>
                    <a:pt x="1674" y="1468"/>
                  </a:lnTo>
                  <a:lnTo>
                    <a:pt x="1674" y="1473"/>
                  </a:lnTo>
                  <a:lnTo>
                    <a:pt x="1670" y="1474"/>
                  </a:lnTo>
                  <a:lnTo>
                    <a:pt x="1669" y="1476"/>
                  </a:lnTo>
                  <a:lnTo>
                    <a:pt x="1664" y="1475"/>
                  </a:lnTo>
                  <a:lnTo>
                    <a:pt x="1663" y="1479"/>
                  </a:lnTo>
                  <a:lnTo>
                    <a:pt x="1656" y="1481"/>
                  </a:lnTo>
                  <a:lnTo>
                    <a:pt x="1650" y="1486"/>
                  </a:lnTo>
                  <a:lnTo>
                    <a:pt x="1648" y="1486"/>
                  </a:lnTo>
                  <a:lnTo>
                    <a:pt x="1646" y="1480"/>
                  </a:lnTo>
                  <a:lnTo>
                    <a:pt x="1644" y="1475"/>
                  </a:lnTo>
                  <a:lnTo>
                    <a:pt x="1643" y="1475"/>
                  </a:lnTo>
                  <a:lnTo>
                    <a:pt x="1643" y="1478"/>
                  </a:lnTo>
                  <a:lnTo>
                    <a:pt x="1644" y="1480"/>
                  </a:lnTo>
                  <a:lnTo>
                    <a:pt x="1639" y="1487"/>
                  </a:lnTo>
                  <a:lnTo>
                    <a:pt x="1631" y="1491"/>
                  </a:lnTo>
                  <a:lnTo>
                    <a:pt x="1630" y="1490"/>
                  </a:lnTo>
                  <a:lnTo>
                    <a:pt x="1635" y="1487"/>
                  </a:lnTo>
                  <a:lnTo>
                    <a:pt x="1626" y="1486"/>
                  </a:lnTo>
                  <a:lnTo>
                    <a:pt x="1627" y="1480"/>
                  </a:lnTo>
                  <a:lnTo>
                    <a:pt x="1618" y="1479"/>
                  </a:lnTo>
                  <a:lnTo>
                    <a:pt x="1619" y="1496"/>
                  </a:lnTo>
                  <a:lnTo>
                    <a:pt x="1615" y="1496"/>
                  </a:lnTo>
                  <a:lnTo>
                    <a:pt x="1615" y="1493"/>
                  </a:lnTo>
                  <a:lnTo>
                    <a:pt x="1602" y="1493"/>
                  </a:lnTo>
                  <a:lnTo>
                    <a:pt x="1603" y="1499"/>
                  </a:lnTo>
                  <a:lnTo>
                    <a:pt x="1601" y="1504"/>
                  </a:lnTo>
                  <a:lnTo>
                    <a:pt x="1594" y="1499"/>
                  </a:lnTo>
                  <a:lnTo>
                    <a:pt x="1587" y="1499"/>
                  </a:lnTo>
                  <a:lnTo>
                    <a:pt x="1576" y="1498"/>
                  </a:lnTo>
                  <a:lnTo>
                    <a:pt x="1572" y="1499"/>
                  </a:lnTo>
                  <a:lnTo>
                    <a:pt x="1567" y="1502"/>
                  </a:lnTo>
                  <a:lnTo>
                    <a:pt x="1555" y="1501"/>
                  </a:lnTo>
                  <a:lnTo>
                    <a:pt x="1548" y="1501"/>
                  </a:lnTo>
                  <a:lnTo>
                    <a:pt x="1540" y="1504"/>
                  </a:lnTo>
                  <a:lnTo>
                    <a:pt x="1536" y="1505"/>
                  </a:lnTo>
                  <a:lnTo>
                    <a:pt x="1535" y="1504"/>
                  </a:lnTo>
                  <a:lnTo>
                    <a:pt x="1534" y="1502"/>
                  </a:lnTo>
                  <a:lnTo>
                    <a:pt x="1534" y="1497"/>
                  </a:lnTo>
                  <a:lnTo>
                    <a:pt x="1530" y="1495"/>
                  </a:lnTo>
                  <a:lnTo>
                    <a:pt x="1517" y="1497"/>
                  </a:lnTo>
                  <a:lnTo>
                    <a:pt x="1507" y="1501"/>
                  </a:lnTo>
                  <a:lnTo>
                    <a:pt x="1499" y="1511"/>
                  </a:lnTo>
                  <a:lnTo>
                    <a:pt x="1494" y="1513"/>
                  </a:lnTo>
                  <a:lnTo>
                    <a:pt x="1487" y="1519"/>
                  </a:lnTo>
                  <a:lnTo>
                    <a:pt x="1506" y="1532"/>
                  </a:lnTo>
                  <a:lnTo>
                    <a:pt x="1515" y="1543"/>
                  </a:lnTo>
                  <a:lnTo>
                    <a:pt x="1516" y="1549"/>
                  </a:lnTo>
                  <a:lnTo>
                    <a:pt x="1515" y="1553"/>
                  </a:lnTo>
                  <a:lnTo>
                    <a:pt x="1509" y="1558"/>
                  </a:lnTo>
                  <a:lnTo>
                    <a:pt x="1504" y="1561"/>
                  </a:lnTo>
                  <a:lnTo>
                    <a:pt x="1495" y="1575"/>
                  </a:lnTo>
                  <a:lnTo>
                    <a:pt x="1489" y="1577"/>
                  </a:lnTo>
                  <a:lnTo>
                    <a:pt x="1487" y="1583"/>
                  </a:lnTo>
                  <a:lnTo>
                    <a:pt x="1487" y="1587"/>
                  </a:lnTo>
                  <a:lnTo>
                    <a:pt x="1488" y="1591"/>
                  </a:lnTo>
                  <a:lnTo>
                    <a:pt x="1498" y="1609"/>
                  </a:lnTo>
                  <a:lnTo>
                    <a:pt x="1500" y="1623"/>
                  </a:lnTo>
                  <a:lnTo>
                    <a:pt x="1495" y="1646"/>
                  </a:lnTo>
                  <a:lnTo>
                    <a:pt x="1497" y="1654"/>
                  </a:lnTo>
                  <a:lnTo>
                    <a:pt x="1497" y="1662"/>
                  </a:lnTo>
                  <a:lnTo>
                    <a:pt x="1500" y="1666"/>
                  </a:lnTo>
                  <a:lnTo>
                    <a:pt x="1512" y="1668"/>
                  </a:lnTo>
                  <a:lnTo>
                    <a:pt x="1527" y="1664"/>
                  </a:lnTo>
                  <a:lnTo>
                    <a:pt x="1539" y="1665"/>
                  </a:lnTo>
                  <a:lnTo>
                    <a:pt x="1548" y="1669"/>
                  </a:lnTo>
                  <a:lnTo>
                    <a:pt x="1539" y="1676"/>
                  </a:lnTo>
                  <a:lnTo>
                    <a:pt x="1541" y="1682"/>
                  </a:lnTo>
                  <a:lnTo>
                    <a:pt x="1539" y="1684"/>
                  </a:lnTo>
                  <a:lnTo>
                    <a:pt x="1539" y="1688"/>
                  </a:lnTo>
                  <a:lnTo>
                    <a:pt x="1542" y="1712"/>
                  </a:lnTo>
                  <a:lnTo>
                    <a:pt x="1541" y="1718"/>
                  </a:lnTo>
                  <a:lnTo>
                    <a:pt x="1543" y="1724"/>
                  </a:lnTo>
                  <a:lnTo>
                    <a:pt x="1542" y="1729"/>
                  </a:lnTo>
                  <a:lnTo>
                    <a:pt x="1543" y="1739"/>
                  </a:lnTo>
                  <a:lnTo>
                    <a:pt x="1537" y="1755"/>
                  </a:lnTo>
                  <a:lnTo>
                    <a:pt x="1534" y="1760"/>
                  </a:lnTo>
                  <a:lnTo>
                    <a:pt x="1533" y="1771"/>
                  </a:lnTo>
                  <a:lnTo>
                    <a:pt x="1539" y="1772"/>
                  </a:lnTo>
                  <a:lnTo>
                    <a:pt x="1539" y="1775"/>
                  </a:lnTo>
                  <a:lnTo>
                    <a:pt x="1537" y="1793"/>
                  </a:lnTo>
                  <a:lnTo>
                    <a:pt x="1537" y="1794"/>
                  </a:lnTo>
                  <a:lnTo>
                    <a:pt x="1533" y="1793"/>
                  </a:lnTo>
                  <a:lnTo>
                    <a:pt x="1530" y="1797"/>
                  </a:lnTo>
                  <a:lnTo>
                    <a:pt x="1486" y="1775"/>
                  </a:lnTo>
                  <a:lnTo>
                    <a:pt x="1482" y="1770"/>
                  </a:lnTo>
                  <a:lnTo>
                    <a:pt x="1481" y="1760"/>
                  </a:lnTo>
                  <a:lnTo>
                    <a:pt x="1480" y="1752"/>
                  </a:lnTo>
                  <a:lnTo>
                    <a:pt x="1477" y="1748"/>
                  </a:lnTo>
                  <a:lnTo>
                    <a:pt x="1473" y="1747"/>
                  </a:lnTo>
                  <a:lnTo>
                    <a:pt x="1468" y="1747"/>
                  </a:lnTo>
                  <a:lnTo>
                    <a:pt x="1463" y="1741"/>
                  </a:lnTo>
                  <a:lnTo>
                    <a:pt x="1458" y="1731"/>
                  </a:lnTo>
                  <a:lnTo>
                    <a:pt x="1450" y="1730"/>
                  </a:lnTo>
                  <a:lnTo>
                    <a:pt x="1438" y="1728"/>
                  </a:lnTo>
                  <a:lnTo>
                    <a:pt x="1431" y="1725"/>
                  </a:lnTo>
                  <a:lnTo>
                    <a:pt x="1417" y="1705"/>
                  </a:lnTo>
                  <a:lnTo>
                    <a:pt x="1414" y="1702"/>
                  </a:lnTo>
                  <a:lnTo>
                    <a:pt x="1409" y="1707"/>
                  </a:lnTo>
                  <a:lnTo>
                    <a:pt x="1407" y="1723"/>
                  </a:lnTo>
                  <a:lnTo>
                    <a:pt x="1409" y="1743"/>
                  </a:lnTo>
                  <a:lnTo>
                    <a:pt x="1404" y="1763"/>
                  </a:lnTo>
                  <a:lnTo>
                    <a:pt x="1390" y="1790"/>
                  </a:lnTo>
                  <a:lnTo>
                    <a:pt x="1386" y="1800"/>
                  </a:lnTo>
                  <a:lnTo>
                    <a:pt x="1388" y="1807"/>
                  </a:lnTo>
                  <a:lnTo>
                    <a:pt x="1397" y="1823"/>
                  </a:lnTo>
                  <a:lnTo>
                    <a:pt x="1401" y="1833"/>
                  </a:lnTo>
                  <a:lnTo>
                    <a:pt x="1401" y="1841"/>
                  </a:lnTo>
                  <a:lnTo>
                    <a:pt x="1400" y="1856"/>
                  </a:lnTo>
                  <a:lnTo>
                    <a:pt x="1398" y="1864"/>
                  </a:lnTo>
                  <a:lnTo>
                    <a:pt x="1396" y="1866"/>
                  </a:lnTo>
                  <a:lnTo>
                    <a:pt x="1391" y="1877"/>
                  </a:lnTo>
                  <a:lnTo>
                    <a:pt x="1392" y="1879"/>
                  </a:lnTo>
                  <a:lnTo>
                    <a:pt x="1390" y="1884"/>
                  </a:lnTo>
                  <a:lnTo>
                    <a:pt x="1385" y="1886"/>
                  </a:lnTo>
                  <a:lnTo>
                    <a:pt x="1383" y="1892"/>
                  </a:lnTo>
                  <a:lnTo>
                    <a:pt x="1379" y="1894"/>
                  </a:lnTo>
                  <a:lnTo>
                    <a:pt x="1378" y="1898"/>
                  </a:lnTo>
                  <a:lnTo>
                    <a:pt x="1374" y="1898"/>
                  </a:lnTo>
                  <a:lnTo>
                    <a:pt x="1359" y="1903"/>
                  </a:lnTo>
                  <a:lnTo>
                    <a:pt x="1359" y="1907"/>
                  </a:lnTo>
                  <a:lnTo>
                    <a:pt x="1360" y="1908"/>
                  </a:lnTo>
                  <a:lnTo>
                    <a:pt x="1360" y="1913"/>
                  </a:lnTo>
                  <a:lnTo>
                    <a:pt x="1350" y="1936"/>
                  </a:lnTo>
                  <a:lnTo>
                    <a:pt x="1348" y="1939"/>
                  </a:lnTo>
                  <a:lnTo>
                    <a:pt x="1343" y="1946"/>
                  </a:lnTo>
                  <a:lnTo>
                    <a:pt x="1332" y="1957"/>
                  </a:lnTo>
                  <a:lnTo>
                    <a:pt x="1325" y="1973"/>
                  </a:lnTo>
                  <a:lnTo>
                    <a:pt x="1312" y="1983"/>
                  </a:lnTo>
                  <a:lnTo>
                    <a:pt x="1300" y="1984"/>
                  </a:lnTo>
                  <a:lnTo>
                    <a:pt x="1290" y="1985"/>
                  </a:lnTo>
                  <a:lnTo>
                    <a:pt x="1277" y="1980"/>
                  </a:lnTo>
                  <a:lnTo>
                    <a:pt x="1274" y="1979"/>
                  </a:lnTo>
                  <a:lnTo>
                    <a:pt x="1272" y="1968"/>
                  </a:lnTo>
                  <a:lnTo>
                    <a:pt x="1268" y="1962"/>
                  </a:lnTo>
                  <a:lnTo>
                    <a:pt x="1268" y="1958"/>
                  </a:lnTo>
                  <a:lnTo>
                    <a:pt x="1270" y="1951"/>
                  </a:lnTo>
                  <a:lnTo>
                    <a:pt x="1270" y="1946"/>
                  </a:lnTo>
                  <a:lnTo>
                    <a:pt x="1268" y="1944"/>
                  </a:lnTo>
                  <a:lnTo>
                    <a:pt x="1254" y="1942"/>
                  </a:lnTo>
                  <a:lnTo>
                    <a:pt x="1232" y="1937"/>
                  </a:lnTo>
                  <a:lnTo>
                    <a:pt x="1227" y="1933"/>
                  </a:lnTo>
                  <a:lnTo>
                    <a:pt x="1224" y="1927"/>
                  </a:lnTo>
                  <a:lnTo>
                    <a:pt x="1221" y="1924"/>
                  </a:lnTo>
                  <a:lnTo>
                    <a:pt x="1200" y="1915"/>
                  </a:lnTo>
                  <a:lnTo>
                    <a:pt x="1196" y="1914"/>
                  </a:lnTo>
                  <a:lnTo>
                    <a:pt x="1192" y="1915"/>
                  </a:lnTo>
                  <a:lnTo>
                    <a:pt x="1184" y="1922"/>
                  </a:lnTo>
                  <a:lnTo>
                    <a:pt x="1174" y="1928"/>
                  </a:lnTo>
                  <a:lnTo>
                    <a:pt x="1163" y="1931"/>
                  </a:lnTo>
                  <a:lnTo>
                    <a:pt x="1159" y="1932"/>
                  </a:lnTo>
                  <a:lnTo>
                    <a:pt x="1156" y="1936"/>
                  </a:lnTo>
                  <a:lnTo>
                    <a:pt x="1156" y="1944"/>
                  </a:lnTo>
                  <a:lnTo>
                    <a:pt x="1153" y="1946"/>
                  </a:lnTo>
                  <a:lnTo>
                    <a:pt x="1149" y="1946"/>
                  </a:lnTo>
                  <a:lnTo>
                    <a:pt x="1144" y="1950"/>
                  </a:lnTo>
                  <a:lnTo>
                    <a:pt x="1131" y="1948"/>
                  </a:lnTo>
                  <a:lnTo>
                    <a:pt x="1123" y="1943"/>
                  </a:lnTo>
                  <a:lnTo>
                    <a:pt x="1121" y="1939"/>
                  </a:lnTo>
                  <a:lnTo>
                    <a:pt x="1114" y="1904"/>
                  </a:lnTo>
                  <a:lnTo>
                    <a:pt x="1109" y="1885"/>
                  </a:lnTo>
                  <a:lnTo>
                    <a:pt x="1106" y="1879"/>
                  </a:lnTo>
                  <a:lnTo>
                    <a:pt x="1095" y="1873"/>
                  </a:lnTo>
                  <a:lnTo>
                    <a:pt x="1089" y="1867"/>
                  </a:lnTo>
                  <a:lnTo>
                    <a:pt x="1081" y="1848"/>
                  </a:lnTo>
                  <a:lnTo>
                    <a:pt x="1076" y="1836"/>
                  </a:lnTo>
                  <a:lnTo>
                    <a:pt x="1071" y="1835"/>
                  </a:lnTo>
                  <a:lnTo>
                    <a:pt x="1067" y="1833"/>
                  </a:lnTo>
                  <a:lnTo>
                    <a:pt x="1063" y="1826"/>
                  </a:lnTo>
                  <a:lnTo>
                    <a:pt x="1058" y="1819"/>
                  </a:lnTo>
                  <a:lnTo>
                    <a:pt x="1058" y="1812"/>
                  </a:lnTo>
                  <a:lnTo>
                    <a:pt x="1055" y="1808"/>
                  </a:lnTo>
                  <a:lnTo>
                    <a:pt x="1043" y="1803"/>
                  </a:lnTo>
                  <a:lnTo>
                    <a:pt x="1041" y="1801"/>
                  </a:lnTo>
                  <a:lnTo>
                    <a:pt x="1047" y="1791"/>
                  </a:lnTo>
                  <a:lnTo>
                    <a:pt x="1039" y="1793"/>
                  </a:lnTo>
                  <a:lnTo>
                    <a:pt x="1033" y="1809"/>
                  </a:lnTo>
                  <a:lnTo>
                    <a:pt x="1012" y="1818"/>
                  </a:lnTo>
                  <a:lnTo>
                    <a:pt x="1010" y="1812"/>
                  </a:lnTo>
                  <a:lnTo>
                    <a:pt x="1016" y="1801"/>
                  </a:lnTo>
                  <a:lnTo>
                    <a:pt x="1009" y="1796"/>
                  </a:lnTo>
                  <a:lnTo>
                    <a:pt x="1001" y="1793"/>
                  </a:lnTo>
                  <a:lnTo>
                    <a:pt x="987" y="1791"/>
                  </a:lnTo>
                  <a:lnTo>
                    <a:pt x="986" y="1784"/>
                  </a:lnTo>
                  <a:lnTo>
                    <a:pt x="981" y="1784"/>
                  </a:lnTo>
                  <a:lnTo>
                    <a:pt x="977" y="1779"/>
                  </a:lnTo>
                  <a:lnTo>
                    <a:pt x="980" y="1777"/>
                  </a:lnTo>
                  <a:lnTo>
                    <a:pt x="980" y="1772"/>
                  </a:lnTo>
                  <a:lnTo>
                    <a:pt x="988" y="1760"/>
                  </a:lnTo>
                  <a:lnTo>
                    <a:pt x="988" y="1758"/>
                  </a:lnTo>
                  <a:lnTo>
                    <a:pt x="985" y="1753"/>
                  </a:lnTo>
                  <a:lnTo>
                    <a:pt x="981" y="1749"/>
                  </a:lnTo>
                  <a:lnTo>
                    <a:pt x="973" y="1748"/>
                  </a:lnTo>
                  <a:lnTo>
                    <a:pt x="967" y="1749"/>
                  </a:lnTo>
                  <a:lnTo>
                    <a:pt x="965" y="1752"/>
                  </a:lnTo>
                  <a:lnTo>
                    <a:pt x="968" y="1752"/>
                  </a:lnTo>
                  <a:lnTo>
                    <a:pt x="967" y="1753"/>
                  </a:lnTo>
                  <a:lnTo>
                    <a:pt x="963" y="1753"/>
                  </a:lnTo>
                  <a:lnTo>
                    <a:pt x="957" y="1753"/>
                  </a:lnTo>
                  <a:lnTo>
                    <a:pt x="951" y="1760"/>
                  </a:lnTo>
                  <a:lnTo>
                    <a:pt x="944" y="1763"/>
                  </a:lnTo>
                  <a:lnTo>
                    <a:pt x="939" y="1771"/>
                  </a:lnTo>
                  <a:lnTo>
                    <a:pt x="936" y="1772"/>
                  </a:lnTo>
                  <a:lnTo>
                    <a:pt x="936" y="1771"/>
                  </a:lnTo>
                  <a:lnTo>
                    <a:pt x="933" y="1771"/>
                  </a:lnTo>
                  <a:lnTo>
                    <a:pt x="932" y="1770"/>
                  </a:lnTo>
                  <a:lnTo>
                    <a:pt x="937" y="1769"/>
                  </a:lnTo>
                  <a:lnTo>
                    <a:pt x="937" y="1766"/>
                  </a:lnTo>
                  <a:lnTo>
                    <a:pt x="932" y="1769"/>
                  </a:lnTo>
                  <a:lnTo>
                    <a:pt x="930" y="1764"/>
                  </a:lnTo>
                  <a:lnTo>
                    <a:pt x="927" y="1765"/>
                  </a:lnTo>
                  <a:lnTo>
                    <a:pt x="928" y="1764"/>
                  </a:lnTo>
                  <a:lnTo>
                    <a:pt x="926" y="1763"/>
                  </a:lnTo>
                  <a:lnTo>
                    <a:pt x="925" y="1764"/>
                  </a:lnTo>
                  <a:lnTo>
                    <a:pt x="920" y="1767"/>
                  </a:lnTo>
                  <a:lnTo>
                    <a:pt x="928" y="1772"/>
                  </a:lnTo>
                  <a:lnTo>
                    <a:pt x="934" y="1779"/>
                  </a:lnTo>
                  <a:lnTo>
                    <a:pt x="939" y="1789"/>
                  </a:lnTo>
                  <a:lnTo>
                    <a:pt x="943" y="1796"/>
                  </a:lnTo>
                  <a:lnTo>
                    <a:pt x="943" y="1802"/>
                  </a:lnTo>
                  <a:lnTo>
                    <a:pt x="943" y="1808"/>
                  </a:lnTo>
                  <a:lnTo>
                    <a:pt x="940" y="1815"/>
                  </a:lnTo>
                  <a:lnTo>
                    <a:pt x="933" y="1824"/>
                  </a:lnTo>
                  <a:lnTo>
                    <a:pt x="922" y="1830"/>
                  </a:lnTo>
                  <a:lnTo>
                    <a:pt x="918" y="1835"/>
                  </a:lnTo>
                  <a:lnTo>
                    <a:pt x="907" y="1838"/>
                  </a:lnTo>
                  <a:lnTo>
                    <a:pt x="897" y="1831"/>
                  </a:lnTo>
                  <a:lnTo>
                    <a:pt x="880" y="1827"/>
                  </a:lnTo>
                  <a:lnTo>
                    <a:pt x="870" y="1824"/>
                  </a:lnTo>
                  <a:lnTo>
                    <a:pt x="866" y="1819"/>
                  </a:lnTo>
                  <a:lnTo>
                    <a:pt x="865" y="1812"/>
                  </a:lnTo>
                  <a:lnTo>
                    <a:pt x="861" y="1808"/>
                  </a:lnTo>
                  <a:lnTo>
                    <a:pt x="854" y="1807"/>
                  </a:lnTo>
                  <a:lnTo>
                    <a:pt x="852" y="1809"/>
                  </a:lnTo>
                  <a:lnTo>
                    <a:pt x="853" y="1817"/>
                  </a:lnTo>
                  <a:lnTo>
                    <a:pt x="849" y="1820"/>
                  </a:lnTo>
                  <a:lnTo>
                    <a:pt x="846" y="1821"/>
                  </a:lnTo>
                  <a:lnTo>
                    <a:pt x="842" y="1819"/>
                  </a:lnTo>
                  <a:lnTo>
                    <a:pt x="834" y="1813"/>
                  </a:lnTo>
                  <a:lnTo>
                    <a:pt x="831" y="1806"/>
                  </a:lnTo>
                  <a:lnTo>
                    <a:pt x="825" y="1794"/>
                  </a:lnTo>
                  <a:lnTo>
                    <a:pt x="819" y="1787"/>
                  </a:lnTo>
                  <a:lnTo>
                    <a:pt x="808" y="1779"/>
                  </a:lnTo>
                  <a:lnTo>
                    <a:pt x="804" y="1778"/>
                  </a:lnTo>
                  <a:lnTo>
                    <a:pt x="796" y="1781"/>
                  </a:lnTo>
                  <a:lnTo>
                    <a:pt x="790" y="1788"/>
                  </a:lnTo>
                  <a:lnTo>
                    <a:pt x="784" y="1788"/>
                  </a:lnTo>
                  <a:lnTo>
                    <a:pt x="784" y="1777"/>
                  </a:lnTo>
                  <a:lnTo>
                    <a:pt x="782" y="1772"/>
                  </a:lnTo>
                  <a:lnTo>
                    <a:pt x="778" y="1767"/>
                  </a:lnTo>
                  <a:lnTo>
                    <a:pt x="775" y="1764"/>
                  </a:lnTo>
                  <a:lnTo>
                    <a:pt x="766" y="1761"/>
                  </a:lnTo>
                  <a:lnTo>
                    <a:pt x="760" y="1760"/>
                  </a:lnTo>
                  <a:lnTo>
                    <a:pt x="754" y="1755"/>
                  </a:lnTo>
                  <a:lnTo>
                    <a:pt x="742" y="1742"/>
                  </a:lnTo>
                  <a:lnTo>
                    <a:pt x="734" y="1735"/>
                  </a:lnTo>
                  <a:lnTo>
                    <a:pt x="727" y="1732"/>
                  </a:lnTo>
                  <a:lnTo>
                    <a:pt x="717" y="1725"/>
                  </a:lnTo>
                  <a:lnTo>
                    <a:pt x="699" y="1717"/>
                  </a:lnTo>
                  <a:lnTo>
                    <a:pt x="684" y="1711"/>
                  </a:lnTo>
                  <a:lnTo>
                    <a:pt x="684" y="1713"/>
                  </a:lnTo>
                  <a:lnTo>
                    <a:pt x="673" y="1711"/>
                  </a:lnTo>
                  <a:lnTo>
                    <a:pt x="672" y="1707"/>
                  </a:lnTo>
                  <a:lnTo>
                    <a:pt x="666" y="1708"/>
                  </a:lnTo>
                  <a:lnTo>
                    <a:pt x="655" y="1731"/>
                  </a:lnTo>
                  <a:lnTo>
                    <a:pt x="651" y="1739"/>
                  </a:lnTo>
                  <a:lnTo>
                    <a:pt x="649" y="1754"/>
                  </a:lnTo>
                  <a:lnTo>
                    <a:pt x="653" y="1757"/>
                  </a:lnTo>
                  <a:lnTo>
                    <a:pt x="648" y="1759"/>
                  </a:lnTo>
                  <a:lnTo>
                    <a:pt x="643" y="1760"/>
                  </a:lnTo>
                  <a:lnTo>
                    <a:pt x="637" y="1754"/>
                  </a:lnTo>
                  <a:lnTo>
                    <a:pt x="626" y="1746"/>
                  </a:lnTo>
                  <a:lnTo>
                    <a:pt x="617" y="1737"/>
                  </a:lnTo>
                  <a:lnTo>
                    <a:pt x="617" y="1746"/>
                  </a:lnTo>
                  <a:lnTo>
                    <a:pt x="591" y="1754"/>
                  </a:lnTo>
                  <a:lnTo>
                    <a:pt x="590" y="1748"/>
                  </a:lnTo>
                  <a:lnTo>
                    <a:pt x="578" y="1752"/>
                  </a:lnTo>
                  <a:lnTo>
                    <a:pt x="579" y="1759"/>
                  </a:lnTo>
                  <a:lnTo>
                    <a:pt x="575" y="1759"/>
                  </a:lnTo>
                  <a:lnTo>
                    <a:pt x="566" y="1759"/>
                  </a:lnTo>
                  <a:lnTo>
                    <a:pt x="557" y="1759"/>
                  </a:lnTo>
                  <a:lnTo>
                    <a:pt x="551" y="1763"/>
                  </a:lnTo>
                  <a:lnTo>
                    <a:pt x="542" y="1765"/>
                  </a:lnTo>
                  <a:lnTo>
                    <a:pt x="533" y="1764"/>
                  </a:lnTo>
                  <a:lnTo>
                    <a:pt x="528" y="1761"/>
                  </a:lnTo>
                  <a:lnTo>
                    <a:pt x="522" y="1763"/>
                  </a:lnTo>
                  <a:lnTo>
                    <a:pt x="517" y="1764"/>
                  </a:lnTo>
                  <a:lnTo>
                    <a:pt x="512" y="1760"/>
                  </a:lnTo>
                  <a:lnTo>
                    <a:pt x="507" y="1761"/>
                  </a:lnTo>
                  <a:lnTo>
                    <a:pt x="501" y="1769"/>
                  </a:lnTo>
                  <a:lnTo>
                    <a:pt x="489" y="1772"/>
                  </a:lnTo>
                  <a:lnTo>
                    <a:pt x="474" y="1782"/>
                  </a:lnTo>
                  <a:lnTo>
                    <a:pt x="450" y="1767"/>
                  </a:lnTo>
                  <a:lnTo>
                    <a:pt x="440" y="1755"/>
                  </a:lnTo>
                  <a:lnTo>
                    <a:pt x="431" y="1752"/>
                  </a:lnTo>
                  <a:lnTo>
                    <a:pt x="431" y="1747"/>
                  </a:lnTo>
                  <a:lnTo>
                    <a:pt x="407" y="1748"/>
                  </a:lnTo>
                  <a:lnTo>
                    <a:pt x="408" y="1742"/>
                  </a:lnTo>
                  <a:lnTo>
                    <a:pt x="408" y="1737"/>
                  </a:lnTo>
                  <a:lnTo>
                    <a:pt x="402" y="1730"/>
                  </a:lnTo>
                  <a:lnTo>
                    <a:pt x="391" y="1712"/>
                  </a:lnTo>
                  <a:lnTo>
                    <a:pt x="392" y="1711"/>
                  </a:lnTo>
                  <a:lnTo>
                    <a:pt x="394" y="1706"/>
                  </a:lnTo>
                  <a:lnTo>
                    <a:pt x="392" y="1699"/>
                  </a:lnTo>
                  <a:lnTo>
                    <a:pt x="384" y="1686"/>
                  </a:lnTo>
                  <a:lnTo>
                    <a:pt x="383" y="1682"/>
                  </a:lnTo>
                  <a:lnTo>
                    <a:pt x="377" y="1676"/>
                  </a:lnTo>
                  <a:lnTo>
                    <a:pt x="373" y="1675"/>
                  </a:lnTo>
                  <a:lnTo>
                    <a:pt x="368" y="1680"/>
                  </a:lnTo>
                  <a:lnTo>
                    <a:pt x="356" y="1680"/>
                  </a:lnTo>
                  <a:lnTo>
                    <a:pt x="353" y="1684"/>
                  </a:lnTo>
                  <a:lnTo>
                    <a:pt x="355" y="1704"/>
                  </a:lnTo>
                  <a:lnTo>
                    <a:pt x="360" y="1705"/>
                  </a:lnTo>
                  <a:lnTo>
                    <a:pt x="356" y="1716"/>
                  </a:lnTo>
                  <a:lnTo>
                    <a:pt x="359" y="1717"/>
                  </a:lnTo>
                  <a:lnTo>
                    <a:pt x="349" y="1726"/>
                  </a:lnTo>
                  <a:lnTo>
                    <a:pt x="341" y="1732"/>
                  </a:lnTo>
                  <a:lnTo>
                    <a:pt x="337" y="1745"/>
                  </a:lnTo>
                  <a:lnTo>
                    <a:pt x="330" y="1743"/>
                  </a:lnTo>
                  <a:lnTo>
                    <a:pt x="331" y="1736"/>
                  </a:lnTo>
                  <a:lnTo>
                    <a:pt x="319" y="1728"/>
                  </a:lnTo>
                  <a:lnTo>
                    <a:pt x="318" y="1718"/>
                  </a:lnTo>
                  <a:lnTo>
                    <a:pt x="316" y="1711"/>
                  </a:lnTo>
                  <a:lnTo>
                    <a:pt x="313" y="1707"/>
                  </a:lnTo>
                  <a:lnTo>
                    <a:pt x="305" y="1716"/>
                  </a:lnTo>
                  <a:lnTo>
                    <a:pt x="296" y="1714"/>
                  </a:lnTo>
                  <a:lnTo>
                    <a:pt x="294" y="1716"/>
                  </a:lnTo>
                  <a:lnTo>
                    <a:pt x="288" y="1713"/>
                  </a:lnTo>
                  <a:lnTo>
                    <a:pt x="283" y="1713"/>
                  </a:lnTo>
                  <a:lnTo>
                    <a:pt x="282" y="1708"/>
                  </a:lnTo>
                  <a:lnTo>
                    <a:pt x="280" y="1710"/>
                  </a:lnTo>
                  <a:lnTo>
                    <a:pt x="277" y="1702"/>
                  </a:lnTo>
                  <a:lnTo>
                    <a:pt x="268" y="1705"/>
                  </a:lnTo>
                  <a:lnTo>
                    <a:pt x="266" y="1704"/>
                  </a:lnTo>
                  <a:lnTo>
                    <a:pt x="260" y="1701"/>
                  </a:lnTo>
                  <a:lnTo>
                    <a:pt x="257" y="1704"/>
                  </a:lnTo>
                  <a:lnTo>
                    <a:pt x="253" y="1700"/>
                  </a:lnTo>
                  <a:lnTo>
                    <a:pt x="251" y="1702"/>
                  </a:lnTo>
                  <a:lnTo>
                    <a:pt x="245" y="1699"/>
                  </a:lnTo>
                  <a:lnTo>
                    <a:pt x="244" y="1696"/>
                  </a:lnTo>
                  <a:lnTo>
                    <a:pt x="235" y="1690"/>
                  </a:lnTo>
                  <a:lnTo>
                    <a:pt x="233" y="1694"/>
                  </a:lnTo>
                  <a:lnTo>
                    <a:pt x="231" y="1694"/>
                  </a:lnTo>
                  <a:lnTo>
                    <a:pt x="229" y="1692"/>
                  </a:lnTo>
                  <a:lnTo>
                    <a:pt x="225" y="1690"/>
                  </a:lnTo>
                  <a:lnTo>
                    <a:pt x="210" y="1689"/>
                  </a:lnTo>
                  <a:lnTo>
                    <a:pt x="198" y="1700"/>
                  </a:lnTo>
                  <a:lnTo>
                    <a:pt x="189" y="1698"/>
                  </a:lnTo>
                  <a:lnTo>
                    <a:pt x="185" y="1692"/>
                  </a:lnTo>
                  <a:lnTo>
                    <a:pt x="178" y="1684"/>
                  </a:lnTo>
                  <a:lnTo>
                    <a:pt x="173" y="1682"/>
                  </a:lnTo>
                  <a:lnTo>
                    <a:pt x="165" y="1678"/>
                  </a:lnTo>
                  <a:lnTo>
                    <a:pt x="154" y="1670"/>
                  </a:lnTo>
                  <a:lnTo>
                    <a:pt x="142" y="1669"/>
                  </a:lnTo>
                  <a:lnTo>
                    <a:pt x="136" y="1671"/>
                  </a:lnTo>
                  <a:lnTo>
                    <a:pt x="130" y="1675"/>
                  </a:lnTo>
                  <a:lnTo>
                    <a:pt x="126" y="1674"/>
                  </a:lnTo>
                  <a:lnTo>
                    <a:pt x="118" y="1677"/>
                  </a:lnTo>
                  <a:lnTo>
                    <a:pt x="103" y="1672"/>
                  </a:lnTo>
                  <a:lnTo>
                    <a:pt x="97" y="1674"/>
                  </a:lnTo>
                  <a:lnTo>
                    <a:pt x="95" y="1670"/>
                  </a:lnTo>
                  <a:lnTo>
                    <a:pt x="94" y="1669"/>
                  </a:lnTo>
                  <a:lnTo>
                    <a:pt x="90" y="1670"/>
                  </a:lnTo>
                  <a:lnTo>
                    <a:pt x="84" y="1668"/>
                  </a:lnTo>
                  <a:lnTo>
                    <a:pt x="83" y="1653"/>
                  </a:lnTo>
                  <a:lnTo>
                    <a:pt x="84" y="1638"/>
                  </a:lnTo>
                  <a:lnTo>
                    <a:pt x="88" y="1627"/>
                  </a:lnTo>
                  <a:lnTo>
                    <a:pt x="79" y="1622"/>
                  </a:lnTo>
                  <a:lnTo>
                    <a:pt x="77" y="1618"/>
                  </a:lnTo>
                  <a:lnTo>
                    <a:pt x="81" y="1604"/>
                  </a:lnTo>
                  <a:lnTo>
                    <a:pt x="85" y="1594"/>
                  </a:lnTo>
                  <a:lnTo>
                    <a:pt x="90" y="1587"/>
                  </a:lnTo>
                  <a:lnTo>
                    <a:pt x="91" y="1581"/>
                  </a:lnTo>
                  <a:lnTo>
                    <a:pt x="90" y="1576"/>
                  </a:lnTo>
                  <a:lnTo>
                    <a:pt x="85" y="1571"/>
                  </a:lnTo>
                  <a:lnTo>
                    <a:pt x="83" y="1558"/>
                  </a:lnTo>
                  <a:lnTo>
                    <a:pt x="82" y="1553"/>
                  </a:lnTo>
                  <a:lnTo>
                    <a:pt x="84" y="1545"/>
                  </a:lnTo>
                  <a:lnTo>
                    <a:pt x="82" y="1529"/>
                  </a:lnTo>
                  <a:lnTo>
                    <a:pt x="75" y="1527"/>
                  </a:lnTo>
                  <a:lnTo>
                    <a:pt x="71" y="1528"/>
                  </a:lnTo>
                  <a:lnTo>
                    <a:pt x="69" y="1533"/>
                  </a:lnTo>
                  <a:lnTo>
                    <a:pt x="65" y="1541"/>
                  </a:lnTo>
                  <a:lnTo>
                    <a:pt x="63" y="1541"/>
                  </a:lnTo>
                  <a:lnTo>
                    <a:pt x="59" y="1540"/>
                  </a:lnTo>
                  <a:lnTo>
                    <a:pt x="52" y="1534"/>
                  </a:lnTo>
                  <a:lnTo>
                    <a:pt x="47" y="1534"/>
                  </a:lnTo>
                  <a:lnTo>
                    <a:pt x="45" y="1537"/>
                  </a:lnTo>
                  <a:lnTo>
                    <a:pt x="41" y="1540"/>
                  </a:lnTo>
                  <a:lnTo>
                    <a:pt x="37" y="1541"/>
                  </a:lnTo>
                  <a:lnTo>
                    <a:pt x="31" y="1538"/>
                  </a:lnTo>
                  <a:lnTo>
                    <a:pt x="29" y="1533"/>
                  </a:lnTo>
                  <a:lnTo>
                    <a:pt x="33" y="1527"/>
                  </a:lnTo>
                  <a:lnTo>
                    <a:pt x="34" y="1523"/>
                  </a:lnTo>
                  <a:lnTo>
                    <a:pt x="29" y="1515"/>
                  </a:lnTo>
                  <a:lnTo>
                    <a:pt x="28" y="1499"/>
                  </a:lnTo>
                  <a:lnTo>
                    <a:pt x="30" y="1486"/>
                  </a:lnTo>
                  <a:lnTo>
                    <a:pt x="24" y="1474"/>
                  </a:lnTo>
                  <a:lnTo>
                    <a:pt x="14" y="1462"/>
                  </a:lnTo>
                  <a:lnTo>
                    <a:pt x="11" y="1452"/>
                  </a:lnTo>
                  <a:lnTo>
                    <a:pt x="9" y="1442"/>
                  </a:lnTo>
                  <a:lnTo>
                    <a:pt x="2" y="1436"/>
                  </a:lnTo>
                  <a:lnTo>
                    <a:pt x="0" y="1432"/>
                  </a:lnTo>
                  <a:lnTo>
                    <a:pt x="2" y="1427"/>
                  </a:lnTo>
                  <a:lnTo>
                    <a:pt x="15" y="1414"/>
                  </a:lnTo>
                  <a:lnTo>
                    <a:pt x="20" y="1413"/>
                  </a:lnTo>
                  <a:lnTo>
                    <a:pt x="24" y="1416"/>
                  </a:lnTo>
                  <a:lnTo>
                    <a:pt x="31" y="1419"/>
                  </a:lnTo>
                  <a:lnTo>
                    <a:pt x="36" y="1418"/>
                  </a:lnTo>
                  <a:lnTo>
                    <a:pt x="40" y="1413"/>
                  </a:lnTo>
                  <a:lnTo>
                    <a:pt x="39" y="1402"/>
                  </a:lnTo>
                  <a:lnTo>
                    <a:pt x="45" y="1388"/>
                  </a:lnTo>
                  <a:lnTo>
                    <a:pt x="47" y="1382"/>
                  </a:lnTo>
                  <a:lnTo>
                    <a:pt x="49" y="1378"/>
                  </a:lnTo>
                  <a:lnTo>
                    <a:pt x="52" y="1377"/>
                  </a:lnTo>
                  <a:lnTo>
                    <a:pt x="57" y="1377"/>
                  </a:lnTo>
                  <a:lnTo>
                    <a:pt x="82" y="1378"/>
                  </a:lnTo>
                  <a:lnTo>
                    <a:pt x="87" y="1377"/>
                  </a:lnTo>
                  <a:lnTo>
                    <a:pt x="88" y="1377"/>
                  </a:lnTo>
                  <a:lnTo>
                    <a:pt x="89" y="1371"/>
                  </a:lnTo>
                  <a:lnTo>
                    <a:pt x="93" y="1363"/>
                  </a:lnTo>
                  <a:lnTo>
                    <a:pt x="97" y="1351"/>
                  </a:lnTo>
                  <a:lnTo>
                    <a:pt x="99" y="1342"/>
                  </a:lnTo>
                  <a:lnTo>
                    <a:pt x="96" y="1333"/>
                  </a:lnTo>
                  <a:lnTo>
                    <a:pt x="95" y="1320"/>
                  </a:lnTo>
                  <a:lnTo>
                    <a:pt x="89" y="1315"/>
                  </a:lnTo>
                  <a:lnTo>
                    <a:pt x="82" y="1313"/>
                  </a:lnTo>
                  <a:lnTo>
                    <a:pt x="72" y="1305"/>
                  </a:lnTo>
                  <a:lnTo>
                    <a:pt x="84" y="1300"/>
                  </a:lnTo>
                  <a:lnTo>
                    <a:pt x="88" y="1299"/>
                  </a:lnTo>
                  <a:lnTo>
                    <a:pt x="91" y="1290"/>
                  </a:lnTo>
                  <a:lnTo>
                    <a:pt x="94" y="1289"/>
                  </a:lnTo>
                  <a:lnTo>
                    <a:pt x="99" y="1289"/>
                  </a:lnTo>
                  <a:lnTo>
                    <a:pt x="107" y="1295"/>
                  </a:lnTo>
                  <a:lnTo>
                    <a:pt x="132" y="1305"/>
                  </a:lnTo>
                  <a:lnTo>
                    <a:pt x="150" y="1313"/>
                  </a:lnTo>
                  <a:lnTo>
                    <a:pt x="175" y="1330"/>
                  </a:lnTo>
                  <a:lnTo>
                    <a:pt x="181" y="1330"/>
                  </a:lnTo>
                  <a:close/>
                </a:path>
              </a:pathLst>
            </a:custGeom>
            <a:solidFill>
              <a:schemeClr val="accent2">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Arial Nova"/>
                <a:ea typeface="+mn-ea"/>
                <a:cs typeface="+mn-cs"/>
              </a:endParaRPr>
            </a:p>
          </p:txBody>
        </p:sp>
        <p:sp>
          <p:nvSpPr>
            <p:cNvPr id="105" name="Freeform 64">
              <a:extLst>
                <a:ext uri="{FF2B5EF4-FFF2-40B4-BE49-F238E27FC236}">
                  <a16:creationId xmlns:a16="http://schemas.microsoft.com/office/drawing/2014/main" id="{82E62F0D-647E-9792-8139-E3B26F54CEE8}"/>
                </a:ext>
              </a:extLst>
            </p:cNvPr>
            <p:cNvSpPr>
              <a:spLocks/>
            </p:cNvSpPr>
            <p:nvPr/>
          </p:nvSpPr>
          <p:spPr bwMode="auto">
            <a:xfrm>
              <a:off x="2452" y="2485"/>
              <a:ext cx="959" cy="619"/>
            </a:xfrm>
            <a:custGeom>
              <a:avLst/>
              <a:gdLst>
                <a:gd name="T0" fmla="*/ 0 w 1919"/>
                <a:gd name="T1" fmla="*/ 0 h 1239"/>
                <a:gd name="T2" fmla="*/ 0 w 1919"/>
                <a:gd name="T3" fmla="*/ 0 h 1239"/>
                <a:gd name="T4" fmla="*/ 0 w 1919"/>
                <a:gd name="T5" fmla="*/ 0 h 1239"/>
                <a:gd name="T6" fmla="*/ 0 w 1919"/>
                <a:gd name="T7" fmla="*/ 0 h 1239"/>
                <a:gd name="T8" fmla="*/ 0 w 1919"/>
                <a:gd name="T9" fmla="*/ 0 h 1239"/>
                <a:gd name="T10" fmla="*/ 0 w 1919"/>
                <a:gd name="T11" fmla="*/ 0 h 1239"/>
                <a:gd name="T12" fmla="*/ 0 w 1919"/>
                <a:gd name="T13" fmla="*/ 0 h 1239"/>
                <a:gd name="T14" fmla="*/ 0 w 1919"/>
                <a:gd name="T15" fmla="*/ 0 h 1239"/>
                <a:gd name="T16" fmla="*/ 0 w 1919"/>
                <a:gd name="T17" fmla="*/ 0 h 1239"/>
                <a:gd name="T18" fmla="*/ 0 w 1919"/>
                <a:gd name="T19" fmla="*/ 0 h 1239"/>
                <a:gd name="T20" fmla="*/ 0 w 1919"/>
                <a:gd name="T21" fmla="*/ 0 h 1239"/>
                <a:gd name="T22" fmla="*/ 0 w 1919"/>
                <a:gd name="T23" fmla="*/ 0 h 1239"/>
                <a:gd name="T24" fmla="*/ 0 w 1919"/>
                <a:gd name="T25" fmla="*/ 0 h 1239"/>
                <a:gd name="T26" fmla="*/ 0 w 1919"/>
                <a:gd name="T27" fmla="*/ 0 h 1239"/>
                <a:gd name="T28" fmla="*/ 0 w 1919"/>
                <a:gd name="T29" fmla="*/ 0 h 1239"/>
                <a:gd name="T30" fmla="*/ 0 w 1919"/>
                <a:gd name="T31" fmla="*/ 0 h 1239"/>
                <a:gd name="T32" fmla="*/ 0 w 1919"/>
                <a:gd name="T33" fmla="*/ 0 h 1239"/>
                <a:gd name="T34" fmla="*/ 0 w 1919"/>
                <a:gd name="T35" fmla="*/ 0 h 1239"/>
                <a:gd name="T36" fmla="*/ 0 w 1919"/>
                <a:gd name="T37" fmla="*/ 0 h 1239"/>
                <a:gd name="T38" fmla="*/ 0 w 1919"/>
                <a:gd name="T39" fmla="*/ 0 h 1239"/>
                <a:gd name="T40" fmla="*/ 0 w 1919"/>
                <a:gd name="T41" fmla="*/ 0 h 1239"/>
                <a:gd name="T42" fmla="*/ 0 w 1919"/>
                <a:gd name="T43" fmla="*/ 0 h 1239"/>
                <a:gd name="T44" fmla="*/ 0 w 1919"/>
                <a:gd name="T45" fmla="*/ 0 h 1239"/>
                <a:gd name="T46" fmla="*/ 0 w 1919"/>
                <a:gd name="T47" fmla="*/ 0 h 1239"/>
                <a:gd name="T48" fmla="*/ 0 w 1919"/>
                <a:gd name="T49" fmla="*/ 0 h 1239"/>
                <a:gd name="T50" fmla="*/ 0 w 1919"/>
                <a:gd name="T51" fmla="*/ 0 h 1239"/>
                <a:gd name="T52" fmla="*/ 0 w 1919"/>
                <a:gd name="T53" fmla="*/ 0 h 1239"/>
                <a:gd name="T54" fmla="*/ 0 w 1919"/>
                <a:gd name="T55" fmla="*/ 0 h 1239"/>
                <a:gd name="T56" fmla="*/ 0 w 1919"/>
                <a:gd name="T57" fmla="*/ 0 h 1239"/>
                <a:gd name="T58" fmla="*/ 0 w 1919"/>
                <a:gd name="T59" fmla="*/ 0 h 1239"/>
                <a:gd name="T60" fmla="*/ 0 w 1919"/>
                <a:gd name="T61" fmla="*/ 0 h 1239"/>
                <a:gd name="T62" fmla="*/ 0 w 1919"/>
                <a:gd name="T63" fmla="*/ 0 h 1239"/>
                <a:gd name="T64" fmla="*/ 0 w 1919"/>
                <a:gd name="T65" fmla="*/ 0 h 1239"/>
                <a:gd name="T66" fmla="*/ 0 w 1919"/>
                <a:gd name="T67" fmla="*/ 0 h 1239"/>
                <a:gd name="T68" fmla="*/ 0 w 1919"/>
                <a:gd name="T69" fmla="*/ 0 h 1239"/>
                <a:gd name="T70" fmla="*/ 0 w 1919"/>
                <a:gd name="T71" fmla="*/ 0 h 1239"/>
                <a:gd name="T72" fmla="*/ 0 w 1919"/>
                <a:gd name="T73" fmla="*/ 0 h 1239"/>
                <a:gd name="T74" fmla="*/ 0 w 1919"/>
                <a:gd name="T75" fmla="*/ 0 h 1239"/>
                <a:gd name="T76" fmla="*/ 0 w 1919"/>
                <a:gd name="T77" fmla="*/ 0 h 1239"/>
                <a:gd name="T78" fmla="*/ 0 w 1919"/>
                <a:gd name="T79" fmla="*/ 0 h 1239"/>
                <a:gd name="T80" fmla="*/ 0 w 1919"/>
                <a:gd name="T81" fmla="*/ 0 h 1239"/>
                <a:gd name="T82" fmla="*/ 0 w 1919"/>
                <a:gd name="T83" fmla="*/ 0 h 1239"/>
                <a:gd name="T84" fmla="*/ 0 w 1919"/>
                <a:gd name="T85" fmla="*/ 0 h 1239"/>
                <a:gd name="T86" fmla="*/ 0 w 1919"/>
                <a:gd name="T87" fmla="*/ 0 h 1239"/>
                <a:gd name="T88" fmla="*/ 0 w 1919"/>
                <a:gd name="T89" fmla="*/ 0 h 1239"/>
                <a:gd name="T90" fmla="*/ 0 w 1919"/>
                <a:gd name="T91" fmla="*/ 0 h 1239"/>
                <a:gd name="T92" fmla="*/ 0 w 1919"/>
                <a:gd name="T93" fmla="*/ 0 h 1239"/>
                <a:gd name="T94" fmla="*/ 0 w 1919"/>
                <a:gd name="T95" fmla="*/ 0 h 1239"/>
                <a:gd name="T96" fmla="*/ 0 w 1919"/>
                <a:gd name="T97" fmla="*/ 0 h 1239"/>
                <a:gd name="T98" fmla="*/ 0 w 1919"/>
                <a:gd name="T99" fmla="*/ 0 h 1239"/>
                <a:gd name="T100" fmla="*/ 0 w 1919"/>
                <a:gd name="T101" fmla="*/ 0 h 1239"/>
                <a:gd name="T102" fmla="*/ 0 w 1919"/>
                <a:gd name="T103" fmla="*/ 0 h 1239"/>
                <a:gd name="T104" fmla="*/ 0 w 1919"/>
                <a:gd name="T105" fmla="*/ 0 h 1239"/>
                <a:gd name="T106" fmla="*/ 0 w 1919"/>
                <a:gd name="T107" fmla="*/ 0 h 1239"/>
                <a:gd name="T108" fmla="*/ 0 w 1919"/>
                <a:gd name="T109" fmla="*/ 0 h 1239"/>
                <a:gd name="T110" fmla="*/ 0 w 1919"/>
                <a:gd name="T111" fmla="*/ 0 h 1239"/>
                <a:gd name="T112" fmla="*/ 0 w 1919"/>
                <a:gd name="T113" fmla="*/ 0 h 1239"/>
                <a:gd name="T114" fmla="*/ 0 w 1919"/>
                <a:gd name="T115" fmla="*/ 0 h 1239"/>
                <a:gd name="T116" fmla="*/ 0 w 1919"/>
                <a:gd name="T117" fmla="*/ 0 h 123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919"/>
                <a:gd name="T178" fmla="*/ 0 h 1239"/>
                <a:gd name="T179" fmla="*/ 1919 w 1919"/>
                <a:gd name="T180" fmla="*/ 1239 h 1239"/>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919" h="1239">
                  <a:moveTo>
                    <a:pt x="1867" y="0"/>
                  </a:moveTo>
                  <a:lnTo>
                    <a:pt x="1878" y="2"/>
                  </a:lnTo>
                  <a:lnTo>
                    <a:pt x="1881" y="3"/>
                  </a:lnTo>
                  <a:lnTo>
                    <a:pt x="1899" y="9"/>
                  </a:lnTo>
                  <a:lnTo>
                    <a:pt x="1899" y="17"/>
                  </a:lnTo>
                  <a:lnTo>
                    <a:pt x="1908" y="18"/>
                  </a:lnTo>
                  <a:lnTo>
                    <a:pt x="1913" y="21"/>
                  </a:lnTo>
                  <a:lnTo>
                    <a:pt x="1915" y="27"/>
                  </a:lnTo>
                  <a:lnTo>
                    <a:pt x="1914" y="36"/>
                  </a:lnTo>
                  <a:lnTo>
                    <a:pt x="1919" y="54"/>
                  </a:lnTo>
                  <a:lnTo>
                    <a:pt x="1917" y="59"/>
                  </a:lnTo>
                  <a:lnTo>
                    <a:pt x="1917" y="67"/>
                  </a:lnTo>
                  <a:lnTo>
                    <a:pt x="1919" y="71"/>
                  </a:lnTo>
                  <a:lnTo>
                    <a:pt x="1917" y="78"/>
                  </a:lnTo>
                  <a:lnTo>
                    <a:pt x="1917" y="87"/>
                  </a:lnTo>
                  <a:lnTo>
                    <a:pt x="1904" y="89"/>
                  </a:lnTo>
                  <a:lnTo>
                    <a:pt x="1903" y="97"/>
                  </a:lnTo>
                  <a:lnTo>
                    <a:pt x="1893" y="99"/>
                  </a:lnTo>
                  <a:lnTo>
                    <a:pt x="1895" y="107"/>
                  </a:lnTo>
                  <a:lnTo>
                    <a:pt x="1896" y="115"/>
                  </a:lnTo>
                  <a:lnTo>
                    <a:pt x="1891" y="114"/>
                  </a:lnTo>
                  <a:lnTo>
                    <a:pt x="1878" y="113"/>
                  </a:lnTo>
                  <a:lnTo>
                    <a:pt x="1873" y="114"/>
                  </a:lnTo>
                  <a:lnTo>
                    <a:pt x="1868" y="110"/>
                  </a:lnTo>
                  <a:lnTo>
                    <a:pt x="1859" y="110"/>
                  </a:lnTo>
                  <a:lnTo>
                    <a:pt x="1844" y="108"/>
                  </a:lnTo>
                  <a:lnTo>
                    <a:pt x="1825" y="107"/>
                  </a:lnTo>
                  <a:lnTo>
                    <a:pt x="1822" y="92"/>
                  </a:lnTo>
                  <a:lnTo>
                    <a:pt x="1817" y="93"/>
                  </a:lnTo>
                  <a:lnTo>
                    <a:pt x="1818" y="104"/>
                  </a:lnTo>
                  <a:lnTo>
                    <a:pt x="1816" y="104"/>
                  </a:lnTo>
                  <a:lnTo>
                    <a:pt x="1814" y="101"/>
                  </a:lnTo>
                  <a:lnTo>
                    <a:pt x="1812" y="101"/>
                  </a:lnTo>
                  <a:lnTo>
                    <a:pt x="1810" y="86"/>
                  </a:lnTo>
                  <a:lnTo>
                    <a:pt x="1795" y="89"/>
                  </a:lnTo>
                  <a:lnTo>
                    <a:pt x="1790" y="91"/>
                  </a:lnTo>
                  <a:lnTo>
                    <a:pt x="1778" y="84"/>
                  </a:lnTo>
                  <a:lnTo>
                    <a:pt x="1774" y="80"/>
                  </a:lnTo>
                  <a:lnTo>
                    <a:pt x="1774" y="75"/>
                  </a:lnTo>
                  <a:lnTo>
                    <a:pt x="1766" y="83"/>
                  </a:lnTo>
                  <a:lnTo>
                    <a:pt x="1764" y="80"/>
                  </a:lnTo>
                  <a:lnTo>
                    <a:pt x="1762" y="85"/>
                  </a:lnTo>
                  <a:lnTo>
                    <a:pt x="1763" y="90"/>
                  </a:lnTo>
                  <a:lnTo>
                    <a:pt x="1758" y="89"/>
                  </a:lnTo>
                  <a:lnTo>
                    <a:pt x="1754" y="85"/>
                  </a:lnTo>
                  <a:lnTo>
                    <a:pt x="1752" y="89"/>
                  </a:lnTo>
                  <a:lnTo>
                    <a:pt x="1752" y="90"/>
                  </a:lnTo>
                  <a:lnTo>
                    <a:pt x="1756" y="91"/>
                  </a:lnTo>
                  <a:lnTo>
                    <a:pt x="1756" y="92"/>
                  </a:lnTo>
                  <a:lnTo>
                    <a:pt x="1753" y="95"/>
                  </a:lnTo>
                  <a:lnTo>
                    <a:pt x="1756" y="97"/>
                  </a:lnTo>
                  <a:lnTo>
                    <a:pt x="1748" y="103"/>
                  </a:lnTo>
                  <a:lnTo>
                    <a:pt x="1732" y="107"/>
                  </a:lnTo>
                  <a:lnTo>
                    <a:pt x="1730" y="109"/>
                  </a:lnTo>
                  <a:lnTo>
                    <a:pt x="1729" y="111"/>
                  </a:lnTo>
                  <a:lnTo>
                    <a:pt x="1727" y="111"/>
                  </a:lnTo>
                  <a:lnTo>
                    <a:pt x="1723" y="120"/>
                  </a:lnTo>
                  <a:lnTo>
                    <a:pt x="1723" y="127"/>
                  </a:lnTo>
                  <a:lnTo>
                    <a:pt x="1722" y="133"/>
                  </a:lnTo>
                  <a:lnTo>
                    <a:pt x="1727" y="142"/>
                  </a:lnTo>
                  <a:lnTo>
                    <a:pt x="1720" y="152"/>
                  </a:lnTo>
                  <a:lnTo>
                    <a:pt x="1727" y="160"/>
                  </a:lnTo>
                  <a:lnTo>
                    <a:pt x="1730" y="160"/>
                  </a:lnTo>
                  <a:lnTo>
                    <a:pt x="1732" y="156"/>
                  </a:lnTo>
                  <a:lnTo>
                    <a:pt x="1736" y="157"/>
                  </a:lnTo>
                  <a:lnTo>
                    <a:pt x="1736" y="160"/>
                  </a:lnTo>
                  <a:lnTo>
                    <a:pt x="1741" y="160"/>
                  </a:lnTo>
                  <a:lnTo>
                    <a:pt x="1742" y="164"/>
                  </a:lnTo>
                  <a:lnTo>
                    <a:pt x="1746" y="166"/>
                  </a:lnTo>
                  <a:lnTo>
                    <a:pt x="1748" y="178"/>
                  </a:lnTo>
                  <a:lnTo>
                    <a:pt x="1753" y="186"/>
                  </a:lnTo>
                  <a:lnTo>
                    <a:pt x="1757" y="194"/>
                  </a:lnTo>
                  <a:lnTo>
                    <a:pt x="1757" y="197"/>
                  </a:lnTo>
                  <a:lnTo>
                    <a:pt x="1759" y="200"/>
                  </a:lnTo>
                  <a:lnTo>
                    <a:pt x="1763" y="217"/>
                  </a:lnTo>
                  <a:lnTo>
                    <a:pt x="1760" y="218"/>
                  </a:lnTo>
                  <a:lnTo>
                    <a:pt x="1760" y="226"/>
                  </a:lnTo>
                  <a:lnTo>
                    <a:pt x="1766" y="228"/>
                  </a:lnTo>
                  <a:lnTo>
                    <a:pt x="1766" y="230"/>
                  </a:lnTo>
                  <a:lnTo>
                    <a:pt x="1764" y="238"/>
                  </a:lnTo>
                  <a:lnTo>
                    <a:pt x="1771" y="240"/>
                  </a:lnTo>
                  <a:lnTo>
                    <a:pt x="1784" y="233"/>
                  </a:lnTo>
                  <a:lnTo>
                    <a:pt x="1787" y="245"/>
                  </a:lnTo>
                  <a:lnTo>
                    <a:pt x="1792" y="252"/>
                  </a:lnTo>
                  <a:lnTo>
                    <a:pt x="1793" y="258"/>
                  </a:lnTo>
                  <a:lnTo>
                    <a:pt x="1786" y="270"/>
                  </a:lnTo>
                  <a:lnTo>
                    <a:pt x="1786" y="277"/>
                  </a:lnTo>
                  <a:lnTo>
                    <a:pt x="1787" y="286"/>
                  </a:lnTo>
                  <a:lnTo>
                    <a:pt x="1783" y="304"/>
                  </a:lnTo>
                  <a:lnTo>
                    <a:pt x="1784" y="324"/>
                  </a:lnTo>
                  <a:lnTo>
                    <a:pt x="1788" y="329"/>
                  </a:lnTo>
                  <a:lnTo>
                    <a:pt x="1819" y="328"/>
                  </a:lnTo>
                  <a:lnTo>
                    <a:pt x="1825" y="325"/>
                  </a:lnTo>
                  <a:lnTo>
                    <a:pt x="1830" y="322"/>
                  </a:lnTo>
                  <a:lnTo>
                    <a:pt x="1840" y="311"/>
                  </a:lnTo>
                  <a:lnTo>
                    <a:pt x="1843" y="309"/>
                  </a:lnTo>
                  <a:lnTo>
                    <a:pt x="1847" y="309"/>
                  </a:lnTo>
                  <a:lnTo>
                    <a:pt x="1854" y="312"/>
                  </a:lnTo>
                  <a:lnTo>
                    <a:pt x="1855" y="324"/>
                  </a:lnTo>
                  <a:lnTo>
                    <a:pt x="1858" y="333"/>
                  </a:lnTo>
                  <a:lnTo>
                    <a:pt x="1864" y="340"/>
                  </a:lnTo>
                  <a:lnTo>
                    <a:pt x="1860" y="349"/>
                  </a:lnTo>
                  <a:lnTo>
                    <a:pt x="1859" y="371"/>
                  </a:lnTo>
                  <a:lnTo>
                    <a:pt x="1855" y="380"/>
                  </a:lnTo>
                  <a:lnTo>
                    <a:pt x="1849" y="383"/>
                  </a:lnTo>
                  <a:lnTo>
                    <a:pt x="1846" y="388"/>
                  </a:lnTo>
                  <a:lnTo>
                    <a:pt x="1842" y="408"/>
                  </a:lnTo>
                  <a:lnTo>
                    <a:pt x="1836" y="424"/>
                  </a:lnTo>
                  <a:lnTo>
                    <a:pt x="1830" y="438"/>
                  </a:lnTo>
                  <a:lnTo>
                    <a:pt x="1822" y="444"/>
                  </a:lnTo>
                  <a:lnTo>
                    <a:pt x="1810" y="448"/>
                  </a:lnTo>
                  <a:lnTo>
                    <a:pt x="1799" y="460"/>
                  </a:lnTo>
                  <a:lnTo>
                    <a:pt x="1793" y="466"/>
                  </a:lnTo>
                  <a:lnTo>
                    <a:pt x="1789" y="482"/>
                  </a:lnTo>
                  <a:lnTo>
                    <a:pt x="1782" y="498"/>
                  </a:lnTo>
                  <a:lnTo>
                    <a:pt x="1783" y="517"/>
                  </a:lnTo>
                  <a:lnTo>
                    <a:pt x="1789" y="517"/>
                  </a:lnTo>
                  <a:lnTo>
                    <a:pt x="1788" y="523"/>
                  </a:lnTo>
                  <a:lnTo>
                    <a:pt x="1792" y="532"/>
                  </a:lnTo>
                  <a:lnTo>
                    <a:pt x="1793" y="549"/>
                  </a:lnTo>
                  <a:lnTo>
                    <a:pt x="1788" y="550"/>
                  </a:lnTo>
                  <a:lnTo>
                    <a:pt x="1789" y="557"/>
                  </a:lnTo>
                  <a:lnTo>
                    <a:pt x="1782" y="562"/>
                  </a:lnTo>
                  <a:lnTo>
                    <a:pt x="1783" y="567"/>
                  </a:lnTo>
                  <a:lnTo>
                    <a:pt x="1781" y="569"/>
                  </a:lnTo>
                  <a:lnTo>
                    <a:pt x="1763" y="572"/>
                  </a:lnTo>
                  <a:lnTo>
                    <a:pt x="1757" y="581"/>
                  </a:lnTo>
                  <a:lnTo>
                    <a:pt x="1750" y="580"/>
                  </a:lnTo>
                  <a:lnTo>
                    <a:pt x="1748" y="587"/>
                  </a:lnTo>
                  <a:lnTo>
                    <a:pt x="1765" y="626"/>
                  </a:lnTo>
                  <a:lnTo>
                    <a:pt x="1772" y="634"/>
                  </a:lnTo>
                  <a:lnTo>
                    <a:pt x="1759" y="639"/>
                  </a:lnTo>
                  <a:lnTo>
                    <a:pt x="1766" y="668"/>
                  </a:lnTo>
                  <a:lnTo>
                    <a:pt x="1763" y="669"/>
                  </a:lnTo>
                  <a:lnTo>
                    <a:pt x="1759" y="679"/>
                  </a:lnTo>
                  <a:lnTo>
                    <a:pt x="1752" y="675"/>
                  </a:lnTo>
                  <a:lnTo>
                    <a:pt x="1750" y="672"/>
                  </a:lnTo>
                  <a:lnTo>
                    <a:pt x="1748" y="664"/>
                  </a:lnTo>
                  <a:lnTo>
                    <a:pt x="1732" y="660"/>
                  </a:lnTo>
                  <a:lnTo>
                    <a:pt x="1728" y="656"/>
                  </a:lnTo>
                  <a:lnTo>
                    <a:pt x="1727" y="656"/>
                  </a:lnTo>
                  <a:lnTo>
                    <a:pt x="1727" y="661"/>
                  </a:lnTo>
                  <a:lnTo>
                    <a:pt x="1718" y="672"/>
                  </a:lnTo>
                  <a:lnTo>
                    <a:pt x="1709" y="680"/>
                  </a:lnTo>
                  <a:lnTo>
                    <a:pt x="1703" y="676"/>
                  </a:lnTo>
                  <a:lnTo>
                    <a:pt x="1690" y="678"/>
                  </a:lnTo>
                  <a:lnTo>
                    <a:pt x="1684" y="674"/>
                  </a:lnTo>
                  <a:lnTo>
                    <a:pt x="1675" y="667"/>
                  </a:lnTo>
                  <a:lnTo>
                    <a:pt x="1673" y="662"/>
                  </a:lnTo>
                  <a:lnTo>
                    <a:pt x="1666" y="666"/>
                  </a:lnTo>
                  <a:lnTo>
                    <a:pt x="1660" y="664"/>
                  </a:lnTo>
                  <a:lnTo>
                    <a:pt x="1658" y="666"/>
                  </a:lnTo>
                  <a:lnTo>
                    <a:pt x="1662" y="668"/>
                  </a:lnTo>
                  <a:lnTo>
                    <a:pt x="1662" y="680"/>
                  </a:lnTo>
                  <a:lnTo>
                    <a:pt x="1666" y="680"/>
                  </a:lnTo>
                  <a:lnTo>
                    <a:pt x="1669" y="684"/>
                  </a:lnTo>
                  <a:lnTo>
                    <a:pt x="1672" y="697"/>
                  </a:lnTo>
                  <a:lnTo>
                    <a:pt x="1670" y="709"/>
                  </a:lnTo>
                  <a:lnTo>
                    <a:pt x="1680" y="709"/>
                  </a:lnTo>
                  <a:lnTo>
                    <a:pt x="1682" y="716"/>
                  </a:lnTo>
                  <a:lnTo>
                    <a:pt x="1679" y="721"/>
                  </a:lnTo>
                  <a:lnTo>
                    <a:pt x="1674" y="722"/>
                  </a:lnTo>
                  <a:lnTo>
                    <a:pt x="1674" y="727"/>
                  </a:lnTo>
                  <a:lnTo>
                    <a:pt x="1670" y="728"/>
                  </a:lnTo>
                  <a:lnTo>
                    <a:pt x="1669" y="730"/>
                  </a:lnTo>
                  <a:lnTo>
                    <a:pt x="1664" y="729"/>
                  </a:lnTo>
                  <a:lnTo>
                    <a:pt x="1663" y="733"/>
                  </a:lnTo>
                  <a:lnTo>
                    <a:pt x="1656" y="735"/>
                  </a:lnTo>
                  <a:lnTo>
                    <a:pt x="1650" y="740"/>
                  </a:lnTo>
                  <a:lnTo>
                    <a:pt x="1648" y="740"/>
                  </a:lnTo>
                  <a:lnTo>
                    <a:pt x="1646" y="734"/>
                  </a:lnTo>
                  <a:lnTo>
                    <a:pt x="1644" y="729"/>
                  </a:lnTo>
                  <a:lnTo>
                    <a:pt x="1643" y="729"/>
                  </a:lnTo>
                  <a:lnTo>
                    <a:pt x="1643" y="732"/>
                  </a:lnTo>
                  <a:lnTo>
                    <a:pt x="1644" y="734"/>
                  </a:lnTo>
                  <a:lnTo>
                    <a:pt x="1639" y="741"/>
                  </a:lnTo>
                  <a:lnTo>
                    <a:pt x="1631" y="745"/>
                  </a:lnTo>
                  <a:lnTo>
                    <a:pt x="1630" y="744"/>
                  </a:lnTo>
                  <a:lnTo>
                    <a:pt x="1635" y="741"/>
                  </a:lnTo>
                  <a:lnTo>
                    <a:pt x="1626" y="740"/>
                  </a:lnTo>
                  <a:lnTo>
                    <a:pt x="1627" y="734"/>
                  </a:lnTo>
                  <a:lnTo>
                    <a:pt x="1618" y="733"/>
                  </a:lnTo>
                  <a:lnTo>
                    <a:pt x="1619" y="750"/>
                  </a:lnTo>
                  <a:lnTo>
                    <a:pt x="1615" y="750"/>
                  </a:lnTo>
                  <a:lnTo>
                    <a:pt x="1615" y="747"/>
                  </a:lnTo>
                  <a:lnTo>
                    <a:pt x="1602" y="747"/>
                  </a:lnTo>
                  <a:lnTo>
                    <a:pt x="1603" y="753"/>
                  </a:lnTo>
                  <a:lnTo>
                    <a:pt x="1601" y="758"/>
                  </a:lnTo>
                  <a:lnTo>
                    <a:pt x="1594" y="753"/>
                  </a:lnTo>
                  <a:lnTo>
                    <a:pt x="1587" y="753"/>
                  </a:lnTo>
                  <a:lnTo>
                    <a:pt x="1576" y="752"/>
                  </a:lnTo>
                  <a:lnTo>
                    <a:pt x="1572" y="753"/>
                  </a:lnTo>
                  <a:lnTo>
                    <a:pt x="1567" y="756"/>
                  </a:lnTo>
                  <a:lnTo>
                    <a:pt x="1555" y="755"/>
                  </a:lnTo>
                  <a:lnTo>
                    <a:pt x="1548" y="755"/>
                  </a:lnTo>
                  <a:lnTo>
                    <a:pt x="1540" y="758"/>
                  </a:lnTo>
                  <a:lnTo>
                    <a:pt x="1536" y="759"/>
                  </a:lnTo>
                  <a:lnTo>
                    <a:pt x="1535" y="758"/>
                  </a:lnTo>
                  <a:lnTo>
                    <a:pt x="1534" y="756"/>
                  </a:lnTo>
                  <a:lnTo>
                    <a:pt x="1534" y="751"/>
                  </a:lnTo>
                  <a:lnTo>
                    <a:pt x="1530" y="749"/>
                  </a:lnTo>
                  <a:lnTo>
                    <a:pt x="1517" y="751"/>
                  </a:lnTo>
                  <a:lnTo>
                    <a:pt x="1507" y="755"/>
                  </a:lnTo>
                  <a:lnTo>
                    <a:pt x="1499" y="765"/>
                  </a:lnTo>
                  <a:lnTo>
                    <a:pt x="1494" y="767"/>
                  </a:lnTo>
                  <a:lnTo>
                    <a:pt x="1487" y="773"/>
                  </a:lnTo>
                  <a:lnTo>
                    <a:pt x="1506" y="786"/>
                  </a:lnTo>
                  <a:lnTo>
                    <a:pt x="1515" y="797"/>
                  </a:lnTo>
                  <a:lnTo>
                    <a:pt x="1516" y="803"/>
                  </a:lnTo>
                  <a:lnTo>
                    <a:pt x="1515" y="807"/>
                  </a:lnTo>
                  <a:lnTo>
                    <a:pt x="1509" y="812"/>
                  </a:lnTo>
                  <a:lnTo>
                    <a:pt x="1504" y="815"/>
                  </a:lnTo>
                  <a:lnTo>
                    <a:pt x="1495" y="829"/>
                  </a:lnTo>
                  <a:lnTo>
                    <a:pt x="1489" y="831"/>
                  </a:lnTo>
                  <a:lnTo>
                    <a:pt x="1487" y="837"/>
                  </a:lnTo>
                  <a:lnTo>
                    <a:pt x="1487" y="841"/>
                  </a:lnTo>
                  <a:lnTo>
                    <a:pt x="1488" y="845"/>
                  </a:lnTo>
                  <a:lnTo>
                    <a:pt x="1498" y="863"/>
                  </a:lnTo>
                  <a:lnTo>
                    <a:pt x="1500" y="877"/>
                  </a:lnTo>
                  <a:lnTo>
                    <a:pt x="1495" y="900"/>
                  </a:lnTo>
                  <a:lnTo>
                    <a:pt x="1497" y="908"/>
                  </a:lnTo>
                  <a:lnTo>
                    <a:pt x="1497" y="916"/>
                  </a:lnTo>
                  <a:lnTo>
                    <a:pt x="1500" y="920"/>
                  </a:lnTo>
                  <a:lnTo>
                    <a:pt x="1512" y="922"/>
                  </a:lnTo>
                  <a:lnTo>
                    <a:pt x="1527" y="918"/>
                  </a:lnTo>
                  <a:lnTo>
                    <a:pt x="1539" y="919"/>
                  </a:lnTo>
                  <a:lnTo>
                    <a:pt x="1548" y="923"/>
                  </a:lnTo>
                  <a:lnTo>
                    <a:pt x="1539" y="930"/>
                  </a:lnTo>
                  <a:lnTo>
                    <a:pt x="1541" y="936"/>
                  </a:lnTo>
                  <a:lnTo>
                    <a:pt x="1539" y="938"/>
                  </a:lnTo>
                  <a:lnTo>
                    <a:pt x="1539" y="942"/>
                  </a:lnTo>
                  <a:lnTo>
                    <a:pt x="1542" y="966"/>
                  </a:lnTo>
                  <a:lnTo>
                    <a:pt x="1541" y="972"/>
                  </a:lnTo>
                  <a:lnTo>
                    <a:pt x="1543" y="978"/>
                  </a:lnTo>
                  <a:lnTo>
                    <a:pt x="1542" y="983"/>
                  </a:lnTo>
                  <a:lnTo>
                    <a:pt x="1543" y="993"/>
                  </a:lnTo>
                  <a:lnTo>
                    <a:pt x="1537" y="1009"/>
                  </a:lnTo>
                  <a:lnTo>
                    <a:pt x="1534" y="1014"/>
                  </a:lnTo>
                  <a:lnTo>
                    <a:pt x="1533" y="1025"/>
                  </a:lnTo>
                  <a:lnTo>
                    <a:pt x="1539" y="1026"/>
                  </a:lnTo>
                  <a:lnTo>
                    <a:pt x="1539" y="1029"/>
                  </a:lnTo>
                  <a:lnTo>
                    <a:pt x="1537" y="1047"/>
                  </a:lnTo>
                  <a:lnTo>
                    <a:pt x="1537" y="1048"/>
                  </a:lnTo>
                  <a:lnTo>
                    <a:pt x="1533" y="1047"/>
                  </a:lnTo>
                  <a:lnTo>
                    <a:pt x="1530" y="1051"/>
                  </a:lnTo>
                  <a:lnTo>
                    <a:pt x="1486" y="1029"/>
                  </a:lnTo>
                  <a:lnTo>
                    <a:pt x="1482" y="1024"/>
                  </a:lnTo>
                  <a:lnTo>
                    <a:pt x="1481" y="1014"/>
                  </a:lnTo>
                  <a:lnTo>
                    <a:pt x="1480" y="1006"/>
                  </a:lnTo>
                  <a:lnTo>
                    <a:pt x="1477" y="1002"/>
                  </a:lnTo>
                  <a:lnTo>
                    <a:pt x="1473" y="1001"/>
                  </a:lnTo>
                  <a:lnTo>
                    <a:pt x="1468" y="1001"/>
                  </a:lnTo>
                  <a:lnTo>
                    <a:pt x="1463" y="995"/>
                  </a:lnTo>
                  <a:lnTo>
                    <a:pt x="1458" y="985"/>
                  </a:lnTo>
                  <a:lnTo>
                    <a:pt x="1450" y="984"/>
                  </a:lnTo>
                  <a:lnTo>
                    <a:pt x="1438" y="982"/>
                  </a:lnTo>
                  <a:lnTo>
                    <a:pt x="1431" y="979"/>
                  </a:lnTo>
                  <a:lnTo>
                    <a:pt x="1417" y="959"/>
                  </a:lnTo>
                  <a:lnTo>
                    <a:pt x="1414" y="956"/>
                  </a:lnTo>
                  <a:lnTo>
                    <a:pt x="1409" y="961"/>
                  </a:lnTo>
                  <a:lnTo>
                    <a:pt x="1407" y="977"/>
                  </a:lnTo>
                  <a:lnTo>
                    <a:pt x="1409" y="997"/>
                  </a:lnTo>
                  <a:lnTo>
                    <a:pt x="1404" y="1017"/>
                  </a:lnTo>
                  <a:lnTo>
                    <a:pt x="1390" y="1044"/>
                  </a:lnTo>
                  <a:lnTo>
                    <a:pt x="1386" y="1054"/>
                  </a:lnTo>
                  <a:lnTo>
                    <a:pt x="1388" y="1061"/>
                  </a:lnTo>
                  <a:lnTo>
                    <a:pt x="1397" y="1077"/>
                  </a:lnTo>
                  <a:lnTo>
                    <a:pt x="1401" y="1087"/>
                  </a:lnTo>
                  <a:lnTo>
                    <a:pt x="1401" y="1095"/>
                  </a:lnTo>
                  <a:lnTo>
                    <a:pt x="1400" y="1110"/>
                  </a:lnTo>
                  <a:lnTo>
                    <a:pt x="1398" y="1118"/>
                  </a:lnTo>
                  <a:lnTo>
                    <a:pt x="1396" y="1120"/>
                  </a:lnTo>
                  <a:lnTo>
                    <a:pt x="1391" y="1131"/>
                  </a:lnTo>
                  <a:lnTo>
                    <a:pt x="1392" y="1133"/>
                  </a:lnTo>
                  <a:lnTo>
                    <a:pt x="1390" y="1138"/>
                  </a:lnTo>
                  <a:lnTo>
                    <a:pt x="1385" y="1140"/>
                  </a:lnTo>
                  <a:lnTo>
                    <a:pt x="1383" y="1146"/>
                  </a:lnTo>
                  <a:lnTo>
                    <a:pt x="1379" y="1148"/>
                  </a:lnTo>
                  <a:lnTo>
                    <a:pt x="1378" y="1152"/>
                  </a:lnTo>
                  <a:lnTo>
                    <a:pt x="1374" y="1152"/>
                  </a:lnTo>
                  <a:lnTo>
                    <a:pt x="1359" y="1157"/>
                  </a:lnTo>
                  <a:lnTo>
                    <a:pt x="1359" y="1161"/>
                  </a:lnTo>
                  <a:lnTo>
                    <a:pt x="1360" y="1162"/>
                  </a:lnTo>
                  <a:lnTo>
                    <a:pt x="1360" y="1167"/>
                  </a:lnTo>
                  <a:lnTo>
                    <a:pt x="1350" y="1190"/>
                  </a:lnTo>
                  <a:lnTo>
                    <a:pt x="1348" y="1193"/>
                  </a:lnTo>
                  <a:lnTo>
                    <a:pt x="1343" y="1200"/>
                  </a:lnTo>
                  <a:lnTo>
                    <a:pt x="1332" y="1211"/>
                  </a:lnTo>
                  <a:lnTo>
                    <a:pt x="1325" y="1227"/>
                  </a:lnTo>
                  <a:lnTo>
                    <a:pt x="1312" y="1237"/>
                  </a:lnTo>
                  <a:lnTo>
                    <a:pt x="1300" y="1238"/>
                  </a:lnTo>
                  <a:lnTo>
                    <a:pt x="1290" y="1239"/>
                  </a:lnTo>
                  <a:lnTo>
                    <a:pt x="1277" y="1234"/>
                  </a:lnTo>
                  <a:lnTo>
                    <a:pt x="1274" y="1233"/>
                  </a:lnTo>
                  <a:lnTo>
                    <a:pt x="1272" y="1222"/>
                  </a:lnTo>
                  <a:lnTo>
                    <a:pt x="1268" y="1216"/>
                  </a:lnTo>
                  <a:lnTo>
                    <a:pt x="1268" y="1212"/>
                  </a:lnTo>
                  <a:lnTo>
                    <a:pt x="1270" y="1205"/>
                  </a:lnTo>
                  <a:lnTo>
                    <a:pt x="1270" y="1200"/>
                  </a:lnTo>
                  <a:lnTo>
                    <a:pt x="1268" y="1198"/>
                  </a:lnTo>
                  <a:lnTo>
                    <a:pt x="1254" y="1196"/>
                  </a:lnTo>
                  <a:lnTo>
                    <a:pt x="1232" y="1191"/>
                  </a:lnTo>
                  <a:lnTo>
                    <a:pt x="1227" y="1187"/>
                  </a:lnTo>
                  <a:lnTo>
                    <a:pt x="1224" y="1181"/>
                  </a:lnTo>
                  <a:lnTo>
                    <a:pt x="1221" y="1178"/>
                  </a:lnTo>
                  <a:lnTo>
                    <a:pt x="1200" y="1169"/>
                  </a:lnTo>
                  <a:lnTo>
                    <a:pt x="1196" y="1168"/>
                  </a:lnTo>
                  <a:lnTo>
                    <a:pt x="1192" y="1169"/>
                  </a:lnTo>
                  <a:lnTo>
                    <a:pt x="1184" y="1176"/>
                  </a:lnTo>
                  <a:lnTo>
                    <a:pt x="1174" y="1182"/>
                  </a:lnTo>
                  <a:lnTo>
                    <a:pt x="1163" y="1185"/>
                  </a:lnTo>
                  <a:lnTo>
                    <a:pt x="1159" y="1186"/>
                  </a:lnTo>
                  <a:lnTo>
                    <a:pt x="1156" y="1190"/>
                  </a:lnTo>
                  <a:lnTo>
                    <a:pt x="1156" y="1198"/>
                  </a:lnTo>
                  <a:lnTo>
                    <a:pt x="1153" y="1200"/>
                  </a:lnTo>
                  <a:lnTo>
                    <a:pt x="1149" y="1200"/>
                  </a:lnTo>
                  <a:lnTo>
                    <a:pt x="1144" y="1204"/>
                  </a:lnTo>
                  <a:lnTo>
                    <a:pt x="1131" y="1202"/>
                  </a:lnTo>
                  <a:lnTo>
                    <a:pt x="1123" y="1197"/>
                  </a:lnTo>
                  <a:lnTo>
                    <a:pt x="1121" y="1193"/>
                  </a:lnTo>
                  <a:lnTo>
                    <a:pt x="1114" y="1158"/>
                  </a:lnTo>
                  <a:lnTo>
                    <a:pt x="1109" y="1139"/>
                  </a:lnTo>
                  <a:lnTo>
                    <a:pt x="1106" y="1133"/>
                  </a:lnTo>
                  <a:lnTo>
                    <a:pt x="1095" y="1127"/>
                  </a:lnTo>
                  <a:lnTo>
                    <a:pt x="1089" y="1121"/>
                  </a:lnTo>
                  <a:lnTo>
                    <a:pt x="1081" y="1102"/>
                  </a:lnTo>
                  <a:lnTo>
                    <a:pt x="1076" y="1090"/>
                  </a:lnTo>
                  <a:lnTo>
                    <a:pt x="1071" y="1089"/>
                  </a:lnTo>
                  <a:lnTo>
                    <a:pt x="1067" y="1087"/>
                  </a:lnTo>
                  <a:lnTo>
                    <a:pt x="1063" y="1080"/>
                  </a:lnTo>
                  <a:lnTo>
                    <a:pt x="1058" y="1073"/>
                  </a:lnTo>
                  <a:lnTo>
                    <a:pt x="1058" y="1066"/>
                  </a:lnTo>
                  <a:lnTo>
                    <a:pt x="1055" y="1062"/>
                  </a:lnTo>
                  <a:lnTo>
                    <a:pt x="1043" y="1057"/>
                  </a:lnTo>
                  <a:lnTo>
                    <a:pt x="1041" y="1055"/>
                  </a:lnTo>
                  <a:lnTo>
                    <a:pt x="1047" y="1045"/>
                  </a:lnTo>
                  <a:lnTo>
                    <a:pt x="1039" y="1047"/>
                  </a:lnTo>
                  <a:lnTo>
                    <a:pt x="1033" y="1063"/>
                  </a:lnTo>
                  <a:lnTo>
                    <a:pt x="1012" y="1072"/>
                  </a:lnTo>
                  <a:lnTo>
                    <a:pt x="1010" y="1066"/>
                  </a:lnTo>
                  <a:lnTo>
                    <a:pt x="1016" y="1055"/>
                  </a:lnTo>
                  <a:lnTo>
                    <a:pt x="1009" y="1050"/>
                  </a:lnTo>
                  <a:lnTo>
                    <a:pt x="1001" y="1047"/>
                  </a:lnTo>
                  <a:lnTo>
                    <a:pt x="987" y="1045"/>
                  </a:lnTo>
                  <a:lnTo>
                    <a:pt x="986" y="1038"/>
                  </a:lnTo>
                  <a:lnTo>
                    <a:pt x="981" y="1038"/>
                  </a:lnTo>
                  <a:lnTo>
                    <a:pt x="977" y="1033"/>
                  </a:lnTo>
                  <a:lnTo>
                    <a:pt x="980" y="1031"/>
                  </a:lnTo>
                  <a:lnTo>
                    <a:pt x="980" y="1026"/>
                  </a:lnTo>
                  <a:lnTo>
                    <a:pt x="988" y="1014"/>
                  </a:lnTo>
                  <a:lnTo>
                    <a:pt x="988" y="1012"/>
                  </a:lnTo>
                  <a:lnTo>
                    <a:pt x="985" y="1007"/>
                  </a:lnTo>
                  <a:lnTo>
                    <a:pt x="981" y="1003"/>
                  </a:lnTo>
                  <a:lnTo>
                    <a:pt x="973" y="1002"/>
                  </a:lnTo>
                  <a:lnTo>
                    <a:pt x="967" y="1003"/>
                  </a:lnTo>
                  <a:lnTo>
                    <a:pt x="965" y="1006"/>
                  </a:lnTo>
                  <a:lnTo>
                    <a:pt x="968" y="1006"/>
                  </a:lnTo>
                  <a:lnTo>
                    <a:pt x="967" y="1007"/>
                  </a:lnTo>
                  <a:lnTo>
                    <a:pt x="963" y="1007"/>
                  </a:lnTo>
                  <a:lnTo>
                    <a:pt x="957" y="1007"/>
                  </a:lnTo>
                  <a:lnTo>
                    <a:pt x="951" y="1014"/>
                  </a:lnTo>
                  <a:lnTo>
                    <a:pt x="944" y="1017"/>
                  </a:lnTo>
                  <a:lnTo>
                    <a:pt x="939" y="1025"/>
                  </a:lnTo>
                  <a:lnTo>
                    <a:pt x="936" y="1026"/>
                  </a:lnTo>
                  <a:lnTo>
                    <a:pt x="936" y="1025"/>
                  </a:lnTo>
                  <a:lnTo>
                    <a:pt x="933" y="1025"/>
                  </a:lnTo>
                  <a:lnTo>
                    <a:pt x="932" y="1024"/>
                  </a:lnTo>
                  <a:lnTo>
                    <a:pt x="937" y="1023"/>
                  </a:lnTo>
                  <a:lnTo>
                    <a:pt x="937" y="1020"/>
                  </a:lnTo>
                  <a:lnTo>
                    <a:pt x="932" y="1023"/>
                  </a:lnTo>
                  <a:lnTo>
                    <a:pt x="930" y="1018"/>
                  </a:lnTo>
                  <a:lnTo>
                    <a:pt x="927" y="1019"/>
                  </a:lnTo>
                  <a:lnTo>
                    <a:pt x="928" y="1018"/>
                  </a:lnTo>
                  <a:lnTo>
                    <a:pt x="926" y="1017"/>
                  </a:lnTo>
                  <a:lnTo>
                    <a:pt x="925" y="1018"/>
                  </a:lnTo>
                  <a:lnTo>
                    <a:pt x="920" y="1021"/>
                  </a:lnTo>
                  <a:lnTo>
                    <a:pt x="928" y="1026"/>
                  </a:lnTo>
                  <a:lnTo>
                    <a:pt x="934" y="1033"/>
                  </a:lnTo>
                  <a:lnTo>
                    <a:pt x="939" y="1043"/>
                  </a:lnTo>
                  <a:lnTo>
                    <a:pt x="943" y="1050"/>
                  </a:lnTo>
                  <a:lnTo>
                    <a:pt x="943" y="1056"/>
                  </a:lnTo>
                  <a:lnTo>
                    <a:pt x="943" y="1062"/>
                  </a:lnTo>
                  <a:lnTo>
                    <a:pt x="940" y="1069"/>
                  </a:lnTo>
                  <a:lnTo>
                    <a:pt x="933" y="1078"/>
                  </a:lnTo>
                  <a:lnTo>
                    <a:pt x="922" y="1084"/>
                  </a:lnTo>
                  <a:lnTo>
                    <a:pt x="918" y="1089"/>
                  </a:lnTo>
                  <a:lnTo>
                    <a:pt x="907" y="1092"/>
                  </a:lnTo>
                  <a:lnTo>
                    <a:pt x="897" y="1085"/>
                  </a:lnTo>
                  <a:lnTo>
                    <a:pt x="880" y="1081"/>
                  </a:lnTo>
                  <a:lnTo>
                    <a:pt x="870" y="1078"/>
                  </a:lnTo>
                  <a:lnTo>
                    <a:pt x="866" y="1073"/>
                  </a:lnTo>
                  <a:lnTo>
                    <a:pt x="865" y="1066"/>
                  </a:lnTo>
                  <a:lnTo>
                    <a:pt x="861" y="1062"/>
                  </a:lnTo>
                  <a:lnTo>
                    <a:pt x="854" y="1061"/>
                  </a:lnTo>
                  <a:lnTo>
                    <a:pt x="852" y="1063"/>
                  </a:lnTo>
                  <a:lnTo>
                    <a:pt x="853" y="1071"/>
                  </a:lnTo>
                  <a:lnTo>
                    <a:pt x="849" y="1074"/>
                  </a:lnTo>
                  <a:lnTo>
                    <a:pt x="846" y="1075"/>
                  </a:lnTo>
                  <a:lnTo>
                    <a:pt x="842" y="1073"/>
                  </a:lnTo>
                  <a:lnTo>
                    <a:pt x="834" y="1067"/>
                  </a:lnTo>
                  <a:lnTo>
                    <a:pt x="831" y="1060"/>
                  </a:lnTo>
                  <a:lnTo>
                    <a:pt x="825" y="1048"/>
                  </a:lnTo>
                  <a:lnTo>
                    <a:pt x="819" y="1041"/>
                  </a:lnTo>
                  <a:lnTo>
                    <a:pt x="808" y="1033"/>
                  </a:lnTo>
                  <a:lnTo>
                    <a:pt x="804" y="1032"/>
                  </a:lnTo>
                  <a:lnTo>
                    <a:pt x="796" y="1035"/>
                  </a:lnTo>
                  <a:lnTo>
                    <a:pt x="790" y="1042"/>
                  </a:lnTo>
                  <a:lnTo>
                    <a:pt x="784" y="1042"/>
                  </a:lnTo>
                  <a:lnTo>
                    <a:pt x="784" y="1031"/>
                  </a:lnTo>
                  <a:lnTo>
                    <a:pt x="782" y="1026"/>
                  </a:lnTo>
                  <a:lnTo>
                    <a:pt x="778" y="1021"/>
                  </a:lnTo>
                  <a:lnTo>
                    <a:pt x="775" y="1018"/>
                  </a:lnTo>
                  <a:lnTo>
                    <a:pt x="766" y="1015"/>
                  </a:lnTo>
                  <a:lnTo>
                    <a:pt x="760" y="1014"/>
                  </a:lnTo>
                  <a:lnTo>
                    <a:pt x="754" y="1009"/>
                  </a:lnTo>
                  <a:lnTo>
                    <a:pt x="742" y="996"/>
                  </a:lnTo>
                  <a:lnTo>
                    <a:pt x="734" y="989"/>
                  </a:lnTo>
                  <a:lnTo>
                    <a:pt x="727" y="986"/>
                  </a:lnTo>
                  <a:lnTo>
                    <a:pt x="717" y="979"/>
                  </a:lnTo>
                  <a:lnTo>
                    <a:pt x="699" y="971"/>
                  </a:lnTo>
                  <a:lnTo>
                    <a:pt x="684" y="965"/>
                  </a:lnTo>
                  <a:lnTo>
                    <a:pt x="684" y="967"/>
                  </a:lnTo>
                  <a:lnTo>
                    <a:pt x="673" y="965"/>
                  </a:lnTo>
                  <a:lnTo>
                    <a:pt x="672" y="961"/>
                  </a:lnTo>
                  <a:lnTo>
                    <a:pt x="666" y="962"/>
                  </a:lnTo>
                  <a:lnTo>
                    <a:pt x="655" y="985"/>
                  </a:lnTo>
                  <a:lnTo>
                    <a:pt x="651" y="993"/>
                  </a:lnTo>
                  <a:lnTo>
                    <a:pt x="649" y="1008"/>
                  </a:lnTo>
                  <a:lnTo>
                    <a:pt x="653" y="1011"/>
                  </a:lnTo>
                  <a:lnTo>
                    <a:pt x="648" y="1013"/>
                  </a:lnTo>
                  <a:lnTo>
                    <a:pt x="643" y="1014"/>
                  </a:lnTo>
                  <a:lnTo>
                    <a:pt x="637" y="1008"/>
                  </a:lnTo>
                  <a:lnTo>
                    <a:pt x="626" y="1000"/>
                  </a:lnTo>
                  <a:lnTo>
                    <a:pt x="617" y="991"/>
                  </a:lnTo>
                  <a:lnTo>
                    <a:pt x="617" y="1000"/>
                  </a:lnTo>
                  <a:lnTo>
                    <a:pt x="591" y="1008"/>
                  </a:lnTo>
                  <a:lnTo>
                    <a:pt x="590" y="1002"/>
                  </a:lnTo>
                  <a:lnTo>
                    <a:pt x="578" y="1006"/>
                  </a:lnTo>
                  <a:lnTo>
                    <a:pt x="579" y="1013"/>
                  </a:lnTo>
                  <a:lnTo>
                    <a:pt x="575" y="1013"/>
                  </a:lnTo>
                  <a:lnTo>
                    <a:pt x="566" y="1013"/>
                  </a:lnTo>
                  <a:lnTo>
                    <a:pt x="557" y="1013"/>
                  </a:lnTo>
                  <a:lnTo>
                    <a:pt x="551" y="1017"/>
                  </a:lnTo>
                  <a:lnTo>
                    <a:pt x="542" y="1019"/>
                  </a:lnTo>
                  <a:lnTo>
                    <a:pt x="533" y="1018"/>
                  </a:lnTo>
                  <a:lnTo>
                    <a:pt x="528" y="1015"/>
                  </a:lnTo>
                  <a:lnTo>
                    <a:pt x="522" y="1017"/>
                  </a:lnTo>
                  <a:lnTo>
                    <a:pt x="517" y="1018"/>
                  </a:lnTo>
                  <a:lnTo>
                    <a:pt x="512" y="1014"/>
                  </a:lnTo>
                  <a:lnTo>
                    <a:pt x="507" y="1015"/>
                  </a:lnTo>
                  <a:lnTo>
                    <a:pt x="501" y="1023"/>
                  </a:lnTo>
                  <a:lnTo>
                    <a:pt x="489" y="1026"/>
                  </a:lnTo>
                  <a:lnTo>
                    <a:pt x="474" y="1036"/>
                  </a:lnTo>
                  <a:lnTo>
                    <a:pt x="450" y="1021"/>
                  </a:lnTo>
                  <a:lnTo>
                    <a:pt x="440" y="1009"/>
                  </a:lnTo>
                  <a:lnTo>
                    <a:pt x="431" y="1006"/>
                  </a:lnTo>
                  <a:lnTo>
                    <a:pt x="431" y="1001"/>
                  </a:lnTo>
                  <a:lnTo>
                    <a:pt x="407" y="1002"/>
                  </a:lnTo>
                  <a:lnTo>
                    <a:pt x="408" y="996"/>
                  </a:lnTo>
                  <a:lnTo>
                    <a:pt x="408" y="991"/>
                  </a:lnTo>
                  <a:lnTo>
                    <a:pt x="402" y="984"/>
                  </a:lnTo>
                  <a:lnTo>
                    <a:pt x="391" y="966"/>
                  </a:lnTo>
                  <a:lnTo>
                    <a:pt x="392" y="965"/>
                  </a:lnTo>
                  <a:lnTo>
                    <a:pt x="394" y="960"/>
                  </a:lnTo>
                  <a:lnTo>
                    <a:pt x="392" y="953"/>
                  </a:lnTo>
                  <a:lnTo>
                    <a:pt x="384" y="940"/>
                  </a:lnTo>
                  <a:lnTo>
                    <a:pt x="383" y="936"/>
                  </a:lnTo>
                  <a:lnTo>
                    <a:pt x="377" y="930"/>
                  </a:lnTo>
                  <a:lnTo>
                    <a:pt x="373" y="929"/>
                  </a:lnTo>
                  <a:lnTo>
                    <a:pt x="368" y="934"/>
                  </a:lnTo>
                  <a:lnTo>
                    <a:pt x="356" y="934"/>
                  </a:lnTo>
                  <a:lnTo>
                    <a:pt x="353" y="938"/>
                  </a:lnTo>
                  <a:lnTo>
                    <a:pt x="355" y="958"/>
                  </a:lnTo>
                  <a:lnTo>
                    <a:pt x="360" y="959"/>
                  </a:lnTo>
                  <a:lnTo>
                    <a:pt x="356" y="970"/>
                  </a:lnTo>
                  <a:lnTo>
                    <a:pt x="359" y="971"/>
                  </a:lnTo>
                  <a:lnTo>
                    <a:pt x="349" y="980"/>
                  </a:lnTo>
                  <a:lnTo>
                    <a:pt x="341" y="986"/>
                  </a:lnTo>
                  <a:lnTo>
                    <a:pt x="337" y="999"/>
                  </a:lnTo>
                  <a:lnTo>
                    <a:pt x="330" y="997"/>
                  </a:lnTo>
                  <a:lnTo>
                    <a:pt x="331" y="990"/>
                  </a:lnTo>
                  <a:lnTo>
                    <a:pt x="319" y="982"/>
                  </a:lnTo>
                  <a:lnTo>
                    <a:pt x="318" y="972"/>
                  </a:lnTo>
                  <a:lnTo>
                    <a:pt x="316" y="965"/>
                  </a:lnTo>
                  <a:lnTo>
                    <a:pt x="313" y="961"/>
                  </a:lnTo>
                  <a:lnTo>
                    <a:pt x="305" y="970"/>
                  </a:lnTo>
                  <a:lnTo>
                    <a:pt x="296" y="968"/>
                  </a:lnTo>
                  <a:lnTo>
                    <a:pt x="294" y="970"/>
                  </a:lnTo>
                  <a:lnTo>
                    <a:pt x="288" y="967"/>
                  </a:lnTo>
                  <a:lnTo>
                    <a:pt x="283" y="967"/>
                  </a:lnTo>
                  <a:lnTo>
                    <a:pt x="282" y="962"/>
                  </a:lnTo>
                  <a:lnTo>
                    <a:pt x="280" y="964"/>
                  </a:lnTo>
                  <a:lnTo>
                    <a:pt x="277" y="956"/>
                  </a:lnTo>
                  <a:lnTo>
                    <a:pt x="268" y="959"/>
                  </a:lnTo>
                  <a:lnTo>
                    <a:pt x="266" y="958"/>
                  </a:lnTo>
                  <a:lnTo>
                    <a:pt x="260" y="955"/>
                  </a:lnTo>
                  <a:lnTo>
                    <a:pt x="257" y="958"/>
                  </a:lnTo>
                  <a:lnTo>
                    <a:pt x="253" y="954"/>
                  </a:lnTo>
                  <a:lnTo>
                    <a:pt x="251" y="956"/>
                  </a:lnTo>
                  <a:lnTo>
                    <a:pt x="245" y="953"/>
                  </a:lnTo>
                  <a:lnTo>
                    <a:pt x="244" y="950"/>
                  </a:lnTo>
                  <a:lnTo>
                    <a:pt x="235" y="944"/>
                  </a:lnTo>
                  <a:lnTo>
                    <a:pt x="233" y="948"/>
                  </a:lnTo>
                  <a:lnTo>
                    <a:pt x="231" y="948"/>
                  </a:lnTo>
                  <a:lnTo>
                    <a:pt x="229" y="946"/>
                  </a:lnTo>
                  <a:lnTo>
                    <a:pt x="225" y="944"/>
                  </a:lnTo>
                  <a:lnTo>
                    <a:pt x="210" y="943"/>
                  </a:lnTo>
                  <a:lnTo>
                    <a:pt x="198" y="954"/>
                  </a:lnTo>
                  <a:lnTo>
                    <a:pt x="189" y="952"/>
                  </a:lnTo>
                  <a:lnTo>
                    <a:pt x="185" y="946"/>
                  </a:lnTo>
                  <a:lnTo>
                    <a:pt x="178" y="938"/>
                  </a:lnTo>
                  <a:lnTo>
                    <a:pt x="173" y="936"/>
                  </a:lnTo>
                  <a:lnTo>
                    <a:pt x="165" y="932"/>
                  </a:lnTo>
                  <a:lnTo>
                    <a:pt x="154" y="924"/>
                  </a:lnTo>
                  <a:lnTo>
                    <a:pt x="142" y="923"/>
                  </a:lnTo>
                  <a:lnTo>
                    <a:pt x="136" y="925"/>
                  </a:lnTo>
                  <a:lnTo>
                    <a:pt x="130" y="929"/>
                  </a:lnTo>
                  <a:lnTo>
                    <a:pt x="126" y="928"/>
                  </a:lnTo>
                  <a:lnTo>
                    <a:pt x="118" y="931"/>
                  </a:lnTo>
                  <a:lnTo>
                    <a:pt x="103" y="926"/>
                  </a:lnTo>
                  <a:lnTo>
                    <a:pt x="97" y="928"/>
                  </a:lnTo>
                  <a:lnTo>
                    <a:pt x="95" y="924"/>
                  </a:lnTo>
                  <a:lnTo>
                    <a:pt x="94" y="923"/>
                  </a:lnTo>
                  <a:lnTo>
                    <a:pt x="90" y="924"/>
                  </a:lnTo>
                  <a:lnTo>
                    <a:pt x="84" y="922"/>
                  </a:lnTo>
                  <a:lnTo>
                    <a:pt x="83" y="907"/>
                  </a:lnTo>
                  <a:lnTo>
                    <a:pt x="84" y="892"/>
                  </a:lnTo>
                  <a:lnTo>
                    <a:pt x="88" y="881"/>
                  </a:lnTo>
                  <a:lnTo>
                    <a:pt x="79" y="876"/>
                  </a:lnTo>
                  <a:lnTo>
                    <a:pt x="77" y="872"/>
                  </a:lnTo>
                  <a:lnTo>
                    <a:pt x="81" y="858"/>
                  </a:lnTo>
                  <a:lnTo>
                    <a:pt x="85" y="848"/>
                  </a:lnTo>
                  <a:lnTo>
                    <a:pt x="90" y="841"/>
                  </a:lnTo>
                  <a:lnTo>
                    <a:pt x="91" y="835"/>
                  </a:lnTo>
                  <a:lnTo>
                    <a:pt x="90" y="830"/>
                  </a:lnTo>
                  <a:lnTo>
                    <a:pt x="85" y="825"/>
                  </a:lnTo>
                  <a:lnTo>
                    <a:pt x="83" y="812"/>
                  </a:lnTo>
                  <a:lnTo>
                    <a:pt x="82" y="807"/>
                  </a:lnTo>
                  <a:lnTo>
                    <a:pt x="84" y="799"/>
                  </a:lnTo>
                  <a:lnTo>
                    <a:pt x="82" y="783"/>
                  </a:lnTo>
                  <a:lnTo>
                    <a:pt x="75" y="781"/>
                  </a:lnTo>
                  <a:lnTo>
                    <a:pt x="71" y="782"/>
                  </a:lnTo>
                  <a:lnTo>
                    <a:pt x="69" y="787"/>
                  </a:lnTo>
                  <a:lnTo>
                    <a:pt x="65" y="795"/>
                  </a:lnTo>
                  <a:lnTo>
                    <a:pt x="63" y="795"/>
                  </a:lnTo>
                  <a:lnTo>
                    <a:pt x="59" y="794"/>
                  </a:lnTo>
                  <a:lnTo>
                    <a:pt x="52" y="788"/>
                  </a:lnTo>
                  <a:lnTo>
                    <a:pt x="47" y="788"/>
                  </a:lnTo>
                  <a:lnTo>
                    <a:pt x="45" y="791"/>
                  </a:lnTo>
                  <a:lnTo>
                    <a:pt x="41" y="794"/>
                  </a:lnTo>
                  <a:lnTo>
                    <a:pt x="37" y="795"/>
                  </a:lnTo>
                  <a:lnTo>
                    <a:pt x="31" y="792"/>
                  </a:lnTo>
                  <a:lnTo>
                    <a:pt x="29" y="787"/>
                  </a:lnTo>
                  <a:lnTo>
                    <a:pt x="33" y="781"/>
                  </a:lnTo>
                  <a:lnTo>
                    <a:pt x="34" y="777"/>
                  </a:lnTo>
                  <a:lnTo>
                    <a:pt x="29" y="769"/>
                  </a:lnTo>
                  <a:lnTo>
                    <a:pt x="28" y="753"/>
                  </a:lnTo>
                  <a:lnTo>
                    <a:pt x="30" y="740"/>
                  </a:lnTo>
                  <a:lnTo>
                    <a:pt x="24" y="728"/>
                  </a:lnTo>
                  <a:lnTo>
                    <a:pt x="14" y="716"/>
                  </a:lnTo>
                  <a:lnTo>
                    <a:pt x="11" y="706"/>
                  </a:lnTo>
                  <a:lnTo>
                    <a:pt x="9" y="696"/>
                  </a:lnTo>
                  <a:lnTo>
                    <a:pt x="2" y="690"/>
                  </a:lnTo>
                  <a:lnTo>
                    <a:pt x="0" y="686"/>
                  </a:lnTo>
                  <a:lnTo>
                    <a:pt x="2" y="681"/>
                  </a:lnTo>
                  <a:lnTo>
                    <a:pt x="15" y="668"/>
                  </a:lnTo>
                  <a:lnTo>
                    <a:pt x="20" y="667"/>
                  </a:lnTo>
                  <a:lnTo>
                    <a:pt x="24" y="670"/>
                  </a:lnTo>
                  <a:lnTo>
                    <a:pt x="31" y="673"/>
                  </a:lnTo>
                  <a:lnTo>
                    <a:pt x="36" y="672"/>
                  </a:lnTo>
                  <a:lnTo>
                    <a:pt x="40" y="667"/>
                  </a:lnTo>
                  <a:lnTo>
                    <a:pt x="39" y="656"/>
                  </a:lnTo>
                  <a:lnTo>
                    <a:pt x="45" y="642"/>
                  </a:lnTo>
                  <a:lnTo>
                    <a:pt x="47" y="636"/>
                  </a:lnTo>
                  <a:lnTo>
                    <a:pt x="49" y="632"/>
                  </a:lnTo>
                  <a:lnTo>
                    <a:pt x="52" y="631"/>
                  </a:lnTo>
                  <a:lnTo>
                    <a:pt x="57" y="631"/>
                  </a:lnTo>
                  <a:lnTo>
                    <a:pt x="82" y="632"/>
                  </a:lnTo>
                  <a:lnTo>
                    <a:pt x="87" y="631"/>
                  </a:lnTo>
                  <a:lnTo>
                    <a:pt x="88" y="631"/>
                  </a:lnTo>
                  <a:lnTo>
                    <a:pt x="89" y="625"/>
                  </a:lnTo>
                  <a:lnTo>
                    <a:pt x="93" y="617"/>
                  </a:lnTo>
                  <a:lnTo>
                    <a:pt x="97" y="605"/>
                  </a:lnTo>
                  <a:lnTo>
                    <a:pt x="99" y="596"/>
                  </a:lnTo>
                  <a:lnTo>
                    <a:pt x="96" y="587"/>
                  </a:lnTo>
                  <a:lnTo>
                    <a:pt x="95" y="574"/>
                  </a:lnTo>
                  <a:lnTo>
                    <a:pt x="89" y="569"/>
                  </a:lnTo>
                  <a:lnTo>
                    <a:pt x="82" y="567"/>
                  </a:lnTo>
                  <a:lnTo>
                    <a:pt x="72" y="559"/>
                  </a:lnTo>
                  <a:lnTo>
                    <a:pt x="84" y="554"/>
                  </a:lnTo>
                  <a:lnTo>
                    <a:pt x="88" y="553"/>
                  </a:lnTo>
                  <a:lnTo>
                    <a:pt x="91" y="544"/>
                  </a:lnTo>
                  <a:lnTo>
                    <a:pt x="94" y="543"/>
                  </a:lnTo>
                  <a:lnTo>
                    <a:pt x="99" y="543"/>
                  </a:lnTo>
                  <a:lnTo>
                    <a:pt x="107" y="549"/>
                  </a:lnTo>
                  <a:lnTo>
                    <a:pt x="132" y="559"/>
                  </a:lnTo>
                  <a:lnTo>
                    <a:pt x="150" y="567"/>
                  </a:lnTo>
                  <a:lnTo>
                    <a:pt x="175" y="584"/>
                  </a:lnTo>
                  <a:lnTo>
                    <a:pt x="181" y="584"/>
                  </a:lnTo>
                </a:path>
              </a:pathLst>
            </a:custGeom>
            <a:noFill/>
            <a:ln w="158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Arial Nova"/>
                <a:ea typeface="+mn-ea"/>
                <a:cs typeface="+mn-cs"/>
              </a:endParaRPr>
            </a:p>
          </p:txBody>
        </p:sp>
        <p:sp>
          <p:nvSpPr>
            <p:cNvPr id="106" name="Freeform 65">
              <a:extLst>
                <a:ext uri="{FF2B5EF4-FFF2-40B4-BE49-F238E27FC236}">
                  <a16:creationId xmlns:a16="http://schemas.microsoft.com/office/drawing/2014/main" id="{739688A4-491A-755F-FF0D-DF372BE03ECA}"/>
                </a:ext>
              </a:extLst>
            </p:cNvPr>
            <p:cNvSpPr>
              <a:spLocks/>
            </p:cNvSpPr>
            <p:nvPr/>
          </p:nvSpPr>
          <p:spPr bwMode="auto">
            <a:xfrm>
              <a:off x="2539" y="2112"/>
              <a:ext cx="848" cy="665"/>
            </a:xfrm>
            <a:custGeom>
              <a:avLst/>
              <a:gdLst>
                <a:gd name="T0" fmla="*/ 0 w 1697"/>
                <a:gd name="T1" fmla="*/ 1 h 1330"/>
                <a:gd name="T2" fmla="*/ 0 w 1697"/>
                <a:gd name="T3" fmla="*/ 1 h 1330"/>
                <a:gd name="T4" fmla="*/ 0 w 1697"/>
                <a:gd name="T5" fmla="*/ 1 h 1330"/>
                <a:gd name="T6" fmla="*/ 0 w 1697"/>
                <a:gd name="T7" fmla="*/ 1 h 1330"/>
                <a:gd name="T8" fmla="*/ 0 w 1697"/>
                <a:gd name="T9" fmla="*/ 1 h 1330"/>
                <a:gd name="T10" fmla="*/ 0 w 1697"/>
                <a:gd name="T11" fmla="*/ 1 h 1330"/>
                <a:gd name="T12" fmla="*/ 0 w 1697"/>
                <a:gd name="T13" fmla="*/ 1 h 1330"/>
                <a:gd name="T14" fmla="*/ 0 w 1697"/>
                <a:gd name="T15" fmla="*/ 1 h 1330"/>
                <a:gd name="T16" fmla="*/ 0 w 1697"/>
                <a:gd name="T17" fmla="*/ 1 h 1330"/>
                <a:gd name="T18" fmla="*/ 0 w 1697"/>
                <a:gd name="T19" fmla="*/ 1 h 1330"/>
                <a:gd name="T20" fmla="*/ 0 w 1697"/>
                <a:gd name="T21" fmla="*/ 1 h 1330"/>
                <a:gd name="T22" fmla="*/ 0 w 1697"/>
                <a:gd name="T23" fmla="*/ 1 h 1330"/>
                <a:gd name="T24" fmla="*/ 0 w 1697"/>
                <a:gd name="T25" fmla="*/ 1 h 1330"/>
                <a:gd name="T26" fmla="*/ 0 w 1697"/>
                <a:gd name="T27" fmla="*/ 1 h 1330"/>
                <a:gd name="T28" fmla="*/ 0 w 1697"/>
                <a:gd name="T29" fmla="*/ 1 h 1330"/>
                <a:gd name="T30" fmla="*/ 0 w 1697"/>
                <a:gd name="T31" fmla="*/ 1 h 1330"/>
                <a:gd name="T32" fmla="*/ 0 w 1697"/>
                <a:gd name="T33" fmla="*/ 1 h 1330"/>
                <a:gd name="T34" fmla="*/ 0 w 1697"/>
                <a:gd name="T35" fmla="*/ 1 h 1330"/>
                <a:gd name="T36" fmla="*/ 0 w 1697"/>
                <a:gd name="T37" fmla="*/ 1 h 1330"/>
                <a:gd name="T38" fmla="*/ 0 w 1697"/>
                <a:gd name="T39" fmla="*/ 1 h 1330"/>
                <a:gd name="T40" fmla="*/ 0 w 1697"/>
                <a:gd name="T41" fmla="*/ 1 h 1330"/>
                <a:gd name="T42" fmla="*/ 0 w 1697"/>
                <a:gd name="T43" fmla="*/ 1 h 1330"/>
                <a:gd name="T44" fmla="*/ 0 w 1697"/>
                <a:gd name="T45" fmla="*/ 1 h 1330"/>
                <a:gd name="T46" fmla="*/ 0 w 1697"/>
                <a:gd name="T47" fmla="*/ 1 h 1330"/>
                <a:gd name="T48" fmla="*/ 0 w 1697"/>
                <a:gd name="T49" fmla="*/ 1 h 1330"/>
                <a:gd name="T50" fmla="*/ 0 w 1697"/>
                <a:gd name="T51" fmla="*/ 1 h 1330"/>
                <a:gd name="T52" fmla="*/ 0 w 1697"/>
                <a:gd name="T53" fmla="*/ 1 h 1330"/>
                <a:gd name="T54" fmla="*/ 0 w 1697"/>
                <a:gd name="T55" fmla="*/ 1 h 1330"/>
                <a:gd name="T56" fmla="*/ 0 w 1697"/>
                <a:gd name="T57" fmla="*/ 1 h 1330"/>
                <a:gd name="T58" fmla="*/ 0 w 1697"/>
                <a:gd name="T59" fmla="*/ 1 h 1330"/>
                <a:gd name="T60" fmla="*/ 0 w 1697"/>
                <a:gd name="T61" fmla="*/ 1 h 1330"/>
                <a:gd name="T62" fmla="*/ 0 w 1697"/>
                <a:gd name="T63" fmla="*/ 0 h 1330"/>
                <a:gd name="T64" fmla="*/ 0 w 1697"/>
                <a:gd name="T65" fmla="*/ 1 h 1330"/>
                <a:gd name="T66" fmla="*/ 0 w 1697"/>
                <a:gd name="T67" fmla="*/ 1 h 1330"/>
                <a:gd name="T68" fmla="*/ 0 w 1697"/>
                <a:gd name="T69" fmla="*/ 1 h 1330"/>
                <a:gd name="T70" fmla="*/ 0 w 1697"/>
                <a:gd name="T71" fmla="*/ 1 h 1330"/>
                <a:gd name="T72" fmla="*/ 0 w 1697"/>
                <a:gd name="T73" fmla="*/ 1 h 1330"/>
                <a:gd name="T74" fmla="*/ 0 w 1697"/>
                <a:gd name="T75" fmla="*/ 1 h 1330"/>
                <a:gd name="T76" fmla="*/ 0 w 1697"/>
                <a:gd name="T77" fmla="*/ 1 h 1330"/>
                <a:gd name="T78" fmla="*/ 0 w 1697"/>
                <a:gd name="T79" fmla="*/ 1 h 1330"/>
                <a:gd name="T80" fmla="*/ 0 w 1697"/>
                <a:gd name="T81" fmla="*/ 1 h 1330"/>
                <a:gd name="T82" fmla="*/ 0 w 1697"/>
                <a:gd name="T83" fmla="*/ 1 h 1330"/>
                <a:gd name="T84" fmla="*/ 0 w 1697"/>
                <a:gd name="T85" fmla="*/ 1 h 1330"/>
                <a:gd name="T86" fmla="*/ 0 w 1697"/>
                <a:gd name="T87" fmla="*/ 1 h 1330"/>
                <a:gd name="T88" fmla="*/ 0 w 1697"/>
                <a:gd name="T89" fmla="*/ 1 h 1330"/>
                <a:gd name="T90" fmla="*/ 0 w 1697"/>
                <a:gd name="T91" fmla="*/ 1 h 1330"/>
                <a:gd name="T92" fmla="*/ 0 w 1697"/>
                <a:gd name="T93" fmla="*/ 1 h 1330"/>
                <a:gd name="T94" fmla="*/ 0 w 1697"/>
                <a:gd name="T95" fmla="*/ 1 h 1330"/>
                <a:gd name="T96" fmla="*/ 0 w 1697"/>
                <a:gd name="T97" fmla="*/ 1 h 1330"/>
                <a:gd name="T98" fmla="*/ 0 w 1697"/>
                <a:gd name="T99" fmla="*/ 1 h 1330"/>
                <a:gd name="T100" fmla="*/ 0 w 1697"/>
                <a:gd name="T101" fmla="*/ 1 h 1330"/>
                <a:gd name="T102" fmla="*/ 0 w 1697"/>
                <a:gd name="T103" fmla="*/ 1 h 1330"/>
                <a:gd name="T104" fmla="*/ 0 w 1697"/>
                <a:gd name="T105" fmla="*/ 1 h 1330"/>
                <a:gd name="T106" fmla="*/ 0 w 1697"/>
                <a:gd name="T107" fmla="*/ 1 h 1330"/>
                <a:gd name="T108" fmla="*/ 0 w 1697"/>
                <a:gd name="T109" fmla="*/ 1 h 1330"/>
                <a:gd name="T110" fmla="*/ 0 w 1697"/>
                <a:gd name="T111" fmla="*/ 1 h 1330"/>
                <a:gd name="T112" fmla="*/ 0 w 1697"/>
                <a:gd name="T113" fmla="*/ 1 h 1330"/>
                <a:gd name="T114" fmla="*/ 0 w 1697"/>
                <a:gd name="T115" fmla="*/ 1 h 1330"/>
                <a:gd name="T116" fmla="*/ 0 w 1697"/>
                <a:gd name="T117" fmla="*/ 1 h 1330"/>
                <a:gd name="T118" fmla="*/ 0 w 1697"/>
                <a:gd name="T119" fmla="*/ 1 h 133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697"/>
                <a:gd name="T181" fmla="*/ 0 h 1330"/>
                <a:gd name="T182" fmla="*/ 1697 w 1697"/>
                <a:gd name="T183" fmla="*/ 1330 h 133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697" h="1330">
                  <a:moveTo>
                    <a:pt x="6" y="1330"/>
                  </a:moveTo>
                  <a:lnTo>
                    <a:pt x="4" y="1325"/>
                  </a:lnTo>
                  <a:lnTo>
                    <a:pt x="11" y="1317"/>
                  </a:lnTo>
                  <a:lnTo>
                    <a:pt x="15" y="1311"/>
                  </a:lnTo>
                  <a:lnTo>
                    <a:pt x="12" y="1297"/>
                  </a:lnTo>
                  <a:lnTo>
                    <a:pt x="14" y="1294"/>
                  </a:lnTo>
                  <a:lnTo>
                    <a:pt x="17" y="1289"/>
                  </a:lnTo>
                  <a:lnTo>
                    <a:pt x="21" y="1287"/>
                  </a:lnTo>
                  <a:lnTo>
                    <a:pt x="23" y="1279"/>
                  </a:lnTo>
                  <a:lnTo>
                    <a:pt x="22" y="1266"/>
                  </a:lnTo>
                  <a:lnTo>
                    <a:pt x="23" y="1261"/>
                  </a:lnTo>
                  <a:lnTo>
                    <a:pt x="33" y="1255"/>
                  </a:lnTo>
                  <a:lnTo>
                    <a:pt x="41" y="1248"/>
                  </a:lnTo>
                  <a:lnTo>
                    <a:pt x="41" y="1243"/>
                  </a:lnTo>
                  <a:lnTo>
                    <a:pt x="36" y="1195"/>
                  </a:lnTo>
                  <a:lnTo>
                    <a:pt x="33" y="1194"/>
                  </a:lnTo>
                  <a:lnTo>
                    <a:pt x="30" y="1189"/>
                  </a:lnTo>
                  <a:lnTo>
                    <a:pt x="27" y="1187"/>
                  </a:lnTo>
                  <a:lnTo>
                    <a:pt x="23" y="1187"/>
                  </a:lnTo>
                  <a:lnTo>
                    <a:pt x="20" y="1176"/>
                  </a:lnTo>
                  <a:lnTo>
                    <a:pt x="17" y="1175"/>
                  </a:lnTo>
                  <a:lnTo>
                    <a:pt x="18" y="1166"/>
                  </a:lnTo>
                  <a:lnTo>
                    <a:pt x="26" y="1160"/>
                  </a:lnTo>
                  <a:lnTo>
                    <a:pt x="29" y="1156"/>
                  </a:lnTo>
                  <a:lnTo>
                    <a:pt x="22" y="1153"/>
                  </a:lnTo>
                  <a:lnTo>
                    <a:pt x="23" y="1142"/>
                  </a:lnTo>
                  <a:lnTo>
                    <a:pt x="20" y="1135"/>
                  </a:lnTo>
                  <a:lnTo>
                    <a:pt x="22" y="1123"/>
                  </a:lnTo>
                  <a:lnTo>
                    <a:pt x="23" y="1113"/>
                  </a:lnTo>
                  <a:lnTo>
                    <a:pt x="23" y="1099"/>
                  </a:lnTo>
                  <a:lnTo>
                    <a:pt x="28" y="1098"/>
                  </a:lnTo>
                  <a:lnTo>
                    <a:pt x="23" y="1086"/>
                  </a:lnTo>
                  <a:lnTo>
                    <a:pt x="5" y="1087"/>
                  </a:lnTo>
                  <a:lnTo>
                    <a:pt x="4" y="1086"/>
                  </a:lnTo>
                  <a:lnTo>
                    <a:pt x="4" y="1082"/>
                  </a:lnTo>
                  <a:lnTo>
                    <a:pt x="8" y="1077"/>
                  </a:lnTo>
                  <a:lnTo>
                    <a:pt x="17" y="1067"/>
                  </a:lnTo>
                  <a:lnTo>
                    <a:pt x="14" y="1062"/>
                  </a:lnTo>
                  <a:lnTo>
                    <a:pt x="10" y="1056"/>
                  </a:lnTo>
                  <a:lnTo>
                    <a:pt x="2" y="1056"/>
                  </a:lnTo>
                  <a:lnTo>
                    <a:pt x="3" y="1047"/>
                  </a:lnTo>
                  <a:lnTo>
                    <a:pt x="4" y="1040"/>
                  </a:lnTo>
                  <a:lnTo>
                    <a:pt x="15" y="1040"/>
                  </a:lnTo>
                  <a:lnTo>
                    <a:pt x="14" y="1045"/>
                  </a:lnTo>
                  <a:lnTo>
                    <a:pt x="16" y="1045"/>
                  </a:lnTo>
                  <a:lnTo>
                    <a:pt x="20" y="1039"/>
                  </a:lnTo>
                  <a:lnTo>
                    <a:pt x="26" y="1019"/>
                  </a:lnTo>
                  <a:lnTo>
                    <a:pt x="21" y="1016"/>
                  </a:lnTo>
                  <a:lnTo>
                    <a:pt x="0" y="1011"/>
                  </a:lnTo>
                  <a:lnTo>
                    <a:pt x="4" y="1002"/>
                  </a:lnTo>
                  <a:lnTo>
                    <a:pt x="5" y="988"/>
                  </a:lnTo>
                  <a:lnTo>
                    <a:pt x="8" y="984"/>
                  </a:lnTo>
                  <a:lnTo>
                    <a:pt x="18" y="980"/>
                  </a:lnTo>
                  <a:lnTo>
                    <a:pt x="20" y="976"/>
                  </a:lnTo>
                  <a:lnTo>
                    <a:pt x="17" y="963"/>
                  </a:lnTo>
                  <a:lnTo>
                    <a:pt x="32" y="962"/>
                  </a:lnTo>
                  <a:lnTo>
                    <a:pt x="35" y="955"/>
                  </a:lnTo>
                  <a:lnTo>
                    <a:pt x="41" y="946"/>
                  </a:lnTo>
                  <a:lnTo>
                    <a:pt x="41" y="937"/>
                  </a:lnTo>
                  <a:lnTo>
                    <a:pt x="34" y="938"/>
                  </a:lnTo>
                  <a:lnTo>
                    <a:pt x="36" y="932"/>
                  </a:lnTo>
                  <a:lnTo>
                    <a:pt x="33" y="928"/>
                  </a:lnTo>
                  <a:lnTo>
                    <a:pt x="36" y="922"/>
                  </a:lnTo>
                  <a:lnTo>
                    <a:pt x="45" y="904"/>
                  </a:lnTo>
                  <a:lnTo>
                    <a:pt x="42" y="897"/>
                  </a:lnTo>
                  <a:lnTo>
                    <a:pt x="32" y="895"/>
                  </a:lnTo>
                  <a:lnTo>
                    <a:pt x="34" y="891"/>
                  </a:lnTo>
                  <a:lnTo>
                    <a:pt x="39" y="894"/>
                  </a:lnTo>
                  <a:lnTo>
                    <a:pt x="41" y="884"/>
                  </a:lnTo>
                  <a:lnTo>
                    <a:pt x="45" y="880"/>
                  </a:lnTo>
                  <a:lnTo>
                    <a:pt x="51" y="874"/>
                  </a:lnTo>
                  <a:lnTo>
                    <a:pt x="48" y="859"/>
                  </a:lnTo>
                  <a:lnTo>
                    <a:pt x="41" y="853"/>
                  </a:lnTo>
                  <a:lnTo>
                    <a:pt x="39" y="845"/>
                  </a:lnTo>
                  <a:lnTo>
                    <a:pt x="36" y="843"/>
                  </a:lnTo>
                  <a:lnTo>
                    <a:pt x="33" y="842"/>
                  </a:lnTo>
                  <a:lnTo>
                    <a:pt x="32" y="836"/>
                  </a:lnTo>
                  <a:lnTo>
                    <a:pt x="41" y="835"/>
                  </a:lnTo>
                  <a:lnTo>
                    <a:pt x="42" y="826"/>
                  </a:lnTo>
                  <a:lnTo>
                    <a:pt x="44" y="826"/>
                  </a:lnTo>
                  <a:lnTo>
                    <a:pt x="46" y="821"/>
                  </a:lnTo>
                  <a:lnTo>
                    <a:pt x="57" y="820"/>
                  </a:lnTo>
                  <a:lnTo>
                    <a:pt x="53" y="815"/>
                  </a:lnTo>
                  <a:lnTo>
                    <a:pt x="53" y="805"/>
                  </a:lnTo>
                  <a:lnTo>
                    <a:pt x="54" y="801"/>
                  </a:lnTo>
                  <a:lnTo>
                    <a:pt x="52" y="795"/>
                  </a:lnTo>
                  <a:lnTo>
                    <a:pt x="51" y="789"/>
                  </a:lnTo>
                  <a:lnTo>
                    <a:pt x="53" y="787"/>
                  </a:lnTo>
                  <a:lnTo>
                    <a:pt x="75" y="794"/>
                  </a:lnTo>
                  <a:lnTo>
                    <a:pt x="68" y="775"/>
                  </a:lnTo>
                  <a:lnTo>
                    <a:pt x="74" y="769"/>
                  </a:lnTo>
                  <a:lnTo>
                    <a:pt x="72" y="763"/>
                  </a:lnTo>
                  <a:lnTo>
                    <a:pt x="74" y="756"/>
                  </a:lnTo>
                  <a:lnTo>
                    <a:pt x="78" y="754"/>
                  </a:lnTo>
                  <a:lnTo>
                    <a:pt x="81" y="747"/>
                  </a:lnTo>
                  <a:lnTo>
                    <a:pt x="95" y="746"/>
                  </a:lnTo>
                  <a:lnTo>
                    <a:pt x="99" y="753"/>
                  </a:lnTo>
                  <a:lnTo>
                    <a:pt x="103" y="760"/>
                  </a:lnTo>
                  <a:lnTo>
                    <a:pt x="103" y="766"/>
                  </a:lnTo>
                  <a:lnTo>
                    <a:pt x="107" y="772"/>
                  </a:lnTo>
                  <a:lnTo>
                    <a:pt x="120" y="771"/>
                  </a:lnTo>
                  <a:lnTo>
                    <a:pt x="120" y="765"/>
                  </a:lnTo>
                  <a:lnTo>
                    <a:pt x="130" y="759"/>
                  </a:lnTo>
                  <a:lnTo>
                    <a:pt x="148" y="758"/>
                  </a:lnTo>
                  <a:lnTo>
                    <a:pt x="163" y="755"/>
                  </a:lnTo>
                  <a:lnTo>
                    <a:pt x="165" y="754"/>
                  </a:lnTo>
                  <a:lnTo>
                    <a:pt x="175" y="763"/>
                  </a:lnTo>
                  <a:lnTo>
                    <a:pt x="179" y="766"/>
                  </a:lnTo>
                  <a:lnTo>
                    <a:pt x="179" y="767"/>
                  </a:lnTo>
                  <a:lnTo>
                    <a:pt x="193" y="772"/>
                  </a:lnTo>
                  <a:lnTo>
                    <a:pt x="202" y="767"/>
                  </a:lnTo>
                  <a:lnTo>
                    <a:pt x="208" y="777"/>
                  </a:lnTo>
                  <a:lnTo>
                    <a:pt x="231" y="776"/>
                  </a:lnTo>
                  <a:lnTo>
                    <a:pt x="239" y="777"/>
                  </a:lnTo>
                  <a:lnTo>
                    <a:pt x="240" y="772"/>
                  </a:lnTo>
                  <a:lnTo>
                    <a:pt x="238" y="770"/>
                  </a:lnTo>
                  <a:lnTo>
                    <a:pt x="235" y="769"/>
                  </a:lnTo>
                  <a:lnTo>
                    <a:pt x="239" y="764"/>
                  </a:lnTo>
                  <a:lnTo>
                    <a:pt x="240" y="756"/>
                  </a:lnTo>
                  <a:lnTo>
                    <a:pt x="245" y="747"/>
                  </a:lnTo>
                  <a:lnTo>
                    <a:pt x="246" y="744"/>
                  </a:lnTo>
                  <a:lnTo>
                    <a:pt x="243" y="738"/>
                  </a:lnTo>
                  <a:lnTo>
                    <a:pt x="241" y="722"/>
                  </a:lnTo>
                  <a:lnTo>
                    <a:pt x="245" y="720"/>
                  </a:lnTo>
                  <a:lnTo>
                    <a:pt x="250" y="714"/>
                  </a:lnTo>
                  <a:lnTo>
                    <a:pt x="251" y="717"/>
                  </a:lnTo>
                  <a:lnTo>
                    <a:pt x="255" y="717"/>
                  </a:lnTo>
                  <a:lnTo>
                    <a:pt x="259" y="713"/>
                  </a:lnTo>
                  <a:lnTo>
                    <a:pt x="258" y="710"/>
                  </a:lnTo>
                  <a:lnTo>
                    <a:pt x="259" y="699"/>
                  </a:lnTo>
                  <a:lnTo>
                    <a:pt x="270" y="683"/>
                  </a:lnTo>
                  <a:lnTo>
                    <a:pt x="268" y="682"/>
                  </a:lnTo>
                  <a:lnTo>
                    <a:pt x="267" y="675"/>
                  </a:lnTo>
                  <a:lnTo>
                    <a:pt x="279" y="660"/>
                  </a:lnTo>
                  <a:lnTo>
                    <a:pt x="282" y="647"/>
                  </a:lnTo>
                  <a:lnTo>
                    <a:pt x="287" y="642"/>
                  </a:lnTo>
                  <a:lnTo>
                    <a:pt x="292" y="651"/>
                  </a:lnTo>
                  <a:lnTo>
                    <a:pt x="295" y="648"/>
                  </a:lnTo>
                  <a:lnTo>
                    <a:pt x="300" y="640"/>
                  </a:lnTo>
                  <a:lnTo>
                    <a:pt x="306" y="638"/>
                  </a:lnTo>
                  <a:lnTo>
                    <a:pt x="298" y="629"/>
                  </a:lnTo>
                  <a:lnTo>
                    <a:pt x="273" y="618"/>
                  </a:lnTo>
                  <a:lnTo>
                    <a:pt x="265" y="613"/>
                  </a:lnTo>
                  <a:lnTo>
                    <a:pt x="267" y="607"/>
                  </a:lnTo>
                  <a:lnTo>
                    <a:pt x="264" y="601"/>
                  </a:lnTo>
                  <a:lnTo>
                    <a:pt x="262" y="599"/>
                  </a:lnTo>
                  <a:lnTo>
                    <a:pt x="253" y="595"/>
                  </a:lnTo>
                  <a:lnTo>
                    <a:pt x="250" y="591"/>
                  </a:lnTo>
                  <a:lnTo>
                    <a:pt x="247" y="583"/>
                  </a:lnTo>
                  <a:lnTo>
                    <a:pt x="247" y="579"/>
                  </a:lnTo>
                  <a:lnTo>
                    <a:pt x="249" y="575"/>
                  </a:lnTo>
                  <a:lnTo>
                    <a:pt x="255" y="571"/>
                  </a:lnTo>
                  <a:lnTo>
                    <a:pt x="256" y="569"/>
                  </a:lnTo>
                  <a:lnTo>
                    <a:pt x="255" y="564"/>
                  </a:lnTo>
                  <a:lnTo>
                    <a:pt x="243" y="545"/>
                  </a:lnTo>
                  <a:lnTo>
                    <a:pt x="243" y="540"/>
                  </a:lnTo>
                  <a:lnTo>
                    <a:pt x="246" y="534"/>
                  </a:lnTo>
                  <a:lnTo>
                    <a:pt x="258" y="527"/>
                  </a:lnTo>
                  <a:lnTo>
                    <a:pt x="258" y="517"/>
                  </a:lnTo>
                  <a:lnTo>
                    <a:pt x="255" y="510"/>
                  </a:lnTo>
                  <a:lnTo>
                    <a:pt x="249" y="500"/>
                  </a:lnTo>
                  <a:lnTo>
                    <a:pt x="246" y="492"/>
                  </a:lnTo>
                  <a:lnTo>
                    <a:pt x="244" y="472"/>
                  </a:lnTo>
                  <a:lnTo>
                    <a:pt x="243" y="458"/>
                  </a:lnTo>
                  <a:lnTo>
                    <a:pt x="258" y="444"/>
                  </a:lnTo>
                  <a:lnTo>
                    <a:pt x="263" y="443"/>
                  </a:lnTo>
                  <a:lnTo>
                    <a:pt x="268" y="444"/>
                  </a:lnTo>
                  <a:lnTo>
                    <a:pt x="271" y="451"/>
                  </a:lnTo>
                  <a:lnTo>
                    <a:pt x="280" y="455"/>
                  </a:lnTo>
                  <a:lnTo>
                    <a:pt x="286" y="455"/>
                  </a:lnTo>
                  <a:lnTo>
                    <a:pt x="301" y="449"/>
                  </a:lnTo>
                  <a:lnTo>
                    <a:pt x="306" y="448"/>
                  </a:lnTo>
                  <a:lnTo>
                    <a:pt x="309" y="449"/>
                  </a:lnTo>
                  <a:lnTo>
                    <a:pt x="310" y="452"/>
                  </a:lnTo>
                  <a:lnTo>
                    <a:pt x="311" y="458"/>
                  </a:lnTo>
                  <a:lnTo>
                    <a:pt x="312" y="461"/>
                  </a:lnTo>
                  <a:lnTo>
                    <a:pt x="316" y="461"/>
                  </a:lnTo>
                  <a:lnTo>
                    <a:pt x="330" y="456"/>
                  </a:lnTo>
                  <a:lnTo>
                    <a:pt x="332" y="448"/>
                  </a:lnTo>
                  <a:lnTo>
                    <a:pt x="330" y="434"/>
                  </a:lnTo>
                  <a:lnTo>
                    <a:pt x="330" y="430"/>
                  </a:lnTo>
                  <a:lnTo>
                    <a:pt x="343" y="421"/>
                  </a:lnTo>
                  <a:lnTo>
                    <a:pt x="360" y="418"/>
                  </a:lnTo>
                  <a:lnTo>
                    <a:pt x="383" y="421"/>
                  </a:lnTo>
                  <a:lnTo>
                    <a:pt x="394" y="425"/>
                  </a:lnTo>
                  <a:lnTo>
                    <a:pt x="394" y="413"/>
                  </a:lnTo>
                  <a:lnTo>
                    <a:pt x="391" y="404"/>
                  </a:lnTo>
                  <a:lnTo>
                    <a:pt x="391" y="397"/>
                  </a:lnTo>
                  <a:lnTo>
                    <a:pt x="391" y="392"/>
                  </a:lnTo>
                  <a:lnTo>
                    <a:pt x="395" y="391"/>
                  </a:lnTo>
                  <a:lnTo>
                    <a:pt x="401" y="387"/>
                  </a:lnTo>
                  <a:lnTo>
                    <a:pt x="403" y="385"/>
                  </a:lnTo>
                  <a:lnTo>
                    <a:pt x="402" y="374"/>
                  </a:lnTo>
                  <a:lnTo>
                    <a:pt x="402" y="363"/>
                  </a:lnTo>
                  <a:lnTo>
                    <a:pt x="402" y="360"/>
                  </a:lnTo>
                  <a:lnTo>
                    <a:pt x="401" y="357"/>
                  </a:lnTo>
                  <a:lnTo>
                    <a:pt x="397" y="356"/>
                  </a:lnTo>
                  <a:lnTo>
                    <a:pt x="385" y="359"/>
                  </a:lnTo>
                  <a:lnTo>
                    <a:pt x="379" y="357"/>
                  </a:lnTo>
                  <a:lnTo>
                    <a:pt x="376" y="353"/>
                  </a:lnTo>
                  <a:lnTo>
                    <a:pt x="373" y="348"/>
                  </a:lnTo>
                  <a:lnTo>
                    <a:pt x="372" y="335"/>
                  </a:lnTo>
                  <a:lnTo>
                    <a:pt x="372" y="318"/>
                  </a:lnTo>
                  <a:lnTo>
                    <a:pt x="376" y="302"/>
                  </a:lnTo>
                  <a:lnTo>
                    <a:pt x="374" y="279"/>
                  </a:lnTo>
                  <a:lnTo>
                    <a:pt x="377" y="273"/>
                  </a:lnTo>
                  <a:lnTo>
                    <a:pt x="382" y="268"/>
                  </a:lnTo>
                  <a:lnTo>
                    <a:pt x="385" y="268"/>
                  </a:lnTo>
                  <a:lnTo>
                    <a:pt x="392" y="270"/>
                  </a:lnTo>
                  <a:lnTo>
                    <a:pt x="402" y="255"/>
                  </a:lnTo>
                  <a:lnTo>
                    <a:pt x="409" y="252"/>
                  </a:lnTo>
                  <a:lnTo>
                    <a:pt x="415" y="250"/>
                  </a:lnTo>
                  <a:lnTo>
                    <a:pt x="422" y="241"/>
                  </a:lnTo>
                  <a:lnTo>
                    <a:pt x="436" y="248"/>
                  </a:lnTo>
                  <a:lnTo>
                    <a:pt x="446" y="248"/>
                  </a:lnTo>
                  <a:lnTo>
                    <a:pt x="461" y="243"/>
                  </a:lnTo>
                  <a:lnTo>
                    <a:pt x="469" y="243"/>
                  </a:lnTo>
                  <a:lnTo>
                    <a:pt x="482" y="248"/>
                  </a:lnTo>
                  <a:lnTo>
                    <a:pt x="499" y="253"/>
                  </a:lnTo>
                  <a:lnTo>
                    <a:pt x="492" y="236"/>
                  </a:lnTo>
                  <a:lnTo>
                    <a:pt x="486" y="234"/>
                  </a:lnTo>
                  <a:lnTo>
                    <a:pt x="484" y="228"/>
                  </a:lnTo>
                  <a:lnTo>
                    <a:pt x="491" y="225"/>
                  </a:lnTo>
                  <a:lnTo>
                    <a:pt x="490" y="216"/>
                  </a:lnTo>
                  <a:lnTo>
                    <a:pt x="500" y="212"/>
                  </a:lnTo>
                  <a:lnTo>
                    <a:pt x="503" y="210"/>
                  </a:lnTo>
                  <a:lnTo>
                    <a:pt x="510" y="208"/>
                  </a:lnTo>
                  <a:lnTo>
                    <a:pt x="504" y="192"/>
                  </a:lnTo>
                  <a:lnTo>
                    <a:pt x="502" y="178"/>
                  </a:lnTo>
                  <a:lnTo>
                    <a:pt x="498" y="175"/>
                  </a:lnTo>
                  <a:lnTo>
                    <a:pt x="487" y="172"/>
                  </a:lnTo>
                  <a:lnTo>
                    <a:pt x="482" y="174"/>
                  </a:lnTo>
                  <a:lnTo>
                    <a:pt x="481" y="171"/>
                  </a:lnTo>
                  <a:lnTo>
                    <a:pt x="468" y="171"/>
                  </a:lnTo>
                  <a:lnTo>
                    <a:pt x="461" y="174"/>
                  </a:lnTo>
                  <a:lnTo>
                    <a:pt x="456" y="175"/>
                  </a:lnTo>
                  <a:lnTo>
                    <a:pt x="449" y="177"/>
                  </a:lnTo>
                  <a:lnTo>
                    <a:pt x="448" y="174"/>
                  </a:lnTo>
                  <a:lnTo>
                    <a:pt x="451" y="168"/>
                  </a:lnTo>
                  <a:lnTo>
                    <a:pt x="452" y="159"/>
                  </a:lnTo>
                  <a:lnTo>
                    <a:pt x="457" y="142"/>
                  </a:lnTo>
                  <a:lnTo>
                    <a:pt x="450" y="137"/>
                  </a:lnTo>
                  <a:lnTo>
                    <a:pt x="450" y="130"/>
                  </a:lnTo>
                  <a:lnTo>
                    <a:pt x="449" y="116"/>
                  </a:lnTo>
                  <a:lnTo>
                    <a:pt x="444" y="115"/>
                  </a:lnTo>
                  <a:lnTo>
                    <a:pt x="454" y="112"/>
                  </a:lnTo>
                  <a:lnTo>
                    <a:pt x="455" y="95"/>
                  </a:lnTo>
                  <a:lnTo>
                    <a:pt x="463" y="95"/>
                  </a:lnTo>
                  <a:lnTo>
                    <a:pt x="464" y="93"/>
                  </a:lnTo>
                  <a:lnTo>
                    <a:pt x="463" y="92"/>
                  </a:lnTo>
                  <a:lnTo>
                    <a:pt x="461" y="86"/>
                  </a:lnTo>
                  <a:lnTo>
                    <a:pt x="473" y="85"/>
                  </a:lnTo>
                  <a:lnTo>
                    <a:pt x="481" y="79"/>
                  </a:lnTo>
                  <a:lnTo>
                    <a:pt x="494" y="71"/>
                  </a:lnTo>
                  <a:lnTo>
                    <a:pt x="508" y="76"/>
                  </a:lnTo>
                  <a:lnTo>
                    <a:pt x="518" y="74"/>
                  </a:lnTo>
                  <a:lnTo>
                    <a:pt x="528" y="71"/>
                  </a:lnTo>
                  <a:lnTo>
                    <a:pt x="535" y="75"/>
                  </a:lnTo>
                  <a:lnTo>
                    <a:pt x="535" y="77"/>
                  </a:lnTo>
                  <a:lnTo>
                    <a:pt x="540" y="76"/>
                  </a:lnTo>
                  <a:lnTo>
                    <a:pt x="552" y="65"/>
                  </a:lnTo>
                  <a:lnTo>
                    <a:pt x="554" y="68"/>
                  </a:lnTo>
                  <a:lnTo>
                    <a:pt x="565" y="51"/>
                  </a:lnTo>
                  <a:lnTo>
                    <a:pt x="570" y="55"/>
                  </a:lnTo>
                  <a:lnTo>
                    <a:pt x="567" y="57"/>
                  </a:lnTo>
                  <a:lnTo>
                    <a:pt x="566" y="59"/>
                  </a:lnTo>
                  <a:lnTo>
                    <a:pt x="581" y="73"/>
                  </a:lnTo>
                  <a:lnTo>
                    <a:pt x="584" y="73"/>
                  </a:lnTo>
                  <a:lnTo>
                    <a:pt x="585" y="71"/>
                  </a:lnTo>
                  <a:lnTo>
                    <a:pt x="587" y="68"/>
                  </a:lnTo>
                  <a:lnTo>
                    <a:pt x="578" y="59"/>
                  </a:lnTo>
                  <a:lnTo>
                    <a:pt x="577" y="61"/>
                  </a:lnTo>
                  <a:lnTo>
                    <a:pt x="573" y="57"/>
                  </a:lnTo>
                  <a:lnTo>
                    <a:pt x="575" y="56"/>
                  </a:lnTo>
                  <a:lnTo>
                    <a:pt x="572" y="46"/>
                  </a:lnTo>
                  <a:lnTo>
                    <a:pt x="572" y="45"/>
                  </a:lnTo>
                  <a:lnTo>
                    <a:pt x="585" y="47"/>
                  </a:lnTo>
                  <a:lnTo>
                    <a:pt x="585" y="46"/>
                  </a:lnTo>
                  <a:lnTo>
                    <a:pt x="588" y="46"/>
                  </a:lnTo>
                  <a:lnTo>
                    <a:pt x="589" y="44"/>
                  </a:lnTo>
                  <a:lnTo>
                    <a:pt x="591" y="43"/>
                  </a:lnTo>
                  <a:lnTo>
                    <a:pt x="593" y="40"/>
                  </a:lnTo>
                  <a:lnTo>
                    <a:pt x="591" y="39"/>
                  </a:lnTo>
                  <a:lnTo>
                    <a:pt x="591" y="35"/>
                  </a:lnTo>
                  <a:lnTo>
                    <a:pt x="603" y="24"/>
                  </a:lnTo>
                  <a:lnTo>
                    <a:pt x="609" y="12"/>
                  </a:lnTo>
                  <a:lnTo>
                    <a:pt x="607" y="9"/>
                  </a:lnTo>
                  <a:lnTo>
                    <a:pt x="618" y="0"/>
                  </a:lnTo>
                  <a:lnTo>
                    <a:pt x="629" y="0"/>
                  </a:lnTo>
                  <a:lnTo>
                    <a:pt x="641" y="0"/>
                  </a:lnTo>
                  <a:lnTo>
                    <a:pt x="644" y="6"/>
                  </a:lnTo>
                  <a:lnTo>
                    <a:pt x="649" y="10"/>
                  </a:lnTo>
                  <a:lnTo>
                    <a:pt x="650" y="14"/>
                  </a:lnTo>
                  <a:lnTo>
                    <a:pt x="649" y="15"/>
                  </a:lnTo>
                  <a:lnTo>
                    <a:pt x="643" y="18"/>
                  </a:lnTo>
                  <a:lnTo>
                    <a:pt x="637" y="23"/>
                  </a:lnTo>
                  <a:lnTo>
                    <a:pt x="642" y="27"/>
                  </a:lnTo>
                  <a:lnTo>
                    <a:pt x="653" y="26"/>
                  </a:lnTo>
                  <a:lnTo>
                    <a:pt x="656" y="26"/>
                  </a:lnTo>
                  <a:lnTo>
                    <a:pt x="660" y="32"/>
                  </a:lnTo>
                  <a:lnTo>
                    <a:pt x="662" y="45"/>
                  </a:lnTo>
                  <a:lnTo>
                    <a:pt x="663" y="50"/>
                  </a:lnTo>
                  <a:lnTo>
                    <a:pt x="667" y="55"/>
                  </a:lnTo>
                  <a:lnTo>
                    <a:pt x="689" y="59"/>
                  </a:lnTo>
                  <a:lnTo>
                    <a:pt x="698" y="61"/>
                  </a:lnTo>
                  <a:lnTo>
                    <a:pt x="704" y="59"/>
                  </a:lnTo>
                  <a:lnTo>
                    <a:pt x="713" y="51"/>
                  </a:lnTo>
                  <a:lnTo>
                    <a:pt x="717" y="50"/>
                  </a:lnTo>
                  <a:lnTo>
                    <a:pt x="722" y="50"/>
                  </a:lnTo>
                  <a:lnTo>
                    <a:pt x="734" y="53"/>
                  </a:lnTo>
                  <a:lnTo>
                    <a:pt x="739" y="55"/>
                  </a:lnTo>
                  <a:lnTo>
                    <a:pt x="743" y="53"/>
                  </a:lnTo>
                  <a:lnTo>
                    <a:pt x="752" y="40"/>
                  </a:lnTo>
                  <a:lnTo>
                    <a:pt x="755" y="39"/>
                  </a:lnTo>
                  <a:lnTo>
                    <a:pt x="757" y="39"/>
                  </a:lnTo>
                  <a:lnTo>
                    <a:pt x="759" y="39"/>
                  </a:lnTo>
                  <a:lnTo>
                    <a:pt x="776" y="49"/>
                  </a:lnTo>
                  <a:lnTo>
                    <a:pt x="786" y="52"/>
                  </a:lnTo>
                  <a:lnTo>
                    <a:pt x="798" y="58"/>
                  </a:lnTo>
                  <a:lnTo>
                    <a:pt x="800" y="61"/>
                  </a:lnTo>
                  <a:lnTo>
                    <a:pt x="800" y="65"/>
                  </a:lnTo>
                  <a:lnTo>
                    <a:pt x="794" y="73"/>
                  </a:lnTo>
                  <a:lnTo>
                    <a:pt x="793" y="76"/>
                  </a:lnTo>
                  <a:lnTo>
                    <a:pt x="805" y="86"/>
                  </a:lnTo>
                  <a:lnTo>
                    <a:pt x="824" y="95"/>
                  </a:lnTo>
                  <a:lnTo>
                    <a:pt x="847" y="105"/>
                  </a:lnTo>
                  <a:lnTo>
                    <a:pt x="868" y="110"/>
                  </a:lnTo>
                  <a:lnTo>
                    <a:pt x="891" y="109"/>
                  </a:lnTo>
                  <a:lnTo>
                    <a:pt x="891" y="117"/>
                  </a:lnTo>
                  <a:lnTo>
                    <a:pt x="894" y="124"/>
                  </a:lnTo>
                  <a:lnTo>
                    <a:pt x="902" y="129"/>
                  </a:lnTo>
                  <a:lnTo>
                    <a:pt x="903" y="131"/>
                  </a:lnTo>
                  <a:lnTo>
                    <a:pt x="901" y="139"/>
                  </a:lnTo>
                  <a:lnTo>
                    <a:pt x="901" y="142"/>
                  </a:lnTo>
                  <a:lnTo>
                    <a:pt x="906" y="146"/>
                  </a:lnTo>
                  <a:lnTo>
                    <a:pt x="920" y="152"/>
                  </a:lnTo>
                  <a:lnTo>
                    <a:pt x="925" y="153"/>
                  </a:lnTo>
                  <a:lnTo>
                    <a:pt x="933" y="152"/>
                  </a:lnTo>
                  <a:lnTo>
                    <a:pt x="939" y="150"/>
                  </a:lnTo>
                  <a:lnTo>
                    <a:pt x="944" y="145"/>
                  </a:lnTo>
                  <a:lnTo>
                    <a:pt x="948" y="141"/>
                  </a:lnTo>
                  <a:lnTo>
                    <a:pt x="950" y="127"/>
                  </a:lnTo>
                  <a:lnTo>
                    <a:pt x="954" y="124"/>
                  </a:lnTo>
                  <a:lnTo>
                    <a:pt x="957" y="124"/>
                  </a:lnTo>
                  <a:lnTo>
                    <a:pt x="963" y="124"/>
                  </a:lnTo>
                  <a:lnTo>
                    <a:pt x="988" y="139"/>
                  </a:lnTo>
                  <a:lnTo>
                    <a:pt x="997" y="133"/>
                  </a:lnTo>
                  <a:lnTo>
                    <a:pt x="1006" y="128"/>
                  </a:lnTo>
                  <a:lnTo>
                    <a:pt x="1016" y="124"/>
                  </a:lnTo>
                  <a:lnTo>
                    <a:pt x="1021" y="119"/>
                  </a:lnTo>
                  <a:lnTo>
                    <a:pt x="1024" y="113"/>
                  </a:lnTo>
                  <a:lnTo>
                    <a:pt x="1025" y="110"/>
                  </a:lnTo>
                  <a:lnTo>
                    <a:pt x="1028" y="107"/>
                  </a:lnTo>
                  <a:lnTo>
                    <a:pt x="1033" y="106"/>
                  </a:lnTo>
                  <a:lnTo>
                    <a:pt x="1039" y="104"/>
                  </a:lnTo>
                  <a:lnTo>
                    <a:pt x="1043" y="104"/>
                  </a:lnTo>
                  <a:lnTo>
                    <a:pt x="1052" y="109"/>
                  </a:lnTo>
                  <a:lnTo>
                    <a:pt x="1059" y="111"/>
                  </a:lnTo>
                  <a:lnTo>
                    <a:pt x="1073" y="106"/>
                  </a:lnTo>
                  <a:lnTo>
                    <a:pt x="1078" y="100"/>
                  </a:lnTo>
                  <a:lnTo>
                    <a:pt x="1081" y="95"/>
                  </a:lnTo>
                  <a:lnTo>
                    <a:pt x="1081" y="91"/>
                  </a:lnTo>
                  <a:lnTo>
                    <a:pt x="1078" y="86"/>
                  </a:lnTo>
                  <a:lnTo>
                    <a:pt x="1075" y="83"/>
                  </a:lnTo>
                  <a:lnTo>
                    <a:pt x="1075" y="80"/>
                  </a:lnTo>
                  <a:lnTo>
                    <a:pt x="1076" y="75"/>
                  </a:lnTo>
                  <a:lnTo>
                    <a:pt x="1085" y="68"/>
                  </a:lnTo>
                  <a:lnTo>
                    <a:pt x="1093" y="63"/>
                  </a:lnTo>
                  <a:lnTo>
                    <a:pt x="1097" y="63"/>
                  </a:lnTo>
                  <a:lnTo>
                    <a:pt x="1106" y="64"/>
                  </a:lnTo>
                  <a:lnTo>
                    <a:pt x="1123" y="74"/>
                  </a:lnTo>
                  <a:lnTo>
                    <a:pt x="1127" y="77"/>
                  </a:lnTo>
                  <a:lnTo>
                    <a:pt x="1133" y="82"/>
                  </a:lnTo>
                  <a:lnTo>
                    <a:pt x="1144" y="88"/>
                  </a:lnTo>
                  <a:lnTo>
                    <a:pt x="1150" y="94"/>
                  </a:lnTo>
                  <a:lnTo>
                    <a:pt x="1157" y="110"/>
                  </a:lnTo>
                  <a:lnTo>
                    <a:pt x="1162" y="122"/>
                  </a:lnTo>
                  <a:lnTo>
                    <a:pt x="1174" y="122"/>
                  </a:lnTo>
                  <a:lnTo>
                    <a:pt x="1189" y="121"/>
                  </a:lnTo>
                  <a:lnTo>
                    <a:pt x="1186" y="105"/>
                  </a:lnTo>
                  <a:lnTo>
                    <a:pt x="1199" y="103"/>
                  </a:lnTo>
                  <a:lnTo>
                    <a:pt x="1209" y="117"/>
                  </a:lnTo>
                  <a:lnTo>
                    <a:pt x="1216" y="117"/>
                  </a:lnTo>
                  <a:lnTo>
                    <a:pt x="1217" y="119"/>
                  </a:lnTo>
                  <a:lnTo>
                    <a:pt x="1217" y="122"/>
                  </a:lnTo>
                  <a:lnTo>
                    <a:pt x="1214" y="125"/>
                  </a:lnTo>
                  <a:lnTo>
                    <a:pt x="1213" y="129"/>
                  </a:lnTo>
                  <a:lnTo>
                    <a:pt x="1213" y="131"/>
                  </a:lnTo>
                  <a:lnTo>
                    <a:pt x="1216" y="134"/>
                  </a:lnTo>
                  <a:lnTo>
                    <a:pt x="1225" y="136"/>
                  </a:lnTo>
                  <a:lnTo>
                    <a:pt x="1240" y="140"/>
                  </a:lnTo>
                  <a:lnTo>
                    <a:pt x="1244" y="146"/>
                  </a:lnTo>
                  <a:lnTo>
                    <a:pt x="1245" y="151"/>
                  </a:lnTo>
                  <a:lnTo>
                    <a:pt x="1246" y="160"/>
                  </a:lnTo>
                  <a:lnTo>
                    <a:pt x="1240" y="183"/>
                  </a:lnTo>
                  <a:lnTo>
                    <a:pt x="1239" y="193"/>
                  </a:lnTo>
                  <a:lnTo>
                    <a:pt x="1240" y="204"/>
                  </a:lnTo>
                  <a:lnTo>
                    <a:pt x="1244" y="211"/>
                  </a:lnTo>
                  <a:lnTo>
                    <a:pt x="1257" y="224"/>
                  </a:lnTo>
                  <a:lnTo>
                    <a:pt x="1259" y="228"/>
                  </a:lnTo>
                  <a:lnTo>
                    <a:pt x="1263" y="235"/>
                  </a:lnTo>
                  <a:lnTo>
                    <a:pt x="1266" y="244"/>
                  </a:lnTo>
                  <a:lnTo>
                    <a:pt x="1268" y="250"/>
                  </a:lnTo>
                  <a:lnTo>
                    <a:pt x="1272" y="254"/>
                  </a:lnTo>
                  <a:lnTo>
                    <a:pt x="1283" y="256"/>
                  </a:lnTo>
                  <a:lnTo>
                    <a:pt x="1296" y="253"/>
                  </a:lnTo>
                  <a:lnTo>
                    <a:pt x="1306" y="249"/>
                  </a:lnTo>
                  <a:lnTo>
                    <a:pt x="1313" y="249"/>
                  </a:lnTo>
                  <a:lnTo>
                    <a:pt x="1317" y="250"/>
                  </a:lnTo>
                  <a:lnTo>
                    <a:pt x="1319" y="254"/>
                  </a:lnTo>
                  <a:lnTo>
                    <a:pt x="1319" y="261"/>
                  </a:lnTo>
                  <a:lnTo>
                    <a:pt x="1323" y="264"/>
                  </a:lnTo>
                  <a:lnTo>
                    <a:pt x="1335" y="277"/>
                  </a:lnTo>
                  <a:lnTo>
                    <a:pt x="1338" y="284"/>
                  </a:lnTo>
                  <a:lnTo>
                    <a:pt x="1344" y="289"/>
                  </a:lnTo>
                  <a:lnTo>
                    <a:pt x="1352" y="289"/>
                  </a:lnTo>
                  <a:lnTo>
                    <a:pt x="1370" y="283"/>
                  </a:lnTo>
                  <a:lnTo>
                    <a:pt x="1382" y="282"/>
                  </a:lnTo>
                  <a:lnTo>
                    <a:pt x="1390" y="284"/>
                  </a:lnTo>
                  <a:lnTo>
                    <a:pt x="1397" y="295"/>
                  </a:lnTo>
                  <a:lnTo>
                    <a:pt x="1402" y="299"/>
                  </a:lnTo>
                  <a:lnTo>
                    <a:pt x="1404" y="305"/>
                  </a:lnTo>
                  <a:lnTo>
                    <a:pt x="1404" y="320"/>
                  </a:lnTo>
                  <a:lnTo>
                    <a:pt x="1408" y="332"/>
                  </a:lnTo>
                  <a:lnTo>
                    <a:pt x="1408" y="336"/>
                  </a:lnTo>
                  <a:lnTo>
                    <a:pt x="1404" y="337"/>
                  </a:lnTo>
                  <a:lnTo>
                    <a:pt x="1396" y="337"/>
                  </a:lnTo>
                  <a:lnTo>
                    <a:pt x="1391" y="338"/>
                  </a:lnTo>
                  <a:lnTo>
                    <a:pt x="1390" y="343"/>
                  </a:lnTo>
                  <a:lnTo>
                    <a:pt x="1390" y="345"/>
                  </a:lnTo>
                  <a:lnTo>
                    <a:pt x="1391" y="349"/>
                  </a:lnTo>
                  <a:lnTo>
                    <a:pt x="1401" y="361"/>
                  </a:lnTo>
                  <a:lnTo>
                    <a:pt x="1389" y="369"/>
                  </a:lnTo>
                  <a:lnTo>
                    <a:pt x="1380" y="380"/>
                  </a:lnTo>
                  <a:lnTo>
                    <a:pt x="1370" y="394"/>
                  </a:lnTo>
                  <a:lnTo>
                    <a:pt x="1366" y="396"/>
                  </a:lnTo>
                  <a:lnTo>
                    <a:pt x="1360" y="396"/>
                  </a:lnTo>
                  <a:lnTo>
                    <a:pt x="1356" y="400"/>
                  </a:lnTo>
                  <a:lnTo>
                    <a:pt x="1356" y="403"/>
                  </a:lnTo>
                  <a:lnTo>
                    <a:pt x="1364" y="415"/>
                  </a:lnTo>
                  <a:lnTo>
                    <a:pt x="1382" y="425"/>
                  </a:lnTo>
                  <a:lnTo>
                    <a:pt x="1388" y="427"/>
                  </a:lnTo>
                  <a:lnTo>
                    <a:pt x="1391" y="427"/>
                  </a:lnTo>
                  <a:lnTo>
                    <a:pt x="1395" y="427"/>
                  </a:lnTo>
                  <a:lnTo>
                    <a:pt x="1401" y="419"/>
                  </a:lnTo>
                  <a:lnTo>
                    <a:pt x="1407" y="426"/>
                  </a:lnTo>
                  <a:lnTo>
                    <a:pt x="1408" y="437"/>
                  </a:lnTo>
                  <a:lnTo>
                    <a:pt x="1418" y="449"/>
                  </a:lnTo>
                  <a:lnTo>
                    <a:pt x="1422" y="456"/>
                  </a:lnTo>
                  <a:lnTo>
                    <a:pt x="1422" y="461"/>
                  </a:lnTo>
                  <a:lnTo>
                    <a:pt x="1420" y="467"/>
                  </a:lnTo>
                  <a:lnTo>
                    <a:pt x="1424" y="472"/>
                  </a:lnTo>
                  <a:lnTo>
                    <a:pt x="1427" y="475"/>
                  </a:lnTo>
                  <a:lnTo>
                    <a:pt x="1428" y="476"/>
                  </a:lnTo>
                  <a:lnTo>
                    <a:pt x="1428" y="480"/>
                  </a:lnTo>
                  <a:lnTo>
                    <a:pt x="1421" y="484"/>
                  </a:lnTo>
                  <a:lnTo>
                    <a:pt x="1414" y="488"/>
                  </a:lnTo>
                  <a:lnTo>
                    <a:pt x="1409" y="492"/>
                  </a:lnTo>
                  <a:lnTo>
                    <a:pt x="1400" y="493"/>
                  </a:lnTo>
                  <a:lnTo>
                    <a:pt x="1392" y="509"/>
                  </a:lnTo>
                  <a:lnTo>
                    <a:pt x="1392" y="517"/>
                  </a:lnTo>
                  <a:lnTo>
                    <a:pt x="1396" y="525"/>
                  </a:lnTo>
                  <a:lnTo>
                    <a:pt x="1406" y="528"/>
                  </a:lnTo>
                  <a:lnTo>
                    <a:pt x="1415" y="528"/>
                  </a:lnTo>
                  <a:lnTo>
                    <a:pt x="1421" y="526"/>
                  </a:lnTo>
                  <a:lnTo>
                    <a:pt x="1433" y="516"/>
                  </a:lnTo>
                  <a:lnTo>
                    <a:pt x="1440" y="514"/>
                  </a:lnTo>
                  <a:lnTo>
                    <a:pt x="1445" y="514"/>
                  </a:lnTo>
                  <a:lnTo>
                    <a:pt x="1452" y="519"/>
                  </a:lnTo>
                  <a:lnTo>
                    <a:pt x="1455" y="523"/>
                  </a:lnTo>
                  <a:lnTo>
                    <a:pt x="1455" y="528"/>
                  </a:lnTo>
                  <a:lnTo>
                    <a:pt x="1454" y="533"/>
                  </a:lnTo>
                  <a:lnTo>
                    <a:pt x="1450" y="539"/>
                  </a:lnTo>
                  <a:lnTo>
                    <a:pt x="1450" y="544"/>
                  </a:lnTo>
                  <a:lnTo>
                    <a:pt x="1451" y="546"/>
                  </a:lnTo>
                  <a:lnTo>
                    <a:pt x="1454" y="547"/>
                  </a:lnTo>
                  <a:lnTo>
                    <a:pt x="1458" y="545"/>
                  </a:lnTo>
                  <a:lnTo>
                    <a:pt x="1464" y="537"/>
                  </a:lnTo>
                  <a:lnTo>
                    <a:pt x="1470" y="535"/>
                  </a:lnTo>
                  <a:lnTo>
                    <a:pt x="1477" y="537"/>
                  </a:lnTo>
                  <a:lnTo>
                    <a:pt x="1481" y="537"/>
                  </a:lnTo>
                  <a:lnTo>
                    <a:pt x="1486" y="534"/>
                  </a:lnTo>
                  <a:lnTo>
                    <a:pt x="1488" y="526"/>
                  </a:lnTo>
                  <a:lnTo>
                    <a:pt x="1492" y="523"/>
                  </a:lnTo>
                  <a:lnTo>
                    <a:pt x="1497" y="527"/>
                  </a:lnTo>
                  <a:lnTo>
                    <a:pt x="1499" y="527"/>
                  </a:lnTo>
                  <a:lnTo>
                    <a:pt x="1503" y="521"/>
                  </a:lnTo>
                  <a:lnTo>
                    <a:pt x="1503" y="508"/>
                  </a:lnTo>
                  <a:lnTo>
                    <a:pt x="1504" y="505"/>
                  </a:lnTo>
                  <a:lnTo>
                    <a:pt x="1507" y="504"/>
                  </a:lnTo>
                  <a:lnTo>
                    <a:pt x="1512" y="508"/>
                  </a:lnTo>
                  <a:lnTo>
                    <a:pt x="1517" y="514"/>
                  </a:lnTo>
                  <a:lnTo>
                    <a:pt x="1522" y="516"/>
                  </a:lnTo>
                  <a:lnTo>
                    <a:pt x="1527" y="515"/>
                  </a:lnTo>
                  <a:lnTo>
                    <a:pt x="1530" y="511"/>
                  </a:lnTo>
                  <a:lnTo>
                    <a:pt x="1533" y="502"/>
                  </a:lnTo>
                  <a:lnTo>
                    <a:pt x="1534" y="500"/>
                  </a:lnTo>
                  <a:lnTo>
                    <a:pt x="1537" y="499"/>
                  </a:lnTo>
                  <a:lnTo>
                    <a:pt x="1545" y="503"/>
                  </a:lnTo>
                  <a:lnTo>
                    <a:pt x="1549" y="504"/>
                  </a:lnTo>
                  <a:lnTo>
                    <a:pt x="1558" y="502"/>
                  </a:lnTo>
                  <a:lnTo>
                    <a:pt x="1561" y="509"/>
                  </a:lnTo>
                  <a:lnTo>
                    <a:pt x="1588" y="527"/>
                  </a:lnTo>
                  <a:lnTo>
                    <a:pt x="1591" y="533"/>
                  </a:lnTo>
                  <a:lnTo>
                    <a:pt x="1591" y="537"/>
                  </a:lnTo>
                  <a:lnTo>
                    <a:pt x="1590" y="543"/>
                  </a:lnTo>
                  <a:lnTo>
                    <a:pt x="1587" y="547"/>
                  </a:lnTo>
                  <a:lnTo>
                    <a:pt x="1588" y="551"/>
                  </a:lnTo>
                  <a:lnTo>
                    <a:pt x="1593" y="553"/>
                  </a:lnTo>
                  <a:lnTo>
                    <a:pt x="1595" y="557"/>
                  </a:lnTo>
                  <a:lnTo>
                    <a:pt x="1599" y="559"/>
                  </a:lnTo>
                  <a:lnTo>
                    <a:pt x="1607" y="559"/>
                  </a:lnTo>
                  <a:lnTo>
                    <a:pt x="1642" y="561"/>
                  </a:lnTo>
                  <a:lnTo>
                    <a:pt x="1649" y="563"/>
                  </a:lnTo>
                  <a:lnTo>
                    <a:pt x="1650" y="569"/>
                  </a:lnTo>
                  <a:lnTo>
                    <a:pt x="1666" y="593"/>
                  </a:lnTo>
                  <a:lnTo>
                    <a:pt x="1681" y="612"/>
                  </a:lnTo>
                  <a:lnTo>
                    <a:pt x="1680" y="618"/>
                  </a:lnTo>
                  <a:lnTo>
                    <a:pt x="1677" y="625"/>
                  </a:lnTo>
                  <a:lnTo>
                    <a:pt x="1681" y="642"/>
                  </a:lnTo>
                  <a:lnTo>
                    <a:pt x="1696" y="641"/>
                  </a:lnTo>
                  <a:lnTo>
                    <a:pt x="1697" y="648"/>
                  </a:lnTo>
                  <a:lnTo>
                    <a:pt x="1689" y="651"/>
                  </a:lnTo>
                  <a:lnTo>
                    <a:pt x="1689" y="656"/>
                  </a:lnTo>
                  <a:lnTo>
                    <a:pt x="1672" y="653"/>
                  </a:lnTo>
                  <a:lnTo>
                    <a:pt x="1661" y="651"/>
                  </a:lnTo>
                  <a:lnTo>
                    <a:pt x="1655" y="652"/>
                  </a:lnTo>
                  <a:lnTo>
                    <a:pt x="1650" y="657"/>
                  </a:lnTo>
                  <a:lnTo>
                    <a:pt x="1657" y="666"/>
                  </a:lnTo>
                  <a:lnTo>
                    <a:pt x="1659" y="663"/>
                  </a:lnTo>
                  <a:lnTo>
                    <a:pt x="1669" y="665"/>
                  </a:lnTo>
                  <a:lnTo>
                    <a:pt x="1671" y="676"/>
                  </a:lnTo>
                  <a:lnTo>
                    <a:pt x="1669" y="687"/>
                  </a:lnTo>
                  <a:lnTo>
                    <a:pt x="1674" y="690"/>
                  </a:lnTo>
                  <a:lnTo>
                    <a:pt x="1677" y="696"/>
                  </a:lnTo>
                  <a:lnTo>
                    <a:pt x="1677" y="702"/>
                  </a:lnTo>
                  <a:lnTo>
                    <a:pt x="1679" y="708"/>
                  </a:lnTo>
                  <a:lnTo>
                    <a:pt x="1681" y="710"/>
                  </a:lnTo>
                  <a:lnTo>
                    <a:pt x="1684" y="722"/>
                  </a:lnTo>
                  <a:lnTo>
                    <a:pt x="1679" y="729"/>
                  </a:lnTo>
                  <a:lnTo>
                    <a:pt x="1679" y="746"/>
                  </a:lnTo>
                  <a:lnTo>
                    <a:pt x="1689" y="747"/>
                  </a:lnTo>
                  <a:lnTo>
                    <a:pt x="1692" y="746"/>
                  </a:lnTo>
                </a:path>
              </a:pathLst>
            </a:custGeom>
            <a:noFill/>
            <a:ln w="158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Arial Nova"/>
                <a:ea typeface="+mn-ea"/>
                <a:cs typeface="+mn-cs"/>
              </a:endParaRPr>
            </a:p>
          </p:txBody>
        </p:sp>
        <p:sp>
          <p:nvSpPr>
            <p:cNvPr id="107" name="Freeform 66">
              <a:extLst>
                <a:ext uri="{FF2B5EF4-FFF2-40B4-BE49-F238E27FC236}">
                  <a16:creationId xmlns:a16="http://schemas.microsoft.com/office/drawing/2014/main" id="{88ADE615-9FC9-4FD2-960D-C31F01F6A183}"/>
                </a:ext>
              </a:extLst>
            </p:cNvPr>
            <p:cNvSpPr>
              <a:spLocks/>
            </p:cNvSpPr>
            <p:nvPr/>
          </p:nvSpPr>
          <p:spPr bwMode="auto">
            <a:xfrm>
              <a:off x="2839" y="1321"/>
              <a:ext cx="1452" cy="1605"/>
            </a:xfrm>
            <a:custGeom>
              <a:avLst/>
              <a:gdLst>
                <a:gd name="T0" fmla="*/ 0 w 2905"/>
                <a:gd name="T1" fmla="*/ 1 h 3209"/>
                <a:gd name="T2" fmla="*/ 0 w 2905"/>
                <a:gd name="T3" fmla="*/ 1 h 3209"/>
                <a:gd name="T4" fmla="*/ 0 w 2905"/>
                <a:gd name="T5" fmla="*/ 1 h 3209"/>
                <a:gd name="T6" fmla="*/ 0 w 2905"/>
                <a:gd name="T7" fmla="*/ 1 h 3209"/>
                <a:gd name="T8" fmla="*/ 0 w 2905"/>
                <a:gd name="T9" fmla="*/ 1 h 3209"/>
                <a:gd name="T10" fmla="*/ 0 w 2905"/>
                <a:gd name="T11" fmla="*/ 1 h 3209"/>
                <a:gd name="T12" fmla="*/ 0 w 2905"/>
                <a:gd name="T13" fmla="*/ 1 h 3209"/>
                <a:gd name="T14" fmla="*/ 0 w 2905"/>
                <a:gd name="T15" fmla="*/ 1 h 3209"/>
                <a:gd name="T16" fmla="*/ 0 w 2905"/>
                <a:gd name="T17" fmla="*/ 1 h 3209"/>
                <a:gd name="T18" fmla="*/ 0 w 2905"/>
                <a:gd name="T19" fmla="*/ 1 h 3209"/>
                <a:gd name="T20" fmla="*/ 0 w 2905"/>
                <a:gd name="T21" fmla="*/ 1 h 3209"/>
                <a:gd name="T22" fmla="*/ 0 w 2905"/>
                <a:gd name="T23" fmla="*/ 1 h 3209"/>
                <a:gd name="T24" fmla="*/ 0 w 2905"/>
                <a:gd name="T25" fmla="*/ 1 h 3209"/>
                <a:gd name="T26" fmla="*/ 0 w 2905"/>
                <a:gd name="T27" fmla="*/ 1 h 3209"/>
                <a:gd name="T28" fmla="*/ 0 w 2905"/>
                <a:gd name="T29" fmla="*/ 1 h 3209"/>
                <a:gd name="T30" fmla="*/ 0 w 2905"/>
                <a:gd name="T31" fmla="*/ 1 h 3209"/>
                <a:gd name="T32" fmla="*/ 0 w 2905"/>
                <a:gd name="T33" fmla="*/ 1 h 3209"/>
                <a:gd name="T34" fmla="*/ 0 w 2905"/>
                <a:gd name="T35" fmla="*/ 1 h 3209"/>
                <a:gd name="T36" fmla="*/ 0 w 2905"/>
                <a:gd name="T37" fmla="*/ 1 h 3209"/>
                <a:gd name="T38" fmla="*/ 0 w 2905"/>
                <a:gd name="T39" fmla="*/ 1 h 3209"/>
                <a:gd name="T40" fmla="*/ 0 w 2905"/>
                <a:gd name="T41" fmla="*/ 1 h 3209"/>
                <a:gd name="T42" fmla="*/ 0 w 2905"/>
                <a:gd name="T43" fmla="*/ 1 h 3209"/>
                <a:gd name="T44" fmla="*/ 0 w 2905"/>
                <a:gd name="T45" fmla="*/ 1 h 3209"/>
                <a:gd name="T46" fmla="*/ 0 w 2905"/>
                <a:gd name="T47" fmla="*/ 1 h 3209"/>
                <a:gd name="T48" fmla="*/ 0 w 2905"/>
                <a:gd name="T49" fmla="*/ 1 h 3209"/>
                <a:gd name="T50" fmla="*/ 0 w 2905"/>
                <a:gd name="T51" fmla="*/ 1 h 3209"/>
                <a:gd name="T52" fmla="*/ 0 w 2905"/>
                <a:gd name="T53" fmla="*/ 1 h 3209"/>
                <a:gd name="T54" fmla="*/ 0 w 2905"/>
                <a:gd name="T55" fmla="*/ 1 h 3209"/>
                <a:gd name="T56" fmla="*/ 0 w 2905"/>
                <a:gd name="T57" fmla="*/ 1 h 3209"/>
                <a:gd name="T58" fmla="*/ 0 w 2905"/>
                <a:gd name="T59" fmla="*/ 1 h 3209"/>
                <a:gd name="T60" fmla="*/ 0 w 2905"/>
                <a:gd name="T61" fmla="*/ 1 h 3209"/>
                <a:gd name="T62" fmla="*/ 0 w 2905"/>
                <a:gd name="T63" fmla="*/ 1 h 3209"/>
                <a:gd name="T64" fmla="*/ 0 w 2905"/>
                <a:gd name="T65" fmla="*/ 1 h 3209"/>
                <a:gd name="T66" fmla="*/ 0 w 2905"/>
                <a:gd name="T67" fmla="*/ 1 h 3209"/>
                <a:gd name="T68" fmla="*/ 0 w 2905"/>
                <a:gd name="T69" fmla="*/ 1 h 3209"/>
                <a:gd name="T70" fmla="*/ 0 w 2905"/>
                <a:gd name="T71" fmla="*/ 1 h 3209"/>
                <a:gd name="T72" fmla="*/ 0 w 2905"/>
                <a:gd name="T73" fmla="*/ 1 h 3209"/>
                <a:gd name="T74" fmla="*/ 0 w 2905"/>
                <a:gd name="T75" fmla="*/ 1 h 3209"/>
                <a:gd name="T76" fmla="*/ 0 w 2905"/>
                <a:gd name="T77" fmla="*/ 1 h 3209"/>
                <a:gd name="T78" fmla="*/ 0 w 2905"/>
                <a:gd name="T79" fmla="*/ 1 h 3209"/>
                <a:gd name="T80" fmla="*/ 0 w 2905"/>
                <a:gd name="T81" fmla="*/ 1 h 3209"/>
                <a:gd name="T82" fmla="*/ 0 w 2905"/>
                <a:gd name="T83" fmla="*/ 1 h 3209"/>
                <a:gd name="T84" fmla="*/ 0 w 2905"/>
                <a:gd name="T85" fmla="*/ 1 h 3209"/>
                <a:gd name="T86" fmla="*/ 0 w 2905"/>
                <a:gd name="T87" fmla="*/ 1 h 3209"/>
                <a:gd name="T88" fmla="*/ 0 w 2905"/>
                <a:gd name="T89" fmla="*/ 1 h 3209"/>
                <a:gd name="T90" fmla="*/ 0 w 2905"/>
                <a:gd name="T91" fmla="*/ 1 h 3209"/>
                <a:gd name="T92" fmla="*/ 0 w 2905"/>
                <a:gd name="T93" fmla="*/ 1 h 3209"/>
                <a:gd name="T94" fmla="*/ 0 w 2905"/>
                <a:gd name="T95" fmla="*/ 1 h 3209"/>
                <a:gd name="T96" fmla="*/ 0 w 2905"/>
                <a:gd name="T97" fmla="*/ 1 h 3209"/>
                <a:gd name="T98" fmla="*/ 0 w 2905"/>
                <a:gd name="T99" fmla="*/ 1 h 3209"/>
                <a:gd name="T100" fmla="*/ 0 w 2905"/>
                <a:gd name="T101" fmla="*/ 1 h 3209"/>
                <a:gd name="T102" fmla="*/ 0 w 2905"/>
                <a:gd name="T103" fmla="*/ 1 h 3209"/>
                <a:gd name="T104" fmla="*/ 0 w 2905"/>
                <a:gd name="T105" fmla="*/ 1 h 3209"/>
                <a:gd name="T106" fmla="*/ 0 w 2905"/>
                <a:gd name="T107" fmla="*/ 1 h 3209"/>
                <a:gd name="T108" fmla="*/ 0 w 2905"/>
                <a:gd name="T109" fmla="*/ 1 h 3209"/>
                <a:gd name="T110" fmla="*/ 0 w 2905"/>
                <a:gd name="T111" fmla="*/ 1 h 3209"/>
                <a:gd name="T112" fmla="*/ 0 w 2905"/>
                <a:gd name="T113" fmla="*/ 1 h 3209"/>
                <a:gd name="T114" fmla="*/ 0 w 2905"/>
                <a:gd name="T115" fmla="*/ 1 h 3209"/>
                <a:gd name="T116" fmla="*/ 0 w 2905"/>
                <a:gd name="T117" fmla="*/ 1 h 3209"/>
                <a:gd name="T118" fmla="*/ 0 w 2905"/>
                <a:gd name="T119" fmla="*/ 1 h 3209"/>
                <a:gd name="T120" fmla="*/ 0 w 2905"/>
                <a:gd name="T121" fmla="*/ 1 h 3209"/>
                <a:gd name="T122" fmla="*/ 0 w 2905"/>
                <a:gd name="T123" fmla="*/ 1 h 3209"/>
                <a:gd name="T124" fmla="*/ 0 w 2905"/>
                <a:gd name="T125" fmla="*/ 1 h 320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905"/>
                <a:gd name="T190" fmla="*/ 0 h 3209"/>
                <a:gd name="T191" fmla="*/ 2905 w 2905"/>
                <a:gd name="T192" fmla="*/ 3209 h 3209"/>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905" h="3209">
                  <a:moveTo>
                    <a:pt x="449" y="555"/>
                  </a:moveTo>
                  <a:lnTo>
                    <a:pt x="442" y="550"/>
                  </a:lnTo>
                  <a:lnTo>
                    <a:pt x="433" y="538"/>
                  </a:lnTo>
                  <a:lnTo>
                    <a:pt x="421" y="533"/>
                  </a:lnTo>
                  <a:lnTo>
                    <a:pt x="416" y="532"/>
                  </a:lnTo>
                  <a:lnTo>
                    <a:pt x="409" y="530"/>
                  </a:lnTo>
                  <a:lnTo>
                    <a:pt x="401" y="525"/>
                  </a:lnTo>
                  <a:lnTo>
                    <a:pt x="399" y="519"/>
                  </a:lnTo>
                  <a:lnTo>
                    <a:pt x="399" y="512"/>
                  </a:lnTo>
                  <a:lnTo>
                    <a:pt x="403" y="503"/>
                  </a:lnTo>
                  <a:lnTo>
                    <a:pt x="405" y="495"/>
                  </a:lnTo>
                  <a:lnTo>
                    <a:pt x="406" y="491"/>
                  </a:lnTo>
                  <a:lnTo>
                    <a:pt x="403" y="484"/>
                  </a:lnTo>
                  <a:lnTo>
                    <a:pt x="399" y="479"/>
                  </a:lnTo>
                  <a:lnTo>
                    <a:pt x="393" y="474"/>
                  </a:lnTo>
                  <a:lnTo>
                    <a:pt x="385" y="476"/>
                  </a:lnTo>
                  <a:lnTo>
                    <a:pt x="378" y="485"/>
                  </a:lnTo>
                  <a:lnTo>
                    <a:pt x="370" y="496"/>
                  </a:lnTo>
                  <a:lnTo>
                    <a:pt x="363" y="498"/>
                  </a:lnTo>
                  <a:lnTo>
                    <a:pt x="357" y="504"/>
                  </a:lnTo>
                  <a:lnTo>
                    <a:pt x="346" y="518"/>
                  </a:lnTo>
                  <a:lnTo>
                    <a:pt x="342" y="524"/>
                  </a:lnTo>
                  <a:lnTo>
                    <a:pt x="340" y="529"/>
                  </a:lnTo>
                  <a:lnTo>
                    <a:pt x="343" y="532"/>
                  </a:lnTo>
                  <a:lnTo>
                    <a:pt x="345" y="535"/>
                  </a:lnTo>
                  <a:lnTo>
                    <a:pt x="354" y="544"/>
                  </a:lnTo>
                  <a:lnTo>
                    <a:pt x="356" y="550"/>
                  </a:lnTo>
                  <a:lnTo>
                    <a:pt x="355" y="566"/>
                  </a:lnTo>
                  <a:lnTo>
                    <a:pt x="352" y="569"/>
                  </a:lnTo>
                  <a:lnTo>
                    <a:pt x="349" y="571"/>
                  </a:lnTo>
                  <a:lnTo>
                    <a:pt x="338" y="569"/>
                  </a:lnTo>
                  <a:lnTo>
                    <a:pt x="318" y="565"/>
                  </a:lnTo>
                  <a:lnTo>
                    <a:pt x="300" y="562"/>
                  </a:lnTo>
                  <a:lnTo>
                    <a:pt x="285" y="559"/>
                  </a:lnTo>
                  <a:lnTo>
                    <a:pt x="288" y="565"/>
                  </a:lnTo>
                  <a:lnTo>
                    <a:pt x="270" y="578"/>
                  </a:lnTo>
                  <a:lnTo>
                    <a:pt x="255" y="592"/>
                  </a:lnTo>
                  <a:lnTo>
                    <a:pt x="256" y="607"/>
                  </a:lnTo>
                  <a:lnTo>
                    <a:pt x="243" y="610"/>
                  </a:lnTo>
                  <a:lnTo>
                    <a:pt x="231" y="620"/>
                  </a:lnTo>
                  <a:lnTo>
                    <a:pt x="229" y="619"/>
                  </a:lnTo>
                  <a:lnTo>
                    <a:pt x="226" y="623"/>
                  </a:lnTo>
                  <a:lnTo>
                    <a:pt x="225" y="631"/>
                  </a:lnTo>
                  <a:lnTo>
                    <a:pt x="213" y="631"/>
                  </a:lnTo>
                  <a:lnTo>
                    <a:pt x="212" y="626"/>
                  </a:lnTo>
                  <a:lnTo>
                    <a:pt x="208" y="623"/>
                  </a:lnTo>
                  <a:lnTo>
                    <a:pt x="201" y="626"/>
                  </a:lnTo>
                  <a:lnTo>
                    <a:pt x="202" y="633"/>
                  </a:lnTo>
                  <a:lnTo>
                    <a:pt x="205" y="636"/>
                  </a:lnTo>
                  <a:lnTo>
                    <a:pt x="205" y="650"/>
                  </a:lnTo>
                  <a:lnTo>
                    <a:pt x="212" y="656"/>
                  </a:lnTo>
                  <a:lnTo>
                    <a:pt x="214" y="661"/>
                  </a:lnTo>
                  <a:lnTo>
                    <a:pt x="213" y="669"/>
                  </a:lnTo>
                  <a:lnTo>
                    <a:pt x="216" y="669"/>
                  </a:lnTo>
                  <a:lnTo>
                    <a:pt x="218" y="672"/>
                  </a:lnTo>
                  <a:lnTo>
                    <a:pt x="224" y="672"/>
                  </a:lnTo>
                  <a:lnTo>
                    <a:pt x="224" y="679"/>
                  </a:lnTo>
                  <a:lnTo>
                    <a:pt x="216" y="682"/>
                  </a:lnTo>
                  <a:lnTo>
                    <a:pt x="216" y="688"/>
                  </a:lnTo>
                  <a:lnTo>
                    <a:pt x="216" y="699"/>
                  </a:lnTo>
                  <a:lnTo>
                    <a:pt x="218" y="700"/>
                  </a:lnTo>
                  <a:lnTo>
                    <a:pt x="223" y="700"/>
                  </a:lnTo>
                  <a:lnTo>
                    <a:pt x="223" y="704"/>
                  </a:lnTo>
                  <a:lnTo>
                    <a:pt x="220" y="708"/>
                  </a:lnTo>
                  <a:lnTo>
                    <a:pt x="224" y="717"/>
                  </a:lnTo>
                  <a:lnTo>
                    <a:pt x="223" y="721"/>
                  </a:lnTo>
                  <a:lnTo>
                    <a:pt x="232" y="717"/>
                  </a:lnTo>
                  <a:lnTo>
                    <a:pt x="236" y="721"/>
                  </a:lnTo>
                  <a:lnTo>
                    <a:pt x="236" y="722"/>
                  </a:lnTo>
                  <a:lnTo>
                    <a:pt x="241" y="726"/>
                  </a:lnTo>
                  <a:lnTo>
                    <a:pt x="240" y="728"/>
                  </a:lnTo>
                  <a:lnTo>
                    <a:pt x="244" y="734"/>
                  </a:lnTo>
                  <a:lnTo>
                    <a:pt x="243" y="735"/>
                  </a:lnTo>
                  <a:lnTo>
                    <a:pt x="243" y="738"/>
                  </a:lnTo>
                  <a:lnTo>
                    <a:pt x="247" y="739"/>
                  </a:lnTo>
                  <a:lnTo>
                    <a:pt x="250" y="739"/>
                  </a:lnTo>
                  <a:lnTo>
                    <a:pt x="253" y="740"/>
                  </a:lnTo>
                  <a:lnTo>
                    <a:pt x="247" y="746"/>
                  </a:lnTo>
                  <a:lnTo>
                    <a:pt x="246" y="750"/>
                  </a:lnTo>
                  <a:lnTo>
                    <a:pt x="248" y="756"/>
                  </a:lnTo>
                  <a:lnTo>
                    <a:pt x="246" y="767"/>
                  </a:lnTo>
                  <a:lnTo>
                    <a:pt x="242" y="775"/>
                  </a:lnTo>
                  <a:lnTo>
                    <a:pt x="243" y="780"/>
                  </a:lnTo>
                  <a:lnTo>
                    <a:pt x="241" y="787"/>
                  </a:lnTo>
                  <a:lnTo>
                    <a:pt x="249" y="791"/>
                  </a:lnTo>
                  <a:lnTo>
                    <a:pt x="254" y="812"/>
                  </a:lnTo>
                  <a:lnTo>
                    <a:pt x="256" y="816"/>
                  </a:lnTo>
                  <a:lnTo>
                    <a:pt x="254" y="825"/>
                  </a:lnTo>
                  <a:lnTo>
                    <a:pt x="248" y="827"/>
                  </a:lnTo>
                  <a:lnTo>
                    <a:pt x="242" y="822"/>
                  </a:lnTo>
                  <a:lnTo>
                    <a:pt x="236" y="819"/>
                  </a:lnTo>
                  <a:lnTo>
                    <a:pt x="229" y="809"/>
                  </a:lnTo>
                  <a:lnTo>
                    <a:pt x="225" y="807"/>
                  </a:lnTo>
                  <a:lnTo>
                    <a:pt x="223" y="807"/>
                  </a:lnTo>
                  <a:lnTo>
                    <a:pt x="211" y="801"/>
                  </a:lnTo>
                  <a:lnTo>
                    <a:pt x="207" y="800"/>
                  </a:lnTo>
                  <a:lnTo>
                    <a:pt x="200" y="801"/>
                  </a:lnTo>
                  <a:lnTo>
                    <a:pt x="183" y="799"/>
                  </a:lnTo>
                  <a:lnTo>
                    <a:pt x="172" y="794"/>
                  </a:lnTo>
                  <a:lnTo>
                    <a:pt x="171" y="800"/>
                  </a:lnTo>
                  <a:lnTo>
                    <a:pt x="162" y="791"/>
                  </a:lnTo>
                  <a:lnTo>
                    <a:pt x="158" y="788"/>
                  </a:lnTo>
                  <a:lnTo>
                    <a:pt x="159" y="797"/>
                  </a:lnTo>
                  <a:lnTo>
                    <a:pt x="162" y="805"/>
                  </a:lnTo>
                  <a:lnTo>
                    <a:pt x="167" y="807"/>
                  </a:lnTo>
                  <a:lnTo>
                    <a:pt x="174" y="817"/>
                  </a:lnTo>
                  <a:lnTo>
                    <a:pt x="175" y="819"/>
                  </a:lnTo>
                  <a:lnTo>
                    <a:pt x="177" y="827"/>
                  </a:lnTo>
                  <a:lnTo>
                    <a:pt x="177" y="828"/>
                  </a:lnTo>
                  <a:lnTo>
                    <a:pt x="169" y="835"/>
                  </a:lnTo>
                  <a:lnTo>
                    <a:pt x="156" y="841"/>
                  </a:lnTo>
                  <a:lnTo>
                    <a:pt x="146" y="848"/>
                  </a:lnTo>
                  <a:lnTo>
                    <a:pt x="146" y="854"/>
                  </a:lnTo>
                  <a:lnTo>
                    <a:pt x="144" y="858"/>
                  </a:lnTo>
                  <a:lnTo>
                    <a:pt x="116" y="857"/>
                  </a:lnTo>
                  <a:lnTo>
                    <a:pt x="113" y="867"/>
                  </a:lnTo>
                  <a:lnTo>
                    <a:pt x="107" y="865"/>
                  </a:lnTo>
                  <a:lnTo>
                    <a:pt x="103" y="855"/>
                  </a:lnTo>
                  <a:lnTo>
                    <a:pt x="90" y="858"/>
                  </a:lnTo>
                  <a:lnTo>
                    <a:pt x="81" y="852"/>
                  </a:lnTo>
                  <a:lnTo>
                    <a:pt x="80" y="854"/>
                  </a:lnTo>
                  <a:lnTo>
                    <a:pt x="81" y="864"/>
                  </a:lnTo>
                  <a:lnTo>
                    <a:pt x="87" y="881"/>
                  </a:lnTo>
                  <a:lnTo>
                    <a:pt x="91" y="883"/>
                  </a:lnTo>
                  <a:lnTo>
                    <a:pt x="104" y="887"/>
                  </a:lnTo>
                  <a:lnTo>
                    <a:pt x="104" y="888"/>
                  </a:lnTo>
                  <a:lnTo>
                    <a:pt x="98" y="890"/>
                  </a:lnTo>
                  <a:lnTo>
                    <a:pt x="96" y="905"/>
                  </a:lnTo>
                  <a:lnTo>
                    <a:pt x="109" y="919"/>
                  </a:lnTo>
                  <a:lnTo>
                    <a:pt x="119" y="931"/>
                  </a:lnTo>
                  <a:lnTo>
                    <a:pt x="122" y="938"/>
                  </a:lnTo>
                  <a:lnTo>
                    <a:pt x="129" y="942"/>
                  </a:lnTo>
                  <a:lnTo>
                    <a:pt x="141" y="958"/>
                  </a:lnTo>
                  <a:lnTo>
                    <a:pt x="128" y="955"/>
                  </a:lnTo>
                  <a:lnTo>
                    <a:pt x="122" y="952"/>
                  </a:lnTo>
                  <a:lnTo>
                    <a:pt x="113" y="954"/>
                  </a:lnTo>
                  <a:lnTo>
                    <a:pt x="104" y="965"/>
                  </a:lnTo>
                  <a:lnTo>
                    <a:pt x="104" y="968"/>
                  </a:lnTo>
                  <a:lnTo>
                    <a:pt x="113" y="974"/>
                  </a:lnTo>
                  <a:lnTo>
                    <a:pt x="113" y="976"/>
                  </a:lnTo>
                  <a:lnTo>
                    <a:pt x="99" y="984"/>
                  </a:lnTo>
                  <a:lnTo>
                    <a:pt x="92" y="994"/>
                  </a:lnTo>
                  <a:lnTo>
                    <a:pt x="87" y="995"/>
                  </a:lnTo>
                  <a:lnTo>
                    <a:pt x="81" y="991"/>
                  </a:lnTo>
                  <a:lnTo>
                    <a:pt x="80" y="1000"/>
                  </a:lnTo>
                  <a:lnTo>
                    <a:pt x="79" y="1003"/>
                  </a:lnTo>
                  <a:lnTo>
                    <a:pt x="79" y="1009"/>
                  </a:lnTo>
                  <a:lnTo>
                    <a:pt x="83" y="1008"/>
                  </a:lnTo>
                  <a:lnTo>
                    <a:pt x="84" y="1014"/>
                  </a:lnTo>
                  <a:lnTo>
                    <a:pt x="80" y="1023"/>
                  </a:lnTo>
                  <a:lnTo>
                    <a:pt x="87" y="1021"/>
                  </a:lnTo>
                  <a:lnTo>
                    <a:pt x="91" y="1023"/>
                  </a:lnTo>
                  <a:lnTo>
                    <a:pt x="98" y="1031"/>
                  </a:lnTo>
                  <a:lnTo>
                    <a:pt x="105" y="1036"/>
                  </a:lnTo>
                  <a:lnTo>
                    <a:pt x="113" y="1036"/>
                  </a:lnTo>
                  <a:lnTo>
                    <a:pt x="111" y="1053"/>
                  </a:lnTo>
                  <a:lnTo>
                    <a:pt x="116" y="1056"/>
                  </a:lnTo>
                  <a:lnTo>
                    <a:pt x="116" y="1059"/>
                  </a:lnTo>
                  <a:lnTo>
                    <a:pt x="135" y="1069"/>
                  </a:lnTo>
                  <a:lnTo>
                    <a:pt x="135" y="1073"/>
                  </a:lnTo>
                  <a:lnTo>
                    <a:pt x="137" y="1075"/>
                  </a:lnTo>
                  <a:lnTo>
                    <a:pt x="145" y="1079"/>
                  </a:lnTo>
                  <a:lnTo>
                    <a:pt x="146" y="1084"/>
                  </a:lnTo>
                  <a:lnTo>
                    <a:pt x="145" y="1086"/>
                  </a:lnTo>
                  <a:lnTo>
                    <a:pt x="149" y="1087"/>
                  </a:lnTo>
                  <a:lnTo>
                    <a:pt x="149" y="1090"/>
                  </a:lnTo>
                  <a:lnTo>
                    <a:pt x="140" y="1107"/>
                  </a:lnTo>
                  <a:lnTo>
                    <a:pt x="144" y="1107"/>
                  </a:lnTo>
                  <a:lnTo>
                    <a:pt x="147" y="1104"/>
                  </a:lnTo>
                  <a:lnTo>
                    <a:pt x="150" y="1105"/>
                  </a:lnTo>
                  <a:lnTo>
                    <a:pt x="151" y="1103"/>
                  </a:lnTo>
                  <a:lnTo>
                    <a:pt x="152" y="1103"/>
                  </a:lnTo>
                  <a:lnTo>
                    <a:pt x="153" y="1105"/>
                  </a:lnTo>
                  <a:lnTo>
                    <a:pt x="161" y="1105"/>
                  </a:lnTo>
                  <a:lnTo>
                    <a:pt x="161" y="1103"/>
                  </a:lnTo>
                  <a:lnTo>
                    <a:pt x="163" y="1102"/>
                  </a:lnTo>
                  <a:lnTo>
                    <a:pt x="164" y="1105"/>
                  </a:lnTo>
                  <a:lnTo>
                    <a:pt x="161" y="1109"/>
                  </a:lnTo>
                  <a:lnTo>
                    <a:pt x="162" y="1111"/>
                  </a:lnTo>
                  <a:lnTo>
                    <a:pt x="161" y="1114"/>
                  </a:lnTo>
                  <a:lnTo>
                    <a:pt x="158" y="1113"/>
                  </a:lnTo>
                  <a:lnTo>
                    <a:pt x="155" y="1114"/>
                  </a:lnTo>
                  <a:lnTo>
                    <a:pt x="152" y="1116"/>
                  </a:lnTo>
                  <a:lnTo>
                    <a:pt x="151" y="1119"/>
                  </a:lnTo>
                  <a:lnTo>
                    <a:pt x="147" y="1119"/>
                  </a:lnTo>
                  <a:lnTo>
                    <a:pt x="145" y="1121"/>
                  </a:lnTo>
                  <a:lnTo>
                    <a:pt x="145" y="1124"/>
                  </a:lnTo>
                  <a:lnTo>
                    <a:pt x="146" y="1127"/>
                  </a:lnTo>
                  <a:lnTo>
                    <a:pt x="151" y="1130"/>
                  </a:lnTo>
                  <a:lnTo>
                    <a:pt x="151" y="1134"/>
                  </a:lnTo>
                  <a:lnTo>
                    <a:pt x="152" y="1136"/>
                  </a:lnTo>
                  <a:lnTo>
                    <a:pt x="156" y="1137"/>
                  </a:lnTo>
                  <a:lnTo>
                    <a:pt x="158" y="1139"/>
                  </a:lnTo>
                  <a:lnTo>
                    <a:pt x="158" y="1142"/>
                  </a:lnTo>
                  <a:lnTo>
                    <a:pt x="155" y="1144"/>
                  </a:lnTo>
                  <a:lnTo>
                    <a:pt x="156" y="1149"/>
                  </a:lnTo>
                  <a:lnTo>
                    <a:pt x="155" y="1151"/>
                  </a:lnTo>
                  <a:lnTo>
                    <a:pt x="156" y="1154"/>
                  </a:lnTo>
                  <a:lnTo>
                    <a:pt x="161" y="1156"/>
                  </a:lnTo>
                  <a:lnTo>
                    <a:pt x="163" y="1156"/>
                  </a:lnTo>
                  <a:lnTo>
                    <a:pt x="165" y="1160"/>
                  </a:lnTo>
                  <a:lnTo>
                    <a:pt x="161" y="1161"/>
                  </a:lnTo>
                  <a:lnTo>
                    <a:pt x="146" y="1160"/>
                  </a:lnTo>
                  <a:lnTo>
                    <a:pt x="144" y="1152"/>
                  </a:lnTo>
                  <a:lnTo>
                    <a:pt x="139" y="1149"/>
                  </a:lnTo>
                  <a:lnTo>
                    <a:pt x="134" y="1148"/>
                  </a:lnTo>
                  <a:lnTo>
                    <a:pt x="133" y="1150"/>
                  </a:lnTo>
                  <a:lnTo>
                    <a:pt x="114" y="1139"/>
                  </a:lnTo>
                  <a:lnTo>
                    <a:pt x="110" y="1143"/>
                  </a:lnTo>
                  <a:lnTo>
                    <a:pt x="105" y="1142"/>
                  </a:lnTo>
                  <a:lnTo>
                    <a:pt x="102" y="1145"/>
                  </a:lnTo>
                  <a:lnTo>
                    <a:pt x="103" y="1149"/>
                  </a:lnTo>
                  <a:lnTo>
                    <a:pt x="104" y="1156"/>
                  </a:lnTo>
                  <a:lnTo>
                    <a:pt x="109" y="1164"/>
                  </a:lnTo>
                  <a:lnTo>
                    <a:pt x="104" y="1179"/>
                  </a:lnTo>
                  <a:lnTo>
                    <a:pt x="103" y="1184"/>
                  </a:lnTo>
                  <a:lnTo>
                    <a:pt x="104" y="1198"/>
                  </a:lnTo>
                  <a:lnTo>
                    <a:pt x="111" y="1197"/>
                  </a:lnTo>
                  <a:lnTo>
                    <a:pt x="115" y="1203"/>
                  </a:lnTo>
                  <a:lnTo>
                    <a:pt x="116" y="1204"/>
                  </a:lnTo>
                  <a:lnTo>
                    <a:pt x="117" y="1205"/>
                  </a:lnTo>
                  <a:lnTo>
                    <a:pt x="116" y="1208"/>
                  </a:lnTo>
                  <a:lnTo>
                    <a:pt x="116" y="1209"/>
                  </a:lnTo>
                  <a:lnTo>
                    <a:pt x="113" y="1210"/>
                  </a:lnTo>
                  <a:lnTo>
                    <a:pt x="111" y="1206"/>
                  </a:lnTo>
                  <a:lnTo>
                    <a:pt x="109" y="1204"/>
                  </a:lnTo>
                  <a:lnTo>
                    <a:pt x="104" y="1203"/>
                  </a:lnTo>
                  <a:lnTo>
                    <a:pt x="102" y="1208"/>
                  </a:lnTo>
                  <a:lnTo>
                    <a:pt x="102" y="1210"/>
                  </a:lnTo>
                  <a:lnTo>
                    <a:pt x="96" y="1211"/>
                  </a:lnTo>
                  <a:lnTo>
                    <a:pt x="92" y="1212"/>
                  </a:lnTo>
                  <a:lnTo>
                    <a:pt x="90" y="1215"/>
                  </a:lnTo>
                  <a:lnTo>
                    <a:pt x="89" y="1218"/>
                  </a:lnTo>
                  <a:lnTo>
                    <a:pt x="89" y="1229"/>
                  </a:lnTo>
                  <a:lnTo>
                    <a:pt x="87" y="1234"/>
                  </a:lnTo>
                  <a:lnTo>
                    <a:pt x="86" y="1236"/>
                  </a:lnTo>
                  <a:lnTo>
                    <a:pt x="85" y="1246"/>
                  </a:lnTo>
                  <a:lnTo>
                    <a:pt x="83" y="1249"/>
                  </a:lnTo>
                  <a:lnTo>
                    <a:pt x="78" y="1247"/>
                  </a:lnTo>
                  <a:lnTo>
                    <a:pt x="69" y="1249"/>
                  </a:lnTo>
                  <a:lnTo>
                    <a:pt x="68" y="1256"/>
                  </a:lnTo>
                  <a:lnTo>
                    <a:pt x="63" y="1257"/>
                  </a:lnTo>
                  <a:lnTo>
                    <a:pt x="61" y="1257"/>
                  </a:lnTo>
                  <a:lnTo>
                    <a:pt x="63" y="1262"/>
                  </a:lnTo>
                  <a:lnTo>
                    <a:pt x="61" y="1274"/>
                  </a:lnTo>
                  <a:lnTo>
                    <a:pt x="73" y="1275"/>
                  </a:lnTo>
                  <a:lnTo>
                    <a:pt x="97" y="1286"/>
                  </a:lnTo>
                  <a:lnTo>
                    <a:pt x="104" y="1291"/>
                  </a:lnTo>
                  <a:lnTo>
                    <a:pt x="103" y="1304"/>
                  </a:lnTo>
                  <a:lnTo>
                    <a:pt x="98" y="1310"/>
                  </a:lnTo>
                  <a:lnTo>
                    <a:pt x="86" y="1313"/>
                  </a:lnTo>
                  <a:lnTo>
                    <a:pt x="86" y="1321"/>
                  </a:lnTo>
                  <a:lnTo>
                    <a:pt x="87" y="1336"/>
                  </a:lnTo>
                  <a:lnTo>
                    <a:pt x="81" y="1341"/>
                  </a:lnTo>
                  <a:lnTo>
                    <a:pt x="74" y="1346"/>
                  </a:lnTo>
                  <a:lnTo>
                    <a:pt x="63" y="1347"/>
                  </a:lnTo>
                  <a:lnTo>
                    <a:pt x="47" y="1352"/>
                  </a:lnTo>
                  <a:lnTo>
                    <a:pt x="53" y="1370"/>
                  </a:lnTo>
                  <a:lnTo>
                    <a:pt x="60" y="1392"/>
                  </a:lnTo>
                  <a:lnTo>
                    <a:pt x="57" y="1402"/>
                  </a:lnTo>
                  <a:lnTo>
                    <a:pt x="54" y="1404"/>
                  </a:lnTo>
                  <a:lnTo>
                    <a:pt x="48" y="1395"/>
                  </a:lnTo>
                  <a:lnTo>
                    <a:pt x="45" y="1395"/>
                  </a:lnTo>
                  <a:lnTo>
                    <a:pt x="41" y="1389"/>
                  </a:lnTo>
                  <a:lnTo>
                    <a:pt x="39" y="1389"/>
                  </a:lnTo>
                  <a:lnTo>
                    <a:pt x="42" y="1396"/>
                  </a:lnTo>
                  <a:lnTo>
                    <a:pt x="36" y="1395"/>
                  </a:lnTo>
                  <a:lnTo>
                    <a:pt x="37" y="1402"/>
                  </a:lnTo>
                  <a:lnTo>
                    <a:pt x="41" y="1402"/>
                  </a:lnTo>
                  <a:lnTo>
                    <a:pt x="45" y="1407"/>
                  </a:lnTo>
                  <a:lnTo>
                    <a:pt x="54" y="1407"/>
                  </a:lnTo>
                  <a:lnTo>
                    <a:pt x="68" y="1410"/>
                  </a:lnTo>
                  <a:lnTo>
                    <a:pt x="85" y="1411"/>
                  </a:lnTo>
                  <a:lnTo>
                    <a:pt x="92" y="1420"/>
                  </a:lnTo>
                  <a:lnTo>
                    <a:pt x="90" y="1423"/>
                  </a:lnTo>
                  <a:lnTo>
                    <a:pt x="85" y="1423"/>
                  </a:lnTo>
                  <a:lnTo>
                    <a:pt x="83" y="1426"/>
                  </a:lnTo>
                  <a:lnTo>
                    <a:pt x="77" y="1428"/>
                  </a:lnTo>
                  <a:lnTo>
                    <a:pt x="71" y="1432"/>
                  </a:lnTo>
                  <a:lnTo>
                    <a:pt x="71" y="1438"/>
                  </a:lnTo>
                  <a:lnTo>
                    <a:pt x="66" y="1447"/>
                  </a:lnTo>
                  <a:lnTo>
                    <a:pt x="66" y="1458"/>
                  </a:lnTo>
                  <a:lnTo>
                    <a:pt x="69" y="1462"/>
                  </a:lnTo>
                  <a:lnTo>
                    <a:pt x="63" y="1465"/>
                  </a:lnTo>
                  <a:lnTo>
                    <a:pt x="54" y="1466"/>
                  </a:lnTo>
                  <a:lnTo>
                    <a:pt x="53" y="1471"/>
                  </a:lnTo>
                  <a:lnTo>
                    <a:pt x="50" y="1477"/>
                  </a:lnTo>
                  <a:lnTo>
                    <a:pt x="53" y="1483"/>
                  </a:lnTo>
                  <a:lnTo>
                    <a:pt x="48" y="1497"/>
                  </a:lnTo>
                  <a:lnTo>
                    <a:pt x="44" y="1500"/>
                  </a:lnTo>
                  <a:lnTo>
                    <a:pt x="45" y="1503"/>
                  </a:lnTo>
                  <a:lnTo>
                    <a:pt x="43" y="1506"/>
                  </a:lnTo>
                  <a:lnTo>
                    <a:pt x="43" y="1507"/>
                  </a:lnTo>
                  <a:lnTo>
                    <a:pt x="35" y="1508"/>
                  </a:lnTo>
                  <a:lnTo>
                    <a:pt x="31" y="1509"/>
                  </a:lnTo>
                  <a:lnTo>
                    <a:pt x="29" y="1513"/>
                  </a:lnTo>
                  <a:lnTo>
                    <a:pt x="19" y="1506"/>
                  </a:lnTo>
                  <a:lnTo>
                    <a:pt x="13" y="1511"/>
                  </a:lnTo>
                  <a:lnTo>
                    <a:pt x="12" y="1509"/>
                  </a:lnTo>
                  <a:lnTo>
                    <a:pt x="5" y="1509"/>
                  </a:lnTo>
                  <a:lnTo>
                    <a:pt x="2" y="1515"/>
                  </a:lnTo>
                  <a:lnTo>
                    <a:pt x="0" y="1517"/>
                  </a:lnTo>
                  <a:lnTo>
                    <a:pt x="0" y="1521"/>
                  </a:lnTo>
                  <a:lnTo>
                    <a:pt x="3" y="1529"/>
                  </a:lnTo>
                  <a:lnTo>
                    <a:pt x="17" y="1529"/>
                  </a:lnTo>
                  <a:lnTo>
                    <a:pt x="19" y="1531"/>
                  </a:lnTo>
                  <a:lnTo>
                    <a:pt x="21" y="1529"/>
                  </a:lnTo>
                  <a:lnTo>
                    <a:pt x="30" y="1541"/>
                  </a:lnTo>
                  <a:lnTo>
                    <a:pt x="31" y="1547"/>
                  </a:lnTo>
                  <a:lnTo>
                    <a:pt x="25" y="1562"/>
                  </a:lnTo>
                  <a:lnTo>
                    <a:pt x="20" y="1566"/>
                  </a:lnTo>
                  <a:lnTo>
                    <a:pt x="23" y="1571"/>
                  </a:lnTo>
                  <a:lnTo>
                    <a:pt x="25" y="1569"/>
                  </a:lnTo>
                  <a:lnTo>
                    <a:pt x="29" y="1581"/>
                  </a:lnTo>
                  <a:lnTo>
                    <a:pt x="41" y="1581"/>
                  </a:lnTo>
                  <a:lnTo>
                    <a:pt x="44" y="1587"/>
                  </a:lnTo>
                  <a:lnTo>
                    <a:pt x="49" y="1591"/>
                  </a:lnTo>
                  <a:lnTo>
                    <a:pt x="50" y="1595"/>
                  </a:lnTo>
                  <a:lnTo>
                    <a:pt x="49" y="1596"/>
                  </a:lnTo>
                  <a:lnTo>
                    <a:pt x="43" y="1599"/>
                  </a:lnTo>
                  <a:lnTo>
                    <a:pt x="37" y="1604"/>
                  </a:lnTo>
                  <a:lnTo>
                    <a:pt x="42" y="1608"/>
                  </a:lnTo>
                  <a:lnTo>
                    <a:pt x="53" y="1607"/>
                  </a:lnTo>
                  <a:lnTo>
                    <a:pt x="56" y="1607"/>
                  </a:lnTo>
                  <a:lnTo>
                    <a:pt x="60" y="1613"/>
                  </a:lnTo>
                  <a:lnTo>
                    <a:pt x="62" y="1626"/>
                  </a:lnTo>
                  <a:lnTo>
                    <a:pt x="63" y="1631"/>
                  </a:lnTo>
                  <a:lnTo>
                    <a:pt x="67" y="1636"/>
                  </a:lnTo>
                  <a:lnTo>
                    <a:pt x="89" y="1640"/>
                  </a:lnTo>
                  <a:lnTo>
                    <a:pt x="98" y="1642"/>
                  </a:lnTo>
                  <a:lnTo>
                    <a:pt x="104" y="1640"/>
                  </a:lnTo>
                  <a:lnTo>
                    <a:pt x="113" y="1632"/>
                  </a:lnTo>
                  <a:lnTo>
                    <a:pt x="117" y="1631"/>
                  </a:lnTo>
                  <a:lnTo>
                    <a:pt x="122" y="1631"/>
                  </a:lnTo>
                  <a:lnTo>
                    <a:pt x="134" y="1634"/>
                  </a:lnTo>
                  <a:lnTo>
                    <a:pt x="139" y="1636"/>
                  </a:lnTo>
                  <a:lnTo>
                    <a:pt x="143" y="1634"/>
                  </a:lnTo>
                  <a:lnTo>
                    <a:pt x="152" y="1621"/>
                  </a:lnTo>
                  <a:lnTo>
                    <a:pt x="155" y="1620"/>
                  </a:lnTo>
                  <a:lnTo>
                    <a:pt x="157" y="1620"/>
                  </a:lnTo>
                  <a:lnTo>
                    <a:pt x="159" y="1620"/>
                  </a:lnTo>
                  <a:lnTo>
                    <a:pt x="176" y="1630"/>
                  </a:lnTo>
                  <a:lnTo>
                    <a:pt x="186" y="1633"/>
                  </a:lnTo>
                  <a:lnTo>
                    <a:pt x="198" y="1639"/>
                  </a:lnTo>
                  <a:lnTo>
                    <a:pt x="200" y="1642"/>
                  </a:lnTo>
                  <a:lnTo>
                    <a:pt x="200" y="1646"/>
                  </a:lnTo>
                  <a:lnTo>
                    <a:pt x="194" y="1654"/>
                  </a:lnTo>
                  <a:lnTo>
                    <a:pt x="193" y="1657"/>
                  </a:lnTo>
                  <a:lnTo>
                    <a:pt x="205" y="1667"/>
                  </a:lnTo>
                  <a:lnTo>
                    <a:pt x="224" y="1676"/>
                  </a:lnTo>
                  <a:lnTo>
                    <a:pt x="247" y="1686"/>
                  </a:lnTo>
                  <a:lnTo>
                    <a:pt x="268" y="1691"/>
                  </a:lnTo>
                  <a:lnTo>
                    <a:pt x="291" y="1690"/>
                  </a:lnTo>
                  <a:lnTo>
                    <a:pt x="291" y="1698"/>
                  </a:lnTo>
                  <a:lnTo>
                    <a:pt x="294" y="1705"/>
                  </a:lnTo>
                  <a:lnTo>
                    <a:pt x="302" y="1710"/>
                  </a:lnTo>
                  <a:lnTo>
                    <a:pt x="303" y="1712"/>
                  </a:lnTo>
                  <a:lnTo>
                    <a:pt x="301" y="1720"/>
                  </a:lnTo>
                  <a:lnTo>
                    <a:pt x="301" y="1723"/>
                  </a:lnTo>
                  <a:lnTo>
                    <a:pt x="306" y="1727"/>
                  </a:lnTo>
                  <a:lnTo>
                    <a:pt x="320" y="1733"/>
                  </a:lnTo>
                  <a:lnTo>
                    <a:pt x="325" y="1734"/>
                  </a:lnTo>
                  <a:lnTo>
                    <a:pt x="333" y="1733"/>
                  </a:lnTo>
                  <a:lnTo>
                    <a:pt x="339" y="1731"/>
                  </a:lnTo>
                  <a:lnTo>
                    <a:pt x="344" y="1726"/>
                  </a:lnTo>
                  <a:lnTo>
                    <a:pt x="348" y="1722"/>
                  </a:lnTo>
                  <a:lnTo>
                    <a:pt x="350" y="1708"/>
                  </a:lnTo>
                  <a:lnTo>
                    <a:pt x="354" y="1705"/>
                  </a:lnTo>
                  <a:lnTo>
                    <a:pt x="357" y="1705"/>
                  </a:lnTo>
                  <a:lnTo>
                    <a:pt x="363" y="1705"/>
                  </a:lnTo>
                  <a:lnTo>
                    <a:pt x="388" y="1720"/>
                  </a:lnTo>
                  <a:lnTo>
                    <a:pt x="397" y="1714"/>
                  </a:lnTo>
                  <a:lnTo>
                    <a:pt x="406" y="1709"/>
                  </a:lnTo>
                  <a:lnTo>
                    <a:pt x="416" y="1705"/>
                  </a:lnTo>
                  <a:lnTo>
                    <a:pt x="421" y="1700"/>
                  </a:lnTo>
                  <a:lnTo>
                    <a:pt x="424" y="1694"/>
                  </a:lnTo>
                  <a:lnTo>
                    <a:pt x="425" y="1691"/>
                  </a:lnTo>
                  <a:lnTo>
                    <a:pt x="428" y="1688"/>
                  </a:lnTo>
                  <a:lnTo>
                    <a:pt x="433" y="1687"/>
                  </a:lnTo>
                  <a:lnTo>
                    <a:pt x="439" y="1685"/>
                  </a:lnTo>
                  <a:lnTo>
                    <a:pt x="443" y="1685"/>
                  </a:lnTo>
                  <a:lnTo>
                    <a:pt x="452" y="1690"/>
                  </a:lnTo>
                  <a:lnTo>
                    <a:pt x="459" y="1692"/>
                  </a:lnTo>
                  <a:lnTo>
                    <a:pt x="473" y="1687"/>
                  </a:lnTo>
                  <a:lnTo>
                    <a:pt x="478" y="1681"/>
                  </a:lnTo>
                  <a:lnTo>
                    <a:pt x="481" y="1676"/>
                  </a:lnTo>
                  <a:lnTo>
                    <a:pt x="481" y="1672"/>
                  </a:lnTo>
                  <a:lnTo>
                    <a:pt x="478" y="1667"/>
                  </a:lnTo>
                  <a:lnTo>
                    <a:pt x="475" y="1664"/>
                  </a:lnTo>
                  <a:lnTo>
                    <a:pt x="475" y="1661"/>
                  </a:lnTo>
                  <a:lnTo>
                    <a:pt x="476" y="1656"/>
                  </a:lnTo>
                  <a:lnTo>
                    <a:pt x="485" y="1649"/>
                  </a:lnTo>
                  <a:lnTo>
                    <a:pt x="493" y="1644"/>
                  </a:lnTo>
                  <a:lnTo>
                    <a:pt x="497" y="1644"/>
                  </a:lnTo>
                  <a:lnTo>
                    <a:pt x="506" y="1645"/>
                  </a:lnTo>
                  <a:lnTo>
                    <a:pt x="523" y="1655"/>
                  </a:lnTo>
                  <a:lnTo>
                    <a:pt x="527" y="1658"/>
                  </a:lnTo>
                  <a:lnTo>
                    <a:pt x="533" y="1663"/>
                  </a:lnTo>
                  <a:lnTo>
                    <a:pt x="544" y="1669"/>
                  </a:lnTo>
                  <a:lnTo>
                    <a:pt x="550" y="1675"/>
                  </a:lnTo>
                  <a:lnTo>
                    <a:pt x="557" y="1691"/>
                  </a:lnTo>
                  <a:lnTo>
                    <a:pt x="562" y="1703"/>
                  </a:lnTo>
                  <a:lnTo>
                    <a:pt x="574" y="1703"/>
                  </a:lnTo>
                  <a:lnTo>
                    <a:pt x="589" y="1702"/>
                  </a:lnTo>
                  <a:lnTo>
                    <a:pt x="586" y="1686"/>
                  </a:lnTo>
                  <a:lnTo>
                    <a:pt x="599" y="1684"/>
                  </a:lnTo>
                  <a:lnTo>
                    <a:pt x="609" y="1698"/>
                  </a:lnTo>
                  <a:lnTo>
                    <a:pt x="616" y="1698"/>
                  </a:lnTo>
                  <a:lnTo>
                    <a:pt x="617" y="1700"/>
                  </a:lnTo>
                  <a:lnTo>
                    <a:pt x="617" y="1703"/>
                  </a:lnTo>
                  <a:lnTo>
                    <a:pt x="614" y="1706"/>
                  </a:lnTo>
                  <a:lnTo>
                    <a:pt x="613" y="1710"/>
                  </a:lnTo>
                  <a:lnTo>
                    <a:pt x="613" y="1712"/>
                  </a:lnTo>
                  <a:lnTo>
                    <a:pt x="616" y="1715"/>
                  </a:lnTo>
                  <a:lnTo>
                    <a:pt x="625" y="1717"/>
                  </a:lnTo>
                  <a:lnTo>
                    <a:pt x="640" y="1721"/>
                  </a:lnTo>
                  <a:lnTo>
                    <a:pt x="644" y="1727"/>
                  </a:lnTo>
                  <a:lnTo>
                    <a:pt x="645" y="1732"/>
                  </a:lnTo>
                  <a:lnTo>
                    <a:pt x="646" y="1741"/>
                  </a:lnTo>
                  <a:lnTo>
                    <a:pt x="640" y="1764"/>
                  </a:lnTo>
                  <a:lnTo>
                    <a:pt x="639" y="1774"/>
                  </a:lnTo>
                  <a:lnTo>
                    <a:pt x="640" y="1785"/>
                  </a:lnTo>
                  <a:lnTo>
                    <a:pt x="644" y="1792"/>
                  </a:lnTo>
                  <a:lnTo>
                    <a:pt x="657" y="1805"/>
                  </a:lnTo>
                  <a:lnTo>
                    <a:pt x="659" y="1809"/>
                  </a:lnTo>
                  <a:lnTo>
                    <a:pt x="663" y="1816"/>
                  </a:lnTo>
                  <a:lnTo>
                    <a:pt x="666" y="1825"/>
                  </a:lnTo>
                  <a:lnTo>
                    <a:pt x="668" y="1831"/>
                  </a:lnTo>
                  <a:lnTo>
                    <a:pt x="672" y="1835"/>
                  </a:lnTo>
                  <a:lnTo>
                    <a:pt x="683" y="1837"/>
                  </a:lnTo>
                  <a:lnTo>
                    <a:pt x="696" y="1834"/>
                  </a:lnTo>
                  <a:lnTo>
                    <a:pt x="706" y="1830"/>
                  </a:lnTo>
                  <a:lnTo>
                    <a:pt x="713" y="1830"/>
                  </a:lnTo>
                  <a:lnTo>
                    <a:pt x="717" y="1831"/>
                  </a:lnTo>
                  <a:lnTo>
                    <a:pt x="719" y="1835"/>
                  </a:lnTo>
                  <a:lnTo>
                    <a:pt x="719" y="1842"/>
                  </a:lnTo>
                  <a:lnTo>
                    <a:pt x="723" y="1845"/>
                  </a:lnTo>
                  <a:lnTo>
                    <a:pt x="735" y="1858"/>
                  </a:lnTo>
                  <a:lnTo>
                    <a:pt x="738" y="1865"/>
                  </a:lnTo>
                  <a:lnTo>
                    <a:pt x="744" y="1870"/>
                  </a:lnTo>
                  <a:lnTo>
                    <a:pt x="752" y="1870"/>
                  </a:lnTo>
                  <a:lnTo>
                    <a:pt x="770" y="1864"/>
                  </a:lnTo>
                  <a:lnTo>
                    <a:pt x="782" y="1863"/>
                  </a:lnTo>
                  <a:lnTo>
                    <a:pt x="790" y="1865"/>
                  </a:lnTo>
                  <a:lnTo>
                    <a:pt x="797" y="1876"/>
                  </a:lnTo>
                  <a:lnTo>
                    <a:pt x="802" y="1880"/>
                  </a:lnTo>
                  <a:lnTo>
                    <a:pt x="804" y="1886"/>
                  </a:lnTo>
                  <a:lnTo>
                    <a:pt x="804" y="1901"/>
                  </a:lnTo>
                  <a:lnTo>
                    <a:pt x="808" y="1913"/>
                  </a:lnTo>
                  <a:lnTo>
                    <a:pt x="808" y="1917"/>
                  </a:lnTo>
                  <a:lnTo>
                    <a:pt x="804" y="1918"/>
                  </a:lnTo>
                  <a:lnTo>
                    <a:pt x="796" y="1918"/>
                  </a:lnTo>
                  <a:lnTo>
                    <a:pt x="791" y="1919"/>
                  </a:lnTo>
                  <a:lnTo>
                    <a:pt x="790" y="1924"/>
                  </a:lnTo>
                  <a:lnTo>
                    <a:pt x="790" y="1926"/>
                  </a:lnTo>
                  <a:lnTo>
                    <a:pt x="791" y="1930"/>
                  </a:lnTo>
                  <a:lnTo>
                    <a:pt x="801" y="1942"/>
                  </a:lnTo>
                  <a:lnTo>
                    <a:pt x="789" y="1950"/>
                  </a:lnTo>
                  <a:lnTo>
                    <a:pt x="780" y="1961"/>
                  </a:lnTo>
                  <a:lnTo>
                    <a:pt x="770" y="1975"/>
                  </a:lnTo>
                  <a:lnTo>
                    <a:pt x="766" y="1977"/>
                  </a:lnTo>
                  <a:lnTo>
                    <a:pt x="760" y="1977"/>
                  </a:lnTo>
                  <a:lnTo>
                    <a:pt x="756" y="1981"/>
                  </a:lnTo>
                  <a:lnTo>
                    <a:pt x="756" y="1984"/>
                  </a:lnTo>
                  <a:lnTo>
                    <a:pt x="764" y="1996"/>
                  </a:lnTo>
                  <a:lnTo>
                    <a:pt x="782" y="2006"/>
                  </a:lnTo>
                  <a:lnTo>
                    <a:pt x="788" y="2008"/>
                  </a:lnTo>
                  <a:lnTo>
                    <a:pt x="791" y="2008"/>
                  </a:lnTo>
                  <a:lnTo>
                    <a:pt x="795" y="2008"/>
                  </a:lnTo>
                  <a:lnTo>
                    <a:pt x="801" y="2000"/>
                  </a:lnTo>
                  <a:lnTo>
                    <a:pt x="807" y="2007"/>
                  </a:lnTo>
                  <a:lnTo>
                    <a:pt x="808" y="2018"/>
                  </a:lnTo>
                  <a:lnTo>
                    <a:pt x="818" y="2030"/>
                  </a:lnTo>
                  <a:lnTo>
                    <a:pt x="822" y="2037"/>
                  </a:lnTo>
                  <a:lnTo>
                    <a:pt x="822" y="2042"/>
                  </a:lnTo>
                  <a:lnTo>
                    <a:pt x="820" y="2048"/>
                  </a:lnTo>
                  <a:lnTo>
                    <a:pt x="824" y="2053"/>
                  </a:lnTo>
                  <a:lnTo>
                    <a:pt x="827" y="2056"/>
                  </a:lnTo>
                  <a:lnTo>
                    <a:pt x="828" y="2057"/>
                  </a:lnTo>
                  <a:lnTo>
                    <a:pt x="828" y="2061"/>
                  </a:lnTo>
                  <a:lnTo>
                    <a:pt x="821" y="2065"/>
                  </a:lnTo>
                  <a:lnTo>
                    <a:pt x="814" y="2069"/>
                  </a:lnTo>
                  <a:lnTo>
                    <a:pt x="809" y="2073"/>
                  </a:lnTo>
                  <a:lnTo>
                    <a:pt x="800" y="2074"/>
                  </a:lnTo>
                  <a:lnTo>
                    <a:pt x="792" y="2090"/>
                  </a:lnTo>
                  <a:lnTo>
                    <a:pt x="792" y="2098"/>
                  </a:lnTo>
                  <a:lnTo>
                    <a:pt x="796" y="2106"/>
                  </a:lnTo>
                  <a:lnTo>
                    <a:pt x="806" y="2109"/>
                  </a:lnTo>
                  <a:lnTo>
                    <a:pt x="815" y="2109"/>
                  </a:lnTo>
                  <a:lnTo>
                    <a:pt x="821" y="2107"/>
                  </a:lnTo>
                  <a:lnTo>
                    <a:pt x="833" y="2097"/>
                  </a:lnTo>
                  <a:lnTo>
                    <a:pt x="840" y="2095"/>
                  </a:lnTo>
                  <a:lnTo>
                    <a:pt x="845" y="2095"/>
                  </a:lnTo>
                  <a:lnTo>
                    <a:pt x="852" y="2100"/>
                  </a:lnTo>
                  <a:lnTo>
                    <a:pt x="855" y="2104"/>
                  </a:lnTo>
                  <a:lnTo>
                    <a:pt x="855" y="2109"/>
                  </a:lnTo>
                  <a:lnTo>
                    <a:pt x="854" y="2114"/>
                  </a:lnTo>
                  <a:lnTo>
                    <a:pt x="850" y="2120"/>
                  </a:lnTo>
                  <a:lnTo>
                    <a:pt x="850" y="2125"/>
                  </a:lnTo>
                  <a:lnTo>
                    <a:pt x="851" y="2127"/>
                  </a:lnTo>
                  <a:lnTo>
                    <a:pt x="854" y="2128"/>
                  </a:lnTo>
                  <a:lnTo>
                    <a:pt x="858" y="2126"/>
                  </a:lnTo>
                  <a:lnTo>
                    <a:pt x="864" y="2118"/>
                  </a:lnTo>
                  <a:lnTo>
                    <a:pt x="870" y="2116"/>
                  </a:lnTo>
                  <a:lnTo>
                    <a:pt x="877" y="2118"/>
                  </a:lnTo>
                  <a:lnTo>
                    <a:pt x="881" y="2118"/>
                  </a:lnTo>
                  <a:lnTo>
                    <a:pt x="886" y="2115"/>
                  </a:lnTo>
                  <a:lnTo>
                    <a:pt x="888" y="2107"/>
                  </a:lnTo>
                  <a:lnTo>
                    <a:pt x="892" y="2104"/>
                  </a:lnTo>
                  <a:lnTo>
                    <a:pt x="897" y="2108"/>
                  </a:lnTo>
                  <a:lnTo>
                    <a:pt x="899" y="2108"/>
                  </a:lnTo>
                  <a:lnTo>
                    <a:pt x="903" y="2102"/>
                  </a:lnTo>
                  <a:lnTo>
                    <a:pt x="903" y="2089"/>
                  </a:lnTo>
                  <a:lnTo>
                    <a:pt x="904" y="2086"/>
                  </a:lnTo>
                  <a:lnTo>
                    <a:pt x="907" y="2085"/>
                  </a:lnTo>
                  <a:lnTo>
                    <a:pt x="912" y="2089"/>
                  </a:lnTo>
                  <a:lnTo>
                    <a:pt x="917" y="2095"/>
                  </a:lnTo>
                  <a:lnTo>
                    <a:pt x="922" y="2097"/>
                  </a:lnTo>
                  <a:lnTo>
                    <a:pt x="927" y="2096"/>
                  </a:lnTo>
                  <a:lnTo>
                    <a:pt x="930" y="2092"/>
                  </a:lnTo>
                  <a:lnTo>
                    <a:pt x="933" y="2083"/>
                  </a:lnTo>
                  <a:lnTo>
                    <a:pt x="934" y="2081"/>
                  </a:lnTo>
                  <a:lnTo>
                    <a:pt x="937" y="2080"/>
                  </a:lnTo>
                  <a:lnTo>
                    <a:pt x="945" y="2084"/>
                  </a:lnTo>
                  <a:lnTo>
                    <a:pt x="949" y="2085"/>
                  </a:lnTo>
                  <a:lnTo>
                    <a:pt x="958" y="2083"/>
                  </a:lnTo>
                  <a:lnTo>
                    <a:pt x="961" y="2090"/>
                  </a:lnTo>
                  <a:lnTo>
                    <a:pt x="988" y="2108"/>
                  </a:lnTo>
                  <a:lnTo>
                    <a:pt x="991" y="2114"/>
                  </a:lnTo>
                  <a:lnTo>
                    <a:pt x="991" y="2118"/>
                  </a:lnTo>
                  <a:lnTo>
                    <a:pt x="990" y="2124"/>
                  </a:lnTo>
                  <a:lnTo>
                    <a:pt x="987" y="2128"/>
                  </a:lnTo>
                  <a:lnTo>
                    <a:pt x="988" y="2132"/>
                  </a:lnTo>
                  <a:lnTo>
                    <a:pt x="993" y="2134"/>
                  </a:lnTo>
                  <a:lnTo>
                    <a:pt x="995" y="2138"/>
                  </a:lnTo>
                  <a:lnTo>
                    <a:pt x="999" y="2140"/>
                  </a:lnTo>
                  <a:lnTo>
                    <a:pt x="1007" y="2140"/>
                  </a:lnTo>
                  <a:lnTo>
                    <a:pt x="1042" y="2142"/>
                  </a:lnTo>
                  <a:lnTo>
                    <a:pt x="1049" y="2144"/>
                  </a:lnTo>
                  <a:lnTo>
                    <a:pt x="1050" y="2150"/>
                  </a:lnTo>
                  <a:lnTo>
                    <a:pt x="1066" y="2174"/>
                  </a:lnTo>
                  <a:lnTo>
                    <a:pt x="1081" y="2193"/>
                  </a:lnTo>
                  <a:lnTo>
                    <a:pt x="1080" y="2199"/>
                  </a:lnTo>
                  <a:lnTo>
                    <a:pt x="1077" y="2206"/>
                  </a:lnTo>
                  <a:lnTo>
                    <a:pt x="1081" y="2223"/>
                  </a:lnTo>
                  <a:lnTo>
                    <a:pt x="1096" y="2222"/>
                  </a:lnTo>
                  <a:lnTo>
                    <a:pt x="1097" y="2229"/>
                  </a:lnTo>
                  <a:lnTo>
                    <a:pt x="1089" y="2232"/>
                  </a:lnTo>
                  <a:lnTo>
                    <a:pt x="1089" y="2237"/>
                  </a:lnTo>
                  <a:lnTo>
                    <a:pt x="1072" y="2234"/>
                  </a:lnTo>
                  <a:lnTo>
                    <a:pt x="1061" y="2232"/>
                  </a:lnTo>
                  <a:lnTo>
                    <a:pt x="1055" y="2233"/>
                  </a:lnTo>
                  <a:lnTo>
                    <a:pt x="1050" y="2238"/>
                  </a:lnTo>
                  <a:lnTo>
                    <a:pt x="1057" y="2247"/>
                  </a:lnTo>
                  <a:lnTo>
                    <a:pt x="1059" y="2244"/>
                  </a:lnTo>
                  <a:lnTo>
                    <a:pt x="1069" y="2246"/>
                  </a:lnTo>
                  <a:lnTo>
                    <a:pt x="1071" y="2257"/>
                  </a:lnTo>
                  <a:lnTo>
                    <a:pt x="1069" y="2268"/>
                  </a:lnTo>
                  <a:lnTo>
                    <a:pt x="1074" y="2271"/>
                  </a:lnTo>
                  <a:lnTo>
                    <a:pt x="1077" y="2277"/>
                  </a:lnTo>
                  <a:lnTo>
                    <a:pt x="1077" y="2283"/>
                  </a:lnTo>
                  <a:lnTo>
                    <a:pt x="1079" y="2289"/>
                  </a:lnTo>
                  <a:lnTo>
                    <a:pt x="1081" y="2291"/>
                  </a:lnTo>
                  <a:lnTo>
                    <a:pt x="1084" y="2303"/>
                  </a:lnTo>
                  <a:lnTo>
                    <a:pt x="1079" y="2310"/>
                  </a:lnTo>
                  <a:lnTo>
                    <a:pt x="1079" y="2327"/>
                  </a:lnTo>
                  <a:lnTo>
                    <a:pt x="1089" y="2328"/>
                  </a:lnTo>
                  <a:lnTo>
                    <a:pt x="1092" y="2327"/>
                  </a:lnTo>
                  <a:lnTo>
                    <a:pt x="1103" y="2329"/>
                  </a:lnTo>
                  <a:lnTo>
                    <a:pt x="1106" y="2330"/>
                  </a:lnTo>
                  <a:lnTo>
                    <a:pt x="1124" y="2336"/>
                  </a:lnTo>
                  <a:lnTo>
                    <a:pt x="1124" y="2344"/>
                  </a:lnTo>
                  <a:lnTo>
                    <a:pt x="1133" y="2345"/>
                  </a:lnTo>
                  <a:lnTo>
                    <a:pt x="1138" y="2348"/>
                  </a:lnTo>
                  <a:lnTo>
                    <a:pt x="1140" y="2354"/>
                  </a:lnTo>
                  <a:lnTo>
                    <a:pt x="1139" y="2363"/>
                  </a:lnTo>
                  <a:lnTo>
                    <a:pt x="1144" y="2381"/>
                  </a:lnTo>
                  <a:lnTo>
                    <a:pt x="1142" y="2386"/>
                  </a:lnTo>
                  <a:lnTo>
                    <a:pt x="1142" y="2394"/>
                  </a:lnTo>
                  <a:lnTo>
                    <a:pt x="1144" y="2398"/>
                  </a:lnTo>
                  <a:lnTo>
                    <a:pt x="1142" y="2405"/>
                  </a:lnTo>
                  <a:lnTo>
                    <a:pt x="1142" y="2414"/>
                  </a:lnTo>
                  <a:lnTo>
                    <a:pt x="1129" y="2416"/>
                  </a:lnTo>
                  <a:lnTo>
                    <a:pt x="1128" y="2424"/>
                  </a:lnTo>
                  <a:lnTo>
                    <a:pt x="1118" y="2426"/>
                  </a:lnTo>
                  <a:lnTo>
                    <a:pt x="1120" y="2434"/>
                  </a:lnTo>
                  <a:lnTo>
                    <a:pt x="1121" y="2442"/>
                  </a:lnTo>
                  <a:lnTo>
                    <a:pt x="1116" y="2441"/>
                  </a:lnTo>
                  <a:lnTo>
                    <a:pt x="1103" y="2440"/>
                  </a:lnTo>
                  <a:lnTo>
                    <a:pt x="1098" y="2441"/>
                  </a:lnTo>
                  <a:lnTo>
                    <a:pt x="1093" y="2437"/>
                  </a:lnTo>
                  <a:lnTo>
                    <a:pt x="1084" y="2437"/>
                  </a:lnTo>
                  <a:lnTo>
                    <a:pt x="1069" y="2435"/>
                  </a:lnTo>
                  <a:lnTo>
                    <a:pt x="1050" y="2434"/>
                  </a:lnTo>
                  <a:lnTo>
                    <a:pt x="1047" y="2419"/>
                  </a:lnTo>
                  <a:lnTo>
                    <a:pt x="1042" y="2420"/>
                  </a:lnTo>
                  <a:lnTo>
                    <a:pt x="1043" y="2431"/>
                  </a:lnTo>
                  <a:lnTo>
                    <a:pt x="1041" y="2431"/>
                  </a:lnTo>
                  <a:lnTo>
                    <a:pt x="1039" y="2428"/>
                  </a:lnTo>
                  <a:lnTo>
                    <a:pt x="1037" y="2428"/>
                  </a:lnTo>
                  <a:lnTo>
                    <a:pt x="1035" y="2413"/>
                  </a:lnTo>
                  <a:lnTo>
                    <a:pt x="1020" y="2416"/>
                  </a:lnTo>
                  <a:lnTo>
                    <a:pt x="1015" y="2418"/>
                  </a:lnTo>
                  <a:lnTo>
                    <a:pt x="1003" y="2411"/>
                  </a:lnTo>
                  <a:lnTo>
                    <a:pt x="999" y="2407"/>
                  </a:lnTo>
                  <a:lnTo>
                    <a:pt x="999" y="2402"/>
                  </a:lnTo>
                  <a:lnTo>
                    <a:pt x="991" y="2410"/>
                  </a:lnTo>
                  <a:lnTo>
                    <a:pt x="989" y="2407"/>
                  </a:lnTo>
                  <a:lnTo>
                    <a:pt x="987" y="2412"/>
                  </a:lnTo>
                  <a:lnTo>
                    <a:pt x="988" y="2417"/>
                  </a:lnTo>
                  <a:lnTo>
                    <a:pt x="983" y="2416"/>
                  </a:lnTo>
                  <a:lnTo>
                    <a:pt x="979" y="2412"/>
                  </a:lnTo>
                  <a:lnTo>
                    <a:pt x="977" y="2416"/>
                  </a:lnTo>
                  <a:lnTo>
                    <a:pt x="977" y="2417"/>
                  </a:lnTo>
                  <a:lnTo>
                    <a:pt x="981" y="2418"/>
                  </a:lnTo>
                  <a:lnTo>
                    <a:pt x="981" y="2419"/>
                  </a:lnTo>
                  <a:lnTo>
                    <a:pt x="978" y="2422"/>
                  </a:lnTo>
                  <a:lnTo>
                    <a:pt x="981" y="2424"/>
                  </a:lnTo>
                  <a:lnTo>
                    <a:pt x="973" y="2430"/>
                  </a:lnTo>
                  <a:lnTo>
                    <a:pt x="957" y="2434"/>
                  </a:lnTo>
                  <a:lnTo>
                    <a:pt x="955" y="2436"/>
                  </a:lnTo>
                  <a:lnTo>
                    <a:pt x="954" y="2438"/>
                  </a:lnTo>
                  <a:lnTo>
                    <a:pt x="952" y="2438"/>
                  </a:lnTo>
                  <a:lnTo>
                    <a:pt x="948" y="2447"/>
                  </a:lnTo>
                  <a:lnTo>
                    <a:pt x="948" y="2454"/>
                  </a:lnTo>
                  <a:lnTo>
                    <a:pt x="947" y="2460"/>
                  </a:lnTo>
                  <a:lnTo>
                    <a:pt x="952" y="2469"/>
                  </a:lnTo>
                  <a:lnTo>
                    <a:pt x="945" y="2479"/>
                  </a:lnTo>
                  <a:lnTo>
                    <a:pt x="952" y="2487"/>
                  </a:lnTo>
                  <a:lnTo>
                    <a:pt x="955" y="2487"/>
                  </a:lnTo>
                  <a:lnTo>
                    <a:pt x="957" y="2483"/>
                  </a:lnTo>
                  <a:lnTo>
                    <a:pt x="961" y="2484"/>
                  </a:lnTo>
                  <a:lnTo>
                    <a:pt x="961" y="2487"/>
                  </a:lnTo>
                  <a:lnTo>
                    <a:pt x="966" y="2487"/>
                  </a:lnTo>
                  <a:lnTo>
                    <a:pt x="967" y="2491"/>
                  </a:lnTo>
                  <a:lnTo>
                    <a:pt x="971" y="2493"/>
                  </a:lnTo>
                  <a:lnTo>
                    <a:pt x="973" y="2505"/>
                  </a:lnTo>
                  <a:lnTo>
                    <a:pt x="978" y="2513"/>
                  </a:lnTo>
                  <a:lnTo>
                    <a:pt x="982" y="2521"/>
                  </a:lnTo>
                  <a:lnTo>
                    <a:pt x="982" y="2524"/>
                  </a:lnTo>
                  <a:lnTo>
                    <a:pt x="984" y="2527"/>
                  </a:lnTo>
                  <a:lnTo>
                    <a:pt x="988" y="2544"/>
                  </a:lnTo>
                  <a:lnTo>
                    <a:pt x="985" y="2545"/>
                  </a:lnTo>
                  <a:lnTo>
                    <a:pt x="985" y="2553"/>
                  </a:lnTo>
                  <a:lnTo>
                    <a:pt x="991" y="2555"/>
                  </a:lnTo>
                  <a:lnTo>
                    <a:pt x="991" y="2557"/>
                  </a:lnTo>
                  <a:lnTo>
                    <a:pt x="989" y="2565"/>
                  </a:lnTo>
                  <a:lnTo>
                    <a:pt x="996" y="2567"/>
                  </a:lnTo>
                  <a:lnTo>
                    <a:pt x="1009" y="2560"/>
                  </a:lnTo>
                  <a:lnTo>
                    <a:pt x="1012" y="2572"/>
                  </a:lnTo>
                  <a:lnTo>
                    <a:pt x="1017" y="2579"/>
                  </a:lnTo>
                  <a:lnTo>
                    <a:pt x="1018" y="2585"/>
                  </a:lnTo>
                  <a:lnTo>
                    <a:pt x="1011" y="2597"/>
                  </a:lnTo>
                  <a:lnTo>
                    <a:pt x="1011" y="2604"/>
                  </a:lnTo>
                  <a:lnTo>
                    <a:pt x="1012" y="2613"/>
                  </a:lnTo>
                  <a:lnTo>
                    <a:pt x="1008" y="2631"/>
                  </a:lnTo>
                  <a:lnTo>
                    <a:pt x="1009" y="2651"/>
                  </a:lnTo>
                  <a:lnTo>
                    <a:pt x="1013" y="2656"/>
                  </a:lnTo>
                  <a:lnTo>
                    <a:pt x="1044" y="2655"/>
                  </a:lnTo>
                  <a:lnTo>
                    <a:pt x="1050" y="2652"/>
                  </a:lnTo>
                  <a:lnTo>
                    <a:pt x="1055" y="2649"/>
                  </a:lnTo>
                  <a:lnTo>
                    <a:pt x="1065" y="2638"/>
                  </a:lnTo>
                  <a:lnTo>
                    <a:pt x="1068" y="2636"/>
                  </a:lnTo>
                  <a:lnTo>
                    <a:pt x="1072" y="2636"/>
                  </a:lnTo>
                  <a:lnTo>
                    <a:pt x="1079" y="2639"/>
                  </a:lnTo>
                  <a:lnTo>
                    <a:pt x="1080" y="2651"/>
                  </a:lnTo>
                  <a:lnTo>
                    <a:pt x="1083" y="2660"/>
                  </a:lnTo>
                  <a:lnTo>
                    <a:pt x="1089" y="2667"/>
                  </a:lnTo>
                  <a:lnTo>
                    <a:pt x="1085" y="2676"/>
                  </a:lnTo>
                  <a:lnTo>
                    <a:pt x="1084" y="2698"/>
                  </a:lnTo>
                  <a:lnTo>
                    <a:pt x="1080" y="2707"/>
                  </a:lnTo>
                  <a:lnTo>
                    <a:pt x="1074" y="2710"/>
                  </a:lnTo>
                  <a:lnTo>
                    <a:pt x="1071" y="2715"/>
                  </a:lnTo>
                  <a:lnTo>
                    <a:pt x="1067" y="2735"/>
                  </a:lnTo>
                  <a:lnTo>
                    <a:pt x="1061" y="2751"/>
                  </a:lnTo>
                  <a:lnTo>
                    <a:pt x="1055" y="2765"/>
                  </a:lnTo>
                  <a:lnTo>
                    <a:pt x="1047" y="2771"/>
                  </a:lnTo>
                  <a:lnTo>
                    <a:pt x="1035" y="2775"/>
                  </a:lnTo>
                  <a:lnTo>
                    <a:pt x="1024" y="2787"/>
                  </a:lnTo>
                  <a:lnTo>
                    <a:pt x="1018" y="2793"/>
                  </a:lnTo>
                  <a:lnTo>
                    <a:pt x="1014" y="2809"/>
                  </a:lnTo>
                  <a:lnTo>
                    <a:pt x="1007" y="2825"/>
                  </a:lnTo>
                  <a:lnTo>
                    <a:pt x="1008" y="2844"/>
                  </a:lnTo>
                  <a:lnTo>
                    <a:pt x="1014" y="2844"/>
                  </a:lnTo>
                  <a:lnTo>
                    <a:pt x="1013" y="2850"/>
                  </a:lnTo>
                  <a:lnTo>
                    <a:pt x="1017" y="2859"/>
                  </a:lnTo>
                  <a:lnTo>
                    <a:pt x="1029" y="2862"/>
                  </a:lnTo>
                  <a:lnTo>
                    <a:pt x="1044" y="2866"/>
                  </a:lnTo>
                  <a:lnTo>
                    <a:pt x="1054" y="2870"/>
                  </a:lnTo>
                  <a:lnTo>
                    <a:pt x="1074" y="2870"/>
                  </a:lnTo>
                  <a:lnTo>
                    <a:pt x="1080" y="2871"/>
                  </a:lnTo>
                  <a:lnTo>
                    <a:pt x="1084" y="2871"/>
                  </a:lnTo>
                  <a:lnTo>
                    <a:pt x="1089" y="2877"/>
                  </a:lnTo>
                  <a:lnTo>
                    <a:pt x="1092" y="2889"/>
                  </a:lnTo>
                  <a:lnTo>
                    <a:pt x="1091" y="2893"/>
                  </a:lnTo>
                  <a:lnTo>
                    <a:pt x="1086" y="2895"/>
                  </a:lnTo>
                  <a:lnTo>
                    <a:pt x="1077" y="2898"/>
                  </a:lnTo>
                  <a:lnTo>
                    <a:pt x="1073" y="2901"/>
                  </a:lnTo>
                  <a:lnTo>
                    <a:pt x="1073" y="2907"/>
                  </a:lnTo>
                  <a:lnTo>
                    <a:pt x="1073" y="2913"/>
                  </a:lnTo>
                  <a:lnTo>
                    <a:pt x="1077" y="2916"/>
                  </a:lnTo>
                  <a:lnTo>
                    <a:pt x="1085" y="2914"/>
                  </a:lnTo>
                  <a:lnTo>
                    <a:pt x="1089" y="2916"/>
                  </a:lnTo>
                  <a:lnTo>
                    <a:pt x="1090" y="2918"/>
                  </a:lnTo>
                  <a:lnTo>
                    <a:pt x="1091" y="2928"/>
                  </a:lnTo>
                  <a:lnTo>
                    <a:pt x="1093" y="2928"/>
                  </a:lnTo>
                  <a:lnTo>
                    <a:pt x="1104" y="2926"/>
                  </a:lnTo>
                  <a:lnTo>
                    <a:pt x="1108" y="2928"/>
                  </a:lnTo>
                  <a:lnTo>
                    <a:pt x="1109" y="2932"/>
                  </a:lnTo>
                  <a:lnTo>
                    <a:pt x="1111" y="2959"/>
                  </a:lnTo>
                  <a:lnTo>
                    <a:pt x="1117" y="2979"/>
                  </a:lnTo>
                  <a:lnTo>
                    <a:pt x="1122" y="2979"/>
                  </a:lnTo>
                  <a:lnTo>
                    <a:pt x="1126" y="2994"/>
                  </a:lnTo>
                  <a:lnTo>
                    <a:pt x="1135" y="2991"/>
                  </a:lnTo>
                  <a:lnTo>
                    <a:pt x="1142" y="2981"/>
                  </a:lnTo>
                  <a:lnTo>
                    <a:pt x="1158" y="2979"/>
                  </a:lnTo>
                  <a:lnTo>
                    <a:pt x="1165" y="2976"/>
                  </a:lnTo>
                  <a:lnTo>
                    <a:pt x="1171" y="2985"/>
                  </a:lnTo>
                  <a:lnTo>
                    <a:pt x="1172" y="2989"/>
                  </a:lnTo>
                  <a:lnTo>
                    <a:pt x="1176" y="2994"/>
                  </a:lnTo>
                  <a:lnTo>
                    <a:pt x="1186" y="3000"/>
                  </a:lnTo>
                  <a:lnTo>
                    <a:pt x="1199" y="3009"/>
                  </a:lnTo>
                  <a:lnTo>
                    <a:pt x="1207" y="3011"/>
                  </a:lnTo>
                  <a:lnTo>
                    <a:pt x="1217" y="3014"/>
                  </a:lnTo>
                  <a:lnTo>
                    <a:pt x="1224" y="3019"/>
                  </a:lnTo>
                  <a:lnTo>
                    <a:pt x="1225" y="3021"/>
                  </a:lnTo>
                  <a:lnTo>
                    <a:pt x="1234" y="3025"/>
                  </a:lnTo>
                  <a:lnTo>
                    <a:pt x="1235" y="3032"/>
                  </a:lnTo>
                  <a:lnTo>
                    <a:pt x="1243" y="3035"/>
                  </a:lnTo>
                  <a:lnTo>
                    <a:pt x="1244" y="3045"/>
                  </a:lnTo>
                  <a:lnTo>
                    <a:pt x="1244" y="3051"/>
                  </a:lnTo>
                  <a:lnTo>
                    <a:pt x="1246" y="3054"/>
                  </a:lnTo>
                  <a:lnTo>
                    <a:pt x="1241" y="3059"/>
                  </a:lnTo>
                  <a:lnTo>
                    <a:pt x="1235" y="3063"/>
                  </a:lnTo>
                  <a:lnTo>
                    <a:pt x="1235" y="3073"/>
                  </a:lnTo>
                  <a:lnTo>
                    <a:pt x="1240" y="3084"/>
                  </a:lnTo>
                  <a:lnTo>
                    <a:pt x="1238" y="3094"/>
                  </a:lnTo>
                  <a:lnTo>
                    <a:pt x="1246" y="3096"/>
                  </a:lnTo>
                  <a:lnTo>
                    <a:pt x="1253" y="3077"/>
                  </a:lnTo>
                  <a:lnTo>
                    <a:pt x="1259" y="3062"/>
                  </a:lnTo>
                  <a:lnTo>
                    <a:pt x="1302" y="3080"/>
                  </a:lnTo>
                  <a:lnTo>
                    <a:pt x="1300" y="3089"/>
                  </a:lnTo>
                  <a:lnTo>
                    <a:pt x="1313" y="3095"/>
                  </a:lnTo>
                  <a:lnTo>
                    <a:pt x="1315" y="3084"/>
                  </a:lnTo>
                  <a:lnTo>
                    <a:pt x="1346" y="3094"/>
                  </a:lnTo>
                  <a:lnTo>
                    <a:pt x="1350" y="3107"/>
                  </a:lnTo>
                  <a:lnTo>
                    <a:pt x="1357" y="3107"/>
                  </a:lnTo>
                  <a:lnTo>
                    <a:pt x="1361" y="3112"/>
                  </a:lnTo>
                  <a:lnTo>
                    <a:pt x="1374" y="3113"/>
                  </a:lnTo>
                  <a:lnTo>
                    <a:pt x="1375" y="3101"/>
                  </a:lnTo>
                  <a:lnTo>
                    <a:pt x="1373" y="3096"/>
                  </a:lnTo>
                  <a:lnTo>
                    <a:pt x="1373" y="3094"/>
                  </a:lnTo>
                  <a:lnTo>
                    <a:pt x="1386" y="3100"/>
                  </a:lnTo>
                  <a:lnTo>
                    <a:pt x="1386" y="3107"/>
                  </a:lnTo>
                  <a:lnTo>
                    <a:pt x="1399" y="3098"/>
                  </a:lnTo>
                  <a:lnTo>
                    <a:pt x="1397" y="3096"/>
                  </a:lnTo>
                  <a:lnTo>
                    <a:pt x="1397" y="3089"/>
                  </a:lnTo>
                  <a:lnTo>
                    <a:pt x="1391" y="3085"/>
                  </a:lnTo>
                  <a:lnTo>
                    <a:pt x="1385" y="3077"/>
                  </a:lnTo>
                  <a:lnTo>
                    <a:pt x="1397" y="3051"/>
                  </a:lnTo>
                  <a:lnTo>
                    <a:pt x="1423" y="3065"/>
                  </a:lnTo>
                  <a:lnTo>
                    <a:pt x="1423" y="3071"/>
                  </a:lnTo>
                  <a:lnTo>
                    <a:pt x="1433" y="3073"/>
                  </a:lnTo>
                  <a:lnTo>
                    <a:pt x="1431" y="3080"/>
                  </a:lnTo>
                  <a:lnTo>
                    <a:pt x="1440" y="3082"/>
                  </a:lnTo>
                  <a:lnTo>
                    <a:pt x="1441" y="3074"/>
                  </a:lnTo>
                  <a:lnTo>
                    <a:pt x="1442" y="3071"/>
                  </a:lnTo>
                  <a:lnTo>
                    <a:pt x="1443" y="3068"/>
                  </a:lnTo>
                  <a:lnTo>
                    <a:pt x="1448" y="3068"/>
                  </a:lnTo>
                  <a:lnTo>
                    <a:pt x="1453" y="3071"/>
                  </a:lnTo>
                  <a:lnTo>
                    <a:pt x="1465" y="3050"/>
                  </a:lnTo>
                  <a:lnTo>
                    <a:pt x="1475" y="3056"/>
                  </a:lnTo>
                  <a:lnTo>
                    <a:pt x="1472" y="3065"/>
                  </a:lnTo>
                  <a:lnTo>
                    <a:pt x="1475" y="3066"/>
                  </a:lnTo>
                  <a:lnTo>
                    <a:pt x="1473" y="3068"/>
                  </a:lnTo>
                  <a:lnTo>
                    <a:pt x="1477" y="3071"/>
                  </a:lnTo>
                  <a:lnTo>
                    <a:pt x="1478" y="3077"/>
                  </a:lnTo>
                  <a:lnTo>
                    <a:pt x="1496" y="3066"/>
                  </a:lnTo>
                  <a:lnTo>
                    <a:pt x="1493" y="3060"/>
                  </a:lnTo>
                  <a:lnTo>
                    <a:pt x="1493" y="3057"/>
                  </a:lnTo>
                  <a:lnTo>
                    <a:pt x="1506" y="3055"/>
                  </a:lnTo>
                  <a:lnTo>
                    <a:pt x="1511" y="3057"/>
                  </a:lnTo>
                  <a:lnTo>
                    <a:pt x="1521" y="3055"/>
                  </a:lnTo>
                  <a:lnTo>
                    <a:pt x="1529" y="3032"/>
                  </a:lnTo>
                  <a:lnTo>
                    <a:pt x="1529" y="3026"/>
                  </a:lnTo>
                  <a:lnTo>
                    <a:pt x="1529" y="3002"/>
                  </a:lnTo>
                  <a:lnTo>
                    <a:pt x="1523" y="2989"/>
                  </a:lnTo>
                  <a:lnTo>
                    <a:pt x="1524" y="2984"/>
                  </a:lnTo>
                  <a:lnTo>
                    <a:pt x="1548" y="2991"/>
                  </a:lnTo>
                  <a:lnTo>
                    <a:pt x="1555" y="2995"/>
                  </a:lnTo>
                  <a:lnTo>
                    <a:pt x="1552" y="2999"/>
                  </a:lnTo>
                  <a:lnTo>
                    <a:pt x="1560" y="3001"/>
                  </a:lnTo>
                  <a:lnTo>
                    <a:pt x="1567" y="3012"/>
                  </a:lnTo>
                  <a:lnTo>
                    <a:pt x="1555" y="3038"/>
                  </a:lnTo>
                  <a:lnTo>
                    <a:pt x="1548" y="3055"/>
                  </a:lnTo>
                  <a:lnTo>
                    <a:pt x="1578" y="3071"/>
                  </a:lnTo>
                  <a:lnTo>
                    <a:pt x="1580" y="3079"/>
                  </a:lnTo>
                  <a:lnTo>
                    <a:pt x="1582" y="3079"/>
                  </a:lnTo>
                  <a:lnTo>
                    <a:pt x="1585" y="3086"/>
                  </a:lnTo>
                  <a:lnTo>
                    <a:pt x="1608" y="3083"/>
                  </a:lnTo>
                  <a:lnTo>
                    <a:pt x="1600" y="3090"/>
                  </a:lnTo>
                  <a:lnTo>
                    <a:pt x="1600" y="3097"/>
                  </a:lnTo>
                  <a:lnTo>
                    <a:pt x="1606" y="3116"/>
                  </a:lnTo>
                  <a:lnTo>
                    <a:pt x="1600" y="3119"/>
                  </a:lnTo>
                  <a:lnTo>
                    <a:pt x="1603" y="3138"/>
                  </a:lnTo>
                  <a:lnTo>
                    <a:pt x="1606" y="3138"/>
                  </a:lnTo>
                  <a:lnTo>
                    <a:pt x="1606" y="3144"/>
                  </a:lnTo>
                  <a:lnTo>
                    <a:pt x="1621" y="3144"/>
                  </a:lnTo>
                  <a:lnTo>
                    <a:pt x="1669" y="3139"/>
                  </a:lnTo>
                  <a:lnTo>
                    <a:pt x="1701" y="3133"/>
                  </a:lnTo>
                  <a:lnTo>
                    <a:pt x="1730" y="3128"/>
                  </a:lnTo>
                  <a:lnTo>
                    <a:pt x="1754" y="3124"/>
                  </a:lnTo>
                  <a:lnTo>
                    <a:pt x="1758" y="3126"/>
                  </a:lnTo>
                  <a:lnTo>
                    <a:pt x="1760" y="3136"/>
                  </a:lnTo>
                  <a:lnTo>
                    <a:pt x="1760" y="3144"/>
                  </a:lnTo>
                  <a:lnTo>
                    <a:pt x="1773" y="3149"/>
                  </a:lnTo>
                  <a:lnTo>
                    <a:pt x="1774" y="3155"/>
                  </a:lnTo>
                  <a:lnTo>
                    <a:pt x="1783" y="3156"/>
                  </a:lnTo>
                  <a:lnTo>
                    <a:pt x="1785" y="3180"/>
                  </a:lnTo>
                  <a:lnTo>
                    <a:pt x="1795" y="3182"/>
                  </a:lnTo>
                  <a:lnTo>
                    <a:pt x="1804" y="3185"/>
                  </a:lnTo>
                  <a:lnTo>
                    <a:pt x="1811" y="3188"/>
                  </a:lnTo>
                  <a:lnTo>
                    <a:pt x="1815" y="3190"/>
                  </a:lnTo>
                  <a:lnTo>
                    <a:pt x="1819" y="3192"/>
                  </a:lnTo>
                  <a:lnTo>
                    <a:pt x="1832" y="3196"/>
                  </a:lnTo>
                  <a:lnTo>
                    <a:pt x="1849" y="3205"/>
                  </a:lnTo>
                  <a:lnTo>
                    <a:pt x="1853" y="3209"/>
                  </a:lnTo>
                  <a:lnTo>
                    <a:pt x="1863" y="3201"/>
                  </a:lnTo>
                  <a:lnTo>
                    <a:pt x="1869" y="3198"/>
                  </a:lnTo>
                  <a:lnTo>
                    <a:pt x="1871" y="3188"/>
                  </a:lnTo>
                  <a:lnTo>
                    <a:pt x="1877" y="3185"/>
                  </a:lnTo>
                  <a:lnTo>
                    <a:pt x="1868" y="3178"/>
                  </a:lnTo>
                  <a:lnTo>
                    <a:pt x="1873" y="3167"/>
                  </a:lnTo>
                  <a:lnTo>
                    <a:pt x="1885" y="3173"/>
                  </a:lnTo>
                  <a:lnTo>
                    <a:pt x="1886" y="3172"/>
                  </a:lnTo>
                  <a:lnTo>
                    <a:pt x="1876" y="3166"/>
                  </a:lnTo>
                  <a:lnTo>
                    <a:pt x="1874" y="3164"/>
                  </a:lnTo>
                  <a:lnTo>
                    <a:pt x="1880" y="3157"/>
                  </a:lnTo>
                  <a:lnTo>
                    <a:pt x="1877" y="3154"/>
                  </a:lnTo>
                  <a:lnTo>
                    <a:pt x="1879" y="3151"/>
                  </a:lnTo>
                  <a:lnTo>
                    <a:pt x="1883" y="3140"/>
                  </a:lnTo>
                  <a:lnTo>
                    <a:pt x="1897" y="3142"/>
                  </a:lnTo>
                  <a:lnTo>
                    <a:pt x="1900" y="3137"/>
                  </a:lnTo>
                  <a:lnTo>
                    <a:pt x="1903" y="3145"/>
                  </a:lnTo>
                  <a:lnTo>
                    <a:pt x="1909" y="3144"/>
                  </a:lnTo>
                  <a:lnTo>
                    <a:pt x="1913" y="3155"/>
                  </a:lnTo>
                  <a:lnTo>
                    <a:pt x="1919" y="3149"/>
                  </a:lnTo>
                  <a:lnTo>
                    <a:pt x="1919" y="3146"/>
                  </a:lnTo>
                  <a:lnTo>
                    <a:pt x="1928" y="3140"/>
                  </a:lnTo>
                  <a:lnTo>
                    <a:pt x="1934" y="3137"/>
                  </a:lnTo>
                  <a:lnTo>
                    <a:pt x="1936" y="3140"/>
                  </a:lnTo>
                  <a:lnTo>
                    <a:pt x="1939" y="3139"/>
                  </a:lnTo>
                  <a:lnTo>
                    <a:pt x="1939" y="3138"/>
                  </a:lnTo>
                  <a:lnTo>
                    <a:pt x="1941" y="3137"/>
                  </a:lnTo>
                  <a:lnTo>
                    <a:pt x="1943" y="3138"/>
                  </a:lnTo>
                  <a:lnTo>
                    <a:pt x="1964" y="3126"/>
                  </a:lnTo>
                  <a:lnTo>
                    <a:pt x="1970" y="3131"/>
                  </a:lnTo>
                  <a:lnTo>
                    <a:pt x="1972" y="3127"/>
                  </a:lnTo>
                  <a:lnTo>
                    <a:pt x="1969" y="3120"/>
                  </a:lnTo>
                  <a:lnTo>
                    <a:pt x="1961" y="3118"/>
                  </a:lnTo>
                  <a:lnTo>
                    <a:pt x="1958" y="3114"/>
                  </a:lnTo>
                  <a:lnTo>
                    <a:pt x="1957" y="3113"/>
                  </a:lnTo>
                  <a:lnTo>
                    <a:pt x="1958" y="3112"/>
                  </a:lnTo>
                  <a:lnTo>
                    <a:pt x="1965" y="3114"/>
                  </a:lnTo>
                  <a:lnTo>
                    <a:pt x="1972" y="3114"/>
                  </a:lnTo>
                  <a:lnTo>
                    <a:pt x="1978" y="3113"/>
                  </a:lnTo>
                  <a:lnTo>
                    <a:pt x="1985" y="3119"/>
                  </a:lnTo>
                  <a:lnTo>
                    <a:pt x="2003" y="3107"/>
                  </a:lnTo>
                  <a:lnTo>
                    <a:pt x="2018" y="3122"/>
                  </a:lnTo>
                  <a:lnTo>
                    <a:pt x="2025" y="3134"/>
                  </a:lnTo>
                  <a:lnTo>
                    <a:pt x="2028" y="3140"/>
                  </a:lnTo>
                  <a:lnTo>
                    <a:pt x="2036" y="3150"/>
                  </a:lnTo>
                  <a:lnTo>
                    <a:pt x="2042" y="3150"/>
                  </a:lnTo>
                  <a:lnTo>
                    <a:pt x="2045" y="3151"/>
                  </a:lnTo>
                  <a:lnTo>
                    <a:pt x="2048" y="3149"/>
                  </a:lnTo>
                  <a:lnTo>
                    <a:pt x="2049" y="3146"/>
                  </a:lnTo>
                  <a:lnTo>
                    <a:pt x="2051" y="3146"/>
                  </a:lnTo>
                  <a:lnTo>
                    <a:pt x="2052" y="3142"/>
                  </a:lnTo>
                  <a:lnTo>
                    <a:pt x="2064" y="3149"/>
                  </a:lnTo>
                  <a:lnTo>
                    <a:pt x="2068" y="3151"/>
                  </a:lnTo>
                  <a:lnTo>
                    <a:pt x="2070" y="3148"/>
                  </a:lnTo>
                  <a:lnTo>
                    <a:pt x="2070" y="3145"/>
                  </a:lnTo>
                  <a:lnTo>
                    <a:pt x="2073" y="3143"/>
                  </a:lnTo>
                  <a:lnTo>
                    <a:pt x="2084" y="3142"/>
                  </a:lnTo>
                  <a:lnTo>
                    <a:pt x="2088" y="3143"/>
                  </a:lnTo>
                  <a:lnTo>
                    <a:pt x="2090" y="3142"/>
                  </a:lnTo>
                  <a:lnTo>
                    <a:pt x="2088" y="3138"/>
                  </a:lnTo>
                  <a:lnTo>
                    <a:pt x="2086" y="3137"/>
                  </a:lnTo>
                  <a:lnTo>
                    <a:pt x="2079" y="3132"/>
                  </a:lnTo>
                  <a:lnTo>
                    <a:pt x="2084" y="3124"/>
                  </a:lnTo>
                  <a:lnTo>
                    <a:pt x="2088" y="3124"/>
                  </a:lnTo>
                  <a:lnTo>
                    <a:pt x="2092" y="3119"/>
                  </a:lnTo>
                  <a:lnTo>
                    <a:pt x="2088" y="3119"/>
                  </a:lnTo>
                  <a:lnTo>
                    <a:pt x="2088" y="3109"/>
                  </a:lnTo>
                  <a:lnTo>
                    <a:pt x="2094" y="3109"/>
                  </a:lnTo>
                  <a:lnTo>
                    <a:pt x="2100" y="3100"/>
                  </a:lnTo>
                  <a:lnTo>
                    <a:pt x="2096" y="3086"/>
                  </a:lnTo>
                  <a:lnTo>
                    <a:pt x="2097" y="3082"/>
                  </a:lnTo>
                  <a:lnTo>
                    <a:pt x="2097" y="3078"/>
                  </a:lnTo>
                  <a:lnTo>
                    <a:pt x="2091" y="3056"/>
                  </a:lnTo>
                  <a:lnTo>
                    <a:pt x="2090" y="3037"/>
                  </a:lnTo>
                  <a:lnTo>
                    <a:pt x="2087" y="3029"/>
                  </a:lnTo>
                  <a:lnTo>
                    <a:pt x="2093" y="3026"/>
                  </a:lnTo>
                  <a:lnTo>
                    <a:pt x="2096" y="3025"/>
                  </a:lnTo>
                  <a:lnTo>
                    <a:pt x="2096" y="3019"/>
                  </a:lnTo>
                  <a:lnTo>
                    <a:pt x="2097" y="3015"/>
                  </a:lnTo>
                  <a:lnTo>
                    <a:pt x="2096" y="3012"/>
                  </a:lnTo>
                  <a:lnTo>
                    <a:pt x="2096" y="3011"/>
                  </a:lnTo>
                  <a:lnTo>
                    <a:pt x="2098" y="3009"/>
                  </a:lnTo>
                  <a:lnTo>
                    <a:pt x="2098" y="3006"/>
                  </a:lnTo>
                  <a:lnTo>
                    <a:pt x="2096" y="3003"/>
                  </a:lnTo>
                  <a:lnTo>
                    <a:pt x="2097" y="2999"/>
                  </a:lnTo>
                  <a:lnTo>
                    <a:pt x="2108" y="2996"/>
                  </a:lnTo>
                  <a:lnTo>
                    <a:pt x="2109" y="2995"/>
                  </a:lnTo>
                  <a:lnTo>
                    <a:pt x="2106" y="2993"/>
                  </a:lnTo>
                  <a:lnTo>
                    <a:pt x="2104" y="2988"/>
                  </a:lnTo>
                  <a:lnTo>
                    <a:pt x="2102" y="2985"/>
                  </a:lnTo>
                  <a:lnTo>
                    <a:pt x="2098" y="2981"/>
                  </a:lnTo>
                  <a:lnTo>
                    <a:pt x="2093" y="2978"/>
                  </a:lnTo>
                  <a:lnTo>
                    <a:pt x="2091" y="2976"/>
                  </a:lnTo>
                  <a:lnTo>
                    <a:pt x="2084" y="2970"/>
                  </a:lnTo>
                  <a:lnTo>
                    <a:pt x="2078" y="2964"/>
                  </a:lnTo>
                  <a:lnTo>
                    <a:pt x="2075" y="2964"/>
                  </a:lnTo>
                  <a:lnTo>
                    <a:pt x="2074" y="2953"/>
                  </a:lnTo>
                  <a:lnTo>
                    <a:pt x="2074" y="2942"/>
                  </a:lnTo>
                  <a:lnTo>
                    <a:pt x="2074" y="2934"/>
                  </a:lnTo>
                  <a:lnTo>
                    <a:pt x="2076" y="2929"/>
                  </a:lnTo>
                  <a:lnTo>
                    <a:pt x="2079" y="2925"/>
                  </a:lnTo>
                  <a:lnTo>
                    <a:pt x="2080" y="2922"/>
                  </a:lnTo>
                  <a:lnTo>
                    <a:pt x="2085" y="2920"/>
                  </a:lnTo>
                  <a:lnTo>
                    <a:pt x="2085" y="2913"/>
                  </a:lnTo>
                  <a:lnTo>
                    <a:pt x="2087" y="2907"/>
                  </a:lnTo>
                  <a:lnTo>
                    <a:pt x="2090" y="2890"/>
                  </a:lnTo>
                  <a:lnTo>
                    <a:pt x="2084" y="2882"/>
                  </a:lnTo>
                  <a:lnTo>
                    <a:pt x="2078" y="2869"/>
                  </a:lnTo>
                  <a:lnTo>
                    <a:pt x="2078" y="2862"/>
                  </a:lnTo>
                  <a:lnTo>
                    <a:pt x="2087" y="2851"/>
                  </a:lnTo>
                  <a:lnTo>
                    <a:pt x="2102" y="2841"/>
                  </a:lnTo>
                  <a:lnTo>
                    <a:pt x="2109" y="2839"/>
                  </a:lnTo>
                  <a:lnTo>
                    <a:pt x="2112" y="2835"/>
                  </a:lnTo>
                  <a:lnTo>
                    <a:pt x="2115" y="2830"/>
                  </a:lnTo>
                  <a:lnTo>
                    <a:pt x="2108" y="2828"/>
                  </a:lnTo>
                  <a:lnTo>
                    <a:pt x="2100" y="2824"/>
                  </a:lnTo>
                  <a:lnTo>
                    <a:pt x="2098" y="2822"/>
                  </a:lnTo>
                  <a:lnTo>
                    <a:pt x="2099" y="2815"/>
                  </a:lnTo>
                  <a:lnTo>
                    <a:pt x="2094" y="2813"/>
                  </a:lnTo>
                  <a:lnTo>
                    <a:pt x="2090" y="2825"/>
                  </a:lnTo>
                  <a:lnTo>
                    <a:pt x="2084" y="2824"/>
                  </a:lnTo>
                  <a:lnTo>
                    <a:pt x="2081" y="2818"/>
                  </a:lnTo>
                  <a:lnTo>
                    <a:pt x="2076" y="2817"/>
                  </a:lnTo>
                  <a:lnTo>
                    <a:pt x="2070" y="2819"/>
                  </a:lnTo>
                  <a:lnTo>
                    <a:pt x="2066" y="2817"/>
                  </a:lnTo>
                  <a:lnTo>
                    <a:pt x="2063" y="2813"/>
                  </a:lnTo>
                  <a:lnTo>
                    <a:pt x="2073" y="2806"/>
                  </a:lnTo>
                  <a:lnTo>
                    <a:pt x="2073" y="2798"/>
                  </a:lnTo>
                  <a:lnTo>
                    <a:pt x="2078" y="2803"/>
                  </a:lnTo>
                  <a:lnTo>
                    <a:pt x="2084" y="2800"/>
                  </a:lnTo>
                  <a:lnTo>
                    <a:pt x="2084" y="2791"/>
                  </a:lnTo>
                  <a:lnTo>
                    <a:pt x="2086" y="2785"/>
                  </a:lnTo>
                  <a:lnTo>
                    <a:pt x="2084" y="2780"/>
                  </a:lnTo>
                  <a:lnTo>
                    <a:pt x="2086" y="2770"/>
                  </a:lnTo>
                  <a:lnTo>
                    <a:pt x="2084" y="2770"/>
                  </a:lnTo>
                  <a:lnTo>
                    <a:pt x="2087" y="2763"/>
                  </a:lnTo>
                  <a:lnTo>
                    <a:pt x="2091" y="2763"/>
                  </a:lnTo>
                  <a:lnTo>
                    <a:pt x="2091" y="2761"/>
                  </a:lnTo>
                  <a:lnTo>
                    <a:pt x="2080" y="2755"/>
                  </a:lnTo>
                  <a:lnTo>
                    <a:pt x="2081" y="2750"/>
                  </a:lnTo>
                  <a:lnTo>
                    <a:pt x="2084" y="2751"/>
                  </a:lnTo>
                  <a:lnTo>
                    <a:pt x="2085" y="2747"/>
                  </a:lnTo>
                  <a:lnTo>
                    <a:pt x="2092" y="2733"/>
                  </a:lnTo>
                  <a:lnTo>
                    <a:pt x="2098" y="2732"/>
                  </a:lnTo>
                  <a:lnTo>
                    <a:pt x="2088" y="2710"/>
                  </a:lnTo>
                  <a:lnTo>
                    <a:pt x="2084" y="2702"/>
                  </a:lnTo>
                  <a:lnTo>
                    <a:pt x="2078" y="2699"/>
                  </a:lnTo>
                  <a:lnTo>
                    <a:pt x="2074" y="2705"/>
                  </a:lnTo>
                  <a:lnTo>
                    <a:pt x="2070" y="2700"/>
                  </a:lnTo>
                  <a:lnTo>
                    <a:pt x="2067" y="2700"/>
                  </a:lnTo>
                  <a:lnTo>
                    <a:pt x="2061" y="2709"/>
                  </a:lnTo>
                  <a:lnTo>
                    <a:pt x="2054" y="2702"/>
                  </a:lnTo>
                  <a:lnTo>
                    <a:pt x="2048" y="2694"/>
                  </a:lnTo>
                  <a:lnTo>
                    <a:pt x="2044" y="2684"/>
                  </a:lnTo>
                  <a:lnTo>
                    <a:pt x="2040" y="2682"/>
                  </a:lnTo>
                  <a:lnTo>
                    <a:pt x="2038" y="2682"/>
                  </a:lnTo>
                  <a:lnTo>
                    <a:pt x="2036" y="2685"/>
                  </a:lnTo>
                  <a:lnTo>
                    <a:pt x="2037" y="2688"/>
                  </a:lnTo>
                  <a:lnTo>
                    <a:pt x="2032" y="2690"/>
                  </a:lnTo>
                  <a:lnTo>
                    <a:pt x="2030" y="2688"/>
                  </a:lnTo>
                  <a:lnTo>
                    <a:pt x="2024" y="2676"/>
                  </a:lnTo>
                  <a:lnTo>
                    <a:pt x="2021" y="2672"/>
                  </a:lnTo>
                  <a:lnTo>
                    <a:pt x="2025" y="2666"/>
                  </a:lnTo>
                  <a:lnTo>
                    <a:pt x="2026" y="2661"/>
                  </a:lnTo>
                  <a:lnTo>
                    <a:pt x="2033" y="2662"/>
                  </a:lnTo>
                  <a:lnTo>
                    <a:pt x="2036" y="2656"/>
                  </a:lnTo>
                  <a:lnTo>
                    <a:pt x="2039" y="2657"/>
                  </a:lnTo>
                  <a:lnTo>
                    <a:pt x="2039" y="2652"/>
                  </a:lnTo>
                  <a:lnTo>
                    <a:pt x="2042" y="2652"/>
                  </a:lnTo>
                  <a:lnTo>
                    <a:pt x="2043" y="2651"/>
                  </a:lnTo>
                  <a:lnTo>
                    <a:pt x="2043" y="2649"/>
                  </a:lnTo>
                  <a:lnTo>
                    <a:pt x="2046" y="2649"/>
                  </a:lnTo>
                  <a:lnTo>
                    <a:pt x="2049" y="2645"/>
                  </a:lnTo>
                  <a:lnTo>
                    <a:pt x="2049" y="2642"/>
                  </a:lnTo>
                  <a:lnTo>
                    <a:pt x="2050" y="2639"/>
                  </a:lnTo>
                  <a:lnTo>
                    <a:pt x="2054" y="2639"/>
                  </a:lnTo>
                  <a:lnTo>
                    <a:pt x="2056" y="2637"/>
                  </a:lnTo>
                  <a:lnTo>
                    <a:pt x="2057" y="2639"/>
                  </a:lnTo>
                  <a:lnTo>
                    <a:pt x="2068" y="2638"/>
                  </a:lnTo>
                  <a:lnTo>
                    <a:pt x="2070" y="2643"/>
                  </a:lnTo>
                  <a:lnTo>
                    <a:pt x="2075" y="2648"/>
                  </a:lnTo>
                  <a:lnTo>
                    <a:pt x="2074" y="2650"/>
                  </a:lnTo>
                  <a:lnTo>
                    <a:pt x="2076" y="2650"/>
                  </a:lnTo>
                  <a:lnTo>
                    <a:pt x="2079" y="2649"/>
                  </a:lnTo>
                  <a:lnTo>
                    <a:pt x="2085" y="2634"/>
                  </a:lnTo>
                  <a:lnTo>
                    <a:pt x="2087" y="2613"/>
                  </a:lnTo>
                  <a:lnTo>
                    <a:pt x="2085" y="2609"/>
                  </a:lnTo>
                  <a:lnTo>
                    <a:pt x="2096" y="2580"/>
                  </a:lnTo>
                  <a:lnTo>
                    <a:pt x="2096" y="2573"/>
                  </a:lnTo>
                  <a:lnTo>
                    <a:pt x="2085" y="2571"/>
                  </a:lnTo>
                  <a:lnTo>
                    <a:pt x="2076" y="2565"/>
                  </a:lnTo>
                  <a:lnTo>
                    <a:pt x="2075" y="2556"/>
                  </a:lnTo>
                  <a:lnTo>
                    <a:pt x="2075" y="2543"/>
                  </a:lnTo>
                  <a:lnTo>
                    <a:pt x="2073" y="2520"/>
                  </a:lnTo>
                  <a:lnTo>
                    <a:pt x="2062" y="2507"/>
                  </a:lnTo>
                  <a:lnTo>
                    <a:pt x="2056" y="2501"/>
                  </a:lnTo>
                  <a:lnTo>
                    <a:pt x="2052" y="2484"/>
                  </a:lnTo>
                  <a:lnTo>
                    <a:pt x="2049" y="2471"/>
                  </a:lnTo>
                  <a:lnTo>
                    <a:pt x="2040" y="2461"/>
                  </a:lnTo>
                  <a:lnTo>
                    <a:pt x="2033" y="2459"/>
                  </a:lnTo>
                  <a:lnTo>
                    <a:pt x="2013" y="2458"/>
                  </a:lnTo>
                  <a:lnTo>
                    <a:pt x="2002" y="2467"/>
                  </a:lnTo>
                  <a:lnTo>
                    <a:pt x="1989" y="2472"/>
                  </a:lnTo>
                  <a:lnTo>
                    <a:pt x="1977" y="2473"/>
                  </a:lnTo>
                  <a:lnTo>
                    <a:pt x="1958" y="2469"/>
                  </a:lnTo>
                  <a:lnTo>
                    <a:pt x="1928" y="2456"/>
                  </a:lnTo>
                  <a:lnTo>
                    <a:pt x="1918" y="2453"/>
                  </a:lnTo>
                  <a:lnTo>
                    <a:pt x="1911" y="2444"/>
                  </a:lnTo>
                  <a:lnTo>
                    <a:pt x="1907" y="2430"/>
                  </a:lnTo>
                  <a:lnTo>
                    <a:pt x="1905" y="2425"/>
                  </a:lnTo>
                  <a:lnTo>
                    <a:pt x="1880" y="2408"/>
                  </a:lnTo>
                  <a:lnTo>
                    <a:pt x="1881" y="2406"/>
                  </a:lnTo>
                  <a:lnTo>
                    <a:pt x="1891" y="2400"/>
                  </a:lnTo>
                  <a:lnTo>
                    <a:pt x="1894" y="2395"/>
                  </a:lnTo>
                  <a:lnTo>
                    <a:pt x="1893" y="2372"/>
                  </a:lnTo>
                  <a:lnTo>
                    <a:pt x="1888" y="2363"/>
                  </a:lnTo>
                  <a:lnTo>
                    <a:pt x="1891" y="2358"/>
                  </a:lnTo>
                  <a:lnTo>
                    <a:pt x="1895" y="2354"/>
                  </a:lnTo>
                  <a:lnTo>
                    <a:pt x="1899" y="2354"/>
                  </a:lnTo>
                  <a:lnTo>
                    <a:pt x="1911" y="2362"/>
                  </a:lnTo>
                  <a:lnTo>
                    <a:pt x="1915" y="2359"/>
                  </a:lnTo>
                  <a:lnTo>
                    <a:pt x="1916" y="2364"/>
                  </a:lnTo>
                  <a:lnTo>
                    <a:pt x="1933" y="2371"/>
                  </a:lnTo>
                  <a:lnTo>
                    <a:pt x="1935" y="2370"/>
                  </a:lnTo>
                  <a:lnTo>
                    <a:pt x="1948" y="2377"/>
                  </a:lnTo>
                  <a:lnTo>
                    <a:pt x="1952" y="2381"/>
                  </a:lnTo>
                  <a:lnTo>
                    <a:pt x="1958" y="2376"/>
                  </a:lnTo>
                  <a:lnTo>
                    <a:pt x="1960" y="2396"/>
                  </a:lnTo>
                  <a:lnTo>
                    <a:pt x="1963" y="2399"/>
                  </a:lnTo>
                  <a:lnTo>
                    <a:pt x="1982" y="2405"/>
                  </a:lnTo>
                  <a:lnTo>
                    <a:pt x="1983" y="2398"/>
                  </a:lnTo>
                  <a:lnTo>
                    <a:pt x="1983" y="2384"/>
                  </a:lnTo>
                  <a:lnTo>
                    <a:pt x="1985" y="2383"/>
                  </a:lnTo>
                  <a:lnTo>
                    <a:pt x="1985" y="2377"/>
                  </a:lnTo>
                  <a:lnTo>
                    <a:pt x="1987" y="2378"/>
                  </a:lnTo>
                  <a:lnTo>
                    <a:pt x="1984" y="2375"/>
                  </a:lnTo>
                  <a:lnTo>
                    <a:pt x="1983" y="2371"/>
                  </a:lnTo>
                  <a:lnTo>
                    <a:pt x="1984" y="2366"/>
                  </a:lnTo>
                  <a:lnTo>
                    <a:pt x="1989" y="2366"/>
                  </a:lnTo>
                  <a:lnTo>
                    <a:pt x="1997" y="2364"/>
                  </a:lnTo>
                  <a:lnTo>
                    <a:pt x="1999" y="2359"/>
                  </a:lnTo>
                  <a:lnTo>
                    <a:pt x="2005" y="2359"/>
                  </a:lnTo>
                  <a:lnTo>
                    <a:pt x="2005" y="2357"/>
                  </a:lnTo>
                  <a:lnTo>
                    <a:pt x="2006" y="2353"/>
                  </a:lnTo>
                  <a:lnTo>
                    <a:pt x="2015" y="2352"/>
                  </a:lnTo>
                  <a:lnTo>
                    <a:pt x="2016" y="2357"/>
                  </a:lnTo>
                  <a:lnTo>
                    <a:pt x="2037" y="2352"/>
                  </a:lnTo>
                  <a:lnTo>
                    <a:pt x="2036" y="2346"/>
                  </a:lnTo>
                  <a:lnTo>
                    <a:pt x="2046" y="2345"/>
                  </a:lnTo>
                  <a:lnTo>
                    <a:pt x="2046" y="2350"/>
                  </a:lnTo>
                  <a:lnTo>
                    <a:pt x="2045" y="2354"/>
                  </a:lnTo>
                  <a:lnTo>
                    <a:pt x="2048" y="2353"/>
                  </a:lnTo>
                  <a:lnTo>
                    <a:pt x="2048" y="2350"/>
                  </a:lnTo>
                  <a:lnTo>
                    <a:pt x="2048" y="2341"/>
                  </a:lnTo>
                  <a:lnTo>
                    <a:pt x="2044" y="2336"/>
                  </a:lnTo>
                  <a:lnTo>
                    <a:pt x="2042" y="2325"/>
                  </a:lnTo>
                  <a:lnTo>
                    <a:pt x="2045" y="2325"/>
                  </a:lnTo>
                  <a:lnTo>
                    <a:pt x="2044" y="2318"/>
                  </a:lnTo>
                  <a:lnTo>
                    <a:pt x="2052" y="2316"/>
                  </a:lnTo>
                  <a:lnTo>
                    <a:pt x="2050" y="2310"/>
                  </a:lnTo>
                  <a:lnTo>
                    <a:pt x="2052" y="2306"/>
                  </a:lnTo>
                  <a:lnTo>
                    <a:pt x="2060" y="2312"/>
                  </a:lnTo>
                  <a:lnTo>
                    <a:pt x="2068" y="2311"/>
                  </a:lnTo>
                  <a:lnTo>
                    <a:pt x="2068" y="2295"/>
                  </a:lnTo>
                  <a:lnTo>
                    <a:pt x="2064" y="2294"/>
                  </a:lnTo>
                  <a:lnTo>
                    <a:pt x="2069" y="2285"/>
                  </a:lnTo>
                  <a:lnTo>
                    <a:pt x="2073" y="2283"/>
                  </a:lnTo>
                  <a:lnTo>
                    <a:pt x="2078" y="2282"/>
                  </a:lnTo>
                  <a:lnTo>
                    <a:pt x="2080" y="2279"/>
                  </a:lnTo>
                  <a:lnTo>
                    <a:pt x="2076" y="2271"/>
                  </a:lnTo>
                  <a:lnTo>
                    <a:pt x="2076" y="2267"/>
                  </a:lnTo>
                  <a:lnTo>
                    <a:pt x="2080" y="2262"/>
                  </a:lnTo>
                  <a:lnTo>
                    <a:pt x="2080" y="2258"/>
                  </a:lnTo>
                  <a:lnTo>
                    <a:pt x="2079" y="2257"/>
                  </a:lnTo>
                  <a:lnTo>
                    <a:pt x="2076" y="2257"/>
                  </a:lnTo>
                  <a:lnTo>
                    <a:pt x="2067" y="2261"/>
                  </a:lnTo>
                  <a:lnTo>
                    <a:pt x="2063" y="2259"/>
                  </a:lnTo>
                  <a:lnTo>
                    <a:pt x="2057" y="2251"/>
                  </a:lnTo>
                  <a:lnTo>
                    <a:pt x="2054" y="2246"/>
                  </a:lnTo>
                  <a:lnTo>
                    <a:pt x="2052" y="2241"/>
                  </a:lnTo>
                  <a:lnTo>
                    <a:pt x="2052" y="2238"/>
                  </a:lnTo>
                  <a:lnTo>
                    <a:pt x="2054" y="2234"/>
                  </a:lnTo>
                  <a:lnTo>
                    <a:pt x="2055" y="2231"/>
                  </a:lnTo>
                  <a:lnTo>
                    <a:pt x="2054" y="2228"/>
                  </a:lnTo>
                  <a:lnTo>
                    <a:pt x="2051" y="2225"/>
                  </a:lnTo>
                  <a:lnTo>
                    <a:pt x="2048" y="2225"/>
                  </a:lnTo>
                  <a:lnTo>
                    <a:pt x="2037" y="2225"/>
                  </a:lnTo>
                  <a:lnTo>
                    <a:pt x="2031" y="2222"/>
                  </a:lnTo>
                  <a:lnTo>
                    <a:pt x="2026" y="2219"/>
                  </a:lnTo>
                  <a:lnTo>
                    <a:pt x="2024" y="2215"/>
                  </a:lnTo>
                  <a:lnTo>
                    <a:pt x="2024" y="2214"/>
                  </a:lnTo>
                  <a:lnTo>
                    <a:pt x="2026" y="2211"/>
                  </a:lnTo>
                  <a:lnTo>
                    <a:pt x="2033" y="2211"/>
                  </a:lnTo>
                  <a:lnTo>
                    <a:pt x="2033" y="2209"/>
                  </a:lnTo>
                  <a:lnTo>
                    <a:pt x="2032" y="2206"/>
                  </a:lnTo>
                  <a:lnTo>
                    <a:pt x="2034" y="2203"/>
                  </a:lnTo>
                  <a:lnTo>
                    <a:pt x="2045" y="2200"/>
                  </a:lnTo>
                  <a:lnTo>
                    <a:pt x="2045" y="2193"/>
                  </a:lnTo>
                  <a:lnTo>
                    <a:pt x="2063" y="2188"/>
                  </a:lnTo>
                  <a:lnTo>
                    <a:pt x="2070" y="2185"/>
                  </a:lnTo>
                  <a:lnTo>
                    <a:pt x="2072" y="2179"/>
                  </a:lnTo>
                  <a:lnTo>
                    <a:pt x="2075" y="2175"/>
                  </a:lnTo>
                  <a:lnTo>
                    <a:pt x="2078" y="2172"/>
                  </a:lnTo>
                  <a:lnTo>
                    <a:pt x="2082" y="2172"/>
                  </a:lnTo>
                  <a:lnTo>
                    <a:pt x="2090" y="2172"/>
                  </a:lnTo>
                  <a:lnTo>
                    <a:pt x="2091" y="2168"/>
                  </a:lnTo>
                  <a:lnTo>
                    <a:pt x="2091" y="2166"/>
                  </a:lnTo>
                  <a:lnTo>
                    <a:pt x="2099" y="2156"/>
                  </a:lnTo>
                  <a:lnTo>
                    <a:pt x="2110" y="2142"/>
                  </a:lnTo>
                  <a:lnTo>
                    <a:pt x="2100" y="2131"/>
                  </a:lnTo>
                  <a:lnTo>
                    <a:pt x="2092" y="2109"/>
                  </a:lnTo>
                  <a:lnTo>
                    <a:pt x="2081" y="2091"/>
                  </a:lnTo>
                  <a:lnTo>
                    <a:pt x="2070" y="2083"/>
                  </a:lnTo>
                  <a:lnTo>
                    <a:pt x="2067" y="2083"/>
                  </a:lnTo>
                  <a:lnTo>
                    <a:pt x="2063" y="2084"/>
                  </a:lnTo>
                  <a:lnTo>
                    <a:pt x="2055" y="2095"/>
                  </a:lnTo>
                  <a:lnTo>
                    <a:pt x="2050" y="2097"/>
                  </a:lnTo>
                  <a:lnTo>
                    <a:pt x="2038" y="2097"/>
                  </a:lnTo>
                  <a:lnTo>
                    <a:pt x="2033" y="2103"/>
                  </a:lnTo>
                  <a:lnTo>
                    <a:pt x="2031" y="2104"/>
                  </a:lnTo>
                  <a:lnTo>
                    <a:pt x="2025" y="2103"/>
                  </a:lnTo>
                  <a:lnTo>
                    <a:pt x="2022" y="2101"/>
                  </a:lnTo>
                  <a:lnTo>
                    <a:pt x="2021" y="2093"/>
                  </a:lnTo>
                  <a:lnTo>
                    <a:pt x="2019" y="2090"/>
                  </a:lnTo>
                  <a:lnTo>
                    <a:pt x="2015" y="2089"/>
                  </a:lnTo>
                  <a:lnTo>
                    <a:pt x="2013" y="2084"/>
                  </a:lnTo>
                  <a:lnTo>
                    <a:pt x="2013" y="2080"/>
                  </a:lnTo>
                  <a:lnTo>
                    <a:pt x="2015" y="2077"/>
                  </a:lnTo>
                  <a:lnTo>
                    <a:pt x="2019" y="2074"/>
                  </a:lnTo>
                  <a:lnTo>
                    <a:pt x="2036" y="2068"/>
                  </a:lnTo>
                  <a:lnTo>
                    <a:pt x="2043" y="2065"/>
                  </a:lnTo>
                  <a:lnTo>
                    <a:pt x="2045" y="2061"/>
                  </a:lnTo>
                  <a:lnTo>
                    <a:pt x="2048" y="2042"/>
                  </a:lnTo>
                  <a:lnTo>
                    <a:pt x="2052" y="2031"/>
                  </a:lnTo>
                  <a:lnTo>
                    <a:pt x="2057" y="2023"/>
                  </a:lnTo>
                  <a:lnTo>
                    <a:pt x="2058" y="2015"/>
                  </a:lnTo>
                  <a:lnTo>
                    <a:pt x="2056" y="2009"/>
                  </a:lnTo>
                  <a:lnTo>
                    <a:pt x="2052" y="2003"/>
                  </a:lnTo>
                  <a:lnTo>
                    <a:pt x="2033" y="1979"/>
                  </a:lnTo>
                  <a:lnTo>
                    <a:pt x="2026" y="1967"/>
                  </a:lnTo>
                  <a:lnTo>
                    <a:pt x="2022" y="1956"/>
                  </a:lnTo>
                  <a:lnTo>
                    <a:pt x="2022" y="1937"/>
                  </a:lnTo>
                  <a:lnTo>
                    <a:pt x="2025" y="1920"/>
                  </a:lnTo>
                  <a:lnTo>
                    <a:pt x="2027" y="1914"/>
                  </a:lnTo>
                  <a:lnTo>
                    <a:pt x="2034" y="1910"/>
                  </a:lnTo>
                  <a:lnTo>
                    <a:pt x="2054" y="1899"/>
                  </a:lnTo>
                  <a:lnTo>
                    <a:pt x="2062" y="1892"/>
                  </a:lnTo>
                  <a:lnTo>
                    <a:pt x="2072" y="1887"/>
                  </a:lnTo>
                  <a:lnTo>
                    <a:pt x="2085" y="1887"/>
                  </a:lnTo>
                  <a:lnTo>
                    <a:pt x="2091" y="1886"/>
                  </a:lnTo>
                  <a:lnTo>
                    <a:pt x="2099" y="1877"/>
                  </a:lnTo>
                  <a:lnTo>
                    <a:pt x="2105" y="1871"/>
                  </a:lnTo>
                  <a:lnTo>
                    <a:pt x="2109" y="1860"/>
                  </a:lnTo>
                  <a:lnTo>
                    <a:pt x="2112" y="1858"/>
                  </a:lnTo>
                  <a:lnTo>
                    <a:pt x="2123" y="1854"/>
                  </a:lnTo>
                  <a:lnTo>
                    <a:pt x="2128" y="1851"/>
                  </a:lnTo>
                  <a:lnTo>
                    <a:pt x="2134" y="1842"/>
                  </a:lnTo>
                  <a:lnTo>
                    <a:pt x="2136" y="1841"/>
                  </a:lnTo>
                  <a:lnTo>
                    <a:pt x="2141" y="1841"/>
                  </a:lnTo>
                  <a:lnTo>
                    <a:pt x="2148" y="1845"/>
                  </a:lnTo>
                  <a:lnTo>
                    <a:pt x="2166" y="1854"/>
                  </a:lnTo>
                  <a:lnTo>
                    <a:pt x="2176" y="1859"/>
                  </a:lnTo>
                  <a:lnTo>
                    <a:pt x="2196" y="1863"/>
                  </a:lnTo>
                  <a:lnTo>
                    <a:pt x="2206" y="1860"/>
                  </a:lnTo>
                  <a:lnTo>
                    <a:pt x="2212" y="1856"/>
                  </a:lnTo>
                  <a:lnTo>
                    <a:pt x="2217" y="1847"/>
                  </a:lnTo>
                  <a:lnTo>
                    <a:pt x="2219" y="1835"/>
                  </a:lnTo>
                  <a:lnTo>
                    <a:pt x="2220" y="1828"/>
                  </a:lnTo>
                  <a:lnTo>
                    <a:pt x="2223" y="1825"/>
                  </a:lnTo>
                  <a:lnTo>
                    <a:pt x="2225" y="1824"/>
                  </a:lnTo>
                  <a:lnTo>
                    <a:pt x="2229" y="1822"/>
                  </a:lnTo>
                  <a:lnTo>
                    <a:pt x="2234" y="1823"/>
                  </a:lnTo>
                  <a:lnTo>
                    <a:pt x="2248" y="1830"/>
                  </a:lnTo>
                  <a:lnTo>
                    <a:pt x="2267" y="1835"/>
                  </a:lnTo>
                  <a:lnTo>
                    <a:pt x="2286" y="1840"/>
                  </a:lnTo>
                  <a:lnTo>
                    <a:pt x="2301" y="1841"/>
                  </a:lnTo>
                  <a:lnTo>
                    <a:pt x="2308" y="1840"/>
                  </a:lnTo>
                  <a:lnTo>
                    <a:pt x="2314" y="1837"/>
                  </a:lnTo>
                  <a:lnTo>
                    <a:pt x="2319" y="1835"/>
                  </a:lnTo>
                  <a:lnTo>
                    <a:pt x="2322" y="1829"/>
                  </a:lnTo>
                  <a:lnTo>
                    <a:pt x="2329" y="1807"/>
                  </a:lnTo>
                  <a:lnTo>
                    <a:pt x="2335" y="1800"/>
                  </a:lnTo>
                  <a:lnTo>
                    <a:pt x="2340" y="1797"/>
                  </a:lnTo>
                  <a:lnTo>
                    <a:pt x="2344" y="1795"/>
                  </a:lnTo>
                  <a:lnTo>
                    <a:pt x="2347" y="1797"/>
                  </a:lnTo>
                  <a:lnTo>
                    <a:pt x="2350" y="1800"/>
                  </a:lnTo>
                  <a:lnTo>
                    <a:pt x="2350" y="1805"/>
                  </a:lnTo>
                  <a:lnTo>
                    <a:pt x="2352" y="1828"/>
                  </a:lnTo>
                  <a:lnTo>
                    <a:pt x="2355" y="1834"/>
                  </a:lnTo>
                  <a:lnTo>
                    <a:pt x="2359" y="1837"/>
                  </a:lnTo>
                  <a:lnTo>
                    <a:pt x="2365" y="1841"/>
                  </a:lnTo>
                  <a:lnTo>
                    <a:pt x="2373" y="1841"/>
                  </a:lnTo>
                  <a:lnTo>
                    <a:pt x="2379" y="1840"/>
                  </a:lnTo>
                  <a:lnTo>
                    <a:pt x="2385" y="1839"/>
                  </a:lnTo>
                  <a:lnTo>
                    <a:pt x="2395" y="1827"/>
                  </a:lnTo>
                  <a:lnTo>
                    <a:pt x="2404" y="1822"/>
                  </a:lnTo>
                  <a:lnTo>
                    <a:pt x="2421" y="1819"/>
                  </a:lnTo>
                  <a:lnTo>
                    <a:pt x="2430" y="1816"/>
                  </a:lnTo>
                  <a:lnTo>
                    <a:pt x="2437" y="1807"/>
                  </a:lnTo>
                  <a:lnTo>
                    <a:pt x="2442" y="1795"/>
                  </a:lnTo>
                  <a:lnTo>
                    <a:pt x="2449" y="1789"/>
                  </a:lnTo>
                  <a:lnTo>
                    <a:pt x="2455" y="1780"/>
                  </a:lnTo>
                  <a:lnTo>
                    <a:pt x="2458" y="1773"/>
                  </a:lnTo>
                  <a:lnTo>
                    <a:pt x="2459" y="1747"/>
                  </a:lnTo>
                  <a:lnTo>
                    <a:pt x="2464" y="1740"/>
                  </a:lnTo>
                  <a:lnTo>
                    <a:pt x="2469" y="1737"/>
                  </a:lnTo>
                  <a:lnTo>
                    <a:pt x="2476" y="1734"/>
                  </a:lnTo>
                  <a:lnTo>
                    <a:pt x="2485" y="1733"/>
                  </a:lnTo>
                  <a:lnTo>
                    <a:pt x="2490" y="1734"/>
                  </a:lnTo>
                  <a:lnTo>
                    <a:pt x="2494" y="1737"/>
                  </a:lnTo>
                  <a:lnTo>
                    <a:pt x="2497" y="1750"/>
                  </a:lnTo>
                  <a:lnTo>
                    <a:pt x="2503" y="1755"/>
                  </a:lnTo>
                  <a:lnTo>
                    <a:pt x="2508" y="1756"/>
                  </a:lnTo>
                  <a:lnTo>
                    <a:pt x="2518" y="1753"/>
                  </a:lnTo>
                  <a:lnTo>
                    <a:pt x="2521" y="1755"/>
                  </a:lnTo>
                  <a:lnTo>
                    <a:pt x="2526" y="1762"/>
                  </a:lnTo>
                  <a:lnTo>
                    <a:pt x="2528" y="1764"/>
                  </a:lnTo>
                  <a:lnTo>
                    <a:pt x="2536" y="1763"/>
                  </a:lnTo>
                  <a:lnTo>
                    <a:pt x="2545" y="1765"/>
                  </a:lnTo>
                  <a:lnTo>
                    <a:pt x="2556" y="1770"/>
                  </a:lnTo>
                  <a:lnTo>
                    <a:pt x="2562" y="1770"/>
                  </a:lnTo>
                  <a:lnTo>
                    <a:pt x="2567" y="1775"/>
                  </a:lnTo>
                  <a:lnTo>
                    <a:pt x="2576" y="1783"/>
                  </a:lnTo>
                  <a:lnTo>
                    <a:pt x="2580" y="1781"/>
                  </a:lnTo>
                  <a:lnTo>
                    <a:pt x="2596" y="1776"/>
                  </a:lnTo>
                  <a:lnTo>
                    <a:pt x="2599" y="1773"/>
                  </a:lnTo>
                  <a:lnTo>
                    <a:pt x="2599" y="1768"/>
                  </a:lnTo>
                  <a:lnTo>
                    <a:pt x="2602" y="1761"/>
                  </a:lnTo>
                  <a:lnTo>
                    <a:pt x="2599" y="1738"/>
                  </a:lnTo>
                  <a:lnTo>
                    <a:pt x="2596" y="1729"/>
                  </a:lnTo>
                  <a:lnTo>
                    <a:pt x="2594" y="1710"/>
                  </a:lnTo>
                  <a:lnTo>
                    <a:pt x="2590" y="1705"/>
                  </a:lnTo>
                  <a:lnTo>
                    <a:pt x="2584" y="1703"/>
                  </a:lnTo>
                  <a:lnTo>
                    <a:pt x="2591" y="1680"/>
                  </a:lnTo>
                  <a:lnTo>
                    <a:pt x="2602" y="1666"/>
                  </a:lnTo>
                  <a:lnTo>
                    <a:pt x="2611" y="1657"/>
                  </a:lnTo>
                  <a:lnTo>
                    <a:pt x="2614" y="1657"/>
                  </a:lnTo>
                  <a:lnTo>
                    <a:pt x="2620" y="1658"/>
                  </a:lnTo>
                  <a:lnTo>
                    <a:pt x="2632" y="1667"/>
                  </a:lnTo>
                  <a:lnTo>
                    <a:pt x="2642" y="1673"/>
                  </a:lnTo>
                  <a:lnTo>
                    <a:pt x="2657" y="1674"/>
                  </a:lnTo>
                  <a:lnTo>
                    <a:pt x="2665" y="1676"/>
                  </a:lnTo>
                  <a:lnTo>
                    <a:pt x="2671" y="1681"/>
                  </a:lnTo>
                  <a:lnTo>
                    <a:pt x="2688" y="1703"/>
                  </a:lnTo>
                  <a:lnTo>
                    <a:pt x="2693" y="1708"/>
                  </a:lnTo>
                  <a:lnTo>
                    <a:pt x="2698" y="1708"/>
                  </a:lnTo>
                  <a:lnTo>
                    <a:pt x="2701" y="1705"/>
                  </a:lnTo>
                  <a:lnTo>
                    <a:pt x="2702" y="1700"/>
                  </a:lnTo>
                  <a:lnTo>
                    <a:pt x="2707" y="1691"/>
                  </a:lnTo>
                  <a:lnTo>
                    <a:pt x="2713" y="1686"/>
                  </a:lnTo>
                  <a:lnTo>
                    <a:pt x="2721" y="1684"/>
                  </a:lnTo>
                  <a:lnTo>
                    <a:pt x="2726" y="1685"/>
                  </a:lnTo>
                  <a:lnTo>
                    <a:pt x="2731" y="1692"/>
                  </a:lnTo>
                  <a:lnTo>
                    <a:pt x="2736" y="1696"/>
                  </a:lnTo>
                  <a:lnTo>
                    <a:pt x="2745" y="1694"/>
                  </a:lnTo>
                  <a:lnTo>
                    <a:pt x="2749" y="1694"/>
                  </a:lnTo>
                  <a:lnTo>
                    <a:pt x="2751" y="1699"/>
                  </a:lnTo>
                  <a:lnTo>
                    <a:pt x="2755" y="1706"/>
                  </a:lnTo>
                  <a:lnTo>
                    <a:pt x="2766" y="1704"/>
                  </a:lnTo>
                  <a:lnTo>
                    <a:pt x="2774" y="1699"/>
                  </a:lnTo>
                  <a:lnTo>
                    <a:pt x="2779" y="1694"/>
                  </a:lnTo>
                  <a:lnTo>
                    <a:pt x="2778" y="1690"/>
                  </a:lnTo>
                  <a:lnTo>
                    <a:pt x="2774" y="1678"/>
                  </a:lnTo>
                  <a:lnTo>
                    <a:pt x="2771" y="1670"/>
                  </a:lnTo>
                  <a:lnTo>
                    <a:pt x="2767" y="1664"/>
                  </a:lnTo>
                  <a:lnTo>
                    <a:pt x="2767" y="1661"/>
                  </a:lnTo>
                  <a:lnTo>
                    <a:pt x="2771" y="1649"/>
                  </a:lnTo>
                  <a:lnTo>
                    <a:pt x="2774" y="1642"/>
                  </a:lnTo>
                  <a:lnTo>
                    <a:pt x="2783" y="1637"/>
                  </a:lnTo>
                  <a:lnTo>
                    <a:pt x="2787" y="1637"/>
                  </a:lnTo>
                  <a:lnTo>
                    <a:pt x="2792" y="1637"/>
                  </a:lnTo>
                  <a:lnTo>
                    <a:pt x="2809" y="1645"/>
                  </a:lnTo>
                  <a:lnTo>
                    <a:pt x="2815" y="1640"/>
                  </a:lnTo>
                  <a:lnTo>
                    <a:pt x="2815" y="1632"/>
                  </a:lnTo>
                  <a:lnTo>
                    <a:pt x="2802" y="1622"/>
                  </a:lnTo>
                  <a:lnTo>
                    <a:pt x="2793" y="1615"/>
                  </a:lnTo>
                  <a:lnTo>
                    <a:pt x="2791" y="1609"/>
                  </a:lnTo>
                  <a:lnTo>
                    <a:pt x="2790" y="1605"/>
                  </a:lnTo>
                  <a:lnTo>
                    <a:pt x="2790" y="1602"/>
                  </a:lnTo>
                  <a:lnTo>
                    <a:pt x="2801" y="1589"/>
                  </a:lnTo>
                  <a:lnTo>
                    <a:pt x="2814" y="1577"/>
                  </a:lnTo>
                  <a:lnTo>
                    <a:pt x="2821" y="1567"/>
                  </a:lnTo>
                  <a:lnTo>
                    <a:pt x="2821" y="1556"/>
                  </a:lnTo>
                  <a:lnTo>
                    <a:pt x="2823" y="1548"/>
                  </a:lnTo>
                  <a:lnTo>
                    <a:pt x="2832" y="1545"/>
                  </a:lnTo>
                  <a:lnTo>
                    <a:pt x="2844" y="1545"/>
                  </a:lnTo>
                  <a:lnTo>
                    <a:pt x="2855" y="1543"/>
                  </a:lnTo>
                  <a:lnTo>
                    <a:pt x="2862" y="1544"/>
                  </a:lnTo>
                  <a:lnTo>
                    <a:pt x="2871" y="1547"/>
                  </a:lnTo>
                  <a:lnTo>
                    <a:pt x="2882" y="1550"/>
                  </a:lnTo>
                  <a:lnTo>
                    <a:pt x="2887" y="1550"/>
                  </a:lnTo>
                  <a:lnTo>
                    <a:pt x="2888" y="1547"/>
                  </a:lnTo>
                  <a:lnTo>
                    <a:pt x="2888" y="1542"/>
                  </a:lnTo>
                  <a:lnTo>
                    <a:pt x="2886" y="1539"/>
                  </a:lnTo>
                  <a:lnTo>
                    <a:pt x="2862" y="1530"/>
                  </a:lnTo>
                  <a:lnTo>
                    <a:pt x="2855" y="1525"/>
                  </a:lnTo>
                  <a:lnTo>
                    <a:pt x="2850" y="1515"/>
                  </a:lnTo>
                  <a:lnTo>
                    <a:pt x="2847" y="1505"/>
                  </a:lnTo>
                  <a:lnTo>
                    <a:pt x="2850" y="1490"/>
                  </a:lnTo>
                  <a:lnTo>
                    <a:pt x="2855" y="1479"/>
                  </a:lnTo>
                  <a:lnTo>
                    <a:pt x="2868" y="1467"/>
                  </a:lnTo>
                  <a:lnTo>
                    <a:pt x="2880" y="1458"/>
                  </a:lnTo>
                  <a:lnTo>
                    <a:pt x="2883" y="1449"/>
                  </a:lnTo>
                  <a:lnTo>
                    <a:pt x="2888" y="1435"/>
                  </a:lnTo>
                  <a:lnTo>
                    <a:pt x="2895" y="1420"/>
                  </a:lnTo>
                  <a:lnTo>
                    <a:pt x="2901" y="1408"/>
                  </a:lnTo>
                  <a:lnTo>
                    <a:pt x="2905" y="1400"/>
                  </a:lnTo>
                  <a:lnTo>
                    <a:pt x="2901" y="1398"/>
                  </a:lnTo>
                  <a:lnTo>
                    <a:pt x="2897" y="1389"/>
                  </a:lnTo>
                  <a:lnTo>
                    <a:pt x="2893" y="1387"/>
                  </a:lnTo>
                  <a:lnTo>
                    <a:pt x="2887" y="1388"/>
                  </a:lnTo>
                  <a:lnTo>
                    <a:pt x="2881" y="1393"/>
                  </a:lnTo>
                  <a:lnTo>
                    <a:pt x="2870" y="1408"/>
                  </a:lnTo>
                  <a:lnTo>
                    <a:pt x="2864" y="1412"/>
                  </a:lnTo>
                  <a:lnTo>
                    <a:pt x="2856" y="1411"/>
                  </a:lnTo>
                  <a:lnTo>
                    <a:pt x="2851" y="1408"/>
                  </a:lnTo>
                  <a:lnTo>
                    <a:pt x="2850" y="1406"/>
                  </a:lnTo>
                  <a:lnTo>
                    <a:pt x="2850" y="1401"/>
                  </a:lnTo>
                  <a:lnTo>
                    <a:pt x="2853" y="1396"/>
                  </a:lnTo>
                  <a:lnTo>
                    <a:pt x="2855" y="1392"/>
                  </a:lnTo>
                  <a:lnTo>
                    <a:pt x="2851" y="1382"/>
                  </a:lnTo>
                  <a:lnTo>
                    <a:pt x="2844" y="1371"/>
                  </a:lnTo>
                  <a:lnTo>
                    <a:pt x="2839" y="1363"/>
                  </a:lnTo>
                  <a:lnTo>
                    <a:pt x="2832" y="1358"/>
                  </a:lnTo>
                  <a:lnTo>
                    <a:pt x="2822" y="1355"/>
                  </a:lnTo>
                  <a:lnTo>
                    <a:pt x="2816" y="1357"/>
                  </a:lnTo>
                  <a:lnTo>
                    <a:pt x="2813" y="1355"/>
                  </a:lnTo>
                  <a:lnTo>
                    <a:pt x="2810" y="1351"/>
                  </a:lnTo>
                  <a:lnTo>
                    <a:pt x="2807" y="1349"/>
                  </a:lnTo>
                  <a:lnTo>
                    <a:pt x="2801" y="1351"/>
                  </a:lnTo>
                  <a:lnTo>
                    <a:pt x="2797" y="1349"/>
                  </a:lnTo>
                  <a:lnTo>
                    <a:pt x="2796" y="1348"/>
                  </a:lnTo>
                  <a:lnTo>
                    <a:pt x="2796" y="1345"/>
                  </a:lnTo>
                  <a:lnTo>
                    <a:pt x="2797" y="1340"/>
                  </a:lnTo>
                  <a:lnTo>
                    <a:pt x="2796" y="1337"/>
                  </a:lnTo>
                  <a:lnTo>
                    <a:pt x="2791" y="1337"/>
                  </a:lnTo>
                  <a:lnTo>
                    <a:pt x="2785" y="1337"/>
                  </a:lnTo>
                  <a:lnTo>
                    <a:pt x="2784" y="1334"/>
                  </a:lnTo>
                  <a:lnTo>
                    <a:pt x="2779" y="1324"/>
                  </a:lnTo>
                  <a:lnTo>
                    <a:pt x="2774" y="1317"/>
                  </a:lnTo>
                  <a:lnTo>
                    <a:pt x="2768" y="1313"/>
                  </a:lnTo>
                  <a:lnTo>
                    <a:pt x="2761" y="1311"/>
                  </a:lnTo>
                  <a:lnTo>
                    <a:pt x="2745" y="1311"/>
                  </a:lnTo>
                  <a:lnTo>
                    <a:pt x="2738" y="1310"/>
                  </a:lnTo>
                  <a:lnTo>
                    <a:pt x="2733" y="1315"/>
                  </a:lnTo>
                  <a:lnTo>
                    <a:pt x="2724" y="1322"/>
                  </a:lnTo>
                  <a:lnTo>
                    <a:pt x="2715" y="1328"/>
                  </a:lnTo>
                  <a:lnTo>
                    <a:pt x="2708" y="1330"/>
                  </a:lnTo>
                  <a:lnTo>
                    <a:pt x="2705" y="1331"/>
                  </a:lnTo>
                  <a:lnTo>
                    <a:pt x="2701" y="1331"/>
                  </a:lnTo>
                  <a:lnTo>
                    <a:pt x="2698" y="1330"/>
                  </a:lnTo>
                  <a:lnTo>
                    <a:pt x="2695" y="1330"/>
                  </a:lnTo>
                  <a:lnTo>
                    <a:pt x="2693" y="1331"/>
                  </a:lnTo>
                  <a:lnTo>
                    <a:pt x="2692" y="1335"/>
                  </a:lnTo>
                  <a:lnTo>
                    <a:pt x="2689" y="1337"/>
                  </a:lnTo>
                  <a:lnTo>
                    <a:pt x="2688" y="1337"/>
                  </a:lnTo>
                  <a:lnTo>
                    <a:pt x="2682" y="1336"/>
                  </a:lnTo>
                  <a:lnTo>
                    <a:pt x="2675" y="1330"/>
                  </a:lnTo>
                  <a:lnTo>
                    <a:pt x="2669" y="1328"/>
                  </a:lnTo>
                  <a:lnTo>
                    <a:pt x="2665" y="1328"/>
                  </a:lnTo>
                  <a:lnTo>
                    <a:pt x="2660" y="1328"/>
                  </a:lnTo>
                  <a:lnTo>
                    <a:pt x="2653" y="1323"/>
                  </a:lnTo>
                  <a:lnTo>
                    <a:pt x="2641" y="1321"/>
                  </a:lnTo>
                  <a:lnTo>
                    <a:pt x="2639" y="1322"/>
                  </a:lnTo>
                  <a:lnTo>
                    <a:pt x="2630" y="1327"/>
                  </a:lnTo>
                  <a:lnTo>
                    <a:pt x="2628" y="1327"/>
                  </a:lnTo>
                  <a:lnTo>
                    <a:pt x="2624" y="1325"/>
                  </a:lnTo>
                  <a:lnTo>
                    <a:pt x="2618" y="1319"/>
                  </a:lnTo>
                  <a:lnTo>
                    <a:pt x="2615" y="1316"/>
                  </a:lnTo>
                  <a:lnTo>
                    <a:pt x="2612" y="1316"/>
                  </a:lnTo>
                  <a:lnTo>
                    <a:pt x="2603" y="1321"/>
                  </a:lnTo>
                  <a:lnTo>
                    <a:pt x="2598" y="1329"/>
                  </a:lnTo>
                  <a:lnTo>
                    <a:pt x="2598" y="1333"/>
                  </a:lnTo>
                  <a:lnTo>
                    <a:pt x="2598" y="1336"/>
                  </a:lnTo>
                  <a:lnTo>
                    <a:pt x="2594" y="1337"/>
                  </a:lnTo>
                  <a:lnTo>
                    <a:pt x="2593" y="1335"/>
                  </a:lnTo>
                  <a:lnTo>
                    <a:pt x="2592" y="1333"/>
                  </a:lnTo>
                  <a:lnTo>
                    <a:pt x="2590" y="1330"/>
                  </a:lnTo>
                  <a:lnTo>
                    <a:pt x="2593" y="1325"/>
                  </a:lnTo>
                  <a:lnTo>
                    <a:pt x="2592" y="1323"/>
                  </a:lnTo>
                  <a:lnTo>
                    <a:pt x="2588" y="1319"/>
                  </a:lnTo>
                  <a:lnTo>
                    <a:pt x="2588" y="1315"/>
                  </a:lnTo>
                  <a:lnTo>
                    <a:pt x="2584" y="1315"/>
                  </a:lnTo>
                  <a:lnTo>
                    <a:pt x="2580" y="1311"/>
                  </a:lnTo>
                  <a:lnTo>
                    <a:pt x="2575" y="1309"/>
                  </a:lnTo>
                  <a:lnTo>
                    <a:pt x="2563" y="1310"/>
                  </a:lnTo>
                  <a:lnTo>
                    <a:pt x="2558" y="1311"/>
                  </a:lnTo>
                  <a:lnTo>
                    <a:pt x="2554" y="1315"/>
                  </a:lnTo>
                  <a:lnTo>
                    <a:pt x="2549" y="1319"/>
                  </a:lnTo>
                  <a:lnTo>
                    <a:pt x="2546" y="1322"/>
                  </a:lnTo>
                  <a:lnTo>
                    <a:pt x="2543" y="1321"/>
                  </a:lnTo>
                  <a:lnTo>
                    <a:pt x="2540" y="1318"/>
                  </a:lnTo>
                  <a:lnTo>
                    <a:pt x="2539" y="1315"/>
                  </a:lnTo>
                  <a:lnTo>
                    <a:pt x="2539" y="1312"/>
                  </a:lnTo>
                  <a:lnTo>
                    <a:pt x="2538" y="1312"/>
                  </a:lnTo>
                  <a:lnTo>
                    <a:pt x="2536" y="1313"/>
                  </a:lnTo>
                  <a:lnTo>
                    <a:pt x="2532" y="1317"/>
                  </a:lnTo>
                  <a:lnTo>
                    <a:pt x="2530" y="1319"/>
                  </a:lnTo>
                  <a:lnTo>
                    <a:pt x="2528" y="1319"/>
                  </a:lnTo>
                  <a:lnTo>
                    <a:pt x="2526" y="1319"/>
                  </a:lnTo>
                  <a:lnTo>
                    <a:pt x="2521" y="1312"/>
                  </a:lnTo>
                  <a:lnTo>
                    <a:pt x="2519" y="1311"/>
                  </a:lnTo>
                  <a:lnTo>
                    <a:pt x="2513" y="1313"/>
                  </a:lnTo>
                  <a:lnTo>
                    <a:pt x="2509" y="1317"/>
                  </a:lnTo>
                  <a:lnTo>
                    <a:pt x="2508" y="1319"/>
                  </a:lnTo>
                  <a:lnTo>
                    <a:pt x="2507" y="1321"/>
                  </a:lnTo>
                  <a:lnTo>
                    <a:pt x="2506" y="1318"/>
                  </a:lnTo>
                  <a:lnTo>
                    <a:pt x="2507" y="1313"/>
                  </a:lnTo>
                  <a:lnTo>
                    <a:pt x="2504" y="1309"/>
                  </a:lnTo>
                  <a:lnTo>
                    <a:pt x="2500" y="1306"/>
                  </a:lnTo>
                  <a:lnTo>
                    <a:pt x="2496" y="1306"/>
                  </a:lnTo>
                  <a:lnTo>
                    <a:pt x="2486" y="1309"/>
                  </a:lnTo>
                  <a:lnTo>
                    <a:pt x="2484" y="1315"/>
                  </a:lnTo>
                  <a:lnTo>
                    <a:pt x="2482" y="1316"/>
                  </a:lnTo>
                  <a:lnTo>
                    <a:pt x="2480" y="1316"/>
                  </a:lnTo>
                  <a:lnTo>
                    <a:pt x="2477" y="1307"/>
                  </a:lnTo>
                  <a:lnTo>
                    <a:pt x="2476" y="1307"/>
                  </a:lnTo>
                  <a:lnTo>
                    <a:pt x="2472" y="1309"/>
                  </a:lnTo>
                  <a:lnTo>
                    <a:pt x="2470" y="1309"/>
                  </a:lnTo>
                  <a:lnTo>
                    <a:pt x="2466" y="1305"/>
                  </a:lnTo>
                  <a:lnTo>
                    <a:pt x="2464" y="1297"/>
                  </a:lnTo>
                  <a:lnTo>
                    <a:pt x="2460" y="1291"/>
                  </a:lnTo>
                  <a:lnTo>
                    <a:pt x="2458" y="1288"/>
                  </a:lnTo>
                  <a:lnTo>
                    <a:pt x="2452" y="1287"/>
                  </a:lnTo>
                  <a:lnTo>
                    <a:pt x="2449" y="1283"/>
                  </a:lnTo>
                  <a:lnTo>
                    <a:pt x="2449" y="1274"/>
                  </a:lnTo>
                  <a:lnTo>
                    <a:pt x="2449" y="1265"/>
                  </a:lnTo>
                  <a:lnTo>
                    <a:pt x="2447" y="1261"/>
                  </a:lnTo>
                  <a:lnTo>
                    <a:pt x="2448" y="1255"/>
                  </a:lnTo>
                  <a:lnTo>
                    <a:pt x="2451" y="1241"/>
                  </a:lnTo>
                  <a:lnTo>
                    <a:pt x="2452" y="1233"/>
                  </a:lnTo>
                  <a:lnTo>
                    <a:pt x="2452" y="1228"/>
                  </a:lnTo>
                  <a:lnTo>
                    <a:pt x="2448" y="1223"/>
                  </a:lnTo>
                  <a:lnTo>
                    <a:pt x="2446" y="1222"/>
                  </a:lnTo>
                  <a:lnTo>
                    <a:pt x="2439" y="1224"/>
                  </a:lnTo>
                  <a:lnTo>
                    <a:pt x="2434" y="1230"/>
                  </a:lnTo>
                  <a:lnTo>
                    <a:pt x="2431" y="1223"/>
                  </a:lnTo>
                  <a:lnTo>
                    <a:pt x="2427" y="1217"/>
                  </a:lnTo>
                  <a:lnTo>
                    <a:pt x="2419" y="1210"/>
                  </a:lnTo>
                  <a:lnTo>
                    <a:pt x="2417" y="1206"/>
                  </a:lnTo>
                  <a:lnTo>
                    <a:pt x="2418" y="1198"/>
                  </a:lnTo>
                  <a:lnTo>
                    <a:pt x="2417" y="1190"/>
                  </a:lnTo>
                  <a:lnTo>
                    <a:pt x="2417" y="1185"/>
                  </a:lnTo>
                  <a:lnTo>
                    <a:pt x="2416" y="1172"/>
                  </a:lnTo>
                  <a:lnTo>
                    <a:pt x="2416" y="1168"/>
                  </a:lnTo>
                  <a:lnTo>
                    <a:pt x="2416" y="1163"/>
                  </a:lnTo>
                  <a:lnTo>
                    <a:pt x="2419" y="1158"/>
                  </a:lnTo>
                  <a:lnTo>
                    <a:pt x="2418" y="1156"/>
                  </a:lnTo>
                  <a:lnTo>
                    <a:pt x="2413" y="1154"/>
                  </a:lnTo>
                  <a:lnTo>
                    <a:pt x="2406" y="1144"/>
                  </a:lnTo>
                  <a:lnTo>
                    <a:pt x="2401" y="1142"/>
                  </a:lnTo>
                  <a:lnTo>
                    <a:pt x="2394" y="1132"/>
                  </a:lnTo>
                  <a:lnTo>
                    <a:pt x="2388" y="1127"/>
                  </a:lnTo>
                  <a:lnTo>
                    <a:pt x="2383" y="1116"/>
                  </a:lnTo>
                  <a:lnTo>
                    <a:pt x="2382" y="1113"/>
                  </a:lnTo>
                  <a:lnTo>
                    <a:pt x="2373" y="1108"/>
                  </a:lnTo>
                  <a:lnTo>
                    <a:pt x="2368" y="1107"/>
                  </a:lnTo>
                  <a:lnTo>
                    <a:pt x="2362" y="1098"/>
                  </a:lnTo>
                  <a:lnTo>
                    <a:pt x="2359" y="1090"/>
                  </a:lnTo>
                  <a:lnTo>
                    <a:pt x="2359" y="1086"/>
                  </a:lnTo>
                  <a:lnTo>
                    <a:pt x="2356" y="1080"/>
                  </a:lnTo>
                  <a:lnTo>
                    <a:pt x="2353" y="1079"/>
                  </a:lnTo>
                  <a:lnTo>
                    <a:pt x="2349" y="1078"/>
                  </a:lnTo>
                  <a:lnTo>
                    <a:pt x="2345" y="1073"/>
                  </a:lnTo>
                  <a:lnTo>
                    <a:pt x="2339" y="1072"/>
                  </a:lnTo>
                  <a:lnTo>
                    <a:pt x="2334" y="1068"/>
                  </a:lnTo>
                  <a:lnTo>
                    <a:pt x="2327" y="1066"/>
                  </a:lnTo>
                  <a:lnTo>
                    <a:pt x="2322" y="1061"/>
                  </a:lnTo>
                  <a:lnTo>
                    <a:pt x="2317" y="1051"/>
                  </a:lnTo>
                  <a:lnTo>
                    <a:pt x="2327" y="1042"/>
                  </a:lnTo>
                  <a:lnTo>
                    <a:pt x="2332" y="1038"/>
                  </a:lnTo>
                  <a:lnTo>
                    <a:pt x="2341" y="1025"/>
                  </a:lnTo>
                  <a:lnTo>
                    <a:pt x="2345" y="1008"/>
                  </a:lnTo>
                  <a:lnTo>
                    <a:pt x="2349" y="1001"/>
                  </a:lnTo>
                  <a:lnTo>
                    <a:pt x="2357" y="992"/>
                  </a:lnTo>
                  <a:lnTo>
                    <a:pt x="2357" y="989"/>
                  </a:lnTo>
                  <a:lnTo>
                    <a:pt x="2357" y="985"/>
                  </a:lnTo>
                  <a:lnTo>
                    <a:pt x="2355" y="980"/>
                  </a:lnTo>
                  <a:lnTo>
                    <a:pt x="2350" y="974"/>
                  </a:lnTo>
                  <a:lnTo>
                    <a:pt x="2346" y="965"/>
                  </a:lnTo>
                  <a:lnTo>
                    <a:pt x="2340" y="948"/>
                  </a:lnTo>
                  <a:lnTo>
                    <a:pt x="2335" y="935"/>
                  </a:lnTo>
                  <a:lnTo>
                    <a:pt x="2334" y="920"/>
                  </a:lnTo>
                  <a:lnTo>
                    <a:pt x="2335" y="906"/>
                  </a:lnTo>
                  <a:lnTo>
                    <a:pt x="2331" y="833"/>
                  </a:lnTo>
                  <a:lnTo>
                    <a:pt x="2327" y="817"/>
                  </a:lnTo>
                  <a:lnTo>
                    <a:pt x="2322" y="813"/>
                  </a:lnTo>
                  <a:lnTo>
                    <a:pt x="2317" y="813"/>
                  </a:lnTo>
                  <a:lnTo>
                    <a:pt x="2304" y="816"/>
                  </a:lnTo>
                  <a:lnTo>
                    <a:pt x="2291" y="813"/>
                  </a:lnTo>
                  <a:lnTo>
                    <a:pt x="2275" y="811"/>
                  </a:lnTo>
                  <a:lnTo>
                    <a:pt x="2272" y="811"/>
                  </a:lnTo>
                  <a:lnTo>
                    <a:pt x="2269" y="812"/>
                  </a:lnTo>
                  <a:lnTo>
                    <a:pt x="2269" y="813"/>
                  </a:lnTo>
                  <a:lnTo>
                    <a:pt x="2269" y="817"/>
                  </a:lnTo>
                  <a:lnTo>
                    <a:pt x="2274" y="819"/>
                  </a:lnTo>
                  <a:lnTo>
                    <a:pt x="2278" y="823"/>
                  </a:lnTo>
                  <a:lnTo>
                    <a:pt x="2279" y="828"/>
                  </a:lnTo>
                  <a:lnTo>
                    <a:pt x="2277" y="831"/>
                  </a:lnTo>
                  <a:lnTo>
                    <a:pt x="2273" y="835"/>
                  </a:lnTo>
                  <a:lnTo>
                    <a:pt x="2267" y="836"/>
                  </a:lnTo>
                  <a:lnTo>
                    <a:pt x="2255" y="839"/>
                  </a:lnTo>
                  <a:lnTo>
                    <a:pt x="2250" y="842"/>
                  </a:lnTo>
                  <a:lnTo>
                    <a:pt x="2244" y="855"/>
                  </a:lnTo>
                  <a:lnTo>
                    <a:pt x="2241" y="863"/>
                  </a:lnTo>
                  <a:lnTo>
                    <a:pt x="2240" y="864"/>
                  </a:lnTo>
                  <a:lnTo>
                    <a:pt x="2237" y="865"/>
                  </a:lnTo>
                  <a:lnTo>
                    <a:pt x="2236" y="864"/>
                  </a:lnTo>
                  <a:lnTo>
                    <a:pt x="2235" y="847"/>
                  </a:lnTo>
                  <a:lnTo>
                    <a:pt x="2232" y="840"/>
                  </a:lnTo>
                  <a:lnTo>
                    <a:pt x="2230" y="839"/>
                  </a:lnTo>
                  <a:lnTo>
                    <a:pt x="2228" y="839"/>
                  </a:lnTo>
                  <a:lnTo>
                    <a:pt x="2224" y="840"/>
                  </a:lnTo>
                  <a:lnTo>
                    <a:pt x="2223" y="842"/>
                  </a:lnTo>
                  <a:lnTo>
                    <a:pt x="2218" y="843"/>
                  </a:lnTo>
                  <a:lnTo>
                    <a:pt x="2213" y="847"/>
                  </a:lnTo>
                  <a:lnTo>
                    <a:pt x="2210" y="848"/>
                  </a:lnTo>
                  <a:lnTo>
                    <a:pt x="2206" y="848"/>
                  </a:lnTo>
                  <a:lnTo>
                    <a:pt x="2199" y="841"/>
                  </a:lnTo>
                  <a:lnTo>
                    <a:pt x="2194" y="831"/>
                  </a:lnTo>
                  <a:lnTo>
                    <a:pt x="2189" y="817"/>
                  </a:lnTo>
                  <a:lnTo>
                    <a:pt x="2181" y="798"/>
                  </a:lnTo>
                  <a:lnTo>
                    <a:pt x="2166" y="781"/>
                  </a:lnTo>
                  <a:lnTo>
                    <a:pt x="2164" y="775"/>
                  </a:lnTo>
                  <a:lnTo>
                    <a:pt x="2164" y="771"/>
                  </a:lnTo>
                  <a:lnTo>
                    <a:pt x="2169" y="767"/>
                  </a:lnTo>
                  <a:lnTo>
                    <a:pt x="2174" y="762"/>
                  </a:lnTo>
                  <a:lnTo>
                    <a:pt x="2176" y="761"/>
                  </a:lnTo>
                  <a:lnTo>
                    <a:pt x="2180" y="763"/>
                  </a:lnTo>
                  <a:lnTo>
                    <a:pt x="2184" y="769"/>
                  </a:lnTo>
                  <a:lnTo>
                    <a:pt x="2189" y="771"/>
                  </a:lnTo>
                  <a:lnTo>
                    <a:pt x="2193" y="771"/>
                  </a:lnTo>
                  <a:lnTo>
                    <a:pt x="2201" y="765"/>
                  </a:lnTo>
                  <a:lnTo>
                    <a:pt x="2207" y="757"/>
                  </a:lnTo>
                  <a:lnTo>
                    <a:pt x="2208" y="748"/>
                  </a:lnTo>
                  <a:lnTo>
                    <a:pt x="2208" y="745"/>
                  </a:lnTo>
                  <a:lnTo>
                    <a:pt x="2207" y="742"/>
                  </a:lnTo>
                  <a:lnTo>
                    <a:pt x="2205" y="741"/>
                  </a:lnTo>
                  <a:lnTo>
                    <a:pt x="2202" y="741"/>
                  </a:lnTo>
                  <a:lnTo>
                    <a:pt x="2189" y="752"/>
                  </a:lnTo>
                  <a:lnTo>
                    <a:pt x="2183" y="752"/>
                  </a:lnTo>
                  <a:lnTo>
                    <a:pt x="2181" y="750"/>
                  </a:lnTo>
                  <a:lnTo>
                    <a:pt x="2181" y="744"/>
                  </a:lnTo>
                  <a:lnTo>
                    <a:pt x="2187" y="730"/>
                  </a:lnTo>
                  <a:lnTo>
                    <a:pt x="2188" y="723"/>
                  </a:lnTo>
                  <a:lnTo>
                    <a:pt x="2189" y="720"/>
                  </a:lnTo>
                  <a:lnTo>
                    <a:pt x="2187" y="715"/>
                  </a:lnTo>
                  <a:lnTo>
                    <a:pt x="2175" y="705"/>
                  </a:lnTo>
                  <a:lnTo>
                    <a:pt x="2170" y="705"/>
                  </a:lnTo>
                  <a:lnTo>
                    <a:pt x="2160" y="710"/>
                  </a:lnTo>
                  <a:lnTo>
                    <a:pt x="2156" y="710"/>
                  </a:lnTo>
                  <a:lnTo>
                    <a:pt x="2141" y="708"/>
                  </a:lnTo>
                  <a:lnTo>
                    <a:pt x="2138" y="708"/>
                  </a:lnTo>
                  <a:lnTo>
                    <a:pt x="2134" y="709"/>
                  </a:lnTo>
                  <a:lnTo>
                    <a:pt x="2132" y="711"/>
                  </a:lnTo>
                  <a:lnTo>
                    <a:pt x="2130" y="715"/>
                  </a:lnTo>
                  <a:lnTo>
                    <a:pt x="2130" y="721"/>
                  </a:lnTo>
                  <a:lnTo>
                    <a:pt x="2136" y="739"/>
                  </a:lnTo>
                  <a:lnTo>
                    <a:pt x="2136" y="745"/>
                  </a:lnTo>
                  <a:lnTo>
                    <a:pt x="2135" y="746"/>
                  </a:lnTo>
                  <a:lnTo>
                    <a:pt x="2132" y="746"/>
                  </a:lnTo>
                  <a:lnTo>
                    <a:pt x="2118" y="745"/>
                  </a:lnTo>
                  <a:lnTo>
                    <a:pt x="2112" y="745"/>
                  </a:lnTo>
                  <a:lnTo>
                    <a:pt x="2105" y="747"/>
                  </a:lnTo>
                  <a:lnTo>
                    <a:pt x="2103" y="748"/>
                  </a:lnTo>
                  <a:lnTo>
                    <a:pt x="2097" y="757"/>
                  </a:lnTo>
                  <a:lnTo>
                    <a:pt x="2094" y="759"/>
                  </a:lnTo>
                  <a:lnTo>
                    <a:pt x="2090" y="758"/>
                  </a:lnTo>
                  <a:lnTo>
                    <a:pt x="2087" y="757"/>
                  </a:lnTo>
                  <a:lnTo>
                    <a:pt x="2084" y="757"/>
                  </a:lnTo>
                  <a:lnTo>
                    <a:pt x="2078" y="759"/>
                  </a:lnTo>
                  <a:lnTo>
                    <a:pt x="2073" y="764"/>
                  </a:lnTo>
                  <a:lnTo>
                    <a:pt x="2069" y="765"/>
                  </a:lnTo>
                  <a:lnTo>
                    <a:pt x="2066" y="764"/>
                  </a:lnTo>
                  <a:lnTo>
                    <a:pt x="2062" y="762"/>
                  </a:lnTo>
                  <a:lnTo>
                    <a:pt x="2056" y="751"/>
                  </a:lnTo>
                  <a:lnTo>
                    <a:pt x="2052" y="750"/>
                  </a:lnTo>
                  <a:lnTo>
                    <a:pt x="2049" y="751"/>
                  </a:lnTo>
                  <a:lnTo>
                    <a:pt x="2048" y="753"/>
                  </a:lnTo>
                  <a:lnTo>
                    <a:pt x="2045" y="759"/>
                  </a:lnTo>
                  <a:lnTo>
                    <a:pt x="2044" y="769"/>
                  </a:lnTo>
                  <a:lnTo>
                    <a:pt x="2043" y="771"/>
                  </a:lnTo>
                  <a:lnTo>
                    <a:pt x="2040" y="771"/>
                  </a:lnTo>
                  <a:lnTo>
                    <a:pt x="2026" y="765"/>
                  </a:lnTo>
                  <a:lnTo>
                    <a:pt x="2018" y="767"/>
                  </a:lnTo>
                  <a:lnTo>
                    <a:pt x="2006" y="764"/>
                  </a:lnTo>
                  <a:lnTo>
                    <a:pt x="1997" y="758"/>
                  </a:lnTo>
                  <a:lnTo>
                    <a:pt x="1999" y="752"/>
                  </a:lnTo>
                  <a:lnTo>
                    <a:pt x="2000" y="744"/>
                  </a:lnTo>
                  <a:lnTo>
                    <a:pt x="2006" y="738"/>
                  </a:lnTo>
                  <a:lnTo>
                    <a:pt x="2000" y="733"/>
                  </a:lnTo>
                  <a:lnTo>
                    <a:pt x="1995" y="734"/>
                  </a:lnTo>
                  <a:lnTo>
                    <a:pt x="1993" y="733"/>
                  </a:lnTo>
                  <a:lnTo>
                    <a:pt x="1981" y="745"/>
                  </a:lnTo>
                  <a:lnTo>
                    <a:pt x="1977" y="745"/>
                  </a:lnTo>
                  <a:lnTo>
                    <a:pt x="1978" y="739"/>
                  </a:lnTo>
                  <a:lnTo>
                    <a:pt x="1976" y="727"/>
                  </a:lnTo>
                  <a:lnTo>
                    <a:pt x="1978" y="726"/>
                  </a:lnTo>
                  <a:lnTo>
                    <a:pt x="1977" y="720"/>
                  </a:lnTo>
                  <a:lnTo>
                    <a:pt x="1979" y="715"/>
                  </a:lnTo>
                  <a:lnTo>
                    <a:pt x="1978" y="714"/>
                  </a:lnTo>
                  <a:lnTo>
                    <a:pt x="1978" y="709"/>
                  </a:lnTo>
                  <a:lnTo>
                    <a:pt x="1977" y="706"/>
                  </a:lnTo>
                  <a:lnTo>
                    <a:pt x="1976" y="705"/>
                  </a:lnTo>
                  <a:lnTo>
                    <a:pt x="1970" y="703"/>
                  </a:lnTo>
                  <a:lnTo>
                    <a:pt x="1969" y="699"/>
                  </a:lnTo>
                  <a:lnTo>
                    <a:pt x="1965" y="699"/>
                  </a:lnTo>
                  <a:lnTo>
                    <a:pt x="1964" y="697"/>
                  </a:lnTo>
                  <a:lnTo>
                    <a:pt x="1963" y="691"/>
                  </a:lnTo>
                  <a:lnTo>
                    <a:pt x="1976" y="684"/>
                  </a:lnTo>
                  <a:lnTo>
                    <a:pt x="1976" y="679"/>
                  </a:lnTo>
                  <a:lnTo>
                    <a:pt x="1984" y="674"/>
                  </a:lnTo>
                  <a:lnTo>
                    <a:pt x="1987" y="666"/>
                  </a:lnTo>
                  <a:lnTo>
                    <a:pt x="1988" y="662"/>
                  </a:lnTo>
                  <a:lnTo>
                    <a:pt x="1983" y="661"/>
                  </a:lnTo>
                  <a:lnTo>
                    <a:pt x="1978" y="663"/>
                  </a:lnTo>
                  <a:lnTo>
                    <a:pt x="1972" y="661"/>
                  </a:lnTo>
                  <a:lnTo>
                    <a:pt x="1977" y="654"/>
                  </a:lnTo>
                  <a:lnTo>
                    <a:pt x="1975" y="649"/>
                  </a:lnTo>
                  <a:lnTo>
                    <a:pt x="1970" y="646"/>
                  </a:lnTo>
                  <a:lnTo>
                    <a:pt x="1966" y="643"/>
                  </a:lnTo>
                  <a:lnTo>
                    <a:pt x="1965" y="642"/>
                  </a:lnTo>
                  <a:lnTo>
                    <a:pt x="1961" y="642"/>
                  </a:lnTo>
                  <a:lnTo>
                    <a:pt x="1955" y="642"/>
                  </a:lnTo>
                  <a:lnTo>
                    <a:pt x="1954" y="642"/>
                  </a:lnTo>
                  <a:lnTo>
                    <a:pt x="1954" y="636"/>
                  </a:lnTo>
                  <a:lnTo>
                    <a:pt x="1960" y="634"/>
                  </a:lnTo>
                  <a:lnTo>
                    <a:pt x="1959" y="623"/>
                  </a:lnTo>
                  <a:lnTo>
                    <a:pt x="1953" y="622"/>
                  </a:lnTo>
                  <a:lnTo>
                    <a:pt x="1946" y="616"/>
                  </a:lnTo>
                  <a:lnTo>
                    <a:pt x="1937" y="615"/>
                  </a:lnTo>
                  <a:lnTo>
                    <a:pt x="1930" y="616"/>
                  </a:lnTo>
                  <a:lnTo>
                    <a:pt x="1929" y="610"/>
                  </a:lnTo>
                  <a:lnTo>
                    <a:pt x="1924" y="607"/>
                  </a:lnTo>
                  <a:lnTo>
                    <a:pt x="1915" y="610"/>
                  </a:lnTo>
                  <a:lnTo>
                    <a:pt x="1898" y="610"/>
                  </a:lnTo>
                  <a:lnTo>
                    <a:pt x="1895" y="607"/>
                  </a:lnTo>
                  <a:lnTo>
                    <a:pt x="1895" y="602"/>
                  </a:lnTo>
                  <a:lnTo>
                    <a:pt x="1891" y="601"/>
                  </a:lnTo>
                  <a:lnTo>
                    <a:pt x="1892" y="598"/>
                  </a:lnTo>
                  <a:lnTo>
                    <a:pt x="1888" y="595"/>
                  </a:lnTo>
                  <a:lnTo>
                    <a:pt x="1879" y="596"/>
                  </a:lnTo>
                  <a:lnTo>
                    <a:pt x="1870" y="591"/>
                  </a:lnTo>
                  <a:lnTo>
                    <a:pt x="1865" y="585"/>
                  </a:lnTo>
                  <a:lnTo>
                    <a:pt x="1868" y="583"/>
                  </a:lnTo>
                  <a:lnTo>
                    <a:pt x="1862" y="574"/>
                  </a:lnTo>
                  <a:lnTo>
                    <a:pt x="1861" y="571"/>
                  </a:lnTo>
                  <a:lnTo>
                    <a:pt x="1874" y="561"/>
                  </a:lnTo>
                  <a:lnTo>
                    <a:pt x="1874" y="536"/>
                  </a:lnTo>
                  <a:lnTo>
                    <a:pt x="1879" y="537"/>
                  </a:lnTo>
                  <a:lnTo>
                    <a:pt x="1882" y="543"/>
                  </a:lnTo>
                  <a:lnTo>
                    <a:pt x="1886" y="544"/>
                  </a:lnTo>
                  <a:lnTo>
                    <a:pt x="1893" y="544"/>
                  </a:lnTo>
                  <a:lnTo>
                    <a:pt x="1894" y="542"/>
                  </a:lnTo>
                  <a:lnTo>
                    <a:pt x="1895" y="541"/>
                  </a:lnTo>
                  <a:lnTo>
                    <a:pt x="1906" y="543"/>
                  </a:lnTo>
                  <a:lnTo>
                    <a:pt x="1905" y="533"/>
                  </a:lnTo>
                  <a:lnTo>
                    <a:pt x="1892" y="532"/>
                  </a:lnTo>
                  <a:lnTo>
                    <a:pt x="1889" y="518"/>
                  </a:lnTo>
                  <a:lnTo>
                    <a:pt x="1901" y="498"/>
                  </a:lnTo>
                  <a:lnTo>
                    <a:pt x="1897" y="494"/>
                  </a:lnTo>
                  <a:lnTo>
                    <a:pt x="1893" y="494"/>
                  </a:lnTo>
                  <a:lnTo>
                    <a:pt x="1887" y="491"/>
                  </a:lnTo>
                  <a:lnTo>
                    <a:pt x="1885" y="491"/>
                  </a:lnTo>
                  <a:lnTo>
                    <a:pt x="1880" y="496"/>
                  </a:lnTo>
                  <a:lnTo>
                    <a:pt x="1880" y="501"/>
                  </a:lnTo>
                  <a:lnTo>
                    <a:pt x="1880" y="506"/>
                  </a:lnTo>
                  <a:lnTo>
                    <a:pt x="1879" y="507"/>
                  </a:lnTo>
                  <a:lnTo>
                    <a:pt x="1874" y="514"/>
                  </a:lnTo>
                  <a:lnTo>
                    <a:pt x="1867" y="517"/>
                  </a:lnTo>
                  <a:lnTo>
                    <a:pt x="1857" y="519"/>
                  </a:lnTo>
                  <a:lnTo>
                    <a:pt x="1853" y="519"/>
                  </a:lnTo>
                  <a:lnTo>
                    <a:pt x="1845" y="518"/>
                  </a:lnTo>
                  <a:lnTo>
                    <a:pt x="1841" y="515"/>
                  </a:lnTo>
                  <a:lnTo>
                    <a:pt x="1841" y="503"/>
                  </a:lnTo>
                  <a:lnTo>
                    <a:pt x="1837" y="504"/>
                  </a:lnTo>
                  <a:lnTo>
                    <a:pt x="1829" y="501"/>
                  </a:lnTo>
                  <a:lnTo>
                    <a:pt x="1822" y="489"/>
                  </a:lnTo>
                  <a:lnTo>
                    <a:pt x="1821" y="489"/>
                  </a:lnTo>
                  <a:lnTo>
                    <a:pt x="1816" y="484"/>
                  </a:lnTo>
                  <a:lnTo>
                    <a:pt x="1816" y="483"/>
                  </a:lnTo>
                  <a:lnTo>
                    <a:pt x="1815" y="482"/>
                  </a:lnTo>
                  <a:lnTo>
                    <a:pt x="1814" y="479"/>
                  </a:lnTo>
                  <a:lnTo>
                    <a:pt x="1805" y="470"/>
                  </a:lnTo>
                  <a:lnTo>
                    <a:pt x="1798" y="458"/>
                  </a:lnTo>
                  <a:lnTo>
                    <a:pt x="1796" y="454"/>
                  </a:lnTo>
                  <a:lnTo>
                    <a:pt x="1795" y="456"/>
                  </a:lnTo>
                  <a:lnTo>
                    <a:pt x="1772" y="461"/>
                  </a:lnTo>
                  <a:lnTo>
                    <a:pt x="1760" y="460"/>
                  </a:lnTo>
                  <a:lnTo>
                    <a:pt x="1747" y="467"/>
                  </a:lnTo>
                  <a:lnTo>
                    <a:pt x="1742" y="467"/>
                  </a:lnTo>
                  <a:lnTo>
                    <a:pt x="1712" y="436"/>
                  </a:lnTo>
                  <a:lnTo>
                    <a:pt x="1714" y="431"/>
                  </a:lnTo>
                  <a:lnTo>
                    <a:pt x="1712" y="425"/>
                  </a:lnTo>
                  <a:lnTo>
                    <a:pt x="1710" y="423"/>
                  </a:lnTo>
                  <a:lnTo>
                    <a:pt x="1708" y="419"/>
                  </a:lnTo>
                  <a:lnTo>
                    <a:pt x="1712" y="417"/>
                  </a:lnTo>
                  <a:lnTo>
                    <a:pt x="1713" y="414"/>
                  </a:lnTo>
                  <a:lnTo>
                    <a:pt x="1712" y="411"/>
                  </a:lnTo>
                  <a:lnTo>
                    <a:pt x="1713" y="407"/>
                  </a:lnTo>
                  <a:lnTo>
                    <a:pt x="1716" y="406"/>
                  </a:lnTo>
                  <a:lnTo>
                    <a:pt x="1717" y="404"/>
                  </a:lnTo>
                  <a:lnTo>
                    <a:pt x="1716" y="396"/>
                  </a:lnTo>
                  <a:lnTo>
                    <a:pt x="1708" y="392"/>
                  </a:lnTo>
                  <a:lnTo>
                    <a:pt x="1699" y="378"/>
                  </a:lnTo>
                  <a:lnTo>
                    <a:pt x="1695" y="373"/>
                  </a:lnTo>
                  <a:lnTo>
                    <a:pt x="1693" y="364"/>
                  </a:lnTo>
                  <a:lnTo>
                    <a:pt x="1684" y="348"/>
                  </a:lnTo>
                  <a:lnTo>
                    <a:pt x="1694" y="336"/>
                  </a:lnTo>
                  <a:lnTo>
                    <a:pt x="1693" y="334"/>
                  </a:lnTo>
                  <a:lnTo>
                    <a:pt x="1687" y="335"/>
                  </a:lnTo>
                  <a:lnTo>
                    <a:pt x="1680" y="324"/>
                  </a:lnTo>
                  <a:lnTo>
                    <a:pt x="1675" y="318"/>
                  </a:lnTo>
                  <a:lnTo>
                    <a:pt x="1674" y="311"/>
                  </a:lnTo>
                  <a:lnTo>
                    <a:pt x="1665" y="276"/>
                  </a:lnTo>
                  <a:lnTo>
                    <a:pt x="1663" y="260"/>
                  </a:lnTo>
                  <a:lnTo>
                    <a:pt x="1659" y="246"/>
                  </a:lnTo>
                  <a:lnTo>
                    <a:pt x="1651" y="247"/>
                  </a:lnTo>
                  <a:lnTo>
                    <a:pt x="1645" y="244"/>
                  </a:lnTo>
                  <a:lnTo>
                    <a:pt x="1640" y="242"/>
                  </a:lnTo>
                  <a:lnTo>
                    <a:pt x="1638" y="240"/>
                  </a:lnTo>
                  <a:lnTo>
                    <a:pt x="1633" y="241"/>
                  </a:lnTo>
                  <a:lnTo>
                    <a:pt x="1633" y="238"/>
                  </a:lnTo>
                  <a:lnTo>
                    <a:pt x="1638" y="233"/>
                  </a:lnTo>
                  <a:lnTo>
                    <a:pt x="1636" y="228"/>
                  </a:lnTo>
                  <a:lnTo>
                    <a:pt x="1639" y="226"/>
                  </a:lnTo>
                  <a:lnTo>
                    <a:pt x="1628" y="214"/>
                  </a:lnTo>
                  <a:lnTo>
                    <a:pt x="1630" y="210"/>
                  </a:lnTo>
                  <a:lnTo>
                    <a:pt x="1633" y="209"/>
                  </a:lnTo>
                  <a:lnTo>
                    <a:pt x="1664" y="205"/>
                  </a:lnTo>
                  <a:lnTo>
                    <a:pt x="1665" y="208"/>
                  </a:lnTo>
                  <a:lnTo>
                    <a:pt x="1665" y="210"/>
                  </a:lnTo>
                  <a:lnTo>
                    <a:pt x="1665" y="212"/>
                  </a:lnTo>
                  <a:lnTo>
                    <a:pt x="1672" y="211"/>
                  </a:lnTo>
                  <a:lnTo>
                    <a:pt x="1674" y="211"/>
                  </a:lnTo>
                  <a:lnTo>
                    <a:pt x="1678" y="217"/>
                  </a:lnTo>
                  <a:lnTo>
                    <a:pt x="1683" y="215"/>
                  </a:lnTo>
                  <a:lnTo>
                    <a:pt x="1680" y="210"/>
                  </a:lnTo>
                  <a:lnTo>
                    <a:pt x="1686" y="206"/>
                  </a:lnTo>
                  <a:lnTo>
                    <a:pt x="1688" y="208"/>
                  </a:lnTo>
                  <a:lnTo>
                    <a:pt x="1689" y="211"/>
                  </a:lnTo>
                  <a:lnTo>
                    <a:pt x="1695" y="209"/>
                  </a:lnTo>
                  <a:lnTo>
                    <a:pt x="1694" y="206"/>
                  </a:lnTo>
                  <a:lnTo>
                    <a:pt x="1698" y="206"/>
                  </a:lnTo>
                  <a:lnTo>
                    <a:pt x="1699" y="208"/>
                  </a:lnTo>
                  <a:lnTo>
                    <a:pt x="1707" y="208"/>
                  </a:lnTo>
                  <a:lnTo>
                    <a:pt x="1711" y="206"/>
                  </a:lnTo>
                  <a:lnTo>
                    <a:pt x="1712" y="205"/>
                  </a:lnTo>
                  <a:lnTo>
                    <a:pt x="1705" y="199"/>
                  </a:lnTo>
                  <a:lnTo>
                    <a:pt x="1701" y="198"/>
                  </a:lnTo>
                  <a:lnTo>
                    <a:pt x="1694" y="198"/>
                  </a:lnTo>
                  <a:lnTo>
                    <a:pt x="1692" y="192"/>
                  </a:lnTo>
                  <a:lnTo>
                    <a:pt x="1688" y="190"/>
                  </a:lnTo>
                  <a:lnTo>
                    <a:pt x="1683" y="188"/>
                  </a:lnTo>
                  <a:lnTo>
                    <a:pt x="1678" y="191"/>
                  </a:lnTo>
                  <a:lnTo>
                    <a:pt x="1676" y="188"/>
                  </a:lnTo>
                  <a:lnTo>
                    <a:pt x="1676" y="184"/>
                  </a:lnTo>
                  <a:lnTo>
                    <a:pt x="1676" y="181"/>
                  </a:lnTo>
                  <a:lnTo>
                    <a:pt x="1672" y="180"/>
                  </a:lnTo>
                  <a:lnTo>
                    <a:pt x="1668" y="188"/>
                  </a:lnTo>
                  <a:lnTo>
                    <a:pt x="1652" y="190"/>
                  </a:lnTo>
                  <a:lnTo>
                    <a:pt x="1651" y="181"/>
                  </a:lnTo>
                  <a:lnTo>
                    <a:pt x="1662" y="180"/>
                  </a:lnTo>
                  <a:lnTo>
                    <a:pt x="1662" y="176"/>
                  </a:lnTo>
                  <a:lnTo>
                    <a:pt x="1659" y="174"/>
                  </a:lnTo>
                  <a:lnTo>
                    <a:pt x="1657" y="174"/>
                  </a:lnTo>
                  <a:lnTo>
                    <a:pt x="1650" y="166"/>
                  </a:lnTo>
                  <a:lnTo>
                    <a:pt x="1650" y="162"/>
                  </a:lnTo>
                  <a:lnTo>
                    <a:pt x="1654" y="156"/>
                  </a:lnTo>
                  <a:lnTo>
                    <a:pt x="1656" y="155"/>
                  </a:lnTo>
                  <a:lnTo>
                    <a:pt x="1668" y="141"/>
                  </a:lnTo>
                  <a:lnTo>
                    <a:pt x="1666" y="138"/>
                  </a:lnTo>
                  <a:lnTo>
                    <a:pt x="1652" y="134"/>
                  </a:lnTo>
                  <a:lnTo>
                    <a:pt x="1651" y="131"/>
                  </a:lnTo>
                  <a:lnTo>
                    <a:pt x="1654" y="128"/>
                  </a:lnTo>
                  <a:lnTo>
                    <a:pt x="1651" y="126"/>
                  </a:lnTo>
                  <a:lnTo>
                    <a:pt x="1647" y="120"/>
                  </a:lnTo>
                  <a:lnTo>
                    <a:pt x="1648" y="116"/>
                  </a:lnTo>
                  <a:lnTo>
                    <a:pt x="1644" y="111"/>
                  </a:lnTo>
                  <a:lnTo>
                    <a:pt x="1638" y="107"/>
                  </a:lnTo>
                  <a:lnTo>
                    <a:pt x="1634" y="99"/>
                  </a:lnTo>
                  <a:lnTo>
                    <a:pt x="1632" y="95"/>
                  </a:lnTo>
                  <a:lnTo>
                    <a:pt x="1626" y="92"/>
                  </a:lnTo>
                  <a:lnTo>
                    <a:pt x="1622" y="75"/>
                  </a:lnTo>
                  <a:lnTo>
                    <a:pt x="1626" y="68"/>
                  </a:lnTo>
                  <a:lnTo>
                    <a:pt x="1618" y="68"/>
                  </a:lnTo>
                  <a:lnTo>
                    <a:pt x="1603" y="57"/>
                  </a:lnTo>
                  <a:lnTo>
                    <a:pt x="1602" y="56"/>
                  </a:lnTo>
                  <a:lnTo>
                    <a:pt x="1603" y="53"/>
                  </a:lnTo>
                  <a:lnTo>
                    <a:pt x="1602" y="51"/>
                  </a:lnTo>
                  <a:lnTo>
                    <a:pt x="1600" y="45"/>
                  </a:lnTo>
                  <a:lnTo>
                    <a:pt x="1600" y="38"/>
                  </a:lnTo>
                  <a:lnTo>
                    <a:pt x="1597" y="33"/>
                  </a:lnTo>
                  <a:lnTo>
                    <a:pt x="1593" y="26"/>
                  </a:lnTo>
                  <a:lnTo>
                    <a:pt x="1590" y="26"/>
                  </a:lnTo>
                  <a:lnTo>
                    <a:pt x="1588" y="24"/>
                  </a:lnTo>
                  <a:lnTo>
                    <a:pt x="1590" y="20"/>
                  </a:lnTo>
                  <a:lnTo>
                    <a:pt x="1596" y="19"/>
                  </a:lnTo>
                  <a:lnTo>
                    <a:pt x="1596" y="16"/>
                  </a:lnTo>
                  <a:lnTo>
                    <a:pt x="1587" y="0"/>
                  </a:lnTo>
                  <a:lnTo>
                    <a:pt x="1573" y="2"/>
                  </a:lnTo>
                  <a:lnTo>
                    <a:pt x="1566" y="2"/>
                  </a:lnTo>
                  <a:lnTo>
                    <a:pt x="1556" y="7"/>
                  </a:lnTo>
                  <a:lnTo>
                    <a:pt x="1551" y="10"/>
                  </a:lnTo>
                  <a:lnTo>
                    <a:pt x="1529" y="18"/>
                  </a:lnTo>
                  <a:lnTo>
                    <a:pt x="1507" y="26"/>
                  </a:lnTo>
                  <a:lnTo>
                    <a:pt x="1484" y="36"/>
                  </a:lnTo>
                  <a:lnTo>
                    <a:pt x="1478" y="41"/>
                  </a:lnTo>
                  <a:lnTo>
                    <a:pt x="1473" y="47"/>
                  </a:lnTo>
                  <a:lnTo>
                    <a:pt x="1469" y="50"/>
                  </a:lnTo>
                  <a:lnTo>
                    <a:pt x="1470" y="54"/>
                  </a:lnTo>
                  <a:lnTo>
                    <a:pt x="1472" y="56"/>
                  </a:lnTo>
                  <a:lnTo>
                    <a:pt x="1479" y="62"/>
                  </a:lnTo>
                  <a:lnTo>
                    <a:pt x="1481" y="65"/>
                  </a:lnTo>
                  <a:lnTo>
                    <a:pt x="1482" y="66"/>
                  </a:lnTo>
                  <a:lnTo>
                    <a:pt x="1482" y="68"/>
                  </a:lnTo>
                  <a:lnTo>
                    <a:pt x="1481" y="69"/>
                  </a:lnTo>
                  <a:lnTo>
                    <a:pt x="1478" y="69"/>
                  </a:lnTo>
                  <a:lnTo>
                    <a:pt x="1471" y="69"/>
                  </a:lnTo>
                  <a:lnTo>
                    <a:pt x="1466" y="72"/>
                  </a:lnTo>
                  <a:lnTo>
                    <a:pt x="1461" y="75"/>
                  </a:lnTo>
                  <a:lnTo>
                    <a:pt x="1455" y="81"/>
                  </a:lnTo>
                  <a:lnTo>
                    <a:pt x="1454" y="84"/>
                  </a:lnTo>
                  <a:lnTo>
                    <a:pt x="1449" y="84"/>
                  </a:lnTo>
                  <a:lnTo>
                    <a:pt x="1447" y="87"/>
                  </a:lnTo>
                  <a:lnTo>
                    <a:pt x="1442" y="87"/>
                  </a:lnTo>
                  <a:lnTo>
                    <a:pt x="1445" y="79"/>
                  </a:lnTo>
                  <a:lnTo>
                    <a:pt x="1439" y="80"/>
                  </a:lnTo>
                  <a:lnTo>
                    <a:pt x="1430" y="85"/>
                  </a:lnTo>
                  <a:lnTo>
                    <a:pt x="1428" y="90"/>
                  </a:lnTo>
                  <a:lnTo>
                    <a:pt x="1427" y="93"/>
                  </a:lnTo>
                  <a:lnTo>
                    <a:pt x="1424" y="99"/>
                  </a:lnTo>
                  <a:lnTo>
                    <a:pt x="1421" y="104"/>
                  </a:lnTo>
                  <a:lnTo>
                    <a:pt x="1418" y="104"/>
                  </a:lnTo>
                  <a:lnTo>
                    <a:pt x="1415" y="103"/>
                  </a:lnTo>
                  <a:lnTo>
                    <a:pt x="1397" y="97"/>
                  </a:lnTo>
                  <a:lnTo>
                    <a:pt x="1388" y="95"/>
                  </a:lnTo>
                  <a:lnTo>
                    <a:pt x="1385" y="96"/>
                  </a:lnTo>
                  <a:lnTo>
                    <a:pt x="1382" y="99"/>
                  </a:lnTo>
                  <a:lnTo>
                    <a:pt x="1381" y="104"/>
                  </a:lnTo>
                  <a:lnTo>
                    <a:pt x="1379" y="111"/>
                  </a:lnTo>
                  <a:lnTo>
                    <a:pt x="1376" y="110"/>
                  </a:lnTo>
                  <a:lnTo>
                    <a:pt x="1373" y="108"/>
                  </a:lnTo>
                  <a:lnTo>
                    <a:pt x="1371" y="105"/>
                  </a:lnTo>
                  <a:lnTo>
                    <a:pt x="1371" y="102"/>
                  </a:lnTo>
                  <a:lnTo>
                    <a:pt x="1374" y="93"/>
                  </a:lnTo>
                  <a:lnTo>
                    <a:pt x="1371" y="91"/>
                  </a:lnTo>
                  <a:lnTo>
                    <a:pt x="1369" y="90"/>
                  </a:lnTo>
                  <a:lnTo>
                    <a:pt x="1365" y="91"/>
                  </a:lnTo>
                  <a:lnTo>
                    <a:pt x="1362" y="92"/>
                  </a:lnTo>
                  <a:lnTo>
                    <a:pt x="1356" y="98"/>
                  </a:lnTo>
                  <a:lnTo>
                    <a:pt x="1335" y="109"/>
                  </a:lnTo>
                  <a:lnTo>
                    <a:pt x="1323" y="117"/>
                  </a:lnTo>
                  <a:lnTo>
                    <a:pt x="1309" y="134"/>
                  </a:lnTo>
                  <a:lnTo>
                    <a:pt x="1301" y="143"/>
                  </a:lnTo>
                  <a:lnTo>
                    <a:pt x="1298" y="145"/>
                  </a:lnTo>
                  <a:lnTo>
                    <a:pt x="1272" y="172"/>
                  </a:lnTo>
                  <a:lnTo>
                    <a:pt x="1272" y="175"/>
                  </a:lnTo>
                  <a:lnTo>
                    <a:pt x="1270" y="182"/>
                  </a:lnTo>
                  <a:lnTo>
                    <a:pt x="1262" y="190"/>
                  </a:lnTo>
                  <a:lnTo>
                    <a:pt x="1246" y="206"/>
                  </a:lnTo>
                  <a:lnTo>
                    <a:pt x="1234" y="214"/>
                  </a:lnTo>
                  <a:lnTo>
                    <a:pt x="1231" y="217"/>
                  </a:lnTo>
                  <a:lnTo>
                    <a:pt x="1231" y="218"/>
                  </a:lnTo>
                  <a:lnTo>
                    <a:pt x="1230" y="221"/>
                  </a:lnTo>
                  <a:lnTo>
                    <a:pt x="1225" y="223"/>
                  </a:lnTo>
                  <a:lnTo>
                    <a:pt x="1214" y="235"/>
                  </a:lnTo>
                  <a:lnTo>
                    <a:pt x="1199" y="218"/>
                  </a:lnTo>
                  <a:lnTo>
                    <a:pt x="1195" y="216"/>
                  </a:lnTo>
                  <a:lnTo>
                    <a:pt x="1180" y="210"/>
                  </a:lnTo>
                  <a:lnTo>
                    <a:pt x="1176" y="211"/>
                  </a:lnTo>
                  <a:lnTo>
                    <a:pt x="1172" y="209"/>
                  </a:lnTo>
                  <a:lnTo>
                    <a:pt x="1171" y="203"/>
                  </a:lnTo>
                  <a:lnTo>
                    <a:pt x="1169" y="200"/>
                  </a:lnTo>
                  <a:lnTo>
                    <a:pt x="1166" y="202"/>
                  </a:lnTo>
                  <a:lnTo>
                    <a:pt x="1159" y="199"/>
                  </a:lnTo>
                  <a:lnTo>
                    <a:pt x="1159" y="202"/>
                  </a:lnTo>
                  <a:lnTo>
                    <a:pt x="1162" y="206"/>
                  </a:lnTo>
                  <a:lnTo>
                    <a:pt x="1154" y="215"/>
                  </a:lnTo>
                  <a:lnTo>
                    <a:pt x="1152" y="212"/>
                  </a:lnTo>
                  <a:lnTo>
                    <a:pt x="1151" y="212"/>
                  </a:lnTo>
                  <a:lnTo>
                    <a:pt x="1150" y="217"/>
                  </a:lnTo>
                  <a:lnTo>
                    <a:pt x="1145" y="218"/>
                  </a:lnTo>
                  <a:lnTo>
                    <a:pt x="1141" y="215"/>
                  </a:lnTo>
                  <a:lnTo>
                    <a:pt x="1133" y="215"/>
                  </a:lnTo>
                  <a:lnTo>
                    <a:pt x="1130" y="216"/>
                  </a:lnTo>
                  <a:lnTo>
                    <a:pt x="1132" y="212"/>
                  </a:lnTo>
                  <a:lnTo>
                    <a:pt x="1133" y="211"/>
                  </a:lnTo>
                  <a:lnTo>
                    <a:pt x="1132" y="210"/>
                  </a:lnTo>
                  <a:lnTo>
                    <a:pt x="1129" y="210"/>
                  </a:lnTo>
                  <a:lnTo>
                    <a:pt x="1124" y="210"/>
                  </a:lnTo>
                  <a:lnTo>
                    <a:pt x="1122" y="217"/>
                  </a:lnTo>
                  <a:lnTo>
                    <a:pt x="1121" y="220"/>
                  </a:lnTo>
                  <a:lnTo>
                    <a:pt x="1114" y="220"/>
                  </a:lnTo>
                  <a:lnTo>
                    <a:pt x="1111" y="222"/>
                  </a:lnTo>
                  <a:lnTo>
                    <a:pt x="1115" y="223"/>
                  </a:lnTo>
                  <a:lnTo>
                    <a:pt x="1112" y="226"/>
                  </a:lnTo>
                  <a:lnTo>
                    <a:pt x="1106" y="227"/>
                  </a:lnTo>
                  <a:lnTo>
                    <a:pt x="1106" y="235"/>
                  </a:lnTo>
                  <a:lnTo>
                    <a:pt x="1108" y="238"/>
                  </a:lnTo>
                  <a:lnTo>
                    <a:pt x="1116" y="242"/>
                  </a:lnTo>
                  <a:lnTo>
                    <a:pt x="1114" y="256"/>
                  </a:lnTo>
                  <a:lnTo>
                    <a:pt x="1123" y="256"/>
                  </a:lnTo>
                  <a:lnTo>
                    <a:pt x="1122" y="263"/>
                  </a:lnTo>
                  <a:lnTo>
                    <a:pt x="1116" y="262"/>
                  </a:lnTo>
                  <a:lnTo>
                    <a:pt x="1116" y="259"/>
                  </a:lnTo>
                  <a:lnTo>
                    <a:pt x="1114" y="258"/>
                  </a:lnTo>
                  <a:lnTo>
                    <a:pt x="1108" y="263"/>
                  </a:lnTo>
                  <a:lnTo>
                    <a:pt x="1108" y="276"/>
                  </a:lnTo>
                  <a:lnTo>
                    <a:pt x="1099" y="273"/>
                  </a:lnTo>
                  <a:lnTo>
                    <a:pt x="1098" y="269"/>
                  </a:lnTo>
                  <a:lnTo>
                    <a:pt x="1096" y="269"/>
                  </a:lnTo>
                  <a:lnTo>
                    <a:pt x="1087" y="267"/>
                  </a:lnTo>
                  <a:lnTo>
                    <a:pt x="1087" y="264"/>
                  </a:lnTo>
                  <a:lnTo>
                    <a:pt x="1083" y="263"/>
                  </a:lnTo>
                  <a:lnTo>
                    <a:pt x="1083" y="271"/>
                  </a:lnTo>
                  <a:lnTo>
                    <a:pt x="1084" y="275"/>
                  </a:lnTo>
                  <a:lnTo>
                    <a:pt x="1079" y="287"/>
                  </a:lnTo>
                  <a:lnTo>
                    <a:pt x="1075" y="287"/>
                  </a:lnTo>
                  <a:lnTo>
                    <a:pt x="1074" y="292"/>
                  </a:lnTo>
                  <a:lnTo>
                    <a:pt x="1071" y="291"/>
                  </a:lnTo>
                  <a:lnTo>
                    <a:pt x="1071" y="292"/>
                  </a:lnTo>
                  <a:lnTo>
                    <a:pt x="1072" y="297"/>
                  </a:lnTo>
                  <a:lnTo>
                    <a:pt x="1068" y="301"/>
                  </a:lnTo>
                  <a:lnTo>
                    <a:pt x="1054" y="291"/>
                  </a:lnTo>
                  <a:lnTo>
                    <a:pt x="1051" y="291"/>
                  </a:lnTo>
                  <a:lnTo>
                    <a:pt x="1050" y="289"/>
                  </a:lnTo>
                  <a:lnTo>
                    <a:pt x="1048" y="288"/>
                  </a:lnTo>
                  <a:lnTo>
                    <a:pt x="1044" y="289"/>
                  </a:lnTo>
                  <a:lnTo>
                    <a:pt x="1042" y="288"/>
                  </a:lnTo>
                  <a:lnTo>
                    <a:pt x="1038" y="289"/>
                  </a:lnTo>
                  <a:lnTo>
                    <a:pt x="1033" y="287"/>
                  </a:lnTo>
                  <a:lnTo>
                    <a:pt x="1030" y="289"/>
                  </a:lnTo>
                  <a:lnTo>
                    <a:pt x="1029" y="287"/>
                  </a:lnTo>
                  <a:lnTo>
                    <a:pt x="1026" y="287"/>
                  </a:lnTo>
                  <a:lnTo>
                    <a:pt x="1024" y="283"/>
                  </a:lnTo>
                  <a:lnTo>
                    <a:pt x="1021" y="283"/>
                  </a:lnTo>
                  <a:lnTo>
                    <a:pt x="1020" y="287"/>
                  </a:lnTo>
                  <a:lnTo>
                    <a:pt x="1017" y="285"/>
                  </a:lnTo>
                  <a:lnTo>
                    <a:pt x="1015" y="283"/>
                  </a:lnTo>
                  <a:lnTo>
                    <a:pt x="1009" y="286"/>
                  </a:lnTo>
                  <a:lnTo>
                    <a:pt x="1006" y="283"/>
                  </a:lnTo>
                  <a:lnTo>
                    <a:pt x="1005" y="281"/>
                  </a:lnTo>
                  <a:lnTo>
                    <a:pt x="997" y="285"/>
                  </a:lnTo>
                  <a:lnTo>
                    <a:pt x="995" y="285"/>
                  </a:lnTo>
                  <a:lnTo>
                    <a:pt x="990" y="281"/>
                  </a:lnTo>
                  <a:lnTo>
                    <a:pt x="988" y="285"/>
                  </a:lnTo>
                  <a:lnTo>
                    <a:pt x="991" y="289"/>
                  </a:lnTo>
                  <a:lnTo>
                    <a:pt x="989" y="294"/>
                  </a:lnTo>
                  <a:lnTo>
                    <a:pt x="983" y="295"/>
                  </a:lnTo>
                  <a:lnTo>
                    <a:pt x="979" y="299"/>
                  </a:lnTo>
                  <a:lnTo>
                    <a:pt x="973" y="289"/>
                  </a:lnTo>
                  <a:lnTo>
                    <a:pt x="971" y="289"/>
                  </a:lnTo>
                  <a:lnTo>
                    <a:pt x="967" y="291"/>
                  </a:lnTo>
                  <a:lnTo>
                    <a:pt x="969" y="303"/>
                  </a:lnTo>
                  <a:lnTo>
                    <a:pt x="965" y="304"/>
                  </a:lnTo>
                  <a:lnTo>
                    <a:pt x="953" y="303"/>
                  </a:lnTo>
                  <a:lnTo>
                    <a:pt x="954" y="319"/>
                  </a:lnTo>
                  <a:lnTo>
                    <a:pt x="952" y="322"/>
                  </a:lnTo>
                  <a:lnTo>
                    <a:pt x="949" y="334"/>
                  </a:lnTo>
                  <a:lnTo>
                    <a:pt x="947" y="336"/>
                  </a:lnTo>
                  <a:lnTo>
                    <a:pt x="946" y="343"/>
                  </a:lnTo>
                  <a:lnTo>
                    <a:pt x="945" y="346"/>
                  </a:lnTo>
                  <a:lnTo>
                    <a:pt x="940" y="351"/>
                  </a:lnTo>
                  <a:lnTo>
                    <a:pt x="939" y="357"/>
                  </a:lnTo>
                  <a:lnTo>
                    <a:pt x="937" y="363"/>
                  </a:lnTo>
                  <a:lnTo>
                    <a:pt x="935" y="370"/>
                  </a:lnTo>
                  <a:lnTo>
                    <a:pt x="918" y="371"/>
                  </a:lnTo>
                  <a:lnTo>
                    <a:pt x="912" y="373"/>
                  </a:lnTo>
                  <a:lnTo>
                    <a:pt x="901" y="375"/>
                  </a:lnTo>
                  <a:lnTo>
                    <a:pt x="901" y="389"/>
                  </a:lnTo>
                  <a:lnTo>
                    <a:pt x="900" y="392"/>
                  </a:lnTo>
                  <a:lnTo>
                    <a:pt x="897" y="393"/>
                  </a:lnTo>
                  <a:lnTo>
                    <a:pt x="888" y="399"/>
                  </a:lnTo>
                  <a:lnTo>
                    <a:pt x="882" y="399"/>
                  </a:lnTo>
                  <a:lnTo>
                    <a:pt x="879" y="390"/>
                  </a:lnTo>
                  <a:lnTo>
                    <a:pt x="874" y="396"/>
                  </a:lnTo>
                  <a:lnTo>
                    <a:pt x="867" y="411"/>
                  </a:lnTo>
                  <a:lnTo>
                    <a:pt x="862" y="413"/>
                  </a:lnTo>
                  <a:lnTo>
                    <a:pt x="857" y="412"/>
                  </a:lnTo>
                  <a:lnTo>
                    <a:pt x="852" y="407"/>
                  </a:lnTo>
                  <a:lnTo>
                    <a:pt x="845" y="406"/>
                  </a:lnTo>
                  <a:lnTo>
                    <a:pt x="844" y="412"/>
                  </a:lnTo>
                  <a:lnTo>
                    <a:pt x="840" y="417"/>
                  </a:lnTo>
                  <a:lnTo>
                    <a:pt x="831" y="413"/>
                  </a:lnTo>
                  <a:lnTo>
                    <a:pt x="832" y="411"/>
                  </a:lnTo>
                  <a:lnTo>
                    <a:pt x="830" y="410"/>
                  </a:lnTo>
                  <a:lnTo>
                    <a:pt x="831" y="407"/>
                  </a:lnTo>
                  <a:lnTo>
                    <a:pt x="827" y="405"/>
                  </a:lnTo>
                  <a:lnTo>
                    <a:pt x="816" y="406"/>
                  </a:lnTo>
                  <a:lnTo>
                    <a:pt x="801" y="406"/>
                  </a:lnTo>
                  <a:lnTo>
                    <a:pt x="789" y="394"/>
                  </a:lnTo>
                  <a:lnTo>
                    <a:pt x="766" y="429"/>
                  </a:lnTo>
                  <a:lnTo>
                    <a:pt x="764" y="426"/>
                  </a:lnTo>
                  <a:lnTo>
                    <a:pt x="759" y="438"/>
                  </a:lnTo>
                  <a:lnTo>
                    <a:pt x="744" y="443"/>
                  </a:lnTo>
                  <a:lnTo>
                    <a:pt x="740" y="448"/>
                  </a:lnTo>
                  <a:lnTo>
                    <a:pt x="736" y="452"/>
                  </a:lnTo>
                  <a:lnTo>
                    <a:pt x="735" y="456"/>
                  </a:lnTo>
                  <a:lnTo>
                    <a:pt x="736" y="461"/>
                  </a:lnTo>
                  <a:lnTo>
                    <a:pt x="738" y="465"/>
                  </a:lnTo>
                  <a:lnTo>
                    <a:pt x="741" y="470"/>
                  </a:lnTo>
                  <a:lnTo>
                    <a:pt x="740" y="482"/>
                  </a:lnTo>
                  <a:lnTo>
                    <a:pt x="741" y="484"/>
                  </a:lnTo>
                  <a:lnTo>
                    <a:pt x="752" y="485"/>
                  </a:lnTo>
                  <a:lnTo>
                    <a:pt x="754" y="486"/>
                  </a:lnTo>
                  <a:lnTo>
                    <a:pt x="754" y="489"/>
                  </a:lnTo>
                  <a:lnTo>
                    <a:pt x="754" y="490"/>
                  </a:lnTo>
                  <a:lnTo>
                    <a:pt x="750" y="492"/>
                  </a:lnTo>
                  <a:lnTo>
                    <a:pt x="748" y="496"/>
                  </a:lnTo>
                  <a:lnTo>
                    <a:pt x="748" y="500"/>
                  </a:lnTo>
                  <a:lnTo>
                    <a:pt x="749" y="506"/>
                  </a:lnTo>
                  <a:lnTo>
                    <a:pt x="750" y="512"/>
                  </a:lnTo>
                  <a:lnTo>
                    <a:pt x="748" y="515"/>
                  </a:lnTo>
                  <a:lnTo>
                    <a:pt x="736" y="506"/>
                  </a:lnTo>
                  <a:lnTo>
                    <a:pt x="726" y="513"/>
                  </a:lnTo>
                  <a:lnTo>
                    <a:pt x="728" y="515"/>
                  </a:lnTo>
                  <a:lnTo>
                    <a:pt x="734" y="518"/>
                  </a:lnTo>
                  <a:lnTo>
                    <a:pt x="735" y="520"/>
                  </a:lnTo>
                  <a:lnTo>
                    <a:pt x="735" y="524"/>
                  </a:lnTo>
                  <a:lnTo>
                    <a:pt x="731" y="527"/>
                  </a:lnTo>
                  <a:lnTo>
                    <a:pt x="724" y="529"/>
                  </a:lnTo>
                  <a:lnTo>
                    <a:pt x="719" y="531"/>
                  </a:lnTo>
                  <a:lnTo>
                    <a:pt x="716" y="535"/>
                  </a:lnTo>
                  <a:lnTo>
                    <a:pt x="710" y="532"/>
                  </a:lnTo>
                  <a:lnTo>
                    <a:pt x="705" y="535"/>
                  </a:lnTo>
                  <a:lnTo>
                    <a:pt x="700" y="542"/>
                  </a:lnTo>
                  <a:lnTo>
                    <a:pt x="695" y="543"/>
                  </a:lnTo>
                  <a:lnTo>
                    <a:pt x="687" y="541"/>
                  </a:lnTo>
                  <a:lnTo>
                    <a:pt x="681" y="538"/>
                  </a:lnTo>
                  <a:lnTo>
                    <a:pt x="664" y="541"/>
                  </a:lnTo>
                  <a:lnTo>
                    <a:pt x="654" y="542"/>
                  </a:lnTo>
                  <a:lnTo>
                    <a:pt x="631" y="529"/>
                  </a:lnTo>
                  <a:lnTo>
                    <a:pt x="610" y="530"/>
                  </a:lnTo>
                  <a:lnTo>
                    <a:pt x="593" y="527"/>
                  </a:lnTo>
                  <a:lnTo>
                    <a:pt x="584" y="530"/>
                  </a:lnTo>
                  <a:lnTo>
                    <a:pt x="578" y="537"/>
                  </a:lnTo>
                  <a:lnTo>
                    <a:pt x="573" y="547"/>
                  </a:lnTo>
                  <a:lnTo>
                    <a:pt x="568" y="547"/>
                  </a:lnTo>
                  <a:lnTo>
                    <a:pt x="565" y="545"/>
                  </a:lnTo>
                  <a:lnTo>
                    <a:pt x="559" y="532"/>
                  </a:lnTo>
                  <a:lnTo>
                    <a:pt x="554" y="526"/>
                  </a:lnTo>
                  <a:lnTo>
                    <a:pt x="547" y="521"/>
                  </a:lnTo>
                  <a:lnTo>
                    <a:pt x="542" y="523"/>
                  </a:lnTo>
                  <a:lnTo>
                    <a:pt x="532" y="523"/>
                  </a:lnTo>
                  <a:lnTo>
                    <a:pt x="524" y="527"/>
                  </a:lnTo>
                  <a:lnTo>
                    <a:pt x="523" y="535"/>
                  </a:lnTo>
                  <a:lnTo>
                    <a:pt x="519" y="537"/>
                  </a:lnTo>
                  <a:lnTo>
                    <a:pt x="514" y="539"/>
                  </a:lnTo>
                  <a:lnTo>
                    <a:pt x="508" y="538"/>
                  </a:lnTo>
                  <a:lnTo>
                    <a:pt x="502" y="539"/>
                  </a:lnTo>
                  <a:lnTo>
                    <a:pt x="499" y="542"/>
                  </a:lnTo>
                  <a:lnTo>
                    <a:pt x="494" y="547"/>
                  </a:lnTo>
                  <a:lnTo>
                    <a:pt x="490" y="548"/>
                  </a:lnTo>
                  <a:lnTo>
                    <a:pt x="485" y="549"/>
                  </a:lnTo>
                  <a:lnTo>
                    <a:pt x="481" y="544"/>
                  </a:lnTo>
                  <a:lnTo>
                    <a:pt x="477" y="544"/>
                  </a:lnTo>
                  <a:lnTo>
                    <a:pt x="472" y="548"/>
                  </a:lnTo>
                  <a:lnTo>
                    <a:pt x="464" y="554"/>
                  </a:lnTo>
                  <a:lnTo>
                    <a:pt x="457" y="556"/>
                  </a:lnTo>
                  <a:lnTo>
                    <a:pt x="449" y="555"/>
                  </a:lnTo>
                  <a:close/>
                </a:path>
              </a:pathLst>
            </a:custGeom>
            <a:solidFill>
              <a:srgbClr val="4B111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Arial Nova"/>
                <a:ea typeface="+mn-ea"/>
                <a:cs typeface="+mn-cs"/>
              </a:endParaRPr>
            </a:p>
          </p:txBody>
        </p:sp>
        <p:sp>
          <p:nvSpPr>
            <p:cNvPr id="108" name="Freeform 67">
              <a:extLst>
                <a:ext uri="{FF2B5EF4-FFF2-40B4-BE49-F238E27FC236}">
                  <a16:creationId xmlns:a16="http://schemas.microsoft.com/office/drawing/2014/main" id="{C4A54601-10DA-A391-F0D6-C6A8DB0324A1}"/>
                </a:ext>
              </a:extLst>
            </p:cNvPr>
            <p:cNvSpPr>
              <a:spLocks/>
            </p:cNvSpPr>
            <p:nvPr/>
          </p:nvSpPr>
          <p:spPr bwMode="auto">
            <a:xfrm>
              <a:off x="3064" y="1321"/>
              <a:ext cx="954" cy="539"/>
            </a:xfrm>
            <a:custGeom>
              <a:avLst/>
              <a:gdLst>
                <a:gd name="T0" fmla="*/ 1 w 1908"/>
                <a:gd name="T1" fmla="*/ 1 h 1078"/>
                <a:gd name="T2" fmla="*/ 1 w 1908"/>
                <a:gd name="T3" fmla="*/ 1 h 1078"/>
                <a:gd name="T4" fmla="*/ 1 w 1908"/>
                <a:gd name="T5" fmla="*/ 1 h 1078"/>
                <a:gd name="T6" fmla="*/ 1 w 1908"/>
                <a:gd name="T7" fmla="*/ 1 h 1078"/>
                <a:gd name="T8" fmla="*/ 1 w 1908"/>
                <a:gd name="T9" fmla="*/ 1 h 1078"/>
                <a:gd name="T10" fmla="*/ 1 w 1908"/>
                <a:gd name="T11" fmla="*/ 1 h 1078"/>
                <a:gd name="T12" fmla="*/ 1 w 1908"/>
                <a:gd name="T13" fmla="*/ 1 h 1078"/>
                <a:gd name="T14" fmla="*/ 1 w 1908"/>
                <a:gd name="T15" fmla="*/ 1 h 1078"/>
                <a:gd name="T16" fmla="*/ 1 w 1908"/>
                <a:gd name="T17" fmla="*/ 1 h 1078"/>
                <a:gd name="T18" fmla="*/ 1 w 1908"/>
                <a:gd name="T19" fmla="*/ 1 h 1078"/>
                <a:gd name="T20" fmla="*/ 1 w 1908"/>
                <a:gd name="T21" fmla="*/ 1 h 1078"/>
                <a:gd name="T22" fmla="*/ 1 w 1908"/>
                <a:gd name="T23" fmla="*/ 1 h 1078"/>
                <a:gd name="T24" fmla="*/ 1 w 1908"/>
                <a:gd name="T25" fmla="*/ 1 h 1078"/>
                <a:gd name="T26" fmla="*/ 1 w 1908"/>
                <a:gd name="T27" fmla="*/ 1 h 1078"/>
                <a:gd name="T28" fmla="*/ 1 w 1908"/>
                <a:gd name="T29" fmla="*/ 1 h 1078"/>
                <a:gd name="T30" fmla="*/ 1 w 1908"/>
                <a:gd name="T31" fmla="*/ 1 h 1078"/>
                <a:gd name="T32" fmla="*/ 1 w 1908"/>
                <a:gd name="T33" fmla="*/ 1 h 1078"/>
                <a:gd name="T34" fmla="*/ 1 w 1908"/>
                <a:gd name="T35" fmla="*/ 1 h 1078"/>
                <a:gd name="T36" fmla="*/ 1 w 1908"/>
                <a:gd name="T37" fmla="*/ 1 h 1078"/>
                <a:gd name="T38" fmla="*/ 1 w 1908"/>
                <a:gd name="T39" fmla="*/ 1 h 1078"/>
                <a:gd name="T40" fmla="*/ 1 w 1908"/>
                <a:gd name="T41" fmla="*/ 1 h 1078"/>
                <a:gd name="T42" fmla="*/ 1 w 1908"/>
                <a:gd name="T43" fmla="*/ 1 h 1078"/>
                <a:gd name="T44" fmla="*/ 1 w 1908"/>
                <a:gd name="T45" fmla="*/ 1 h 1078"/>
                <a:gd name="T46" fmla="*/ 1 w 1908"/>
                <a:gd name="T47" fmla="*/ 1 h 1078"/>
                <a:gd name="T48" fmla="*/ 1 w 1908"/>
                <a:gd name="T49" fmla="*/ 1 h 1078"/>
                <a:gd name="T50" fmla="*/ 1 w 1908"/>
                <a:gd name="T51" fmla="*/ 1 h 1078"/>
                <a:gd name="T52" fmla="*/ 1 w 1908"/>
                <a:gd name="T53" fmla="*/ 1 h 1078"/>
                <a:gd name="T54" fmla="*/ 1 w 1908"/>
                <a:gd name="T55" fmla="*/ 1 h 1078"/>
                <a:gd name="T56" fmla="*/ 1 w 1908"/>
                <a:gd name="T57" fmla="*/ 1 h 1078"/>
                <a:gd name="T58" fmla="*/ 1 w 1908"/>
                <a:gd name="T59" fmla="*/ 1 h 1078"/>
                <a:gd name="T60" fmla="*/ 1 w 1908"/>
                <a:gd name="T61" fmla="*/ 1 h 1078"/>
                <a:gd name="T62" fmla="*/ 1 w 1908"/>
                <a:gd name="T63" fmla="*/ 1 h 1078"/>
                <a:gd name="T64" fmla="*/ 1 w 1908"/>
                <a:gd name="T65" fmla="*/ 1 h 1078"/>
                <a:gd name="T66" fmla="*/ 1 w 1908"/>
                <a:gd name="T67" fmla="*/ 1 h 1078"/>
                <a:gd name="T68" fmla="*/ 1 w 1908"/>
                <a:gd name="T69" fmla="*/ 1 h 1078"/>
                <a:gd name="T70" fmla="*/ 1 w 1908"/>
                <a:gd name="T71" fmla="*/ 1 h 1078"/>
                <a:gd name="T72" fmla="*/ 1 w 1908"/>
                <a:gd name="T73" fmla="*/ 1 h 1078"/>
                <a:gd name="T74" fmla="*/ 1 w 1908"/>
                <a:gd name="T75" fmla="*/ 1 h 1078"/>
                <a:gd name="T76" fmla="*/ 1 w 1908"/>
                <a:gd name="T77" fmla="*/ 1 h 1078"/>
                <a:gd name="T78" fmla="*/ 1 w 1908"/>
                <a:gd name="T79" fmla="*/ 1 h 1078"/>
                <a:gd name="T80" fmla="*/ 1 w 1908"/>
                <a:gd name="T81" fmla="*/ 1 h 1078"/>
                <a:gd name="T82" fmla="*/ 1 w 1908"/>
                <a:gd name="T83" fmla="*/ 1 h 1078"/>
                <a:gd name="T84" fmla="*/ 1 w 1908"/>
                <a:gd name="T85" fmla="*/ 1 h 1078"/>
                <a:gd name="T86" fmla="*/ 1 w 1908"/>
                <a:gd name="T87" fmla="*/ 1 h 1078"/>
                <a:gd name="T88" fmla="*/ 1 w 1908"/>
                <a:gd name="T89" fmla="*/ 1 h 1078"/>
                <a:gd name="T90" fmla="*/ 1 w 1908"/>
                <a:gd name="T91" fmla="*/ 1 h 1078"/>
                <a:gd name="T92" fmla="*/ 1 w 1908"/>
                <a:gd name="T93" fmla="*/ 1 h 1078"/>
                <a:gd name="T94" fmla="*/ 1 w 1908"/>
                <a:gd name="T95" fmla="*/ 1 h 1078"/>
                <a:gd name="T96" fmla="*/ 1 w 1908"/>
                <a:gd name="T97" fmla="*/ 1 h 1078"/>
                <a:gd name="T98" fmla="*/ 1 w 1908"/>
                <a:gd name="T99" fmla="*/ 1 h 1078"/>
                <a:gd name="T100" fmla="*/ 1 w 1908"/>
                <a:gd name="T101" fmla="*/ 1 h 1078"/>
                <a:gd name="T102" fmla="*/ 1 w 1908"/>
                <a:gd name="T103" fmla="*/ 1 h 1078"/>
                <a:gd name="T104" fmla="*/ 1 w 1908"/>
                <a:gd name="T105" fmla="*/ 1 h 1078"/>
                <a:gd name="T106" fmla="*/ 1 w 1908"/>
                <a:gd name="T107" fmla="*/ 1 h 1078"/>
                <a:gd name="T108" fmla="*/ 1 w 1908"/>
                <a:gd name="T109" fmla="*/ 1 h 1078"/>
                <a:gd name="T110" fmla="*/ 1 w 1908"/>
                <a:gd name="T111" fmla="*/ 1 h 1078"/>
                <a:gd name="T112" fmla="*/ 1 w 1908"/>
                <a:gd name="T113" fmla="*/ 1 h 1078"/>
                <a:gd name="T114" fmla="*/ 1 w 1908"/>
                <a:gd name="T115" fmla="*/ 1 h 1078"/>
                <a:gd name="T116" fmla="*/ 1 w 1908"/>
                <a:gd name="T117" fmla="*/ 1 h 107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908"/>
                <a:gd name="T178" fmla="*/ 0 h 1078"/>
                <a:gd name="T179" fmla="*/ 1908 w 1908"/>
                <a:gd name="T180" fmla="*/ 1078 h 107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908" h="1078">
                  <a:moveTo>
                    <a:pt x="1900" y="1078"/>
                  </a:moveTo>
                  <a:lnTo>
                    <a:pt x="1896" y="1073"/>
                  </a:lnTo>
                  <a:lnTo>
                    <a:pt x="1890" y="1072"/>
                  </a:lnTo>
                  <a:lnTo>
                    <a:pt x="1885" y="1068"/>
                  </a:lnTo>
                  <a:lnTo>
                    <a:pt x="1878" y="1066"/>
                  </a:lnTo>
                  <a:lnTo>
                    <a:pt x="1873" y="1061"/>
                  </a:lnTo>
                  <a:lnTo>
                    <a:pt x="1868" y="1051"/>
                  </a:lnTo>
                  <a:lnTo>
                    <a:pt x="1878" y="1042"/>
                  </a:lnTo>
                  <a:lnTo>
                    <a:pt x="1883" y="1038"/>
                  </a:lnTo>
                  <a:lnTo>
                    <a:pt x="1892" y="1025"/>
                  </a:lnTo>
                  <a:lnTo>
                    <a:pt x="1896" y="1008"/>
                  </a:lnTo>
                  <a:lnTo>
                    <a:pt x="1900" y="1001"/>
                  </a:lnTo>
                  <a:lnTo>
                    <a:pt x="1908" y="992"/>
                  </a:lnTo>
                  <a:lnTo>
                    <a:pt x="1908" y="989"/>
                  </a:lnTo>
                  <a:lnTo>
                    <a:pt x="1908" y="985"/>
                  </a:lnTo>
                  <a:lnTo>
                    <a:pt x="1906" y="980"/>
                  </a:lnTo>
                  <a:lnTo>
                    <a:pt x="1901" y="974"/>
                  </a:lnTo>
                  <a:lnTo>
                    <a:pt x="1897" y="965"/>
                  </a:lnTo>
                  <a:lnTo>
                    <a:pt x="1891" y="948"/>
                  </a:lnTo>
                  <a:lnTo>
                    <a:pt x="1886" y="935"/>
                  </a:lnTo>
                  <a:lnTo>
                    <a:pt x="1885" y="920"/>
                  </a:lnTo>
                  <a:lnTo>
                    <a:pt x="1886" y="906"/>
                  </a:lnTo>
                  <a:lnTo>
                    <a:pt x="1882" y="833"/>
                  </a:lnTo>
                  <a:lnTo>
                    <a:pt x="1878" y="817"/>
                  </a:lnTo>
                  <a:lnTo>
                    <a:pt x="1873" y="813"/>
                  </a:lnTo>
                  <a:lnTo>
                    <a:pt x="1868" y="813"/>
                  </a:lnTo>
                  <a:lnTo>
                    <a:pt x="1855" y="816"/>
                  </a:lnTo>
                  <a:lnTo>
                    <a:pt x="1842" y="813"/>
                  </a:lnTo>
                  <a:lnTo>
                    <a:pt x="1826" y="811"/>
                  </a:lnTo>
                  <a:lnTo>
                    <a:pt x="1823" y="811"/>
                  </a:lnTo>
                  <a:lnTo>
                    <a:pt x="1820" y="812"/>
                  </a:lnTo>
                  <a:lnTo>
                    <a:pt x="1820" y="813"/>
                  </a:lnTo>
                  <a:lnTo>
                    <a:pt x="1820" y="817"/>
                  </a:lnTo>
                  <a:lnTo>
                    <a:pt x="1825" y="819"/>
                  </a:lnTo>
                  <a:lnTo>
                    <a:pt x="1829" y="823"/>
                  </a:lnTo>
                  <a:lnTo>
                    <a:pt x="1830" y="828"/>
                  </a:lnTo>
                  <a:lnTo>
                    <a:pt x="1828" y="831"/>
                  </a:lnTo>
                  <a:lnTo>
                    <a:pt x="1824" y="835"/>
                  </a:lnTo>
                  <a:lnTo>
                    <a:pt x="1818" y="836"/>
                  </a:lnTo>
                  <a:lnTo>
                    <a:pt x="1806" y="839"/>
                  </a:lnTo>
                  <a:lnTo>
                    <a:pt x="1801" y="842"/>
                  </a:lnTo>
                  <a:lnTo>
                    <a:pt x="1795" y="855"/>
                  </a:lnTo>
                  <a:lnTo>
                    <a:pt x="1792" y="863"/>
                  </a:lnTo>
                  <a:lnTo>
                    <a:pt x="1791" y="864"/>
                  </a:lnTo>
                  <a:lnTo>
                    <a:pt x="1788" y="865"/>
                  </a:lnTo>
                  <a:lnTo>
                    <a:pt x="1787" y="864"/>
                  </a:lnTo>
                  <a:lnTo>
                    <a:pt x="1786" y="847"/>
                  </a:lnTo>
                  <a:lnTo>
                    <a:pt x="1783" y="840"/>
                  </a:lnTo>
                  <a:lnTo>
                    <a:pt x="1781" y="839"/>
                  </a:lnTo>
                  <a:lnTo>
                    <a:pt x="1779" y="839"/>
                  </a:lnTo>
                  <a:lnTo>
                    <a:pt x="1775" y="840"/>
                  </a:lnTo>
                  <a:lnTo>
                    <a:pt x="1774" y="842"/>
                  </a:lnTo>
                  <a:lnTo>
                    <a:pt x="1769" y="843"/>
                  </a:lnTo>
                  <a:lnTo>
                    <a:pt x="1764" y="847"/>
                  </a:lnTo>
                  <a:lnTo>
                    <a:pt x="1761" y="848"/>
                  </a:lnTo>
                  <a:lnTo>
                    <a:pt x="1757" y="848"/>
                  </a:lnTo>
                  <a:lnTo>
                    <a:pt x="1750" y="841"/>
                  </a:lnTo>
                  <a:lnTo>
                    <a:pt x="1745" y="831"/>
                  </a:lnTo>
                  <a:lnTo>
                    <a:pt x="1740" y="817"/>
                  </a:lnTo>
                  <a:lnTo>
                    <a:pt x="1732" y="798"/>
                  </a:lnTo>
                  <a:lnTo>
                    <a:pt x="1717" y="781"/>
                  </a:lnTo>
                  <a:lnTo>
                    <a:pt x="1715" y="775"/>
                  </a:lnTo>
                  <a:lnTo>
                    <a:pt x="1715" y="771"/>
                  </a:lnTo>
                  <a:lnTo>
                    <a:pt x="1720" y="767"/>
                  </a:lnTo>
                  <a:lnTo>
                    <a:pt x="1725" y="762"/>
                  </a:lnTo>
                  <a:lnTo>
                    <a:pt x="1727" y="761"/>
                  </a:lnTo>
                  <a:lnTo>
                    <a:pt x="1731" y="763"/>
                  </a:lnTo>
                  <a:lnTo>
                    <a:pt x="1735" y="769"/>
                  </a:lnTo>
                  <a:lnTo>
                    <a:pt x="1740" y="771"/>
                  </a:lnTo>
                  <a:lnTo>
                    <a:pt x="1744" y="771"/>
                  </a:lnTo>
                  <a:lnTo>
                    <a:pt x="1752" y="765"/>
                  </a:lnTo>
                  <a:lnTo>
                    <a:pt x="1758" y="757"/>
                  </a:lnTo>
                  <a:lnTo>
                    <a:pt x="1759" y="748"/>
                  </a:lnTo>
                  <a:lnTo>
                    <a:pt x="1759" y="745"/>
                  </a:lnTo>
                  <a:lnTo>
                    <a:pt x="1758" y="742"/>
                  </a:lnTo>
                  <a:lnTo>
                    <a:pt x="1756" y="741"/>
                  </a:lnTo>
                  <a:lnTo>
                    <a:pt x="1753" y="741"/>
                  </a:lnTo>
                  <a:lnTo>
                    <a:pt x="1740" y="752"/>
                  </a:lnTo>
                  <a:lnTo>
                    <a:pt x="1734" y="752"/>
                  </a:lnTo>
                  <a:lnTo>
                    <a:pt x="1732" y="750"/>
                  </a:lnTo>
                  <a:lnTo>
                    <a:pt x="1732" y="744"/>
                  </a:lnTo>
                  <a:lnTo>
                    <a:pt x="1738" y="730"/>
                  </a:lnTo>
                  <a:lnTo>
                    <a:pt x="1739" y="723"/>
                  </a:lnTo>
                  <a:lnTo>
                    <a:pt x="1740" y="720"/>
                  </a:lnTo>
                  <a:lnTo>
                    <a:pt x="1738" y="715"/>
                  </a:lnTo>
                  <a:lnTo>
                    <a:pt x="1726" y="705"/>
                  </a:lnTo>
                  <a:lnTo>
                    <a:pt x="1721" y="705"/>
                  </a:lnTo>
                  <a:lnTo>
                    <a:pt x="1711" y="710"/>
                  </a:lnTo>
                  <a:lnTo>
                    <a:pt x="1707" y="710"/>
                  </a:lnTo>
                  <a:lnTo>
                    <a:pt x="1692" y="708"/>
                  </a:lnTo>
                  <a:lnTo>
                    <a:pt x="1689" y="708"/>
                  </a:lnTo>
                  <a:lnTo>
                    <a:pt x="1685" y="709"/>
                  </a:lnTo>
                  <a:lnTo>
                    <a:pt x="1683" y="711"/>
                  </a:lnTo>
                  <a:lnTo>
                    <a:pt x="1681" y="715"/>
                  </a:lnTo>
                  <a:lnTo>
                    <a:pt x="1681" y="721"/>
                  </a:lnTo>
                  <a:lnTo>
                    <a:pt x="1687" y="739"/>
                  </a:lnTo>
                  <a:lnTo>
                    <a:pt x="1687" y="745"/>
                  </a:lnTo>
                  <a:lnTo>
                    <a:pt x="1686" y="746"/>
                  </a:lnTo>
                  <a:lnTo>
                    <a:pt x="1683" y="746"/>
                  </a:lnTo>
                  <a:lnTo>
                    <a:pt x="1669" y="745"/>
                  </a:lnTo>
                  <a:lnTo>
                    <a:pt x="1663" y="745"/>
                  </a:lnTo>
                  <a:lnTo>
                    <a:pt x="1656" y="747"/>
                  </a:lnTo>
                  <a:lnTo>
                    <a:pt x="1654" y="748"/>
                  </a:lnTo>
                  <a:lnTo>
                    <a:pt x="1648" y="757"/>
                  </a:lnTo>
                  <a:lnTo>
                    <a:pt x="1645" y="759"/>
                  </a:lnTo>
                  <a:lnTo>
                    <a:pt x="1641" y="758"/>
                  </a:lnTo>
                  <a:lnTo>
                    <a:pt x="1638" y="757"/>
                  </a:lnTo>
                  <a:lnTo>
                    <a:pt x="1635" y="757"/>
                  </a:lnTo>
                  <a:lnTo>
                    <a:pt x="1629" y="759"/>
                  </a:lnTo>
                  <a:lnTo>
                    <a:pt x="1624" y="764"/>
                  </a:lnTo>
                  <a:lnTo>
                    <a:pt x="1620" y="765"/>
                  </a:lnTo>
                  <a:lnTo>
                    <a:pt x="1617" y="764"/>
                  </a:lnTo>
                  <a:lnTo>
                    <a:pt x="1613" y="762"/>
                  </a:lnTo>
                  <a:lnTo>
                    <a:pt x="1607" y="751"/>
                  </a:lnTo>
                  <a:lnTo>
                    <a:pt x="1603" y="750"/>
                  </a:lnTo>
                  <a:lnTo>
                    <a:pt x="1600" y="751"/>
                  </a:lnTo>
                  <a:lnTo>
                    <a:pt x="1599" y="753"/>
                  </a:lnTo>
                  <a:lnTo>
                    <a:pt x="1596" y="759"/>
                  </a:lnTo>
                  <a:lnTo>
                    <a:pt x="1595" y="769"/>
                  </a:lnTo>
                  <a:lnTo>
                    <a:pt x="1594" y="771"/>
                  </a:lnTo>
                  <a:lnTo>
                    <a:pt x="1591" y="771"/>
                  </a:lnTo>
                  <a:lnTo>
                    <a:pt x="1577" y="765"/>
                  </a:lnTo>
                  <a:lnTo>
                    <a:pt x="1569" y="767"/>
                  </a:lnTo>
                  <a:lnTo>
                    <a:pt x="1557" y="764"/>
                  </a:lnTo>
                  <a:lnTo>
                    <a:pt x="1548" y="758"/>
                  </a:lnTo>
                  <a:lnTo>
                    <a:pt x="1550" y="752"/>
                  </a:lnTo>
                  <a:lnTo>
                    <a:pt x="1551" y="744"/>
                  </a:lnTo>
                  <a:lnTo>
                    <a:pt x="1557" y="738"/>
                  </a:lnTo>
                  <a:lnTo>
                    <a:pt x="1551" y="733"/>
                  </a:lnTo>
                  <a:lnTo>
                    <a:pt x="1546" y="734"/>
                  </a:lnTo>
                  <a:lnTo>
                    <a:pt x="1544" y="733"/>
                  </a:lnTo>
                  <a:lnTo>
                    <a:pt x="1532" y="745"/>
                  </a:lnTo>
                  <a:lnTo>
                    <a:pt x="1528" y="745"/>
                  </a:lnTo>
                  <a:lnTo>
                    <a:pt x="1529" y="739"/>
                  </a:lnTo>
                  <a:lnTo>
                    <a:pt x="1527" y="727"/>
                  </a:lnTo>
                  <a:lnTo>
                    <a:pt x="1529" y="726"/>
                  </a:lnTo>
                  <a:lnTo>
                    <a:pt x="1528" y="720"/>
                  </a:lnTo>
                  <a:lnTo>
                    <a:pt x="1530" y="715"/>
                  </a:lnTo>
                  <a:lnTo>
                    <a:pt x="1529" y="714"/>
                  </a:lnTo>
                  <a:lnTo>
                    <a:pt x="1529" y="709"/>
                  </a:lnTo>
                  <a:lnTo>
                    <a:pt x="1528" y="706"/>
                  </a:lnTo>
                  <a:lnTo>
                    <a:pt x="1527" y="705"/>
                  </a:lnTo>
                  <a:lnTo>
                    <a:pt x="1521" y="703"/>
                  </a:lnTo>
                  <a:lnTo>
                    <a:pt x="1520" y="699"/>
                  </a:lnTo>
                  <a:lnTo>
                    <a:pt x="1516" y="699"/>
                  </a:lnTo>
                  <a:lnTo>
                    <a:pt x="1515" y="697"/>
                  </a:lnTo>
                  <a:lnTo>
                    <a:pt x="1514" y="691"/>
                  </a:lnTo>
                  <a:lnTo>
                    <a:pt x="1527" y="684"/>
                  </a:lnTo>
                  <a:lnTo>
                    <a:pt x="1527" y="679"/>
                  </a:lnTo>
                  <a:lnTo>
                    <a:pt x="1535" y="674"/>
                  </a:lnTo>
                  <a:lnTo>
                    <a:pt x="1538" y="666"/>
                  </a:lnTo>
                  <a:lnTo>
                    <a:pt x="1539" y="662"/>
                  </a:lnTo>
                  <a:lnTo>
                    <a:pt x="1534" y="661"/>
                  </a:lnTo>
                  <a:lnTo>
                    <a:pt x="1529" y="663"/>
                  </a:lnTo>
                  <a:lnTo>
                    <a:pt x="1523" y="661"/>
                  </a:lnTo>
                  <a:lnTo>
                    <a:pt x="1528" y="654"/>
                  </a:lnTo>
                  <a:lnTo>
                    <a:pt x="1526" y="649"/>
                  </a:lnTo>
                  <a:lnTo>
                    <a:pt x="1521" y="646"/>
                  </a:lnTo>
                  <a:lnTo>
                    <a:pt x="1517" y="643"/>
                  </a:lnTo>
                  <a:lnTo>
                    <a:pt x="1516" y="642"/>
                  </a:lnTo>
                  <a:lnTo>
                    <a:pt x="1512" y="642"/>
                  </a:lnTo>
                  <a:lnTo>
                    <a:pt x="1506" y="642"/>
                  </a:lnTo>
                  <a:lnTo>
                    <a:pt x="1505" y="642"/>
                  </a:lnTo>
                  <a:lnTo>
                    <a:pt x="1505" y="636"/>
                  </a:lnTo>
                  <a:lnTo>
                    <a:pt x="1511" y="634"/>
                  </a:lnTo>
                  <a:lnTo>
                    <a:pt x="1510" y="623"/>
                  </a:lnTo>
                  <a:lnTo>
                    <a:pt x="1504" y="622"/>
                  </a:lnTo>
                  <a:lnTo>
                    <a:pt x="1497" y="616"/>
                  </a:lnTo>
                  <a:lnTo>
                    <a:pt x="1488" y="615"/>
                  </a:lnTo>
                  <a:lnTo>
                    <a:pt x="1481" y="616"/>
                  </a:lnTo>
                  <a:lnTo>
                    <a:pt x="1480" y="610"/>
                  </a:lnTo>
                  <a:lnTo>
                    <a:pt x="1475" y="607"/>
                  </a:lnTo>
                  <a:lnTo>
                    <a:pt x="1466" y="610"/>
                  </a:lnTo>
                  <a:lnTo>
                    <a:pt x="1449" y="610"/>
                  </a:lnTo>
                  <a:lnTo>
                    <a:pt x="1446" y="607"/>
                  </a:lnTo>
                  <a:lnTo>
                    <a:pt x="1446" y="602"/>
                  </a:lnTo>
                  <a:lnTo>
                    <a:pt x="1442" y="601"/>
                  </a:lnTo>
                  <a:lnTo>
                    <a:pt x="1443" y="598"/>
                  </a:lnTo>
                  <a:lnTo>
                    <a:pt x="1439" y="595"/>
                  </a:lnTo>
                  <a:lnTo>
                    <a:pt x="1430" y="596"/>
                  </a:lnTo>
                  <a:lnTo>
                    <a:pt x="1421" y="591"/>
                  </a:lnTo>
                  <a:lnTo>
                    <a:pt x="1416" y="585"/>
                  </a:lnTo>
                  <a:lnTo>
                    <a:pt x="1419" y="583"/>
                  </a:lnTo>
                  <a:lnTo>
                    <a:pt x="1413" y="574"/>
                  </a:lnTo>
                  <a:lnTo>
                    <a:pt x="1412" y="571"/>
                  </a:lnTo>
                  <a:lnTo>
                    <a:pt x="1425" y="561"/>
                  </a:lnTo>
                  <a:lnTo>
                    <a:pt x="1425" y="536"/>
                  </a:lnTo>
                  <a:lnTo>
                    <a:pt x="1430" y="537"/>
                  </a:lnTo>
                  <a:lnTo>
                    <a:pt x="1433" y="543"/>
                  </a:lnTo>
                  <a:lnTo>
                    <a:pt x="1437" y="544"/>
                  </a:lnTo>
                  <a:lnTo>
                    <a:pt x="1444" y="544"/>
                  </a:lnTo>
                  <a:lnTo>
                    <a:pt x="1445" y="542"/>
                  </a:lnTo>
                  <a:lnTo>
                    <a:pt x="1446" y="541"/>
                  </a:lnTo>
                  <a:lnTo>
                    <a:pt x="1457" y="543"/>
                  </a:lnTo>
                  <a:lnTo>
                    <a:pt x="1456" y="533"/>
                  </a:lnTo>
                  <a:lnTo>
                    <a:pt x="1443" y="532"/>
                  </a:lnTo>
                  <a:lnTo>
                    <a:pt x="1440" y="518"/>
                  </a:lnTo>
                  <a:lnTo>
                    <a:pt x="1452" y="498"/>
                  </a:lnTo>
                  <a:lnTo>
                    <a:pt x="1448" y="494"/>
                  </a:lnTo>
                  <a:lnTo>
                    <a:pt x="1444" y="494"/>
                  </a:lnTo>
                  <a:lnTo>
                    <a:pt x="1438" y="491"/>
                  </a:lnTo>
                  <a:lnTo>
                    <a:pt x="1436" y="491"/>
                  </a:lnTo>
                  <a:lnTo>
                    <a:pt x="1431" y="496"/>
                  </a:lnTo>
                  <a:lnTo>
                    <a:pt x="1431" y="501"/>
                  </a:lnTo>
                  <a:lnTo>
                    <a:pt x="1431" y="506"/>
                  </a:lnTo>
                  <a:lnTo>
                    <a:pt x="1430" y="507"/>
                  </a:lnTo>
                  <a:lnTo>
                    <a:pt x="1425" y="514"/>
                  </a:lnTo>
                  <a:lnTo>
                    <a:pt x="1418" y="517"/>
                  </a:lnTo>
                  <a:lnTo>
                    <a:pt x="1408" y="519"/>
                  </a:lnTo>
                  <a:lnTo>
                    <a:pt x="1404" y="519"/>
                  </a:lnTo>
                  <a:lnTo>
                    <a:pt x="1396" y="518"/>
                  </a:lnTo>
                  <a:lnTo>
                    <a:pt x="1392" y="515"/>
                  </a:lnTo>
                  <a:lnTo>
                    <a:pt x="1392" y="503"/>
                  </a:lnTo>
                  <a:lnTo>
                    <a:pt x="1388" y="504"/>
                  </a:lnTo>
                  <a:lnTo>
                    <a:pt x="1380" y="501"/>
                  </a:lnTo>
                  <a:lnTo>
                    <a:pt x="1373" y="489"/>
                  </a:lnTo>
                  <a:lnTo>
                    <a:pt x="1372" y="489"/>
                  </a:lnTo>
                  <a:lnTo>
                    <a:pt x="1367" y="484"/>
                  </a:lnTo>
                  <a:lnTo>
                    <a:pt x="1367" y="483"/>
                  </a:lnTo>
                  <a:lnTo>
                    <a:pt x="1366" y="482"/>
                  </a:lnTo>
                  <a:lnTo>
                    <a:pt x="1365" y="479"/>
                  </a:lnTo>
                  <a:lnTo>
                    <a:pt x="1356" y="470"/>
                  </a:lnTo>
                  <a:lnTo>
                    <a:pt x="1349" y="458"/>
                  </a:lnTo>
                  <a:lnTo>
                    <a:pt x="1347" y="454"/>
                  </a:lnTo>
                  <a:lnTo>
                    <a:pt x="1346" y="456"/>
                  </a:lnTo>
                  <a:lnTo>
                    <a:pt x="1323" y="461"/>
                  </a:lnTo>
                  <a:lnTo>
                    <a:pt x="1311" y="460"/>
                  </a:lnTo>
                  <a:lnTo>
                    <a:pt x="1298" y="467"/>
                  </a:lnTo>
                  <a:lnTo>
                    <a:pt x="1293" y="467"/>
                  </a:lnTo>
                  <a:lnTo>
                    <a:pt x="1263" y="436"/>
                  </a:lnTo>
                  <a:lnTo>
                    <a:pt x="1265" y="431"/>
                  </a:lnTo>
                  <a:lnTo>
                    <a:pt x="1263" y="425"/>
                  </a:lnTo>
                  <a:lnTo>
                    <a:pt x="1261" y="423"/>
                  </a:lnTo>
                  <a:lnTo>
                    <a:pt x="1259" y="419"/>
                  </a:lnTo>
                  <a:lnTo>
                    <a:pt x="1263" y="417"/>
                  </a:lnTo>
                  <a:lnTo>
                    <a:pt x="1264" y="414"/>
                  </a:lnTo>
                  <a:lnTo>
                    <a:pt x="1263" y="411"/>
                  </a:lnTo>
                  <a:lnTo>
                    <a:pt x="1264" y="407"/>
                  </a:lnTo>
                  <a:lnTo>
                    <a:pt x="1267" y="406"/>
                  </a:lnTo>
                  <a:lnTo>
                    <a:pt x="1268" y="404"/>
                  </a:lnTo>
                  <a:lnTo>
                    <a:pt x="1267" y="396"/>
                  </a:lnTo>
                  <a:lnTo>
                    <a:pt x="1259" y="392"/>
                  </a:lnTo>
                  <a:lnTo>
                    <a:pt x="1250" y="378"/>
                  </a:lnTo>
                  <a:lnTo>
                    <a:pt x="1246" y="373"/>
                  </a:lnTo>
                  <a:lnTo>
                    <a:pt x="1244" y="364"/>
                  </a:lnTo>
                  <a:lnTo>
                    <a:pt x="1235" y="348"/>
                  </a:lnTo>
                  <a:lnTo>
                    <a:pt x="1245" y="336"/>
                  </a:lnTo>
                  <a:lnTo>
                    <a:pt x="1244" y="334"/>
                  </a:lnTo>
                  <a:lnTo>
                    <a:pt x="1238" y="335"/>
                  </a:lnTo>
                  <a:lnTo>
                    <a:pt x="1231" y="324"/>
                  </a:lnTo>
                  <a:lnTo>
                    <a:pt x="1226" y="318"/>
                  </a:lnTo>
                  <a:lnTo>
                    <a:pt x="1225" y="311"/>
                  </a:lnTo>
                  <a:lnTo>
                    <a:pt x="1216" y="276"/>
                  </a:lnTo>
                  <a:lnTo>
                    <a:pt x="1214" y="260"/>
                  </a:lnTo>
                  <a:lnTo>
                    <a:pt x="1210" y="246"/>
                  </a:lnTo>
                  <a:lnTo>
                    <a:pt x="1202" y="247"/>
                  </a:lnTo>
                  <a:lnTo>
                    <a:pt x="1196" y="244"/>
                  </a:lnTo>
                  <a:lnTo>
                    <a:pt x="1191" y="242"/>
                  </a:lnTo>
                  <a:lnTo>
                    <a:pt x="1189" y="240"/>
                  </a:lnTo>
                  <a:lnTo>
                    <a:pt x="1184" y="241"/>
                  </a:lnTo>
                  <a:lnTo>
                    <a:pt x="1184" y="238"/>
                  </a:lnTo>
                  <a:lnTo>
                    <a:pt x="1189" y="233"/>
                  </a:lnTo>
                  <a:lnTo>
                    <a:pt x="1187" y="228"/>
                  </a:lnTo>
                  <a:lnTo>
                    <a:pt x="1190" y="226"/>
                  </a:lnTo>
                  <a:lnTo>
                    <a:pt x="1179" y="214"/>
                  </a:lnTo>
                  <a:lnTo>
                    <a:pt x="1181" y="210"/>
                  </a:lnTo>
                  <a:lnTo>
                    <a:pt x="1184" y="209"/>
                  </a:lnTo>
                  <a:lnTo>
                    <a:pt x="1215" y="205"/>
                  </a:lnTo>
                  <a:lnTo>
                    <a:pt x="1216" y="208"/>
                  </a:lnTo>
                  <a:lnTo>
                    <a:pt x="1216" y="210"/>
                  </a:lnTo>
                  <a:lnTo>
                    <a:pt x="1216" y="212"/>
                  </a:lnTo>
                  <a:lnTo>
                    <a:pt x="1223" y="211"/>
                  </a:lnTo>
                  <a:lnTo>
                    <a:pt x="1225" y="211"/>
                  </a:lnTo>
                  <a:lnTo>
                    <a:pt x="1229" y="217"/>
                  </a:lnTo>
                  <a:lnTo>
                    <a:pt x="1234" y="215"/>
                  </a:lnTo>
                  <a:lnTo>
                    <a:pt x="1231" y="210"/>
                  </a:lnTo>
                  <a:lnTo>
                    <a:pt x="1237" y="206"/>
                  </a:lnTo>
                  <a:lnTo>
                    <a:pt x="1239" y="208"/>
                  </a:lnTo>
                  <a:lnTo>
                    <a:pt x="1240" y="211"/>
                  </a:lnTo>
                  <a:lnTo>
                    <a:pt x="1246" y="209"/>
                  </a:lnTo>
                  <a:lnTo>
                    <a:pt x="1245" y="206"/>
                  </a:lnTo>
                  <a:lnTo>
                    <a:pt x="1249" y="206"/>
                  </a:lnTo>
                  <a:lnTo>
                    <a:pt x="1250" y="208"/>
                  </a:lnTo>
                  <a:lnTo>
                    <a:pt x="1258" y="208"/>
                  </a:lnTo>
                  <a:lnTo>
                    <a:pt x="1262" y="206"/>
                  </a:lnTo>
                  <a:lnTo>
                    <a:pt x="1263" y="205"/>
                  </a:lnTo>
                  <a:lnTo>
                    <a:pt x="1256" y="199"/>
                  </a:lnTo>
                  <a:lnTo>
                    <a:pt x="1252" y="198"/>
                  </a:lnTo>
                  <a:lnTo>
                    <a:pt x="1245" y="198"/>
                  </a:lnTo>
                  <a:lnTo>
                    <a:pt x="1243" y="192"/>
                  </a:lnTo>
                  <a:lnTo>
                    <a:pt x="1239" y="190"/>
                  </a:lnTo>
                  <a:lnTo>
                    <a:pt x="1234" y="188"/>
                  </a:lnTo>
                  <a:lnTo>
                    <a:pt x="1229" y="191"/>
                  </a:lnTo>
                  <a:lnTo>
                    <a:pt x="1227" y="188"/>
                  </a:lnTo>
                  <a:lnTo>
                    <a:pt x="1227" y="184"/>
                  </a:lnTo>
                  <a:lnTo>
                    <a:pt x="1227" y="181"/>
                  </a:lnTo>
                  <a:lnTo>
                    <a:pt x="1223" y="180"/>
                  </a:lnTo>
                  <a:lnTo>
                    <a:pt x="1219" y="188"/>
                  </a:lnTo>
                  <a:lnTo>
                    <a:pt x="1203" y="190"/>
                  </a:lnTo>
                  <a:lnTo>
                    <a:pt x="1202" y="181"/>
                  </a:lnTo>
                  <a:lnTo>
                    <a:pt x="1213" y="180"/>
                  </a:lnTo>
                  <a:lnTo>
                    <a:pt x="1213" y="176"/>
                  </a:lnTo>
                  <a:lnTo>
                    <a:pt x="1210" y="174"/>
                  </a:lnTo>
                  <a:lnTo>
                    <a:pt x="1208" y="174"/>
                  </a:lnTo>
                  <a:lnTo>
                    <a:pt x="1201" y="166"/>
                  </a:lnTo>
                  <a:lnTo>
                    <a:pt x="1201" y="162"/>
                  </a:lnTo>
                  <a:lnTo>
                    <a:pt x="1205" y="156"/>
                  </a:lnTo>
                  <a:lnTo>
                    <a:pt x="1207" y="155"/>
                  </a:lnTo>
                  <a:lnTo>
                    <a:pt x="1219" y="141"/>
                  </a:lnTo>
                  <a:lnTo>
                    <a:pt x="1217" y="138"/>
                  </a:lnTo>
                  <a:lnTo>
                    <a:pt x="1203" y="134"/>
                  </a:lnTo>
                  <a:lnTo>
                    <a:pt x="1202" y="131"/>
                  </a:lnTo>
                  <a:lnTo>
                    <a:pt x="1205" y="128"/>
                  </a:lnTo>
                  <a:lnTo>
                    <a:pt x="1202" y="126"/>
                  </a:lnTo>
                  <a:lnTo>
                    <a:pt x="1198" y="120"/>
                  </a:lnTo>
                  <a:lnTo>
                    <a:pt x="1199" y="116"/>
                  </a:lnTo>
                  <a:lnTo>
                    <a:pt x="1195" y="111"/>
                  </a:lnTo>
                  <a:lnTo>
                    <a:pt x="1189" y="107"/>
                  </a:lnTo>
                  <a:lnTo>
                    <a:pt x="1185" y="99"/>
                  </a:lnTo>
                  <a:lnTo>
                    <a:pt x="1183" y="95"/>
                  </a:lnTo>
                  <a:lnTo>
                    <a:pt x="1177" y="92"/>
                  </a:lnTo>
                  <a:lnTo>
                    <a:pt x="1173" y="75"/>
                  </a:lnTo>
                  <a:lnTo>
                    <a:pt x="1177" y="68"/>
                  </a:lnTo>
                  <a:lnTo>
                    <a:pt x="1169" y="68"/>
                  </a:lnTo>
                  <a:lnTo>
                    <a:pt x="1154" y="57"/>
                  </a:lnTo>
                  <a:lnTo>
                    <a:pt x="1153" y="56"/>
                  </a:lnTo>
                  <a:lnTo>
                    <a:pt x="1154" y="53"/>
                  </a:lnTo>
                  <a:lnTo>
                    <a:pt x="1153" y="51"/>
                  </a:lnTo>
                  <a:lnTo>
                    <a:pt x="1151" y="45"/>
                  </a:lnTo>
                  <a:lnTo>
                    <a:pt x="1151" y="38"/>
                  </a:lnTo>
                  <a:lnTo>
                    <a:pt x="1148" y="33"/>
                  </a:lnTo>
                  <a:lnTo>
                    <a:pt x="1144" y="26"/>
                  </a:lnTo>
                  <a:lnTo>
                    <a:pt x="1141" y="26"/>
                  </a:lnTo>
                  <a:lnTo>
                    <a:pt x="1139" y="24"/>
                  </a:lnTo>
                  <a:lnTo>
                    <a:pt x="1141" y="20"/>
                  </a:lnTo>
                  <a:lnTo>
                    <a:pt x="1147" y="19"/>
                  </a:lnTo>
                  <a:lnTo>
                    <a:pt x="1147" y="16"/>
                  </a:lnTo>
                  <a:lnTo>
                    <a:pt x="1138" y="0"/>
                  </a:lnTo>
                  <a:lnTo>
                    <a:pt x="1124" y="2"/>
                  </a:lnTo>
                  <a:lnTo>
                    <a:pt x="1117" y="2"/>
                  </a:lnTo>
                  <a:lnTo>
                    <a:pt x="1107" y="7"/>
                  </a:lnTo>
                  <a:lnTo>
                    <a:pt x="1102" y="10"/>
                  </a:lnTo>
                  <a:lnTo>
                    <a:pt x="1080" y="18"/>
                  </a:lnTo>
                  <a:lnTo>
                    <a:pt x="1058" y="26"/>
                  </a:lnTo>
                  <a:lnTo>
                    <a:pt x="1035" y="36"/>
                  </a:lnTo>
                  <a:lnTo>
                    <a:pt x="1029" y="41"/>
                  </a:lnTo>
                  <a:lnTo>
                    <a:pt x="1024" y="47"/>
                  </a:lnTo>
                  <a:lnTo>
                    <a:pt x="1020" y="50"/>
                  </a:lnTo>
                  <a:lnTo>
                    <a:pt x="1021" y="54"/>
                  </a:lnTo>
                  <a:lnTo>
                    <a:pt x="1023" y="56"/>
                  </a:lnTo>
                  <a:lnTo>
                    <a:pt x="1030" y="62"/>
                  </a:lnTo>
                  <a:lnTo>
                    <a:pt x="1032" y="65"/>
                  </a:lnTo>
                  <a:lnTo>
                    <a:pt x="1033" y="66"/>
                  </a:lnTo>
                  <a:lnTo>
                    <a:pt x="1033" y="68"/>
                  </a:lnTo>
                  <a:lnTo>
                    <a:pt x="1032" y="69"/>
                  </a:lnTo>
                  <a:lnTo>
                    <a:pt x="1029" y="69"/>
                  </a:lnTo>
                  <a:lnTo>
                    <a:pt x="1022" y="69"/>
                  </a:lnTo>
                  <a:lnTo>
                    <a:pt x="1017" y="72"/>
                  </a:lnTo>
                  <a:lnTo>
                    <a:pt x="1012" y="75"/>
                  </a:lnTo>
                  <a:lnTo>
                    <a:pt x="1006" y="81"/>
                  </a:lnTo>
                  <a:lnTo>
                    <a:pt x="1005" y="84"/>
                  </a:lnTo>
                  <a:lnTo>
                    <a:pt x="1000" y="84"/>
                  </a:lnTo>
                  <a:lnTo>
                    <a:pt x="998" y="87"/>
                  </a:lnTo>
                  <a:lnTo>
                    <a:pt x="993" y="87"/>
                  </a:lnTo>
                  <a:lnTo>
                    <a:pt x="996" y="79"/>
                  </a:lnTo>
                  <a:lnTo>
                    <a:pt x="990" y="80"/>
                  </a:lnTo>
                  <a:lnTo>
                    <a:pt x="981" y="85"/>
                  </a:lnTo>
                  <a:lnTo>
                    <a:pt x="979" y="90"/>
                  </a:lnTo>
                  <a:lnTo>
                    <a:pt x="978" y="93"/>
                  </a:lnTo>
                  <a:lnTo>
                    <a:pt x="975" y="99"/>
                  </a:lnTo>
                  <a:lnTo>
                    <a:pt x="972" y="104"/>
                  </a:lnTo>
                  <a:lnTo>
                    <a:pt x="969" y="104"/>
                  </a:lnTo>
                  <a:lnTo>
                    <a:pt x="966" y="103"/>
                  </a:lnTo>
                  <a:lnTo>
                    <a:pt x="948" y="97"/>
                  </a:lnTo>
                  <a:lnTo>
                    <a:pt x="939" y="95"/>
                  </a:lnTo>
                  <a:lnTo>
                    <a:pt x="936" y="96"/>
                  </a:lnTo>
                  <a:lnTo>
                    <a:pt x="933" y="99"/>
                  </a:lnTo>
                  <a:lnTo>
                    <a:pt x="932" y="104"/>
                  </a:lnTo>
                  <a:lnTo>
                    <a:pt x="930" y="111"/>
                  </a:lnTo>
                  <a:lnTo>
                    <a:pt x="927" y="110"/>
                  </a:lnTo>
                  <a:lnTo>
                    <a:pt x="924" y="108"/>
                  </a:lnTo>
                  <a:lnTo>
                    <a:pt x="922" y="105"/>
                  </a:lnTo>
                  <a:lnTo>
                    <a:pt x="922" y="102"/>
                  </a:lnTo>
                  <a:lnTo>
                    <a:pt x="925" y="93"/>
                  </a:lnTo>
                  <a:lnTo>
                    <a:pt x="922" y="91"/>
                  </a:lnTo>
                  <a:lnTo>
                    <a:pt x="920" y="90"/>
                  </a:lnTo>
                  <a:lnTo>
                    <a:pt x="916" y="91"/>
                  </a:lnTo>
                  <a:lnTo>
                    <a:pt x="913" y="92"/>
                  </a:lnTo>
                  <a:lnTo>
                    <a:pt x="907" y="98"/>
                  </a:lnTo>
                  <a:lnTo>
                    <a:pt x="886" y="109"/>
                  </a:lnTo>
                  <a:lnTo>
                    <a:pt x="874" y="117"/>
                  </a:lnTo>
                  <a:lnTo>
                    <a:pt x="860" y="134"/>
                  </a:lnTo>
                  <a:lnTo>
                    <a:pt x="852" y="143"/>
                  </a:lnTo>
                  <a:lnTo>
                    <a:pt x="849" y="145"/>
                  </a:lnTo>
                  <a:lnTo>
                    <a:pt x="823" y="172"/>
                  </a:lnTo>
                  <a:lnTo>
                    <a:pt x="823" y="175"/>
                  </a:lnTo>
                  <a:lnTo>
                    <a:pt x="821" y="182"/>
                  </a:lnTo>
                  <a:lnTo>
                    <a:pt x="813" y="190"/>
                  </a:lnTo>
                  <a:lnTo>
                    <a:pt x="797" y="206"/>
                  </a:lnTo>
                  <a:lnTo>
                    <a:pt x="785" y="214"/>
                  </a:lnTo>
                  <a:lnTo>
                    <a:pt x="782" y="217"/>
                  </a:lnTo>
                  <a:lnTo>
                    <a:pt x="782" y="218"/>
                  </a:lnTo>
                  <a:lnTo>
                    <a:pt x="781" y="221"/>
                  </a:lnTo>
                  <a:lnTo>
                    <a:pt x="776" y="223"/>
                  </a:lnTo>
                  <a:lnTo>
                    <a:pt x="765" y="235"/>
                  </a:lnTo>
                  <a:lnTo>
                    <a:pt x="750" y="218"/>
                  </a:lnTo>
                  <a:lnTo>
                    <a:pt x="746" y="216"/>
                  </a:lnTo>
                  <a:lnTo>
                    <a:pt x="731" y="210"/>
                  </a:lnTo>
                  <a:lnTo>
                    <a:pt x="727" y="211"/>
                  </a:lnTo>
                  <a:lnTo>
                    <a:pt x="723" y="209"/>
                  </a:lnTo>
                  <a:lnTo>
                    <a:pt x="722" y="203"/>
                  </a:lnTo>
                  <a:lnTo>
                    <a:pt x="720" y="200"/>
                  </a:lnTo>
                  <a:lnTo>
                    <a:pt x="717" y="202"/>
                  </a:lnTo>
                  <a:lnTo>
                    <a:pt x="710" y="199"/>
                  </a:lnTo>
                  <a:lnTo>
                    <a:pt x="710" y="202"/>
                  </a:lnTo>
                  <a:lnTo>
                    <a:pt x="713" y="206"/>
                  </a:lnTo>
                  <a:lnTo>
                    <a:pt x="705" y="215"/>
                  </a:lnTo>
                  <a:lnTo>
                    <a:pt x="703" y="212"/>
                  </a:lnTo>
                  <a:lnTo>
                    <a:pt x="702" y="212"/>
                  </a:lnTo>
                  <a:lnTo>
                    <a:pt x="701" y="217"/>
                  </a:lnTo>
                  <a:lnTo>
                    <a:pt x="696" y="218"/>
                  </a:lnTo>
                  <a:lnTo>
                    <a:pt x="692" y="215"/>
                  </a:lnTo>
                  <a:lnTo>
                    <a:pt x="684" y="215"/>
                  </a:lnTo>
                  <a:lnTo>
                    <a:pt x="681" y="216"/>
                  </a:lnTo>
                  <a:lnTo>
                    <a:pt x="683" y="212"/>
                  </a:lnTo>
                  <a:lnTo>
                    <a:pt x="684" y="211"/>
                  </a:lnTo>
                  <a:lnTo>
                    <a:pt x="683" y="210"/>
                  </a:lnTo>
                  <a:lnTo>
                    <a:pt x="680" y="210"/>
                  </a:lnTo>
                  <a:lnTo>
                    <a:pt x="675" y="210"/>
                  </a:lnTo>
                  <a:lnTo>
                    <a:pt x="673" y="217"/>
                  </a:lnTo>
                  <a:lnTo>
                    <a:pt x="672" y="220"/>
                  </a:lnTo>
                  <a:lnTo>
                    <a:pt x="665" y="220"/>
                  </a:lnTo>
                  <a:lnTo>
                    <a:pt x="662" y="222"/>
                  </a:lnTo>
                  <a:lnTo>
                    <a:pt x="666" y="223"/>
                  </a:lnTo>
                  <a:lnTo>
                    <a:pt x="663" y="226"/>
                  </a:lnTo>
                  <a:lnTo>
                    <a:pt x="657" y="227"/>
                  </a:lnTo>
                  <a:lnTo>
                    <a:pt x="657" y="235"/>
                  </a:lnTo>
                  <a:lnTo>
                    <a:pt x="659" y="238"/>
                  </a:lnTo>
                  <a:lnTo>
                    <a:pt x="667" y="242"/>
                  </a:lnTo>
                  <a:lnTo>
                    <a:pt x="665" y="256"/>
                  </a:lnTo>
                  <a:lnTo>
                    <a:pt x="674" y="256"/>
                  </a:lnTo>
                  <a:lnTo>
                    <a:pt x="673" y="263"/>
                  </a:lnTo>
                  <a:lnTo>
                    <a:pt x="667" y="262"/>
                  </a:lnTo>
                  <a:lnTo>
                    <a:pt x="667" y="259"/>
                  </a:lnTo>
                  <a:lnTo>
                    <a:pt x="665" y="258"/>
                  </a:lnTo>
                  <a:lnTo>
                    <a:pt x="659" y="263"/>
                  </a:lnTo>
                  <a:lnTo>
                    <a:pt x="659" y="276"/>
                  </a:lnTo>
                  <a:lnTo>
                    <a:pt x="650" y="273"/>
                  </a:lnTo>
                  <a:lnTo>
                    <a:pt x="649" y="269"/>
                  </a:lnTo>
                  <a:lnTo>
                    <a:pt x="647" y="269"/>
                  </a:lnTo>
                  <a:lnTo>
                    <a:pt x="638" y="267"/>
                  </a:lnTo>
                  <a:lnTo>
                    <a:pt x="638" y="264"/>
                  </a:lnTo>
                  <a:lnTo>
                    <a:pt x="634" y="263"/>
                  </a:lnTo>
                  <a:lnTo>
                    <a:pt x="634" y="271"/>
                  </a:lnTo>
                  <a:lnTo>
                    <a:pt x="635" y="275"/>
                  </a:lnTo>
                  <a:lnTo>
                    <a:pt x="630" y="287"/>
                  </a:lnTo>
                  <a:lnTo>
                    <a:pt x="626" y="287"/>
                  </a:lnTo>
                  <a:lnTo>
                    <a:pt x="625" y="292"/>
                  </a:lnTo>
                  <a:lnTo>
                    <a:pt x="622" y="291"/>
                  </a:lnTo>
                  <a:lnTo>
                    <a:pt x="622" y="292"/>
                  </a:lnTo>
                  <a:lnTo>
                    <a:pt x="623" y="297"/>
                  </a:lnTo>
                  <a:lnTo>
                    <a:pt x="619" y="301"/>
                  </a:lnTo>
                  <a:lnTo>
                    <a:pt x="605" y="291"/>
                  </a:lnTo>
                  <a:lnTo>
                    <a:pt x="602" y="291"/>
                  </a:lnTo>
                  <a:lnTo>
                    <a:pt x="601" y="289"/>
                  </a:lnTo>
                  <a:lnTo>
                    <a:pt x="599" y="288"/>
                  </a:lnTo>
                  <a:lnTo>
                    <a:pt x="595" y="289"/>
                  </a:lnTo>
                  <a:lnTo>
                    <a:pt x="593" y="288"/>
                  </a:lnTo>
                  <a:lnTo>
                    <a:pt x="589" y="289"/>
                  </a:lnTo>
                  <a:lnTo>
                    <a:pt x="584" y="287"/>
                  </a:lnTo>
                  <a:lnTo>
                    <a:pt x="581" y="289"/>
                  </a:lnTo>
                  <a:lnTo>
                    <a:pt x="580" y="287"/>
                  </a:lnTo>
                  <a:lnTo>
                    <a:pt x="577" y="287"/>
                  </a:lnTo>
                  <a:lnTo>
                    <a:pt x="575" y="283"/>
                  </a:lnTo>
                  <a:lnTo>
                    <a:pt x="572" y="283"/>
                  </a:lnTo>
                  <a:lnTo>
                    <a:pt x="571" y="287"/>
                  </a:lnTo>
                  <a:lnTo>
                    <a:pt x="568" y="285"/>
                  </a:lnTo>
                  <a:lnTo>
                    <a:pt x="566" y="283"/>
                  </a:lnTo>
                  <a:lnTo>
                    <a:pt x="560" y="286"/>
                  </a:lnTo>
                  <a:lnTo>
                    <a:pt x="557" y="283"/>
                  </a:lnTo>
                  <a:lnTo>
                    <a:pt x="556" y="281"/>
                  </a:lnTo>
                  <a:lnTo>
                    <a:pt x="548" y="285"/>
                  </a:lnTo>
                  <a:lnTo>
                    <a:pt x="546" y="285"/>
                  </a:lnTo>
                  <a:lnTo>
                    <a:pt x="541" y="281"/>
                  </a:lnTo>
                  <a:lnTo>
                    <a:pt x="539" y="285"/>
                  </a:lnTo>
                  <a:lnTo>
                    <a:pt x="542" y="289"/>
                  </a:lnTo>
                  <a:lnTo>
                    <a:pt x="540" y="294"/>
                  </a:lnTo>
                  <a:lnTo>
                    <a:pt x="534" y="295"/>
                  </a:lnTo>
                  <a:lnTo>
                    <a:pt x="530" y="299"/>
                  </a:lnTo>
                  <a:lnTo>
                    <a:pt x="524" y="289"/>
                  </a:lnTo>
                  <a:lnTo>
                    <a:pt x="522" y="289"/>
                  </a:lnTo>
                  <a:lnTo>
                    <a:pt x="518" y="291"/>
                  </a:lnTo>
                  <a:lnTo>
                    <a:pt x="520" y="303"/>
                  </a:lnTo>
                  <a:lnTo>
                    <a:pt x="516" y="304"/>
                  </a:lnTo>
                  <a:lnTo>
                    <a:pt x="504" y="303"/>
                  </a:lnTo>
                  <a:lnTo>
                    <a:pt x="505" y="319"/>
                  </a:lnTo>
                  <a:lnTo>
                    <a:pt x="503" y="322"/>
                  </a:lnTo>
                  <a:lnTo>
                    <a:pt x="500" y="334"/>
                  </a:lnTo>
                  <a:lnTo>
                    <a:pt x="498" y="336"/>
                  </a:lnTo>
                  <a:lnTo>
                    <a:pt x="497" y="343"/>
                  </a:lnTo>
                  <a:lnTo>
                    <a:pt x="496" y="346"/>
                  </a:lnTo>
                  <a:lnTo>
                    <a:pt x="491" y="351"/>
                  </a:lnTo>
                  <a:lnTo>
                    <a:pt x="490" y="357"/>
                  </a:lnTo>
                  <a:lnTo>
                    <a:pt x="488" y="363"/>
                  </a:lnTo>
                  <a:lnTo>
                    <a:pt x="486" y="370"/>
                  </a:lnTo>
                  <a:lnTo>
                    <a:pt x="469" y="371"/>
                  </a:lnTo>
                  <a:lnTo>
                    <a:pt x="463" y="373"/>
                  </a:lnTo>
                  <a:lnTo>
                    <a:pt x="452" y="375"/>
                  </a:lnTo>
                  <a:lnTo>
                    <a:pt x="452" y="389"/>
                  </a:lnTo>
                  <a:lnTo>
                    <a:pt x="451" y="392"/>
                  </a:lnTo>
                  <a:lnTo>
                    <a:pt x="448" y="393"/>
                  </a:lnTo>
                  <a:lnTo>
                    <a:pt x="439" y="399"/>
                  </a:lnTo>
                  <a:lnTo>
                    <a:pt x="433" y="399"/>
                  </a:lnTo>
                  <a:lnTo>
                    <a:pt x="430" y="390"/>
                  </a:lnTo>
                  <a:lnTo>
                    <a:pt x="425" y="396"/>
                  </a:lnTo>
                  <a:lnTo>
                    <a:pt x="418" y="411"/>
                  </a:lnTo>
                  <a:lnTo>
                    <a:pt x="413" y="413"/>
                  </a:lnTo>
                  <a:lnTo>
                    <a:pt x="408" y="412"/>
                  </a:lnTo>
                  <a:lnTo>
                    <a:pt x="403" y="407"/>
                  </a:lnTo>
                  <a:lnTo>
                    <a:pt x="396" y="406"/>
                  </a:lnTo>
                  <a:lnTo>
                    <a:pt x="395" y="412"/>
                  </a:lnTo>
                  <a:lnTo>
                    <a:pt x="391" y="417"/>
                  </a:lnTo>
                  <a:lnTo>
                    <a:pt x="382" y="413"/>
                  </a:lnTo>
                  <a:lnTo>
                    <a:pt x="383" y="411"/>
                  </a:lnTo>
                  <a:lnTo>
                    <a:pt x="381" y="410"/>
                  </a:lnTo>
                  <a:lnTo>
                    <a:pt x="382" y="407"/>
                  </a:lnTo>
                  <a:lnTo>
                    <a:pt x="378" y="405"/>
                  </a:lnTo>
                  <a:lnTo>
                    <a:pt x="367" y="406"/>
                  </a:lnTo>
                  <a:lnTo>
                    <a:pt x="352" y="406"/>
                  </a:lnTo>
                  <a:lnTo>
                    <a:pt x="340" y="394"/>
                  </a:lnTo>
                  <a:lnTo>
                    <a:pt x="317" y="429"/>
                  </a:lnTo>
                  <a:lnTo>
                    <a:pt x="315" y="426"/>
                  </a:lnTo>
                  <a:lnTo>
                    <a:pt x="310" y="438"/>
                  </a:lnTo>
                  <a:lnTo>
                    <a:pt x="295" y="443"/>
                  </a:lnTo>
                  <a:lnTo>
                    <a:pt x="291" y="448"/>
                  </a:lnTo>
                  <a:lnTo>
                    <a:pt x="287" y="452"/>
                  </a:lnTo>
                  <a:lnTo>
                    <a:pt x="286" y="456"/>
                  </a:lnTo>
                  <a:lnTo>
                    <a:pt x="287" y="461"/>
                  </a:lnTo>
                  <a:lnTo>
                    <a:pt x="289" y="465"/>
                  </a:lnTo>
                  <a:lnTo>
                    <a:pt x="292" y="470"/>
                  </a:lnTo>
                  <a:lnTo>
                    <a:pt x="291" y="482"/>
                  </a:lnTo>
                  <a:lnTo>
                    <a:pt x="292" y="484"/>
                  </a:lnTo>
                  <a:lnTo>
                    <a:pt x="303" y="485"/>
                  </a:lnTo>
                  <a:lnTo>
                    <a:pt x="305" y="486"/>
                  </a:lnTo>
                  <a:lnTo>
                    <a:pt x="305" y="489"/>
                  </a:lnTo>
                  <a:lnTo>
                    <a:pt x="305" y="490"/>
                  </a:lnTo>
                  <a:lnTo>
                    <a:pt x="301" y="492"/>
                  </a:lnTo>
                  <a:lnTo>
                    <a:pt x="299" y="496"/>
                  </a:lnTo>
                  <a:lnTo>
                    <a:pt x="299" y="500"/>
                  </a:lnTo>
                  <a:lnTo>
                    <a:pt x="300" y="506"/>
                  </a:lnTo>
                  <a:lnTo>
                    <a:pt x="301" y="512"/>
                  </a:lnTo>
                  <a:lnTo>
                    <a:pt x="299" y="515"/>
                  </a:lnTo>
                  <a:lnTo>
                    <a:pt x="287" y="506"/>
                  </a:lnTo>
                  <a:lnTo>
                    <a:pt x="277" y="513"/>
                  </a:lnTo>
                  <a:lnTo>
                    <a:pt x="279" y="515"/>
                  </a:lnTo>
                  <a:lnTo>
                    <a:pt x="285" y="518"/>
                  </a:lnTo>
                  <a:lnTo>
                    <a:pt x="286" y="520"/>
                  </a:lnTo>
                  <a:lnTo>
                    <a:pt x="286" y="524"/>
                  </a:lnTo>
                  <a:lnTo>
                    <a:pt x="282" y="527"/>
                  </a:lnTo>
                  <a:lnTo>
                    <a:pt x="275" y="529"/>
                  </a:lnTo>
                  <a:lnTo>
                    <a:pt x="270" y="531"/>
                  </a:lnTo>
                  <a:lnTo>
                    <a:pt x="267" y="535"/>
                  </a:lnTo>
                  <a:lnTo>
                    <a:pt x="261" y="532"/>
                  </a:lnTo>
                  <a:lnTo>
                    <a:pt x="256" y="535"/>
                  </a:lnTo>
                  <a:lnTo>
                    <a:pt x="251" y="542"/>
                  </a:lnTo>
                  <a:lnTo>
                    <a:pt x="246" y="543"/>
                  </a:lnTo>
                  <a:lnTo>
                    <a:pt x="238" y="541"/>
                  </a:lnTo>
                  <a:lnTo>
                    <a:pt x="232" y="538"/>
                  </a:lnTo>
                  <a:lnTo>
                    <a:pt x="215" y="541"/>
                  </a:lnTo>
                  <a:lnTo>
                    <a:pt x="205" y="542"/>
                  </a:lnTo>
                  <a:lnTo>
                    <a:pt x="182" y="529"/>
                  </a:lnTo>
                  <a:lnTo>
                    <a:pt x="161" y="530"/>
                  </a:lnTo>
                  <a:lnTo>
                    <a:pt x="144" y="527"/>
                  </a:lnTo>
                  <a:lnTo>
                    <a:pt x="135" y="530"/>
                  </a:lnTo>
                  <a:lnTo>
                    <a:pt x="129" y="537"/>
                  </a:lnTo>
                  <a:lnTo>
                    <a:pt x="124" y="547"/>
                  </a:lnTo>
                  <a:lnTo>
                    <a:pt x="119" y="547"/>
                  </a:lnTo>
                  <a:lnTo>
                    <a:pt x="116" y="545"/>
                  </a:lnTo>
                  <a:lnTo>
                    <a:pt x="110" y="532"/>
                  </a:lnTo>
                  <a:lnTo>
                    <a:pt x="105" y="526"/>
                  </a:lnTo>
                  <a:lnTo>
                    <a:pt x="98" y="521"/>
                  </a:lnTo>
                  <a:lnTo>
                    <a:pt x="93" y="523"/>
                  </a:lnTo>
                  <a:lnTo>
                    <a:pt x="83" y="523"/>
                  </a:lnTo>
                  <a:lnTo>
                    <a:pt x="75" y="527"/>
                  </a:lnTo>
                  <a:lnTo>
                    <a:pt x="74" y="535"/>
                  </a:lnTo>
                  <a:lnTo>
                    <a:pt x="70" y="537"/>
                  </a:lnTo>
                  <a:lnTo>
                    <a:pt x="65" y="539"/>
                  </a:lnTo>
                  <a:lnTo>
                    <a:pt x="59" y="538"/>
                  </a:lnTo>
                  <a:lnTo>
                    <a:pt x="53" y="539"/>
                  </a:lnTo>
                  <a:lnTo>
                    <a:pt x="50" y="542"/>
                  </a:lnTo>
                  <a:lnTo>
                    <a:pt x="45" y="547"/>
                  </a:lnTo>
                  <a:lnTo>
                    <a:pt x="41" y="548"/>
                  </a:lnTo>
                  <a:lnTo>
                    <a:pt x="36" y="549"/>
                  </a:lnTo>
                  <a:lnTo>
                    <a:pt x="32" y="544"/>
                  </a:lnTo>
                  <a:lnTo>
                    <a:pt x="28" y="544"/>
                  </a:lnTo>
                  <a:lnTo>
                    <a:pt x="23" y="548"/>
                  </a:lnTo>
                  <a:lnTo>
                    <a:pt x="15" y="554"/>
                  </a:lnTo>
                  <a:lnTo>
                    <a:pt x="8" y="556"/>
                  </a:lnTo>
                  <a:lnTo>
                    <a:pt x="0" y="555"/>
                  </a:lnTo>
                </a:path>
              </a:pathLst>
            </a:custGeom>
            <a:noFill/>
            <a:ln w="158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Arial Nova"/>
                <a:ea typeface="+mn-ea"/>
                <a:cs typeface="+mn-cs"/>
              </a:endParaRPr>
            </a:p>
          </p:txBody>
        </p:sp>
        <p:sp>
          <p:nvSpPr>
            <p:cNvPr id="109" name="Freeform 68">
              <a:extLst>
                <a:ext uri="{FF2B5EF4-FFF2-40B4-BE49-F238E27FC236}">
                  <a16:creationId xmlns:a16="http://schemas.microsoft.com/office/drawing/2014/main" id="{D869A62D-5918-CBE8-223F-BE557F9467E7}"/>
                </a:ext>
              </a:extLst>
            </p:cNvPr>
            <p:cNvSpPr>
              <a:spLocks/>
            </p:cNvSpPr>
            <p:nvPr/>
          </p:nvSpPr>
          <p:spPr bwMode="auto">
            <a:xfrm>
              <a:off x="3779" y="1860"/>
              <a:ext cx="512" cy="1021"/>
            </a:xfrm>
            <a:custGeom>
              <a:avLst/>
              <a:gdLst>
                <a:gd name="T0" fmla="*/ 0 w 1025"/>
                <a:gd name="T1" fmla="*/ 1 h 2041"/>
                <a:gd name="T2" fmla="*/ 0 w 1025"/>
                <a:gd name="T3" fmla="*/ 1 h 2041"/>
                <a:gd name="T4" fmla="*/ 0 w 1025"/>
                <a:gd name="T5" fmla="*/ 1 h 2041"/>
                <a:gd name="T6" fmla="*/ 0 w 1025"/>
                <a:gd name="T7" fmla="*/ 1 h 2041"/>
                <a:gd name="T8" fmla="*/ 0 w 1025"/>
                <a:gd name="T9" fmla="*/ 1 h 2041"/>
                <a:gd name="T10" fmla="*/ 0 w 1025"/>
                <a:gd name="T11" fmla="*/ 1 h 2041"/>
                <a:gd name="T12" fmla="*/ 0 w 1025"/>
                <a:gd name="T13" fmla="*/ 1 h 2041"/>
                <a:gd name="T14" fmla="*/ 0 w 1025"/>
                <a:gd name="T15" fmla="*/ 1 h 2041"/>
                <a:gd name="T16" fmla="*/ 0 w 1025"/>
                <a:gd name="T17" fmla="*/ 1 h 2041"/>
                <a:gd name="T18" fmla="*/ 0 w 1025"/>
                <a:gd name="T19" fmla="*/ 1 h 2041"/>
                <a:gd name="T20" fmla="*/ 0 w 1025"/>
                <a:gd name="T21" fmla="*/ 1 h 2041"/>
                <a:gd name="T22" fmla="*/ 0 w 1025"/>
                <a:gd name="T23" fmla="*/ 1 h 2041"/>
                <a:gd name="T24" fmla="*/ 0 w 1025"/>
                <a:gd name="T25" fmla="*/ 1 h 2041"/>
                <a:gd name="T26" fmla="*/ 0 w 1025"/>
                <a:gd name="T27" fmla="*/ 1 h 2041"/>
                <a:gd name="T28" fmla="*/ 0 w 1025"/>
                <a:gd name="T29" fmla="*/ 1 h 2041"/>
                <a:gd name="T30" fmla="*/ 0 w 1025"/>
                <a:gd name="T31" fmla="*/ 1 h 2041"/>
                <a:gd name="T32" fmla="*/ 0 w 1025"/>
                <a:gd name="T33" fmla="*/ 1 h 2041"/>
                <a:gd name="T34" fmla="*/ 0 w 1025"/>
                <a:gd name="T35" fmla="*/ 1 h 2041"/>
                <a:gd name="T36" fmla="*/ 0 w 1025"/>
                <a:gd name="T37" fmla="*/ 1 h 2041"/>
                <a:gd name="T38" fmla="*/ 0 w 1025"/>
                <a:gd name="T39" fmla="*/ 1 h 2041"/>
                <a:gd name="T40" fmla="*/ 0 w 1025"/>
                <a:gd name="T41" fmla="*/ 1 h 2041"/>
                <a:gd name="T42" fmla="*/ 0 w 1025"/>
                <a:gd name="T43" fmla="*/ 1 h 2041"/>
                <a:gd name="T44" fmla="*/ 0 w 1025"/>
                <a:gd name="T45" fmla="*/ 1 h 2041"/>
                <a:gd name="T46" fmla="*/ 0 w 1025"/>
                <a:gd name="T47" fmla="*/ 1 h 2041"/>
                <a:gd name="T48" fmla="*/ 0 w 1025"/>
                <a:gd name="T49" fmla="*/ 1 h 2041"/>
                <a:gd name="T50" fmla="*/ 0 w 1025"/>
                <a:gd name="T51" fmla="*/ 1 h 2041"/>
                <a:gd name="T52" fmla="*/ 0 w 1025"/>
                <a:gd name="T53" fmla="*/ 1 h 2041"/>
                <a:gd name="T54" fmla="*/ 0 w 1025"/>
                <a:gd name="T55" fmla="*/ 1 h 2041"/>
                <a:gd name="T56" fmla="*/ 0 w 1025"/>
                <a:gd name="T57" fmla="*/ 1 h 2041"/>
                <a:gd name="T58" fmla="*/ 0 w 1025"/>
                <a:gd name="T59" fmla="*/ 1 h 2041"/>
                <a:gd name="T60" fmla="*/ 0 w 1025"/>
                <a:gd name="T61" fmla="*/ 1 h 2041"/>
                <a:gd name="T62" fmla="*/ 0 w 1025"/>
                <a:gd name="T63" fmla="*/ 1 h 2041"/>
                <a:gd name="T64" fmla="*/ 0 w 1025"/>
                <a:gd name="T65" fmla="*/ 1 h 2041"/>
                <a:gd name="T66" fmla="*/ 0 w 1025"/>
                <a:gd name="T67" fmla="*/ 1 h 2041"/>
                <a:gd name="T68" fmla="*/ 0 w 1025"/>
                <a:gd name="T69" fmla="*/ 1 h 2041"/>
                <a:gd name="T70" fmla="*/ 0 w 1025"/>
                <a:gd name="T71" fmla="*/ 1 h 2041"/>
                <a:gd name="T72" fmla="*/ 0 w 1025"/>
                <a:gd name="T73" fmla="*/ 1 h 2041"/>
                <a:gd name="T74" fmla="*/ 0 w 1025"/>
                <a:gd name="T75" fmla="*/ 1 h 2041"/>
                <a:gd name="T76" fmla="*/ 0 w 1025"/>
                <a:gd name="T77" fmla="*/ 1 h 2041"/>
                <a:gd name="T78" fmla="*/ 0 w 1025"/>
                <a:gd name="T79" fmla="*/ 1 h 2041"/>
                <a:gd name="T80" fmla="*/ 0 w 1025"/>
                <a:gd name="T81" fmla="*/ 1 h 2041"/>
                <a:gd name="T82" fmla="*/ 0 w 1025"/>
                <a:gd name="T83" fmla="*/ 1 h 2041"/>
                <a:gd name="T84" fmla="*/ 0 w 1025"/>
                <a:gd name="T85" fmla="*/ 1 h 2041"/>
                <a:gd name="T86" fmla="*/ 0 w 1025"/>
                <a:gd name="T87" fmla="*/ 1 h 2041"/>
                <a:gd name="T88" fmla="*/ 0 w 1025"/>
                <a:gd name="T89" fmla="*/ 1 h 2041"/>
                <a:gd name="T90" fmla="*/ 0 w 1025"/>
                <a:gd name="T91" fmla="*/ 1 h 2041"/>
                <a:gd name="T92" fmla="*/ 0 w 1025"/>
                <a:gd name="T93" fmla="*/ 1 h 2041"/>
                <a:gd name="T94" fmla="*/ 0 w 1025"/>
                <a:gd name="T95" fmla="*/ 1 h 2041"/>
                <a:gd name="T96" fmla="*/ 0 w 1025"/>
                <a:gd name="T97" fmla="*/ 1 h 2041"/>
                <a:gd name="T98" fmla="*/ 0 w 1025"/>
                <a:gd name="T99" fmla="*/ 1 h 2041"/>
                <a:gd name="T100" fmla="*/ 0 w 1025"/>
                <a:gd name="T101" fmla="*/ 1 h 2041"/>
                <a:gd name="T102" fmla="*/ 0 w 1025"/>
                <a:gd name="T103" fmla="*/ 1 h 2041"/>
                <a:gd name="T104" fmla="*/ 0 w 1025"/>
                <a:gd name="T105" fmla="*/ 1 h 2041"/>
                <a:gd name="T106" fmla="*/ 0 w 1025"/>
                <a:gd name="T107" fmla="*/ 1 h 2041"/>
                <a:gd name="T108" fmla="*/ 0 w 1025"/>
                <a:gd name="T109" fmla="*/ 1 h 2041"/>
                <a:gd name="T110" fmla="*/ 0 w 1025"/>
                <a:gd name="T111" fmla="*/ 1 h 2041"/>
                <a:gd name="T112" fmla="*/ 0 w 1025"/>
                <a:gd name="T113" fmla="*/ 1 h 2041"/>
                <a:gd name="T114" fmla="*/ 0 w 1025"/>
                <a:gd name="T115" fmla="*/ 1 h 2041"/>
                <a:gd name="T116" fmla="*/ 0 w 1025"/>
                <a:gd name="T117" fmla="*/ 1 h 204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025"/>
                <a:gd name="T178" fmla="*/ 0 h 2041"/>
                <a:gd name="T179" fmla="*/ 1025 w 1025"/>
                <a:gd name="T180" fmla="*/ 2041 h 2041"/>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025" h="2041">
                  <a:moveTo>
                    <a:pt x="212" y="2041"/>
                  </a:moveTo>
                  <a:lnTo>
                    <a:pt x="208" y="2041"/>
                  </a:lnTo>
                  <a:lnTo>
                    <a:pt x="208" y="2031"/>
                  </a:lnTo>
                  <a:lnTo>
                    <a:pt x="214" y="2031"/>
                  </a:lnTo>
                  <a:lnTo>
                    <a:pt x="220" y="2022"/>
                  </a:lnTo>
                  <a:lnTo>
                    <a:pt x="216" y="2008"/>
                  </a:lnTo>
                  <a:lnTo>
                    <a:pt x="217" y="2004"/>
                  </a:lnTo>
                  <a:lnTo>
                    <a:pt x="217" y="2000"/>
                  </a:lnTo>
                  <a:lnTo>
                    <a:pt x="211" y="1978"/>
                  </a:lnTo>
                  <a:lnTo>
                    <a:pt x="210" y="1959"/>
                  </a:lnTo>
                  <a:lnTo>
                    <a:pt x="207" y="1951"/>
                  </a:lnTo>
                  <a:lnTo>
                    <a:pt x="213" y="1948"/>
                  </a:lnTo>
                  <a:lnTo>
                    <a:pt x="216" y="1947"/>
                  </a:lnTo>
                  <a:lnTo>
                    <a:pt x="216" y="1941"/>
                  </a:lnTo>
                  <a:lnTo>
                    <a:pt x="217" y="1937"/>
                  </a:lnTo>
                  <a:lnTo>
                    <a:pt x="216" y="1934"/>
                  </a:lnTo>
                  <a:lnTo>
                    <a:pt x="216" y="1933"/>
                  </a:lnTo>
                  <a:lnTo>
                    <a:pt x="218" y="1931"/>
                  </a:lnTo>
                  <a:lnTo>
                    <a:pt x="218" y="1928"/>
                  </a:lnTo>
                  <a:lnTo>
                    <a:pt x="216" y="1925"/>
                  </a:lnTo>
                  <a:lnTo>
                    <a:pt x="217" y="1921"/>
                  </a:lnTo>
                  <a:lnTo>
                    <a:pt x="228" y="1918"/>
                  </a:lnTo>
                  <a:lnTo>
                    <a:pt x="229" y="1917"/>
                  </a:lnTo>
                  <a:lnTo>
                    <a:pt x="226" y="1915"/>
                  </a:lnTo>
                  <a:lnTo>
                    <a:pt x="224" y="1910"/>
                  </a:lnTo>
                  <a:lnTo>
                    <a:pt x="222" y="1907"/>
                  </a:lnTo>
                  <a:lnTo>
                    <a:pt x="218" y="1903"/>
                  </a:lnTo>
                  <a:lnTo>
                    <a:pt x="213" y="1900"/>
                  </a:lnTo>
                  <a:lnTo>
                    <a:pt x="211" y="1898"/>
                  </a:lnTo>
                  <a:lnTo>
                    <a:pt x="204" y="1892"/>
                  </a:lnTo>
                  <a:lnTo>
                    <a:pt x="198" y="1886"/>
                  </a:lnTo>
                  <a:lnTo>
                    <a:pt x="195" y="1886"/>
                  </a:lnTo>
                  <a:lnTo>
                    <a:pt x="194" y="1875"/>
                  </a:lnTo>
                  <a:lnTo>
                    <a:pt x="194" y="1864"/>
                  </a:lnTo>
                  <a:lnTo>
                    <a:pt x="194" y="1856"/>
                  </a:lnTo>
                  <a:lnTo>
                    <a:pt x="196" y="1851"/>
                  </a:lnTo>
                  <a:lnTo>
                    <a:pt x="199" y="1847"/>
                  </a:lnTo>
                  <a:lnTo>
                    <a:pt x="200" y="1844"/>
                  </a:lnTo>
                  <a:lnTo>
                    <a:pt x="205" y="1842"/>
                  </a:lnTo>
                  <a:lnTo>
                    <a:pt x="205" y="1835"/>
                  </a:lnTo>
                  <a:lnTo>
                    <a:pt x="207" y="1829"/>
                  </a:lnTo>
                  <a:lnTo>
                    <a:pt x="210" y="1812"/>
                  </a:lnTo>
                  <a:lnTo>
                    <a:pt x="204" y="1804"/>
                  </a:lnTo>
                  <a:lnTo>
                    <a:pt x="198" y="1791"/>
                  </a:lnTo>
                  <a:lnTo>
                    <a:pt x="198" y="1784"/>
                  </a:lnTo>
                  <a:lnTo>
                    <a:pt x="207" y="1773"/>
                  </a:lnTo>
                  <a:lnTo>
                    <a:pt x="222" y="1763"/>
                  </a:lnTo>
                  <a:lnTo>
                    <a:pt x="229" y="1761"/>
                  </a:lnTo>
                  <a:lnTo>
                    <a:pt x="232" y="1757"/>
                  </a:lnTo>
                  <a:lnTo>
                    <a:pt x="235" y="1752"/>
                  </a:lnTo>
                  <a:lnTo>
                    <a:pt x="228" y="1750"/>
                  </a:lnTo>
                  <a:lnTo>
                    <a:pt x="220" y="1746"/>
                  </a:lnTo>
                  <a:lnTo>
                    <a:pt x="218" y="1744"/>
                  </a:lnTo>
                  <a:lnTo>
                    <a:pt x="219" y="1737"/>
                  </a:lnTo>
                  <a:lnTo>
                    <a:pt x="214" y="1735"/>
                  </a:lnTo>
                  <a:lnTo>
                    <a:pt x="210" y="1747"/>
                  </a:lnTo>
                  <a:lnTo>
                    <a:pt x="204" y="1746"/>
                  </a:lnTo>
                  <a:lnTo>
                    <a:pt x="201" y="1740"/>
                  </a:lnTo>
                  <a:lnTo>
                    <a:pt x="196" y="1739"/>
                  </a:lnTo>
                  <a:lnTo>
                    <a:pt x="190" y="1741"/>
                  </a:lnTo>
                  <a:lnTo>
                    <a:pt x="186" y="1739"/>
                  </a:lnTo>
                  <a:lnTo>
                    <a:pt x="183" y="1735"/>
                  </a:lnTo>
                  <a:lnTo>
                    <a:pt x="193" y="1728"/>
                  </a:lnTo>
                  <a:lnTo>
                    <a:pt x="193" y="1720"/>
                  </a:lnTo>
                  <a:lnTo>
                    <a:pt x="198" y="1725"/>
                  </a:lnTo>
                  <a:lnTo>
                    <a:pt x="204" y="1722"/>
                  </a:lnTo>
                  <a:lnTo>
                    <a:pt x="204" y="1713"/>
                  </a:lnTo>
                  <a:lnTo>
                    <a:pt x="206" y="1707"/>
                  </a:lnTo>
                  <a:lnTo>
                    <a:pt x="204" y="1702"/>
                  </a:lnTo>
                  <a:lnTo>
                    <a:pt x="206" y="1692"/>
                  </a:lnTo>
                  <a:lnTo>
                    <a:pt x="204" y="1692"/>
                  </a:lnTo>
                  <a:lnTo>
                    <a:pt x="207" y="1685"/>
                  </a:lnTo>
                  <a:lnTo>
                    <a:pt x="211" y="1685"/>
                  </a:lnTo>
                  <a:lnTo>
                    <a:pt x="211" y="1683"/>
                  </a:lnTo>
                  <a:lnTo>
                    <a:pt x="200" y="1677"/>
                  </a:lnTo>
                  <a:lnTo>
                    <a:pt x="201" y="1672"/>
                  </a:lnTo>
                  <a:lnTo>
                    <a:pt x="204" y="1673"/>
                  </a:lnTo>
                  <a:lnTo>
                    <a:pt x="205" y="1669"/>
                  </a:lnTo>
                  <a:lnTo>
                    <a:pt x="212" y="1655"/>
                  </a:lnTo>
                  <a:lnTo>
                    <a:pt x="218" y="1654"/>
                  </a:lnTo>
                  <a:lnTo>
                    <a:pt x="208" y="1632"/>
                  </a:lnTo>
                  <a:lnTo>
                    <a:pt x="204" y="1624"/>
                  </a:lnTo>
                  <a:lnTo>
                    <a:pt x="198" y="1621"/>
                  </a:lnTo>
                  <a:lnTo>
                    <a:pt x="194" y="1627"/>
                  </a:lnTo>
                  <a:lnTo>
                    <a:pt x="190" y="1622"/>
                  </a:lnTo>
                  <a:lnTo>
                    <a:pt x="187" y="1622"/>
                  </a:lnTo>
                  <a:lnTo>
                    <a:pt x="181" y="1631"/>
                  </a:lnTo>
                  <a:lnTo>
                    <a:pt x="174" y="1624"/>
                  </a:lnTo>
                  <a:lnTo>
                    <a:pt x="168" y="1616"/>
                  </a:lnTo>
                  <a:lnTo>
                    <a:pt x="164" y="1606"/>
                  </a:lnTo>
                  <a:lnTo>
                    <a:pt x="160" y="1604"/>
                  </a:lnTo>
                  <a:lnTo>
                    <a:pt x="158" y="1604"/>
                  </a:lnTo>
                  <a:lnTo>
                    <a:pt x="156" y="1607"/>
                  </a:lnTo>
                  <a:lnTo>
                    <a:pt x="157" y="1610"/>
                  </a:lnTo>
                  <a:lnTo>
                    <a:pt x="152" y="1612"/>
                  </a:lnTo>
                  <a:lnTo>
                    <a:pt x="150" y="1610"/>
                  </a:lnTo>
                  <a:lnTo>
                    <a:pt x="144" y="1598"/>
                  </a:lnTo>
                  <a:lnTo>
                    <a:pt x="141" y="1594"/>
                  </a:lnTo>
                  <a:lnTo>
                    <a:pt x="145" y="1588"/>
                  </a:lnTo>
                  <a:lnTo>
                    <a:pt x="146" y="1583"/>
                  </a:lnTo>
                  <a:lnTo>
                    <a:pt x="153" y="1584"/>
                  </a:lnTo>
                  <a:lnTo>
                    <a:pt x="156" y="1578"/>
                  </a:lnTo>
                  <a:lnTo>
                    <a:pt x="159" y="1579"/>
                  </a:lnTo>
                  <a:lnTo>
                    <a:pt x="159" y="1574"/>
                  </a:lnTo>
                  <a:lnTo>
                    <a:pt x="162" y="1574"/>
                  </a:lnTo>
                  <a:lnTo>
                    <a:pt x="163" y="1573"/>
                  </a:lnTo>
                  <a:lnTo>
                    <a:pt x="163" y="1571"/>
                  </a:lnTo>
                  <a:lnTo>
                    <a:pt x="166" y="1571"/>
                  </a:lnTo>
                  <a:lnTo>
                    <a:pt x="169" y="1567"/>
                  </a:lnTo>
                  <a:lnTo>
                    <a:pt x="169" y="1564"/>
                  </a:lnTo>
                  <a:lnTo>
                    <a:pt x="170" y="1561"/>
                  </a:lnTo>
                  <a:lnTo>
                    <a:pt x="174" y="1561"/>
                  </a:lnTo>
                  <a:lnTo>
                    <a:pt x="176" y="1559"/>
                  </a:lnTo>
                  <a:lnTo>
                    <a:pt x="177" y="1561"/>
                  </a:lnTo>
                  <a:lnTo>
                    <a:pt x="188" y="1560"/>
                  </a:lnTo>
                  <a:lnTo>
                    <a:pt x="190" y="1565"/>
                  </a:lnTo>
                  <a:lnTo>
                    <a:pt x="195" y="1570"/>
                  </a:lnTo>
                  <a:lnTo>
                    <a:pt x="194" y="1572"/>
                  </a:lnTo>
                  <a:lnTo>
                    <a:pt x="196" y="1572"/>
                  </a:lnTo>
                  <a:lnTo>
                    <a:pt x="199" y="1571"/>
                  </a:lnTo>
                  <a:lnTo>
                    <a:pt x="205" y="1556"/>
                  </a:lnTo>
                  <a:lnTo>
                    <a:pt x="207" y="1535"/>
                  </a:lnTo>
                  <a:lnTo>
                    <a:pt x="205" y="1531"/>
                  </a:lnTo>
                  <a:lnTo>
                    <a:pt x="216" y="1502"/>
                  </a:lnTo>
                  <a:lnTo>
                    <a:pt x="216" y="1495"/>
                  </a:lnTo>
                  <a:lnTo>
                    <a:pt x="205" y="1493"/>
                  </a:lnTo>
                  <a:lnTo>
                    <a:pt x="196" y="1487"/>
                  </a:lnTo>
                  <a:lnTo>
                    <a:pt x="195" y="1478"/>
                  </a:lnTo>
                  <a:lnTo>
                    <a:pt x="195" y="1465"/>
                  </a:lnTo>
                  <a:lnTo>
                    <a:pt x="193" y="1442"/>
                  </a:lnTo>
                  <a:lnTo>
                    <a:pt x="182" y="1429"/>
                  </a:lnTo>
                  <a:lnTo>
                    <a:pt x="176" y="1423"/>
                  </a:lnTo>
                  <a:lnTo>
                    <a:pt x="172" y="1406"/>
                  </a:lnTo>
                  <a:lnTo>
                    <a:pt x="169" y="1393"/>
                  </a:lnTo>
                  <a:lnTo>
                    <a:pt x="160" y="1383"/>
                  </a:lnTo>
                  <a:lnTo>
                    <a:pt x="153" y="1381"/>
                  </a:lnTo>
                  <a:lnTo>
                    <a:pt x="133" y="1380"/>
                  </a:lnTo>
                  <a:lnTo>
                    <a:pt x="122" y="1389"/>
                  </a:lnTo>
                  <a:lnTo>
                    <a:pt x="109" y="1394"/>
                  </a:lnTo>
                  <a:lnTo>
                    <a:pt x="97" y="1395"/>
                  </a:lnTo>
                  <a:lnTo>
                    <a:pt x="78" y="1391"/>
                  </a:lnTo>
                  <a:lnTo>
                    <a:pt x="48" y="1378"/>
                  </a:lnTo>
                  <a:lnTo>
                    <a:pt x="38" y="1375"/>
                  </a:lnTo>
                  <a:lnTo>
                    <a:pt x="31" y="1366"/>
                  </a:lnTo>
                  <a:lnTo>
                    <a:pt x="27" y="1352"/>
                  </a:lnTo>
                  <a:lnTo>
                    <a:pt x="25" y="1347"/>
                  </a:lnTo>
                  <a:lnTo>
                    <a:pt x="0" y="1330"/>
                  </a:lnTo>
                  <a:lnTo>
                    <a:pt x="1" y="1328"/>
                  </a:lnTo>
                  <a:lnTo>
                    <a:pt x="11" y="1322"/>
                  </a:lnTo>
                  <a:lnTo>
                    <a:pt x="14" y="1317"/>
                  </a:lnTo>
                  <a:lnTo>
                    <a:pt x="13" y="1294"/>
                  </a:lnTo>
                  <a:lnTo>
                    <a:pt x="8" y="1285"/>
                  </a:lnTo>
                  <a:lnTo>
                    <a:pt x="11" y="1280"/>
                  </a:lnTo>
                  <a:lnTo>
                    <a:pt x="15" y="1276"/>
                  </a:lnTo>
                  <a:lnTo>
                    <a:pt x="19" y="1276"/>
                  </a:lnTo>
                  <a:lnTo>
                    <a:pt x="31" y="1284"/>
                  </a:lnTo>
                  <a:lnTo>
                    <a:pt x="35" y="1281"/>
                  </a:lnTo>
                  <a:lnTo>
                    <a:pt x="36" y="1286"/>
                  </a:lnTo>
                  <a:lnTo>
                    <a:pt x="53" y="1293"/>
                  </a:lnTo>
                  <a:lnTo>
                    <a:pt x="55" y="1292"/>
                  </a:lnTo>
                  <a:lnTo>
                    <a:pt x="68" y="1299"/>
                  </a:lnTo>
                  <a:lnTo>
                    <a:pt x="72" y="1303"/>
                  </a:lnTo>
                  <a:lnTo>
                    <a:pt x="78" y="1298"/>
                  </a:lnTo>
                  <a:lnTo>
                    <a:pt x="80" y="1318"/>
                  </a:lnTo>
                  <a:lnTo>
                    <a:pt x="83" y="1321"/>
                  </a:lnTo>
                  <a:lnTo>
                    <a:pt x="102" y="1327"/>
                  </a:lnTo>
                  <a:lnTo>
                    <a:pt x="103" y="1320"/>
                  </a:lnTo>
                  <a:lnTo>
                    <a:pt x="103" y="1306"/>
                  </a:lnTo>
                  <a:lnTo>
                    <a:pt x="105" y="1305"/>
                  </a:lnTo>
                  <a:lnTo>
                    <a:pt x="105" y="1299"/>
                  </a:lnTo>
                  <a:lnTo>
                    <a:pt x="107" y="1300"/>
                  </a:lnTo>
                  <a:lnTo>
                    <a:pt x="104" y="1297"/>
                  </a:lnTo>
                  <a:lnTo>
                    <a:pt x="103" y="1293"/>
                  </a:lnTo>
                  <a:lnTo>
                    <a:pt x="104" y="1288"/>
                  </a:lnTo>
                  <a:lnTo>
                    <a:pt x="109" y="1288"/>
                  </a:lnTo>
                  <a:lnTo>
                    <a:pt x="117" y="1286"/>
                  </a:lnTo>
                  <a:lnTo>
                    <a:pt x="119" y="1281"/>
                  </a:lnTo>
                  <a:lnTo>
                    <a:pt x="125" y="1281"/>
                  </a:lnTo>
                  <a:lnTo>
                    <a:pt x="125" y="1279"/>
                  </a:lnTo>
                  <a:lnTo>
                    <a:pt x="126" y="1275"/>
                  </a:lnTo>
                  <a:lnTo>
                    <a:pt x="135" y="1274"/>
                  </a:lnTo>
                  <a:lnTo>
                    <a:pt x="136" y="1279"/>
                  </a:lnTo>
                  <a:lnTo>
                    <a:pt x="157" y="1274"/>
                  </a:lnTo>
                  <a:lnTo>
                    <a:pt x="156" y="1268"/>
                  </a:lnTo>
                  <a:lnTo>
                    <a:pt x="166" y="1267"/>
                  </a:lnTo>
                  <a:lnTo>
                    <a:pt x="166" y="1272"/>
                  </a:lnTo>
                  <a:lnTo>
                    <a:pt x="165" y="1276"/>
                  </a:lnTo>
                  <a:lnTo>
                    <a:pt x="168" y="1275"/>
                  </a:lnTo>
                  <a:lnTo>
                    <a:pt x="168" y="1272"/>
                  </a:lnTo>
                  <a:lnTo>
                    <a:pt x="168" y="1263"/>
                  </a:lnTo>
                  <a:lnTo>
                    <a:pt x="164" y="1258"/>
                  </a:lnTo>
                  <a:lnTo>
                    <a:pt x="162" y="1247"/>
                  </a:lnTo>
                  <a:lnTo>
                    <a:pt x="165" y="1247"/>
                  </a:lnTo>
                  <a:lnTo>
                    <a:pt x="164" y="1240"/>
                  </a:lnTo>
                  <a:lnTo>
                    <a:pt x="172" y="1238"/>
                  </a:lnTo>
                  <a:lnTo>
                    <a:pt x="170" y="1232"/>
                  </a:lnTo>
                  <a:lnTo>
                    <a:pt x="172" y="1228"/>
                  </a:lnTo>
                  <a:lnTo>
                    <a:pt x="180" y="1234"/>
                  </a:lnTo>
                  <a:lnTo>
                    <a:pt x="188" y="1233"/>
                  </a:lnTo>
                  <a:lnTo>
                    <a:pt x="188" y="1217"/>
                  </a:lnTo>
                  <a:lnTo>
                    <a:pt x="184" y="1216"/>
                  </a:lnTo>
                  <a:lnTo>
                    <a:pt x="189" y="1207"/>
                  </a:lnTo>
                  <a:lnTo>
                    <a:pt x="193" y="1205"/>
                  </a:lnTo>
                  <a:lnTo>
                    <a:pt x="198" y="1204"/>
                  </a:lnTo>
                  <a:lnTo>
                    <a:pt x="200" y="1201"/>
                  </a:lnTo>
                  <a:lnTo>
                    <a:pt x="196" y="1193"/>
                  </a:lnTo>
                  <a:lnTo>
                    <a:pt x="196" y="1189"/>
                  </a:lnTo>
                  <a:lnTo>
                    <a:pt x="200" y="1184"/>
                  </a:lnTo>
                  <a:lnTo>
                    <a:pt x="200" y="1180"/>
                  </a:lnTo>
                  <a:lnTo>
                    <a:pt x="199" y="1179"/>
                  </a:lnTo>
                  <a:lnTo>
                    <a:pt x="196" y="1179"/>
                  </a:lnTo>
                  <a:lnTo>
                    <a:pt x="187" y="1183"/>
                  </a:lnTo>
                  <a:lnTo>
                    <a:pt x="183" y="1181"/>
                  </a:lnTo>
                  <a:lnTo>
                    <a:pt x="177" y="1173"/>
                  </a:lnTo>
                  <a:lnTo>
                    <a:pt x="174" y="1168"/>
                  </a:lnTo>
                  <a:lnTo>
                    <a:pt x="172" y="1163"/>
                  </a:lnTo>
                  <a:lnTo>
                    <a:pt x="172" y="1160"/>
                  </a:lnTo>
                  <a:lnTo>
                    <a:pt x="174" y="1156"/>
                  </a:lnTo>
                  <a:lnTo>
                    <a:pt x="175" y="1153"/>
                  </a:lnTo>
                  <a:lnTo>
                    <a:pt x="174" y="1150"/>
                  </a:lnTo>
                  <a:lnTo>
                    <a:pt x="171" y="1147"/>
                  </a:lnTo>
                  <a:lnTo>
                    <a:pt x="168" y="1147"/>
                  </a:lnTo>
                  <a:lnTo>
                    <a:pt x="157" y="1147"/>
                  </a:lnTo>
                  <a:lnTo>
                    <a:pt x="151" y="1144"/>
                  </a:lnTo>
                  <a:lnTo>
                    <a:pt x="146" y="1141"/>
                  </a:lnTo>
                  <a:lnTo>
                    <a:pt x="144" y="1137"/>
                  </a:lnTo>
                  <a:lnTo>
                    <a:pt x="144" y="1136"/>
                  </a:lnTo>
                  <a:lnTo>
                    <a:pt x="146" y="1133"/>
                  </a:lnTo>
                  <a:lnTo>
                    <a:pt x="153" y="1133"/>
                  </a:lnTo>
                  <a:lnTo>
                    <a:pt x="153" y="1131"/>
                  </a:lnTo>
                  <a:lnTo>
                    <a:pt x="152" y="1128"/>
                  </a:lnTo>
                  <a:lnTo>
                    <a:pt x="154" y="1125"/>
                  </a:lnTo>
                  <a:lnTo>
                    <a:pt x="165" y="1122"/>
                  </a:lnTo>
                  <a:lnTo>
                    <a:pt x="165" y="1115"/>
                  </a:lnTo>
                  <a:lnTo>
                    <a:pt x="183" y="1110"/>
                  </a:lnTo>
                  <a:lnTo>
                    <a:pt x="190" y="1107"/>
                  </a:lnTo>
                  <a:lnTo>
                    <a:pt x="192" y="1101"/>
                  </a:lnTo>
                  <a:lnTo>
                    <a:pt x="195" y="1097"/>
                  </a:lnTo>
                  <a:lnTo>
                    <a:pt x="198" y="1094"/>
                  </a:lnTo>
                  <a:lnTo>
                    <a:pt x="202" y="1094"/>
                  </a:lnTo>
                  <a:lnTo>
                    <a:pt x="210" y="1094"/>
                  </a:lnTo>
                  <a:lnTo>
                    <a:pt x="211" y="1090"/>
                  </a:lnTo>
                  <a:lnTo>
                    <a:pt x="211" y="1088"/>
                  </a:lnTo>
                  <a:lnTo>
                    <a:pt x="219" y="1078"/>
                  </a:lnTo>
                  <a:lnTo>
                    <a:pt x="230" y="1064"/>
                  </a:lnTo>
                  <a:lnTo>
                    <a:pt x="220" y="1053"/>
                  </a:lnTo>
                  <a:lnTo>
                    <a:pt x="212" y="1031"/>
                  </a:lnTo>
                  <a:lnTo>
                    <a:pt x="201" y="1013"/>
                  </a:lnTo>
                  <a:lnTo>
                    <a:pt x="190" y="1005"/>
                  </a:lnTo>
                  <a:lnTo>
                    <a:pt x="187" y="1005"/>
                  </a:lnTo>
                  <a:lnTo>
                    <a:pt x="183" y="1006"/>
                  </a:lnTo>
                  <a:lnTo>
                    <a:pt x="175" y="1017"/>
                  </a:lnTo>
                  <a:lnTo>
                    <a:pt x="170" y="1019"/>
                  </a:lnTo>
                  <a:lnTo>
                    <a:pt x="158" y="1019"/>
                  </a:lnTo>
                  <a:lnTo>
                    <a:pt x="153" y="1025"/>
                  </a:lnTo>
                  <a:lnTo>
                    <a:pt x="151" y="1026"/>
                  </a:lnTo>
                  <a:lnTo>
                    <a:pt x="145" y="1025"/>
                  </a:lnTo>
                  <a:lnTo>
                    <a:pt x="142" y="1023"/>
                  </a:lnTo>
                  <a:lnTo>
                    <a:pt x="141" y="1015"/>
                  </a:lnTo>
                  <a:lnTo>
                    <a:pt x="139" y="1012"/>
                  </a:lnTo>
                  <a:lnTo>
                    <a:pt x="135" y="1011"/>
                  </a:lnTo>
                  <a:lnTo>
                    <a:pt x="133" y="1006"/>
                  </a:lnTo>
                  <a:lnTo>
                    <a:pt x="133" y="1002"/>
                  </a:lnTo>
                  <a:lnTo>
                    <a:pt x="135" y="999"/>
                  </a:lnTo>
                  <a:lnTo>
                    <a:pt x="139" y="996"/>
                  </a:lnTo>
                  <a:lnTo>
                    <a:pt x="156" y="990"/>
                  </a:lnTo>
                  <a:lnTo>
                    <a:pt x="163" y="987"/>
                  </a:lnTo>
                  <a:lnTo>
                    <a:pt x="165" y="983"/>
                  </a:lnTo>
                  <a:lnTo>
                    <a:pt x="168" y="964"/>
                  </a:lnTo>
                  <a:lnTo>
                    <a:pt x="172" y="953"/>
                  </a:lnTo>
                  <a:lnTo>
                    <a:pt x="177" y="945"/>
                  </a:lnTo>
                  <a:lnTo>
                    <a:pt x="178" y="937"/>
                  </a:lnTo>
                  <a:lnTo>
                    <a:pt x="176" y="931"/>
                  </a:lnTo>
                  <a:lnTo>
                    <a:pt x="172" y="925"/>
                  </a:lnTo>
                  <a:lnTo>
                    <a:pt x="153" y="901"/>
                  </a:lnTo>
                  <a:lnTo>
                    <a:pt x="146" y="889"/>
                  </a:lnTo>
                  <a:lnTo>
                    <a:pt x="142" y="878"/>
                  </a:lnTo>
                  <a:lnTo>
                    <a:pt x="142" y="859"/>
                  </a:lnTo>
                  <a:lnTo>
                    <a:pt x="145" y="842"/>
                  </a:lnTo>
                  <a:lnTo>
                    <a:pt x="147" y="836"/>
                  </a:lnTo>
                  <a:lnTo>
                    <a:pt x="154" y="832"/>
                  </a:lnTo>
                  <a:lnTo>
                    <a:pt x="174" y="821"/>
                  </a:lnTo>
                  <a:lnTo>
                    <a:pt x="182" y="814"/>
                  </a:lnTo>
                  <a:lnTo>
                    <a:pt x="192" y="809"/>
                  </a:lnTo>
                  <a:lnTo>
                    <a:pt x="205" y="809"/>
                  </a:lnTo>
                  <a:lnTo>
                    <a:pt x="211" y="808"/>
                  </a:lnTo>
                  <a:lnTo>
                    <a:pt x="219" y="799"/>
                  </a:lnTo>
                  <a:lnTo>
                    <a:pt x="225" y="793"/>
                  </a:lnTo>
                  <a:lnTo>
                    <a:pt x="229" y="782"/>
                  </a:lnTo>
                  <a:lnTo>
                    <a:pt x="232" y="780"/>
                  </a:lnTo>
                  <a:lnTo>
                    <a:pt x="243" y="776"/>
                  </a:lnTo>
                  <a:lnTo>
                    <a:pt x="248" y="773"/>
                  </a:lnTo>
                  <a:lnTo>
                    <a:pt x="254" y="764"/>
                  </a:lnTo>
                  <a:lnTo>
                    <a:pt x="256" y="763"/>
                  </a:lnTo>
                  <a:lnTo>
                    <a:pt x="261" y="763"/>
                  </a:lnTo>
                  <a:lnTo>
                    <a:pt x="268" y="767"/>
                  </a:lnTo>
                  <a:lnTo>
                    <a:pt x="286" y="776"/>
                  </a:lnTo>
                  <a:lnTo>
                    <a:pt x="296" y="781"/>
                  </a:lnTo>
                  <a:lnTo>
                    <a:pt x="316" y="785"/>
                  </a:lnTo>
                  <a:lnTo>
                    <a:pt x="326" y="782"/>
                  </a:lnTo>
                  <a:lnTo>
                    <a:pt x="332" y="778"/>
                  </a:lnTo>
                  <a:lnTo>
                    <a:pt x="337" y="769"/>
                  </a:lnTo>
                  <a:lnTo>
                    <a:pt x="339" y="757"/>
                  </a:lnTo>
                  <a:lnTo>
                    <a:pt x="340" y="750"/>
                  </a:lnTo>
                  <a:lnTo>
                    <a:pt x="343" y="747"/>
                  </a:lnTo>
                  <a:lnTo>
                    <a:pt x="345" y="746"/>
                  </a:lnTo>
                  <a:lnTo>
                    <a:pt x="349" y="744"/>
                  </a:lnTo>
                  <a:lnTo>
                    <a:pt x="354" y="745"/>
                  </a:lnTo>
                  <a:lnTo>
                    <a:pt x="368" y="752"/>
                  </a:lnTo>
                  <a:lnTo>
                    <a:pt x="387" y="757"/>
                  </a:lnTo>
                  <a:lnTo>
                    <a:pt x="406" y="762"/>
                  </a:lnTo>
                  <a:lnTo>
                    <a:pt x="421" y="763"/>
                  </a:lnTo>
                  <a:lnTo>
                    <a:pt x="428" y="762"/>
                  </a:lnTo>
                  <a:lnTo>
                    <a:pt x="434" y="759"/>
                  </a:lnTo>
                  <a:lnTo>
                    <a:pt x="439" y="757"/>
                  </a:lnTo>
                  <a:lnTo>
                    <a:pt x="442" y="751"/>
                  </a:lnTo>
                  <a:lnTo>
                    <a:pt x="449" y="729"/>
                  </a:lnTo>
                  <a:lnTo>
                    <a:pt x="455" y="722"/>
                  </a:lnTo>
                  <a:lnTo>
                    <a:pt x="460" y="719"/>
                  </a:lnTo>
                  <a:lnTo>
                    <a:pt x="464" y="717"/>
                  </a:lnTo>
                  <a:lnTo>
                    <a:pt x="467" y="719"/>
                  </a:lnTo>
                  <a:lnTo>
                    <a:pt x="470" y="722"/>
                  </a:lnTo>
                  <a:lnTo>
                    <a:pt x="470" y="727"/>
                  </a:lnTo>
                  <a:lnTo>
                    <a:pt x="472" y="750"/>
                  </a:lnTo>
                  <a:lnTo>
                    <a:pt x="475" y="756"/>
                  </a:lnTo>
                  <a:lnTo>
                    <a:pt x="479" y="759"/>
                  </a:lnTo>
                  <a:lnTo>
                    <a:pt x="485" y="763"/>
                  </a:lnTo>
                  <a:lnTo>
                    <a:pt x="493" y="763"/>
                  </a:lnTo>
                  <a:lnTo>
                    <a:pt x="499" y="762"/>
                  </a:lnTo>
                  <a:lnTo>
                    <a:pt x="505" y="761"/>
                  </a:lnTo>
                  <a:lnTo>
                    <a:pt x="515" y="749"/>
                  </a:lnTo>
                  <a:lnTo>
                    <a:pt x="524" y="744"/>
                  </a:lnTo>
                  <a:lnTo>
                    <a:pt x="541" y="741"/>
                  </a:lnTo>
                  <a:lnTo>
                    <a:pt x="550" y="738"/>
                  </a:lnTo>
                  <a:lnTo>
                    <a:pt x="557" y="729"/>
                  </a:lnTo>
                  <a:lnTo>
                    <a:pt x="562" y="717"/>
                  </a:lnTo>
                  <a:lnTo>
                    <a:pt x="569" y="711"/>
                  </a:lnTo>
                  <a:lnTo>
                    <a:pt x="575" y="702"/>
                  </a:lnTo>
                  <a:lnTo>
                    <a:pt x="578" y="695"/>
                  </a:lnTo>
                  <a:lnTo>
                    <a:pt x="579" y="669"/>
                  </a:lnTo>
                  <a:lnTo>
                    <a:pt x="584" y="662"/>
                  </a:lnTo>
                  <a:lnTo>
                    <a:pt x="589" y="659"/>
                  </a:lnTo>
                  <a:lnTo>
                    <a:pt x="596" y="656"/>
                  </a:lnTo>
                  <a:lnTo>
                    <a:pt x="605" y="655"/>
                  </a:lnTo>
                  <a:lnTo>
                    <a:pt x="610" y="656"/>
                  </a:lnTo>
                  <a:lnTo>
                    <a:pt x="614" y="659"/>
                  </a:lnTo>
                  <a:lnTo>
                    <a:pt x="617" y="672"/>
                  </a:lnTo>
                  <a:lnTo>
                    <a:pt x="623" y="677"/>
                  </a:lnTo>
                  <a:lnTo>
                    <a:pt x="628" y="678"/>
                  </a:lnTo>
                  <a:lnTo>
                    <a:pt x="638" y="675"/>
                  </a:lnTo>
                  <a:lnTo>
                    <a:pt x="641" y="677"/>
                  </a:lnTo>
                  <a:lnTo>
                    <a:pt x="646" y="684"/>
                  </a:lnTo>
                  <a:lnTo>
                    <a:pt x="648" y="686"/>
                  </a:lnTo>
                  <a:lnTo>
                    <a:pt x="656" y="685"/>
                  </a:lnTo>
                  <a:lnTo>
                    <a:pt x="665" y="687"/>
                  </a:lnTo>
                  <a:lnTo>
                    <a:pt x="676" y="692"/>
                  </a:lnTo>
                  <a:lnTo>
                    <a:pt x="682" y="692"/>
                  </a:lnTo>
                  <a:lnTo>
                    <a:pt x="687" y="697"/>
                  </a:lnTo>
                  <a:lnTo>
                    <a:pt x="696" y="705"/>
                  </a:lnTo>
                  <a:lnTo>
                    <a:pt x="700" y="703"/>
                  </a:lnTo>
                  <a:lnTo>
                    <a:pt x="716" y="698"/>
                  </a:lnTo>
                  <a:lnTo>
                    <a:pt x="719" y="695"/>
                  </a:lnTo>
                  <a:lnTo>
                    <a:pt x="719" y="690"/>
                  </a:lnTo>
                  <a:lnTo>
                    <a:pt x="722" y="683"/>
                  </a:lnTo>
                  <a:lnTo>
                    <a:pt x="719" y="660"/>
                  </a:lnTo>
                  <a:lnTo>
                    <a:pt x="716" y="651"/>
                  </a:lnTo>
                  <a:lnTo>
                    <a:pt x="714" y="632"/>
                  </a:lnTo>
                  <a:lnTo>
                    <a:pt x="710" y="627"/>
                  </a:lnTo>
                  <a:lnTo>
                    <a:pt x="704" y="625"/>
                  </a:lnTo>
                  <a:lnTo>
                    <a:pt x="711" y="602"/>
                  </a:lnTo>
                  <a:lnTo>
                    <a:pt x="722" y="588"/>
                  </a:lnTo>
                  <a:lnTo>
                    <a:pt x="731" y="579"/>
                  </a:lnTo>
                  <a:lnTo>
                    <a:pt x="734" y="579"/>
                  </a:lnTo>
                  <a:lnTo>
                    <a:pt x="740" y="580"/>
                  </a:lnTo>
                  <a:lnTo>
                    <a:pt x="752" y="589"/>
                  </a:lnTo>
                  <a:lnTo>
                    <a:pt x="762" y="595"/>
                  </a:lnTo>
                  <a:lnTo>
                    <a:pt x="777" y="596"/>
                  </a:lnTo>
                  <a:lnTo>
                    <a:pt x="785" y="598"/>
                  </a:lnTo>
                  <a:lnTo>
                    <a:pt x="791" y="603"/>
                  </a:lnTo>
                  <a:lnTo>
                    <a:pt x="808" y="625"/>
                  </a:lnTo>
                  <a:lnTo>
                    <a:pt x="813" y="630"/>
                  </a:lnTo>
                  <a:lnTo>
                    <a:pt x="818" y="630"/>
                  </a:lnTo>
                  <a:lnTo>
                    <a:pt x="821" y="627"/>
                  </a:lnTo>
                  <a:lnTo>
                    <a:pt x="822" y="622"/>
                  </a:lnTo>
                  <a:lnTo>
                    <a:pt x="827" y="613"/>
                  </a:lnTo>
                  <a:lnTo>
                    <a:pt x="833" y="608"/>
                  </a:lnTo>
                  <a:lnTo>
                    <a:pt x="841" y="606"/>
                  </a:lnTo>
                  <a:lnTo>
                    <a:pt x="846" y="607"/>
                  </a:lnTo>
                  <a:lnTo>
                    <a:pt x="851" y="614"/>
                  </a:lnTo>
                  <a:lnTo>
                    <a:pt x="856" y="618"/>
                  </a:lnTo>
                  <a:lnTo>
                    <a:pt x="865" y="616"/>
                  </a:lnTo>
                  <a:lnTo>
                    <a:pt x="869" y="616"/>
                  </a:lnTo>
                  <a:lnTo>
                    <a:pt x="871" y="621"/>
                  </a:lnTo>
                  <a:lnTo>
                    <a:pt x="875" y="628"/>
                  </a:lnTo>
                  <a:lnTo>
                    <a:pt x="886" y="626"/>
                  </a:lnTo>
                  <a:lnTo>
                    <a:pt x="894" y="621"/>
                  </a:lnTo>
                  <a:lnTo>
                    <a:pt x="899" y="616"/>
                  </a:lnTo>
                  <a:lnTo>
                    <a:pt x="898" y="612"/>
                  </a:lnTo>
                  <a:lnTo>
                    <a:pt x="894" y="600"/>
                  </a:lnTo>
                  <a:lnTo>
                    <a:pt x="891" y="592"/>
                  </a:lnTo>
                  <a:lnTo>
                    <a:pt x="887" y="586"/>
                  </a:lnTo>
                  <a:lnTo>
                    <a:pt x="887" y="583"/>
                  </a:lnTo>
                  <a:lnTo>
                    <a:pt x="891" y="571"/>
                  </a:lnTo>
                  <a:lnTo>
                    <a:pt x="894" y="564"/>
                  </a:lnTo>
                  <a:lnTo>
                    <a:pt x="903" y="559"/>
                  </a:lnTo>
                  <a:lnTo>
                    <a:pt x="907" y="559"/>
                  </a:lnTo>
                  <a:lnTo>
                    <a:pt x="912" y="559"/>
                  </a:lnTo>
                  <a:lnTo>
                    <a:pt x="929" y="567"/>
                  </a:lnTo>
                  <a:lnTo>
                    <a:pt x="935" y="562"/>
                  </a:lnTo>
                  <a:lnTo>
                    <a:pt x="935" y="554"/>
                  </a:lnTo>
                  <a:lnTo>
                    <a:pt x="922" y="544"/>
                  </a:lnTo>
                  <a:lnTo>
                    <a:pt x="913" y="537"/>
                  </a:lnTo>
                  <a:lnTo>
                    <a:pt x="911" y="531"/>
                  </a:lnTo>
                  <a:lnTo>
                    <a:pt x="910" y="527"/>
                  </a:lnTo>
                  <a:lnTo>
                    <a:pt x="910" y="524"/>
                  </a:lnTo>
                  <a:lnTo>
                    <a:pt x="921" y="511"/>
                  </a:lnTo>
                  <a:lnTo>
                    <a:pt x="934" y="499"/>
                  </a:lnTo>
                  <a:lnTo>
                    <a:pt x="941" y="489"/>
                  </a:lnTo>
                  <a:lnTo>
                    <a:pt x="941" y="478"/>
                  </a:lnTo>
                  <a:lnTo>
                    <a:pt x="943" y="470"/>
                  </a:lnTo>
                  <a:lnTo>
                    <a:pt x="952" y="467"/>
                  </a:lnTo>
                  <a:lnTo>
                    <a:pt x="964" y="467"/>
                  </a:lnTo>
                  <a:lnTo>
                    <a:pt x="975" y="465"/>
                  </a:lnTo>
                  <a:lnTo>
                    <a:pt x="982" y="466"/>
                  </a:lnTo>
                  <a:lnTo>
                    <a:pt x="991" y="469"/>
                  </a:lnTo>
                  <a:lnTo>
                    <a:pt x="1002" y="472"/>
                  </a:lnTo>
                  <a:lnTo>
                    <a:pt x="1007" y="472"/>
                  </a:lnTo>
                  <a:lnTo>
                    <a:pt x="1008" y="469"/>
                  </a:lnTo>
                  <a:lnTo>
                    <a:pt x="1008" y="464"/>
                  </a:lnTo>
                  <a:lnTo>
                    <a:pt x="1006" y="461"/>
                  </a:lnTo>
                  <a:lnTo>
                    <a:pt x="982" y="452"/>
                  </a:lnTo>
                  <a:lnTo>
                    <a:pt x="975" y="447"/>
                  </a:lnTo>
                  <a:lnTo>
                    <a:pt x="970" y="437"/>
                  </a:lnTo>
                  <a:lnTo>
                    <a:pt x="967" y="427"/>
                  </a:lnTo>
                  <a:lnTo>
                    <a:pt x="970" y="412"/>
                  </a:lnTo>
                  <a:lnTo>
                    <a:pt x="975" y="401"/>
                  </a:lnTo>
                  <a:lnTo>
                    <a:pt x="988" y="389"/>
                  </a:lnTo>
                  <a:lnTo>
                    <a:pt x="1000" y="380"/>
                  </a:lnTo>
                  <a:lnTo>
                    <a:pt x="1003" y="371"/>
                  </a:lnTo>
                  <a:lnTo>
                    <a:pt x="1008" y="357"/>
                  </a:lnTo>
                  <a:lnTo>
                    <a:pt x="1015" y="342"/>
                  </a:lnTo>
                  <a:lnTo>
                    <a:pt x="1021" y="330"/>
                  </a:lnTo>
                  <a:lnTo>
                    <a:pt x="1025" y="322"/>
                  </a:lnTo>
                  <a:lnTo>
                    <a:pt x="1021" y="320"/>
                  </a:lnTo>
                  <a:lnTo>
                    <a:pt x="1017" y="311"/>
                  </a:lnTo>
                  <a:lnTo>
                    <a:pt x="1013" y="309"/>
                  </a:lnTo>
                  <a:lnTo>
                    <a:pt x="1007" y="310"/>
                  </a:lnTo>
                  <a:lnTo>
                    <a:pt x="1001" y="315"/>
                  </a:lnTo>
                  <a:lnTo>
                    <a:pt x="990" y="330"/>
                  </a:lnTo>
                  <a:lnTo>
                    <a:pt x="984" y="334"/>
                  </a:lnTo>
                  <a:lnTo>
                    <a:pt x="976" y="333"/>
                  </a:lnTo>
                  <a:lnTo>
                    <a:pt x="971" y="330"/>
                  </a:lnTo>
                  <a:lnTo>
                    <a:pt x="970" y="328"/>
                  </a:lnTo>
                  <a:lnTo>
                    <a:pt x="970" y="323"/>
                  </a:lnTo>
                  <a:lnTo>
                    <a:pt x="973" y="318"/>
                  </a:lnTo>
                  <a:lnTo>
                    <a:pt x="975" y="314"/>
                  </a:lnTo>
                  <a:lnTo>
                    <a:pt x="971" y="304"/>
                  </a:lnTo>
                  <a:lnTo>
                    <a:pt x="964" y="293"/>
                  </a:lnTo>
                  <a:lnTo>
                    <a:pt x="959" y="285"/>
                  </a:lnTo>
                  <a:lnTo>
                    <a:pt x="952" y="280"/>
                  </a:lnTo>
                  <a:lnTo>
                    <a:pt x="942" y="277"/>
                  </a:lnTo>
                  <a:lnTo>
                    <a:pt x="936" y="279"/>
                  </a:lnTo>
                  <a:lnTo>
                    <a:pt x="933" y="277"/>
                  </a:lnTo>
                  <a:lnTo>
                    <a:pt x="930" y="273"/>
                  </a:lnTo>
                  <a:lnTo>
                    <a:pt x="927" y="271"/>
                  </a:lnTo>
                  <a:lnTo>
                    <a:pt x="921" y="273"/>
                  </a:lnTo>
                  <a:lnTo>
                    <a:pt x="917" y="271"/>
                  </a:lnTo>
                  <a:lnTo>
                    <a:pt x="916" y="270"/>
                  </a:lnTo>
                  <a:lnTo>
                    <a:pt x="916" y="267"/>
                  </a:lnTo>
                  <a:lnTo>
                    <a:pt x="917" y="262"/>
                  </a:lnTo>
                  <a:lnTo>
                    <a:pt x="916" y="259"/>
                  </a:lnTo>
                  <a:lnTo>
                    <a:pt x="911" y="259"/>
                  </a:lnTo>
                  <a:lnTo>
                    <a:pt x="905" y="259"/>
                  </a:lnTo>
                  <a:lnTo>
                    <a:pt x="904" y="256"/>
                  </a:lnTo>
                  <a:lnTo>
                    <a:pt x="899" y="246"/>
                  </a:lnTo>
                  <a:lnTo>
                    <a:pt x="894" y="239"/>
                  </a:lnTo>
                  <a:lnTo>
                    <a:pt x="888" y="235"/>
                  </a:lnTo>
                  <a:lnTo>
                    <a:pt x="881" y="233"/>
                  </a:lnTo>
                  <a:lnTo>
                    <a:pt x="865" y="233"/>
                  </a:lnTo>
                  <a:lnTo>
                    <a:pt x="858" y="232"/>
                  </a:lnTo>
                  <a:lnTo>
                    <a:pt x="853" y="237"/>
                  </a:lnTo>
                  <a:lnTo>
                    <a:pt x="844" y="244"/>
                  </a:lnTo>
                  <a:lnTo>
                    <a:pt x="835" y="250"/>
                  </a:lnTo>
                  <a:lnTo>
                    <a:pt x="828" y="252"/>
                  </a:lnTo>
                  <a:lnTo>
                    <a:pt x="825" y="253"/>
                  </a:lnTo>
                  <a:lnTo>
                    <a:pt x="821" y="253"/>
                  </a:lnTo>
                  <a:lnTo>
                    <a:pt x="818" y="252"/>
                  </a:lnTo>
                  <a:lnTo>
                    <a:pt x="815" y="252"/>
                  </a:lnTo>
                  <a:lnTo>
                    <a:pt x="813" y="253"/>
                  </a:lnTo>
                  <a:lnTo>
                    <a:pt x="812" y="257"/>
                  </a:lnTo>
                  <a:lnTo>
                    <a:pt x="809" y="259"/>
                  </a:lnTo>
                  <a:lnTo>
                    <a:pt x="808" y="259"/>
                  </a:lnTo>
                  <a:lnTo>
                    <a:pt x="802" y="258"/>
                  </a:lnTo>
                  <a:lnTo>
                    <a:pt x="795" y="252"/>
                  </a:lnTo>
                  <a:lnTo>
                    <a:pt x="789" y="250"/>
                  </a:lnTo>
                  <a:lnTo>
                    <a:pt x="785" y="250"/>
                  </a:lnTo>
                  <a:lnTo>
                    <a:pt x="780" y="250"/>
                  </a:lnTo>
                  <a:lnTo>
                    <a:pt x="773" y="245"/>
                  </a:lnTo>
                  <a:lnTo>
                    <a:pt x="761" y="243"/>
                  </a:lnTo>
                  <a:lnTo>
                    <a:pt x="759" y="244"/>
                  </a:lnTo>
                  <a:lnTo>
                    <a:pt x="750" y="249"/>
                  </a:lnTo>
                  <a:lnTo>
                    <a:pt x="748" y="249"/>
                  </a:lnTo>
                  <a:lnTo>
                    <a:pt x="744" y="247"/>
                  </a:lnTo>
                  <a:lnTo>
                    <a:pt x="738" y="241"/>
                  </a:lnTo>
                  <a:lnTo>
                    <a:pt x="735" y="238"/>
                  </a:lnTo>
                  <a:lnTo>
                    <a:pt x="732" y="238"/>
                  </a:lnTo>
                  <a:lnTo>
                    <a:pt x="723" y="243"/>
                  </a:lnTo>
                  <a:lnTo>
                    <a:pt x="718" y="251"/>
                  </a:lnTo>
                  <a:lnTo>
                    <a:pt x="718" y="255"/>
                  </a:lnTo>
                  <a:lnTo>
                    <a:pt x="718" y="258"/>
                  </a:lnTo>
                  <a:lnTo>
                    <a:pt x="714" y="259"/>
                  </a:lnTo>
                  <a:lnTo>
                    <a:pt x="713" y="257"/>
                  </a:lnTo>
                  <a:lnTo>
                    <a:pt x="712" y="255"/>
                  </a:lnTo>
                  <a:lnTo>
                    <a:pt x="710" y="252"/>
                  </a:lnTo>
                  <a:lnTo>
                    <a:pt x="713" y="247"/>
                  </a:lnTo>
                  <a:lnTo>
                    <a:pt x="712" y="245"/>
                  </a:lnTo>
                  <a:lnTo>
                    <a:pt x="708" y="241"/>
                  </a:lnTo>
                  <a:lnTo>
                    <a:pt x="708" y="237"/>
                  </a:lnTo>
                  <a:lnTo>
                    <a:pt x="704" y="237"/>
                  </a:lnTo>
                  <a:lnTo>
                    <a:pt x="700" y="233"/>
                  </a:lnTo>
                  <a:lnTo>
                    <a:pt x="695" y="231"/>
                  </a:lnTo>
                  <a:lnTo>
                    <a:pt x="683" y="232"/>
                  </a:lnTo>
                  <a:lnTo>
                    <a:pt x="678" y="233"/>
                  </a:lnTo>
                  <a:lnTo>
                    <a:pt x="674" y="237"/>
                  </a:lnTo>
                  <a:lnTo>
                    <a:pt x="669" y="241"/>
                  </a:lnTo>
                  <a:lnTo>
                    <a:pt x="666" y="244"/>
                  </a:lnTo>
                  <a:lnTo>
                    <a:pt x="663" y="243"/>
                  </a:lnTo>
                  <a:lnTo>
                    <a:pt x="660" y="240"/>
                  </a:lnTo>
                  <a:lnTo>
                    <a:pt x="659" y="237"/>
                  </a:lnTo>
                  <a:lnTo>
                    <a:pt x="659" y="234"/>
                  </a:lnTo>
                  <a:lnTo>
                    <a:pt x="658" y="234"/>
                  </a:lnTo>
                  <a:lnTo>
                    <a:pt x="656" y="235"/>
                  </a:lnTo>
                  <a:lnTo>
                    <a:pt x="652" y="239"/>
                  </a:lnTo>
                  <a:lnTo>
                    <a:pt x="650" y="241"/>
                  </a:lnTo>
                  <a:lnTo>
                    <a:pt x="648" y="241"/>
                  </a:lnTo>
                  <a:lnTo>
                    <a:pt x="646" y="241"/>
                  </a:lnTo>
                  <a:lnTo>
                    <a:pt x="641" y="234"/>
                  </a:lnTo>
                  <a:lnTo>
                    <a:pt x="639" y="233"/>
                  </a:lnTo>
                  <a:lnTo>
                    <a:pt x="633" y="235"/>
                  </a:lnTo>
                  <a:lnTo>
                    <a:pt x="629" y="239"/>
                  </a:lnTo>
                  <a:lnTo>
                    <a:pt x="628" y="241"/>
                  </a:lnTo>
                  <a:lnTo>
                    <a:pt x="627" y="243"/>
                  </a:lnTo>
                  <a:lnTo>
                    <a:pt x="626" y="240"/>
                  </a:lnTo>
                  <a:lnTo>
                    <a:pt x="627" y="235"/>
                  </a:lnTo>
                  <a:lnTo>
                    <a:pt x="624" y="231"/>
                  </a:lnTo>
                  <a:lnTo>
                    <a:pt x="620" y="228"/>
                  </a:lnTo>
                  <a:lnTo>
                    <a:pt x="616" y="228"/>
                  </a:lnTo>
                  <a:lnTo>
                    <a:pt x="606" y="231"/>
                  </a:lnTo>
                  <a:lnTo>
                    <a:pt x="604" y="237"/>
                  </a:lnTo>
                  <a:lnTo>
                    <a:pt x="602" y="238"/>
                  </a:lnTo>
                  <a:lnTo>
                    <a:pt x="600" y="238"/>
                  </a:lnTo>
                  <a:lnTo>
                    <a:pt x="597" y="229"/>
                  </a:lnTo>
                  <a:lnTo>
                    <a:pt x="596" y="229"/>
                  </a:lnTo>
                  <a:lnTo>
                    <a:pt x="592" y="231"/>
                  </a:lnTo>
                  <a:lnTo>
                    <a:pt x="590" y="231"/>
                  </a:lnTo>
                  <a:lnTo>
                    <a:pt x="586" y="227"/>
                  </a:lnTo>
                  <a:lnTo>
                    <a:pt x="584" y="219"/>
                  </a:lnTo>
                  <a:lnTo>
                    <a:pt x="580" y="213"/>
                  </a:lnTo>
                  <a:lnTo>
                    <a:pt x="578" y="210"/>
                  </a:lnTo>
                  <a:lnTo>
                    <a:pt x="572" y="209"/>
                  </a:lnTo>
                  <a:lnTo>
                    <a:pt x="569" y="205"/>
                  </a:lnTo>
                  <a:lnTo>
                    <a:pt x="569" y="196"/>
                  </a:lnTo>
                  <a:lnTo>
                    <a:pt x="569" y="187"/>
                  </a:lnTo>
                  <a:lnTo>
                    <a:pt x="567" y="183"/>
                  </a:lnTo>
                  <a:lnTo>
                    <a:pt x="568" y="177"/>
                  </a:lnTo>
                  <a:lnTo>
                    <a:pt x="571" y="163"/>
                  </a:lnTo>
                  <a:lnTo>
                    <a:pt x="572" y="155"/>
                  </a:lnTo>
                  <a:lnTo>
                    <a:pt x="572" y="150"/>
                  </a:lnTo>
                  <a:lnTo>
                    <a:pt x="568" y="145"/>
                  </a:lnTo>
                  <a:lnTo>
                    <a:pt x="566" y="144"/>
                  </a:lnTo>
                  <a:lnTo>
                    <a:pt x="559" y="146"/>
                  </a:lnTo>
                  <a:lnTo>
                    <a:pt x="554" y="152"/>
                  </a:lnTo>
                  <a:lnTo>
                    <a:pt x="551" y="145"/>
                  </a:lnTo>
                  <a:lnTo>
                    <a:pt x="547" y="139"/>
                  </a:lnTo>
                  <a:lnTo>
                    <a:pt x="539" y="132"/>
                  </a:lnTo>
                  <a:lnTo>
                    <a:pt x="537" y="128"/>
                  </a:lnTo>
                  <a:lnTo>
                    <a:pt x="538" y="120"/>
                  </a:lnTo>
                  <a:lnTo>
                    <a:pt x="537" y="112"/>
                  </a:lnTo>
                  <a:lnTo>
                    <a:pt x="537" y="107"/>
                  </a:lnTo>
                  <a:lnTo>
                    <a:pt x="536" y="94"/>
                  </a:lnTo>
                  <a:lnTo>
                    <a:pt x="536" y="90"/>
                  </a:lnTo>
                  <a:lnTo>
                    <a:pt x="536" y="85"/>
                  </a:lnTo>
                  <a:lnTo>
                    <a:pt x="539" y="80"/>
                  </a:lnTo>
                  <a:lnTo>
                    <a:pt x="538" y="78"/>
                  </a:lnTo>
                  <a:lnTo>
                    <a:pt x="533" y="76"/>
                  </a:lnTo>
                  <a:lnTo>
                    <a:pt x="526" y="66"/>
                  </a:lnTo>
                  <a:lnTo>
                    <a:pt x="521" y="64"/>
                  </a:lnTo>
                  <a:lnTo>
                    <a:pt x="514" y="54"/>
                  </a:lnTo>
                  <a:lnTo>
                    <a:pt x="508" y="49"/>
                  </a:lnTo>
                  <a:lnTo>
                    <a:pt x="503" y="38"/>
                  </a:lnTo>
                  <a:lnTo>
                    <a:pt x="502" y="35"/>
                  </a:lnTo>
                  <a:lnTo>
                    <a:pt x="493" y="30"/>
                  </a:lnTo>
                  <a:lnTo>
                    <a:pt x="488" y="29"/>
                  </a:lnTo>
                  <a:lnTo>
                    <a:pt x="482" y="20"/>
                  </a:lnTo>
                  <a:lnTo>
                    <a:pt x="479" y="12"/>
                  </a:lnTo>
                  <a:lnTo>
                    <a:pt x="479" y="8"/>
                  </a:lnTo>
                  <a:lnTo>
                    <a:pt x="476" y="2"/>
                  </a:lnTo>
                  <a:lnTo>
                    <a:pt x="473" y="1"/>
                  </a:lnTo>
                  <a:lnTo>
                    <a:pt x="469" y="0"/>
                  </a:lnTo>
                </a:path>
              </a:pathLst>
            </a:custGeom>
            <a:noFill/>
            <a:ln w="158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Arial Nova"/>
                <a:ea typeface="+mn-ea"/>
                <a:cs typeface="+mn-cs"/>
              </a:endParaRPr>
            </a:p>
          </p:txBody>
        </p:sp>
        <p:sp>
          <p:nvSpPr>
            <p:cNvPr id="110" name="Freeform 69">
              <a:extLst>
                <a:ext uri="{FF2B5EF4-FFF2-40B4-BE49-F238E27FC236}">
                  <a16:creationId xmlns:a16="http://schemas.microsoft.com/office/drawing/2014/main" id="{06967A6F-60D3-4152-00D7-7B476494C4A7}"/>
                </a:ext>
              </a:extLst>
            </p:cNvPr>
            <p:cNvSpPr>
              <a:spLocks/>
            </p:cNvSpPr>
            <p:nvPr/>
          </p:nvSpPr>
          <p:spPr bwMode="auto">
            <a:xfrm>
              <a:off x="2839" y="2074"/>
              <a:ext cx="1046" cy="852"/>
            </a:xfrm>
            <a:custGeom>
              <a:avLst/>
              <a:gdLst>
                <a:gd name="T0" fmla="*/ 0 w 2092"/>
                <a:gd name="T1" fmla="*/ 1 h 1703"/>
                <a:gd name="T2" fmla="*/ 1 w 2092"/>
                <a:gd name="T3" fmla="*/ 1 h 1703"/>
                <a:gd name="T4" fmla="*/ 1 w 2092"/>
                <a:gd name="T5" fmla="*/ 1 h 1703"/>
                <a:gd name="T6" fmla="*/ 1 w 2092"/>
                <a:gd name="T7" fmla="*/ 1 h 1703"/>
                <a:gd name="T8" fmla="*/ 1 w 2092"/>
                <a:gd name="T9" fmla="*/ 1 h 1703"/>
                <a:gd name="T10" fmla="*/ 1 w 2092"/>
                <a:gd name="T11" fmla="*/ 1 h 1703"/>
                <a:gd name="T12" fmla="*/ 1 w 2092"/>
                <a:gd name="T13" fmla="*/ 1 h 1703"/>
                <a:gd name="T14" fmla="*/ 1 w 2092"/>
                <a:gd name="T15" fmla="*/ 1 h 1703"/>
                <a:gd name="T16" fmla="*/ 1 w 2092"/>
                <a:gd name="T17" fmla="*/ 1 h 1703"/>
                <a:gd name="T18" fmla="*/ 1 w 2092"/>
                <a:gd name="T19" fmla="*/ 1 h 1703"/>
                <a:gd name="T20" fmla="*/ 1 w 2092"/>
                <a:gd name="T21" fmla="*/ 1 h 1703"/>
                <a:gd name="T22" fmla="*/ 1 w 2092"/>
                <a:gd name="T23" fmla="*/ 1 h 1703"/>
                <a:gd name="T24" fmla="*/ 1 w 2092"/>
                <a:gd name="T25" fmla="*/ 1 h 1703"/>
                <a:gd name="T26" fmla="*/ 1 w 2092"/>
                <a:gd name="T27" fmla="*/ 1 h 1703"/>
                <a:gd name="T28" fmla="*/ 1 w 2092"/>
                <a:gd name="T29" fmla="*/ 1 h 1703"/>
                <a:gd name="T30" fmla="*/ 1 w 2092"/>
                <a:gd name="T31" fmla="*/ 1 h 1703"/>
                <a:gd name="T32" fmla="*/ 1 w 2092"/>
                <a:gd name="T33" fmla="*/ 1 h 1703"/>
                <a:gd name="T34" fmla="*/ 1 w 2092"/>
                <a:gd name="T35" fmla="*/ 1 h 1703"/>
                <a:gd name="T36" fmla="*/ 1 w 2092"/>
                <a:gd name="T37" fmla="*/ 1 h 1703"/>
                <a:gd name="T38" fmla="*/ 1 w 2092"/>
                <a:gd name="T39" fmla="*/ 1 h 1703"/>
                <a:gd name="T40" fmla="*/ 1 w 2092"/>
                <a:gd name="T41" fmla="*/ 1 h 1703"/>
                <a:gd name="T42" fmla="*/ 1 w 2092"/>
                <a:gd name="T43" fmla="*/ 1 h 1703"/>
                <a:gd name="T44" fmla="*/ 1 w 2092"/>
                <a:gd name="T45" fmla="*/ 1 h 1703"/>
                <a:gd name="T46" fmla="*/ 1 w 2092"/>
                <a:gd name="T47" fmla="*/ 1 h 1703"/>
                <a:gd name="T48" fmla="*/ 1 w 2092"/>
                <a:gd name="T49" fmla="*/ 1 h 1703"/>
                <a:gd name="T50" fmla="*/ 1 w 2092"/>
                <a:gd name="T51" fmla="*/ 1 h 1703"/>
                <a:gd name="T52" fmla="*/ 1 w 2092"/>
                <a:gd name="T53" fmla="*/ 1 h 1703"/>
                <a:gd name="T54" fmla="*/ 1 w 2092"/>
                <a:gd name="T55" fmla="*/ 1 h 1703"/>
                <a:gd name="T56" fmla="*/ 1 w 2092"/>
                <a:gd name="T57" fmla="*/ 1 h 1703"/>
                <a:gd name="T58" fmla="*/ 1 w 2092"/>
                <a:gd name="T59" fmla="*/ 1 h 1703"/>
                <a:gd name="T60" fmla="*/ 1 w 2092"/>
                <a:gd name="T61" fmla="*/ 1 h 1703"/>
                <a:gd name="T62" fmla="*/ 1 w 2092"/>
                <a:gd name="T63" fmla="*/ 1 h 1703"/>
                <a:gd name="T64" fmla="*/ 1 w 2092"/>
                <a:gd name="T65" fmla="*/ 1 h 1703"/>
                <a:gd name="T66" fmla="*/ 1 w 2092"/>
                <a:gd name="T67" fmla="*/ 1 h 1703"/>
                <a:gd name="T68" fmla="*/ 1 w 2092"/>
                <a:gd name="T69" fmla="*/ 1 h 1703"/>
                <a:gd name="T70" fmla="*/ 1 w 2092"/>
                <a:gd name="T71" fmla="*/ 1 h 1703"/>
                <a:gd name="T72" fmla="*/ 1 w 2092"/>
                <a:gd name="T73" fmla="*/ 1 h 1703"/>
                <a:gd name="T74" fmla="*/ 1 w 2092"/>
                <a:gd name="T75" fmla="*/ 1 h 1703"/>
                <a:gd name="T76" fmla="*/ 1 w 2092"/>
                <a:gd name="T77" fmla="*/ 1 h 1703"/>
                <a:gd name="T78" fmla="*/ 1 w 2092"/>
                <a:gd name="T79" fmla="*/ 1 h 1703"/>
                <a:gd name="T80" fmla="*/ 1 w 2092"/>
                <a:gd name="T81" fmla="*/ 1 h 1703"/>
                <a:gd name="T82" fmla="*/ 1 w 2092"/>
                <a:gd name="T83" fmla="*/ 1 h 1703"/>
                <a:gd name="T84" fmla="*/ 1 w 2092"/>
                <a:gd name="T85" fmla="*/ 1 h 1703"/>
                <a:gd name="T86" fmla="*/ 1 w 2092"/>
                <a:gd name="T87" fmla="*/ 1 h 1703"/>
                <a:gd name="T88" fmla="*/ 1 w 2092"/>
                <a:gd name="T89" fmla="*/ 1 h 1703"/>
                <a:gd name="T90" fmla="*/ 1 w 2092"/>
                <a:gd name="T91" fmla="*/ 1 h 1703"/>
                <a:gd name="T92" fmla="*/ 1 w 2092"/>
                <a:gd name="T93" fmla="*/ 1 h 1703"/>
                <a:gd name="T94" fmla="*/ 1 w 2092"/>
                <a:gd name="T95" fmla="*/ 1 h 1703"/>
                <a:gd name="T96" fmla="*/ 1 w 2092"/>
                <a:gd name="T97" fmla="*/ 1 h 1703"/>
                <a:gd name="T98" fmla="*/ 1 w 2092"/>
                <a:gd name="T99" fmla="*/ 1 h 1703"/>
                <a:gd name="T100" fmla="*/ 1 w 2092"/>
                <a:gd name="T101" fmla="*/ 1 h 1703"/>
                <a:gd name="T102" fmla="*/ 1 w 2092"/>
                <a:gd name="T103" fmla="*/ 1 h 1703"/>
                <a:gd name="T104" fmla="*/ 1 w 2092"/>
                <a:gd name="T105" fmla="*/ 1 h 1703"/>
                <a:gd name="T106" fmla="*/ 1 w 2092"/>
                <a:gd name="T107" fmla="*/ 1 h 1703"/>
                <a:gd name="T108" fmla="*/ 1 w 2092"/>
                <a:gd name="T109" fmla="*/ 1 h 1703"/>
                <a:gd name="T110" fmla="*/ 1 w 2092"/>
                <a:gd name="T111" fmla="*/ 1 h 1703"/>
                <a:gd name="T112" fmla="*/ 1 w 2092"/>
                <a:gd name="T113" fmla="*/ 1 h 1703"/>
                <a:gd name="T114" fmla="*/ 1 w 2092"/>
                <a:gd name="T115" fmla="*/ 1 h 1703"/>
                <a:gd name="T116" fmla="*/ 1 w 2092"/>
                <a:gd name="T117" fmla="*/ 1 h 1703"/>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092"/>
                <a:gd name="T178" fmla="*/ 0 h 1703"/>
                <a:gd name="T179" fmla="*/ 2092 w 2092"/>
                <a:gd name="T180" fmla="*/ 1703 h 1703"/>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092" h="1703">
                  <a:moveTo>
                    <a:pt x="35" y="2"/>
                  </a:moveTo>
                  <a:lnTo>
                    <a:pt x="31" y="3"/>
                  </a:lnTo>
                  <a:lnTo>
                    <a:pt x="29" y="7"/>
                  </a:lnTo>
                  <a:lnTo>
                    <a:pt x="19" y="0"/>
                  </a:lnTo>
                  <a:lnTo>
                    <a:pt x="13" y="5"/>
                  </a:lnTo>
                  <a:lnTo>
                    <a:pt x="12" y="3"/>
                  </a:lnTo>
                  <a:lnTo>
                    <a:pt x="5" y="3"/>
                  </a:lnTo>
                  <a:lnTo>
                    <a:pt x="2" y="9"/>
                  </a:lnTo>
                  <a:lnTo>
                    <a:pt x="0" y="11"/>
                  </a:lnTo>
                  <a:lnTo>
                    <a:pt x="0" y="15"/>
                  </a:lnTo>
                  <a:lnTo>
                    <a:pt x="3" y="23"/>
                  </a:lnTo>
                  <a:lnTo>
                    <a:pt x="17" y="23"/>
                  </a:lnTo>
                  <a:lnTo>
                    <a:pt x="19" y="25"/>
                  </a:lnTo>
                  <a:lnTo>
                    <a:pt x="21" y="23"/>
                  </a:lnTo>
                  <a:lnTo>
                    <a:pt x="30" y="35"/>
                  </a:lnTo>
                  <a:lnTo>
                    <a:pt x="31" y="41"/>
                  </a:lnTo>
                  <a:lnTo>
                    <a:pt x="25" y="56"/>
                  </a:lnTo>
                  <a:lnTo>
                    <a:pt x="20" y="60"/>
                  </a:lnTo>
                  <a:lnTo>
                    <a:pt x="23" y="65"/>
                  </a:lnTo>
                  <a:lnTo>
                    <a:pt x="25" y="63"/>
                  </a:lnTo>
                  <a:lnTo>
                    <a:pt x="29" y="75"/>
                  </a:lnTo>
                  <a:lnTo>
                    <a:pt x="41" y="75"/>
                  </a:lnTo>
                  <a:lnTo>
                    <a:pt x="44" y="81"/>
                  </a:lnTo>
                  <a:lnTo>
                    <a:pt x="49" y="85"/>
                  </a:lnTo>
                  <a:lnTo>
                    <a:pt x="50" y="89"/>
                  </a:lnTo>
                  <a:lnTo>
                    <a:pt x="49" y="90"/>
                  </a:lnTo>
                  <a:lnTo>
                    <a:pt x="43" y="93"/>
                  </a:lnTo>
                  <a:lnTo>
                    <a:pt x="37" y="98"/>
                  </a:lnTo>
                  <a:lnTo>
                    <a:pt x="42" y="102"/>
                  </a:lnTo>
                  <a:lnTo>
                    <a:pt x="53" y="101"/>
                  </a:lnTo>
                  <a:lnTo>
                    <a:pt x="56" y="101"/>
                  </a:lnTo>
                  <a:lnTo>
                    <a:pt x="60" y="107"/>
                  </a:lnTo>
                  <a:lnTo>
                    <a:pt x="62" y="120"/>
                  </a:lnTo>
                  <a:lnTo>
                    <a:pt x="63" y="125"/>
                  </a:lnTo>
                  <a:lnTo>
                    <a:pt x="67" y="130"/>
                  </a:lnTo>
                  <a:lnTo>
                    <a:pt x="89" y="134"/>
                  </a:lnTo>
                  <a:lnTo>
                    <a:pt x="98" y="136"/>
                  </a:lnTo>
                  <a:lnTo>
                    <a:pt x="104" y="134"/>
                  </a:lnTo>
                  <a:lnTo>
                    <a:pt x="113" y="126"/>
                  </a:lnTo>
                  <a:lnTo>
                    <a:pt x="117" y="125"/>
                  </a:lnTo>
                  <a:lnTo>
                    <a:pt x="122" y="125"/>
                  </a:lnTo>
                  <a:lnTo>
                    <a:pt x="134" y="128"/>
                  </a:lnTo>
                  <a:lnTo>
                    <a:pt x="139" y="130"/>
                  </a:lnTo>
                  <a:lnTo>
                    <a:pt x="143" y="128"/>
                  </a:lnTo>
                  <a:lnTo>
                    <a:pt x="152" y="115"/>
                  </a:lnTo>
                  <a:lnTo>
                    <a:pt x="155" y="114"/>
                  </a:lnTo>
                  <a:lnTo>
                    <a:pt x="157" y="114"/>
                  </a:lnTo>
                  <a:lnTo>
                    <a:pt x="159" y="114"/>
                  </a:lnTo>
                  <a:lnTo>
                    <a:pt x="176" y="124"/>
                  </a:lnTo>
                  <a:lnTo>
                    <a:pt x="186" y="127"/>
                  </a:lnTo>
                  <a:lnTo>
                    <a:pt x="198" y="133"/>
                  </a:lnTo>
                  <a:lnTo>
                    <a:pt x="200" y="136"/>
                  </a:lnTo>
                  <a:lnTo>
                    <a:pt x="200" y="140"/>
                  </a:lnTo>
                  <a:lnTo>
                    <a:pt x="194" y="148"/>
                  </a:lnTo>
                  <a:lnTo>
                    <a:pt x="193" y="151"/>
                  </a:lnTo>
                  <a:lnTo>
                    <a:pt x="205" y="161"/>
                  </a:lnTo>
                  <a:lnTo>
                    <a:pt x="224" y="170"/>
                  </a:lnTo>
                  <a:lnTo>
                    <a:pt x="247" y="180"/>
                  </a:lnTo>
                  <a:lnTo>
                    <a:pt x="268" y="185"/>
                  </a:lnTo>
                  <a:lnTo>
                    <a:pt x="291" y="184"/>
                  </a:lnTo>
                  <a:lnTo>
                    <a:pt x="291" y="192"/>
                  </a:lnTo>
                  <a:lnTo>
                    <a:pt x="294" y="199"/>
                  </a:lnTo>
                  <a:lnTo>
                    <a:pt x="302" y="204"/>
                  </a:lnTo>
                  <a:lnTo>
                    <a:pt x="303" y="206"/>
                  </a:lnTo>
                  <a:lnTo>
                    <a:pt x="301" y="214"/>
                  </a:lnTo>
                  <a:lnTo>
                    <a:pt x="301" y="217"/>
                  </a:lnTo>
                  <a:lnTo>
                    <a:pt x="306" y="221"/>
                  </a:lnTo>
                  <a:lnTo>
                    <a:pt x="320" y="227"/>
                  </a:lnTo>
                  <a:lnTo>
                    <a:pt x="325" y="228"/>
                  </a:lnTo>
                  <a:lnTo>
                    <a:pt x="333" y="227"/>
                  </a:lnTo>
                  <a:lnTo>
                    <a:pt x="339" y="225"/>
                  </a:lnTo>
                  <a:lnTo>
                    <a:pt x="344" y="220"/>
                  </a:lnTo>
                  <a:lnTo>
                    <a:pt x="348" y="216"/>
                  </a:lnTo>
                  <a:lnTo>
                    <a:pt x="350" y="202"/>
                  </a:lnTo>
                  <a:lnTo>
                    <a:pt x="354" y="199"/>
                  </a:lnTo>
                  <a:lnTo>
                    <a:pt x="357" y="199"/>
                  </a:lnTo>
                  <a:lnTo>
                    <a:pt x="363" y="199"/>
                  </a:lnTo>
                  <a:lnTo>
                    <a:pt x="388" y="214"/>
                  </a:lnTo>
                  <a:lnTo>
                    <a:pt x="397" y="208"/>
                  </a:lnTo>
                  <a:lnTo>
                    <a:pt x="406" y="203"/>
                  </a:lnTo>
                  <a:lnTo>
                    <a:pt x="416" y="199"/>
                  </a:lnTo>
                  <a:lnTo>
                    <a:pt x="421" y="194"/>
                  </a:lnTo>
                  <a:lnTo>
                    <a:pt x="424" y="188"/>
                  </a:lnTo>
                  <a:lnTo>
                    <a:pt x="425" y="185"/>
                  </a:lnTo>
                  <a:lnTo>
                    <a:pt x="428" y="182"/>
                  </a:lnTo>
                  <a:lnTo>
                    <a:pt x="433" y="181"/>
                  </a:lnTo>
                  <a:lnTo>
                    <a:pt x="439" y="179"/>
                  </a:lnTo>
                  <a:lnTo>
                    <a:pt x="443" y="179"/>
                  </a:lnTo>
                  <a:lnTo>
                    <a:pt x="452" y="184"/>
                  </a:lnTo>
                  <a:lnTo>
                    <a:pt x="459" y="186"/>
                  </a:lnTo>
                  <a:lnTo>
                    <a:pt x="473" y="181"/>
                  </a:lnTo>
                  <a:lnTo>
                    <a:pt x="478" y="175"/>
                  </a:lnTo>
                  <a:lnTo>
                    <a:pt x="481" y="170"/>
                  </a:lnTo>
                  <a:lnTo>
                    <a:pt x="481" y="166"/>
                  </a:lnTo>
                  <a:lnTo>
                    <a:pt x="478" y="161"/>
                  </a:lnTo>
                  <a:lnTo>
                    <a:pt x="475" y="158"/>
                  </a:lnTo>
                  <a:lnTo>
                    <a:pt x="475" y="155"/>
                  </a:lnTo>
                  <a:lnTo>
                    <a:pt x="476" y="150"/>
                  </a:lnTo>
                  <a:lnTo>
                    <a:pt x="485" y="143"/>
                  </a:lnTo>
                  <a:lnTo>
                    <a:pt x="493" y="138"/>
                  </a:lnTo>
                  <a:lnTo>
                    <a:pt x="497" y="138"/>
                  </a:lnTo>
                  <a:lnTo>
                    <a:pt x="506" y="139"/>
                  </a:lnTo>
                  <a:lnTo>
                    <a:pt x="523" y="149"/>
                  </a:lnTo>
                  <a:lnTo>
                    <a:pt x="527" y="152"/>
                  </a:lnTo>
                  <a:lnTo>
                    <a:pt x="533" y="157"/>
                  </a:lnTo>
                  <a:lnTo>
                    <a:pt x="544" y="163"/>
                  </a:lnTo>
                  <a:lnTo>
                    <a:pt x="550" y="169"/>
                  </a:lnTo>
                  <a:lnTo>
                    <a:pt x="557" y="185"/>
                  </a:lnTo>
                  <a:lnTo>
                    <a:pt x="562" y="197"/>
                  </a:lnTo>
                  <a:lnTo>
                    <a:pt x="574" y="197"/>
                  </a:lnTo>
                  <a:lnTo>
                    <a:pt x="589" y="196"/>
                  </a:lnTo>
                  <a:lnTo>
                    <a:pt x="586" y="180"/>
                  </a:lnTo>
                  <a:lnTo>
                    <a:pt x="599" y="178"/>
                  </a:lnTo>
                  <a:lnTo>
                    <a:pt x="609" y="192"/>
                  </a:lnTo>
                  <a:lnTo>
                    <a:pt x="616" y="192"/>
                  </a:lnTo>
                  <a:lnTo>
                    <a:pt x="617" y="194"/>
                  </a:lnTo>
                  <a:lnTo>
                    <a:pt x="617" y="197"/>
                  </a:lnTo>
                  <a:lnTo>
                    <a:pt x="614" y="200"/>
                  </a:lnTo>
                  <a:lnTo>
                    <a:pt x="613" y="204"/>
                  </a:lnTo>
                  <a:lnTo>
                    <a:pt x="613" y="206"/>
                  </a:lnTo>
                  <a:lnTo>
                    <a:pt x="616" y="209"/>
                  </a:lnTo>
                  <a:lnTo>
                    <a:pt x="625" y="211"/>
                  </a:lnTo>
                  <a:lnTo>
                    <a:pt x="640" y="215"/>
                  </a:lnTo>
                  <a:lnTo>
                    <a:pt x="644" y="221"/>
                  </a:lnTo>
                  <a:lnTo>
                    <a:pt x="645" y="226"/>
                  </a:lnTo>
                  <a:lnTo>
                    <a:pt x="646" y="235"/>
                  </a:lnTo>
                  <a:lnTo>
                    <a:pt x="640" y="258"/>
                  </a:lnTo>
                  <a:lnTo>
                    <a:pt x="639" y="268"/>
                  </a:lnTo>
                  <a:lnTo>
                    <a:pt x="640" y="279"/>
                  </a:lnTo>
                  <a:lnTo>
                    <a:pt x="644" y="286"/>
                  </a:lnTo>
                  <a:lnTo>
                    <a:pt x="657" y="299"/>
                  </a:lnTo>
                  <a:lnTo>
                    <a:pt x="659" y="303"/>
                  </a:lnTo>
                  <a:lnTo>
                    <a:pt x="663" y="310"/>
                  </a:lnTo>
                  <a:lnTo>
                    <a:pt x="666" y="319"/>
                  </a:lnTo>
                  <a:lnTo>
                    <a:pt x="668" y="325"/>
                  </a:lnTo>
                  <a:lnTo>
                    <a:pt x="672" y="329"/>
                  </a:lnTo>
                  <a:lnTo>
                    <a:pt x="683" y="331"/>
                  </a:lnTo>
                  <a:lnTo>
                    <a:pt x="696" y="328"/>
                  </a:lnTo>
                  <a:lnTo>
                    <a:pt x="706" y="324"/>
                  </a:lnTo>
                  <a:lnTo>
                    <a:pt x="713" y="324"/>
                  </a:lnTo>
                  <a:lnTo>
                    <a:pt x="717" y="325"/>
                  </a:lnTo>
                  <a:lnTo>
                    <a:pt x="719" y="329"/>
                  </a:lnTo>
                  <a:lnTo>
                    <a:pt x="719" y="336"/>
                  </a:lnTo>
                  <a:lnTo>
                    <a:pt x="723" y="339"/>
                  </a:lnTo>
                  <a:lnTo>
                    <a:pt x="735" y="352"/>
                  </a:lnTo>
                  <a:lnTo>
                    <a:pt x="738" y="359"/>
                  </a:lnTo>
                  <a:lnTo>
                    <a:pt x="744" y="364"/>
                  </a:lnTo>
                  <a:lnTo>
                    <a:pt x="752" y="364"/>
                  </a:lnTo>
                  <a:lnTo>
                    <a:pt x="770" y="358"/>
                  </a:lnTo>
                  <a:lnTo>
                    <a:pt x="782" y="357"/>
                  </a:lnTo>
                  <a:lnTo>
                    <a:pt x="790" y="359"/>
                  </a:lnTo>
                  <a:lnTo>
                    <a:pt x="797" y="370"/>
                  </a:lnTo>
                  <a:lnTo>
                    <a:pt x="802" y="374"/>
                  </a:lnTo>
                  <a:lnTo>
                    <a:pt x="804" y="380"/>
                  </a:lnTo>
                  <a:lnTo>
                    <a:pt x="804" y="395"/>
                  </a:lnTo>
                  <a:lnTo>
                    <a:pt x="808" y="407"/>
                  </a:lnTo>
                  <a:lnTo>
                    <a:pt x="808" y="411"/>
                  </a:lnTo>
                  <a:lnTo>
                    <a:pt x="804" y="412"/>
                  </a:lnTo>
                  <a:lnTo>
                    <a:pt x="796" y="412"/>
                  </a:lnTo>
                  <a:lnTo>
                    <a:pt x="791" y="413"/>
                  </a:lnTo>
                  <a:lnTo>
                    <a:pt x="790" y="418"/>
                  </a:lnTo>
                  <a:lnTo>
                    <a:pt x="790" y="420"/>
                  </a:lnTo>
                  <a:lnTo>
                    <a:pt x="791" y="424"/>
                  </a:lnTo>
                  <a:lnTo>
                    <a:pt x="801" y="436"/>
                  </a:lnTo>
                  <a:lnTo>
                    <a:pt x="789" y="444"/>
                  </a:lnTo>
                  <a:lnTo>
                    <a:pt x="780" y="455"/>
                  </a:lnTo>
                  <a:lnTo>
                    <a:pt x="770" y="469"/>
                  </a:lnTo>
                  <a:lnTo>
                    <a:pt x="766" y="471"/>
                  </a:lnTo>
                  <a:lnTo>
                    <a:pt x="760" y="471"/>
                  </a:lnTo>
                  <a:lnTo>
                    <a:pt x="756" y="475"/>
                  </a:lnTo>
                  <a:lnTo>
                    <a:pt x="756" y="478"/>
                  </a:lnTo>
                  <a:lnTo>
                    <a:pt x="764" y="490"/>
                  </a:lnTo>
                  <a:lnTo>
                    <a:pt x="782" y="500"/>
                  </a:lnTo>
                  <a:lnTo>
                    <a:pt x="788" y="502"/>
                  </a:lnTo>
                  <a:lnTo>
                    <a:pt x="791" y="502"/>
                  </a:lnTo>
                  <a:lnTo>
                    <a:pt x="795" y="502"/>
                  </a:lnTo>
                  <a:lnTo>
                    <a:pt x="801" y="494"/>
                  </a:lnTo>
                  <a:lnTo>
                    <a:pt x="807" y="501"/>
                  </a:lnTo>
                  <a:lnTo>
                    <a:pt x="808" y="512"/>
                  </a:lnTo>
                  <a:lnTo>
                    <a:pt x="818" y="524"/>
                  </a:lnTo>
                  <a:lnTo>
                    <a:pt x="822" y="531"/>
                  </a:lnTo>
                  <a:lnTo>
                    <a:pt x="822" y="536"/>
                  </a:lnTo>
                  <a:lnTo>
                    <a:pt x="820" y="542"/>
                  </a:lnTo>
                  <a:lnTo>
                    <a:pt x="824" y="547"/>
                  </a:lnTo>
                  <a:lnTo>
                    <a:pt x="827" y="550"/>
                  </a:lnTo>
                  <a:lnTo>
                    <a:pt x="828" y="551"/>
                  </a:lnTo>
                  <a:lnTo>
                    <a:pt x="828" y="555"/>
                  </a:lnTo>
                  <a:lnTo>
                    <a:pt x="821" y="559"/>
                  </a:lnTo>
                  <a:lnTo>
                    <a:pt x="814" y="563"/>
                  </a:lnTo>
                  <a:lnTo>
                    <a:pt x="809" y="567"/>
                  </a:lnTo>
                  <a:lnTo>
                    <a:pt x="800" y="568"/>
                  </a:lnTo>
                  <a:lnTo>
                    <a:pt x="792" y="584"/>
                  </a:lnTo>
                  <a:lnTo>
                    <a:pt x="792" y="592"/>
                  </a:lnTo>
                  <a:lnTo>
                    <a:pt x="796" y="600"/>
                  </a:lnTo>
                  <a:lnTo>
                    <a:pt x="806" y="603"/>
                  </a:lnTo>
                  <a:lnTo>
                    <a:pt x="815" y="603"/>
                  </a:lnTo>
                  <a:lnTo>
                    <a:pt x="821" y="601"/>
                  </a:lnTo>
                  <a:lnTo>
                    <a:pt x="833" y="591"/>
                  </a:lnTo>
                  <a:lnTo>
                    <a:pt x="840" y="589"/>
                  </a:lnTo>
                  <a:lnTo>
                    <a:pt x="845" y="589"/>
                  </a:lnTo>
                  <a:lnTo>
                    <a:pt x="852" y="594"/>
                  </a:lnTo>
                  <a:lnTo>
                    <a:pt x="855" y="598"/>
                  </a:lnTo>
                  <a:lnTo>
                    <a:pt x="855" y="603"/>
                  </a:lnTo>
                  <a:lnTo>
                    <a:pt x="854" y="608"/>
                  </a:lnTo>
                  <a:lnTo>
                    <a:pt x="850" y="614"/>
                  </a:lnTo>
                  <a:lnTo>
                    <a:pt x="850" y="619"/>
                  </a:lnTo>
                  <a:lnTo>
                    <a:pt x="851" y="621"/>
                  </a:lnTo>
                  <a:lnTo>
                    <a:pt x="854" y="622"/>
                  </a:lnTo>
                  <a:lnTo>
                    <a:pt x="858" y="620"/>
                  </a:lnTo>
                  <a:lnTo>
                    <a:pt x="864" y="612"/>
                  </a:lnTo>
                  <a:lnTo>
                    <a:pt x="870" y="610"/>
                  </a:lnTo>
                  <a:lnTo>
                    <a:pt x="877" y="612"/>
                  </a:lnTo>
                  <a:lnTo>
                    <a:pt x="881" y="612"/>
                  </a:lnTo>
                  <a:lnTo>
                    <a:pt x="886" y="609"/>
                  </a:lnTo>
                  <a:lnTo>
                    <a:pt x="888" y="601"/>
                  </a:lnTo>
                  <a:lnTo>
                    <a:pt x="892" y="598"/>
                  </a:lnTo>
                  <a:lnTo>
                    <a:pt x="897" y="602"/>
                  </a:lnTo>
                  <a:lnTo>
                    <a:pt x="899" y="602"/>
                  </a:lnTo>
                  <a:lnTo>
                    <a:pt x="903" y="596"/>
                  </a:lnTo>
                  <a:lnTo>
                    <a:pt x="903" y="583"/>
                  </a:lnTo>
                  <a:lnTo>
                    <a:pt x="904" y="580"/>
                  </a:lnTo>
                  <a:lnTo>
                    <a:pt x="907" y="579"/>
                  </a:lnTo>
                  <a:lnTo>
                    <a:pt x="912" y="583"/>
                  </a:lnTo>
                  <a:lnTo>
                    <a:pt x="917" y="589"/>
                  </a:lnTo>
                  <a:lnTo>
                    <a:pt x="922" y="591"/>
                  </a:lnTo>
                  <a:lnTo>
                    <a:pt x="927" y="590"/>
                  </a:lnTo>
                  <a:lnTo>
                    <a:pt x="930" y="586"/>
                  </a:lnTo>
                  <a:lnTo>
                    <a:pt x="933" y="577"/>
                  </a:lnTo>
                  <a:lnTo>
                    <a:pt x="934" y="575"/>
                  </a:lnTo>
                  <a:lnTo>
                    <a:pt x="937" y="574"/>
                  </a:lnTo>
                  <a:lnTo>
                    <a:pt x="945" y="578"/>
                  </a:lnTo>
                  <a:lnTo>
                    <a:pt x="949" y="579"/>
                  </a:lnTo>
                  <a:lnTo>
                    <a:pt x="958" y="577"/>
                  </a:lnTo>
                  <a:lnTo>
                    <a:pt x="961" y="584"/>
                  </a:lnTo>
                  <a:lnTo>
                    <a:pt x="988" y="602"/>
                  </a:lnTo>
                  <a:lnTo>
                    <a:pt x="991" y="608"/>
                  </a:lnTo>
                  <a:lnTo>
                    <a:pt x="991" y="612"/>
                  </a:lnTo>
                  <a:lnTo>
                    <a:pt x="990" y="618"/>
                  </a:lnTo>
                  <a:lnTo>
                    <a:pt x="987" y="622"/>
                  </a:lnTo>
                  <a:lnTo>
                    <a:pt x="988" y="626"/>
                  </a:lnTo>
                  <a:lnTo>
                    <a:pt x="993" y="628"/>
                  </a:lnTo>
                  <a:lnTo>
                    <a:pt x="995" y="632"/>
                  </a:lnTo>
                  <a:lnTo>
                    <a:pt x="999" y="634"/>
                  </a:lnTo>
                  <a:lnTo>
                    <a:pt x="1007" y="634"/>
                  </a:lnTo>
                  <a:lnTo>
                    <a:pt x="1042" y="636"/>
                  </a:lnTo>
                  <a:lnTo>
                    <a:pt x="1049" y="638"/>
                  </a:lnTo>
                  <a:lnTo>
                    <a:pt x="1050" y="644"/>
                  </a:lnTo>
                  <a:lnTo>
                    <a:pt x="1066" y="668"/>
                  </a:lnTo>
                  <a:lnTo>
                    <a:pt x="1081" y="687"/>
                  </a:lnTo>
                  <a:lnTo>
                    <a:pt x="1080" y="693"/>
                  </a:lnTo>
                  <a:lnTo>
                    <a:pt x="1077" y="700"/>
                  </a:lnTo>
                  <a:lnTo>
                    <a:pt x="1081" y="717"/>
                  </a:lnTo>
                  <a:lnTo>
                    <a:pt x="1096" y="716"/>
                  </a:lnTo>
                  <a:lnTo>
                    <a:pt x="1097" y="723"/>
                  </a:lnTo>
                  <a:lnTo>
                    <a:pt x="1089" y="726"/>
                  </a:lnTo>
                  <a:lnTo>
                    <a:pt x="1089" y="731"/>
                  </a:lnTo>
                  <a:lnTo>
                    <a:pt x="1072" y="728"/>
                  </a:lnTo>
                  <a:lnTo>
                    <a:pt x="1061" y="726"/>
                  </a:lnTo>
                  <a:lnTo>
                    <a:pt x="1055" y="727"/>
                  </a:lnTo>
                  <a:lnTo>
                    <a:pt x="1050" y="732"/>
                  </a:lnTo>
                  <a:lnTo>
                    <a:pt x="1057" y="741"/>
                  </a:lnTo>
                  <a:lnTo>
                    <a:pt x="1059" y="738"/>
                  </a:lnTo>
                  <a:lnTo>
                    <a:pt x="1069" y="740"/>
                  </a:lnTo>
                  <a:lnTo>
                    <a:pt x="1071" y="751"/>
                  </a:lnTo>
                  <a:lnTo>
                    <a:pt x="1069" y="762"/>
                  </a:lnTo>
                  <a:lnTo>
                    <a:pt x="1074" y="765"/>
                  </a:lnTo>
                  <a:lnTo>
                    <a:pt x="1077" y="771"/>
                  </a:lnTo>
                  <a:lnTo>
                    <a:pt x="1077" y="777"/>
                  </a:lnTo>
                  <a:lnTo>
                    <a:pt x="1079" y="783"/>
                  </a:lnTo>
                  <a:lnTo>
                    <a:pt x="1081" y="785"/>
                  </a:lnTo>
                  <a:lnTo>
                    <a:pt x="1084" y="797"/>
                  </a:lnTo>
                  <a:lnTo>
                    <a:pt x="1079" y="804"/>
                  </a:lnTo>
                  <a:lnTo>
                    <a:pt x="1079" y="821"/>
                  </a:lnTo>
                  <a:lnTo>
                    <a:pt x="1089" y="822"/>
                  </a:lnTo>
                  <a:lnTo>
                    <a:pt x="1092" y="821"/>
                  </a:lnTo>
                  <a:lnTo>
                    <a:pt x="1103" y="823"/>
                  </a:lnTo>
                  <a:lnTo>
                    <a:pt x="1106" y="824"/>
                  </a:lnTo>
                  <a:lnTo>
                    <a:pt x="1124" y="830"/>
                  </a:lnTo>
                  <a:lnTo>
                    <a:pt x="1124" y="838"/>
                  </a:lnTo>
                  <a:lnTo>
                    <a:pt x="1133" y="839"/>
                  </a:lnTo>
                  <a:lnTo>
                    <a:pt x="1138" y="842"/>
                  </a:lnTo>
                  <a:lnTo>
                    <a:pt x="1140" y="848"/>
                  </a:lnTo>
                  <a:lnTo>
                    <a:pt x="1139" y="857"/>
                  </a:lnTo>
                  <a:lnTo>
                    <a:pt x="1144" y="875"/>
                  </a:lnTo>
                  <a:lnTo>
                    <a:pt x="1142" y="880"/>
                  </a:lnTo>
                  <a:lnTo>
                    <a:pt x="1142" y="888"/>
                  </a:lnTo>
                  <a:lnTo>
                    <a:pt x="1144" y="892"/>
                  </a:lnTo>
                  <a:lnTo>
                    <a:pt x="1142" y="899"/>
                  </a:lnTo>
                  <a:lnTo>
                    <a:pt x="1142" y="908"/>
                  </a:lnTo>
                  <a:lnTo>
                    <a:pt x="1129" y="910"/>
                  </a:lnTo>
                  <a:lnTo>
                    <a:pt x="1128" y="918"/>
                  </a:lnTo>
                  <a:lnTo>
                    <a:pt x="1118" y="920"/>
                  </a:lnTo>
                  <a:lnTo>
                    <a:pt x="1120" y="928"/>
                  </a:lnTo>
                  <a:lnTo>
                    <a:pt x="1121" y="936"/>
                  </a:lnTo>
                  <a:lnTo>
                    <a:pt x="1116" y="935"/>
                  </a:lnTo>
                  <a:lnTo>
                    <a:pt x="1103" y="934"/>
                  </a:lnTo>
                  <a:lnTo>
                    <a:pt x="1098" y="935"/>
                  </a:lnTo>
                  <a:lnTo>
                    <a:pt x="1093" y="931"/>
                  </a:lnTo>
                  <a:lnTo>
                    <a:pt x="1084" y="931"/>
                  </a:lnTo>
                  <a:lnTo>
                    <a:pt x="1069" y="929"/>
                  </a:lnTo>
                  <a:lnTo>
                    <a:pt x="1050" y="928"/>
                  </a:lnTo>
                  <a:lnTo>
                    <a:pt x="1047" y="913"/>
                  </a:lnTo>
                  <a:lnTo>
                    <a:pt x="1042" y="914"/>
                  </a:lnTo>
                  <a:lnTo>
                    <a:pt x="1043" y="925"/>
                  </a:lnTo>
                  <a:lnTo>
                    <a:pt x="1041" y="925"/>
                  </a:lnTo>
                  <a:lnTo>
                    <a:pt x="1039" y="922"/>
                  </a:lnTo>
                  <a:lnTo>
                    <a:pt x="1037" y="922"/>
                  </a:lnTo>
                  <a:lnTo>
                    <a:pt x="1035" y="907"/>
                  </a:lnTo>
                  <a:lnTo>
                    <a:pt x="1020" y="910"/>
                  </a:lnTo>
                  <a:lnTo>
                    <a:pt x="1015" y="912"/>
                  </a:lnTo>
                  <a:lnTo>
                    <a:pt x="1003" y="905"/>
                  </a:lnTo>
                  <a:lnTo>
                    <a:pt x="999" y="901"/>
                  </a:lnTo>
                  <a:lnTo>
                    <a:pt x="999" y="896"/>
                  </a:lnTo>
                  <a:lnTo>
                    <a:pt x="991" y="904"/>
                  </a:lnTo>
                  <a:lnTo>
                    <a:pt x="989" y="901"/>
                  </a:lnTo>
                  <a:lnTo>
                    <a:pt x="987" y="906"/>
                  </a:lnTo>
                  <a:lnTo>
                    <a:pt x="988" y="911"/>
                  </a:lnTo>
                  <a:lnTo>
                    <a:pt x="983" y="910"/>
                  </a:lnTo>
                  <a:lnTo>
                    <a:pt x="979" y="906"/>
                  </a:lnTo>
                  <a:lnTo>
                    <a:pt x="977" y="910"/>
                  </a:lnTo>
                  <a:lnTo>
                    <a:pt x="977" y="911"/>
                  </a:lnTo>
                  <a:lnTo>
                    <a:pt x="981" y="912"/>
                  </a:lnTo>
                  <a:lnTo>
                    <a:pt x="981" y="913"/>
                  </a:lnTo>
                  <a:lnTo>
                    <a:pt x="978" y="916"/>
                  </a:lnTo>
                  <a:lnTo>
                    <a:pt x="981" y="918"/>
                  </a:lnTo>
                  <a:lnTo>
                    <a:pt x="973" y="924"/>
                  </a:lnTo>
                  <a:lnTo>
                    <a:pt x="957" y="928"/>
                  </a:lnTo>
                  <a:lnTo>
                    <a:pt x="955" y="930"/>
                  </a:lnTo>
                  <a:lnTo>
                    <a:pt x="954" y="932"/>
                  </a:lnTo>
                  <a:lnTo>
                    <a:pt x="952" y="932"/>
                  </a:lnTo>
                  <a:lnTo>
                    <a:pt x="948" y="941"/>
                  </a:lnTo>
                  <a:lnTo>
                    <a:pt x="948" y="948"/>
                  </a:lnTo>
                  <a:lnTo>
                    <a:pt x="947" y="954"/>
                  </a:lnTo>
                  <a:lnTo>
                    <a:pt x="952" y="963"/>
                  </a:lnTo>
                  <a:lnTo>
                    <a:pt x="945" y="973"/>
                  </a:lnTo>
                  <a:lnTo>
                    <a:pt x="952" y="981"/>
                  </a:lnTo>
                  <a:lnTo>
                    <a:pt x="955" y="981"/>
                  </a:lnTo>
                  <a:lnTo>
                    <a:pt x="957" y="977"/>
                  </a:lnTo>
                  <a:lnTo>
                    <a:pt x="961" y="978"/>
                  </a:lnTo>
                  <a:lnTo>
                    <a:pt x="961" y="981"/>
                  </a:lnTo>
                  <a:lnTo>
                    <a:pt x="966" y="981"/>
                  </a:lnTo>
                  <a:lnTo>
                    <a:pt x="967" y="985"/>
                  </a:lnTo>
                  <a:lnTo>
                    <a:pt x="971" y="987"/>
                  </a:lnTo>
                  <a:lnTo>
                    <a:pt x="973" y="999"/>
                  </a:lnTo>
                  <a:lnTo>
                    <a:pt x="978" y="1007"/>
                  </a:lnTo>
                  <a:lnTo>
                    <a:pt x="982" y="1015"/>
                  </a:lnTo>
                  <a:lnTo>
                    <a:pt x="982" y="1018"/>
                  </a:lnTo>
                  <a:lnTo>
                    <a:pt x="984" y="1021"/>
                  </a:lnTo>
                  <a:lnTo>
                    <a:pt x="988" y="1038"/>
                  </a:lnTo>
                  <a:lnTo>
                    <a:pt x="985" y="1039"/>
                  </a:lnTo>
                  <a:lnTo>
                    <a:pt x="985" y="1047"/>
                  </a:lnTo>
                  <a:lnTo>
                    <a:pt x="991" y="1049"/>
                  </a:lnTo>
                  <a:lnTo>
                    <a:pt x="991" y="1051"/>
                  </a:lnTo>
                  <a:lnTo>
                    <a:pt x="989" y="1059"/>
                  </a:lnTo>
                  <a:lnTo>
                    <a:pt x="996" y="1061"/>
                  </a:lnTo>
                  <a:lnTo>
                    <a:pt x="1009" y="1054"/>
                  </a:lnTo>
                  <a:lnTo>
                    <a:pt x="1012" y="1066"/>
                  </a:lnTo>
                  <a:lnTo>
                    <a:pt x="1017" y="1073"/>
                  </a:lnTo>
                  <a:lnTo>
                    <a:pt x="1018" y="1079"/>
                  </a:lnTo>
                  <a:lnTo>
                    <a:pt x="1011" y="1091"/>
                  </a:lnTo>
                  <a:lnTo>
                    <a:pt x="1011" y="1098"/>
                  </a:lnTo>
                  <a:lnTo>
                    <a:pt x="1012" y="1107"/>
                  </a:lnTo>
                  <a:lnTo>
                    <a:pt x="1008" y="1125"/>
                  </a:lnTo>
                  <a:lnTo>
                    <a:pt x="1009" y="1145"/>
                  </a:lnTo>
                  <a:lnTo>
                    <a:pt x="1013" y="1150"/>
                  </a:lnTo>
                  <a:lnTo>
                    <a:pt x="1044" y="1149"/>
                  </a:lnTo>
                  <a:lnTo>
                    <a:pt x="1050" y="1146"/>
                  </a:lnTo>
                  <a:lnTo>
                    <a:pt x="1055" y="1143"/>
                  </a:lnTo>
                  <a:lnTo>
                    <a:pt x="1065" y="1132"/>
                  </a:lnTo>
                  <a:lnTo>
                    <a:pt x="1068" y="1130"/>
                  </a:lnTo>
                  <a:lnTo>
                    <a:pt x="1072" y="1130"/>
                  </a:lnTo>
                  <a:lnTo>
                    <a:pt x="1079" y="1133"/>
                  </a:lnTo>
                  <a:lnTo>
                    <a:pt x="1080" y="1145"/>
                  </a:lnTo>
                  <a:lnTo>
                    <a:pt x="1083" y="1154"/>
                  </a:lnTo>
                  <a:lnTo>
                    <a:pt x="1089" y="1161"/>
                  </a:lnTo>
                  <a:lnTo>
                    <a:pt x="1085" y="1170"/>
                  </a:lnTo>
                  <a:lnTo>
                    <a:pt x="1084" y="1192"/>
                  </a:lnTo>
                  <a:lnTo>
                    <a:pt x="1080" y="1201"/>
                  </a:lnTo>
                  <a:lnTo>
                    <a:pt x="1074" y="1204"/>
                  </a:lnTo>
                  <a:lnTo>
                    <a:pt x="1071" y="1209"/>
                  </a:lnTo>
                  <a:lnTo>
                    <a:pt x="1067" y="1229"/>
                  </a:lnTo>
                  <a:lnTo>
                    <a:pt x="1061" y="1245"/>
                  </a:lnTo>
                  <a:lnTo>
                    <a:pt x="1055" y="1259"/>
                  </a:lnTo>
                  <a:lnTo>
                    <a:pt x="1047" y="1265"/>
                  </a:lnTo>
                  <a:lnTo>
                    <a:pt x="1035" y="1269"/>
                  </a:lnTo>
                  <a:lnTo>
                    <a:pt x="1024" y="1281"/>
                  </a:lnTo>
                  <a:lnTo>
                    <a:pt x="1018" y="1287"/>
                  </a:lnTo>
                  <a:lnTo>
                    <a:pt x="1014" y="1303"/>
                  </a:lnTo>
                  <a:lnTo>
                    <a:pt x="1007" y="1319"/>
                  </a:lnTo>
                  <a:lnTo>
                    <a:pt x="1008" y="1338"/>
                  </a:lnTo>
                  <a:lnTo>
                    <a:pt x="1014" y="1338"/>
                  </a:lnTo>
                  <a:lnTo>
                    <a:pt x="1013" y="1344"/>
                  </a:lnTo>
                  <a:lnTo>
                    <a:pt x="1017" y="1353"/>
                  </a:lnTo>
                  <a:lnTo>
                    <a:pt x="1029" y="1356"/>
                  </a:lnTo>
                  <a:lnTo>
                    <a:pt x="1044" y="1360"/>
                  </a:lnTo>
                  <a:lnTo>
                    <a:pt x="1054" y="1364"/>
                  </a:lnTo>
                  <a:lnTo>
                    <a:pt x="1074" y="1364"/>
                  </a:lnTo>
                  <a:lnTo>
                    <a:pt x="1080" y="1365"/>
                  </a:lnTo>
                  <a:lnTo>
                    <a:pt x="1084" y="1365"/>
                  </a:lnTo>
                  <a:lnTo>
                    <a:pt x="1089" y="1371"/>
                  </a:lnTo>
                  <a:lnTo>
                    <a:pt x="1092" y="1383"/>
                  </a:lnTo>
                  <a:lnTo>
                    <a:pt x="1091" y="1387"/>
                  </a:lnTo>
                  <a:lnTo>
                    <a:pt x="1086" y="1389"/>
                  </a:lnTo>
                  <a:lnTo>
                    <a:pt x="1077" y="1392"/>
                  </a:lnTo>
                  <a:lnTo>
                    <a:pt x="1073" y="1395"/>
                  </a:lnTo>
                  <a:lnTo>
                    <a:pt x="1073" y="1401"/>
                  </a:lnTo>
                  <a:lnTo>
                    <a:pt x="1073" y="1407"/>
                  </a:lnTo>
                  <a:lnTo>
                    <a:pt x="1077" y="1410"/>
                  </a:lnTo>
                  <a:lnTo>
                    <a:pt x="1085" y="1408"/>
                  </a:lnTo>
                  <a:lnTo>
                    <a:pt x="1089" y="1410"/>
                  </a:lnTo>
                  <a:lnTo>
                    <a:pt x="1090" y="1412"/>
                  </a:lnTo>
                  <a:lnTo>
                    <a:pt x="1091" y="1422"/>
                  </a:lnTo>
                  <a:lnTo>
                    <a:pt x="1093" y="1422"/>
                  </a:lnTo>
                  <a:lnTo>
                    <a:pt x="1104" y="1420"/>
                  </a:lnTo>
                  <a:lnTo>
                    <a:pt x="1108" y="1422"/>
                  </a:lnTo>
                  <a:lnTo>
                    <a:pt x="1109" y="1426"/>
                  </a:lnTo>
                  <a:lnTo>
                    <a:pt x="1111" y="1453"/>
                  </a:lnTo>
                  <a:lnTo>
                    <a:pt x="1117" y="1473"/>
                  </a:lnTo>
                  <a:lnTo>
                    <a:pt x="1122" y="1473"/>
                  </a:lnTo>
                  <a:lnTo>
                    <a:pt x="1126" y="1488"/>
                  </a:lnTo>
                  <a:lnTo>
                    <a:pt x="1135" y="1485"/>
                  </a:lnTo>
                  <a:lnTo>
                    <a:pt x="1142" y="1475"/>
                  </a:lnTo>
                  <a:lnTo>
                    <a:pt x="1158" y="1473"/>
                  </a:lnTo>
                  <a:lnTo>
                    <a:pt x="1165" y="1470"/>
                  </a:lnTo>
                  <a:lnTo>
                    <a:pt x="1171" y="1479"/>
                  </a:lnTo>
                  <a:lnTo>
                    <a:pt x="1172" y="1483"/>
                  </a:lnTo>
                  <a:lnTo>
                    <a:pt x="1176" y="1488"/>
                  </a:lnTo>
                  <a:lnTo>
                    <a:pt x="1186" y="1494"/>
                  </a:lnTo>
                  <a:lnTo>
                    <a:pt x="1199" y="1503"/>
                  </a:lnTo>
                  <a:lnTo>
                    <a:pt x="1207" y="1505"/>
                  </a:lnTo>
                  <a:lnTo>
                    <a:pt x="1217" y="1508"/>
                  </a:lnTo>
                  <a:lnTo>
                    <a:pt x="1224" y="1513"/>
                  </a:lnTo>
                  <a:lnTo>
                    <a:pt x="1225" y="1515"/>
                  </a:lnTo>
                  <a:lnTo>
                    <a:pt x="1234" y="1519"/>
                  </a:lnTo>
                  <a:lnTo>
                    <a:pt x="1235" y="1526"/>
                  </a:lnTo>
                  <a:lnTo>
                    <a:pt x="1243" y="1529"/>
                  </a:lnTo>
                  <a:lnTo>
                    <a:pt x="1244" y="1539"/>
                  </a:lnTo>
                  <a:lnTo>
                    <a:pt x="1244" y="1545"/>
                  </a:lnTo>
                  <a:lnTo>
                    <a:pt x="1246" y="1548"/>
                  </a:lnTo>
                  <a:lnTo>
                    <a:pt x="1241" y="1553"/>
                  </a:lnTo>
                  <a:lnTo>
                    <a:pt x="1235" y="1557"/>
                  </a:lnTo>
                  <a:lnTo>
                    <a:pt x="1235" y="1567"/>
                  </a:lnTo>
                  <a:lnTo>
                    <a:pt x="1240" y="1578"/>
                  </a:lnTo>
                  <a:lnTo>
                    <a:pt x="1238" y="1588"/>
                  </a:lnTo>
                  <a:lnTo>
                    <a:pt x="1246" y="1590"/>
                  </a:lnTo>
                  <a:lnTo>
                    <a:pt x="1253" y="1571"/>
                  </a:lnTo>
                  <a:lnTo>
                    <a:pt x="1259" y="1556"/>
                  </a:lnTo>
                  <a:lnTo>
                    <a:pt x="1302" y="1574"/>
                  </a:lnTo>
                  <a:lnTo>
                    <a:pt x="1300" y="1583"/>
                  </a:lnTo>
                  <a:lnTo>
                    <a:pt x="1313" y="1589"/>
                  </a:lnTo>
                  <a:lnTo>
                    <a:pt x="1315" y="1578"/>
                  </a:lnTo>
                  <a:lnTo>
                    <a:pt x="1346" y="1588"/>
                  </a:lnTo>
                  <a:lnTo>
                    <a:pt x="1350" y="1601"/>
                  </a:lnTo>
                  <a:lnTo>
                    <a:pt x="1357" y="1601"/>
                  </a:lnTo>
                  <a:lnTo>
                    <a:pt x="1361" y="1606"/>
                  </a:lnTo>
                  <a:lnTo>
                    <a:pt x="1374" y="1607"/>
                  </a:lnTo>
                  <a:lnTo>
                    <a:pt x="1375" y="1595"/>
                  </a:lnTo>
                  <a:lnTo>
                    <a:pt x="1373" y="1590"/>
                  </a:lnTo>
                  <a:lnTo>
                    <a:pt x="1373" y="1588"/>
                  </a:lnTo>
                  <a:lnTo>
                    <a:pt x="1386" y="1594"/>
                  </a:lnTo>
                  <a:lnTo>
                    <a:pt x="1386" y="1601"/>
                  </a:lnTo>
                  <a:lnTo>
                    <a:pt x="1399" y="1592"/>
                  </a:lnTo>
                  <a:lnTo>
                    <a:pt x="1397" y="1590"/>
                  </a:lnTo>
                  <a:lnTo>
                    <a:pt x="1397" y="1583"/>
                  </a:lnTo>
                  <a:lnTo>
                    <a:pt x="1391" y="1579"/>
                  </a:lnTo>
                  <a:lnTo>
                    <a:pt x="1385" y="1571"/>
                  </a:lnTo>
                  <a:lnTo>
                    <a:pt x="1397" y="1545"/>
                  </a:lnTo>
                  <a:lnTo>
                    <a:pt x="1423" y="1559"/>
                  </a:lnTo>
                  <a:lnTo>
                    <a:pt x="1423" y="1565"/>
                  </a:lnTo>
                  <a:lnTo>
                    <a:pt x="1433" y="1567"/>
                  </a:lnTo>
                  <a:lnTo>
                    <a:pt x="1431" y="1574"/>
                  </a:lnTo>
                  <a:lnTo>
                    <a:pt x="1440" y="1576"/>
                  </a:lnTo>
                  <a:lnTo>
                    <a:pt x="1441" y="1568"/>
                  </a:lnTo>
                  <a:lnTo>
                    <a:pt x="1442" y="1565"/>
                  </a:lnTo>
                  <a:lnTo>
                    <a:pt x="1443" y="1562"/>
                  </a:lnTo>
                  <a:lnTo>
                    <a:pt x="1448" y="1562"/>
                  </a:lnTo>
                  <a:lnTo>
                    <a:pt x="1453" y="1565"/>
                  </a:lnTo>
                  <a:lnTo>
                    <a:pt x="1465" y="1544"/>
                  </a:lnTo>
                  <a:lnTo>
                    <a:pt x="1475" y="1550"/>
                  </a:lnTo>
                  <a:lnTo>
                    <a:pt x="1472" y="1559"/>
                  </a:lnTo>
                  <a:lnTo>
                    <a:pt x="1475" y="1560"/>
                  </a:lnTo>
                  <a:lnTo>
                    <a:pt x="1473" y="1562"/>
                  </a:lnTo>
                  <a:lnTo>
                    <a:pt x="1477" y="1565"/>
                  </a:lnTo>
                  <a:lnTo>
                    <a:pt x="1478" y="1571"/>
                  </a:lnTo>
                  <a:lnTo>
                    <a:pt x="1496" y="1560"/>
                  </a:lnTo>
                  <a:lnTo>
                    <a:pt x="1493" y="1554"/>
                  </a:lnTo>
                  <a:lnTo>
                    <a:pt x="1493" y="1551"/>
                  </a:lnTo>
                  <a:lnTo>
                    <a:pt x="1506" y="1549"/>
                  </a:lnTo>
                  <a:lnTo>
                    <a:pt x="1511" y="1551"/>
                  </a:lnTo>
                  <a:lnTo>
                    <a:pt x="1521" y="1549"/>
                  </a:lnTo>
                  <a:lnTo>
                    <a:pt x="1529" y="1526"/>
                  </a:lnTo>
                  <a:lnTo>
                    <a:pt x="1529" y="1520"/>
                  </a:lnTo>
                  <a:lnTo>
                    <a:pt x="1529" y="1496"/>
                  </a:lnTo>
                  <a:lnTo>
                    <a:pt x="1523" y="1483"/>
                  </a:lnTo>
                  <a:lnTo>
                    <a:pt x="1524" y="1478"/>
                  </a:lnTo>
                  <a:lnTo>
                    <a:pt x="1548" y="1485"/>
                  </a:lnTo>
                  <a:lnTo>
                    <a:pt x="1555" y="1489"/>
                  </a:lnTo>
                  <a:lnTo>
                    <a:pt x="1552" y="1493"/>
                  </a:lnTo>
                  <a:lnTo>
                    <a:pt x="1560" y="1495"/>
                  </a:lnTo>
                  <a:lnTo>
                    <a:pt x="1567" y="1506"/>
                  </a:lnTo>
                  <a:lnTo>
                    <a:pt x="1555" y="1532"/>
                  </a:lnTo>
                  <a:lnTo>
                    <a:pt x="1548" y="1549"/>
                  </a:lnTo>
                  <a:lnTo>
                    <a:pt x="1578" y="1565"/>
                  </a:lnTo>
                  <a:lnTo>
                    <a:pt x="1580" y="1573"/>
                  </a:lnTo>
                  <a:lnTo>
                    <a:pt x="1582" y="1573"/>
                  </a:lnTo>
                  <a:lnTo>
                    <a:pt x="1585" y="1580"/>
                  </a:lnTo>
                  <a:lnTo>
                    <a:pt x="1608" y="1577"/>
                  </a:lnTo>
                  <a:lnTo>
                    <a:pt x="1600" y="1584"/>
                  </a:lnTo>
                  <a:lnTo>
                    <a:pt x="1600" y="1591"/>
                  </a:lnTo>
                  <a:lnTo>
                    <a:pt x="1606" y="1610"/>
                  </a:lnTo>
                  <a:lnTo>
                    <a:pt x="1600" y="1613"/>
                  </a:lnTo>
                  <a:lnTo>
                    <a:pt x="1603" y="1632"/>
                  </a:lnTo>
                  <a:lnTo>
                    <a:pt x="1606" y="1632"/>
                  </a:lnTo>
                  <a:lnTo>
                    <a:pt x="1606" y="1638"/>
                  </a:lnTo>
                  <a:lnTo>
                    <a:pt x="1621" y="1638"/>
                  </a:lnTo>
                  <a:lnTo>
                    <a:pt x="1669" y="1633"/>
                  </a:lnTo>
                  <a:lnTo>
                    <a:pt x="1701" y="1627"/>
                  </a:lnTo>
                  <a:lnTo>
                    <a:pt x="1730" y="1622"/>
                  </a:lnTo>
                  <a:lnTo>
                    <a:pt x="1754" y="1618"/>
                  </a:lnTo>
                  <a:lnTo>
                    <a:pt x="1758" y="1620"/>
                  </a:lnTo>
                  <a:lnTo>
                    <a:pt x="1760" y="1630"/>
                  </a:lnTo>
                  <a:lnTo>
                    <a:pt x="1760" y="1638"/>
                  </a:lnTo>
                  <a:lnTo>
                    <a:pt x="1773" y="1643"/>
                  </a:lnTo>
                  <a:lnTo>
                    <a:pt x="1774" y="1649"/>
                  </a:lnTo>
                  <a:lnTo>
                    <a:pt x="1783" y="1650"/>
                  </a:lnTo>
                  <a:lnTo>
                    <a:pt x="1785" y="1674"/>
                  </a:lnTo>
                  <a:lnTo>
                    <a:pt x="1795" y="1676"/>
                  </a:lnTo>
                  <a:lnTo>
                    <a:pt x="1804" y="1679"/>
                  </a:lnTo>
                  <a:lnTo>
                    <a:pt x="1811" y="1682"/>
                  </a:lnTo>
                  <a:lnTo>
                    <a:pt x="1815" y="1684"/>
                  </a:lnTo>
                  <a:lnTo>
                    <a:pt x="1819" y="1686"/>
                  </a:lnTo>
                  <a:lnTo>
                    <a:pt x="1832" y="1690"/>
                  </a:lnTo>
                  <a:lnTo>
                    <a:pt x="1849" y="1699"/>
                  </a:lnTo>
                  <a:lnTo>
                    <a:pt x="1853" y="1703"/>
                  </a:lnTo>
                  <a:lnTo>
                    <a:pt x="1863" y="1695"/>
                  </a:lnTo>
                  <a:lnTo>
                    <a:pt x="1869" y="1692"/>
                  </a:lnTo>
                  <a:lnTo>
                    <a:pt x="1871" y="1682"/>
                  </a:lnTo>
                  <a:lnTo>
                    <a:pt x="1877" y="1679"/>
                  </a:lnTo>
                  <a:lnTo>
                    <a:pt x="1868" y="1672"/>
                  </a:lnTo>
                  <a:lnTo>
                    <a:pt x="1873" y="1661"/>
                  </a:lnTo>
                  <a:lnTo>
                    <a:pt x="1885" y="1667"/>
                  </a:lnTo>
                  <a:lnTo>
                    <a:pt x="1886" y="1666"/>
                  </a:lnTo>
                  <a:lnTo>
                    <a:pt x="1876" y="1660"/>
                  </a:lnTo>
                  <a:lnTo>
                    <a:pt x="1874" y="1658"/>
                  </a:lnTo>
                  <a:lnTo>
                    <a:pt x="1880" y="1651"/>
                  </a:lnTo>
                  <a:lnTo>
                    <a:pt x="1877" y="1648"/>
                  </a:lnTo>
                  <a:lnTo>
                    <a:pt x="1879" y="1645"/>
                  </a:lnTo>
                  <a:lnTo>
                    <a:pt x="1883" y="1634"/>
                  </a:lnTo>
                  <a:lnTo>
                    <a:pt x="1897" y="1636"/>
                  </a:lnTo>
                  <a:lnTo>
                    <a:pt x="1900" y="1631"/>
                  </a:lnTo>
                  <a:lnTo>
                    <a:pt x="1903" y="1639"/>
                  </a:lnTo>
                  <a:lnTo>
                    <a:pt x="1909" y="1638"/>
                  </a:lnTo>
                  <a:lnTo>
                    <a:pt x="1913" y="1649"/>
                  </a:lnTo>
                  <a:lnTo>
                    <a:pt x="1919" y="1643"/>
                  </a:lnTo>
                  <a:lnTo>
                    <a:pt x="1919" y="1640"/>
                  </a:lnTo>
                  <a:lnTo>
                    <a:pt x="1928" y="1634"/>
                  </a:lnTo>
                  <a:lnTo>
                    <a:pt x="1934" y="1631"/>
                  </a:lnTo>
                  <a:lnTo>
                    <a:pt x="1936" y="1634"/>
                  </a:lnTo>
                  <a:lnTo>
                    <a:pt x="1939" y="1633"/>
                  </a:lnTo>
                  <a:lnTo>
                    <a:pt x="1939" y="1632"/>
                  </a:lnTo>
                  <a:lnTo>
                    <a:pt x="1941" y="1631"/>
                  </a:lnTo>
                  <a:lnTo>
                    <a:pt x="1943" y="1632"/>
                  </a:lnTo>
                  <a:lnTo>
                    <a:pt x="1964" y="1620"/>
                  </a:lnTo>
                  <a:lnTo>
                    <a:pt x="1970" y="1625"/>
                  </a:lnTo>
                  <a:lnTo>
                    <a:pt x="1972" y="1621"/>
                  </a:lnTo>
                  <a:lnTo>
                    <a:pt x="1969" y="1614"/>
                  </a:lnTo>
                  <a:lnTo>
                    <a:pt x="1961" y="1612"/>
                  </a:lnTo>
                  <a:lnTo>
                    <a:pt x="1958" y="1608"/>
                  </a:lnTo>
                  <a:lnTo>
                    <a:pt x="1957" y="1607"/>
                  </a:lnTo>
                  <a:lnTo>
                    <a:pt x="1958" y="1606"/>
                  </a:lnTo>
                  <a:lnTo>
                    <a:pt x="1965" y="1608"/>
                  </a:lnTo>
                  <a:lnTo>
                    <a:pt x="1972" y="1608"/>
                  </a:lnTo>
                  <a:lnTo>
                    <a:pt x="1978" y="1607"/>
                  </a:lnTo>
                  <a:lnTo>
                    <a:pt x="1985" y="1613"/>
                  </a:lnTo>
                  <a:lnTo>
                    <a:pt x="2003" y="1601"/>
                  </a:lnTo>
                  <a:lnTo>
                    <a:pt x="2018" y="1616"/>
                  </a:lnTo>
                  <a:lnTo>
                    <a:pt x="2025" y="1628"/>
                  </a:lnTo>
                  <a:lnTo>
                    <a:pt x="2028" y="1634"/>
                  </a:lnTo>
                  <a:lnTo>
                    <a:pt x="2036" y="1644"/>
                  </a:lnTo>
                  <a:lnTo>
                    <a:pt x="2042" y="1644"/>
                  </a:lnTo>
                  <a:lnTo>
                    <a:pt x="2045" y="1645"/>
                  </a:lnTo>
                  <a:lnTo>
                    <a:pt x="2048" y="1643"/>
                  </a:lnTo>
                  <a:lnTo>
                    <a:pt x="2049" y="1640"/>
                  </a:lnTo>
                  <a:lnTo>
                    <a:pt x="2051" y="1640"/>
                  </a:lnTo>
                  <a:lnTo>
                    <a:pt x="2052" y="1636"/>
                  </a:lnTo>
                  <a:lnTo>
                    <a:pt x="2064" y="1643"/>
                  </a:lnTo>
                  <a:lnTo>
                    <a:pt x="2068" y="1645"/>
                  </a:lnTo>
                  <a:lnTo>
                    <a:pt x="2070" y="1642"/>
                  </a:lnTo>
                  <a:lnTo>
                    <a:pt x="2070" y="1639"/>
                  </a:lnTo>
                  <a:lnTo>
                    <a:pt x="2073" y="1637"/>
                  </a:lnTo>
                  <a:lnTo>
                    <a:pt x="2084" y="1636"/>
                  </a:lnTo>
                  <a:lnTo>
                    <a:pt x="2088" y="1637"/>
                  </a:lnTo>
                  <a:lnTo>
                    <a:pt x="2090" y="1636"/>
                  </a:lnTo>
                  <a:lnTo>
                    <a:pt x="2088" y="1632"/>
                  </a:lnTo>
                  <a:lnTo>
                    <a:pt x="2086" y="1631"/>
                  </a:lnTo>
                  <a:lnTo>
                    <a:pt x="2079" y="1626"/>
                  </a:lnTo>
                  <a:lnTo>
                    <a:pt x="2084" y="1618"/>
                  </a:lnTo>
                  <a:lnTo>
                    <a:pt x="2088" y="1618"/>
                  </a:lnTo>
                  <a:lnTo>
                    <a:pt x="2092" y="1613"/>
                  </a:lnTo>
                </a:path>
              </a:pathLst>
            </a:custGeom>
            <a:noFill/>
            <a:ln w="158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Arial Nova"/>
                <a:ea typeface="+mn-ea"/>
                <a:cs typeface="+mn-cs"/>
              </a:endParaRPr>
            </a:p>
          </p:txBody>
        </p:sp>
        <p:sp>
          <p:nvSpPr>
            <p:cNvPr id="111" name="Freeform 70">
              <a:extLst>
                <a:ext uri="{FF2B5EF4-FFF2-40B4-BE49-F238E27FC236}">
                  <a16:creationId xmlns:a16="http://schemas.microsoft.com/office/drawing/2014/main" id="{057D19CB-B243-E01A-9CDC-AC852154625D}"/>
                </a:ext>
              </a:extLst>
            </p:cNvPr>
            <p:cNvSpPr>
              <a:spLocks/>
            </p:cNvSpPr>
            <p:nvPr/>
          </p:nvSpPr>
          <p:spPr bwMode="auto">
            <a:xfrm>
              <a:off x="2856" y="1559"/>
              <a:ext cx="208" cy="517"/>
            </a:xfrm>
            <a:custGeom>
              <a:avLst/>
              <a:gdLst>
                <a:gd name="T0" fmla="*/ 1 w 414"/>
                <a:gd name="T1" fmla="*/ 1 h 1034"/>
                <a:gd name="T2" fmla="*/ 1 w 414"/>
                <a:gd name="T3" fmla="*/ 1 h 1034"/>
                <a:gd name="T4" fmla="*/ 1 w 414"/>
                <a:gd name="T5" fmla="*/ 0 h 1034"/>
                <a:gd name="T6" fmla="*/ 1 w 414"/>
                <a:gd name="T7" fmla="*/ 1 h 1034"/>
                <a:gd name="T8" fmla="*/ 1 w 414"/>
                <a:gd name="T9" fmla="*/ 1 h 1034"/>
                <a:gd name="T10" fmla="*/ 1 w 414"/>
                <a:gd name="T11" fmla="*/ 1 h 1034"/>
                <a:gd name="T12" fmla="*/ 1 w 414"/>
                <a:gd name="T13" fmla="*/ 1 h 1034"/>
                <a:gd name="T14" fmla="*/ 1 w 414"/>
                <a:gd name="T15" fmla="*/ 1 h 1034"/>
                <a:gd name="T16" fmla="*/ 1 w 414"/>
                <a:gd name="T17" fmla="*/ 1 h 1034"/>
                <a:gd name="T18" fmla="*/ 1 w 414"/>
                <a:gd name="T19" fmla="*/ 1 h 1034"/>
                <a:gd name="T20" fmla="*/ 1 w 414"/>
                <a:gd name="T21" fmla="*/ 1 h 1034"/>
                <a:gd name="T22" fmla="*/ 1 w 414"/>
                <a:gd name="T23" fmla="*/ 1 h 1034"/>
                <a:gd name="T24" fmla="*/ 1 w 414"/>
                <a:gd name="T25" fmla="*/ 1 h 1034"/>
                <a:gd name="T26" fmla="*/ 1 w 414"/>
                <a:gd name="T27" fmla="*/ 1 h 1034"/>
                <a:gd name="T28" fmla="*/ 1 w 414"/>
                <a:gd name="T29" fmla="*/ 1 h 1034"/>
                <a:gd name="T30" fmla="*/ 1 w 414"/>
                <a:gd name="T31" fmla="*/ 1 h 1034"/>
                <a:gd name="T32" fmla="*/ 1 w 414"/>
                <a:gd name="T33" fmla="*/ 1 h 1034"/>
                <a:gd name="T34" fmla="*/ 1 w 414"/>
                <a:gd name="T35" fmla="*/ 1 h 1034"/>
                <a:gd name="T36" fmla="*/ 1 w 414"/>
                <a:gd name="T37" fmla="*/ 1 h 1034"/>
                <a:gd name="T38" fmla="*/ 1 w 414"/>
                <a:gd name="T39" fmla="*/ 1 h 1034"/>
                <a:gd name="T40" fmla="*/ 1 w 414"/>
                <a:gd name="T41" fmla="*/ 1 h 1034"/>
                <a:gd name="T42" fmla="*/ 1 w 414"/>
                <a:gd name="T43" fmla="*/ 1 h 1034"/>
                <a:gd name="T44" fmla="*/ 1 w 414"/>
                <a:gd name="T45" fmla="*/ 1 h 1034"/>
                <a:gd name="T46" fmla="*/ 1 w 414"/>
                <a:gd name="T47" fmla="*/ 1 h 1034"/>
                <a:gd name="T48" fmla="*/ 1 w 414"/>
                <a:gd name="T49" fmla="*/ 1 h 1034"/>
                <a:gd name="T50" fmla="*/ 1 w 414"/>
                <a:gd name="T51" fmla="*/ 1 h 1034"/>
                <a:gd name="T52" fmla="*/ 1 w 414"/>
                <a:gd name="T53" fmla="*/ 1 h 1034"/>
                <a:gd name="T54" fmla="*/ 1 w 414"/>
                <a:gd name="T55" fmla="*/ 1 h 1034"/>
                <a:gd name="T56" fmla="*/ 1 w 414"/>
                <a:gd name="T57" fmla="*/ 1 h 1034"/>
                <a:gd name="T58" fmla="*/ 1 w 414"/>
                <a:gd name="T59" fmla="*/ 1 h 1034"/>
                <a:gd name="T60" fmla="*/ 1 w 414"/>
                <a:gd name="T61" fmla="*/ 1 h 1034"/>
                <a:gd name="T62" fmla="*/ 1 w 414"/>
                <a:gd name="T63" fmla="*/ 1 h 1034"/>
                <a:gd name="T64" fmla="*/ 1 w 414"/>
                <a:gd name="T65" fmla="*/ 1 h 1034"/>
                <a:gd name="T66" fmla="*/ 1 w 414"/>
                <a:gd name="T67" fmla="*/ 1 h 1034"/>
                <a:gd name="T68" fmla="*/ 1 w 414"/>
                <a:gd name="T69" fmla="*/ 1 h 1034"/>
                <a:gd name="T70" fmla="*/ 1 w 414"/>
                <a:gd name="T71" fmla="*/ 1 h 1034"/>
                <a:gd name="T72" fmla="*/ 1 w 414"/>
                <a:gd name="T73" fmla="*/ 1 h 1034"/>
                <a:gd name="T74" fmla="*/ 1 w 414"/>
                <a:gd name="T75" fmla="*/ 1 h 1034"/>
                <a:gd name="T76" fmla="*/ 1 w 414"/>
                <a:gd name="T77" fmla="*/ 1 h 1034"/>
                <a:gd name="T78" fmla="*/ 1 w 414"/>
                <a:gd name="T79" fmla="*/ 1 h 1034"/>
                <a:gd name="T80" fmla="*/ 1 w 414"/>
                <a:gd name="T81" fmla="*/ 1 h 1034"/>
                <a:gd name="T82" fmla="*/ 1 w 414"/>
                <a:gd name="T83" fmla="*/ 1 h 1034"/>
                <a:gd name="T84" fmla="*/ 1 w 414"/>
                <a:gd name="T85" fmla="*/ 1 h 1034"/>
                <a:gd name="T86" fmla="*/ 1 w 414"/>
                <a:gd name="T87" fmla="*/ 1 h 1034"/>
                <a:gd name="T88" fmla="*/ 1 w 414"/>
                <a:gd name="T89" fmla="*/ 1 h 1034"/>
                <a:gd name="T90" fmla="*/ 1 w 414"/>
                <a:gd name="T91" fmla="*/ 1 h 1034"/>
                <a:gd name="T92" fmla="*/ 1 w 414"/>
                <a:gd name="T93" fmla="*/ 1 h 1034"/>
                <a:gd name="T94" fmla="*/ 1 w 414"/>
                <a:gd name="T95" fmla="*/ 1 h 1034"/>
                <a:gd name="T96" fmla="*/ 1 w 414"/>
                <a:gd name="T97" fmla="*/ 1 h 1034"/>
                <a:gd name="T98" fmla="*/ 1 w 414"/>
                <a:gd name="T99" fmla="*/ 1 h 1034"/>
                <a:gd name="T100" fmla="*/ 1 w 414"/>
                <a:gd name="T101" fmla="*/ 1 h 1034"/>
                <a:gd name="T102" fmla="*/ 1 w 414"/>
                <a:gd name="T103" fmla="*/ 1 h 1034"/>
                <a:gd name="T104" fmla="*/ 1 w 414"/>
                <a:gd name="T105" fmla="*/ 1 h 1034"/>
                <a:gd name="T106" fmla="*/ 1 w 414"/>
                <a:gd name="T107" fmla="*/ 1 h 1034"/>
                <a:gd name="T108" fmla="*/ 1 w 414"/>
                <a:gd name="T109" fmla="*/ 1 h 1034"/>
                <a:gd name="T110" fmla="*/ 1 w 414"/>
                <a:gd name="T111" fmla="*/ 1 h 1034"/>
                <a:gd name="T112" fmla="*/ 1 w 414"/>
                <a:gd name="T113" fmla="*/ 1 h 1034"/>
                <a:gd name="T114" fmla="*/ 1 w 414"/>
                <a:gd name="T115" fmla="*/ 1 h 103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414"/>
                <a:gd name="T175" fmla="*/ 0 h 1034"/>
                <a:gd name="T176" fmla="*/ 414 w 414"/>
                <a:gd name="T177" fmla="*/ 1034 h 1034"/>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414" h="1034">
                  <a:moveTo>
                    <a:pt x="414" y="81"/>
                  </a:moveTo>
                  <a:lnTo>
                    <a:pt x="407" y="76"/>
                  </a:lnTo>
                  <a:lnTo>
                    <a:pt x="398" y="64"/>
                  </a:lnTo>
                  <a:lnTo>
                    <a:pt x="386" y="59"/>
                  </a:lnTo>
                  <a:lnTo>
                    <a:pt x="381" y="58"/>
                  </a:lnTo>
                  <a:lnTo>
                    <a:pt x="374" y="56"/>
                  </a:lnTo>
                  <a:lnTo>
                    <a:pt x="366" y="51"/>
                  </a:lnTo>
                  <a:lnTo>
                    <a:pt x="364" y="45"/>
                  </a:lnTo>
                  <a:lnTo>
                    <a:pt x="364" y="38"/>
                  </a:lnTo>
                  <a:lnTo>
                    <a:pt x="368" y="29"/>
                  </a:lnTo>
                  <a:lnTo>
                    <a:pt x="370" y="21"/>
                  </a:lnTo>
                  <a:lnTo>
                    <a:pt x="371" y="17"/>
                  </a:lnTo>
                  <a:lnTo>
                    <a:pt x="368" y="10"/>
                  </a:lnTo>
                  <a:lnTo>
                    <a:pt x="364" y="5"/>
                  </a:lnTo>
                  <a:lnTo>
                    <a:pt x="358" y="0"/>
                  </a:lnTo>
                  <a:lnTo>
                    <a:pt x="350" y="2"/>
                  </a:lnTo>
                  <a:lnTo>
                    <a:pt x="343" y="11"/>
                  </a:lnTo>
                  <a:lnTo>
                    <a:pt x="335" y="22"/>
                  </a:lnTo>
                  <a:lnTo>
                    <a:pt x="328" y="24"/>
                  </a:lnTo>
                  <a:lnTo>
                    <a:pt x="322" y="30"/>
                  </a:lnTo>
                  <a:lnTo>
                    <a:pt x="311" y="44"/>
                  </a:lnTo>
                  <a:lnTo>
                    <a:pt x="307" y="50"/>
                  </a:lnTo>
                  <a:lnTo>
                    <a:pt x="305" y="55"/>
                  </a:lnTo>
                  <a:lnTo>
                    <a:pt x="308" y="58"/>
                  </a:lnTo>
                  <a:lnTo>
                    <a:pt x="310" y="61"/>
                  </a:lnTo>
                  <a:lnTo>
                    <a:pt x="319" y="70"/>
                  </a:lnTo>
                  <a:lnTo>
                    <a:pt x="321" y="76"/>
                  </a:lnTo>
                  <a:lnTo>
                    <a:pt x="320" y="92"/>
                  </a:lnTo>
                  <a:lnTo>
                    <a:pt x="317" y="95"/>
                  </a:lnTo>
                  <a:lnTo>
                    <a:pt x="314" y="97"/>
                  </a:lnTo>
                  <a:lnTo>
                    <a:pt x="303" y="95"/>
                  </a:lnTo>
                  <a:lnTo>
                    <a:pt x="283" y="91"/>
                  </a:lnTo>
                  <a:lnTo>
                    <a:pt x="265" y="88"/>
                  </a:lnTo>
                  <a:lnTo>
                    <a:pt x="250" y="85"/>
                  </a:lnTo>
                  <a:lnTo>
                    <a:pt x="253" y="91"/>
                  </a:lnTo>
                  <a:lnTo>
                    <a:pt x="235" y="104"/>
                  </a:lnTo>
                  <a:lnTo>
                    <a:pt x="220" y="118"/>
                  </a:lnTo>
                  <a:lnTo>
                    <a:pt x="221" y="133"/>
                  </a:lnTo>
                  <a:lnTo>
                    <a:pt x="208" y="136"/>
                  </a:lnTo>
                  <a:lnTo>
                    <a:pt x="196" y="146"/>
                  </a:lnTo>
                  <a:lnTo>
                    <a:pt x="194" y="145"/>
                  </a:lnTo>
                  <a:lnTo>
                    <a:pt x="191" y="149"/>
                  </a:lnTo>
                  <a:lnTo>
                    <a:pt x="190" y="157"/>
                  </a:lnTo>
                  <a:lnTo>
                    <a:pt x="178" y="157"/>
                  </a:lnTo>
                  <a:lnTo>
                    <a:pt x="177" y="152"/>
                  </a:lnTo>
                  <a:lnTo>
                    <a:pt x="173" y="149"/>
                  </a:lnTo>
                  <a:lnTo>
                    <a:pt x="166" y="152"/>
                  </a:lnTo>
                  <a:lnTo>
                    <a:pt x="167" y="159"/>
                  </a:lnTo>
                  <a:lnTo>
                    <a:pt x="170" y="162"/>
                  </a:lnTo>
                  <a:lnTo>
                    <a:pt x="170" y="176"/>
                  </a:lnTo>
                  <a:lnTo>
                    <a:pt x="177" y="182"/>
                  </a:lnTo>
                  <a:lnTo>
                    <a:pt x="179" y="187"/>
                  </a:lnTo>
                  <a:lnTo>
                    <a:pt x="178" y="195"/>
                  </a:lnTo>
                  <a:lnTo>
                    <a:pt x="181" y="195"/>
                  </a:lnTo>
                  <a:lnTo>
                    <a:pt x="183" y="198"/>
                  </a:lnTo>
                  <a:lnTo>
                    <a:pt x="189" y="198"/>
                  </a:lnTo>
                  <a:lnTo>
                    <a:pt x="189" y="205"/>
                  </a:lnTo>
                  <a:lnTo>
                    <a:pt x="181" y="208"/>
                  </a:lnTo>
                  <a:lnTo>
                    <a:pt x="181" y="214"/>
                  </a:lnTo>
                  <a:lnTo>
                    <a:pt x="181" y="225"/>
                  </a:lnTo>
                  <a:lnTo>
                    <a:pt x="183" y="226"/>
                  </a:lnTo>
                  <a:lnTo>
                    <a:pt x="188" y="226"/>
                  </a:lnTo>
                  <a:lnTo>
                    <a:pt x="188" y="230"/>
                  </a:lnTo>
                  <a:lnTo>
                    <a:pt x="185" y="234"/>
                  </a:lnTo>
                  <a:lnTo>
                    <a:pt x="189" y="243"/>
                  </a:lnTo>
                  <a:lnTo>
                    <a:pt x="188" y="247"/>
                  </a:lnTo>
                  <a:lnTo>
                    <a:pt x="197" y="243"/>
                  </a:lnTo>
                  <a:lnTo>
                    <a:pt x="201" y="247"/>
                  </a:lnTo>
                  <a:lnTo>
                    <a:pt x="201" y="248"/>
                  </a:lnTo>
                  <a:lnTo>
                    <a:pt x="206" y="252"/>
                  </a:lnTo>
                  <a:lnTo>
                    <a:pt x="205" y="254"/>
                  </a:lnTo>
                  <a:lnTo>
                    <a:pt x="209" y="260"/>
                  </a:lnTo>
                  <a:lnTo>
                    <a:pt x="208" y="261"/>
                  </a:lnTo>
                  <a:lnTo>
                    <a:pt x="208" y="264"/>
                  </a:lnTo>
                  <a:lnTo>
                    <a:pt x="212" y="265"/>
                  </a:lnTo>
                  <a:lnTo>
                    <a:pt x="215" y="265"/>
                  </a:lnTo>
                  <a:lnTo>
                    <a:pt x="218" y="266"/>
                  </a:lnTo>
                  <a:lnTo>
                    <a:pt x="212" y="272"/>
                  </a:lnTo>
                  <a:lnTo>
                    <a:pt x="211" y="276"/>
                  </a:lnTo>
                  <a:lnTo>
                    <a:pt x="213" y="282"/>
                  </a:lnTo>
                  <a:lnTo>
                    <a:pt x="211" y="293"/>
                  </a:lnTo>
                  <a:lnTo>
                    <a:pt x="207" y="301"/>
                  </a:lnTo>
                  <a:lnTo>
                    <a:pt x="208" y="306"/>
                  </a:lnTo>
                  <a:lnTo>
                    <a:pt x="206" y="313"/>
                  </a:lnTo>
                  <a:lnTo>
                    <a:pt x="214" y="317"/>
                  </a:lnTo>
                  <a:lnTo>
                    <a:pt x="219" y="338"/>
                  </a:lnTo>
                  <a:lnTo>
                    <a:pt x="221" y="342"/>
                  </a:lnTo>
                  <a:lnTo>
                    <a:pt x="219" y="351"/>
                  </a:lnTo>
                  <a:lnTo>
                    <a:pt x="213" y="353"/>
                  </a:lnTo>
                  <a:lnTo>
                    <a:pt x="207" y="348"/>
                  </a:lnTo>
                  <a:lnTo>
                    <a:pt x="201" y="345"/>
                  </a:lnTo>
                  <a:lnTo>
                    <a:pt x="194" y="335"/>
                  </a:lnTo>
                  <a:lnTo>
                    <a:pt x="190" y="333"/>
                  </a:lnTo>
                  <a:lnTo>
                    <a:pt x="188" y="333"/>
                  </a:lnTo>
                  <a:lnTo>
                    <a:pt x="176" y="327"/>
                  </a:lnTo>
                  <a:lnTo>
                    <a:pt x="172" y="326"/>
                  </a:lnTo>
                  <a:lnTo>
                    <a:pt x="165" y="327"/>
                  </a:lnTo>
                  <a:lnTo>
                    <a:pt x="148" y="325"/>
                  </a:lnTo>
                  <a:lnTo>
                    <a:pt x="137" y="320"/>
                  </a:lnTo>
                  <a:lnTo>
                    <a:pt x="136" y="326"/>
                  </a:lnTo>
                  <a:lnTo>
                    <a:pt x="127" y="317"/>
                  </a:lnTo>
                  <a:lnTo>
                    <a:pt x="123" y="314"/>
                  </a:lnTo>
                  <a:lnTo>
                    <a:pt x="124" y="323"/>
                  </a:lnTo>
                  <a:lnTo>
                    <a:pt x="127" y="331"/>
                  </a:lnTo>
                  <a:lnTo>
                    <a:pt x="132" y="333"/>
                  </a:lnTo>
                  <a:lnTo>
                    <a:pt x="139" y="343"/>
                  </a:lnTo>
                  <a:lnTo>
                    <a:pt x="140" y="345"/>
                  </a:lnTo>
                  <a:lnTo>
                    <a:pt x="142" y="353"/>
                  </a:lnTo>
                  <a:lnTo>
                    <a:pt x="142" y="354"/>
                  </a:lnTo>
                  <a:lnTo>
                    <a:pt x="134" y="361"/>
                  </a:lnTo>
                  <a:lnTo>
                    <a:pt x="121" y="367"/>
                  </a:lnTo>
                  <a:lnTo>
                    <a:pt x="111" y="374"/>
                  </a:lnTo>
                  <a:lnTo>
                    <a:pt x="111" y="380"/>
                  </a:lnTo>
                  <a:lnTo>
                    <a:pt x="109" y="384"/>
                  </a:lnTo>
                  <a:lnTo>
                    <a:pt x="81" y="383"/>
                  </a:lnTo>
                  <a:lnTo>
                    <a:pt x="78" y="393"/>
                  </a:lnTo>
                  <a:lnTo>
                    <a:pt x="72" y="391"/>
                  </a:lnTo>
                  <a:lnTo>
                    <a:pt x="68" y="381"/>
                  </a:lnTo>
                  <a:lnTo>
                    <a:pt x="55" y="384"/>
                  </a:lnTo>
                  <a:lnTo>
                    <a:pt x="46" y="378"/>
                  </a:lnTo>
                  <a:lnTo>
                    <a:pt x="45" y="380"/>
                  </a:lnTo>
                  <a:lnTo>
                    <a:pt x="46" y="390"/>
                  </a:lnTo>
                  <a:lnTo>
                    <a:pt x="52" y="407"/>
                  </a:lnTo>
                  <a:lnTo>
                    <a:pt x="56" y="409"/>
                  </a:lnTo>
                  <a:lnTo>
                    <a:pt x="69" y="413"/>
                  </a:lnTo>
                  <a:lnTo>
                    <a:pt x="69" y="414"/>
                  </a:lnTo>
                  <a:lnTo>
                    <a:pt x="63" y="416"/>
                  </a:lnTo>
                  <a:lnTo>
                    <a:pt x="61" y="431"/>
                  </a:lnTo>
                  <a:lnTo>
                    <a:pt x="74" y="445"/>
                  </a:lnTo>
                  <a:lnTo>
                    <a:pt x="84" y="457"/>
                  </a:lnTo>
                  <a:lnTo>
                    <a:pt x="87" y="464"/>
                  </a:lnTo>
                  <a:lnTo>
                    <a:pt x="94" y="468"/>
                  </a:lnTo>
                  <a:lnTo>
                    <a:pt x="106" y="484"/>
                  </a:lnTo>
                  <a:lnTo>
                    <a:pt x="93" y="481"/>
                  </a:lnTo>
                  <a:lnTo>
                    <a:pt x="87" y="478"/>
                  </a:lnTo>
                  <a:lnTo>
                    <a:pt x="78" y="480"/>
                  </a:lnTo>
                  <a:lnTo>
                    <a:pt x="69" y="491"/>
                  </a:lnTo>
                  <a:lnTo>
                    <a:pt x="69" y="494"/>
                  </a:lnTo>
                  <a:lnTo>
                    <a:pt x="78" y="500"/>
                  </a:lnTo>
                  <a:lnTo>
                    <a:pt x="78" y="502"/>
                  </a:lnTo>
                  <a:lnTo>
                    <a:pt x="64" y="510"/>
                  </a:lnTo>
                  <a:lnTo>
                    <a:pt x="57" y="520"/>
                  </a:lnTo>
                  <a:lnTo>
                    <a:pt x="52" y="521"/>
                  </a:lnTo>
                  <a:lnTo>
                    <a:pt x="46" y="517"/>
                  </a:lnTo>
                  <a:lnTo>
                    <a:pt x="45" y="526"/>
                  </a:lnTo>
                  <a:lnTo>
                    <a:pt x="44" y="529"/>
                  </a:lnTo>
                  <a:lnTo>
                    <a:pt x="44" y="535"/>
                  </a:lnTo>
                  <a:lnTo>
                    <a:pt x="48" y="534"/>
                  </a:lnTo>
                  <a:lnTo>
                    <a:pt x="49" y="540"/>
                  </a:lnTo>
                  <a:lnTo>
                    <a:pt x="45" y="549"/>
                  </a:lnTo>
                  <a:lnTo>
                    <a:pt x="52" y="547"/>
                  </a:lnTo>
                  <a:lnTo>
                    <a:pt x="56" y="549"/>
                  </a:lnTo>
                  <a:lnTo>
                    <a:pt x="63" y="557"/>
                  </a:lnTo>
                  <a:lnTo>
                    <a:pt x="70" y="562"/>
                  </a:lnTo>
                  <a:lnTo>
                    <a:pt x="78" y="562"/>
                  </a:lnTo>
                  <a:lnTo>
                    <a:pt x="76" y="579"/>
                  </a:lnTo>
                  <a:lnTo>
                    <a:pt x="81" y="582"/>
                  </a:lnTo>
                  <a:lnTo>
                    <a:pt x="81" y="585"/>
                  </a:lnTo>
                  <a:lnTo>
                    <a:pt x="100" y="595"/>
                  </a:lnTo>
                  <a:lnTo>
                    <a:pt x="100" y="599"/>
                  </a:lnTo>
                  <a:lnTo>
                    <a:pt x="102" y="601"/>
                  </a:lnTo>
                  <a:lnTo>
                    <a:pt x="110" y="605"/>
                  </a:lnTo>
                  <a:lnTo>
                    <a:pt x="111" y="610"/>
                  </a:lnTo>
                  <a:lnTo>
                    <a:pt x="110" y="612"/>
                  </a:lnTo>
                  <a:lnTo>
                    <a:pt x="114" y="613"/>
                  </a:lnTo>
                  <a:lnTo>
                    <a:pt x="114" y="616"/>
                  </a:lnTo>
                  <a:lnTo>
                    <a:pt x="105" y="633"/>
                  </a:lnTo>
                  <a:lnTo>
                    <a:pt x="109" y="633"/>
                  </a:lnTo>
                  <a:lnTo>
                    <a:pt x="112" y="630"/>
                  </a:lnTo>
                  <a:lnTo>
                    <a:pt x="115" y="631"/>
                  </a:lnTo>
                  <a:lnTo>
                    <a:pt x="116" y="629"/>
                  </a:lnTo>
                  <a:lnTo>
                    <a:pt x="117" y="629"/>
                  </a:lnTo>
                  <a:lnTo>
                    <a:pt x="118" y="631"/>
                  </a:lnTo>
                  <a:lnTo>
                    <a:pt x="126" y="631"/>
                  </a:lnTo>
                  <a:lnTo>
                    <a:pt x="126" y="629"/>
                  </a:lnTo>
                  <a:lnTo>
                    <a:pt x="128" y="628"/>
                  </a:lnTo>
                  <a:lnTo>
                    <a:pt x="129" y="631"/>
                  </a:lnTo>
                  <a:lnTo>
                    <a:pt x="126" y="635"/>
                  </a:lnTo>
                  <a:lnTo>
                    <a:pt x="127" y="637"/>
                  </a:lnTo>
                  <a:lnTo>
                    <a:pt x="126" y="640"/>
                  </a:lnTo>
                  <a:lnTo>
                    <a:pt x="123" y="639"/>
                  </a:lnTo>
                  <a:lnTo>
                    <a:pt x="120" y="640"/>
                  </a:lnTo>
                  <a:lnTo>
                    <a:pt x="117" y="642"/>
                  </a:lnTo>
                  <a:lnTo>
                    <a:pt x="116" y="645"/>
                  </a:lnTo>
                  <a:lnTo>
                    <a:pt x="112" y="645"/>
                  </a:lnTo>
                  <a:lnTo>
                    <a:pt x="110" y="647"/>
                  </a:lnTo>
                  <a:lnTo>
                    <a:pt x="110" y="650"/>
                  </a:lnTo>
                  <a:lnTo>
                    <a:pt x="111" y="653"/>
                  </a:lnTo>
                  <a:lnTo>
                    <a:pt x="116" y="656"/>
                  </a:lnTo>
                  <a:lnTo>
                    <a:pt x="116" y="660"/>
                  </a:lnTo>
                  <a:lnTo>
                    <a:pt x="117" y="662"/>
                  </a:lnTo>
                  <a:lnTo>
                    <a:pt x="121" y="663"/>
                  </a:lnTo>
                  <a:lnTo>
                    <a:pt x="123" y="665"/>
                  </a:lnTo>
                  <a:lnTo>
                    <a:pt x="123" y="668"/>
                  </a:lnTo>
                  <a:lnTo>
                    <a:pt x="120" y="670"/>
                  </a:lnTo>
                  <a:lnTo>
                    <a:pt x="121" y="675"/>
                  </a:lnTo>
                  <a:lnTo>
                    <a:pt x="120" y="677"/>
                  </a:lnTo>
                  <a:lnTo>
                    <a:pt x="121" y="680"/>
                  </a:lnTo>
                  <a:lnTo>
                    <a:pt x="126" y="682"/>
                  </a:lnTo>
                  <a:lnTo>
                    <a:pt x="128" y="682"/>
                  </a:lnTo>
                  <a:lnTo>
                    <a:pt x="130" y="686"/>
                  </a:lnTo>
                  <a:lnTo>
                    <a:pt x="126" y="687"/>
                  </a:lnTo>
                  <a:lnTo>
                    <a:pt x="111" y="686"/>
                  </a:lnTo>
                  <a:lnTo>
                    <a:pt x="109" y="678"/>
                  </a:lnTo>
                  <a:lnTo>
                    <a:pt x="104" y="675"/>
                  </a:lnTo>
                  <a:lnTo>
                    <a:pt x="99" y="674"/>
                  </a:lnTo>
                  <a:lnTo>
                    <a:pt x="98" y="676"/>
                  </a:lnTo>
                  <a:lnTo>
                    <a:pt x="79" y="665"/>
                  </a:lnTo>
                  <a:lnTo>
                    <a:pt x="75" y="669"/>
                  </a:lnTo>
                  <a:lnTo>
                    <a:pt x="70" y="668"/>
                  </a:lnTo>
                  <a:lnTo>
                    <a:pt x="67" y="671"/>
                  </a:lnTo>
                  <a:lnTo>
                    <a:pt x="68" y="675"/>
                  </a:lnTo>
                  <a:lnTo>
                    <a:pt x="69" y="682"/>
                  </a:lnTo>
                  <a:lnTo>
                    <a:pt x="74" y="690"/>
                  </a:lnTo>
                  <a:lnTo>
                    <a:pt x="69" y="705"/>
                  </a:lnTo>
                  <a:lnTo>
                    <a:pt x="68" y="710"/>
                  </a:lnTo>
                  <a:lnTo>
                    <a:pt x="69" y="724"/>
                  </a:lnTo>
                  <a:lnTo>
                    <a:pt x="76" y="723"/>
                  </a:lnTo>
                  <a:lnTo>
                    <a:pt x="80" y="729"/>
                  </a:lnTo>
                  <a:lnTo>
                    <a:pt x="81" y="730"/>
                  </a:lnTo>
                  <a:lnTo>
                    <a:pt x="82" y="731"/>
                  </a:lnTo>
                  <a:lnTo>
                    <a:pt x="81" y="734"/>
                  </a:lnTo>
                  <a:lnTo>
                    <a:pt x="81" y="735"/>
                  </a:lnTo>
                  <a:lnTo>
                    <a:pt x="78" y="736"/>
                  </a:lnTo>
                  <a:lnTo>
                    <a:pt x="76" y="732"/>
                  </a:lnTo>
                  <a:lnTo>
                    <a:pt x="74" y="730"/>
                  </a:lnTo>
                  <a:lnTo>
                    <a:pt x="69" y="729"/>
                  </a:lnTo>
                  <a:lnTo>
                    <a:pt x="67" y="734"/>
                  </a:lnTo>
                  <a:lnTo>
                    <a:pt x="67" y="736"/>
                  </a:lnTo>
                  <a:lnTo>
                    <a:pt x="61" y="737"/>
                  </a:lnTo>
                  <a:lnTo>
                    <a:pt x="57" y="738"/>
                  </a:lnTo>
                  <a:lnTo>
                    <a:pt x="55" y="741"/>
                  </a:lnTo>
                  <a:lnTo>
                    <a:pt x="54" y="744"/>
                  </a:lnTo>
                  <a:lnTo>
                    <a:pt x="54" y="755"/>
                  </a:lnTo>
                  <a:lnTo>
                    <a:pt x="52" y="760"/>
                  </a:lnTo>
                  <a:lnTo>
                    <a:pt x="51" y="762"/>
                  </a:lnTo>
                  <a:lnTo>
                    <a:pt x="50" y="772"/>
                  </a:lnTo>
                  <a:lnTo>
                    <a:pt x="48" y="775"/>
                  </a:lnTo>
                  <a:lnTo>
                    <a:pt x="43" y="773"/>
                  </a:lnTo>
                  <a:lnTo>
                    <a:pt x="34" y="775"/>
                  </a:lnTo>
                  <a:lnTo>
                    <a:pt x="33" y="782"/>
                  </a:lnTo>
                  <a:lnTo>
                    <a:pt x="28" y="783"/>
                  </a:lnTo>
                  <a:lnTo>
                    <a:pt x="26" y="783"/>
                  </a:lnTo>
                  <a:lnTo>
                    <a:pt x="28" y="788"/>
                  </a:lnTo>
                  <a:lnTo>
                    <a:pt x="26" y="800"/>
                  </a:lnTo>
                  <a:lnTo>
                    <a:pt x="38" y="801"/>
                  </a:lnTo>
                  <a:lnTo>
                    <a:pt x="62" y="812"/>
                  </a:lnTo>
                  <a:lnTo>
                    <a:pt x="69" y="817"/>
                  </a:lnTo>
                  <a:lnTo>
                    <a:pt x="68" y="830"/>
                  </a:lnTo>
                  <a:lnTo>
                    <a:pt x="63" y="836"/>
                  </a:lnTo>
                  <a:lnTo>
                    <a:pt x="51" y="839"/>
                  </a:lnTo>
                  <a:lnTo>
                    <a:pt x="51" y="847"/>
                  </a:lnTo>
                  <a:lnTo>
                    <a:pt x="52" y="862"/>
                  </a:lnTo>
                  <a:lnTo>
                    <a:pt x="46" y="867"/>
                  </a:lnTo>
                  <a:lnTo>
                    <a:pt x="39" y="872"/>
                  </a:lnTo>
                  <a:lnTo>
                    <a:pt x="28" y="873"/>
                  </a:lnTo>
                  <a:lnTo>
                    <a:pt x="12" y="878"/>
                  </a:lnTo>
                  <a:lnTo>
                    <a:pt x="18" y="896"/>
                  </a:lnTo>
                  <a:lnTo>
                    <a:pt x="25" y="918"/>
                  </a:lnTo>
                  <a:lnTo>
                    <a:pt x="22" y="928"/>
                  </a:lnTo>
                  <a:lnTo>
                    <a:pt x="19" y="930"/>
                  </a:lnTo>
                  <a:lnTo>
                    <a:pt x="13" y="921"/>
                  </a:lnTo>
                  <a:lnTo>
                    <a:pt x="10" y="921"/>
                  </a:lnTo>
                  <a:lnTo>
                    <a:pt x="6" y="915"/>
                  </a:lnTo>
                  <a:lnTo>
                    <a:pt x="4" y="915"/>
                  </a:lnTo>
                  <a:lnTo>
                    <a:pt x="7" y="922"/>
                  </a:lnTo>
                  <a:lnTo>
                    <a:pt x="1" y="921"/>
                  </a:lnTo>
                  <a:lnTo>
                    <a:pt x="2" y="928"/>
                  </a:lnTo>
                  <a:lnTo>
                    <a:pt x="6" y="928"/>
                  </a:lnTo>
                  <a:lnTo>
                    <a:pt x="10" y="933"/>
                  </a:lnTo>
                  <a:lnTo>
                    <a:pt x="19" y="933"/>
                  </a:lnTo>
                  <a:lnTo>
                    <a:pt x="33" y="936"/>
                  </a:lnTo>
                  <a:lnTo>
                    <a:pt x="50" y="937"/>
                  </a:lnTo>
                  <a:lnTo>
                    <a:pt x="57" y="946"/>
                  </a:lnTo>
                  <a:lnTo>
                    <a:pt x="55" y="949"/>
                  </a:lnTo>
                  <a:lnTo>
                    <a:pt x="50" y="949"/>
                  </a:lnTo>
                  <a:lnTo>
                    <a:pt x="48" y="952"/>
                  </a:lnTo>
                  <a:lnTo>
                    <a:pt x="42" y="954"/>
                  </a:lnTo>
                  <a:lnTo>
                    <a:pt x="36" y="958"/>
                  </a:lnTo>
                  <a:lnTo>
                    <a:pt x="36" y="964"/>
                  </a:lnTo>
                  <a:lnTo>
                    <a:pt x="31" y="973"/>
                  </a:lnTo>
                  <a:lnTo>
                    <a:pt x="31" y="984"/>
                  </a:lnTo>
                  <a:lnTo>
                    <a:pt x="34" y="988"/>
                  </a:lnTo>
                  <a:lnTo>
                    <a:pt x="28" y="991"/>
                  </a:lnTo>
                  <a:lnTo>
                    <a:pt x="19" y="992"/>
                  </a:lnTo>
                  <a:lnTo>
                    <a:pt x="18" y="997"/>
                  </a:lnTo>
                  <a:lnTo>
                    <a:pt x="15" y="1003"/>
                  </a:lnTo>
                  <a:lnTo>
                    <a:pt x="18" y="1009"/>
                  </a:lnTo>
                  <a:lnTo>
                    <a:pt x="13" y="1023"/>
                  </a:lnTo>
                  <a:lnTo>
                    <a:pt x="9" y="1026"/>
                  </a:lnTo>
                  <a:lnTo>
                    <a:pt x="10" y="1029"/>
                  </a:lnTo>
                  <a:lnTo>
                    <a:pt x="8" y="1032"/>
                  </a:lnTo>
                  <a:lnTo>
                    <a:pt x="8" y="1033"/>
                  </a:lnTo>
                  <a:lnTo>
                    <a:pt x="0" y="1034"/>
                  </a:lnTo>
                </a:path>
              </a:pathLst>
            </a:custGeom>
            <a:noFill/>
            <a:ln w="158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Arial Nova"/>
                <a:ea typeface="+mn-ea"/>
                <a:cs typeface="+mn-cs"/>
              </a:endParaRPr>
            </a:p>
          </p:txBody>
        </p:sp>
        <p:sp>
          <p:nvSpPr>
            <p:cNvPr id="112" name="Freeform 71">
              <a:extLst>
                <a:ext uri="{FF2B5EF4-FFF2-40B4-BE49-F238E27FC236}">
                  <a16:creationId xmlns:a16="http://schemas.microsoft.com/office/drawing/2014/main" id="{6A410156-B5FE-D119-BA62-202EDE33904A}"/>
                </a:ext>
              </a:extLst>
            </p:cNvPr>
            <p:cNvSpPr>
              <a:spLocks/>
            </p:cNvSpPr>
            <p:nvPr/>
          </p:nvSpPr>
          <p:spPr bwMode="auto">
            <a:xfrm>
              <a:off x="3633" y="665"/>
              <a:ext cx="922" cy="1362"/>
            </a:xfrm>
            <a:custGeom>
              <a:avLst/>
              <a:gdLst>
                <a:gd name="T0" fmla="*/ 1 w 1844"/>
                <a:gd name="T1" fmla="*/ 0 h 2725"/>
                <a:gd name="T2" fmla="*/ 1 w 1844"/>
                <a:gd name="T3" fmla="*/ 0 h 2725"/>
                <a:gd name="T4" fmla="*/ 1 w 1844"/>
                <a:gd name="T5" fmla="*/ 0 h 2725"/>
                <a:gd name="T6" fmla="*/ 1 w 1844"/>
                <a:gd name="T7" fmla="*/ 0 h 2725"/>
                <a:gd name="T8" fmla="*/ 1 w 1844"/>
                <a:gd name="T9" fmla="*/ 0 h 2725"/>
                <a:gd name="T10" fmla="*/ 1 w 1844"/>
                <a:gd name="T11" fmla="*/ 0 h 2725"/>
                <a:gd name="T12" fmla="*/ 1 w 1844"/>
                <a:gd name="T13" fmla="*/ 0 h 2725"/>
                <a:gd name="T14" fmla="*/ 1 w 1844"/>
                <a:gd name="T15" fmla="*/ 0 h 2725"/>
                <a:gd name="T16" fmla="*/ 1 w 1844"/>
                <a:gd name="T17" fmla="*/ 0 h 2725"/>
                <a:gd name="T18" fmla="*/ 1 w 1844"/>
                <a:gd name="T19" fmla="*/ 0 h 2725"/>
                <a:gd name="T20" fmla="*/ 1 w 1844"/>
                <a:gd name="T21" fmla="*/ 0 h 2725"/>
                <a:gd name="T22" fmla="*/ 1 w 1844"/>
                <a:gd name="T23" fmla="*/ 0 h 2725"/>
                <a:gd name="T24" fmla="*/ 1 w 1844"/>
                <a:gd name="T25" fmla="*/ 0 h 2725"/>
                <a:gd name="T26" fmla="*/ 1 w 1844"/>
                <a:gd name="T27" fmla="*/ 0 h 2725"/>
                <a:gd name="T28" fmla="*/ 1 w 1844"/>
                <a:gd name="T29" fmla="*/ 0 h 2725"/>
                <a:gd name="T30" fmla="*/ 1 w 1844"/>
                <a:gd name="T31" fmla="*/ 0 h 2725"/>
                <a:gd name="T32" fmla="*/ 1 w 1844"/>
                <a:gd name="T33" fmla="*/ 0 h 2725"/>
                <a:gd name="T34" fmla="*/ 1 w 1844"/>
                <a:gd name="T35" fmla="*/ 0 h 2725"/>
                <a:gd name="T36" fmla="*/ 1 w 1844"/>
                <a:gd name="T37" fmla="*/ 0 h 2725"/>
                <a:gd name="T38" fmla="*/ 1 w 1844"/>
                <a:gd name="T39" fmla="*/ 0 h 2725"/>
                <a:gd name="T40" fmla="*/ 1 w 1844"/>
                <a:gd name="T41" fmla="*/ 0 h 2725"/>
                <a:gd name="T42" fmla="*/ 1 w 1844"/>
                <a:gd name="T43" fmla="*/ 0 h 2725"/>
                <a:gd name="T44" fmla="*/ 1 w 1844"/>
                <a:gd name="T45" fmla="*/ 0 h 2725"/>
                <a:gd name="T46" fmla="*/ 1 w 1844"/>
                <a:gd name="T47" fmla="*/ 0 h 2725"/>
                <a:gd name="T48" fmla="*/ 1 w 1844"/>
                <a:gd name="T49" fmla="*/ 0 h 2725"/>
                <a:gd name="T50" fmla="*/ 1 w 1844"/>
                <a:gd name="T51" fmla="*/ 0 h 2725"/>
                <a:gd name="T52" fmla="*/ 1 w 1844"/>
                <a:gd name="T53" fmla="*/ 0 h 2725"/>
                <a:gd name="T54" fmla="*/ 1 w 1844"/>
                <a:gd name="T55" fmla="*/ 0 h 2725"/>
                <a:gd name="T56" fmla="*/ 1 w 1844"/>
                <a:gd name="T57" fmla="*/ 0 h 2725"/>
                <a:gd name="T58" fmla="*/ 1 w 1844"/>
                <a:gd name="T59" fmla="*/ 0 h 2725"/>
                <a:gd name="T60" fmla="*/ 1 w 1844"/>
                <a:gd name="T61" fmla="*/ 0 h 2725"/>
                <a:gd name="T62" fmla="*/ 1 w 1844"/>
                <a:gd name="T63" fmla="*/ 0 h 2725"/>
                <a:gd name="T64" fmla="*/ 1 w 1844"/>
                <a:gd name="T65" fmla="*/ 0 h 2725"/>
                <a:gd name="T66" fmla="*/ 1 w 1844"/>
                <a:gd name="T67" fmla="*/ 0 h 2725"/>
                <a:gd name="T68" fmla="*/ 1 w 1844"/>
                <a:gd name="T69" fmla="*/ 0 h 2725"/>
                <a:gd name="T70" fmla="*/ 1 w 1844"/>
                <a:gd name="T71" fmla="*/ 0 h 2725"/>
                <a:gd name="T72" fmla="*/ 1 w 1844"/>
                <a:gd name="T73" fmla="*/ 0 h 2725"/>
                <a:gd name="T74" fmla="*/ 1 w 1844"/>
                <a:gd name="T75" fmla="*/ 0 h 2725"/>
                <a:gd name="T76" fmla="*/ 1 w 1844"/>
                <a:gd name="T77" fmla="*/ 0 h 2725"/>
                <a:gd name="T78" fmla="*/ 1 w 1844"/>
                <a:gd name="T79" fmla="*/ 0 h 2725"/>
                <a:gd name="T80" fmla="*/ 1 w 1844"/>
                <a:gd name="T81" fmla="*/ 0 h 2725"/>
                <a:gd name="T82" fmla="*/ 1 w 1844"/>
                <a:gd name="T83" fmla="*/ 0 h 2725"/>
                <a:gd name="T84" fmla="*/ 1 w 1844"/>
                <a:gd name="T85" fmla="*/ 0 h 2725"/>
                <a:gd name="T86" fmla="*/ 1 w 1844"/>
                <a:gd name="T87" fmla="*/ 0 h 2725"/>
                <a:gd name="T88" fmla="*/ 1 w 1844"/>
                <a:gd name="T89" fmla="*/ 0 h 2725"/>
                <a:gd name="T90" fmla="*/ 1 w 1844"/>
                <a:gd name="T91" fmla="*/ 0 h 2725"/>
                <a:gd name="T92" fmla="*/ 1 w 1844"/>
                <a:gd name="T93" fmla="*/ 0 h 2725"/>
                <a:gd name="T94" fmla="*/ 1 w 1844"/>
                <a:gd name="T95" fmla="*/ 0 h 2725"/>
                <a:gd name="T96" fmla="*/ 1 w 1844"/>
                <a:gd name="T97" fmla="*/ 0 h 2725"/>
                <a:gd name="T98" fmla="*/ 1 w 1844"/>
                <a:gd name="T99" fmla="*/ 0 h 2725"/>
                <a:gd name="T100" fmla="*/ 1 w 1844"/>
                <a:gd name="T101" fmla="*/ 0 h 2725"/>
                <a:gd name="T102" fmla="*/ 1 w 1844"/>
                <a:gd name="T103" fmla="*/ 0 h 2725"/>
                <a:gd name="T104" fmla="*/ 1 w 1844"/>
                <a:gd name="T105" fmla="*/ 0 h 2725"/>
                <a:gd name="T106" fmla="*/ 1 w 1844"/>
                <a:gd name="T107" fmla="*/ 0 h 2725"/>
                <a:gd name="T108" fmla="*/ 1 w 1844"/>
                <a:gd name="T109" fmla="*/ 0 h 2725"/>
                <a:gd name="T110" fmla="*/ 1 w 1844"/>
                <a:gd name="T111" fmla="*/ 0 h 2725"/>
                <a:gd name="T112" fmla="*/ 1 w 1844"/>
                <a:gd name="T113" fmla="*/ 0 h 2725"/>
                <a:gd name="T114" fmla="*/ 1 w 1844"/>
                <a:gd name="T115" fmla="*/ 0 h 2725"/>
                <a:gd name="T116" fmla="*/ 1 w 1844"/>
                <a:gd name="T117" fmla="*/ 0 h 2725"/>
                <a:gd name="T118" fmla="*/ 1 w 1844"/>
                <a:gd name="T119" fmla="*/ 0 h 2725"/>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844"/>
                <a:gd name="T181" fmla="*/ 0 h 2725"/>
                <a:gd name="T182" fmla="*/ 1844 w 1844"/>
                <a:gd name="T183" fmla="*/ 2725 h 2725"/>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844" h="2725">
                  <a:moveTo>
                    <a:pt x="497" y="1059"/>
                  </a:moveTo>
                  <a:lnTo>
                    <a:pt x="487" y="1066"/>
                  </a:lnTo>
                  <a:lnTo>
                    <a:pt x="483" y="1067"/>
                  </a:lnTo>
                  <a:lnTo>
                    <a:pt x="480" y="1069"/>
                  </a:lnTo>
                  <a:lnTo>
                    <a:pt x="476" y="1070"/>
                  </a:lnTo>
                  <a:lnTo>
                    <a:pt x="474" y="1073"/>
                  </a:lnTo>
                  <a:lnTo>
                    <a:pt x="473" y="1078"/>
                  </a:lnTo>
                  <a:lnTo>
                    <a:pt x="471" y="1085"/>
                  </a:lnTo>
                  <a:lnTo>
                    <a:pt x="459" y="1095"/>
                  </a:lnTo>
                  <a:lnTo>
                    <a:pt x="455" y="1101"/>
                  </a:lnTo>
                  <a:lnTo>
                    <a:pt x="446" y="1112"/>
                  </a:lnTo>
                  <a:lnTo>
                    <a:pt x="449" y="1114"/>
                  </a:lnTo>
                  <a:lnTo>
                    <a:pt x="446" y="1120"/>
                  </a:lnTo>
                  <a:lnTo>
                    <a:pt x="438" y="1129"/>
                  </a:lnTo>
                  <a:lnTo>
                    <a:pt x="433" y="1135"/>
                  </a:lnTo>
                  <a:lnTo>
                    <a:pt x="424" y="1149"/>
                  </a:lnTo>
                  <a:lnTo>
                    <a:pt x="413" y="1160"/>
                  </a:lnTo>
                  <a:lnTo>
                    <a:pt x="407" y="1164"/>
                  </a:lnTo>
                  <a:lnTo>
                    <a:pt x="401" y="1166"/>
                  </a:lnTo>
                  <a:lnTo>
                    <a:pt x="396" y="1172"/>
                  </a:lnTo>
                  <a:lnTo>
                    <a:pt x="382" y="1184"/>
                  </a:lnTo>
                  <a:lnTo>
                    <a:pt x="366" y="1198"/>
                  </a:lnTo>
                  <a:lnTo>
                    <a:pt x="361" y="1201"/>
                  </a:lnTo>
                  <a:lnTo>
                    <a:pt x="359" y="1203"/>
                  </a:lnTo>
                  <a:lnTo>
                    <a:pt x="355" y="1203"/>
                  </a:lnTo>
                  <a:lnTo>
                    <a:pt x="347" y="1201"/>
                  </a:lnTo>
                  <a:lnTo>
                    <a:pt x="343" y="1202"/>
                  </a:lnTo>
                  <a:lnTo>
                    <a:pt x="338" y="1206"/>
                  </a:lnTo>
                  <a:lnTo>
                    <a:pt x="330" y="1212"/>
                  </a:lnTo>
                  <a:lnTo>
                    <a:pt x="328" y="1215"/>
                  </a:lnTo>
                  <a:lnTo>
                    <a:pt x="326" y="1220"/>
                  </a:lnTo>
                  <a:lnTo>
                    <a:pt x="325" y="1225"/>
                  </a:lnTo>
                  <a:lnTo>
                    <a:pt x="325" y="1230"/>
                  </a:lnTo>
                  <a:lnTo>
                    <a:pt x="323" y="1233"/>
                  </a:lnTo>
                  <a:lnTo>
                    <a:pt x="318" y="1242"/>
                  </a:lnTo>
                  <a:lnTo>
                    <a:pt x="316" y="1248"/>
                  </a:lnTo>
                  <a:lnTo>
                    <a:pt x="314" y="1253"/>
                  </a:lnTo>
                  <a:lnTo>
                    <a:pt x="313" y="1254"/>
                  </a:lnTo>
                  <a:lnTo>
                    <a:pt x="310" y="1255"/>
                  </a:lnTo>
                  <a:lnTo>
                    <a:pt x="307" y="1254"/>
                  </a:lnTo>
                  <a:lnTo>
                    <a:pt x="302" y="1250"/>
                  </a:lnTo>
                  <a:lnTo>
                    <a:pt x="301" y="1244"/>
                  </a:lnTo>
                  <a:lnTo>
                    <a:pt x="296" y="1237"/>
                  </a:lnTo>
                  <a:lnTo>
                    <a:pt x="294" y="1235"/>
                  </a:lnTo>
                  <a:lnTo>
                    <a:pt x="288" y="1231"/>
                  </a:lnTo>
                  <a:lnTo>
                    <a:pt x="282" y="1229"/>
                  </a:lnTo>
                  <a:lnTo>
                    <a:pt x="281" y="1229"/>
                  </a:lnTo>
                  <a:lnTo>
                    <a:pt x="272" y="1233"/>
                  </a:lnTo>
                  <a:lnTo>
                    <a:pt x="269" y="1236"/>
                  </a:lnTo>
                  <a:lnTo>
                    <a:pt x="266" y="1236"/>
                  </a:lnTo>
                  <a:lnTo>
                    <a:pt x="259" y="1241"/>
                  </a:lnTo>
                  <a:lnTo>
                    <a:pt x="257" y="1242"/>
                  </a:lnTo>
                  <a:lnTo>
                    <a:pt x="251" y="1247"/>
                  </a:lnTo>
                  <a:lnTo>
                    <a:pt x="246" y="1247"/>
                  </a:lnTo>
                  <a:lnTo>
                    <a:pt x="239" y="1248"/>
                  </a:lnTo>
                  <a:lnTo>
                    <a:pt x="235" y="1251"/>
                  </a:lnTo>
                  <a:lnTo>
                    <a:pt x="234" y="1259"/>
                  </a:lnTo>
                  <a:lnTo>
                    <a:pt x="230" y="1261"/>
                  </a:lnTo>
                  <a:lnTo>
                    <a:pt x="226" y="1266"/>
                  </a:lnTo>
                  <a:lnTo>
                    <a:pt x="222" y="1272"/>
                  </a:lnTo>
                  <a:lnTo>
                    <a:pt x="222" y="1275"/>
                  </a:lnTo>
                  <a:lnTo>
                    <a:pt x="222" y="1281"/>
                  </a:lnTo>
                  <a:lnTo>
                    <a:pt x="221" y="1286"/>
                  </a:lnTo>
                  <a:lnTo>
                    <a:pt x="218" y="1298"/>
                  </a:lnTo>
                  <a:lnTo>
                    <a:pt x="212" y="1309"/>
                  </a:lnTo>
                  <a:lnTo>
                    <a:pt x="209" y="1314"/>
                  </a:lnTo>
                  <a:lnTo>
                    <a:pt x="202" y="1317"/>
                  </a:lnTo>
                  <a:lnTo>
                    <a:pt x="185" y="1319"/>
                  </a:lnTo>
                  <a:lnTo>
                    <a:pt x="178" y="1316"/>
                  </a:lnTo>
                  <a:lnTo>
                    <a:pt x="168" y="1311"/>
                  </a:lnTo>
                  <a:lnTo>
                    <a:pt x="156" y="1304"/>
                  </a:lnTo>
                  <a:lnTo>
                    <a:pt x="143" y="1298"/>
                  </a:lnTo>
                  <a:lnTo>
                    <a:pt x="130" y="1297"/>
                  </a:lnTo>
                  <a:lnTo>
                    <a:pt x="120" y="1296"/>
                  </a:lnTo>
                  <a:lnTo>
                    <a:pt x="108" y="1293"/>
                  </a:lnTo>
                  <a:lnTo>
                    <a:pt x="100" y="1292"/>
                  </a:lnTo>
                  <a:lnTo>
                    <a:pt x="87" y="1293"/>
                  </a:lnTo>
                  <a:lnTo>
                    <a:pt x="82" y="1293"/>
                  </a:lnTo>
                  <a:lnTo>
                    <a:pt x="77" y="1291"/>
                  </a:lnTo>
                  <a:lnTo>
                    <a:pt x="66" y="1290"/>
                  </a:lnTo>
                  <a:lnTo>
                    <a:pt x="59" y="1293"/>
                  </a:lnTo>
                  <a:lnTo>
                    <a:pt x="48" y="1301"/>
                  </a:lnTo>
                  <a:lnTo>
                    <a:pt x="36" y="1307"/>
                  </a:lnTo>
                  <a:lnTo>
                    <a:pt x="23" y="1310"/>
                  </a:lnTo>
                  <a:lnTo>
                    <a:pt x="0" y="1313"/>
                  </a:lnTo>
                  <a:lnTo>
                    <a:pt x="9" y="1329"/>
                  </a:lnTo>
                  <a:lnTo>
                    <a:pt x="9" y="1332"/>
                  </a:lnTo>
                  <a:lnTo>
                    <a:pt x="3" y="1333"/>
                  </a:lnTo>
                  <a:lnTo>
                    <a:pt x="1" y="1337"/>
                  </a:lnTo>
                  <a:lnTo>
                    <a:pt x="3" y="1339"/>
                  </a:lnTo>
                  <a:lnTo>
                    <a:pt x="6" y="1339"/>
                  </a:lnTo>
                  <a:lnTo>
                    <a:pt x="10" y="1346"/>
                  </a:lnTo>
                  <a:lnTo>
                    <a:pt x="13" y="1351"/>
                  </a:lnTo>
                  <a:lnTo>
                    <a:pt x="13" y="1358"/>
                  </a:lnTo>
                  <a:lnTo>
                    <a:pt x="15" y="1364"/>
                  </a:lnTo>
                  <a:lnTo>
                    <a:pt x="16" y="1366"/>
                  </a:lnTo>
                  <a:lnTo>
                    <a:pt x="15" y="1369"/>
                  </a:lnTo>
                  <a:lnTo>
                    <a:pt x="16" y="1370"/>
                  </a:lnTo>
                  <a:lnTo>
                    <a:pt x="31" y="1381"/>
                  </a:lnTo>
                  <a:lnTo>
                    <a:pt x="39" y="1381"/>
                  </a:lnTo>
                  <a:lnTo>
                    <a:pt x="35" y="1388"/>
                  </a:lnTo>
                  <a:lnTo>
                    <a:pt x="39" y="1405"/>
                  </a:lnTo>
                  <a:lnTo>
                    <a:pt x="45" y="1408"/>
                  </a:lnTo>
                  <a:lnTo>
                    <a:pt x="47" y="1412"/>
                  </a:lnTo>
                  <a:lnTo>
                    <a:pt x="51" y="1420"/>
                  </a:lnTo>
                  <a:lnTo>
                    <a:pt x="57" y="1424"/>
                  </a:lnTo>
                  <a:lnTo>
                    <a:pt x="61" y="1429"/>
                  </a:lnTo>
                  <a:lnTo>
                    <a:pt x="60" y="1433"/>
                  </a:lnTo>
                  <a:lnTo>
                    <a:pt x="64" y="1439"/>
                  </a:lnTo>
                  <a:lnTo>
                    <a:pt x="67" y="1441"/>
                  </a:lnTo>
                  <a:lnTo>
                    <a:pt x="64" y="1444"/>
                  </a:lnTo>
                  <a:lnTo>
                    <a:pt x="65" y="1447"/>
                  </a:lnTo>
                  <a:lnTo>
                    <a:pt x="79" y="1451"/>
                  </a:lnTo>
                  <a:lnTo>
                    <a:pt x="81" y="1454"/>
                  </a:lnTo>
                  <a:lnTo>
                    <a:pt x="69" y="1468"/>
                  </a:lnTo>
                  <a:lnTo>
                    <a:pt x="67" y="1469"/>
                  </a:lnTo>
                  <a:lnTo>
                    <a:pt x="63" y="1475"/>
                  </a:lnTo>
                  <a:lnTo>
                    <a:pt x="63" y="1479"/>
                  </a:lnTo>
                  <a:lnTo>
                    <a:pt x="70" y="1487"/>
                  </a:lnTo>
                  <a:lnTo>
                    <a:pt x="72" y="1487"/>
                  </a:lnTo>
                  <a:lnTo>
                    <a:pt x="75" y="1489"/>
                  </a:lnTo>
                  <a:lnTo>
                    <a:pt x="75" y="1493"/>
                  </a:lnTo>
                  <a:lnTo>
                    <a:pt x="64" y="1494"/>
                  </a:lnTo>
                  <a:lnTo>
                    <a:pt x="65" y="1503"/>
                  </a:lnTo>
                  <a:lnTo>
                    <a:pt x="81" y="1501"/>
                  </a:lnTo>
                  <a:lnTo>
                    <a:pt x="85" y="1493"/>
                  </a:lnTo>
                  <a:lnTo>
                    <a:pt x="89" y="1494"/>
                  </a:lnTo>
                  <a:lnTo>
                    <a:pt x="89" y="1497"/>
                  </a:lnTo>
                  <a:lnTo>
                    <a:pt x="89" y="1501"/>
                  </a:lnTo>
                  <a:lnTo>
                    <a:pt x="91" y="1504"/>
                  </a:lnTo>
                  <a:lnTo>
                    <a:pt x="96" y="1501"/>
                  </a:lnTo>
                  <a:lnTo>
                    <a:pt x="101" y="1503"/>
                  </a:lnTo>
                  <a:lnTo>
                    <a:pt x="105" y="1505"/>
                  </a:lnTo>
                  <a:lnTo>
                    <a:pt x="107" y="1511"/>
                  </a:lnTo>
                  <a:lnTo>
                    <a:pt x="114" y="1511"/>
                  </a:lnTo>
                  <a:lnTo>
                    <a:pt x="118" y="1512"/>
                  </a:lnTo>
                  <a:lnTo>
                    <a:pt x="125" y="1518"/>
                  </a:lnTo>
                  <a:lnTo>
                    <a:pt x="124" y="1519"/>
                  </a:lnTo>
                  <a:lnTo>
                    <a:pt x="120" y="1521"/>
                  </a:lnTo>
                  <a:lnTo>
                    <a:pt x="112" y="1521"/>
                  </a:lnTo>
                  <a:lnTo>
                    <a:pt x="111" y="1519"/>
                  </a:lnTo>
                  <a:lnTo>
                    <a:pt x="107" y="1519"/>
                  </a:lnTo>
                  <a:lnTo>
                    <a:pt x="108" y="1522"/>
                  </a:lnTo>
                  <a:lnTo>
                    <a:pt x="102" y="1524"/>
                  </a:lnTo>
                  <a:lnTo>
                    <a:pt x="101" y="1521"/>
                  </a:lnTo>
                  <a:lnTo>
                    <a:pt x="99" y="1519"/>
                  </a:lnTo>
                  <a:lnTo>
                    <a:pt x="93" y="1523"/>
                  </a:lnTo>
                  <a:lnTo>
                    <a:pt x="96" y="1528"/>
                  </a:lnTo>
                  <a:lnTo>
                    <a:pt x="91" y="1530"/>
                  </a:lnTo>
                  <a:lnTo>
                    <a:pt x="87" y="1524"/>
                  </a:lnTo>
                  <a:lnTo>
                    <a:pt x="85" y="1524"/>
                  </a:lnTo>
                  <a:lnTo>
                    <a:pt x="78" y="1525"/>
                  </a:lnTo>
                  <a:lnTo>
                    <a:pt x="78" y="1523"/>
                  </a:lnTo>
                  <a:lnTo>
                    <a:pt x="78" y="1521"/>
                  </a:lnTo>
                  <a:lnTo>
                    <a:pt x="77" y="1518"/>
                  </a:lnTo>
                  <a:lnTo>
                    <a:pt x="46" y="1522"/>
                  </a:lnTo>
                  <a:lnTo>
                    <a:pt x="43" y="1523"/>
                  </a:lnTo>
                  <a:lnTo>
                    <a:pt x="41" y="1527"/>
                  </a:lnTo>
                  <a:lnTo>
                    <a:pt x="52" y="1539"/>
                  </a:lnTo>
                  <a:lnTo>
                    <a:pt x="49" y="1541"/>
                  </a:lnTo>
                  <a:lnTo>
                    <a:pt x="51" y="1546"/>
                  </a:lnTo>
                  <a:lnTo>
                    <a:pt x="46" y="1551"/>
                  </a:lnTo>
                  <a:lnTo>
                    <a:pt x="46" y="1554"/>
                  </a:lnTo>
                  <a:lnTo>
                    <a:pt x="51" y="1553"/>
                  </a:lnTo>
                  <a:lnTo>
                    <a:pt x="53" y="1555"/>
                  </a:lnTo>
                  <a:lnTo>
                    <a:pt x="58" y="1557"/>
                  </a:lnTo>
                  <a:lnTo>
                    <a:pt x="64" y="1560"/>
                  </a:lnTo>
                  <a:lnTo>
                    <a:pt x="72" y="1559"/>
                  </a:lnTo>
                  <a:lnTo>
                    <a:pt x="76" y="1573"/>
                  </a:lnTo>
                  <a:lnTo>
                    <a:pt x="78" y="1589"/>
                  </a:lnTo>
                  <a:lnTo>
                    <a:pt x="87" y="1624"/>
                  </a:lnTo>
                  <a:lnTo>
                    <a:pt x="88" y="1631"/>
                  </a:lnTo>
                  <a:lnTo>
                    <a:pt x="93" y="1637"/>
                  </a:lnTo>
                  <a:lnTo>
                    <a:pt x="100" y="1648"/>
                  </a:lnTo>
                  <a:lnTo>
                    <a:pt x="106" y="1647"/>
                  </a:lnTo>
                  <a:lnTo>
                    <a:pt x="107" y="1649"/>
                  </a:lnTo>
                  <a:lnTo>
                    <a:pt x="97" y="1661"/>
                  </a:lnTo>
                  <a:lnTo>
                    <a:pt x="106" y="1677"/>
                  </a:lnTo>
                  <a:lnTo>
                    <a:pt x="108" y="1686"/>
                  </a:lnTo>
                  <a:lnTo>
                    <a:pt x="112" y="1691"/>
                  </a:lnTo>
                  <a:lnTo>
                    <a:pt x="121" y="1705"/>
                  </a:lnTo>
                  <a:lnTo>
                    <a:pt x="129" y="1709"/>
                  </a:lnTo>
                  <a:lnTo>
                    <a:pt x="130" y="1717"/>
                  </a:lnTo>
                  <a:lnTo>
                    <a:pt x="129" y="1719"/>
                  </a:lnTo>
                  <a:lnTo>
                    <a:pt x="126" y="1720"/>
                  </a:lnTo>
                  <a:lnTo>
                    <a:pt x="125" y="1724"/>
                  </a:lnTo>
                  <a:lnTo>
                    <a:pt x="126" y="1727"/>
                  </a:lnTo>
                  <a:lnTo>
                    <a:pt x="125" y="1730"/>
                  </a:lnTo>
                  <a:lnTo>
                    <a:pt x="121" y="1732"/>
                  </a:lnTo>
                  <a:lnTo>
                    <a:pt x="123" y="1736"/>
                  </a:lnTo>
                  <a:lnTo>
                    <a:pt x="125" y="1738"/>
                  </a:lnTo>
                  <a:lnTo>
                    <a:pt x="127" y="1744"/>
                  </a:lnTo>
                  <a:lnTo>
                    <a:pt x="125" y="1749"/>
                  </a:lnTo>
                  <a:lnTo>
                    <a:pt x="155" y="1780"/>
                  </a:lnTo>
                  <a:lnTo>
                    <a:pt x="160" y="1780"/>
                  </a:lnTo>
                  <a:lnTo>
                    <a:pt x="173" y="1773"/>
                  </a:lnTo>
                  <a:lnTo>
                    <a:pt x="185" y="1774"/>
                  </a:lnTo>
                  <a:lnTo>
                    <a:pt x="208" y="1769"/>
                  </a:lnTo>
                  <a:lnTo>
                    <a:pt x="209" y="1767"/>
                  </a:lnTo>
                  <a:lnTo>
                    <a:pt x="211" y="1771"/>
                  </a:lnTo>
                  <a:lnTo>
                    <a:pt x="218" y="1783"/>
                  </a:lnTo>
                  <a:lnTo>
                    <a:pt x="227" y="1792"/>
                  </a:lnTo>
                  <a:lnTo>
                    <a:pt x="228" y="1795"/>
                  </a:lnTo>
                  <a:lnTo>
                    <a:pt x="229" y="1796"/>
                  </a:lnTo>
                  <a:lnTo>
                    <a:pt x="229" y="1797"/>
                  </a:lnTo>
                  <a:lnTo>
                    <a:pt x="234" y="1802"/>
                  </a:lnTo>
                  <a:lnTo>
                    <a:pt x="235" y="1802"/>
                  </a:lnTo>
                  <a:lnTo>
                    <a:pt x="242" y="1814"/>
                  </a:lnTo>
                  <a:lnTo>
                    <a:pt x="250" y="1817"/>
                  </a:lnTo>
                  <a:lnTo>
                    <a:pt x="254" y="1816"/>
                  </a:lnTo>
                  <a:lnTo>
                    <a:pt x="254" y="1828"/>
                  </a:lnTo>
                  <a:lnTo>
                    <a:pt x="258" y="1831"/>
                  </a:lnTo>
                  <a:lnTo>
                    <a:pt x="266" y="1832"/>
                  </a:lnTo>
                  <a:lnTo>
                    <a:pt x="270" y="1832"/>
                  </a:lnTo>
                  <a:lnTo>
                    <a:pt x="280" y="1830"/>
                  </a:lnTo>
                  <a:lnTo>
                    <a:pt x="287" y="1827"/>
                  </a:lnTo>
                  <a:lnTo>
                    <a:pt x="292" y="1820"/>
                  </a:lnTo>
                  <a:lnTo>
                    <a:pt x="293" y="1819"/>
                  </a:lnTo>
                  <a:lnTo>
                    <a:pt x="293" y="1814"/>
                  </a:lnTo>
                  <a:lnTo>
                    <a:pt x="293" y="1809"/>
                  </a:lnTo>
                  <a:lnTo>
                    <a:pt x="298" y="1804"/>
                  </a:lnTo>
                  <a:lnTo>
                    <a:pt x="300" y="1804"/>
                  </a:lnTo>
                  <a:lnTo>
                    <a:pt x="306" y="1807"/>
                  </a:lnTo>
                  <a:lnTo>
                    <a:pt x="310" y="1807"/>
                  </a:lnTo>
                  <a:lnTo>
                    <a:pt x="314" y="1811"/>
                  </a:lnTo>
                  <a:lnTo>
                    <a:pt x="302" y="1831"/>
                  </a:lnTo>
                  <a:lnTo>
                    <a:pt x="305" y="1845"/>
                  </a:lnTo>
                  <a:lnTo>
                    <a:pt x="318" y="1846"/>
                  </a:lnTo>
                  <a:lnTo>
                    <a:pt x="319" y="1856"/>
                  </a:lnTo>
                  <a:lnTo>
                    <a:pt x="308" y="1854"/>
                  </a:lnTo>
                  <a:lnTo>
                    <a:pt x="307" y="1855"/>
                  </a:lnTo>
                  <a:lnTo>
                    <a:pt x="306" y="1857"/>
                  </a:lnTo>
                  <a:lnTo>
                    <a:pt x="299" y="1857"/>
                  </a:lnTo>
                  <a:lnTo>
                    <a:pt x="295" y="1856"/>
                  </a:lnTo>
                  <a:lnTo>
                    <a:pt x="292" y="1850"/>
                  </a:lnTo>
                  <a:lnTo>
                    <a:pt x="287" y="1849"/>
                  </a:lnTo>
                  <a:lnTo>
                    <a:pt x="287" y="1874"/>
                  </a:lnTo>
                  <a:lnTo>
                    <a:pt x="274" y="1884"/>
                  </a:lnTo>
                  <a:lnTo>
                    <a:pt x="275" y="1887"/>
                  </a:lnTo>
                  <a:lnTo>
                    <a:pt x="281" y="1896"/>
                  </a:lnTo>
                  <a:lnTo>
                    <a:pt x="278" y="1898"/>
                  </a:lnTo>
                  <a:lnTo>
                    <a:pt x="283" y="1904"/>
                  </a:lnTo>
                  <a:lnTo>
                    <a:pt x="292" y="1909"/>
                  </a:lnTo>
                  <a:lnTo>
                    <a:pt x="301" y="1908"/>
                  </a:lnTo>
                  <a:lnTo>
                    <a:pt x="305" y="1911"/>
                  </a:lnTo>
                  <a:lnTo>
                    <a:pt x="304" y="1914"/>
                  </a:lnTo>
                  <a:lnTo>
                    <a:pt x="308" y="1915"/>
                  </a:lnTo>
                  <a:lnTo>
                    <a:pt x="308" y="1920"/>
                  </a:lnTo>
                  <a:lnTo>
                    <a:pt x="311" y="1923"/>
                  </a:lnTo>
                  <a:lnTo>
                    <a:pt x="328" y="1923"/>
                  </a:lnTo>
                  <a:lnTo>
                    <a:pt x="337" y="1920"/>
                  </a:lnTo>
                  <a:lnTo>
                    <a:pt x="342" y="1923"/>
                  </a:lnTo>
                  <a:lnTo>
                    <a:pt x="343" y="1929"/>
                  </a:lnTo>
                  <a:lnTo>
                    <a:pt x="350" y="1928"/>
                  </a:lnTo>
                  <a:lnTo>
                    <a:pt x="359" y="1929"/>
                  </a:lnTo>
                  <a:lnTo>
                    <a:pt x="366" y="1935"/>
                  </a:lnTo>
                  <a:lnTo>
                    <a:pt x="372" y="1936"/>
                  </a:lnTo>
                  <a:lnTo>
                    <a:pt x="373" y="1947"/>
                  </a:lnTo>
                  <a:lnTo>
                    <a:pt x="367" y="1949"/>
                  </a:lnTo>
                  <a:lnTo>
                    <a:pt x="367" y="1955"/>
                  </a:lnTo>
                  <a:lnTo>
                    <a:pt x="368" y="1955"/>
                  </a:lnTo>
                  <a:lnTo>
                    <a:pt x="374" y="1955"/>
                  </a:lnTo>
                  <a:lnTo>
                    <a:pt x="378" y="1955"/>
                  </a:lnTo>
                  <a:lnTo>
                    <a:pt x="379" y="1956"/>
                  </a:lnTo>
                  <a:lnTo>
                    <a:pt x="383" y="1959"/>
                  </a:lnTo>
                  <a:lnTo>
                    <a:pt x="388" y="1962"/>
                  </a:lnTo>
                  <a:lnTo>
                    <a:pt x="390" y="1967"/>
                  </a:lnTo>
                  <a:lnTo>
                    <a:pt x="385" y="1974"/>
                  </a:lnTo>
                  <a:lnTo>
                    <a:pt x="391" y="1976"/>
                  </a:lnTo>
                  <a:lnTo>
                    <a:pt x="396" y="1974"/>
                  </a:lnTo>
                  <a:lnTo>
                    <a:pt x="401" y="1975"/>
                  </a:lnTo>
                  <a:lnTo>
                    <a:pt x="400" y="1979"/>
                  </a:lnTo>
                  <a:lnTo>
                    <a:pt x="397" y="1987"/>
                  </a:lnTo>
                  <a:lnTo>
                    <a:pt x="389" y="1992"/>
                  </a:lnTo>
                  <a:lnTo>
                    <a:pt x="389" y="1997"/>
                  </a:lnTo>
                  <a:lnTo>
                    <a:pt x="376" y="2004"/>
                  </a:lnTo>
                  <a:lnTo>
                    <a:pt x="377" y="2010"/>
                  </a:lnTo>
                  <a:lnTo>
                    <a:pt x="378" y="2012"/>
                  </a:lnTo>
                  <a:lnTo>
                    <a:pt x="382" y="2012"/>
                  </a:lnTo>
                  <a:lnTo>
                    <a:pt x="383" y="2016"/>
                  </a:lnTo>
                  <a:lnTo>
                    <a:pt x="389" y="2018"/>
                  </a:lnTo>
                  <a:lnTo>
                    <a:pt x="390" y="2019"/>
                  </a:lnTo>
                  <a:lnTo>
                    <a:pt x="391" y="2022"/>
                  </a:lnTo>
                  <a:lnTo>
                    <a:pt x="391" y="2027"/>
                  </a:lnTo>
                  <a:lnTo>
                    <a:pt x="392" y="2028"/>
                  </a:lnTo>
                  <a:lnTo>
                    <a:pt x="390" y="2033"/>
                  </a:lnTo>
                  <a:lnTo>
                    <a:pt x="391" y="2039"/>
                  </a:lnTo>
                  <a:lnTo>
                    <a:pt x="389" y="2040"/>
                  </a:lnTo>
                  <a:lnTo>
                    <a:pt x="391" y="2052"/>
                  </a:lnTo>
                  <a:lnTo>
                    <a:pt x="390" y="2058"/>
                  </a:lnTo>
                  <a:lnTo>
                    <a:pt x="394" y="2058"/>
                  </a:lnTo>
                  <a:lnTo>
                    <a:pt x="406" y="2046"/>
                  </a:lnTo>
                  <a:lnTo>
                    <a:pt x="408" y="2047"/>
                  </a:lnTo>
                  <a:lnTo>
                    <a:pt x="413" y="2046"/>
                  </a:lnTo>
                  <a:lnTo>
                    <a:pt x="419" y="2051"/>
                  </a:lnTo>
                  <a:lnTo>
                    <a:pt x="413" y="2057"/>
                  </a:lnTo>
                  <a:lnTo>
                    <a:pt x="412" y="2065"/>
                  </a:lnTo>
                  <a:lnTo>
                    <a:pt x="410" y="2071"/>
                  </a:lnTo>
                  <a:lnTo>
                    <a:pt x="419" y="2077"/>
                  </a:lnTo>
                  <a:lnTo>
                    <a:pt x="431" y="2080"/>
                  </a:lnTo>
                  <a:lnTo>
                    <a:pt x="439" y="2078"/>
                  </a:lnTo>
                  <a:lnTo>
                    <a:pt x="453" y="2084"/>
                  </a:lnTo>
                  <a:lnTo>
                    <a:pt x="456" y="2084"/>
                  </a:lnTo>
                  <a:lnTo>
                    <a:pt x="457" y="2082"/>
                  </a:lnTo>
                  <a:lnTo>
                    <a:pt x="458" y="2072"/>
                  </a:lnTo>
                  <a:lnTo>
                    <a:pt x="461" y="2066"/>
                  </a:lnTo>
                  <a:lnTo>
                    <a:pt x="462" y="2064"/>
                  </a:lnTo>
                  <a:lnTo>
                    <a:pt x="465" y="2063"/>
                  </a:lnTo>
                  <a:lnTo>
                    <a:pt x="469" y="2064"/>
                  </a:lnTo>
                  <a:lnTo>
                    <a:pt x="475" y="2075"/>
                  </a:lnTo>
                  <a:lnTo>
                    <a:pt x="479" y="2077"/>
                  </a:lnTo>
                  <a:lnTo>
                    <a:pt x="482" y="2078"/>
                  </a:lnTo>
                  <a:lnTo>
                    <a:pt x="486" y="2077"/>
                  </a:lnTo>
                  <a:lnTo>
                    <a:pt x="491" y="2072"/>
                  </a:lnTo>
                  <a:lnTo>
                    <a:pt x="497" y="2070"/>
                  </a:lnTo>
                  <a:lnTo>
                    <a:pt x="500" y="2070"/>
                  </a:lnTo>
                  <a:lnTo>
                    <a:pt x="503" y="2071"/>
                  </a:lnTo>
                  <a:lnTo>
                    <a:pt x="507" y="2072"/>
                  </a:lnTo>
                  <a:lnTo>
                    <a:pt x="510" y="2070"/>
                  </a:lnTo>
                  <a:lnTo>
                    <a:pt x="516" y="2061"/>
                  </a:lnTo>
                  <a:lnTo>
                    <a:pt x="518" y="2060"/>
                  </a:lnTo>
                  <a:lnTo>
                    <a:pt x="525" y="2058"/>
                  </a:lnTo>
                  <a:lnTo>
                    <a:pt x="531" y="2058"/>
                  </a:lnTo>
                  <a:lnTo>
                    <a:pt x="545" y="2059"/>
                  </a:lnTo>
                  <a:lnTo>
                    <a:pt x="548" y="2059"/>
                  </a:lnTo>
                  <a:lnTo>
                    <a:pt x="549" y="2058"/>
                  </a:lnTo>
                  <a:lnTo>
                    <a:pt x="549" y="2052"/>
                  </a:lnTo>
                  <a:lnTo>
                    <a:pt x="543" y="2034"/>
                  </a:lnTo>
                  <a:lnTo>
                    <a:pt x="543" y="2028"/>
                  </a:lnTo>
                  <a:lnTo>
                    <a:pt x="545" y="2024"/>
                  </a:lnTo>
                  <a:lnTo>
                    <a:pt x="547" y="2022"/>
                  </a:lnTo>
                  <a:lnTo>
                    <a:pt x="551" y="2021"/>
                  </a:lnTo>
                  <a:lnTo>
                    <a:pt x="554" y="2021"/>
                  </a:lnTo>
                  <a:lnTo>
                    <a:pt x="569" y="2023"/>
                  </a:lnTo>
                  <a:lnTo>
                    <a:pt x="573" y="2023"/>
                  </a:lnTo>
                  <a:lnTo>
                    <a:pt x="583" y="2018"/>
                  </a:lnTo>
                  <a:lnTo>
                    <a:pt x="588" y="2018"/>
                  </a:lnTo>
                  <a:lnTo>
                    <a:pt x="600" y="2028"/>
                  </a:lnTo>
                  <a:lnTo>
                    <a:pt x="602" y="2033"/>
                  </a:lnTo>
                  <a:lnTo>
                    <a:pt x="601" y="2036"/>
                  </a:lnTo>
                  <a:lnTo>
                    <a:pt x="600" y="2043"/>
                  </a:lnTo>
                  <a:lnTo>
                    <a:pt x="594" y="2057"/>
                  </a:lnTo>
                  <a:lnTo>
                    <a:pt x="594" y="2063"/>
                  </a:lnTo>
                  <a:lnTo>
                    <a:pt x="596" y="2065"/>
                  </a:lnTo>
                  <a:lnTo>
                    <a:pt x="602" y="2065"/>
                  </a:lnTo>
                  <a:lnTo>
                    <a:pt x="615" y="2054"/>
                  </a:lnTo>
                  <a:lnTo>
                    <a:pt x="618" y="2054"/>
                  </a:lnTo>
                  <a:lnTo>
                    <a:pt x="620" y="2055"/>
                  </a:lnTo>
                  <a:lnTo>
                    <a:pt x="621" y="2058"/>
                  </a:lnTo>
                  <a:lnTo>
                    <a:pt x="621" y="2061"/>
                  </a:lnTo>
                  <a:lnTo>
                    <a:pt x="620" y="2070"/>
                  </a:lnTo>
                  <a:lnTo>
                    <a:pt x="614" y="2078"/>
                  </a:lnTo>
                  <a:lnTo>
                    <a:pt x="606" y="2084"/>
                  </a:lnTo>
                  <a:lnTo>
                    <a:pt x="602" y="2084"/>
                  </a:lnTo>
                  <a:lnTo>
                    <a:pt x="597" y="2082"/>
                  </a:lnTo>
                  <a:lnTo>
                    <a:pt x="593" y="2076"/>
                  </a:lnTo>
                  <a:lnTo>
                    <a:pt x="589" y="2074"/>
                  </a:lnTo>
                  <a:lnTo>
                    <a:pt x="587" y="2075"/>
                  </a:lnTo>
                  <a:lnTo>
                    <a:pt x="582" y="2080"/>
                  </a:lnTo>
                  <a:lnTo>
                    <a:pt x="577" y="2084"/>
                  </a:lnTo>
                  <a:lnTo>
                    <a:pt x="577" y="2088"/>
                  </a:lnTo>
                  <a:lnTo>
                    <a:pt x="579" y="2094"/>
                  </a:lnTo>
                  <a:lnTo>
                    <a:pt x="594" y="2111"/>
                  </a:lnTo>
                  <a:lnTo>
                    <a:pt x="602" y="2130"/>
                  </a:lnTo>
                  <a:lnTo>
                    <a:pt x="607" y="2144"/>
                  </a:lnTo>
                  <a:lnTo>
                    <a:pt x="612" y="2154"/>
                  </a:lnTo>
                  <a:lnTo>
                    <a:pt x="619" y="2161"/>
                  </a:lnTo>
                  <a:lnTo>
                    <a:pt x="623" y="2161"/>
                  </a:lnTo>
                  <a:lnTo>
                    <a:pt x="626" y="2160"/>
                  </a:lnTo>
                  <a:lnTo>
                    <a:pt x="631" y="2156"/>
                  </a:lnTo>
                  <a:lnTo>
                    <a:pt x="636" y="2155"/>
                  </a:lnTo>
                  <a:lnTo>
                    <a:pt x="637" y="2153"/>
                  </a:lnTo>
                  <a:lnTo>
                    <a:pt x="641" y="2152"/>
                  </a:lnTo>
                  <a:lnTo>
                    <a:pt x="643" y="2152"/>
                  </a:lnTo>
                  <a:lnTo>
                    <a:pt x="645" y="2153"/>
                  </a:lnTo>
                  <a:lnTo>
                    <a:pt x="648" y="2160"/>
                  </a:lnTo>
                  <a:lnTo>
                    <a:pt x="649" y="2177"/>
                  </a:lnTo>
                  <a:lnTo>
                    <a:pt x="650" y="2178"/>
                  </a:lnTo>
                  <a:lnTo>
                    <a:pt x="653" y="2177"/>
                  </a:lnTo>
                  <a:lnTo>
                    <a:pt x="654" y="2176"/>
                  </a:lnTo>
                  <a:lnTo>
                    <a:pt x="657" y="2168"/>
                  </a:lnTo>
                  <a:lnTo>
                    <a:pt x="663" y="2155"/>
                  </a:lnTo>
                  <a:lnTo>
                    <a:pt x="668" y="2152"/>
                  </a:lnTo>
                  <a:lnTo>
                    <a:pt x="680" y="2149"/>
                  </a:lnTo>
                  <a:lnTo>
                    <a:pt x="686" y="2148"/>
                  </a:lnTo>
                  <a:lnTo>
                    <a:pt x="690" y="2144"/>
                  </a:lnTo>
                  <a:lnTo>
                    <a:pt x="692" y="2141"/>
                  </a:lnTo>
                  <a:lnTo>
                    <a:pt x="691" y="2136"/>
                  </a:lnTo>
                  <a:lnTo>
                    <a:pt x="687" y="2132"/>
                  </a:lnTo>
                  <a:lnTo>
                    <a:pt x="682" y="2130"/>
                  </a:lnTo>
                  <a:lnTo>
                    <a:pt x="682" y="2126"/>
                  </a:lnTo>
                  <a:lnTo>
                    <a:pt x="682" y="2125"/>
                  </a:lnTo>
                  <a:lnTo>
                    <a:pt x="685" y="2124"/>
                  </a:lnTo>
                  <a:lnTo>
                    <a:pt x="688" y="2124"/>
                  </a:lnTo>
                  <a:lnTo>
                    <a:pt x="704" y="2126"/>
                  </a:lnTo>
                  <a:lnTo>
                    <a:pt x="717" y="2129"/>
                  </a:lnTo>
                  <a:lnTo>
                    <a:pt x="730" y="2126"/>
                  </a:lnTo>
                  <a:lnTo>
                    <a:pt x="735" y="2126"/>
                  </a:lnTo>
                  <a:lnTo>
                    <a:pt x="740" y="2130"/>
                  </a:lnTo>
                  <a:lnTo>
                    <a:pt x="744" y="2146"/>
                  </a:lnTo>
                  <a:lnTo>
                    <a:pt x="748" y="2219"/>
                  </a:lnTo>
                  <a:lnTo>
                    <a:pt x="747" y="2233"/>
                  </a:lnTo>
                  <a:lnTo>
                    <a:pt x="748" y="2248"/>
                  </a:lnTo>
                  <a:lnTo>
                    <a:pt x="753" y="2261"/>
                  </a:lnTo>
                  <a:lnTo>
                    <a:pt x="759" y="2278"/>
                  </a:lnTo>
                  <a:lnTo>
                    <a:pt x="763" y="2287"/>
                  </a:lnTo>
                  <a:lnTo>
                    <a:pt x="768" y="2293"/>
                  </a:lnTo>
                  <a:lnTo>
                    <a:pt x="770" y="2298"/>
                  </a:lnTo>
                  <a:lnTo>
                    <a:pt x="770" y="2302"/>
                  </a:lnTo>
                  <a:lnTo>
                    <a:pt x="770" y="2305"/>
                  </a:lnTo>
                  <a:lnTo>
                    <a:pt x="762" y="2314"/>
                  </a:lnTo>
                  <a:lnTo>
                    <a:pt x="758" y="2321"/>
                  </a:lnTo>
                  <a:lnTo>
                    <a:pt x="754" y="2338"/>
                  </a:lnTo>
                  <a:lnTo>
                    <a:pt x="745" y="2351"/>
                  </a:lnTo>
                  <a:lnTo>
                    <a:pt x="740" y="2355"/>
                  </a:lnTo>
                  <a:lnTo>
                    <a:pt x="730" y="2364"/>
                  </a:lnTo>
                  <a:lnTo>
                    <a:pt x="735" y="2374"/>
                  </a:lnTo>
                  <a:lnTo>
                    <a:pt x="740" y="2379"/>
                  </a:lnTo>
                  <a:lnTo>
                    <a:pt x="747" y="2381"/>
                  </a:lnTo>
                  <a:lnTo>
                    <a:pt x="752" y="2385"/>
                  </a:lnTo>
                  <a:lnTo>
                    <a:pt x="758" y="2386"/>
                  </a:lnTo>
                  <a:lnTo>
                    <a:pt x="762" y="2391"/>
                  </a:lnTo>
                  <a:lnTo>
                    <a:pt x="766" y="2392"/>
                  </a:lnTo>
                  <a:lnTo>
                    <a:pt x="769" y="2393"/>
                  </a:lnTo>
                  <a:lnTo>
                    <a:pt x="772" y="2399"/>
                  </a:lnTo>
                  <a:lnTo>
                    <a:pt x="772" y="2403"/>
                  </a:lnTo>
                  <a:lnTo>
                    <a:pt x="775" y="2411"/>
                  </a:lnTo>
                  <a:lnTo>
                    <a:pt x="781" y="2420"/>
                  </a:lnTo>
                  <a:lnTo>
                    <a:pt x="786" y="2421"/>
                  </a:lnTo>
                  <a:lnTo>
                    <a:pt x="795" y="2426"/>
                  </a:lnTo>
                  <a:lnTo>
                    <a:pt x="796" y="2429"/>
                  </a:lnTo>
                  <a:lnTo>
                    <a:pt x="801" y="2440"/>
                  </a:lnTo>
                  <a:lnTo>
                    <a:pt x="807" y="2445"/>
                  </a:lnTo>
                  <a:lnTo>
                    <a:pt x="814" y="2455"/>
                  </a:lnTo>
                  <a:lnTo>
                    <a:pt x="819" y="2457"/>
                  </a:lnTo>
                  <a:lnTo>
                    <a:pt x="826" y="2467"/>
                  </a:lnTo>
                  <a:lnTo>
                    <a:pt x="831" y="2469"/>
                  </a:lnTo>
                  <a:lnTo>
                    <a:pt x="832" y="2471"/>
                  </a:lnTo>
                  <a:lnTo>
                    <a:pt x="829" y="2476"/>
                  </a:lnTo>
                  <a:lnTo>
                    <a:pt x="829" y="2481"/>
                  </a:lnTo>
                  <a:lnTo>
                    <a:pt x="829" y="2485"/>
                  </a:lnTo>
                  <a:lnTo>
                    <a:pt x="830" y="2498"/>
                  </a:lnTo>
                  <a:lnTo>
                    <a:pt x="830" y="2503"/>
                  </a:lnTo>
                  <a:lnTo>
                    <a:pt x="831" y="2511"/>
                  </a:lnTo>
                  <a:lnTo>
                    <a:pt x="830" y="2519"/>
                  </a:lnTo>
                  <a:lnTo>
                    <a:pt x="832" y="2523"/>
                  </a:lnTo>
                  <a:lnTo>
                    <a:pt x="840" y="2530"/>
                  </a:lnTo>
                  <a:lnTo>
                    <a:pt x="844" y="2536"/>
                  </a:lnTo>
                  <a:lnTo>
                    <a:pt x="847" y="2543"/>
                  </a:lnTo>
                  <a:lnTo>
                    <a:pt x="852" y="2537"/>
                  </a:lnTo>
                  <a:lnTo>
                    <a:pt x="859" y="2535"/>
                  </a:lnTo>
                  <a:lnTo>
                    <a:pt x="861" y="2536"/>
                  </a:lnTo>
                  <a:lnTo>
                    <a:pt x="865" y="2541"/>
                  </a:lnTo>
                  <a:lnTo>
                    <a:pt x="865" y="2546"/>
                  </a:lnTo>
                  <a:lnTo>
                    <a:pt x="864" y="2554"/>
                  </a:lnTo>
                  <a:lnTo>
                    <a:pt x="861" y="2568"/>
                  </a:lnTo>
                  <a:lnTo>
                    <a:pt x="860" y="2574"/>
                  </a:lnTo>
                  <a:lnTo>
                    <a:pt x="862" y="2578"/>
                  </a:lnTo>
                  <a:lnTo>
                    <a:pt x="862" y="2587"/>
                  </a:lnTo>
                  <a:lnTo>
                    <a:pt x="862" y="2596"/>
                  </a:lnTo>
                  <a:lnTo>
                    <a:pt x="865" y="2600"/>
                  </a:lnTo>
                  <a:lnTo>
                    <a:pt x="871" y="2601"/>
                  </a:lnTo>
                  <a:lnTo>
                    <a:pt x="873" y="2604"/>
                  </a:lnTo>
                  <a:lnTo>
                    <a:pt x="877" y="2610"/>
                  </a:lnTo>
                  <a:lnTo>
                    <a:pt x="879" y="2618"/>
                  </a:lnTo>
                  <a:lnTo>
                    <a:pt x="883" y="2622"/>
                  </a:lnTo>
                  <a:lnTo>
                    <a:pt x="885" y="2622"/>
                  </a:lnTo>
                  <a:lnTo>
                    <a:pt x="889" y="2620"/>
                  </a:lnTo>
                  <a:lnTo>
                    <a:pt x="890" y="2620"/>
                  </a:lnTo>
                  <a:lnTo>
                    <a:pt x="893" y="2629"/>
                  </a:lnTo>
                  <a:lnTo>
                    <a:pt x="895" y="2629"/>
                  </a:lnTo>
                  <a:lnTo>
                    <a:pt x="897" y="2628"/>
                  </a:lnTo>
                  <a:lnTo>
                    <a:pt x="899" y="2622"/>
                  </a:lnTo>
                  <a:lnTo>
                    <a:pt x="909" y="2619"/>
                  </a:lnTo>
                  <a:lnTo>
                    <a:pt x="913" y="2619"/>
                  </a:lnTo>
                  <a:lnTo>
                    <a:pt x="917" y="2622"/>
                  </a:lnTo>
                  <a:lnTo>
                    <a:pt x="920" y="2626"/>
                  </a:lnTo>
                  <a:lnTo>
                    <a:pt x="919" y="2631"/>
                  </a:lnTo>
                  <a:lnTo>
                    <a:pt x="920" y="2634"/>
                  </a:lnTo>
                  <a:lnTo>
                    <a:pt x="921" y="2632"/>
                  </a:lnTo>
                  <a:lnTo>
                    <a:pt x="922" y="2630"/>
                  </a:lnTo>
                  <a:lnTo>
                    <a:pt x="926" y="2626"/>
                  </a:lnTo>
                  <a:lnTo>
                    <a:pt x="932" y="2624"/>
                  </a:lnTo>
                  <a:lnTo>
                    <a:pt x="934" y="2625"/>
                  </a:lnTo>
                  <a:lnTo>
                    <a:pt x="939" y="2632"/>
                  </a:lnTo>
                  <a:lnTo>
                    <a:pt x="941" y="2632"/>
                  </a:lnTo>
                  <a:lnTo>
                    <a:pt x="943" y="2632"/>
                  </a:lnTo>
                  <a:lnTo>
                    <a:pt x="945" y="2630"/>
                  </a:lnTo>
                  <a:lnTo>
                    <a:pt x="949" y="2626"/>
                  </a:lnTo>
                  <a:lnTo>
                    <a:pt x="951" y="2625"/>
                  </a:lnTo>
                  <a:lnTo>
                    <a:pt x="952" y="2625"/>
                  </a:lnTo>
                  <a:lnTo>
                    <a:pt x="952" y="2628"/>
                  </a:lnTo>
                  <a:lnTo>
                    <a:pt x="953" y="2631"/>
                  </a:lnTo>
                  <a:lnTo>
                    <a:pt x="956" y="2634"/>
                  </a:lnTo>
                  <a:lnTo>
                    <a:pt x="959" y="2635"/>
                  </a:lnTo>
                  <a:lnTo>
                    <a:pt x="962" y="2632"/>
                  </a:lnTo>
                  <a:lnTo>
                    <a:pt x="967" y="2628"/>
                  </a:lnTo>
                  <a:lnTo>
                    <a:pt x="971" y="2624"/>
                  </a:lnTo>
                  <a:lnTo>
                    <a:pt x="976" y="2623"/>
                  </a:lnTo>
                  <a:lnTo>
                    <a:pt x="988" y="2622"/>
                  </a:lnTo>
                  <a:lnTo>
                    <a:pt x="993" y="2624"/>
                  </a:lnTo>
                  <a:lnTo>
                    <a:pt x="997" y="2628"/>
                  </a:lnTo>
                  <a:lnTo>
                    <a:pt x="1001" y="2628"/>
                  </a:lnTo>
                  <a:lnTo>
                    <a:pt x="1001" y="2632"/>
                  </a:lnTo>
                  <a:lnTo>
                    <a:pt x="1005" y="2636"/>
                  </a:lnTo>
                  <a:lnTo>
                    <a:pt x="1006" y="2638"/>
                  </a:lnTo>
                  <a:lnTo>
                    <a:pt x="1003" y="2643"/>
                  </a:lnTo>
                  <a:lnTo>
                    <a:pt x="1005" y="2646"/>
                  </a:lnTo>
                  <a:lnTo>
                    <a:pt x="1006" y="2648"/>
                  </a:lnTo>
                  <a:lnTo>
                    <a:pt x="1007" y="2650"/>
                  </a:lnTo>
                  <a:lnTo>
                    <a:pt x="1011" y="2649"/>
                  </a:lnTo>
                  <a:lnTo>
                    <a:pt x="1011" y="2646"/>
                  </a:lnTo>
                  <a:lnTo>
                    <a:pt x="1011" y="2642"/>
                  </a:lnTo>
                  <a:lnTo>
                    <a:pt x="1016" y="2634"/>
                  </a:lnTo>
                  <a:lnTo>
                    <a:pt x="1025" y="2629"/>
                  </a:lnTo>
                  <a:lnTo>
                    <a:pt x="1028" y="2629"/>
                  </a:lnTo>
                  <a:lnTo>
                    <a:pt x="1031" y="2632"/>
                  </a:lnTo>
                  <a:lnTo>
                    <a:pt x="1037" y="2638"/>
                  </a:lnTo>
                  <a:lnTo>
                    <a:pt x="1041" y="2640"/>
                  </a:lnTo>
                  <a:lnTo>
                    <a:pt x="1043" y="2640"/>
                  </a:lnTo>
                  <a:lnTo>
                    <a:pt x="1052" y="2635"/>
                  </a:lnTo>
                  <a:lnTo>
                    <a:pt x="1054" y="2634"/>
                  </a:lnTo>
                  <a:lnTo>
                    <a:pt x="1066" y="2636"/>
                  </a:lnTo>
                  <a:lnTo>
                    <a:pt x="1073" y="2641"/>
                  </a:lnTo>
                  <a:lnTo>
                    <a:pt x="1078" y="2641"/>
                  </a:lnTo>
                  <a:lnTo>
                    <a:pt x="1082" y="2641"/>
                  </a:lnTo>
                  <a:lnTo>
                    <a:pt x="1088" y="2643"/>
                  </a:lnTo>
                  <a:lnTo>
                    <a:pt x="1095" y="2649"/>
                  </a:lnTo>
                  <a:lnTo>
                    <a:pt x="1101" y="2650"/>
                  </a:lnTo>
                  <a:lnTo>
                    <a:pt x="1102" y="2650"/>
                  </a:lnTo>
                  <a:lnTo>
                    <a:pt x="1105" y="2648"/>
                  </a:lnTo>
                  <a:lnTo>
                    <a:pt x="1106" y="2644"/>
                  </a:lnTo>
                  <a:lnTo>
                    <a:pt x="1108" y="2643"/>
                  </a:lnTo>
                  <a:lnTo>
                    <a:pt x="1111" y="2643"/>
                  </a:lnTo>
                  <a:lnTo>
                    <a:pt x="1114" y="2644"/>
                  </a:lnTo>
                  <a:lnTo>
                    <a:pt x="1118" y="2644"/>
                  </a:lnTo>
                  <a:lnTo>
                    <a:pt x="1121" y="2643"/>
                  </a:lnTo>
                  <a:lnTo>
                    <a:pt x="1128" y="2641"/>
                  </a:lnTo>
                  <a:lnTo>
                    <a:pt x="1137" y="2635"/>
                  </a:lnTo>
                  <a:lnTo>
                    <a:pt x="1146" y="2628"/>
                  </a:lnTo>
                  <a:lnTo>
                    <a:pt x="1151" y="2623"/>
                  </a:lnTo>
                  <a:lnTo>
                    <a:pt x="1158" y="2624"/>
                  </a:lnTo>
                  <a:lnTo>
                    <a:pt x="1174" y="2624"/>
                  </a:lnTo>
                  <a:lnTo>
                    <a:pt x="1181" y="2626"/>
                  </a:lnTo>
                  <a:lnTo>
                    <a:pt x="1187" y="2630"/>
                  </a:lnTo>
                  <a:lnTo>
                    <a:pt x="1192" y="2637"/>
                  </a:lnTo>
                  <a:lnTo>
                    <a:pt x="1197" y="2647"/>
                  </a:lnTo>
                  <a:lnTo>
                    <a:pt x="1198" y="2650"/>
                  </a:lnTo>
                  <a:lnTo>
                    <a:pt x="1204" y="2650"/>
                  </a:lnTo>
                  <a:lnTo>
                    <a:pt x="1209" y="2650"/>
                  </a:lnTo>
                  <a:lnTo>
                    <a:pt x="1210" y="2653"/>
                  </a:lnTo>
                  <a:lnTo>
                    <a:pt x="1209" y="2658"/>
                  </a:lnTo>
                  <a:lnTo>
                    <a:pt x="1209" y="2661"/>
                  </a:lnTo>
                  <a:lnTo>
                    <a:pt x="1210" y="2662"/>
                  </a:lnTo>
                  <a:lnTo>
                    <a:pt x="1214" y="2664"/>
                  </a:lnTo>
                  <a:lnTo>
                    <a:pt x="1220" y="2662"/>
                  </a:lnTo>
                  <a:lnTo>
                    <a:pt x="1223" y="2664"/>
                  </a:lnTo>
                  <a:lnTo>
                    <a:pt x="1226" y="2668"/>
                  </a:lnTo>
                  <a:lnTo>
                    <a:pt x="1229" y="2670"/>
                  </a:lnTo>
                  <a:lnTo>
                    <a:pt x="1235" y="2668"/>
                  </a:lnTo>
                  <a:lnTo>
                    <a:pt x="1245" y="2671"/>
                  </a:lnTo>
                  <a:lnTo>
                    <a:pt x="1252" y="2676"/>
                  </a:lnTo>
                  <a:lnTo>
                    <a:pt x="1257" y="2684"/>
                  </a:lnTo>
                  <a:lnTo>
                    <a:pt x="1264" y="2695"/>
                  </a:lnTo>
                  <a:lnTo>
                    <a:pt x="1268" y="2705"/>
                  </a:lnTo>
                  <a:lnTo>
                    <a:pt x="1266" y="2709"/>
                  </a:lnTo>
                  <a:lnTo>
                    <a:pt x="1263" y="2714"/>
                  </a:lnTo>
                  <a:lnTo>
                    <a:pt x="1263" y="2719"/>
                  </a:lnTo>
                  <a:lnTo>
                    <a:pt x="1264" y="2721"/>
                  </a:lnTo>
                  <a:lnTo>
                    <a:pt x="1269" y="2724"/>
                  </a:lnTo>
                  <a:lnTo>
                    <a:pt x="1277" y="2725"/>
                  </a:lnTo>
                  <a:lnTo>
                    <a:pt x="1283" y="2721"/>
                  </a:lnTo>
                  <a:lnTo>
                    <a:pt x="1294" y="2706"/>
                  </a:lnTo>
                  <a:lnTo>
                    <a:pt x="1300" y="2701"/>
                  </a:lnTo>
                  <a:lnTo>
                    <a:pt x="1306" y="2700"/>
                  </a:lnTo>
                  <a:lnTo>
                    <a:pt x="1310" y="2702"/>
                  </a:lnTo>
                  <a:lnTo>
                    <a:pt x="1314" y="2711"/>
                  </a:lnTo>
                  <a:lnTo>
                    <a:pt x="1318" y="2713"/>
                  </a:lnTo>
                  <a:lnTo>
                    <a:pt x="1323" y="2715"/>
                  </a:lnTo>
                  <a:lnTo>
                    <a:pt x="1332" y="2719"/>
                  </a:lnTo>
                  <a:lnTo>
                    <a:pt x="1341" y="2723"/>
                  </a:lnTo>
                  <a:lnTo>
                    <a:pt x="1348" y="2719"/>
                  </a:lnTo>
                  <a:lnTo>
                    <a:pt x="1357" y="2714"/>
                  </a:lnTo>
                  <a:lnTo>
                    <a:pt x="1362" y="2697"/>
                  </a:lnTo>
                  <a:lnTo>
                    <a:pt x="1386" y="2628"/>
                  </a:lnTo>
                  <a:lnTo>
                    <a:pt x="1387" y="2623"/>
                  </a:lnTo>
                  <a:lnTo>
                    <a:pt x="1403" y="2584"/>
                  </a:lnTo>
                  <a:lnTo>
                    <a:pt x="1411" y="2565"/>
                  </a:lnTo>
                  <a:lnTo>
                    <a:pt x="1427" y="2547"/>
                  </a:lnTo>
                  <a:lnTo>
                    <a:pt x="1432" y="2537"/>
                  </a:lnTo>
                  <a:lnTo>
                    <a:pt x="1433" y="2533"/>
                  </a:lnTo>
                  <a:lnTo>
                    <a:pt x="1432" y="2522"/>
                  </a:lnTo>
                  <a:lnTo>
                    <a:pt x="1433" y="2517"/>
                  </a:lnTo>
                  <a:lnTo>
                    <a:pt x="1444" y="2489"/>
                  </a:lnTo>
                  <a:lnTo>
                    <a:pt x="1451" y="2469"/>
                  </a:lnTo>
                  <a:lnTo>
                    <a:pt x="1471" y="2432"/>
                  </a:lnTo>
                  <a:lnTo>
                    <a:pt x="1492" y="2391"/>
                  </a:lnTo>
                  <a:lnTo>
                    <a:pt x="1503" y="2375"/>
                  </a:lnTo>
                  <a:lnTo>
                    <a:pt x="1510" y="2367"/>
                  </a:lnTo>
                  <a:lnTo>
                    <a:pt x="1522" y="2354"/>
                  </a:lnTo>
                  <a:lnTo>
                    <a:pt x="1527" y="2340"/>
                  </a:lnTo>
                  <a:lnTo>
                    <a:pt x="1539" y="2326"/>
                  </a:lnTo>
                  <a:lnTo>
                    <a:pt x="1543" y="2322"/>
                  </a:lnTo>
                  <a:lnTo>
                    <a:pt x="1552" y="2314"/>
                  </a:lnTo>
                  <a:lnTo>
                    <a:pt x="1572" y="2296"/>
                  </a:lnTo>
                  <a:lnTo>
                    <a:pt x="1602" y="2274"/>
                  </a:lnTo>
                  <a:lnTo>
                    <a:pt x="1628" y="2259"/>
                  </a:lnTo>
                  <a:lnTo>
                    <a:pt x="1646" y="2248"/>
                  </a:lnTo>
                  <a:lnTo>
                    <a:pt x="1658" y="2245"/>
                  </a:lnTo>
                  <a:lnTo>
                    <a:pt x="1676" y="2239"/>
                  </a:lnTo>
                  <a:lnTo>
                    <a:pt x="1696" y="2232"/>
                  </a:lnTo>
                  <a:lnTo>
                    <a:pt x="1699" y="2233"/>
                  </a:lnTo>
                  <a:lnTo>
                    <a:pt x="1712" y="2241"/>
                  </a:lnTo>
                  <a:lnTo>
                    <a:pt x="1716" y="2237"/>
                  </a:lnTo>
                  <a:lnTo>
                    <a:pt x="1738" y="2215"/>
                  </a:lnTo>
                  <a:lnTo>
                    <a:pt x="1792" y="2149"/>
                  </a:lnTo>
                  <a:lnTo>
                    <a:pt x="1806" y="2131"/>
                  </a:lnTo>
                  <a:lnTo>
                    <a:pt x="1817" y="2129"/>
                  </a:lnTo>
                  <a:lnTo>
                    <a:pt x="1819" y="2119"/>
                  </a:lnTo>
                  <a:lnTo>
                    <a:pt x="1820" y="2113"/>
                  </a:lnTo>
                  <a:lnTo>
                    <a:pt x="1838" y="2090"/>
                  </a:lnTo>
                  <a:lnTo>
                    <a:pt x="1844" y="2081"/>
                  </a:lnTo>
                  <a:lnTo>
                    <a:pt x="1837" y="2023"/>
                  </a:lnTo>
                  <a:lnTo>
                    <a:pt x="1832" y="1994"/>
                  </a:lnTo>
                  <a:lnTo>
                    <a:pt x="1827" y="1953"/>
                  </a:lnTo>
                  <a:lnTo>
                    <a:pt x="1812" y="1932"/>
                  </a:lnTo>
                  <a:lnTo>
                    <a:pt x="1811" y="1917"/>
                  </a:lnTo>
                  <a:lnTo>
                    <a:pt x="1807" y="1897"/>
                  </a:lnTo>
                  <a:lnTo>
                    <a:pt x="1804" y="1869"/>
                  </a:lnTo>
                  <a:lnTo>
                    <a:pt x="1801" y="1846"/>
                  </a:lnTo>
                  <a:lnTo>
                    <a:pt x="1801" y="1842"/>
                  </a:lnTo>
                  <a:lnTo>
                    <a:pt x="1799" y="1839"/>
                  </a:lnTo>
                  <a:lnTo>
                    <a:pt x="1795" y="1839"/>
                  </a:lnTo>
                  <a:lnTo>
                    <a:pt x="1794" y="1838"/>
                  </a:lnTo>
                  <a:lnTo>
                    <a:pt x="1793" y="1833"/>
                  </a:lnTo>
                  <a:lnTo>
                    <a:pt x="1790" y="1816"/>
                  </a:lnTo>
                  <a:lnTo>
                    <a:pt x="1788" y="1795"/>
                  </a:lnTo>
                  <a:lnTo>
                    <a:pt x="1788" y="1790"/>
                  </a:lnTo>
                  <a:lnTo>
                    <a:pt x="1801" y="1769"/>
                  </a:lnTo>
                  <a:lnTo>
                    <a:pt x="1802" y="1762"/>
                  </a:lnTo>
                  <a:lnTo>
                    <a:pt x="1801" y="1759"/>
                  </a:lnTo>
                  <a:lnTo>
                    <a:pt x="1789" y="1741"/>
                  </a:lnTo>
                  <a:lnTo>
                    <a:pt x="1788" y="1735"/>
                  </a:lnTo>
                  <a:lnTo>
                    <a:pt x="1790" y="1729"/>
                  </a:lnTo>
                  <a:lnTo>
                    <a:pt x="1787" y="1718"/>
                  </a:lnTo>
                  <a:lnTo>
                    <a:pt x="1778" y="1684"/>
                  </a:lnTo>
                  <a:lnTo>
                    <a:pt x="1777" y="1680"/>
                  </a:lnTo>
                  <a:lnTo>
                    <a:pt x="1766" y="1673"/>
                  </a:lnTo>
                  <a:lnTo>
                    <a:pt x="1766" y="1672"/>
                  </a:lnTo>
                  <a:lnTo>
                    <a:pt x="1766" y="1668"/>
                  </a:lnTo>
                  <a:lnTo>
                    <a:pt x="1769" y="1665"/>
                  </a:lnTo>
                  <a:lnTo>
                    <a:pt x="1768" y="1661"/>
                  </a:lnTo>
                  <a:lnTo>
                    <a:pt x="1765" y="1659"/>
                  </a:lnTo>
                  <a:lnTo>
                    <a:pt x="1758" y="1654"/>
                  </a:lnTo>
                  <a:lnTo>
                    <a:pt x="1754" y="1652"/>
                  </a:lnTo>
                  <a:lnTo>
                    <a:pt x="1754" y="1648"/>
                  </a:lnTo>
                  <a:lnTo>
                    <a:pt x="1754" y="1641"/>
                  </a:lnTo>
                  <a:lnTo>
                    <a:pt x="1753" y="1637"/>
                  </a:lnTo>
                  <a:lnTo>
                    <a:pt x="1750" y="1635"/>
                  </a:lnTo>
                  <a:lnTo>
                    <a:pt x="1744" y="1634"/>
                  </a:lnTo>
                  <a:lnTo>
                    <a:pt x="1741" y="1632"/>
                  </a:lnTo>
                  <a:lnTo>
                    <a:pt x="1739" y="1629"/>
                  </a:lnTo>
                  <a:lnTo>
                    <a:pt x="1738" y="1620"/>
                  </a:lnTo>
                  <a:lnTo>
                    <a:pt x="1734" y="1616"/>
                  </a:lnTo>
                  <a:lnTo>
                    <a:pt x="1729" y="1614"/>
                  </a:lnTo>
                  <a:lnTo>
                    <a:pt x="1728" y="1610"/>
                  </a:lnTo>
                  <a:lnTo>
                    <a:pt x="1728" y="1602"/>
                  </a:lnTo>
                  <a:lnTo>
                    <a:pt x="1730" y="1595"/>
                  </a:lnTo>
                  <a:lnTo>
                    <a:pt x="1730" y="1589"/>
                  </a:lnTo>
                  <a:lnTo>
                    <a:pt x="1733" y="1581"/>
                  </a:lnTo>
                  <a:lnTo>
                    <a:pt x="1732" y="1576"/>
                  </a:lnTo>
                  <a:lnTo>
                    <a:pt x="1730" y="1570"/>
                  </a:lnTo>
                  <a:lnTo>
                    <a:pt x="1732" y="1560"/>
                  </a:lnTo>
                  <a:lnTo>
                    <a:pt x="1733" y="1551"/>
                  </a:lnTo>
                  <a:lnTo>
                    <a:pt x="1736" y="1542"/>
                  </a:lnTo>
                  <a:lnTo>
                    <a:pt x="1744" y="1533"/>
                  </a:lnTo>
                  <a:lnTo>
                    <a:pt x="1745" y="1528"/>
                  </a:lnTo>
                  <a:lnTo>
                    <a:pt x="1741" y="1522"/>
                  </a:lnTo>
                  <a:lnTo>
                    <a:pt x="1742" y="1518"/>
                  </a:lnTo>
                  <a:lnTo>
                    <a:pt x="1744" y="1512"/>
                  </a:lnTo>
                  <a:lnTo>
                    <a:pt x="1741" y="1505"/>
                  </a:lnTo>
                  <a:lnTo>
                    <a:pt x="1740" y="1501"/>
                  </a:lnTo>
                  <a:lnTo>
                    <a:pt x="1738" y="1498"/>
                  </a:lnTo>
                  <a:lnTo>
                    <a:pt x="1733" y="1491"/>
                  </a:lnTo>
                  <a:lnTo>
                    <a:pt x="1728" y="1491"/>
                  </a:lnTo>
                  <a:lnTo>
                    <a:pt x="1724" y="1489"/>
                  </a:lnTo>
                  <a:lnTo>
                    <a:pt x="1717" y="1482"/>
                  </a:lnTo>
                  <a:lnTo>
                    <a:pt x="1711" y="1475"/>
                  </a:lnTo>
                  <a:lnTo>
                    <a:pt x="1702" y="1470"/>
                  </a:lnTo>
                  <a:lnTo>
                    <a:pt x="1698" y="1463"/>
                  </a:lnTo>
                  <a:lnTo>
                    <a:pt x="1696" y="1453"/>
                  </a:lnTo>
                  <a:lnTo>
                    <a:pt x="1697" y="1446"/>
                  </a:lnTo>
                  <a:lnTo>
                    <a:pt x="1696" y="1442"/>
                  </a:lnTo>
                  <a:lnTo>
                    <a:pt x="1697" y="1438"/>
                  </a:lnTo>
                  <a:lnTo>
                    <a:pt x="1691" y="1428"/>
                  </a:lnTo>
                  <a:lnTo>
                    <a:pt x="1688" y="1421"/>
                  </a:lnTo>
                  <a:lnTo>
                    <a:pt x="1663" y="1411"/>
                  </a:lnTo>
                  <a:lnTo>
                    <a:pt x="1660" y="1409"/>
                  </a:lnTo>
                  <a:lnTo>
                    <a:pt x="1645" y="1384"/>
                  </a:lnTo>
                  <a:lnTo>
                    <a:pt x="1630" y="1351"/>
                  </a:lnTo>
                  <a:lnTo>
                    <a:pt x="1609" y="1308"/>
                  </a:lnTo>
                  <a:lnTo>
                    <a:pt x="1603" y="1297"/>
                  </a:lnTo>
                  <a:lnTo>
                    <a:pt x="1596" y="1281"/>
                  </a:lnTo>
                  <a:lnTo>
                    <a:pt x="1589" y="1267"/>
                  </a:lnTo>
                  <a:lnTo>
                    <a:pt x="1578" y="1239"/>
                  </a:lnTo>
                  <a:lnTo>
                    <a:pt x="1560" y="1206"/>
                  </a:lnTo>
                  <a:lnTo>
                    <a:pt x="1549" y="1185"/>
                  </a:lnTo>
                  <a:lnTo>
                    <a:pt x="1537" y="1160"/>
                  </a:lnTo>
                  <a:lnTo>
                    <a:pt x="1530" y="1143"/>
                  </a:lnTo>
                  <a:lnTo>
                    <a:pt x="1505" y="1092"/>
                  </a:lnTo>
                  <a:lnTo>
                    <a:pt x="1501" y="1083"/>
                  </a:lnTo>
                  <a:lnTo>
                    <a:pt x="1494" y="1071"/>
                  </a:lnTo>
                  <a:lnTo>
                    <a:pt x="1488" y="1057"/>
                  </a:lnTo>
                  <a:lnTo>
                    <a:pt x="1470" y="1009"/>
                  </a:lnTo>
                  <a:lnTo>
                    <a:pt x="1456" y="975"/>
                  </a:lnTo>
                  <a:lnTo>
                    <a:pt x="1452" y="966"/>
                  </a:lnTo>
                  <a:lnTo>
                    <a:pt x="1447" y="951"/>
                  </a:lnTo>
                  <a:lnTo>
                    <a:pt x="1431" y="904"/>
                  </a:lnTo>
                  <a:lnTo>
                    <a:pt x="1426" y="891"/>
                  </a:lnTo>
                  <a:lnTo>
                    <a:pt x="1414" y="862"/>
                  </a:lnTo>
                  <a:lnTo>
                    <a:pt x="1413" y="858"/>
                  </a:lnTo>
                  <a:lnTo>
                    <a:pt x="1411" y="854"/>
                  </a:lnTo>
                  <a:lnTo>
                    <a:pt x="1407" y="837"/>
                  </a:lnTo>
                  <a:lnTo>
                    <a:pt x="1405" y="831"/>
                  </a:lnTo>
                  <a:lnTo>
                    <a:pt x="1404" y="816"/>
                  </a:lnTo>
                  <a:lnTo>
                    <a:pt x="1397" y="790"/>
                  </a:lnTo>
                  <a:lnTo>
                    <a:pt x="1385" y="778"/>
                  </a:lnTo>
                  <a:lnTo>
                    <a:pt x="1371" y="765"/>
                  </a:lnTo>
                  <a:lnTo>
                    <a:pt x="1369" y="761"/>
                  </a:lnTo>
                  <a:lnTo>
                    <a:pt x="1361" y="724"/>
                  </a:lnTo>
                  <a:lnTo>
                    <a:pt x="1357" y="688"/>
                  </a:lnTo>
                  <a:lnTo>
                    <a:pt x="1363" y="682"/>
                  </a:lnTo>
                  <a:lnTo>
                    <a:pt x="1362" y="678"/>
                  </a:lnTo>
                  <a:lnTo>
                    <a:pt x="1359" y="677"/>
                  </a:lnTo>
                  <a:lnTo>
                    <a:pt x="1357" y="674"/>
                  </a:lnTo>
                  <a:lnTo>
                    <a:pt x="1357" y="671"/>
                  </a:lnTo>
                  <a:lnTo>
                    <a:pt x="1351" y="666"/>
                  </a:lnTo>
                  <a:lnTo>
                    <a:pt x="1351" y="664"/>
                  </a:lnTo>
                  <a:lnTo>
                    <a:pt x="1350" y="659"/>
                  </a:lnTo>
                  <a:lnTo>
                    <a:pt x="1354" y="658"/>
                  </a:lnTo>
                  <a:lnTo>
                    <a:pt x="1354" y="654"/>
                  </a:lnTo>
                  <a:lnTo>
                    <a:pt x="1351" y="649"/>
                  </a:lnTo>
                  <a:lnTo>
                    <a:pt x="1349" y="648"/>
                  </a:lnTo>
                  <a:lnTo>
                    <a:pt x="1344" y="649"/>
                  </a:lnTo>
                  <a:lnTo>
                    <a:pt x="1340" y="646"/>
                  </a:lnTo>
                  <a:lnTo>
                    <a:pt x="1331" y="626"/>
                  </a:lnTo>
                  <a:lnTo>
                    <a:pt x="1318" y="583"/>
                  </a:lnTo>
                  <a:lnTo>
                    <a:pt x="1316" y="570"/>
                  </a:lnTo>
                  <a:lnTo>
                    <a:pt x="1312" y="528"/>
                  </a:lnTo>
                  <a:lnTo>
                    <a:pt x="1312" y="519"/>
                  </a:lnTo>
                  <a:lnTo>
                    <a:pt x="1311" y="517"/>
                  </a:lnTo>
                  <a:lnTo>
                    <a:pt x="1307" y="512"/>
                  </a:lnTo>
                  <a:lnTo>
                    <a:pt x="1296" y="506"/>
                  </a:lnTo>
                  <a:lnTo>
                    <a:pt x="1290" y="505"/>
                  </a:lnTo>
                  <a:lnTo>
                    <a:pt x="1286" y="498"/>
                  </a:lnTo>
                  <a:lnTo>
                    <a:pt x="1287" y="491"/>
                  </a:lnTo>
                  <a:lnTo>
                    <a:pt x="1283" y="475"/>
                  </a:lnTo>
                  <a:lnTo>
                    <a:pt x="1283" y="470"/>
                  </a:lnTo>
                  <a:lnTo>
                    <a:pt x="1287" y="464"/>
                  </a:lnTo>
                  <a:lnTo>
                    <a:pt x="1292" y="462"/>
                  </a:lnTo>
                  <a:lnTo>
                    <a:pt x="1293" y="458"/>
                  </a:lnTo>
                  <a:lnTo>
                    <a:pt x="1293" y="454"/>
                  </a:lnTo>
                  <a:lnTo>
                    <a:pt x="1296" y="452"/>
                  </a:lnTo>
                  <a:lnTo>
                    <a:pt x="1298" y="444"/>
                  </a:lnTo>
                  <a:lnTo>
                    <a:pt x="1298" y="439"/>
                  </a:lnTo>
                  <a:lnTo>
                    <a:pt x="1298" y="432"/>
                  </a:lnTo>
                  <a:lnTo>
                    <a:pt x="1300" y="428"/>
                  </a:lnTo>
                  <a:lnTo>
                    <a:pt x="1305" y="424"/>
                  </a:lnTo>
                  <a:lnTo>
                    <a:pt x="1302" y="418"/>
                  </a:lnTo>
                  <a:lnTo>
                    <a:pt x="1302" y="404"/>
                  </a:lnTo>
                  <a:lnTo>
                    <a:pt x="1301" y="393"/>
                  </a:lnTo>
                  <a:lnTo>
                    <a:pt x="1300" y="379"/>
                  </a:lnTo>
                  <a:lnTo>
                    <a:pt x="1296" y="374"/>
                  </a:lnTo>
                  <a:lnTo>
                    <a:pt x="1293" y="368"/>
                  </a:lnTo>
                  <a:lnTo>
                    <a:pt x="1290" y="358"/>
                  </a:lnTo>
                  <a:lnTo>
                    <a:pt x="1287" y="350"/>
                  </a:lnTo>
                  <a:lnTo>
                    <a:pt x="1278" y="339"/>
                  </a:lnTo>
                  <a:lnTo>
                    <a:pt x="1276" y="333"/>
                  </a:lnTo>
                  <a:lnTo>
                    <a:pt x="1275" y="326"/>
                  </a:lnTo>
                  <a:lnTo>
                    <a:pt x="1269" y="322"/>
                  </a:lnTo>
                  <a:lnTo>
                    <a:pt x="1268" y="317"/>
                  </a:lnTo>
                  <a:lnTo>
                    <a:pt x="1266" y="310"/>
                  </a:lnTo>
                  <a:lnTo>
                    <a:pt x="1265" y="301"/>
                  </a:lnTo>
                  <a:lnTo>
                    <a:pt x="1263" y="295"/>
                  </a:lnTo>
                  <a:lnTo>
                    <a:pt x="1259" y="290"/>
                  </a:lnTo>
                  <a:lnTo>
                    <a:pt x="1254" y="273"/>
                  </a:lnTo>
                  <a:lnTo>
                    <a:pt x="1250" y="272"/>
                  </a:lnTo>
                  <a:lnTo>
                    <a:pt x="1246" y="268"/>
                  </a:lnTo>
                  <a:lnTo>
                    <a:pt x="1245" y="262"/>
                  </a:lnTo>
                  <a:lnTo>
                    <a:pt x="1236" y="259"/>
                  </a:lnTo>
                  <a:lnTo>
                    <a:pt x="1234" y="255"/>
                  </a:lnTo>
                  <a:lnTo>
                    <a:pt x="1230" y="249"/>
                  </a:lnTo>
                  <a:lnTo>
                    <a:pt x="1227" y="248"/>
                  </a:lnTo>
                  <a:lnTo>
                    <a:pt x="1210" y="249"/>
                  </a:lnTo>
                  <a:lnTo>
                    <a:pt x="1206" y="248"/>
                  </a:lnTo>
                  <a:lnTo>
                    <a:pt x="1205" y="247"/>
                  </a:lnTo>
                  <a:lnTo>
                    <a:pt x="1202" y="234"/>
                  </a:lnTo>
                  <a:lnTo>
                    <a:pt x="1198" y="231"/>
                  </a:lnTo>
                  <a:lnTo>
                    <a:pt x="1193" y="228"/>
                  </a:lnTo>
                  <a:lnTo>
                    <a:pt x="1190" y="226"/>
                  </a:lnTo>
                  <a:lnTo>
                    <a:pt x="1181" y="209"/>
                  </a:lnTo>
                  <a:lnTo>
                    <a:pt x="1178" y="201"/>
                  </a:lnTo>
                  <a:lnTo>
                    <a:pt x="1173" y="198"/>
                  </a:lnTo>
                  <a:lnTo>
                    <a:pt x="1170" y="192"/>
                  </a:lnTo>
                  <a:lnTo>
                    <a:pt x="1167" y="188"/>
                  </a:lnTo>
                  <a:lnTo>
                    <a:pt x="1161" y="186"/>
                  </a:lnTo>
                  <a:lnTo>
                    <a:pt x="1152" y="184"/>
                  </a:lnTo>
                  <a:lnTo>
                    <a:pt x="1148" y="180"/>
                  </a:lnTo>
                  <a:lnTo>
                    <a:pt x="1142" y="172"/>
                  </a:lnTo>
                  <a:lnTo>
                    <a:pt x="1136" y="166"/>
                  </a:lnTo>
                  <a:lnTo>
                    <a:pt x="1131" y="162"/>
                  </a:lnTo>
                  <a:lnTo>
                    <a:pt x="1112" y="160"/>
                  </a:lnTo>
                  <a:lnTo>
                    <a:pt x="1101" y="160"/>
                  </a:lnTo>
                  <a:lnTo>
                    <a:pt x="1091" y="158"/>
                  </a:lnTo>
                  <a:lnTo>
                    <a:pt x="1088" y="156"/>
                  </a:lnTo>
                  <a:lnTo>
                    <a:pt x="1076" y="159"/>
                  </a:lnTo>
                  <a:lnTo>
                    <a:pt x="1067" y="162"/>
                  </a:lnTo>
                  <a:lnTo>
                    <a:pt x="1063" y="161"/>
                  </a:lnTo>
                  <a:lnTo>
                    <a:pt x="1057" y="160"/>
                  </a:lnTo>
                  <a:lnTo>
                    <a:pt x="1053" y="158"/>
                  </a:lnTo>
                  <a:lnTo>
                    <a:pt x="1046" y="148"/>
                  </a:lnTo>
                  <a:lnTo>
                    <a:pt x="1043" y="146"/>
                  </a:lnTo>
                  <a:lnTo>
                    <a:pt x="1037" y="141"/>
                  </a:lnTo>
                  <a:lnTo>
                    <a:pt x="1033" y="136"/>
                  </a:lnTo>
                  <a:lnTo>
                    <a:pt x="1029" y="130"/>
                  </a:lnTo>
                  <a:lnTo>
                    <a:pt x="1027" y="128"/>
                  </a:lnTo>
                  <a:lnTo>
                    <a:pt x="1023" y="126"/>
                  </a:lnTo>
                  <a:lnTo>
                    <a:pt x="1015" y="128"/>
                  </a:lnTo>
                  <a:lnTo>
                    <a:pt x="1009" y="126"/>
                  </a:lnTo>
                  <a:lnTo>
                    <a:pt x="1003" y="123"/>
                  </a:lnTo>
                  <a:lnTo>
                    <a:pt x="999" y="123"/>
                  </a:lnTo>
                  <a:lnTo>
                    <a:pt x="994" y="122"/>
                  </a:lnTo>
                  <a:lnTo>
                    <a:pt x="993" y="119"/>
                  </a:lnTo>
                  <a:lnTo>
                    <a:pt x="994" y="109"/>
                  </a:lnTo>
                  <a:lnTo>
                    <a:pt x="994" y="106"/>
                  </a:lnTo>
                  <a:lnTo>
                    <a:pt x="992" y="103"/>
                  </a:lnTo>
                  <a:lnTo>
                    <a:pt x="982" y="97"/>
                  </a:lnTo>
                  <a:lnTo>
                    <a:pt x="976" y="101"/>
                  </a:lnTo>
                  <a:lnTo>
                    <a:pt x="967" y="109"/>
                  </a:lnTo>
                  <a:lnTo>
                    <a:pt x="956" y="118"/>
                  </a:lnTo>
                  <a:lnTo>
                    <a:pt x="951" y="125"/>
                  </a:lnTo>
                  <a:lnTo>
                    <a:pt x="949" y="126"/>
                  </a:lnTo>
                  <a:lnTo>
                    <a:pt x="946" y="126"/>
                  </a:lnTo>
                  <a:lnTo>
                    <a:pt x="939" y="122"/>
                  </a:lnTo>
                  <a:lnTo>
                    <a:pt x="923" y="114"/>
                  </a:lnTo>
                  <a:lnTo>
                    <a:pt x="909" y="108"/>
                  </a:lnTo>
                  <a:lnTo>
                    <a:pt x="909" y="106"/>
                  </a:lnTo>
                  <a:lnTo>
                    <a:pt x="910" y="100"/>
                  </a:lnTo>
                  <a:lnTo>
                    <a:pt x="913" y="87"/>
                  </a:lnTo>
                  <a:lnTo>
                    <a:pt x="914" y="83"/>
                  </a:lnTo>
                  <a:lnTo>
                    <a:pt x="919" y="77"/>
                  </a:lnTo>
                  <a:lnTo>
                    <a:pt x="921" y="72"/>
                  </a:lnTo>
                  <a:lnTo>
                    <a:pt x="919" y="70"/>
                  </a:lnTo>
                  <a:lnTo>
                    <a:pt x="911" y="66"/>
                  </a:lnTo>
                  <a:lnTo>
                    <a:pt x="898" y="63"/>
                  </a:lnTo>
                  <a:lnTo>
                    <a:pt x="880" y="59"/>
                  </a:lnTo>
                  <a:lnTo>
                    <a:pt x="871" y="53"/>
                  </a:lnTo>
                  <a:lnTo>
                    <a:pt x="868" y="49"/>
                  </a:lnTo>
                  <a:lnTo>
                    <a:pt x="870" y="47"/>
                  </a:lnTo>
                  <a:lnTo>
                    <a:pt x="877" y="25"/>
                  </a:lnTo>
                  <a:lnTo>
                    <a:pt x="876" y="22"/>
                  </a:lnTo>
                  <a:lnTo>
                    <a:pt x="872" y="22"/>
                  </a:lnTo>
                  <a:lnTo>
                    <a:pt x="866" y="23"/>
                  </a:lnTo>
                  <a:lnTo>
                    <a:pt x="858" y="23"/>
                  </a:lnTo>
                  <a:lnTo>
                    <a:pt x="856" y="18"/>
                  </a:lnTo>
                  <a:lnTo>
                    <a:pt x="854" y="17"/>
                  </a:lnTo>
                  <a:lnTo>
                    <a:pt x="847" y="18"/>
                  </a:lnTo>
                  <a:lnTo>
                    <a:pt x="840" y="18"/>
                  </a:lnTo>
                  <a:lnTo>
                    <a:pt x="829" y="16"/>
                  </a:lnTo>
                  <a:lnTo>
                    <a:pt x="819" y="13"/>
                  </a:lnTo>
                  <a:lnTo>
                    <a:pt x="808" y="12"/>
                  </a:lnTo>
                  <a:lnTo>
                    <a:pt x="804" y="13"/>
                  </a:lnTo>
                  <a:lnTo>
                    <a:pt x="792" y="11"/>
                  </a:lnTo>
                  <a:lnTo>
                    <a:pt x="787" y="11"/>
                  </a:lnTo>
                  <a:lnTo>
                    <a:pt x="784" y="0"/>
                  </a:lnTo>
                  <a:lnTo>
                    <a:pt x="778" y="1"/>
                  </a:lnTo>
                  <a:lnTo>
                    <a:pt x="771" y="4"/>
                  </a:lnTo>
                  <a:lnTo>
                    <a:pt x="762" y="3"/>
                  </a:lnTo>
                  <a:lnTo>
                    <a:pt x="754" y="7"/>
                  </a:lnTo>
                  <a:lnTo>
                    <a:pt x="748" y="9"/>
                  </a:lnTo>
                  <a:lnTo>
                    <a:pt x="739" y="43"/>
                  </a:lnTo>
                  <a:lnTo>
                    <a:pt x="736" y="57"/>
                  </a:lnTo>
                  <a:lnTo>
                    <a:pt x="724" y="69"/>
                  </a:lnTo>
                  <a:lnTo>
                    <a:pt x="732" y="72"/>
                  </a:lnTo>
                  <a:lnTo>
                    <a:pt x="740" y="84"/>
                  </a:lnTo>
                  <a:lnTo>
                    <a:pt x="741" y="89"/>
                  </a:lnTo>
                  <a:lnTo>
                    <a:pt x="741" y="96"/>
                  </a:lnTo>
                  <a:lnTo>
                    <a:pt x="730" y="108"/>
                  </a:lnTo>
                  <a:lnTo>
                    <a:pt x="726" y="113"/>
                  </a:lnTo>
                  <a:lnTo>
                    <a:pt x="724" y="115"/>
                  </a:lnTo>
                  <a:lnTo>
                    <a:pt x="726" y="118"/>
                  </a:lnTo>
                  <a:lnTo>
                    <a:pt x="733" y="118"/>
                  </a:lnTo>
                  <a:lnTo>
                    <a:pt x="736" y="120"/>
                  </a:lnTo>
                  <a:lnTo>
                    <a:pt x="738" y="123"/>
                  </a:lnTo>
                  <a:lnTo>
                    <a:pt x="739" y="130"/>
                  </a:lnTo>
                  <a:lnTo>
                    <a:pt x="736" y="143"/>
                  </a:lnTo>
                  <a:lnTo>
                    <a:pt x="729" y="160"/>
                  </a:lnTo>
                  <a:lnTo>
                    <a:pt x="723" y="165"/>
                  </a:lnTo>
                  <a:lnTo>
                    <a:pt x="716" y="165"/>
                  </a:lnTo>
                  <a:lnTo>
                    <a:pt x="710" y="167"/>
                  </a:lnTo>
                  <a:lnTo>
                    <a:pt x="703" y="171"/>
                  </a:lnTo>
                  <a:lnTo>
                    <a:pt x="692" y="180"/>
                  </a:lnTo>
                  <a:lnTo>
                    <a:pt x="680" y="188"/>
                  </a:lnTo>
                  <a:lnTo>
                    <a:pt x="672" y="190"/>
                  </a:lnTo>
                  <a:lnTo>
                    <a:pt x="666" y="191"/>
                  </a:lnTo>
                  <a:lnTo>
                    <a:pt x="656" y="190"/>
                  </a:lnTo>
                  <a:lnTo>
                    <a:pt x="643" y="183"/>
                  </a:lnTo>
                  <a:lnTo>
                    <a:pt x="636" y="182"/>
                  </a:lnTo>
                  <a:lnTo>
                    <a:pt x="633" y="183"/>
                  </a:lnTo>
                  <a:lnTo>
                    <a:pt x="631" y="186"/>
                  </a:lnTo>
                  <a:lnTo>
                    <a:pt x="630" y="196"/>
                  </a:lnTo>
                  <a:lnTo>
                    <a:pt x="626" y="207"/>
                  </a:lnTo>
                  <a:lnTo>
                    <a:pt x="621" y="214"/>
                  </a:lnTo>
                  <a:lnTo>
                    <a:pt x="614" y="218"/>
                  </a:lnTo>
                  <a:lnTo>
                    <a:pt x="593" y="220"/>
                  </a:lnTo>
                  <a:lnTo>
                    <a:pt x="584" y="224"/>
                  </a:lnTo>
                  <a:lnTo>
                    <a:pt x="577" y="234"/>
                  </a:lnTo>
                  <a:lnTo>
                    <a:pt x="569" y="239"/>
                  </a:lnTo>
                  <a:lnTo>
                    <a:pt x="560" y="241"/>
                  </a:lnTo>
                  <a:lnTo>
                    <a:pt x="554" y="242"/>
                  </a:lnTo>
                  <a:lnTo>
                    <a:pt x="551" y="248"/>
                  </a:lnTo>
                  <a:lnTo>
                    <a:pt x="554" y="262"/>
                  </a:lnTo>
                  <a:lnTo>
                    <a:pt x="552" y="272"/>
                  </a:lnTo>
                  <a:lnTo>
                    <a:pt x="551" y="283"/>
                  </a:lnTo>
                  <a:lnTo>
                    <a:pt x="545" y="285"/>
                  </a:lnTo>
                  <a:lnTo>
                    <a:pt x="540" y="289"/>
                  </a:lnTo>
                  <a:lnTo>
                    <a:pt x="535" y="296"/>
                  </a:lnTo>
                  <a:lnTo>
                    <a:pt x="529" y="298"/>
                  </a:lnTo>
                  <a:lnTo>
                    <a:pt x="528" y="302"/>
                  </a:lnTo>
                  <a:lnTo>
                    <a:pt x="528" y="305"/>
                  </a:lnTo>
                  <a:lnTo>
                    <a:pt x="523" y="310"/>
                  </a:lnTo>
                  <a:lnTo>
                    <a:pt x="524" y="313"/>
                  </a:lnTo>
                  <a:lnTo>
                    <a:pt x="529" y="314"/>
                  </a:lnTo>
                  <a:lnTo>
                    <a:pt x="536" y="311"/>
                  </a:lnTo>
                  <a:lnTo>
                    <a:pt x="543" y="314"/>
                  </a:lnTo>
                  <a:lnTo>
                    <a:pt x="549" y="314"/>
                  </a:lnTo>
                  <a:lnTo>
                    <a:pt x="552" y="316"/>
                  </a:lnTo>
                  <a:lnTo>
                    <a:pt x="563" y="337"/>
                  </a:lnTo>
                  <a:lnTo>
                    <a:pt x="564" y="344"/>
                  </a:lnTo>
                  <a:lnTo>
                    <a:pt x="567" y="345"/>
                  </a:lnTo>
                  <a:lnTo>
                    <a:pt x="573" y="346"/>
                  </a:lnTo>
                  <a:lnTo>
                    <a:pt x="577" y="349"/>
                  </a:lnTo>
                  <a:lnTo>
                    <a:pt x="581" y="357"/>
                  </a:lnTo>
                  <a:lnTo>
                    <a:pt x="585" y="367"/>
                  </a:lnTo>
                  <a:lnTo>
                    <a:pt x="587" y="372"/>
                  </a:lnTo>
                  <a:lnTo>
                    <a:pt x="588" y="374"/>
                  </a:lnTo>
                  <a:lnTo>
                    <a:pt x="590" y="374"/>
                  </a:lnTo>
                  <a:lnTo>
                    <a:pt x="596" y="372"/>
                  </a:lnTo>
                  <a:lnTo>
                    <a:pt x="601" y="374"/>
                  </a:lnTo>
                  <a:lnTo>
                    <a:pt x="613" y="361"/>
                  </a:lnTo>
                  <a:lnTo>
                    <a:pt x="619" y="361"/>
                  </a:lnTo>
                  <a:lnTo>
                    <a:pt x="621" y="362"/>
                  </a:lnTo>
                  <a:lnTo>
                    <a:pt x="627" y="373"/>
                  </a:lnTo>
                  <a:lnTo>
                    <a:pt x="633" y="381"/>
                  </a:lnTo>
                  <a:lnTo>
                    <a:pt x="642" y="393"/>
                  </a:lnTo>
                  <a:lnTo>
                    <a:pt x="650" y="400"/>
                  </a:lnTo>
                  <a:lnTo>
                    <a:pt x="650" y="405"/>
                  </a:lnTo>
                  <a:lnTo>
                    <a:pt x="658" y="422"/>
                  </a:lnTo>
                  <a:lnTo>
                    <a:pt x="657" y="432"/>
                  </a:lnTo>
                  <a:lnTo>
                    <a:pt x="647" y="441"/>
                  </a:lnTo>
                  <a:lnTo>
                    <a:pt x="644" y="448"/>
                  </a:lnTo>
                  <a:lnTo>
                    <a:pt x="644" y="463"/>
                  </a:lnTo>
                  <a:lnTo>
                    <a:pt x="644" y="471"/>
                  </a:lnTo>
                  <a:lnTo>
                    <a:pt x="645" y="476"/>
                  </a:lnTo>
                  <a:lnTo>
                    <a:pt x="650" y="478"/>
                  </a:lnTo>
                  <a:lnTo>
                    <a:pt x="663" y="483"/>
                  </a:lnTo>
                  <a:lnTo>
                    <a:pt x="680" y="491"/>
                  </a:lnTo>
                  <a:lnTo>
                    <a:pt x="688" y="499"/>
                  </a:lnTo>
                  <a:lnTo>
                    <a:pt x="697" y="507"/>
                  </a:lnTo>
                  <a:lnTo>
                    <a:pt x="703" y="518"/>
                  </a:lnTo>
                  <a:lnTo>
                    <a:pt x="706" y="530"/>
                  </a:lnTo>
                  <a:lnTo>
                    <a:pt x="718" y="540"/>
                  </a:lnTo>
                  <a:lnTo>
                    <a:pt x="720" y="543"/>
                  </a:lnTo>
                  <a:lnTo>
                    <a:pt x="721" y="555"/>
                  </a:lnTo>
                  <a:lnTo>
                    <a:pt x="726" y="558"/>
                  </a:lnTo>
                  <a:lnTo>
                    <a:pt x="729" y="565"/>
                  </a:lnTo>
                  <a:lnTo>
                    <a:pt x="740" y="576"/>
                  </a:lnTo>
                  <a:lnTo>
                    <a:pt x="757" y="595"/>
                  </a:lnTo>
                  <a:lnTo>
                    <a:pt x="757" y="601"/>
                  </a:lnTo>
                  <a:lnTo>
                    <a:pt x="766" y="607"/>
                  </a:lnTo>
                  <a:lnTo>
                    <a:pt x="778" y="620"/>
                  </a:lnTo>
                  <a:lnTo>
                    <a:pt x="788" y="632"/>
                  </a:lnTo>
                  <a:lnTo>
                    <a:pt x="794" y="644"/>
                  </a:lnTo>
                  <a:lnTo>
                    <a:pt x="796" y="650"/>
                  </a:lnTo>
                  <a:lnTo>
                    <a:pt x="796" y="667"/>
                  </a:lnTo>
                  <a:lnTo>
                    <a:pt x="799" y="677"/>
                  </a:lnTo>
                  <a:lnTo>
                    <a:pt x="806" y="692"/>
                  </a:lnTo>
                  <a:lnTo>
                    <a:pt x="807" y="701"/>
                  </a:lnTo>
                  <a:lnTo>
                    <a:pt x="805" y="710"/>
                  </a:lnTo>
                  <a:lnTo>
                    <a:pt x="796" y="721"/>
                  </a:lnTo>
                  <a:lnTo>
                    <a:pt x="790" y="730"/>
                  </a:lnTo>
                  <a:lnTo>
                    <a:pt x="788" y="742"/>
                  </a:lnTo>
                  <a:lnTo>
                    <a:pt x="782" y="749"/>
                  </a:lnTo>
                  <a:lnTo>
                    <a:pt x="775" y="753"/>
                  </a:lnTo>
                  <a:lnTo>
                    <a:pt x="770" y="759"/>
                  </a:lnTo>
                  <a:lnTo>
                    <a:pt x="768" y="768"/>
                  </a:lnTo>
                  <a:lnTo>
                    <a:pt x="769" y="777"/>
                  </a:lnTo>
                  <a:lnTo>
                    <a:pt x="772" y="789"/>
                  </a:lnTo>
                  <a:lnTo>
                    <a:pt x="774" y="799"/>
                  </a:lnTo>
                  <a:lnTo>
                    <a:pt x="775" y="810"/>
                  </a:lnTo>
                  <a:lnTo>
                    <a:pt x="768" y="828"/>
                  </a:lnTo>
                  <a:lnTo>
                    <a:pt x="763" y="845"/>
                  </a:lnTo>
                  <a:lnTo>
                    <a:pt x="759" y="852"/>
                  </a:lnTo>
                  <a:lnTo>
                    <a:pt x="753" y="855"/>
                  </a:lnTo>
                  <a:lnTo>
                    <a:pt x="747" y="858"/>
                  </a:lnTo>
                  <a:lnTo>
                    <a:pt x="746" y="855"/>
                  </a:lnTo>
                  <a:lnTo>
                    <a:pt x="746" y="852"/>
                  </a:lnTo>
                  <a:lnTo>
                    <a:pt x="752" y="845"/>
                  </a:lnTo>
                  <a:lnTo>
                    <a:pt x="753" y="841"/>
                  </a:lnTo>
                  <a:lnTo>
                    <a:pt x="752" y="839"/>
                  </a:lnTo>
                  <a:lnTo>
                    <a:pt x="748" y="835"/>
                  </a:lnTo>
                  <a:lnTo>
                    <a:pt x="748" y="833"/>
                  </a:lnTo>
                  <a:lnTo>
                    <a:pt x="750" y="832"/>
                  </a:lnTo>
                  <a:lnTo>
                    <a:pt x="752" y="828"/>
                  </a:lnTo>
                  <a:lnTo>
                    <a:pt x="752" y="826"/>
                  </a:lnTo>
                  <a:lnTo>
                    <a:pt x="752" y="822"/>
                  </a:lnTo>
                  <a:lnTo>
                    <a:pt x="750" y="821"/>
                  </a:lnTo>
                  <a:lnTo>
                    <a:pt x="750" y="825"/>
                  </a:lnTo>
                  <a:lnTo>
                    <a:pt x="747" y="831"/>
                  </a:lnTo>
                  <a:lnTo>
                    <a:pt x="746" y="834"/>
                  </a:lnTo>
                  <a:lnTo>
                    <a:pt x="750" y="839"/>
                  </a:lnTo>
                  <a:lnTo>
                    <a:pt x="748" y="840"/>
                  </a:lnTo>
                  <a:lnTo>
                    <a:pt x="746" y="845"/>
                  </a:lnTo>
                  <a:lnTo>
                    <a:pt x="742" y="854"/>
                  </a:lnTo>
                  <a:lnTo>
                    <a:pt x="744" y="862"/>
                  </a:lnTo>
                  <a:lnTo>
                    <a:pt x="738" y="863"/>
                  </a:lnTo>
                  <a:lnTo>
                    <a:pt x="733" y="867"/>
                  </a:lnTo>
                  <a:lnTo>
                    <a:pt x="728" y="869"/>
                  </a:lnTo>
                  <a:lnTo>
                    <a:pt x="727" y="872"/>
                  </a:lnTo>
                  <a:lnTo>
                    <a:pt x="721" y="875"/>
                  </a:lnTo>
                  <a:lnTo>
                    <a:pt x="716" y="878"/>
                  </a:lnTo>
                  <a:lnTo>
                    <a:pt x="715" y="876"/>
                  </a:lnTo>
                  <a:lnTo>
                    <a:pt x="714" y="873"/>
                  </a:lnTo>
                  <a:lnTo>
                    <a:pt x="715" y="870"/>
                  </a:lnTo>
                  <a:lnTo>
                    <a:pt x="715" y="867"/>
                  </a:lnTo>
                  <a:lnTo>
                    <a:pt x="710" y="866"/>
                  </a:lnTo>
                  <a:lnTo>
                    <a:pt x="705" y="869"/>
                  </a:lnTo>
                  <a:lnTo>
                    <a:pt x="706" y="875"/>
                  </a:lnTo>
                  <a:lnTo>
                    <a:pt x="706" y="886"/>
                  </a:lnTo>
                  <a:lnTo>
                    <a:pt x="705" y="891"/>
                  </a:lnTo>
                  <a:lnTo>
                    <a:pt x="702" y="899"/>
                  </a:lnTo>
                  <a:lnTo>
                    <a:pt x="699" y="911"/>
                  </a:lnTo>
                  <a:lnTo>
                    <a:pt x="699" y="918"/>
                  </a:lnTo>
                  <a:lnTo>
                    <a:pt x="691" y="917"/>
                  </a:lnTo>
                  <a:lnTo>
                    <a:pt x="686" y="915"/>
                  </a:lnTo>
                  <a:lnTo>
                    <a:pt x="680" y="905"/>
                  </a:lnTo>
                  <a:lnTo>
                    <a:pt x="678" y="899"/>
                  </a:lnTo>
                  <a:lnTo>
                    <a:pt x="667" y="915"/>
                  </a:lnTo>
                  <a:lnTo>
                    <a:pt x="666" y="918"/>
                  </a:lnTo>
                  <a:lnTo>
                    <a:pt x="649" y="934"/>
                  </a:lnTo>
                  <a:lnTo>
                    <a:pt x="642" y="941"/>
                  </a:lnTo>
                  <a:lnTo>
                    <a:pt x="627" y="954"/>
                  </a:lnTo>
                  <a:lnTo>
                    <a:pt x="621" y="952"/>
                  </a:lnTo>
                  <a:lnTo>
                    <a:pt x="614" y="951"/>
                  </a:lnTo>
                  <a:lnTo>
                    <a:pt x="600" y="954"/>
                  </a:lnTo>
                  <a:lnTo>
                    <a:pt x="601" y="959"/>
                  </a:lnTo>
                  <a:lnTo>
                    <a:pt x="602" y="960"/>
                  </a:lnTo>
                  <a:lnTo>
                    <a:pt x="599" y="964"/>
                  </a:lnTo>
                  <a:lnTo>
                    <a:pt x="597" y="968"/>
                  </a:lnTo>
                  <a:lnTo>
                    <a:pt x="601" y="971"/>
                  </a:lnTo>
                  <a:lnTo>
                    <a:pt x="602" y="976"/>
                  </a:lnTo>
                  <a:lnTo>
                    <a:pt x="603" y="980"/>
                  </a:lnTo>
                  <a:lnTo>
                    <a:pt x="605" y="981"/>
                  </a:lnTo>
                  <a:lnTo>
                    <a:pt x="606" y="985"/>
                  </a:lnTo>
                  <a:lnTo>
                    <a:pt x="605" y="988"/>
                  </a:lnTo>
                  <a:lnTo>
                    <a:pt x="608" y="993"/>
                  </a:lnTo>
                  <a:lnTo>
                    <a:pt x="608" y="998"/>
                  </a:lnTo>
                  <a:lnTo>
                    <a:pt x="607" y="1000"/>
                  </a:lnTo>
                  <a:lnTo>
                    <a:pt x="599" y="1000"/>
                  </a:lnTo>
                  <a:lnTo>
                    <a:pt x="593" y="1003"/>
                  </a:lnTo>
                  <a:lnTo>
                    <a:pt x="585" y="1003"/>
                  </a:lnTo>
                  <a:lnTo>
                    <a:pt x="584" y="1001"/>
                  </a:lnTo>
                  <a:lnTo>
                    <a:pt x="584" y="998"/>
                  </a:lnTo>
                  <a:lnTo>
                    <a:pt x="588" y="998"/>
                  </a:lnTo>
                  <a:lnTo>
                    <a:pt x="589" y="995"/>
                  </a:lnTo>
                  <a:lnTo>
                    <a:pt x="590" y="992"/>
                  </a:lnTo>
                  <a:lnTo>
                    <a:pt x="585" y="991"/>
                  </a:lnTo>
                  <a:lnTo>
                    <a:pt x="581" y="988"/>
                  </a:lnTo>
                  <a:lnTo>
                    <a:pt x="581" y="985"/>
                  </a:lnTo>
                  <a:lnTo>
                    <a:pt x="578" y="987"/>
                  </a:lnTo>
                  <a:lnTo>
                    <a:pt x="569" y="980"/>
                  </a:lnTo>
                  <a:lnTo>
                    <a:pt x="561" y="994"/>
                  </a:lnTo>
                  <a:lnTo>
                    <a:pt x="558" y="999"/>
                  </a:lnTo>
                  <a:lnTo>
                    <a:pt x="555" y="1001"/>
                  </a:lnTo>
                  <a:lnTo>
                    <a:pt x="552" y="1000"/>
                  </a:lnTo>
                  <a:lnTo>
                    <a:pt x="545" y="1010"/>
                  </a:lnTo>
                  <a:lnTo>
                    <a:pt x="540" y="1015"/>
                  </a:lnTo>
                  <a:lnTo>
                    <a:pt x="529" y="1018"/>
                  </a:lnTo>
                  <a:lnTo>
                    <a:pt x="522" y="1028"/>
                  </a:lnTo>
                  <a:lnTo>
                    <a:pt x="523" y="1031"/>
                  </a:lnTo>
                  <a:lnTo>
                    <a:pt x="521" y="1035"/>
                  </a:lnTo>
                  <a:lnTo>
                    <a:pt x="512" y="1048"/>
                  </a:lnTo>
                  <a:lnTo>
                    <a:pt x="507" y="1054"/>
                  </a:lnTo>
                  <a:lnTo>
                    <a:pt x="506" y="1052"/>
                  </a:lnTo>
                  <a:lnTo>
                    <a:pt x="497" y="1059"/>
                  </a:lnTo>
                  <a:close/>
                </a:path>
              </a:pathLst>
            </a:custGeom>
            <a:solidFill>
              <a:schemeClr val="accent2">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Arial Nova"/>
                <a:ea typeface="+mn-ea"/>
                <a:cs typeface="+mn-cs"/>
              </a:endParaRPr>
            </a:p>
          </p:txBody>
        </p:sp>
        <p:sp>
          <p:nvSpPr>
            <p:cNvPr id="113" name="Freeform 72">
              <a:extLst>
                <a:ext uri="{FF2B5EF4-FFF2-40B4-BE49-F238E27FC236}">
                  <a16:creationId xmlns:a16="http://schemas.microsoft.com/office/drawing/2014/main" id="{4FFC7F24-8D1C-9CF9-743F-ED113FACE80F}"/>
                </a:ext>
              </a:extLst>
            </p:cNvPr>
            <p:cNvSpPr>
              <a:spLocks/>
            </p:cNvSpPr>
            <p:nvPr/>
          </p:nvSpPr>
          <p:spPr bwMode="auto">
            <a:xfrm>
              <a:off x="3881" y="665"/>
              <a:ext cx="674" cy="1362"/>
            </a:xfrm>
            <a:custGeom>
              <a:avLst/>
              <a:gdLst>
                <a:gd name="T0" fmla="*/ 1 w 1347"/>
                <a:gd name="T1" fmla="*/ 0 h 2725"/>
                <a:gd name="T2" fmla="*/ 1 w 1347"/>
                <a:gd name="T3" fmla="*/ 0 h 2725"/>
                <a:gd name="T4" fmla="*/ 1 w 1347"/>
                <a:gd name="T5" fmla="*/ 0 h 2725"/>
                <a:gd name="T6" fmla="*/ 1 w 1347"/>
                <a:gd name="T7" fmla="*/ 0 h 2725"/>
                <a:gd name="T8" fmla="*/ 1 w 1347"/>
                <a:gd name="T9" fmla="*/ 0 h 2725"/>
                <a:gd name="T10" fmla="*/ 1 w 1347"/>
                <a:gd name="T11" fmla="*/ 0 h 2725"/>
                <a:gd name="T12" fmla="*/ 1 w 1347"/>
                <a:gd name="T13" fmla="*/ 0 h 2725"/>
                <a:gd name="T14" fmla="*/ 1 w 1347"/>
                <a:gd name="T15" fmla="*/ 0 h 2725"/>
                <a:gd name="T16" fmla="*/ 1 w 1347"/>
                <a:gd name="T17" fmla="*/ 0 h 2725"/>
                <a:gd name="T18" fmla="*/ 1 w 1347"/>
                <a:gd name="T19" fmla="*/ 0 h 2725"/>
                <a:gd name="T20" fmla="*/ 1 w 1347"/>
                <a:gd name="T21" fmla="*/ 0 h 2725"/>
                <a:gd name="T22" fmla="*/ 1 w 1347"/>
                <a:gd name="T23" fmla="*/ 0 h 2725"/>
                <a:gd name="T24" fmla="*/ 1 w 1347"/>
                <a:gd name="T25" fmla="*/ 0 h 2725"/>
                <a:gd name="T26" fmla="*/ 1 w 1347"/>
                <a:gd name="T27" fmla="*/ 0 h 2725"/>
                <a:gd name="T28" fmla="*/ 1 w 1347"/>
                <a:gd name="T29" fmla="*/ 0 h 2725"/>
                <a:gd name="T30" fmla="*/ 1 w 1347"/>
                <a:gd name="T31" fmla="*/ 0 h 2725"/>
                <a:gd name="T32" fmla="*/ 1 w 1347"/>
                <a:gd name="T33" fmla="*/ 0 h 2725"/>
                <a:gd name="T34" fmla="*/ 1 w 1347"/>
                <a:gd name="T35" fmla="*/ 0 h 2725"/>
                <a:gd name="T36" fmla="*/ 1 w 1347"/>
                <a:gd name="T37" fmla="*/ 0 h 2725"/>
                <a:gd name="T38" fmla="*/ 1 w 1347"/>
                <a:gd name="T39" fmla="*/ 0 h 2725"/>
                <a:gd name="T40" fmla="*/ 1 w 1347"/>
                <a:gd name="T41" fmla="*/ 0 h 2725"/>
                <a:gd name="T42" fmla="*/ 1 w 1347"/>
                <a:gd name="T43" fmla="*/ 0 h 2725"/>
                <a:gd name="T44" fmla="*/ 1 w 1347"/>
                <a:gd name="T45" fmla="*/ 0 h 2725"/>
                <a:gd name="T46" fmla="*/ 1 w 1347"/>
                <a:gd name="T47" fmla="*/ 0 h 2725"/>
                <a:gd name="T48" fmla="*/ 1 w 1347"/>
                <a:gd name="T49" fmla="*/ 0 h 2725"/>
                <a:gd name="T50" fmla="*/ 1 w 1347"/>
                <a:gd name="T51" fmla="*/ 0 h 2725"/>
                <a:gd name="T52" fmla="*/ 1 w 1347"/>
                <a:gd name="T53" fmla="*/ 0 h 2725"/>
                <a:gd name="T54" fmla="*/ 1 w 1347"/>
                <a:gd name="T55" fmla="*/ 0 h 2725"/>
                <a:gd name="T56" fmla="*/ 1 w 1347"/>
                <a:gd name="T57" fmla="*/ 0 h 2725"/>
                <a:gd name="T58" fmla="*/ 1 w 1347"/>
                <a:gd name="T59" fmla="*/ 0 h 2725"/>
                <a:gd name="T60" fmla="*/ 1 w 1347"/>
                <a:gd name="T61" fmla="*/ 0 h 2725"/>
                <a:gd name="T62" fmla="*/ 1 w 1347"/>
                <a:gd name="T63" fmla="*/ 0 h 2725"/>
                <a:gd name="T64" fmla="*/ 1 w 1347"/>
                <a:gd name="T65" fmla="*/ 0 h 2725"/>
                <a:gd name="T66" fmla="*/ 1 w 1347"/>
                <a:gd name="T67" fmla="*/ 0 h 2725"/>
                <a:gd name="T68" fmla="*/ 1 w 1347"/>
                <a:gd name="T69" fmla="*/ 0 h 2725"/>
                <a:gd name="T70" fmla="*/ 1 w 1347"/>
                <a:gd name="T71" fmla="*/ 0 h 2725"/>
                <a:gd name="T72" fmla="*/ 1 w 1347"/>
                <a:gd name="T73" fmla="*/ 0 h 2725"/>
                <a:gd name="T74" fmla="*/ 1 w 1347"/>
                <a:gd name="T75" fmla="*/ 0 h 2725"/>
                <a:gd name="T76" fmla="*/ 1 w 1347"/>
                <a:gd name="T77" fmla="*/ 0 h 2725"/>
                <a:gd name="T78" fmla="*/ 1 w 1347"/>
                <a:gd name="T79" fmla="*/ 0 h 2725"/>
                <a:gd name="T80" fmla="*/ 1 w 1347"/>
                <a:gd name="T81" fmla="*/ 0 h 2725"/>
                <a:gd name="T82" fmla="*/ 1 w 1347"/>
                <a:gd name="T83" fmla="*/ 0 h 2725"/>
                <a:gd name="T84" fmla="*/ 1 w 1347"/>
                <a:gd name="T85" fmla="*/ 0 h 2725"/>
                <a:gd name="T86" fmla="*/ 1 w 1347"/>
                <a:gd name="T87" fmla="*/ 0 h 2725"/>
                <a:gd name="T88" fmla="*/ 1 w 1347"/>
                <a:gd name="T89" fmla="*/ 0 h 2725"/>
                <a:gd name="T90" fmla="*/ 1 w 1347"/>
                <a:gd name="T91" fmla="*/ 0 h 2725"/>
                <a:gd name="T92" fmla="*/ 1 w 1347"/>
                <a:gd name="T93" fmla="*/ 0 h 2725"/>
                <a:gd name="T94" fmla="*/ 1 w 1347"/>
                <a:gd name="T95" fmla="*/ 0 h 2725"/>
                <a:gd name="T96" fmla="*/ 1 w 1347"/>
                <a:gd name="T97" fmla="*/ 0 h 2725"/>
                <a:gd name="T98" fmla="*/ 1 w 1347"/>
                <a:gd name="T99" fmla="*/ 0 h 2725"/>
                <a:gd name="T100" fmla="*/ 1 w 1347"/>
                <a:gd name="T101" fmla="*/ 0 h 2725"/>
                <a:gd name="T102" fmla="*/ 1 w 1347"/>
                <a:gd name="T103" fmla="*/ 0 h 2725"/>
                <a:gd name="T104" fmla="*/ 1 w 1347"/>
                <a:gd name="T105" fmla="*/ 0 h 2725"/>
                <a:gd name="T106" fmla="*/ 1 w 1347"/>
                <a:gd name="T107" fmla="*/ 0 h 2725"/>
                <a:gd name="T108" fmla="*/ 1 w 1347"/>
                <a:gd name="T109" fmla="*/ 0 h 2725"/>
                <a:gd name="T110" fmla="*/ 1 w 1347"/>
                <a:gd name="T111" fmla="*/ 0 h 2725"/>
                <a:gd name="T112" fmla="*/ 1 w 1347"/>
                <a:gd name="T113" fmla="*/ 0 h 2725"/>
                <a:gd name="T114" fmla="*/ 1 w 1347"/>
                <a:gd name="T115" fmla="*/ 0 h 2725"/>
                <a:gd name="T116" fmla="*/ 1 w 1347"/>
                <a:gd name="T117" fmla="*/ 0 h 272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347"/>
                <a:gd name="T178" fmla="*/ 0 h 2725"/>
                <a:gd name="T179" fmla="*/ 1347 w 1347"/>
                <a:gd name="T180" fmla="*/ 2725 h 2725"/>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347" h="2725">
                  <a:moveTo>
                    <a:pt x="470" y="2628"/>
                  </a:moveTo>
                  <a:lnTo>
                    <a:pt x="474" y="2624"/>
                  </a:lnTo>
                  <a:lnTo>
                    <a:pt x="479" y="2623"/>
                  </a:lnTo>
                  <a:lnTo>
                    <a:pt x="491" y="2622"/>
                  </a:lnTo>
                  <a:lnTo>
                    <a:pt x="496" y="2624"/>
                  </a:lnTo>
                  <a:lnTo>
                    <a:pt x="500" y="2628"/>
                  </a:lnTo>
                  <a:lnTo>
                    <a:pt x="504" y="2628"/>
                  </a:lnTo>
                  <a:lnTo>
                    <a:pt x="504" y="2632"/>
                  </a:lnTo>
                  <a:lnTo>
                    <a:pt x="508" y="2636"/>
                  </a:lnTo>
                  <a:lnTo>
                    <a:pt x="509" y="2638"/>
                  </a:lnTo>
                  <a:lnTo>
                    <a:pt x="506" y="2643"/>
                  </a:lnTo>
                  <a:lnTo>
                    <a:pt x="508" y="2646"/>
                  </a:lnTo>
                  <a:lnTo>
                    <a:pt x="509" y="2648"/>
                  </a:lnTo>
                  <a:lnTo>
                    <a:pt x="510" y="2650"/>
                  </a:lnTo>
                  <a:lnTo>
                    <a:pt x="514" y="2649"/>
                  </a:lnTo>
                  <a:lnTo>
                    <a:pt x="514" y="2646"/>
                  </a:lnTo>
                  <a:lnTo>
                    <a:pt x="514" y="2642"/>
                  </a:lnTo>
                  <a:lnTo>
                    <a:pt x="519" y="2634"/>
                  </a:lnTo>
                  <a:lnTo>
                    <a:pt x="528" y="2629"/>
                  </a:lnTo>
                  <a:lnTo>
                    <a:pt x="531" y="2629"/>
                  </a:lnTo>
                  <a:lnTo>
                    <a:pt x="534" y="2632"/>
                  </a:lnTo>
                  <a:lnTo>
                    <a:pt x="540" y="2638"/>
                  </a:lnTo>
                  <a:lnTo>
                    <a:pt x="544" y="2640"/>
                  </a:lnTo>
                  <a:lnTo>
                    <a:pt x="546" y="2640"/>
                  </a:lnTo>
                  <a:lnTo>
                    <a:pt x="555" y="2635"/>
                  </a:lnTo>
                  <a:lnTo>
                    <a:pt x="557" y="2634"/>
                  </a:lnTo>
                  <a:lnTo>
                    <a:pt x="569" y="2636"/>
                  </a:lnTo>
                  <a:lnTo>
                    <a:pt x="576" y="2641"/>
                  </a:lnTo>
                  <a:lnTo>
                    <a:pt x="581" y="2641"/>
                  </a:lnTo>
                  <a:lnTo>
                    <a:pt x="585" y="2641"/>
                  </a:lnTo>
                  <a:lnTo>
                    <a:pt x="591" y="2643"/>
                  </a:lnTo>
                  <a:lnTo>
                    <a:pt x="598" y="2649"/>
                  </a:lnTo>
                  <a:lnTo>
                    <a:pt x="604" y="2650"/>
                  </a:lnTo>
                  <a:lnTo>
                    <a:pt x="605" y="2650"/>
                  </a:lnTo>
                  <a:lnTo>
                    <a:pt x="608" y="2648"/>
                  </a:lnTo>
                  <a:lnTo>
                    <a:pt x="609" y="2644"/>
                  </a:lnTo>
                  <a:lnTo>
                    <a:pt x="611" y="2643"/>
                  </a:lnTo>
                  <a:lnTo>
                    <a:pt x="614" y="2643"/>
                  </a:lnTo>
                  <a:lnTo>
                    <a:pt x="617" y="2644"/>
                  </a:lnTo>
                  <a:lnTo>
                    <a:pt x="621" y="2644"/>
                  </a:lnTo>
                  <a:lnTo>
                    <a:pt x="624" y="2643"/>
                  </a:lnTo>
                  <a:lnTo>
                    <a:pt x="631" y="2641"/>
                  </a:lnTo>
                  <a:lnTo>
                    <a:pt x="640" y="2635"/>
                  </a:lnTo>
                  <a:lnTo>
                    <a:pt x="649" y="2628"/>
                  </a:lnTo>
                  <a:lnTo>
                    <a:pt x="654" y="2623"/>
                  </a:lnTo>
                  <a:lnTo>
                    <a:pt x="661" y="2624"/>
                  </a:lnTo>
                  <a:lnTo>
                    <a:pt x="677" y="2624"/>
                  </a:lnTo>
                  <a:lnTo>
                    <a:pt x="684" y="2626"/>
                  </a:lnTo>
                  <a:lnTo>
                    <a:pt x="690" y="2630"/>
                  </a:lnTo>
                  <a:lnTo>
                    <a:pt x="695" y="2637"/>
                  </a:lnTo>
                  <a:lnTo>
                    <a:pt x="700" y="2647"/>
                  </a:lnTo>
                  <a:lnTo>
                    <a:pt x="701" y="2650"/>
                  </a:lnTo>
                  <a:lnTo>
                    <a:pt x="707" y="2650"/>
                  </a:lnTo>
                  <a:lnTo>
                    <a:pt x="712" y="2650"/>
                  </a:lnTo>
                  <a:lnTo>
                    <a:pt x="713" y="2653"/>
                  </a:lnTo>
                  <a:lnTo>
                    <a:pt x="712" y="2658"/>
                  </a:lnTo>
                  <a:lnTo>
                    <a:pt x="712" y="2661"/>
                  </a:lnTo>
                  <a:lnTo>
                    <a:pt x="713" y="2662"/>
                  </a:lnTo>
                  <a:lnTo>
                    <a:pt x="717" y="2664"/>
                  </a:lnTo>
                  <a:lnTo>
                    <a:pt x="723" y="2662"/>
                  </a:lnTo>
                  <a:lnTo>
                    <a:pt x="726" y="2664"/>
                  </a:lnTo>
                  <a:lnTo>
                    <a:pt x="729" y="2668"/>
                  </a:lnTo>
                  <a:lnTo>
                    <a:pt x="732" y="2670"/>
                  </a:lnTo>
                  <a:lnTo>
                    <a:pt x="738" y="2668"/>
                  </a:lnTo>
                  <a:lnTo>
                    <a:pt x="748" y="2671"/>
                  </a:lnTo>
                  <a:lnTo>
                    <a:pt x="755" y="2676"/>
                  </a:lnTo>
                  <a:lnTo>
                    <a:pt x="760" y="2684"/>
                  </a:lnTo>
                  <a:lnTo>
                    <a:pt x="767" y="2695"/>
                  </a:lnTo>
                  <a:lnTo>
                    <a:pt x="771" y="2705"/>
                  </a:lnTo>
                  <a:lnTo>
                    <a:pt x="769" y="2709"/>
                  </a:lnTo>
                  <a:lnTo>
                    <a:pt x="766" y="2714"/>
                  </a:lnTo>
                  <a:lnTo>
                    <a:pt x="766" y="2719"/>
                  </a:lnTo>
                  <a:lnTo>
                    <a:pt x="767" y="2721"/>
                  </a:lnTo>
                  <a:lnTo>
                    <a:pt x="772" y="2724"/>
                  </a:lnTo>
                  <a:lnTo>
                    <a:pt x="780" y="2725"/>
                  </a:lnTo>
                  <a:lnTo>
                    <a:pt x="786" y="2721"/>
                  </a:lnTo>
                  <a:lnTo>
                    <a:pt x="797" y="2706"/>
                  </a:lnTo>
                  <a:lnTo>
                    <a:pt x="803" y="2701"/>
                  </a:lnTo>
                  <a:lnTo>
                    <a:pt x="809" y="2700"/>
                  </a:lnTo>
                  <a:lnTo>
                    <a:pt x="813" y="2702"/>
                  </a:lnTo>
                  <a:lnTo>
                    <a:pt x="817" y="2711"/>
                  </a:lnTo>
                  <a:lnTo>
                    <a:pt x="821" y="2713"/>
                  </a:lnTo>
                  <a:lnTo>
                    <a:pt x="826" y="2715"/>
                  </a:lnTo>
                  <a:lnTo>
                    <a:pt x="835" y="2719"/>
                  </a:lnTo>
                  <a:lnTo>
                    <a:pt x="844" y="2723"/>
                  </a:lnTo>
                  <a:lnTo>
                    <a:pt x="851" y="2719"/>
                  </a:lnTo>
                  <a:lnTo>
                    <a:pt x="860" y="2714"/>
                  </a:lnTo>
                  <a:lnTo>
                    <a:pt x="865" y="2697"/>
                  </a:lnTo>
                  <a:lnTo>
                    <a:pt x="889" y="2628"/>
                  </a:lnTo>
                  <a:lnTo>
                    <a:pt x="890" y="2623"/>
                  </a:lnTo>
                  <a:lnTo>
                    <a:pt x="906" y="2584"/>
                  </a:lnTo>
                  <a:lnTo>
                    <a:pt x="914" y="2565"/>
                  </a:lnTo>
                  <a:lnTo>
                    <a:pt x="930" y="2547"/>
                  </a:lnTo>
                  <a:lnTo>
                    <a:pt x="935" y="2537"/>
                  </a:lnTo>
                  <a:lnTo>
                    <a:pt x="936" y="2533"/>
                  </a:lnTo>
                  <a:lnTo>
                    <a:pt x="935" y="2522"/>
                  </a:lnTo>
                  <a:lnTo>
                    <a:pt x="936" y="2517"/>
                  </a:lnTo>
                  <a:lnTo>
                    <a:pt x="947" y="2489"/>
                  </a:lnTo>
                  <a:lnTo>
                    <a:pt x="954" y="2469"/>
                  </a:lnTo>
                  <a:lnTo>
                    <a:pt x="974" y="2432"/>
                  </a:lnTo>
                  <a:lnTo>
                    <a:pt x="995" y="2391"/>
                  </a:lnTo>
                  <a:lnTo>
                    <a:pt x="1006" y="2375"/>
                  </a:lnTo>
                  <a:lnTo>
                    <a:pt x="1013" y="2367"/>
                  </a:lnTo>
                  <a:lnTo>
                    <a:pt x="1025" y="2354"/>
                  </a:lnTo>
                  <a:lnTo>
                    <a:pt x="1030" y="2340"/>
                  </a:lnTo>
                  <a:lnTo>
                    <a:pt x="1042" y="2326"/>
                  </a:lnTo>
                  <a:lnTo>
                    <a:pt x="1046" y="2322"/>
                  </a:lnTo>
                  <a:lnTo>
                    <a:pt x="1055" y="2314"/>
                  </a:lnTo>
                  <a:lnTo>
                    <a:pt x="1075" y="2296"/>
                  </a:lnTo>
                  <a:lnTo>
                    <a:pt x="1105" y="2274"/>
                  </a:lnTo>
                  <a:lnTo>
                    <a:pt x="1131" y="2259"/>
                  </a:lnTo>
                  <a:lnTo>
                    <a:pt x="1149" y="2248"/>
                  </a:lnTo>
                  <a:lnTo>
                    <a:pt x="1161" y="2245"/>
                  </a:lnTo>
                  <a:lnTo>
                    <a:pt x="1179" y="2239"/>
                  </a:lnTo>
                  <a:lnTo>
                    <a:pt x="1199" y="2232"/>
                  </a:lnTo>
                  <a:lnTo>
                    <a:pt x="1202" y="2233"/>
                  </a:lnTo>
                  <a:lnTo>
                    <a:pt x="1215" y="2241"/>
                  </a:lnTo>
                  <a:lnTo>
                    <a:pt x="1219" y="2237"/>
                  </a:lnTo>
                  <a:lnTo>
                    <a:pt x="1241" y="2215"/>
                  </a:lnTo>
                  <a:lnTo>
                    <a:pt x="1295" y="2149"/>
                  </a:lnTo>
                  <a:lnTo>
                    <a:pt x="1309" y="2131"/>
                  </a:lnTo>
                  <a:lnTo>
                    <a:pt x="1320" y="2129"/>
                  </a:lnTo>
                  <a:lnTo>
                    <a:pt x="1322" y="2119"/>
                  </a:lnTo>
                  <a:lnTo>
                    <a:pt x="1323" y="2113"/>
                  </a:lnTo>
                  <a:lnTo>
                    <a:pt x="1341" y="2090"/>
                  </a:lnTo>
                  <a:lnTo>
                    <a:pt x="1347" y="2081"/>
                  </a:lnTo>
                  <a:lnTo>
                    <a:pt x="1340" y="2023"/>
                  </a:lnTo>
                  <a:lnTo>
                    <a:pt x="1335" y="1994"/>
                  </a:lnTo>
                  <a:lnTo>
                    <a:pt x="1330" y="1953"/>
                  </a:lnTo>
                  <a:lnTo>
                    <a:pt x="1315" y="1932"/>
                  </a:lnTo>
                  <a:lnTo>
                    <a:pt x="1314" y="1917"/>
                  </a:lnTo>
                  <a:lnTo>
                    <a:pt x="1310" y="1897"/>
                  </a:lnTo>
                  <a:lnTo>
                    <a:pt x="1307" y="1869"/>
                  </a:lnTo>
                  <a:lnTo>
                    <a:pt x="1304" y="1846"/>
                  </a:lnTo>
                  <a:lnTo>
                    <a:pt x="1304" y="1842"/>
                  </a:lnTo>
                  <a:lnTo>
                    <a:pt x="1302" y="1839"/>
                  </a:lnTo>
                  <a:lnTo>
                    <a:pt x="1298" y="1839"/>
                  </a:lnTo>
                  <a:lnTo>
                    <a:pt x="1297" y="1838"/>
                  </a:lnTo>
                  <a:lnTo>
                    <a:pt x="1296" y="1833"/>
                  </a:lnTo>
                  <a:lnTo>
                    <a:pt x="1293" y="1816"/>
                  </a:lnTo>
                  <a:lnTo>
                    <a:pt x="1291" y="1795"/>
                  </a:lnTo>
                  <a:lnTo>
                    <a:pt x="1291" y="1790"/>
                  </a:lnTo>
                  <a:lnTo>
                    <a:pt x="1304" y="1769"/>
                  </a:lnTo>
                  <a:lnTo>
                    <a:pt x="1305" y="1762"/>
                  </a:lnTo>
                  <a:lnTo>
                    <a:pt x="1304" y="1759"/>
                  </a:lnTo>
                  <a:lnTo>
                    <a:pt x="1292" y="1741"/>
                  </a:lnTo>
                  <a:lnTo>
                    <a:pt x="1291" y="1735"/>
                  </a:lnTo>
                  <a:lnTo>
                    <a:pt x="1293" y="1729"/>
                  </a:lnTo>
                  <a:lnTo>
                    <a:pt x="1290" y="1718"/>
                  </a:lnTo>
                  <a:lnTo>
                    <a:pt x="1281" y="1684"/>
                  </a:lnTo>
                  <a:lnTo>
                    <a:pt x="1280" y="1680"/>
                  </a:lnTo>
                  <a:lnTo>
                    <a:pt x="1269" y="1673"/>
                  </a:lnTo>
                  <a:lnTo>
                    <a:pt x="1269" y="1672"/>
                  </a:lnTo>
                  <a:lnTo>
                    <a:pt x="1269" y="1668"/>
                  </a:lnTo>
                  <a:lnTo>
                    <a:pt x="1272" y="1665"/>
                  </a:lnTo>
                  <a:lnTo>
                    <a:pt x="1271" y="1661"/>
                  </a:lnTo>
                  <a:lnTo>
                    <a:pt x="1268" y="1659"/>
                  </a:lnTo>
                  <a:lnTo>
                    <a:pt x="1261" y="1654"/>
                  </a:lnTo>
                  <a:lnTo>
                    <a:pt x="1257" y="1652"/>
                  </a:lnTo>
                  <a:lnTo>
                    <a:pt x="1257" y="1648"/>
                  </a:lnTo>
                  <a:lnTo>
                    <a:pt x="1257" y="1641"/>
                  </a:lnTo>
                  <a:lnTo>
                    <a:pt x="1256" y="1637"/>
                  </a:lnTo>
                  <a:lnTo>
                    <a:pt x="1253" y="1635"/>
                  </a:lnTo>
                  <a:lnTo>
                    <a:pt x="1247" y="1634"/>
                  </a:lnTo>
                  <a:lnTo>
                    <a:pt x="1244" y="1632"/>
                  </a:lnTo>
                  <a:lnTo>
                    <a:pt x="1242" y="1629"/>
                  </a:lnTo>
                  <a:lnTo>
                    <a:pt x="1241" y="1620"/>
                  </a:lnTo>
                  <a:lnTo>
                    <a:pt x="1237" y="1616"/>
                  </a:lnTo>
                  <a:lnTo>
                    <a:pt x="1232" y="1614"/>
                  </a:lnTo>
                  <a:lnTo>
                    <a:pt x="1231" y="1610"/>
                  </a:lnTo>
                  <a:lnTo>
                    <a:pt x="1231" y="1602"/>
                  </a:lnTo>
                  <a:lnTo>
                    <a:pt x="1233" y="1595"/>
                  </a:lnTo>
                  <a:lnTo>
                    <a:pt x="1233" y="1589"/>
                  </a:lnTo>
                  <a:lnTo>
                    <a:pt x="1236" y="1581"/>
                  </a:lnTo>
                  <a:lnTo>
                    <a:pt x="1235" y="1576"/>
                  </a:lnTo>
                  <a:lnTo>
                    <a:pt x="1233" y="1570"/>
                  </a:lnTo>
                  <a:lnTo>
                    <a:pt x="1235" y="1560"/>
                  </a:lnTo>
                  <a:lnTo>
                    <a:pt x="1236" y="1551"/>
                  </a:lnTo>
                  <a:lnTo>
                    <a:pt x="1239" y="1542"/>
                  </a:lnTo>
                  <a:lnTo>
                    <a:pt x="1247" y="1533"/>
                  </a:lnTo>
                  <a:lnTo>
                    <a:pt x="1248" y="1528"/>
                  </a:lnTo>
                  <a:lnTo>
                    <a:pt x="1244" y="1522"/>
                  </a:lnTo>
                  <a:lnTo>
                    <a:pt x="1245" y="1518"/>
                  </a:lnTo>
                  <a:lnTo>
                    <a:pt x="1247" y="1512"/>
                  </a:lnTo>
                  <a:lnTo>
                    <a:pt x="1244" y="1505"/>
                  </a:lnTo>
                  <a:lnTo>
                    <a:pt x="1243" y="1501"/>
                  </a:lnTo>
                  <a:lnTo>
                    <a:pt x="1241" y="1498"/>
                  </a:lnTo>
                  <a:lnTo>
                    <a:pt x="1236" y="1491"/>
                  </a:lnTo>
                  <a:lnTo>
                    <a:pt x="1231" y="1491"/>
                  </a:lnTo>
                  <a:lnTo>
                    <a:pt x="1227" y="1489"/>
                  </a:lnTo>
                  <a:lnTo>
                    <a:pt x="1220" y="1482"/>
                  </a:lnTo>
                  <a:lnTo>
                    <a:pt x="1214" y="1475"/>
                  </a:lnTo>
                  <a:lnTo>
                    <a:pt x="1205" y="1470"/>
                  </a:lnTo>
                  <a:lnTo>
                    <a:pt x="1201" y="1463"/>
                  </a:lnTo>
                  <a:lnTo>
                    <a:pt x="1199" y="1453"/>
                  </a:lnTo>
                  <a:lnTo>
                    <a:pt x="1200" y="1446"/>
                  </a:lnTo>
                  <a:lnTo>
                    <a:pt x="1199" y="1442"/>
                  </a:lnTo>
                  <a:lnTo>
                    <a:pt x="1200" y="1438"/>
                  </a:lnTo>
                  <a:lnTo>
                    <a:pt x="1194" y="1428"/>
                  </a:lnTo>
                  <a:lnTo>
                    <a:pt x="1191" y="1421"/>
                  </a:lnTo>
                  <a:lnTo>
                    <a:pt x="1166" y="1411"/>
                  </a:lnTo>
                  <a:lnTo>
                    <a:pt x="1163" y="1409"/>
                  </a:lnTo>
                  <a:lnTo>
                    <a:pt x="1148" y="1384"/>
                  </a:lnTo>
                  <a:lnTo>
                    <a:pt x="1133" y="1351"/>
                  </a:lnTo>
                  <a:lnTo>
                    <a:pt x="1112" y="1308"/>
                  </a:lnTo>
                  <a:lnTo>
                    <a:pt x="1106" y="1297"/>
                  </a:lnTo>
                  <a:lnTo>
                    <a:pt x="1099" y="1281"/>
                  </a:lnTo>
                  <a:lnTo>
                    <a:pt x="1092" y="1267"/>
                  </a:lnTo>
                  <a:lnTo>
                    <a:pt x="1081" y="1239"/>
                  </a:lnTo>
                  <a:lnTo>
                    <a:pt x="1063" y="1206"/>
                  </a:lnTo>
                  <a:lnTo>
                    <a:pt x="1052" y="1185"/>
                  </a:lnTo>
                  <a:lnTo>
                    <a:pt x="1040" y="1160"/>
                  </a:lnTo>
                  <a:lnTo>
                    <a:pt x="1033" y="1143"/>
                  </a:lnTo>
                  <a:lnTo>
                    <a:pt x="1008" y="1092"/>
                  </a:lnTo>
                  <a:lnTo>
                    <a:pt x="1004" y="1083"/>
                  </a:lnTo>
                  <a:lnTo>
                    <a:pt x="997" y="1071"/>
                  </a:lnTo>
                  <a:lnTo>
                    <a:pt x="991" y="1057"/>
                  </a:lnTo>
                  <a:lnTo>
                    <a:pt x="973" y="1009"/>
                  </a:lnTo>
                  <a:lnTo>
                    <a:pt x="959" y="975"/>
                  </a:lnTo>
                  <a:lnTo>
                    <a:pt x="955" y="966"/>
                  </a:lnTo>
                  <a:lnTo>
                    <a:pt x="950" y="951"/>
                  </a:lnTo>
                  <a:lnTo>
                    <a:pt x="934" y="904"/>
                  </a:lnTo>
                  <a:lnTo>
                    <a:pt x="929" y="891"/>
                  </a:lnTo>
                  <a:lnTo>
                    <a:pt x="917" y="862"/>
                  </a:lnTo>
                  <a:lnTo>
                    <a:pt x="916" y="858"/>
                  </a:lnTo>
                  <a:lnTo>
                    <a:pt x="914" y="854"/>
                  </a:lnTo>
                  <a:lnTo>
                    <a:pt x="910" y="837"/>
                  </a:lnTo>
                  <a:lnTo>
                    <a:pt x="908" y="831"/>
                  </a:lnTo>
                  <a:lnTo>
                    <a:pt x="907" y="816"/>
                  </a:lnTo>
                  <a:lnTo>
                    <a:pt x="900" y="790"/>
                  </a:lnTo>
                  <a:lnTo>
                    <a:pt x="888" y="778"/>
                  </a:lnTo>
                  <a:lnTo>
                    <a:pt x="874" y="765"/>
                  </a:lnTo>
                  <a:lnTo>
                    <a:pt x="872" y="761"/>
                  </a:lnTo>
                  <a:lnTo>
                    <a:pt x="864" y="724"/>
                  </a:lnTo>
                  <a:lnTo>
                    <a:pt x="860" y="688"/>
                  </a:lnTo>
                  <a:lnTo>
                    <a:pt x="866" y="682"/>
                  </a:lnTo>
                  <a:lnTo>
                    <a:pt x="865" y="678"/>
                  </a:lnTo>
                  <a:lnTo>
                    <a:pt x="862" y="677"/>
                  </a:lnTo>
                  <a:lnTo>
                    <a:pt x="860" y="674"/>
                  </a:lnTo>
                  <a:lnTo>
                    <a:pt x="860" y="671"/>
                  </a:lnTo>
                  <a:lnTo>
                    <a:pt x="854" y="666"/>
                  </a:lnTo>
                  <a:lnTo>
                    <a:pt x="854" y="664"/>
                  </a:lnTo>
                  <a:lnTo>
                    <a:pt x="853" y="659"/>
                  </a:lnTo>
                  <a:lnTo>
                    <a:pt x="857" y="658"/>
                  </a:lnTo>
                  <a:lnTo>
                    <a:pt x="857" y="654"/>
                  </a:lnTo>
                  <a:lnTo>
                    <a:pt x="854" y="649"/>
                  </a:lnTo>
                  <a:lnTo>
                    <a:pt x="852" y="648"/>
                  </a:lnTo>
                  <a:lnTo>
                    <a:pt x="847" y="649"/>
                  </a:lnTo>
                  <a:lnTo>
                    <a:pt x="843" y="646"/>
                  </a:lnTo>
                  <a:lnTo>
                    <a:pt x="834" y="626"/>
                  </a:lnTo>
                  <a:lnTo>
                    <a:pt x="821" y="583"/>
                  </a:lnTo>
                  <a:lnTo>
                    <a:pt x="819" y="570"/>
                  </a:lnTo>
                  <a:lnTo>
                    <a:pt x="815" y="528"/>
                  </a:lnTo>
                  <a:lnTo>
                    <a:pt x="815" y="519"/>
                  </a:lnTo>
                  <a:lnTo>
                    <a:pt x="814" y="517"/>
                  </a:lnTo>
                  <a:lnTo>
                    <a:pt x="810" y="512"/>
                  </a:lnTo>
                  <a:lnTo>
                    <a:pt x="799" y="506"/>
                  </a:lnTo>
                  <a:lnTo>
                    <a:pt x="793" y="505"/>
                  </a:lnTo>
                  <a:lnTo>
                    <a:pt x="789" y="498"/>
                  </a:lnTo>
                  <a:lnTo>
                    <a:pt x="790" y="491"/>
                  </a:lnTo>
                  <a:lnTo>
                    <a:pt x="786" y="475"/>
                  </a:lnTo>
                  <a:lnTo>
                    <a:pt x="786" y="470"/>
                  </a:lnTo>
                  <a:lnTo>
                    <a:pt x="790" y="464"/>
                  </a:lnTo>
                  <a:lnTo>
                    <a:pt x="795" y="462"/>
                  </a:lnTo>
                  <a:lnTo>
                    <a:pt x="796" y="458"/>
                  </a:lnTo>
                  <a:lnTo>
                    <a:pt x="796" y="454"/>
                  </a:lnTo>
                  <a:lnTo>
                    <a:pt x="799" y="452"/>
                  </a:lnTo>
                  <a:lnTo>
                    <a:pt x="801" y="444"/>
                  </a:lnTo>
                  <a:lnTo>
                    <a:pt x="801" y="439"/>
                  </a:lnTo>
                  <a:lnTo>
                    <a:pt x="801" y="432"/>
                  </a:lnTo>
                  <a:lnTo>
                    <a:pt x="803" y="428"/>
                  </a:lnTo>
                  <a:lnTo>
                    <a:pt x="808" y="424"/>
                  </a:lnTo>
                  <a:lnTo>
                    <a:pt x="805" y="418"/>
                  </a:lnTo>
                  <a:lnTo>
                    <a:pt x="805" y="404"/>
                  </a:lnTo>
                  <a:lnTo>
                    <a:pt x="804" y="393"/>
                  </a:lnTo>
                  <a:lnTo>
                    <a:pt x="803" y="379"/>
                  </a:lnTo>
                  <a:lnTo>
                    <a:pt x="799" y="374"/>
                  </a:lnTo>
                  <a:lnTo>
                    <a:pt x="796" y="368"/>
                  </a:lnTo>
                  <a:lnTo>
                    <a:pt x="793" y="358"/>
                  </a:lnTo>
                  <a:lnTo>
                    <a:pt x="790" y="350"/>
                  </a:lnTo>
                  <a:lnTo>
                    <a:pt x="781" y="339"/>
                  </a:lnTo>
                  <a:lnTo>
                    <a:pt x="779" y="333"/>
                  </a:lnTo>
                  <a:lnTo>
                    <a:pt x="778" y="326"/>
                  </a:lnTo>
                  <a:lnTo>
                    <a:pt x="772" y="322"/>
                  </a:lnTo>
                  <a:lnTo>
                    <a:pt x="771" y="317"/>
                  </a:lnTo>
                  <a:lnTo>
                    <a:pt x="769" y="310"/>
                  </a:lnTo>
                  <a:lnTo>
                    <a:pt x="768" y="301"/>
                  </a:lnTo>
                  <a:lnTo>
                    <a:pt x="766" y="295"/>
                  </a:lnTo>
                  <a:lnTo>
                    <a:pt x="762" y="290"/>
                  </a:lnTo>
                  <a:lnTo>
                    <a:pt x="757" y="273"/>
                  </a:lnTo>
                  <a:lnTo>
                    <a:pt x="753" y="272"/>
                  </a:lnTo>
                  <a:lnTo>
                    <a:pt x="749" y="268"/>
                  </a:lnTo>
                  <a:lnTo>
                    <a:pt x="748" y="262"/>
                  </a:lnTo>
                  <a:lnTo>
                    <a:pt x="739" y="259"/>
                  </a:lnTo>
                  <a:lnTo>
                    <a:pt x="737" y="255"/>
                  </a:lnTo>
                  <a:lnTo>
                    <a:pt x="733" y="249"/>
                  </a:lnTo>
                  <a:lnTo>
                    <a:pt x="730" y="248"/>
                  </a:lnTo>
                  <a:lnTo>
                    <a:pt x="713" y="249"/>
                  </a:lnTo>
                  <a:lnTo>
                    <a:pt x="709" y="248"/>
                  </a:lnTo>
                  <a:lnTo>
                    <a:pt x="708" y="247"/>
                  </a:lnTo>
                  <a:lnTo>
                    <a:pt x="705" y="234"/>
                  </a:lnTo>
                  <a:lnTo>
                    <a:pt x="701" y="231"/>
                  </a:lnTo>
                  <a:lnTo>
                    <a:pt x="696" y="228"/>
                  </a:lnTo>
                  <a:lnTo>
                    <a:pt x="693" y="226"/>
                  </a:lnTo>
                  <a:lnTo>
                    <a:pt x="684" y="209"/>
                  </a:lnTo>
                  <a:lnTo>
                    <a:pt x="681" y="201"/>
                  </a:lnTo>
                  <a:lnTo>
                    <a:pt x="676" y="198"/>
                  </a:lnTo>
                  <a:lnTo>
                    <a:pt x="673" y="192"/>
                  </a:lnTo>
                  <a:lnTo>
                    <a:pt x="670" y="188"/>
                  </a:lnTo>
                  <a:lnTo>
                    <a:pt x="664" y="186"/>
                  </a:lnTo>
                  <a:lnTo>
                    <a:pt x="655" y="184"/>
                  </a:lnTo>
                  <a:lnTo>
                    <a:pt x="651" y="180"/>
                  </a:lnTo>
                  <a:lnTo>
                    <a:pt x="645" y="172"/>
                  </a:lnTo>
                  <a:lnTo>
                    <a:pt x="639" y="166"/>
                  </a:lnTo>
                  <a:lnTo>
                    <a:pt x="634" y="162"/>
                  </a:lnTo>
                  <a:lnTo>
                    <a:pt x="615" y="160"/>
                  </a:lnTo>
                  <a:lnTo>
                    <a:pt x="604" y="160"/>
                  </a:lnTo>
                  <a:lnTo>
                    <a:pt x="594" y="158"/>
                  </a:lnTo>
                  <a:lnTo>
                    <a:pt x="591" y="156"/>
                  </a:lnTo>
                  <a:lnTo>
                    <a:pt x="579" y="159"/>
                  </a:lnTo>
                  <a:lnTo>
                    <a:pt x="570" y="162"/>
                  </a:lnTo>
                  <a:lnTo>
                    <a:pt x="566" y="161"/>
                  </a:lnTo>
                  <a:lnTo>
                    <a:pt x="560" y="160"/>
                  </a:lnTo>
                  <a:lnTo>
                    <a:pt x="556" y="158"/>
                  </a:lnTo>
                  <a:lnTo>
                    <a:pt x="549" y="148"/>
                  </a:lnTo>
                  <a:lnTo>
                    <a:pt x="546" y="146"/>
                  </a:lnTo>
                  <a:lnTo>
                    <a:pt x="540" y="141"/>
                  </a:lnTo>
                  <a:lnTo>
                    <a:pt x="536" y="136"/>
                  </a:lnTo>
                  <a:lnTo>
                    <a:pt x="532" y="130"/>
                  </a:lnTo>
                  <a:lnTo>
                    <a:pt x="530" y="128"/>
                  </a:lnTo>
                  <a:lnTo>
                    <a:pt x="526" y="126"/>
                  </a:lnTo>
                  <a:lnTo>
                    <a:pt x="518" y="128"/>
                  </a:lnTo>
                  <a:lnTo>
                    <a:pt x="512" y="126"/>
                  </a:lnTo>
                  <a:lnTo>
                    <a:pt x="506" y="123"/>
                  </a:lnTo>
                  <a:lnTo>
                    <a:pt x="502" y="123"/>
                  </a:lnTo>
                  <a:lnTo>
                    <a:pt x="497" y="122"/>
                  </a:lnTo>
                  <a:lnTo>
                    <a:pt x="496" y="119"/>
                  </a:lnTo>
                  <a:lnTo>
                    <a:pt x="497" y="109"/>
                  </a:lnTo>
                  <a:lnTo>
                    <a:pt x="497" y="106"/>
                  </a:lnTo>
                  <a:lnTo>
                    <a:pt x="495" y="103"/>
                  </a:lnTo>
                  <a:lnTo>
                    <a:pt x="485" y="97"/>
                  </a:lnTo>
                  <a:lnTo>
                    <a:pt x="479" y="101"/>
                  </a:lnTo>
                  <a:lnTo>
                    <a:pt x="470" y="109"/>
                  </a:lnTo>
                  <a:lnTo>
                    <a:pt x="459" y="118"/>
                  </a:lnTo>
                  <a:lnTo>
                    <a:pt x="454" y="125"/>
                  </a:lnTo>
                  <a:lnTo>
                    <a:pt x="452" y="126"/>
                  </a:lnTo>
                  <a:lnTo>
                    <a:pt x="449" y="126"/>
                  </a:lnTo>
                  <a:lnTo>
                    <a:pt x="442" y="122"/>
                  </a:lnTo>
                  <a:lnTo>
                    <a:pt x="426" y="114"/>
                  </a:lnTo>
                  <a:lnTo>
                    <a:pt x="412" y="108"/>
                  </a:lnTo>
                  <a:lnTo>
                    <a:pt x="412" y="106"/>
                  </a:lnTo>
                  <a:lnTo>
                    <a:pt x="413" y="100"/>
                  </a:lnTo>
                  <a:lnTo>
                    <a:pt x="416" y="87"/>
                  </a:lnTo>
                  <a:lnTo>
                    <a:pt x="417" y="83"/>
                  </a:lnTo>
                  <a:lnTo>
                    <a:pt x="422" y="77"/>
                  </a:lnTo>
                  <a:lnTo>
                    <a:pt x="424" y="72"/>
                  </a:lnTo>
                  <a:lnTo>
                    <a:pt x="422" y="70"/>
                  </a:lnTo>
                  <a:lnTo>
                    <a:pt x="414" y="66"/>
                  </a:lnTo>
                  <a:lnTo>
                    <a:pt x="401" y="63"/>
                  </a:lnTo>
                  <a:lnTo>
                    <a:pt x="383" y="59"/>
                  </a:lnTo>
                  <a:lnTo>
                    <a:pt x="374" y="53"/>
                  </a:lnTo>
                  <a:lnTo>
                    <a:pt x="371" y="49"/>
                  </a:lnTo>
                  <a:lnTo>
                    <a:pt x="373" y="47"/>
                  </a:lnTo>
                  <a:lnTo>
                    <a:pt x="380" y="25"/>
                  </a:lnTo>
                  <a:lnTo>
                    <a:pt x="379" y="22"/>
                  </a:lnTo>
                  <a:lnTo>
                    <a:pt x="375" y="22"/>
                  </a:lnTo>
                  <a:lnTo>
                    <a:pt x="369" y="23"/>
                  </a:lnTo>
                  <a:lnTo>
                    <a:pt x="361" y="23"/>
                  </a:lnTo>
                  <a:lnTo>
                    <a:pt x="359" y="18"/>
                  </a:lnTo>
                  <a:lnTo>
                    <a:pt x="357" y="17"/>
                  </a:lnTo>
                  <a:lnTo>
                    <a:pt x="350" y="18"/>
                  </a:lnTo>
                  <a:lnTo>
                    <a:pt x="343" y="18"/>
                  </a:lnTo>
                  <a:lnTo>
                    <a:pt x="332" y="16"/>
                  </a:lnTo>
                  <a:lnTo>
                    <a:pt x="322" y="13"/>
                  </a:lnTo>
                  <a:lnTo>
                    <a:pt x="311" y="12"/>
                  </a:lnTo>
                  <a:lnTo>
                    <a:pt x="307" y="13"/>
                  </a:lnTo>
                  <a:lnTo>
                    <a:pt x="295" y="11"/>
                  </a:lnTo>
                  <a:lnTo>
                    <a:pt x="290" y="11"/>
                  </a:lnTo>
                  <a:lnTo>
                    <a:pt x="287" y="0"/>
                  </a:lnTo>
                  <a:lnTo>
                    <a:pt x="281" y="1"/>
                  </a:lnTo>
                  <a:lnTo>
                    <a:pt x="274" y="4"/>
                  </a:lnTo>
                  <a:lnTo>
                    <a:pt x="265" y="3"/>
                  </a:lnTo>
                  <a:lnTo>
                    <a:pt x="257" y="7"/>
                  </a:lnTo>
                  <a:lnTo>
                    <a:pt x="251" y="9"/>
                  </a:lnTo>
                  <a:lnTo>
                    <a:pt x="242" y="43"/>
                  </a:lnTo>
                  <a:lnTo>
                    <a:pt x="239" y="57"/>
                  </a:lnTo>
                  <a:lnTo>
                    <a:pt x="227" y="69"/>
                  </a:lnTo>
                  <a:lnTo>
                    <a:pt x="235" y="72"/>
                  </a:lnTo>
                  <a:lnTo>
                    <a:pt x="243" y="84"/>
                  </a:lnTo>
                  <a:lnTo>
                    <a:pt x="244" y="89"/>
                  </a:lnTo>
                  <a:lnTo>
                    <a:pt x="244" y="96"/>
                  </a:lnTo>
                  <a:lnTo>
                    <a:pt x="233" y="108"/>
                  </a:lnTo>
                  <a:lnTo>
                    <a:pt x="229" y="113"/>
                  </a:lnTo>
                  <a:lnTo>
                    <a:pt x="227" y="115"/>
                  </a:lnTo>
                  <a:lnTo>
                    <a:pt x="229" y="118"/>
                  </a:lnTo>
                  <a:lnTo>
                    <a:pt x="236" y="118"/>
                  </a:lnTo>
                  <a:lnTo>
                    <a:pt x="239" y="120"/>
                  </a:lnTo>
                  <a:lnTo>
                    <a:pt x="241" y="123"/>
                  </a:lnTo>
                  <a:lnTo>
                    <a:pt x="242" y="130"/>
                  </a:lnTo>
                  <a:lnTo>
                    <a:pt x="239" y="143"/>
                  </a:lnTo>
                  <a:lnTo>
                    <a:pt x="232" y="160"/>
                  </a:lnTo>
                  <a:lnTo>
                    <a:pt x="226" y="165"/>
                  </a:lnTo>
                  <a:lnTo>
                    <a:pt x="219" y="165"/>
                  </a:lnTo>
                  <a:lnTo>
                    <a:pt x="213" y="167"/>
                  </a:lnTo>
                  <a:lnTo>
                    <a:pt x="206" y="171"/>
                  </a:lnTo>
                  <a:lnTo>
                    <a:pt x="195" y="180"/>
                  </a:lnTo>
                  <a:lnTo>
                    <a:pt x="183" y="188"/>
                  </a:lnTo>
                  <a:lnTo>
                    <a:pt x="175" y="190"/>
                  </a:lnTo>
                  <a:lnTo>
                    <a:pt x="169" y="191"/>
                  </a:lnTo>
                  <a:lnTo>
                    <a:pt x="159" y="190"/>
                  </a:lnTo>
                  <a:lnTo>
                    <a:pt x="146" y="183"/>
                  </a:lnTo>
                  <a:lnTo>
                    <a:pt x="139" y="182"/>
                  </a:lnTo>
                  <a:lnTo>
                    <a:pt x="136" y="183"/>
                  </a:lnTo>
                  <a:lnTo>
                    <a:pt x="134" y="186"/>
                  </a:lnTo>
                  <a:lnTo>
                    <a:pt x="133" y="196"/>
                  </a:lnTo>
                  <a:lnTo>
                    <a:pt x="129" y="207"/>
                  </a:lnTo>
                  <a:lnTo>
                    <a:pt x="124" y="214"/>
                  </a:lnTo>
                  <a:lnTo>
                    <a:pt x="117" y="218"/>
                  </a:lnTo>
                  <a:lnTo>
                    <a:pt x="96" y="220"/>
                  </a:lnTo>
                  <a:lnTo>
                    <a:pt x="87" y="224"/>
                  </a:lnTo>
                  <a:lnTo>
                    <a:pt x="80" y="234"/>
                  </a:lnTo>
                  <a:lnTo>
                    <a:pt x="72" y="239"/>
                  </a:lnTo>
                  <a:lnTo>
                    <a:pt x="63" y="241"/>
                  </a:lnTo>
                  <a:lnTo>
                    <a:pt x="57" y="242"/>
                  </a:lnTo>
                  <a:lnTo>
                    <a:pt x="54" y="248"/>
                  </a:lnTo>
                  <a:lnTo>
                    <a:pt x="57" y="262"/>
                  </a:lnTo>
                  <a:lnTo>
                    <a:pt x="55" y="272"/>
                  </a:lnTo>
                  <a:lnTo>
                    <a:pt x="54" y="283"/>
                  </a:lnTo>
                  <a:lnTo>
                    <a:pt x="48" y="285"/>
                  </a:lnTo>
                  <a:lnTo>
                    <a:pt x="43" y="289"/>
                  </a:lnTo>
                  <a:lnTo>
                    <a:pt x="38" y="296"/>
                  </a:lnTo>
                  <a:lnTo>
                    <a:pt x="32" y="298"/>
                  </a:lnTo>
                  <a:lnTo>
                    <a:pt x="31" y="302"/>
                  </a:lnTo>
                  <a:lnTo>
                    <a:pt x="31" y="305"/>
                  </a:lnTo>
                  <a:lnTo>
                    <a:pt x="26" y="310"/>
                  </a:lnTo>
                  <a:lnTo>
                    <a:pt x="27" y="313"/>
                  </a:lnTo>
                  <a:lnTo>
                    <a:pt x="32" y="314"/>
                  </a:lnTo>
                  <a:lnTo>
                    <a:pt x="39" y="311"/>
                  </a:lnTo>
                  <a:lnTo>
                    <a:pt x="46" y="314"/>
                  </a:lnTo>
                  <a:lnTo>
                    <a:pt x="52" y="314"/>
                  </a:lnTo>
                  <a:lnTo>
                    <a:pt x="55" y="316"/>
                  </a:lnTo>
                  <a:lnTo>
                    <a:pt x="66" y="337"/>
                  </a:lnTo>
                  <a:lnTo>
                    <a:pt x="67" y="344"/>
                  </a:lnTo>
                  <a:lnTo>
                    <a:pt x="70" y="345"/>
                  </a:lnTo>
                  <a:lnTo>
                    <a:pt x="76" y="346"/>
                  </a:lnTo>
                  <a:lnTo>
                    <a:pt x="80" y="349"/>
                  </a:lnTo>
                  <a:lnTo>
                    <a:pt x="84" y="357"/>
                  </a:lnTo>
                  <a:lnTo>
                    <a:pt x="88" y="367"/>
                  </a:lnTo>
                  <a:lnTo>
                    <a:pt x="90" y="372"/>
                  </a:lnTo>
                  <a:lnTo>
                    <a:pt x="91" y="374"/>
                  </a:lnTo>
                  <a:lnTo>
                    <a:pt x="93" y="374"/>
                  </a:lnTo>
                  <a:lnTo>
                    <a:pt x="99" y="372"/>
                  </a:lnTo>
                  <a:lnTo>
                    <a:pt x="104" y="374"/>
                  </a:lnTo>
                  <a:lnTo>
                    <a:pt x="116" y="361"/>
                  </a:lnTo>
                  <a:lnTo>
                    <a:pt x="122" y="361"/>
                  </a:lnTo>
                  <a:lnTo>
                    <a:pt x="124" y="362"/>
                  </a:lnTo>
                  <a:lnTo>
                    <a:pt x="130" y="373"/>
                  </a:lnTo>
                  <a:lnTo>
                    <a:pt x="136" y="381"/>
                  </a:lnTo>
                  <a:lnTo>
                    <a:pt x="145" y="393"/>
                  </a:lnTo>
                  <a:lnTo>
                    <a:pt x="153" y="400"/>
                  </a:lnTo>
                  <a:lnTo>
                    <a:pt x="153" y="405"/>
                  </a:lnTo>
                  <a:lnTo>
                    <a:pt x="161" y="422"/>
                  </a:lnTo>
                  <a:lnTo>
                    <a:pt x="160" y="432"/>
                  </a:lnTo>
                  <a:lnTo>
                    <a:pt x="150" y="441"/>
                  </a:lnTo>
                  <a:lnTo>
                    <a:pt x="147" y="448"/>
                  </a:lnTo>
                  <a:lnTo>
                    <a:pt x="147" y="463"/>
                  </a:lnTo>
                  <a:lnTo>
                    <a:pt x="147" y="471"/>
                  </a:lnTo>
                  <a:lnTo>
                    <a:pt x="148" y="476"/>
                  </a:lnTo>
                  <a:lnTo>
                    <a:pt x="153" y="478"/>
                  </a:lnTo>
                  <a:lnTo>
                    <a:pt x="166" y="483"/>
                  </a:lnTo>
                  <a:lnTo>
                    <a:pt x="183" y="491"/>
                  </a:lnTo>
                  <a:lnTo>
                    <a:pt x="191" y="499"/>
                  </a:lnTo>
                  <a:lnTo>
                    <a:pt x="200" y="507"/>
                  </a:lnTo>
                  <a:lnTo>
                    <a:pt x="206" y="518"/>
                  </a:lnTo>
                  <a:lnTo>
                    <a:pt x="209" y="530"/>
                  </a:lnTo>
                  <a:lnTo>
                    <a:pt x="221" y="540"/>
                  </a:lnTo>
                  <a:lnTo>
                    <a:pt x="223" y="543"/>
                  </a:lnTo>
                  <a:lnTo>
                    <a:pt x="224" y="555"/>
                  </a:lnTo>
                  <a:lnTo>
                    <a:pt x="229" y="558"/>
                  </a:lnTo>
                  <a:lnTo>
                    <a:pt x="232" y="565"/>
                  </a:lnTo>
                  <a:lnTo>
                    <a:pt x="243" y="576"/>
                  </a:lnTo>
                  <a:lnTo>
                    <a:pt x="260" y="595"/>
                  </a:lnTo>
                  <a:lnTo>
                    <a:pt x="260" y="601"/>
                  </a:lnTo>
                  <a:lnTo>
                    <a:pt x="269" y="607"/>
                  </a:lnTo>
                  <a:lnTo>
                    <a:pt x="281" y="620"/>
                  </a:lnTo>
                  <a:lnTo>
                    <a:pt x="291" y="632"/>
                  </a:lnTo>
                  <a:lnTo>
                    <a:pt x="297" y="644"/>
                  </a:lnTo>
                  <a:lnTo>
                    <a:pt x="299" y="650"/>
                  </a:lnTo>
                  <a:lnTo>
                    <a:pt x="299" y="667"/>
                  </a:lnTo>
                  <a:lnTo>
                    <a:pt x="302" y="677"/>
                  </a:lnTo>
                  <a:lnTo>
                    <a:pt x="309" y="692"/>
                  </a:lnTo>
                  <a:lnTo>
                    <a:pt x="310" y="701"/>
                  </a:lnTo>
                  <a:lnTo>
                    <a:pt x="308" y="710"/>
                  </a:lnTo>
                  <a:lnTo>
                    <a:pt x="299" y="721"/>
                  </a:lnTo>
                  <a:lnTo>
                    <a:pt x="293" y="730"/>
                  </a:lnTo>
                  <a:lnTo>
                    <a:pt x="291" y="742"/>
                  </a:lnTo>
                  <a:lnTo>
                    <a:pt x="285" y="749"/>
                  </a:lnTo>
                  <a:lnTo>
                    <a:pt x="278" y="753"/>
                  </a:lnTo>
                  <a:lnTo>
                    <a:pt x="273" y="759"/>
                  </a:lnTo>
                  <a:lnTo>
                    <a:pt x="271" y="768"/>
                  </a:lnTo>
                  <a:lnTo>
                    <a:pt x="272" y="777"/>
                  </a:lnTo>
                  <a:lnTo>
                    <a:pt x="275" y="789"/>
                  </a:lnTo>
                  <a:lnTo>
                    <a:pt x="277" y="799"/>
                  </a:lnTo>
                  <a:lnTo>
                    <a:pt x="278" y="810"/>
                  </a:lnTo>
                  <a:lnTo>
                    <a:pt x="271" y="828"/>
                  </a:lnTo>
                  <a:lnTo>
                    <a:pt x="266" y="845"/>
                  </a:lnTo>
                  <a:lnTo>
                    <a:pt x="262" y="852"/>
                  </a:lnTo>
                  <a:lnTo>
                    <a:pt x="256" y="855"/>
                  </a:lnTo>
                  <a:lnTo>
                    <a:pt x="250" y="858"/>
                  </a:lnTo>
                  <a:lnTo>
                    <a:pt x="249" y="855"/>
                  </a:lnTo>
                  <a:lnTo>
                    <a:pt x="249" y="852"/>
                  </a:lnTo>
                  <a:lnTo>
                    <a:pt x="255" y="845"/>
                  </a:lnTo>
                  <a:lnTo>
                    <a:pt x="256" y="841"/>
                  </a:lnTo>
                  <a:lnTo>
                    <a:pt x="255" y="839"/>
                  </a:lnTo>
                  <a:lnTo>
                    <a:pt x="251" y="835"/>
                  </a:lnTo>
                  <a:lnTo>
                    <a:pt x="251" y="833"/>
                  </a:lnTo>
                  <a:lnTo>
                    <a:pt x="253" y="832"/>
                  </a:lnTo>
                  <a:lnTo>
                    <a:pt x="255" y="828"/>
                  </a:lnTo>
                  <a:lnTo>
                    <a:pt x="255" y="826"/>
                  </a:lnTo>
                  <a:lnTo>
                    <a:pt x="255" y="822"/>
                  </a:lnTo>
                  <a:lnTo>
                    <a:pt x="253" y="821"/>
                  </a:lnTo>
                  <a:lnTo>
                    <a:pt x="253" y="825"/>
                  </a:lnTo>
                  <a:lnTo>
                    <a:pt x="250" y="831"/>
                  </a:lnTo>
                  <a:lnTo>
                    <a:pt x="249" y="834"/>
                  </a:lnTo>
                  <a:lnTo>
                    <a:pt x="253" y="839"/>
                  </a:lnTo>
                  <a:lnTo>
                    <a:pt x="251" y="840"/>
                  </a:lnTo>
                  <a:lnTo>
                    <a:pt x="249" y="845"/>
                  </a:lnTo>
                  <a:lnTo>
                    <a:pt x="245" y="854"/>
                  </a:lnTo>
                  <a:lnTo>
                    <a:pt x="247" y="862"/>
                  </a:lnTo>
                  <a:lnTo>
                    <a:pt x="241" y="863"/>
                  </a:lnTo>
                  <a:lnTo>
                    <a:pt x="236" y="867"/>
                  </a:lnTo>
                  <a:lnTo>
                    <a:pt x="231" y="869"/>
                  </a:lnTo>
                  <a:lnTo>
                    <a:pt x="230" y="872"/>
                  </a:lnTo>
                  <a:lnTo>
                    <a:pt x="224" y="875"/>
                  </a:lnTo>
                  <a:lnTo>
                    <a:pt x="219" y="878"/>
                  </a:lnTo>
                  <a:lnTo>
                    <a:pt x="218" y="876"/>
                  </a:lnTo>
                  <a:lnTo>
                    <a:pt x="217" y="873"/>
                  </a:lnTo>
                  <a:lnTo>
                    <a:pt x="218" y="870"/>
                  </a:lnTo>
                  <a:lnTo>
                    <a:pt x="218" y="867"/>
                  </a:lnTo>
                  <a:lnTo>
                    <a:pt x="213" y="866"/>
                  </a:lnTo>
                  <a:lnTo>
                    <a:pt x="208" y="869"/>
                  </a:lnTo>
                  <a:lnTo>
                    <a:pt x="209" y="875"/>
                  </a:lnTo>
                  <a:lnTo>
                    <a:pt x="209" y="886"/>
                  </a:lnTo>
                  <a:lnTo>
                    <a:pt x="208" y="891"/>
                  </a:lnTo>
                  <a:lnTo>
                    <a:pt x="205" y="899"/>
                  </a:lnTo>
                  <a:lnTo>
                    <a:pt x="202" y="911"/>
                  </a:lnTo>
                  <a:lnTo>
                    <a:pt x="202" y="918"/>
                  </a:lnTo>
                  <a:lnTo>
                    <a:pt x="194" y="917"/>
                  </a:lnTo>
                  <a:lnTo>
                    <a:pt x="189" y="915"/>
                  </a:lnTo>
                  <a:lnTo>
                    <a:pt x="183" y="905"/>
                  </a:lnTo>
                  <a:lnTo>
                    <a:pt x="181" y="899"/>
                  </a:lnTo>
                  <a:lnTo>
                    <a:pt x="170" y="915"/>
                  </a:lnTo>
                  <a:lnTo>
                    <a:pt x="169" y="918"/>
                  </a:lnTo>
                  <a:lnTo>
                    <a:pt x="152" y="934"/>
                  </a:lnTo>
                  <a:lnTo>
                    <a:pt x="145" y="941"/>
                  </a:lnTo>
                  <a:lnTo>
                    <a:pt x="130" y="954"/>
                  </a:lnTo>
                  <a:lnTo>
                    <a:pt x="124" y="952"/>
                  </a:lnTo>
                  <a:lnTo>
                    <a:pt x="117" y="951"/>
                  </a:lnTo>
                  <a:lnTo>
                    <a:pt x="103" y="954"/>
                  </a:lnTo>
                  <a:lnTo>
                    <a:pt x="104" y="959"/>
                  </a:lnTo>
                  <a:lnTo>
                    <a:pt x="105" y="960"/>
                  </a:lnTo>
                  <a:lnTo>
                    <a:pt x="102" y="964"/>
                  </a:lnTo>
                  <a:lnTo>
                    <a:pt x="100" y="968"/>
                  </a:lnTo>
                  <a:lnTo>
                    <a:pt x="104" y="971"/>
                  </a:lnTo>
                  <a:lnTo>
                    <a:pt x="105" y="976"/>
                  </a:lnTo>
                  <a:lnTo>
                    <a:pt x="106" y="980"/>
                  </a:lnTo>
                  <a:lnTo>
                    <a:pt x="108" y="981"/>
                  </a:lnTo>
                  <a:lnTo>
                    <a:pt x="109" y="985"/>
                  </a:lnTo>
                  <a:lnTo>
                    <a:pt x="108" y="988"/>
                  </a:lnTo>
                  <a:lnTo>
                    <a:pt x="111" y="993"/>
                  </a:lnTo>
                  <a:lnTo>
                    <a:pt x="111" y="998"/>
                  </a:lnTo>
                  <a:lnTo>
                    <a:pt x="110" y="1000"/>
                  </a:lnTo>
                  <a:lnTo>
                    <a:pt x="102" y="1000"/>
                  </a:lnTo>
                  <a:lnTo>
                    <a:pt x="96" y="1003"/>
                  </a:lnTo>
                  <a:lnTo>
                    <a:pt x="88" y="1003"/>
                  </a:lnTo>
                  <a:lnTo>
                    <a:pt x="87" y="1001"/>
                  </a:lnTo>
                  <a:lnTo>
                    <a:pt x="87" y="998"/>
                  </a:lnTo>
                  <a:lnTo>
                    <a:pt x="91" y="998"/>
                  </a:lnTo>
                  <a:lnTo>
                    <a:pt x="92" y="995"/>
                  </a:lnTo>
                  <a:lnTo>
                    <a:pt x="93" y="992"/>
                  </a:lnTo>
                  <a:lnTo>
                    <a:pt x="88" y="991"/>
                  </a:lnTo>
                  <a:lnTo>
                    <a:pt x="84" y="988"/>
                  </a:lnTo>
                  <a:lnTo>
                    <a:pt x="84" y="985"/>
                  </a:lnTo>
                  <a:lnTo>
                    <a:pt x="81" y="987"/>
                  </a:lnTo>
                  <a:lnTo>
                    <a:pt x="72" y="980"/>
                  </a:lnTo>
                  <a:lnTo>
                    <a:pt x="64" y="994"/>
                  </a:lnTo>
                  <a:lnTo>
                    <a:pt x="61" y="999"/>
                  </a:lnTo>
                  <a:lnTo>
                    <a:pt x="58" y="1001"/>
                  </a:lnTo>
                  <a:lnTo>
                    <a:pt x="55" y="1000"/>
                  </a:lnTo>
                  <a:lnTo>
                    <a:pt x="48" y="1010"/>
                  </a:lnTo>
                  <a:lnTo>
                    <a:pt x="43" y="1015"/>
                  </a:lnTo>
                  <a:lnTo>
                    <a:pt x="32" y="1018"/>
                  </a:lnTo>
                  <a:lnTo>
                    <a:pt x="25" y="1028"/>
                  </a:lnTo>
                  <a:lnTo>
                    <a:pt x="26" y="1031"/>
                  </a:lnTo>
                  <a:lnTo>
                    <a:pt x="24" y="1035"/>
                  </a:lnTo>
                  <a:lnTo>
                    <a:pt x="15" y="1048"/>
                  </a:lnTo>
                  <a:lnTo>
                    <a:pt x="10" y="1054"/>
                  </a:lnTo>
                  <a:lnTo>
                    <a:pt x="9" y="1052"/>
                  </a:lnTo>
                  <a:lnTo>
                    <a:pt x="0" y="1059"/>
                  </a:lnTo>
                </a:path>
              </a:pathLst>
            </a:custGeom>
            <a:noFill/>
            <a:ln w="158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Arial Nova"/>
                <a:ea typeface="+mn-ea"/>
                <a:cs typeface="+mn-cs"/>
              </a:endParaRPr>
            </a:p>
          </p:txBody>
        </p:sp>
        <p:sp>
          <p:nvSpPr>
            <p:cNvPr id="114" name="Freeform 73">
              <a:extLst>
                <a:ext uri="{FF2B5EF4-FFF2-40B4-BE49-F238E27FC236}">
                  <a16:creationId xmlns:a16="http://schemas.microsoft.com/office/drawing/2014/main" id="{B7B01DC9-EE10-AB55-DE72-7D49A1444A4B}"/>
                </a:ext>
              </a:extLst>
            </p:cNvPr>
            <p:cNvSpPr>
              <a:spLocks/>
            </p:cNvSpPr>
            <p:nvPr/>
          </p:nvSpPr>
          <p:spPr bwMode="auto">
            <a:xfrm>
              <a:off x="3633" y="1195"/>
              <a:ext cx="483" cy="787"/>
            </a:xfrm>
            <a:custGeom>
              <a:avLst/>
              <a:gdLst>
                <a:gd name="T0" fmla="*/ 0 w 967"/>
                <a:gd name="T1" fmla="*/ 0 h 1576"/>
                <a:gd name="T2" fmla="*/ 0 w 967"/>
                <a:gd name="T3" fmla="*/ 0 h 1576"/>
                <a:gd name="T4" fmla="*/ 0 w 967"/>
                <a:gd name="T5" fmla="*/ 0 h 1576"/>
                <a:gd name="T6" fmla="*/ 0 w 967"/>
                <a:gd name="T7" fmla="*/ 0 h 1576"/>
                <a:gd name="T8" fmla="*/ 0 w 967"/>
                <a:gd name="T9" fmla="*/ 0 h 1576"/>
                <a:gd name="T10" fmla="*/ 0 w 967"/>
                <a:gd name="T11" fmla="*/ 0 h 1576"/>
                <a:gd name="T12" fmla="*/ 0 w 967"/>
                <a:gd name="T13" fmla="*/ 0 h 1576"/>
                <a:gd name="T14" fmla="*/ 0 w 967"/>
                <a:gd name="T15" fmla="*/ 0 h 1576"/>
                <a:gd name="T16" fmla="*/ 0 w 967"/>
                <a:gd name="T17" fmla="*/ 0 h 1576"/>
                <a:gd name="T18" fmla="*/ 0 w 967"/>
                <a:gd name="T19" fmla="*/ 0 h 1576"/>
                <a:gd name="T20" fmla="*/ 0 w 967"/>
                <a:gd name="T21" fmla="*/ 0 h 1576"/>
                <a:gd name="T22" fmla="*/ 0 w 967"/>
                <a:gd name="T23" fmla="*/ 0 h 1576"/>
                <a:gd name="T24" fmla="*/ 0 w 967"/>
                <a:gd name="T25" fmla="*/ 0 h 1576"/>
                <a:gd name="T26" fmla="*/ 0 w 967"/>
                <a:gd name="T27" fmla="*/ 0 h 1576"/>
                <a:gd name="T28" fmla="*/ 0 w 967"/>
                <a:gd name="T29" fmla="*/ 0 h 1576"/>
                <a:gd name="T30" fmla="*/ 0 w 967"/>
                <a:gd name="T31" fmla="*/ 0 h 1576"/>
                <a:gd name="T32" fmla="*/ 0 w 967"/>
                <a:gd name="T33" fmla="*/ 0 h 1576"/>
                <a:gd name="T34" fmla="*/ 0 w 967"/>
                <a:gd name="T35" fmla="*/ 0 h 1576"/>
                <a:gd name="T36" fmla="*/ 0 w 967"/>
                <a:gd name="T37" fmla="*/ 0 h 1576"/>
                <a:gd name="T38" fmla="*/ 0 w 967"/>
                <a:gd name="T39" fmla="*/ 0 h 1576"/>
                <a:gd name="T40" fmla="*/ 0 w 967"/>
                <a:gd name="T41" fmla="*/ 0 h 1576"/>
                <a:gd name="T42" fmla="*/ 0 w 967"/>
                <a:gd name="T43" fmla="*/ 0 h 1576"/>
                <a:gd name="T44" fmla="*/ 0 w 967"/>
                <a:gd name="T45" fmla="*/ 0 h 1576"/>
                <a:gd name="T46" fmla="*/ 0 w 967"/>
                <a:gd name="T47" fmla="*/ 0 h 1576"/>
                <a:gd name="T48" fmla="*/ 0 w 967"/>
                <a:gd name="T49" fmla="*/ 0 h 1576"/>
                <a:gd name="T50" fmla="*/ 0 w 967"/>
                <a:gd name="T51" fmla="*/ 0 h 1576"/>
                <a:gd name="T52" fmla="*/ 0 w 967"/>
                <a:gd name="T53" fmla="*/ 0 h 1576"/>
                <a:gd name="T54" fmla="*/ 0 w 967"/>
                <a:gd name="T55" fmla="*/ 0 h 1576"/>
                <a:gd name="T56" fmla="*/ 0 w 967"/>
                <a:gd name="T57" fmla="*/ 0 h 1576"/>
                <a:gd name="T58" fmla="*/ 0 w 967"/>
                <a:gd name="T59" fmla="*/ 0 h 1576"/>
                <a:gd name="T60" fmla="*/ 0 w 967"/>
                <a:gd name="T61" fmla="*/ 0 h 1576"/>
                <a:gd name="T62" fmla="*/ 0 w 967"/>
                <a:gd name="T63" fmla="*/ 0 h 1576"/>
                <a:gd name="T64" fmla="*/ 0 w 967"/>
                <a:gd name="T65" fmla="*/ 0 h 1576"/>
                <a:gd name="T66" fmla="*/ 0 w 967"/>
                <a:gd name="T67" fmla="*/ 0 h 1576"/>
                <a:gd name="T68" fmla="*/ 0 w 967"/>
                <a:gd name="T69" fmla="*/ 0 h 1576"/>
                <a:gd name="T70" fmla="*/ 0 w 967"/>
                <a:gd name="T71" fmla="*/ 0 h 1576"/>
                <a:gd name="T72" fmla="*/ 0 w 967"/>
                <a:gd name="T73" fmla="*/ 0 h 1576"/>
                <a:gd name="T74" fmla="*/ 0 w 967"/>
                <a:gd name="T75" fmla="*/ 0 h 1576"/>
                <a:gd name="T76" fmla="*/ 0 w 967"/>
                <a:gd name="T77" fmla="*/ 0 h 1576"/>
                <a:gd name="T78" fmla="*/ 0 w 967"/>
                <a:gd name="T79" fmla="*/ 0 h 1576"/>
                <a:gd name="T80" fmla="*/ 0 w 967"/>
                <a:gd name="T81" fmla="*/ 0 h 1576"/>
                <a:gd name="T82" fmla="*/ 0 w 967"/>
                <a:gd name="T83" fmla="*/ 0 h 1576"/>
                <a:gd name="T84" fmla="*/ 0 w 967"/>
                <a:gd name="T85" fmla="*/ 0 h 1576"/>
                <a:gd name="T86" fmla="*/ 0 w 967"/>
                <a:gd name="T87" fmla="*/ 0 h 1576"/>
                <a:gd name="T88" fmla="*/ 0 w 967"/>
                <a:gd name="T89" fmla="*/ 0 h 1576"/>
                <a:gd name="T90" fmla="*/ 0 w 967"/>
                <a:gd name="T91" fmla="*/ 0 h 1576"/>
                <a:gd name="T92" fmla="*/ 0 w 967"/>
                <a:gd name="T93" fmla="*/ 0 h 1576"/>
                <a:gd name="T94" fmla="*/ 0 w 967"/>
                <a:gd name="T95" fmla="*/ 0 h 1576"/>
                <a:gd name="T96" fmla="*/ 0 w 967"/>
                <a:gd name="T97" fmla="*/ 0 h 1576"/>
                <a:gd name="T98" fmla="*/ 0 w 967"/>
                <a:gd name="T99" fmla="*/ 0 h 1576"/>
                <a:gd name="T100" fmla="*/ 0 w 967"/>
                <a:gd name="T101" fmla="*/ 0 h 1576"/>
                <a:gd name="T102" fmla="*/ 0 w 967"/>
                <a:gd name="T103" fmla="*/ 0 h 1576"/>
                <a:gd name="T104" fmla="*/ 0 w 967"/>
                <a:gd name="T105" fmla="*/ 0 h 1576"/>
                <a:gd name="T106" fmla="*/ 0 w 967"/>
                <a:gd name="T107" fmla="*/ 0 h 1576"/>
                <a:gd name="T108" fmla="*/ 0 w 967"/>
                <a:gd name="T109" fmla="*/ 0 h 1576"/>
                <a:gd name="T110" fmla="*/ 0 w 967"/>
                <a:gd name="T111" fmla="*/ 0 h 1576"/>
                <a:gd name="T112" fmla="*/ 0 w 967"/>
                <a:gd name="T113" fmla="*/ 0 h 1576"/>
                <a:gd name="T114" fmla="*/ 0 w 967"/>
                <a:gd name="T115" fmla="*/ 0 h 1576"/>
                <a:gd name="T116" fmla="*/ 0 w 967"/>
                <a:gd name="T117" fmla="*/ 0 h 1576"/>
                <a:gd name="T118" fmla="*/ 0 w 967"/>
                <a:gd name="T119" fmla="*/ 0 h 1576"/>
                <a:gd name="T120" fmla="*/ 0 w 967"/>
                <a:gd name="T121" fmla="*/ 0 h 1576"/>
                <a:gd name="T122" fmla="*/ 0 w 967"/>
                <a:gd name="T123" fmla="*/ 0 h 157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967"/>
                <a:gd name="T187" fmla="*/ 0 h 1576"/>
                <a:gd name="T188" fmla="*/ 967 w 967"/>
                <a:gd name="T189" fmla="*/ 1576 h 157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967" h="1576">
                  <a:moveTo>
                    <a:pt x="497" y="0"/>
                  </a:moveTo>
                  <a:lnTo>
                    <a:pt x="487" y="7"/>
                  </a:lnTo>
                  <a:lnTo>
                    <a:pt x="483" y="8"/>
                  </a:lnTo>
                  <a:lnTo>
                    <a:pt x="480" y="10"/>
                  </a:lnTo>
                  <a:lnTo>
                    <a:pt x="476" y="11"/>
                  </a:lnTo>
                  <a:lnTo>
                    <a:pt x="474" y="14"/>
                  </a:lnTo>
                  <a:lnTo>
                    <a:pt x="473" y="19"/>
                  </a:lnTo>
                  <a:lnTo>
                    <a:pt x="471" y="26"/>
                  </a:lnTo>
                  <a:lnTo>
                    <a:pt x="459" y="36"/>
                  </a:lnTo>
                  <a:lnTo>
                    <a:pt x="455" y="42"/>
                  </a:lnTo>
                  <a:lnTo>
                    <a:pt x="446" y="53"/>
                  </a:lnTo>
                  <a:lnTo>
                    <a:pt x="449" y="55"/>
                  </a:lnTo>
                  <a:lnTo>
                    <a:pt x="446" y="61"/>
                  </a:lnTo>
                  <a:lnTo>
                    <a:pt x="438" y="70"/>
                  </a:lnTo>
                  <a:lnTo>
                    <a:pt x="433" y="76"/>
                  </a:lnTo>
                  <a:lnTo>
                    <a:pt x="424" y="90"/>
                  </a:lnTo>
                  <a:lnTo>
                    <a:pt x="413" y="101"/>
                  </a:lnTo>
                  <a:lnTo>
                    <a:pt x="407" y="105"/>
                  </a:lnTo>
                  <a:lnTo>
                    <a:pt x="401" y="107"/>
                  </a:lnTo>
                  <a:lnTo>
                    <a:pt x="396" y="113"/>
                  </a:lnTo>
                  <a:lnTo>
                    <a:pt x="382" y="125"/>
                  </a:lnTo>
                  <a:lnTo>
                    <a:pt x="366" y="139"/>
                  </a:lnTo>
                  <a:lnTo>
                    <a:pt x="361" y="142"/>
                  </a:lnTo>
                  <a:lnTo>
                    <a:pt x="359" y="144"/>
                  </a:lnTo>
                  <a:lnTo>
                    <a:pt x="355" y="144"/>
                  </a:lnTo>
                  <a:lnTo>
                    <a:pt x="347" y="142"/>
                  </a:lnTo>
                  <a:lnTo>
                    <a:pt x="343" y="143"/>
                  </a:lnTo>
                  <a:lnTo>
                    <a:pt x="338" y="147"/>
                  </a:lnTo>
                  <a:lnTo>
                    <a:pt x="330" y="153"/>
                  </a:lnTo>
                  <a:lnTo>
                    <a:pt x="328" y="156"/>
                  </a:lnTo>
                  <a:lnTo>
                    <a:pt x="326" y="161"/>
                  </a:lnTo>
                  <a:lnTo>
                    <a:pt x="325" y="166"/>
                  </a:lnTo>
                  <a:lnTo>
                    <a:pt x="325" y="171"/>
                  </a:lnTo>
                  <a:lnTo>
                    <a:pt x="323" y="174"/>
                  </a:lnTo>
                  <a:lnTo>
                    <a:pt x="318" y="183"/>
                  </a:lnTo>
                  <a:lnTo>
                    <a:pt x="316" y="189"/>
                  </a:lnTo>
                  <a:lnTo>
                    <a:pt x="314" y="194"/>
                  </a:lnTo>
                  <a:lnTo>
                    <a:pt x="313" y="195"/>
                  </a:lnTo>
                  <a:lnTo>
                    <a:pt x="310" y="196"/>
                  </a:lnTo>
                  <a:lnTo>
                    <a:pt x="307" y="195"/>
                  </a:lnTo>
                  <a:lnTo>
                    <a:pt x="302" y="191"/>
                  </a:lnTo>
                  <a:lnTo>
                    <a:pt x="301" y="185"/>
                  </a:lnTo>
                  <a:lnTo>
                    <a:pt x="296" y="178"/>
                  </a:lnTo>
                  <a:lnTo>
                    <a:pt x="294" y="176"/>
                  </a:lnTo>
                  <a:lnTo>
                    <a:pt x="288" y="172"/>
                  </a:lnTo>
                  <a:lnTo>
                    <a:pt x="282" y="170"/>
                  </a:lnTo>
                  <a:lnTo>
                    <a:pt x="281" y="170"/>
                  </a:lnTo>
                  <a:lnTo>
                    <a:pt x="272" y="174"/>
                  </a:lnTo>
                  <a:lnTo>
                    <a:pt x="269" y="177"/>
                  </a:lnTo>
                  <a:lnTo>
                    <a:pt x="266" y="177"/>
                  </a:lnTo>
                  <a:lnTo>
                    <a:pt x="259" y="182"/>
                  </a:lnTo>
                  <a:lnTo>
                    <a:pt x="257" y="183"/>
                  </a:lnTo>
                  <a:lnTo>
                    <a:pt x="251" y="188"/>
                  </a:lnTo>
                  <a:lnTo>
                    <a:pt x="246" y="188"/>
                  </a:lnTo>
                  <a:lnTo>
                    <a:pt x="239" y="189"/>
                  </a:lnTo>
                  <a:lnTo>
                    <a:pt x="235" y="192"/>
                  </a:lnTo>
                  <a:lnTo>
                    <a:pt x="234" y="200"/>
                  </a:lnTo>
                  <a:lnTo>
                    <a:pt x="230" y="202"/>
                  </a:lnTo>
                  <a:lnTo>
                    <a:pt x="226" y="207"/>
                  </a:lnTo>
                  <a:lnTo>
                    <a:pt x="222" y="213"/>
                  </a:lnTo>
                  <a:lnTo>
                    <a:pt x="222" y="216"/>
                  </a:lnTo>
                  <a:lnTo>
                    <a:pt x="222" y="222"/>
                  </a:lnTo>
                  <a:lnTo>
                    <a:pt x="221" y="227"/>
                  </a:lnTo>
                  <a:lnTo>
                    <a:pt x="218" y="239"/>
                  </a:lnTo>
                  <a:lnTo>
                    <a:pt x="212" y="250"/>
                  </a:lnTo>
                  <a:lnTo>
                    <a:pt x="209" y="255"/>
                  </a:lnTo>
                  <a:lnTo>
                    <a:pt x="202" y="258"/>
                  </a:lnTo>
                  <a:lnTo>
                    <a:pt x="185" y="260"/>
                  </a:lnTo>
                  <a:lnTo>
                    <a:pt x="178" y="257"/>
                  </a:lnTo>
                  <a:lnTo>
                    <a:pt x="168" y="252"/>
                  </a:lnTo>
                  <a:lnTo>
                    <a:pt x="156" y="245"/>
                  </a:lnTo>
                  <a:lnTo>
                    <a:pt x="143" y="239"/>
                  </a:lnTo>
                  <a:lnTo>
                    <a:pt x="130" y="238"/>
                  </a:lnTo>
                  <a:lnTo>
                    <a:pt x="120" y="237"/>
                  </a:lnTo>
                  <a:lnTo>
                    <a:pt x="108" y="234"/>
                  </a:lnTo>
                  <a:lnTo>
                    <a:pt x="100" y="233"/>
                  </a:lnTo>
                  <a:lnTo>
                    <a:pt x="87" y="234"/>
                  </a:lnTo>
                  <a:lnTo>
                    <a:pt x="82" y="234"/>
                  </a:lnTo>
                  <a:lnTo>
                    <a:pt x="77" y="232"/>
                  </a:lnTo>
                  <a:lnTo>
                    <a:pt x="66" y="231"/>
                  </a:lnTo>
                  <a:lnTo>
                    <a:pt x="59" y="234"/>
                  </a:lnTo>
                  <a:lnTo>
                    <a:pt x="48" y="242"/>
                  </a:lnTo>
                  <a:lnTo>
                    <a:pt x="36" y="248"/>
                  </a:lnTo>
                  <a:lnTo>
                    <a:pt x="23" y="251"/>
                  </a:lnTo>
                  <a:lnTo>
                    <a:pt x="0" y="254"/>
                  </a:lnTo>
                  <a:lnTo>
                    <a:pt x="9" y="270"/>
                  </a:lnTo>
                  <a:lnTo>
                    <a:pt x="9" y="273"/>
                  </a:lnTo>
                  <a:lnTo>
                    <a:pt x="3" y="274"/>
                  </a:lnTo>
                  <a:lnTo>
                    <a:pt x="1" y="278"/>
                  </a:lnTo>
                  <a:lnTo>
                    <a:pt x="3" y="280"/>
                  </a:lnTo>
                  <a:lnTo>
                    <a:pt x="6" y="280"/>
                  </a:lnTo>
                  <a:lnTo>
                    <a:pt x="10" y="287"/>
                  </a:lnTo>
                  <a:lnTo>
                    <a:pt x="13" y="292"/>
                  </a:lnTo>
                  <a:lnTo>
                    <a:pt x="13" y="299"/>
                  </a:lnTo>
                  <a:lnTo>
                    <a:pt x="15" y="305"/>
                  </a:lnTo>
                  <a:lnTo>
                    <a:pt x="16" y="307"/>
                  </a:lnTo>
                  <a:lnTo>
                    <a:pt x="15" y="310"/>
                  </a:lnTo>
                  <a:lnTo>
                    <a:pt x="16" y="311"/>
                  </a:lnTo>
                  <a:lnTo>
                    <a:pt x="31" y="322"/>
                  </a:lnTo>
                  <a:lnTo>
                    <a:pt x="39" y="322"/>
                  </a:lnTo>
                  <a:lnTo>
                    <a:pt x="35" y="329"/>
                  </a:lnTo>
                  <a:lnTo>
                    <a:pt x="39" y="346"/>
                  </a:lnTo>
                  <a:lnTo>
                    <a:pt x="45" y="349"/>
                  </a:lnTo>
                  <a:lnTo>
                    <a:pt x="47" y="353"/>
                  </a:lnTo>
                  <a:lnTo>
                    <a:pt x="51" y="361"/>
                  </a:lnTo>
                  <a:lnTo>
                    <a:pt x="57" y="365"/>
                  </a:lnTo>
                  <a:lnTo>
                    <a:pt x="61" y="370"/>
                  </a:lnTo>
                  <a:lnTo>
                    <a:pt x="60" y="374"/>
                  </a:lnTo>
                  <a:lnTo>
                    <a:pt x="64" y="380"/>
                  </a:lnTo>
                  <a:lnTo>
                    <a:pt x="67" y="382"/>
                  </a:lnTo>
                  <a:lnTo>
                    <a:pt x="64" y="385"/>
                  </a:lnTo>
                  <a:lnTo>
                    <a:pt x="65" y="388"/>
                  </a:lnTo>
                  <a:lnTo>
                    <a:pt x="79" y="392"/>
                  </a:lnTo>
                  <a:lnTo>
                    <a:pt x="81" y="395"/>
                  </a:lnTo>
                  <a:lnTo>
                    <a:pt x="69" y="409"/>
                  </a:lnTo>
                  <a:lnTo>
                    <a:pt x="67" y="410"/>
                  </a:lnTo>
                  <a:lnTo>
                    <a:pt x="63" y="416"/>
                  </a:lnTo>
                  <a:lnTo>
                    <a:pt x="63" y="420"/>
                  </a:lnTo>
                  <a:lnTo>
                    <a:pt x="70" y="428"/>
                  </a:lnTo>
                  <a:lnTo>
                    <a:pt x="72" y="428"/>
                  </a:lnTo>
                  <a:lnTo>
                    <a:pt x="75" y="430"/>
                  </a:lnTo>
                  <a:lnTo>
                    <a:pt x="75" y="434"/>
                  </a:lnTo>
                  <a:lnTo>
                    <a:pt x="64" y="435"/>
                  </a:lnTo>
                  <a:lnTo>
                    <a:pt x="65" y="444"/>
                  </a:lnTo>
                  <a:lnTo>
                    <a:pt x="81" y="442"/>
                  </a:lnTo>
                  <a:lnTo>
                    <a:pt x="85" y="434"/>
                  </a:lnTo>
                  <a:lnTo>
                    <a:pt x="89" y="435"/>
                  </a:lnTo>
                  <a:lnTo>
                    <a:pt x="89" y="438"/>
                  </a:lnTo>
                  <a:lnTo>
                    <a:pt x="89" y="442"/>
                  </a:lnTo>
                  <a:lnTo>
                    <a:pt x="91" y="445"/>
                  </a:lnTo>
                  <a:lnTo>
                    <a:pt x="96" y="442"/>
                  </a:lnTo>
                  <a:lnTo>
                    <a:pt x="101" y="444"/>
                  </a:lnTo>
                  <a:lnTo>
                    <a:pt x="105" y="446"/>
                  </a:lnTo>
                  <a:lnTo>
                    <a:pt x="107" y="452"/>
                  </a:lnTo>
                  <a:lnTo>
                    <a:pt x="114" y="452"/>
                  </a:lnTo>
                  <a:lnTo>
                    <a:pt x="118" y="453"/>
                  </a:lnTo>
                  <a:lnTo>
                    <a:pt x="125" y="459"/>
                  </a:lnTo>
                  <a:lnTo>
                    <a:pt x="124" y="460"/>
                  </a:lnTo>
                  <a:lnTo>
                    <a:pt x="120" y="462"/>
                  </a:lnTo>
                  <a:lnTo>
                    <a:pt x="112" y="462"/>
                  </a:lnTo>
                  <a:lnTo>
                    <a:pt x="111" y="460"/>
                  </a:lnTo>
                  <a:lnTo>
                    <a:pt x="107" y="460"/>
                  </a:lnTo>
                  <a:lnTo>
                    <a:pt x="108" y="463"/>
                  </a:lnTo>
                  <a:lnTo>
                    <a:pt x="102" y="465"/>
                  </a:lnTo>
                  <a:lnTo>
                    <a:pt x="101" y="462"/>
                  </a:lnTo>
                  <a:lnTo>
                    <a:pt x="99" y="460"/>
                  </a:lnTo>
                  <a:lnTo>
                    <a:pt x="93" y="464"/>
                  </a:lnTo>
                  <a:lnTo>
                    <a:pt x="96" y="469"/>
                  </a:lnTo>
                  <a:lnTo>
                    <a:pt x="91" y="471"/>
                  </a:lnTo>
                  <a:lnTo>
                    <a:pt x="87" y="465"/>
                  </a:lnTo>
                  <a:lnTo>
                    <a:pt x="85" y="465"/>
                  </a:lnTo>
                  <a:lnTo>
                    <a:pt x="78" y="466"/>
                  </a:lnTo>
                  <a:lnTo>
                    <a:pt x="78" y="464"/>
                  </a:lnTo>
                  <a:lnTo>
                    <a:pt x="78" y="462"/>
                  </a:lnTo>
                  <a:lnTo>
                    <a:pt x="77" y="459"/>
                  </a:lnTo>
                  <a:lnTo>
                    <a:pt x="46" y="463"/>
                  </a:lnTo>
                  <a:lnTo>
                    <a:pt x="43" y="464"/>
                  </a:lnTo>
                  <a:lnTo>
                    <a:pt x="41" y="468"/>
                  </a:lnTo>
                  <a:lnTo>
                    <a:pt x="52" y="480"/>
                  </a:lnTo>
                  <a:lnTo>
                    <a:pt x="49" y="482"/>
                  </a:lnTo>
                  <a:lnTo>
                    <a:pt x="51" y="487"/>
                  </a:lnTo>
                  <a:lnTo>
                    <a:pt x="46" y="492"/>
                  </a:lnTo>
                  <a:lnTo>
                    <a:pt x="46" y="495"/>
                  </a:lnTo>
                  <a:lnTo>
                    <a:pt x="51" y="494"/>
                  </a:lnTo>
                  <a:lnTo>
                    <a:pt x="53" y="496"/>
                  </a:lnTo>
                  <a:lnTo>
                    <a:pt x="58" y="498"/>
                  </a:lnTo>
                  <a:lnTo>
                    <a:pt x="64" y="501"/>
                  </a:lnTo>
                  <a:lnTo>
                    <a:pt x="72" y="500"/>
                  </a:lnTo>
                  <a:lnTo>
                    <a:pt x="76" y="514"/>
                  </a:lnTo>
                  <a:lnTo>
                    <a:pt x="78" y="530"/>
                  </a:lnTo>
                  <a:lnTo>
                    <a:pt x="87" y="565"/>
                  </a:lnTo>
                  <a:lnTo>
                    <a:pt x="88" y="572"/>
                  </a:lnTo>
                  <a:lnTo>
                    <a:pt x="93" y="578"/>
                  </a:lnTo>
                  <a:lnTo>
                    <a:pt x="100" y="589"/>
                  </a:lnTo>
                  <a:lnTo>
                    <a:pt x="106" y="588"/>
                  </a:lnTo>
                  <a:lnTo>
                    <a:pt x="107" y="590"/>
                  </a:lnTo>
                  <a:lnTo>
                    <a:pt x="97" y="602"/>
                  </a:lnTo>
                  <a:lnTo>
                    <a:pt x="106" y="618"/>
                  </a:lnTo>
                  <a:lnTo>
                    <a:pt x="108" y="627"/>
                  </a:lnTo>
                  <a:lnTo>
                    <a:pt x="112" y="632"/>
                  </a:lnTo>
                  <a:lnTo>
                    <a:pt x="121" y="646"/>
                  </a:lnTo>
                  <a:lnTo>
                    <a:pt x="129" y="650"/>
                  </a:lnTo>
                  <a:lnTo>
                    <a:pt x="130" y="658"/>
                  </a:lnTo>
                  <a:lnTo>
                    <a:pt x="129" y="660"/>
                  </a:lnTo>
                  <a:lnTo>
                    <a:pt x="126" y="661"/>
                  </a:lnTo>
                  <a:lnTo>
                    <a:pt x="125" y="665"/>
                  </a:lnTo>
                  <a:lnTo>
                    <a:pt x="126" y="668"/>
                  </a:lnTo>
                  <a:lnTo>
                    <a:pt x="125" y="671"/>
                  </a:lnTo>
                  <a:lnTo>
                    <a:pt x="121" y="673"/>
                  </a:lnTo>
                  <a:lnTo>
                    <a:pt x="123" y="677"/>
                  </a:lnTo>
                  <a:lnTo>
                    <a:pt x="125" y="679"/>
                  </a:lnTo>
                  <a:lnTo>
                    <a:pt x="127" y="685"/>
                  </a:lnTo>
                  <a:lnTo>
                    <a:pt x="125" y="690"/>
                  </a:lnTo>
                  <a:lnTo>
                    <a:pt x="155" y="721"/>
                  </a:lnTo>
                  <a:lnTo>
                    <a:pt x="160" y="721"/>
                  </a:lnTo>
                  <a:lnTo>
                    <a:pt x="173" y="714"/>
                  </a:lnTo>
                  <a:lnTo>
                    <a:pt x="185" y="715"/>
                  </a:lnTo>
                  <a:lnTo>
                    <a:pt x="208" y="710"/>
                  </a:lnTo>
                  <a:lnTo>
                    <a:pt x="209" y="708"/>
                  </a:lnTo>
                  <a:lnTo>
                    <a:pt x="211" y="712"/>
                  </a:lnTo>
                  <a:lnTo>
                    <a:pt x="218" y="724"/>
                  </a:lnTo>
                  <a:lnTo>
                    <a:pt x="227" y="733"/>
                  </a:lnTo>
                  <a:lnTo>
                    <a:pt x="228" y="736"/>
                  </a:lnTo>
                  <a:lnTo>
                    <a:pt x="229" y="737"/>
                  </a:lnTo>
                  <a:lnTo>
                    <a:pt x="229" y="738"/>
                  </a:lnTo>
                  <a:lnTo>
                    <a:pt x="234" y="743"/>
                  </a:lnTo>
                  <a:lnTo>
                    <a:pt x="235" y="743"/>
                  </a:lnTo>
                  <a:lnTo>
                    <a:pt x="242" y="755"/>
                  </a:lnTo>
                  <a:lnTo>
                    <a:pt x="250" y="758"/>
                  </a:lnTo>
                  <a:lnTo>
                    <a:pt x="254" y="757"/>
                  </a:lnTo>
                  <a:lnTo>
                    <a:pt x="254" y="769"/>
                  </a:lnTo>
                  <a:lnTo>
                    <a:pt x="258" y="772"/>
                  </a:lnTo>
                  <a:lnTo>
                    <a:pt x="266" y="773"/>
                  </a:lnTo>
                  <a:lnTo>
                    <a:pt x="270" y="773"/>
                  </a:lnTo>
                  <a:lnTo>
                    <a:pt x="280" y="771"/>
                  </a:lnTo>
                  <a:lnTo>
                    <a:pt x="287" y="768"/>
                  </a:lnTo>
                  <a:lnTo>
                    <a:pt x="292" y="761"/>
                  </a:lnTo>
                  <a:lnTo>
                    <a:pt x="293" y="760"/>
                  </a:lnTo>
                  <a:lnTo>
                    <a:pt x="293" y="755"/>
                  </a:lnTo>
                  <a:lnTo>
                    <a:pt x="293" y="750"/>
                  </a:lnTo>
                  <a:lnTo>
                    <a:pt x="298" y="745"/>
                  </a:lnTo>
                  <a:lnTo>
                    <a:pt x="300" y="745"/>
                  </a:lnTo>
                  <a:lnTo>
                    <a:pt x="306" y="748"/>
                  </a:lnTo>
                  <a:lnTo>
                    <a:pt x="310" y="748"/>
                  </a:lnTo>
                  <a:lnTo>
                    <a:pt x="314" y="752"/>
                  </a:lnTo>
                  <a:lnTo>
                    <a:pt x="302" y="772"/>
                  </a:lnTo>
                  <a:lnTo>
                    <a:pt x="305" y="786"/>
                  </a:lnTo>
                  <a:lnTo>
                    <a:pt x="318" y="787"/>
                  </a:lnTo>
                  <a:lnTo>
                    <a:pt x="319" y="797"/>
                  </a:lnTo>
                  <a:lnTo>
                    <a:pt x="308" y="795"/>
                  </a:lnTo>
                  <a:lnTo>
                    <a:pt x="307" y="796"/>
                  </a:lnTo>
                  <a:lnTo>
                    <a:pt x="306" y="798"/>
                  </a:lnTo>
                  <a:lnTo>
                    <a:pt x="299" y="798"/>
                  </a:lnTo>
                  <a:lnTo>
                    <a:pt x="295" y="797"/>
                  </a:lnTo>
                  <a:lnTo>
                    <a:pt x="292" y="791"/>
                  </a:lnTo>
                  <a:lnTo>
                    <a:pt x="287" y="790"/>
                  </a:lnTo>
                  <a:lnTo>
                    <a:pt x="287" y="815"/>
                  </a:lnTo>
                  <a:lnTo>
                    <a:pt x="274" y="825"/>
                  </a:lnTo>
                  <a:lnTo>
                    <a:pt x="275" y="828"/>
                  </a:lnTo>
                  <a:lnTo>
                    <a:pt x="281" y="837"/>
                  </a:lnTo>
                  <a:lnTo>
                    <a:pt x="278" y="839"/>
                  </a:lnTo>
                  <a:lnTo>
                    <a:pt x="283" y="845"/>
                  </a:lnTo>
                  <a:lnTo>
                    <a:pt x="292" y="850"/>
                  </a:lnTo>
                  <a:lnTo>
                    <a:pt x="301" y="849"/>
                  </a:lnTo>
                  <a:lnTo>
                    <a:pt x="305" y="852"/>
                  </a:lnTo>
                  <a:lnTo>
                    <a:pt x="304" y="855"/>
                  </a:lnTo>
                  <a:lnTo>
                    <a:pt x="308" y="856"/>
                  </a:lnTo>
                  <a:lnTo>
                    <a:pt x="308" y="861"/>
                  </a:lnTo>
                  <a:lnTo>
                    <a:pt x="311" y="864"/>
                  </a:lnTo>
                  <a:lnTo>
                    <a:pt x="328" y="864"/>
                  </a:lnTo>
                  <a:lnTo>
                    <a:pt x="337" y="861"/>
                  </a:lnTo>
                  <a:lnTo>
                    <a:pt x="342" y="864"/>
                  </a:lnTo>
                  <a:lnTo>
                    <a:pt x="343" y="870"/>
                  </a:lnTo>
                  <a:lnTo>
                    <a:pt x="350" y="869"/>
                  </a:lnTo>
                  <a:lnTo>
                    <a:pt x="359" y="870"/>
                  </a:lnTo>
                  <a:lnTo>
                    <a:pt x="366" y="876"/>
                  </a:lnTo>
                  <a:lnTo>
                    <a:pt x="372" y="877"/>
                  </a:lnTo>
                  <a:lnTo>
                    <a:pt x="373" y="888"/>
                  </a:lnTo>
                  <a:lnTo>
                    <a:pt x="367" y="890"/>
                  </a:lnTo>
                  <a:lnTo>
                    <a:pt x="367" y="896"/>
                  </a:lnTo>
                  <a:lnTo>
                    <a:pt x="368" y="896"/>
                  </a:lnTo>
                  <a:lnTo>
                    <a:pt x="374" y="896"/>
                  </a:lnTo>
                  <a:lnTo>
                    <a:pt x="378" y="896"/>
                  </a:lnTo>
                  <a:lnTo>
                    <a:pt x="379" y="897"/>
                  </a:lnTo>
                  <a:lnTo>
                    <a:pt x="383" y="900"/>
                  </a:lnTo>
                  <a:lnTo>
                    <a:pt x="388" y="903"/>
                  </a:lnTo>
                  <a:lnTo>
                    <a:pt x="390" y="908"/>
                  </a:lnTo>
                  <a:lnTo>
                    <a:pt x="385" y="915"/>
                  </a:lnTo>
                  <a:lnTo>
                    <a:pt x="391" y="917"/>
                  </a:lnTo>
                  <a:lnTo>
                    <a:pt x="396" y="915"/>
                  </a:lnTo>
                  <a:lnTo>
                    <a:pt x="401" y="916"/>
                  </a:lnTo>
                  <a:lnTo>
                    <a:pt x="400" y="920"/>
                  </a:lnTo>
                  <a:lnTo>
                    <a:pt x="397" y="928"/>
                  </a:lnTo>
                  <a:lnTo>
                    <a:pt x="389" y="933"/>
                  </a:lnTo>
                  <a:lnTo>
                    <a:pt x="389" y="938"/>
                  </a:lnTo>
                  <a:lnTo>
                    <a:pt x="376" y="945"/>
                  </a:lnTo>
                  <a:lnTo>
                    <a:pt x="377" y="951"/>
                  </a:lnTo>
                  <a:lnTo>
                    <a:pt x="378" y="953"/>
                  </a:lnTo>
                  <a:lnTo>
                    <a:pt x="382" y="953"/>
                  </a:lnTo>
                  <a:lnTo>
                    <a:pt x="383" y="957"/>
                  </a:lnTo>
                  <a:lnTo>
                    <a:pt x="389" y="959"/>
                  </a:lnTo>
                  <a:lnTo>
                    <a:pt x="390" y="960"/>
                  </a:lnTo>
                  <a:lnTo>
                    <a:pt x="391" y="963"/>
                  </a:lnTo>
                  <a:lnTo>
                    <a:pt x="391" y="968"/>
                  </a:lnTo>
                  <a:lnTo>
                    <a:pt x="392" y="969"/>
                  </a:lnTo>
                  <a:lnTo>
                    <a:pt x="390" y="974"/>
                  </a:lnTo>
                  <a:lnTo>
                    <a:pt x="391" y="980"/>
                  </a:lnTo>
                  <a:lnTo>
                    <a:pt x="389" y="981"/>
                  </a:lnTo>
                  <a:lnTo>
                    <a:pt x="391" y="993"/>
                  </a:lnTo>
                  <a:lnTo>
                    <a:pt x="390" y="999"/>
                  </a:lnTo>
                  <a:lnTo>
                    <a:pt x="394" y="999"/>
                  </a:lnTo>
                  <a:lnTo>
                    <a:pt x="406" y="987"/>
                  </a:lnTo>
                  <a:lnTo>
                    <a:pt x="408" y="988"/>
                  </a:lnTo>
                  <a:lnTo>
                    <a:pt x="413" y="987"/>
                  </a:lnTo>
                  <a:lnTo>
                    <a:pt x="419" y="992"/>
                  </a:lnTo>
                  <a:lnTo>
                    <a:pt x="413" y="998"/>
                  </a:lnTo>
                  <a:lnTo>
                    <a:pt x="412" y="1006"/>
                  </a:lnTo>
                  <a:lnTo>
                    <a:pt x="410" y="1012"/>
                  </a:lnTo>
                  <a:lnTo>
                    <a:pt x="419" y="1018"/>
                  </a:lnTo>
                  <a:lnTo>
                    <a:pt x="431" y="1021"/>
                  </a:lnTo>
                  <a:lnTo>
                    <a:pt x="439" y="1019"/>
                  </a:lnTo>
                  <a:lnTo>
                    <a:pt x="453" y="1025"/>
                  </a:lnTo>
                  <a:lnTo>
                    <a:pt x="456" y="1025"/>
                  </a:lnTo>
                  <a:lnTo>
                    <a:pt x="457" y="1023"/>
                  </a:lnTo>
                  <a:lnTo>
                    <a:pt x="458" y="1013"/>
                  </a:lnTo>
                  <a:lnTo>
                    <a:pt x="461" y="1007"/>
                  </a:lnTo>
                  <a:lnTo>
                    <a:pt x="462" y="1005"/>
                  </a:lnTo>
                  <a:lnTo>
                    <a:pt x="465" y="1004"/>
                  </a:lnTo>
                  <a:lnTo>
                    <a:pt x="469" y="1005"/>
                  </a:lnTo>
                  <a:lnTo>
                    <a:pt x="475" y="1016"/>
                  </a:lnTo>
                  <a:lnTo>
                    <a:pt x="479" y="1018"/>
                  </a:lnTo>
                  <a:lnTo>
                    <a:pt x="482" y="1019"/>
                  </a:lnTo>
                  <a:lnTo>
                    <a:pt x="486" y="1018"/>
                  </a:lnTo>
                  <a:lnTo>
                    <a:pt x="491" y="1013"/>
                  </a:lnTo>
                  <a:lnTo>
                    <a:pt x="497" y="1011"/>
                  </a:lnTo>
                  <a:lnTo>
                    <a:pt x="500" y="1011"/>
                  </a:lnTo>
                  <a:lnTo>
                    <a:pt x="503" y="1012"/>
                  </a:lnTo>
                  <a:lnTo>
                    <a:pt x="507" y="1013"/>
                  </a:lnTo>
                  <a:lnTo>
                    <a:pt x="510" y="1011"/>
                  </a:lnTo>
                  <a:lnTo>
                    <a:pt x="516" y="1002"/>
                  </a:lnTo>
                  <a:lnTo>
                    <a:pt x="518" y="1001"/>
                  </a:lnTo>
                  <a:lnTo>
                    <a:pt x="525" y="999"/>
                  </a:lnTo>
                  <a:lnTo>
                    <a:pt x="531" y="999"/>
                  </a:lnTo>
                  <a:lnTo>
                    <a:pt x="545" y="1000"/>
                  </a:lnTo>
                  <a:lnTo>
                    <a:pt x="548" y="1000"/>
                  </a:lnTo>
                  <a:lnTo>
                    <a:pt x="549" y="999"/>
                  </a:lnTo>
                  <a:lnTo>
                    <a:pt x="549" y="993"/>
                  </a:lnTo>
                  <a:lnTo>
                    <a:pt x="543" y="975"/>
                  </a:lnTo>
                  <a:lnTo>
                    <a:pt x="543" y="969"/>
                  </a:lnTo>
                  <a:lnTo>
                    <a:pt x="545" y="965"/>
                  </a:lnTo>
                  <a:lnTo>
                    <a:pt x="547" y="963"/>
                  </a:lnTo>
                  <a:lnTo>
                    <a:pt x="551" y="962"/>
                  </a:lnTo>
                  <a:lnTo>
                    <a:pt x="554" y="962"/>
                  </a:lnTo>
                  <a:lnTo>
                    <a:pt x="569" y="964"/>
                  </a:lnTo>
                  <a:lnTo>
                    <a:pt x="573" y="964"/>
                  </a:lnTo>
                  <a:lnTo>
                    <a:pt x="583" y="959"/>
                  </a:lnTo>
                  <a:lnTo>
                    <a:pt x="588" y="959"/>
                  </a:lnTo>
                  <a:lnTo>
                    <a:pt x="600" y="969"/>
                  </a:lnTo>
                  <a:lnTo>
                    <a:pt x="602" y="974"/>
                  </a:lnTo>
                  <a:lnTo>
                    <a:pt x="601" y="977"/>
                  </a:lnTo>
                  <a:lnTo>
                    <a:pt x="600" y="984"/>
                  </a:lnTo>
                  <a:lnTo>
                    <a:pt x="594" y="998"/>
                  </a:lnTo>
                  <a:lnTo>
                    <a:pt x="594" y="1004"/>
                  </a:lnTo>
                  <a:lnTo>
                    <a:pt x="596" y="1006"/>
                  </a:lnTo>
                  <a:lnTo>
                    <a:pt x="602" y="1006"/>
                  </a:lnTo>
                  <a:lnTo>
                    <a:pt x="615" y="995"/>
                  </a:lnTo>
                  <a:lnTo>
                    <a:pt x="618" y="995"/>
                  </a:lnTo>
                  <a:lnTo>
                    <a:pt x="620" y="996"/>
                  </a:lnTo>
                  <a:lnTo>
                    <a:pt x="621" y="999"/>
                  </a:lnTo>
                  <a:lnTo>
                    <a:pt x="621" y="1002"/>
                  </a:lnTo>
                  <a:lnTo>
                    <a:pt x="620" y="1011"/>
                  </a:lnTo>
                  <a:lnTo>
                    <a:pt x="614" y="1019"/>
                  </a:lnTo>
                  <a:lnTo>
                    <a:pt x="606" y="1025"/>
                  </a:lnTo>
                  <a:lnTo>
                    <a:pt x="602" y="1025"/>
                  </a:lnTo>
                  <a:lnTo>
                    <a:pt x="597" y="1023"/>
                  </a:lnTo>
                  <a:lnTo>
                    <a:pt x="593" y="1017"/>
                  </a:lnTo>
                  <a:lnTo>
                    <a:pt x="589" y="1015"/>
                  </a:lnTo>
                  <a:lnTo>
                    <a:pt x="587" y="1016"/>
                  </a:lnTo>
                  <a:lnTo>
                    <a:pt x="582" y="1021"/>
                  </a:lnTo>
                  <a:lnTo>
                    <a:pt x="577" y="1025"/>
                  </a:lnTo>
                  <a:lnTo>
                    <a:pt x="577" y="1029"/>
                  </a:lnTo>
                  <a:lnTo>
                    <a:pt x="579" y="1035"/>
                  </a:lnTo>
                  <a:lnTo>
                    <a:pt x="594" y="1052"/>
                  </a:lnTo>
                  <a:lnTo>
                    <a:pt x="602" y="1071"/>
                  </a:lnTo>
                  <a:lnTo>
                    <a:pt x="607" y="1085"/>
                  </a:lnTo>
                  <a:lnTo>
                    <a:pt x="612" y="1095"/>
                  </a:lnTo>
                  <a:lnTo>
                    <a:pt x="619" y="1102"/>
                  </a:lnTo>
                  <a:lnTo>
                    <a:pt x="623" y="1102"/>
                  </a:lnTo>
                  <a:lnTo>
                    <a:pt x="626" y="1101"/>
                  </a:lnTo>
                  <a:lnTo>
                    <a:pt x="631" y="1097"/>
                  </a:lnTo>
                  <a:lnTo>
                    <a:pt x="636" y="1096"/>
                  </a:lnTo>
                  <a:lnTo>
                    <a:pt x="637" y="1094"/>
                  </a:lnTo>
                  <a:lnTo>
                    <a:pt x="641" y="1093"/>
                  </a:lnTo>
                  <a:lnTo>
                    <a:pt x="643" y="1093"/>
                  </a:lnTo>
                  <a:lnTo>
                    <a:pt x="645" y="1094"/>
                  </a:lnTo>
                  <a:lnTo>
                    <a:pt x="648" y="1101"/>
                  </a:lnTo>
                  <a:lnTo>
                    <a:pt x="649" y="1118"/>
                  </a:lnTo>
                  <a:lnTo>
                    <a:pt x="650" y="1119"/>
                  </a:lnTo>
                  <a:lnTo>
                    <a:pt x="653" y="1118"/>
                  </a:lnTo>
                  <a:lnTo>
                    <a:pt x="654" y="1117"/>
                  </a:lnTo>
                  <a:lnTo>
                    <a:pt x="657" y="1109"/>
                  </a:lnTo>
                  <a:lnTo>
                    <a:pt x="663" y="1096"/>
                  </a:lnTo>
                  <a:lnTo>
                    <a:pt x="668" y="1093"/>
                  </a:lnTo>
                  <a:lnTo>
                    <a:pt x="680" y="1090"/>
                  </a:lnTo>
                  <a:lnTo>
                    <a:pt x="686" y="1089"/>
                  </a:lnTo>
                  <a:lnTo>
                    <a:pt x="690" y="1085"/>
                  </a:lnTo>
                  <a:lnTo>
                    <a:pt x="692" y="1082"/>
                  </a:lnTo>
                  <a:lnTo>
                    <a:pt x="691" y="1077"/>
                  </a:lnTo>
                  <a:lnTo>
                    <a:pt x="687" y="1073"/>
                  </a:lnTo>
                  <a:lnTo>
                    <a:pt x="682" y="1071"/>
                  </a:lnTo>
                  <a:lnTo>
                    <a:pt x="682" y="1067"/>
                  </a:lnTo>
                  <a:lnTo>
                    <a:pt x="682" y="1066"/>
                  </a:lnTo>
                  <a:lnTo>
                    <a:pt x="685" y="1065"/>
                  </a:lnTo>
                  <a:lnTo>
                    <a:pt x="688" y="1065"/>
                  </a:lnTo>
                  <a:lnTo>
                    <a:pt x="704" y="1067"/>
                  </a:lnTo>
                  <a:lnTo>
                    <a:pt x="717" y="1070"/>
                  </a:lnTo>
                  <a:lnTo>
                    <a:pt x="730" y="1067"/>
                  </a:lnTo>
                  <a:lnTo>
                    <a:pt x="735" y="1067"/>
                  </a:lnTo>
                  <a:lnTo>
                    <a:pt x="740" y="1071"/>
                  </a:lnTo>
                  <a:lnTo>
                    <a:pt x="744" y="1087"/>
                  </a:lnTo>
                  <a:lnTo>
                    <a:pt x="748" y="1160"/>
                  </a:lnTo>
                  <a:lnTo>
                    <a:pt x="747" y="1174"/>
                  </a:lnTo>
                  <a:lnTo>
                    <a:pt x="748" y="1189"/>
                  </a:lnTo>
                  <a:lnTo>
                    <a:pt x="753" y="1202"/>
                  </a:lnTo>
                  <a:lnTo>
                    <a:pt x="759" y="1219"/>
                  </a:lnTo>
                  <a:lnTo>
                    <a:pt x="763" y="1228"/>
                  </a:lnTo>
                  <a:lnTo>
                    <a:pt x="768" y="1234"/>
                  </a:lnTo>
                  <a:lnTo>
                    <a:pt x="770" y="1239"/>
                  </a:lnTo>
                  <a:lnTo>
                    <a:pt x="770" y="1243"/>
                  </a:lnTo>
                  <a:lnTo>
                    <a:pt x="770" y="1246"/>
                  </a:lnTo>
                  <a:lnTo>
                    <a:pt x="762" y="1255"/>
                  </a:lnTo>
                  <a:lnTo>
                    <a:pt x="758" y="1262"/>
                  </a:lnTo>
                  <a:lnTo>
                    <a:pt x="754" y="1279"/>
                  </a:lnTo>
                  <a:lnTo>
                    <a:pt x="745" y="1292"/>
                  </a:lnTo>
                  <a:lnTo>
                    <a:pt x="740" y="1296"/>
                  </a:lnTo>
                  <a:lnTo>
                    <a:pt x="730" y="1305"/>
                  </a:lnTo>
                  <a:lnTo>
                    <a:pt x="735" y="1315"/>
                  </a:lnTo>
                  <a:lnTo>
                    <a:pt x="740" y="1320"/>
                  </a:lnTo>
                  <a:lnTo>
                    <a:pt x="747" y="1322"/>
                  </a:lnTo>
                  <a:lnTo>
                    <a:pt x="752" y="1326"/>
                  </a:lnTo>
                  <a:lnTo>
                    <a:pt x="758" y="1327"/>
                  </a:lnTo>
                  <a:lnTo>
                    <a:pt x="762" y="1332"/>
                  </a:lnTo>
                  <a:lnTo>
                    <a:pt x="766" y="1333"/>
                  </a:lnTo>
                  <a:lnTo>
                    <a:pt x="769" y="1334"/>
                  </a:lnTo>
                  <a:lnTo>
                    <a:pt x="772" y="1340"/>
                  </a:lnTo>
                  <a:lnTo>
                    <a:pt x="772" y="1344"/>
                  </a:lnTo>
                  <a:lnTo>
                    <a:pt x="775" y="1352"/>
                  </a:lnTo>
                  <a:lnTo>
                    <a:pt x="781" y="1361"/>
                  </a:lnTo>
                  <a:lnTo>
                    <a:pt x="786" y="1362"/>
                  </a:lnTo>
                  <a:lnTo>
                    <a:pt x="795" y="1367"/>
                  </a:lnTo>
                  <a:lnTo>
                    <a:pt x="796" y="1370"/>
                  </a:lnTo>
                  <a:lnTo>
                    <a:pt x="801" y="1381"/>
                  </a:lnTo>
                  <a:lnTo>
                    <a:pt x="807" y="1386"/>
                  </a:lnTo>
                  <a:lnTo>
                    <a:pt x="814" y="1396"/>
                  </a:lnTo>
                  <a:lnTo>
                    <a:pt x="819" y="1398"/>
                  </a:lnTo>
                  <a:lnTo>
                    <a:pt x="826" y="1408"/>
                  </a:lnTo>
                  <a:lnTo>
                    <a:pt x="831" y="1410"/>
                  </a:lnTo>
                  <a:lnTo>
                    <a:pt x="832" y="1412"/>
                  </a:lnTo>
                  <a:lnTo>
                    <a:pt x="829" y="1417"/>
                  </a:lnTo>
                  <a:lnTo>
                    <a:pt x="829" y="1422"/>
                  </a:lnTo>
                  <a:lnTo>
                    <a:pt x="829" y="1426"/>
                  </a:lnTo>
                  <a:lnTo>
                    <a:pt x="830" y="1439"/>
                  </a:lnTo>
                  <a:lnTo>
                    <a:pt x="830" y="1444"/>
                  </a:lnTo>
                  <a:lnTo>
                    <a:pt x="831" y="1452"/>
                  </a:lnTo>
                  <a:lnTo>
                    <a:pt x="830" y="1460"/>
                  </a:lnTo>
                  <a:lnTo>
                    <a:pt x="832" y="1464"/>
                  </a:lnTo>
                  <a:lnTo>
                    <a:pt x="840" y="1471"/>
                  </a:lnTo>
                  <a:lnTo>
                    <a:pt x="844" y="1477"/>
                  </a:lnTo>
                  <a:lnTo>
                    <a:pt x="847" y="1484"/>
                  </a:lnTo>
                  <a:lnTo>
                    <a:pt x="852" y="1478"/>
                  </a:lnTo>
                  <a:lnTo>
                    <a:pt x="859" y="1476"/>
                  </a:lnTo>
                  <a:lnTo>
                    <a:pt x="861" y="1477"/>
                  </a:lnTo>
                  <a:lnTo>
                    <a:pt x="865" y="1482"/>
                  </a:lnTo>
                  <a:lnTo>
                    <a:pt x="865" y="1487"/>
                  </a:lnTo>
                  <a:lnTo>
                    <a:pt x="864" y="1495"/>
                  </a:lnTo>
                  <a:lnTo>
                    <a:pt x="861" y="1509"/>
                  </a:lnTo>
                  <a:lnTo>
                    <a:pt x="860" y="1515"/>
                  </a:lnTo>
                  <a:lnTo>
                    <a:pt x="862" y="1519"/>
                  </a:lnTo>
                  <a:lnTo>
                    <a:pt x="862" y="1528"/>
                  </a:lnTo>
                  <a:lnTo>
                    <a:pt x="862" y="1537"/>
                  </a:lnTo>
                  <a:lnTo>
                    <a:pt x="865" y="1541"/>
                  </a:lnTo>
                  <a:lnTo>
                    <a:pt x="871" y="1542"/>
                  </a:lnTo>
                  <a:lnTo>
                    <a:pt x="873" y="1545"/>
                  </a:lnTo>
                  <a:lnTo>
                    <a:pt x="877" y="1551"/>
                  </a:lnTo>
                  <a:lnTo>
                    <a:pt x="879" y="1559"/>
                  </a:lnTo>
                  <a:lnTo>
                    <a:pt x="883" y="1563"/>
                  </a:lnTo>
                  <a:lnTo>
                    <a:pt x="885" y="1563"/>
                  </a:lnTo>
                  <a:lnTo>
                    <a:pt x="889" y="1561"/>
                  </a:lnTo>
                  <a:lnTo>
                    <a:pt x="890" y="1561"/>
                  </a:lnTo>
                  <a:lnTo>
                    <a:pt x="893" y="1570"/>
                  </a:lnTo>
                  <a:lnTo>
                    <a:pt x="895" y="1570"/>
                  </a:lnTo>
                  <a:lnTo>
                    <a:pt x="897" y="1569"/>
                  </a:lnTo>
                  <a:lnTo>
                    <a:pt x="899" y="1563"/>
                  </a:lnTo>
                  <a:lnTo>
                    <a:pt x="909" y="1560"/>
                  </a:lnTo>
                  <a:lnTo>
                    <a:pt x="913" y="1560"/>
                  </a:lnTo>
                  <a:lnTo>
                    <a:pt x="917" y="1563"/>
                  </a:lnTo>
                  <a:lnTo>
                    <a:pt x="920" y="1567"/>
                  </a:lnTo>
                  <a:lnTo>
                    <a:pt x="919" y="1572"/>
                  </a:lnTo>
                  <a:lnTo>
                    <a:pt x="920" y="1575"/>
                  </a:lnTo>
                  <a:lnTo>
                    <a:pt x="921" y="1573"/>
                  </a:lnTo>
                  <a:lnTo>
                    <a:pt x="922" y="1571"/>
                  </a:lnTo>
                  <a:lnTo>
                    <a:pt x="926" y="1567"/>
                  </a:lnTo>
                  <a:lnTo>
                    <a:pt x="932" y="1565"/>
                  </a:lnTo>
                  <a:lnTo>
                    <a:pt x="934" y="1566"/>
                  </a:lnTo>
                  <a:lnTo>
                    <a:pt x="939" y="1573"/>
                  </a:lnTo>
                  <a:lnTo>
                    <a:pt x="941" y="1573"/>
                  </a:lnTo>
                  <a:lnTo>
                    <a:pt x="943" y="1573"/>
                  </a:lnTo>
                  <a:lnTo>
                    <a:pt x="945" y="1571"/>
                  </a:lnTo>
                  <a:lnTo>
                    <a:pt x="949" y="1567"/>
                  </a:lnTo>
                  <a:lnTo>
                    <a:pt x="951" y="1566"/>
                  </a:lnTo>
                  <a:lnTo>
                    <a:pt x="952" y="1566"/>
                  </a:lnTo>
                  <a:lnTo>
                    <a:pt x="952" y="1569"/>
                  </a:lnTo>
                  <a:lnTo>
                    <a:pt x="953" y="1572"/>
                  </a:lnTo>
                  <a:lnTo>
                    <a:pt x="956" y="1575"/>
                  </a:lnTo>
                  <a:lnTo>
                    <a:pt x="959" y="1576"/>
                  </a:lnTo>
                  <a:lnTo>
                    <a:pt x="962" y="1573"/>
                  </a:lnTo>
                  <a:lnTo>
                    <a:pt x="967" y="1569"/>
                  </a:lnTo>
                </a:path>
              </a:pathLst>
            </a:custGeom>
            <a:noFill/>
            <a:ln w="158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Arial Nova"/>
                <a:ea typeface="+mn-ea"/>
                <a:cs typeface="+mn-cs"/>
              </a:endParaRPr>
            </a:p>
          </p:txBody>
        </p:sp>
        <p:sp>
          <p:nvSpPr>
            <p:cNvPr id="115" name="Freeform 74">
              <a:extLst>
                <a:ext uri="{FF2B5EF4-FFF2-40B4-BE49-F238E27FC236}">
                  <a16:creationId xmlns:a16="http://schemas.microsoft.com/office/drawing/2014/main" id="{A85E0D78-B964-4406-4ECF-903A4C8B64C6}"/>
                </a:ext>
              </a:extLst>
            </p:cNvPr>
            <p:cNvSpPr>
              <a:spLocks/>
            </p:cNvSpPr>
            <p:nvPr/>
          </p:nvSpPr>
          <p:spPr bwMode="auto">
            <a:xfrm>
              <a:off x="3779" y="2021"/>
              <a:ext cx="1034" cy="1314"/>
            </a:xfrm>
            <a:custGeom>
              <a:avLst/>
              <a:gdLst>
                <a:gd name="T0" fmla="*/ 1 w 2068"/>
                <a:gd name="T1" fmla="*/ 1 h 2626"/>
                <a:gd name="T2" fmla="*/ 1 w 2068"/>
                <a:gd name="T3" fmla="*/ 1 h 2626"/>
                <a:gd name="T4" fmla="*/ 1 w 2068"/>
                <a:gd name="T5" fmla="*/ 1 h 2626"/>
                <a:gd name="T6" fmla="*/ 1 w 2068"/>
                <a:gd name="T7" fmla="*/ 1 h 2626"/>
                <a:gd name="T8" fmla="*/ 1 w 2068"/>
                <a:gd name="T9" fmla="*/ 1 h 2626"/>
                <a:gd name="T10" fmla="*/ 1 w 2068"/>
                <a:gd name="T11" fmla="*/ 1 h 2626"/>
                <a:gd name="T12" fmla="*/ 1 w 2068"/>
                <a:gd name="T13" fmla="*/ 1 h 2626"/>
                <a:gd name="T14" fmla="*/ 1 w 2068"/>
                <a:gd name="T15" fmla="*/ 1 h 2626"/>
                <a:gd name="T16" fmla="*/ 1 w 2068"/>
                <a:gd name="T17" fmla="*/ 1 h 2626"/>
                <a:gd name="T18" fmla="*/ 1 w 2068"/>
                <a:gd name="T19" fmla="*/ 1 h 2626"/>
                <a:gd name="T20" fmla="*/ 1 w 2068"/>
                <a:gd name="T21" fmla="*/ 1 h 2626"/>
                <a:gd name="T22" fmla="*/ 1 w 2068"/>
                <a:gd name="T23" fmla="*/ 1 h 2626"/>
                <a:gd name="T24" fmla="*/ 1 w 2068"/>
                <a:gd name="T25" fmla="*/ 1 h 2626"/>
                <a:gd name="T26" fmla="*/ 1 w 2068"/>
                <a:gd name="T27" fmla="*/ 1 h 2626"/>
                <a:gd name="T28" fmla="*/ 1 w 2068"/>
                <a:gd name="T29" fmla="*/ 1 h 2626"/>
                <a:gd name="T30" fmla="*/ 1 w 2068"/>
                <a:gd name="T31" fmla="*/ 1 h 2626"/>
                <a:gd name="T32" fmla="*/ 1 w 2068"/>
                <a:gd name="T33" fmla="*/ 1 h 2626"/>
                <a:gd name="T34" fmla="*/ 1 w 2068"/>
                <a:gd name="T35" fmla="*/ 1 h 2626"/>
                <a:gd name="T36" fmla="*/ 1 w 2068"/>
                <a:gd name="T37" fmla="*/ 1 h 2626"/>
                <a:gd name="T38" fmla="*/ 1 w 2068"/>
                <a:gd name="T39" fmla="*/ 1 h 2626"/>
                <a:gd name="T40" fmla="*/ 1 w 2068"/>
                <a:gd name="T41" fmla="*/ 1 h 2626"/>
                <a:gd name="T42" fmla="*/ 1 w 2068"/>
                <a:gd name="T43" fmla="*/ 1 h 2626"/>
                <a:gd name="T44" fmla="*/ 1 w 2068"/>
                <a:gd name="T45" fmla="*/ 1 h 2626"/>
                <a:gd name="T46" fmla="*/ 1 w 2068"/>
                <a:gd name="T47" fmla="*/ 1 h 2626"/>
                <a:gd name="T48" fmla="*/ 1 w 2068"/>
                <a:gd name="T49" fmla="*/ 1 h 2626"/>
                <a:gd name="T50" fmla="*/ 1 w 2068"/>
                <a:gd name="T51" fmla="*/ 1 h 2626"/>
                <a:gd name="T52" fmla="*/ 1 w 2068"/>
                <a:gd name="T53" fmla="*/ 1 h 2626"/>
                <a:gd name="T54" fmla="*/ 1 w 2068"/>
                <a:gd name="T55" fmla="*/ 1 h 2626"/>
                <a:gd name="T56" fmla="*/ 1 w 2068"/>
                <a:gd name="T57" fmla="*/ 1 h 2626"/>
                <a:gd name="T58" fmla="*/ 1 w 2068"/>
                <a:gd name="T59" fmla="*/ 1 h 2626"/>
                <a:gd name="T60" fmla="*/ 1 w 2068"/>
                <a:gd name="T61" fmla="*/ 1 h 2626"/>
                <a:gd name="T62" fmla="*/ 1 w 2068"/>
                <a:gd name="T63" fmla="*/ 1 h 2626"/>
                <a:gd name="T64" fmla="*/ 1 w 2068"/>
                <a:gd name="T65" fmla="*/ 1 h 2626"/>
                <a:gd name="T66" fmla="*/ 1 w 2068"/>
                <a:gd name="T67" fmla="*/ 1 h 2626"/>
                <a:gd name="T68" fmla="*/ 1 w 2068"/>
                <a:gd name="T69" fmla="*/ 1 h 2626"/>
                <a:gd name="T70" fmla="*/ 1 w 2068"/>
                <a:gd name="T71" fmla="*/ 1 h 2626"/>
                <a:gd name="T72" fmla="*/ 1 w 2068"/>
                <a:gd name="T73" fmla="*/ 1 h 2626"/>
                <a:gd name="T74" fmla="*/ 1 w 2068"/>
                <a:gd name="T75" fmla="*/ 1 h 2626"/>
                <a:gd name="T76" fmla="*/ 1 w 2068"/>
                <a:gd name="T77" fmla="*/ 1 h 2626"/>
                <a:gd name="T78" fmla="*/ 1 w 2068"/>
                <a:gd name="T79" fmla="*/ 1 h 2626"/>
                <a:gd name="T80" fmla="*/ 1 w 2068"/>
                <a:gd name="T81" fmla="*/ 1 h 2626"/>
                <a:gd name="T82" fmla="*/ 1 w 2068"/>
                <a:gd name="T83" fmla="*/ 1 h 2626"/>
                <a:gd name="T84" fmla="*/ 1 w 2068"/>
                <a:gd name="T85" fmla="*/ 1 h 2626"/>
                <a:gd name="T86" fmla="*/ 1 w 2068"/>
                <a:gd name="T87" fmla="*/ 1 h 2626"/>
                <a:gd name="T88" fmla="*/ 1 w 2068"/>
                <a:gd name="T89" fmla="*/ 1 h 2626"/>
                <a:gd name="T90" fmla="*/ 1 w 2068"/>
                <a:gd name="T91" fmla="*/ 1 h 2626"/>
                <a:gd name="T92" fmla="*/ 1 w 2068"/>
                <a:gd name="T93" fmla="*/ 1 h 2626"/>
                <a:gd name="T94" fmla="*/ 1 w 2068"/>
                <a:gd name="T95" fmla="*/ 1 h 2626"/>
                <a:gd name="T96" fmla="*/ 1 w 2068"/>
                <a:gd name="T97" fmla="*/ 1 h 2626"/>
                <a:gd name="T98" fmla="*/ 1 w 2068"/>
                <a:gd name="T99" fmla="*/ 1 h 2626"/>
                <a:gd name="T100" fmla="*/ 1 w 2068"/>
                <a:gd name="T101" fmla="*/ 1 h 2626"/>
                <a:gd name="T102" fmla="*/ 1 w 2068"/>
                <a:gd name="T103" fmla="*/ 1 h 2626"/>
                <a:gd name="T104" fmla="*/ 1 w 2068"/>
                <a:gd name="T105" fmla="*/ 1 h 2626"/>
                <a:gd name="T106" fmla="*/ 1 w 2068"/>
                <a:gd name="T107" fmla="*/ 1 h 2626"/>
                <a:gd name="T108" fmla="*/ 1 w 2068"/>
                <a:gd name="T109" fmla="*/ 1 h 2626"/>
                <a:gd name="T110" fmla="*/ 1 w 2068"/>
                <a:gd name="T111" fmla="*/ 1 h 2626"/>
                <a:gd name="T112" fmla="*/ 1 w 2068"/>
                <a:gd name="T113" fmla="*/ 1 h 2626"/>
                <a:gd name="T114" fmla="*/ 1 w 2068"/>
                <a:gd name="T115" fmla="*/ 1 h 2626"/>
                <a:gd name="T116" fmla="*/ 1 w 2068"/>
                <a:gd name="T117" fmla="*/ 1 h 2626"/>
                <a:gd name="T118" fmla="*/ 1 w 2068"/>
                <a:gd name="T119" fmla="*/ 1 h 2626"/>
                <a:gd name="T120" fmla="*/ 1 w 2068"/>
                <a:gd name="T121" fmla="*/ 1 h 2626"/>
                <a:gd name="T122" fmla="*/ 1 w 2068"/>
                <a:gd name="T123" fmla="*/ 1 h 262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068"/>
                <a:gd name="T187" fmla="*/ 0 h 2626"/>
                <a:gd name="T188" fmla="*/ 2068 w 2068"/>
                <a:gd name="T189" fmla="*/ 2626 h 262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068" h="2626">
                  <a:moveTo>
                    <a:pt x="303" y="2039"/>
                  </a:moveTo>
                  <a:lnTo>
                    <a:pt x="313" y="2040"/>
                  </a:lnTo>
                  <a:lnTo>
                    <a:pt x="319" y="2047"/>
                  </a:lnTo>
                  <a:lnTo>
                    <a:pt x="324" y="2053"/>
                  </a:lnTo>
                  <a:lnTo>
                    <a:pt x="324" y="2059"/>
                  </a:lnTo>
                  <a:lnTo>
                    <a:pt x="327" y="2065"/>
                  </a:lnTo>
                  <a:lnTo>
                    <a:pt x="333" y="2070"/>
                  </a:lnTo>
                  <a:lnTo>
                    <a:pt x="361" y="2071"/>
                  </a:lnTo>
                  <a:lnTo>
                    <a:pt x="373" y="2071"/>
                  </a:lnTo>
                  <a:lnTo>
                    <a:pt x="377" y="2070"/>
                  </a:lnTo>
                  <a:lnTo>
                    <a:pt x="387" y="2070"/>
                  </a:lnTo>
                  <a:lnTo>
                    <a:pt x="392" y="2067"/>
                  </a:lnTo>
                  <a:lnTo>
                    <a:pt x="397" y="2055"/>
                  </a:lnTo>
                  <a:lnTo>
                    <a:pt x="400" y="2052"/>
                  </a:lnTo>
                  <a:lnTo>
                    <a:pt x="407" y="2048"/>
                  </a:lnTo>
                  <a:lnTo>
                    <a:pt x="416" y="2048"/>
                  </a:lnTo>
                  <a:lnTo>
                    <a:pt x="424" y="2047"/>
                  </a:lnTo>
                  <a:lnTo>
                    <a:pt x="436" y="2030"/>
                  </a:lnTo>
                  <a:lnTo>
                    <a:pt x="446" y="2019"/>
                  </a:lnTo>
                  <a:lnTo>
                    <a:pt x="455" y="2001"/>
                  </a:lnTo>
                  <a:lnTo>
                    <a:pt x="458" y="1995"/>
                  </a:lnTo>
                  <a:lnTo>
                    <a:pt x="472" y="1995"/>
                  </a:lnTo>
                  <a:lnTo>
                    <a:pt x="485" y="1996"/>
                  </a:lnTo>
                  <a:lnTo>
                    <a:pt x="497" y="2000"/>
                  </a:lnTo>
                  <a:lnTo>
                    <a:pt x="514" y="2007"/>
                  </a:lnTo>
                  <a:lnTo>
                    <a:pt x="531" y="2013"/>
                  </a:lnTo>
                  <a:lnTo>
                    <a:pt x="543" y="2014"/>
                  </a:lnTo>
                  <a:lnTo>
                    <a:pt x="549" y="2014"/>
                  </a:lnTo>
                  <a:lnTo>
                    <a:pt x="548" y="2031"/>
                  </a:lnTo>
                  <a:lnTo>
                    <a:pt x="548" y="2043"/>
                  </a:lnTo>
                  <a:lnTo>
                    <a:pt x="549" y="2046"/>
                  </a:lnTo>
                  <a:lnTo>
                    <a:pt x="555" y="2048"/>
                  </a:lnTo>
                  <a:lnTo>
                    <a:pt x="565" y="2051"/>
                  </a:lnTo>
                  <a:lnTo>
                    <a:pt x="574" y="2052"/>
                  </a:lnTo>
                  <a:lnTo>
                    <a:pt x="580" y="2054"/>
                  </a:lnTo>
                  <a:lnTo>
                    <a:pt x="584" y="2059"/>
                  </a:lnTo>
                  <a:lnTo>
                    <a:pt x="584" y="2065"/>
                  </a:lnTo>
                  <a:lnTo>
                    <a:pt x="584" y="2072"/>
                  </a:lnTo>
                  <a:lnTo>
                    <a:pt x="572" y="2100"/>
                  </a:lnTo>
                  <a:lnTo>
                    <a:pt x="567" y="2117"/>
                  </a:lnTo>
                  <a:lnTo>
                    <a:pt x="565" y="2138"/>
                  </a:lnTo>
                  <a:lnTo>
                    <a:pt x="563" y="2147"/>
                  </a:lnTo>
                  <a:lnTo>
                    <a:pt x="548" y="2176"/>
                  </a:lnTo>
                  <a:lnTo>
                    <a:pt x="545" y="2183"/>
                  </a:lnTo>
                  <a:lnTo>
                    <a:pt x="557" y="2186"/>
                  </a:lnTo>
                  <a:lnTo>
                    <a:pt x="567" y="2185"/>
                  </a:lnTo>
                  <a:lnTo>
                    <a:pt x="581" y="2182"/>
                  </a:lnTo>
                  <a:lnTo>
                    <a:pt x="587" y="2182"/>
                  </a:lnTo>
                  <a:lnTo>
                    <a:pt x="600" y="2185"/>
                  </a:lnTo>
                  <a:lnTo>
                    <a:pt x="609" y="2189"/>
                  </a:lnTo>
                  <a:lnTo>
                    <a:pt x="620" y="2202"/>
                  </a:lnTo>
                  <a:lnTo>
                    <a:pt x="632" y="2219"/>
                  </a:lnTo>
                  <a:lnTo>
                    <a:pt x="636" y="2228"/>
                  </a:lnTo>
                  <a:lnTo>
                    <a:pt x="635" y="2232"/>
                  </a:lnTo>
                  <a:lnTo>
                    <a:pt x="641" y="2236"/>
                  </a:lnTo>
                  <a:lnTo>
                    <a:pt x="646" y="2237"/>
                  </a:lnTo>
                  <a:lnTo>
                    <a:pt x="654" y="2233"/>
                  </a:lnTo>
                  <a:lnTo>
                    <a:pt x="662" y="2234"/>
                  </a:lnTo>
                  <a:lnTo>
                    <a:pt x="677" y="2237"/>
                  </a:lnTo>
                  <a:lnTo>
                    <a:pt x="698" y="2236"/>
                  </a:lnTo>
                  <a:lnTo>
                    <a:pt x="706" y="2237"/>
                  </a:lnTo>
                  <a:lnTo>
                    <a:pt x="710" y="2240"/>
                  </a:lnTo>
                  <a:lnTo>
                    <a:pt x="717" y="2246"/>
                  </a:lnTo>
                  <a:lnTo>
                    <a:pt x="726" y="2251"/>
                  </a:lnTo>
                  <a:lnTo>
                    <a:pt x="735" y="2254"/>
                  </a:lnTo>
                  <a:lnTo>
                    <a:pt x="746" y="2254"/>
                  </a:lnTo>
                  <a:lnTo>
                    <a:pt x="752" y="2257"/>
                  </a:lnTo>
                  <a:lnTo>
                    <a:pt x="762" y="2272"/>
                  </a:lnTo>
                  <a:lnTo>
                    <a:pt x="771" y="2279"/>
                  </a:lnTo>
                  <a:lnTo>
                    <a:pt x="777" y="2274"/>
                  </a:lnTo>
                  <a:lnTo>
                    <a:pt x="784" y="2270"/>
                  </a:lnTo>
                  <a:lnTo>
                    <a:pt x="801" y="2258"/>
                  </a:lnTo>
                  <a:lnTo>
                    <a:pt x="803" y="2258"/>
                  </a:lnTo>
                  <a:lnTo>
                    <a:pt x="806" y="2261"/>
                  </a:lnTo>
                  <a:lnTo>
                    <a:pt x="807" y="2267"/>
                  </a:lnTo>
                  <a:lnTo>
                    <a:pt x="819" y="2273"/>
                  </a:lnTo>
                  <a:lnTo>
                    <a:pt x="820" y="2278"/>
                  </a:lnTo>
                  <a:lnTo>
                    <a:pt x="822" y="2278"/>
                  </a:lnTo>
                  <a:lnTo>
                    <a:pt x="823" y="2279"/>
                  </a:lnTo>
                  <a:lnTo>
                    <a:pt x="826" y="2278"/>
                  </a:lnTo>
                  <a:lnTo>
                    <a:pt x="828" y="2270"/>
                  </a:lnTo>
                  <a:lnTo>
                    <a:pt x="834" y="2266"/>
                  </a:lnTo>
                  <a:lnTo>
                    <a:pt x="838" y="2270"/>
                  </a:lnTo>
                  <a:lnTo>
                    <a:pt x="843" y="2272"/>
                  </a:lnTo>
                  <a:lnTo>
                    <a:pt x="850" y="2266"/>
                  </a:lnTo>
                  <a:lnTo>
                    <a:pt x="855" y="2268"/>
                  </a:lnTo>
                  <a:lnTo>
                    <a:pt x="858" y="2273"/>
                  </a:lnTo>
                  <a:lnTo>
                    <a:pt x="863" y="2276"/>
                  </a:lnTo>
                  <a:lnTo>
                    <a:pt x="865" y="2280"/>
                  </a:lnTo>
                  <a:lnTo>
                    <a:pt x="868" y="2307"/>
                  </a:lnTo>
                  <a:lnTo>
                    <a:pt x="871" y="2309"/>
                  </a:lnTo>
                  <a:lnTo>
                    <a:pt x="869" y="2311"/>
                  </a:lnTo>
                  <a:lnTo>
                    <a:pt x="856" y="2313"/>
                  </a:lnTo>
                  <a:lnTo>
                    <a:pt x="856" y="2315"/>
                  </a:lnTo>
                  <a:lnTo>
                    <a:pt x="862" y="2320"/>
                  </a:lnTo>
                  <a:lnTo>
                    <a:pt x="853" y="2326"/>
                  </a:lnTo>
                  <a:lnTo>
                    <a:pt x="859" y="2335"/>
                  </a:lnTo>
                  <a:lnTo>
                    <a:pt x="865" y="2334"/>
                  </a:lnTo>
                  <a:lnTo>
                    <a:pt x="864" y="2343"/>
                  </a:lnTo>
                  <a:lnTo>
                    <a:pt x="871" y="2344"/>
                  </a:lnTo>
                  <a:lnTo>
                    <a:pt x="867" y="2349"/>
                  </a:lnTo>
                  <a:lnTo>
                    <a:pt x="874" y="2355"/>
                  </a:lnTo>
                  <a:lnTo>
                    <a:pt x="865" y="2364"/>
                  </a:lnTo>
                  <a:lnTo>
                    <a:pt x="876" y="2367"/>
                  </a:lnTo>
                  <a:lnTo>
                    <a:pt x="881" y="2369"/>
                  </a:lnTo>
                  <a:lnTo>
                    <a:pt x="899" y="2358"/>
                  </a:lnTo>
                  <a:lnTo>
                    <a:pt x="903" y="2369"/>
                  </a:lnTo>
                  <a:lnTo>
                    <a:pt x="905" y="2371"/>
                  </a:lnTo>
                  <a:lnTo>
                    <a:pt x="906" y="2375"/>
                  </a:lnTo>
                  <a:lnTo>
                    <a:pt x="881" y="2395"/>
                  </a:lnTo>
                  <a:lnTo>
                    <a:pt x="875" y="2397"/>
                  </a:lnTo>
                  <a:lnTo>
                    <a:pt x="885" y="2404"/>
                  </a:lnTo>
                  <a:lnTo>
                    <a:pt x="905" y="2394"/>
                  </a:lnTo>
                  <a:lnTo>
                    <a:pt x="916" y="2388"/>
                  </a:lnTo>
                  <a:lnTo>
                    <a:pt x="923" y="2392"/>
                  </a:lnTo>
                  <a:lnTo>
                    <a:pt x="924" y="2394"/>
                  </a:lnTo>
                  <a:lnTo>
                    <a:pt x="917" y="2402"/>
                  </a:lnTo>
                  <a:lnTo>
                    <a:pt x="910" y="2408"/>
                  </a:lnTo>
                  <a:lnTo>
                    <a:pt x="901" y="2409"/>
                  </a:lnTo>
                  <a:lnTo>
                    <a:pt x="899" y="2412"/>
                  </a:lnTo>
                  <a:lnTo>
                    <a:pt x="901" y="2420"/>
                  </a:lnTo>
                  <a:lnTo>
                    <a:pt x="903" y="2423"/>
                  </a:lnTo>
                  <a:lnTo>
                    <a:pt x="900" y="2428"/>
                  </a:lnTo>
                  <a:lnTo>
                    <a:pt x="898" y="2423"/>
                  </a:lnTo>
                  <a:lnTo>
                    <a:pt x="894" y="2422"/>
                  </a:lnTo>
                  <a:lnTo>
                    <a:pt x="893" y="2430"/>
                  </a:lnTo>
                  <a:lnTo>
                    <a:pt x="893" y="2435"/>
                  </a:lnTo>
                  <a:lnTo>
                    <a:pt x="875" y="2430"/>
                  </a:lnTo>
                  <a:lnTo>
                    <a:pt x="871" y="2434"/>
                  </a:lnTo>
                  <a:lnTo>
                    <a:pt x="868" y="2434"/>
                  </a:lnTo>
                  <a:lnTo>
                    <a:pt x="863" y="2435"/>
                  </a:lnTo>
                  <a:lnTo>
                    <a:pt x="859" y="2434"/>
                  </a:lnTo>
                  <a:lnTo>
                    <a:pt x="857" y="2435"/>
                  </a:lnTo>
                  <a:lnTo>
                    <a:pt x="850" y="2435"/>
                  </a:lnTo>
                  <a:lnTo>
                    <a:pt x="827" y="2432"/>
                  </a:lnTo>
                  <a:lnTo>
                    <a:pt x="827" y="2423"/>
                  </a:lnTo>
                  <a:lnTo>
                    <a:pt x="815" y="2429"/>
                  </a:lnTo>
                  <a:lnTo>
                    <a:pt x="814" y="2432"/>
                  </a:lnTo>
                  <a:lnTo>
                    <a:pt x="814" y="2436"/>
                  </a:lnTo>
                  <a:lnTo>
                    <a:pt x="818" y="2441"/>
                  </a:lnTo>
                  <a:lnTo>
                    <a:pt x="825" y="2445"/>
                  </a:lnTo>
                  <a:lnTo>
                    <a:pt x="825" y="2446"/>
                  </a:lnTo>
                  <a:lnTo>
                    <a:pt x="818" y="2450"/>
                  </a:lnTo>
                  <a:lnTo>
                    <a:pt x="818" y="2457"/>
                  </a:lnTo>
                  <a:lnTo>
                    <a:pt x="826" y="2452"/>
                  </a:lnTo>
                  <a:lnTo>
                    <a:pt x="827" y="2458"/>
                  </a:lnTo>
                  <a:lnTo>
                    <a:pt x="831" y="2462"/>
                  </a:lnTo>
                  <a:lnTo>
                    <a:pt x="831" y="2465"/>
                  </a:lnTo>
                  <a:lnTo>
                    <a:pt x="822" y="2468"/>
                  </a:lnTo>
                  <a:lnTo>
                    <a:pt x="822" y="2475"/>
                  </a:lnTo>
                  <a:lnTo>
                    <a:pt x="819" y="2480"/>
                  </a:lnTo>
                  <a:lnTo>
                    <a:pt x="818" y="2490"/>
                  </a:lnTo>
                  <a:lnTo>
                    <a:pt x="791" y="2487"/>
                  </a:lnTo>
                  <a:lnTo>
                    <a:pt x="790" y="2510"/>
                  </a:lnTo>
                  <a:lnTo>
                    <a:pt x="790" y="2520"/>
                  </a:lnTo>
                  <a:lnTo>
                    <a:pt x="795" y="2520"/>
                  </a:lnTo>
                  <a:lnTo>
                    <a:pt x="804" y="2520"/>
                  </a:lnTo>
                  <a:lnTo>
                    <a:pt x="804" y="2514"/>
                  </a:lnTo>
                  <a:lnTo>
                    <a:pt x="818" y="2514"/>
                  </a:lnTo>
                  <a:lnTo>
                    <a:pt x="816" y="2524"/>
                  </a:lnTo>
                  <a:lnTo>
                    <a:pt x="832" y="2528"/>
                  </a:lnTo>
                  <a:lnTo>
                    <a:pt x="832" y="2548"/>
                  </a:lnTo>
                  <a:lnTo>
                    <a:pt x="858" y="2567"/>
                  </a:lnTo>
                  <a:lnTo>
                    <a:pt x="859" y="2571"/>
                  </a:lnTo>
                  <a:lnTo>
                    <a:pt x="875" y="2569"/>
                  </a:lnTo>
                  <a:lnTo>
                    <a:pt x="875" y="2579"/>
                  </a:lnTo>
                  <a:lnTo>
                    <a:pt x="876" y="2581"/>
                  </a:lnTo>
                  <a:lnTo>
                    <a:pt x="879" y="2582"/>
                  </a:lnTo>
                  <a:lnTo>
                    <a:pt x="880" y="2578"/>
                  </a:lnTo>
                  <a:lnTo>
                    <a:pt x="882" y="2576"/>
                  </a:lnTo>
                  <a:lnTo>
                    <a:pt x="888" y="2569"/>
                  </a:lnTo>
                  <a:lnTo>
                    <a:pt x="893" y="2567"/>
                  </a:lnTo>
                  <a:lnTo>
                    <a:pt x="895" y="2564"/>
                  </a:lnTo>
                  <a:lnTo>
                    <a:pt x="922" y="2557"/>
                  </a:lnTo>
                  <a:lnTo>
                    <a:pt x="936" y="2559"/>
                  </a:lnTo>
                  <a:lnTo>
                    <a:pt x="963" y="2553"/>
                  </a:lnTo>
                  <a:lnTo>
                    <a:pt x="973" y="2552"/>
                  </a:lnTo>
                  <a:lnTo>
                    <a:pt x="987" y="2548"/>
                  </a:lnTo>
                  <a:lnTo>
                    <a:pt x="1003" y="2552"/>
                  </a:lnTo>
                  <a:lnTo>
                    <a:pt x="1019" y="2546"/>
                  </a:lnTo>
                  <a:lnTo>
                    <a:pt x="1020" y="2563"/>
                  </a:lnTo>
                  <a:lnTo>
                    <a:pt x="1017" y="2560"/>
                  </a:lnTo>
                  <a:lnTo>
                    <a:pt x="1009" y="2564"/>
                  </a:lnTo>
                  <a:lnTo>
                    <a:pt x="1006" y="2571"/>
                  </a:lnTo>
                  <a:lnTo>
                    <a:pt x="1000" y="2575"/>
                  </a:lnTo>
                  <a:lnTo>
                    <a:pt x="985" y="2577"/>
                  </a:lnTo>
                  <a:lnTo>
                    <a:pt x="976" y="2581"/>
                  </a:lnTo>
                  <a:lnTo>
                    <a:pt x="960" y="2591"/>
                  </a:lnTo>
                  <a:lnTo>
                    <a:pt x="964" y="2608"/>
                  </a:lnTo>
                  <a:lnTo>
                    <a:pt x="965" y="2613"/>
                  </a:lnTo>
                  <a:lnTo>
                    <a:pt x="973" y="2614"/>
                  </a:lnTo>
                  <a:lnTo>
                    <a:pt x="975" y="2613"/>
                  </a:lnTo>
                  <a:lnTo>
                    <a:pt x="989" y="2619"/>
                  </a:lnTo>
                  <a:lnTo>
                    <a:pt x="990" y="2617"/>
                  </a:lnTo>
                  <a:lnTo>
                    <a:pt x="994" y="2614"/>
                  </a:lnTo>
                  <a:lnTo>
                    <a:pt x="999" y="2617"/>
                  </a:lnTo>
                  <a:lnTo>
                    <a:pt x="1005" y="2619"/>
                  </a:lnTo>
                  <a:lnTo>
                    <a:pt x="1006" y="2617"/>
                  </a:lnTo>
                  <a:lnTo>
                    <a:pt x="1017" y="2617"/>
                  </a:lnTo>
                  <a:lnTo>
                    <a:pt x="1019" y="2624"/>
                  </a:lnTo>
                  <a:lnTo>
                    <a:pt x="1029" y="2620"/>
                  </a:lnTo>
                  <a:lnTo>
                    <a:pt x="1042" y="2626"/>
                  </a:lnTo>
                  <a:lnTo>
                    <a:pt x="1048" y="2623"/>
                  </a:lnTo>
                  <a:lnTo>
                    <a:pt x="1062" y="2615"/>
                  </a:lnTo>
                  <a:lnTo>
                    <a:pt x="1079" y="2609"/>
                  </a:lnTo>
                  <a:lnTo>
                    <a:pt x="1096" y="2608"/>
                  </a:lnTo>
                  <a:lnTo>
                    <a:pt x="1112" y="2605"/>
                  </a:lnTo>
                  <a:lnTo>
                    <a:pt x="1129" y="2603"/>
                  </a:lnTo>
                  <a:lnTo>
                    <a:pt x="1140" y="2606"/>
                  </a:lnTo>
                  <a:lnTo>
                    <a:pt x="1150" y="2609"/>
                  </a:lnTo>
                  <a:lnTo>
                    <a:pt x="1158" y="2608"/>
                  </a:lnTo>
                  <a:lnTo>
                    <a:pt x="1160" y="2608"/>
                  </a:lnTo>
                  <a:lnTo>
                    <a:pt x="1168" y="2603"/>
                  </a:lnTo>
                  <a:lnTo>
                    <a:pt x="1174" y="2600"/>
                  </a:lnTo>
                  <a:lnTo>
                    <a:pt x="1184" y="2595"/>
                  </a:lnTo>
                  <a:lnTo>
                    <a:pt x="1205" y="2600"/>
                  </a:lnTo>
                  <a:lnTo>
                    <a:pt x="1220" y="2605"/>
                  </a:lnTo>
                  <a:lnTo>
                    <a:pt x="1229" y="2605"/>
                  </a:lnTo>
                  <a:lnTo>
                    <a:pt x="1248" y="2596"/>
                  </a:lnTo>
                  <a:lnTo>
                    <a:pt x="1261" y="2595"/>
                  </a:lnTo>
                  <a:lnTo>
                    <a:pt x="1270" y="2596"/>
                  </a:lnTo>
                  <a:lnTo>
                    <a:pt x="1277" y="2600"/>
                  </a:lnTo>
                  <a:lnTo>
                    <a:pt x="1285" y="2603"/>
                  </a:lnTo>
                  <a:lnTo>
                    <a:pt x="1308" y="2577"/>
                  </a:lnTo>
                  <a:lnTo>
                    <a:pt x="1314" y="2567"/>
                  </a:lnTo>
                  <a:lnTo>
                    <a:pt x="1314" y="2563"/>
                  </a:lnTo>
                  <a:lnTo>
                    <a:pt x="1316" y="2560"/>
                  </a:lnTo>
                  <a:lnTo>
                    <a:pt x="1321" y="2549"/>
                  </a:lnTo>
                  <a:lnTo>
                    <a:pt x="1323" y="2547"/>
                  </a:lnTo>
                  <a:lnTo>
                    <a:pt x="1331" y="2545"/>
                  </a:lnTo>
                  <a:lnTo>
                    <a:pt x="1340" y="2529"/>
                  </a:lnTo>
                  <a:lnTo>
                    <a:pt x="1343" y="2528"/>
                  </a:lnTo>
                  <a:lnTo>
                    <a:pt x="1347" y="2519"/>
                  </a:lnTo>
                  <a:lnTo>
                    <a:pt x="1357" y="2506"/>
                  </a:lnTo>
                  <a:lnTo>
                    <a:pt x="1364" y="2496"/>
                  </a:lnTo>
                  <a:lnTo>
                    <a:pt x="1373" y="2480"/>
                  </a:lnTo>
                  <a:lnTo>
                    <a:pt x="1380" y="2465"/>
                  </a:lnTo>
                  <a:lnTo>
                    <a:pt x="1389" y="2452"/>
                  </a:lnTo>
                  <a:lnTo>
                    <a:pt x="1395" y="2447"/>
                  </a:lnTo>
                  <a:lnTo>
                    <a:pt x="1404" y="2446"/>
                  </a:lnTo>
                  <a:lnTo>
                    <a:pt x="1407" y="2448"/>
                  </a:lnTo>
                  <a:lnTo>
                    <a:pt x="1412" y="2448"/>
                  </a:lnTo>
                  <a:lnTo>
                    <a:pt x="1413" y="2452"/>
                  </a:lnTo>
                  <a:lnTo>
                    <a:pt x="1416" y="2452"/>
                  </a:lnTo>
                  <a:lnTo>
                    <a:pt x="1419" y="2450"/>
                  </a:lnTo>
                  <a:lnTo>
                    <a:pt x="1423" y="2452"/>
                  </a:lnTo>
                  <a:lnTo>
                    <a:pt x="1421" y="2457"/>
                  </a:lnTo>
                  <a:lnTo>
                    <a:pt x="1423" y="2459"/>
                  </a:lnTo>
                  <a:lnTo>
                    <a:pt x="1424" y="2458"/>
                  </a:lnTo>
                  <a:lnTo>
                    <a:pt x="1443" y="2472"/>
                  </a:lnTo>
                  <a:lnTo>
                    <a:pt x="1449" y="2472"/>
                  </a:lnTo>
                  <a:lnTo>
                    <a:pt x="1459" y="2478"/>
                  </a:lnTo>
                  <a:lnTo>
                    <a:pt x="1467" y="2464"/>
                  </a:lnTo>
                  <a:lnTo>
                    <a:pt x="1481" y="2457"/>
                  </a:lnTo>
                  <a:lnTo>
                    <a:pt x="1483" y="2454"/>
                  </a:lnTo>
                  <a:lnTo>
                    <a:pt x="1489" y="2453"/>
                  </a:lnTo>
                  <a:lnTo>
                    <a:pt x="1493" y="2448"/>
                  </a:lnTo>
                  <a:lnTo>
                    <a:pt x="1499" y="2435"/>
                  </a:lnTo>
                  <a:lnTo>
                    <a:pt x="1509" y="2428"/>
                  </a:lnTo>
                  <a:lnTo>
                    <a:pt x="1509" y="2426"/>
                  </a:lnTo>
                  <a:lnTo>
                    <a:pt x="1515" y="2423"/>
                  </a:lnTo>
                  <a:lnTo>
                    <a:pt x="1518" y="2417"/>
                  </a:lnTo>
                  <a:lnTo>
                    <a:pt x="1521" y="2415"/>
                  </a:lnTo>
                  <a:lnTo>
                    <a:pt x="1532" y="2416"/>
                  </a:lnTo>
                  <a:lnTo>
                    <a:pt x="1532" y="2421"/>
                  </a:lnTo>
                  <a:lnTo>
                    <a:pt x="1534" y="2423"/>
                  </a:lnTo>
                  <a:lnTo>
                    <a:pt x="1533" y="2429"/>
                  </a:lnTo>
                  <a:lnTo>
                    <a:pt x="1548" y="2436"/>
                  </a:lnTo>
                  <a:lnTo>
                    <a:pt x="1549" y="2439"/>
                  </a:lnTo>
                  <a:lnTo>
                    <a:pt x="1543" y="2444"/>
                  </a:lnTo>
                  <a:lnTo>
                    <a:pt x="1543" y="2447"/>
                  </a:lnTo>
                  <a:lnTo>
                    <a:pt x="1550" y="2451"/>
                  </a:lnTo>
                  <a:lnTo>
                    <a:pt x="1552" y="2465"/>
                  </a:lnTo>
                  <a:lnTo>
                    <a:pt x="1563" y="2463"/>
                  </a:lnTo>
                  <a:lnTo>
                    <a:pt x="1567" y="2459"/>
                  </a:lnTo>
                  <a:lnTo>
                    <a:pt x="1574" y="2464"/>
                  </a:lnTo>
                  <a:lnTo>
                    <a:pt x="1573" y="2468"/>
                  </a:lnTo>
                  <a:lnTo>
                    <a:pt x="1573" y="2471"/>
                  </a:lnTo>
                  <a:lnTo>
                    <a:pt x="1579" y="2471"/>
                  </a:lnTo>
                  <a:lnTo>
                    <a:pt x="1579" y="2475"/>
                  </a:lnTo>
                  <a:lnTo>
                    <a:pt x="1582" y="2478"/>
                  </a:lnTo>
                  <a:lnTo>
                    <a:pt x="1598" y="2480"/>
                  </a:lnTo>
                  <a:lnTo>
                    <a:pt x="1599" y="2484"/>
                  </a:lnTo>
                  <a:lnTo>
                    <a:pt x="1590" y="2518"/>
                  </a:lnTo>
                  <a:lnTo>
                    <a:pt x="1586" y="2535"/>
                  </a:lnTo>
                  <a:lnTo>
                    <a:pt x="1603" y="2536"/>
                  </a:lnTo>
                  <a:lnTo>
                    <a:pt x="1614" y="2540"/>
                  </a:lnTo>
                  <a:lnTo>
                    <a:pt x="1626" y="2540"/>
                  </a:lnTo>
                  <a:lnTo>
                    <a:pt x="1628" y="2545"/>
                  </a:lnTo>
                  <a:lnTo>
                    <a:pt x="1634" y="2547"/>
                  </a:lnTo>
                  <a:lnTo>
                    <a:pt x="1653" y="2536"/>
                  </a:lnTo>
                  <a:lnTo>
                    <a:pt x="1658" y="2535"/>
                  </a:lnTo>
                  <a:lnTo>
                    <a:pt x="1664" y="2540"/>
                  </a:lnTo>
                  <a:lnTo>
                    <a:pt x="1666" y="2539"/>
                  </a:lnTo>
                  <a:lnTo>
                    <a:pt x="1670" y="2545"/>
                  </a:lnTo>
                  <a:lnTo>
                    <a:pt x="1662" y="2551"/>
                  </a:lnTo>
                  <a:lnTo>
                    <a:pt x="1669" y="2557"/>
                  </a:lnTo>
                  <a:lnTo>
                    <a:pt x="1671" y="2561"/>
                  </a:lnTo>
                  <a:lnTo>
                    <a:pt x="1672" y="2571"/>
                  </a:lnTo>
                  <a:lnTo>
                    <a:pt x="1671" y="2579"/>
                  </a:lnTo>
                  <a:lnTo>
                    <a:pt x="1701" y="2582"/>
                  </a:lnTo>
                  <a:lnTo>
                    <a:pt x="1699" y="2601"/>
                  </a:lnTo>
                  <a:lnTo>
                    <a:pt x="1728" y="2571"/>
                  </a:lnTo>
                  <a:lnTo>
                    <a:pt x="1743" y="2527"/>
                  </a:lnTo>
                  <a:lnTo>
                    <a:pt x="1747" y="2522"/>
                  </a:lnTo>
                  <a:lnTo>
                    <a:pt x="1753" y="2520"/>
                  </a:lnTo>
                  <a:lnTo>
                    <a:pt x="1757" y="2516"/>
                  </a:lnTo>
                  <a:lnTo>
                    <a:pt x="1760" y="2499"/>
                  </a:lnTo>
                  <a:lnTo>
                    <a:pt x="1762" y="2495"/>
                  </a:lnTo>
                  <a:lnTo>
                    <a:pt x="1772" y="2489"/>
                  </a:lnTo>
                  <a:lnTo>
                    <a:pt x="1795" y="2475"/>
                  </a:lnTo>
                  <a:lnTo>
                    <a:pt x="1796" y="2466"/>
                  </a:lnTo>
                  <a:lnTo>
                    <a:pt x="1796" y="2435"/>
                  </a:lnTo>
                  <a:lnTo>
                    <a:pt x="1801" y="2418"/>
                  </a:lnTo>
                  <a:lnTo>
                    <a:pt x="1807" y="2408"/>
                  </a:lnTo>
                  <a:lnTo>
                    <a:pt x="1820" y="2395"/>
                  </a:lnTo>
                  <a:lnTo>
                    <a:pt x="1828" y="2391"/>
                  </a:lnTo>
                  <a:lnTo>
                    <a:pt x="1834" y="2387"/>
                  </a:lnTo>
                  <a:lnTo>
                    <a:pt x="1852" y="2375"/>
                  </a:lnTo>
                  <a:lnTo>
                    <a:pt x="1870" y="2369"/>
                  </a:lnTo>
                  <a:lnTo>
                    <a:pt x="1898" y="2362"/>
                  </a:lnTo>
                  <a:lnTo>
                    <a:pt x="1935" y="2353"/>
                  </a:lnTo>
                  <a:lnTo>
                    <a:pt x="1961" y="2344"/>
                  </a:lnTo>
                  <a:lnTo>
                    <a:pt x="1980" y="2339"/>
                  </a:lnTo>
                  <a:lnTo>
                    <a:pt x="1992" y="2339"/>
                  </a:lnTo>
                  <a:lnTo>
                    <a:pt x="2025" y="2337"/>
                  </a:lnTo>
                  <a:lnTo>
                    <a:pt x="2027" y="2307"/>
                  </a:lnTo>
                  <a:lnTo>
                    <a:pt x="2046" y="2291"/>
                  </a:lnTo>
                  <a:lnTo>
                    <a:pt x="2062" y="2220"/>
                  </a:lnTo>
                  <a:lnTo>
                    <a:pt x="2068" y="2147"/>
                  </a:lnTo>
                  <a:lnTo>
                    <a:pt x="2067" y="2109"/>
                  </a:lnTo>
                  <a:lnTo>
                    <a:pt x="2064" y="2072"/>
                  </a:lnTo>
                  <a:lnTo>
                    <a:pt x="2058" y="2060"/>
                  </a:lnTo>
                  <a:lnTo>
                    <a:pt x="2063" y="2034"/>
                  </a:lnTo>
                  <a:lnTo>
                    <a:pt x="2052" y="2034"/>
                  </a:lnTo>
                  <a:lnTo>
                    <a:pt x="2049" y="2023"/>
                  </a:lnTo>
                  <a:lnTo>
                    <a:pt x="2049" y="2011"/>
                  </a:lnTo>
                  <a:lnTo>
                    <a:pt x="2043" y="1989"/>
                  </a:lnTo>
                  <a:lnTo>
                    <a:pt x="2034" y="1987"/>
                  </a:lnTo>
                  <a:lnTo>
                    <a:pt x="2026" y="1982"/>
                  </a:lnTo>
                  <a:lnTo>
                    <a:pt x="2025" y="1976"/>
                  </a:lnTo>
                  <a:lnTo>
                    <a:pt x="2028" y="1975"/>
                  </a:lnTo>
                  <a:lnTo>
                    <a:pt x="2027" y="1962"/>
                  </a:lnTo>
                  <a:lnTo>
                    <a:pt x="2027" y="1954"/>
                  </a:lnTo>
                  <a:lnTo>
                    <a:pt x="2025" y="1948"/>
                  </a:lnTo>
                  <a:lnTo>
                    <a:pt x="2026" y="1941"/>
                  </a:lnTo>
                  <a:lnTo>
                    <a:pt x="2025" y="1927"/>
                  </a:lnTo>
                  <a:lnTo>
                    <a:pt x="2018" y="1933"/>
                  </a:lnTo>
                  <a:lnTo>
                    <a:pt x="2004" y="1935"/>
                  </a:lnTo>
                  <a:lnTo>
                    <a:pt x="1989" y="1929"/>
                  </a:lnTo>
                  <a:lnTo>
                    <a:pt x="1986" y="1934"/>
                  </a:lnTo>
                  <a:lnTo>
                    <a:pt x="1983" y="1932"/>
                  </a:lnTo>
                  <a:lnTo>
                    <a:pt x="1983" y="1920"/>
                  </a:lnTo>
                  <a:lnTo>
                    <a:pt x="1980" y="1898"/>
                  </a:lnTo>
                  <a:lnTo>
                    <a:pt x="1974" y="1889"/>
                  </a:lnTo>
                  <a:lnTo>
                    <a:pt x="1977" y="1883"/>
                  </a:lnTo>
                  <a:lnTo>
                    <a:pt x="1983" y="1882"/>
                  </a:lnTo>
                  <a:lnTo>
                    <a:pt x="1976" y="1868"/>
                  </a:lnTo>
                  <a:lnTo>
                    <a:pt x="1969" y="1869"/>
                  </a:lnTo>
                  <a:lnTo>
                    <a:pt x="1951" y="1876"/>
                  </a:lnTo>
                  <a:lnTo>
                    <a:pt x="1947" y="1874"/>
                  </a:lnTo>
                  <a:lnTo>
                    <a:pt x="1943" y="1870"/>
                  </a:lnTo>
                  <a:lnTo>
                    <a:pt x="1942" y="1871"/>
                  </a:lnTo>
                  <a:lnTo>
                    <a:pt x="1943" y="1876"/>
                  </a:lnTo>
                  <a:lnTo>
                    <a:pt x="1941" y="1875"/>
                  </a:lnTo>
                  <a:lnTo>
                    <a:pt x="1940" y="1874"/>
                  </a:lnTo>
                  <a:lnTo>
                    <a:pt x="1941" y="1873"/>
                  </a:lnTo>
                  <a:lnTo>
                    <a:pt x="1941" y="1870"/>
                  </a:lnTo>
                  <a:lnTo>
                    <a:pt x="1937" y="1869"/>
                  </a:lnTo>
                  <a:lnTo>
                    <a:pt x="1935" y="1865"/>
                  </a:lnTo>
                  <a:lnTo>
                    <a:pt x="1933" y="1868"/>
                  </a:lnTo>
                  <a:lnTo>
                    <a:pt x="1933" y="1863"/>
                  </a:lnTo>
                  <a:lnTo>
                    <a:pt x="1929" y="1863"/>
                  </a:lnTo>
                  <a:lnTo>
                    <a:pt x="1928" y="1859"/>
                  </a:lnTo>
                  <a:lnTo>
                    <a:pt x="1931" y="1855"/>
                  </a:lnTo>
                  <a:lnTo>
                    <a:pt x="1929" y="1852"/>
                  </a:lnTo>
                  <a:lnTo>
                    <a:pt x="1927" y="1855"/>
                  </a:lnTo>
                  <a:lnTo>
                    <a:pt x="1925" y="1852"/>
                  </a:lnTo>
                  <a:lnTo>
                    <a:pt x="1927" y="1850"/>
                  </a:lnTo>
                  <a:lnTo>
                    <a:pt x="1922" y="1849"/>
                  </a:lnTo>
                  <a:lnTo>
                    <a:pt x="1921" y="1845"/>
                  </a:lnTo>
                  <a:lnTo>
                    <a:pt x="1923" y="1839"/>
                  </a:lnTo>
                  <a:lnTo>
                    <a:pt x="1923" y="1834"/>
                  </a:lnTo>
                  <a:lnTo>
                    <a:pt x="1923" y="1827"/>
                  </a:lnTo>
                  <a:lnTo>
                    <a:pt x="1924" y="1821"/>
                  </a:lnTo>
                  <a:lnTo>
                    <a:pt x="1921" y="1820"/>
                  </a:lnTo>
                  <a:lnTo>
                    <a:pt x="1921" y="1819"/>
                  </a:lnTo>
                  <a:lnTo>
                    <a:pt x="1924" y="1815"/>
                  </a:lnTo>
                  <a:lnTo>
                    <a:pt x="1927" y="1815"/>
                  </a:lnTo>
                  <a:lnTo>
                    <a:pt x="1925" y="1813"/>
                  </a:lnTo>
                  <a:lnTo>
                    <a:pt x="1925" y="1811"/>
                  </a:lnTo>
                  <a:lnTo>
                    <a:pt x="1927" y="1811"/>
                  </a:lnTo>
                  <a:lnTo>
                    <a:pt x="1929" y="1814"/>
                  </a:lnTo>
                  <a:lnTo>
                    <a:pt x="1929" y="1813"/>
                  </a:lnTo>
                  <a:lnTo>
                    <a:pt x="1928" y="1810"/>
                  </a:lnTo>
                  <a:lnTo>
                    <a:pt x="1928" y="1804"/>
                  </a:lnTo>
                  <a:lnTo>
                    <a:pt x="1928" y="1802"/>
                  </a:lnTo>
                  <a:lnTo>
                    <a:pt x="1930" y="1802"/>
                  </a:lnTo>
                  <a:lnTo>
                    <a:pt x="1931" y="1804"/>
                  </a:lnTo>
                  <a:lnTo>
                    <a:pt x="1933" y="1799"/>
                  </a:lnTo>
                  <a:lnTo>
                    <a:pt x="1934" y="1801"/>
                  </a:lnTo>
                  <a:lnTo>
                    <a:pt x="1935" y="1801"/>
                  </a:lnTo>
                  <a:lnTo>
                    <a:pt x="1935" y="1799"/>
                  </a:lnTo>
                  <a:lnTo>
                    <a:pt x="1934" y="1798"/>
                  </a:lnTo>
                  <a:lnTo>
                    <a:pt x="1935" y="1795"/>
                  </a:lnTo>
                  <a:lnTo>
                    <a:pt x="1935" y="1792"/>
                  </a:lnTo>
                  <a:lnTo>
                    <a:pt x="1936" y="1790"/>
                  </a:lnTo>
                  <a:lnTo>
                    <a:pt x="1949" y="1786"/>
                  </a:lnTo>
                  <a:lnTo>
                    <a:pt x="1971" y="1785"/>
                  </a:lnTo>
                  <a:lnTo>
                    <a:pt x="1979" y="1785"/>
                  </a:lnTo>
                  <a:lnTo>
                    <a:pt x="1986" y="1790"/>
                  </a:lnTo>
                  <a:lnTo>
                    <a:pt x="2024" y="1780"/>
                  </a:lnTo>
                  <a:lnTo>
                    <a:pt x="2051" y="1760"/>
                  </a:lnTo>
                  <a:lnTo>
                    <a:pt x="2057" y="1744"/>
                  </a:lnTo>
                  <a:lnTo>
                    <a:pt x="2063" y="1732"/>
                  </a:lnTo>
                  <a:lnTo>
                    <a:pt x="2048" y="1737"/>
                  </a:lnTo>
                  <a:lnTo>
                    <a:pt x="2034" y="1736"/>
                  </a:lnTo>
                  <a:lnTo>
                    <a:pt x="2028" y="1728"/>
                  </a:lnTo>
                  <a:lnTo>
                    <a:pt x="2020" y="1728"/>
                  </a:lnTo>
                  <a:lnTo>
                    <a:pt x="2003" y="1714"/>
                  </a:lnTo>
                  <a:lnTo>
                    <a:pt x="1985" y="1713"/>
                  </a:lnTo>
                  <a:lnTo>
                    <a:pt x="1983" y="1715"/>
                  </a:lnTo>
                  <a:lnTo>
                    <a:pt x="1979" y="1714"/>
                  </a:lnTo>
                  <a:lnTo>
                    <a:pt x="1974" y="1706"/>
                  </a:lnTo>
                  <a:lnTo>
                    <a:pt x="1957" y="1689"/>
                  </a:lnTo>
                  <a:lnTo>
                    <a:pt x="1941" y="1684"/>
                  </a:lnTo>
                  <a:lnTo>
                    <a:pt x="1928" y="1672"/>
                  </a:lnTo>
                  <a:lnTo>
                    <a:pt x="1922" y="1663"/>
                  </a:lnTo>
                  <a:lnTo>
                    <a:pt x="1917" y="1647"/>
                  </a:lnTo>
                  <a:lnTo>
                    <a:pt x="1909" y="1643"/>
                  </a:lnTo>
                  <a:lnTo>
                    <a:pt x="1907" y="1644"/>
                  </a:lnTo>
                  <a:lnTo>
                    <a:pt x="1906" y="1644"/>
                  </a:lnTo>
                  <a:lnTo>
                    <a:pt x="1905" y="1642"/>
                  </a:lnTo>
                  <a:lnTo>
                    <a:pt x="1901" y="1641"/>
                  </a:lnTo>
                  <a:lnTo>
                    <a:pt x="1899" y="1632"/>
                  </a:lnTo>
                  <a:lnTo>
                    <a:pt x="1900" y="1627"/>
                  </a:lnTo>
                  <a:lnTo>
                    <a:pt x="1897" y="1609"/>
                  </a:lnTo>
                  <a:lnTo>
                    <a:pt x="1894" y="1605"/>
                  </a:lnTo>
                  <a:lnTo>
                    <a:pt x="1889" y="1601"/>
                  </a:lnTo>
                  <a:lnTo>
                    <a:pt x="1888" y="1597"/>
                  </a:lnTo>
                  <a:lnTo>
                    <a:pt x="1885" y="1590"/>
                  </a:lnTo>
                  <a:lnTo>
                    <a:pt x="1881" y="1588"/>
                  </a:lnTo>
                  <a:lnTo>
                    <a:pt x="1873" y="1587"/>
                  </a:lnTo>
                  <a:lnTo>
                    <a:pt x="1862" y="1577"/>
                  </a:lnTo>
                  <a:lnTo>
                    <a:pt x="1856" y="1577"/>
                  </a:lnTo>
                  <a:lnTo>
                    <a:pt x="1850" y="1575"/>
                  </a:lnTo>
                  <a:lnTo>
                    <a:pt x="1850" y="1572"/>
                  </a:lnTo>
                  <a:lnTo>
                    <a:pt x="1847" y="1570"/>
                  </a:lnTo>
                  <a:lnTo>
                    <a:pt x="1847" y="1567"/>
                  </a:lnTo>
                  <a:lnTo>
                    <a:pt x="1850" y="1569"/>
                  </a:lnTo>
                  <a:lnTo>
                    <a:pt x="1851" y="1571"/>
                  </a:lnTo>
                  <a:lnTo>
                    <a:pt x="1852" y="1572"/>
                  </a:lnTo>
                  <a:lnTo>
                    <a:pt x="1855" y="1571"/>
                  </a:lnTo>
                  <a:lnTo>
                    <a:pt x="1855" y="1569"/>
                  </a:lnTo>
                  <a:lnTo>
                    <a:pt x="1852" y="1567"/>
                  </a:lnTo>
                  <a:lnTo>
                    <a:pt x="1852" y="1566"/>
                  </a:lnTo>
                  <a:lnTo>
                    <a:pt x="1855" y="1566"/>
                  </a:lnTo>
                  <a:lnTo>
                    <a:pt x="1856" y="1564"/>
                  </a:lnTo>
                  <a:lnTo>
                    <a:pt x="1857" y="1565"/>
                  </a:lnTo>
                  <a:lnTo>
                    <a:pt x="1859" y="1565"/>
                  </a:lnTo>
                  <a:lnTo>
                    <a:pt x="1861" y="1565"/>
                  </a:lnTo>
                  <a:lnTo>
                    <a:pt x="1863" y="1565"/>
                  </a:lnTo>
                  <a:lnTo>
                    <a:pt x="1863" y="1561"/>
                  </a:lnTo>
                  <a:lnTo>
                    <a:pt x="1859" y="1560"/>
                  </a:lnTo>
                  <a:lnTo>
                    <a:pt x="1853" y="1561"/>
                  </a:lnTo>
                  <a:lnTo>
                    <a:pt x="1853" y="1559"/>
                  </a:lnTo>
                  <a:lnTo>
                    <a:pt x="1856" y="1558"/>
                  </a:lnTo>
                  <a:lnTo>
                    <a:pt x="1855" y="1555"/>
                  </a:lnTo>
                  <a:lnTo>
                    <a:pt x="1849" y="1552"/>
                  </a:lnTo>
                  <a:lnTo>
                    <a:pt x="1850" y="1549"/>
                  </a:lnTo>
                  <a:lnTo>
                    <a:pt x="1850" y="1548"/>
                  </a:lnTo>
                  <a:lnTo>
                    <a:pt x="1847" y="1548"/>
                  </a:lnTo>
                  <a:lnTo>
                    <a:pt x="1845" y="1546"/>
                  </a:lnTo>
                  <a:lnTo>
                    <a:pt x="1846" y="1540"/>
                  </a:lnTo>
                  <a:lnTo>
                    <a:pt x="1845" y="1537"/>
                  </a:lnTo>
                  <a:lnTo>
                    <a:pt x="1841" y="1534"/>
                  </a:lnTo>
                  <a:lnTo>
                    <a:pt x="1839" y="1531"/>
                  </a:lnTo>
                  <a:lnTo>
                    <a:pt x="1839" y="1526"/>
                  </a:lnTo>
                  <a:lnTo>
                    <a:pt x="1841" y="1520"/>
                  </a:lnTo>
                  <a:lnTo>
                    <a:pt x="1841" y="1518"/>
                  </a:lnTo>
                  <a:lnTo>
                    <a:pt x="1838" y="1508"/>
                  </a:lnTo>
                  <a:lnTo>
                    <a:pt x="1837" y="1502"/>
                  </a:lnTo>
                  <a:lnTo>
                    <a:pt x="1833" y="1500"/>
                  </a:lnTo>
                  <a:lnTo>
                    <a:pt x="1835" y="1494"/>
                  </a:lnTo>
                  <a:lnTo>
                    <a:pt x="1834" y="1489"/>
                  </a:lnTo>
                  <a:lnTo>
                    <a:pt x="1829" y="1484"/>
                  </a:lnTo>
                  <a:lnTo>
                    <a:pt x="1827" y="1484"/>
                  </a:lnTo>
                  <a:lnTo>
                    <a:pt x="1826" y="1488"/>
                  </a:lnTo>
                  <a:lnTo>
                    <a:pt x="1820" y="1486"/>
                  </a:lnTo>
                  <a:lnTo>
                    <a:pt x="1814" y="1482"/>
                  </a:lnTo>
                  <a:lnTo>
                    <a:pt x="1809" y="1484"/>
                  </a:lnTo>
                  <a:lnTo>
                    <a:pt x="1808" y="1488"/>
                  </a:lnTo>
                  <a:lnTo>
                    <a:pt x="1808" y="1490"/>
                  </a:lnTo>
                  <a:lnTo>
                    <a:pt x="1805" y="1489"/>
                  </a:lnTo>
                  <a:lnTo>
                    <a:pt x="1803" y="1483"/>
                  </a:lnTo>
                  <a:lnTo>
                    <a:pt x="1803" y="1481"/>
                  </a:lnTo>
                  <a:lnTo>
                    <a:pt x="1802" y="1475"/>
                  </a:lnTo>
                  <a:lnTo>
                    <a:pt x="1799" y="1469"/>
                  </a:lnTo>
                  <a:lnTo>
                    <a:pt x="1798" y="1468"/>
                  </a:lnTo>
                  <a:lnTo>
                    <a:pt x="1797" y="1469"/>
                  </a:lnTo>
                  <a:lnTo>
                    <a:pt x="1796" y="1469"/>
                  </a:lnTo>
                  <a:lnTo>
                    <a:pt x="1796" y="1464"/>
                  </a:lnTo>
                  <a:lnTo>
                    <a:pt x="1793" y="1463"/>
                  </a:lnTo>
                  <a:lnTo>
                    <a:pt x="1791" y="1465"/>
                  </a:lnTo>
                  <a:lnTo>
                    <a:pt x="1789" y="1462"/>
                  </a:lnTo>
                  <a:lnTo>
                    <a:pt x="1787" y="1460"/>
                  </a:lnTo>
                  <a:lnTo>
                    <a:pt x="1790" y="1458"/>
                  </a:lnTo>
                  <a:lnTo>
                    <a:pt x="1790" y="1456"/>
                  </a:lnTo>
                  <a:lnTo>
                    <a:pt x="1787" y="1453"/>
                  </a:lnTo>
                  <a:lnTo>
                    <a:pt x="1787" y="1452"/>
                  </a:lnTo>
                  <a:lnTo>
                    <a:pt x="1789" y="1452"/>
                  </a:lnTo>
                  <a:lnTo>
                    <a:pt x="1790" y="1452"/>
                  </a:lnTo>
                  <a:lnTo>
                    <a:pt x="1790" y="1450"/>
                  </a:lnTo>
                  <a:lnTo>
                    <a:pt x="1786" y="1451"/>
                  </a:lnTo>
                  <a:lnTo>
                    <a:pt x="1785" y="1448"/>
                  </a:lnTo>
                  <a:lnTo>
                    <a:pt x="1789" y="1446"/>
                  </a:lnTo>
                  <a:lnTo>
                    <a:pt x="1789" y="1445"/>
                  </a:lnTo>
                  <a:lnTo>
                    <a:pt x="1784" y="1444"/>
                  </a:lnTo>
                  <a:lnTo>
                    <a:pt x="1784" y="1442"/>
                  </a:lnTo>
                  <a:lnTo>
                    <a:pt x="1786" y="1438"/>
                  </a:lnTo>
                  <a:lnTo>
                    <a:pt x="1786" y="1436"/>
                  </a:lnTo>
                  <a:lnTo>
                    <a:pt x="1783" y="1435"/>
                  </a:lnTo>
                  <a:lnTo>
                    <a:pt x="1780" y="1433"/>
                  </a:lnTo>
                  <a:lnTo>
                    <a:pt x="1780" y="1424"/>
                  </a:lnTo>
                  <a:lnTo>
                    <a:pt x="1784" y="1424"/>
                  </a:lnTo>
                  <a:lnTo>
                    <a:pt x="1784" y="1425"/>
                  </a:lnTo>
                  <a:lnTo>
                    <a:pt x="1790" y="1421"/>
                  </a:lnTo>
                  <a:lnTo>
                    <a:pt x="1789" y="1412"/>
                  </a:lnTo>
                  <a:lnTo>
                    <a:pt x="1789" y="1407"/>
                  </a:lnTo>
                  <a:lnTo>
                    <a:pt x="1783" y="1400"/>
                  </a:lnTo>
                  <a:lnTo>
                    <a:pt x="1781" y="1395"/>
                  </a:lnTo>
                  <a:lnTo>
                    <a:pt x="1779" y="1388"/>
                  </a:lnTo>
                  <a:lnTo>
                    <a:pt x="1772" y="1389"/>
                  </a:lnTo>
                  <a:lnTo>
                    <a:pt x="1772" y="1386"/>
                  </a:lnTo>
                  <a:lnTo>
                    <a:pt x="1769" y="1383"/>
                  </a:lnTo>
                  <a:lnTo>
                    <a:pt x="1766" y="1385"/>
                  </a:lnTo>
                  <a:lnTo>
                    <a:pt x="1766" y="1381"/>
                  </a:lnTo>
                  <a:lnTo>
                    <a:pt x="1765" y="1380"/>
                  </a:lnTo>
                  <a:lnTo>
                    <a:pt x="1763" y="1380"/>
                  </a:lnTo>
                  <a:lnTo>
                    <a:pt x="1763" y="1385"/>
                  </a:lnTo>
                  <a:lnTo>
                    <a:pt x="1762" y="1386"/>
                  </a:lnTo>
                  <a:lnTo>
                    <a:pt x="1760" y="1382"/>
                  </a:lnTo>
                  <a:lnTo>
                    <a:pt x="1759" y="1383"/>
                  </a:lnTo>
                  <a:lnTo>
                    <a:pt x="1755" y="1383"/>
                  </a:lnTo>
                  <a:lnTo>
                    <a:pt x="1754" y="1386"/>
                  </a:lnTo>
                  <a:lnTo>
                    <a:pt x="1749" y="1383"/>
                  </a:lnTo>
                  <a:lnTo>
                    <a:pt x="1748" y="1380"/>
                  </a:lnTo>
                  <a:lnTo>
                    <a:pt x="1750" y="1379"/>
                  </a:lnTo>
                  <a:lnTo>
                    <a:pt x="1751" y="1377"/>
                  </a:lnTo>
                  <a:lnTo>
                    <a:pt x="1750" y="1375"/>
                  </a:lnTo>
                  <a:lnTo>
                    <a:pt x="1744" y="1373"/>
                  </a:lnTo>
                  <a:lnTo>
                    <a:pt x="1741" y="1369"/>
                  </a:lnTo>
                  <a:lnTo>
                    <a:pt x="1741" y="1362"/>
                  </a:lnTo>
                  <a:lnTo>
                    <a:pt x="1734" y="1357"/>
                  </a:lnTo>
                  <a:lnTo>
                    <a:pt x="1729" y="1357"/>
                  </a:lnTo>
                  <a:lnTo>
                    <a:pt x="1726" y="1355"/>
                  </a:lnTo>
                  <a:lnTo>
                    <a:pt x="1718" y="1355"/>
                  </a:lnTo>
                  <a:lnTo>
                    <a:pt x="1716" y="1352"/>
                  </a:lnTo>
                  <a:lnTo>
                    <a:pt x="1714" y="1347"/>
                  </a:lnTo>
                  <a:lnTo>
                    <a:pt x="1712" y="1343"/>
                  </a:lnTo>
                  <a:lnTo>
                    <a:pt x="1707" y="1340"/>
                  </a:lnTo>
                  <a:lnTo>
                    <a:pt x="1702" y="1341"/>
                  </a:lnTo>
                  <a:lnTo>
                    <a:pt x="1701" y="1339"/>
                  </a:lnTo>
                  <a:lnTo>
                    <a:pt x="1699" y="1339"/>
                  </a:lnTo>
                  <a:lnTo>
                    <a:pt x="1699" y="1337"/>
                  </a:lnTo>
                  <a:lnTo>
                    <a:pt x="1698" y="1335"/>
                  </a:lnTo>
                  <a:lnTo>
                    <a:pt x="1695" y="1338"/>
                  </a:lnTo>
                  <a:lnTo>
                    <a:pt x="1693" y="1337"/>
                  </a:lnTo>
                  <a:lnTo>
                    <a:pt x="1692" y="1332"/>
                  </a:lnTo>
                  <a:lnTo>
                    <a:pt x="1688" y="1329"/>
                  </a:lnTo>
                  <a:lnTo>
                    <a:pt x="1684" y="1328"/>
                  </a:lnTo>
                  <a:lnTo>
                    <a:pt x="1677" y="1329"/>
                  </a:lnTo>
                  <a:lnTo>
                    <a:pt x="1675" y="1319"/>
                  </a:lnTo>
                  <a:lnTo>
                    <a:pt x="1677" y="1319"/>
                  </a:lnTo>
                  <a:lnTo>
                    <a:pt x="1678" y="1316"/>
                  </a:lnTo>
                  <a:lnTo>
                    <a:pt x="1677" y="1309"/>
                  </a:lnTo>
                  <a:lnTo>
                    <a:pt x="1675" y="1309"/>
                  </a:lnTo>
                  <a:lnTo>
                    <a:pt x="1675" y="1304"/>
                  </a:lnTo>
                  <a:lnTo>
                    <a:pt x="1672" y="1303"/>
                  </a:lnTo>
                  <a:lnTo>
                    <a:pt x="1671" y="1303"/>
                  </a:lnTo>
                  <a:lnTo>
                    <a:pt x="1669" y="1300"/>
                  </a:lnTo>
                  <a:lnTo>
                    <a:pt x="1666" y="1300"/>
                  </a:lnTo>
                  <a:lnTo>
                    <a:pt x="1664" y="1299"/>
                  </a:lnTo>
                  <a:lnTo>
                    <a:pt x="1664" y="1297"/>
                  </a:lnTo>
                  <a:lnTo>
                    <a:pt x="1666" y="1297"/>
                  </a:lnTo>
                  <a:lnTo>
                    <a:pt x="1668" y="1294"/>
                  </a:lnTo>
                  <a:lnTo>
                    <a:pt x="1666" y="1288"/>
                  </a:lnTo>
                  <a:lnTo>
                    <a:pt x="1665" y="1286"/>
                  </a:lnTo>
                  <a:lnTo>
                    <a:pt x="1663" y="1286"/>
                  </a:lnTo>
                  <a:lnTo>
                    <a:pt x="1662" y="1282"/>
                  </a:lnTo>
                  <a:lnTo>
                    <a:pt x="1662" y="1272"/>
                  </a:lnTo>
                  <a:lnTo>
                    <a:pt x="1660" y="1268"/>
                  </a:lnTo>
                  <a:lnTo>
                    <a:pt x="1663" y="1263"/>
                  </a:lnTo>
                  <a:lnTo>
                    <a:pt x="1658" y="1267"/>
                  </a:lnTo>
                  <a:lnTo>
                    <a:pt x="1653" y="1264"/>
                  </a:lnTo>
                  <a:lnTo>
                    <a:pt x="1653" y="1256"/>
                  </a:lnTo>
                  <a:lnTo>
                    <a:pt x="1650" y="1255"/>
                  </a:lnTo>
                  <a:lnTo>
                    <a:pt x="1648" y="1257"/>
                  </a:lnTo>
                  <a:lnTo>
                    <a:pt x="1646" y="1257"/>
                  </a:lnTo>
                  <a:lnTo>
                    <a:pt x="1644" y="1254"/>
                  </a:lnTo>
                  <a:lnTo>
                    <a:pt x="1644" y="1248"/>
                  </a:lnTo>
                  <a:lnTo>
                    <a:pt x="1641" y="1246"/>
                  </a:lnTo>
                  <a:lnTo>
                    <a:pt x="1639" y="1243"/>
                  </a:lnTo>
                  <a:lnTo>
                    <a:pt x="1634" y="1243"/>
                  </a:lnTo>
                  <a:lnTo>
                    <a:pt x="1632" y="1238"/>
                  </a:lnTo>
                  <a:lnTo>
                    <a:pt x="1632" y="1233"/>
                  </a:lnTo>
                  <a:lnTo>
                    <a:pt x="1632" y="1231"/>
                  </a:lnTo>
                  <a:lnTo>
                    <a:pt x="1629" y="1232"/>
                  </a:lnTo>
                  <a:lnTo>
                    <a:pt x="1629" y="1237"/>
                  </a:lnTo>
                  <a:lnTo>
                    <a:pt x="1628" y="1237"/>
                  </a:lnTo>
                  <a:lnTo>
                    <a:pt x="1627" y="1234"/>
                  </a:lnTo>
                  <a:lnTo>
                    <a:pt x="1626" y="1237"/>
                  </a:lnTo>
                  <a:lnTo>
                    <a:pt x="1622" y="1233"/>
                  </a:lnTo>
                  <a:lnTo>
                    <a:pt x="1616" y="1232"/>
                  </a:lnTo>
                  <a:lnTo>
                    <a:pt x="1615" y="1236"/>
                  </a:lnTo>
                  <a:lnTo>
                    <a:pt x="1611" y="1236"/>
                  </a:lnTo>
                  <a:lnTo>
                    <a:pt x="1610" y="1234"/>
                  </a:lnTo>
                  <a:lnTo>
                    <a:pt x="1606" y="1234"/>
                  </a:lnTo>
                  <a:lnTo>
                    <a:pt x="1604" y="1238"/>
                  </a:lnTo>
                  <a:lnTo>
                    <a:pt x="1604" y="1242"/>
                  </a:lnTo>
                  <a:lnTo>
                    <a:pt x="1602" y="1242"/>
                  </a:lnTo>
                  <a:lnTo>
                    <a:pt x="1600" y="1239"/>
                  </a:lnTo>
                  <a:lnTo>
                    <a:pt x="1599" y="1239"/>
                  </a:lnTo>
                  <a:lnTo>
                    <a:pt x="1597" y="1240"/>
                  </a:lnTo>
                  <a:lnTo>
                    <a:pt x="1596" y="1237"/>
                  </a:lnTo>
                  <a:lnTo>
                    <a:pt x="1592" y="1237"/>
                  </a:lnTo>
                  <a:lnTo>
                    <a:pt x="1592" y="1234"/>
                  </a:lnTo>
                  <a:lnTo>
                    <a:pt x="1591" y="1230"/>
                  </a:lnTo>
                  <a:lnTo>
                    <a:pt x="1591" y="1224"/>
                  </a:lnTo>
                  <a:lnTo>
                    <a:pt x="1587" y="1220"/>
                  </a:lnTo>
                  <a:lnTo>
                    <a:pt x="1584" y="1215"/>
                  </a:lnTo>
                  <a:lnTo>
                    <a:pt x="1587" y="1210"/>
                  </a:lnTo>
                  <a:lnTo>
                    <a:pt x="1587" y="1208"/>
                  </a:lnTo>
                  <a:lnTo>
                    <a:pt x="1580" y="1202"/>
                  </a:lnTo>
                  <a:lnTo>
                    <a:pt x="1580" y="1201"/>
                  </a:lnTo>
                  <a:lnTo>
                    <a:pt x="1579" y="1198"/>
                  </a:lnTo>
                  <a:lnTo>
                    <a:pt x="1585" y="1195"/>
                  </a:lnTo>
                  <a:lnTo>
                    <a:pt x="1584" y="1191"/>
                  </a:lnTo>
                  <a:lnTo>
                    <a:pt x="1582" y="1189"/>
                  </a:lnTo>
                  <a:lnTo>
                    <a:pt x="1582" y="1181"/>
                  </a:lnTo>
                  <a:lnTo>
                    <a:pt x="1586" y="1175"/>
                  </a:lnTo>
                  <a:lnTo>
                    <a:pt x="1591" y="1174"/>
                  </a:lnTo>
                  <a:lnTo>
                    <a:pt x="1592" y="1171"/>
                  </a:lnTo>
                  <a:lnTo>
                    <a:pt x="1587" y="1161"/>
                  </a:lnTo>
                  <a:lnTo>
                    <a:pt x="1588" y="1159"/>
                  </a:lnTo>
                  <a:lnTo>
                    <a:pt x="1587" y="1156"/>
                  </a:lnTo>
                  <a:lnTo>
                    <a:pt x="1587" y="1149"/>
                  </a:lnTo>
                  <a:lnTo>
                    <a:pt x="1588" y="1147"/>
                  </a:lnTo>
                  <a:lnTo>
                    <a:pt x="1591" y="1148"/>
                  </a:lnTo>
                  <a:lnTo>
                    <a:pt x="1592" y="1148"/>
                  </a:lnTo>
                  <a:lnTo>
                    <a:pt x="1592" y="1147"/>
                  </a:lnTo>
                  <a:lnTo>
                    <a:pt x="1590" y="1143"/>
                  </a:lnTo>
                  <a:lnTo>
                    <a:pt x="1590" y="1142"/>
                  </a:lnTo>
                  <a:lnTo>
                    <a:pt x="1594" y="1142"/>
                  </a:lnTo>
                  <a:lnTo>
                    <a:pt x="1596" y="1142"/>
                  </a:lnTo>
                  <a:lnTo>
                    <a:pt x="1592" y="1136"/>
                  </a:lnTo>
                  <a:lnTo>
                    <a:pt x="1592" y="1133"/>
                  </a:lnTo>
                  <a:lnTo>
                    <a:pt x="1599" y="1136"/>
                  </a:lnTo>
                  <a:lnTo>
                    <a:pt x="1602" y="1133"/>
                  </a:lnTo>
                  <a:lnTo>
                    <a:pt x="1604" y="1132"/>
                  </a:lnTo>
                  <a:lnTo>
                    <a:pt x="1603" y="1130"/>
                  </a:lnTo>
                  <a:lnTo>
                    <a:pt x="1602" y="1125"/>
                  </a:lnTo>
                  <a:lnTo>
                    <a:pt x="1598" y="1123"/>
                  </a:lnTo>
                  <a:lnTo>
                    <a:pt x="1598" y="1119"/>
                  </a:lnTo>
                  <a:lnTo>
                    <a:pt x="1598" y="1113"/>
                  </a:lnTo>
                  <a:lnTo>
                    <a:pt x="1602" y="1107"/>
                  </a:lnTo>
                  <a:lnTo>
                    <a:pt x="1597" y="1105"/>
                  </a:lnTo>
                  <a:lnTo>
                    <a:pt x="1597" y="1102"/>
                  </a:lnTo>
                  <a:lnTo>
                    <a:pt x="1598" y="1099"/>
                  </a:lnTo>
                  <a:lnTo>
                    <a:pt x="1599" y="1097"/>
                  </a:lnTo>
                  <a:lnTo>
                    <a:pt x="1600" y="1097"/>
                  </a:lnTo>
                  <a:lnTo>
                    <a:pt x="1602" y="1096"/>
                  </a:lnTo>
                  <a:lnTo>
                    <a:pt x="1600" y="1094"/>
                  </a:lnTo>
                  <a:lnTo>
                    <a:pt x="1602" y="1093"/>
                  </a:lnTo>
                  <a:lnTo>
                    <a:pt x="1612" y="1088"/>
                  </a:lnTo>
                  <a:lnTo>
                    <a:pt x="1614" y="1085"/>
                  </a:lnTo>
                  <a:lnTo>
                    <a:pt x="1614" y="1084"/>
                  </a:lnTo>
                  <a:lnTo>
                    <a:pt x="1611" y="1083"/>
                  </a:lnTo>
                  <a:lnTo>
                    <a:pt x="1610" y="1081"/>
                  </a:lnTo>
                  <a:lnTo>
                    <a:pt x="1609" y="1078"/>
                  </a:lnTo>
                  <a:lnTo>
                    <a:pt x="1611" y="1076"/>
                  </a:lnTo>
                  <a:lnTo>
                    <a:pt x="1611" y="1075"/>
                  </a:lnTo>
                  <a:lnTo>
                    <a:pt x="1610" y="1073"/>
                  </a:lnTo>
                  <a:lnTo>
                    <a:pt x="1605" y="1073"/>
                  </a:lnTo>
                  <a:lnTo>
                    <a:pt x="1604" y="1071"/>
                  </a:lnTo>
                  <a:lnTo>
                    <a:pt x="1605" y="1069"/>
                  </a:lnTo>
                  <a:lnTo>
                    <a:pt x="1611" y="1067"/>
                  </a:lnTo>
                  <a:lnTo>
                    <a:pt x="1612" y="1065"/>
                  </a:lnTo>
                  <a:lnTo>
                    <a:pt x="1609" y="1063"/>
                  </a:lnTo>
                  <a:lnTo>
                    <a:pt x="1605" y="1065"/>
                  </a:lnTo>
                  <a:lnTo>
                    <a:pt x="1603" y="1064"/>
                  </a:lnTo>
                  <a:lnTo>
                    <a:pt x="1594" y="1053"/>
                  </a:lnTo>
                  <a:lnTo>
                    <a:pt x="1590" y="1050"/>
                  </a:lnTo>
                  <a:lnTo>
                    <a:pt x="1590" y="1049"/>
                  </a:lnTo>
                  <a:lnTo>
                    <a:pt x="1594" y="1048"/>
                  </a:lnTo>
                  <a:lnTo>
                    <a:pt x="1594" y="1047"/>
                  </a:lnTo>
                  <a:lnTo>
                    <a:pt x="1593" y="1040"/>
                  </a:lnTo>
                  <a:lnTo>
                    <a:pt x="1593" y="1037"/>
                  </a:lnTo>
                  <a:lnTo>
                    <a:pt x="1593" y="1036"/>
                  </a:lnTo>
                  <a:lnTo>
                    <a:pt x="1592" y="1035"/>
                  </a:lnTo>
                  <a:lnTo>
                    <a:pt x="1590" y="1038"/>
                  </a:lnTo>
                  <a:lnTo>
                    <a:pt x="1587" y="1038"/>
                  </a:lnTo>
                  <a:lnTo>
                    <a:pt x="1585" y="1037"/>
                  </a:lnTo>
                  <a:lnTo>
                    <a:pt x="1576" y="1036"/>
                  </a:lnTo>
                  <a:lnTo>
                    <a:pt x="1568" y="1037"/>
                  </a:lnTo>
                  <a:lnTo>
                    <a:pt x="1566" y="1034"/>
                  </a:lnTo>
                  <a:lnTo>
                    <a:pt x="1567" y="1029"/>
                  </a:lnTo>
                  <a:lnTo>
                    <a:pt x="1566" y="1025"/>
                  </a:lnTo>
                  <a:lnTo>
                    <a:pt x="1563" y="1022"/>
                  </a:lnTo>
                  <a:lnTo>
                    <a:pt x="1563" y="1019"/>
                  </a:lnTo>
                  <a:lnTo>
                    <a:pt x="1564" y="1019"/>
                  </a:lnTo>
                  <a:lnTo>
                    <a:pt x="1567" y="1013"/>
                  </a:lnTo>
                  <a:lnTo>
                    <a:pt x="1568" y="1010"/>
                  </a:lnTo>
                  <a:lnTo>
                    <a:pt x="1572" y="1005"/>
                  </a:lnTo>
                  <a:lnTo>
                    <a:pt x="1572" y="1002"/>
                  </a:lnTo>
                  <a:lnTo>
                    <a:pt x="1574" y="998"/>
                  </a:lnTo>
                  <a:lnTo>
                    <a:pt x="1573" y="989"/>
                  </a:lnTo>
                  <a:lnTo>
                    <a:pt x="1569" y="987"/>
                  </a:lnTo>
                  <a:lnTo>
                    <a:pt x="1569" y="980"/>
                  </a:lnTo>
                  <a:lnTo>
                    <a:pt x="1567" y="977"/>
                  </a:lnTo>
                  <a:lnTo>
                    <a:pt x="1566" y="978"/>
                  </a:lnTo>
                  <a:lnTo>
                    <a:pt x="1561" y="983"/>
                  </a:lnTo>
                  <a:lnTo>
                    <a:pt x="1557" y="986"/>
                  </a:lnTo>
                  <a:lnTo>
                    <a:pt x="1552" y="986"/>
                  </a:lnTo>
                  <a:lnTo>
                    <a:pt x="1550" y="984"/>
                  </a:lnTo>
                  <a:lnTo>
                    <a:pt x="1549" y="981"/>
                  </a:lnTo>
                  <a:lnTo>
                    <a:pt x="1539" y="975"/>
                  </a:lnTo>
                  <a:lnTo>
                    <a:pt x="1534" y="974"/>
                  </a:lnTo>
                  <a:lnTo>
                    <a:pt x="1534" y="972"/>
                  </a:lnTo>
                  <a:lnTo>
                    <a:pt x="1536" y="971"/>
                  </a:lnTo>
                  <a:lnTo>
                    <a:pt x="1538" y="969"/>
                  </a:lnTo>
                  <a:lnTo>
                    <a:pt x="1538" y="968"/>
                  </a:lnTo>
                  <a:lnTo>
                    <a:pt x="1537" y="966"/>
                  </a:lnTo>
                  <a:lnTo>
                    <a:pt x="1533" y="966"/>
                  </a:lnTo>
                  <a:lnTo>
                    <a:pt x="1532" y="965"/>
                  </a:lnTo>
                  <a:lnTo>
                    <a:pt x="1530" y="954"/>
                  </a:lnTo>
                  <a:lnTo>
                    <a:pt x="1531" y="953"/>
                  </a:lnTo>
                  <a:lnTo>
                    <a:pt x="1537" y="953"/>
                  </a:lnTo>
                  <a:lnTo>
                    <a:pt x="1537" y="950"/>
                  </a:lnTo>
                  <a:lnTo>
                    <a:pt x="1528" y="939"/>
                  </a:lnTo>
                  <a:lnTo>
                    <a:pt x="1526" y="934"/>
                  </a:lnTo>
                  <a:lnTo>
                    <a:pt x="1522" y="930"/>
                  </a:lnTo>
                  <a:lnTo>
                    <a:pt x="1514" y="931"/>
                  </a:lnTo>
                  <a:lnTo>
                    <a:pt x="1512" y="929"/>
                  </a:lnTo>
                  <a:lnTo>
                    <a:pt x="1507" y="925"/>
                  </a:lnTo>
                  <a:lnTo>
                    <a:pt x="1503" y="928"/>
                  </a:lnTo>
                  <a:lnTo>
                    <a:pt x="1503" y="934"/>
                  </a:lnTo>
                  <a:lnTo>
                    <a:pt x="1500" y="933"/>
                  </a:lnTo>
                  <a:lnTo>
                    <a:pt x="1488" y="934"/>
                  </a:lnTo>
                  <a:lnTo>
                    <a:pt x="1484" y="930"/>
                  </a:lnTo>
                  <a:lnTo>
                    <a:pt x="1482" y="921"/>
                  </a:lnTo>
                  <a:lnTo>
                    <a:pt x="1482" y="913"/>
                  </a:lnTo>
                  <a:lnTo>
                    <a:pt x="1489" y="903"/>
                  </a:lnTo>
                  <a:lnTo>
                    <a:pt x="1493" y="900"/>
                  </a:lnTo>
                  <a:lnTo>
                    <a:pt x="1493" y="899"/>
                  </a:lnTo>
                  <a:lnTo>
                    <a:pt x="1490" y="898"/>
                  </a:lnTo>
                  <a:lnTo>
                    <a:pt x="1485" y="894"/>
                  </a:lnTo>
                  <a:lnTo>
                    <a:pt x="1484" y="892"/>
                  </a:lnTo>
                  <a:lnTo>
                    <a:pt x="1484" y="888"/>
                  </a:lnTo>
                  <a:lnTo>
                    <a:pt x="1484" y="887"/>
                  </a:lnTo>
                  <a:lnTo>
                    <a:pt x="1481" y="885"/>
                  </a:lnTo>
                  <a:lnTo>
                    <a:pt x="1479" y="883"/>
                  </a:lnTo>
                  <a:lnTo>
                    <a:pt x="1482" y="877"/>
                  </a:lnTo>
                  <a:lnTo>
                    <a:pt x="1482" y="873"/>
                  </a:lnTo>
                  <a:lnTo>
                    <a:pt x="1478" y="869"/>
                  </a:lnTo>
                  <a:lnTo>
                    <a:pt x="1475" y="868"/>
                  </a:lnTo>
                  <a:lnTo>
                    <a:pt x="1472" y="864"/>
                  </a:lnTo>
                  <a:lnTo>
                    <a:pt x="1471" y="861"/>
                  </a:lnTo>
                  <a:lnTo>
                    <a:pt x="1469" y="855"/>
                  </a:lnTo>
                  <a:lnTo>
                    <a:pt x="1466" y="849"/>
                  </a:lnTo>
                  <a:lnTo>
                    <a:pt x="1460" y="843"/>
                  </a:lnTo>
                  <a:lnTo>
                    <a:pt x="1458" y="839"/>
                  </a:lnTo>
                  <a:lnTo>
                    <a:pt x="1457" y="833"/>
                  </a:lnTo>
                  <a:lnTo>
                    <a:pt x="1454" y="832"/>
                  </a:lnTo>
                  <a:lnTo>
                    <a:pt x="1454" y="831"/>
                  </a:lnTo>
                  <a:lnTo>
                    <a:pt x="1457" y="827"/>
                  </a:lnTo>
                  <a:lnTo>
                    <a:pt x="1458" y="820"/>
                  </a:lnTo>
                  <a:lnTo>
                    <a:pt x="1454" y="812"/>
                  </a:lnTo>
                  <a:lnTo>
                    <a:pt x="1453" y="808"/>
                  </a:lnTo>
                  <a:lnTo>
                    <a:pt x="1449" y="804"/>
                  </a:lnTo>
                  <a:lnTo>
                    <a:pt x="1449" y="802"/>
                  </a:lnTo>
                  <a:lnTo>
                    <a:pt x="1453" y="802"/>
                  </a:lnTo>
                  <a:lnTo>
                    <a:pt x="1454" y="799"/>
                  </a:lnTo>
                  <a:lnTo>
                    <a:pt x="1454" y="797"/>
                  </a:lnTo>
                  <a:lnTo>
                    <a:pt x="1455" y="794"/>
                  </a:lnTo>
                  <a:lnTo>
                    <a:pt x="1452" y="793"/>
                  </a:lnTo>
                  <a:lnTo>
                    <a:pt x="1449" y="790"/>
                  </a:lnTo>
                  <a:lnTo>
                    <a:pt x="1448" y="791"/>
                  </a:lnTo>
                  <a:lnTo>
                    <a:pt x="1447" y="788"/>
                  </a:lnTo>
                  <a:lnTo>
                    <a:pt x="1449" y="782"/>
                  </a:lnTo>
                  <a:lnTo>
                    <a:pt x="1449" y="780"/>
                  </a:lnTo>
                  <a:lnTo>
                    <a:pt x="1447" y="778"/>
                  </a:lnTo>
                  <a:lnTo>
                    <a:pt x="1446" y="775"/>
                  </a:lnTo>
                  <a:lnTo>
                    <a:pt x="1447" y="769"/>
                  </a:lnTo>
                  <a:lnTo>
                    <a:pt x="1449" y="766"/>
                  </a:lnTo>
                  <a:lnTo>
                    <a:pt x="1455" y="764"/>
                  </a:lnTo>
                  <a:lnTo>
                    <a:pt x="1455" y="762"/>
                  </a:lnTo>
                  <a:lnTo>
                    <a:pt x="1455" y="756"/>
                  </a:lnTo>
                  <a:lnTo>
                    <a:pt x="1453" y="749"/>
                  </a:lnTo>
                  <a:lnTo>
                    <a:pt x="1453" y="746"/>
                  </a:lnTo>
                  <a:lnTo>
                    <a:pt x="1453" y="743"/>
                  </a:lnTo>
                  <a:lnTo>
                    <a:pt x="1453" y="742"/>
                  </a:lnTo>
                  <a:lnTo>
                    <a:pt x="1446" y="742"/>
                  </a:lnTo>
                  <a:lnTo>
                    <a:pt x="1445" y="738"/>
                  </a:lnTo>
                  <a:lnTo>
                    <a:pt x="1445" y="734"/>
                  </a:lnTo>
                  <a:lnTo>
                    <a:pt x="1448" y="727"/>
                  </a:lnTo>
                  <a:lnTo>
                    <a:pt x="1449" y="721"/>
                  </a:lnTo>
                  <a:lnTo>
                    <a:pt x="1452" y="720"/>
                  </a:lnTo>
                  <a:lnTo>
                    <a:pt x="1453" y="718"/>
                  </a:lnTo>
                  <a:lnTo>
                    <a:pt x="1449" y="716"/>
                  </a:lnTo>
                  <a:lnTo>
                    <a:pt x="1445" y="715"/>
                  </a:lnTo>
                  <a:lnTo>
                    <a:pt x="1443" y="712"/>
                  </a:lnTo>
                  <a:lnTo>
                    <a:pt x="1443" y="710"/>
                  </a:lnTo>
                  <a:lnTo>
                    <a:pt x="1447" y="710"/>
                  </a:lnTo>
                  <a:lnTo>
                    <a:pt x="1448" y="707"/>
                  </a:lnTo>
                  <a:lnTo>
                    <a:pt x="1447" y="706"/>
                  </a:lnTo>
                  <a:lnTo>
                    <a:pt x="1445" y="706"/>
                  </a:lnTo>
                  <a:lnTo>
                    <a:pt x="1442" y="704"/>
                  </a:lnTo>
                  <a:lnTo>
                    <a:pt x="1442" y="702"/>
                  </a:lnTo>
                  <a:lnTo>
                    <a:pt x="1445" y="700"/>
                  </a:lnTo>
                  <a:lnTo>
                    <a:pt x="1445" y="697"/>
                  </a:lnTo>
                  <a:lnTo>
                    <a:pt x="1439" y="691"/>
                  </a:lnTo>
                  <a:lnTo>
                    <a:pt x="1439" y="686"/>
                  </a:lnTo>
                  <a:lnTo>
                    <a:pt x="1436" y="685"/>
                  </a:lnTo>
                  <a:lnTo>
                    <a:pt x="1435" y="690"/>
                  </a:lnTo>
                  <a:lnTo>
                    <a:pt x="1430" y="690"/>
                  </a:lnTo>
                  <a:lnTo>
                    <a:pt x="1429" y="686"/>
                  </a:lnTo>
                  <a:lnTo>
                    <a:pt x="1429" y="685"/>
                  </a:lnTo>
                  <a:lnTo>
                    <a:pt x="1424" y="684"/>
                  </a:lnTo>
                  <a:lnTo>
                    <a:pt x="1424" y="681"/>
                  </a:lnTo>
                  <a:lnTo>
                    <a:pt x="1425" y="678"/>
                  </a:lnTo>
                  <a:lnTo>
                    <a:pt x="1428" y="672"/>
                  </a:lnTo>
                  <a:lnTo>
                    <a:pt x="1428" y="667"/>
                  </a:lnTo>
                  <a:lnTo>
                    <a:pt x="1429" y="665"/>
                  </a:lnTo>
                  <a:lnTo>
                    <a:pt x="1434" y="661"/>
                  </a:lnTo>
                  <a:lnTo>
                    <a:pt x="1436" y="659"/>
                  </a:lnTo>
                  <a:lnTo>
                    <a:pt x="1437" y="654"/>
                  </a:lnTo>
                  <a:lnTo>
                    <a:pt x="1435" y="648"/>
                  </a:lnTo>
                  <a:lnTo>
                    <a:pt x="1439" y="643"/>
                  </a:lnTo>
                  <a:lnTo>
                    <a:pt x="1441" y="641"/>
                  </a:lnTo>
                  <a:lnTo>
                    <a:pt x="1441" y="638"/>
                  </a:lnTo>
                  <a:lnTo>
                    <a:pt x="1443" y="636"/>
                  </a:lnTo>
                  <a:lnTo>
                    <a:pt x="1445" y="641"/>
                  </a:lnTo>
                  <a:lnTo>
                    <a:pt x="1454" y="642"/>
                  </a:lnTo>
                  <a:lnTo>
                    <a:pt x="1460" y="638"/>
                  </a:lnTo>
                  <a:lnTo>
                    <a:pt x="1463" y="638"/>
                  </a:lnTo>
                  <a:lnTo>
                    <a:pt x="1465" y="633"/>
                  </a:lnTo>
                  <a:lnTo>
                    <a:pt x="1466" y="627"/>
                  </a:lnTo>
                  <a:lnTo>
                    <a:pt x="1469" y="620"/>
                  </a:lnTo>
                  <a:lnTo>
                    <a:pt x="1471" y="620"/>
                  </a:lnTo>
                  <a:lnTo>
                    <a:pt x="1476" y="621"/>
                  </a:lnTo>
                  <a:lnTo>
                    <a:pt x="1482" y="620"/>
                  </a:lnTo>
                  <a:lnTo>
                    <a:pt x="1484" y="618"/>
                  </a:lnTo>
                  <a:lnTo>
                    <a:pt x="1485" y="609"/>
                  </a:lnTo>
                  <a:lnTo>
                    <a:pt x="1488" y="609"/>
                  </a:lnTo>
                  <a:lnTo>
                    <a:pt x="1489" y="607"/>
                  </a:lnTo>
                  <a:lnTo>
                    <a:pt x="1493" y="606"/>
                  </a:lnTo>
                  <a:lnTo>
                    <a:pt x="1490" y="595"/>
                  </a:lnTo>
                  <a:lnTo>
                    <a:pt x="1488" y="593"/>
                  </a:lnTo>
                  <a:lnTo>
                    <a:pt x="1488" y="590"/>
                  </a:lnTo>
                  <a:lnTo>
                    <a:pt x="1494" y="590"/>
                  </a:lnTo>
                  <a:lnTo>
                    <a:pt x="1495" y="589"/>
                  </a:lnTo>
                  <a:lnTo>
                    <a:pt x="1493" y="585"/>
                  </a:lnTo>
                  <a:lnTo>
                    <a:pt x="1493" y="584"/>
                  </a:lnTo>
                  <a:lnTo>
                    <a:pt x="1495" y="579"/>
                  </a:lnTo>
                  <a:lnTo>
                    <a:pt x="1494" y="576"/>
                  </a:lnTo>
                  <a:lnTo>
                    <a:pt x="1488" y="568"/>
                  </a:lnTo>
                  <a:lnTo>
                    <a:pt x="1482" y="560"/>
                  </a:lnTo>
                  <a:lnTo>
                    <a:pt x="1478" y="558"/>
                  </a:lnTo>
                  <a:lnTo>
                    <a:pt x="1478" y="554"/>
                  </a:lnTo>
                  <a:lnTo>
                    <a:pt x="1478" y="547"/>
                  </a:lnTo>
                  <a:lnTo>
                    <a:pt x="1478" y="546"/>
                  </a:lnTo>
                  <a:lnTo>
                    <a:pt x="1476" y="542"/>
                  </a:lnTo>
                  <a:lnTo>
                    <a:pt x="1472" y="541"/>
                  </a:lnTo>
                  <a:lnTo>
                    <a:pt x="1465" y="544"/>
                  </a:lnTo>
                  <a:lnTo>
                    <a:pt x="1463" y="542"/>
                  </a:lnTo>
                  <a:lnTo>
                    <a:pt x="1461" y="540"/>
                  </a:lnTo>
                  <a:lnTo>
                    <a:pt x="1465" y="534"/>
                  </a:lnTo>
                  <a:lnTo>
                    <a:pt x="1465" y="532"/>
                  </a:lnTo>
                  <a:lnTo>
                    <a:pt x="1460" y="531"/>
                  </a:lnTo>
                  <a:lnTo>
                    <a:pt x="1460" y="529"/>
                  </a:lnTo>
                  <a:lnTo>
                    <a:pt x="1467" y="525"/>
                  </a:lnTo>
                  <a:lnTo>
                    <a:pt x="1469" y="519"/>
                  </a:lnTo>
                  <a:lnTo>
                    <a:pt x="1469" y="508"/>
                  </a:lnTo>
                  <a:lnTo>
                    <a:pt x="1463" y="505"/>
                  </a:lnTo>
                  <a:lnTo>
                    <a:pt x="1460" y="501"/>
                  </a:lnTo>
                  <a:lnTo>
                    <a:pt x="1457" y="483"/>
                  </a:lnTo>
                  <a:lnTo>
                    <a:pt x="1463" y="481"/>
                  </a:lnTo>
                  <a:lnTo>
                    <a:pt x="1469" y="483"/>
                  </a:lnTo>
                  <a:lnTo>
                    <a:pt x="1473" y="487"/>
                  </a:lnTo>
                  <a:lnTo>
                    <a:pt x="1476" y="486"/>
                  </a:lnTo>
                  <a:lnTo>
                    <a:pt x="1477" y="483"/>
                  </a:lnTo>
                  <a:lnTo>
                    <a:pt x="1476" y="480"/>
                  </a:lnTo>
                  <a:lnTo>
                    <a:pt x="1472" y="477"/>
                  </a:lnTo>
                  <a:lnTo>
                    <a:pt x="1467" y="472"/>
                  </a:lnTo>
                  <a:lnTo>
                    <a:pt x="1467" y="470"/>
                  </a:lnTo>
                  <a:lnTo>
                    <a:pt x="1471" y="465"/>
                  </a:lnTo>
                  <a:lnTo>
                    <a:pt x="1476" y="462"/>
                  </a:lnTo>
                  <a:lnTo>
                    <a:pt x="1476" y="459"/>
                  </a:lnTo>
                  <a:lnTo>
                    <a:pt x="1473" y="457"/>
                  </a:lnTo>
                  <a:lnTo>
                    <a:pt x="1470" y="453"/>
                  </a:lnTo>
                  <a:lnTo>
                    <a:pt x="1459" y="449"/>
                  </a:lnTo>
                  <a:lnTo>
                    <a:pt x="1459" y="439"/>
                  </a:lnTo>
                  <a:lnTo>
                    <a:pt x="1455" y="435"/>
                  </a:lnTo>
                  <a:lnTo>
                    <a:pt x="1454" y="431"/>
                  </a:lnTo>
                  <a:lnTo>
                    <a:pt x="1453" y="427"/>
                  </a:lnTo>
                  <a:lnTo>
                    <a:pt x="1457" y="422"/>
                  </a:lnTo>
                  <a:lnTo>
                    <a:pt x="1460" y="422"/>
                  </a:lnTo>
                  <a:lnTo>
                    <a:pt x="1466" y="424"/>
                  </a:lnTo>
                  <a:lnTo>
                    <a:pt x="1467" y="422"/>
                  </a:lnTo>
                  <a:lnTo>
                    <a:pt x="1465" y="411"/>
                  </a:lnTo>
                  <a:lnTo>
                    <a:pt x="1467" y="410"/>
                  </a:lnTo>
                  <a:lnTo>
                    <a:pt x="1473" y="409"/>
                  </a:lnTo>
                  <a:lnTo>
                    <a:pt x="1475" y="407"/>
                  </a:lnTo>
                  <a:lnTo>
                    <a:pt x="1476" y="405"/>
                  </a:lnTo>
                  <a:lnTo>
                    <a:pt x="1475" y="400"/>
                  </a:lnTo>
                  <a:lnTo>
                    <a:pt x="1470" y="394"/>
                  </a:lnTo>
                  <a:lnTo>
                    <a:pt x="1470" y="387"/>
                  </a:lnTo>
                  <a:lnTo>
                    <a:pt x="1469" y="386"/>
                  </a:lnTo>
                  <a:lnTo>
                    <a:pt x="1466" y="386"/>
                  </a:lnTo>
                  <a:lnTo>
                    <a:pt x="1463" y="391"/>
                  </a:lnTo>
                  <a:lnTo>
                    <a:pt x="1460" y="391"/>
                  </a:lnTo>
                  <a:lnTo>
                    <a:pt x="1459" y="389"/>
                  </a:lnTo>
                  <a:lnTo>
                    <a:pt x="1460" y="386"/>
                  </a:lnTo>
                  <a:lnTo>
                    <a:pt x="1467" y="383"/>
                  </a:lnTo>
                  <a:lnTo>
                    <a:pt x="1470" y="382"/>
                  </a:lnTo>
                  <a:lnTo>
                    <a:pt x="1472" y="377"/>
                  </a:lnTo>
                  <a:lnTo>
                    <a:pt x="1476" y="369"/>
                  </a:lnTo>
                  <a:lnTo>
                    <a:pt x="1477" y="365"/>
                  </a:lnTo>
                  <a:lnTo>
                    <a:pt x="1483" y="365"/>
                  </a:lnTo>
                  <a:lnTo>
                    <a:pt x="1488" y="365"/>
                  </a:lnTo>
                  <a:lnTo>
                    <a:pt x="1489" y="362"/>
                  </a:lnTo>
                  <a:lnTo>
                    <a:pt x="1489" y="359"/>
                  </a:lnTo>
                  <a:lnTo>
                    <a:pt x="1484" y="353"/>
                  </a:lnTo>
                  <a:lnTo>
                    <a:pt x="1483" y="350"/>
                  </a:lnTo>
                  <a:lnTo>
                    <a:pt x="1483" y="346"/>
                  </a:lnTo>
                  <a:lnTo>
                    <a:pt x="1484" y="344"/>
                  </a:lnTo>
                  <a:lnTo>
                    <a:pt x="1491" y="335"/>
                  </a:lnTo>
                  <a:lnTo>
                    <a:pt x="1494" y="331"/>
                  </a:lnTo>
                  <a:lnTo>
                    <a:pt x="1494" y="326"/>
                  </a:lnTo>
                  <a:lnTo>
                    <a:pt x="1493" y="321"/>
                  </a:lnTo>
                  <a:lnTo>
                    <a:pt x="1489" y="316"/>
                  </a:lnTo>
                  <a:lnTo>
                    <a:pt x="1484" y="312"/>
                  </a:lnTo>
                  <a:lnTo>
                    <a:pt x="1478" y="305"/>
                  </a:lnTo>
                  <a:lnTo>
                    <a:pt x="1469" y="296"/>
                  </a:lnTo>
                  <a:lnTo>
                    <a:pt x="1467" y="293"/>
                  </a:lnTo>
                  <a:lnTo>
                    <a:pt x="1471" y="286"/>
                  </a:lnTo>
                  <a:lnTo>
                    <a:pt x="1469" y="280"/>
                  </a:lnTo>
                  <a:lnTo>
                    <a:pt x="1470" y="270"/>
                  </a:lnTo>
                  <a:lnTo>
                    <a:pt x="1469" y="267"/>
                  </a:lnTo>
                  <a:lnTo>
                    <a:pt x="1465" y="264"/>
                  </a:lnTo>
                  <a:lnTo>
                    <a:pt x="1460" y="251"/>
                  </a:lnTo>
                  <a:lnTo>
                    <a:pt x="1459" y="248"/>
                  </a:lnTo>
                  <a:lnTo>
                    <a:pt x="1452" y="246"/>
                  </a:lnTo>
                  <a:lnTo>
                    <a:pt x="1451" y="245"/>
                  </a:lnTo>
                  <a:lnTo>
                    <a:pt x="1449" y="244"/>
                  </a:lnTo>
                  <a:lnTo>
                    <a:pt x="1452" y="242"/>
                  </a:lnTo>
                  <a:lnTo>
                    <a:pt x="1454" y="242"/>
                  </a:lnTo>
                  <a:lnTo>
                    <a:pt x="1457" y="244"/>
                  </a:lnTo>
                  <a:lnTo>
                    <a:pt x="1458" y="244"/>
                  </a:lnTo>
                  <a:lnTo>
                    <a:pt x="1460" y="240"/>
                  </a:lnTo>
                  <a:lnTo>
                    <a:pt x="1458" y="238"/>
                  </a:lnTo>
                  <a:lnTo>
                    <a:pt x="1454" y="239"/>
                  </a:lnTo>
                  <a:lnTo>
                    <a:pt x="1451" y="238"/>
                  </a:lnTo>
                  <a:lnTo>
                    <a:pt x="1451" y="236"/>
                  </a:lnTo>
                  <a:lnTo>
                    <a:pt x="1455" y="233"/>
                  </a:lnTo>
                  <a:lnTo>
                    <a:pt x="1459" y="227"/>
                  </a:lnTo>
                  <a:lnTo>
                    <a:pt x="1446" y="225"/>
                  </a:lnTo>
                  <a:lnTo>
                    <a:pt x="1445" y="222"/>
                  </a:lnTo>
                  <a:lnTo>
                    <a:pt x="1441" y="213"/>
                  </a:lnTo>
                  <a:lnTo>
                    <a:pt x="1439" y="212"/>
                  </a:lnTo>
                  <a:lnTo>
                    <a:pt x="1435" y="209"/>
                  </a:lnTo>
                  <a:lnTo>
                    <a:pt x="1425" y="204"/>
                  </a:lnTo>
                  <a:lnTo>
                    <a:pt x="1419" y="197"/>
                  </a:lnTo>
                  <a:lnTo>
                    <a:pt x="1418" y="192"/>
                  </a:lnTo>
                  <a:lnTo>
                    <a:pt x="1419" y="191"/>
                  </a:lnTo>
                  <a:lnTo>
                    <a:pt x="1425" y="187"/>
                  </a:lnTo>
                  <a:lnTo>
                    <a:pt x="1425" y="185"/>
                  </a:lnTo>
                  <a:lnTo>
                    <a:pt x="1424" y="183"/>
                  </a:lnTo>
                  <a:lnTo>
                    <a:pt x="1418" y="183"/>
                  </a:lnTo>
                  <a:lnTo>
                    <a:pt x="1411" y="173"/>
                  </a:lnTo>
                  <a:lnTo>
                    <a:pt x="1407" y="171"/>
                  </a:lnTo>
                  <a:lnTo>
                    <a:pt x="1398" y="173"/>
                  </a:lnTo>
                  <a:lnTo>
                    <a:pt x="1392" y="172"/>
                  </a:lnTo>
                  <a:lnTo>
                    <a:pt x="1387" y="177"/>
                  </a:lnTo>
                  <a:lnTo>
                    <a:pt x="1385" y="178"/>
                  </a:lnTo>
                  <a:lnTo>
                    <a:pt x="1380" y="175"/>
                  </a:lnTo>
                  <a:lnTo>
                    <a:pt x="1376" y="175"/>
                  </a:lnTo>
                  <a:lnTo>
                    <a:pt x="1375" y="178"/>
                  </a:lnTo>
                  <a:lnTo>
                    <a:pt x="1376" y="184"/>
                  </a:lnTo>
                  <a:lnTo>
                    <a:pt x="1374" y="187"/>
                  </a:lnTo>
                  <a:lnTo>
                    <a:pt x="1371" y="187"/>
                  </a:lnTo>
                  <a:lnTo>
                    <a:pt x="1368" y="180"/>
                  </a:lnTo>
                  <a:lnTo>
                    <a:pt x="1365" y="177"/>
                  </a:lnTo>
                  <a:lnTo>
                    <a:pt x="1363" y="167"/>
                  </a:lnTo>
                  <a:lnTo>
                    <a:pt x="1359" y="165"/>
                  </a:lnTo>
                  <a:lnTo>
                    <a:pt x="1356" y="161"/>
                  </a:lnTo>
                  <a:lnTo>
                    <a:pt x="1347" y="163"/>
                  </a:lnTo>
                  <a:lnTo>
                    <a:pt x="1343" y="157"/>
                  </a:lnTo>
                  <a:lnTo>
                    <a:pt x="1340" y="157"/>
                  </a:lnTo>
                  <a:lnTo>
                    <a:pt x="1338" y="147"/>
                  </a:lnTo>
                  <a:lnTo>
                    <a:pt x="1335" y="143"/>
                  </a:lnTo>
                  <a:lnTo>
                    <a:pt x="1332" y="142"/>
                  </a:lnTo>
                  <a:lnTo>
                    <a:pt x="1331" y="144"/>
                  </a:lnTo>
                  <a:lnTo>
                    <a:pt x="1328" y="145"/>
                  </a:lnTo>
                  <a:lnTo>
                    <a:pt x="1320" y="141"/>
                  </a:lnTo>
                  <a:lnTo>
                    <a:pt x="1319" y="138"/>
                  </a:lnTo>
                  <a:lnTo>
                    <a:pt x="1317" y="130"/>
                  </a:lnTo>
                  <a:lnTo>
                    <a:pt x="1316" y="127"/>
                  </a:lnTo>
                  <a:lnTo>
                    <a:pt x="1315" y="125"/>
                  </a:lnTo>
                  <a:lnTo>
                    <a:pt x="1316" y="120"/>
                  </a:lnTo>
                  <a:lnTo>
                    <a:pt x="1320" y="118"/>
                  </a:lnTo>
                  <a:lnTo>
                    <a:pt x="1320" y="115"/>
                  </a:lnTo>
                  <a:lnTo>
                    <a:pt x="1319" y="111"/>
                  </a:lnTo>
                  <a:lnTo>
                    <a:pt x="1320" y="109"/>
                  </a:lnTo>
                  <a:lnTo>
                    <a:pt x="1322" y="113"/>
                  </a:lnTo>
                  <a:lnTo>
                    <a:pt x="1325" y="113"/>
                  </a:lnTo>
                  <a:lnTo>
                    <a:pt x="1328" y="112"/>
                  </a:lnTo>
                  <a:lnTo>
                    <a:pt x="1329" y="109"/>
                  </a:lnTo>
                  <a:lnTo>
                    <a:pt x="1328" y="107"/>
                  </a:lnTo>
                  <a:lnTo>
                    <a:pt x="1323" y="102"/>
                  </a:lnTo>
                  <a:lnTo>
                    <a:pt x="1315" y="101"/>
                  </a:lnTo>
                  <a:lnTo>
                    <a:pt x="1309" y="102"/>
                  </a:lnTo>
                  <a:lnTo>
                    <a:pt x="1304" y="111"/>
                  </a:lnTo>
                  <a:lnTo>
                    <a:pt x="1299" y="113"/>
                  </a:lnTo>
                  <a:lnTo>
                    <a:pt x="1296" y="112"/>
                  </a:lnTo>
                  <a:lnTo>
                    <a:pt x="1293" y="106"/>
                  </a:lnTo>
                  <a:lnTo>
                    <a:pt x="1290" y="102"/>
                  </a:lnTo>
                  <a:lnTo>
                    <a:pt x="1283" y="108"/>
                  </a:lnTo>
                  <a:lnTo>
                    <a:pt x="1276" y="118"/>
                  </a:lnTo>
                  <a:lnTo>
                    <a:pt x="1266" y="120"/>
                  </a:lnTo>
                  <a:lnTo>
                    <a:pt x="1260" y="108"/>
                  </a:lnTo>
                  <a:lnTo>
                    <a:pt x="1256" y="108"/>
                  </a:lnTo>
                  <a:lnTo>
                    <a:pt x="1254" y="114"/>
                  </a:lnTo>
                  <a:lnTo>
                    <a:pt x="1250" y="117"/>
                  </a:lnTo>
                  <a:lnTo>
                    <a:pt x="1248" y="115"/>
                  </a:lnTo>
                  <a:lnTo>
                    <a:pt x="1246" y="112"/>
                  </a:lnTo>
                  <a:lnTo>
                    <a:pt x="1244" y="105"/>
                  </a:lnTo>
                  <a:lnTo>
                    <a:pt x="1247" y="97"/>
                  </a:lnTo>
                  <a:lnTo>
                    <a:pt x="1246" y="95"/>
                  </a:lnTo>
                  <a:lnTo>
                    <a:pt x="1242" y="94"/>
                  </a:lnTo>
                  <a:lnTo>
                    <a:pt x="1241" y="91"/>
                  </a:lnTo>
                  <a:lnTo>
                    <a:pt x="1242" y="87"/>
                  </a:lnTo>
                  <a:lnTo>
                    <a:pt x="1238" y="87"/>
                  </a:lnTo>
                  <a:lnTo>
                    <a:pt x="1236" y="89"/>
                  </a:lnTo>
                  <a:lnTo>
                    <a:pt x="1234" y="94"/>
                  </a:lnTo>
                  <a:lnTo>
                    <a:pt x="1230" y="95"/>
                  </a:lnTo>
                  <a:lnTo>
                    <a:pt x="1224" y="94"/>
                  </a:lnTo>
                  <a:lnTo>
                    <a:pt x="1223" y="91"/>
                  </a:lnTo>
                  <a:lnTo>
                    <a:pt x="1223" y="84"/>
                  </a:lnTo>
                  <a:lnTo>
                    <a:pt x="1219" y="80"/>
                  </a:lnTo>
                  <a:lnTo>
                    <a:pt x="1214" y="80"/>
                  </a:lnTo>
                  <a:lnTo>
                    <a:pt x="1208" y="87"/>
                  </a:lnTo>
                  <a:lnTo>
                    <a:pt x="1207" y="84"/>
                  </a:lnTo>
                  <a:lnTo>
                    <a:pt x="1208" y="79"/>
                  </a:lnTo>
                  <a:lnTo>
                    <a:pt x="1206" y="78"/>
                  </a:lnTo>
                  <a:lnTo>
                    <a:pt x="1201" y="78"/>
                  </a:lnTo>
                  <a:lnTo>
                    <a:pt x="1196" y="85"/>
                  </a:lnTo>
                  <a:lnTo>
                    <a:pt x="1190" y="82"/>
                  </a:lnTo>
                  <a:lnTo>
                    <a:pt x="1187" y="80"/>
                  </a:lnTo>
                  <a:lnTo>
                    <a:pt x="1182" y="83"/>
                  </a:lnTo>
                  <a:lnTo>
                    <a:pt x="1178" y="84"/>
                  </a:lnTo>
                  <a:lnTo>
                    <a:pt x="1168" y="80"/>
                  </a:lnTo>
                  <a:lnTo>
                    <a:pt x="1172" y="72"/>
                  </a:lnTo>
                  <a:lnTo>
                    <a:pt x="1171" y="70"/>
                  </a:lnTo>
                  <a:lnTo>
                    <a:pt x="1166" y="70"/>
                  </a:lnTo>
                  <a:lnTo>
                    <a:pt x="1157" y="76"/>
                  </a:lnTo>
                  <a:lnTo>
                    <a:pt x="1146" y="84"/>
                  </a:lnTo>
                  <a:lnTo>
                    <a:pt x="1144" y="84"/>
                  </a:lnTo>
                  <a:lnTo>
                    <a:pt x="1132" y="77"/>
                  </a:lnTo>
                  <a:lnTo>
                    <a:pt x="1117" y="76"/>
                  </a:lnTo>
                  <a:lnTo>
                    <a:pt x="1108" y="73"/>
                  </a:lnTo>
                  <a:lnTo>
                    <a:pt x="1093" y="72"/>
                  </a:lnTo>
                  <a:lnTo>
                    <a:pt x="1088" y="65"/>
                  </a:lnTo>
                  <a:lnTo>
                    <a:pt x="1085" y="56"/>
                  </a:lnTo>
                  <a:lnTo>
                    <a:pt x="1085" y="50"/>
                  </a:lnTo>
                  <a:lnTo>
                    <a:pt x="1091" y="41"/>
                  </a:lnTo>
                  <a:lnTo>
                    <a:pt x="1091" y="31"/>
                  </a:lnTo>
                  <a:lnTo>
                    <a:pt x="1087" y="28"/>
                  </a:lnTo>
                  <a:lnTo>
                    <a:pt x="1085" y="22"/>
                  </a:lnTo>
                  <a:lnTo>
                    <a:pt x="1087" y="12"/>
                  </a:lnTo>
                  <a:lnTo>
                    <a:pt x="1087" y="8"/>
                  </a:lnTo>
                  <a:lnTo>
                    <a:pt x="1078" y="6"/>
                  </a:lnTo>
                  <a:lnTo>
                    <a:pt x="1064" y="1"/>
                  </a:lnTo>
                  <a:lnTo>
                    <a:pt x="1055" y="6"/>
                  </a:lnTo>
                  <a:lnTo>
                    <a:pt x="1048" y="10"/>
                  </a:lnTo>
                  <a:lnTo>
                    <a:pt x="1039" y="6"/>
                  </a:lnTo>
                  <a:lnTo>
                    <a:pt x="1030" y="2"/>
                  </a:lnTo>
                  <a:lnTo>
                    <a:pt x="1025" y="0"/>
                  </a:lnTo>
                  <a:lnTo>
                    <a:pt x="1021" y="8"/>
                  </a:lnTo>
                  <a:lnTo>
                    <a:pt x="1015" y="20"/>
                  </a:lnTo>
                  <a:lnTo>
                    <a:pt x="1008" y="35"/>
                  </a:lnTo>
                  <a:lnTo>
                    <a:pt x="1003" y="49"/>
                  </a:lnTo>
                  <a:lnTo>
                    <a:pt x="1000" y="58"/>
                  </a:lnTo>
                  <a:lnTo>
                    <a:pt x="988" y="67"/>
                  </a:lnTo>
                  <a:lnTo>
                    <a:pt x="975" y="79"/>
                  </a:lnTo>
                  <a:lnTo>
                    <a:pt x="970" y="90"/>
                  </a:lnTo>
                  <a:lnTo>
                    <a:pt x="967" y="105"/>
                  </a:lnTo>
                  <a:lnTo>
                    <a:pt x="970" y="115"/>
                  </a:lnTo>
                  <a:lnTo>
                    <a:pt x="975" y="125"/>
                  </a:lnTo>
                  <a:lnTo>
                    <a:pt x="982" y="130"/>
                  </a:lnTo>
                  <a:lnTo>
                    <a:pt x="1006" y="139"/>
                  </a:lnTo>
                  <a:lnTo>
                    <a:pt x="1008" y="142"/>
                  </a:lnTo>
                  <a:lnTo>
                    <a:pt x="1008" y="147"/>
                  </a:lnTo>
                  <a:lnTo>
                    <a:pt x="1007" y="150"/>
                  </a:lnTo>
                  <a:lnTo>
                    <a:pt x="1002" y="150"/>
                  </a:lnTo>
                  <a:lnTo>
                    <a:pt x="991" y="147"/>
                  </a:lnTo>
                  <a:lnTo>
                    <a:pt x="982" y="144"/>
                  </a:lnTo>
                  <a:lnTo>
                    <a:pt x="975" y="143"/>
                  </a:lnTo>
                  <a:lnTo>
                    <a:pt x="964" y="145"/>
                  </a:lnTo>
                  <a:lnTo>
                    <a:pt x="952" y="145"/>
                  </a:lnTo>
                  <a:lnTo>
                    <a:pt x="943" y="148"/>
                  </a:lnTo>
                  <a:lnTo>
                    <a:pt x="941" y="156"/>
                  </a:lnTo>
                  <a:lnTo>
                    <a:pt x="941" y="167"/>
                  </a:lnTo>
                  <a:lnTo>
                    <a:pt x="934" y="177"/>
                  </a:lnTo>
                  <a:lnTo>
                    <a:pt x="921" y="189"/>
                  </a:lnTo>
                  <a:lnTo>
                    <a:pt x="910" y="202"/>
                  </a:lnTo>
                  <a:lnTo>
                    <a:pt x="910" y="205"/>
                  </a:lnTo>
                  <a:lnTo>
                    <a:pt x="911" y="209"/>
                  </a:lnTo>
                  <a:lnTo>
                    <a:pt x="913" y="215"/>
                  </a:lnTo>
                  <a:lnTo>
                    <a:pt x="922" y="222"/>
                  </a:lnTo>
                  <a:lnTo>
                    <a:pt x="935" y="232"/>
                  </a:lnTo>
                  <a:lnTo>
                    <a:pt x="935" y="240"/>
                  </a:lnTo>
                  <a:lnTo>
                    <a:pt x="929" y="245"/>
                  </a:lnTo>
                  <a:lnTo>
                    <a:pt x="912" y="237"/>
                  </a:lnTo>
                  <a:lnTo>
                    <a:pt x="907" y="237"/>
                  </a:lnTo>
                  <a:lnTo>
                    <a:pt x="903" y="237"/>
                  </a:lnTo>
                  <a:lnTo>
                    <a:pt x="894" y="242"/>
                  </a:lnTo>
                  <a:lnTo>
                    <a:pt x="891" y="249"/>
                  </a:lnTo>
                  <a:lnTo>
                    <a:pt x="887" y="261"/>
                  </a:lnTo>
                  <a:lnTo>
                    <a:pt x="887" y="264"/>
                  </a:lnTo>
                  <a:lnTo>
                    <a:pt x="891" y="270"/>
                  </a:lnTo>
                  <a:lnTo>
                    <a:pt x="894" y="278"/>
                  </a:lnTo>
                  <a:lnTo>
                    <a:pt x="898" y="290"/>
                  </a:lnTo>
                  <a:lnTo>
                    <a:pt x="899" y="294"/>
                  </a:lnTo>
                  <a:lnTo>
                    <a:pt x="894" y="299"/>
                  </a:lnTo>
                  <a:lnTo>
                    <a:pt x="886" y="304"/>
                  </a:lnTo>
                  <a:lnTo>
                    <a:pt x="875" y="306"/>
                  </a:lnTo>
                  <a:lnTo>
                    <a:pt x="871" y="299"/>
                  </a:lnTo>
                  <a:lnTo>
                    <a:pt x="869" y="294"/>
                  </a:lnTo>
                  <a:lnTo>
                    <a:pt x="865" y="294"/>
                  </a:lnTo>
                  <a:lnTo>
                    <a:pt x="856" y="296"/>
                  </a:lnTo>
                  <a:lnTo>
                    <a:pt x="851" y="292"/>
                  </a:lnTo>
                  <a:lnTo>
                    <a:pt x="846" y="285"/>
                  </a:lnTo>
                  <a:lnTo>
                    <a:pt x="841" y="284"/>
                  </a:lnTo>
                  <a:lnTo>
                    <a:pt x="833" y="286"/>
                  </a:lnTo>
                  <a:lnTo>
                    <a:pt x="827" y="291"/>
                  </a:lnTo>
                  <a:lnTo>
                    <a:pt x="822" y="300"/>
                  </a:lnTo>
                  <a:lnTo>
                    <a:pt x="821" y="305"/>
                  </a:lnTo>
                  <a:lnTo>
                    <a:pt x="818" y="308"/>
                  </a:lnTo>
                  <a:lnTo>
                    <a:pt x="813" y="308"/>
                  </a:lnTo>
                  <a:lnTo>
                    <a:pt x="808" y="303"/>
                  </a:lnTo>
                  <a:lnTo>
                    <a:pt x="791" y="281"/>
                  </a:lnTo>
                  <a:lnTo>
                    <a:pt x="785" y="276"/>
                  </a:lnTo>
                  <a:lnTo>
                    <a:pt x="777" y="274"/>
                  </a:lnTo>
                  <a:lnTo>
                    <a:pt x="762" y="273"/>
                  </a:lnTo>
                  <a:lnTo>
                    <a:pt x="752" y="267"/>
                  </a:lnTo>
                  <a:lnTo>
                    <a:pt x="740" y="258"/>
                  </a:lnTo>
                  <a:lnTo>
                    <a:pt x="734" y="257"/>
                  </a:lnTo>
                  <a:lnTo>
                    <a:pt x="731" y="257"/>
                  </a:lnTo>
                  <a:lnTo>
                    <a:pt x="722" y="266"/>
                  </a:lnTo>
                  <a:lnTo>
                    <a:pt x="711" y="280"/>
                  </a:lnTo>
                  <a:lnTo>
                    <a:pt x="704" y="303"/>
                  </a:lnTo>
                  <a:lnTo>
                    <a:pt x="710" y="305"/>
                  </a:lnTo>
                  <a:lnTo>
                    <a:pt x="714" y="310"/>
                  </a:lnTo>
                  <a:lnTo>
                    <a:pt x="716" y="329"/>
                  </a:lnTo>
                  <a:lnTo>
                    <a:pt x="719" y="338"/>
                  </a:lnTo>
                  <a:lnTo>
                    <a:pt x="722" y="361"/>
                  </a:lnTo>
                  <a:lnTo>
                    <a:pt x="719" y="368"/>
                  </a:lnTo>
                  <a:lnTo>
                    <a:pt x="719" y="373"/>
                  </a:lnTo>
                  <a:lnTo>
                    <a:pt x="716" y="376"/>
                  </a:lnTo>
                  <a:lnTo>
                    <a:pt x="700" y="381"/>
                  </a:lnTo>
                  <a:lnTo>
                    <a:pt x="696" y="383"/>
                  </a:lnTo>
                  <a:lnTo>
                    <a:pt x="687" y="375"/>
                  </a:lnTo>
                  <a:lnTo>
                    <a:pt x="682" y="370"/>
                  </a:lnTo>
                  <a:lnTo>
                    <a:pt x="676" y="370"/>
                  </a:lnTo>
                  <a:lnTo>
                    <a:pt x="665" y="365"/>
                  </a:lnTo>
                  <a:lnTo>
                    <a:pt x="656" y="363"/>
                  </a:lnTo>
                  <a:lnTo>
                    <a:pt x="648" y="364"/>
                  </a:lnTo>
                  <a:lnTo>
                    <a:pt x="646" y="362"/>
                  </a:lnTo>
                  <a:lnTo>
                    <a:pt x="641" y="355"/>
                  </a:lnTo>
                  <a:lnTo>
                    <a:pt x="638" y="353"/>
                  </a:lnTo>
                  <a:lnTo>
                    <a:pt x="628" y="356"/>
                  </a:lnTo>
                  <a:lnTo>
                    <a:pt x="623" y="355"/>
                  </a:lnTo>
                  <a:lnTo>
                    <a:pt x="617" y="350"/>
                  </a:lnTo>
                  <a:lnTo>
                    <a:pt x="614" y="337"/>
                  </a:lnTo>
                  <a:lnTo>
                    <a:pt x="610" y="334"/>
                  </a:lnTo>
                  <a:lnTo>
                    <a:pt x="605" y="333"/>
                  </a:lnTo>
                  <a:lnTo>
                    <a:pt x="596" y="334"/>
                  </a:lnTo>
                  <a:lnTo>
                    <a:pt x="589" y="337"/>
                  </a:lnTo>
                  <a:lnTo>
                    <a:pt x="584" y="340"/>
                  </a:lnTo>
                  <a:lnTo>
                    <a:pt x="579" y="347"/>
                  </a:lnTo>
                  <a:lnTo>
                    <a:pt x="578" y="373"/>
                  </a:lnTo>
                  <a:lnTo>
                    <a:pt x="575" y="380"/>
                  </a:lnTo>
                  <a:lnTo>
                    <a:pt x="569" y="389"/>
                  </a:lnTo>
                  <a:lnTo>
                    <a:pt x="562" y="395"/>
                  </a:lnTo>
                  <a:lnTo>
                    <a:pt x="557" y="407"/>
                  </a:lnTo>
                  <a:lnTo>
                    <a:pt x="550" y="416"/>
                  </a:lnTo>
                  <a:lnTo>
                    <a:pt x="541" y="419"/>
                  </a:lnTo>
                  <a:lnTo>
                    <a:pt x="524" y="422"/>
                  </a:lnTo>
                  <a:lnTo>
                    <a:pt x="515" y="427"/>
                  </a:lnTo>
                  <a:lnTo>
                    <a:pt x="505" y="439"/>
                  </a:lnTo>
                  <a:lnTo>
                    <a:pt x="499" y="440"/>
                  </a:lnTo>
                  <a:lnTo>
                    <a:pt x="493" y="441"/>
                  </a:lnTo>
                  <a:lnTo>
                    <a:pt x="485" y="441"/>
                  </a:lnTo>
                  <a:lnTo>
                    <a:pt x="479" y="437"/>
                  </a:lnTo>
                  <a:lnTo>
                    <a:pt x="475" y="434"/>
                  </a:lnTo>
                  <a:lnTo>
                    <a:pt x="472" y="428"/>
                  </a:lnTo>
                  <a:lnTo>
                    <a:pt x="470" y="405"/>
                  </a:lnTo>
                  <a:lnTo>
                    <a:pt x="470" y="400"/>
                  </a:lnTo>
                  <a:lnTo>
                    <a:pt x="467" y="397"/>
                  </a:lnTo>
                  <a:lnTo>
                    <a:pt x="464" y="395"/>
                  </a:lnTo>
                  <a:lnTo>
                    <a:pt x="460" y="397"/>
                  </a:lnTo>
                  <a:lnTo>
                    <a:pt x="455" y="400"/>
                  </a:lnTo>
                  <a:lnTo>
                    <a:pt x="449" y="407"/>
                  </a:lnTo>
                  <a:lnTo>
                    <a:pt x="442" y="429"/>
                  </a:lnTo>
                  <a:lnTo>
                    <a:pt x="439" y="435"/>
                  </a:lnTo>
                  <a:lnTo>
                    <a:pt x="434" y="437"/>
                  </a:lnTo>
                  <a:lnTo>
                    <a:pt x="428" y="440"/>
                  </a:lnTo>
                  <a:lnTo>
                    <a:pt x="421" y="441"/>
                  </a:lnTo>
                  <a:lnTo>
                    <a:pt x="406" y="440"/>
                  </a:lnTo>
                  <a:lnTo>
                    <a:pt x="387" y="435"/>
                  </a:lnTo>
                  <a:lnTo>
                    <a:pt x="368" y="430"/>
                  </a:lnTo>
                  <a:lnTo>
                    <a:pt x="354" y="423"/>
                  </a:lnTo>
                  <a:lnTo>
                    <a:pt x="349" y="422"/>
                  </a:lnTo>
                  <a:lnTo>
                    <a:pt x="345" y="424"/>
                  </a:lnTo>
                  <a:lnTo>
                    <a:pt x="343" y="425"/>
                  </a:lnTo>
                  <a:lnTo>
                    <a:pt x="340" y="428"/>
                  </a:lnTo>
                  <a:lnTo>
                    <a:pt x="339" y="435"/>
                  </a:lnTo>
                  <a:lnTo>
                    <a:pt x="337" y="447"/>
                  </a:lnTo>
                  <a:lnTo>
                    <a:pt x="332" y="456"/>
                  </a:lnTo>
                  <a:lnTo>
                    <a:pt x="326" y="460"/>
                  </a:lnTo>
                  <a:lnTo>
                    <a:pt x="316" y="463"/>
                  </a:lnTo>
                  <a:lnTo>
                    <a:pt x="296" y="459"/>
                  </a:lnTo>
                  <a:lnTo>
                    <a:pt x="286" y="454"/>
                  </a:lnTo>
                  <a:lnTo>
                    <a:pt x="268" y="445"/>
                  </a:lnTo>
                  <a:lnTo>
                    <a:pt x="261" y="441"/>
                  </a:lnTo>
                  <a:lnTo>
                    <a:pt x="256" y="441"/>
                  </a:lnTo>
                  <a:lnTo>
                    <a:pt x="254" y="442"/>
                  </a:lnTo>
                  <a:lnTo>
                    <a:pt x="248" y="451"/>
                  </a:lnTo>
                  <a:lnTo>
                    <a:pt x="243" y="454"/>
                  </a:lnTo>
                  <a:lnTo>
                    <a:pt x="232" y="458"/>
                  </a:lnTo>
                  <a:lnTo>
                    <a:pt x="229" y="460"/>
                  </a:lnTo>
                  <a:lnTo>
                    <a:pt x="225" y="471"/>
                  </a:lnTo>
                  <a:lnTo>
                    <a:pt x="219" y="477"/>
                  </a:lnTo>
                  <a:lnTo>
                    <a:pt x="211" y="486"/>
                  </a:lnTo>
                  <a:lnTo>
                    <a:pt x="205" y="487"/>
                  </a:lnTo>
                  <a:lnTo>
                    <a:pt x="192" y="487"/>
                  </a:lnTo>
                  <a:lnTo>
                    <a:pt x="182" y="492"/>
                  </a:lnTo>
                  <a:lnTo>
                    <a:pt x="174" y="499"/>
                  </a:lnTo>
                  <a:lnTo>
                    <a:pt x="154" y="510"/>
                  </a:lnTo>
                  <a:lnTo>
                    <a:pt x="147" y="514"/>
                  </a:lnTo>
                  <a:lnTo>
                    <a:pt x="145" y="520"/>
                  </a:lnTo>
                  <a:lnTo>
                    <a:pt x="142" y="537"/>
                  </a:lnTo>
                  <a:lnTo>
                    <a:pt x="142" y="556"/>
                  </a:lnTo>
                  <a:lnTo>
                    <a:pt x="146" y="567"/>
                  </a:lnTo>
                  <a:lnTo>
                    <a:pt x="153" y="579"/>
                  </a:lnTo>
                  <a:lnTo>
                    <a:pt x="172" y="603"/>
                  </a:lnTo>
                  <a:lnTo>
                    <a:pt x="176" y="609"/>
                  </a:lnTo>
                  <a:lnTo>
                    <a:pt x="178" y="615"/>
                  </a:lnTo>
                  <a:lnTo>
                    <a:pt x="177" y="623"/>
                  </a:lnTo>
                  <a:lnTo>
                    <a:pt x="172" y="631"/>
                  </a:lnTo>
                  <a:lnTo>
                    <a:pt x="168" y="642"/>
                  </a:lnTo>
                  <a:lnTo>
                    <a:pt x="165" y="661"/>
                  </a:lnTo>
                  <a:lnTo>
                    <a:pt x="163" y="665"/>
                  </a:lnTo>
                  <a:lnTo>
                    <a:pt x="156" y="668"/>
                  </a:lnTo>
                  <a:lnTo>
                    <a:pt x="139" y="674"/>
                  </a:lnTo>
                  <a:lnTo>
                    <a:pt x="135" y="677"/>
                  </a:lnTo>
                  <a:lnTo>
                    <a:pt x="133" y="680"/>
                  </a:lnTo>
                  <a:lnTo>
                    <a:pt x="133" y="684"/>
                  </a:lnTo>
                  <a:lnTo>
                    <a:pt x="135" y="689"/>
                  </a:lnTo>
                  <a:lnTo>
                    <a:pt x="139" y="690"/>
                  </a:lnTo>
                  <a:lnTo>
                    <a:pt x="141" y="693"/>
                  </a:lnTo>
                  <a:lnTo>
                    <a:pt x="142" y="701"/>
                  </a:lnTo>
                  <a:lnTo>
                    <a:pt x="145" y="703"/>
                  </a:lnTo>
                  <a:lnTo>
                    <a:pt x="151" y="704"/>
                  </a:lnTo>
                  <a:lnTo>
                    <a:pt x="153" y="703"/>
                  </a:lnTo>
                  <a:lnTo>
                    <a:pt x="158" y="697"/>
                  </a:lnTo>
                  <a:lnTo>
                    <a:pt x="170" y="697"/>
                  </a:lnTo>
                  <a:lnTo>
                    <a:pt x="175" y="695"/>
                  </a:lnTo>
                  <a:lnTo>
                    <a:pt x="183" y="684"/>
                  </a:lnTo>
                  <a:lnTo>
                    <a:pt x="187" y="683"/>
                  </a:lnTo>
                  <a:lnTo>
                    <a:pt x="190" y="683"/>
                  </a:lnTo>
                  <a:lnTo>
                    <a:pt x="201" y="691"/>
                  </a:lnTo>
                  <a:lnTo>
                    <a:pt x="212" y="709"/>
                  </a:lnTo>
                  <a:lnTo>
                    <a:pt x="220" y="731"/>
                  </a:lnTo>
                  <a:lnTo>
                    <a:pt x="230" y="742"/>
                  </a:lnTo>
                  <a:lnTo>
                    <a:pt x="219" y="756"/>
                  </a:lnTo>
                  <a:lnTo>
                    <a:pt x="211" y="766"/>
                  </a:lnTo>
                  <a:lnTo>
                    <a:pt x="211" y="768"/>
                  </a:lnTo>
                  <a:lnTo>
                    <a:pt x="210" y="772"/>
                  </a:lnTo>
                  <a:lnTo>
                    <a:pt x="202" y="772"/>
                  </a:lnTo>
                  <a:lnTo>
                    <a:pt x="198" y="772"/>
                  </a:lnTo>
                  <a:lnTo>
                    <a:pt x="195" y="775"/>
                  </a:lnTo>
                  <a:lnTo>
                    <a:pt x="192" y="779"/>
                  </a:lnTo>
                  <a:lnTo>
                    <a:pt x="190" y="785"/>
                  </a:lnTo>
                  <a:lnTo>
                    <a:pt x="183" y="788"/>
                  </a:lnTo>
                  <a:lnTo>
                    <a:pt x="165" y="793"/>
                  </a:lnTo>
                  <a:lnTo>
                    <a:pt x="165" y="800"/>
                  </a:lnTo>
                  <a:lnTo>
                    <a:pt x="154" y="803"/>
                  </a:lnTo>
                  <a:lnTo>
                    <a:pt x="152" y="806"/>
                  </a:lnTo>
                  <a:lnTo>
                    <a:pt x="153" y="809"/>
                  </a:lnTo>
                  <a:lnTo>
                    <a:pt x="153" y="811"/>
                  </a:lnTo>
                  <a:lnTo>
                    <a:pt x="146" y="811"/>
                  </a:lnTo>
                  <a:lnTo>
                    <a:pt x="144" y="814"/>
                  </a:lnTo>
                  <a:lnTo>
                    <a:pt x="144" y="815"/>
                  </a:lnTo>
                  <a:lnTo>
                    <a:pt x="146" y="819"/>
                  </a:lnTo>
                  <a:lnTo>
                    <a:pt x="151" y="822"/>
                  </a:lnTo>
                  <a:lnTo>
                    <a:pt x="157" y="825"/>
                  </a:lnTo>
                  <a:lnTo>
                    <a:pt x="168" y="825"/>
                  </a:lnTo>
                  <a:lnTo>
                    <a:pt x="171" y="825"/>
                  </a:lnTo>
                  <a:lnTo>
                    <a:pt x="174" y="828"/>
                  </a:lnTo>
                  <a:lnTo>
                    <a:pt x="175" y="831"/>
                  </a:lnTo>
                  <a:lnTo>
                    <a:pt x="174" y="834"/>
                  </a:lnTo>
                  <a:lnTo>
                    <a:pt x="172" y="838"/>
                  </a:lnTo>
                  <a:lnTo>
                    <a:pt x="172" y="841"/>
                  </a:lnTo>
                  <a:lnTo>
                    <a:pt x="174" y="846"/>
                  </a:lnTo>
                  <a:lnTo>
                    <a:pt x="177" y="851"/>
                  </a:lnTo>
                  <a:lnTo>
                    <a:pt x="183" y="859"/>
                  </a:lnTo>
                  <a:lnTo>
                    <a:pt x="187" y="861"/>
                  </a:lnTo>
                  <a:lnTo>
                    <a:pt x="196" y="857"/>
                  </a:lnTo>
                  <a:lnTo>
                    <a:pt x="199" y="857"/>
                  </a:lnTo>
                  <a:lnTo>
                    <a:pt x="200" y="858"/>
                  </a:lnTo>
                  <a:lnTo>
                    <a:pt x="200" y="862"/>
                  </a:lnTo>
                  <a:lnTo>
                    <a:pt x="196" y="867"/>
                  </a:lnTo>
                  <a:lnTo>
                    <a:pt x="196" y="871"/>
                  </a:lnTo>
                  <a:lnTo>
                    <a:pt x="200" y="879"/>
                  </a:lnTo>
                  <a:lnTo>
                    <a:pt x="198" y="882"/>
                  </a:lnTo>
                  <a:lnTo>
                    <a:pt x="193" y="883"/>
                  </a:lnTo>
                  <a:lnTo>
                    <a:pt x="189" y="885"/>
                  </a:lnTo>
                  <a:lnTo>
                    <a:pt x="184" y="894"/>
                  </a:lnTo>
                  <a:lnTo>
                    <a:pt x="188" y="895"/>
                  </a:lnTo>
                  <a:lnTo>
                    <a:pt x="188" y="911"/>
                  </a:lnTo>
                  <a:lnTo>
                    <a:pt x="180" y="912"/>
                  </a:lnTo>
                  <a:lnTo>
                    <a:pt x="172" y="906"/>
                  </a:lnTo>
                  <a:lnTo>
                    <a:pt x="170" y="910"/>
                  </a:lnTo>
                  <a:lnTo>
                    <a:pt x="172" y="916"/>
                  </a:lnTo>
                  <a:lnTo>
                    <a:pt x="164" y="918"/>
                  </a:lnTo>
                  <a:lnTo>
                    <a:pt x="165" y="925"/>
                  </a:lnTo>
                  <a:lnTo>
                    <a:pt x="162" y="925"/>
                  </a:lnTo>
                  <a:lnTo>
                    <a:pt x="164" y="936"/>
                  </a:lnTo>
                  <a:lnTo>
                    <a:pt x="168" y="941"/>
                  </a:lnTo>
                  <a:lnTo>
                    <a:pt x="168" y="950"/>
                  </a:lnTo>
                  <a:lnTo>
                    <a:pt x="168" y="953"/>
                  </a:lnTo>
                  <a:lnTo>
                    <a:pt x="165" y="954"/>
                  </a:lnTo>
                  <a:lnTo>
                    <a:pt x="166" y="950"/>
                  </a:lnTo>
                  <a:lnTo>
                    <a:pt x="166" y="945"/>
                  </a:lnTo>
                  <a:lnTo>
                    <a:pt x="156" y="946"/>
                  </a:lnTo>
                  <a:lnTo>
                    <a:pt x="157" y="952"/>
                  </a:lnTo>
                  <a:lnTo>
                    <a:pt x="136" y="957"/>
                  </a:lnTo>
                  <a:lnTo>
                    <a:pt x="135" y="952"/>
                  </a:lnTo>
                  <a:lnTo>
                    <a:pt x="126" y="953"/>
                  </a:lnTo>
                  <a:lnTo>
                    <a:pt x="125" y="957"/>
                  </a:lnTo>
                  <a:lnTo>
                    <a:pt x="125" y="959"/>
                  </a:lnTo>
                  <a:lnTo>
                    <a:pt x="119" y="959"/>
                  </a:lnTo>
                  <a:lnTo>
                    <a:pt x="117" y="964"/>
                  </a:lnTo>
                  <a:lnTo>
                    <a:pt x="109" y="966"/>
                  </a:lnTo>
                  <a:lnTo>
                    <a:pt x="104" y="966"/>
                  </a:lnTo>
                  <a:lnTo>
                    <a:pt x="103" y="971"/>
                  </a:lnTo>
                  <a:lnTo>
                    <a:pt x="104" y="975"/>
                  </a:lnTo>
                  <a:lnTo>
                    <a:pt x="107" y="978"/>
                  </a:lnTo>
                  <a:lnTo>
                    <a:pt x="105" y="977"/>
                  </a:lnTo>
                  <a:lnTo>
                    <a:pt x="105" y="983"/>
                  </a:lnTo>
                  <a:lnTo>
                    <a:pt x="103" y="984"/>
                  </a:lnTo>
                  <a:lnTo>
                    <a:pt x="103" y="998"/>
                  </a:lnTo>
                  <a:lnTo>
                    <a:pt x="102" y="1005"/>
                  </a:lnTo>
                  <a:lnTo>
                    <a:pt x="83" y="999"/>
                  </a:lnTo>
                  <a:lnTo>
                    <a:pt x="80" y="996"/>
                  </a:lnTo>
                  <a:lnTo>
                    <a:pt x="78" y="976"/>
                  </a:lnTo>
                  <a:lnTo>
                    <a:pt x="72" y="981"/>
                  </a:lnTo>
                  <a:lnTo>
                    <a:pt x="68" y="977"/>
                  </a:lnTo>
                  <a:lnTo>
                    <a:pt x="55" y="970"/>
                  </a:lnTo>
                  <a:lnTo>
                    <a:pt x="53" y="971"/>
                  </a:lnTo>
                  <a:lnTo>
                    <a:pt x="36" y="964"/>
                  </a:lnTo>
                  <a:lnTo>
                    <a:pt x="35" y="959"/>
                  </a:lnTo>
                  <a:lnTo>
                    <a:pt x="31" y="962"/>
                  </a:lnTo>
                  <a:lnTo>
                    <a:pt x="19" y="954"/>
                  </a:lnTo>
                  <a:lnTo>
                    <a:pt x="15" y="954"/>
                  </a:lnTo>
                  <a:lnTo>
                    <a:pt x="11" y="958"/>
                  </a:lnTo>
                  <a:lnTo>
                    <a:pt x="8" y="963"/>
                  </a:lnTo>
                  <a:lnTo>
                    <a:pt x="13" y="972"/>
                  </a:lnTo>
                  <a:lnTo>
                    <a:pt x="14" y="995"/>
                  </a:lnTo>
                  <a:lnTo>
                    <a:pt x="11" y="1000"/>
                  </a:lnTo>
                  <a:lnTo>
                    <a:pt x="1" y="1006"/>
                  </a:lnTo>
                  <a:lnTo>
                    <a:pt x="0" y="1008"/>
                  </a:lnTo>
                  <a:lnTo>
                    <a:pt x="25" y="1025"/>
                  </a:lnTo>
                  <a:lnTo>
                    <a:pt x="27" y="1030"/>
                  </a:lnTo>
                  <a:lnTo>
                    <a:pt x="31" y="1044"/>
                  </a:lnTo>
                  <a:lnTo>
                    <a:pt x="38" y="1053"/>
                  </a:lnTo>
                  <a:lnTo>
                    <a:pt x="48" y="1056"/>
                  </a:lnTo>
                  <a:lnTo>
                    <a:pt x="78" y="1069"/>
                  </a:lnTo>
                  <a:lnTo>
                    <a:pt x="97" y="1073"/>
                  </a:lnTo>
                  <a:lnTo>
                    <a:pt x="109" y="1072"/>
                  </a:lnTo>
                  <a:lnTo>
                    <a:pt x="122" y="1067"/>
                  </a:lnTo>
                  <a:lnTo>
                    <a:pt x="133" y="1058"/>
                  </a:lnTo>
                  <a:lnTo>
                    <a:pt x="153" y="1059"/>
                  </a:lnTo>
                  <a:lnTo>
                    <a:pt x="160" y="1061"/>
                  </a:lnTo>
                  <a:lnTo>
                    <a:pt x="169" y="1071"/>
                  </a:lnTo>
                  <a:lnTo>
                    <a:pt x="172" y="1084"/>
                  </a:lnTo>
                  <a:lnTo>
                    <a:pt x="176" y="1101"/>
                  </a:lnTo>
                  <a:lnTo>
                    <a:pt x="182" y="1107"/>
                  </a:lnTo>
                  <a:lnTo>
                    <a:pt x="193" y="1120"/>
                  </a:lnTo>
                  <a:lnTo>
                    <a:pt x="195" y="1143"/>
                  </a:lnTo>
                  <a:lnTo>
                    <a:pt x="195" y="1156"/>
                  </a:lnTo>
                  <a:lnTo>
                    <a:pt x="196" y="1165"/>
                  </a:lnTo>
                  <a:lnTo>
                    <a:pt x="205" y="1171"/>
                  </a:lnTo>
                  <a:lnTo>
                    <a:pt x="216" y="1173"/>
                  </a:lnTo>
                  <a:lnTo>
                    <a:pt x="216" y="1180"/>
                  </a:lnTo>
                  <a:lnTo>
                    <a:pt x="205" y="1209"/>
                  </a:lnTo>
                  <a:lnTo>
                    <a:pt x="207" y="1213"/>
                  </a:lnTo>
                  <a:lnTo>
                    <a:pt x="205" y="1234"/>
                  </a:lnTo>
                  <a:lnTo>
                    <a:pt x="199" y="1249"/>
                  </a:lnTo>
                  <a:lnTo>
                    <a:pt x="196" y="1250"/>
                  </a:lnTo>
                  <a:lnTo>
                    <a:pt x="194" y="1250"/>
                  </a:lnTo>
                  <a:lnTo>
                    <a:pt x="195" y="1248"/>
                  </a:lnTo>
                  <a:lnTo>
                    <a:pt x="190" y="1243"/>
                  </a:lnTo>
                  <a:lnTo>
                    <a:pt x="188" y="1238"/>
                  </a:lnTo>
                  <a:lnTo>
                    <a:pt x="177" y="1239"/>
                  </a:lnTo>
                  <a:lnTo>
                    <a:pt x="176" y="1237"/>
                  </a:lnTo>
                  <a:lnTo>
                    <a:pt x="174" y="1239"/>
                  </a:lnTo>
                  <a:lnTo>
                    <a:pt x="170" y="1239"/>
                  </a:lnTo>
                  <a:lnTo>
                    <a:pt x="169" y="1242"/>
                  </a:lnTo>
                  <a:lnTo>
                    <a:pt x="169" y="1245"/>
                  </a:lnTo>
                  <a:lnTo>
                    <a:pt x="166" y="1249"/>
                  </a:lnTo>
                  <a:lnTo>
                    <a:pt x="163" y="1249"/>
                  </a:lnTo>
                  <a:lnTo>
                    <a:pt x="163" y="1251"/>
                  </a:lnTo>
                  <a:lnTo>
                    <a:pt x="162" y="1252"/>
                  </a:lnTo>
                  <a:lnTo>
                    <a:pt x="159" y="1252"/>
                  </a:lnTo>
                  <a:lnTo>
                    <a:pt x="159" y="1257"/>
                  </a:lnTo>
                  <a:lnTo>
                    <a:pt x="156" y="1256"/>
                  </a:lnTo>
                  <a:lnTo>
                    <a:pt x="153" y="1262"/>
                  </a:lnTo>
                  <a:lnTo>
                    <a:pt x="146" y="1261"/>
                  </a:lnTo>
                  <a:lnTo>
                    <a:pt x="145" y="1266"/>
                  </a:lnTo>
                  <a:lnTo>
                    <a:pt x="141" y="1272"/>
                  </a:lnTo>
                  <a:lnTo>
                    <a:pt x="144" y="1276"/>
                  </a:lnTo>
                  <a:lnTo>
                    <a:pt x="150" y="1288"/>
                  </a:lnTo>
                  <a:lnTo>
                    <a:pt x="152" y="1290"/>
                  </a:lnTo>
                  <a:lnTo>
                    <a:pt x="157" y="1288"/>
                  </a:lnTo>
                  <a:lnTo>
                    <a:pt x="156" y="1285"/>
                  </a:lnTo>
                  <a:lnTo>
                    <a:pt x="158" y="1282"/>
                  </a:lnTo>
                  <a:lnTo>
                    <a:pt x="160" y="1282"/>
                  </a:lnTo>
                  <a:lnTo>
                    <a:pt x="164" y="1284"/>
                  </a:lnTo>
                  <a:lnTo>
                    <a:pt x="168" y="1294"/>
                  </a:lnTo>
                  <a:lnTo>
                    <a:pt x="174" y="1302"/>
                  </a:lnTo>
                  <a:lnTo>
                    <a:pt x="181" y="1309"/>
                  </a:lnTo>
                  <a:lnTo>
                    <a:pt x="187" y="1300"/>
                  </a:lnTo>
                  <a:lnTo>
                    <a:pt x="190" y="1300"/>
                  </a:lnTo>
                  <a:lnTo>
                    <a:pt x="194" y="1305"/>
                  </a:lnTo>
                  <a:lnTo>
                    <a:pt x="198" y="1299"/>
                  </a:lnTo>
                  <a:lnTo>
                    <a:pt x="204" y="1302"/>
                  </a:lnTo>
                  <a:lnTo>
                    <a:pt x="208" y="1310"/>
                  </a:lnTo>
                  <a:lnTo>
                    <a:pt x="218" y="1332"/>
                  </a:lnTo>
                  <a:lnTo>
                    <a:pt x="212" y="1333"/>
                  </a:lnTo>
                  <a:lnTo>
                    <a:pt x="205" y="1347"/>
                  </a:lnTo>
                  <a:lnTo>
                    <a:pt x="204" y="1351"/>
                  </a:lnTo>
                  <a:lnTo>
                    <a:pt x="201" y="1350"/>
                  </a:lnTo>
                  <a:lnTo>
                    <a:pt x="200" y="1355"/>
                  </a:lnTo>
                  <a:lnTo>
                    <a:pt x="211" y="1361"/>
                  </a:lnTo>
                  <a:lnTo>
                    <a:pt x="211" y="1363"/>
                  </a:lnTo>
                  <a:lnTo>
                    <a:pt x="207" y="1363"/>
                  </a:lnTo>
                  <a:lnTo>
                    <a:pt x="204" y="1370"/>
                  </a:lnTo>
                  <a:lnTo>
                    <a:pt x="206" y="1370"/>
                  </a:lnTo>
                  <a:lnTo>
                    <a:pt x="204" y="1380"/>
                  </a:lnTo>
                  <a:lnTo>
                    <a:pt x="206" y="1385"/>
                  </a:lnTo>
                  <a:lnTo>
                    <a:pt x="204" y="1391"/>
                  </a:lnTo>
                  <a:lnTo>
                    <a:pt x="204" y="1400"/>
                  </a:lnTo>
                  <a:lnTo>
                    <a:pt x="198" y="1403"/>
                  </a:lnTo>
                  <a:lnTo>
                    <a:pt x="193" y="1398"/>
                  </a:lnTo>
                  <a:lnTo>
                    <a:pt x="193" y="1406"/>
                  </a:lnTo>
                  <a:lnTo>
                    <a:pt x="183" y="1413"/>
                  </a:lnTo>
                  <a:lnTo>
                    <a:pt x="186" y="1417"/>
                  </a:lnTo>
                  <a:lnTo>
                    <a:pt x="190" y="1419"/>
                  </a:lnTo>
                  <a:lnTo>
                    <a:pt x="196" y="1417"/>
                  </a:lnTo>
                  <a:lnTo>
                    <a:pt x="201" y="1418"/>
                  </a:lnTo>
                  <a:lnTo>
                    <a:pt x="204" y="1424"/>
                  </a:lnTo>
                  <a:lnTo>
                    <a:pt x="210" y="1425"/>
                  </a:lnTo>
                  <a:lnTo>
                    <a:pt x="214" y="1413"/>
                  </a:lnTo>
                  <a:lnTo>
                    <a:pt x="219" y="1415"/>
                  </a:lnTo>
                  <a:lnTo>
                    <a:pt x="218" y="1422"/>
                  </a:lnTo>
                  <a:lnTo>
                    <a:pt x="220" y="1424"/>
                  </a:lnTo>
                  <a:lnTo>
                    <a:pt x="228" y="1428"/>
                  </a:lnTo>
                  <a:lnTo>
                    <a:pt x="235" y="1430"/>
                  </a:lnTo>
                  <a:lnTo>
                    <a:pt x="232" y="1435"/>
                  </a:lnTo>
                  <a:lnTo>
                    <a:pt x="229" y="1439"/>
                  </a:lnTo>
                  <a:lnTo>
                    <a:pt x="222" y="1441"/>
                  </a:lnTo>
                  <a:lnTo>
                    <a:pt x="207" y="1451"/>
                  </a:lnTo>
                  <a:lnTo>
                    <a:pt x="198" y="1462"/>
                  </a:lnTo>
                  <a:lnTo>
                    <a:pt x="198" y="1469"/>
                  </a:lnTo>
                  <a:lnTo>
                    <a:pt x="204" y="1482"/>
                  </a:lnTo>
                  <a:lnTo>
                    <a:pt x="210" y="1490"/>
                  </a:lnTo>
                  <a:lnTo>
                    <a:pt x="207" y="1507"/>
                  </a:lnTo>
                  <a:lnTo>
                    <a:pt x="205" y="1513"/>
                  </a:lnTo>
                  <a:lnTo>
                    <a:pt x="205" y="1520"/>
                  </a:lnTo>
                  <a:lnTo>
                    <a:pt x="200" y="1522"/>
                  </a:lnTo>
                  <a:lnTo>
                    <a:pt x="199" y="1525"/>
                  </a:lnTo>
                  <a:lnTo>
                    <a:pt x="196" y="1529"/>
                  </a:lnTo>
                  <a:lnTo>
                    <a:pt x="194" y="1534"/>
                  </a:lnTo>
                  <a:lnTo>
                    <a:pt x="194" y="1542"/>
                  </a:lnTo>
                  <a:lnTo>
                    <a:pt x="194" y="1553"/>
                  </a:lnTo>
                  <a:lnTo>
                    <a:pt x="195" y="1564"/>
                  </a:lnTo>
                  <a:lnTo>
                    <a:pt x="198" y="1564"/>
                  </a:lnTo>
                  <a:lnTo>
                    <a:pt x="204" y="1570"/>
                  </a:lnTo>
                  <a:lnTo>
                    <a:pt x="211" y="1576"/>
                  </a:lnTo>
                  <a:lnTo>
                    <a:pt x="213" y="1578"/>
                  </a:lnTo>
                  <a:lnTo>
                    <a:pt x="218" y="1581"/>
                  </a:lnTo>
                  <a:lnTo>
                    <a:pt x="222" y="1585"/>
                  </a:lnTo>
                  <a:lnTo>
                    <a:pt x="224" y="1588"/>
                  </a:lnTo>
                  <a:lnTo>
                    <a:pt x="226" y="1593"/>
                  </a:lnTo>
                  <a:lnTo>
                    <a:pt x="229" y="1595"/>
                  </a:lnTo>
                  <a:lnTo>
                    <a:pt x="228" y="1596"/>
                  </a:lnTo>
                  <a:lnTo>
                    <a:pt x="217" y="1599"/>
                  </a:lnTo>
                  <a:lnTo>
                    <a:pt x="216" y="1603"/>
                  </a:lnTo>
                  <a:lnTo>
                    <a:pt x="218" y="1606"/>
                  </a:lnTo>
                  <a:lnTo>
                    <a:pt x="218" y="1609"/>
                  </a:lnTo>
                  <a:lnTo>
                    <a:pt x="216" y="1611"/>
                  </a:lnTo>
                  <a:lnTo>
                    <a:pt x="216" y="1612"/>
                  </a:lnTo>
                  <a:lnTo>
                    <a:pt x="217" y="1615"/>
                  </a:lnTo>
                  <a:lnTo>
                    <a:pt x="216" y="1619"/>
                  </a:lnTo>
                  <a:lnTo>
                    <a:pt x="216" y="1625"/>
                  </a:lnTo>
                  <a:lnTo>
                    <a:pt x="213" y="1626"/>
                  </a:lnTo>
                  <a:lnTo>
                    <a:pt x="207" y="1629"/>
                  </a:lnTo>
                  <a:lnTo>
                    <a:pt x="210" y="1637"/>
                  </a:lnTo>
                  <a:lnTo>
                    <a:pt x="211" y="1656"/>
                  </a:lnTo>
                  <a:lnTo>
                    <a:pt x="217" y="1678"/>
                  </a:lnTo>
                  <a:lnTo>
                    <a:pt x="217" y="1682"/>
                  </a:lnTo>
                  <a:lnTo>
                    <a:pt x="216" y="1686"/>
                  </a:lnTo>
                  <a:lnTo>
                    <a:pt x="220" y="1700"/>
                  </a:lnTo>
                  <a:lnTo>
                    <a:pt x="222" y="1703"/>
                  </a:lnTo>
                  <a:lnTo>
                    <a:pt x="229" y="1709"/>
                  </a:lnTo>
                  <a:lnTo>
                    <a:pt x="237" y="1714"/>
                  </a:lnTo>
                  <a:lnTo>
                    <a:pt x="240" y="1716"/>
                  </a:lnTo>
                  <a:lnTo>
                    <a:pt x="244" y="1731"/>
                  </a:lnTo>
                  <a:lnTo>
                    <a:pt x="243" y="1737"/>
                  </a:lnTo>
                  <a:lnTo>
                    <a:pt x="240" y="1745"/>
                  </a:lnTo>
                  <a:lnTo>
                    <a:pt x="232" y="1752"/>
                  </a:lnTo>
                  <a:lnTo>
                    <a:pt x="231" y="1761"/>
                  </a:lnTo>
                  <a:lnTo>
                    <a:pt x="230" y="1766"/>
                  </a:lnTo>
                  <a:lnTo>
                    <a:pt x="234" y="1773"/>
                  </a:lnTo>
                  <a:lnTo>
                    <a:pt x="241" y="1776"/>
                  </a:lnTo>
                  <a:lnTo>
                    <a:pt x="244" y="1782"/>
                  </a:lnTo>
                  <a:lnTo>
                    <a:pt x="246" y="1787"/>
                  </a:lnTo>
                  <a:lnTo>
                    <a:pt x="247" y="1796"/>
                  </a:lnTo>
                  <a:lnTo>
                    <a:pt x="250" y="1810"/>
                  </a:lnTo>
                  <a:lnTo>
                    <a:pt x="248" y="1822"/>
                  </a:lnTo>
                  <a:lnTo>
                    <a:pt x="249" y="1826"/>
                  </a:lnTo>
                  <a:lnTo>
                    <a:pt x="255" y="1825"/>
                  </a:lnTo>
                  <a:lnTo>
                    <a:pt x="258" y="1820"/>
                  </a:lnTo>
                  <a:lnTo>
                    <a:pt x="256" y="1863"/>
                  </a:lnTo>
                  <a:lnTo>
                    <a:pt x="260" y="1871"/>
                  </a:lnTo>
                  <a:lnTo>
                    <a:pt x="265" y="1879"/>
                  </a:lnTo>
                  <a:lnTo>
                    <a:pt x="270" y="1888"/>
                  </a:lnTo>
                  <a:lnTo>
                    <a:pt x="274" y="1903"/>
                  </a:lnTo>
                  <a:lnTo>
                    <a:pt x="274" y="1911"/>
                  </a:lnTo>
                  <a:lnTo>
                    <a:pt x="276" y="1920"/>
                  </a:lnTo>
                  <a:lnTo>
                    <a:pt x="271" y="1933"/>
                  </a:lnTo>
                  <a:lnTo>
                    <a:pt x="271" y="1941"/>
                  </a:lnTo>
                  <a:lnTo>
                    <a:pt x="273" y="1947"/>
                  </a:lnTo>
                  <a:lnTo>
                    <a:pt x="286" y="1963"/>
                  </a:lnTo>
                  <a:lnTo>
                    <a:pt x="289" y="1971"/>
                  </a:lnTo>
                  <a:lnTo>
                    <a:pt x="288" y="1990"/>
                  </a:lnTo>
                  <a:lnTo>
                    <a:pt x="290" y="2001"/>
                  </a:lnTo>
                  <a:lnTo>
                    <a:pt x="298" y="2017"/>
                  </a:lnTo>
                  <a:lnTo>
                    <a:pt x="303" y="2028"/>
                  </a:lnTo>
                  <a:lnTo>
                    <a:pt x="303" y="2039"/>
                  </a:lnTo>
                  <a:close/>
                </a:path>
              </a:pathLst>
            </a:custGeom>
            <a:solidFill>
              <a:schemeClr val="accent2">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Arial Nova"/>
                <a:ea typeface="+mn-ea"/>
                <a:cs typeface="+mn-cs"/>
              </a:endParaRPr>
            </a:p>
          </p:txBody>
        </p:sp>
        <p:sp>
          <p:nvSpPr>
            <p:cNvPr id="116" name="Freeform 75">
              <a:extLst>
                <a:ext uri="{FF2B5EF4-FFF2-40B4-BE49-F238E27FC236}">
                  <a16:creationId xmlns:a16="http://schemas.microsoft.com/office/drawing/2014/main" id="{08A6BD78-7D6D-387E-C7C2-2D928D753800}"/>
                </a:ext>
              </a:extLst>
            </p:cNvPr>
            <p:cNvSpPr>
              <a:spLocks/>
            </p:cNvSpPr>
            <p:nvPr/>
          </p:nvSpPr>
          <p:spPr bwMode="auto">
            <a:xfrm>
              <a:off x="3779" y="2021"/>
              <a:ext cx="729" cy="1020"/>
            </a:xfrm>
            <a:custGeom>
              <a:avLst/>
              <a:gdLst>
                <a:gd name="T0" fmla="*/ 0 w 1459"/>
                <a:gd name="T1" fmla="*/ 1 h 2039"/>
                <a:gd name="T2" fmla="*/ 0 w 1459"/>
                <a:gd name="T3" fmla="*/ 1 h 2039"/>
                <a:gd name="T4" fmla="*/ 0 w 1459"/>
                <a:gd name="T5" fmla="*/ 1 h 2039"/>
                <a:gd name="T6" fmla="*/ 0 w 1459"/>
                <a:gd name="T7" fmla="*/ 1 h 2039"/>
                <a:gd name="T8" fmla="*/ 0 w 1459"/>
                <a:gd name="T9" fmla="*/ 1 h 2039"/>
                <a:gd name="T10" fmla="*/ 0 w 1459"/>
                <a:gd name="T11" fmla="*/ 1 h 2039"/>
                <a:gd name="T12" fmla="*/ 0 w 1459"/>
                <a:gd name="T13" fmla="*/ 1 h 2039"/>
                <a:gd name="T14" fmla="*/ 0 w 1459"/>
                <a:gd name="T15" fmla="*/ 1 h 2039"/>
                <a:gd name="T16" fmla="*/ 0 w 1459"/>
                <a:gd name="T17" fmla="*/ 1 h 2039"/>
                <a:gd name="T18" fmla="*/ 0 w 1459"/>
                <a:gd name="T19" fmla="*/ 1 h 2039"/>
                <a:gd name="T20" fmla="*/ 0 w 1459"/>
                <a:gd name="T21" fmla="*/ 1 h 2039"/>
                <a:gd name="T22" fmla="*/ 0 w 1459"/>
                <a:gd name="T23" fmla="*/ 1 h 2039"/>
                <a:gd name="T24" fmla="*/ 0 w 1459"/>
                <a:gd name="T25" fmla="*/ 1 h 2039"/>
                <a:gd name="T26" fmla="*/ 0 w 1459"/>
                <a:gd name="T27" fmla="*/ 1 h 2039"/>
                <a:gd name="T28" fmla="*/ 0 w 1459"/>
                <a:gd name="T29" fmla="*/ 1 h 2039"/>
                <a:gd name="T30" fmla="*/ 0 w 1459"/>
                <a:gd name="T31" fmla="*/ 1 h 2039"/>
                <a:gd name="T32" fmla="*/ 0 w 1459"/>
                <a:gd name="T33" fmla="*/ 1 h 2039"/>
                <a:gd name="T34" fmla="*/ 0 w 1459"/>
                <a:gd name="T35" fmla="*/ 1 h 2039"/>
                <a:gd name="T36" fmla="*/ 0 w 1459"/>
                <a:gd name="T37" fmla="*/ 1 h 2039"/>
                <a:gd name="T38" fmla="*/ 0 w 1459"/>
                <a:gd name="T39" fmla="*/ 1 h 2039"/>
                <a:gd name="T40" fmla="*/ 0 w 1459"/>
                <a:gd name="T41" fmla="*/ 1 h 2039"/>
                <a:gd name="T42" fmla="*/ 0 w 1459"/>
                <a:gd name="T43" fmla="*/ 1 h 2039"/>
                <a:gd name="T44" fmla="*/ 0 w 1459"/>
                <a:gd name="T45" fmla="*/ 1 h 2039"/>
                <a:gd name="T46" fmla="*/ 0 w 1459"/>
                <a:gd name="T47" fmla="*/ 1 h 2039"/>
                <a:gd name="T48" fmla="*/ 0 w 1459"/>
                <a:gd name="T49" fmla="*/ 1 h 2039"/>
                <a:gd name="T50" fmla="*/ 0 w 1459"/>
                <a:gd name="T51" fmla="*/ 1 h 2039"/>
                <a:gd name="T52" fmla="*/ 0 w 1459"/>
                <a:gd name="T53" fmla="*/ 1 h 2039"/>
                <a:gd name="T54" fmla="*/ 0 w 1459"/>
                <a:gd name="T55" fmla="*/ 1 h 2039"/>
                <a:gd name="T56" fmla="*/ 0 w 1459"/>
                <a:gd name="T57" fmla="*/ 1 h 2039"/>
                <a:gd name="T58" fmla="*/ 0 w 1459"/>
                <a:gd name="T59" fmla="*/ 1 h 2039"/>
                <a:gd name="T60" fmla="*/ 0 w 1459"/>
                <a:gd name="T61" fmla="*/ 1 h 2039"/>
                <a:gd name="T62" fmla="*/ 0 w 1459"/>
                <a:gd name="T63" fmla="*/ 1 h 2039"/>
                <a:gd name="T64" fmla="*/ 0 w 1459"/>
                <a:gd name="T65" fmla="*/ 1 h 2039"/>
                <a:gd name="T66" fmla="*/ 0 w 1459"/>
                <a:gd name="T67" fmla="*/ 1 h 2039"/>
                <a:gd name="T68" fmla="*/ 0 w 1459"/>
                <a:gd name="T69" fmla="*/ 1 h 2039"/>
                <a:gd name="T70" fmla="*/ 0 w 1459"/>
                <a:gd name="T71" fmla="*/ 1 h 2039"/>
                <a:gd name="T72" fmla="*/ 0 w 1459"/>
                <a:gd name="T73" fmla="*/ 1 h 2039"/>
                <a:gd name="T74" fmla="*/ 0 w 1459"/>
                <a:gd name="T75" fmla="*/ 1 h 2039"/>
                <a:gd name="T76" fmla="*/ 0 w 1459"/>
                <a:gd name="T77" fmla="*/ 1 h 2039"/>
                <a:gd name="T78" fmla="*/ 0 w 1459"/>
                <a:gd name="T79" fmla="*/ 1 h 2039"/>
                <a:gd name="T80" fmla="*/ 0 w 1459"/>
                <a:gd name="T81" fmla="*/ 1 h 2039"/>
                <a:gd name="T82" fmla="*/ 0 w 1459"/>
                <a:gd name="T83" fmla="*/ 1 h 2039"/>
                <a:gd name="T84" fmla="*/ 0 w 1459"/>
                <a:gd name="T85" fmla="*/ 1 h 2039"/>
                <a:gd name="T86" fmla="*/ 0 w 1459"/>
                <a:gd name="T87" fmla="*/ 1 h 2039"/>
                <a:gd name="T88" fmla="*/ 0 w 1459"/>
                <a:gd name="T89" fmla="*/ 1 h 2039"/>
                <a:gd name="T90" fmla="*/ 0 w 1459"/>
                <a:gd name="T91" fmla="*/ 1 h 2039"/>
                <a:gd name="T92" fmla="*/ 0 w 1459"/>
                <a:gd name="T93" fmla="*/ 1 h 2039"/>
                <a:gd name="T94" fmla="*/ 0 w 1459"/>
                <a:gd name="T95" fmla="*/ 1 h 2039"/>
                <a:gd name="T96" fmla="*/ 0 w 1459"/>
                <a:gd name="T97" fmla="*/ 1 h 2039"/>
                <a:gd name="T98" fmla="*/ 0 w 1459"/>
                <a:gd name="T99" fmla="*/ 1 h 2039"/>
                <a:gd name="T100" fmla="*/ 0 w 1459"/>
                <a:gd name="T101" fmla="*/ 1 h 2039"/>
                <a:gd name="T102" fmla="*/ 0 w 1459"/>
                <a:gd name="T103" fmla="*/ 1 h 2039"/>
                <a:gd name="T104" fmla="*/ 0 w 1459"/>
                <a:gd name="T105" fmla="*/ 1 h 2039"/>
                <a:gd name="T106" fmla="*/ 0 w 1459"/>
                <a:gd name="T107" fmla="*/ 1 h 2039"/>
                <a:gd name="T108" fmla="*/ 0 w 1459"/>
                <a:gd name="T109" fmla="*/ 1 h 2039"/>
                <a:gd name="T110" fmla="*/ 0 w 1459"/>
                <a:gd name="T111" fmla="*/ 1 h 2039"/>
                <a:gd name="T112" fmla="*/ 0 w 1459"/>
                <a:gd name="T113" fmla="*/ 1 h 2039"/>
                <a:gd name="T114" fmla="*/ 0 w 1459"/>
                <a:gd name="T115" fmla="*/ 1 h 2039"/>
                <a:gd name="T116" fmla="*/ 0 w 1459"/>
                <a:gd name="T117" fmla="*/ 1 h 203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459"/>
                <a:gd name="T178" fmla="*/ 0 h 2039"/>
                <a:gd name="T179" fmla="*/ 1459 w 1459"/>
                <a:gd name="T180" fmla="*/ 2039 h 2039"/>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459" h="2039">
                  <a:moveTo>
                    <a:pt x="1455" y="233"/>
                  </a:moveTo>
                  <a:lnTo>
                    <a:pt x="1459" y="227"/>
                  </a:lnTo>
                  <a:lnTo>
                    <a:pt x="1446" y="225"/>
                  </a:lnTo>
                  <a:lnTo>
                    <a:pt x="1445" y="222"/>
                  </a:lnTo>
                  <a:lnTo>
                    <a:pt x="1441" y="213"/>
                  </a:lnTo>
                  <a:lnTo>
                    <a:pt x="1439" y="212"/>
                  </a:lnTo>
                  <a:lnTo>
                    <a:pt x="1435" y="209"/>
                  </a:lnTo>
                  <a:lnTo>
                    <a:pt x="1425" y="204"/>
                  </a:lnTo>
                  <a:lnTo>
                    <a:pt x="1419" y="197"/>
                  </a:lnTo>
                  <a:lnTo>
                    <a:pt x="1418" y="192"/>
                  </a:lnTo>
                  <a:lnTo>
                    <a:pt x="1419" y="191"/>
                  </a:lnTo>
                  <a:lnTo>
                    <a:pt x="1425" y="187"/>
                  </a:lnTo>
                  <a:lnTo>
                    <a:pt x="1425" y="185"/>
                  </a:lnTo>
                  <a:lnTo>
                    <a:pt x="1424" y="183"/>
                  </a:lnTo>
                  <a:lnTo>
                    <a:pt x="1418" y="183"/>
                  </a:lnTo>
                  <a:lnTo>
                    <a:pt x="1411" y="173"/>
                  </a:lnTo>
                  <a:lnTo>
                    <a:pt x="1407" y="171"/>
                  </a:lnTo>
                  <a:lnTo>
                    <a:pt x="1398" y="173"/>
                  </a:lnTo>
                  <a:lnTo>
                    <a:pt x="1392" y="172"/>
                  </a:lnTo>
                  <a:lnTo>
                    <a:pt x="1387" y="177"/>
                  </a:lnTo>
                  <a:lnTo>
                    <a:pt x="1385" y="178"/>
                  </a:lnTo>
                  <a:lnTo>
                    <a:pt x="1380" y="175"/>
                  </a:lnTo>
                  <a:lnTo>
                    <a:pt x="1376" y="175"/>
                  </a:lnTo>
                  <a:lnTo>
                    <a:pt x="1375" y="178"/>
                  </a:lnTo>
                  <a:lnTo>
                    <a:pt x="1376" y="184"/>
                  </a:lnTo>
                  <a:lnTo>
                    <a:pt x="1374" y="187"/>
                  </a:lnTo>
                  <a:lnTo>
                    <a:pt x="1371" y="187"/>
                  </a:lnTo>
                  <a:lnTo>
                    <a:pt x="1368" y="180"/>
                  </a:lnTo>
                  <a:lnTo>
                    <a:pt x="1365" y="177"/>
                  </a:lnTo>
                  <a:lnTo>
                    <a:pt x="1363" y="167"/>
                  </a:lnTo>
                  <a:lnTo>
                    <a:pt x="1359" y="165"/>
                  </a:lnTo>
                  <a:lnTo>
                    <a:pt x="1356" y="161"/>
                  </a:lnTo>
                  <a:lnTo>
                    <a:pt x="1347" y="163"/>
                  </a:lnTo>
                  <a:lnTo>
                    <a:pt x="1343" y="157"/>
                  </a:lnTo>
                  <a:lnTo>
                    <a:pt x="1340" y="157"/>
                  </a:lnTo>
                  <a:lnTo>
                    <a:pt x="1338" y="147"/>
                  </a:lnTo>
                  <a:lnTo>
                    <a:pt x="1335" y="143"/>
                  </a:lnTo>
                  <a:lnTo>
                    <a:pt x="1332" y="142"/>
                  </a:lnTo>
                  <a:lnTo>
                    <a:pt x="1331" y="144"/>
                  </a:lnTo>
                  <a:lnTo>
                    <a:pt x="1328" y="145"/>
                  </a:lnTo>
                  <a:lnTo>
                    <a:pt x="1320" y="141"/>
                  </a:lnTo>
                  <a:lnTo>
                    <a:pt x="1319" y="138"/>
                  </a:lnTo>
                  <a:lnTo>
                    <a:pt x="1317" y="130"/>
                  </a:lnTo>
                  <a:lnTo>
                    <a:pt x="1316" y="127"/>
                  </a:lnTo>
                  <a:lnTo>
                    <a:pt x="1315" y="125"/>
                  </a:lnTo>
                  <a:lnTo>
                    <a:pt x="1316" y="120"/>
                  </a:lnTo>
                  <a:lnTo>
                    <a:pt x="1320" y="118"/>
                  </a:lnTo>
                  <a:lnTo>
                    <a:pt x="1320" y="115"/>
                  </a:lnTo>
                  <a:lnTo>
                    <a:pt x="1319" y="111"/>
                  </a:lnTo>
                  <a:lnTo>
                    <a:pt x="1320" y="109"/>
                  </a:lnTo>
                  <a:lnTo>
                    <a:pt x="1322" y="113"/>
                  </a:lnTo>
                  <a:lnTo>
                    <a:pt x="1325" y="113"/>
                  </a:lnTo>
                  <a:lnTo>
                    <a:pt x="1328" y="112"/>
                  </a:lnTo>
                  <a:lnTo>
                    <a:pt x="1329" y="109"/>
                  </a:lnTo>
                  <a:lnTo>
                    <a:pt x="1328" y="107"/>
                  </a:lnTo>
                  <a:lnTo>
                    <a:pt x="1323" y="102"/>
                  </a:lnTo>
                  <a:lnTo>
                    <a:pt x="1315" y="101"/>
                  </a:lnTo>
                  <a:lnTo>
                    <a:pt x="1309" y="102"/>
                  </a:lnTo>
                  <a:lnTo>
                    <a:pt x="1304" y="111"/>
                  </a:lnTo>
                  <a:lnTo>
                    <a:pt x="1299" y="113"/>
                  </a:lnTo>
                  <a:lnTo>
                    <a:pt x="1296" y="112"/>
                  </a:lnTo>
                  <a:lnTo>
                    <a:pt x="1293" y="106"/>
                  </a:lnTo>
                  <a:lnTo>
                    <a:pt x="1290" y="102"/>
                  </a:lnTo>
                  <a:lnTo>
                    <a:pt x="1283" y="108"/>
                  </a:lnTo>
                  <a:lnTo>
                    <a:pt x="1276" y="118"/>
                  </a:lnTo>
                  <a:lnTo>
                    <a:pt x="1266" y="120"/>
                  </a:lnTo>
                  <a:lnTo>
                    <a:pt x="1260" y="108"/>
                  </a:lnTo>
                  <a:lnTo>
                    <a:pt x="1256" y="108"/>
                  </a:lnTo>
                  <a:lnTo>
                    <a:pt x="1254" y="114"/>
                  </a:lnTo>
                  <a:lnTo>
                    <a:pt x="1250" y="117"/>
                  </a:lnTo>
                  <a:lnTo>
                    <a:pt x="1248" y="115"/>
                  </a:lnTo>
                  <a:lnTo>
                    <a:pt x="1246" y="112"/>
                  </a:lnTo>
                  <a:lnTo>
                    <a:pt x="1244" y="105"/>
                  </a:lnTo>
                  <a:lnTo>
                    <a:pt x="1247" y="97"/>
                  </a:lnTo>
                  <a:lnTo>
                    <a:pt x="1246" y="95"/>
                  </a:lnTo>
                  <a:lnTo>
                    <a:pt x="1242" y="94"/>
                  </a:lnTo>
                  <a:lnTo>
                    <a:pt x="1241" y="91"/>
                  </a:lnTo>
                  <a:lnTo>
                    <a:pt x="1242" y="87"/>
                  </a:lnTo>
                  <a:lnTo>
                    <a:pt x="1238" y="87"/>
                  </a:lnTo>
                  <a:lnTo>
                    <a:pt x="1236" y="89"/>
                  </a:lnTo>
                  <a:lnTo>
                    <a:pt x="1234" y="94"/>
                  </a:lnTo>
                  <a:lnTo>
                    <a:pt x="1230" y="95"/>
                  </a:lnTo>
                  <a:lnTo>
                    <a:pt x="1224" y="94"/>
                  </a:lnTo>
                  <a:lnTo>
                    <a:pt x="1223" y="91"/>
                  </a:lnTo>
                  <a:lnTo>
                    <a:pt x="1223" y="84"/>
                  </a:lnTo>
                  <a:lnTo>
                    <a:pt x="1219" y="80"/>
                  </a:lnTo>
                  <a:lnTo>
                    <a:pt x="1214" y="80"/>
                  </a:lnTo>
                  <a:lnTo>
                    <a:pt x="1208" y="87"/>
                  </a:lnTo>
                  <a:lnTo>
                    <a:pt x="1207" y="84"/>
                  </a:lnTo>
                  <a:lnTo>
                    <a:pt x="1208" y="79"/>
                  </a:lnTo>
                  <a:lnTo>
                    <a:pt x="1206" y="78"/>
                  </a:lnTo>
                  <a:lnTo>
                    <a:pt x="1201" y="78"/>
                  </a:lnTo>
                  <a:lnTo>
                    <a:pt x="1196" y="85"/>
                  </a:lnTo>
                  <a:lnTo>
                    <a:pt x="1190" y="82"/>
                  </a:lnTo>
                  <a:lnTo>
                    <a:pt x="1187" y="80"/>
                  </a:lnTo>
                  <a:lnTo>
                    <a:pt x="1182" y="83"/>
                  </a:lnTo>
                  <a:lnTo>
                    <a:pt x="1178" y="84"/>
                  </a:lnTo>
                  <a:lnTo>
                    <a:pt x="1168" y="80"/>
                  </a:lnTo>
                  <a:lnTo>
                    <a:pt x="1172" y="72"/>
                  </a:lnTo>
                  <a:lnTo>
                    <a:pt x="1171" y="70"/>
                  </a:lnTo>
                  <a:lnTo>
                    <a:pt x="1166" y="70"/>
                  </a:lnTo>
                  <a:lnTo>
                    <a:pt x="1157" y="76"/>
                  </a:lnTo>
                  <a:lnTo>
                    <a:pt x="1146" y="84"/>
                  </a:lnTo>
                  <a:lnTo>
                    <a:pt x="1144" y="84"/>
                  </a:lnTo>
                  <a:lnTo>
                    <a:pt x="1132" y="77"/>
                  </a:lnTo>
                  <a:lnTo>
                    <a:pt x="1117" y="76"/>
                  </a:lnTo>
                  <a:lnTo>
                    <a:pt x="1108" y="73"/>
                  </a:lnTo>
                  <a:lnTo>
                    <a:pt x="1093" y="72"/>
                  </a:lnTo>
                  <a:lnTo>
                    <a:pt x="1088" y="65"/>
                  </a:lnTo>
                  <a:lnTo>
                    <a:pt x="1085" y="56"/>
                  </a:lnTo>
                  <a:lnTo>
                    <a:pt x="1085" y="50"/>
                  </a:lnTo>
                  <a:lnTo>
                    <a:pt x="1091" y="41"/>
                  </a:lnTo>
                  <a:lnTo>
                    <a:pt x="1091" y="31"/>
                  </a:lnTo>
                  <a:lnTo>
                    <a:pt x="1087" y="28"/>
                  </a:lnTo>
                  <a:lnTo>
                    <a:pt x="1085" y="22"/>
                  </a:lnTo>
                  <a:lnTo>
                    <a:pt x="1087" y="12"/>
                  </a:lnTo>
                  <a:lnTo>
                    <a:pt x="1087" y="8"/>
                  </a:lnTo>
                  <a:lnTo>
                    <a:pt x="1078" y="6"/>
                  </a:lnTo>
                  <a:lnTo>
                    <a:pt x="1064" y="1"/>
                  </a:lnTo>
                  <a:lnTo>
                    <a:pt x="1055" y="6"/>
                  </a:lnTo>
                  <a:lnTo>
                    <a:pt x="1048" y="10"/>
                  </a:lnTo>
                  <a:lnTo>
                    <a:pt x="1039" y="6"/>
                  </a:lnTo>
                  <a:lnTo>
                    <a:pt x="1030" y="2"/>
                  </a:lnTo>
                  <a:lnTo>
                    <a:pt x="1025" y="0"/>
                  </a:lnTo>
                  <a:lnTo>
                    <a:pt x="1021" y="8"/>
                  </a:lnTo>
                  <a:lnTo>
                    <a:pt x="1015" y="20"/>
                  </a:lnTo>
                  <a:lnTo>
                    <a:pt x="1008" y="35"/>
                  </a:lnTo>
                  <a:lnTo>
                    <a:pt x="1003" y="49"/>
                  </a:lnTo>
                  <a:lnTo>
                    <a:pt x="1000" y="58"/>
                  </a:lnTo>
                  <a:lnTo>
                    <a:pt x="988" y="67"/>
                  </a:lnTo>
                  <a:lnTo>
                    <a:pt x="975" y="79"/>
                  </a:lnTo>
                  <a:lnTo>
                    <a:pt x="970" y="90"/>
                  </a:lnTo>
                  <a:lnTo>
                    <a:pt x="967" y="105"/>
                  </a:lnTo>
                  <a:lnTo>
                    <a:pt x="970" y="115"/>
                  </a:lnTo>
                  <a:lnTo>
                    <a:pt x="975" y="125"/>
                  </a:lnTo>
                  <a:lnTo>
                    <a:pt x="982" y="130"/>
                  </a:lnTo>
                  <a:lnTo>
                    <a:pt x="1006" y="139"/>
                  </a:lnTo>
                  <a:lnTo>
                    <a:pt x="1008" y="142"/>
                  </a:lnTo>
                  <a:lnTo>
                    <a:pt x="1008" y="147"/>
                  </a:lnTo>
                  <a:lnTo>
                    <a:pt x="1007" y="150"/>
                  </a:lnTo>
                  <a:lnTo>
                    <a:pt x="1002" y="150"/>
                  </a:lnTo>
                  <a:lnTo>
                    <a:pt x="991" y="147"/>
                  </a:lnTo>
                  <a:lnTo>
                    <a:pt x="982" y="144"/>
                  </a:lnTo>
                  <a:lnTo>
                    <a:pt x="975" y="143"/>
                  </a:lnTo>
                  <a:lnTo>
                    <a:pt x="964" y="145"/>
                  </a:lnTo>
                  <a:lnTo>
                    <a:pt x="952" y="145"/>
                  </a:lnTo>
                  <a:lnTo>
                    <a:pt x="943" y="148"/>
                  </a:lnTo>
                  <a:lnTo>
                    <a:pt x="941" y="156"/>
                  </a:lnTo>
                  <a:lnTo>
                    <a:pt x="941" y="167"/>
                  </a:lnTo>
                  <a:lnTo>
                    <a:pt x="934" y="177"/>
                  </a:lnTo>
                  <a:lnTo>
                    <a:pt x="921" y="189"/>
                  </a:lnTo>
                  <a:lnTo>
                    <a:pt x="910" y="202"/>
                  </a:lnTo>
                  <a:lnTo>
                    <a:pt x="910" y="205"/>
                  </a:lnTo>
                  <a:lnTo>
                    <a:pt x="911" y="209"/>
                  </a:lnTo>
                  <a:lnTo>
                    <a:pt x="913" y="215"/>
                  </a:lnTo>
                  <a:lnTo>
                    <a:pt x="922" y="222"/>
                  </a:lnTo>
                  <a:lnTo>
                    <a:pt x="935" y="232"/>
                  </a:lnTo>
                  <a:lnTo>
                    <a:pt x="935" y="240"/>
                  </a:lnTo>
                  <a:lnTo>
                    <a:pt x="929" y="245"/>
                  </a:lnTo>
                  <a:lnTo>
                    <a:pt x="912" y="237"/>
                  </a:lnTo>
                  <a:lnTo>
                    <a:pt x="907" y="237"/>
                  </a:lnTo>
                  <a:lnTo>
                    <a:pt x="903" y="237"/>
                  </a:lnTo>
                  <a:lnTo>
                    <a:pt x="894" y="242"/>
                  </a:lnTo>
                  <a:lnTo>
                    <a:pt x="891" y="249"/>
                  </a:lnTo>
                  <a:lnTo>
                    <a:pt x="887" y="261"/>
                  </a:lnTo>
                  <a:lnTo>
                    <a:pt x="887" y="264"/>
                  </a:lnTo>
                  <a:lnTo>
                    <a:pt x="891" y="270"/>
                  </a:lnTo>
                  <a:lnTo>
                    <a:pt x="894" y="278"/>
                  </a:lnTo>
                  <a:lnTo>
                    <a:pt x="898" y="290"/>
                  </a:lnTo>
                  <a:lnTo>
                    <a:pt x="899" y="294"/>
                  </a:lnTo>
                  <a:lnTo>
                    <a:pt x="894" y="299"/>
                  </a:lnTo>
                  <a:lnTo>
                    <a:pt x="886" y="304"/>
                  </a:lnTo>
                  <a:lnTo>
                    <a:pt x="875" y="306"/>
                  </a:lnTo>
                  <a:lnTo>
                    <a:pt x="871" y="299"/>
                  </a:lnTo>
                  <a:lnTo>
                    <a:pt x="869" y="294"/>
                  </a:lnTo>
                  <a:lnTo>
                    <a:pt x="865" y="294"/>
                  </a:lnTo>
                  <a:lnTo>
                    <a:pt x="856" y="296"/>
                  </a:lnTo>
                  <a:lnTo>
                    <a:pt x="851" y="292"/>
                  </a:lnTo>
                  <a:lnTo>
                    <a:pt x="846" y="285"/>
                  </a:lnTo>
                  <a:lnTo>
                    <a:pt x="841" y="284"/>
                  </a:lnTo>
                  <a:lnTo>
                    <a:pt x="833" y="286"/>
                  </a:lnTo>
                  <a:lnTo>
                    <a:pt x="827" y="291"/>
                  </a:lnTo>
                  <a:lnTo>
                    <a:pt x="822" y="300"/>
                  </a:lnTo>
                  <a:lnTo>
                    <a:pt x="821" y="305"/>
                  </a:lnTo>
                  <a:lnTo>
                    <a:pt x="818" y="308"/>
                  </a:lnTo>
                  <a:lnTo>
                    <a:pt x="813" y="308"/>
                  </a:lnTo>
                  <a:lnTo>
                    <a:pt x="808" y="303"/>
                  </a:lnTo>
                  <a:lnTo>
                    <a:pt x="791" y="281"/>
                  </a:lnTo>
                  <a:lnTo>
                    <a:pt x="785" y="276"/>
                  </a:lnTo>
                  <a:lnTo>
                    <a:pt x="777" y="274"/>
                  </a:lnTo>
                  <a:lnTo>
                    <a:pt x="762" y="273"/>
                  </a:lnTo>
                  <a:lnTo>
                    <a:pt x="752" y="267"/>
                  </a:lnTo>
                  <a:lnTo>
                    <a:pt x="740" y="258"/>
                  </a:lnTo>
                  <a:lnTo>
                    <a:pt x="734" y="257"/>
                  </a:lnTo>
                  <a:lnTo>
                    <a:pt x="731" y="257"/>
                  </a:lnTo>
                  <a:lnTo>
                    <a:pt x="722" y="266"/>
                  </a:lnTo>
                  <a:lnTo>
                    <a:pt x="711" y="280"/>
                  </a:lnTo>
                  <a:lnTo>
                    <a:pt x="704" y="303"/>
                  </a:lnTo>
                  <a:lnTo>
                    <a:pt x="710" y="305"/>
                  </a:lnTo>
                  <a:lnTo>
                    <a:pt x="714" y="310"/>
                  </a:lnTo>
                  <a:lnTo>
                    <a:pt x="716" y="329"/>
                  </a:lnTo>
                  <a:lnTo>
                    <a:pt x="719" y="338"/>
                  </a:lnTo>
                  <a:lnTo>
                    <a:pt x="722" y="361"/>
                  </a:lnTo>
                  <a:lnTo>
                    <a:pt x="719" y="368"/>
                  </a:lnTo>
                  <a:lnTo>
                    <a:pt x="719" y="373"/>
                  </a:lnTo>
                  <a:lnTo>
                    <a:pt x="716" y="376"/>
                  </a:lnTo>
                  <a:lnTo>
                    <a:pt x="700" y="381"/>
                  </a:lnTo>
                  <a:lnTo>
                    <a:pt x="696" y="383"/>
                  </a:lnTo>
                  <a:lnTo>
                    <a:pt x="687" y="375"/>
                  </a:lnTo>
                  <a:lnTo>
                    <a:pt x="682" y="370"/>
                  </a:lnTo>
                  <a:lnTo>
                    <a:pt x="676" y="370"/>
                  </a:lnTo>
                  <a:lnTo>
                    <a:pt x="665" y="365"/>
                  </a:lnTo>
                  <a:lnTo>
                    <a:pt x="656" y="363"/>
                  </a:lnTo>
                  <a:lnTo>
                    <a:pt x="648" y="364"/>
                  </a:lnTo>
                  <a:lnTo>
                    <a:pt x="646" y="362"/>
                  </a:lnTo>
                  <a:lnTo>
                    <a:pt x="641" y="355"/>
                  </a:lnTo>
                  <a:lnTo>
                    <a:pt x="638" y="353"/>
                  </a:lnTo>
                  <a:lnTo>
                    <a:pt x="628" y="356"/>
                  </a:lnTo>
                  <a:lnTo>
                    <a:pt x="623" y="355"/>
                  </a:lnTo>
                  <a:lnTo>
                    <a:pt x="617" y="350"/>
                  </a:lnTo>
                  <a:lnTo>
                    <a:pt x="614" y="337"/>
                  </a:lnTo>
                  <a:lnTo>
                    <a:pt x="610" y="334"/>
                  </a:lnTo>
                  <a:lnTo>
                    <a:pt x="605" y="333"/>
                  </a:lnTo>
                  <a:lnTo>
                    <a:pt x="596" y="334"/>
                  </a:lnTo>
                  <a:lnTo>
                    <a:pt x="589" y="337"/>
                  </a:lnTo>
                  <a:lnTo>
                    <a:pt x="584" y="340"/>
                  </a:lnTo>
                  <a:lnTo>
                    <a:pt x="579" y="347"/>
                  </a:lnTo>
                  <a:lnTo>
                    <a:pt x="578" y="373"/>
                  </a:lnTo>
                  <a:lnTo>
                    <a:pt x="575" y="380"/>
                  </a:lnTo>
                  <a:lnTo>
                    <a:pt x="569" y="389"/>
                  </a:lnTo>
                  <a:lnTo>
                    <a:pt x="562" y="395"/>
                  </a:lnTo>
                  <a:lnTo>
                    <a:pt x="557" y="407"/>
                  </a:lnTo>
                  <a:lnTo>
                    <a:pt x="550" y="416"/>
                  </a:lnTo>
                  <a:lnTo>
                    <a:pt x="541" y="419"/>
                  </a:lnTo>
                  <a:lnTo>
                    <a:pt x="524" y="422"/>
                  </a:lnTo>
                  <a:lnTo>
                    <a:pt x="515" y="427"/>
                  </a:lnTo>
                  <a:lnTo>
                    <a:pt x="505" y="439"/>
                  </a:lnTo>
                  <a:lnTo>
                    <a:pt x="499" y="440"/>
                  </a:lnTo>
                  <a:lnTo>
                    <a:pt x="493" y="441"/>
                  </a:lnTo>
                  <a:lnTo>
                    <a:pt x="485" y="441"/>
                  </a:lnTo>
                  <a:lnTo>
                    <a:pt x="479" y="437"/>
                  </a:lnTo>
                  <a:lnTo>
                    <a:pt x="475" y="434"/>
                  </a:lnTo>
                  <a:lnTo>
                    <a:pt x="472" y="428"/>
                  </a:lnTo>
                  <a:lnTo>
                    <a:pt x="470" y="405"/>
                  </a:lnTo>
                  <a:lnTo>
                    <a:pt x="470" y="400"/>
                  </a:lnTo>
                  <a:lnTo>
                    <a:pt x="467" y="397"/>
                  </a:lnTo>
                  <a:lnTo>
                    <a:pt x="464" y="395"/>
                  </a:lnTo>
                  <a:lnTo>
                    <a:pt x="460" y="397"/>
                  </a:lnTo>
                  <a:lnTo>
                    <a:pt x="455" y="400"/>
                  </a:lnTo>
                  <a:lnTo>
                    <a:pt x="449" y="407"/>
                  </a:lnTo>
                  <a:lnTo>
                    <a:pt x="442" y="429"/>
                  </a:lnTo>
                  <a:lnTo>
                    <a:pt x="439" y="435"/>
                  </a:lnTo>
                  <a:lnTo>
                    <a:pt x="434" y="437"/>
                  </a:lnTo>
                  <a:lnTo>
                    <a:pt x="428" y="440"/>
                  </a:lnTo>
                  <a:lnTo>
                    <a:pt x="421" y="441"/>
                  </a:lnTo>
                  <a:lnTo>
                    <a:pt x="406" y="440"/>
                  </a:lnTo>
                  <a:lnTo>
                    <a:pt x="387" y="435"/>
                  </a:lnTo>
                  <a:lnTo>
                    <a:pt x="368" y="430"/>
                  </a:lnTo>
                  <a:lnTo>
                    <a:pt x="354" y="423"/>
                  </a:lnTo>
                  <a:lnTo>
                    <a:pt x="349" y="422"/>
                  </a:lnTo>
                  <a:lnTo>
                    <a:pt x="345" y="424"/>
                  </a:lnTo>
                  <a:lnTo>
                    <a:pt x="343" y="425"/>
                  </a:lnTo>
                  <a:lnTo>
                    <a:pt x="340" y="428"/>
                  </a:lnTo>
                  <a:lnTo>
                    <a:pt x="339" y="435"/>
                  </a:lnTo>
                  <a:lnTo>
                    <a:pt x="337" y="447"/>
                  </a:lnTo>
                  <a:lnTo>
                    <a:pt x="332" y="456"/>
                  </a:lnTo>
                  <a:lnTo>
                    <a:pt x="326" y="460"/>
                  </a:lnTo>
                  <a:lnTo>
                    <a:pt x="316" y="463"/>
                  </a:lnTo>
                  <a:lnTo>
                    <a:pt x="296" y="459"/>
                  </a:lnTo>
                  <a:lnTo>
                    <a:pt x="286" y="454"/>
                  </a:lnTo>
                  <a:lnTo>
                    <a:pt x="268" y="445"/>
                  </a:lnTo>
                  <a:lnTo>
                    <a:pt x="261" y="441"/>
                  </a:lnTo>
                  <a:lnTo>
                    <a:pt x="256" y="441"/>
                  </a:lnTo>
                  <a:lnTo>
                    <a:pt x="254" y="442"/>
                  </a:lnTo>
                  <a:lnTo>
                    <a:pt x="248" y="451"/>
                  </a:lnTo>
                  <a:lnTo>
                    <a:pt x="243" y="454"/>
                  </a:lnTo>
                  <a:lnTo>
                    <a:pt x="232" y="458"/>
                  </a:lnTo>
                  <a:lnTo>
                    <a:pt x="229" y="460"/>
                  </a:lnTo>
                  <a:lnTo>
                    <a:pt x="225" y="471"/>
                  </a:lnTo>
                  <a:lnTo>
                    <a:pt x="219" y="477"/>
                  </a:lnTo>
                  <a:lnTo>
                    <a:pt x="211" y="486"/>
                  </a:lnTo>
                  <a:lnTo>
                    <a:pt x="205" y="487"/>
                  </a:lnTo>
                  <a:lnTo>
                    <a:pt x="192" y="487"/>
                  </a:lnTo>
                  <a:lnTo>
                    <a:pt x="182" y="492"/>
                  </a:lnTo>
                  <a:lnTo>
                    <a:pt x="174" y="499"/>
                  </a:lnTo>
                  <a:lnTo>
                    <a:pt x="154" y="510"/>
                  </a:lnTo>
                  <a:lnTo>
                    <a:pt x="147" y="514"/>
                  </a:lnTo>
                  <a:lnTo>
                    <a:pt x="145" y="520"/>
                  </a:lnTo>
                  <a:lnTo>
                    <a:pt x="142" y="537"/>
                  </a:lnTo>
                  <a:lnTo>
                    <a:pt x="142" y="556"/>
                  </a:lnTo>
                  <a:lnTo>
                    <a:pt x="146" y="567"/>
                  </a:lnTo>
                  <a:lnTo>
                    <a:pt x="153" y="579"/>
                  </a:lnTo>
                  <a:lnTo>
                    <a:pt x="172" y="603"/>
                  </a:lnTo>
                  <a:lnTo>
                    <a:pt x="176" y="609"/>
                  </a:lnTo>
                  <a:lnTo>
                    <a:pt x="178" y="615"/>
                  </a:lnTo>
                  <a:lnTo>
                    <a:pt x="177" y="623"/>
                  </a:lnTo>
                  <a:lnTo>
                    <a:pt x="172" y="631"/>
                  </a:lnTo>
                  <a:lnTo>
                    <a:pt x="168" y="642"/>
                  </a:lnTo>
                  <a:lnTo>
                    <a:pt x="165" y="661"/>
                  </a:lnTo>
                  <a:lnTo>
                    <a:pt x="163" y="665"/>
                  </a:lnTo>
                  <a:lnTo>
                    <a:pt x="156" y="668"/>
                  </a:lnTo>
                  <a:lnTo>
                    <a:pt x="139" y="674"/>
                  </a:lnTo>
                  <a:lnTo>
                    <a:pt x="135" y="677"/>
                  </a:lnTo>
                  <a:lnTo>
                    <a:pt x="133" y="680"/>
                  </a:lnTo>
                  <a:lnTo>
                    <a:pt x="133" y="684"/>
                  </a:lnTo>
                  <a:lnTo>
                    <a:pt x="135" y="689"/>
                  </a:lnTo>
                  <a:lnTo>
                    <a:pt x="139" y="690"/>
                  </a:lnTo>
                  <a:lnTo>
                    <a:pt x="141" y="693"/>
                  </a:lnTo>
                  <a:lnTo>
                    <a:pt x="142" y="701"/>
                  </a:lnTo>
                  <a:lnTo>
                    <a:pt x="145" y="703"/>
                  </a:lnTo>
                  <a:lnTo>
                    <a:pt x="151" y="704"/>
                  </a:lnTo>
                  <a:lnTo>
                    <a:pt x="153" y="703"/>
                  </a:lnTo>
                  <a:lnTo>
                    <a:pt x="158" y="697"/>
                  </a:lnTo>
                  <a:lnTo>
                    <a:pt x="170" y="697"/>
                  </a:lnTo>
                  <a:lnTo>
                    <a:pt x="175" y="695"/>
                  </a:lnTo>
                  <a:lnTo>
                    <a:pt x="183" y="684"/>
                  </a:lnTo>
                  <a:lnTo>
                    <a:pt x="187" y="683"/>
                  </a:lnTo>
                  <a:lnTo>
                    <a:pt x="190" y="683"/>
                  </a:lnTo>
                  <a:lnTo>
                    <a:pt x="201" y="691"/>
                  </a:lnTo>
                  <a:lnTo>
                    <a:pt x="212" y="709"/>
                  </a:lnTo>
                  <a:lnTo>
                    <a:pt x="220" y="731"/>
                  </a:lnTo>
                  <a:lnTo>
                    <a:pt x="230" y="742"/>
                  </a:lnTo>
                  <a:lnTo>
                    <a:pt x="219" y="756"/>
                  </a:lnTo>
                  <a:lnTo>
                    <a:pt x="211" y="766"/>
                  </a:lnTo>
                  <a:lnTo>
                    <a:pt x="211" y="768"/>
                  </a:lnTo>
                  <a:lnTo>
                    <a:pt x="210" y="772"/>
                  </a:lnTo>
                  <a:lnTo>
                    <a:pt x="202" y="772"/>
                  </a:lnTo>
                  <a:lnTo>
                    <a:pt x="198" y="772"/>
                  </a:lnTo>
                  <a:lnTo>
                    <a:pt x="195" y="775"/>
                  </a:lnTo>
                  <a:lnTo>
                    <a:pt x="192" y="779"/>
                  </a:lnTo>
                  <a:lnTo>
                    <a:pt x="190" y="785"/>
                  </a:lnTo>
                  <a:lnTo>
                    <a:pt x="183" y="788"/>
                  </a:lnTo>
                  <a:lnTo>
                    <a:pt x="165" y="793"/>
                  </a:lnTo>
                  <a:lnTo>
                    <a:pt x="165" y="800"/>
                  </a:lnTo>
                  <a:lnTo>
                    <a:pt x="154" y="803"/>
                  </a:lnTo>
                  <a:lnTo>
                    <a:pt x="152" y="806"/>
                  </a:lnTo>
                  <a:lnTo>
                    <a:pt x="153" y="809"/>
                  </a:lnTo>
                  <a:lnTo>
                    <a:pt x="153" y="811"/>
                  </a:lnTo>
                  <a:lnTo>
                    <a:pt x="146" y="811"/>
                  </a:lnTo>
                  <a:lnTo>
                    <a:pt x="144" y="814"/>
                  </a:lnTo>
                  <a:lnTo>
                    <a:pt x="144" y="815"/>
                  </a:lnTo>
                  <a:lnTo>
                    <a:pt x="146" y="819"/>
                  </a:lnTo>
                  <a:lnTo>
                    <a:pt x="151" y="822"/>
                  </a:lnTo>
                  <a:lnTo>
                    <a:pt x="157" y="825"/>
                  </a:lnTo>
                  <a:lnTo>
                    <a:pt x="168" y="825"/>
                  </a:lnTo>
                  <a:lnTo>
                    <a:pt x="171" y="825"/>
                  </a:lnTo>
                  <a:lnTo>
                    <a:pt x="174" y="828"/>
                  </a:lnTo>
                  <a:lnTo>
                    <a:pt x="175" y="831"/>
                  </a:lnTo>
                  <a:lnTo>
                    <a:pt x="174" y="834"/>
                  </a:lnTo>
                  <a:lnTo>
                    <a:pt x="172" y="838"/>
                  </a:lnTo>
                  <a:lnTo>
                    <a:pt x="172" y="841"/>
                  </a:lnTo>
                  <a:lnTo>
                    <a:pt x="174" y="846"/>
                  </a:lnTo>
                  <a:lnTo>
                    <a:pt x="177" y="851"/>
                  </a:lnTo>
                  <a:lnTo>
                    <a:pt x="183" y="859"/>
                  </a:lnTo>
                  <a:lnTo>
                    <a:pt x="187" y="861"/>
                  </a:lnTo>
                  <a:lnTo>
                    <a:pt x="196" y="857"/>
                  </a:lnTo>
                  <a:lnTo>
                    <a:pt x="199" y="857"/>
                  </a:lnTo>
                  <a:lnTo>
                    <a:pt x="200" y="858"/>
                  </a:lnTo>
                  <a:lnTo>
                    <a:pt x="200" y="862"/>
                  </a:lnTo>
                  <a:lnTo>
                    <a:pt x="196" y="867"/>
                  </a:lnTo>
                  <a:lnTo>
                    <a:pt x="196" y="871"/>
                  </a:lnTo>
                  <a:lnTo>
                    <a:pt x="200" y="879"/>
                  </a:lnTo>
                  <a:lnTo>
                    <a:pt x="198" y="882"/>
                  </a:lnTo>
                  <a:lnTo>
                    <a:pt x="193" y="883"/>
                  </a:lnTo>
                  <a:lnTo>
                    <a:pt x="189" y="885"/>
                  </a:lnTo>
                  <a:lnTo>
                    <a:pt x="184" y="894"/>
                  </a:lnTo>
                  <a:lnTo>
                    <a:pt x="188" y="895"/>
                  </a:lnTo>
                  <a:lnTo>
                    <a:pt x="188" y="911"/>
                  </a:lnTo>
                  <a:lnTo>
                    <a:pt x="180" y="912"/>
                  </a:lnTo>
                  <a:lnTo>
                    <a:pt x="172" y="906"/>
                  </a:lnTo>
                  <a:lnTo>
                    <a:pt x="170" y="910"/>
                  </a:lnTo>
                  <a:lnTo>
                    <a:pt x="172" y="916"/>
                  </a:lnTo>
                  <a:lnTo>
                    <a:pt x="164" y="918"/>
                  </a:lnTo>
                  <a:lnTo>
                    <a:pt x="165" y="925"/>
                  </a:lnTo>
                  <a:lnTo>
                    <a:pt x="162" y="925"/>
                  </a:lnTo>
                  <a:lnTo>
                    <a:pt x="164" y="936"/>
                  </a:lnTo>
                  <a:lnTo>
                    <a:pt x="168" y="941"/>
                  </a:lnTo>
                  <a:lnTo>
                    <a:pt x="168" y="950"/>
                  </a:lnTo>
                  <a:lnTo>
                    <a:pt x="168" y="953"/>
                  </a:lnTo>
                  <a:lnTo>
                    <a:pt x="165" y="954"/>
                  </a:lnTo>
                  <a:lnTo>
                    <a:pt x="166" y="950"/>
                  </a:lnTo>
                  <a:lnTo>
                    <a:pt x="166" y="945"/>
                  </a:lnTo>
                  <a:lnTo>
                    <a:pt x="156" y="946"/>
                  </a:lnTo>
                  <a:lnTo>
                    <a:pt x="157" y="952"/>
                  </a:lnTo>
                  <a:lnTo>
                    <a:pt x="136" y="957"/>
                  </a:lnTo>
                  <a:lnTo>
                    <a:pt x="135" y="952"/>
                  </a:lnTo>
                  <a:lnTo>
                    <a:pt x="126" y="953"/>
                  </a:lnTo>
                  <a:lnTo>
                    <a:pt x="125" y="957"/>
                  </a:lnTo>
                  <a:lnTo>
                    <a:pt x="125" y="959"/>
                  </a:lnTo>
                  <a:lnTo>
                    <a:pt x="119" y="959"/>
                  </a:lnTo>
                  <a:lnTo>
                    <a:pt x="117" y="964"/>
                  </a:lnTo>
                  <a:lnTo>
                    <a:pt x="109" y="966"/>
                  </a:lnTo>
                  <a:lnTo>
                    <a:pt x="104" y="966"/>
                  </a:lnTo>
                  <a:lnTo>
                    <a:pt x="103" y="971"/>
                  </a:lnTo>
                  <a:lnTo>
                    <a:pt x="104" y="975"/>
                  </a:lnTo>
                  <a:lnTo>
                    <a:pt x="107" y="978"/>
                  </a:lnTo>
                  <a:lnTo>
                    <a:pt x="105" y="977"/>
                  </a:lnTo>
                  <a:lnTo>
                    <a:pt x="105" y="983"/>
                  </a:lnTo>
                  <a:lnTo>
                    <a:pt x="103" y="984"/>
                  </a:lnTo>
                  <a:lnTo>
                    <a:pt x="103" y="998"/>
                  </a:lnTo>
                  <a:lnTo>
                    <a:pt x="102" y="1005"/>
                  </a:lnTo>
                  <a:lnTo>
                    <a:pt x="83" y="999"/>
                  </a:lnTo>
                  <a:lnTo>
                    <a:pt x="80" y="996"/>
                  </a:lnTo>
                  <a:lnTo>
                    <a:pt x="78" y="976"/>
                  </a:lnTo>
                  <a:lnTo>
                    <a:pt x="72" y="981"/>
                  </a:lnTo>
                  <a:lnTo>
                    <a:pt x="68" y="977"/>
                  </a:lnTo>
                  <a:lnTo>
                    <a:pt x="55" y="970"/>
                  </a:lnTo>
                  <a:lnTo>
                    <a:pt x="53" y="971"/>
                  </a:lnTo>
                  <a:lnTo>
                    <a:pt x="36" y="964"/>
                  </a:lnTo>
                  <a:lnTo>
                    <a:pt x="35" y="959"/>
                  </a:lnTo>
                  <a:lnTo>
                    <a:pt x="31" y="962"/>
                  </a:lnTo>
                  <a:lnTo>
                    <a:pt x="19" y="954"/>
                  </a:lnTo>
                  <a:lnTo>
                    <a:pt x="15" y="954"/>
                  </a:lnTo>
                  <a:lnTo>
                    <a:pt x="11" y="958"/>
                  </a:lnTo>
                  <a:lnTo>
                    <a:pt x="8" y="963"/>
                  </a:lnTo>
                  <a:lnTo>
                    <a:pt x="13" y="972"/>
                  </a:lnTo>
                  <a:lnTo>
                    <a:pt x="14" y="995"/>
                  </a:lnTo>
                  <a:lnTo>
                    <a:pt x="11" y="1000"/>
                  </a:lnTo>
                  <a:lnTo>
                    <a:pt x="1" y="1006"/>
                  </a:lnTo>
                  <a:lnTo>
                    <a:pt x="0" y="1008"/>
                  </a:lnTo>
                  <a:lnTo>
                    <a:pt x="25" y="1025"/>
                  </a:lnTo>
                  <a:lnTo>
                    <a:pt x="27" y="1030"/>
                  </a:lnTo>
                  <a:lnTo>
                    <a:pt x="31" y="1044"/>
                  </a:lnTo>
                  <a:lnTo>
                    <a:pt x="38" y="1053"/>
                  </a:lnTo>
                  <a:lnTo>
                    <a:pt x="48" y="1056"/>
                  </a:lnTo>
                  <a:lnTo>
                    <a:pt x="78" y="1069"/>
                  </a:lnTo>
                  <a:lnTo>
                    <a:pt x="97" y="1073"/>
                  </a:lnTo>
                  <a:lnTo>
                    <a:pt x="109" y="1072"/>
                  </a:lnTo>
                  <a:lnTo>
                    <a:pt x="122" y="1067"/>
                  </a:lnTo>
                  <a:lnTo>
                    <a:pt x="133" y="1058"/>
                  </a:lnTo>
                  <a:lnTo>
                    <a:pt x="153" y="1059"/>
                  </a:lnTo>
                  <a:lnTo>
                    <a:pt x="160" y="1061"/>
                  </a:lnTo>
                  <a:lnTo>
                    <a:pt x="169" y="1071"/>
                  </a:lnTo>
                  <a:lnTo>
                    <a:pt x="172" y="1084"/>
                  </a:lnTo>
                  <a:lnTo>
                    <a:pt x="176" y="1101"/>
                  </a:lnTo>
                  <a:lnTo>
                    <a:pt x="182" y="1107"/>
                  </a:lnTo>
                  <a:lnTo>
                    <a:pt x="193" y="1120"/>
                  </a:lnTo>
                  <a:lnTo>
                    <a:pt x="195" y="1143"/>
                  </a:lnTo>
                  <a:lnTo>
                    <a:pt x="195" y="1156"/>
                  </a:lnTo>
                  <a:lnTo>
                    <a:pt x="196" y="1165"/>
                  </a:lnTo>
                  <a:lnTo>
                    <a:pt x="205" y="1171"/>
                  </a:lnTo>
                  <a:lnTo>
                    <a:pt x="216" y="1173"/>
                  </a:lnTo>
                  <a:lnTo>
                    <a:pt x="216" y="1180"/>
                  </a:lnTo>
                  <a:lnTo>
                    <a:pt x="205" y="1209"/>
                  </a:lnTo>
                  <a:lnTo>
                    <a:pt x="207" y="1213"/>
                  </a:lnTo>
                  <a:lnTo>
                    <a:pt x="205" y="1234"/>
                  </a:lnTo>
                  <a:lnTo>
                    <a:pt x="199" y="1249"/>
                  </a:lnTo>
                  <a:lnTo>
                    <a:pt x="196" y="1250"/>
                  </a:lnTo>
                  <a:lnTo>
                    <a:pt x="194" y="1250"/>
                  </a:lnTo>
                  <a:lnTo>
                    <a:pt x="195" y="1248"/>
                  </a:lnTo>
                  <a:lnTo>
                    <a:pt x="190" y="1243"/>
                  </a:lnTo>
                  <a:lnTo>
                    <a:pt x="188" y="1238"/>
                  </a:lnTo>
                  <a:lnTo>
                    <a:pt x="177" y="1239"/>
                  </a:lnTo>
                  <a:lnTo>
                    <a:pt x="176" y="1237"/>
                  </a:lnTo>
                  <a:lnTo>
                    <a:pt x="174" y="1239"/>
                  </a:lnTo>
                  <a:lnTo>
                    <a:pt x="170" y="1239"/>
                  </a:lnTo>
                  <a:lnTo>
                    <a:pt x="169" y="1242"/>
                  </a:lnTo>
                  <a:lnTo>
                    <a:pt x="169" y="1245"/>
                  </a:lnTo>
                  <a:lnTo>
                    <a:pt x="166" y="1249"/>
                  </a:lnTo>
                  <a:lnTo>
                    <a:pt x="163" y="1249"/>
                  </a:lnTo>
                  <a:lnTo>
                    <a:pt x="163" y="1251"/>
                  </a:lnTo>
                  <a:lnTo>
                    <a:pt x="162" y="1252"/>
                  </a:lnTo>
                  <a:lnTo>
                    <a:pt x="159" y="1252"/>
                  </a:lnTo>
                  <a:lnTo>
                    <a:pt x="159" y="1257"/>
                  </a:lnTo>
                  <a:lnTo>
                    <a:pt x="156" y="1256"/>
                  </a:lnTo>
                  <a:lnTo>
                    <a:pt x="153" y="1262"/>
                  </a:lnTo>
                  <a:lnTo>
                    <a:pt x="146" y="1261"/>
                  </a:lnTo>
                  <a:lnTo>
                    <a:pt x="145" y="1266"/>
                  </a:lnTo>
                  <a:lnTo>
                    <a:pt x="141" y="1272"/>
                  </a:lnTo>
                  <a:lnTo>
                    <a:pt x="144" y="1276"/>
                  </a:lnTo>
                  <a:lnTo>
                    <a:pt x="150" y="1288"/>
                  </a:lnTo>
                  <a:lnTo>
                    <a:pt x="152" y="1290"/>
                  </a:lnTo>
                  <a:lnTo>
                    <a:pt x="157" y="1288"/>
                  </a:lnTo>
                  <a:lnTo>
                    <a:pt x="156" y="1285"/>
                  </a:lnTo>
                  <a:lnTo>
                    <a:pt x="158" y="1282"/>
                  </a:lnTo>
                  <a:lnTo>
                    <a:pt x="160" y="1282"/>
                  </a:lnTo>
                  <a:lnTo>
                    <a:pt x="164" y="1284"/>
                  </a:lnTo>
                  <a:lnTo>
                    <a:pt x="168" y="1294"/>
                  </a:lnTo>
                  <a:lnTo>
                    <a:pt x="174" y="1302"/>
                  </a:lnTo>
                  <a:lnTo>
                    <a:pt x="181" y="1309"/>
                  </a:lnTo>
                  <a:lnTo>
                    <a:pt x="187" y="1300"/>
                  </a:lnTo>
                  <a:lnTo>
                    <a:pt x="190" y="1300"/>
                  </a:lnTo>
                  <a:lnTo>
                    <a:pt x="194" y="1305"/>
                  </a:lnTo>
                  <a:lnTo>
                    <a:pt x="198" y="1299"/>
                  </a:lnTo>
                  <a:lnTo>
                    <a:pt x="204" y="1302"/>
                  </a:lnTo>
                  <a:lnTo>
                    <a:pt x="208" y="1310"/>
                  </a:lnTo>
                  <a:lnTo>
                    <a:pt x="218" y="1332"/>
                  </a:lnTo>
                  <a:lnTo>
                    <a:pt x="212" y="1333"/>
                  </a:lnTo>
                  <a:lnTo>
                    <a:pt x="205" y="1347"/>
                  </a:lnTo>
                  <a:lnTo>
                    <a:pt x="204" y="1351"/>
                  </a:lnTo>
                  <a:lnTo>
                    <a:pt x="201" y="1350"/>
                  </a:lnTo>
                  <a:lnTo>
                    <a:pt x="200" y="1355"/>
                  </a:lnTo>
                  <a:lnTo>
                    <a:pt x="211" y="1361"/>
                  </a:lnTo>
                  <a:lnTo>
                    <a:pt x="211" y="1363"/>
                  </a:lnTo>
                  <a:lnTo>
                    <a:pt x="207" y="1363"/>
                  </a:lnTo>
                  <a:lnTo>
                    <a:pt x="204" y="1370"/>
                  </a:lnTo>
                  <a:lnTo>
                    <a:pt x="206" y="1370"/>
                  </a:lnTo>
                  <a:lnTo>
                    <a:pt x="204" y="1380"/>
                  </a:lnTo>
                  <a:lnTo>
                    <a:pt x="206" y="1385"/>
                  </a:lnTo>
                  <a:lnTo>
                    <a:pt x="204" y="1391"/>
                  </a:lnTo>
                  <a:lnTo>
                    <a:pt x="204" y="1400"/>
                  </a:lnTo>
                  <a:lnTo>
                    <a:pt x="198" y="1403"/>
                  </a:lnTo>
                  <a:lnTo>
                    <a:pt x="193" y="1398"/>
                  </a:lnTo>
                  <a:lnTo>
                    <a:pt x="193" y="1406"/>
                  </a:lnTo>
                  <a:lnTo>
                    <a:pt x="183" y="1413"/>
                  </a:lnTo>
                  <a:lnTo>
                    <a:pt x="186" y="1417"/>
                  </a:lnTo>
                  <a:lnTo>
                    <a:pt x="190" y="1419"/>
                  </a:lnTo>
                  <a:lnTo>
                    <a:pt x="196" y="1417"/>
                  </a:lnTo>
                  <a:lnTo>
                    <a:pt x="201" y="1418"/>
                  </a:lnTo>
                  <a:lnTo>
                    <a:pt x="204" y="1424"/>
                  </a:lnTo>
                  <a:lnTo>
                    <a:pt x="210" y="1425"/>
                  </a:lnTo>
                  <a:lnTo>
                    <a:pt x="214" y="1413"/>
                  </a:lnTo>
                  <a:lnTo>
                    <a:pt x="219" y="1415"/>
                  </a:lnTo>
                  <a:lnTo>
                    <a:pt x="218" y="1422"/>
                  </a:lnTo>
                  <a:lnTo>
                    <a:pt x="220" y="1424"/>
                  </a:lnTo>
                  <a:lnTo>
                    <a:pt x="228" y="1428"/>
                  </a:lnTo>
                  <a:lnTo>
                    <a:pt x="235" y="1430"/>
                  </a:lnTo>
                  <a:lnTo>
                    <a:pt x="232" y="1435"/>
                  </a:lnTo>
                  <a:lnTo>
                    <a:pt x="229" y="1439"/>
                  </a:lnTo>
                  <a:lnTo>
                    <a:pt x="222" y="1441"/>
                  </a:lnTo>
                  <a:lnTo>
                    <a:pt x="207" y="1451"/>
                  </a:lnTo>
                  <a:lnTo>
                    <a:pt x="198" y="1462"/>
                  </a:lnTo>
                  <a:lnTo>
                    <a:pt x="198" y="1469"/>
                  </a:lnTo>
                  <a:lnTo>
                    <a:pt x="204" y="1482"/>
                  </a:lnTo>
                  <a:lnTo>
                    <a:pt x="210" y="1490"/>
                  </a:lnTo>
                  <a:lnTo>
                    <a:pt x="207" y="1507"/>
                  </a:lnTo>
                  <a:lnTo>
                    <a:pt x="205" y="1513"/>
                  </a:lnTo>
                  <a:lnTo>
                    <a:pt x="205" y="1520"/>
                  </a:lnTo>
                  <a:lnTo>
                    <a:pt x="200" y="1522"/>
                  </a:lnTo>
                  <a:lnTo>
                    <a:pt x="199" y="1525"/>
                  </a:lnTo>
                  <a:lnTo>
                    <a:pt x="196" y="1529"/>
                  </a:lnTo>
                  <a:lnTo>
                    <a:pt x="194" y="1534"/>
                  </a:lnTo>
                  <a:lnTo>
                    <a:pt x="194" y="1542"/>
                  </a:lnTo>
                  <a:lnTo>
                    <a:pt x="194" y="1553"/>
                  </a:lnTo>
                  <a:lnTo>
                    <a:pt x="195" y="1564"/>
                  </a:lnTo>
                  <a:lnTo>
                    <a:pt x="198" y="1564"/>
                  </a:lnTo>
                  <a:lnTo>
                    <a:pt x="204" y="1570"/>
                  </a:lnTo>
                  <a:lnTo>
                    <a:pt x="211" y="1576"/>
                  </a:lnTo>
                  <a:lnTo>
                    <a:pt x="213" y="1578"/>
                  </a:lnTo>
                  <a:lnTo>
                    <a:pt x="218" y="1581"/>
                  </a:lnTo>
                  <a:lnTo>
                    <a:pt x="222" y="1585"/>
                  </a:lnTo>
                  <a:lnTo>
                    <a:pt x="224" y="1588"/>
                  </a:lnTo>
                  <a:lnTo>
                    <a:pt x="226" y="1593"/>
                  </a:lnTo>
                  <a:lnTo>
                    <a:pt x="229" y="1595"/>
                  </a:lnTo>
                  <a:lnTo>
                    <a:pt x="228" y="1596"/>
                  </a:lnTo>
                  <a:lnTo>
                    <a:pt x="217" y="1599"/>
                  </a:lnTo>
                  <a:lnTo>
                    <a:pt x="216" y="1603"/>
                  </a:lnTo>
                  <a:lnTo>
                    <a:pt x="218" y="1606"/>
                  </a:lnTo>
                  <a:lnTo>
                    <a:pt x="218" y="1609"/>
                  </a:lnTo>
                  <a:lnTo>
                    <a:pt x="216" y="1611"/>
                  </a:lnTo>
                  <a:lnTo>
                    <a:pt x="216" y="1612"/>
                  </a:lnTo>
                  <a:lnTo>
                    <a:pt x="217" y="1615"/>
                  </a:lnTo>
                  <a:lnTo>
                    <a:pt x="216" y="1619"/>
                  </a:lnTo>
                  <a:lnTo>
                    <a:pt x="216" y="1625"/>
                  </a:lnTo>
                  <a:lnTo>
                    <a:pt x="213" y="1626"/>
                  </a:lnTo>
                  <a:lnTo>
                    <a:pt x="207" y="1629"/>
                  </a:lnTo>
                  <a:lnTo>
                    <a:pt x="210" y="1637"/>
                  </a:lnTo>
                  <a:lnTo>
                    <a:pt x="211" y="1656"/>
                  </a:lnTo>
                  <a:lnTo>
                    <a:pt x="217" y="1678"/>
                  </a:lnTo>
                  <a:lnTo>
                    <a:pt x="217" y="1682"/>
                  </a:lnTo>
                  <a:lnTo>
                    <a:pt x="216" y="1686"/>
                  </a:lnTo>
                  <a:lnTo>
                    <a:pt x="220" y="1700"/>
                  </a:lnTo>
                  <a:lnTo>
                    <a:pt x="222" y="1703"/>
                  </a:lnTo>
                  <a:lnTo>
                    <a:pt x="229" y="1709"/>
                  </a:lnTo>
                  <a:lnTo>
                    <a:pt x="237" y="1714"/>
                  </a:lnTo>
                  <a:lnTo>
                    <a:pt x="240" y="1716"/>
                  </a:lnTo>
                  <a:lnTo>
                    <a:pt x="244" y="1731"/>
                  </a:lnTo>
                  <a:lnTo>
                    <a:pt x="243" y="1737"/>
                  </a:lnTo>
                  <a:lnTo>
                    <a:pt x="240" y="1745"/>
                  </a:lnTo>
                  <a:lnTo>
                    <a:pt x="232" y="1752"/>
                  </a:lnTo>
                  <a:lnTo>
                    <a:pt x="231" y="1761"/>
                  </a:lnTo>
                  <a:lnTo>
                    <a:pt x="230" y="1766"/>
                  </a:lnTo>
                  <a:lnTo>
                    <a:pt x="234" y="1773"/>
                  </a:lnTo>
                  <a:lnTo>
                    <a:pt x="241" y="1776"/>
                  </a:lnTo>
                  <a:lnTo>
                    <a:pt x="244" y="1782"/>
                  </a:lnTo>
                  <a:lnTo>
                    <a:pt x="246" y="1787"/>
                  </a:lnTo>
                  <a:lnTo>
                    <a:pt x="247" y="1796"/>
                  </a:lnTo>
                  <a:lnTo>
                    <a:pt x="250" y="1810"/>
                  </a:lnTo>
                  <a:lnTo>
                    <a:pt x="248" y="1822"/>
                  </a:lnTo>
                  <a:lnTo>
                    <a:pt x="249" y="1826"/>
                  </a:lnTo>
                  <a:lnTo>
                    <a:pt x="255" y="1825"/>
                  </a:lnTo>
                  <a:lnTo>
                    <a:pt x="258" y="1820"/>
                  </a:lnTo>
                  <a:lnTo>
                    <a:pt x="256" y="1863"/>
                  </a:lnTo>
                  <a:lnTo>
                    <a:pt x="260" y="1871"/>
                  </a:lnTo>
                  <a:lnTo>
                    <a:pt x="265" y="1879"/>
                  </a:lnTo>
                  <a:lnTo>
                    <a:pt x="270" y="1888"/>
                  </a:lnTo>
                  <a:lnTo>
                    <a:pt x="274" y="1903"/>
                  </a:lnTo>
                  <a:lnTo>
                    <a:pt x="274" y="1911"/>
                  </a:lnTo>
                  <a:lnTo>
                    <a:pt x="276" y="1920"/>
                  </a:lnTo>
                  <a:lnTo>
                    <a:pt x="271" y="1933"/>
                  </a:lnTo>
                  <a:lnTo>
                    <a:pt x="271" y="1941"/>
                  </a:lnTo>
                  <a:lnTo>
                    <a:pt x="273" y="1947"/>
                  </a:lnTo>
                  <a:lnTo>
                    <a:pt x="286" y="1963"/>
                  </a:lnTo>
                  <a:lnTo>
                    <a:pt x="289" y="1971"/>
                  </a:lnTo>
                  <a:lnTo>
                    <a:pt x="288" y="1990"/>
                  </a:lnTo>
                  <a:lnTo>
                    <a:pt x="290" y="2001"/>
                  </a:lnTo>
                  <a:lnTo>
                    <a:pt x="298" y="2017"/>
                  </a:lnTo>
                  <a:lnTo>
                    <a:pt x="303" y="2028"/>
                  </a:lnTo>
                  <a:lnTo>
                    <a:pt x="303" y="2039"/>
                  </a:lnTo>
                </a:path>
              </a:pathLst>
            </a:custGeom>
            <a:noFill/>
            <a:ln w="158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Arial Nova"/>
                <a:ea typeface="+mn-ea"/>
                <a:cs typeface="+mn-cs"/>
              </a:endParaRPr>
            </a:p>
          </p:txBody>
        </p:sp>
        <p:sp>
          <p:nvSpPr>
            <p:cNvPr id="117" name="Freeform 76">
              <a:extLst>
                <a:ext uri="{FF2B5EF4-FFF2-40B4-BE49-F238E27FC236}">
                  <a16:creationId xmlns:a16="http://schemas.microsoft.com/office/drawing/2014/main" id="{DFED9133-4D97-AB5D-F9EB-5BB59A9748CA}"/>
                </a:ext>
              </a:extLst>
            </p:cNvPr>
            <p:cNvSpPr>
              <a:spLocks/>
            </p:cNvSpPr>
            <p:nvPr/>
          </p:nvSpPr>
          <p:spPr bwMode="auto">
            <a:xfrm>
              <a:off x="4491" y="2138"/>
              <a:ext cx="320" cy="819"/>
            </a:xfrm>
            <a:custGeom>
              <a:avLst/>
              <a:gdLst>
                <a:gd name="T0" fmla="*/ 1 w 639"/>
                <a:gd name="T1" fmla="*/ 1 h 1637"/>
                <a:gd name="T2" fmla="*/ 1 w 639"/>
                <a:gd name="T3" fmla="*/ 1 h 1637"/>
                <a:gd name="T4" fmla="*/ 1 w 639"/>
                <a:gd name="T5" fmla="*/ 1 h 1637"/>
                <a:gd name="T6" fmla="*/ 1 w 639"/>
                <a:gd name="T7" fmla="*/ 1 h 1637"/>
                <a:gd name="T8" fmla="*/ 1 w 639"/>
                <a:gd name="T9" fmla="*/ 1 h 1637"/>
                <a:gd name="T10" fmla="*/ 1 w 639"/>
                <a:gd name="T11" fmla="*/ 1 h 1637"/>
                <a:gd name="T12" fmla="*/ 1 w 639"/>
                <a:gd name="T13" fmla="*/ 1 h 1637"/>
                <a:gd name="T14" fmla="*/ 1 w 639"/>
                <a:gd name="T15" fmla="*/ 1 h 1637"/>
                <a:gd name="T16" fmla="*/ 1 w 639"/>
                <a:gd name="T17" fmla="*/ 1 h 1637"/>
                <a:gd name="T18" fmla="*/ 1 w 639"/>
                <a:gd name="T19" fmla="*/ 1 h 1637"/>
                <a:gd name="T20" fmla="*/ 1 w 639"/>
                <a:gd name="T21" fmla="*/ 1 h 1637"/>
                <a:gd name="T22" fmla="*/ 1 w 639"/>
                <a:gd name="T23" fmla="*/ 1 h 1637"/>
                <a:gd name="T24" fmla="*/ 1 w 639"/>
                <a:gd name="T25" fmla="*/ 1 h 1637"/>
                <a:gd name="T26" fmla="*/ 1 w 639"/>
                <a:gd name="T27" fmla="*/ 1 h 1637"/>
                <a:gd name="T28" fmla="*/ 1 w 639"/>
                <a:gd name="T29" fmla="*/ 1 h 1637"/>
                <a:gd name="T30" fmla="*/ 1 w 639"/>
                <a:gd name="T31" fmla="*/ 1 h 1637"/>
                <a:gd name="T32" fmla="*/ 1 w 639"/>
                <a:gd name="T33" fmla="*/ 1 h 1637"/>
                <a:gd name="T34" fmla="*/ 1 w 639"/>
                <a:gd name="T35" fmla="*/ 1 h 1637"/>
                <a:gd name="T36" fmla="*/ 1 w 639"/>
                <a:gd name="T37" fmla="*/ 1 h 1637"/>
                <a:gd name="T38" fmla="*/ 1 w 639"/>
                <a:gd name="T39" fmla="*/ 1 h 1637"/>
                <a:gd name="T40" fmla="*/ 1 w 639"/>
                <a:gd name="T41" fmla="*/ 1 h 1637"/>
                <a:gd name="T42" fmla="*/ 1 w 639"/>
                <a:gd name="T43" fmla="*/ 1 h 1637"/>
                <a:gd name="T44" fmla="*/ 1 w 639"/>
                <a:gd name="T45" fmla="*/ 1 h 1637"/>
                <a:gd name="T46" fmla="*/ 1 w 639"/>
                <a:gd name="T47" fmla="*/ 1 h 1637"/>
                <a:gd name="T48" fmla="*/ 1 w 639"/>
                <a:gd name="T49" fmla="*/ 1 h 1637"/>
                <a:gd name="T50" fmla="*/ 1 w 639"/>
                <a:gd name="T51" fmla="*/ 1 h 1637"/>
                <a:gd name="T52" fmla="*/ 1 w 639"/>
                <a:gd name="T53" fmla="*/ 1 h 1637"/>
                <a:gd name="T54" fmla="*/ 1 w 639"/>
                <a:gd name="T55" fmla="*/ 1 h 1637"/>
                <a:gd name="T56" fmla="*/ 1 w 639"/>
                <a:gd name="T57" fmla="*/ 1 h 1637"/>
                <a:gd name="T58" fmla="*/ 1 w 639"/>
                <a:gd name="T59" fmla="*/ 1 h 1637"/>
                <a:gd name="T60" fmla="*/ 1 w 639"/>
                <a:gd name="T61" fmla="*/ 1 h 1637"/>
                <a:gd name="T62" fmla="*/ 1 w 639"/>
                <a:gd name="T63" fmla="*/ 1 h 1637"/>
                <a:gd name="T64" fmla="*/ 1 w 639"/>
                <a:gd name="T65" fmla="*/ 1 h 1637"/>
                <a:gd name="T66" fmla="*/ 1 w 639"/>
                <a:gd name="T67" fmla="*/ 1 h 1637"/>
                <a:gd name="T68" fmla="*/ 1 w 639"/>
                <a:gd name="T69" fmla="*/ 1 h 1637"/>
                <a:gd name="T70" fmla="*/ 1 w 639"/>
                <a:gd name="T71" fmla="*/ 1 h 1637"/>
                <a:gd name="T72" fmla="*/ 1 w 639"/>
                <a:gd name="T73" fmla="*/ 1 h 1637"/>
                <a:gd name="T74" fmla="*/ 1 w 639"/>
                <a:gd name="T75" fmla="*/ 1 h 1637"/>
                <a:gd name="T76" fmla="*/ 1 w 639"/>
                <a:gd name="T77" fmla="*/ 1 h 1637"/>
                <a:gd name="T78" fmla="*/ 1 w 639"/>
                <a:gd name="T79" fmla="*/ 1 h 1637"/>
                <a:gd name="T80" fmla="*/ 1 w 639"/>
                <a:gd name="T81" fmla="*/ 1 h 1637"/>
                <a:gd name="T82" fmla="*/ 1 w 639"/>
                <a:gd name="T83" fmla="*/ 1 h 1637"/>
                <a:gd name="T84" fmla="*/ 1 w 639"/>
                <a:gd name="T85" fmla="*/ 1 h 1637"/>
                <a:gd name="T86" fmla="*/ 1 w 639"/>
                <a:gd name="T87" fmla="*/ 1 h 1637"/>
                <a:gd name="T88" fmla="*/ 1 w 639"/>
                <a:gd name="T89" fmla="*/ 1 h 1637"/>
                <a:gd name="T90" fmla="*/ 1 w 639"/>
                <a:gd name="T91" fmla="*/ 1 h 1637"/>
                <a:gd name="T92" fmla="*/ 1 w 639"/>
                <a:gd name="T93" fmla="*/ 1 h 1637"/>
                <a:gd name="T94" fmla="*/ 1 w 639"/>
                <a:gd name="T95" fmla="*/ 1 h 1637"/>
                <a:gd name="T96" fmla="*/ 1 w 639"/>
                <a:gd name="T97" fmla="*/ 1 h 1637"/>
                <a:gd name="T98" fmla="*/ 1 w 639"/>
                <a:gd name="T99" fmla="*/ 1 h 1637"/>
                <a:gd name="T100" fmla="*/ 1 w 639"/>
                <a:gd name="T101" fmla="*/ 1 h 1637"/>
                <a:gd name="T102" fmla="*/ 1 w 639"/>
                <a:gd name="T103" fmla="*/ 1 h 1637"/>
                <a:gd name="T104" fmla="*/ 1 w 639"/>
                <a:gd name="T105" fmla="*/ 1 h 1637"/>
                <a:gd name="T106" fmla="*/ 1 w 639"/>
                <a:gd name="T107" fmla="*/ 1 h 1637"/>
                <a:gd name="T108" fmla="*/ 1 w 639"/>
                <a:gd name="T109" fmla="*/ 1 h 1637"/>
                <a:gd name="T110" fmla="*/ 1 w 639"/>
                <a:gd name="T111" fmla="*/ 1 h 1637"/>
                <a:gd name="T112" fmla="*/ 1 w 639"/>
                <a:gd name="T113" fmla="*/ 1 h 1637"/>
                <a:gd name="T114" fmla="*/ 1 w 639"/>
                <a:gd name="T115" fmla="*/ 1 h 1637"/>
                <a:gd name="T116" fmla="*/ 1 w 639"/>
                <a:gd name="T117" fmla="*/ 1 h 1637"/>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639"/>
                <a:gd name="T178" fmla="*/ 0 h 1637"/>
                <a:gd name="T179" fmla="*/ 639 w 639"/>
                <a:gd name="T180" fmla="*/ 1637 h 1637"/>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639" h="1637">
                  <a:moveTo>
                    <a:pt x="517" y="1637"/>
                  </a:moveTo>
                  <a:lnTo>
                    <a:pt x="513" y="1636"/>
                  </a:lnTo>
                  <a:lnTo>
                    <a:pt x="511" y="1632"/>
                  </a:lnTo>
                  <a:lnTo>
                    <a:pt x="509" y="1635"/>
                  </a:lnTo>
                  <a:lnTo>
                    <a:pt x="509" y="1630"/>
                  </a:lnTo>
                  <a:lnTo>
                    <a:pt x="505" y="1630"/>
                  </a:lnTo>
                  <a:lnTo>
                    <a:pt x="504" y="1626"/>
                  </a:lnTo>
                  <a:lnTo>
                    <a:pt x="507" y="1622"/>
                  </a:lnTo>
                  <a:lnTo>
                    <a:pt x="505" y="1619"/>
                  </a:lnTo>
                  <a:lnTo>
                    <a:pt x="503" y="1622"/>
                  </a:lnTo>
                  <a:lnTo>
                    <a:pt x="501" y="1619"/>
                  </a:lnTo>
                  <a:lnTo>
                    <a:pt x="503" y="1617"/>
                  </a:lnTo>
                  <a:lnTo>
                    <a:pt x="498" y="1616"/>
                  </a:lnTo>
                  <a:lnTo>
                    <a:pt x="497" y="1612"/>
                  </a:lnTo>
                  <a:lnTo>
                    <a:pt x="499" y="1606"/>
                  </a:lnTo>
                  <a:lnTo>
                    <a:pt x="499" y="1601"/>
                  </a:lnTo>
                  <a:lnTo>
                    <a:pt x="499" y="1594"/>
                  </a:lnTo>
                  <a:lnTo>
                    <a:pt x="500" y="1588"/>
                  </a:lnTo>
                  <a:lnTo>
                    <a:pt x="497" y="1587"/>
                  </a:lnTo>
                  <a:lnTo>
                    <a:pt x="497" y="1586"/>
                  </a:lnTo>
                  <a:lnTo>
                    <a:pt x="500" y="1582"/>
                  </a:lnTo>
                  <a:lnTo>
                    <a:pt x="503" y="1582"/>
                  </a:lnTo>
                  <a:lnTo>
                    <a:pt x="501" y="1580"/>
                  </a:lnTo>
                  <a:lnTo>
                    <a:pt x="501" y="1578"/>
                  </a:lnTo>
                  <a:lnTo>
                    <a:pt x="503" y="1578"/>
                  </a:lnTo>
                  <a:lnTo>
                    <a:pt x="505" y="1581"/>
                  </a:lnTo>
                  <a:lnTo>
                    <a:pt x="505" y="1580"/>
                  </a:lnTo>
                  <a:lnTo>
                    <a:pt x="504" y="1577"/>
                  </a:lnTo>
                  <a:lnTo>
                    <a:pt x="504" y="1571"/>
                  </a:lnTo>
                  <a:lnTo>
                    <a:pt x="504" y="1569"/>
                  </a:lnTo>
                  <a:lnTo>
                    <a:pt x="506" y="1569"/>
                  </a:lnTo>
                  <a:lnTo>
                    <a:pt x="507" y="1571"/>
                  </a:lnTo>
                  <a:lnTo>
                    <a:pt x="509" y="1566"/>
                  </a:lnTo>
                  <a:lnTo>
                    <a:pt x="510" y="1568"/>
                  </a:lnTo>
                  <a:lnTo>
                    <a:pt x="511" y="1568"/>
                  </a:lnTo>
                  <a:lnTo>
                    <a:pt x="511" y="1566"/>
                  </a:lnTo>
                  <a:lnTo>
                    <a:pt x="510" y="1565"/>
                  </a:lnTo>
                  <a:lnTo>
                    <a:pt x="511" y="1562"/>
                  </a:lnTo>
                  <a:lnTo>
                    <a:pt x="511" y="1559"/>
                  </a:lnTo>
                  <a:lnTo>
                    <a:pt x="512" y="1557"/>
                  </a:lnTo>
                  <a:lnTo>
                    <a:pt x="525" y="1553"/>
                  </a:lnTo>
                  <a:lnTo>
                    <a:pt x="547" y="1552"/>
                  </a:lnTo>
                  <a:lnTo>
                    <a:pt x="555" y="1552"/>
                  </a:lnTo>
                  <a:lnTo>
                    <a:pt x="562" y="1557"/>
                  </a:lnTo>
                  <a:lnTo>
                    <a:pt x="600" y="1547"/>
                  </a:lnTo>
                  <a:lnTo>
                    <a:pt x="627" y="1527"/>
                  </a:lnTo>
                  <a:lnTo>
                    <a:pt x="633" y="1511"/>
                  </a:lnTo>
                  <a:lnTo>
                    <a:pt x="639" y="1499"/>
                  </a:lnTo>
                  <a:lnTo>
                    <a:pt x="624" y="1504"/>
                  </a:lnTo>
                  <a:lnTo>
                    <a:pt x="610" y="1503"/>
                  </a:lnTo>
                  <a:lnTo>
                    <a:pt x="604" y="1495"/>
                  </a:lnTo>
                  <a:lnTo>
                    <a:pt x="596" y="1495"/>
                  </a:lnTo>
                  <a:lnTo>
                    <a:pt x="579" y="1481"/>
                  </a:lnTo>
                  <a:lnTo>
                    <a:pt x="561" y="1480"/>
                  </a:lnTo>
                  <a:lnTo>
                    <a:pt x="559" y="1482"/>
                  </a:lnTo>
                  <a:lnTo>
                    <a:pt x="555" y="1481"/>
                  </a:lnTo>
                  <a:lnTo>
                    <a:pt x="550" y="1473"/>
                  </a:lnTo>
                  <a:lnTo>
                    <a:pt x="533" y="1456"/>
                  </a:lnTo>
                  <a:lnTo>
                    <a:pt x="517" y="1451"/>
                  </a:lnTo>
                  <a:lnTo>
                    <a:pt x="504" y="1439"/>
                  </a:lnTo>
                  <a:lnTo>
                    <a:pt x="498" y="1430"/>
                  </a:lnTo>
                  <a:lnTo>
                    <a:pt x="493" y="1414"/>
                  </a:lnTo>
                  <a:lnTo>
                    <a:pt x="485" y="1410"/>
                  </a:lnTo>
                  <a:lnTo>
                    <a:pt x="483" y="1411"/>
                  </a:lnTo>
                  <a:lnTo>
                    <a:pt x="482" y="1411"/>
                  </a:lnTo>
                  <a:lnTo>
                    <a:pt x="481" y="1409"/>
                  </a:lnTo>
                  <a:lnTo>
                    <a:pt x="477" y="1408"/>
                  </a:lnTo>
                  <a:lnTo>
                    <a:pt x="475" y="1399"/>
                  </a:lnTo>
                  <a:lnTo>
                    <a:pt x="476" y="1394"/>
                  </a:lnTo>
                  <a:lnTo>
                    <a:pt x="473" y="1376"/>
                  </a:lnTo>
                  <a:lnTo>
                    <a:pt x="470" y="1372"/>
                  </a:lnTo>
                  <a:lnTo>
                    <a:pt x="465" y="1368"/>
                  </a:lnTo>
                  <a:lnTo>
                    <a:pt x="464" y="1364"/>
                  </a:lnTo>
                  <a:lnTo>
                    <a:pt x="461" y="1357"/>
                  </a:lnTo>
                  <a:lnTo>
                    <a:pt x="457" y="1355"/>
                  </a:lnTo>
                  <a:lnTo>
                    <a:pt x="449" y="1354"/>
                  </a:lnTo>
                  <a:lnTo>
                    <a:pt x="438" y="1344"/>
                  </a:lnTo>
                  <a:lnTo>
                    <a:pt x="432" y="1344"/>
                  </a:lnTo>
                  <a:lnTo>
                    <a:pt x="426" y="1342"/>
                  </a:lnTo>
                  <a:lnTo>
                    <a:pt x="426" y="1339"/>
                  </a:lnTo>
                  <a:lnTo>
                    <a:pt x="423" y="1337"/>
                  </a:lnTo>
                  <a:lnTo>
                    <a:pt x="423" y="1334"/>
                  </a:lnTo>
                  <a:lnTo>
                    <a:pt x="426" y="1336"/>
                  </a:lnTo>
                  <a:lnTo>
                    <a:pt x="427" y="1338"/>
                  </a:lnTo>
                  <a:lnTo>
                    <a:pt x="428" y="1339"/>
                  </a:lnTo>
                  <a:lnTo>
                    <a:pt x="431" y="1338"/>
                  </a:lnTo>
                  <a:lnTo>
                    <a:pt x="431" y="1336"/>
                  </a:lnTo>
                  <a:lnTo>
                    <a:pt x="428" y="1334"/>
                  </a:lnTo>
                  <a:lnTo>
                    <a:pt x="428" y="1333"/>
                  </a:lnTo>
                  <a:lnTo>
                    <a:pt x="431" y="1333"/>
                  </a:lnTo>
                  <a:lnTo>
                    <a:pt x="432" y="1331"/>
                  </a:lnTo>
                  <a:lnTo>
                    <a:pt x="433" y="1332"/>
                  </a:lnTo>
                  <a:lnTo>
                    <a:pt x="435" y="1332"/>
                  </a:lnTo>
                  <a:lnTo>
                    <a:pt x="437" y="1332"/>
                  </a:lnTo>
                  <a:lnTo>
                    <a:pt x="439" y="1332"/>
                  </a:lnTo>
                  <a:lnTo>
                    <a:pt x="439" y="1328"/>
                  </a:lnTo>
                  <a:lnTo>
                    <a:pt x="435" y="1327"/>
                  </a:lnTo>
                  <a:lnTo>
                    <a:pt x="429" y="1328"/>
                  </a:lnTo>
                  <a:lnTo>
                    <a:pt x="429" y="1326"/>
                  </a:lnTo>
                  <a:lnTo>
                    <a:pt x="432" y="1325"/>
                  </a:lnTo>
                  <a:lnTo>
                    <a:pt x="431" y="1322"/>
                  </a:lnTo>
                  <a:lnTo>
                    <a:pt x="425" y="1319"/>
                  </a:lnTo>
                  <a:lnTo>
                    <a:pt x="426" y="1316"/>
                  </a:lnTo>
                  <a:lnTo>
                    <a:pt x="426" y="1315"/>
                  </a:lnTo>
                  <a:lnTo>
                    <a:pt x="423" y="1315"/>
                  </a:lnTo>
                  <a:lnTo>
                    <a:pt x="421" y="1313"/>
                  </a:lnTo>
                  <a:lnTo>
                    <a:pt x="422" y="1307"/>
                  </a:lnTo>
                  <a:lnTo>
                    <a:pt x="421" y="1304"/>
                  </a:lnTo>
                  <a:lnTo>
                    <a:pt x="417" y="1301"/>
                  </a:lnTo>
                  <a:lnTo>
                    <a:pt x="415" y="1298"/>
                  </a:lnTo>
                  <a:lnTo>
                    <a:pt x="415" y="1293"/>
                  </a:lnTo>
                  <a:lnTo>
                    <a:pt x="417" y="1287"/>
                  </a:lnTo>
                  <a:lnTo>
                    <a:pt x="417" y="1285"/>
                  </a:lnTo>
                  <a:lnTo>
                    <a:pt x="414" y="1275"/>
                  </a:lnTo>
                  <a:lnTo>
                    <a:pt x="413" y="1269"/>
                  </a:lnTo>
                  <a:lnTo>
                    <a:pt x="409" y="1267"/>
                  </a:lnTo>
                  <a:lnTo>
                    <a:pt x="411" y="1261"/>
                  </a:lnTo>
                  <a:lnTo>
                    <a:pt x="410" y="1256"/>
                  </a:lnTo>
                  <a:lnTo>
                    <a:pt x="405" y="1251"/>
                  </a:lnTo>
                  <a:lnTo>
                    <a:pt x="403" y="1251"/>
                  </a:lnTo>
                  <a:lnTo>
                    <a:pt x="402" y="1255"/>
                  </a:lnTo>
                  <a:lnTo>
                    <a:pt x="396" y="1253"/>
                  </a:lnTo>
                  <a:lnTo>
                    <a:pt x="390" y="1249"/>
                  </a:lnTo>
                  <a:lnTo>
                    <a:pt x="385" y="1251"/>
                  </a:lnTo>
                  <a:lnTo>
                    <a:pt x="384" y="1255"/>
                  </a:lnTo>
                  <a:lnTo>
                    <a:pt x="384" y="1257"/>
                  </a:lnTo>
                  <a:lnTo>
                    <a:pt x="381" y="1256"/>
                  </a:lnTo>
                  <a:lnTo>
                    <a:pt x="379" y="1250"/>
                  </a:lnTo>
                  <a:lnTo>
                    <a:pt x="379" y="1248"/>
                  </a:lnTo>
                  <a:lnTo>
                    <a:pt x="378" y="1242"/>
                  </a:lnTo>
                  <a:lnTo>
                    <a:pt x="375" y="1236"/>
                  </a:lnTo>
                  <a:lnTo>
                    <a:pt x="374" y="1235"/>
                  </a:lnTo>
                  <a:lnTo>
                    <a:pt x="373" y="1236"/>
                  </a:lnTo>
                  <a:lnTo>
                    <a:pt x="372" y="1236"/>
                  </a:lnTo>
                  <a:lnTo>
                    <a:pt x="372" y="1231"/>
                  </a:lnTo>
                  <a:lnTo>
                    <a:pt x="369" y="1230"/>
                  </a:lnTo>
                  <a:lnTo>
                    <a:pt x="367" y="1232"/>
                  </a:lnTo>
                  <a:lnTo>
                    <a:pt x="365" y="1229"/>
                  </a:lnTo>
                  <a:lnTo>
                    <a:pt x="363" y="1227"/>
                  </a:lnTo>
                  <a:lnTo>
                    <a:pt x="366" y="1225"/>
                  </a:lnTo>
                  <a:lnTo>
                    <a:pt x="366" y="1223"/>
                  </a:lnTo>
                  <a:lnTo>
                    <a:pt x="363" y="1220"/>
                  </a:lnTo>
                  <a:lnTo>
                    <a:pt x="363" y="1219"/>
                  </a:lnTo>
                  <a:lnTo>
                    <a:pt x="365" y="1219"/>
                  </a:lnTo>
                  <a:lnTo>
                    <a:pt x="366" y="1219"/>
                  </a:lnTo>
                  <a:lnTo>
                    <a:pt x="366" y="1217"/>
                  </a:lnTo>
                  <a:lnTo>
                    <a:pt x="362" y="1218"/>
                  </a:lnTo>
                  <a:lnTo>
                    <a:pt x="361" y="1215"/>
                  </a:lnTo>
                  <a:lnTo>
                    <a:pt x="365" y="1213"/>
                  </a:lnTo>
                  <a:lnTo>
                    <a:pt x="365" y="1212"/>
                  </a:lnTo>
                  <a:lnTo>
                    <a:pt x="360" y="1211"/>
                  </a:lnTo>
                  <a:lnTo>
                    <a:pt x="360" y="1209"/>
                  </a:lnTo>
                  <a:lnTo>
                    <a:pt x="362" y="1205"/>
                  </a:lnTo>
                  <a:lnTo>
                    <a:pt x="362" y="1203"/>
                  </a:lnTo>
                  <a:lnTo>
                    <a:pt x="359" y="1202"/>
                  </a:lnTo>
                  <a:lnTo>
                    <a:pt x="356" y="1200"/>
                  </a:lnTo>
                  <a:lnTo>
                    <a:pt x="356" y="1191"/>
                  </a:lnTo>
                  <a:lnTo>
                    <a:pt x="360" y="1191"/>
                  </a:lnTo>
                  <a:lnTo>
                    <a:pt x="360" y="1192"/>
                  </a:lnTo>
                  <a:lnTo>
                    <a:pt x="366" y="1188"/>
                  </a:lnTo>
                  <a:lnTo>
                    <a:pt x="365" y="1179"/>
                  </a:lnTo>
                  <a:lnTo>
                    <a:pt x="365" y="1174"/>
                  </a:lnTo>
                  <a:lnTo>
                    <a:pt x="359" y="1167"/>
                  </a:lnTo>
                  <a:lnTo>
                    <a:pt x="357" y="1162"/>
                  </a:lnTo>
                  <a:lnTo>
                    <a:pt x="355" y="1155"/>
                  </a:lnTo>
                  <a:lnTo>
                    <a:pt x="348" y="1156"/>
                  </a:lnTo>
                  <a:lnTo>
                    <a:pt x="348" y="1153"/>
                  </a:lnTo>
                  <a:lnTo>
                    <a:pt x="345" y="1150"/>
                  </a:lnTo>
                  <a:lnTo>
                    <a:pt x="342" y="1152"/>
                  </a:lnTo>
                  <a:lnTo>
                    <a:pt x="342" y="1148"/>
                  </a:lnTo>
                  <a:lnTo>
                    <a:pt x="341" y="1147"/>
                  </a:lnTo>
                  <a:lnTo>
                    <a:pt x="339" y="1147"/>
                  </a:lnTo>
                  <a:lnTo>
                    <a:pt x="339" y="1152"/>
                  </a:lnTo>
                  <a:lnTo>
                    <a:pt x="338" y="1153"/>
                  </a:lnTo>
                  <a:lnTo>
                    <a:pt x="336" y="1149"/>
                  </a:lnTo>
                  <a:lnTo>
                    <a:pt x="335" y="1150"/>
                  </a:lnTo>
                  <a:lnTo>
                    <a:pt x="331" y="1150"/>
                  </a:lnTo>
                  <a:lnTo>
                    <a:pt x="330" y="1153"/>
                  </a:lnTo>
                  <a:lnTo>
                    <a:pt x="325" y="1150"/>
                  </a:lnTo>
                  <a:lnTo>
                    <a:pt x="324" y="1147"/>
                  </a:lnTo>
                  <a:lnTo>
                    <a:pt x="326" y="1146"/>
                  </a:lnTo>
                  <a:lnTo>
                    <a:pt x="327" y="1144"/>
                  </a:lnTo>
                  <a:lnTo>
                    <a:pt x="326" y="1142"/>
                  </a:lnTo>
                  <a:lnTo>
                    <a:pt x="320" y="1140"/>
                  </a:lnTo>
                  <a:lnTo>
                    <a:pt x="317" y="1136"/>
                  </a:lnTo>
                  <a:lnTo>
                    <a:pt x="317" y="1129"/>
                  </a:lnTo>
                  <a:lnTo>
                    <a:pt x="310" y="1124"/>
                  </a:lnTo>
                  <a:lnTo>
                    <a:pt x="305" y="1124"/>
                  </a:lnTo>
                  <a:lnTo>
                    <a:pt x="302" y="1122"/>
                  </a:lnTo>
                  <a:lnTo>
                    <a:pt x="294" y="1122"/>
                  </a:lnTo>
                  <a:lnTo>
                    <a:pt x="292" y="1119"/>
                  </a:lnTo>
                  <a:lnTo>
                    <a:pt x="290" y="1114"/>
                  </a:lnTo>
                  <a:lnTo>
                    <a:pt x="288" y="1110"/>
                  </a:lnTo>
                  <a:lnTo>
                    <a:pt x="283" y="1107"/>
                  </a:lnTo>
                  <a:lnTo>
                    <a:pt x="278" y="1108"/>
                  </a:lnTo>
                  <a:lnTo>
                    <a:pt x="277" y="1106"/>
                  </a:lnTo>
                  <a:lnTo>
                    <a:pt x="275" y="1106"/>
                  </a:lnTo>
                  <a:lnTo>
                    <a:pt x="275" y="1104"/>
                  </a:lnTo>
                  <a:lnTo>
                    <a:pt x="274" y="1102"/>
                  </a:lnTo>
                  <a:lnTo>
                    <a:pt x="271" y="1105"/>
                  </a:lnTo>
                  <a:lnTo>
                    <a:pt x="269" y="1104"/>
                  </a:lnTo>
                  <a:lnTo>
                    <a:pt x="268" y="1099"/>
                  </a:lnTo>
                  <a:lnTo>
                    <a:pt x="264" y="1096"/>
                  </a:lnTo>
                  <a:lnTo>
                    <a:pt x="260" y="1095"/>
                  </a:lnTo>
                  <a:lnTo>
                    <a:pt x="253" y="1096"/>
                  </a:lnTo>
                  <a:lnTo>
                    <a:pt x="251" y="1086"/>
                  </a:lnTo>
                  <a:lnTo>
                    <a:pt x="253" y="1086"/>
                  </a:lnTo>
                  <a:lnTo>
                    <a:pt x="254" y="1083"/>
                  </a:lnTo>
                  <a:lnTo>
                    <a:pt x="253" y="1076"/>
                  </a:lnTo>
                  <a:lnTo>
                    <a:pt x="251" y="1076"/>
                  </a:lnTo>
                  <a:lnTo>
                    <a:pt x="251" y="1071"/>
                  </a:lnTo>
                  <a:lnTo>
                    <a:pt x="248" y="1070"/>
                  </a:lnTo>
                  <a:lnTo>
                    <a:pt x="247" y="1070"/>
                  </a:lnTo>
                  <a:lnTo>
                    <a:pt x="245" y="1067"/>
                  </a:lnTo>
                  <a:lnTo>
                    <a:pt x="242" y="1067"/>
                  </a:lnTo>
                  <a:lnTo>
                    <a:pt x="240" y="1066"/>
                  </a:lnTo>
                  <a:lnTo>
                    <a:pt x="240" y="1064"/>
                  </a:lnTo>
                  <a:lnTo>
                    <a:pt x="242" y="1064"/>
                  </a:lnTo>
                  <a:lnTo>
                    <a:pt x="244" y="1061"/>
                  </a:lnTo>
                  <a:lnTo>
                    <a:pt x="242" y="1055"/>
                  </a:lnTo>
                  <a:lnTo>
                    <a:pt x="241" y="1053"/>
                  </a:lnTo>
                  <a:lnTo>
                    <a:pt x="239" y="1053"/>
                  </a:lnTo>
                  <a:lnTo>
                    <a:pt x="238" y="1049"/>
                  </a:lnTo>
                  <a:lnTo>
                    <a:pt x="238" y="1039"/>
                  </a:lnTo>
                  <a:lnTo>
                    <a:pt x="236" y="1035"/>
                  </a:lnTo>
                  <a:lnTo>
                    <a:pt x="239" y="1030"/>
                  </a:lnTo>
                  <a:lnTo>
                    <a:pt x="234" y="1034"/>
                  </a:lnTo>
                  <a:lnTo>
                    <a:pt x="229" y="1031"/>
                  </a:lnTo>
                  <a:lnTo>
                    <a:pt x="229" y="1023"/>
                  </a:lnTo>
                  <a:lnTo>
                    <a:pt x="226" y="1022"/>
                  </a:lnTo>
                  <a:lnTo>
                    <a:pt x="224" y="1024"/>
                  </a:lnTo>
                  <a:lnTo>
                    <a:pt x="222" y="1024"/>
                  </a:lnTo>
                  <a:lnTo>
                    <a:pt x="220" y="1021"/>
                  </a:lnTo>
                  <a:lnTo>
                    <a:pt x="220" y="1015"/>
                  </a:lnTo>
                  <a:lnTo>
                    <a:pt x="217" y="1013"/>
                  </a:lnTo>
                  <a:lnTo>
                    <a:pt x="215" y="1010"/>
                  </a:lnTo>
                  <a:lnTo>
                    <a:pt x="210" y="1010"/>
                  </a:lnTo>
                  <a:lnTo>
                    <a:pt x="208" y="1005"/>
                  </a:lnTo>
                  <a:lnTo>
                    <a:pt x="208" y="1000"/>
                  </a:lnTo>
                  <a:lnTo>
                    <a:pt x="208" y="998"/>
                  </a:lnTo>
                  <a:lnTo>
                    <a:pt x="205" y="999"/>
                  </a:lnTo>
                  <a:lnTo>
                    <a:pt x="205" y="1004"/>
                  </a:lnTo>
                  <a:lnTo>
                    <a:pt x="204" y="1004"/>
                  </a:lnTo>
                  <a:lnTo>
                    <a:pt x="203" y="1001"/>
                  </a:lnTo>
                  <a:lnTo>
                    <a:pt x="202" y="1004"/>
                  </a:lnTo>
                  <a:lnTo>
                    <a:pt x="198" y="1000"/>
                  </a:lnTo>
                  <a:lnTo>
                    <a:pt x="192" y="999"/>
                  </a:lnTo>
                  <a:lnTo>
                    <a:pt x="191" y="1003"/>
                  </a:lnTo>
                  <a:lnTo>
                    <a:pt x="187" y="1003"/>
                  </a:lnTo>
                  <a:lnTo>
                    <a:pt x="186" y="1001"/>
                  </a:lnTo>
                  <a:lnTo>
                    <a:pt x="182" y="1001"/>
                  </a:lnTo>
                  <a:lnTo>
                    <a:pt x="180" y="1005"/>
                  </a:lnTo>
                  <a:lnTo>
                    <a:pt x="180" y="1009"/>
                  </a:lnTo>
                  <a:lnTo>
                    <a:pt x="178" y="1009"/>
                  </a:lnTo>
                  <a:lnTo>
                    <a:pt x="176" y="1006"/>
                  </a:lnTo>
                  <a:lnTo>
                    <a:pt x="175" y="1006"/>
                  </a:lnTo>
                  <a:lnTo>
                    <a:pt x="173" y="1007"/>
                  </a:lnTo>
                  <a:lnTo>
                    <a:pt x="172" y="1004"/>
                  </a:lnTo>
                  <a:lnTo>
                    <a:pt x="168" y="1004"/>
                  </a:lnTo>
                  <a:lnTo>
                    <a:pt x="168" y="1001"/>
                  </a:lnTo>
                  <a:lnTo>
                    <a:pt x="167" y="997"/>
                  </a:lnTo>
                  <a:lnTo>
                    <a:pt x="167" y="991"/>
                  </a:lnTo>
                  <a:lnTo>
                    <a:pt x="163" y="987"/>
                  </a:lnTo>
                  <a:lnTo>
                    <a:pt x="160" y="982"/>
                  </a:lnTo>
                  <a:lnTo>
                    <a:pt x="163" y="977"/>
                  </a:lnTo>
                  <a:lnTo>
                    <a:pt x="163" y="975"/>
                  </a:lnTo>
                  <a:lnTo>
                    <a:pt x="156" y="969"/>
                  </a:lnTo>
                  <a:lnTo>
                    <a:pt x="156" y="968"/>
                  </a:lnTo>
                  <a:lnTo>
                    <a:pt x="155" y="965"/>
                  </a:lnTo>
                  <a:lnTo>
                    <a:pt x="161" y="962"/>
                  </a:lnTo>
                  <a:lnTo>
                    <a:pt x="160" y="958"/>
                  </a:lnTo>
                  <a:lnTo>
                    <a:pt x="158" y="956"/>
                  </a:lnTo>
                  <a:lnTo>
                    <a:pt x="158" y="948"/>
                  </a:lnTo>
                  <a:lnTo>
                    <a:pt x="162" y="942"/>
                  </a:lnTo>
                  <a:lnTo>
                    <a:pt x="167" y="941"/>
                  </a:lnTo>
                  <a:lnTo>
                    <a:pt x="168" y="938"/>
                  </a:lnTo>
                  <a:lnTo>
                    <a:pt x="163" y="928"/>
                  </a:lnTo>
                  <a:lnTo>
                    <a:pt x="164" y="926"/>
                  </a:lnTo>
                  <a:lnTo>
                    <a:pt x="163" y="923"/>
                  </a:lnTo>
                  <a:lnTo>
                    <a:pt x="163" y="916"/>
                  </a:lnTo>
                  <a:lnTo>
                    <a:pt x="164" y="914"/>
                  </a:lnTo>
                  <a:lnTo>
                    <a:pt x="167" y="915"/>
                  </a:lnTo>
                  <a:lnTo>
                    <a:pt x="168" y="915"/>
                  </a:lnTo>
                  <a:lnTo>
                    <a:pt x="168" y="914"/>
                  </a:lnTo>
                  <a:lnTo>
                    <a:pt x="166" y="910"/>
                  </a:lnTo>
                  <a:lnTo>
                    <a:pt x="166" y="909"/>
                  </a:lnTo>
                  <a:lnTo>
                    <a:pt x="170" y="909"/>
                  </a:lnTo>
                  <a:lnTo>
                    <a:pt x="172" y="909"/>
                  </a:lnTo>
                  <a:lnTo>
                    <a:pt x="168" y="903"/>
                  </a:lnTo>
                  <a:lnTo>
                    <a:pt x="168" y="900"/>
                  </a:lnTo>
                  <a:lnTo>
                    <a:pt x="175" y="903"/>
                  </a:lnTo>
                  <a:lnTo>
                    <a:pt x="178" y="900"/>
                  </a:lnTo>
                  <a:lnTo>
                    <a:pt x="180" y="899"/>
                  </a:lnTo>
                  <a:lnTo>
                    <a:pt x="179" y="897"/>
                  </a:lnTo>
                  <a:lnTo>
                    <a:pt x="178" y="892"/>
                  </a:lnTo>
                  <a:lnTo>
                    <a:pt x="174" y="890"/>
                  </a:lnTo>
                  <a:lnTo>
                    <a:pt x="174" y="886"/>
                  </a:lnTo>
                  <a:lnTo>
                    <a:pt x="174" y="880"/>
                  </a:lnTo>
                  <a:lnTo>
                    <a:pt x="178" y="874"/>
                  </a:lnTo>
                  <a:lnTo>
                    <a:pt x="173" y="872"/>
                  </a:lnTo>
                  <a:lnTo>
                    <a:pt x="173" y="869"/>
                  </a:lnTo>
                  <a:lnTo>
                    <a:pt x="174" y="866"/>
                  </a:lnTo>
                  <a:lnTo>
                    <a:pt x="175" y="864"/>
                  </a:lnTo>
                  <a:lnTo>
                    <a:pt x="176" y="864"/>
                  </a:lnTo>
                  <a:lnTo>
                    <a:pt x="178" y="863"/>
                  </a:lnTo>
                  <a:lnTo>
                    <a:pt x="176" y="861"/>
                  </a:lnTo>
                  <a:lnTo>
                    <a:pt x="178" y="860"/>
                  </a:lnTo>
                  <a:lnTo>
                    <a:pt x="188" y="855"/>
                  </a:lnTo>
                  <a:lnTo>
                    <a:pt x="190" y="852"/>
                  </a:lnTo>
                  <a:lnTo>
                    <a:pt x="190" y="851"/>
                  </a:lnTo>
                  <a:lnTo>
                    <a:pt x="187" y="850"/>
                  </a:lnTo>
                  <a:lnTo>
                    <a:pt x="186" y="848"/>
                  </a:lnTo>
                  <a:lnTo>
                    <a:pt x="185" y="845"/>
                  </a:lnTo>
                  <a:lnTo>
                    <a:pt x="187" y="843"/>
                  </a:lnTo>
                  <a:lnTo>
                    <a:pt x="187" y="842"/>
                  </a:lnTo>
                  <a:lnTo>
                    <a:pt x="186" y="840"/>
                  </a:lnTo>
                  <a:lnTo>
                    <a:pt x="181" y="840"/>
                  </a:lnTo>
                  <a:lnTo>
                    <a:pt x="180" y="838"/>
                  </a:lnTo>
                  <a:lnTo>
                    <a:pt x="181" y="836"/>
                  </a:lnTo>
                  <a:lnTo>
                    <a:pt x="187" y="834"/>
                  </a:lnTo>
                  <a:lnTo>
                    <a:pt x="188" y="832"/>
                  </a:lnTo>
                  <a:lnTo>
                    <a:pt x="185" y="830"/>
                  </a:lnTo>
                  <a:lnTo>
                    <a:pt x="181" y="832"/>
                  </a:lnTo>
                  <a:lnTo>
                    <a:pt x="179" y="831"/>
                  </a:lnTo>
                  <a:lnTo>
                    <a:pt x="170" y="820"/>
                  </a:lnTo>
                  <a:lnTo>
                    <a:pt x="166" y="817"/>
                  </a:lnTo>
                  <a:lnTo>
                    <a:pt x="166" y="816"/>
                  </a:lnTo>
                  <a:lnTo>
                    <a:pt x="170" y="815"/>
                  </a:lnTo>
                  <a:lnTo>
                    <a:pt x="170" y="814"/>
                  </a:lnTo>
                  <a:lnTo>
                    <a:pt x="169" y="807"/>
                  </a:lnTo>
                  <a:lnTo>
                    <a:pt x="169" y="804"/>
                  </a:lnTo>
                  <a:lnTo>
                    <a:pt x="169" y="803"/>
                  </a:lnTo>
                  <a:lnTo>
                    <a:pt x="168" y="802"/>
                  </a:lnTo>
                  <a:lnTo>
                    <a:pt x="166" y="805"/>
                  </a:lnTo>
                  <a:lnTo>
                    <a:pt x="163" y="805"/>
                  </a:lnTo>
                  <a:lnTo>
                    <a:pt x="161" y="804"/>
                  </a:lnTo>
                  <a:lnTo>
                    <a:pt x="152" y="803"/>
                  </a:lnTo>
                  <a:lnTo>
                    <a:pt x="144" y="804"/>
                  </a:lnTo>
                  <a:lnTo>
                    <a:pt x="142" y="801"/>
                  </a:lnTo>
                  <a:lnTo>
                    <a:pt x="143" y="796"/>
                  </a:lnTo>
                  <a:lnTo>
                    <a:pt x="142" y="792"/>
                  </a:lnTo>
                  <a:lnTo>
                    <a:pt x="139" y="789"/>
                  </a:lnTo>
                  <a:lnTo>
                    <a:pt x="139" y="786"/>
                  </a:lnTo>
                  <a:lnTo>
                    <a:pt x="140" y="786"/>
                  </a:lnTo>
                  <a:lnTo>
                    <a:pt x="143" y="780"/>
                  </a:lnTo>
                  <a:lnTo>
                    <a:pt x="144" y="777"/>
                  </a:lnTo>
                  <a:lnTo>
                    <a:pt x="148" y="772"/>
                  </a:lnTo>
                  <a:lnTo>
                    <a:pt x="148" y="769"/>
                  </a:lnTo>
                  <a:lnTo>
                    <a:pt x="150" y="765"/>
                  </a:lnTo>
                  <a:lnTo>
                    <a:pt x="149" y="756"/>
                  </a:lnTo>
                  <a:lnTo>
                    <a:pt x="145" y="754"/>
                  </a:lnTo>
                  <a:lnTo>
                    <a:pt x="145" y="747"/>
                  </a:lnTo>
                  <a:lnTo>
                    <a:pt x="143" y="744"/>
                  </a:lnTo>
                  <a:lnTo>
                    <a:pt x="142" y="745"/>
                  </a:lnTo>
                  <a:lnTo>
                    <a:pt x="137" y="750"/>
                  </a:lnTo>
                  <a:lnTo>
                    <a:pt x="133" y="753"/>
                  </a:lnTo>
                  <a:lnTo>
                    <a:pt x="128" y="753"/>
                  </a:lnTo>
                  <a:lnTo>
                    <a:pt x="126" y="751"/>
                  </a:lnTo>
                  <a:lnTo>
                    <a:pt x="125" y="748"/>
                  </a:lnTo>
                  <a:lnTo>
                    <a:pt x="115" y="742"/>
                  </a:lnTo>
                  <a:lnTo>
                    <a:pt x="110" y="741"/>
                  </a:lnTo>
                  <a:lnTo>
                    <a:pt x="110" y="739"/>
                  </a:lnTo>
                  <a:lnTo>
                    <a:pt x="112" y="738"/>
                  </a:lnTo>
                  <a:lnTo>
                    <a:pt x="114" y="736"/>
                  </a:lnTo>
                  <a:lnTo>
                    <a:pt x="114" y="735"/>
                  </a:lnTo>
                  <a:lnTo>
                    <a:pt x="113" y="733"/>
                  </a:lnTo>
                  <a:lnTo>
                    <a:pt x="109" y="733"/>
                  </a:lnTo>
                  <a:lnTo>
                    <a:pt x="108" y="732"/>
                  </a:lnTo>
                  <a:lnTo>
                    <a:pt x="106" y="721"/>
                  </a:lnTo>
                  <a:lnTo>
                    <a:pt x="107" y="720"/>
                  </a:lnTo>
                  <a:lnTo>
                    <a:pt x="113" y="720"/>
                  </a:lnTo>
                  <a:lnTo>
                    <a:pt x="113" y="717"/>
                  </a:lnTo>
                  <a:lnTo>
                    <a:pt x="104" y="706"/>
                  </a:lnTo>
                  <a:lnTo>
                    <a:pt x="102" y="701"/>
                  </a:lnTo>
                  <a:lnTo>
                    <a:pt x="98" y="697"/>
                  </a:lnTo>
                  <a:lnTo>
                    <a:pt x="90" y="698"/>
                  </a:lnTo>
                  <a:lnTo>
                    <a:pt x="88" y="696"/>
                  </a:lnTo>
                  <a:lnTo>
                    <a:pt x="83" y="692"/>
                  </a:lnTo>
                  <a:lnTo>
                    <a:pt x="79" y="695"/>
                  </a:lnTo>
                  <a:lnTo>
                    <a:pt x="79" y="701"/>
                  </a:lnTo>
                  <a:lnTo>
                    <a:pt x="76" y="700"/>
                  </a:lnTo>
                  <a:lnTo>
                    <a:pt x="64" y="701"/>
                  </a:lnTo>
                  <a:lnTo>
                    <a:pt x="60" y="697"/>
                  </a:lnTo>
                  <a:lnTo>
                    <a:pt x="58" y="688"/>
                  </a:lnTo>
                  <a:lnTo>
                    <a:pt x="58" y="680"/>
                  </a:lnTo>
                  <a:lnTo>
                    <a:pt x="65" y="670"/>
                  </a:lnTo>
                  <a:lnTo>
                    <a:pt x="69" y="667"/>
                  </a:lnTo>
                  <a:lnTo>
                    <a:pt x="69" y="666"/>
                  </a:lnTo>
                  <a:lnTo>
                    <a:pt x="66" y="665"/>
                  </a:lnTo>
                  <a:lnTo>
                    <a:pt x="61" y="661"/>
                  </a:lnTo>
                  <a:lnTo>
                    <a:pt x="60" y="659"/>
                  </a:lnTo>
                  <a:lnTo>
                    <a:pt x="60" y="655"/>
                  </a:lnTo>
                  <a:lnTo>
                    <a:pt x="60" y="654"/>
                  </a:lnTo>
                  <a:lnTo>
                    <a:pt x="57" y="652"/>
                  </a:lnTo>
                  <a:lnTo>
                    <a:pt x="55" y="650"/>
                  </a:lnTo>
                  <a:lnTo>
                    <a:pt x="58" y="644"/>
                  </a:lnTo>
                  <a:lnTo>
                    <a:pt x="58" y="640"/>
                  </a:lnTo>
                  <a:lnTo>
                    <a:pt x="54" y="636"/>
                  </a:lnTo>
                  <a:lnTo>
                    <a:pt x="51" y="635"/>
                  </a:lnTo>
                  <a:lnTo>
                    <a:pt x="48" y="631"/>
                  </a:lnTo>
                  <a:lnTo>
                    <a:pt x="47" y="628"/>
                  </a:lnTo>
                  <a:lnTo>
                    <a:pt x="45" y="622"/>
                  </a:lnTo>
                  <a:lnTo>
                    <a:pt x="42" y="616"/>
                  </a:lnTo>
                  <a:lnTo>
                    <a:pt x="36" y="610"/>
                  </a:lnTo>
                  <a:lnTo>
                    <a:pt x="34" y="606"/>
                  </a:lnTo>
                  <a:lnTo>
                    <a:pt x="33" y="600"/>
                  </a:lnTo>
                  <a:lnTo>
                    <a:pt x="30" y="599"/>
                  </a:lnTo>
                  <a:lnTo>
                    <a:pt x="30" y="598"/>
                  </a:lnTo>
                  <a:lnTo>
                    <a:pt x="33" y="594"/>
                  </a:lnTo>
                  <a:lnTo>
                    <a:pt x="34" y="587"/>
                  </a:lnTo>
                  <a:lnTo>
                    <a:pt x="30" y="579"/>
                  </a:lnTo>
                  <a:lnTo>
                    <a:pt x="29" y="575"/>
                  </a:lnTo>
                  <a:lnTo>
                    <a:pt x="25" y="571"/>
                  </a:lnTo>
                  <a:lnTo>
                    <a:pt x="25" y="569"/>
                  </a:lnTo>
                  <a:lnTo>
                    <a:pt x="29" y="569"/>
                  </a:lnTo>
                  <a:lnTo>
                    <a:pt x="30" y="566"/>
                  </a:lnTo>
                  <a:lnTo>
                    <a:pt x="30" y="564"/>
                  </a:lnTo>
                  <a:lnTo>
                    <a:pt x="31" y="561"/>
                  </a:lnTo>
                  <a:lnTo>
                    <a:pt x="28" y="560"/>
                  </a:lnTo>
                  <a:lnTo>
                    <a:pt x="25" y="557"/>
                  </a:lnTo>
                  <a:lnTo>
                    <a:pt x="24" y="558"/>
                  </a:lnTo>
                  <a:lnTo>
                    <a:pt x="23" y="555"/>
                  </a:lnTo>
                  <a:lnTo>
                    <a:pt x="25" y="549"/>
                  </a:lnTo>
                  <a:lnTo>
                    <a:pt x="25" y="547"/>
                  </a:lnTo>
                  <a:lnTo>
                    <a:pt x="23" y="545"/>
                  </a:lnTo>
                  <a:lnTo>
                    <a:pt x="22" y="542"/>
                  </a:lnTo>
                  <a:lnTo>
                    <a:pt x="23" y="536"/>
                  </a:lnTo>
                  <a:lnTo>
                    <a:pt x="25" y="533"/>
                  </a:lnTo>
                  <a:lnTo>
                    <a:pt x="31" y="531"/>
                  </a:lnTo>
                  <a:lnTo>
                    <a:pt x="31" y="529"/>
                  </a:lnTo>
                  <a:lnTo>
                    <a:pt x="31" y="523"/>
                  </a:lnTo>
                  <a:lnTo>
                    <a:pt x="29" y="516"/>
                  </a:lnTo>
                  <a:lnTo>
                    <a:pt x="29" y="513"/>
                  </a:lnTo>
                  <a:lnTo>
                    <a:pt x="29" y="510"/>
                  </a:lnTo>
                  <a:lnTo>
                    <a:pt x="29" y="509"/>
                  </a:lnTo>
                  <a:lnTo>
                    <a:pt x="22" y="509"/>
                  </a:lnTo>
                  <a:lnTo>
                    <a:pt x="21" y="505"/>
                  </a:lnTo>
                  <a:lnTo>
                    <a:pt x="21" y="501"/>
                  </a:lnTo>
                  <a:lnTo>
                    <a:pt x="24" y="494"/>
                  </a:lnTo>
                  <a:lnTo>
                    <a:pt x="25" y="488"/>
                  </a:lnTo>
                  <a:lnTo>
                    <a:pt x="28" y="487"/>
                  </a:lnTo>
                  <a:lnTo>
                    <a:pt x="29" y="485"/>
                  </a:lnTo>
                  <a:lnTo>
                    <a:pt x="25" y="483"/>
                  </a:lnTo>
                  <a:lnTo>
                    <a:pt x="21" y="482"/>
                  </a:lnTo>
                  <a:lnTo>
                    <a:pt x="19" y="479"/>
                  </a:lnTo>
                  <a:lnTo>
                    <a:pt x="19" y="477"/>
                  </a:lnTo>
                  <a:lnTo>
                    <a:pt x="23" y="477"/>
                  </a:lnTo>
                  <a:lnTo>
                    <a:pt x="24" y="474"/>
                  </a:lnTo>
                  <a:lnTo>
                    <a:pt x="23" y="473"/>
                  </a:lnTo>
                  <a:lnTo>
                    <a:pt x="21" y="473"/>
                  </a:lnTo>
                  <a:lnTo>
                    <a:pt x="18" y="471"/>
                  </a:lnTo>
                  <a:lnTo>
                    <a:pt x="18" y="469"/>
                  </a:lnTo>
                  <a:lnTo>
                    <a:pt x="21" y="467"/>
                  </a:lnTo>
                  <a:lnTo>
                    <a:pt x="21" y="464"/>
                  </a:lnTo>
                  <a:lnTo>
                    <a:pt x="15" y="458"/>
                  </a:lnTo>
                  <a:lnTo>
                    <a:pt x="15" y="453"/>
                  </a:lnTo>
                  <a:lnTo>
                    <a:pt x="12" y="452"/>
                  </a:lnTo>
                  <a:lnTo>
                    <a:pt x="11" y="457"/>
                  </a:lnTo>
                  <a:lnTo>
                    <a:pt x="6" y="457"/>
                  </a:lnTo>
                  <a:lnTo>
                    <a:pt x="5" y="453"/>
                  </a:lnTo>
                  <a:lnTo>
                    <a:pt x="5" y="452"/>
                  </a:lnTo>
                  <a:lnTo>
                    <a:pt x="0" y="451"/>
                  </a:lnTo>
                  <a:lnTo>
                    <a:pt x="0" y="448"/>
                  </a:lnTo>
                  <a:lnTo>
                    <a:pt x="1" y="445"/>
                  </a:lnTo>
                  <a:lnTo>
                    <a:pt x="4" y="439"/>
                  </a:lnTo>
                  <a:lnTo>
                    <a:pt x="4" y="434"/>
                  </a:lnTo>
                  <a:lnTo>
                    <a:pt x="5" y="432"/>
                  </a:lnTo>
                  <a:lnTo>
                    <a:pt x="10" y="428"/>
                  </a:lnTo>
                  <a:lnTo>
                    <a:pt x="12" y="426"/>
                  </a:lnTo>
                  <a:lnTo>
                    <a:pt x="13" y="421"/>
                  </a:lnTo>
                  <a:lnTo>
                    <a:pt x="11" y="415"/>
                  </a:lnTo>
                  <a:lnTo>
                    <a:pt x="15" y="410"/>
                  </a:lnTo>
                  <a:lnTo>
                    <a:pt x="17" y="408"/>
                  </a:lnTo>
                  <a:lnTo>
                    <a:pt x="17" y="405"/>
                  </a:lnTo>
                  <a:lnTo>
                    <a:pt x="19" y="403"/>
                  </a:lnTo>
                  <a:lnTo>
                    <a:pt x="21" y="408"/>
                  </a:lnTo>
                  <a:lnTo>
                    <a:pt x="30" y="409"/>
                  </a:lnTo>
                  <a:lnTo>
                    <a:pt x="36" y="405"/>
                  </a:lnTo>
                  <a:lnTo>
                    <a:pt x="39" y="405"/>
                  </a:lnTo>
                  <a:lnTo>
                    <a:pt x="41" y="400"/>
                  </a:lnTo>
                  <a:lnTo>
                    <a:pt x="42" y="394"/>
                  </a:lnTo>
                  <a:lnTo>
                    <a:pt x="45" y="387"/>
                  </a:lnTo>
                  <a:lnTo>
                    <a:pt x="47" y="387"/>
                  </a:lnTo>
                  <a:lnTo>
                    <a:pt x="52" y="388"/>
                  </a:lnTo>
                  <a:lnTo>
                    <a:pt x="58" y="387"/>
                  </a:lnTo>
                  <a:lnTo>
                    <a:pt x="60" y="385"/>
                  </a:lnTo>
                  <a:lnTo>
                    <a:pt x="61" y="376"/>
                  </a:lnTo>
                  <a:lnTo>
                    <a:pt x="64" y="376"/>
                  </a:lnTo>
                  <a:lnTo>
                    <a:pt x="65" y="374"/>
                  </a:lnTo>
                  <a:lnTo>
                    <a:pt x="69" y="373"/>
                  </a:lnTo>
                  <a:lnTo>
                    <a:pt x="66" y="362"/>
                  </a:lnTo>
                  <a:lnTo>
                    <a:pt x="64" y="360"/>
                  </a:lnTo>
                  <a:lnTo>
                    <a:pt x="64" y="357"/>
                  </a:lnTo>
                  <a:lnTo>
                    <a:pt x="70" y="357"/>
                  </a:lnTo>
                  <a:lnTo>
                    <a:pt x="71" y="356"/>
                  </a:lnTo>
                  <a:lnTo>
                    <a:pt x="69" y="352"/>
                  </a:lnTo>
                  <a:lnTo>
                    <a:pt x="69" y="351"/>
                  </a:lnTo>
                  <a:lnTo>
                    <a:pt x="71" y="346"/>
                  </a:lnTo>
                  <a:lnTo>
                    <a:pt x="70" y="343"/>
                  </a:lnTo>
                  <a:lnTo>
                    <a:pt x="64" y="335"/>
                  </a:lnTo>
                  <a:lnTo>
                    <a:pt x="58" y="327"/>
                  </a:lnTo>
                  <a:lnTo>
                    <a:pt x="54" y="325"/>
                  </a:lnTo>
                  <a:lnTo>
                    <a:pt x="54" y="321"/>
                  </a:lnTo>
                  <a:lnTo>
                    <a:pt x="54" y="314"/>
                  </a:lnTo>
                  <a:lnTo>
                    <a:pt x="54" y="313"/>
                  </a:lnTo>
                  <a:lnTo>
                    <a:pt x="52" y="309"/>
                  </a:lnTo>
                  <a:lnTo>
                    <a:pt x="48" y="308"/>
                  </a:lnTo>
                  <a:lnTo>
                    <a:pt x="41" y="311"/>
                  </a:lnTo>
                  <a:lnTo>
                    <a:pt x="39" y="309"/>
                  </a:lnTo>
                  <a:lnTo>
                    <a:pt x="37" y="307"/>
                  </a:lnTo>
                  <a:lnTo>
                    <a:pt x="41" y="301"/>
                  </a:lnTo>
                  <a:lnTo>
                    <a:pt x="41" y="299"/>
                  </a:lnTo>
                  <a:lnTo>
                    <a:pt x="36" y="298"/>
                  </a:lnTo>
                  <a:lnTo>
                    <a:pt x="36" y="296"/>
                  </a:lnTo>
                  <a:lnTo>
                    <a:pt x="43" y="292"/>
                  </a:lnTo>
                  <a:lnTo>
                    <a:pt x="45" y="286"/>
                  </a:lnTo>
                  <a:lnTo>
                    <a:pt x="45" y="275"/>
                  </a:lnTo>
                  <a:lnTo>
                    <a:pt x="39" y="272"/>
                  </a:lnTo>
                  <a:lnTo>
                    <a:pt x="36" y="268"/>
                  </a:lnTo>
                  <a:lnTo>
                    <a:pt x="33" y="250"/>
                  </a:lnTo>
                  <a:lnTo>
                    <a:pt x="39" y="248"/>
                  </a:lnTo>
                  <a:lnTo>
                    <a:pt x="45" y="250"/>
                  </a:lnTo>
                  <a:lnTo>
                    <a:pt x="49" y="254"/>
                  </a:lnTo>
                  <a:lnTo>
                    <a:pt x="52" y="253"/>
                  </a:lnTo>
                  <a:lnTo>
                    <a:pt x="53" y="250"/>
                  </a:lnTo>
                  <a:lnTo>
                    <a:pt x="52" y="247"/>
                  </a:lnTo>
                  <a:lnTo>
                    <a:pt x="48" y="244"/>
                  </a:lnTo>
                  <a:lnTo>
                    <a:pt x="43" y="239"/>
                  </a:lnTo>
                  <a:lnTo>
                    <a:pt x="43" y="237"/>
                  </a:lnTo>
                  <a:lnTo>
                    <a:pt x="47" y="232"/>
                  </a:lnTo>
                  <a:lnTo>
                    <a:pt x="52" y="229"/>
                  </a:lnTo>
                  <a:lnTo>
                    <a:pt x="52" y="226"/>
                  </a:lnTo>
                  <a:lnTo>
                    <a:pt x="49" y="224"/>
                  </a:lnTo>
                  <a:lnTo>
                    <a:pt x="46" y="220"/>
                  </a:lnTo>
                  <a:lnTo>
                    <a:pt x="35" y="216"/>
                  </a:lnTo>
                  <a:lnTo>
                    <a:pt x="35" y="206"/>
                  </a:lnTo>
                  <a:lnTo>
                    <a:pt x="31" y="202"/>
                  </a:lnTo>
                  <a:lnTo>
                    <a:pt x="30" y="198"/>
                  </a:lnTo>
                  <a:lnTo>
                    <a:pt x="29" y="194"/>
                  </a:lnTo>
                  <a:lnTo>
                    <a:pt x="33" y="189"/>
                  </a:lnTo>
                  <a:lnTo>
                    <a:pt x="36" y="189"/>
                  </a:lnTo>
                  <a:lnTo>
                    <a:pt x="42" y="191"/>
                  </a:lnTo>
                  <a:lnTo>
                    <a:pt x="43" y="189"/>
                  </a:lnTo>
                  <a:lnTo>
                    <a:pt x="41" y="178"/>
                  </a:lnTo>
                  <a:lnTo>
                    <a:pt x="43" y="177"/>
                  </a:lnTo>
                  <a:lnTo>
                    <a:pt x="49" y="176"/>
                  </a:lnTo>
                  <a:lnTo>
                    <a:pt x="51" y="174"/>
                  </a:lnTo>
                  <a:lnTo>
                    <a:pt x="52" y="172"/>
                  </a:lnTo>
                  <a:lnTo>
                    <a:pt x="51" y="167"/>
                  </a:lnTo>
                  <a:lnTo>
                    <a:pt x="46" y="161"/>
                  </a:lnTo>
                  <a:lnTo>
                    <a:pt x="46" y="154"/>
                  </a:lnTo>
                  <a:lnTo>
                    <a:pt x="45" y="153"/>
                  </a:lnTo>
                  <a:lnTo>
                    <a:pt x="42" y="153"/>
                  </a:lnTo>
                  <a:lnTo>
                    <a:pt x="39" y="158"/>
                  </a:lnTo>
                  <a:lnTo>
                    <a:pt x="36" y="158"/>
                  </a:lnTo>
                  <a:lnTo>
                    <a:pt x="35" y="156"/>
                  </a:lnTo>
                  <a:lnTo>
                    <a:pt x="36" y="153"/>
                  </a:lnTo>
                  <a:lnTo>
                    <a:pt x="43" y="150"/>
                  </a:lnTo>
                  <a:lnTo>
                    <a:pt x="46" y="149"/>
                  </a:lnTo>
                  <a:lnTo>
                    <a:pt x="48" y="144"/>
                  </a:lnTo>
                  <a:lnTo>
                    <a:pt x="52" y="136"/>
                  </a:lnTo>
                  <a:lnTo>
                    <a:pt x="53" y="132"/>
                  </a:lnTo>
                  <a:lnTo>
                    <a:pt x="59" y="132"/>
                  </a:lnTo>
                  <a:lnTo>
                    <a:pt x="64" y="132"/>
                  </a:lnTo>
                  <a:lnTo>
                    <a:pt x="65" y="129"/>
                  </a:lnTo>
                  <a:lnTo>
                    <a:pt x="65" y="126"/>
                  </a:lnTo>
                  <a:lnTo>
                    <a:pt x="60" y="120"/>
                  </a:lnTo>
                  <a:lnTo>
                    <a:pt x="59" y="117"/>
                  </a:lnTo>
                  <a:lnTo>
                    <a:pt x="59" y="113"/>
                  </a:lnTo>
                  <a:lnTo>
                    <a:pt x="60" y="111"/>
                  </a:lnTo>
                  <a:lnTo>
                    <a:pt x="67" y="102"/>
                  </a:lnTo>
                  <a:lnTo>
                    <a:pt x="70" y="98"/>
                  </a:lnTo>
                  <a:lnTo>
                    <a:pt x="70" y="93"/>
                  </a:lnTo>
                  <a:lnTo>
                    <a:pt x="69" y="88"/>
                  </a:lnTo>
                  <a:lnTo>
                    <a:pt x="65" y="83"/>
                  </a:lnTo>
                  <a:lnTo>
                    <a:pt x="60" y="79"/>
                  </a:lnTo>
                  <a:lnTo>
                    <a:pt x="54" y="72"/>
                  </a:lnTo>
                  <a:lnTo>
                    <a:pt x="45" y="63"/>
                  </a:lnTo>
                  <a:lnTo>
                    <a:pt x="43" y="60"/>
                  </a:lnTo>
                  <a:lnTo>
                    <a:pt x="47" y="53"/>
                  </a:lnTo>
                  <a:lnTo>
                    <a:pt x="45" y="47"/>
                  </a:lnTo>
                  <a:lnTo>
                    <a:pt x="46" y="37"/>
                  </a:lnTo>
                  <a:lnTo>
                    <a:pt x="45" y="34"/>
                  </a:lnTo>
                  <a:lnTo>
                    <a:pt x="41" y="31"/>
                  </a:lnTo>
                  <a:lnTo>
                    <a:pt x="36" y="18"/>
                  </a:lnTo>
                  <a:lnTo>
                    <a:pt x="35" y="15"/>
                  </a:lnTo>
                  <a:lnTo>
                    <a:pt x="28" y="13"/>
                  </a:lnTo>
                  <a:lnTo>
                    <a:pt x="27" y="12"/>
                  </a:lnTo>
                  <a:lnTo>
                    <a:pt x="25" y="11"/>
                  </a:lnTo>
                  <a:lnTo>
                    <a:pt x="28" y="9"/>
                  </a:lnTo>
                  <a:lnTo>
                    <a:pt x="30" y="9"/>
                  </a:lnTo>
                  <a:lnTo>
                    <a:pt x="33" y="11"/>
                  </a:lnTo>
                  <a:lnTo>
                    <a:pt x="34" y="11"/>
                  </a:lnTo>
                  <a:lnTo>
                    <a:pt x="36" y="7"/>
                  </a:lnTo>
                  <a:lnTo>
                    <a:pt x="34" y="5"/>
                  </a:lnTo>
                  <a:lnTo>
                    <a:pt x="30" y="6"/>
                  </a:lnTo>
                  <a:lnTo>
                    <a:pt x="27" y="5"/>
                  </a:lnTo>
                  <a:lnTo>
                    <a:pt x="27" y="3"/>
                  </a:lnTo>
                  <a:lnTo>
                    <a:pt x="31" y="0"/>
                  </a:lnTo>
                </a:path>
              </a:pathLst>
            </a:custGeom>
            <a:noFill/>
            <a:ln w="158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Arial Nova"/>
                <a:ea typeface="+mn-ea"/>
                <a:cs typeface="+mn-cs"/>
              </a:endParaRPr>
            </a:p>
          </p:txBody>
        </p:sp>
        <p:sp>
          <p:nvSpPr>
            <p:cNvPr id="118" name="Freeform 77">
              <a:extLst>
                <a:ext uri="{FF2B5EF4-FFF2-40B4-BE49-F238E27FC236}">
                  <a16:creationId xmlns:a16="http://schemas.microsoft.com/office/drawing/2014/main" id="{3C7CF510-53DF-56CA-DC5D-92A7BA47F674}"/>
                </a:ext>
              </a:extLst>
            </p:cNvPr>
            <p:cNvSpPr>
              <a:spLocks/>
            </p:cNvSpPr>
            <p:nvPr/>
          </p:nvSpPr>
          <p:spPr bwMode="auto">
            <a:xfrm>
              <a:off x="3931" y="2955"/>
              <a:ext cx="882" cy="380"/>
            </a:xfrm>
            <a:custGeom>
              <a:avLst/>
              <a:gdLst>
                <a:gd name="T0" fmla="*/ 0 w 1765"/>
                <a:gd name="T1" fmla="*/ 1 h 758"/>
                <a:gd name="T2" fmla="*/ 0 w 1765"/>
                <a:gd name="T3" fmla="*/ 1 h 758"/>
                <a:gd name="T4" fmla="*/ 0 w 1765"/>
                <a:gd name="T5" fmla="*/ 1 h 758"/>
                <a:gd name="T6" fmla="*/ 0 w 1765"/>
                <a:gd name="T7" fmla="*/ 1 h 758"/>
                <a:gd name="T8" fmla="*/ 0 w 1765"/>
                <a:gd name="T9" fmla="*/ 1 h 758"/>
                <a:gd name="T10" fmla="*/ 0 w 1765"/>
                <a:gd name="T11" fmla="*/ 1 h 758"/>
                <a:gd name="T12" fmla="*/ 0 w 1765"/>
                <a:gd name="T13" fmla="*/ 1 h 758"/>
                <a:gd name="T14" fmla="*/ 0 w 1765"/>
                <a:gd name="T15" fmla="*/ 1 h 758"/>
                <a:gd name="T16" fmla="*/ 0 w 1765"/>
                <a:gd name="T17" fmla="*/ 1 h 758"/>
                <a:gd name="T18" fmla="*/ 0 w 1765"/>
                <a:gd name="T19" fmla="*/ 1 h 758"/>
                <a:gd name="T20" fmla="*/ 0 w 1765"/>
                <a:gd name="T21" fmla="*/ 1 h 758"/>
                <a:gd name="T22" fmla="*/ 0 w 1765"/>
                <a:gd name="T23" fmla="*/ 1 h 758"/>
                <a:gd name="T24" fmla="*/ 0 w 1765"/>
                <a:gd name="T25" fmla="*/ 1 h 758"/>
                <a:gd name="T26" fmla="*/ 0 w 1765"/>
                <a:gd name="T27" fmla="*/ 1 h 758"/>
                <a:gd name="T28" fmla="*/ 0 w 1765"/>
                <a:gd name="T29" fmla="*/ 1 h 758"/>
                <a:gd name="T30" fmla="*/ 0 w 1765"/>
                <a:gd name="T31" fmla="*/ 1 h 758"/>
                <a:gd name="T32" fmla="*/ 0 w 1765"/>
                <a:gd name="T33" fmla="*/ 1 h 758"/>
                <a:gd name="T34" fmla="*/ 0 w 1765"/>
                <a:gd name="T35" fmla="*/ 1 h 758"/>
                <a:gd name="T36" fmla="*/ 0 w 1765"/>
                <a:gd name="T37" fmla="*/ 1 h 758"/>
                <a:gd name="T38" fmla="*/ 0 w 1765"/>
                <a:gd name="T39" fmla="*/ 1 h 758"/>
                <a:gd name="T40" fmla="*/ 0 w 1765"/>
                <a:gd name="T41" fmla="*/ 1 h 758"/>
                <a:gd name="T42" fmla="*/ 0 w 1765"/>
                <a:gd name="T43" fmla="*/ 1 h 758"/>
                <a:gd name="T44" fmla="*/ 0 w 1765"/>
                <a:gd name="T45" fmla="*/ 1 h 758"/>
                <a:gd name="T46" fmla="*/ 0 w 1765"/>
                <a:gd name="T47" fmla="*/ 1 h 758"/>
                <a:gd name="T48" fmla="*/ 0 w 1765"/>
                <a:gd name="T49" fmla="*/ 1 h 758"/>
                <a:gd name="T50" fmla="*/ 0 w 1765"/>
                <a:gd name="T51" fmla="*/ 1 h 758"/>
                <a:gd name="T52" fmla="*/ 0 w 1765"/>
                <a:gd name="T53" fmla="*/ 1 h 758"/>
                <a:gd name="T54" fmla="*/ 0 w 1765"/>
                <a:gd name="T55" fmla="*/ 1 h 758"/>
                <a:gd name="T56" fmla="*/ 0 w 1765"/>
                <a:gd name="T57" fmla="*/ 1 h 758"/>
                <a:gd name="T58" fmla="*/ 0 w 1765"/>
                <a:gd name="T59" fmla="*/ 1 h 758"/>
                <a:gd name="T60" fmla="*/ 0 w 1765"/>
                <a:gd name="T61" fmla="*/ 1 h 758"/>
                <a:gd name="T62" fmla="*/ 0 w 1765"/>
                <a:gd name="T63" fmla="*/ 1 h 758"/>
                <a:gd name="T64" fmla="*/ 0 w 1765"/>
                <a:gd name="T65" fmla="*/ 1 h 758"/>
                <a:gd name="T66" fmla="*/ 0 w 1765"/>
                <a:gd name="T67" fmla="*/ 1 h 758"/>
                <a:gd name="T68" fmla="*/ 0 w 1765"/>
                <a:gd name="T69" fmla="*/ 1 h 758"/>
                <a:gd name="T70" fmla="*/ 0 w 1765"/>
                <a:gd name="T71" fmla="*/ 1 h 758"/>
                <a:gd name="T72" fmla="*/ 0 w 1765"/>
                <a:gd name="T73" fmla="*/ 1 h 758"/>
                <a:gd name="T74" fmla="*/ 0 w 1765"/>
                <a:gd name="T75" fmla="*/ 1 h 758"/>
                <a:gd name="T76" fmla="*/ 0 w 1765"/>
                <a:gd name="T77" fmla="*/ 1 h 758"/>
                <a:gd name="T78" fmla="*/ 0 w 1765"/>
                <a:gd name="T79" fmla="*/ 1 h 758"/>
                <a:gd name="T80" fmla="*/ 0 w 1765"/>
                <a:gd name="T81" fmla="*/ 1 h 758"/>
                <a:gd name="T82" fmla="*/ 0 w 1765"/>
                <a:gd name="T83" fmla="*/ 1 h 758"/>
                <a:gd name="T84" fmla="*/ 0 w 1765"/>
                <a:gd name="T85" fmla="*/ 1 h 758"/>
                <a:gd name="T86" fmla="*/ 0 w 1765"/>
                <a:gd name="T87" fmla="*/ 1 h 758"/>
                <a:gd name="T88" fmla="*/ 0 w 1765"/>
                <a:gd name="T89" fmla="*/ 1 h 758"/>
                <a:gd name="T90" fmla="*/ 0 w 1765"/>
                <a:gd name="T91" fmla="*/ 1 h 758"/>
                <a:gd name="T92" fmla="*/ 0 w 1765"/>
                <a:gd name="T93" fmla="*/ 1 h 758"/>
                <a:gd name="T94" fmla="*/ 0 w 1765"/>
                <a:gd name="T95" fmla="*/ 1 h 758"/>
                <a:gd name="T96" fmla="*/ 0 w 1765"/>
                <a:gd name="T97" fmla="*/ 1 h 758"/>
                <a:gd name="T98" fmla="*/ 0 w 1765"/>
                <a:gd name="T99" fmla="*/ 1 h 758"/>
                <a:gd name="T100" fmla="*/ 0 w 1765"/>
                <a:gd name="T101" fmla="*/ 1 h 758"/>
                <a:gd name="T102" fmla="*/ 0 w 1765"/>
                <a:gd name="T103" fmla="*/ 1 h 758"/>
                <a:gd name="T104" fmla="*/ 0 w 1765"/>
                <a:gd name="T105" fmla="*/ 1 h 758"/>
                <a:gd name="T106" fmla="*/ 0 w 1765"/>
                <a:gd name="T107" fmla="*/ 1 h 758"/>
                <a:gd name="T108" fmla="*/ 0 w 1765"/>
                <a:gd name="T109" fmla="*/ 1 h 758"/>
                <a:gd name="T110" fmla="*/ 0 w 1765"/>
                <a:gd name="T111" fmla="*/ 1 h 758"/>
                <a:gd name="T112" fmla="*/ 0 w 1765"/>
                <a:gd name="T113" fmla="*/ 1 h 758"/>
                <a:gd name="T114" fmla="*/ 0 w 1765"/>
                <a:gd name="T115" fmla="*/ 1 h 758"/>
                <a:gd name="T116" fmla="*/ 0 w 1765"/>
                <a:gd name="T117" fmla="*/ 1 h 758"/>
                <a:gd name="T118" fmla="*/ 0 w 1765"/>
                <a:gd name="T119" fmla="*/ 1 h 758"/>
                <a:gd name="T120" fmla="*/ 0 w 1765"/>
                <a:gd name="T121" fmla="*/ 1 h 75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765"/>
                <a:gd name="T184" fmla="*/ 0 h 758"/>
                <a:gd name="T185" fmla="*/ 1765 w 1765"/>
                <a:gd name="T186" fmla="*/ 758 h 758"/>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765" h="758">
                  <a:moveTo>
                    <a:pt x="0" y="171"/>
                  </a:moveTo>
                  <a:lnTo>
                    <a:pt x="10" y="172"/>
                  </a:lnTo>
                  <a:lnTo>
                    <a:pt x="16" y="179"/>
                  </a:lnTo>
                  <a:lnTo>
                    <a:pt x="21" y="185"/>
                  </a:lnTo>
                  <a:lnTo>
                    <a:pt x="21" y="191"/>
                  </a:lnTo>
                  <a:lnTo>
                    <a:pt x="24" y="197"/>
                  </a:lnTo>
                  <a:lnTo>
                    <a:pt x="30" y="202"/>
                  </a:lnTo>
                  <a:lnTo>
                    <a:pt x="58" y="203"/>
                  </a:lnTo>
                  <a:lnTo>
                    <a:pt x="70" y="203"/>
                  </a:lnTo>
                  <a:lnTo>
                    <a:pt x="74" y="202"/>
                  </a:lnTo>
                  <a:lnTo>
                    <a:pt x="84" y="202"/>
                  </a:lnTo>
                  <a:lnTo>
                    <a:pt x="89" y="199"/>
                  </a:lnTo>
                  <a:lnTo>
                    <a:pt x="94" y="187"/>
                  </a:lnTo>
                  <a:lnTo>
                    <a:pt x="97" y="184"/>
                  </a:lnTo>
                  <a:lnTo>
                    <a:pt x="104" y="180"/>
                  </a:lnTo>
                  <a:lnTo>
                    <a:pt x="113" y="180"/>
                  </a:lnTo>
                  <a:lnTo>
                    <a:pt x="121" y="179"/>
                  </a:lnTo>
                  <a:lnTo>
                    <a:pt x="133" y="162"/>
                  </a:lnTo>
                  <a:lnTo>
                    <a:pt x="143" y="151"/>
                  </a:lnTo>
                  <a:lnTo>
                    <a:pt x="152" y="133"/>
                  </a:lnTo>
                  <a:lnTo>
                    <a:pt x="155" y="127"/>
                  </a:lnTo>
                  <a:lnTo>
                    <a:pt x="169" y="127"/>
                  </a:lnTo>
                  <a:lnTo>
                    <a:pt x="182" y="128"/>
                  </a:lnTo>
                  <a:lnTo>
                    <a:pt x="194" y="132"/>
                  </a:lnTo>
                  <a:lnTo>
                    <a:pt x="211" y="139"/>
                  </a:lnTo>
                  <a:lnTo>
                    <a:pt x="228" y="145"/>
                  </a:lnTo>
                  <a:lnTo>
                    <a:pt x="240" y="146"/>
                  </a:lnTo>
                  <a:lnTo>
                    <a:pt x="246" y="146"/>
                  </a:lnTo>
                  <a:lnTo>
                    <a:pt x="245" y="163"/>
                  </a:lnTo>
                  <a:lnTo>
                    <a:pt x="245" y="175"/>
                  </a:lnTo>
                  <a:lnTo>
                    <a:pt x="246" y="178"/>
                  </a:lnTo>
                  <a:lnTo>
                    <a:pt x="252" y="180"/>
                  </a:lnTo>
                  <a:lnTo>
                    <a:pt x="262" y="183"/>
                  </a:lnTo>
                  <a:lnTo>
                    <a:pt x="271" y="184"/>
                  </a:lnTo>
                  <a:lnTo>
                    <a:pt x="277" y="186"/>
                  </a:lnTo>
                  <a:lnTo>
                    <a:pt x="281" y="191"/>
                  </a:lnTo>
                  <a:lnTo>
                    <a:pt x="281" y="197"/>
                  </a:lnTo>
                  <a:lnTo>
                    <a:pt x="281" y="204"/>
                  </a:lnTo>
                  <a:lnTo>
                    <a:pt x="269" y="232"/>
                  </a:lnTo>
                  <a:lnTo>
                    <a:pt x="264" y="249"/>
                  </a:lnTo>
                  <a:lnTo>
                    <a:pt x="262" y="270"/>
                  </a:lnTo>
                  <a:lnTo>
                    <a:pt x="260" y="279"/>
                  </a:lnTo>
                  <a:lnTo>
                    <a:pt x="245" y="308"/>
                  </a:lnTo>
                  <a:lnTo>
                    <a:pt x="242" y="315"/>
                  </a:lnTo>
                  <a:lnTo>
                    <a:pt x="254" y="318"/>
                  </a:lnTo>
                  <a:lnTo>
                    <a:pt x="264" y="317"/>
                  </a:lnTo>
                  <a:lnTo>
                    <a:pt x="278" y="314"/>
                  </a:lnTo>
                  <a:lnTo>
                    <a:pt x="284" y="314"/>
                  </a:lnTo>
                  <a:lnTo>
                    <a:pt x="297" y="317"/>
                  </a:lnTo>
                  <a:lnTo>
                    <a:pt x="306" y="321"/>
                  </a:lnTo>
                  <a:lnTo>
                    <a:pt x="317" y="334"/>
                  </a:lnTo>
                  <a:lnTo>
                    <a:pt x="329" y="351"/>
                  </a:lnTo>
                  <a:lnTo>
                    <a:pt x="333" y="360"/>
                  </a:lnTo>
                  <a:lnTo>
                    <a:pt x="332" y="364"/>
                  </a:lnTo>
                  <a:lnTo>
                    <a:pt x="338" y="368"/>
                  </a:lnTo>
                  <a:lnTo>
                    <a:pt x="343" y="369"/>
                  </a:lnTo>
                  <a:lnTo>
                    <a:pt x="351" y="365"/>
                  </a:lnTo>
                  <a:lnTo>
                    <a:pt x="359" y="366"/>
                  </a:lnTo>
                  <a:lnTo>
                    <a:pt x="374" y="369"/>
                  </a:lnTo>
                  <a:lnTo>
                    <a:pt x="395" y="368"/>
                  </a:lnTo>
                  <a:lnTo>
                    <a:pt x="403" y="369"/>
                  </a:lnTo>
                  <a:lnTo>
                    <a:pt x="407" y="372"/>
                  </a:lnTo>
                  <a:lnTo>
                    <a:pt x="414" y="378"/>
                  </a:lnTo>
                  <a:lnTo>
                    <a:pt x="423" y="383"/>
                  </a:lnTo>
                  <a:lnTo>
                    <a:pt x="432" y="386"/>
                  </a:lnTo>
                  <a:lnTo>
                    <a:pt x="443" y="386"/>
                  </a:lnTo>
                  <a:lnTo>
                    <a:pt x="449" y="389"/>
                  </a:lnTo>
                  <a:lnTo>
                    <a:pt x="459" y="404"/>
                  </a:lnTo>
                  <a:lnTo>
                    <a:pt x="468" y="411"/>
                  </a:lnTo>
                  <a:lnTo>
                    <a:pt x="474" y="406"/>
                  </a:lnTo>
                  <a:lnTo>
                    <a:pt x="481" y="402"/>
                  </a:lnTo>
                  <a:lnTo>
                    <a:pt x="498" y="390"/>
                  </a:lnTo>
                  <a:lnTo>
                    <a:pt x="500" y="390"/>
                  </a:lnTo>
                  <a:lnTo>
                    <a:pt x="503" y="393"/>
                  </a:lnTo>
                  <a:lnTo>
                    <a:pt x="504" y="399"/>
                  </a:lnTo>
                  <a:lnTo>
                    <a:pt x="516" y="405"/>
                  </a:lnTo>
                  <a:lnTo>
                    <a:pt x="517" y="410"/>
                  </a:lnTo>
                  <a:lnTo>
                    <a:pt x="519" y="410"/>
                  </a:lnTo>
                  <a:lnTo>
                    <a:pt x="520" y="411"/>
                  </a:lnTo>
                  <a:lnTo>
                    <a:pt x="523" y="410"/>
                  </a:lnTo>
                  <a:lnTo>
                    <a:pt x="525" y="402"/>
                  </a:lnTo>
                  <a:lnTo>
                    <a:pt x="531" y="398"/>
                  </a:lnTo>
                  <a:lnTo>
                    <a:pt x="535" y="402"/>
                  </a:lnTo>
                  <a:lnTo>
                    <a:pt x="540" y="404"/>
                  </a:lnTo>
                  <a:lnTo>
                    <a:pt x="547" y="398"/>
                  </a:lnTo>
                  <a:lnTo>
                    <a:pt x="552" y="400"/>
                  </a:lnTo>
                  <a:lnTo>
                    <a:pt x="555" y="405"/>
                  </a:lnTo>
                  <a:lnTo>
                    <a:pt x="560" y="408"/>
                  </a:lnTo>
                  <a:lnTo>
                    <a:pt x="562" y="412"/>
                  </a:lnTo>
                  <a:lnTo>
                    <a:pt x="565" y="439"/>
                  </a:lnTo>
                  <a:lnTo>
                    <a:pt x="568" y="441"/>
                  </a:lnTo>
                  <a:lnTo>
                    <a:pt x="566" y="443"/>
                  </a:lnTo>
                  <a:lnTo>
                    <a:pt x="553" y="445"/>
                  </a:lnTo>
                  <a:lnTo>
                    <a:pt x="553" y="447"/>
                  </a:lnTo>
                  <a:lnTo>
                    <a:pt x="559" y="452"/>
                  </a:lnTo>
                  <a:lnTo>
                    <a:pt x="550" y="458"/>
                  </a:lnTo>
                  <a:lnTo>
                    <a:pt x="556" y="467"/>
                  </a:lnTo>
                  <a:lnTo>
                    <a:pt x="562" y="466"/>
                  </a:lnTo>
                  <a:lnTo>
                    <a:pt x="561" y="475"/>
                  </a:lnTo>
                  <a:lnTo>
                    <a:pt x="568" y="476"/>
                  </a:lnTo>
                  <a:lnTo>
                    <a:pt x="564" y="481"/>
                  </a:lnTo>
                  <a:lnTo>
                    <a:pt x="571" y="487"/>
                  </a:lnTo>
                  <a:lnTo>
                    <a:pt x="562" y="496"/>
                  </a:lnTo>
                  <a:lnTo>
                    <a:pt x="573" y="499"/>
                  </a:lnTo>
                  <a:lnTo>
                    <a:pt x="578" y="501"/>
                  </a:lnTo>
                  <a:lnTo>
                    <a:pt x="596" y="490"/>
                  </a:lnTo>
                  <a:lnTo>
                    <a:pt x="600" y="501"/>
                  </a:lnTo>
                  <a:lnTo>
                    <a:pt x="602" y="503"/>
                  </a:lnTo>
                  <a:lnTo>
                    <a:pt x="603" y="507"/>
                  </a:lnTo>
                  <a:lnTo>
                    <a:pt x="578" y="527"/>
                  </a:lnTo>
                  <a:lnTo>
                    <a:pt x="572" y="529"/>
                  </a:lnTo>
                  <a:lnTo>
                    <a:pt x="582" y="536"/>
                  </a:lnTo>
                  <a:lnTo>
                    <a:pt x="602" y="526"/>
                  </a:lnTo>
                  <a:lnTo>
                    <a:pt x="613" y="520"/>
                  </a:lnTo>
                  <a:lnTo>
                    <a:pt x="620" y="524"/>
                  </a:lnTo>
                  <a:lnTo>
                    <a:pt x="621" y="526"/>
                  </a:lnTo>
                  <a:lnTo>
                    <a:pt x="614" y="534"/>
                  </a:lnTo>
                  <a:lnTo>
                    <a:pt x="607" y="540"/>
                  </a:lnTo>
                  <a:lnTo>
                    <a:pt x="598" y="541"/>
                  </a:lnTo>
                  <a:lnTo>
                    <a:pt x="596" y="544"/>
                  </a:lnTo>
                  <a:lnTo>
                    <a:pt x="598" y="552"/>
                  </a:lnTo>
                  <a:lnTo>
                    <a:pt x="600" y="555"/>
                  </a:lnTo>
                  <a:lnTo>
                    <a:pt x="597" y="560"/>
                  </a:lnTo>
                  <a:lnTo>
                    <a:pt x="595" y="555"/>
                  </a:lnTo>
                  <a:lnTo>
                    <a:pt x="591" y="554"/>
                  </a:lnTo>
                  <a:lnTo>
                    <a:pt x="590" y="562"/>
                  </a:lnTo>
                  <a:lnTo>
                    <a:pt x="590" y="567"/>
                  </a:lnTo>
                  <a:lnTo>
                    <a:pt x="572" y="562"/>
                  </a:lnTo>
                  <a:lnTo>
                    <a:pt x="568" y="566"/>
                  </a:lnTo>
                  <a:lnTo>
                    <a:pt x="565" y="566"/>
                  </a:lnTo>
                  <a:lnTo>
                    <a:pt x="560" y="567"/>
                  </a:lnTo>
                  <a:lnTo>
                    <a:pt x="556" y="566"/>
                  </a:lnTo>
                  <a:lnTo>
                    <a:pt x="554" y="567"/>
                  </a:lnTo>
                  <a:lnTo>
                    <a:pt x="547" y="567"/>
                  </a:lnTo>
                  <a:lnTo>
                    <a:pt x="524" y="564"/>
                  </a:lnTo>
                  <a:lnTo>
                    <a:pt x="524" y="555"/>
                  </a:lnTo>
                  <a:lnTo>
                    <a:pt x="512" y="561"/>
                  </a:lnTo>
                  <a:lnTo>
                    <a:pt x="511" y="564"/>
                  </a:lnTo>
                  <a:lnTo>
                    <a:pt x="511" y="568"/>
                  </a:lnTo>
                  <a:lnTo>
                    <a:pt x="515" y="573"/>
                  </a:lnTo>
                  <a:lnTo>
                    <a:pt x="522" y="577"/>
                  </a:lnTo>
                  <a:lnTo>
                    <a:pt x="522" y="578"/>
                  </a:lnTo>
                  <a:lnTo>
                    <a:pt x="515" y="582"/>
                  </a:lnTo>
                  <a:lnTo>
                    <a:pt x="515" y="589"/>
                  </a:lnTo>
                  <a:lnTo>
                    <a:pt x="523" y="584"/>
                  </a:lnTo>
                  <a:lnTo>
                    <a:pt x="524" y="590"/>
                  </a:lnTo>
                  <a:lnTo>
                    <a:pt x="528" y="594"/>
                  </a:lnTo>
                  <a:lnTo>
                    <a:pt x="528" y="597"/>
                  </a:lnTo>
                  <a:lnTo>
                    <a:pt x="519" y="600"/>
                  </a:lnTo>
                  <a:lnTo>
                    <a:pt x="519" y="607"/>
                  </a:lnTo>
                  <a:lnTo>
                    <a:pt x="516" y="612"/>
                  </a:lnTo>
                  <a:lnTo>
                    <a:pt x="515" y="622"/>
                  </a:lnTo>
                  <a:lnTo>
                    <a:pt x="488" y="619"/>
                  </a:lnTo>
                  <a:lnTo>
                    <a:pt x="487" y="642"/>
                  </a:lnTo>
                  <a:lnTo>
                    <a:pt x="487" y="652"/>
                  </a:lnTo>
                  <a:lnTo>
                    <a:pt x="492" y="652"/>
                  </a:lnTo>
                  <a:lnTo>
                    <a:pt x="501" y="652"/>
                  </a:lnTo>
                  <a:lnTo>
                    <a:pt x="501" y="646"/>
                  </a:lnTo>
                  <a:lnTo>
                    <a:pt x="515" y="646"/>
                  </a:lnTo>
                  <a:lnTo>
                    <a:pt x="513" y="656"/>
                  </a:lnTo>
                  <a:lnTo>
                    <a:pt x="529" y="660"/>
                  </a:lnTo>
                  <a:lnTo>
                    <a:pt x="529" y="680"/>
                  </a:lnTo>
                  <a:lnTo>
                    <a:pt x="555" y="699"/>
                  </a:lnTo>
                  <a:lnTo>
                    <a:pt x="556" y="703"/>
                  </a:lnTo>
                  <a:lnTo>
                    <a:pt x="572" y="701"/>
                  </a:lnTo>
                  <a:lnTo>
                    <a:pt x="572" y="711"/>
                  </a:lnTo>
                  <a:lnTo>
                    <a:pt x="573" y="713"/>
                  </a:lnTo>
                  <a:lnTo>
                    <a:pt x="576" y="714"/>
                  </a:lnTo>
                  <a:lnTo>
                    <a:pt x="577" y="710"/>
                  </a:lnTo>
                  <a:lnTo>
                    <a:pt x="579" y="708"/>
                  </a:lnTo>
                  <a:lnTo>
                    <a:pt x="585" y="701"/>
                  </a:lnTo>
                  <a:lnTo>
                    <a:pt x="590" y="699"/>
                  </a:lnTo>
                  <a:lnTo>
                    <a:pt x="592" y="696"/>
                  </a:lnTo>
                  <a:lnTo>
                    <a:pt x="619" y="689"/>
                  </a:lnTo>
                  <a:lnTo>
                    <a:pt x="633" y="691"/>
                  </a:lnTo>
                  <a:lnTo>
                    <a:pt x="660" y="685"/>
                  </a:lnTo>
                  <a:lnTo>
                    <a:pt x="670" y="684"/>
                  </a:lnTo>
                  <a:lnTo>
                    <a:pt x="684" y="680"/>
                  </a:lnTo>
                  <a:lnTo>
                    <a:pt x="700" y="684"/>
                  </a:lnTo>
                  <a:lnTo>
                    <a:pt x="716" y="678"/>
                  </a:lnTo>
                  <a:lnTo>
                    <a:pt x="717" y="695"/>
                  </a:lnTo>
                  <a:lnTo>
                    <a:pt x="714" y="692"/>
                  </a:lnTo>
                  <a:lnTo>
                    <a:pt x="706" y="696"/>
                  </a:lnTo>
                  <a:lnTo>
                    <a:pt x="703" y="703"/>
                  </a:lnTo>
                  <a:lnTo>
                    <a:pt x="697" y="707"/>
                  </a:lnTo>
                  <a:lnTo>
                    <a:pt x="682" y="709"/>
                  </a:lnTo>
                  <a:lnTo>
                    <a:pt x="673" y="713"/>
                  </a:lnTo>
                  <a:lnTo>
                    <a:pt x="657" y="723"/>
                  </a:lnTo>
                  <a:lnTo>
                    <a:pt x="661" y="740"/>
                  </a:lnTo>
                  <a:lnTo>
                    <a:pt x="662" y="745"/>
                  </a:lnTo>
                  <a:lnTo>
                    <a:pt x="670" y="746"/>
                  </a:lnTo>
                  <a:lnTo>
                    <a:pt x="672" y="745"/>
                  </a:lnTo>
                  <a:lnTo>
                    <a:pt x="686" y="751"/>
                  </a:lnTo>
                  <a:lnTo>
                    <a:pt x="687" y="749"/>
                  </a:lnTo>
                  <a:lnTo>
                    <a:pt x="691" y="746"/>
                  </a:lnTo>
                  <a:lnTo>
                    <a:pt x="696" y="749"/>
                  </a:lnTo>
                  <a:lnTo>
                    <a:pt x="702" y="751"/>
                  </a:lnTo>
                  <a:lnTo>
                    <a:pt x="703" y="749"/>
                  </a:lnTo>
                  <a:lnTo>
                    <a:pt x="714" y="749"/>
                  </a:lnTo>
                  <a:lnTo>
                    <a:pt x="716" y="756"/>
                  </a:lnTo>
                  <a:lnTo>
                    <a:pt x="726" y="752"/>
                  </a:lnTo>
                  <a:lnTo>
                    <a:pt x="739" y="758"/>
                  </a:lnTo>
                  <a:lnTo>
                    <a:pt x="745" y="755"/>
                  </a:lnTo>
                  <a:lnTo>
                    <a:pt x="759" y="747"/>
                  </a:lnTo>
                  <a:lnTo>
                    <a:pt x="776" y="741"/>
                  </a:lnTo>
                  <a:lnTo>
                    <a:pt x="793" y="740"/>
                  </a:lnTo>
                  <a:lnTo>
                    <a:pt x="809" y="737"/>
                  </a:lnTo>
                  <a:lnTo>
                    <a:pt x="826" y="735"/>
                  </a:lnTo>
                  <a:lnTo>
                    <a:pt x="837" y="738"/>
                  </a:lnTo>
                  <a:lnTo>
                    <a:pt x="847" y="741"/>
                  </a:lnTo>
                  <a:lnTo>
                    <a:pt x="855" y="740"/>
                  </a:lnTo>
                  <a:lnTo>
                    <a:pt x="857" y="740"/>
                  </a:lnTo>
                  <a:lnTo>
                    <a:pt x="865" y="735"/>
                  </a:lnTo>
                  <a:lnTo>
                    <a:pt x="871" y="732"/>
                  </a:lnTo>
                  <a:lnTo>
                    <a:pt x="881" y="727"/>
                  </a:lnTo>
                  <a:lnTo>
                    <a:pt x="902" y="732"/>
                  </a:lnTo>
                  <a:lnTo>
                    <a:pt x="917" y="737"/>
                  </a:lnTo>
                  <a:lnTo>
                    <a:pt x="926" y="737"/>
                  </a:lnTo>
                  <a:lnTo>
                    <a:pt x="945" y="728"/>
                  </a:lnTo>
                  <a:lnTo>
                    <a:pt x="958" y="727"/>
                  </a:lnTo>
                  <a:lnTo>
                    <a:pt x="967" y="728"/>
                  </a:lnTo>
                  <a:lnTo>
                    <a:pt x="974" y="732"/>
                  </a:lnTo>
                  <a:lnTo>
                    <a:pt x="982" y="735"/>
                  </a:lnTo>
                  <a:lnTo>
                    <a:pt x="1005" y="709"/>
                  </a:lnTo>
                  <a:lnTo>
                    <a:pt x="1011" y="699"/>
                  </a:lnTo>
                  <a:lnTo>
                    <a:pt x="1011" y="695"/>
                  </a:lnTo>
                  <a:lnTo>
                    <a:pt x="1013" y="692"/>
                  </a:lnTo>
                  <a:lnTo>
                    <a:pt x="1018" y="681"/>
                  </a:lnTo>
                  <a:lnTo>
                    <a:pt x="1020" y="679"/>
                  </a:lnTo>
                  <a:lnTo>
                    <a:pt x="1028" y="677"/>
                  </a:lnTo>
                  <a:lnTo>
                    <a:pt x="1037" y="661"/>
                  </a:lnTo>
                  <a:lnTo>
                    <a:pt x="1040" y="660"/>
                  </a:lnTo>
                  <a:lnTo>
                    <a:pt x="1044" y="651"/>
                  </a:lnTo>
                  <a:lnTo>
                    <a:pt x="1054" y="638"/>
                  </a:lnTo>
                  <a:lnTo>
                    <a:pt x="1061" y="628"/>
                  </a:lnTo>
                  <a:lnTo>
                    <a:pt x="1070" y="612"/>
                  </a:lnTo>
                  <a:lnTo>
                    <a:pt x="1077" y="597"/>
                  </a:lnTo>
                  <a:lnTo>
                    <a:pt x="1086" y="584"/>
                  </a:lnTo>
                  <a:lnTo>
                    <a:pt x="1092" y="579"/>
                  </a:lnTo>
                  <a:lnTo>
                    <a:pt x="1101" y="578"/>
                  </a:lnTo>
                  <a:lnTo>
                    <a:pt x="1104" y="580"/>
                  </a:lnTo>
                  <a:lnTo>
                    <a:pt x="1109" y="580"/>
                  </a:lnTo>
                  <a:lnTo>
                    <a:pt x="1110" y="584"/>
                  </a:lnTo>
                  <a:lnTo>
                    <a:pt x="1113" y="584"/>
                  </a:lnTo>
                  <a:lnTo>
                    <a:pt x="1116" y="582"/>
                  </a:lnTo>
                  <a:lnTo>
                    <a:pt x="1120" y="584"/>
                  </a:lnTo>
                  <a:lnTo>
                    <a:pt x="1118" y="589"/>
                  </a:lnTo>
                  <a:lnTo>
                    <a:pt x="1120" y="591"/>
                  </a:lnTo>
                  <a:lnTo>
                    <a:pt x="1121" y="590"/>
                  </a:lnTo>
                  <a:lnTo>
                    <a:pt x="1140" y="604"/>
                  </a:lnTo>
                  <a:lnTo>
                    <a:pt x="1146" y="604"/>
                  </a:lnTo>
                  <a:lnTo>
                    <a:pt x="1156" y="610"/>
                  </a:lnTo>
                  <a:lnTo>
                    <a:pt x="1164" y="596"/>
                  </a:lnTo>
                  <a:lnTo>
                    <a:pt x="1178" y="589"/>
                  </a:lnTo>
                  <a:lnTo>
                    <a:pt x="1180" y="586"/>
                  </a:lnTo>
                  <a:lnTo>
                    <a:pt x="1186" y="585"/>
                  </a:lnTo>
                  <a:lnTo>
                    <a:pt x="1190" y="580"/>
                  </a:lnTo>
                  <a:lnTo>
                    <a:pt x="1196" y="567"/>
                  </a:lnTo>
                  <a:lnTo>
                    <a:pt x="1206" y="560"/>
                  </a:lnTo>
                  <a:lnTo>
                    <a:pt x="1206" y="558"/>
                  </a:lnTo>
                  <a:lnTo>
                    <a:pt x="1212" y="555"/>
                  </a:lnTo>
                  <a:lnTo>
                    <a:pt x="1215" y="549"/>
                  </a:lnTo>
                  <a:lnTo>
                    <a:pt x="1218" y="547"/>
                  </a:lnTo>
                  <a:lnTo>
                    <a:pt x="1229" y="548"/>
                  </a:lnTo>
                  <a:lnTo>
                    <a:pt x="1229" y="553"/>
                  </a:lnTo>
                  <a:lnTo>
                    <a:pt x="1231" y="555"/>
                  </a:lnTo>
                  <a:lnTo>
                    <a:pt x="1230" y="561"/>
                  </a:lnTo>
                  <a:lnTo>
                    <a:pt x="1245" y="568"/>
                  </a:lnTo>
                  <a:lnTo>
                    <a:pt x="1246" y="571"/>
                  </a:lnTo>
                  <a:lnTo>
                    <a:pt x="1240" y="576"/>
                  </a:lnTo>
                  <a:lnTo>
                    <a:pt x="1240" y="579"/>
                  </a:lnTo>
                  <a:lnTo>
                    <a:pt x="1247" y="583"/>
                  </a:lnTo>
                  <a:lnTo>
                    <a:pt x="1249" y="597"/>
                  </a:lnTo>
                  <a:lnTo>
                    <a:pt x="1260" y="595"/>
                  </a:lnTo>
                  <a:lnTo>
                    <a:pt x="1264" y="591"/>
                  </a:lnTo>
                  <a:lnTo>
                    <a:pt x="1271" y="596"/>
                  </a:lnTo>
                  <a:lnTo>
                    <a:pt x="1270" y="600"/>
                  </a:lnTo>
                  <a:lnTo>
                    <a:pt x="1270" y="603"/>
                  </a:lnTo>
                  <a:lnTo>
                    <a:pt x="1276" y="603"/>
                  </a:lnTo>
                  <a:lnTo>
                    <a:pt x="1276" y="607"/>
                  </a:lnTo>
                  <a:lnTo>
                    <a:pt x="1279" y="610"/>
                  </a:lnTo>
                  <a:lnTo>
                    <a:pt x="1295" y="612"/>
                  </a:lnTo>
                  <a:lnTo>
                    <a:pt x="1296" y="616"/>
                  </a:lnTo>
                  <a:lnTo>
                    <a:pt x="1287" y="650"/>
                  </a:lnTo>
                  <a:lnTo>
                    <a:pt x="1283" y="667"/>
                  </a:lnTo>
                  <a:lnTo>
                    <a:pt x="1300" y="668"/>
                  </a:lnTo>
                  <a:lnTo>
                    <a:pt x="1311" y="672"/>
                  </a:lnTo>
                  <a:lnTo>
                    <a:pt x="1323" y="672"/>
                  </a:lnTo>
                  <a:lnTo>
                    <a:pt x="1325" y="677"/>
                  </a:lnTo>
                  <a:lnTo>
                    <a:pt x="1331" y="679"/>
                  </a:lnTo>
                  <a:lnTo>
                    <a:pt x="1350" y="668"/>
                  </a:lnTo>
                  <a:lnTo>
                    <a:pt x="1355" y="667"/>
                  </a:lnTo>
                  <a:lnTo>
                    <a:pt x="1361" y="672"/>
                  </a:lnTo>
                  <a:lnTo>
                    <a:pt x="1363" y="671"/>
                  </a:lnTo>
                  <a:lnTo>
                    <a:pt x="1367" y="677"/>
                  </a:lnTo>
                  <a:lnTo>
                    <a:pt x="1359" y="683"/>
                  </a:lnTo>
                  <a:lnTo>
                    <a:pt x="1366" y="689"/>
                  </a:lnTo>
                  <a:lnTo>
                    <a:pt x="1368" y="693"/>
                  </a:lnTo>
                  <a:lnTo>
                    <a:pt x="1369" y="703"/>
                  </a:lnTo>
                  <a:lnTo>
                    <a:pt x="1368" y="711"/>
                  </a:lnTo>
                  <a:lnTo>
                    <a:pt x="1398" y="714"/>
                  </a:lnTo>
                  <a:lnTo>
                    <a:pt x="1396" y="733"/>
                  </a:lnTo>
                  <a:lnTo>
                    <a:pt x="1425" y="703"/>
                  </a:lnTo>
                  <a:lnTo>
                    <a:pt x="1440" y="659"/>
                  </a:lnTo>
                  <a:lnTo>
                    <a:pt x="1444" y="654"/>
                  </a:lnTo>
                  <a:lnTo>
                    <a:pt x="1450" y="652"/>
                  </a:lnTo>
                  <a:lnTo>
                    <a:pt x="1454" y="648"/>
                  </a:lnTo>
                  <a:lnTo>
                    <a:pt x="1457" y="631"/>
                  </a:lnTo>
                  <a:lnTo>
                    <a:pt x="1459" y="627"/>
                  </a:lnTo>
                  <a:lnTo>
                    <a:pt x="1469" y="621"/>
                  </a:lnTo>
                  <a:lnTo>
                    <a:pt x="1492" y="607"/>
                  </a:lnTo>
                  <a:lnTo>
                    <a:pt x="1493" y="598"/>
                  </a:lnTo>
                  <a:lnTo>
                    <a:pt x="1493" y="567"/>
                  </a:lnTo>
                  <a:lnTo>
                    <a:pt x="1498" y="550"/>
                  </a:lnTo>
                  <a:lnTo>
                    <a:pt x="1504" y="540"/>
                  </a:lnTo>
                  <a:lnTo>
                    <a:pt x="1517" y="527"/>
                  </a:lnTo>
                  <a:lnTo>
                    <a:pt x="1525" y="523"/>
                  </a:lnTo>
                  <a:lnTo>
                    <a:pt x="1531" y="519"/>
                  </a:lnTo>
                  <a:lnTo>
                    <a:pt x="1549" y="507"/>
                  </a:lnTo>
                  <a:lnTo>
                    <a:pt x="1567" y="501"/>
                  </a:lnTo>
                  <a:lnTo>
                    <a:pt x="1595" y="494"/>
                  </a:lnTo>
                  <a:lnTo>
                    <a:pt x="1632" y="485"/>
                  </a:lnTo>
                  <a:lnTo>
                    <a:pt x="1658" y="476"/>
                  </a:lnTo>
                  <a:lnTo>
                    <a:pt x="1677" y="471"/>
                  </a:lnTo>
                  <a:lnTo>
                    <a:pt x="1689" y="471"/>
                  </a:lnTo>
                  <a:lnTo>
                    <a:pt x="1722" y="469"/>
                  </a:lnTo>
                  <a:lnTo>
                    <a:pt x="1724" y="439"/>
                  </a:lnTo>
                  <a:lnTo>
                    <a:pt x="1743" y="423"/>
                  </a:lnTo>
                  <a:lnTo>
                    <a:pt x="1759" y="352"/>
                  </a:lnTo>
                  <a:lnTo>
                    <a:pt x="1765" y="279"/>
                  </a:lnTo>
                  <a:lnTo>
                    <a:pt x="1764" y="241"/>
                  </a:lnTo>
                  <a:lnTo>
                    <a:pt x="1761" y="204"/>
                  </a:lnTo>
                  <a:lnTo>
                    <a:pt x="1755" y="192"/>
                  </a:lnTo>
                  <a:lnTo>
                    <a:pt x="1760" y="166"/>
                  </a:lnTo>
                  <a:lnTo>
                    <a:pt x="1749" y="166"/>
                  </a:lnTo>
                  <a:lnTo>
                    <a:pt x="1746" y="155"/>
                  </a:lnTo>
                  <a:lnTo>
                    <a:pt x="1746" y="143"/>
                  </a:lnTo>
                  <a:lnTo>
                    <a:pt x="1740" y="121"/>
                  </a:lnTo>
                  <a:lnTo>
                    <a:pt x="1731" y="119"/>
                  </a:lnTo>
                  <a:lnTo>
                    <a:pt x="1723" y="114"/>
                  </a:lnTo>
                  <a:lnTo>
                    <a:pt x="1722" y="108"/>
                  </a:lnTo>
                  <a:lnTo>
                    <a:pt x="1725" y="107"/>
                  </a:lnTo>
                  <a:lnTo>
                    <a:pt x="1724" y="94"/>
                  </a:lnTo>
                  <a:lnTo>
                    <a:pt x="1724" y="86"/>
                  </a:lnTo>
                  <a:lnTo>
                    <a:pt x="1722" y="80"/>
                  </a:lnTo>
                  <a:lnTo>
                    <a:pt x="1723" y="73"/>
                  </a:lnTo>
                  <a:lnTo>
                    <a:pt x="1722" y="59"/>
                  </a:lnTo>
                  <a:lnTo>
                    <a:pt x="1715" y="65"/>
                  </a:lnTo>
                  <a:lnTo>
                    <a:pt x="1701" y="67"/>
                  </a:lnTo>
                  <a:lnTo>
                    <a:pt x="1686" y="61"/>
                  </a:lnTo>
                  <a:lnTo>
                    <a:pt x="1683" y="66"/>
                  </a:lnTo>
                  <a:lnTo>
                    <a:pt x="1680" y="64"/>
                  </a:lnTo>
                  <a:lnTo>
                    <a:pt x="1680" y="52"/>
                  </a:lnTo>
                  <a:lnTo>
                    <a:pt x="1677" y="30"/>
                  </a:lnTo>
                  <a:lnTo>
                    <a:pt x="1671" y="21"/>
                  </a:lnTo>
                  <a:lnTo>
                    <a:pt x="1674" y="15"/>
                  </a:lnTo>
                  <a:lnTo>
                    <a:pt x="1680" y="14"/>
                  </a:lnTo>
                  <a:lnTo>
                    <a:pt x="1673" y="0"/>
                  </a:lnTo>
                  <a:lnTo>
                    <a:pt x="1666" y="1"/>
                  </a:lnTo>
                  <a:lnTo>
                    <a:pt x="1648" y="8"/>
                  </a:lnTo>
                  <a:lnTo>
                    <a:pt x="1644" y="6"/>
                  </a:lnTo>
                  <a:lnTo>
                    <a:pt x="1640" y="2"/>
                  </a:lnTo>
                  <a:lnTo>
                    <a:pt x="1639" y="3"/>
                  </a:lnTo>
                  <a:lnTo>
                    <a:pt x="1640" y="8"/>
                  </a:lnTo>
                  <a:lnTo>
                    <a:pt x="1638" y="7"/>
                  </a:lnTo>
                  <a:lnTo>
                    <a:pt x="1637" y="6"/>
                  </a:lnTo>
                  <a:lnTo>
                    <a:pt x="1638" y="5"/>
                  </a:lnTo>
                  <a:lnTo>
                    <a:pt x="1638" y="2"/>
                  </a:lnTo>
                </a:path>
              </a:pathLst>
            </a:custGeom>
            <a:noFill/>
            <a:ln w="158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Arial Nova"/>
                <a:ea typeface="+mn-ea"/>
                <a:cs typeface="+mn-cs"/>
              </a:endParaRPr>
            </a:p>
          </p:txBody>
        </p:sp>
        <p:sp>
          <p:nvSpPr>
            <p:cNvPr id="119" name="Freeform 78">
              <a:extLst>
                <a:ext uri="{FF2B5EF4-FFF2-40B4-BE49-F238E27FC236}">
                  <a16:creationId xmlns:a16="http://schemas.microsoft.com/office/drawing/2014/main" id="{A6C72ACE-6E42-649D-13E5-F8D27FD48A9F}"/>
                </a:ext>
              </a:extLst>
            </p:cNvPr>
            <p:cNvSpPr>
              <a:spLocks/>
            </p:cNvSpPr>
            <p:nvPr/>
          </p:nvSpPr>
          <p:spPr bwMode="auto">
            <a:xfrm>
              <a:off x="3699" y="3019"/>
              <a:ext cx="931" cy="1145"/>
            </a:xfrm>
            <a:custGeom>
              <a:avLst/>
              <a:gdLst>
                <a:gd name="T0" fmla="*/ 1 w 1861"/>
                <a:gd name="T1" fmla="*/ 1 h 2290"/>
                <a:gd name="T2" fmla="*/ 1 w 1861"/>
                <a:gd name="T3" fmla="*/ 1 h 2290"/>
                <a:gd name="T4" fmla="*/ 1 w 1861"/>
                <a:gd name="T5" fmla="*/ 1 h 2290"/>
                <a:gd name="T6" fmla="*/ 1 w 1861"/>
                <a:gd name="T7" fmla="*/ 1 h 2290"/>
                <a:gd name="T8" fmla="*/ 1 w 1861"/>
                <a:gd name="T9" fmla="*/ 1 h 2290"/>
                <a:gd name="T10" fmla="*/ 1 w 1861"/>
                <a:gd name="T11" fmla="*/ 1 h 2290"/>
                <a:gd name="T12" fmla="*/ 1 w 1861"/>
                <a:gd name="T13" fmla="*/ 1 h 2290"/>
                <a:gd name="T14" fmla="*/ 1 w 1861"/>
                <a:gd name="T15" fmla="*/ 1 h 2290"/>
                <a:gd name="T16" fmla="*/ 1 w 1861"/>
                <a:gd name="T17" fmla="*/ 1 h 2290"/>
                <a:gd name="T18" fmla="*/ 1 w 1861"/>
                <a:gd name="T19" fmla="*/ 1 h 2290"/>
                <a:gd name="T20" fmla="*/ 1 w 1861"/>
                <a:gd name="T21" fmla="*/ 1 h 2290"/>
                <a:gd name="T22" fmla="*/ 1 w 1861"/>
                <a:gd name="T23" fmla="*/ 1 h 2290"/>
                <a:gd name="T24" fmla="*/ 1 w 1861"/>
                <a:gd name="T25" fmla="*/ 1 h 2290"/>
                <a:gd name="T26" fmla="*/ 1 w 1861"/>
                <a:gd name="T27" fmla="*/ 1 h 2290"/>
                <a:gd name="T28" fmla="*/ 1 w 1861"/>
                <a:gd name="T29" fmla="*/ 1 h 2290"/>
                <a:gd name="T30" fmla="*/ 1 w 1861"/>
                <a:gd name="T31" fmla="*/ 1 h 2290"/>
                <a:gd name="T32" fmla="*/ 1 w 1861"/>
                <a:gd name="T33" fmla="*/ 1 h 2290"/>
                <a:gd name="T34" fmla="*/ 1 w 1861"/>
                <a:gd name="T35" fmla="*/ 1 h 2290"/>
                <a:gd name="T36" fmla="*/ 1 w 1861"/>
                <a:gd name="T37" fmla="*/ 1 h 2290"/>
                <a:gd name="T38" fmla="*/ 1 w 1861"/>
                <a:gd name="T39" fmla="*/ 1 h 2290"/>
                <a:gd name="T40" fmla="*/ 1 w 1861"/>
                <a:gd name="T41" fmla="*/ 1 h 2290"/>
                <a:gd name="T42" fmla="*/ 1 w 1861"/>
                <a:gd name="T43" fmla="*/ 1 h 2290"/>
                <a:gd name="T44" fmla="*/ 1 w 1861"/>
                <a:gd name="T45" fmla="*/ 1 h 2290"/>
                <a:gd name="T46" fmla="*/ 1 w 1861"/>
                <a:gd name="T47" fmla="*/ 1 h 2290"/>
                <a:gd name="T48" fmla="*/ 1 w 1861"/>
                <a:gd name="T49" fmla="*/ 1 h 2290"/>
                <a:gd name="T50" fmla="*/ 1 w 1861"/>
                <a:gd name="T51" fmla="*/ 1 h 2290"/>
                <a:gd name="T52" fmla="*/ 1 w 1861"/>
                <a:gd name="T53" fmla="*/ 1 h 2290"/>
                <a:gd name="T54" fmla="*/ 1 w 1861"/>
                <a:gd name="T55" fmla="*/ 1 h 2290"/>
                <a:gd name="T56" fmla="*/ 1 w 1861"/>
                <a:gd name="T57" fmla="*/ 1 h 2290"/>
                <a:gd name="T58" fmla="*/ 1 w 1861"/>
                <a:gd name="T59" fmla="*/ 1 h 2290"/>
                <a:gd name="T60" fmla="*/ 1 w 1861"/>
                <a:gd name="T61" fmla="*/ 1 h 2290"/>
                <a:gd name="T62" fmla="*/ 1 w 1861"/>
                <a:gd name="T63" fmla="*/ 1 h 2290"/>
                <a:gd name="T64" fmla="*/ 1 w 1861"/>
                <a:gd name="T65" fmla="*/ 1 h 2290"/>
                <a:gd name="T66" fmla="*/ 1 w 1861"/>
                <a:gd name="T67" fmla="*/ 1 h 2290"/>
                <a:gd name="T68" fmla="*/ 1 w 1861"/>
                <a:gd name="T69" fmla="*/ 1 h 2290"/>
                <a:gd name="T70" fmla="*/ 1 w 1861"/>
                <a:gd name="T71" fmla="*/ 1 h 2290"/>
                <a:gd name="T72" fmla="*/ 1 w 1861"/>
                <a:gd name="T73" fmla="*/ 1 h 2290"/>
                <a:gd name="T74" fmla="*/ 1 w 1861"/>
                <a:gd name="T75" fmla="*/ 1 h 2290"/>
                <a:gd name="T76" fmla="*/ 1 w 1861"/>
                <a:gd name="T77" fmla="*/ 1 h 2290"/>
                <a:gd name="T78" fmla="*/ 1 w 1861"/>
                <a:gd name="T79" fmla="*/ 1 h 2290"/>
                <a:gd name="T80" fmla="*/ 1 w 1861"/>
                <a:gd name="T81" fmla="*/ 1 h 2290"/>
                <a:gd name="T82" fmla="*/ 1 w 1861"/>
                <a:gd name="T83" fmla="*/ 1 h 2290"/>
                <a:gd name="T84" fmla="*/ 1 w 1861"/>
                <a:gd name="T85" fmla="*/ 1 h 2290"/>
                <a:gd name="T86" fmla="*/ 1 w 1861"/>
                <a:gd name="T87" fmla="*/ 1 h 2290"/>
                <a:gd name="T88" fmla="*/ 1 w 1861"/>
                <a:gd name="T89" fmla="*/ 1 h 2290"/>
                <a:gd name="T90" fmla="*/ 1 w 1861"/>
                <a:gd name="T91" fmla="*/ 1 h 2290"/>
                <a:gd name="T92" fmla="*/ 1 w 1861"/>
                <a:gd name="T93" fmla="*/ 0 h 2290"/>
                <a:gd name="T94" fmla="*/ 1 w 1861"/>
                <a:gd name="T95" fmla="*/ 1 h 2290"/>
                <a:gd name="T96" fmla="*/ 1 w 1861"/>
                <a:gd name="T97" fmla="*/ 1 h 2290"/>
                <a:gd name="T98" fmla="*/ 1 w 1861"/>
                <a:gd name="T99" fmla="*/ 1 h 2290"/>
                <a:gd name="T100" fmla="*/ 1 w 1861"/>
                <a:gd name="T101" fmla="*/ 1 h 2290"/>
                <a:gd name="T102" fmla="*/ 1 w 1861"/>
                <a:gd name="T103" fmla="*/ 1 h 2290"/>
                <a:gd name="T104" fmla="*/ 1 w 1861"/>
                <a:gd name="T105" fmla="*/ 1 h 2290"/>
                <a:gd name="T106" fmla="*/ 1 w 1861"/>
                <a:gd name="T107" fmla="*/ 1 h 2290"/>
                <a:gd name="T108" fmla="*/ 1 w 1861"/>
                <a:gd name="T109" fmla="*/ 1 h 2290"/>
                <a:gd name="T110" fmla="*/ 1 w 1861"/>
                <a:gd name="T111" fmla="*/ 1 h 2290"/>
                <a:gd name="T112" fmla="*/ 1 w 1861"/>
                <a:gd name="T113" fmla="*/ 1 h 2290"/>
                <a:gd name="T114" fmla="*/ 1 w 1861"/>
                <a:gd name="T115" fmla="*/ 1 h 2290"/>
                <a:gd name="T116" fmla="*/ 1 w 1861"/>
                <a:gd name="T117" fmla="*/ 1 h 2290"/>
                <a:gd name="T118" fmla="*/ 1 w 1861"/>
                <a:gd name="T119" fmla="*/ 1 h 2290"/>
                <a:gd name="T120" fmla="*/ 1 w 1861"/>
                <a:gd name="T121" fmla="*/ 1 h 2290"/>
                <a:gd name="T122" fmla="*/ 1 w 1861"/>
                <a:gd name="T123" fmla="*/ 1 h 229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861"/>
                <a:gd name="T187" fmla="*/ 0 h 2290"/>
                <a:gd name="T188" fmla="*/ 1861 w 1861"/>
                <a:gd name="T189" fmla="*/ 2290 h 229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861" h="2290">
                  <a:moveTo>
                    <a:pt x="139" y="1435"/>
                  </a:moveTo>
                  <a:lnTo>
                    <a:pt x="144" y="1438"/>
                  </a:lnTo>
                  <a:lnTo>
                    <a:pt x="156" y="1453"/>
                  </a:lnTo>
                  <a:lnTo>
                    <a:pt x="160" y="1459"/>
                  </a:lnTo>
                  <a:lnTo>
                    <a:pt x="171" y="1462"/>
                  </a:lnTo>
                  <a:lnTo>
                    <a:pt x="191" y="1463"/>
                  </a:lnTo>
                  <a:lnTo>
                    <a:pt x="197" y="1463"/>
                  </a:lnTo>
                  <a:lnTo>
                    <a:pt x="201" y="1465"/>
                  </a:lnTo>
                  <a:lnTo>
                    <a:pt x="205" y="1475"/>
                  </a:lnTo>
                  <a:lnTo>
                    <a:pt x="219" y="1503"/>
                  </a:lnTo>
                  <a:lnTo>
                    <a:pt x="220" y="1508"/>
                  </a:lnTo>
                  <a:lnTo>
                    <a:pt x="221" y="1522"/>
                  </a:lnTo>
                  <a:lnTo>
                    <a:pt x="222" y="1527"/>
                  </a:lnTo>
                  <a:lnTo>
                    <a:pt x="226" y="1529"/>
                  </a:lnTo>
                  <a:lnTo>
                    <a:pt x="233" y="1530"/>
                  </a:lnTo>
                  <a:lnTo>
                    <a:pt x="239" y="1535"/>
                  </a:lnTo>
                  <a:lnTo>
                    <a:pt x="241" y="1539"/>
                  </a:lnTo>
                  <a:lnTo>
                    <a:pt x="243" y="1548"/>
                  </a:lnTo>
                  <a:lnTo>
                    <a:pt x="240" y="1568"/>
                  </a:lnTo>
                  <a:lnTo>
                    <a:pt x="240" y="1576"/>
                  </a:lnTo>
                  <a:lnTo>
                    <a:pt x="243" y="1581"/>
                  </a:lnTo>
                  <a:lnTo>
                    <a:pt x="251" y="1590"/>
                  </a:lnTo>
                  <a:lnTo>
                    <a:pt x="256" y="1598"/>
                  </a:lnTo>
                  <a:lnTo>
                    <a:pt x="257" y="1604"/>
                  </a:lnTo>
                  <a:lnTo>
                    <a:pt x="257" y="1613"/>
                  </a:lnTo>
                  <a:lnTo>
                    <a:pt x="240" y="1647"/>
                  </a:lnTo>
                  <a:lnTo>
                    <a:pt x="231" y="1653"/>
                  </a:lnTo>
                  <a:lnTo>
                    <a:pt x="235" y="1659"/>
                  </a:lnTo>
                  <a:lnTo>
                    <a:pt x="235" y="1663"/>
                  </a:lnTo>
                  <a:lnTo>
                    <a:pt x="233" y="1669"/>
                  </a:lnTo>
                  <a:lnTo>
                    <a:pt x="233" y="1671"/>
                  </a:lnTo>
                  <a:lnTo>
                    <a:pt x="237" y="1677"/>
                  </a:lnTo>
                  <a:lnTo>
                    <a:pt x="239" y="1676"/>
                  </a:lnTo>
                  <a:lnTo>
                    <a:pt x="243" y="1681"/>
                  </a:lnTo>
                  <a:lnTo>
                    <a:pt x="255" y="1688"/>
                  </a:lnTo>
                  <a:lnTo>
                    <a:pt x="268" y="1690"/>
                  </a:lnTo>
                  <a:lnTo>
                    <a:pt x="270" y="1693"/>
                  </a:lnTo>
                  <a:lnTo>
                    <a:pt x="273" y="1694"/>
                  </a:lnTo>
                  <a:lnTo>
                    <a:pt x="275" y="1696"/>
                  </a:lnTo>
                  <a:lnTo>
                    <a:pt x="275" y="1705"/>
                  </a:lnTo>
                  <a:lnTo>
                    <a:pt x="269" y="1717"/>
                  </a:lnTo>
                  <a:lnTo>
                    <a:pt x="273" y="1721"/>
                  </a:lnTo>
                  <a:lnTo>
                    <a:pt x="273" y="1725"/>
                  </a:lnTo>
                  <a:lnTo>
                    <a:pt x="270" y="1726"/>
                  </a:lnTo>
                  <a:lnTo>
                    <a:pt x="268" y="1725"/>
                  </a:lnTo>
                  <a:lnTo>
                    <a:pt x="265" y="1726"/>
                  </a:lnTo>
                  <a:lnTo>
                    <a:pt x="265" y="1727"/>
                  </a:lnTo>
                  <a:lnTo>
                    <a:pt x="268" y="1731"/>
                  </a:lnTo>
                  <a:lnTo>
                    <a:pt x="277" y="1732"/>
                  </a:lnTo>
                  <a:lnTo>
                    <a:pt x="280" y="1739"/>
                  </a:lnTo>
                  <a:lnTo>
                    <a:pt x="280" y="1744"/>
                  </a:lnTo>
                  <a:lnTo>
                    <a:pt x="282" y="1752"/>
                  </a:lnTo>
                  <a:lnTo>
                    <a:pt x="291" y="1760"/>
                  </a:lnTo>
                  <a:lnTo>
                    <a:pt x="305" y="1778"/>
                  </a:lnTo>
                  <a:lnTo>
                    <a:pt x="307" y="1783"/>
                  </a:lnTo>
                  <a:lnTo>
                    <a:pt x="320" y="1786"/>
                  </a:lnTo>
                  <a:lnTo>
                    <a:pt x="322" y="1794"/>
                  </a:lnTo>
                  <a:lnTo>
                    <a:pt x="307" y="1796"/>
                  </a:lnTo>
                  <a:lnTo>
                    <a:pt x="300" y="1801"/>
                  </a:lnTo>
                  <a:lnTo>
                    <a:pt x="300" y="1806"/>
                  </a:lnTo>
                  <a:lnTo>
                    <a:pt x="304" y="1812"/>
                  </a:lnTo>
                  <a:lnTo>
                    <a:pt x="305" y="1815"/>
                  </a:lnTo>
                  <a:lnTo>
                    <a:pt x="308" y="1818"/>
                  </a:lnTo>
                  <a:lnTo>
                    <a:pt x="314" y="1818"/>
                  </a:lnTo>
                  <a:lnTo>
                    <a:pt x="316" y="1822"/>
                  </a:lnTo>
                  <a:lnTo>
                    <a:pt x="316" y="1830"/>
                  </a:lnTo>
                  <a:lnTo>
                    <a:pt x="310" y="1838"/>
                  </a:lnTo>
                  <a:lnTo>
                    <a:pt x="305" y="1843"/>
                  </a:lnTo>
                  <a:lnTo>
                    <a:pt x="306" y="1848"/>
                  </a:lnTo>
                  <a:lnTo>
                    <a:pt x="306" y="1855"/>
                  </a:lnTo>
                  <a:lnTo>
                    <a:pt x="310" y="1861"/>
                  </a:lnTo>
                  <a:lnTo>
                    <a:pt x="312" y="1871"/>
                  </a:lnTo>
                  <a:lnTo>
                    <a:pt x="318" y="1872"/>
                  </a:lnTo>
                  <a:lnTo>
                    <a:pt x="319" y="1879"/>
                  </a:lnTo>
                  <a:lnTo>
                    <a:pt x="343" y="1896"/>
                  </a:lnTo>
                  <a:lnTo>
                    <a:pt x="356" y="1892"/>
                  </a:lnTo>
                  <a:lnTo>
                    <a:pt x="362" y="1887"/>
                  </a:lnTo>
                  <a:lnTo>
                    <a:pt x="365" y="1890"/>
                  </a:lnTo>
                  <a:lnTo>
                    <a:pt x="370" y="1892"/>
                  </a:lnTo>
                  <a:lnTo>
                    <a:pt x="379" y="1886"/>
                  </a:lnTo>
                  <a:lnTo>
                    <a:pt x="384" y="1871"/>
                  </a:lnTo>
                  <a:lnTo>
                    <a:pt x="390" y="1866"/>
                  </a:lnTo>
                  <a:lnTo>
                    <a:pt x="406" y="1879"/>
                  </a:lnTo>
                  <a:lnTo>
                    <a:pt x="412" y="1880"/>
                  </a:lnTo>
                  <a:lnTo>
                    <a:pt x="414" y="1877"/>
                  </a:lnTo>
                  <a:lnTo>
                    <a:pt x="408" y="1872"/>
                  </a:lnTo>
                  <a:lnTo>
                    <a:pt x="413" y="1860"/>
                  </a:lnTo>
                  <a:lnTo>
                    <a:pt x="418" y="1856"/>
                  </a:lnTo>
                  <a:lnTo>
                    <a:pt x="434" y="1857"/>
                  </a:lnTo>
                  <a:lnTo>
                    <a:pt x="437" y="1850"/>
                  </a:lnTo>
                  <a:lnTo>
                    <a:pt x="442" y="1845"/>
                  </a:lnTo>
                  <a:lnTo>
                    <a:pt x="446" y="1846"/>
                  </a:lnTo>
                  <a:lnTo>
                    <a:pt x="451" y="1851"/>
                  </a:lnTo>
                  <a:lnTo>
                    <a:pt x="463" y="1854"/>
                  </a:lnTo>
                  <a:lnTo>
                    <a:pt x="468" y="1849"/>
                  </a:lnTo>
                  <a:lnTo>
                    <a:pt x="474" y="1850"/>
                  </a:lnTo>
                  <a:lnTo>
                    <a:pt x="484" y="1836"/>
                  </a:lnTo>
                  <a:lnTo>
                    <a:pt x="496" y="1832"/>
                  </a:lnTo>
                  <a:lnTo>
                    <a:pt x="506" y="1851"/>
                  </a:lnTo>
                  <a:lnTo>
                    <a:pt x="518" y="1858"/>
                  </a:lnTo>
                  <a:lnTo>
                    <a:pt x="518" y="1862"/>
                  </a:lnTo>
                  <a:lnTo>
                    <a:pt x="522" y="1869"/>
                  </a:lnTo>
                  <a:lnTo>
                    <a:pt x="542" y="1874"/>
                  </a:lnTo>
                  <a:lnTo>
                    <a:pt x="545" y="1871"/>
                  </a:lnTo>
                  <a:lnTo>
                    <a:pt x="552" y="1862"/>
                  </a:lnTo>
                  <a:lnTo>
                    <a:pt x="558" y="1863"/>
                  </a:lnTo>
                  <a:lnTo>
                    <a:pt x="564" y="1868"/>
                  </a:lnTo>
                  <a:lnTo>
                    <a:pt x="570" y="1868"/>
                  </a:lnTo>
                  <a:lnTo>
                    <a:pt x="572" y="1869"/>
                  </a:lnTo>
                  <a:lnTo>
                    <a:pt x="576" y="1885"/>
                  </a:lnTo>
                  <a:lnTo>
                    <a:pt x="578" y="1887"/>
                  </a:lnTo>
                  <a:lnTo>
                    <a:pt x="584" y="1886"/>
                  </a:lnTo>
                  <a:lnTo>
                    <a:pt x="587" y="1890"/>
                  </a:lnTo>
                  <a:lnTo>
                    <a:pt x="591" y="1895"/>
                  </a:lnTo>
                  <a:lnTo>
                    <a:pt x="607" y="1902"/>
                  </a:lnTo>
                  <a:lnTo>
                    <a:pt x="611" y="1904"/>
                  </a:lnTo>
                  <a:lnTo>
                    <a:pt x="609" y="1914"/>
                  </a:lnTo>
                  <a:lnTo>
                    <a:pt x="612" y="1919"/>
                  </a:lnTo>
                  <a:lnTo>
                    <a:pt x="618" y="1929"/>
                  </a:lnTo>
                  <a:lnTo>
                    <a:pt x="624" y="1937"/>
                  </a:lnTo>
                  <a:lnTo>
                    <a:pt x="633" y="1938"/>
                  </a:lnTo>
                  <a:lnTo>
                    <a:pt x="633" y="1931"/>
                  </a:lnTo>
                  <a:lnTo>
                    <a:pt x="631" y="1919"/>
                  </a:lnTo>
                  <a:lnTo>
                    <a:pt x="639" y="1902"/>
                  </a:lnTo>
                  <a:lnTo>
                    <a:pt x="645" y="1901"/>
                  </a:lnTo>
                  <a:lnTo>
                    <a:pt x="649" y="1898"/>
                  </a:lnTo>
                  <a:lnTo>
                    <a:pt x="659" y="1886"/>
                  </a:lnTo>
                  <a:lnTo>
                    <a:pt x="669" y="1886"/>
                  </a:lnTo>
                  <a:lnTo>
                    <a:pt x="675" y="1893"/>
                  </a:lnTo>
                  <a:lnTo>
                    <a:pt x="675" y="1901"/>
                  </a:lnTo>
                  <a:lnTo>
                    <a:pt x="687" y="1913"/>
                  </a:lnTo>
                  <a:lnTo>
                    <a:pt x="698" y="1904"/>
                  </a:lnTo>
                  <a:lnTo>
                    <a:pt x="708" y="1909"/>
                  </a:lnTo>
                  <a:lnTo>
                    <a:pt x="710" y="1913"/>
                  </a:lnTo>
                  <a:lnTo>
                    <a:pt x="716" y="1926"/>
                  </a:lnTo>
                  <a:lnTo>
                    <a:pt x="725" y="1928"/>
                  </a:lnTo>
                  <a:lnTo>
                    <a:pt x="735" y="1927"/>
                  </a:lnTo>
                  <a:lnTo>
                    <a:pt x="741" y="1929"/>
                  </a:lnTo>
                  <a:lnTo>
                    <a:pt x="747" y="1935"/>
                  </a:lnTo>
                  <a:lnTo>
                    <a:pt x="757" y="1932"/>
                  </a:lnTo>
                  <a:lnTo>
                    <a:pt x="763" y="1929"/>
                  </a:lnTo>
                  <a:lnTo>
                    <a:pt x="771" y="1928"/>
                  </a:lnTo>
                  <a:lnTo>
                    <a:pt x="777" y="1933"/>
                  </a:lnTo>
                  <a:lnTo>
                    <a:pt x="783" y="1946"/>
                  </a:lnTo>
                  <a:lnTo>
                    <a:pt x="807" y="1988"/>
                  </a:lnTo>
                  <a:lnTo>
                    <a:pt x="817" y="2000"/>
                  </a:lnTo>
                  <a:lnTo>
                    <a:pt x="831" y="2006"/>
                  </a:lnTo>
                  <a:lnTo>
                    <a:pt x="837" y="2012"/>
                  </a:lnTo>
                  <a:lnTo>
                    <a:pt x="840" y="2021"/>
                  </a:lnTo>
                  <a:lnTo>
                    <a:pt x="840" y="2035"/>
                  </a:lnTo>
                  <a:lnTo>
                    <a:pt x="848" y="2039"/>
                  </a:lnTo>
                  <a:lnTo>
                    <a:pt x="847" y="2054"/>
                  </a:lnTo>
                  <a:lnTo>
                    <a:pt x="844" y="2062"/>
                  </a:lnTo>
                  <a:lnTo>
                    <a:pt x="847" y="2069"/>
                  </a:lnTo>
                  <a:lnTo>
                    <a:pt x="846" y="2076"/>
                  </a:lnTo>
                  <a:lnTo>
                    <a:pt x="844" y="2084"/>
                  </a:lnTo>
                  <a:lnTo>
                    <a:pt x="859" y="2089"/>
                  </a:lnTo>
                  <a:lnTo>
                    <a:pt x="872" y="2098"/>
                  </a:lnTo>
                  <a:lnTo>
                    <a:pt x="877" y="2095"/>
                  </a:lnTo>
                  <a:lnTo>
                    <a:pt x="888" y="2100"/>
                  </a:lnTo>
                  <a:lnTo>
                    <a:pt x="907" y="2102"/>
                  </a:lnTo>
                  <a:lnTo>
                    <a:pt x="918" y="2106"/>
                  </a:lnTo>
                  <a:lnTo>
                    <a:pt x="933" y="2105"/>
                  </a:lnTo>
                  <a:lnTo>
                    <a:pt x="937" y="2106"/>
                  </a:lnTo>
                  <a:lnTo>
                    <a:pt x="939" y="2115"/>
                  </a:lnTo>
                  <a:lnTo>
                    <a:pt x="950" y="2118"/>
                  </a:lnTo>
                  <a:lnTo>
                    <a:pt x="967" y="2123"/>
                  </a:lnTo>
                  <a:lnTo>
                    <a:pt x="979" y="2135"/>
                  </a:lnTo>
                  <a:lnTo>
                    <a:pt x="988" y="2127"/>
                  </a:lnTo>
                  <a:lnTo>
                    <a:pt x="994" y="2117"/>
                  </a:lnTo>
                  <a:lnTo>
                    <a:pt x="1006" y="2119"/>
                  </a:lnTo>
                  <a:lnTo>
                    <a:pt x="1015" y="2130"/>
                  </a:lnTo>
                  <a:lnTo>
                    <a:pt x="1016" y="2139"/>
                  </a:lnTo>
                  <a:lnTo>
                    <a:pt x="1011" y="2146"/>
                  </a:lnTo>
                  <a:lnTo>
                    <a:pt x="1011" y="2155"/>
                  </a:lnTo>
                  <a:lnTo>
                    <a:pt x="1031" y="2157"/>
                  </a:lnTo>
                  <a:lnTo>
                    <a:pt x="1055" y="2165"/>
                  </a:lnTo>
                  <a:lnTo>
                    <a:pt x="1069" y="2166"/>
                  </a:lnTo>
                  <a:lnTo>
                    <a:pt x="1079" y="2172"/>
                  </a:lnTo>
                  <a:lnTo>
                    <a:pt x="1088" y="2170"/>
                  </a:lnTo>
                  <a:lnTo>
                    <a:pt x="1097" y="2157"/>
                  </a:lnTo>
                  <a:lnTo>
                    <a:pt x="1111" y="2155"/>
                  </a:lnTo>
                  <a:lnTo>
                    <a:pt x="1119" y="2155"/>
                  </a:lnTo>
                  <a:lnTo>
                    <a:pt x="1126" y="2153"/>
                  </a:lnTo>
                  <a:lnTo>
                    <a:pt x="1135" y="2165"/>
                  </a:lnTo>
                  <a:lnTo>
                    <a:pt x="1136" y="2170"/>
                  </a:lnTo>
                  <a:lnTo>
                    <a:pt x="1142" y="2172"/>
                  </a:lnTo>
                  <a:lnTo>
                    <a:pt x="1145" y="2176"/>
                  </a:lnTo>
                  <a:lnTo>
                    <a:pt x="1147" y="2185"/>
                  </a:lnTo>
                  <a:lnTo>
                    <a:pt x="1153" y="2189"/>
                  </a:lnTo>
                  <a:lnTo>
                    <a:pt x="1156" y="2191"/>
                  </a:lnTo>
                  <a:lnTo>
                    <a:pt x="1166" y="2203"/>
                  </a:lnTo>
                  <a:lnTo>
                    <a:pt x="1180" y="2208"/>
                  </a:lnTo>
                  <a:lnTo>
                    <a:pt x="1181" y="2207"/>
                  </a:lnTo>
                  <a:lnTo>
                    <a:pt x="1191" y="2200"/>
                  </a:lnTo>
                  <a:lnTo>
                    <a:pt x="1207" y="2200"/>
                  </a:lnTo>
                  <a:lnTo>
                    <a:pt x="1211" y="2203"/>
                  </a:lnTo>
                  <a:lnTo>
                    <a:pt x="1217" y="2209"/>
                  </a:lnTo>
                  <a:lnTo>
                    <a:pt x="1226" y="2213"/>
                  </a:lnTo>
                  <a:lnTo>
                    <a:pt x="1227" y="2215"/>
                  </a:lnTo>
                  <a:lnTo>
                    <a:pt x="1238" y="2218"/>
                  </a:lnTo>
                  <a:lnTo>
                    <a:pt x="1245" y="2212"/>
                  </a:lnTo>
                  <a:lnTo>
                    <a:pt x="1270" y="2202"/>
                  </a:lnTo>
                  <a:lnTo>
                    <a:pt x="1290" y="2212"/>
                  </a:lnTo>
                  <a:lnTo>
                    <a:pt x="1304" y="2193"/>
                  </a:lnTo>
                  <a:lnTo>
                    <a:pt x="1311" y="2197"/>
                  </a:lnTo>
                  <a:lnTo>
                    <a:pt x="1318" y="2199"/>
                  </a:lnTo>
                  <a:lnTo>
                    <a:pt x="1323" y="2207"/>
                  </a:lnTo>
                  <a:lnTo>
                    <a:pt x="1325" y="2209"/>
                  </a:lnTo>
                  <a:lnTo>
                    <a:pt x="1329" y="2209"/>
                  </a:lnTo>
                  <a:lnTo>
                    <a:pt x="1340" y="2213"/>
                  </a:lnTo>
                  <a:lnTo>
                    <a:pt x="1346" y="2219"/>
                  </a:lnTo>
                  <a:lnTo>
                    <a:pt x="1348" y="2226"/>
                  </a:lnTo>
                  <a:lnTo>
                    <a:pt x="1358" y="2238"/>
                  </a:lnTo>
                  <a:lnTo>
                    <a:pt x="1365" y="2247"/>
                  </a:lnTo>
                  <a:lnTo>
                    <a:pt x="1372" y="2252"/>
                  </a:lnTo>
                  <a:lnTo>
                    <a:pt x="1379" y="2250"/>
                  </a:lnTo>
                  <a:lnTo>
                    <a:pt x="1384" y="2258"/>
                  </a:lnTo>
                  <a:lnTo>
                    <a:pt x="1391" y="2261"/>
                  </a:lnTo>
                  <a:lnTo>
                    <a:pt x="1395" y="2259"/>
                  </a:lnTo>
                  <a:lnTo>
                    <a:pt x="1403" y="2244"/>
                  </a:lnTo>
                  <a:lnTo>
                    <a:pt x="1420" y="2240"/>
                  </a:lnTo>
                  <a:lnTo>
                    <a:pt x="1427" y="2243"/>
                  </a:lnTo>
                  <a:lnTo>
                    <a:pt x="1432" y="2242"/>
                  </a:lnTo>
                  <a:lnTo>
                    <a:pt x="1447" y="2248"/>
                  </a:lnTo>
                  <a:lnTo>
                    <a:pt x="1451" y="2247"/>
                  </a:lnTo>
                  <a:lnTo>
                    <a:pt x="1455" y="2237"/>
                  </a:lnTo>
                  <a:lnTo>
                    <a:pt x="1452" y="2230"/>
                  </a:lnTo>
                  <a:lnTo>
                    <a:pt x="1468" y="2237"/>
                  </a:lnTo>
                  <a:lnTo>
                    <a:pt x="1489" y="2253"/>
                  </a:lnTo>
                  <a:lnTo>
                    <a:pt x="1495" y="2256"/>
                  </a:lnTo>
                  <a:lnTo>
                    <a:pt x="1497" y="2261"/>
                  </a:lnTo>
                  <a:lnTo>
                    <a:pt x="1500" y="2265"/>
                  </a:lnTo>
                  <a:lnTo>
                    <a:pt x="1507" y="2266"/>
                  </a:lnTo>
                  <a:lnTo>
                    <a:pt x="1515" y="2260"/>
                  </a:lnTo>
                  <a:lnTo>
                    <a:pt x="1525" y="2279"/>
                  </a:lnTo>
                  <a:lnTo>
                    <a:pt x="1527" y="2286"/>
                  </a:lnTo>
                  <a:lnTo>
                    <a:pt x="1530" y="2290"/>
                  </a:lnTo>
                  <a:lnTo>
                    <a:pt x="1543" y="2289"/>
                  </a:lnTo>
                  <a:lnTo>
                    <a:pt x="1555" y="2282"/>
                  </a:lnTo>
                  <a:lnTo>
                    <a:pt x="1563" y="2280"/>
                  </a:lnTo>
                  <a:lnTo>
                    <a:pt x="1565" y="2277"/>
                  </a:lnTo>
                  <a:lnTo>
                    <a:pt x="1563" y="2272"/>
                  </a:lnTo>
                  <a:lnTo>
                    <a:pt x="1566" y="2262"/>
                  </a:lnTo>
                  <a:lnTo>
                    <a:pt x="1554" y="2261"/>
                  </a:lnTo>
                  <a:lnTo>
                    <a:pt x="1549" y="2254"/>
                  </a:lnTo>
                  <a:lnTo>
                    <a:pt x="1547" y="2248"/>
                  </a:lnTo>
                  <a:lnTo>
                    <a:pt x="1551" y="2243"/>
                  </a:lnTo>
                  <a:lnTo>
                    <a:pt x="1549" y="2240"/>
                  </a:lnTo>
                  <a:lnTo>
                    <a:pt x="1547" y="2240"/>
                  </a:lnTo>
                  <a:lnTo>
                    <a:pt x="1546" y="2242"/>
                  </a:lnTo>
                  <a:lnTo>
                    <a:pt x="1540" y="2238"/>
                  </a:lnTo>
                  <a:lnTo>
                    <a:pt x="1539" y="2235"/>
                  </a:lnTo>
                  <a:lnTo>
                    <a:pt x="1542" y="2227"/>
                  </a:lnTo>
                  <a:lnTo>
                    <a:pt x="1541" y="2221"/>
                  </a:lnTo>
                  <a:lnTo>
                    <a:pt x="1536" y="2217"/>
                  </a:lnTo>
                  <a:lnTo>
                    <a:pt x="1534" y="2203"/>
                  </a:lnTo>
                  <a:lnTo>
                    <a:pt x="1535" y="2199"/>
                  </a:lnTo>
                  <a:lnTo>
                    <a:pt x="1534" y="2196"/>
                  </a:lnTo>
                  <a:lnTo>
                    <a:pt x="1535" y="2190"/>
                  </a:lnTo>
                  <a:lnTo>
                    <a:pt x="1542" y="2187"/>
                  </a:lnTo>
                  <a:lnTo>
                    <a:pt x="1543" y="2184"/>
                  </a:lnTo>
                  <a:lnTo>
                    <a:pt x="1542" y="2182"/>
                  </a:lnTo>
                  <a:lnTo>
                    <a:pt x="1542" y="2181"/>
                  </a:lnTo>
                  <a:lnTo>
                    <a:pt x="1545" y="2179"/>
                  </a:lnTo>
                  <a:lnTo>
                    <a:pt x="1549" y="2167"/>
                  </a:lnTo>
                  <a:lnTo>
                    <a:pt x="1549" y="2166"/>
                  </a:lnTo>
                  <a:lnTo>
                    <a:pt x="1545" y="2163"/>
                  </a:lnTo>
                  <a:lnTo>
                    <a:pt x="1527" y="2160"/>
                  </a:lnTo>
                  <a:lnTo>
                    <a:pt x="1521" y="2157"/>
                  </a:lnTo>
                  <a:lnTo>
                    <a:pt x="1523" y="2146"/>
                  </a:lnTo>
                  <a:lnTo>
                    <a:pt x="1515" y="2145"/>
                  </a:lnTo>
                  <a:lnTo>
                    <a:pt x="1506" y="2152"/>
                  </a:lnTo>
                  <a:lnTo>
                    <a:pt x="1503" y="2148"/>
                  </a:lnTo>
                  <a:lnTo>
                    <a:pt x="1501" y="2152"/>
                  </a:lnTo>
                  <a:lnTo>
                    <a:pt x="1498" y="2148"/>
                  </a:lnTo>
                  <a:lnTo>
                    <a:pt x="1495" y="2143"/>
                  </a:lnTo>
                  <a:lnTo>
                    <a:pt x="1493" y="2141"/>
                  </a:lnTo>
                  <a:lnTo>
                    <a:pt x="1485" y="2137"/>
                  </a:lnTo>
                  <a:lnTo>
                    <a:pt x="1480" y="2136"/>
                  </a:lnTo>
                  <a:lnTo>
                    <a:pt x="1481" y="2131"/>
                  </a:lnTo>
                  <a:lnTo>
                    <a:pt x="1482" y="2128"/>
                  </a:lnTo>
                  <a:lnTo>
                    <a:pt x="1479" y="2130"/>
                  </a:lnTo>
                  <a:lnTo>
                    <a:pt x="1477" y="2129"/>
                  </a:lnTo>
                  <a:lnTo>
                    <a:pt x="1476" y="2124"/>
                  </a:lnTo>
                  <a:lnTo>
                    <a:pt x="1467" y="2118"/>
                  </a:lnTo>
                  <a:lnTo>
                    <a:pt x="1465" y="2116"/>
                  </a:lnTo>
                  <a:lnTo>
                    <a:pt x="1464" y="2108"/>
                  </a:lnTo>
                  <a:lnTo>
                    <a:pt x="1461" y="2104"/>
                  </a:lnTo>
                  <a:lnTo>
                    <a:pt x="1462" y="2099"/>
                  </a:lnTo>
                  <a:lnTo>
                    <a:pt x="1459" y="2096"/>
                  </a:lnTo>
                  <a:lnTo>
                    <a:pt x="1456" y="2094"/>
                  </a:lnTo>
                  <a:lnTo>
                    <a:pt x="1450" y="2098"/>
                  </a:lnTo>
                  <a:lnTo>
                    <a:pt x="1447" y="2102"/>
                  </a:lnTo>
                  <a:lnTo>
                    <a:pt x="1445" y="2102"/>
                  </a:lnTo>
                  <a:lnTo>
                    <a:pt x="1446" y="2099"/>
                  </a:lnTo>
                  <a:lnTo>
                    <a:pt x="1446" y="2098"/>
                  </a:lnTo>
                  <a:lnTo>
                    <a:pt x="1440" y="2101"/>
                  </a:lnTo>
                  <a:lnTo>
                    <a:pt x="1428" y="2108"/>
                  </a:lnTo>
                  <a:lnTo>
                    <a:pt x="1424" y="2102"/>
                  </a:lnTo>
                  <a:lnTo>
                    <a:pt x="1418" y="2102"/>
                  </a:lnTo>
                  <a:lnTo>
                    <a:pt x="1415" y="2098"/>
                  </a:lnTo>
                  <a:lnTo>
                    <a:pt x="1420" y="2088"/>
                  </a:lnTo>
                  <a:lnTo>
                    <a:pt x="1420" y="2084"/>
                  </a:lnTo>
                  <a:lnTo>
                    <a:pt x="1421" y="2081"/>
                  </a:lnTo>
                  <a:lnTo>
                    <a:pt x="1424" y="2077"/>
                  </a:lnTo>
                  <a:lnTo>
                    <a:pt x="1428" y="2074"/>
                  </a:lnTo>
                  <a:lnTo>
                    <a:pt x="1431" y="2069"/>
                  </a:lnTo>
                  <a:lnTo>
                    <a:pt x="1428" y="2066"/>
                  </a:lnTo>
                  <a:lnTo>
                    <a:pt x="1421" y="2064"/>
                  </a:lnTo>
                  <a:lnTo>
                    <a:pt x="1419" y="2065"/>
                  </a:lnTo>
                  <a:lnTo>
                    <a:pt x="1416" y="2068"/>
                  </a:lnTo>
                  <a:lnTo>
                    <a:pt x="1410" y="2069"/>
                  </a:lnTo>
                  <a:lnTo>
                    <a:pt x="1410" y="2072"/>
                  </a:lnTo>
                  <a:lnTo>
                    <a:pt x="1409" y="2077"/>
                  </a:lnTo>
                  <a:lnTo>
                    <a:pt x="1406" y="2082"/>
                  </a:lnTo>
                  <a:lnTo>
                    <a:pt x="1407" y="2089"/>
                  </a:lnTo>
                  <a:lnTo>
                    <a:pt x="1403" y="2094"/>
                  </a:lnTo>
                  <a:lnTo>
                    <a:pt x="1398" y="2096"/>
                  </a:lnTo>
                  <a:lnTo>
                    <a:pt x="1396" y="2094"/>
                  </a:lnTo>
                  <a:lnTo>
                    <a:pt x="1395" y="2088"/>
                  </a:lnTo>
                  <a:lnTo>
                    <a:pt x="1388" y="2082"/>
                  </a:lnTo>
                  <a:lnTo>
                    <a:pt x="1386" y="2077"/>
                  </a:lnTo>
                  <a:lnTo>
                    <a:pt x="1389" y="2072"/>
                  </a:lnTo>
                  <a:lnTo>
                    <a:pt x="1392" y="2069"/>
                  </a:lnTo>
                  <a:lnTo>
                    <a:pt x="1395" y="2064"/>
                  </a:lnTo>
                  <a:lnTo>
                    <a:pt x="1398" y="2054"/>
                  </a:lnTo>
                  <a:lnTo>
                    <a:pt x="1403" y="2050"/>
                  </a:lnTo>
                  <a:lnTo>
                    <a:pt x="1402" y="2047"/>
                  </a:lnTo>
                  <a:lnTo>
                    <a:pt x="1402" y="2042"/>
                  </a:lnTo>
                  <a:lnTo>
                    <a:pt x="1404" y="2039"/>
                  </a:lnTo>
                  <a:lnTo>
                    <a:pt x="1409" y="2034"/>
                  </a:lnTo>
                  <a:lnTo>
                    <a:pt x="1414" y="2030"/>
                  </a:lnTo>
                  <a:lnTo>
                    <a:pt x="1415" y="2023"/>
                  </a:lnTo>
                  <a:lnTo>
                    <a:pt x="1410" y="2022"/>
                  </a:lnTo>
                  <a:lnTo>
                    <a:pt x="1404" y="2022"/>
                  </a:lnTo>
                  <a:lnTo>
                    <a:pt x="1400" y="2020"/>
                  </a:lnTo>
                  <a:lnTo>
                    <a:pt x="1395" y="2021"/>
                  </a:lnTo>
                  <a:lnTo>
                    <a:pt x="1391" y="2021"/>
                  </a:lnTo>
                  <a:lnTo>
                    <a:pt x="1386" y="2009"/>
                  </a:lnTo>
                  <a:lnTo>
                    <a:pt x="1388" y="1997"/>
                  </a:lnTo>
                  <a:lnTo>
                    <a:pt x="1391" y="1992"/>
                  </a:lnTo>
                  <a:lnTo>
                    <a:pt x="1402" y="1986"/>
                  </a:lnTo>
                  <a:lnTo>
                    <a:pt x="1403" y="1982"/>
                  </a:lnTo>
                  <a:lnTo>
                    <a:pt x="1401" y="1959"/>
                  </a:lnTo>
                  <a:lnTo>
                    <a:pt x="1398" y="1910"/>
                  </a:lnTo>
                  <a:lnTo>
                    <a:pt x="1401" y="1901"/>
                  </a:lnTo>
                  <a:lnTo>
                    <a:pt x="1400" y="1891"/>
                  </a:lnTo>
                  <a:lnTo>
                    <a:pt x="1397" y="1887"/>
                  </a:lnTo>
                  <a:lnTo>
                    <a:pt x="1392" y="1872"/>
                  </a:lnTo>
                  <a:lnTo>
                    <a:pt x="1391" y="1860"/>
                  </a:lnTo>
                  <a:lnTo>
                    <a:pt x="1389" y="1833"/>
                  </a:lnTo>
                  <a:lnTo>
                    <a:pt x="1378" y="1802"/>
                  </a:lnTo>
                  <a:lnTo>
                    <a:pt x="1365" y="1774"/>
                  </a:lnTo>
                  <a:lnTo>
                    <a:pt x="1353" y="1747"/>
                  </a:lnTo>
                  <a:lnTo>
                    <a:pt x="1340" y="1703"/>
                  </a:lnTo>
                  <a:lnTo>
                    <a:pt x="1334" y="1681"/>
                  </a:lnTo>
                  <a:lnTo>
                    <a:pt x="1328" y="1667"/>
                  </a:lnTo>
                  <a:lnTo>
                    <a:pt x="1307" y="1667"/>
                  </a:lnTo>
                  <a:lnTo>
                    <a:pt x="1292" y="1655"/>
                  </a:lnTo>
                  <a:lnTo>
                    <a:pt x="1282" y="1636"/>
                  </a:lnTo>
                  <a:lnTo>
                    <a:pt x="1278" y="1628"/>
                  </a:lnTo>
                  <a:lnTo>
                    <a:pt x="1295" y="1613"/>
                  </a:lnTo>
                  <a:lnTo>
                    <a:pt x="1301" y="1599"/>
                  </a:lnTo>
                  <a:lnTo>
                    <a:pt x="1304" y="1580"/>
                  </a:lnTo>
                  <a:lnTo>
                    <a:pt x="1308" y="1564"/>
                  </a:lnTo>
                  <a:lnTo>
                    <a:pt x="1319" y="1540"/>
                  </a:lnTo>
                  <a:lnTo>
                    <a:pt x="1335" y="1510"/>
                  </a:lnTo>
                  <a:lnTo>
                    <a:pt x="1338" y="1500"/>
                  </a:lnTo>
                  <a:lnTo>
                    <a:pt x="1350" y="1481"/>
                  </a:lnTo>
                  <a:lnTo>
                    <a:pt x="1366" y="1456"/>
                  </a:lnTo>
                  <a:lnTo>
                    <a:pt x="1370" y="1447"/>
                  </a:lnTo>
                  <a:lnTo>
                    <a:pt x="1368" y="1431"/>
                  </a:lnTo>
                  <a:lnTo>
                    <a:pt x="1371" y="1420"/>
                  </a:lnTo>
                  <a:lnTo>
                    <a:pt x="1374" y="1411"/>
                  </a:lnTo>
                  <a:lnTo>
                    <a:pt x="1380" y="1398"/>
                  </a:lnTo>
                  <a:lnTo>
                    <a:pt x="1395" y="1395"/>
                  </a:lnTo>
                  <a:lnTo>
                    <a:pt x="1408" y="1376"/>
                  </a:lnTo>
                  <a:lnTo>
                    <a:pt x="1412" y="1369"/>
                  </a:lnTo>
                  <a:lnTo>
                    <a:pt x="1413" y="1360"/>
                  </a:lnTo>
                  <a:lnTo>
                    <a:pt x="1424" y="1337"/>
                  </a:lnTo>
                  <a:lnTo>
                    <a:pt x="1425" y="1331"/>
                  </a:lnTo>
                  <a:lnTo>
                    <a:pt x="1438" y="1321"/>
                  </a:lnTo>
                  <a:lnTo>
                    <a:pt x="1442" y="1315"/>
                  </a:lnTo>
                  <a:lnTo>
                    <a:pt x="1442" y="1297"/>
                  </a:lnTo>
                  <a:lnTo>
                    <a:pt x="1464" y="1254"/>
                  </a:lnTo>
                  <a:lnTo>
                    <a:pt x="1467" y="1253"/>
                  </a:lnTo>
                  <a:lnTo>
                    <a:pt x="1479" y="1241"/>
                  </a:lnTo>
                  <a:lnTo>
                    <a:pt x="1485" y="1237"/>
                  </a:lnTo>
                  <a:lnTo>
                    <a:pt x="1482" y="1232"/>
                  </a:lnTo>
                  <a:lnTo>
                    <a:pt x="1480" y="1223"/>
                  </a:lnTo>
                  <a:lnTo>
                    <a:pt x="1487" y="1194"/>
                  </a:lnTo>
                  <a:lnTo>
                    <a:pt x="1505" y="1187"/>
                  </a:lnTo>
                  <a:lnTo>
                    <a:pt x="1529" y="1128"/>
                  </a:lnTo>
                  <a:lnTo>
                    <a:pt x="1540" y="1107"/>
                  </a:lnTo>
                  <a:lnTo>
                    <a:pt x="1559" y="1076"/>
                  </a:lnTo>
                  <a:lnTo>
                    <a:pt x="1570" y="1057"/>
                  </a:lnTo>
                  <a:lnTo>
                    <a:pt x="1576" y="1045"/>
                  </a:lnTo>
                  <a:lnTo>
                    <a:pt x="1578" y="1024"/>
                  </a:lnTo>
                  <a:lnTo>
                    <a:pt x="1595" y="1007"/>
                  </a:lnTo>
                  <a:lnTo>
                    <a:pt x="1600" y="999"/>
                  </a:lnTo>
                  <a:lnTo>
                    <a:pt x="1642" y="920"/>
                  </a:lnTo>
                  <a:lnTo>
                    <a:pt x="1643" y="908"/>
                  </a:lnTo>
                  <a:lnTo>
                    <a:pt x="1642" y="896"/>
                  </a:lnTo>
                  <a:lnTo>
                    <a:pt x="1660" y="886"/>
                  </a:lnTo>
                  <a:lnTo>
                    <a:pt x="1666" y="873"/>
                  </a:lnTo>
                  <a:lnTo>
                    <a:pt x="1674" y="851"/>
                  </a:lnTo>
                  <a:lnTo>
                    <a:pt x="1685" y="842"/>
                  </a:lnTo>
                  <a:lnTo>
                    <a:pt x="1681" y="819"/>
                  </a:lnTo>
                  <a:lnTo>
                    <a:pt x="1687" y="820"/>
                  </a:lnTo>
                  <a:lnTo>
                    <a:pt x="1694" y="819"/>
                  </a:lnTo>
                  <a:lnTo>
                    <a:pt x="1693" y="813"/>
                  </a:lnTo>
                  <a:lnTo>
                    <a:pt x="1699" y="806"/>
                  </a:lnTo>
                  <a:lnTo>
                    <a:pt x="1706" y="803"/>
                  </a:lnTo>
                  <a:lnTo>
                    <a:pt x="1738" y="753"/>
                  </a:lnTo>
                  <a:lnTo>
                    <a:pt x="1750" y="737"/>
                  </a:lnTo>
                  <a:lnTo>
                    <a:pt x="1775" y="708"/>
                  </a:lnTo>
                  <a:lnTo>
                    <a:pt x="1787" y="694"/>
                  </a:lnTo>
                  <a:lnTo>
                    <a:pt x="1802" y="664"/>
                  </a:lnTo>
                  <a:lnTo>
                    <a:pt x="1810" y="649"/>
                  </a:lnTo>
                  <a:lnTo>
                    <a:pt x="1822" y="641"/>
                  </a:lnTo>
                  <a:lnTo>
                    <a:pt x="1834" y="632"/>
                  </a:lnTo>
                  <a:lnTo>
                    <a:pt x="1844" y="619"/>
                  </a:lnTo>
                  <a:lnTo>
                    <a:pt x="1859" y="606"/>
                  </a:lnTo>
                  <a:lnTo>
                    <a:pt x="1861" y="587"/>
                  </a:lnTo>
                  <a:lnTo>
                    <a:pt x="1831" y="584"/>
                  </a:lnTo>
                  <a:lnTo>
                    <a:pt x="1832" y="576"/>
                  </a:lnTo>
                  <a:lnTo>
                    <a:pt x="1831" y="566"/>
                  </a:lnTo>
                  <a:lnTo>
                    <a:pt x="1829" y="562"/>
                  </a:lnTo>
                  <a:lnTo>
                    <a:pt x="1822" y="556"/>
                  </a:lnTo>
                  <a:lnTo>
                    <a:pt x="1830" y="550"/>
                  </a:lnTo>
                  <a:lnTo>
                    <a:pt x="1826" y="544"/>
                  </a:lnTo>
                  <a:lnTo>
                    <a:pt x="1824" y="545"/>
                  </a:lnTo>
                  <a:lnTo>
                    <a:pt x="1818" y="540"/>
                  </a:lnTo>
                  <a:lnTo>
                    <a:pt x="1813" y="541"/>
                  </a:lnTo>
                  <a:lnTo>
                    <a:pt x="1794" y="552"/>
                  </a:lnTo>
                  <a:lnTo>
                    <a:pt x="1788" y="550"/>
                  </a:lnTo>
                  <a:lnTo>
                    <a:pt x="1786" y="545"/>
                  </a:lnTo>
                  <a:lnTo>
                    <a:pt x="1774" y="545"/>
                  </a:lnTo>
                  <a:lnTo>
                    <a:pt x="1763" y="541"/>
                  </a:lnTo>
                  <a:lnTo>
                    <a:pt x="1746" y="540"/>
                  </a:lnTo>
                  <a:lnTo>
                    <a:pt x="1750" y="523"/>
                  </a:lnTo>
                  <a:lnTo>
                    <a:pt x="1759" y="489"/>
                  </a:lnTo>
                  <a:lnTo>
                    <a:pt x="1758" y="485"/>
                  </a:lnTo>
                  <a:lnTo>
                    <a:pt x="1742" y="483"/>
                  </a:lnTo>
                  <a:lnTo>
                    <a:pt x="1739" y="480"/>
                  </a:lnTo>
                  <a:lnTo>
                    <a:pt x="1739" y="476"/>
                  </a:lnTo>
                  <a:lnTo>
                    <a:pt x="1733" y="476"/>
                  </a:lnTo>
                  <a:lnTo>
                    <a:pt x="1733" y="473"/>
                  </a:lnTo>
                  <a:lnTo>
                    <a:pt x="1734" y="469"/>
                  </a:lnTo>
                  <a:lnTo>
                    <a:pt x="1727" y="464"/>
                  </a:lnTo>
                  <a:lnTo>
                    <a:pt x="1723" y="468"/>
                  </a:lnTo>
                  <a:lnTo>
                    <a:pt x="1712" y="470"/>
                  </a:lnTo>
                  <a:lnTo>
                    <a:pt x="1710" y="456"/>
                  </a:lnTo>
                  <a:lnTo>
                    <a:pt x="1703" y="452"/>
                  </a:lnTo>
                  <a:lnTo>
                    <a:pt x="1703" y="449"/>
                  </a:lnTo>
                  <a:lnTo>
                    <a:pt x="1709" y="444"/>
                  </a:lnTo>
                  <a:lnTo>
                    <a:pt x="1708" y="441"/>
                  </a:lnTo>
                  <a:lnTo>
                    <a:pt x="1693" y="434"/>
                  </a:lnTo>
                  <a:lnTo>
                    <a:pt x="1694" y="428"/>
                  </a:lnTo>
                  <a:lnTo>
                    <a:pt x="1692" y="426"/>
                  </a:lnTo>
                  <a:lnTo>
                    <a:pt x="1692" y="421"/>
                  </a:lnTo>
                  <a:lnTo>
                    <a:pt x="1681" y="420"/>
                  </a:lnTo>
                  <a:lnTo>
                    <a:pt x="1678" y="422"/>
                  </a:lnTo>
                  <a:lnTo>
                    <a:pt x="1675" y="428"/>
                  </a:lnTo>
                  <a:lnTo>
                    <a:pt x="1669" y="431"/>
                  </a:lnTo>
                  <a:lnTo>
                    <a:pt x="1669" y="433"/>
                  </a:lnTo>
                  <a:lnTo>
                    <a:pt x="1659" y="440"/>
                  </a:lnTo>
                  <a:lnTo>
                    <a:pt x="1653" y="453"/>
                  </a:lnTo>
                  <a:lnTo>
                    <a:pt x="1649" y="458"/>
                  </a:lnTo>
                  <a:lnTo>
                    <a:pt x="1643" y="459"/>
                  </a:lnTo>
                  <a:lnTo>
                    <a:pt x="1641" y="462"/>
                  </a:lnTo>
                  <a:lnTo>
                    <a:pt x="1627" y="469"/>
                  </a:lnTo>
                  <a:lnTo>
                    <a:pt x="1619" y="483"/>
                  </a:lnTo>
                  <a:lnTo>
                    <a:pt x="1609" y="477"/>
                  </a:lnTo>
                  <a:lnTo>
                    <a:pt x="1603" y="477"/>
                  </a:lnTo>
                  <a:lnTo>
                    <a:pt x="1584" y="463"/>
                  </a:lnTo>
                  <a:lnTo>
                    <a:pt x="1583" y="464"/>
                  </a:lnTo>
                  <a:lnTo>
                    <a:pt x="1581" y="462"/>
                  </a:lnTo>
                  <a:lnTo>
                    <a:pt x="1583" y="457"/>
                  </a:lnTo>
                  <a:lnTo>
                    <a:pt x="1579" y="455"/>
                  </a:lnTo>
                  <a:lnTo>
                    <a:pt x="1576" y="457"/>
                  </a:lnTo>
                  <a:lnTo>
                    <a:pt x="1573" y="457"/>
                  </a:lnTo>
                  <a:lnTo>
                    <a:pt x="1572" y="453"/>
                  </a:lnTo>
                  <a:lnTo>
                    <a:pt x="1567" y="453"/>
                  </a:lnTo>
                  <a:lnTo>
                    <a:pt x="1564" y="451"/>
                  </a:lnTo>
                  <a:lnTo>
                    <a:pt x="1555" y="452"/>
                  </a:lnTo>
                  <a:lnTo>
                    <a:pt x="1549" y="457"/>
                  </a:lnTo>
                  <a:lnTo>
                    <a:pt x="1540" y="470"/>
                  </a:lnTo>
                  <a:lnTo>
                    <a:pt x="1533" y="485"/>
                  </a:lnTo>
                  <a:lnTo>
                    <a:pt x="1524" y="501"/>
                  </a:lnTo>
                  <a:lnTo>
                    <a:pt x="1517" y="511"/>
                  </a:lnTo>
                  <a:lnTo>
                    <a:pt x="1507" y="524"/>
                  </a:lnTo>
                  <a:lnTo>
                    <a:pt x="1503" y="533"/>
                  </a:lnTo>
                  <a:lnTo>
                    <a:pt x="1500" y="534"/>
                  </a:lnTo>
                  <a:lnTo>
                    <a:pt x="1491" y="550"/>
                  </a:lnTo>
                  <a:lnTo>
                    <a:pt x="1483" y="552"/>
                  </a:lnTo>
                  <a:lnTo>
                    <a:pt x="1481" y="554"/>
                  </a:lnTo>
                  <a:lnTo>
                    <a:pt x="1476" y="565"/>
                  </a:lnTo>
                  <a:lnTo>
                    <a:pt x="1474" y="568"/>
                  </a:lnTo>
                  <a:lnTo>
                    <a:pt x="1474" y="572"/>
                  </a:lnTo>
                  <a:lnTo>
                    <a:pt x="1468" y="582"/>
                  </a:lnTo>
                  <a:lnTo>
                    <a:pt x="1445" y="608"/>
                  </a:lnTo>
                  <a:lnTo>
                    <a:pt x="1437" y="605"/>
                  </a:lnTo>
                  <a:lnTo>
                    <a:pt x="1430" y="601"/>
                  </a:lnTo>
                  <a:lnTo>
                    <a:pt x="1421" y="600"/>
                  </a:lnTo>
                  <a:lnTo>
                    <a:pt x="1408" y="601"/>
                  </a:lnTo>
                  <a:lnTo>
                    <a:pt x="1389" y="610"/>
                  </a:lnTo>
                  <a:lnTo>
                    <a:pt x="1380" y="610"/>
                  </a:lnTo>
                  <a:lnTo>
                    <a:pt x="1365" y="605"/>
                  </a:lnTo>
                  <a:lnTo>
                    <a:pt x="1344" y="600"/>
                  </a:lnTo>
                  <a:lnTo>
                    <a:pt x="1334" y="605"/>
                  </a:lnTo>
                  <a:lnTo>
                    <a:pt x="1328" y="608"/>
                  </a:lnTo>
                  <a:lnTo>
                    <a:pt x="1320" y="613"/>
                  </a:lnTo>
                  <a:lnTo>
                    <a:pt x="1318" y="613"/>
                  </a:lnTo>
                  <a:lnTo>
                    <a:pt x="1310" y="614"/>
                  </a:lnTo>
                  <a:lnTo>
                    <a:pt x="1300" y="611"/>
                  </a:lnTo>
                  <a:lnTo>
                    <a:pt x="1289" y="608"/>
                  </a:lnTo>
                  <a:lnTo>
                    <a:pt x="1272" y="610"/>
                  </a:lnTo>
                  <a:lnTo>
                    <a:pt x="1256" y="613"/>
                  </a:lnTo>
                  <a:lnTo>
                    <a:pt x="1239" y="614"/>
                  </a:lnTo>
                  <a:lnTo>
                    <a:pt x="1222" y="620"/>
                  </a:lnTo>
                  <a:lnTo>
                    <a:pt x="1208" y="628"/>
                  </a:lnTo>
                  <a:lnTo>
                    <a:pt x="1202" y="631"/>
                  </a:lnTo>
                  <a:lnTo>
                    <a:pt x="1189" y="625"/>
                  </a:lnTo>
                  <a:lnTo>
                    <a:pt x="1179" y="629"/>
                  </a:lnTo>
                  <a:lnTo>
                    <a:pt x="1177" y="622"/>
                  </a:lnTo>
                  <a:lnTo>
                    <a:pt x="1166" y="622"/>
                  </a:lnTo>
                  <a:lnTo>
                    <a:pt x="1165" y="624"/>
                  </a:lnTo>
                  <a:lnTo>
                    <a:pt x="1159" y="622"/>
                  </a:lnTo>
                  <a:lnTo>
                    <a:pt x="1154" y="619"/>
                  </a:lnTo>
                  <a:lnTo>
                    <a:pt x="1150" y="622"/>
                  </a:lnTo>
                  <a:lnTo>
                    <a:pt x="1149" y="624"/>
                  </a:lnTo>
                  <a:lnTo>
                    <a:pt x="1135" y="618"/>
                  </a:lnTo>
                  <a:lnTo>
                    <a:pt x="1133" y="619"/>
                  </a:lnTo>
                  <a:lnTo>
                    <a:pt x="1125" y="618"/>
                  </a:lnTo>
                  <a:lnTo>
                    <a:pt x="1124" y="613"/>
                  </a:lnTo>
                  <a:lnTo>
                    <a:pt x="1120" y="596"/>
                  </a:lnTo>
                  <a:lnTo>
                    <a:pt x="1136" y="586"/>
                  </a:lnTo>
                  <a:lnTo>
                    <a:pt x="1145" y="582"/>
                  </a:lnTo>
                  <a:lnTo>
                    <a:pt x="1160" y="580"/>
                  </a:lnTo>
                  <a:lnTo>
                    <a:pt x="1166" y="576"/>
                  </a:lnTo>
                  <a:lnTo>
                    <a:pt x="1169" y="569"/>
                  </a:lnTo>
                  <a:lnTo>
                    <a:pt x="1177" y="565"/>
                  </a:lnTo>
                  <a:lnTo>
                    <a:pt x="1180" y="568"/>
                  </a:lnTo>
                  <a:lnTo>
                    <a:pt x="1179" y="551"/>
                  </a:lnTo>
                  <a:lnTo>
                    <a:pt x="1163" y="557"/>
                  </a:lnTo>
                  <a:lnTo>
                    <a:pt x="1147" y="553"/>
                  </a:lnTo>
                  <a:lnTo>
                    <a:pt x="1133" y="557"/>
                  </a:lnTo>
                  <a:lnTo>
                    <a:pt x="1123" y="558"/>
                  </a:lnTo>
                  <a:lnTo>
                    <a:pt x="1096" y="564"/>
                  </a:lnTo>
                  <a:lnTo>
                    <a:pt x="1082" y="562"/>
                  </a:lnTo>
                  <a:lnTo>
                    <a:pt x="1055" y="569"/>
                  </a:lnTo>
                  <a:lnTo>
                    <a:pt x="1053" y="572"/>
                  </a:lnTo>
                  <a:lnTo>
                    <a:pt x="1048" y="574"/>
                  </a:lnTo>
                  <a:lnTo>
                    <a:pt x="1042" y="581"/>
                  </a:lnTo>
                  <a:lnTo>
                    <a:pt x="1040" y="583"/>
                  </a:lnTo>
                  <a:lnTo>
                    <a:pt x="1039" y="587"/>
                  </a:lnTo>
                  <a:lnTo>
                    <a:pt x="1036" y="586"/>
                  </a:lnTo>
                  <a:lnTo>
                    <a:pt x="1035" y="584"/>
                  </a:lnTo>
                  <a:lnTo>
                    <a:pt x="1035" y="574"/>
                  </a:lnTo>
                  <a:lnTo>
                    <a:pt x="1019" y="576"/>
                  </a:lnTo>
                  <a:lnTo>
                    <a:pt x="1018" y="572"/>
                  </a:lnTo>
                  <a:lnTo>
                    <a:pt x="992" y="553"/>
                  </a:lnTo>
                  <a:lnTo>
                    <a:pt x="992" y="533"/>
                  </a:lnTo>
                  <a:lnTo>
                    <a:pt x="976" y="529"/>
                  </a:lnTo>
                  <a:lnTo>
                    <a:pt x="978" y="519"/>
                  </a:lnTo>
                  <a:lnTo>
                    <a:pt x="964" y="519"/>
                  </a:lnTo>
                  <a:lnTo>
                    <a:pt x="964" y="525"/>
                  </a:lnTo>
                  <a:lnTo>
                    <a:pt x="955" y="525"/>
                  </a:lnTo>
                  <a:lnTo>
                    <a:pt x="950" y="525"/>
                  </a:lnTo>
                  <a:lnTo>
                    <a:pt x="950" y="515"/>
                  </a:lnTo>
                  <a:lnTo>
                    <a:pt x="951" y="492"/>
                  </a:lnTo>
                  <a:lnTo>
                    <a:pt x="978" y="495"/>
                  </a:lnTo>
                  <a:lnTo>
                    <a:pt x="979" y="485"/>
                  </a:lnTo>
                  <a:lnTo>
                    <a:pt x="982" y="480"/>
                  </a:lnTo>
                  <a:lnTo>
                    <a:pt x="982" y="473"/>
                  </a:lnTo>
                  <a:lnTo>
                    <a:pt x="991" y="470"/>
                  </a:lnTo>
                  <a:lnTo>
                    <a:pt x="991" y="467"/>
                  </a:lnTo>
                  <a:lnTo>
                    <a:pt x="987" y="463"/>
                  </a:lnTo>
                  <a:lnTo>
                    <a:pt x="986" y="457"/>
                  </a:lnTo>
                  <a:lnTo>
                    <a:pt x="978" y="462"/>
                  </a:lnTo>
                  <a:lnTo>
                    <a:pt x="978" y="455"/>
                  </a:lnTo>
                  <a:lnTo>
                    <a:pt x="985" y="451"/>
                  </a:lnTo>
                  <a:lnTo>
                    <a:pt x="985" y="450"/>
                  </a:lnTo>
                  <a:lnTo>
                    <a:pt x="978" y="446"/>
                  </a:lnTo>
                  <a:lnTo>
                    <a:pt x="974" y="441"/>
                  </a:lnTo>
                  <a:lnTo>
                    <a:pt x="974" y="437"/>
                  </a:lnTo>
                  <a:lnTo>
                    <a:pt x="975" y="434"/>
                  </a:lnTo>
                  <a:lnTo>
                    <a:pt x="987" y="428"/>
                  </a:lnTo>
                  <a:lnTo>
                    <a:pt x="987" y="437"/>
                  </a:lnTo>
                  <a:lnTo>
                    <a:pt x="1010" y="440"/>
                  </a:lnTo>
                  <a:lnTo>
                    <a:pt x="1017" y="440"/>
                  </a:lnTo>
                  <a:lnTo>
                    <a:pt x="1019" y="439"/>
                  </a:lnTo>
                  <a:lnTo>
                    <a:pt x="1023" y="440"/>
                  </a:lnTo>
                  <a:lnTo>
                    <a:pt x="1028" y="439"/>
                  </a:lnTo>
                  <a:lnTo>
                    <a:pt x="1031" y="439"/>
                  </a:lnTo>
                  <a:lnTo>
                    <a:pt x="1035" y="435"/>
                  </a:lnTo>
                  <a:lnTo>
                    <a:pt x="1053" y="440"/>
                  </a:lnTo>
                  <a:lnTo>
                    <a:pt x="1053" y="435"/>
                  </a:lnTo>
                  <a:lnTo>
                    <a:pt x="1054" y="427"/>
                  </a:lnTo>
                  <a:lnTo>
                    <a:pt x="1058" y="428"/>
                  </a:lnTo>
                  <a:lnTo>
                    <a:pt x="1060" y="433"/>
                  </a:lnTo>
                  <a:lnTo>
                    <a:pt x="1063" y="428"/>
                  </a:lnTo>
                  <a:lnTo>
                    <a:pt x="1061" y="425"/>
                  </a:lnTo>
                  <a:lnTo>
                    <a:pt x="1059" y="417"/>
                  </a:lnTo>
                  <a:lnTo>
                    <a:pt x="1061" y="414"/>
                  </a:lnTo>
                  <a:lnTo>
                    <a:pt x="1070" y="413"/>
                  </a:lnTo>
                  <a:lnTo>
                    <a:pt x="1077" y="407"/>
                  </a:lnTo>
                  <a:lnTo>
                    <a:pt x="1084" y="399"/>
                  </a:lnTo>
                  <a:lnTo>
                    <a:pt x="1083" y="397"/>
                  </a:lnTo>
                  <a:lnTo>
                    <a:pt x="1076" y="393"/>
                  </a:lnTo>
                  <a:lnTo>
                    <a:pt x="1065" y="399"/>
                  </a:lnTo>
                  <a:lnTo>
                    <a:pt x="1045" y="409"/>
                  </a:lnTo>
                  <a:lnTo>
                    <a:pt x="1035" y="402"/>
                  </a:lnTo>
                  <a:lnTo>
                    <a:pt x="1041" y="400"/>
                  </a:lnTo>
                  <a:lnTo>
                    <a:pt x="1066" y="380"/>
                  </a:lnTo>
                  <a:lnTo>
                    <a:pt x="1065" y="376"/>
                  </a:lnTo>
                  <a:lnTo>
                    <a:pt x="1063" y="374"/>
                  </a:lnTo>
                  <a:lnTo>
                    <a:pt x="1059" y="363"/>
                  </a:lnTo>
                  <a:lnTo>
                    <a:pt x="1041" y="374"/>
                  </a:lnTo>
                  <a:lnTo>
                    <a:pt x="1036" y="372"/>
                  </a:lnTo>
                  <a:lnTo>
                    <a:pt x="1025" y="369"/>
                  </a:lnTo>
                  <a:lnTo>
                    <a:pt x="1034" y="360"/>
                  </a:lnTo>
                  <a:lnTo>
                    <a:pt x="1027" y="354"/>
                  </a:lnTo>
                  <a:lnTo>
                    <a:pt x="1031" y="349"/>
                  </a:lnTo>
                  <a:lnTo>
                    <a:pt x="1024" y="348"/>
                  </a:lnTo>
                  <a:lnTo>
                    <a:pt x="1025" y="339"/>
                  </a:lnTo>
                  <a:lnTo>
                    <a:pt x="1019" y="340"/>
                  </a:lnTo>
                  <a:lnTo>
                    <a:pt x="1013" y="331"/>
                  </a:lnTo>
                  <a:lnTo>
                    <a:pt x="1022" y="325"/>
                  </a:lnTo>
                  <a:lnTo>
                    <a:pt x="1016" y="320"/>
                  </a:lnTo>
                  <a:lnTo>
                    <a:pt x="1016" y="318"/>
                  </a:lnTo>
                  <a:lnTo>
                    <a:pt x="1029" y="316"/>
                  </a:lnTo>
                  <a:lnTo>
                    <a:pt x="1031" y="314"/>
                  </a:lnTo>
                  <a:lnTo>
                    <a:pt x="1028" y="312"/>
                  </a:lnTo>
                  <a:lnTo>
                    <a:pt x="1025" y="285"/>
                  </a:lnTo>
                  <a:lnTo>
                    <a:pt x="1023" y="281"/>
                  </a:lnTo>
                  <a:lnTo>
                    <a:pt x="1018" y="278"/>
                  </a:lnTo>
                  <a:lnTo>
                    <a:pt x="1015" y="273"/>
                  </a:lnTo>
                  <a:lnTo>
                    <a:pt x="1010" y="271"/>
                  </a:lnTo>
                  <a:lnTo>
                    <a:pt x="1003" y="277"/>
                  </a:lnTo>
                  <a:lnTo>
                    <a:pt x="998" y="275"/>
                  </a:lnTo>
                  <a:lnTo>
                    <a:pt x="994" y="271"/>
                  </a:lnTo>
                  <a:lnTo>
                    <a:pt x="988" y="275"/>
                  </a:lnTo>
                  <a:lnTo>
                    <a:pt x="986" y="283"/>
                  </a:lnTo>
                  <a:lnTo>
                    <a:pt x="983" y="284"/>
                  </a:lnTo>
                  <a:lnTo>
                    <a:pt x="982" y="283"/>
                  </a:lnTo>
                  <a:lnTo>
                    <a:pt x="980" y="283"/>
                  </a:lnTo>
                  <a:lnTo>
                    <a:pt x="979" y="278"/>
                  </a:lnTo>
                  <a:lnTo>
                    <a:pt x="967" y="272"/>
                  </a:lnTo>
                  <a:lnTo>
                    <a:pt x="966" y="266"/>
                  </a:lnTo>
                  <a:lnTo>
                    <a:pt x="963" y="263"/>
                  </a:lnTo>
                  <a:lnTo>
                    <a:pt x="961" y="263"/>
                  </a:lnTo>
                  <a:lnTo>
                    <a:pt x="944" y="275"/>
                  </a:lnTo>
                  <a:lnTo>
                    <a:pt x="937" y="279"/>
                  </a:lnTo>
                  <a:lnTo>
                    <a:pt x="931" y="284"/>
                  </a:lnTo>
                  <a:lnTo>
                    <a:pt x="922" y="277"/>
                  </a:lnTo>
                  <a:lnTo>
                    <a:pt x="912" y="262"/>
                  </a:lnTo>
                  <a:lnTo>
                    <a:pt x="906" y="259"/>
                  </a:lnTo>
                  <a:lnTo>
                    <a:pt x="895" y="259"/>
                  </a:lnTo>
                  <a:lnTo>
                    <a:pt x="886" y="256"/>
                  </a:lnTo>
                  <a:lnTo>
                    <a:pt x="877" y="251"/>
                  </a:lnTo>
                  <a:lnTo>
                    <a:pt x="870" y="245"/>
                  </a:lnTo>
                  <a:lnTo>
                    <a:pt x="866" y="242"/>
                  </a:lnTo>
                  <a:lnTo>
                    <a:pt x="858" y="241"/>
                  </a:lnTo>
                  <a:lnTo>
                    <a:pt x="837" y="242"/>
                  </a:lnTo>
                  <a:lnTo>
                    <a:pt x="822" y="239"/>
                  </a:lnTo>
                  <a:lnTo>
                    <a:pt x="814" y="238"/>
                  </a:lnTo>
                  <a:lnTo>
                    <a:pt x="806" y="242"/>
                  </a:lnTo>
                  <a:lnTo>
                    <a:pt x="801" y="241"/>
                  </a:lnTo>
                  <a:lnTo>
                    <a:pt x="795" y="237"/>
                  </a:lnTo>
                  <a:lnTo>
                    <a:pt x="796" y="233"/>
                  </a:lnTo>
                  <a:lnTo>
                    <a:pt x="792" y="224"/>
                  </a:lnTo>
                  <a:lnTo>
                    <a:pt x="780" y="207"/>
                  </a:lnTo>
                  <a:lnTo>
                    <a:pt x="769" y="194"/>
                  </a:lnTo>
                  <a:lnTo>
                    <a:pt x="760" y="190"/>
                  </a:lnTo>
                  <a:lnTo>
                    <a:pt x="747" y="187"/>
                  </a:lnTo>
                  <a:lnTo>
                    <a:pt x="741" y="187"/>
                  </a:lnTo>
                  <a:lnTo>
                    <a:pt x="727" y="190"/>
                  </a:lnTo>
                  <a:lnTo>
                    <a:pt x="717" y="191"/>
                  </a:lnTo>
                  <a:lnTo>
                    <a:pt x="705" y="188"/>
                  </a:lnTo>
                  <a:lnTo>
                    <a:pt x="708" y="181"/>
                  </a:lnTo>
                  <a:lnTo>
                    <a:pt x="723" y="152"/>
                  </a:lnTo>
                  <a:lnTo>
                    <a:pt x="725" y="143"/>
                  </a:lnTo>
                  <a:lnTo>
                    <a:pt x="727" y="122"/>
                  </a:lnTo>
                  <a:lnTo>
                    <a:pt x="732" y="105"/>
                  </a:lnTo>
                  <a:lnTo>
                    <a:pt x="744" y="77"/>
                  </a:lnTo>
                  <a:lnTo>
                    <a:pt x="744" y="70"/>
                  </a:lnTo>
                  <a:lnTo>
                    <a:pt x="744" y="64"/>
                  </a:lnTo>
                  <a:lnTo>
                    <a:pt x="740" y="59"/>
                  </a:lnTo>
                  <a:lnTo>
                    <a:pt x="734" y="57"/>
                  </a:lnTo>
                  <a:lnTo>
                    <a:pt x="725" y="56"/>
                  </a:lnTo>
                  <a:lnTo>
                    <a:pt x="715" y="53"/>
                  </a:lnTo>
                  <a:lnTo>
                    <a:pt x="709" y="51"/>
                  </a:lnTo>
                  <a:lnTo>
                    <a:pt x="708" y="48"/>
                  </a:lnTo>
                  <a:lnTo>
                    <a:pt x="708" y="36"/>
                  </a:lnTo>
                  <a:lnTo>
                    <a:pt x="709" y="19"/>
                  </a:lnTo>
                  <a:lnTo>
                    <a:pt x="703" y="19"/>
                  </a:lnTo>
                  <a:lnTo>
                    <a:pt x="691" y="18"/>
                  </a:lnTo>
                  <a:lnTo>
                    <a:pt x="674" y="12"/>
                  </a:lnTo>
                  <a:lnTo>
                    <a:pt x="657" y="5"/>
                  </a:lnTo>
                  <a:lnTo>
                    <a:pt x="645" y="1"/>
                  </a:lnTo>
                  <a:lnTo>
                    <a:pt x="632" y="0"/>
                  </a:lnTo>
                  <a:lnTo>
                    <a:pt x="618" y="0"/>
                  </a:lnTo>
                  <a:lnTo>
                    <a:pt x="615" y="6"/>
                  </a:lnTo>
                  <a:lnTo>
                    <a:pt x="606" y="24"/>
                  </a:lnTo>
                  <a:lnTo>
                    <a:pt x="596" y="35"/>
                  </a:lnTo>
                  <a:lnTo>
                    <a:pt x="584" y="52"/>
                  </a:lnTo>
                  <a:lnTo>
                    <a:pt x="576" y="53"/>
                  </a:lnTo>
                  <a:lnTo>
                    <a:pt x="567" y="53"/>
                  </a:lnTo>
                  <a:lnTo>
                    <a:pt x="560" y="57"/>
                  </a:lnTo>
                  <a:lnTo>
                    <a:pt x="557" y="60"/>
                  </a:lnTo>
                  <a:lnTo>
                    <a:pt x="552" y="72"/>
                  </a:lnTo>
                  <a:lnTo>
                    <a:pt x="547" y="75"/>
                  </a:lnTo>
                  <a:lnTo>
                    <a:pt x="537" y="75"/>
                  </a:lnTo>
                  <a:lnTo>
                    <a:pt x="533" y="76"/>
                  </a:lnTo>
                  <a:lnTo>
                    <a:pt x="521" y="76"/>
                  </a:lnTo>
                  <a:lnTo>
                    <a:pt x="493" y="75"/>
                  </a:lnTo>
                  <a:lnTo>
                    <a:pt x="487" y="70"/>
                  </a:lnTo>
                  <a:lnTo>
                    <a:pt x="484" y="64"/>
                  </a:lnTo>
                  <a:lnTo>
                    <a:pt x="484" y="58"/>
                  </a:lnTo>
                  <a:lnTo>
                    <a:pt x="479" y="52"/>
                  </a:lnTo>
                  <a:lnTo>
                    <a:pt x="473" y="45"/>
                  </a:lnTo>
                  <a:lnTo>
                    <a:pt x="463" y="44"/>
                  </a:lnTo>
                  <a:lnTo>
                    <a:pt x="462" y="58"/>
                  </a:lnTo>
                  <a:lnTo>
                    <a:pt x="460" y="72"/>
                  </a:lnTo>
                  <a:lnTo>
                    <a:pt x="452" y="104"/>
                  </a:lnTo>
                  <a:lnTo>
                    <a:pt x="451" y="116"/>
                  </a:lnTo>
                  <a:lnTo>
                    <a:pt x="449" y="144"/>
                  </a:lnTo>
                  <a:lnTo>
                    <a:pt x="446" y="191"/>
                  </a:lnTo>
                  <a:lnTo>
                    <a:pt x="440" y="214"/>
                  </a:lnTo>
                  <a:lnTo>
                    <a:pt x="438" y="220"/>
                  </a:lnTo>
                  <a:lnTo>
                    <a:pt x="428" y="256"/>
                  </a:lnTo>
                  <a:lnTo>
                    <a:pt x="427" y="268"/>
                  </a:lnTo>
                  <a:lnTo>
                    <a:pt x="421" y="268"/>
                  </a:lnTo>
                  <a:lnTo>
                    <a:pt x="410" y="269"/>
                  </a:lnTo>
                  <a:lnTo>
                    <a:pt x="410" y="263"/>
                  </a:lnTo>
                  <a:lnTo>
                    <a:pt x="408" y="261"/>
                  </a:lnTo>
                  <a:lnTo>
                    <a:pt x="403" y="260"/>
                  </a:lnTo>
                  <a:lnTo>
                    <a:pt x="401" y="263"/>
                  </a:lnTo>
                  <a:lnTo>
                    <a:pt x="398" y="272"/>
                  </a:lnTo>
                  <a:lnTo>
                    <a:pt x="392" y="278"/>
                  </a:lnTo>
                  <a:lnTo>
                    <a:pt x="386" y="275"/>
                  </a:lnTo>
                  <a:lnTo>
                    <a:pt x="383" y="288"/>
                  </a:lnTo>
                  <a:lnTo>
                    <a:pt x="379" y="294"/>
                  </a:lnTo>
                  <a:lnTo>
                    <a:pt x="373" y="297"/>
                  </a:lnTo>
                  <a:lnTo>
                    <a:pt x="359" y="301"/>
                  </a:lnTo>
                  <a:lnTo>
                    <a:pt x="355" y="303"/>
                  </a:lnTo>
                  <a:lnTo>
                    <a:pt x="349" y="312"/>
                  </a:lnTo>
                  <a:lnTo>
                    <a:pt x="343" y="332"/>
                  </a:lnTo>
                  <a:lnTo>
                    <a:pt x="342" y="342"/>
                  </a:lnTo>
                  <a:lnTo>
                    <a:pt x="342" y="367"/>
                  </a:lnTo>
                  <a:lnTo>
                    <a:pt x="341" y="372"/>
                  </a:lnTo>
                  <a:lnTo>
                    <a:pt x="331" y="386"/>
                  </a:lnTo>
                  <a:lnTo>
                    <a:pt x="326" y="394"/>
                  </a:lnTo>
                  <a:lnTo>
                    <a:pt x="323" y="403"/>
                  </a:lnTo>
                  <a:lnTo>
                    <a:pt x="320" y="411"/>
                  </a:lnTo>
                  <a:lnTo>
                    <a:pt x="322" y="416"/>
                  </a:lnTo>
                  <a:lnTo>
                    <a:pt x="322" y="423"/>
                  </a:lnTo>
                  <a:lnTo>
                    <a:pt x="320" y="429"/>
                  </a:lnTo>
                  <a:lnTo>
                    <a:pt x="312" y="440"/>
                  </a:lnTo>
                  <a:lnTo>
                    <a:pt x="301" y="445"/>
                  </a:lnTo>
                  <a:lnTo>
                    <a:pt x="288" y="446"/>
                  </a:lnTo>
                  <a:lnTo>
                    <a:pt x="276" y="446"/>
                  </a:lnTo>
                  <a:lnTo>
                    <a:pt x="268" y="447"/>
                  </a:lnTo>
                  <a:lnTo>
                    <a:pt x="262" y="452"/>
                  </a:lnTo>
                  <a:lnTo>
                    <a:pt x="253" y="461"/>
                  </a:lnTo>
                  <a:lnTo>
                    <a:pt x="244" y="473"/>
                  </a:lnTo>
                  <a:lnTo>
                    <a:pt x="221" y="493"/>
                  </a:lnTo>
                  <a:lnTo>
                    <a:pt x="208" y="504"/>
                  </a:lnTo>
                  <a:lnTo>
                    <a:pt x="203" y="512"/>
                  </a:lnTo>
                  <a:lnTo>
                    <a:pt x="201" y="516"/>
                  </a:lnTo>
                  <a:lnTo>
                    <a:pt x="198" y="525"/>
                  </a:lnTo>
                  <a:lnTo>
                    <a:pt x="196" y="538"/>
                  </a:lnTo>
                  <a:lnTo>
                    <a:pt x="189" y="544"/>
                  </a:lnTo>
                  <a:lnTo>
                    <a:pt x="168" y="564"/>
                  </a:lnTo>
                  <a:lnTo>
                    <a:pt x="160" y="565"/>
                  </a:lnTo>
                  <a:lnTo>
                    <a:pt x="142" y="563"/>
                  </a:lnTo>
                  <a:lnTo>
                    <a:pt x="121" y="580"/>
                  </a:lnTo>
                  <a:lnTo>
                    <a:pt x="101" y="594"/>
                  </a:lnTo>
                  <a:lnTo>
                    <a:pt x="94" y="605"/>
                  </a:lnTo>
                  <a:lnTo>
                    <a:pt x="89" y="610"/>
                  </a:lnTo>
                  <a:lnTo>
                    <a:pt x="81" y="613"/>
                  </a:lnTo>
                  <a:lnTo>
                    <a:pt x="78" y="618"/>
                  </a:lnTo>
                  <a:lnTo>
                    <a:pt x="79" y="624"/>
                  </a:lnTo>
                  <a:lnTo>
                    <a:pt x="82" y="631"/>
                  </a:lnTo>
                  <a:lnTo>
                    <a:pt x="82" y="636"/>
                  </a:lnTo>
                  <a:lnTo>
                    <a:pt x="79" y="638"/>
                  </a:lnTo>
                  <a:lnTo>
                    <a:pt x="71" y="637"/>
                  </a:lnTo>
                  <a:lnTo>
                    <a:pt x="63" y="638"/>
                  </a:lnTo>
                  <a:lnTo>
                    <a:pt x="62" y="646"/>
                  </a:lnTo>
                  <a:lnTo>
                    <a:pt x="63" y="652"/>
                  </a:lnTo>
                  <a:lnTo>
                    <a:pt x="58" y="659"/>
                  </a:lnTo>
                  <a:lnTo>
                    <a:pt x="48" y="660"/>
                  </a:lnTo>
                  <a:lnTo>
                    <a:pt x="42" y="669"/>
                  </a:lnTo>
                  <a:lnTo>
                    <a:pt x="42" y="679"/>
                  </a:lnTo>
                  <a:lnTo>
                    <a:pt x="39" y="688"/>
                  </a:lnTo>
                  <a:lnTo>
                    <a:pt x="32" y="690"/>
                  </a:lnTo>
                  <a:lnTo>
                    <a:pt x="33" y="694"/>
                  </a:lnTo>
                  <a:lnTo>
                    <a:pt x="42" y="714"/>
                  </a:lnTo>
                  <a:lnTo>
                    <a:pt x="40" y="719"/>
                  </a:lnTo>
                  <a:lnTo>
                    <a:pt x="42" y="721"/>
                  </a:lnTo>
                  <a:lnTo>
                    <a:pt x="42" y="723"/>
                  </a:lnTo>
                  <a:lnTo>
                    <a:pt x="50" y="724"/>
                  </a:lnTo>
                  <a:lnTo>
                    <a:pt x="46" y="727"/>
                  </a:lnTo>
                  <a:lnTo>
                    <a:pt x="41" y="732"/>
                  </a:lnTo>
                  <a:lnTo>
                    <a:pt x="47" y="744"/>
                  </a:lnTo>
                  <a:lnTo>
                    <a:pt x="58" y="753"/>
                  </a:lnTo>
                  <a:lnTo>
                    <a:pt x="32" y="766"/>
                  </a:lnTo>
                  <a:lnTo>
                    <a:pt x="30" y="769"/>
                  </a:lnTo>
                  <a:lnTo>
                    <a:pt x="27" y="777"/>
                  </a:lnTo>
                  <a:lnTo>
                    <a:pt x="24" y="790"/>
                  </a:lnTo>
                  <a:lnTo>
                    <a:pt x="16" y="803"/>
                  </a:lnTo>
                  <a:lnTo>
                    <a:pt x="6" y="819"/>
                  </a:lnTo>
                  <a:lnTo>
                    <a:pt x="0" y="836"/>
                  </a:lnTo>
                  <a:lnTo>
                    <a:pt x="18" y="844"/>
                  </a:lnTo>
                  <a:lnTo>
                    <a:pt x="28" y="846"/>
                  </a:lnTo>
                  <a:lnTo>
                    <a:pt x="30" y="849"/>
                  </a:lnTo>
                  <a:lnTo>
                    <a:pt x="27" y="854"/>
                  </a:lnTo>
                  <a:lnTo>
                    <a:pt x="18" y="854"/>
                  </a:lnTo>
                  <a:lnTo>
                    <a:pt x="5" y="857"/>
                  </a:lnTo>
                  <a:lnTo>
                    <a:pt x="2" y="861"/>
                  </a:lnTo>
                  <a:lnTo>
                    <a:pt x="4" y="864"/>
                  </a:lnTo>
                  <a:lnTo>
                    <a:pt x="11" y="867"/>
                  </a:lnTo>
                  <a:lnTo>
                    <a:pt x="29" y="886"/>
                  </a:lnTo>
                  <a:lnTo>
                    <a:pt x="30" y="896"/>
                  </a:lnTo>
                  <a:lnTo>
                    <a:pt x="28" y="909"/>
                  </a:lnTo>
                  <a:lnTo>
                    <a:pt x="30" y="933"/>
                  </a:lnTo>
                  <a:lnTo>
                    <a:pt x="29" y="945"/>
                  </a:lnTo>
                  <a:lnTo>
                    <a:pt x="20" y="969"/>
                  </a:lnTo>
                  <a:lnTo>
                    <a:pt x="15" y="976"/>
                  </a:lnTo>
                  <a:lnTo>
                    <a:pt x="26" y="976"/>
                  </a:lnTo>
                  <a:lnTo>
                    <a:pt x="41" y="982"/>
                  </a:lnTo>
                  <a:lnTo>
                    <a:pt x="41" y="987"/>
                  </a:lnTo>
                  <a:lnTo>
                    <a:pt x="23" y="986"/>
                  </a:lnTo>
                  <a:lnTo>
                    <a:pt x="21" y="986"/>
                  </a:lnTo>
                  <a:lnTo>
                    <a:pt x="20" y="988"/>
                  </a:lnTo>
                  <a:lnTo>
                    <a:pt x="21" y="992"/>
                  </a:lnTo>
                  <a:lnTo>
                    <a:pt x="24" y="995"/>
                  </a:lnTo>
                  <a:lnTo>
                    <a:pt x="34" y="998"/>
                  </a:lnTo>
                  <a:lnTo>
                    <a:pt x="53" y="995"/>
                  </a:lnTo>
                  <a:lnTo>
                    <a:pt x="56" y="997"/>
                  </a:lnTo>
                  <a:lnTo>
                    <a:pt x="57" y="998"/>
                  </a:lnTo>
                  <a:lnTo>
                    <a:pt x="56" y="1000"/>
                  </a:lnTo>
                  <a:lnTo>
                    <a:pt x="51" y="1000"/>
                  </a:lnTo>
                  <a:lnTo>
                    <a:pt x="48" y="1003"/>
                  </a:lnTo>
                  <a:lnTo>
                    <a:pt x="47" y="1007"/>
                  </a:lnTo>
                  <a:lnTo>
                    <a:pt x="47" y="1012"/>
                  </a:lnTo>
                  <a:lnTo>
                    <a:pt x="51" y="1016"/>
                  </a:lnTo>
                  <a:lnTo>
                    <a:pt x="58" y="1021"/>
                  </a:lnTo>
                  <a:lnTo>
                    <a:pt x="59" y="1026"/>
                  </a:lnTo>
                  <a:lnTo>
                    <a:pt x="63" y="1029"/>
                  </a:lnTo>
                  <a:lnTo>
                    <a:pt x="66" y="1029"/>
                  </a:lnTo>
                  <a:lnTo>
                    <a:pt x="66" y="1030"/>
                  </a:lnTo>
                  <a:lnTo>
                    <a:pt x="66" y="1033"/>
                  </a:lnTo>
                  <a:lnTo>
                    <a:pt x="65" y="1035"/>
                  </a:lnTo>
                  <a:lnTo>
                    <a:pt x="62" y="1036"/>
                  </a:lnTo>
                  <a:lnTo>
                    <a:pt x="46" y="1038"/>
                  </a:lnTo>
                  <a:lnTo>
                    <a:pt x="42" y="1040"/>
                  </a:lnTo>
                  <a:lnTo>
                    <a:pt x="39" y="1042"/>
                  </a:lnTo>
                  <a:lnTo>
                    <a:pt x="40" y="1046"/>
                  </a:lnTo>
                  <a:lnTo>
                    <a:pt x="44" y="1052"/>
                  </a:lnTo>
                  <a:lnTo>
                    <a:pt x="47" y="1053"/>
                  </a:lnTo>
                  <a:lnTo>
                    <a:pt x="53" y="1052"/>
                  </a:lnTo>
                  <a:lnTo>
                    <a:pt x="56" y="1053"/>
                  </a:lnTo>
                  <a:lnTo>
                    <a:pt x="56" y="1058"/>
                  </a:lnTo>
                  <a:lnTo>
                    <a:pt x="52" y="1064"/>
                  </a:lnTo>
                  <a:lnTo>
                    <a:pt x="47" y="1065"/>
                  </a:lnTo>
                  <a:lnTo>
                    <a:pt x="47" y="1072"/>
                  </a:lnTo>
                  <a:lnTo>
                    <a:pt x="45" y="1077"/>
                  </a:lnTo>
                  <a:lnTo>
                    <a:pt x="41" y="1080"/>
                  </a:lnTo>
                  <a:lnTo>
                    <a:pt x="35" y="1082"/>
                  </a:lnTo>
                  <a:lnTo>
                    <a:pt x="33" y="1086"/>
                  </a:lnTo>
                  <a:lnTo>
                    <a:pt x="33" y="1089"/>
                  </a:lnTo>
                  <a:lnTo>
                    <a:pt x="33" y="1094"/>
                  </a:lnTo>
                  <a:lnTo>
                    <a:pt x="48" y="1101"/>
                  </a:lnTo>
                  <a:lnTo>
                    <a:pt x="58" y="1106"/>
                  </a:lnTo>
                  <a:lnTo>
                    <a:pt x="64" y="1107"/>
                  </a:lnTo>
                  <a:lnTo>
                    <a:pt x="66" y="1110"/>
                  </a:lnTo>
                  <a:lnTo>
                    <a:pt x="69" y="1113"/>
                  </a:lnTo>
                  <a:lnTo>
                    <a:pt x="69" y="1119"/>
                  </a:lnTo>
                  <a:lnTo>
                    <a:pt x="60" y="1139"/>
                  </a:lnTo>
                  <a:lnTo>
                    <a:pt x="58" y="1142"/>
                  </a:lnTo>
                  <a:lnTo>
                    <a:pt x="47" y="1147"/>
                  </a:lnTo>
                  <a:lnTo>
                    <a:pt x="41" y="1153"/>
                  </a:lnTo>
                  <a:lnTo>
                    <a:pt x="40" y="1159"/>
                  </a:lnTo>
                  <a:lnTo>
                    <a:pt x="41" y="1166"/>
                  </a:lnTo>
                  <a:lnTo>
                    <a:pt x="40" y="1173"/>
                  </a:lnTo>
                  <a:lnTo>
                    <a:pt x="40" y="1179"/>
                  </a:lnTo>
                  <a:lnTo>
                    <a:pt x="45" y="1199"/>
                  </a:lnTo>
                  <a:lnTo>
                    <a:pt x="53" y="1206"/>
                  </a:lnTo>
                  <a:lnTo>
                    <a:pt x="58" y="1211"/>
                  </a:lnTo>
                  <a:lnTo>
                    <a:pt x="59" y="1225"/>
                  </a:lnTo>
                  <a:lnTo>
                    <a:pt x="65" y="1233"/>
                  </a:lnTo>
                  <a:lnTo>
                    <a:pt x="71" y="1245"/>
                  </a:lnTo>
                  <a:lnTo>
                    <a:pt x="83" y="1247"/>
                  </a:lnTo>
                  <a:lnTo>
                    <a:pt x="108" y="1244"/>
                  </a:lnTo>
                  <a:lnTo>
                    <a:pt x="124" y="1241"/>
                  </a:lnTo>
                  <a:lnTo>
                    <a:pt x="149" y="1241"/>
                  </a:lnTo>
                  <a:lnTo>
                    <a:pt x="154" y="1250"/>
                  </a:lnTo>
                  <a:lnTo>
                    <a:pt x="166" y="1266"/>
                  </a:lnTo>
                  <a:lnTo>
                    <a:pt x="167" y="1268"/>
                  </a:lnTo>
                  <a:lnTo>
                    <a:pt x="165" y="1278"/>
                  </a:lnTo>
                  <a:lnTo>
                    <a:pt x="156" y="1291"/>
                  </a:lnTo>
                  <a:lnTo>
                    <a:pt x="150" y="1297"/>
                  </a:lnTo>
                  <a:lnTo>
                    <a:pt x="142" y="1300"/>
                  </a:lnTo>
                  <a:lnTo>
                    <a:pt x="133" y="1301"/>
                  </a:lnTo>
                  <a:lnTo>
                    <a:pt x="126" y="1300"/>
                  </a:lnTo>
                  <a:lnTo>
                    <a:pt x="118" y="1297"/>
                  </a:lnTo>
                  <a:lnTo>
                    <a:pt x="114" y="1298"/>
                  </a:lnTo>
                  <a:lnTo>
                    <a:pt x="113" y="1302"/>
                  </a:lnTo>
                  <a:lnTo>
                    <a:pt x="117" y="1312"/>
                  </a:lnTo>
                  <a:lnTo>
                    <a:pt x="117" y="1330"/>
                  </a:lnTo>
                  <a:lnTo>
                    <a:pt x="119" y="1340"/>
                  </a:lnTo>
                  <a:lnTo>
                    <a:pt x="109" y="1339"/>
                  </a:lnTo>
                  <a:lnTo>
                    <a:pt x="103" y="1340"/>
                  </a:lnTo>
                  <a:lnTo>
                    <a:pt x="94" y="1345"/>
                  </a:lnTo>
                  <a:lnTo>
                    <a:pt x="81" y="1351"/>
                  </a:lnTo>
                  <a:lnTo>
                    <a:pt x="59" y="1357"/>
                  </a:lnTo>
                  <a:lnTo>
                    <a:pt x="47" y="1357"/>
                  </a:lnTo>
                  <a:lnTo>
                    <a:pt x="46" y="1361"/>
                  </a:lnTo>
                  <a:lnTo>
                    <a:pt x="53" y="1370"/>
                  </a:lnTo>
                  <a:lnTo>
                    <a:pt x="65" y="1378"/>
                  </a:lnTo>
                  <a:lnTo>
                    <a:pt x="75" y="1385"/>
                  </a:lnTo>
                  <a:lnTo>
                    <a:pt x="76" y="1390"/>
                  </a:lnTo>
                  <a:lnTo>
                    <a:pt x="76" y="1411"/>
                  </a:lnTo>
                  <a:lnTo>
                    <a:pt x="78" y="1439"/>
                  </a:lnTo>
                  <a:lnTo>
                    <a:pt x="96" y="1439"/>
                  </a:lnTo>
                  <a:lnTo>
                    <a:pt x="108" y="1437"/>
                  </a:lnTo>
                  <a:lnTo>
                    <a:pt x="118" y="1438"/>
                  </a:lnTo>
                  <a:lnTo>
                    <a:pt x="136" y="1438"/>
                  </a:lnTo>
                  <a:lnTo>
                    <a:pt x="139" y="1435"/>
                  </a:lnTo>
                  <a:close/>
                </a:path>
              </a:pathLst>
            </a:custGeom>
            <a:solidFill>
              <a:schemeClr val="accent2">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Arial Nova"/>
                <a:ea typeface="+mn-ea"/>
                <a:cs typeface="+mn-cs"/>
              </a:endParaRPr>
            </a:p>
          </p:txBody>
        </p:sp>
        <p:sp>
          <p:nvSpPr>
            <p:cNvPr id="120" name="Freeform 79">
              <a:extLst>
                <a:ext uri="{FF2B5EF4-FFF2-40B4-BE49-F238E27FC236}">
                  <a16:creationId xmlns:a16="http://schemas.microsoft.com/office/drawing/2014/main" id="{E85A5BA4-5DC1-A4DA-3D6E-F3187D5EF0EE}"/>
                </a:ext>
              </a:extLst>
            </p:cNvPr>
            <p:cNvSpPr>
              <a:spLocks/>
            </p:cNvSpPr>
            <p:nvPr/>
          </p:nvSpPr>
          <p:spPr bwMode="auto">
            <a:xfrm>
              <a:off x="3699" y="3019"/>
              <a:ext cx="931" cy="1011"/>
            </a:xfrm>
            <a:custGeom>
              <a:avLst/>
              <a:gdLst>
                <a:gd name="T0" fmla="*/ 1 w 1861"/>
                <a:gd name="T1" fmla="*/ 1 h 2022"/>
                <a:gd name="T2" fmla="*/ 1 w 1861"/>
                <a:gd name="T3" fmla="*/ 1 h 2022"/>
                <a:gd name="T4" fmla="*/ 1 w 1861"/>
                <a:gd name="T5" fmla="*/ 1 h 2022"/>
                <a:gd name="T6" fmla="*/ 1 w 1861"/>
                <a:gd name="T7" fmla="*/ 1 h 2022"/>
                <a:gd name="T8" fmla="*/ 1 w 1861"/>
                <a:gd name="T9" fmla="*/ 1 h 2022"/>
                <a:gd name="T10" fmla="*/ 1 w 1861"/>
                <a:gd name="T11" fmla="*/ 1 h 2022"/>
                <a:gd name="T12" fmla="*/ 1 w 1861"/>
                <a:gd name="T13" fmla="*/ 1 h 2022"/>
                <a:gd name="T14" fmla="*/ 1 w 1861"/>
                <a:gd name="T15" fmla="*/ 1 h 2022"/>
                <a:gd name="T16" fmla="*/ 1 w 1861"/>
                <a:gd name="T17" fmla="*/ 1 h 2022"/>
                <a:gd name="T18" fmla="*/ 1 w 1861"/>
                <a:gd name="T19" fmla="*/ 1 h 2022"/>
                <a:gd name="T20" fmla="*/ 1 w 1861"/>
                <a:gd name="T21" fmla="*/ 1 h 2022"/>
                <a:gd name="T22" fmla="*/ 1 w 1861"/>
                <a:gd name="T23" fmla="*/ 1 h 2022"/>
                <a:gd name="T24" fmla="*/ 1 w 1861"/>
                <a:gd name="T25" fmla="*/ 1 h 2022"/>
                <a:gd name="T26" fmla="*/ 1 w 1861"/>
                <a:gd name="T27" fmla="*/ 1 h 2022"/>
                <a:gd name="T28" fmla="*/ 1 w 1861"/>
                <a:gd name="T29" fmla="*/ 1 h 2022"/>
                <a:gd name="T30" fmla="*/ 1 w 1861"/>
                <a:gd name="T31" fmla="*/ 1 h 2022"/>
                <a:gd name="T32" fmla="*/ 1 w 1861"/>
                <a:gd name="T33" fmla="*/ 1 h 2022"/>
                <a:gd name="T34" fmla="*/ 1 w 1861"/>
                <a:gd name="T35" fmla="*/ 1 h 2022"/>
                <a:gd name="T36" fmla="*/ 1 w 1861"/>
                <a:gd name="T37" fmla="*/ 1 h 2022"/>
                <a:gd name="T38" fmla="*/ 1 w 1861"/>
                <a:gd name="T39" fmla="*/ 1 h 2022"/>
                <a:gd name="T40" fmla="*/ 1 w 1861"/>
                <a:gd name="T41" fmla="*/ 1 h 2022"/>
                <a:gd name="T42" fmla="*/ 1 w 1861"/>
                <a:gd name="T43" fmla="*/ 1 h 2022"/>
                <a:gd name="T44" fmla="*/ 1 w 1861"/>
                <a:gd name="T45" fmla="*/ 1 h 2022"/>
                <a:gd name="T46" fmla="*/ 1 w 1861"/>
                <a:gd name="T47" fmla="*/ 1 h 2022"/>
                <a:gd name="T48" fmla="*/ 1 w 1861"/>
                <a:gd name="T49" fmla="*/ 1 h 2022"/>
                <a:gd name="T50" fmla="*/ 1 w 1861"/>
                <a:gd name="T51" fmla="*/ 1 h 2022"/>
                <a:gd name="T52" fmla="*/ 1 w 1861"/>
                <a:gd name="T53" fmla="*/ 1 h 2022"/>
                <a:gd name="T54" fmla="*/ 1 w 1861"/>
                <a:gd name="T55" fmla="*/ 1 h 2022"/>
                <a:gd name="T56" fmla="*/ 1 w 1861"/>
                <a:gd name="T57" fmla="*/ 1 h 2022"/>
                <a:gd name="T58" fmla="*/ 1 w 1861"/>
                <a:gd name="T59" fmla="*/ 1 h 2022"/>
                <a:gd name="T60" fmla="*/ 1 w 1861"/>
                <a:gd name="T61" fmla="*/ 1 h 2022"/>
                <a:gd name="T62" fmla="*/ 1 w 1861"/>
                <a:gd name="T63" fmla="*/ 1 h 2022"/>
                <a:gd name="T64" fmla="*/ 1 w 1861"/>
                <a:gd name="T65" fmla="*/ 1 h 2022"/>
                <a:gd name="T66" fmla="*/ 1 w 1861"/>
                <a:gd name="T67" fmla="*/ 1 h 2022"/>
                <a:gd name="T68" fmla="*/ 1 w 1861"/>
                <a:gd name="T69" fmla="*/ 1 h 2022"/>
                <a:gd name="T70" fmla="*/ 1 w 1861"/>
                <a:gd name="T71" fmla="*/ 1 h 2022"/>
                <a:gd name="T72" fmla="*/ 1 w 1861"/>
                <a:gd name="T73" fmla="*/ 0 h 2022"/>
                <a:gd name="T74" fmla="*/ 1 w 1861"/>
                <a:gd name="T75" fmla="*/ 1 h 2022"/>
                <a:gd name="T76" fmla="*/ 1 w 1861"/>
                <a:gd name="T77" fmla="*/ 1 h 2022"/>
                <a:gd name="T78" fmla="*/ 1 w 1861"/>
                <a:gd name="T79" fmla="*/ 1 h 2022"/>
                <a:gd name="T80" fmla="*/ 1 w 1861"/>
                <a:gd name="T81" fmla="*/ 1 h 2022"/>
                <a:gd name="T82" fmla="*/ 1 w 1861"/>
                <a:gd name="T83" fmla="*/ 1 h 2022"/>
                <a:gd name="T84" fmla="*/ 1 w 1861"/>
                <a:gd name="T85" fmla="*/ 1 h 2022"/>
                <a:gd name="T86" fmla="*/ 1 w 1861"/>
                <a:gd name="T87" fmla="*/ 1 h 2022"/>
                <a:gd name="T88" fmla="*/ 1 w 1861"/>
                <a:gd name="T89" fmla="*/ 1 h 2022"/>
                <a:gd name="T90" fmla="*/ 1 w 1861"/>
                <a:gd name="T91" fmla="*/ 1 h 2022"/>
                <a:gd name="T92" fmla="*/ 1 w 1861"/>
                <a:gd name="T93" fmla="*/ 1 h 2022"/>
                <a:gd name="T94" fmla="*/ 1 w 1861"/>
                <a:gd name="T95" fmla="*/ 1 h 2022"/>
                <a:gd name="T96" fmla="*/ 1 w 1861"/>
                <a:gd name="T97" fmla="*/ 1 h 2022"/>
                <a:gd name="T98" fmla="*/ 1 w 1861"/>
                <a:gd name="T99" fmla="*/ 1 h 2022"/>
                <a:gd name="T100" fmla="*/ 1 w 1861"/>
                <a:gd name="T101" fmla="*/ 1 h 2022"/>
                <a:gd name="T102" fmla="*/ 1 w 1861"/>
                <a:gd name="T103" fmla="*/ 1 h 2022"/>
                <a:gd name="T104" fmla="*/ 1 w 1861"/>
                <a:gd name="T105" fmla="*/ 1 h 2022"/>
                <a:gd name="T106" fmla="*/ 1 w 1861"/>
                <a:gd name="T107" fmla="*/ 1 h 2022"/>
                <a:gd name="T108" fmla="*/ 1 w 1861"/>
                <a:gd name="T109" fmla="*/ 1 h 2022"/>
                <a:gd name="T110" fmla="*/ 1 w 1861"/>
                <a:gd name="T111" fmla="*/ 1 h 2022"/>
                <a:gd name="T112" fmla="*/ 1 w 1861"/>
                <a:gd name="T113" fmla="*/ 1 h 2022"/>
                <a:gd name="T114" fmla="*/ 1 w 1861"/>
                <a:gd name="T115" fmla="*/ 1 h 2022"/>
                <a:gd name="T116" fmla="*/ 1 w 1861"/>
                <a:gd name="T117" fmla="*/ 1 h 202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861"/>
                <a:gd name="T178" fmla="*/ 0 h 2022"/>
                <a:gd name="T179" fmla="*/ 1861 w 1861"/>
                <a:gd name="T180" fmla="*/ 2022 h 2022"/>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861" h="2022">
                  <a:moveTo>
                    <a:pt x="1410" y="2022"/>
                  </a:moveTo>
                  <a:lnTo>
                    <a:pt x="1404" y="2022"/>
                  </a:lnTo>
                  <a:lnTo>
                    <a:pt x="1400" y="2020"/>
                  </a:lnTo>
                  <a:lnTo>
                    <a:pt x="1395" y="2021"/>
                  </a:lnTo>
                  <a:lnTo>
                    <a:pt x="1391" y="2021"/>
                  </a:lnTo>
                  <a:lnTo>
                    <a:pt x="1386" y="2009"/>
                  </a:lnTo>
                  <a:lnTo>
                    <a:pt x="1388" y="1997"/>
                  </a:lnTo>
                  <a:lnTo>
                    <a:pt x="1391" y="1992"/>
                  </a:lnTo>
                  <a:lnTo>
                    <a:pt x="1402" y="1986"/>
                  </a:lnTo>
                  <a:lnTo>
                    <a:pt x="1403" y="1982"/>
                  </a:lnTo>
                  <a:lnTo>
                    <a:pt x="1401" y="1959"/>
                  </a:lnTo>
                  <a:lnTo>
                    <a:pt x="1398" y="1910"/>
                  </a:lnTo>
                  <a:lnTo>
                    <a:pt x="1401" y="1901"/>
                  </a:lnTo>
                  <a:lnTo>
                    <a:pt x="1400" y="1891"/>
                  </a:lnTo>
                  <a:lnTo>
                    <a:pt x="1397" y="1887"/>
                  </a:lnTo>
                  <a:lnTo>
                    <a:pt x="1392" y="1872"/>
                  </a:lnTo>
                  <a:lnTo>
                    <a:pt x="1391" y="1860"/>
                  </a:lnTo>
                  <a:lnTo>
                    <a:pt x="1389" y="1833"/>
                  </a:lnTo>
                  <a:lnTo>
                    <a:pt x="1378" y="1802"/>
                  </a:lnTo>
                  <a:lnTo>
                    <a:pt x="1365" y="1774"/>
                  </a:lnTo>
                  <a:lnTo>
                    <a:pt x="1353" y="1747"/>
                  </a:lnTo>
                  <a:lnTo>
                    <a:pt x="1340" y="1703"/>
                  </a:lnTo>
                  <a:lnTo>
                    <a:pt x="1334" y="1681"/>
                  </a:lnTo>
                  <a:lnTo>
                    <a:pt x="1328" y="1667"/>
                  </a:lnTo>
                  <a:lnTo>
                    <a:pt x="1307" y="1667"/>
                  </a:lnTo>
                  <a:lnTo>
                    <a:pt x="1292" y="1655"/>
                  </a:lnTo>
                  <a:lnTo>
                    <a:pt x="1282" y="1636"/>
                  </a:lnTo>
                  <a:lnTo>
                    <a:pt x="1278" y="1628"/>
                  </a:lnTo>
                  <a:lnTo>
                    <a:pt x="1295" y="1613"/>
                  </a:lnTo>
                  <a:lnTo>
                    <a:pt x="1301" y="1599"/>
                  </a:lnTo>
                  <a:lnTo>
                    <a:pt x="1304" y="1580"/>
                  </a:lnTo>
                  <a:lnTo>
                    <a:pt x="1308" y="1564"/>
                  </a:lnTo>
                  <a:lnTo>
                    <a:pt x="1319" y="1540"/>
                  </a:lnTo>
                  <a:lnTo>
                    <a:pt x="1335" y="1510"/>
                  </a:lnTo>
                  <a:lnTo>
                    <a:pt x="1338" y="1500"/>
                  </a:lnTo>
                  <a:lnTo>
                    <a:pt x="1350" y="1481"/>
                  </a:lnTo>
                  <a:lnTo>
                    <a:pt x="1366" y="1456"/>
                  </a:lnTo>
                  <a:lnTo>
                    <a:pt x="1370" y="1447"/>
                  </a:lnTo>
                  <a:lnTo>
                    <a:pt x="1368" y="1431"/>
                  </a:lnTo>
                  <a:lnTo>
                    <a:pt x="1371" y="1420"/>
                  </a:lnTo>
                  <a:lnTo>
                    <a:pt x="1374" y="1411"/>
                  </a:lnTo>
                  <a:lnTo>
                    <a:pt x="1380" y="1398"/>
                  </a:lnTo>
                  <a:lnTo>
                    <a:pt x="1395" y="1395"/>
                  </a:lnTo>
                  <a:lnTo>
                    <a:pt x="1408" y="1376"/>
                  </a:lnTo>
                  <a:lnTo>
                    <a:pt x="1412" y="1369"/>
                  </a:lnTo>
                  <a:lnTo>
                    <a:pt x="1413" y="1360"/>
                  </a:lnTo>
                  <a:lnTo>
                    <a:pt x="1424" y="1337"/>
                  </a:lnTo>
                  <a:lnTo>
                    <a:pt x="1425" y="1331"/>
                  </a:lnTo>
                  <a:lnTo>
                    <a:pt x="1438" y="1321"/>
                  </a:lnTo>
                  <a:lnTo>
                    <a:pt x="1442" y="1315"/>
                  </a:lnTo>
                  <a:lnTo>
                    <a:pt x="1442" y="1297"/>
                  </a:lnTo>
                  <a:lnTo>
                    <a:pt x="1464" y="1254"/>
                  </a:lnTo>
                  <a:lnTo>
                    <a:pt x="1467" y="1253"/>
                  </a:lnTo>
                  <a:lnTo>
                    <a:pt x="1479" y="1241"/>
                  </a:lnTo>
                  <a:lnTo>
                    <a:pt x="1485" y="1237"/>
                  </a:lnTo>
                  <a:lnTo>
                    <a:pt x="1482" y="1232"/>
                  </a:lnTo>
                  <a:lnTo>
                    <a:pt x="1480" y="1223"/>
                  </a:lnTo>
                  <a:lnTo>
                    <a:pt x="1487" y="1194"/>
                  </a:lnTo>
                  <a:lnTo>
                    <a:pt x="1505" y="1187"/>
                  </a:lnTo>
                  <a:lnTo>
                    <a:pt x="1529" y="1128"/>
                  </a:lnTo>
                  <a:lnTo>
                    <a:pt x="1540" y="1107"/>
                  </a:lnTo>
                  <a:lnTo>
                    <a:pt x="1559" y="1076"/>
                  </a:lnTo>
                  <a:lnTo>
                    <a:pt x="1570" y="1057"/>
                  </a:lnTo>
                  <a:lnTo>
                    <a:pt x="1576" y="1045"/>
                  </a:lnTo>
                  <a:lnTo>
                    <a:pt x="1578" y="1024"/>
                  </a:lnTo>
                  <a:lnTo>
                    <a:pt x="1595" y="1007"/>
                  </a:lnTo>
                  <a:lnTo>
                    <a:pt x="1600" y="999"/>
                  </a:lnTo>
                  <a:lnTo>
                    <a:pt x="1642" y="920"/>
                  </a:lnTo>
                  <a:lnTo>
                    <a:pt x="1643" y="908"/>
                  </a:lnTo>
                  <a:lnTo>
                    <a:pt x="1642" y="896"/>
                  </a:lnTo>
                  <a:lnTo>
                    <a:pt x="1660" y="886"/>
                  </a:lnTo>
                  <a:lnTo>
                    <a:pt x="1666" y="873"/>
                  </a:lnTo>
                  <a:lnTo>
                    <a:pt x="1674" y="851"/>
                  </a:lnTo>
                  <a:lnTo>
                    <a:pt x="1685" y="842"/>
                  </a:lnTo>
                  <a:lnTo>
                    <a:pt x="1681" y="819"/>
                  </a:lnTo>
                  <a:lnTo>
                    <a:pt x="1687" y="820"/>
                  </a:lnTo>
                  <a:lnTo>
                    <a:pt x="1694" y="819"/>
                  </a:lnTo>
                  <a:lnTo>
                    <a:pt x="1693" y="813"/>
                  </a:lnTo>
                  <a:lnTo>
                    <a:pt x="1699" y="806"/>
                  </a:lnTo>
                  <a:lnTo>
                    <a:pt x="1706" y="803"/>
                  </a:lnTo>
                  <a:lnTo>
                    <a:pt x="1738" y="753"/>
                  </a:lnTo>
                  <a:lnTo>
                    <a:pt x="1750" y="737"/>
                  </a:lnTo>
                  <a:lnTo>
                    <a:pt x="1775" y="708"/>
                  </a:lnTo>
                  <a:lnTo>
                    <a:pt x="1787" y="694"/>
                  </a:lnTo>
                  <a:lnTo>
                    <a:pt x="1802" y="664"/>
                  </a:lnTo>
                  <a:lnTo>
                    <a:pt x="1810" y="649"/>
                  </a:lnTo>
                  <a:lnTo>
                    <a:pt x="1822" y="641"/>
                  </a:lnTo>
                  <a:lnTo>
                    <a:pt x="1834" y="632"/>
                  </a:lnTo>
                  <a:lnTo>
                    <a:pt x="1844" y="619"/>
                  </a:lnTo>
                  <a:lnTo>
                    <a:pt x="1859" y="606"/>
                  </a:lnTo>
                  <a:lnTo>
                    <a:pt x="1861" y="587"/>
                  </a:lnTo>
                  <a:lnTo>
                    <a:pt x="1831" y="584"/>
                  </a:lnTo>
                  <a:lnTo>
                    <a:pt x="1832" y="576"/>
                  </a:lnTo>
                  <a:lnTo>
                    <a:pt x="1831" y="566"/>
                  </a:lnTo>
                  <a:lnTo>
                    <a:pt x="1829" y="562"/>
                  </a:lnTo>
                  <a:lnTo>
                    <a:pt x="1822" y="556"/>
                  </a:lnTo>
                  <a:lnTo>
                    <a:pt x="1830" y="550"/>
                  </a:lnTo>
                  <a:lnTo>
                    <a:pt x="1826" y="544"/>
                  </a:lnTo>
                  <a:lnTo>
                    <a:pt x="1824" y="545"/>
                  </a:lnTo>
                  <a:lnTo>
                    <a:pt x="1818" y="540"/>
                  </a:lnTo>
                  <a:lnTo>
                    <a:pt x="1813" y="541"/>
                  </a:lnTo>
                  <a:lnTo>
                    <a:pt x="1794" y="552"/>
                  </a:lnTo>
                  <a:lnTo>
                    <a:pt x="1788" y="550"/>
                  </a:lnTo>
                  <a:lnTo>
                    <a:pt x="1786" y="545"/>
                  </a:lnTo>
                  <a:lnTo>
                    <a:pt x="1774" y="545"/>
                  </a:lnTo>
                  <a:lnTo>
                    <a:pt x="1763" y="541"/>
                  </a:lnTo>
                  <a:lnTo>
                    <a:pt x="1746" y="540"/>
                  </a:lnTo>
                  <a:lnTo>
                    <a:pt x="1750" y="523"/>
                  </a:lnTo>
                  <a:lnTo>
                    <a:pt x="1759" y="489"/>
                  </a:lnTo>
                  <a:lnTo>
                    <a:pt x="1758" y="485"/>
                  </a:lnTo>
                  <a:lnTo>
                    <a:pt x="1742" y="483"/>
                  </a:lnTo>
                  <a:lnTo>
                    <a:pt x="1739" y="480"/>
                  </a:lnTo>
                  <a:lnTo>
                    <a:pt x="1739" y="476"/>
                  </a:lnTo>
                  <a:lnTo>
                    <a:pt x="1733" y="476"/>
                  </a:lnTo>
                  <a:lnTo>
                    <a:pt x="1733" y="473"/>
                  </a:lnTo>
                  <a:lnTo>
                    <a:pt x="1734" y="469"/>
                  </a:lnTo>
                  <a:lnTo>
                    <a:pt x="1727" y="464"/>
                  </a:lnTo>
                  <a:lnTo>
                    <a:pt x="1723" y="468"/>
                  </a:lnTo>
                  <a:lnTo>
                    <a:pt x="1712" y="470"/>
                  </a:lnTo>
                  <a:lnTo>
                    <a:pt x="1710" y="456"/>
                  </a:lnTo>
                  <a:lnTo>
                    <a:pt x="1703" y="452"/>
                  </a:lnTo>
                  <a:lnTo>
                    <a:pt x="1703" y="449"/>
                  </a:lnTo>
                  <a:lnTo>
                    <a:pt x="1709" y="444"/>
                  </a:lnTo>
                  <a:lnTo>
                    <a:pt x="1708" y="441"/>
                  </a:lnTo>
                  <a:lnTo>
                    <a:pt x="1693" y="434"/>
                  </a:lnTo>
                  <a:lnTo>
                    <a:pt x="1694" y="428"/>
                  </a:lnTo>
                  <a:lnTo>
                    <a:pt x="1692" y="426"/>
                  </a:lnTo>
                  <a:lnTo>
                    <a:pt x="1692" y="421"/>
                  </a:lnTo>
                  <a:lnTo>
                    <a:pt x="1681" y="420"/>
                  </a:lnTo>
                  <a:lnTo>
                    <a:pt x="1678" y="422"/>
                  </a:lnTo>
                  <a:lnTo>
                    <a:pt x="1675" y="428"/>
                  </a:lnTo>
                  <a:lnTo>
                    <a:pt x="1669" y="431"/>
                  </a:lnTo>
                  <a:lnTo>
                    <a:pt x="1669" y="433"/>
                  </a:lnTo>
                  <a:lnTo>
                    <a:pt x="1659" y="440"/>
                  </a:lnTo>
                  <a:lnTo>
                    <a:pt x="1653" y="453"/>
                  </a:lnTo>
                  <a:lnTo>
                    <a:pt x="1649" y="458"/>
                  </a:lnTo>
                  <a:lnTo>
                    <a:pt x="1643" y="459"/>
                  </a:lnTo>
                  <a:lnTo>
                    <a:pt x="1641" y="462"/>
                  </a:lnTo>
                  <a:lnTo>
                    <a:pt x="1627" y="469"/>
                  </a:lnTo>
                  <a:lnTo>
                    <a:pt x="1619" y="483"/>
                  </a:lnTo>
                  <a:lnTo>
                    <a:pt x="1609" y="477"/>
                  </a:lnTo>
                  <a:lnTo>
                    <a:pt x="1603" y="477"/>
                  </a:lnTo>
                  <a:lnTo>
                    <a:pt x="1584" y="463"/>
                  </a:lnTo>
                  <a:lnTo>
                    <a:pt x="1583" y="464"/>
                  </a:lnTo>
                  <a:lnTo>
                    <a:pt x="1581" y="462"/>
                  </a:lnTo>
                  <a:lnTo>
                    <a:pt x="1583" y="457"/>
                  </a:lnTo>
                  <a:lnTo>
                    <a:pt x="1579" y="455"/>
                  </a:lnTo>
                  <a:lnTo>
                    <a:pt x="1576" y="457"/>
                  </a:lnTo>
                  <a:lnTo>
                    <a:pt x="1573" y="457"/>
                  </a:lnTo>
                  <a:lnTo>
                    <a:pt x="1572" y="453"/>
                  </a:lnTo>
                  <a:lnTo>
                    <a:pt x="1567" y="453"/>
                  </a:lnTo>
                  <a:lnTo>
                    <a:pt x="1564" y="451"/>
                  </a:lnTo>
                  <a:lnTo>
                    <a:pt x="1555" y="452"/>
                  </a:lnTo>
                  <a:lnTo>
                    <a:pt x="1549" y="457"/>
                  </a:lnTo>
                  <a:lnTo>
                    <a:pt x="1540" y="470"/>
                  </a:lnTo>
                  <a:lnTo>
                    <a:pt x="1533" y="485"/>
                  </a:lnTo>
                  <a:lnTo>
                    <a:pt x="1524" y="501"/>
                  </a:lnTo>
                  <a:lnTo>
                    <a:pt x="1517" y="511"/>
                  </a:lnTo>
                  <a:lnTo>
                    <a:pt x="1507" y="524"/>
                  </a:lnTo>
                  <a:lnTo>
                    <a:pt x="1503" y="533"/>
                  </a:lnTo>
                  <a:lnTo>
                    <a:pt x="1500" y="534"/>
                  </a:lnTo>
                  <a:lnTo>
                    <a:pt x="1491" y="550"/>
                  </a:lnTo>
                  <a:lnTo>
                    <a:pt x="1483" y="552"/>
                  </a:lnTo>
                  <a:lnTo>
                    <a:pt x="1481" y="554"/>
                  </a:lnTo>
                  <a:lnTo>
                    <a:pt x="1476" y="565"/>
                  </a:lnTo>
                  <a:lnTo>
                    <a:pt x="1474" y="568"/>
                  </a:lnTo>
                  <a:lnTo>
                    <a:pt x="1474" y="572"/>
                  </a:lnTo>
                  <a:lnTo>
                    <a:pt x="1468" y="582"/>
                  </a:lnTo>
                  <a:lnTo>
                    <a:pt x="1445" y="608"/>
                  </a:lnTo>
                  <a:lnTo>
                    <a:pt x="1437" y="605"/>
                  </a:lnTo>
                  <a:lnTo>
                    <a:pt x="1430" y="601"/>
                  </a:lnTo>
                  <a:lnTo>
                    <a:pt x="1421" y="600"/>
                  </a:lnTo>
                  <a:lnTo>
                    <a:pt x="1408" y="601"/>
                  </a:lnTo>
                  <a:lnTo>
                    <a:pt x="1389" y="610"/>
                  </a:lnTo>
                  <a:lnTo>
                    <a:pt x="1380" y="610"/>
                  </a:lnTo>
                  <a:lnTo>
                    <a:pt x="1365" y="605"/>
                  </a:lnTo>
                  <a:lnTo>
                    <a:pt x="1344" y="600"/>
                  </a:lnTo>
                  <a:lnTo>
                    <a:pt x="1334" y="605"/>
                  </a:lnTo>
                  <a:lnTo>
                    <a:pt x="1328" y="608"/>
                  </a:lnTo>
                  <a:lnTo>
                    <a:pt x="1320" y="613"/>
                  </a:lnTo>
                  <a:lnTo>
                    <a:pt x="1318" y="613"/>
                  </a:lnTo>
                  <a:lnTo>
                    <a:pt x="1310" y="614"/>
                  </a:lnTo>
                  <a:lnTo>
                    <a:pt x="1300" y="611"/>
                  </a:lnTo>
                  <a:lnTo>
                    <a:pt x="1289" y="608"/>
                  </a:lnTo>
                  <a:lnTo>
                    <a:pt x="1272" y="610"/>
                  </a:lnTo>
                  <a:lnTo>
                    <a:pt x="1256" y="613"/>
                  </a:lnTo>
                  <a:lnTo>
                    <a:pt x="1239" y="614"/>
                  </a:lnTo>
                  <a:lnTo>
                    <a:pt x="1222" y="620"/>
                  </a:lnTo>
                  <a:lnTo>
                    <a:pt x="1208" y="628"/>
                  </a:lnTo>
                  <a:lnTo>
                    <a:pt x="1202" y="631"/>
                  </a:lnTo>
                  <a:lnTo>
                    <a:pt x="1189" y="625"/>
                  </a:lnTo>
                  <a:lnTo>
                    <a:pt x="1179" y="629"/>
                  </a:lnTo>
                  <a:lnTo>
                    <a:pt x="1177" y="622"/>
                  </a:lnTo>
                  <a:lnTo>
                    <a:pt x="1166" y="622"/>
                  </a:lnTo>
                  <a:lnTo>
                    <a:pt x="1165" y="624"/>
                  </a:lnTo>
                  <a:lnTo>
                    <a:pt x="1159" y="622"/>
                  </a:lnTo>
                  <a:lnTo>
                    <a:pt x="1154" y="619"/>
                  </a:lnTo>
                  <a:lnTo>
                    <a:pt x="1150" y="622"/>
                  </a:lnTo>
                  <a:lnTo>
                    <a:pt x="1149" y="624"/>
                  </a:lnTo>
                  <a:lnTo>
                    <a:pt x="1135" y="618"/>
                  </a:lnTo>
                  <a:lnTo>
                    <a:pt x="1133" y="619"/>
                  </a:lnTo>
                  <a:lnTo>
                    <a:pt x="1125" y="618"/>
                  </a:lnTo>
                  <a:lnTo>
                    <a:pt x="1124" y="613"/>
                  </a:lnTo>
                  <a:lnTo>
                    <a:pt x="1120" y="596"/>
                  </a:lnTo>
                  <a:lnTo>
                    <a:pt x="1136" y="586"/>
                  </a:lnTo>
                  <a:lnTo>
                    <a:pt x="1145" y="582"/>
                  </a:lnTo>
                  <a:lnTo>
                    <a:pt x="1160" y="580"/>
                  </a:lnTo>
                  <a:lnTo>
                    <a:pt x="1166" y="576"/>
                  </a:lnTo>
                  <a:lnTo>
                    <a:pt x="1169" y="569"/>
                  </a:lnTo>
                  <a:lnTo>
                    <a:pt x="1177" y="565"/>
                  </a:lnTo>
                  <a:lnTo>
                    <a:pt x="1180" y="568"/>
                  </a:lnTo>
                  <a:lnTo>
                    <a:pt x="1179" y="551"/>
                  </a:lnTo>
                  <a:lnTo>
                    <a:pt x="1163" y="557"/>
                  </a:lnTo>
                  <a:lnTo>
                    <a:pt x="1147" y="553"/>
                  </a:lnTo>
                  <a:lnTo>
                    <a:pt x="1133" y="557"/>
                  </a:lnTo>
                  <a:lnTo>
                    <a:pt x="1123" y="558"/>
                  </a:lnTo>
                  <a:lnTo>
                    <a:pt x="1096" y="564"/>
                  </a:lnTo>
                  <a:lnTo>
                    <a:pt x="1082" y="562"/>
                  </a:lnTo>
                  <a:lnTo>
                    <a:pt x="1055" y="569"/>
                  </a:lnTo>
                  <a:lnTo>
                    <a:pt x="1053" y="572"/>
                  </a:lnTo>
                  <a:lnTo>
                    <a:pt x="1048" y="574"/>
                  </a:lnTo>
                  <a:lnTo>
                    <a:pt x="1042" y="581"/>
                  </a:lnTo>
                  <a:lnTo>
                    <a:pt x="1040" y="583"/>
                  </a:lnTo>
                  <a:lnTo>
                    <a:pt x="1039" y="587"/>
                  </a:lnTo>
                  <a:lnTo>
                    <a:pt x="1036" y="586"/>
                  </a:lnTo>
                  <a:lnTo>
                    <a:pt x="1035" y="584"/>
                  </a:lnTo>
                  <a:lnTo>
                    <a:pt x="1035" y="574"/>
                  </a:lnTo>
                  <a:lnTo>
                    <a:pt x="1019" y="576"/>
                  </a:lnTo>
                  <a:lnTo>
                    <a:pt x="1018" y="572"/>
                  </a:lnTo>
                  <a:lnTo>
                    <a:pt x="992" y="553"/>
                  </a:lnTo>
                  <a:lnTo>
                    <a:pt x="992" y="533"/>
                  </a:lnTo>
                  <a:lnTo>
                    <a:pt x="976" y="529"/>
                  </a:lnTo>
                  <a:lnTo>
                    <a:pt x="978" y="519"/>
                  </a:lnTo>
                  <a:lnTo>
                    <a:pt x="964" y="519"/>
                  </a:lnTo>
                  <a:lnTo>
                    <a:pt x="964" y="525"/>
                  </a:lnTo>
                  <a:lnTo>
                    <a:pt x="955" y="525"/>
                  </a:lnTo>
                  <a:lnTo>
                    <a:pt x="950" y="525"/>
                  </a:lnTo>
                  <a:lnTo>
                    <a:pt x="950" y="515"/>
                  </a:lnTo>
                  <a:lnTo>
                    <a:pt x="951" y="492"/>
                  </a:lnTo>
                  <a:lnTo>
                    <a:pt x="978" y="495"/>
                  </a:lnTo>
                  <a:lnTo>
                    <a:pt x="979" y="485"/>
                  </a:lnTo>
                  <a:lnTo>
                    <a:pt x="982" y="480"/>
                  </a:lnTo>
                  <a:lnTo>
                    <a:pt x="982" y="473"/>
                  </a:lnTo>
                  <a:lnTo>
                    <a:pt x="991" y="470"/>
                  </a:lnTo>
                  <a:lnTo>
                    <a:pt x="991" y="467"/>
                  </a:lnTo>
                  <a:lnTo>
                    <a:pt x="987" y="463"/>
                  </a:lnTo>
                  <a:lnTo>
                    <a:pt x="986" y="457"/>
                  </a:lnTo>
                  <a:lnTo>
                    <a:pt x="978" y="462"/>
                  </a:lnTo>
                  <a:lnTo>
                    <a:pt x="978" y="455"/>
                  </a:lnTo>
                  <a:lnTo>
                    <a:pt x="985" y="451"/>
                  </a:lnTo>
                  <a:lnTo>
                    <a:pt x="985" y="450"/>
                  </a:lnTo>
                  <a:lnTo>
                    <a:pt x="978" y="446"/>
                  </a:lnTo>
                  <a:lnTo>
                    <a:pt x="974" y="441"/>
                  </a:lnTo>
                  <a:lnTo>
                    <a:pt x="974" y="437"/>
                  </a:lnTo>
                  <a:lnTo>
                    <a:pt x="975" y="434"/>
                  </a:lnTo>
                  <a:lnTo>
                    <a:pt x="987" y="428"/>
                  </a:lnTo>
                  <a:lnTo>
                    <a:pt x="987" y="437"/>
                  </a:lnTo>
                  <a:lnTo>
                    <a:pt x="1010" y="440"/>
                  </a:lnTo>
                  <a:lnTo>
                    <a:pt x="1017" y="440"/>
                  </a:lnTo>
                  <a:lnTo>
                    <a:pt x="1019" y="439"/>
                  </a:lnTo>
                  <a:lnTo>
                    <a:pt x="1023" y="440"/>
                  </a:lnTo>
                  <a:lnTo>
                    <a:pt x="1028" y="439"/>
                  </a:lnTo>
                  <a:lnTo>
                    <a:pt x="1031" y="439"/>
                  </a:lnTo>
                  <a:lnTo>
                    <a:pt x="1035" y="435"/>
                  </a:lnTo>
                  <a:lnTo>
                    <a:pt x="1053" y="440"/>
                  </a:lnTo>
                  <a:lnTo>
                    <a:pt x="1053" y="435"/>
                  </a:lnTo>
                  <a:lnTo>
                    <a:pt x="1054" y="427"/>
                  </a:lnTo>
                  <a:lnTo>
                    <a:pt x="1058" y="428"/>
                  </a:lnTo>
                  <a:lnTo>
                    <a:pt x="1060" y="433"/>
                  </a:lnTo>
                  <a:lnTo>
                    <a:pt x="1063" y="428"/>
                  </a:lnTo>
                  <a:lnTo>
                    <a:pt x="1061" y="425"/>
                  </a:lnTo>
                  <a:lnTo>
                    <a:pt x="1059" y="417"/>
                  </a:lnTo>
                  <a:lnTo>
                    <a:pt x="1061" y="414"/>
                  </a:lnTo>
                  <a:lnTo>
                    <a:pt x="1070" y="413"/>
                  </a:lnTo>
                  <a:lnTo>
                    <a:pt x="1077" y="407"/>
                  </a:lnTo>
                  <a:lnTo>
                    <a:pt x="1084" y="399"/>
                  </a:lnTo>
                  <a:lnTo>
                    <a:pt x="1083" y="397"/>
                  </a:lnTo>
                  <a:lnTo>
                    <a:pt x="1076" y="393"/>
                  </a:lnTo>
                  <a:lnTo>
                    <a:pt x="1065" y="399"/>
                  </a:lnTo>
                  <a:lnTo>
                    <a:pt x="1045" y="409"/>
                  </a:lnTo>
                  <a:lnTo>
                    <a:pt x="1035" y="402"/>
                  </a:lnTo>
                  <a:lnTo>
                    <a:pt x="1041" y="400"/>
                  </a:lnTo>
                  <a:lnTo>
                    <a:pt x="1066" y="380"/>
                  </a:lnTo>
                  <a:lnTo>
                    <a:pt x="1065" y="376"/>
                  </a:lnTo>
                  <a:lnTo>
                    <a:pt x="1063" y="374"/>
                  </a:lnTo>
                  <a:lnTo>
                    <a:pt x="1059" y="363"/>
                  </a:lnTo>
                  <a:lnTo>
                    <a:pt x="1041" y="374"/>
                  </a:lnTo>
                  <a:lnTo>
                    <a:pt x="1036" y="372"/>
                  </a:lnTo>
                  <a:lnTo>
                    <a:pt x="1025" y="369"/>
                  </a:lnTo>
                  <a:lnTo>
                    <a:pt x="1034" y="360"/>
                  </a:lnTo>
                  <a:lnTo>
                    <a:pt x="1027" y="354"/>
                  </a:lnTo>
                  <a:lnTo>
                    <a:pt x="1031" y="349"/>
                  </a:lnTo>
                  <a:lnTo>
                    <a:pt x="1024" y="348"/>
                  </a:lnTo>
                  <a:lnTo>
                    <a:pt x="1025" y="339"/>
                  </a:lnTo>
                  <a:lnTo>
                    <a:pt x="1019" y="340"/>
                  </a:lnTo>
                  <a:lnTo>
                    <a:pt x="1013" y="331"/>
                  </a:lnTo>
                  <a:lnTo>
                    <a:pt x="1022" y="325"/>
                  </a:lnTo>
                  <a:lnTo>
                    <a:pt x="1016" y="320"/>
                  </a:lnTo>
                  <a:lnTo>
                    <a:pt x="1016" y="318"/>
                  </a:lnTo>
                  <a:lnTo>
                    <a:pt x="1029" y="316"/>
                  </a:lnTo>
                  <a:lnTo>
                    <a:pt x="1031" y="314"/>
                  </a:lnTo>
                  <a:lnTo>
                    <a:pt x="1028" y="312"/>
                  </a:lnTo>
                  <a:lnTo>
                    <a:pt x="1025" y="285"/>
                  </a:lnTo>
                  <a:lnTo>
                    <a:pt x="1023" y="281"/>
                  </a:lnTo>
                  <a:lnTo>
                    <a:pt x="1018" y="278"/>
                  </a:lnTo>
                  <a:lnTo>
                    <a:pt x="1015" y="273"/>
                  </a:lnTo>
                  <a:lnTo>
                    <a:pt x="1010" y="271"/>
                  </a:lnTo>
                  <a:lnTo>
                    <a:pt x="1003" y="277"/>
                  </a:lnTo>
                  <a:lnTo>
                    <a:pt x="998" y="275"/>
                  </a:lnTo>
                  <a:lnTo>
                    <a:pt x="994" y="271"/>
                  </a:lnTo>
                  <a:lnTo>
                    <a:pt x="988" y="275"/>
                  </a:lnTo>
                  <a:lnTo>
                    <a:pt x="986" y="283"/>
                  </a:lnTo>
                  <a:lnTo>
                    <a:pt x="983" y="284"/>
                  </a:lnTo>
                  <a:lnTo>
                    <a:pt x="982" y="283"/>
                  </a:lnTo>
                  <a:lnTo>
                    <a:pt x="980" y="283"/>
                  </a:lnTo>
                  <a:lnTo>
                    <a:pt x="979" y="278"/>
                  </a:lnTo>
                  <a:lnTo>
                    <a:pt x="967" y="272"/>
                  </a:lnTo>
                  <a:lnTo>
                    <a:pt x="966" y="266"/>
                  </a:lnTo>
                  <a:lnTo>
                    <a:pt x="963" y="263"/>
                  </a:lnTo>
                  <a:lnTo>
                    <a:pt x="961" y="263"/>
                  </a:lnTo>
                  <a:lnTo>
                    <a:pt x="944" y="275"/>
                  </a:lnTo>
                  <a:lnTo>
                    <a:pt x="937" y="279"/>
                  </a:lnTo>
                  <a:lnTo>
                    <a:pt x="931" y="284"/>
                  </a:lnTo>
                  <a:lnTo>
                    <a:pt x="922" y="277"/>
                  </a:lnTo>
                  <a:lnTo>
                    <a:pt x="912" y="262"/>
                  </a:lnTo>
                  <a:lnTo>
                    <a:pt x="906" y="259"/>
                  </a:lnTo>
                  <a:lnTo>
                    <a:pt x="895" y="259"/>
                  </a:lnTo>
                  <a:lnTo>
                    <a:pt x="886" y="256"/>
                  </a:lnTo>
                  <a:lnTo>
                    <a:pt x="877" y="251"/>
                  </a:lnTo>
                  <a:lnTo>
                    <a:pt x="870" y="245"/>
                  </a:lnTo>
                  <a:lnTo>
                    <a:pt x="866" y="242"/>
                  </a:lnTo>
                  <a:lnTo>
                    <a:pt x="858" y="241"/>
                  </a:lnTo>
                  <a:lnTo>
                    <a:pt x="837" y="242"/>
                  </a:lnTo>
                  <a:lnTo>
                    <a:pt x="822" y="239"/>
                  </a:lnTo>
                  <a:lnTo>
                    <a:pt x="814" y="238"/>
                  </a:lnTo>
                  <a:lnTo>
                    <a:pt x="806" y="242"/>
                  </a:lnTo>
                  <a:lnTo>
                    <a:pt x="801" y="241"/>
                  </a:lnTo>
                  <a:lnTo>
                    <a:pt x="795" y="237"/>
                  </a:lnTo>
                  <a:lnTo>
                    <a:pt x="796" y="233"/>
                  </a:lnTo>
                  <a:lnTo>
                    <a:pt x="792" y="224"/>
                  </a:lnTo>
                  <a:lnTo>
                    <a:pt x="780" y="207"/>
                  </a:lnTo>
                  <a:lnTo>
                    <a:pt x="769" y="194"/>
                  </a:lnTo>
                  <a:lnTo>
                    <a:pt x="760" y="190"/>
                  </a:lnTo>
                  <a:lnTo>
                    <a:pt x="747" y="187"/>
                  </a:lnTo>
                  <a:lnTo>
                    <a:pt x="741" y="187"/>
                  </a:lnTo>
                  <a:lnTo>
                    <a:pt x="727" y="190"/>
                  </a:lnTo>
                  <a:lnTo>
                    <a:pt x="717" y="191"/>
                  </a:lnTo>
                  <a:lnTo>
                    <a:pt x="705" y="188"/>
                  </a:lnTo>
                  <a:lnTo>
                    <a:pt x="708" y="181"/>
                  </a:lnTo>
                  <a:lnTo>
                    <a:pt x="723" y="152"/>
                  </a:lnTo>
                  <a:lnTo>
                    <a:pt x="725" y="143"/>
                  </a:lnTo>
                  <a:lnTo>
                    <a:pt x="727" y="122"/>
                  </a:lnTo>
                  <a:lnTo>
                    <a:pt x="732" y="105"/>
                  </a:lnTo>
                  <a:lnTo>
                    <a:pt x="744" y="77"/>
                  </a:lnTo>
                  <a:lnTo>
                    <a:pt x="744" y="70"/>
                  </a:lnTo>
                  <a:lnTo>
                    <a:pt x="744" y="64"/>
                  </a:lnTo>
                  <a:lnTo>
                    <a:pt x="740" y="59"/>
                  </a:lnTo>
                  <a:lnTo>
                    <a:pt x="734" y="57"/>
                  </a:lnTo>
                  <a:lnTo>
                    <a:pt x="725" y="56"/>
                  </a:lnTo>
                  <a:lnTo>
                    <a:pt x="715" y="53"/>
                  </a:lnTo>
                  <a:lnTo>
                    <a:pt x="709" y="51"/>
                  </a:lnTo>
                  <a:lnTo>
                    <a:pt x="708" y="48"/>
                  </a:lnTo>
                  <a:lnTo>
                    <a:pt x="708" y="36"/>
                  </a:lnTo>
                  <a:lnTo>
                    <a:pt x="709" y="19"/>
                  </a:lnTo>
                  <a:lnTo>
                    <a:pt x="703" y="19"/>
                  </a:lnTo>
                  <a:lnTo>
                    <a:pt x="691" y="18"/>
                  </a:lnTo>
                  <a:lnTo>
                    <a:pt x="674" y="12"/>
                  </a:lnTo>
                  <a:lnTo>
                    <a:pt x="657" y="5"/>
                  </a:lnTo>
                  <a:lnTo>
                    <a:pt x="645" y="1"/>
                  </a:lnTo>
                  <a:lnTo>
                    <a:pt x="632" y="0"/>
                  </a:lnTo>
                  <a:lnTo>
                    <a:pt x="618" y="0"/>
                  </a:lnTo>
                  <a:lnTo>
                    <a:pt x="615" y="6"/>
                  </a:lnTo>
                  <a:lnTo>
                    <a:pt x="606" y="24"/>
                  </a:lnTo>
                  <a:lnTo>
                    <a:pt x="596" y="35"/>
                  </a:lnTo>
                  <a:lnTo>
                    <a:pt x="584" y="52"/>
                  </a:lnTo>
                  <a:lnTo>
                    <a:pt x="576" y="53"/>
                  </a:lnTo>
                  <a:lnTo>
                    <a:pt x="567" y="53"/>
                  </a:lnTo>
                  <a:lnTo>
                    <a:pt x="560" y="57"/>
                  </a:lnTo>
                  <a:lnTo>
                    <a:pt x="557" y="60"/>
                  </a:lnTo>
                  <a:lnTo>
                    <a:pt x="552" y="72"/>
                  </a:lnTo>
                  <a:lnTo>
                    <a:pt x="547" y="75"/>
                  </a:lnTo>
                  <a:lnTo>
                    <a:pt x="537" y="75"/>
                  </a:lnTo>
                  <a:lnTo>
                    <a:pt x="533" y="76"/>
                  </a:lnTo>
                  <a:lnTo>
                    <a:pt x="521" y="76"/>
                  </a:lnTo>
                  <a:lnTo>
                    <a:pt x="493" y="75"/>
                  </a:lnTo>
                  <a:lnTo>
                    <a:pt x="487" y="70"/>
                  </a:lnTo>
                  <a:lnTo>
                    <a:pt x="484" y="64"/>
                  </a:lnTo>
                  <a:lnTo>
                    <a:pt x="484" y="58"/>
                  </a:lnTo>
                  <a:lnTo>
                    <a:pt x="479" y="52"/>
                  </a:lnTo>
                  <a:lnTo>
                    <a:pt x="473" y="45"/>
                  </a:lnTo>
                  <a:lnTo>
                    <a:pt x="463" y="44"/>
                  </a:lnTo>
                  <a:lnTo>
                    <a:pt x="462" y="58"/>
                  </a:lnTo>
                  <a:lnTo>
                    <a:pt x="460" y="72"/>
                  </a:lnTo>
                  <a:lnTo>
                    <a:pt x="452" y="104"/>
                  </a:lnTo>
                  <a:lnTo>
                    <a:pt x="451" y="116"/>
                  </a:lnTo>
                  <a:lnTo>
                    <a:pt x="449" y="144"/>
                  </a:lnTo>
                  <a:lnTo>
                    <a:pt x="446" y="191"/>
                  </a:lnTo>
                  <a:lnTo>
                    <a:pt x="440" y="214"/>
                  </a:lnTo>
                  <a:lnTo>
                    <a:pt x="438" y="220"/>
                  </a:lnTo>
                  <a:lnTo>
                    <a:pt x="428" y="256"/>
                  </a:lnTo>
                  <a:lnTo>
                    <a:pt x="427" y="268"/>
                  </a:lnTo>
                  <a:lnTo>
                    <a:pt x="421" y="268"/>
                  </a:lnTo>
                  <a:lnTo>
                    <a:pt x="410" y="269"/>
                  </a:lnTo>
                  <a:lnTo>
                    <a:pt x="410" y="263"/>
                  </a:lnTo>
                  <a:lnTo>
                    <a:pt x="408" y="261"/>
                  </a:lnTo>
                  <a:lnTo>
                    <a:pt x="403" y="260"/>
                  </a:lnTo>
                  <a:lnTo>
                    <a:pt x="401" y="263"/>
                  </a:lnTo>
                  <a:lnTo>
                    <a:pt x="398" y="272"/>
                  </a:lnTo>
                  <a:lnTo>
                    <a:pt x="392" y="278"/>
                  </a:lnTo>
                  <a:lnTo>
                    <a:pt x="386" y="275"/>
                  </a:lnTo>
                  <a:lnTo>
                    <a:pt x="383" y="288"/>
                  </a:lnTo>
                  <a:lnTo>
                    <a:pt x="379" y="294"/>
                  </a:lnTo>
                  <a:lnTo>
                    <a:pt x="373" y="297"/>
                  </a:lnTo>
                  <a:lnTo>
                    <a:pt x="359" y="301"/>
                  </a:lnTo>
                  <a:lnTo>
                    <a:pt x="355" y="303"/>
                  </a:lnTo>
                  <a:lnTo>
                    <a:pt x="349" y="312"/>
                  </a:lnTo>
                  <a:lnTo>
                    <a:pt x="343" y="332"/>
                  </a:lnTo>
                  <a:lnTo>
                    <a:pt x="342" y="342"/>
                  </a:lnTo>
                  <a:lnTo>
                    <a:pt x="342" y="367"/>
                  </a:lnTo>
                  <a:lnTo>
                    <a:pt x="341" y="372"/>
                  </a:lnTo>
                  <a:lnTo>
                    <a:pt x="331" y="386"/>
                  </a:lnTo>
                  <a:lnTo>
                    <a:pt x="326" y="394"/>
                  </a:lnTo>
                  <a:lnTo>
                    <a:pt x="323" y="403"/>
                  </a:lnTo>
                  <a:lnTo>
                    <a:pt x="320" y="411"/>
                  </a:lnTo>
                  <a:lnTo>
                    <a:pt x="322" y="416"/>
                  </a:lnTo>
                  <a:lnTo>
                    <a:pt x="322" y="423"/>
                  </a:lnTo>
                  <a:lnTo>
                    <a:pt x="320" y="429"/>
                  </a:lnTo>
                  <a:lnTo>
                    <a:pt x="312" y="440"/>
                  </a:lnTo>
                  <a:lnTo>
                    <a:pt x="301" y="445"/>
                  </a:lnTo>
                  <a:lnTo>
                    <a:pt x="288" y="446"/>
                  </a:lnTo>
                  <a:lnTo>
                    <a:pt x="276" y="446"/>
                  </a:lnTo>
                  <a:lnTo>
                    <a:pt x="268" y="447"/>
                  </a:lnTo>
                  <a:lnTo>
                    <a:pt x="262" y="452"/>
                  </a:lnTo>
                  <a:lnTo>
                    <a:pt x="253" y="461"/>
                  </a:lnTo>
                  <a:lnTo>
                    <a:pt x="244" y="473"/>
                  </a:lnTo>
                  <a:lnTo>
                    <a:pt x="221" y="493"/>
                  </a:lnTo>
                  <a:lnTo>
                    <a:pt x="208" y="504"/>
                  </a:lnTo>
                  <a:lnTo>
                    <a:pt x="203" y="512"/>
                  </a:lnTo>
                  <a:lnTo>
                    <a:pt x="201" y="516"/>
                  </a:lnTo>
                  <a:lnTo>
                    <a:pt x="198" y="525"/>
                  </a:lnTo>
                  <a:lnTo>
                    <a:pt x="196" y="538"/>
                  </a:lnTo>
                  <a:lnTo>
                    <a:pt x="189" y="544"/>
                  </a:lnTo>
                  <a:lnTo>
                    <a:pt x="168" y="564"/>
                  </a:lnTo>
                  <a:lnTo>
                    <a:pt x="160" y="565"/>
                  </a:lnTo>
                  <a:lnTo>
                    <a:pt x="142" y="563"/>
                  </a:lnTo>
                  <a:lnTo>
                    <a:pt x="121" y="580"/>
                  </a:lnTo>
                  <a:lnTo>
                    <a:pt x="101" y="594"/>
                  </a:lnTo>
                  <a:lnTo>
                    <a:pt x="94" y="605"/>
                  </a:lnTo>
                  <a:lnTo>
                    <a:pt x="89" y="610"/>
                  </a:lnTo>
                  <a:lnTo>
                    <a:pt x="81" y="613"/>
                  </a:lnTo>
                  <a:lnTo>
                    <a:pt x="78" y="618"/>
                  </a:lnTo>
                  <a:lnTo>
                    <a:pt x="79" y="624"/>
                  </a:lnTo>
                  <a:lnTo>
                    <a:pt x="82" y="631"/>
                  </a:lnTo>
                  <a:lnTo>
                    <a:pt x="82" y="636"/>
                  </a:lnTo>
                  <a:lnTo>
                    <a:pt x="79" y="638"/>
                  </a:lnTo>
                  <a:lnTo>
                    <a:pt x="71" y="637"/>
                  </a:lnTo>
                  <a:lnTo>
                    <a:pt x="63" y="638"/>
                  </a:lnTo>
                  <a:lnTo>
                    <a:pt x="62" y="646"/>
                  </a:lnTo>
                  <a:lnTo>
                    <a:pt x="63" y="652"/>
                  </a:lnTo>
                  <a:lnTo>
                    <a:pt x="58" y="659"/>
                  </a:lnTo>
                  <a:lnTo>
                    <a:pt x="48" y="660"/>
                  </a:lnTo>
                  <a:lnTo>
                    <a:pt x="42" y="669"/>
                  </a:lnTo>
                  <a:lnTo>
                    <a:pt x="42" y="679"/>
                  </a:lnTo>
                  <a:lnTo>
                    <a:pt x="39" y="688"/>
                  </a:lnTo>
                  <a:lnTo>
                    <a:pt x="32" y="690"/>
                  </a:lnTo>
                  <a:lnTo>
                    <a:pt x="33" y="694"/>
                  </a:lnTo>
                  <a:lnTo>
                    <a:pt x="42" y="714"/>
                  </a:lnTo>
                  <a:lnTo>
                    <a:pt x="40" y="719"/>
                  </a:lnTo>
                  <a:lnTo>
                    <a:pt x="42" y="721"/>
                  </a:lnTo>
                  <a:lnTo>
                    <a:pt x="42" y="723"/>
                  </a:lnTo>
                  <a:lnTo>
                    <a:pt x="50" y="724"/>
                  </a:lnTo>
                  <a:lnTo>
                    <a:pt x="46" y="727"/>
                  </a:lnTo>
                  <a:lnTo>
                    <a:pt x="41" y="732"/>
                  </a:lnTo>
                  <a:lnTo>
                    <a:pt x="47" y="744"/>
                  </a:lnTo>
                  <a:lnTo>
                    <a:pt x="58" y="753"/>
                  </a:lnTo>
                  <a:lnTo>
                    <a:pt x="32" y="766"/>
                  </a:lnTo>
                  <a:lnTo>
                    <a:pt x="30" y="769"/>
                  </a:lnTo>
                  <a:lnTo>
                    <a:pt x="27" y="777"/>
                  </a:lnTo>
                  <a:lnTo>
                    <a:pt x="24" y="790"/>
                  </a:lnTo>
                  <a:lnTo>
                    <a:pt x="16" y="803"/>
                  </a:lnTo>
                  <a:lnTo>
                    <a:pt x="6" y="819"/>
                  </a:lnTo>
                  <a:lnTo>
                    <a:pt x="0" y="836"/>
                  </a:lnTo>
                  <a:lnTo>
                    <a:pt x="18" y="844"/>
                  </a:lnTo>
                  <a:lnTo>
                    <a:pt x="28" y="846"/>
                  </a:lnTo>
                  <a:lnTo>
                    <a:pt x="30" y="849"/>
                  </a:lnTo>
                  <a:lnTo>
                    <a:pt x="27" y="854"/>
                  </a:lnTo>
                  <a:lnTo>
                    <a:pt x="18" y="854"/>
                  </a:lnTo>
                  <a:lnTo>
                    <a:pt x="5" y="857"/>
                  </a:lnTo>
                  <a:lnTo>
                    <a:pt x="2" y="861"/>
                  </a:lnTo>
                  <a:lnTo>
                    <a:pt x="4" y="864"/>
                  </a:lnTo>
                  <a:lnTo>
                    <a:pt x="11" y="867"/>
                  </a:lnTo>
                  <a:lnTo>
                    <a:pt x="29" y="886"/>
                  </a:lnTo>
                  <a:lnTo>
                    <a:pt x="30" y="896"/>
                  </a:lnTo>
                  <a:lnTo>
                    <a:pt x="28" y="909"/>
                  </a:lnTo>
                  <a:lnTo>
                    <a:pt x="30" y="933"/>
                  </a:lnTo>
                  <a:lnTo>
                    <a:pt x="29" y="945"/>
                  </a:lnTo>
                  <a:lnTo>
                    <a:pt x="20" y="969"/>
                  </a:lnTo>
                  <a:lnTo>
                    <a:pt x="15" y="976"/>
                  </a:lnTo>
                  <a:lnTo>
                    <a:pt x="26" y="976"/>
                  </a:lnTo>
                  <a:lnTo>
                    <a:pt x="41" y="982"/>
                  </a:lnTo>
                  <a:lnTo>
                    <a:pt x="41" y="987"/>
                  </a:lnTo>
                  <a:lnTo>
                    <a:pt x="23" y="986"/>
                  </a:lnTo>
                  <a:lnTo>
                    <a:pt x="21" y="986"/>
                  </a:lnTo>
                  <a:lnTo>
                    <a:pt x="20" y="988"/>
                  </a:lnTo>
                  <a:lnTo>
                    <a:pt x="21" y="992"/>
                  </a:lnTo>
                  <a:lnTo>
                    <a:pt x="24" y="995"/>
                  </a:lnTo>
                  <a:lnTo>
                    <a:pt x="34" y="998"/>
                  </a:lnTo>
                  <a:lnTo>
                    <a:pt x="53" y="995"/>
                  </a:lnTo>
                  <a:lnTo>
                    <a:pt x="56" y="997"/>
                  </a:lnTo>
                  <a:lnTo>
                    <a:pt x="57" y="998"/>
                  </a:lnTo>
                  <a:lnTo>
                    <a:pt x="56" y="1000"/>
                  </a:lnTo>
                  <a:lnTo>
                    <a:pt x="51" y="1000"/>
                  </a:lnTo>
                  <a:lnTo>
                    <a:pt x="48" y="1003"/>
                  </a:lnTo>
                  <a:lnTo>
                    <a:pt x="47" y="1007"/>
                  </a:lnTo>
                  <a:lnTo>
                    <a:pt x="47" y="1012"/>
                  </a:lnTo>
                  <a:lnTo>
                    <a:pt x="51" y="1016"/>
                  </a:lnTo>
                  <a:lnTo>
                    <a:pt x="58" y="1021"/>
                  </a:lnTo>
                  <a:lnTo>
                    <a:pt x="59" y="1026"/>
                  </a:lnTo>
                  <a:lnTo>
                    <a:pt x="63" y="1029"/>
                  </a:lnTo>
                  <a:lnTo>
                    <a:pt x="66" y="1029"/>
                  </a:lnTo>
                  <a:lnTo>
                    <a:pt x="66" y="1030"/>
                  </a:lnTo>
                  <a:lnTo>
                    <a:pt x="66" y="1033"/>
                  </a:lnTo>
                  <a:lnTo>
                    <a:pt x="65" y="1035"/>
                  </a:lnTo>
                  <a:lnTo>
                    <a:pt x="62" y="1036"/>
                  </a:lnTo>
                  <a:lnTo>
                    <a:pt x="46" y="1038"/>
                  </a:lnTo>
                  <a:lnTo>
                    <a:pt x="42" y="1040"/>
                  </a:lnTo>
                  <a:lnTo>
                    <a:pt x="39" y="1042"/>
                  </a:lnTo>
                  <a:lnTo>
                    <a:pt x="40" y="1046"/>
                  </a:lnTo>
                  <a:lnTo>
                    <a:pt x="44" y="1052"/>
                  </a:lnTo>
                  <a:lnTo>
                    <a:pt x="47" y="1053"/>
                  </a:lnTo>
                  <a:lnTo>
                    <a:pt x="53" y="1052"/>
                  </a:lnTo>
                  <a:lnTo>
                    <a:pt x="56" y="1053"/>
                  </a:lnTo>
                  <a:lnTo>
                    <a:pt x="56" y="1058"/>
                  </a:lnTo>
                  <a:lnTo>
                    <a:pt x="52" y="1064"/>
                  </a:lnTo>
                  <a:lnTo>
                    <a:pt x="47" y="1065"/>
                  </a:lnTo>
                  <a:lnTo>
                    <a:pt x="47" y="1072"/>
                  </a:lnTo>
                  <a:lnTo>
                    <a:pt x="45" y="1077"/>
                  </a:lnTo>
                  <a:lnTo>
                    <a:pt x="41" y="1080"/>
                  </a:lnTo>
                  <a:lnTo>
                    <a:pt x="35" y="1082"/>
                  </a:lnTo>
                  <a:lnTo>
                    <a:pt x="33" y="1086"/>
                  </a:lnTo>
                  <a:lnTo>
                    <a:pt x="33" y="1089"/>
                  </a:lnTo>
                  <a:lnTo>
                    <a:pt x="33" y="1094"/>
                  </a:lnTo>
                  <a:lnTo>
                    <a:pt x="48" y="1101"/>
                  </a:lnTo>
                  <a:lnTo>
                    <a:pt x="58" y="1106"/>
                  </a:lnTo>
                  <a:lnTo>
                    <a:pt x="64" y="1107"/>
                  </a:lnTo>
                  <a:lnTo>
                    <a:pt x="66" y="1110"/>
                  </a:lnTo>
                  <a:lnTo>
                    <a:pt x="69" y="1113"/>
                  </a:lnTo>
                  <a:lnTo>
                    <a:pt x="69" y="1119"/>
                  </a:lnTo>
                  <a:lnTo>
                    <a:pt x="60" y="1139"/>
                  </a:lnTo>
                  <a:lnTo>
                    <a:pt x="58" y="1142"/>
                  </a:lnTo>
                  <a:lnTo>
                    <a:pt x="47" y="1147"/>
                  </a:lnTo>
                  <a:lnTo>
                    <a:pt x="41" y="1153"/>
                  </a:lnTo>
                  <a:lnTo>
                    <a:pt x="40" y="1159"/>
                  </a:lnTo>
                  <a:lnTo>
                    <a:pt x="41" y="1166"/>
                  </a:lnTo>
                  <a:lnTo>
                    <a:pt x="40" y="1173"/>
                  </a:lnTo>
                  <a:lnTo>
                    <a:pt x="40" y="1179"/>
                  </a:lnTo>
                  <a:lnTo>
                    <a:pt x="45" y="1199"/>
                  </a:lnTo>
                  <a:lnTo>
                    <a:pt x="53" y="1206"/>
                  </a:lnTo>
                  <a:lnTo>
                    <a:pt x="58" y="1211"/>
                  </a:lnTo>
                  <a:lnTo>
                    <a:pt x="59" y="1225"/>
                  </a:lnTo>
                  <a:lnTo>
                    <a:pt x="65" y="1233"/>
                  </a:lnTo>
                  <a:lnTo>
                    <a:pt x="71" y="1245"/>
                  </a:lnTo>
                  <a:lnTo>
                    <a:pt x="83" y="1247"/>
                  </a:lnTo>
                  <a:lnTo>
                    <a:pt x="108" y="1244"/>
                  </a:lnTo>
                  <a:lnTo>
                    <a:pt x="124" y="1241"/>
                  </a:lnTo>
                  <a:lnTo>
                    <a:pt x="149" y="1241"/>
                  </a:lnTo>
                  <a:lnTo>
                    <a:pt x="154" y="1250"/>
                  </a:lnTo>
                  <a:lnTo>
                    <a:pt x="166" y="1266"/>
                  </a:lnTo>
                  <a:lnTo>
                    <a:pt x="167" y="1268"/>
                  </a:lnTo>
                  <a:lnTo>
                    <a:pt x="165" y="1278"/>
                  </a:lnTo>
                  <a:lnTo>
                    <a:pt x="156" y="1291"/>
                  </a:lnTo>
                  <a:lnTo>
                    <a:pt x="150" y="1297"/>
                  </a:lnTo>
                  <a:lnTo>
                    <a:pt x="142" y="1300"/>
                  </a:lnTo>
                  <a:lnTo>
                    <a:pt x="133" y="1301"/>
                  </a:lnTo>
                  <a:lnTo>
                    <a:pt x="126" y="1300"/>
                  </a:lnTo>
                  <a:lnTo>
                    <a:pt x="118" y="1297"/>
                  </a:lnTo>
                  <a:lnTo>
                    <a:pt x="114" y="1298"/>
                  </a:lnTo>
                  <a:lnTo>
                    <a:pt x="113" y="1302"/>
                  </a:lnTo>
                  <a:lnTo>
                    <a:pt x="117" y="1312"/>
                  </a:lnTo>
                  <a:lnTo>
                    <a:pt x="117" y="1330"/>
                  </a:lnTo>
                  <a:lnTo>
                    <a:pt x="119" y="1340"/>
                  </a:lnTo>
                  <a:lnTo>
                    <a:pt x="109" y="1339"/>
                  </a:lnTo>
                  <a:lnTo>
                    <a:pt x="103" y="1340"/>
                  </a:lnTo>
                  <a:lnTo>
                    <a:pt x="94" y="1345"/>
                  </a:lnTo>
                  <a:lnTo>
                    <a:pt x="81" y="1351"/>
                  </a:lnTo>
                  <a:lnTo>
                    <a:pt x="59" y="1357"/>
                  </a:lnTo>
                  <a:lnTo>
                    <a:pt x="47" y="1357"/>
                  </a:lnTo>
                  <a:lnTo>
                    <a:pt x="46" y="1361"/>
                  </a:lnTo>
                  <a:lnTo>
                    <a:pt x="53" y="1370"/>
                  </a:lnTo>
                  <a:lnTo>
                    <a:pt x="65" y="1378"/>
                  </a:lnTo>
                  <a:lnTo>
                    <a:pt x="75" y="1385"/>
                  </a:lnTo>
                  <a:lnTo>
                    <a:pt x="76" y="1390"/>
                  </a:lnTo>
                  <a:lnTo>
                    <a:pt x="76" y="1411"/>
                  </a:lnTo>
                  <a:lnTo>
                    <a:pt x="78" y="1439"/>
                  </a:lnTo>
                  <a:lnTo>
                    <a:pt x="96" y="1439"/>
                  </a:lnTo>
                  <a:lnTo>
                    <a:pt x="108" y="1437"/>
                  </a:lnTo>
                  <a:lnTo>
                    <a:pt x="118" y="1438"/>
                  </a:lnTo>
                  <a:lnTo>
                    <a:pt x="136" y="1438"/>
                  </a:lnTo>
                  <a:lnTo>
                    <a:pt x="139" y="1435"/>
                  </a:lnTo>
                </a:path>
              </a:pathLst>
            </a:custGeom>
            <a:noFill/>
            <a:ln w="158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Arial Nova"/>
                <a:ea typeface="+mn-ea"/>
                <a:cs typeface="+mn-cs"/>
              </a:endParaRPr>
            </a:p>
          </p:txBody>
        </p:sp>
        <p:sp>
          <p:nvSpPr>
            <p:cNvPr id="121" name="Freeform 80">
              <a:extLst>
                <a:ext uri="{FF2B5EF4-FFF2-40B4-BE49-F238E27FC236}">
                  <a16:creationId xmlns:a16="http://schemas.microsoft.com/office/drawing/2014/main" id="{C707775B-A217-8419-7ECB-DD9AB2DC55D3}"/>
                </a:ext>
              </a:extLst>
            </p:cNvPr>
            <p:cNvSpPr>
              <a:spLocks/>
            </p:cNvSpPr>
            <p:nvPr/>
          </p:nvSpPr>
          <p:spPr bwMode="auto">
            <a:xfrm>
              <a:off x="3769" y="3737"/>
              <a:ext cx="713" cy="427"/>
            </a:xfrm>
            <a:custGeom>
              <a:avLst/>
              <a:gdLst>
                <a:gd name="T0" fmla="*/ 0 w 1427"/>
                <a:gd name="T1" fmla="*/ 0 h 855"/>
                <a:gd name="T2" fmla="*/ 0 w 1427"/>
                <a:gd name="T3" fmla="*/ 0 h 855"/>
                <a:gd name="T4" fmla="*/ 0 w 1427"/>
                <a:gd name="T5" fmla="*/ 0 h 855"/>
                <a:gd name="T6" fmla="*/ 0 w 1427"/>
                <a:gd name="T7" fmla="*/ 0 h 855"/>
                <a:gd name="T8" fmla="*/ 0 w 1427"/>
                <a:gd name="T9" fmla="*/ 0 h 855"/>
                <a:gd name="T10" fmla="*/ 0 w 1427"/>
                <a:gd name="T11" fmla="*/ 0 h 855"/>
                <a:gd name="T12" fmla="*/ 0 w 1427"/>
                <a:gd name="T13" fmla="*/ 0 h 855"/>
                <a:gd name="T14" fmla="*/ 0 w 1427"/>
                <a:gd name="T15" fmla="*/ 0 h 855"/>
                <a:gd name="T16" fmla="*/ 0 w 1427"/>
                <a:gd name="T17" fmla="*/ 0 h 855"/>
                <a:gd name="T18" fmla="*/ 0 w 1427"/>
                <a:gd name="T19" fmla="*/ 0 h 855"/>
                <a:gd name="T20" fmla="*/ 0 w 1427"/>
                <a:gd name="T21" fmla="*/ 0 h 855"/>
                <a:gd name="T22" fmla="*/ 0 w 1427"/>
                <a:gd name="T23" fmla="*/ 0 h 855"/>
                <a:gd name="T24" fmla="*/ 0 w 1427"/>
                <a:gd name="T25" fmla="*/ 0 h 855"/>
                <a:gd name="T26" fmla="*/ 0 w 1427"/>
                <a:gd name="T27" fmla="*/ 0 h 855"/>
                <a:gd name="T28" fmla="*/ 0 w 1427"/>
                <a:gd name="T29" fmla="*/ 0 h 855"/>
                <a:gd name="T30" fmla="*/ 0 w 1427"/>
                <a:gd name="T31" fmla="*/ 0 h 855"/>
                <a:gd name="T32" fmla="*/ 0 w 1427"/>
                <a:gd name="T33" fmla="*/ 0 h 855"/>
                <a:gd name="T34" fmla="*/ 0 w 1427"/>
                <a:gd name="T35" fmla="*/ 0 h 855"/>
                <a:gd name="T36" fmla="*/ 0 w 1427"/>
                <a:gd name="T37" fmla="*/ 0 h 855"/>
                <a:gd name="T38" fmla="*/ 0 w 1427"/>
                <a:gd name="T39" fmla="*/ 0 h 855"/>
                <a:gd name="T40" fmla="*/ 0 w 1427"/>
                <a:gd name="T41" fmla="*/ 0 h 855"/>
                <a:gd name="T42" fmla="*/ 0 w 1427"/>
                <a:gd name="T43" fmla="*/ 0 h 855"/>
                <a:gd name="T44" fmla="*/ 0 w 1427"/>
                <a:gd name="T45" fmla="*/ 0 h 855"/>
                <a:gd name="T46" fmla="*/ 0 w 1427"/>
                <a:gd name="T47" fmla="*/ 0 h 855"/>
                <a:gd name="T48" fmla="*/ 0 w 1427"/>
                <a:gd name="T49" fmla="*/ 0 h 855"/>
                <a:gd name="T50" fmla="*/ 0 w 1427"/>
                <a:gd name="T51" fmla="*/ 0 h 855"/>
                <a:gd name="T52" fmla="*/ 0 w 1427"/>
                <a:gd name="T53" fmla="*/ 0 h 855"/>
                <a:gd name="T54" fmla="*/ 0 w 1427"/>
                <a:gd name="T55" fmla="*/ 0 h 855"/>
                <a:gd name="T56" fmla="*/ 0 w 1427"/>
                <a:gd name="T57" fmla="*/ 0 h 855"/>
                <a:gd name="T58" fmla="*/ 0 w 1427"/>
                <a:gd name="T59" fmla="*/ 0 h 855"/>
                <a:gd name="T60" fmla="*/ 0 w 1427"/>
                <a:gd name="T61" fmla="*/ 0 h 855"/>
                <a:gd name="T62" fmla="*/ 0 w 1427"/>
                <a:gd name="T63" fmla="*/ 0 h 855"/>
                <a:gd name="T64" fmla="*/ 0 w 1427"/>
                <a:gd name="T65" fmla="*/ 0 h 855"/>
                <a:gd name="T66" fmla="*/ 0 w 1427"/>
                <a:gd name="T67" fmla="*/ 0 h 855"/>
                <a:gd name="T68" fmla="*/ 0 w 1427"/>
                <a:gd name="T69" fmla="*/ 0 h 855"/>
                <a:gd name="T70" fmla="*/ 0 w 1427"/>
                <a:gd name="T71" fmla="*/ 0 h 855"/>
                <a:gd name="T72" fmla="*/ 0 w 1427"/>
                <a:gd name="T73" fmla="*/ 0 h 855"/>
                <a:gd name="T74" fmla="*/ 0 w 1427"/>
                <a:gd name="T75" fmla="*/ 0 h 855"/>
                <a:gd name="T76" fmla="*/ 0 w 1427"/>
                <a:gd name="T77" fmla="*/ 0 h 855"/>
                <a:gd name="T78" fmla="*/ 0 w 1427"/>
                <a:gd name="T79" fmla="*/ 0 h 855"/>
                <a:gd name="T80" fmla="*/ 0 w 1427"/>
                <a:gd name="T81" fmla="*/ 0 h 855"/>
                <a:gd name="T82" fmla="*/ 0 w 1427"/>
                <a:gd name="T83" fmla="*/ 0 h 855"/>
                <a:gd name="T84" fmla="*/ 0 w 1427"/>
                <a:gd name="T85" fmla="*/ 0 h 855"/>
                <a:gd name="T86" fmla="*/ 0 w 1427"/>
                <a:gd name="T87" fmla="*/ 0 h 855"/>
                <a:gd name="T88" fmla="*/ 0 w 1427"/>
                <a:gd name="T89" fmla="*/ 0 h 855"/>
                <a:gd name="T90" fmla="*/ 0 w 1427"/>
                <a:gd name="T91" fmla="*/ 0 h 855"/>
                <a:gd name="T92" fmla="*/ 0 w 1427"/>
                <a:gd name="T93" fmla="*/ 0 h 855"/>
                <a:gd name="T94" fmla="*/ 0 w 1427"/>
                <a:gd name="T95" fmla="*/ 0 h 855"/>
                <a:gd name="T96" fmla="*/ 0 w 1427"/>
                <a:gd name="T97" fmla="*/ 0 h 855"/>
                <a:gd name="T98" fmla="*/ 0 w 1427"/>
                <a:gd name="T99" fmla="*/ 0 h 855"/>
                <a:gd name="T100" fmla="*/ 0 w 1427"/>
                <a:gd name="T101" fmla="*/ 0 h 855"/>
                <a:gd name="T102" fmla="*/ 0 w 1427"/>
                <a:gd name="T103" fmla="*/ 0 h 855"/>
                <a:gd name="T104" fmla="*/ 0 w 1427"/>
                <a:gd name="T105" fmla="*/ 0 h 855"/>
                <a:gd name="T106" fmla="*/ 0 w 1427"/>
                <a:gd name="T107" fmla="*/ 0 h 855"/>
                <a:gd name="T108" fmla="*/ 0 w 1427"/>
                <a:gd name="T109" fmla="*/ 0 h 85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27"/>
                <a:gd name="T166" fmla="*/ 0 h 855"/>
                <a:gd name="T167" fmla="*/ 1427 w 1427"/>
                <a:gd name="T168" fmla="*/ 855 h 855"/>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27" h="855">
                  <a:moveTo>
                    <a:pt x="0" y="0"/>
                  </a:moveTo>
                  <a:lnTo>
                    <a:pt x="5" y="3"/>
                  </a:lnTo>
                  <a:lnTo>
                    <a:pt x="17" y="18"/>
                  </a:lnTo>
                  <a:lnTo>
                    <a:pt x="21" y="24"/>
                  </a:lnTo>
                  <a:lnTo>
                    <a:pt x="32" y="27"/>
                  </a:lnTo>
                  <a:lnTo>
                    <a:pt x="52" y="28"/>
                  </a:lnTo>
                  <a:lnTo>
                    <a:pt x="58" y="28"/>
                  </a:lnTo>
                  <a:lnTo>
                    <a:pt x="62" y="30"/>
                  </a:lnTo>
                  <a:lnTo>
                    <a:pt x="66" y="40"/>
                  </a:lnTo>
                  <a:lnTo>
                    <a:pt x="80" y="68"/>
                  </a:lnTo>
                  <a:lnTo>
                    <a:pt x="81" y="73"/>
                  </a:lnTo>
                  <a:lnTo>
                    <a:pt x="82" y="87"/>
                  </a:lnTo>
                  <a:lnTo>
                    <a:pt x="83" y="92"/>
                  </a:lnTo>
                  <a:lnTo>
                    <a:pt x="87" y="94"/>
                  </a:lnTo>
                  <a:lnTo>
                    <a:pt x="94" y="95"/>
                  </a:lnTo>
                  <a:lnTo>
                    <a:pt x="100" y="100"/>
                  </a:lnTo>
                  <a:lnTo>
                    <a:pt x="102" y="104"/>
                  </a:lnTo>
                  <a:lnTo>
                    <a:pt x="104" y="113"/>
                  </a:lnTo>
                  <a:lnTo>
                    <a:pt x="101" y="133"/>
                  </a:lnTo>
                  <a:lnTo>
                    <a:pt x="101" y="141"/>
                  </a:lnTo>
                  <a:lnTo>
                    <a:pt x="104" y="146"/>
                  </a:lnTo>
                  <a:lnTo>
                    <a:pt x="112" y="155"/>
                  </a:lnTo>
                  <a:lnTo>
                    <a:pt x="117" y="163"/>
                  </a:lnTo>
                  <a:lnTo>
                    <a:pt x="118" y="169"/>
                  </a:lnTo>
                  <a:lnTo>
                    <a:pt x="118" y="178"/>
                  </a:lnTo>
                  <a:lnTo>
                    <a:pt x="101" y="212"/>
                  </a:lnTo>
                  <a:lnTo>
                    <a:pt x="92" y="218"/>
                  </a:lnTo>
                  <a:lnTo>
                    <a:pt x="96" y="224"/>
                  </a:lnTo>
                  <a:lnTo>
                    <a:pt x="96" y="228"/>
                  </a:lnTo>
                  <a:lnTo>
                    <a:pt x="94" y="234"/>
                  </a:lnTo>
                  <a:lnTo>
                    <a:pt x="94" y="236"/>
                  </a:lnTo>
                  <a:lnTo>
                    <a:pt x="98" y="242"/>
                  </a:lnTo>
                  <a:lnTo>
                    <a:pt x="100" y="241"/>
                  </a:lnTo>
                  <a:lnTo>
                    <a:pt x="104" y="246"/>
                  </a:lnTo>
                  <a:lnTo>
                    <a:pt x="116" y="253"/>
                  </a:lnTo>
                  <a:lnTo>
                    <a:pt x="129" y="255"/>
                  </a:lnTo>
                  <a:lnTo>
                    <a:pt x="131" y="258"/>
                  </a:lnTo>
                  <a:lnTo>
                    <a:pt x="134" y="259"/>
                  </a:lnTo>
                  <a:lnTo>
                    <a:pt x="136" y="261"/>
                  </a:lnTo>
                  <a:lnTo>
                    <a:pt x="136" y="270"/>
                  </a:lnTo>
                  <a:lnTo>
                    <a:pt x="130" y="282"/>
                  </a:lnTo>
                  <a:lnTo>
                    <a:pt x="134" y="286"/>
                  </a:lnTo>
                  <a:lnTo>
                    <a:pt x="134" y="290"/>
                  </a:lnTo>
                  <a:lnTo>
                    <a:pt x="131" y="291"/>
                  </a:lnTo>
                  <a:lnTo>
                    <a:pt x="129" y="290"/>
                  </a:lnTo>
                  <a:lnTo>
                    <a:pt x="126" y="291"/>
                  </a:lnTo>
                  <a:lnTo>
                    <a:pt x="126" y="292"/>
                  </a:lnTo>
                  <a:lnTo>
                    <a:pt x="129" y="296"/>
                  </a:lnTo>
                  <a:lnTo>
                    <a:pt x="138" y="297"/>
                  </a:lnTo>
                  <a:lnTo>
                    <a:pt x="141" y="304"/>
                  </a:lnTo>
                  <a:lnTo>
                    <a:pt x="141" y="309"/>
                  </a:lnTo>
                  <a:lnTo>
                    <a:pt x="143" y="317"/>
                  </a:lnTo>
                  <a:lnTo>
                    <a:pt x="152" y="325"/>
                  </a:lnTo>
                  <a:lnTo>
                    <a:pt x="166" y="343"/>
                  </a:lnTo>
                  <a:lnTo>
                    <a:pt x="168" y="348"/>
                  </a:lnTo>
                  <a:lnTo>
                    <a:pt x="181" y="351"/>
                  </a:lnTo>
                  <a:lnTo>
                    <a:pt x="183" y="359"/>
                  </a:lnTo>
                  <a:lnTo>
                    <a:pt x="168" y="361"/>
                  </a:lnTo>
                  <a:lnTo>
                    <a:pt x="161" y="366"/>
                  </a:lnTo>
                  <a:lnTo>
                    <a:pt x="161" y="371"/>
                  </a:lnTo>
                  <a:lnTo>
                    <a:pt x="165" y="377"/>
                  </a:lnTo>
                  <a:lnTo>
                    <a:pt x="166" y="380"/>
                  </a:lnTo>
                  <a:lnTo>
                    <a:pt x="169" y="383"/>
                  </a:lnTo>
                  <a:lnTo>
                    <a:pt x="175" y="383"/>
                  </a:lnTo>
                  <a:lnTo>
                    <a:pt x="177" y="387"/>
                  </a:lnTo>
                  <a:lnTo>
                    <a:pt x="177" y="395"/>
                  </a:lnTo>
                  <a:lnTo>
                    <a:pt x="171" y="403"/>
                  </a:lnTo>
                  <a:lnTo>
                    <a:pt x="166" y="408"/>
                  </a:lnTo>
                  <a:lnTo>
                    <a:pt x="167" y="413"/>
                  </a:lnTo>
                  <a:lnTo>
                    <a:pt x="167" y="420"/>
                  </a:lnTo>
                  <a:lnTo>
                    <a:pt x="171" y="426"/>
                  </a:lnTo>
                  <a:lnTo>
                    <a:pt x="173" y="436"/>
                  </a:lnTo>
                  <a:lnTo>
                    <a:pt x="179" y="437"/>
                  </a:lnTo>
                  <a:lnTo>
                    <a:pt x="180" y="444"/>
                  </a:lnTo>
                  <a:lnTo>
                    <a:pt x="204" y="461"/>
                  </a:lnTo>
                  <a:lnTo>
                    <a:pt x="217" y="457"/>
                  </a:lnTo>
                  <a:lnTo>
                    <a:pt x="223" y="452"/>
                  </a:lnTo>
                  <a:lnTo>
                    <a:pt x="226" y="455"/>
                  </a:lnTo>
                  <a:lnTo>
                    <a:pt x="231" y="457"/>
                  </a:lnTo>
                  <a:lnTo>
                    <a:pt x="240" y="451"/>
                  </a:lnTo>
                  <a:lnTo>
                    <a:pt x="245" y="436"/>
                  </a:lnTo>
                  <a:lnTo>
                    <a:pt x="251" y="431"/>
                  </a:lnTo>
                  <a:lnTo>
                    <a:pt x="267" y="444"/>
                  </a:lnTo>
                  <a:lnTo>
                    <a:pt x="273" y="445"/>
                  </a:lnTo>
                  <a:lnTo>
                    <a:pt x="275" y="442"/>
                  </a:lnTo>
                  <a:lnTo>
                    <a:pt x="269" y="437"/>
                  </a:lnTo>
                  <a:lnTo>
                    <a:pt x="274" y="425"/>
                  </a:lnTo>
                  <a:lnTo>
                    <a:pt x="279" y="421"/>
                  </a:lnTo>
                  <a:lnTo>
                    <a:pt x="295" y="422"/>
                  </a:lnTo>
                  <a:lnTo>
                    <a:pt x="298" y="415"/>
                  </a:lnTo>
                  <a:lnTo>
                    <a:pt x="303" y="410"/>
                  </a:lnTo>
                  <a:lnTo>
                    <a:pt x="307" y="411"/>
                  </a:lnTo>
                  <a:lnTo>
                    <a:pt x="312" y="416"/>
                  </a:lnTo>
                  <a:lnTo>
                    <a:pt x="324" y="419"/>
                  </a:lnTo>
                  <a:lnTo>
                    <a:pt x="329" y="414"/>
                  </a:lnTo>
                  <a:lnTo>
                    <a:pt x="335" y="415"/>
                  </a:lnTo>
                  <a:lnTo>
                    <a:pt x="345" y="401"/>
                  </a:lnTo>
                  <a:lnTo>
                    <a:pt x="357" y="397"/>
                  </a:lnTo>
                  <a:lnTo>
                    <a:pt x="367" y="416"/>
                  </a:lnTo>
                  <a:lnTo>
                    <a:pt x="379" y="423"/>
                  </a:lnTo>
                  <a:lnTo>
                    <a:pt x="379" y="427"/>
                  </a:lnTo>
                  <a:lnTo>
                    <a:pt x="383" y="434"/>
                  </a:lnTo>
                  <a:lnTo>
                    <a:pt x="403" y="439"/>
                  </a:lnTo>
                  <a:lnTo>
                    <a:pt x="406" y="436"/>
                  </a:lnTo>
                  <a:lnTo>
                    <a:pt x="413" y="427"/>
                  </a:lnTo>
                  <a:lnTo>
                    <a:pt x="419" y="428"/>
                  </a:lnTo>
                  <a:lnTo>
                    <a:pt x="425" y="433"/>
                  </a:lnTo>
                  <a:lnTo>
                    <a:pt x="431" y="433"/>
                  </a:lnTo>
                  <a:lnTo>
                    <a:pt x="433" y="434"/>
                  </a:lnTo>
                  <a:lnTo>
                    <a:pt x="437" y="450"/>
                  </a:lnTo>
                  <a:lnTo>
                    <a:pt x="439" y="452"/>
                  </a:lnTo>
                  <a:lnTo>
                    <a:pt x="445" y="451"/>
                  </a:lnTo>
                  <a:lnTo>
                    <a:pt x="448" y="455"/>
                  </a:lnTo>
                  <a:lnTo>
                    <a:pt x="452" y="460"/>
                  </a:lnTo>
                  <a:lnTo>
                    <a:pt x="468" y="467"/>
                  </a:lnTo>
                  <a:lnTo>
                    <a:pt x="472" y="469"/>
                  </a:lnTo>
                  <a:lnTo>
                    <a:pt x="470" y="479"/>
                  </a:lnTo>
                  <a:lnTo>
                    <a:pt x="473" y="484"/>
                  </a:lnTo>
                  <a:lnTo>
                    <a:pt x="479" y="494"/>
                  </a:lnTo>
                  <a:lnTo>
                    <a:pt x="485" y="502"/>
                  </a:lnTo>
                  <a:lnTo>
                    <a:pt x="494" y="503"/>
                  </a:lnTo>
                  <a:lnTo>
                    <a:pt x="494" y="496"/>
                  </a:lnTo>
                  <a:lnTo>
                    <a:pt x="492" y="484"/>
                  </a:lnTo>
                  <a:lnTo>
                    <a:pt x="500" y="467"/>
                  </a:lnTo>
                  <a:lnTo>
                    <a:pt x="506" y="466"/>
                  </a:lnTo>
                  <a:lnTo>
                    <a:pt x="510" y="463"/>
                  </a:lnTo>
                  <a:lnTo>
                    <a:pt x="520" y="451"/>
                  </a:lnTo>
                  <a:lnTo>
                    <a:pt x="530" y="451"/>
                  </a:lnTo>
                  <a:lnTo>
                    <a:pt x="536" y="458"/>
                  </a:lnTo>
                  <a:lnTo>
                    <a:pt x="536" y="466"/>
                  </a:lnTo>
                  <a:lnTo>
                    <a:pt x="548" y="478"/>
                  </a:lnTo>
                  <a:lnTo>
                    <a:pt x="559" y="469"/>
                  </a:lnTo>
                  <a:lnTo>
                    <a:pt x="569" y="474"/>
                  </a:lnTo>
                  <a:lnTo>
                    <a:pt x="571" y="478"/>
                  </a:lnTo>
                  <a:lnTo>
                    <a:pt x="577" y="491"/>
                  </a:lnTo>
                  <a:lnTo>
                    <a:pt x="586" y="493"/>
                  </a:lnTo>
                  <a:lnTo>
                    <a:pt x="596" y="492"/>
                  </a:lnTo>
                  <a:lnTo>
                    <a:pt x="602" y="494"/>
                  </a:lnTo>
                  <a:lnTo>
                    <a:pt x="608" y="500"/>
                  </a:lnTo>
                  <a:lnTo>
                    <a:pt x="618" y="497"/>
                  </a:lnTo>
                  <a:lnTo>
                    <a:pt x="624" y="494"/>
                  </a:lnTo>
                  <a:lnTo>
                    <a:pt x="632" y="493"/>
                  </a:lnTo>
                  <a:lnTo>
                    <a:pt x="638" y="498"/>
                  </a:lnTo>
                  <a:lnTo>
                    <a:pt x="644" y="511"/>
                  </a:lnTo>
                  <a:lnTo>
                    <a:pt x="668" y="553"/>
                  </a:lnTo>
                  <a:lnTo>
                    <a:pt x="678" y="565"/>
                  </a:lnTo>
                  <a:lnTo>
                    <a:pt x="692" y="571"/>
                  </a:lnTo>
                  <a:lnTo>
                    <a:pt x="698" y="577"/>
                  </a:lnTo>
                  <a:lnTo>
                    <a:pt x="701" y="586"/>
                  </a:lnTo>
                  <a:lnTo>
                    <a:pt x="701" y="600"/>
                  </a:lnTo>
                  <a:lnTo>
                    <a:pt x="709" y="604"/>
                  </a:lnTo>
                  <a:lnTo>
                    <a:pt x="708" y="619"/>
                  </a:lnTo>
                  <a:lnTo>
                    <a:pt x="705" y="627"/>
                  </a:lnTo>
                  <a:lnTo>
                    <a:pt x="708" y="634"/>
                  </a:lnTo>
                  <a:lnTo>
                    <a:pt x="707" y="641"/>
                  </a:lnTo>
                  <a:lnTo>
                    <a:pt x="705" y="649"/>
                  </a:lnTo>
                  <a:lnTo>
                    <a:pt x="720" y="654"/>
                  </a:lnTo>
                  <a:lnTo>
                    <a:pt x="733" y="663"/>
                  </a:lnTo>
                  <a:lnTo>
                    <a:pt x="738" y="660"/>
                  </a:lnTo>
                  <a:lnTo>
                    <a:pt x="749" y="665"/>
                  </a:lnTo>
                  <a:lnTo>
                    <a:pt x="768" y="667"/>
                  </a:lnTo>
                  <a:lnTo>
                    <a:pt x="779" y="671"/>
                  </a:lnTo>
                  <a:lnTo>
                    <a:pt x="794" y="670"/>
                  </a:lnTo>
                  <a:lnTo>
                    <a:pt x="798" y="671"/>
                  </a:lnTo>
                  <a:lnTo>
                    <a:pt x="800" y="680"/>
                  </a:lnTo>
                  <a:lnTo>
                    <a:pt x="811" y="683"/>
                  </a:lnTo>
                  <a:lnTo>
                    <a:pt x="828" y="688"/>
                  </a:lnTo>
                  <a:lnTo>
                    <a:pt x="840" y="700"/>
                  </a:lnTo>
                  <a:lnTo>
                    <a:pt x="849" y="692"/>
                  </a:lnTo>
                  <a:lnTo>
                    <a:pt x="855" y="682"/>
                  </a:lnTo>
                  <a:lnTo>
                    <a:pt x="867" y="684"/>
                  </a:lnTo>
                  <a:lnTo>
                    <a:pt x="876" y="695"/>
                  </a:lnTo>
                  <a:lnTo>
                    <a:pt x="877" y="704"/>
                  </a:lnTo>
                  <a:lnTo>
                    <a:pt x="872" y="711"/>
                  </a:lnTo>
                  <a:lnTo>
                    <a:pt x="872" y="720"/>
                  </a:lnTo>
                  <a:lnTo>
                    <a:pt x="892" y="722"/>
                  </a:lnTo>
                  <a:lnTo>
                    <a:pt x="916" y="730"/>
                  </a:lnTo>
                  <a:lnTo>
                    <a:pt x="930" y="731"/>
                  </a:lnTo>
                  <a:lnTo>
                    <a:pt x="940" y="737"/>
                  </a:lnTo>
                  <a:lnTo>
                    <a:pt x="949" y="735"/>
                  </a:lnTo>
                  <a:lnTo>
                    <a:pt x="958" y="722"/>
                  </a:lnTo>
                  <a:lnTo>
                    <a:pt x="972" y="720"/>
                  </a:lnTo>
                  <a:lnTo>
                    <a:pt x="980" y="720"/>
                  </a:lnTo>
                  <a:lnTo>
                    <a:pt x="987" y="718"/>
                  </a:lnTo>
                  <a:lnTo>
                    <a:pt x="996" y="730"/>
                  </a:lnTo>
                  <a:lnTo>
                    <a:pt x="997" y="735"/>
                  </a:lnTo>
                  <a:lnTo>
                    <a:pt x="1003" y="737"/>
                  </a:lnTo>
                  <a:lnTo>
                    <a:pt x="1006" y="741"/>
                  </a:lnTo>
                  <a:lnTo>
                    <a:pt x="1008" y="750"/>
                  </a:lnTo>
                  <a:lnTo>
                    <a:pt x="1014" y="754"/>
                  </a:lnTo>
                  <a:lnTo>
                    <a:pt x="1017" y="756"/>
                  </a:lnTo>
                  <a:lnTo>
                    <a:pt x="1027" y="768"/>
                  </a:lnTo>
                  <a:lnTo>
                    <a:pt x="1041" y="773"/>
                  </a:lnTo>
                  <a:lnTo>
                    <a:pt x="1042" y="772"/>
                  </a:lnTo>
                  <a:lnTo>
                    <a:pt x="1052" y="765"/>
                  </a:lnTo>
                  <a:lnTo>
                    <a:pt x="1068" y="765"/>
                  </a:lnTo>
                  <a:lnTo>
                    <a:pt x="1072" y="768"/>
                  </a:lnTo>
                  <a:lnTo>
                    <a:pt x="1078" y="774"/>
                  </a:lnTo>
                  <a:lnTo>
                    <a:pt x="1087" y="778"/>
                  </a:lnTo>
                  <a:lnTo>
                    <a:pt x="1088" y="780"/>
                  </a:lnTo>
                  <a:lnTo>
                    <a:pt x="1099" y="783"/>
                  </a:lnTo>
                  <a:lnTo>
                    <a:pt x="1106" y="777"/>
                  </a:lnTo>
                  <a:lnTo>
                    <a:pt x="1131" y="767"/>
                  </a:lnTo>
                  <a:lnTo>
                    <a:pt x="1151" y="777"/>
                  </a:lnTo>
                  <a:lnTo>
                    <a:pt x="1165" y="758"/>
                  </a:lnTo>
                  <a:lnTo>
                    <a:pt x="1172" y="762"/>
                  </a:lnTo>
                  <a:lnTo>
                    <a:pt x="1179" y="764"/>
                  </a:lnTo>
                  <a:lnTo>
                    <a:pt x="1184" y="772"/>
                  </a:lnTo>
                  <a:lnTo>
                    <a:pt x="1186" y="774"/>
                  </a:lnTo>
                  <a:lnTo>
                    <a:pt x="1190" y="774"/>
                  </a:lnTo>
                  <a:lnTo>
                    <a:pt x="1201" y="778"/>
                  </a:lnTo>
                  <a:lnTo>
                    <a:pt x="1207" y="784"/>
                  </a:lnTo>
                  <a:lnTo>
                    <a:pt x="1209" y="791"/>
                  </a:lnTo>
                  <a:lnTo>
                    <a:pt x="1219" y="803"/>
                  </a:lnTo>
                  <a:lnTo>
                    <a:pt x="1226" y="812"/>
                  </a:lnTo>
                  <a:lnTo>
                    <a:pt x="1233" y="817"/>
                  </a:lnTo>
                  <a:lnTo>
                    <a:pt x="1240" y="815"/>
                  </a:lnTo>
                  <a:lnTo>
                    <a:pt x="1245" y="823"/>
                  </a:lnTo>
                  <a:lnTo>
                    <a:pt x="1252" y="826"/>
                  </a:lnTo>
                  <a:lnTo>
                    <a:pt x="1256" y="824"/>
                  </a:lnTo>
                  <a:lnTo>
                    <a:pt x="1264" y="809"/>
                  </a:lnTo>
                  <a:lnTo>
                    <a:pt x="1281" y="805"/>
                  </a:lnTo>
                  <a:lnTo>
                    <a:pt x="1288" y="808"/>
                  </a:lnTo>
                  <a:lnTo>
                    <a:pt x="1293" y="807"/>
                  </a:lnTo>
                  <a:lnTo>
                    <a:pt x="1308" y="813"/>
                  </a:lnTo>
                  <a:lnTo>
                    <a:pt x="1312" y="812"/>
                  </a:lnTo>
                  <a:lnTo>
                    <a:pt x="1316" y="802"/>
                  </a:lnTo>
                  <a:lnTo>
                    <a:pt x="1313" y="795"/>
                  </a:lnTo>
                  <a:lnTo>
                    <a:pt x="1329" y="802"/>
                  </a:lnTo>
                  <a:lnTo>
                    <a:pt x="1350" y="818"/>
                  </a:lnTo>
                  <a:lnTo>
                    <a:pt x="1356" y="821"/>
                  </a:lnTo>
                  <a:lnTo>
                    <a:pt x="1358" y="826"/>
                  </a:lnTo>
                  <a:lnTo>
                    <a:pt x="1361" y="830"/>
                  </a:lnTo>
                  <a:lnTo>
                    <a:pt x="1368" y="831"/>
                  </a:lnTo>
                  <a:lnTo>
                    <a:pt x="1376" y="825"/>
                  </a:lnTo>
                  <a:lnTo>
                    <a:pt x="1386" y="844"/>
                  </a:lnTo>
                  <a:lnTo>
                    <a:pt x="1388" y="851"/>
                  </a:lnTo>
                  <a:lnTo>
                    <a:pt x="1391" y="855"/>
                  </a:lnTo>
                  <a:lnTo>
                    <a:pt x="1404" y="854"/>
                  </a:lnTo>
                  <a:lnTo>
                    <a:pt x="1416" y="847"/>
                  </a:lnTo>
                  <a:lnTo>
                    <a:pt x="1424" y="845"/>
                  </a:lnTo>
                  <a:lnTo>
                    <a:pt x="1426" y="842"/>
                  </a:lnTo>
                  <a:lnTo>
                    <a:pt x="1424" y="837"/>
                  </a:lnTo>
                  <a:lnTo>
                    <a:pt x="1427" y="827"/>
                  </a:lnTo>
                  <a:lnTo>
                    <a:pt x="1415" y="826"/>
                  </a:lnTo>
                  <a:lnTo>
                    <a:pt x="1410" y="819"/>
                  </a:lnTo>
                  <a:lnTo>
                    <a:pt x="1408" y="813"/>
                  </a:lnTo>
                  <a:lnTo>
                    <a:pt x="1412" y="808"/>
                  </a:lnTo>
                  <a:lnTo>
                    <a:pt x="1410" y="805"/>
                  </a:lnTo>
                  <a:lnTo>
                    <a:pt x="1408" y="805"/>
                  </a:lnTo>
                  <a:lnTo>
                    <a:pt x="1407" y="807"/>
                  </a:lnTo>
                  <a:lnTo>
                    <a:pt x="1401" y="803"/>
                  </a:lnTo>
                  <a:lnTo>
                    <a:pt x="1400" y="800"/>
                  </a:lnTo>
                  <a:lnTo>
                    <a:pt x="1403" y="792"/>
                  </a:lnTo>
                  <a:lnTo>
                    <a:pt x="1402" y="786"/>
                  </a:lnTo>
                  <a:lnTo>
                    <a:pt x="1397" y="782"/>
                  </a:lnTo>
                  <a:lnTo>
                    <a:pt x="1395" y="768"/>
                  </a:lnTo>
                  <a:lnTo>
                    <a:pt x="1396" y="764"/>
                  </a:lnTo>
                  <a:lnTo>
                    <a:pt x="1395" y="761"/>
                  </a:lnTo>
                  <a:lnTo>
                    <a:pt x="1396" y="755"/>
                  </a:lnTo>
                  <a:lnTo>
                    <a:pt x="1403" y="752"/>
                  </a:lnTo>
                  <a:lnTo>
                    <a:pt x="1404" y="749"/>
                  </a:lnTo>
                  <a:lnTo>
                    <a:pt x="1403" y="747"/>
                  </a:lnTo>
                  <a:lnTo>
                    <a:pt x="1403" y="746"/>
                  </a:lnTo>
                  <a:lnTo>
                    <a:pt x="1406" y="744"/>
                  </a:lnTo>
                  <a:lnTo>
                    <a:pt x="1410" y="732"/>
                  </a:lnTo>
                  <a:lnTo>
                    <a:pt x="1410" y="731"/>
                  </a:lnTo>
                  <a:lnTo>
                    <a:pt x="1406" y="728"/>
                  </a:lnTo>
                  <a:lnTo>
                    <a:pt x="1388" y="725"/>
                  </a:lnTo>
                  <a:lnTo>
                    <a:pt x="1382" y="722"/>
                  </a:lnTo>
                  <a:lnTo>
                    <a:pt x="1384" y="711"/>
                  </a:lnTo>
                  <a:lnTo>
                    <a:pt x="1376" y="710"/>
                  </a:lnTo>
                  <a:lnTo>
                    <a:pt x="1367" y="717"/>
                  </a:lnTo>
                  <a:lnTo>
                    <a:pt x="1364" y="713"/>
                  </a:lnTo>
                  <a:lnTo>
                    <a:pt x="1362" y="717"/>
                  </a:lnTo>
                  <a:lnTo>
                    <a:pt x="1359" y="713"/>
                  </a:lnTo>
                  <a:lnTo>
                    <a:pt x="1356" y="708"/>
                  </a:lnTo>
                  <a:lnTo>
                    <a:pt x="1354" y="706"/>
                  </a:lnTo>
                  <a:lnTo>
                    <a:pt x="1346" y="702"/>
                  </a:lnTo>
                  <a:lnTo>
                    <a:pt x="1341" y="701"/>
                  </a:lnTo>
                  <a:lnTo>
                    <a:pt x="1342" y="696"/>
                  </a:lnTo>
                  <a:lnTo>
                    <a:pt x="1343" y="693"/>
                  </a:lnTo>
                  <a:lnTo>
                    <a:pt x="1340" y="695"/>
                  </a:lnTo>
                  <a:lnTo>
                    <a:pt x="1338" y="694"/>
                  </a:lnTo>
                  <a:lnTo>
                    <a:pt x="1337" y="689"/>
                  </a:lnTo>
                  <a:lnTo>
                    <a:pt x="1328" y="683"/>
                  </a:lnTo>
                  <a:lnTo>
                    <a:pt x="1326" y="681"/>
                  </a:lnTo>
                  <a:lnTo>
                    <a:pt x="1325" y="673"/>
                  </a:lnTo>
                  <a:lnTo>
                    <a:pt x="1322" y="669"/>
                  </a:lnTo>
                  <a:lnTo>
                    <a:pt x="1323" y="664"/>
                  </a:lnTo>
                  <a:lnTo>
                    <a:pt x="1320" y="661"/>
                  </a:lnTo>
                  <a:lnTo>
                    <a:pt x="1317" y="659"/>
                  </a:lnTo>
                  <a:lnTo>
                    <a:pt x="1311" y="663"/>
                  </a:lnTo>
                  <a:lnTo>
                    <a:pt x="1308" y="667"/>
                  </a:lnTo>
                  <a:lnTo>
                    <a:pt x="1306" y="667"/>
                  </a:lnTo>
                  <a:lnTo>
                    <a:pt x="1307" y="664"/>
                  </a:lnTo>
                  <a:lnTo>
                    <a:pt x="1307" y="663"/>
                  </a:lnTo>
                  <a:lnTo>
                    <a:pt x="1301" y="666"/>
                  </a:lnTo>
                  <a:lnTo>
                    <a:pt x="1289" y="673"/>
                  </a:lnTo>
                  <a:lnTo>
                    <a:pt x="1285" y="667"/>
                  </a:lnTo>
                  <a:lnTo>
                    <a:pt x="1279" y="667"/>
                  </a:lnTo>
                  <a:lnTo>
                    <a:pt x="1276" y="663"/>
                  </a:lnTo>
                  <a:lnTo>
                    <a:pt x="1281" y="653"/>
                  </a:lnTo>
                  <a:lnTo>
                    <a:pt x="1281" y="649"/>
                  </a:lnTo>
                  <a:lnTo>
                    <a:pt x="1282" y="646"/>
                  </a:lnTo>
                  <a:lnTo>
                    <a:pt x="1285" y="642"/>
                  </a:lnTo>
                  <a:lnTo>
                    <a:pt x="1289" y="639"/>
                  </a:lnTo>
                  <a:lnTo>
                    <a:pt x="1292" y="634"/>
                  </a:lnTo>
                  <a:lnTo>
                    <a:pt x="1289" y="631"/>
                  </a:lnTo>
                  <a:lnTo>
                    <a:pt x="1282" y="629"/>
                  </a:lnTo>
                  <a:lnTo>
                    <a:pt x="1280" y="630"/>
                  </a:lnTo>
                  <a:lnTo>
                    <a:pt x="1277" y="633"/>
                  </a:lnTo>
                  <a:lnTo>
                    <a:pt x="1271" y="634"/>
                  </a:lnTo>
                  <a:lnTo>
                    <a:pt x="1271" y="637"/>
                  </a:lnTo>
                  <a:lnTo>
                    <a:pt x="1270" y="642"/>
                  </a:lnTo>
                  <a:lnTo>
                    <a:pt x="1267" y="647"/>
                  </a:lnTo>
                  <a:lnTo>
                    <a:pt x="1268" y="654"/>
                  </a:lnTo>
                  <a:lnTo>
                    <a:pt x="1264" y="659"/>
                  </a:lnTo>
                  <a:lnTo>
                    <a:pt x="1259" y="661"/>
                  </a:lnTo>
                  <a:lnTo>
                    <a:pt x="1257" y="659"/>
                  </a:lnTo>
                  <a:lnTo>
                    <a:pt x="1256" y="653"/>
                  </a:lnTo>
                  <a:lnTo>
                    <a:pt x="1249" y="647"/>
                  </a:lnTo>
                  <a:lnTo>
                    <a:pt x="1247" y="642"/>
                  </a:lnTo>
                  <a:lnTo>
                    <a:pt x="1250" y="637"/>
                  </a:lnTo>
                  <a:lnTo>
                    <a:pt x="1253" y="634"/>
                  </a:lnTo>
                  <a:lnTo>
                    <a:pt x="1256" y="629"/>
                  </a:lnTo>
                  <a:lnTo>
                    <a:pt x="1259" y="619"/>
                  </a:lnTo>
                  <a:lnTo>
                    <a:pt x="1264" y="615"/>
                  </a:lnTo>
                  <a:lnTo>
                    <a:pt x="1263" y="612"/>
                  </a:lnTo>
                  <a:lnTo>
                    <a:pt x="1263" y="607"/>
                  </a:lnTo>
                  <a:lnTo>
                    <a:pt x="1265" y="604"/>
                  </a:lnTo>
                  <a:lnTo>
                    <a:pt x="1270" y="599"/>
                  </a:lnTo>
                  <a:lnTo>
                    <a:pt x="1275" y="595"/>
                  </a:lnTo>
                  <a:lnTo>
                    <a:pt x="1276" y="588"/>
                  </a:lnTo>
                  <a:lnTo>
                    <a:pt x="1271" y="587"/>
                  </a:lnTo>
                </a:path>
              </a:pathLst>
            </a:custGeom>
            <a:noFill/>
            <a:ln w="158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Arial Nova"/>
                <a:ea typeface="+mn-ea"/>
                <a:cs typeface="+mn-cs"/>
              </a:endParaRPr>
            </a:p>
          </p:txBody>
        </p:sp>
        <p:sp>
          <p:nvSpPr>
            <p:cNvPr id="122" name="Freeform 81">
              <a:extLst>
                <a:ext uri="{FF2B5EF4-FFF2-40B4-BE49-F238E27FC236}">
                  <a16:creationId xmlns:a16="http://schemas.microsoft.com/office/drawing/2014/main" id="{D00D25BD-E21E-53AD-0461-A2FA89169445}"/>
                </a:ext>
              </a:extLst>
            </p:cNvPr>
            <p:cNvSpPr>
              <a:spLocks/>
            </p:cNvSpPr>
            <p:nvPr/>
          </p:nvSpPr>
          <p:spPr bwMode="auto">
            <a:xfrm>
              <a:off x="3109" y="2751"/>
              <a:ext cx="822" cy="751"/>
            </a:xfrm>
            <a:custGeom>
              <a:avLst/>
              <a:gdLst>
                <a:gd name="T0" fmla="*/ 1 w 1644"/>
                <a:gd name="T1" fmla="*/ 0 h 1503"/>
                <a:gd name="T2" fmla="*/ 1 w 1644"/>
                <a:gd name="T3" fmla="*/ 0 h 1503"/>
                <a:gd name="T4" fmla="*/ 1 w 1644"/>
                <a:gd name="T5" fmla="*/ 0 h 1503"/>
                <a:gd name="T6" fmla="*/ 1 w 1644"/>
                <a:gd name="T7" fmla="*/ 0 h 1503"/>
                <a:gd name="T8" fmla="*/ 1 w 1644"/>
                <a:gd name="T9" fmla="*/ 0 h 1503"/>
                <a:gd name="T10" fmla="*/ 1 w 1644"/>
                <a:gd name="T11" fmla="*/ 0 h 1503"/>
                <a:gd name="T12" fmla="*/ 1 w 1644"/>
                <a:gd name="T13" fmla="*/ 0 h 1503"/>
                <a:gd name="T14" fmla="*/ 1 w 1644"/>
                <a:gd name="T15" fmla="*/ 0 h 1503"/>
                <a:gd name="T16" fmla="*/ 1 w 1644"/>
                <a:gd name="T17" fmla="*/ 0 h 1503"/>
                <a:gd name="T18" fmla="*/ 1 w 1644"/>
                <a:gd name="T19" fmla="*/ 0 h 1503"/>
                <a:gd name="T20" fmla="*/ 1 w 1644"/>
                <a:gd name="T21" fmla="*/ 0 h 1503"/>
                <a:gd name="T22" fmla="*/ 1 w 1644"/>
                <a:gd name="T23" fmla="*/ 0 h 1503"/>
                <a:gd name="T24" fmla="*/ 1 w 1644"/>
                <a:gd name="T25" fmla="*/ 0 h 1503"/>
                <a:gd name="T26" fmla="*/ 1 w 1644"/>
                <a:gd name="T27" fmla="*/ 0 h 1503"/>
                <a:gd name="T28" fmla="*/ 1 w 1644"/>
                <a:gd name="T29" fmla="*/ 0 h 1503"/>
                <a:gd name="T30" fmla="*/ 1 w 1644"/>
                <a:gd name="T31" fmla="*/ 0 h 1503"/>
                <a:gd name="T32" fmla="*/ 1 w 1644"/>
                <a:gd name="T33" fmla="*/ 0 h 1503"/>
                <a:gd name="T34" fmla="*/ 1 w 1644"/>
                <a:gd name="T35" fmla="*/ 0 h 1503"/>
                <a:gd name="T36" fmla="*/ 1 w 1644"/>
                <a:gd name="T37" fmla="*/ 0 h 1503"/>
                <a:gd name="T38" fmla="*/ 1 w 1644"/>
                <a:gd name="T39" fmla="*/ 0 h 1503"/>
                <a:gd name="T40" fmla="*/ 1 w 1644"/>
                <a:gd name="T41" fmla="*/ 0 h 1503"/>
                <a:gd name="T42" fmla="*/ 1 w 1644"/>
                <a:gd name="T43" fmla="*/ 0 h 1503"/>
                <a:gd name="T44" fmla="*/ 1 w 1644"/>
                <a:gd name="T45" fmla="*/ 0 h 1503"/>
                <a:gd name="T46" fmla="*/ 1 w 1644"/>
                <a:gd name="T47" fmla="*/ 0 h 1503"/>
                <a:gd name="T48" fmla="*/ 1 w 1644"/>
                <a:gd name="T49" fmla="*/ 0 h 1503"/>
                <a:gd name="T50" fmla="*/ 1 w 1644"/>
                <a:gd name="T51" fmla="*/ 0 h 1503"/>
                <a:gd name="T52" fmla="*/ 1 w 1644"/>
                <a:gd name="T53" fmla="*/ 0 h 1503"/>
                <a:gd name="T54" fmla="*/ 1 w 1644"/>
                <a:gd name="T55" fmla="*/ 0 h 1503"/>
                <a:gd name="T56" fmla="*/ 1 w 1644"/>
                <a:gd name="T57" fmla="*/ 0 h 1503"/>
                <a:gd name="T58" fmla="*/ 1 w 1644"/>
                <a:gd name="T59" fmla="*/ 0 h 1503"/>
                <a:gd name="T60" fmla="*/ 1 w 1644"/>
                <a:gd name="T61" fmla="*/ 0 h 1503"/>
                <a:gd name="T62" fmla="*/ 1 w 1644"/>
                <a:gd name="T63" fmla="*/ 0 h 1503"/>
                <a:gd name="T64" fmla="*/ 1 w 1644"/>
                <a:gd name="T65" fmla="*/ 0 h 1503"/>
                <a:gd name="T66" fmla="*/ 1 w 1644"/>
                <a:gd name="T67" fmla="*/ 0 h 1503"/>
                <a:gd name="T68" fmla="*/ 1 w 1644"/>
                <a:gd name="T69" fmla="*/ 0 h 1503"/>
                <a:gd name="T70" fmla="*/ 1 w 1644"/>
                <a:gd name="T71" fmla="*/ 0 h 1503"/>
                <a:gd name="T72" fmla="*/ 1 w 1644"/>
                <a:gd name="T73" fmla="*/ 0 h 1503"/>
                <a:gd name="T74" fmla="*/ 1 w 1644"/>
                <a:gd name="T75" fmla="*/ 0 h 1503"/>
                <a:gd name="T76" fmla="*/ 1 w 1644"/>
                <a:gd name="T77" fmla="*/ 0 h 1503"/>
                <a:gd name="T78" fmla="*/ 1 w 1644"/>
                <a:gd name="T79" fmla="*/ 0 h 1503"/>
                <a:gd name="T80" fmla="*/ 1 w 1644"/>
                <a:gd name="T81" fmla="*/ 0 h 1503"/>
                <a:gd name="T82" fmla="*/ 1 w 1644"/>
                <a:gd name="T83" fmla="*/ 0 h 1503"/>
                <a:gd name="T84" fmla="*/ 1 w 1644"/>
                <a:gd name="T85" fmla="*/ 0 h 1503"/>
                <a:gd name="T86" fmla="*/ 1 w 1644"/>
                <a:gd name="T87" fmla="*/ 0 h 1503"/>
                <a:gd name="T88" fmla="*/ 1 w 1644"/>
                <a:gd name="T89" fmla="*/ 0 h 1503"/>
                <a:gd name="T90" fmla="*/ 1 w 1644"/>
                <a:gd name="T91" fmla="*/ 0 h 1503"/>
                <a:gd name="T92" fmla="*/ 1 w 1644"/>
                <a:gd name="T93" fmla="*/ 0 h 1503"/>
                <a:gd name="T94" fmla="*/ 1 w 1644"/>
                <a:gd name="T95" fmla="*/ 0 h 1503"/>
                <a:gd name="T96" fmla="*/ 1 w 1644"/>
                <a:gd name="T97" fmla="*/ 0 h 1503"/>
                <a:gd name="T98" fmla="*/ 1 w 1644"/>
                <a:gd name="T99" fmla="*/ 0 h 1503"/>
                <a:gd name="T100" fmla="*/ 1 w 1644"/>
                <a:gd name="T101" fmla="*/ 0 h 1503"/>
                <a:gd name="T102" fmla="*/ 1 w 1644"/>
                <a:gd name="T103" fmla="*/ 0 h 1503"/>
                <a:gd name="T104" fmla="*/ 1 w 1644"/>
                <a:gd name="T105" fmla="*/ 0 h 1503"/>
                <a:gd name="T106" fmla="*/ 1 w 1644"/>
                <a:gd name="T107" fmla="*/ 0 h 1503"/>
                <a:gd name="T108" fmla="*/ 1 w 1644"/>
                <a:gd name="T109" fmla="*/ 0 h 1503"/>
                <a:gd name="T110" fmla="*/ 1 w 1644"/>
                <a:gd name="T111" fmla="*/ 0 h 1503"/>
                <a:gd name="T112" fmla="*/ 1 w 1644"/>
                <a:gd name="T113" fmla="*/ 0 h 1503"/>
                <a:gd name="T114" fmla="*/ 1 w 1644"/>
                <a:gd name="T115" fmla="*/ 0 h 1503"/>
                <a:gd name="T116" fmla="*/ 1 w 1644"/>
                <a:gd name="T117" fmla="*/ 0 h 1503"/>
                <a:gd name="T118" fmla="*/ 1 w 1644"/>
                <a:gd name="T119" fmla="*/ 0 h 150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644"/>
                <a:gd name="T181" fmla="*/ 0 h 1503"/>
                <a:gd name="T182" fmla="*/ 1644 w 1644"/>
                <a:gd name="T183" fmla="*/ 1503 h 150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644" h="1503">
                  <a:moveTo>
                    <a:pt x="508" y="1350"/>
                  </a:moveTo>
                  <a:lnTo>
                    <a:pt x="511" y="1355"/>
                  </a:lnTo>
                  <a:lnTo>
                    <a:pt x="514" y="1355"/>
                  </a:lnTo>
                  <a:lnTo>
                    <a:pt x="521" y="1352"/>
                  </a:lnTo>
                  <a:lnTo>
                    <a:pt x="527" y="1349"/>
                  </a:lnTo>
                  <a:lnTo>
                    <a:pt x="529" y="1348"/>
                  </a:lnTo>
                  <a:lnTo>
                    <a:pt x="532" y="1349"/>
                  </a:lnTo>
                  <a:lnTo>
                    <a:pt x="540" y="1358"/>
                  </a:lnTo>
                  <a:lnTo>
                    <a:pt x="548" y="1364"/>
                  </a:lnTo>
                  <a:lnTo>
                    <a:pt x="555" y="1375"/>
                  </a:lnTo>
                  <a:lnTo>
                    <a:pt x="557" y="1387"/>
                  </a:lnTo>
                  <a:lnTo>
                    <a:pt x="559" y="1390"/>
                  </a:lnTo>
                  <a:lnTo>
                    <a:pt x="564" y="1390"/>
                  </a:lnTo>
                  <a:lnTo>
                    <a:pt x="566" y="1390"/>
                  </a:lnTo>
                  <a:lnTo>
                    <a:pt x="567" y="1392"/>
                  </a:lnTo>
                  <a:lnTo>
                    <a:pt x="566" y="1396"/>
                  </a:lnTo>
                  <a:lnTo>
                    <a:pt x="560" y="1402"/>
                  </a:lnTo>
                  <a:lnTo>
                    <a:pt x="558" y="1406"/>
                  </a:lnTo>
                  <a:lnTo>
                    <a:pt x="553" y="1409"/>
                  </a:lnTo>
                  <a:lnTo>
                    <a:pt x="550" y="1412"/>
                  </a:lnTo>
                  <a:lnTo>
                    <a:pt x="550" y="1416"/>
                  </a:lnTo>
                  <a:lnTo>
                    <a:pt x="550" y="1420"/>
                  </a:lnTo>
                  <a:lnTo>
                    <a:pt x="553" y="1422"/>
                  </a:lnTo>
                  <a:lnTo>
                    <a:pt x="559" y="1422"/>
                  </a:lnTo>
                  <a:lnTo>
                    <a:pt x="563" y="1421"/>
                  </a:lnTo>
                  <a:lnTo>
                    <a:pt x="564" y="1422"/>
                  </a:lnTo>
                  <a:lnTo>
                    <a:pt x="564" y="1424"/>
                  </a:lnTo>
                  <a:lnTo>
                    <a:pt x="566" y="1426"/>
                  </a:lnTo>
                  <a:lnTo>
                    <a:pt x="572" y="1433"/>
                  </a:lnTo>
                  <a:lnTo>
                    <a:pt x="576" y="1434"/>
                  </a:lnTo>
                  <a:lnTo>
                    <a:pt x="578" y="1434"/>
                  </a:lnTo>
                  <a:lnTo>
                    <a:pt x="579" y="1440"/>
                  </a:lnTo>
                  <a:lnTo>
                    <a:pt x="589" y="1438"/>
                  </a:lnTo>
                  <a:lnTo>
                    <a:pt x="593" y="1439"/>
                  </a:lnTo>
                  <a:lnTo>
                    <a:pt x="594" y="1441"/>
                  </a:lnTo>
                  <a:lnTo>
                    <a:pt x="597" y="1441"/>
                  </a:lnTo>
                  <a:lnTo>
                    <a:pt x="599" y="1444"/>
                  </a:lnTo>
                  <a:lnTo>
                    <a:pt x="578" y="1456"/>
                  </a:lnTo>
                  <a:lnTo>
                    <a:pt x="581" y="1469"/>
                  </a:lnTo>
                  <a:lnTo>
                    <a:pt x="583" y="1476"/>
                  </a:lnTo>
                  <a:lnTo>
                    <a:pt x="590" y="1481"/>
                  </a:lnTo>
                  <a:lnTo>
                    <a:pt x="593" y="1483"/>
                  </a:lnTo>
                  <a:lnTo>
                    <a:pt x="600" y="1481"/>
                  </a:lnTo>
                  <a:lnTo>
                    <a:pt x="609" y="1480"/>
                  </a:lnTo>
                  <a:lnTo>
                    <a:pt x="611" y="1485"/>
                  </a:lnTo>
                  <a:lnTo>
                    <a:pt x="611" y="1491"/>
                  </a:lnTo>
                  <a:lnTo>
                    <a:pt x="612" y="1493"/>
                  </a:lnTo>
                  <a:lnTo>
                    <a:pt x="614" y="1493"/>
                  </a:lnTo>
                  <a:lnTo>
                    <a:pt x="618" y="1497"/>
                  </a:lnTo>
                  <a:lnTo>
                    <a:pt x="621" y="1497"/>
                  </a:lnTo>
                  <a:lnTo>
                    <a:pt x="624" y="1499"/>
                  </a:lnTo>
                  <a:lnTo>
                    <a:pt x="629" y="1498"/>
                  </a:lnTo>
                  <a:lnTo>
                    <a:pt x="629" y="1497"/>
                  </a:lnTo>
                  <a:lnTo>
                    <a:pt x="632" y="1495"/>
                  </a:lnTo>
                  <a:lnTo>
                    <a:pt x="635" y="1500"/>
                  </a:lnTo>
                  <a:lnTo>
                    <a:pt x="637" y="1500"/>
                  </a:lnTo>
                  <a:lnTo>
                    <a:pt x="638" y="1494"/>
                  </a:lnTo>
                  <a:lnTo>
                    <a:pt x="641" y="1495"/>
                  </a:lnTo>
                  <a:lnTo>
                    <a:pt x="642" y="1498"/>
                  </a:lnTo>
                  <a:lnTo>
                    <a:pt x="644" y="1498"/>
                  </a:lnTo>
                  <a:lnTo>
                    <a:pt x="645" y="1491"/>
                  </a:lnTo>
                  <a:lnTo>
                    <a:pt x="648" y="1491"/>
                  </a:lnTo>
                  <a:lnTo>
                    <a:pt x="651" y="1493"/>
                  </a:lnTo>
                  <a:lnTo>
                    <a:pt x="657" y="1493"/>
                  </a:lnTo>
                  <a:lnTo>
                    <a:pt x="657" y="1499"/>
                  </a:lnTo>
                  <a:lnTo>
                    <a:pt x="663" y="1498"/>
                  </a:lnTo>
                  <a:lnTo>
                    <a:pt x="660" y="1488"/>
                  </a:lnTo>
                  <a:lnTo>
                    <a:pt x="665" y="1489"/>
                  </a:lnTo>
                  <a:lnTo>
                    <a:pt x="681" y="1499"/>
                  </a:lnTo>
                  <a:lnTo>
                    <a:pt x="678" y="1503"/>
                  </a:lnTo>
                  <a:lnTo>
                    <a:pt x="704" y="1500"/>
                  </a:lnTo>
                  <a:lnTo>
                    <a:pt x="709" y="1499"/>
                  </a:lnTo>
                  <a:lnTo>
                    <a:pt x="715" y="1494"/>
                  </a:lnTo>
                  <a:lnTo>
                    <a:pt x="722" y="1492"/>
                  </a:lnTo>
                  <a:lnTo>
                    <a:pt x="727" y="1491"/>
                  </a:lnTo>
                  <a:lnTo>
                    <a:pt x="734" y="1493"/>
                  </a:lnTo>
                  <a:lnTo>
                    <a:pt x="744" y="1498"/>
                  </a:lnTo>
                  <a:lnTo>
                    <a:pt x="747" y="1497"/>
                  </a:lnTo>
                  <a:lnTo>
                    <a:pt x="750" y="1495"/>
                  </a:lnTo>
                  <a:lnTo>
                    <a:pt x="753" y="1491"/>
                  </a:lnTo>
                  <a:lnTo>
                    <a:pt x="758" y="1486"/>
                  </a:lnTo>
                  <a:lnTo>
                    <a:pt x="763" y="1483"/>
                  </a:lnTo>
                  <a:lnTo>
                    <a:pt x="765" y="1481"/>
                  </a:lnTo>
                  <a:lnTo>
                    <a:pt x="769" y="1479"/>
                  </a:lnTo>
                  <a:lnTo>
                    <a:pt x="773" y="1477"/>
                  </a:lnTo>
                  <a:lnTo>
                    <a:pt x="780" y="1477"/>
                  </a:lnTo>
                  <a:lnTo>
                    <a:pt x="783" y="1476"/>
                  </a:lnTo>
                  <a:lnTo>
                    <a:pt x="789" y="1468"/>
                  </a:lnTo>
                  <a:lnTo>
                    <a:pt x="793" y="1464"/>
                  </a:lnTo>
                  <a:lnTo>
                    <a:pt x="798" y="1463"/>
                  </a:lnTo>
                  <a:lnTo>
                    <a:pt x="800" y="1468"/>
                  </a:lnTo>
                  <a:lnTo>
                    <a:pt x="806" y="1470"/>
                  </a:lnTo>
                  <a:lnTo>
                    <a:pt x="814" y="1469"/>
                  </a:lnTo>
                  <a:lnTo>
                    <a:pt x="818" y="1469"/>
                  </a:lnTo>
                  <a:lnTo>
                    <a:pt x="822" y="1473"/>
                  </a:lnTo>
                  <a:lnTo>
                    <a:pt x="820" y="1461"/>
                  </a:lnTo>
                  <a:lnTo>
                    <a:pt x="820" y="1452"/>
                  </a:lnTo>
                  <a:lnTo>
                    <a:pt x="823" y="1447"/>
                  </a:lnTo>
                  <a:lnTo>
                    <a:pt x="832" y="1449"/>
                  </a:lnTo>
                  <a:lnTo>
                    <a:pt x="837" y="1446"/>
                  </a:lnTo>
                  <a:lnTo>
                    <a:pt x="838" y="1443"/>
                  </a:lnTo>
                  <a:lnTo>
                    <a:pt x="841" y="1434"/>
                  </a:lnTo>
                  <a:lnTo>
                    <a:pt x="844" y="1432"/>
                  </a:lnTo>
                  <a:lnTo>
                    <a:pt x="855" y="1429"/>
                  </a:lnTo>
                  <a:lnTo>
                    <a:pt x="856" y="1427"/>
                  </a:lnTo>
                  <a:lnTo>
                    <a:pt x="854" y="1421"/>
                  </a:lnTo>
                  <a:lnTo>
                    <a:pt x="853" y="1408"/>
                  </a:lnTo>
                  <a:lnTo>
                    <a:pt x="853" y="1403"/>
                  </a:lnTo>
                  <a:lnTo>
                    <a:pt x="855" y="1398"/>
                  </a:lnTo>
                  <a:lnTo>
                    <a:pt x="861" y="1393"/>
                  </a:lnTo>
                  <a:lnTo>
                    <a:pt x="872" y="1380"/>
                  </a:lnTo>
                  <a:lnTo>
                    <a:pt x="878" y="1378"/>
                  </a:lnTo>
                  <a:lnTo>
                    <a:pt x="882" y="1374"/>
                  </a:lnTo>
                  <a:lnTo>
                    <a:pt x="885" y="1366"/>
                  </a:lnTo>
                  <a:lnTo>
                    <a:pt x="888" y="1355"/>
                  </a:lnTo>
                  <a:lnTo>
                    <a:pt x="894" y="1348"/>
                  </a:lnTo>
                  <a:lnTo>
                    <a:pt x="901" y="1344"/>
                  </a:lnTo>
                  <a:lnTo>
                    <a:pt x="909" y="1345"/>
                  </a:lnTo>
                  <a:lnTo>
                    <a:pt x="916" y="1349"/>
                  </a:lnTo>
                  <a:lnTo>
                    <a:pt x="924" y="1358"/>
                  </a:lnTo>
                  <a:lnTo>
                    <a:pt x="928" y="1363"/>
                  </a:lnTo>
                  <a:lnTo>
                    <a:pt x="934" y="1363"/>
                  </a:lnTo>
                  <a:lnTo>
                    <a:pt x="940" y="1358"/>
                  </a:lnTo>
                  <a:lnTo>
                    <a:pt x="943" y="1352"/>
                  </a:lnTo>
                  <a:lnTo>
                    <a:pt x="942" y="1339"/>
                  </a:lnTo>
                  <a:lnTo>
                    <a:pt x="944" y="1332"/>
                  </a:lnTo>
                  <a:lnTo>
                    <a:pt x="950" y="1332"/>
                  </a:lnTo>
                  <a:lnTo>
                    <a:pt x="960" y="1333"/>
                  </a:lnTo>
                  <a:lnTo>
                    <a:pt x="966" y="1331"/>
                  </a:lnTo>
                  <a:lnTo>
                    <a:pt x="970" y="1322"/>
                  </a:lnTo>
                  <a:lnTo>
                    <a:pt x="973" y="1318"/>
                  </a:lnTo>
                  <a:lnTo>
                    <a:pt x="978" y="1315"/>
                  </a:lnTo>
                  <a:lnTo>
                    <a:pt x="982" y="1316"/>
                  </a:lnTo>
                  <a:lnTo>
                    <a:pt x="1002" y="1324"/>
                  </a:lnTo>
                  <a:lnTo>
                    <a:pt x="1008" y="1322"/>
                  </a:lnTo>
                  <a:lnTo>
                    <a:pt x="1010" y="1318"/>
                  </a:lnTo>
                  <a:lnTo>
                    <a:pt x="1011" y="1309"/>
                  </a:lnTo>
                  <a:lnTo>
                    <a:pt x="1016" y="1301"/>
                  </a:lnTo>
                  <a:lnTo>
                    <a:pt x="1023" y="1297"/>
                  </a:lnTo>
                  <a:lnTo>
                    <a:pt x="1029" y="1298"/>
                  </a:lnTo>
                  <a:lnTo>
                    <a:pt x="1036" y="1301"/>
                  </a:lnTo>
                  <a:lnTo>
                    <a:pt x="1042" y="1298"/>
                  </a:lnTo>
                  <a:lnTo>
                    <a:pt x="1052" y="1297"/>
                  </a:lnTo>
                  <a:lnTo>
                    <a:pt x="1065" y="1297"/>
                  </a:lnTo>
                  <a:lnTo>
                    <a:pt x="1071" y="1292"/>
                  </a:lnTo>
                  <a:lnTo>
                    <a:pt x="1078" y="1286"/>
                  </a:lnTo>
                  <a:lnTo>
                    <a:pt x="1083" y="1286"/>
                  </a:lnTo>
                  <a:lnTo>
                    <a:pt x="1090" y="1290"/>
                  </a:lnTo>
                  <a:lnTo>
                    <a:pt x="1097" y="1291"/>
                  </a:lnTo>
                  <a:lnTo>
                    <a:pt x="1107" y="1285"/>
                  </a:lnTo>
                  <a:lnTo>
                    <a:pt x="1113" y="1274"/>
                  </a:lnTo>
                  <a:lnTo>
                    <a:pt x="1117" y="1261"/>
                  </a:lnTo>
                  <a:lnTo>
                    <a:pt x="1120" y="1257"/>
                  </a:lnTo>
                  <a:lnTo>
                    <a:pt x="1125" y="1256"/>
                  </a:lnTo>
                  <a:lnTo>
                    <a:pt x="1136" y="1257"/>
                  </a:lnTo>
                  <a:lnTo>
                    <a:pt x="1141" y="1256"/>
                  </a:lnTo>
                  <a:lnTo>
                    <a:pt x="1142" y="1254"/>
                  </a:lnTo>
                  <a:lnTo>
                    <a:pt x="1143" y="1249"/>
                  </a:lnTo>
                  <a:lnTo>
                    <a:pt x="1144" y="1241"/>
                  </a:lnTo>
                  <a:lnTo>
                    <a:pt x="1149" y="1235"/>
                  </a:lnTo>
                  <a:lnTo>
                    <a:pt x="1157" y="1231"/>
                  </a:lnTo>
                  <a:lnTo>
                    <a:pt x="1166" y="1233"/>
                  </a:lnTo>
                  <a:lnTo>
                    <a:pt x="1172" y="1237"/>
                  </a:lnTo>
                  <a:lnTo>
                    <a:pt x="1181" y="1247"/>
                  </a:lnTo>
                  <a:lnTo>
                    <a:pt x="1184" y="1260"/>
                  </a:lnTo>
                  <a:lnTo>
                    <a:pt x="1191" y="1261"/>
                  </a:lnTo>
                  <a:lnTo>
                    <a:pt x="1196" y="1257"/>
                  </a:lnTo>
                  <a:lnTo>
                    <a:pt x="1198" y="1249"/>
                  </a:lnTo>
                  <a:lnTo>
                    <a:pt x="1197" y="1233"/>
                  </a:lnTo>
                  <a:lnTo>
                    <a:pt x="1199" y="1230"/>
                  </a:lnTo>
                  <a:lnTo>
                    <a:pt x="1203" y="1229"/>
                  </a:lnTo>
                  <a:lnTo>
                    <a:pt x="1213" y="1226"/>
                  </a:lnTo>
                  <a:lnTo>
                    <a:pt x="1220" y="1224"/>
                  </a:lnTo>
                  <a:lnTo>
                    <a:pt x="1223" y="1215"/>
                  </a:lnTo>
                  <a:lnTo>
                    <a:pt x="1223" y="1205"/>
                  </a:lnTo>
                  <a:lnTo>
                    <a:pt x="1229" y="1196"/>
                  </a:lnTo>
                  <a:lnTo>
                    <a:pt x="1239" y="1195"/>
                  </a:lnTo>
                  <a:lnTo>
                    <a:pt x="1244" y="1188"/>
                  </a:lnTo>
                  <a:lnTo>
                    <a:pt x="1243" y="1182"/>
                  </a:lnTo>
                  <a:lnTo>
                    <a:pt x="1244" y="1174"/>
                  </a:lnTo>
                  <a:lnTo>
                    <a:pt x="1252" y="1173"/>
                  </a:lnTo>
                  <a:lnTo>
                    <a:pt x="1260" y="1174"/>
                  </a:lnTo>
                  <a:lnTo>
                    <a:pt x="1263" y="1172"/>
                  </a:lnTo>
                  <a:lnTo>
                    <a:pt x="1263" y="1167"/>
                  </a:lnTo>
                  <a:lnTo>
                    <a:pt x="1260" y="1160"/>
                  </a:lnTo>
                  <a:lnTo>
                    <a:pt x="1259" y="1154"/>
                  </a:lnTo>
                  <a:lnTo>
                    <a:pt x="1262" y="1149"/>
                  </a:lnTo>
                  <a:lnTo>
                    <a:pt x="1270" y="1146"/>
                  </a:lnTo>
                  <a:lnTo>
                    <a:pt x="1275" y="1141"/>
                  </a:lnTo>
                  <a:lnTo>
                    <a:pt x="1282" y="1130"/>
                  </a:lnTo>
                  <a:lnTo>
                    <a:pt x="1302" y="1116"/>
                  </a:lnTo>
                  <a:lnTo>
                    <a:pt x="1323" y="1099"/>
                  </a:lnTo>
                  <a:lnTo>
                    <a:pt x="1341" y="1101"/>
                  </a:lnTo>
                  <a:lnTo>
                    <a:pt x="1349" y="1100"/>
                  </a:lnTo>
                  <a:lnTo>
                    <a:pt x="1370" y="1080"/>
                  </a:lnTo>
                  <a:lnTo>
                    <a:pt x="1377" y="1074"/>
                  </a:lnTo>
                  <a:lnTo>
                    <a:pt x="1379" y="1061"/>
                  </a:lnTo>
                  <a:lnTo>
                    <a:pt x="1382" y="1052"/>
                  </a:lnTo>
                  <a:lnTo>
                    <a:pt x="1384" y="1048"/>
                  </a:lnTo>
                  <a:lnTo>
                    <a:pt x="1389" y="1040"/>
                  </a:lnTo>
                  <a:lnTo>
                    <a:pt x="1402" y="1029"/>
                  </a:lnTo>
                  <a:lnTo>
                    <a:pt x="1425" y="1009"/>
                  </a:lnTo>
                  <a:lnTo>
                    <a:pt x="1434" y="997"/>
                  </a:lnTo>
                  <a:lnTo>
                    <a:pt x="1443" y="988"/>
                  </a:lnTo>
                  <a:lnTo>
                    <a:pt x="1449" y="983"/>
                  </a:lnTo>
                  <a:lnTo>
                    <a:pt x="1457" y="982"/>
                  </a:lnTo>
                  <a:lnTo>
                    <a:pt x="1469" y="982"/>
                  </a:lnTo>
                  <a:lnTo>
                    <a:pt x="1482" y="981"/>
                  </a:lnTo>
                  <a:lnTo>
                    <a:pt x="1493" y="976"/>
                  </a:lnTo>
                  <a:lnTo>
                    <a:pt x="1501" y="965"/>
                  </a:lnTo>
                  <a:lnTo>
                    <a:pt x="1503" y="959"/>
                  </a:lnTo>
                  <a:lnTo>
                    <a:pt x="1503" y="952"/>
                  </a:lnTo>
                  <a:lnTo>
                    <a:pt x="1501" y="947"/>
                  </a:lnTo>
                  <a:lnTo>
                    <a:pt x="1504" y="939"/>
                  </a:lnTo>
                  <a:lnTo>
                    <a:pt x="1507" y="930"/>
                  </a:lnTo>
                  <a:lnTo>
                    <a:pt x="1512" y="922"/>
                  </a:lnTo>
                  <a:lnTo>
                    <a:pt x="1522" y="908"/>
                  </a:lnTo>
                  <a:lnTo>
                    <a:pt x="1523" y="903"/>
                  </a:lnTo>
                  <a:lnTo>
                    <a:pt x="1523" y="878"/>
                  </a:lnTo>
                  <a:lnTo>
                    <a:pt x="1524" y="868"/>
                  </a:lnTo>
                  <a:lnTo>
                    <a:pt x="1530" y="848"/>
                  </a:lnTo>
                  <a:lnTo>
                    <a:pt x="1536" y="839"/>
                  </a:lnTo>
                  <a:lnTo>
                    <a:pt x="1540" y="837"/>
                  </a:lnTo>
                  <a:lnTo>
                    <a:pt x="1554" y="833"/>
                  </a:lnTo>
                  <a:lnTo>
                    <a:pt x="1560" y="830"/>
                  </a:lnTo>
                  <a:lnTo>
                    <a:pt x="1564" y="824"/>
                  </a:lnTo>
                  <a:lnTo>
                    <a:pt x="1567" y="811"/>
                  </a:lnTo>
                  <a:lnTo>
                    <a:pt x="1573" y="814"/>
                  </a:lnTo>
                  <a:lnTo>
                    <a:pt x="1579" y="808"/>
                  </a:lnTo>
                  <a:lnTo>
                    <a:pt x="1582" y="799"/>
                  </a:lnTo>
                  <a:lnTo>
                    <a:pt x="1584" y="796"/>
                  </a:lnTo>
                  <a:lnTo>
                    <a:pt x="1589" y="797"/>
                  </a:lnTo>
                  <a:lnTo>
                    <a:pt x="1591" y="799"/>
                  </a:lnTo>
                  <a:lnTo>
                    <a:pt x="1591" y="805"/>
                  </a:lnTo>
                  <a:lnTo>
                    <a:pt x="1602" y="804"/>
                  </a:lnTo>
                  <a:lnTo>
                    <a:pt x="1608" y="804"/>
                  </a:lnTo>
                  <a:lnTo>
                    <a:pt x="1609" y="792"/>
                  </a:lnTo>
                  <a:lnTo>
                    <a:pt x="1619" y="756"/>
                  </a:lnTo>
                  <a:lnTo>
                    <a:pt x="1621" y="750"/>
                  </a:lnTo>
                  <a:lnTo>
                    <a:pt x="1627" y="727"/>
                  </a:lnTo>
                  <a:lnTo>
                    <a:pt x="1630" y="680"/>
                  </a:lnTo>
                  <a:lnTo>
                    <a:pt x="1632" y="652"/>
                  </a:lnTo>
                  <a:lnTo>
                    <a:pt x="1633" y="640"/>
                  </a:lnTo>
                  <a:lnTo>
                    <a:pt x="1641" y="608"/>
                  </a:lnTo>
                  <a:lnTo>
                    <a:pt x="1643" y="594"/>
                  </a:lnTo>
                  <a:lnTo>
                    <a:pt x="1644" y="580"/>
                  </a:lnTo>
                  <a:lnTo>
                    <a:pt x="1644" y="569"/>
                  </a:lnTo>
                  <a:lnTo>
                    <a:pt x="1639" y="558"/>
                  </a:lnTo>
                  <a:lnTo>
                    <a:pt x="1631" y="542"/>
                  </a:lnTo>
                  <a:lnTo>
                    <a:pt x="1629" y="531"/>
                  </a:lnTo>
                  <a:lnTo>
                    <a:pt x="1630" y="512"/>
                  </a:lnTo>
                  <a:lnTo>
                    <a:pt x="1627" y="504"/>
                  </a:lnTo>
                  <a:lnTo>
                    <a:pt x="1614" y="488"/>
                  </a:lnTo>
                  <a:lnTo>
                    <a:pt x="1612" y="482"/>
                  </a:lnTo>
                  <a:lnTo>
                    <a:pt x="1612" y="474"/>
                  </a:lnTo>
                  <a:lnTo>
                    <a:pt x="1617" y="461"/>
                  </a:lnTo>
                  <a:lnTo>
                    <a:pt x="1615" y="452"/>
                  </a:lnTo>
                  <a:lnTo>
                    <a:pt x="1615" y="444"/>
                  </a:lnTo>
                  <a:lnTo>
                    <a:pt x="1611" y="429"/>
                  </a:lnTo>
                  <a:lnTo>
                    <a:pt x="1606" y="420"/>
                  </a:lnTo>
                  <a:lnTo>
                    <a:pt x="1601" y="412"/>
                  </a:lnTo>
                  <a:lnTo>
                    <a:pt x="1597" y="404"/>
                  </a:lnTo>
                  <a:lnTo>
                    <a:pt x="1599" y="361"/>
                  </a:lnTo>
                  <a:lnTo>
                    <a:pt x="1596" y="366"/>
                  </a:lnTo>
                  <a:lnTo>
                    <a:pt x="1590" y="367"/>
                  </a:lnTo>
                  <a:lnTo>
                    <a:pt x="1589" y="363"/>
                  </a:lnTo>
                  <a:lnTo>
                    <a:pt x="1591" y="351"/>
                  </a:lnTo>
                  <a:lnTo>
                    <a:pt x="1588" y="337"/>
                  </a:lnTo>
                  <a:lnTo>
                    <a:pt x="1587" y="328"/>
                  </a:lnTo>
                  <a:lnTo>
                    <a:pt x="1585" y="323"/>
                  </a:lnTo>
                  <a:lnTo>
                    <a:pt x="1582" y="317"/>
                  </a:lnTo>
                  <a:lnTo>
                    <a:pt x="1575" y="314"/>
                  </a:lnTo>
                  <a:lnTo>
                    <a:pt x="1571" y="307"/>
                  </a:lnTo>
                  <a:lnTo>
                    <a:pt x="1572" y="302"/>
                  </a:lnTo>
                  <a:lnTo>
                    <a:pt x="1573" y="293"/>
                  </a:lnTo>
                  <a:lnTo>
                    <a:pt x="1581" y="286"/>
                  </a:lnTo>
                  <a:lnTo>
                    <a:pt x="1584" y="278"/>
                  </a:lnTo>
                  <a:lnTo>
                    <a:pt x="1585" y="272"/>
                  </a:lnTo>
                  <a:lnTo>
                    <a:pt x="1581" y="257"/>
                  </a:lnTo>
                  <a:lnTo>
                    <a:pt x="1578" y="255"/>
                  </a:lnTo>
                  <a:lnTo>
                    <a:pt x="1570" y="250"/>
                  </a:lnTo>
                  <a:lnTo>
                    <a:pt x="1563" y="244"/>
                  </a:lnTo>
                  <a:lnTo>
                    <a:pt x="1561" y="241"/>
                  </a:lnTo>
                  <a:lnTo>
                    <a:pt x="1555" y="250"/>
                  </a:lnTo>
                  <a:lnTo>
                    <a:pt x="1549" y="250"/>
                  </a:lnTo>
                  <a:lnTo>
                    <a:pt x="1549" y="260"/>
                  </a:lnTo>
                  <a:lnTo>
                    <a:pt x="1553" y="260"/>
                  </a:lnTo>
                  <a:lnTo>
                    <a:pt x="1549" y="265"/>
                  </a:lnTo>
                  <a:lnTo>
                    <a:pt x="1545" y="265"/>
                  </a:lnTo>
                  <a:lnTo>
                    <a:pt x="1540" y="273"/>
                  </a:lnTo>
                  <a:lnTo>
                    <a:pt x="1547" y="278"/>
                  </a:lnTo>
                  <a:lnTo>
                    <a:pt x="1549" y="279"/>
                  </a:lnTo>
                  <a:lnTo>
                    <a:pt x="1551" y="283"/>
                  </a:lnTo>
                  <a:lnTo>
                    <a:pt x="1549" y="284"/>
                  </a:lnTo>
                  <a:lnTo>
                    <a:pt x="1545" y="283"/>
                  </a:lnTo>
                  <a:lnTo>
                    <a:pt x="1534" y="284"/>
                  </a:lnTo>
                  <a:lnTo>
                    <a:pt x="1531" y="286"/>
                  </a:lnTo>
                  <a:lnTo>
                    <a:pt x="1531" y="289"/>
                  </a:lnTo>
                  <a:lnTo>
                    <a:pt x="1529" y="292"/>
                  </a:lnTo>
                  <a:lnTo>
                    <a:pt x="1525" y="290"/>
                  </a:lnTo>
                  <a:lnTo>
                    <a:pt x="1513" y="283"/>
                  </a:lnTo>
                  <a:lnTo>
                    <a:pt x="1512" y="287"/>
                  </a:lnTo>
                  <a:lnTo>
                    <a:pt x="1510" y="287"/>
                  </a:lnTo>
                  <a:lnTo>
                    <a:pt x="1509" y="290"/>
                  </a:lnTo>
                  <a:lnTo>
                    <a:pt x="1506" y="292"/>
                  </a:lnTo>
                  <a:lnTo>
                    <a:pt x="1503" y="291"/>
                  </a:lnTo>
                  <a:lnTo>
                    <a:pt x="1497" y="291"/>
                  </a:lnTo>
                  <a:lnTo>
                    <a:pt x="1489" y="281"/>
                  </a:lnTo>
                  <a:lnTo>
                    <a:pt x="1486" y="275"/>
                  </a:lnTo>
                  <a:lnTo>
                    <a:pt x="1479" y="263"/>
                  </a:lnTo>
                  <a:lnTo>
                    <a:pt x="1464" y="248"/>
                  </a:lnTo>
                  <a:lnTo>
                    <a:pt x="1446" y="260"/>
                  </a:lnTo>
                  <a:lnTo>
                    <a:pt x="1439" y="254"/>
                  </a:lnTo>
                  <a:lnTo>
                    <a:pt x="1433" y="255"/>
                  </a:lnTo>
                  <a:lnTo>
                    <a:pt x="1426" y="255"/>
                  </a:lnTo>
                  <a:lnTo>
                    <a:pt x="1419" y="253"/>
                  </a:lnTo>
                  <a:lnTo>
                    <a:pt x="1418" y="254"/>
                  </a:lnTo>
                  <a:lnTo>
                    <a:pt x="1419" y="255"/>
                  </a:lnTo>
                  <a:lnTo>
                    <a:pt x="1422" y="259"/>
                  </a:lnTo>
                  <a:lnTo>
                    <a:pt x="1430" y="261"/>
                  </a:lnTo>
                  <a:lnTo>
                    <a:pt x="1433" y="268"/>
                  </a:lnTo>
                  <a:lnTo>
                    <a:pt x="1431" y="272"/>
                  </a:lnTo>
                  <a:lnTo>
                    <a:pt x="1425" y="267"/>
                  </a:lnTo>
                  <a:lnTo>
                    <a:pt x="1404" y="279"/>
                  </a:lnTo>
                  <a:lnTo>
                    <a:pt x="1402" y="278"/>
                  </a:lnTo>
                  <a:lnTo>
                    <a:pt x="1400" y="279"/>
                  </a:lnTo>
                  <a:lnTo>
                    <a:pt x="1400" y="280"/>
                  </a:lnTo>
                  <a:lnTo>
                    <a:pt x="1397" y="281"/>
                  </a:lnTo>
                  <a:lnTo>
                    <a:pt x="1395" y="278"/>
                  </a:lnTo>
                  <a:lnTo>
                    <a:pt x="1389" y="281"/>
                  </a:lnTo>
                  <a:lnTo>
                    <a:pt x="1380" y="287"/>
                  </a:lnTo>
                  <a:lnTo>
                    <a:pt x="1380" y="290"/>
                  </a:lnTo>
                  <a:lnTo>
                    <a:pt x="1374" y="296"/>
                  </a:lnTo>
                  <a:lnTo>
                    <a:pt x="1370" y="285"/>
                  </a:lnTo>
                  <a:lnTo>
                    <a:pt x="1364" y="286"/>
                  </a:lnTo>
                  <a:lnTo>
                    <a:pt x="1361" y="278"/>
                  </a:lnTo>
                  <a:lnTo>
                    <a:pt x="1358" y="283"/>
                  </a:lnTo>
                  <a:lnTo>
                    <a:pt x="1344" y="281"/>
                  </a:lnTo>
                  <a:lnTo>
                    <a:pt x="1340" y="292"/>
                  </a:lnTo>
                  <a:lnTo>
                    <a:pt x="1338" y="295"/>
                  </a:lnTo>
                  <a:lnTo>
                    <a:pt x="1341" y="298"/>
                  </a:lnTo>
                  <a:lnTo>
                    <a:pt x="1335" y="305"/>
                  </a:lnTo>
                  <a:lnTo>
                    <a:pt x="1337" y="307"/>
                  </a:lnTo>
                  <a:lnTo>
                    <a:pt x="1347" y="313"/>
                  </a:lnTo>
                  <a:lnTo>
                    <a:pt x="1346" y="314"/>
                  </a:lnTo>
                  <a:lnTo>
                    <a:pt x="1334" y="308"/>
                  </a:lnTo>
                  <a:lnTo>
                    <a:pt x="1329" y="319"/>
                  </a:lnTo>
                  <a:lnTo>
                    <a:pt x="1338" y="326"/>
                  </a:lnTo>
                  <a:lnTo>
                    <a:pt x="1332" y="329"/>
                  </a:lnTo>
                  <a:lnTo>
                    <a:pt x="1330" y="339"/>
                  </a:lnTo>
                  <a:lnTo>
                    <a:pt x="1324" y="342"/>
                  </a:lnTo>
                  <a:lnTo>
                    <a:pt x="1314" y="350"/>
                  </a:lnTo>
                  <a:lnTo>
                    <a:pt x="1310" y="346"/>
                  </a:lnTo>
                  <a:lnTo>
                    <a:pt x="1293" y="337"/>
                  </a:lnTo>
                  <a:lnTo>
                    <a:pt x="1280" y="333"/>
                  </a:lnTo>
                  <a:lnTo>
                    <a:pt x="1276" y="331"/>
                  </a:lnTo>
                  <a:lnTo>
                    <a:pt x="1272" y="329"/>
                  </a:lnTo>
                  <a:lnTo>
                    <a:pt x="1265" y="326"/>
                  </a:lnTo>
                  <a:lnTo>
                    <a:pt x="1256" y="323"/>
                  </a:lnTo>
                  <a:lnTo>
                    <a:pt x="1246" y="321"/>
                  </a:lnTo>
                  <a:lnTo>
                    <a:pt x="1244" y="297"/>
                  </a:lnTo>
                  <a:lnTo>
                    <a:pt x="1235" y="296"/>
                  </a:lnTo>
                  <a:lnTo>
                    <a:pt x="1234" y="290"/>
                  </a:lnTo>
                  <a:lnTo>
                    <a:pt x="1221" y="285"/>
                  </a:lnTo>
                  <a:lnTo>
                    <a:pt x="1221" y="277"/>
                  </a:lnTo>
                  <a:lnTo>
                    <a:pt x="1219" y="267"/>
                  </a:lnTo>
                  <a:lnTo>
                    <a:pt x="1215" y="265"/>
                  </a:lnTo>
                  <a:lnTo>
                    <a:pt x="1191" y="269"/>
                  </a:lnTo>
                  <a:lnTo>
                    <a:pt x="1162" y="274"/>
                  </a:lnTo>
                  <a:lnTo>
                    <a:pt x="1130" y="280"/>
                  </a:lnTo>
                  <a:lnTo>
                    <a:pt x="1082" y="285"/>
                  </a:lnTo>
                  <a:lnTo>
                    <a:pt x="1067" y="285"/>
                  </a:lnTo>
                  <a:lnTo>
                    <a:pt x="1067" y="279"/>
                  </a:lnTo>
                  <a:lnTo>
                    <a:pt x="1064" y="279"/>
                  </a:lnTo>
                  <a:lnTo>
                    <a:pt x="1061" y="260"/>
                  </a:lnTo>
                  <a:lnTo>
                    <a:pt x="1067" y="257"/>
                  </a:lnTo>
                  <a:lnTo>
                    <a:pt x="1061" y="238"/>
                  </a:lnTo>
                  <a:lnTo>
                    <a:pt x="1061" y="231"/>
                  </a:lnTo>
                  <a:lnTo>
                    <a:pt x="1069" y="224"/>
                  </a:lnTo>
                  <a:lnTo>
                    <a:pt x="1046" y="227"/>
                  </a:lnTo>
                  <a:lnTo>
                    <a:pt x="1043" y="220"/>
                  </a:lnTo>
                  <a:lnTo>
                    <a:pt x="1041" y="220"/>
                  </a:lnTo>
                  <a:lnTo>
                    <a:pt x="1039" y="212"/>
                  </a:lnTo>
                  <a:lnTo>
                    <a:pt x="1009" y="196"/>
                  </a:lnTo>
                  <a:lnTo>
                    <a:pt x="1016" y="179"/>
                  </a:lnTo>
                  <a:lnTo>
                    <a:pt x="1028" y="153"/>
                  </a:lnTo>
                  <a:lnTo>
                    <a:pt x="1021" y="142"/>
                  </a:lnTo>
                  <a:lnTo>
                    <a:pt x="1013" y="140"/>
                  </a:lnTo>
                  <a:lnTo>
                    <a:pt x="1016" y="136"/>
                  </a:lnTo>
                  <a:lnTo>
                    <a:pt x="985" y="125"/>
                  </a:lnTo>
                  <a:lnTo>
                    <a:pt x="984" y="130"/>
                  </a:lnTo>
                  <a:lnTo>
                    <a:pt x="990" y="143"/>
                  </a:lnTo>
                  <a:lnTo>
                    <a:pt x="990" y="167"/>
                  </a:lnTo>
                  <a:lnTo>
                    <a:pt x="990" y="173"/>
                  </a:lnTo>
                  <a:lnTo>
                    <a:pt x="982" y="196"/>
                  </a:lnTo>
                  <a:lnTo>
                    <a:pt x="972" y="198"/>
                  </a:lnTo>
                  <a:lnTo>
                    <a:pt x="967" y="196"/>
                  </a:lnTo>
                  <a:lnTo>
                    <a:pt x="954" y="198"/>
                  </a:lnTo>
                  <a:lnTo>
                    <a:pt x="954" y="201"/>
                  </a:lnTo>
                  <a:lnTo>
                    <a:pt x="957" y="207"/>
                  </a:lnTo>
                  <a:lnTo>
                    <a:pt x="939" y="218"/>
                  </a:lnTo>
                  <a:lnTo>
                    <a:pt x="938" y="212"/>
                  </a:lnTo>
                  <a:lnTo>
                    <a:pt x="934" y="209"/>
                  </a:lnTo>
                  <a:lnTo>
                    <a:pt x="936" y="207"/>
                  </a:lnTo>
                  <a:lnTo>
                    <a:pt x="933" y="206"/>
                  </a:lnTo>
                  <a:lnTo>
                    <a:pt x="936" y="197"/>
                  </a:lnTo>
                  <a:lnTo>
                    <a:pt x="926" y="191"/>
                  </a:lnTo>
                  <a:lnTo>
                    <a:pt x="914" y="212"/>
                  </a:lnTo>
                  <a:lnTo>
                    <a:pt x="909" y="209"/>
                  </a:lnTo>
                  <a:lnTo>
                    <a:pt x="904" y="209"/>
                  </a:lnTo>
                  <a:lnTo>
                    <a:pt x="903" y="212"/>
                  </a:lnTo>
                  <a:lnTo>
                    <a:pt x="902" y="215"/>
                  </a:lnTo>
                  <a:lnTo>
                    <a:pt x="901" y="223"/>
                  </a:lnTo>
                  <a:lnTo>
                    <a:pt x="892" y="221"/>
                  </a:lnTo>
                  <a:lnTo>
                    <a:pt x="894" y="214"/>
                  </a:lnTo>
                  <a:lnTo>
                    <a:pt x="884" y="212"/>
                  </a:lnTo>
                  <a:lnTo>
                    <a:pt x="884" y="206"/>
                  </a:lnTo>
                  <a:lnTo>
                    <a:pt x="858" y="192"/>
                  </a:lnTo>
                  <a:lnTo>
                    <a:pt x="846" y="218"/>
                  </a:lnTo>
                  <a:lnTo>
                    <a:pt x="852" y="226"/>
                  </a:lnTo>
                  <a:lnTo>
                    <a:pt x="858" y="230"/>
                  </a:lnTo>
                  <a:lnTo>
                    <a:pt x="858" y="237"/>
                  </a:lnTo>
                  <a:lnTo>
                    <a:pt x="860" y="239"/>
                  </a:lnTo>
                  <a:lnTo>
                    <a:pt x="847" y="248"/>
                  </a:lnTo>
                  <a:lnTo>
                    <a:pt x="847" y="241"/>
                  </a:lnTo>
                  <a:lnTo>
                    <a:pt x="834" y="235"/>
                  </a:lnTo>
                  <a:lnTo>
                    <a:pt x="834" y="237"/>
                  </a:lnTo>
                  <a:lnTo>
                    <a:pt x="836" y="242"/>
                  </a:lnTo>
                  <a:lnTo>
                    <a:pt x="835" y="254"/>
                  </a:lnTo>
                  <a:lnTo>
                    <a:pt x="822" y="253"/>
                  </a:lnTo>
                  <a:lnTo>
                    <a:pt x="818" y="248"/>
                  </a:lnTo>
                  <a:lnTo>
                    <a:pt x="811" y="248"/>
                  </a:lnTo>
                  <a:lnTo>
                    <a:pt x="807" y="235"/>
                  </a:lnTo>
                  <a:lnTo>
                    <a:pt x="776" y="225"/>
                  </a:lnTo>
                  <a:lnTo>
                    <a:pt x="774" y="236"/>
                  </a:lnTo>
                  <a:lnTo>
                    <a:pt x="761" y="230"/>
                  </a:lnTo>
                  <a:lnTo>
                    <a:pt x="763" y="221"/>
                  </a:lnTo>
                  <a:lnTo>
                    <a:pt x="720" y="203"/>
                  </a:lnTo>
                  <a:lnTo>
                    <a:pt x="714" y="218"/>
                  </a:lnTo>
                  <a:lnTo>
                    <a:pt x="707" y="237"/>
                  </a:lnTo>
                  <a:lnTo>
                    <a:pt x="699" y="235"/>
                  </a:lnTo>
                  <a:lnTo>
                    <a:pt x="701" y="225"/>
                  </a:lnTo>
                  <a:lnTo>
                    <a:pt x="696" y="214"/>
                  </a:lnTo>
                  <a:lnTo>
                    <a:pt x="696" y="204"/>
                  </a:lnTo>
                  <a:lnTo>
                    <a:pt x="702" y="200"/>
                  </a:lnTo>
                  <a:lnTo>
                    <a:pt x="707" y="195"/>
                  </a:lnTo>
                  <a:lnTo>
                    <a:pt x="705" y="192"/>
                  </a:lnTo>
                  <a:lnTo>
                    <a:pt x="705" y="186"/>
                  </a:lnTo>
                  <a:lnTo>
                    <a:pt x="704" y="176"/>
                  </a:lnTo>
                  <a:lnTo>
                    <a:pt x="696" y="173"/>
                  </a:lnTo>
                  <a:lnTo>
                    <a:pt x="695" y="166"/>
                  </a:lnTo>
                  <a:lnTo>
                    <a:pt x="686" y="162"/>
                  </a:lnTo>
                  <a:lnTo>
                    <a:pt x="685" y="160"/>
                  </a:lnTo>
                  <a:lnTo>
                    <a:pt x="678" y="155"/>
                  </a:lnTo>
                  <a:lnTo>
                    <a:pt x="668" y="152"/>
                  </a:lnTo>
                  <a:lnTo>
                    <a:pt x="660" y="150"/>
                  </a:lnTo>
                  <a:lnTo>
                    <a:pt x="647" y="141"/>
                  </a:lnTo>
                  <a:lnTo>
                    <a:pt x="637" y="135"/>
                  </a:lnTo>
                  <a:lnTo>
                    <a:pt x="633" y="130"/>
                  </a:lnTo>
                  <a:lnTo>
                    <a:pt x="632" y="126"/>
                  </a:lnTo>
                  <a:lnTo>
                    <a:pt x="626" y="117"/>
                  </a:lnTo>
                  <a:lnTo>
                    <a:pt x="619" y="120"/>
                  </a:lnTo>
                  <a:lnTo>
                    <a:pt x="603" y="122"/>
                  </a:lnTo>
                  <a:lnTo>
                    <a:pt x="596" y="132"/>
                  </a:lnTo>
                  <a:lnTo>
                    <a:pt x="587" y="135"/>
                  </a:lnTo>
                  <a:lnTo>
                    <a:pt x="583" y="120"/>
                  </a:lnTo>
                  <a:lnTo>
                    <a:pt x="578" y="120"/>
                  </a:lnTo>
                  <a:lnTo>
                    <a:pt x="572" y="100"/>
                  </a:lnTo>
                  <a:lnTo>
                    <a:pt x="570" y="73"/>
                  </a:lnTo>
                  <a:lnTo>
                    <a:pt x="569" y="69"/>
                  </a:lnTo>
                  <a:lnTo>
                    <a:pt x="565" y="67"/>
                  </a:lnTo>
                  <a:lnTo>
                    <a:pt x="554" y="69"/>
                  </a:lnTo>
                  <a:lnTo>
                    <a:pt x="552" y="69"/>
                  </a:lnTo>
                  <a:lnTo>
                    <a:pt x="551" y="59"/>
                  </a:lnTo>
                  <a:lnTo>
                    <a:pt x="550" y="57"/>
                  </a:lnTo>
                  <a:lnTo>
                    <a:pt x="546" y="55"/>
                  </a:lnTo>
                  <a:lnTo>
                    <a:pt x="538" y="57"/>
                  </a:lnTo>
                  <a:lnTo>
                    <a:pt x="534" y="54"/>
                  </a:lnTo>
                  <a:lnTo>
                    <a:pt x="534" y="48"/>
                  </a:lnTo>
                  <a:lnTo>
                    <a:pt x="534" y="42"/>
                  </a:lnTo>
                  <a:lnTo>
                    <a:pt x="538" y="39"/>
                  </a:lnTo>
                  <a:lnTo>
                    <a:pt x="547" y="36"/>
                  </a:lnTo>
                  <a:lnTo>
                    <a:pt x="552" y="34"/>
                  </a:lnTo>
                  <a:lnTo>
                    <a:pt x="553" y="30"/>
                  </a:lnTo>
                  <a:lnTo>
                    <a:pt x="550" y="18"/>
                  </a:lnTo>
                  <a:lnTo>
                    <a:pt x="545" y="12"/>
                  </a:lnTo>
                  <a:lnTo>
                    <a:pt x="541" y="12"/>
                  </a:lnTo>
                  <a:lnTo>
                    <a:pt x="535" y="11"/>
                  </a:lnTo>
                  <a:lnTo>
                    <a:pt x="515" y="11"/>
                  </a:lnTo>
                  <a:lnTo>
                    <a:pt x="505" y="7"/>
                  </a:lnTo>
                  <a:lnTo>
                    <a:pt x="490" y="3"/>
                  </a:lnTo>
                  <a:lnTo>
                    <a:pt x="478" y="0"/>
                  </a:lnTo>
                  <a:lnTo>
                    <a:pt x="479" y="17"/>
                  </a:lnTo>
                  <a:lnTo>
                    <a:pt x="474" y="18"/>
                  </a:lnTo>
                  <a:lnTo>
                    <a:pt x="475" y="25"/>
                  </a:lnTo>
                  <a:lnTo>
                    <a:pt x="468" y="30"/>
                  </a:lnTo>
                  <a:lnTo>
                    <a:pt x="469" y="35"/>
                  </a:lnTo>
                  <a:lnTo>
                    <a:pt x="467" y="37"/>
                  </a:lnTo>
                  <a:lnTo>
                    <a:pt x="449" y="40"/>
                  </a:lnTo>
                  <a:lnTo>
                    <a:pt x="443" y="49"/>
                  </a:lnTo>
                  <a:lnTo>
                    <a:pt x="436" y="48"/>
                  </a:lnTo>
                  <a:lnTo>
                    <a:pt x="434" y="55"/>
                  </a:lnTo>
                  <a:lnTo>
                    <a:pt x="451" y="94"/>
                  </a:lnTo>
                  <a:lnTo>
                    <a:pt x="458" y="102"/>
                  </a:lnTo>
                  <a:lnTo>
                    <a:pt x="445" y="107"/>
                  </a:lnTo>
                  <a:lnTo>
                    <a:pt x="452" y="136"/>
                  </a:lnTo>
                  <a:lnTo>
                    <a:pt x="449" y="137"/>
                  </a:lnTo>
                  <a:lnTo>
                    <a:pt x="445" y="147"/>
                  </a:lnTo>
                  <a:lnTo>
                    <a:pt x="438" y="143"/>
                  </a:lnTo>
                  <a:lnTo>
                    <a:pt x="436" y="140"/>
                  </a:lnTo>
                  <a:lnTo>
                    <a:pt x="434" y="132"/>
                  </a:lnTo>
                  <a:lnTo>
                    <a:pt x="418" y="128"/>
                  </a:lnTo>
                  <a:lnTo>
                    <a:pt x="414" y="124"/>
                  </a:lnTo>
                  <a:lnTo>
                    <a:pt x="413" y="124"/>
                  </a:lnTo>
                  <a:lnTo>
                    <a:pt x="413" y="129"/>
                  </a:lnTo>
                  <a:lnTo>
                    <a:pt x="404" y="140"/>
                  </a:lnTo>
                  <a:lnTo>
                    <a:pt x="395" y="148"/>
                  </a:lnTo>
                  <a:lnTo>
                    <a:pt x="389" y="144"/>
                  </a:lnTo>
                  <a:lnTo>
                    <a:pt x="376" y="146"/>
                  </a:lnTo>
                  <a:lnTo>
                    <a:pt x="370" y="142"/>
                  </a:lnTo>
                  <a:lnTo>
                    <a:pt x="361" y="135"/>
                  </a:lnTo>
                  <a:lnTo>
                    <a:pt x="359" y="130"/>
                  </a:lnTo>
                  <a:lnTo>
                    <a:pt x="352" y="134"/>
                  </a:lnTo>
                  <a:lnTo>
                    <a:pt x="346" y="132"/>
                  </a:lnTo>
                  <a:lnTo>
                    <a:pt x="344" y="134"/>
                  </a:lnTo>
                  <a:lnTo>
                    <a:pt x="348" y="136"/>
                  </a:lnTo>
                  <a:lnTo>
                    <a:pt x="348" y="148"/>
                  </a:lnTo>
                  <a:lnTo>
                    <a:pt x="352" y="148"/>
                  </a:lnTo>
                  <a:lnTo>
                    <a:pt x="355" y="152"/>
                  </a:lnTo>
                  <a:lnTo>
                    <a:pt x="358" y="165"/>
                  </a:lnTo>
                  <a:lnTo>
                    <a:pt x="356" y="177"/>
                  </a:lnTo>
                  <a:lnTo>
                    <a:pt x="366" y="177"/>
                  </a:lnTo>
                  <a:lnTo>
                    <a:pt x="368" y="184"/>
                  </a:lnTo>
                  <a:lnTo>
                    <a:pt x="365" y="189"/>
                  </a:lnTo>
                  <a:lnTo>
                    <a:pt x="360" y="190"/>
                  </a:lnTo>
                  <a:lnTo>
                    <a:pt x="360" y="195"/>
                  </a:lnTo>
                  <a:lnTo>
                    <a:pt x="356" y="196"/>
                  </a:lnTo>
                  <a:lnTo>
                    <a:pt x="355" y="198"/>
                  </a:lnTo>
                  <a:lnTo>
                    <a:pt x="350" y="197"/>
                  </a:lnTo>
                  <a:lnTo>
                    <a:pt x="349" y="201"/>
                  </a:lnTo>
                  <a:lnTo>
                    <a:pt x="342" y="203"/>
                  </a:lnTo>
                  <a:lnTo>
                    <a:pt x="336" y="208"/>
                  </a:lnTo>
                  <a:lnTo>
                    <a:pt x="334" y="208"/>
                  </a:lnTo>
                  <a:lnTo>
                    <a:pt x="332" y="202"/>
                  </a:lnTo>
                  <a:lnTo>
                    <a:pt x="330" y="197"/>
                  </a:lnTo>
                  <a:lnTo>
                    <a:pt x="329" y="197"/>
                  </a:lnTo>
                  <a:lnTo>
                    <a:pt x="329" y="200"/>
                  </a:lnTo>
                  <a:lnTo>
                    <a:pt x="330" y="202"/>
                  </a:lnTo>
                  <a:lnTo>
                    <a:pt x="325" y="209"/>
                  </a:lnTo>
                  <a:lnTo>
                    <a:pt x="317" y="213"/>
                  </a:lnTo>
                  <a:lnTo>
                    <a:pt x="316" y="212"/>
                  </a:lnTo>
                  <a:lnTo>
                    <a:pt x="321" y="209"/>
                  </a:lnTo>
                  <a:lnTo>
                    <a:pt x="312" y="208"/>
                  </a:lnTo>
                  <a:lnTo>
                    <a:pt x="313" y="202"/>
                  </a:lnTo>
                  <a:lnTo>
                    <a:pt x="304" y="201"/>
                  </a:lnTo>
                  <a:lnTo>
                    <a:pt x="305" y="218"/>
                  </a:lnTo>
                  <a:lnTo>
                    <a:pt x="301" y="218"/>
                  </a:lnTo>
                  <a:lnTo>
                    <a:pt x="301" y="215"/>
                  </a:lnTo>
                  <a:lnTo>
                    <a:pt x="288" y="215"/>
                  </a:lnTo>
                  <a:lnTo>
                    <a:pt x="289" y="221"/>
                  </a:lnTo>
                  <a:lnTo>
                    <a:pt x="287" y="226"/>
                  </a:lnTo>
                  <a:lnTo>
                    <a:pt x="280" y="221"/>
                  </a:lnTo>
                  <a:lnTo>
                    <a:pt x="273" y="221"/>
                  </a:lnTo>
                  <a:lnTo>
                    <a:pt x="262" y="220"/>
                  </a:lnTo>
                  <a:lnTo>
                    <a:pt x="258" y="221"/>
                  </a:lnTo>
                  <a:lnTo>
                    <a:pt x="253" y="224"/>
                  </a:lnTo>
                  <a:lnTo>
                    <a:pt x="241" y="223"/>
                  </a:lnTo>
                  <a:lnTo>
                    <a:pt x="234" y="223"/>
                  </a:lnTo>
                  <a:lnTo>
                    <a:pt x="226" y="226"/>
                  </a:lnTo>
                  <a:lnTo>
                    <a:pt x="222" y="227"/>
                  </a:lnTo>
                  <a:lnTo>
                    <a:pt x="221" y="226"/>
                  </a:lnTo>
                  <a:lnTo>
                    <a:pt x="220" y="224"/>
                  </a:lnTo>
                  <a:lnTo>
                    <a:pt x="220" y="219"/>
                  </a:lnTo>
                  <a:lnTo>
                    <a:pt x="216" y="217"/>
                  </a:lnTo>
                  <a:lnTo>
                    <a:pt x="203" y="219"/>
                  </a:lnTo>
                  <a:lnTo>
                    <a:pt x="193" y="223"/>
                  </a:lnTo>
                  <a:lnTo>
                    <a:pt x="185" y="233"/>
                  </a:lnTo>
                  <a:lnTo>
                    <a:pt x="180" y="235"/>
                  </a:lnTo>
                  <a:lnTo>
                    <a:pt x="173" y="241"/>
                  </a:lnTo>
                  <a:lnTo>
                    <a:pt x="192" y="254"/>
                  </a:lnTo>
                  <a:lnTo>
                    <a:pt x="201" y="265"/>
                  </a:lnTo>
                  <a:lnTo>
                    <a:pt x="202" y="271"/>
                  </a:lnTo>
                  <a:lnTo>
                    <a:pt x="201" y="275"/>
                  </a:lnTo>
                  <a:lnTo>
                    <a:pt x="195" y="280"/>
                  </a:lnTo>
                  <a:lnTo>
                    <a:pt x="190" y="283"/>
                  </a:lnTo>
                  <a:lnTo>
                    <a:pt x="181" y="297"/>
                  </a:lnTo>
                  <a:lnTo>
                    <a:pt x="175" y="299"/>
                  </a:lnTo>
                  <a:lnTo>
                    <a:pt x="173" y="305"/>
                  </a:lnTo>
                  <a:lnTo>
                    <a:pt x="173" y="309"/>
                  </a:lnTo>
                  <a:lnTo>
                    <a:pt x="174" y="313"/>
                  </a:lnTo>
                  <a:lnTo>
                    <a:pt x="184" y="331"/>
                  </a:lnTo>
                  <a:lnTo>
                    <a:pt x="186" y="345"/>
                  </a:lnTo>
                  <a:lnTo>
                    <a:pt x="181" y="368"/>
                  </a:lnTo>
                  <a:lnTo>
                    <a:pt x="183" y="376"/>
                  </a:lnTo>
                  <a:lnTo>
                    <a:pt x="183" y="384"/>
                  </a:lnTo>
                  <a:lnTo>
                    <a:pt x="186" y="388"/>
                  </a:lnTo>
                  <a:lnTo>
                    <a:pt x="198" y="390"/>
                  </a:lnTo>
                  <a:lnTo>
                    <a:pt x="213" y="386"/>
                  </a:lnTo>
                  <a:lnTo>
                    <a:pt x="225" y="387"/>
                  </a:lnTo>
                  <a:lnTo>
                    <a:pt x="234" y="391"/>
                  </a:lnTo>
                  <a:lnTo>
                    <a:pt x="225" y="398"/>
                  </a:lnTo>
                  <a:lnTo>
                    <a:pt x="227" y="404"/>
                  </a:lnTo>
                  <a:lnTo>
                    <a:pt x="225" y="406"/>
                  </a:lnTo>
                  <a:lnTo>
                    <a:pt x="225" y="410"/>
                  </a:lnTo>
                  <a:lnTo>
                    <a:pt x="228" y="434"/>
                  </a:lnTo>
                  <a:lnTo>
                    <a:pt x="227" y="440"/>
                  </a:lnTo>
                  <a:lnTo>
                    <a:pt x="229" y="446"/>
                  </a:lnTo>
                  <a:lnTo>
                    <a:pt x="228" y="451"/>
                  </a:lnTo>
                  <a:lnTo>
                    <a:pt x="229" y="461"/>
                  </a:lnTo>
                  <a:lnTo>
                    <a:pt x="223" y="477"/>
                  </a:lnTo>
                  <a:lnTo>
                    <a:pt x="220" y="482"/>
                  </a:lnTo>
                  <a:lnTo>
                    <a:pt x="219" y="493"/>
                  </a:lnTo>
                  <a:lnTo>
                    <a:pt x="225" y="494"/>
                  </a:lnTo>
                  <a:lnTo>
                    <a:pt x="225" y="497"/>
                  </a:lnTo>
                  <a:lnTo>
                    <a:pt x="223" y="515"/>
                  </a:lnTo>
                  <a:lnTo>
                    <a:pt x="223" y="516"/>
                  </a:lnTo>
                  <a:lnTo>
                    <a:pt x="219" y="515"/>
                  </a:lnTo>
                  <a:lnTo>
                    <a:pt x="216" y="519"/>
                  </a:lnTo>
                  <a:lnTo>
                    <a:pt x="172" y="497"/>
                  </a:lnTo>
                  <a:lnTo>
                    <a:pt x="168" y="492"/>
                  </a:lnTo>
                  <a:lnTo>
                    <a:pt x="167" y="482"/>
                  </a:lnTo>
                  <a:lnTo>
                    <a:pt x="166" y="474"/>
                  </a:lnTo>
                  <a:lnTo>
                    <a:pt x="163" y="470"/>
                  </a:lnTo>
                  <a:lnTo>
                    <a:pt x="159" y="469"/>
                  </a:lnTo>
                  <a:lnTo>
                    <a:pt x="154" y="469"/>
                  </a:lnTo>
                  <a:lnTo>
                    <a:pt x="149" y="463"/>
                  </a:lnTo>
                  <a:lnTo>
                    <a:pt x="144" y="453"/>
                  </a:lnTo>
                  <a:lnTo>
                    <a:pt x="136" y="452"/>
                  </a:lnTo>
                  <a:lnTo>
                    <a:pt x="124" y="450"/>
                  </a:lnTo>
                  <a:lnTo>
                    <a:pt x="117" y="447"/>
                  </a:lnTo>
                  <a:lnTo>
                    <a:pt x="103" y="427"/>
                  </a:lnTo>
                  <a:lnTo>
                    <a:pt x="100" y="424"/>
                  </a:lnTo>
                  <a:lnTo>
                    <a:pt x="95" y="429"/>
                  </a:lnTo>
                  <a:lnTo>
                    <a:pt x="93" y="445"/>
                  </a:lnTo>
                  <a:lnTo>
                    <a:pt x="95" y="465"/>
                  </a:lnTo>
                  <a:lnTo>
                    <a:pt x="90" y="485"/>
                  </a:lnTo>
                  <a:lnTo>
                    <a:pt x="76" y="512"/>
                  </a:lnTo>
                  <a:lnTo>
                    <a:pt x="72" y="522"/>
                  </a:lnTo>
                  <a:lnTo>
                    <a:pt x="74" y="529"/>
                  </a:lnTo>
                  <a:lnTo>
                    <a:pt x="83" y="545"/>
                  </a:lnTo>
                  <a:lnTo>
                    <a:pt x="87" y="555"/>
                  </a:lnTo>
                  <a:lnTo>
                    <a:pt x="87" y="563"/>
                  </a:lnTo>
                  <a:lnTo>
                    <a:pt x="86" y="578"/>
                  </a:lnTo>
                  <a:lnTo>
                    <a:pt x="84" y="586"/>
                  </a:lnTo>
                  <a:lnTo>
                    <a:pt x="82" y="588"/>
                  </a:lnTo>
                  <a:lnTo>
                    <a:pt x="77" y="599"/>
                  </a:lnTo>
                  <a:lnTo>
                    <a:pt x="78" y="601"/>
                  </a:lnTo>
                  <a:lnTo>
                    <a:pt x="76" y="606"/>
                  </a:lnTo>
                  <a:lnTo>
                    <a:pt x="71" y="608"/>
                  </a:lnTo>
                  <a:lnTo>
                    <a:pt x="69" y="614"/>
                  </a:lnTo>
                  <a:lnTo>
                    <a:pt x="65" y="616"/>
                  </a:lnTo>
                  <a:lnTo>
                    <a:pt x="64" y="620"/>
                  </a:lnTo>
                  <a:lnTo>
                    <a:pt x="60" y="620"/>
                  </a:lnTo>
                  <a:lnTo>
                    <a:pt x="45" y="625"/>
                  </a:lnTo>
                  <a:lnTo>
                    <a:pt x="45" y="629"/>
                  </a:lnTo>
                  <a:lnTo>
                    <a:pt x="46" y="630"/>
                  </a:lnTo>
                  <a:lnTo>
                    <a:pt x="46" y="635"/>
                  </a:lnTo>
                  <a:lnTo>
                    <a:pt x="36" y="658"/>
                  </a:lnTo>
                  <a:lnTo>
                    <a:pt x="34" y="661"/>
                  </a:lnTo>
                  <a:lnTo>
                    <a:pt x="29" y="668"/>
                  </a:lnTo>
                  <a:lnTo>
                    <a:pt x="18" y="679"/>
                  </a:lnTo>
                  <a:lnTo>
                    <a:pt x="27" y="684"/>
                  </a:lnTo>
                  <a:lnTo>
                    <a:pt x="38" y="685"/>
                  </a:lnTo>
                  <a:lnTo>
                    <a:pt x="41" y="689"/>
                  </a:lnTo>
                  <a:lnTo>
                    <a:pt x="52" y="689"/>
                  </a:lnTo>
                  <a:lnTo>
                    <a:pt x="57" y="691"/>
                  </a:lnTo>
                  <a:lnTo>
                    <a:pt x="58" y="695"/>
                  </a:lnTo>
                  <a:lnTo>
                    <a:pt x="62" y="696"/>
                  </a:lnTo>
                  <a:lnTo>
                    <a:pt x="63" y="698"/>
                  </a:lnTo>
                  <a:lnTo>
                    <a:pt x="64" y="700"/>
                  </a:lnTo>
                  <a:lnTo>
                    <a:pt x="65" y="695"/>
                  </a:lnTo>
                  <a:lnTo>
                    <a:pt x="70" y="692"/>
                  </a:lnTo>
                  <a:lnTo>
                    <a:pt x="92" y="718"/>
                  </a:lnTo>
                  <a:lnTo>
                    <a:pt x="93" y="724"/>
                  </a:lnTo>
                  <a:lnTo>
                    <a:pt x="89" y="732"/>
                  </a:lnTo>
                  <a:lnTo>
                    <a:pt x="89" y="738"/>
                  </a:lnTo>
                  <a:lnTo>
                    <a:pt x="92" y="745"/>
                  </a:lnTo>
                  <a:lnTo>
                    <a:pt x="92" y="748"/>
                  </a:lnTo>
                  <a:lnTo>
                    <a:pt x="90" y="750"/>
                  </a:lnTo>
                  <a:lnTo>
                    <a:pt x="87" y="750"/>
                  </a:lnTo>
                  <a:lnTo>
                    <a:pt x="63" y="733"/>
                  </a:lnTo>
                  <a:lnTo>
                    <a:pt x="60" y="735"/>
                  </a:lnTo>
                  <a:lnTo>
                    <a:pt x="59" y="737"/>
                  </a:lnTo>
                  <a:lnTo>
                    <a:pt x="60" y="753"/>
                  </a:lnTo>
                  <a:lnTo>
                    <a:pt x="50" y="772"/>
                  </a:lnTo>
                  <a:lnTo>
                    <a:pt x="50" y="777"/>
                  </a:lnTo>
                  <a:lnTo>
                    <a:pt x="52" y="780"/>
                  </a:lnTo>
                  <a:lnTo>
                    <a:pt x="57" y="783"/>
                  </a:lnTo>
                  <a:lnTo>
                    <a:pt x="58" y="785"/>
                  </a:lnTo>
                  <a:lnTo>
                    <a:pt x="58" y="787"/>
                  </a:lnTo>
                  <a:lnTo>
                    <a:pt x="46" y="795"/>
                  </a:lnTo>
                  <a:lnTo>
                    <a:pt x="38" y="822"/>
                  </a:lnTo>
                  <a:lnTo>
                    <a:pt x="34" y="826"/>
                  </a:lnTo>
                  <a:lnTo>
                    <a:pt x="30" y="826"/>
                  </a:lnTo>
                  <a:lnTo>
                    <a:pt x="11" y="817"/>
                  </a:lnTo>
                  <a:lnTo>
                    <a:pt x="6" y="817"/>
                  </a:lnTo>
                  <a:lnTo>
                    <a:pt x="2" y="819"/>
                  </a:lnTo>
                  <a:lnTo>
                    <a:pt x="0" y="821"/>
                  </a:lnTo>
                  <a:lnTo>
                    <a:pt x="4" y="828"/>
                  </a:lnTo>
                  <a:lnTo>
                    <a:pt x="10" y="834"/>
                  </a:lnTo>
                  <a:lnTo>
                    <a:pt x="20" y="843"/>
                  </a:lnTo>
                  <a:lnTo>
                    <a:pt x="24" y="845"/>
                  </a:lnTo>
                  <a:lnTo>
                    <a:pt x="27" y="848"/>
                  </a:lnTo>
                  <a:lnTo>
                    <a:pt x="26" y="850"/>
                  </a:lnTo>
                  <a:lnTo>
                    <a:pt x="21" y="854"/>
                  </a:lnTo>
                  <a:lnTo>
                    <a:pt x="18" y="860"/>
                  </a:lnTo>
                  <a:lnTo>
                    <a:pt x="18" y="863"/>
                  </a:lnTo>
                  <a:lnTo>
                    <a:pt x="18" y="868"/>
                  </a:lnTo>
                  <a:lnTo>
                    <a:pt x="28" y="870"/>
                  </a:lnTo>
                  <a:lnTo>
                    <a:pt x="48" y="869"/>
                  </a:lnTo>
                  <a:lnTo>
                    <a:pt x="54" y="868"/>
                  </a:lnTo>
                  <a:lnTo>
                    <a:pt x="69" y="861"/>
                  </a:lnTo>
                  <a:lnTo>
                    <a:pt x="74" y="860"/>
                  </a:lnTo>
                  <a:lnTo>
                    <a:pt x="78" y="862"/>
                  </a:lnTo>
                  <a:lnTo>
                    <a:pt x="89" y="873"/>
                  </a:lnTo>
                  <a:lnTo>
                    <a:pt x="94" y="875"/>
                  </a:lnTo>
                  <a:lnTo>
                    <a:pt x="108" y="873"/>
                  </a:lnTo>
                  <a:lnTo>
                    <a:pt x="113" y="875"/>
                  </a:lnTo>
                  <a:lnTo>
                    <a:pt x="117" y="879"/>
                  </a:lnTo>
                  <a:lnTo>
                    <a:pt x="121" y="891"/>
                  </a:lnTo>
                  <a:lnTo>
                    <a:pt x="124" y="894"/>
                  </a:lnTo>
                  <a:lnTo>
                    <a:pt x="130" y="896"/>
                  </a:lnTo>
                  <a:lnTo>
                    <a:pt x="139" y="896"/>
                  </a:lnTo>
                  <a:lnTo>
                    <a:pt x="144" y="902"/>
                  </a:lnTo>
                  <a:lnTo>
                    <a:pt x="143" y="906"/>
                  </a:lnTo>
                  <a:lnTo>
                    <a:pt x="130" y="921"/>
                  </a:lnTo>
                  <a:lnTo>
                    <a:pt x="119" y="921"/>
                  </a:lnTo>
                  <a:lnTo>
                    <a:pt x="115" y="923"/>
                  </a:lnTo>
                  <a:lnTo>
                    <a:pt x="114" y="926"/>
                  </a:lnTo>
                  <a:lnTo>
                    <a:pt x="115" y="929"/>
                  </a:lnTo>
                  <a:lnTo>
                    <a:pt x="120" y="935"/>
                  </a:lnTo>
                  <a:lnTo>
                    <a:pt x="120" y="946"/>
                  </a:lnTo>
                  <a:lnTo>
                    <a:pt x="125" y="955"/>
                  </a:lnTo>
                  <a:lnTo>
                    <a:pt x="138" y="952"/>
                  </a:lnTo>
                  <a:lnTo>
                    <a:pt x="142" y="953"/>
                  </a:lnTo>
                  <a:lnTo>
                    <a:pt x="154" y="959"/>
                  </a:lnTo>
                  <a:lnTo>
                    <a:pt x="161" y="958"/>
                  </a:lnTo>
                  <a:lnTo>
                    <a:pt x="166" y="957"/>
                  </a:lnTo>
                  <a:lnTo>
                    <a:pt x="172" y="952"/>
                  </a:lnTo>
                  <a:lnTo>
                    <a:pt x="174" y="951"/>
                  </a:lnTo>
                  <a:lnTo>
                    <a:pt x="180" y="955"/>
                  </a:lnTo>
                  <a:lnTo>
                    <a:pt x="181" y="959"/>
                  </a:lnTo>
                  <a:lnTo>
                    <a:pt x="172" y="968"/>
                  </a:lnTo>
                  <a:lnTo>
                    <a:pt x="168" y="976"/>
                  </a:lnTo>
                  <a:lnTo>
                    <a:pt x="167" y="985"/>
                  </a:lnTo>
                  <a:lnTo>
                    <a:pt x="163" y="985"/>
                  </a:lnTo>
                  <a:lnTo>
                    <a:pt x="161" y="991"/>
                  </a:lnTo>
                  <a:lnTo>
                    <a:pt x="156" y="991"/>
                  </a:lnTo>
                  <a:lnTo>
                    <a:pt x="138" y="987"/>
                  </a:lnTo>
                  <a:lnTo>
                    <a:pt x="131" y="988"/>
                  </a:lnTo>
                  <a:lnTo>
                    <a:pt x="130" y="991"/>
                  </a:lnTo>
                  <a:lnTo>
                    <a:pt x="127" y="998"/>
                  </a:lnTo>
                  <a:lnTo>
                    <a:pt x="124" y="1000"/>
                  </a:lnTo>
                  <a:lnTo>
                    <a:pt x="120" y="1015"/>
                  </a:lnTo>
                  <a:lnTo>
                    <a:pt x="123" y="1027"/>
                  </a:lnTo>
                  <a:lnTo>
                    <a:pt x="118" y="1029"/>
                  </a:lnTo>
                  <a:lnTo>
                    <a:pt x="106" y="1046"/>
                  </a:lnTo>
                  <a:lnTo>
                    <a:pt x="105" y="1049"/>
                  </a:lnTo>
                  <a:lnTo>
                    <a:pt x="95" y="1061"/>
                  </a:lnTo>
                  <a:lnTo>
                    <a:pt x="88" y="1060"/>
                  </a:lnTo>
                  <a:lnTo>
                    <a:pt x="83" y="1060"/>
                  </a:lnTo>
                  <a:lnTo>
                    <a:pt x="83" y="1066"/>
                  </a:lnTo>
                  <a:lnTo>
                    <a:pt x="84" y="1078"/>
                  </a:lnTo>
                  <a:lnTo>
                    <a:pt x="105" y="1075"/>
                  </a:lnTo>
                  <a:lnTo>
                    <a:pt x="127" y="1075"/>
                  </a:lnTo>
                  <a:lnTo>
                    <a:pt x="138" y="1088"/>
                  </a:lnTo>
                  <a:lnTo>
                    <a:pt x="145" y="1088"/>
                  </a:lnTo>
                  <a:lnTo>
                    <a:pt x="147" y="1084"/>
                  </a:lnTo>
                  <a:lnTo>
                    <a:pt x="173" y="1089"/>
                  </a:lnTo>
                  <a:lnTo>
                    <a:pt x="177" y="1098"/>
                  </a:lnTo>
                  <a:lnTo>
                    <a:pt x="179" y="1108"/>
                  </a:lnTo>
                  <a:lnTo>
                    <a:pt x="186" y="1126"/>
                  </a:lnTo>
                  <a:lnTo>
                    <a:pt x="187" y="1126"/>
                  </a:lnTo>
                  <a:lnTo>
                    <a:pt x="192" y="1130"/>
                  </a:lnTo>
                  <a:lnTo>
                    <a:pt x="207" y="1136"/>
                  </a:lnTo>
                  <a:lnTo>
                    <a:pt x="211" y="1132"/>
                  </a:lnTo>
                  <a:lnTo>
                    <a:pt x="216" y="1132"/>
                  </a:lnTo>
                  <a:lnTo>
                    <a:pt x="223" y="1129"/>
                  </a:lnTo>
                  <a:lnTo>
                    <a:pt x="227" y="1125"/>
                  </a:lnTo>
                  <a:lnTo>
                    <a:pt x="232" y="1113"/>
                  </a:lnTo>
                  <a:lnTo>
                    <a:pt x="233" y="1108"/>
                  </a:lnTo>
                  <a:lnTo>
                    <a:pt x="237" y="1107"/>
                  </a:lnTo>
                  <a:lnTo>
                    <a:pt x="240" y="1107"/>
                  </a:lnTo>
                  <a:lnTo>
                    <a:pt x="255" y="1114"/>
                  </a:lnTo>
                  <a:lnTo>
                    <a:pt x="267" y="1119"/>
                  </a:lnTo>
                  <a:lnTo>
                    <a:pt x="277" y="1124"/>
                  </a:lnTo>
                  <a:lnTo>
                    <a:pt x="288" y="1134"/>
                  </a:lnTo>
                  <a:lnTo>
                    <a:pt x="292" y="1134"/>
                  </a:lnTo>
                  <a:lnTo>
                    <a:pt x="294" y="1134"/>
                  </a:lnTo>
                  <a:lnTo>
                    <a:pt x="298" y="1132"/>
                  </a:lnTo>
                  <a:lnTo>
                    <a:pt x="309" y="1123"/>
                  </a:lnTo>
                  <a:lnTo>
                    <a:pt x="313" y="1123"/>
                  </a:lnTo>
                  <a:lnTo>
                    <a:pt x="323" y="1125"/>
                  </a:lnTo>
                  <a:lnTo>
                    <a:pt x="325" y="1128"/>
                  </a:lnTo>
                  <a:lnTo>
                    <a:pt x="328" y="1130"/>
                  </a:lnTo>
                  <a:lnTo>
                    <a:pt x="329" y="1138"/>
                  </a:lnTo>
                  <a:lnTo>
                    <a:pt x="331" y="1143"/>
                  </a:lnTo>
                  <a:lnTo>
                    <a:pt x="336" y="1148"/>
                  </a:lnTo>
                  <a:lnTo>
                    <a:pt x="341" y="1150"/>
                  </a:lnTo>
                  <a:lnTo>
                    <a:pt x="350" y="1153"/>
                  </a:lnTo>
                  <a:lnTo>
                    <a:pt x="356" y="1150"/>
                  </a:lnTo>
                  <a:lnTo>
                    <a:pt x="361" y="1147"/>
                  </a:lnTo>
                  <a:lnTo>
                    <a:pt x="367" y="1144"/>
                  </a:lnTo>
                  <a:lnTo>
                    <a:pt x="372" y="1144"/>
                  </a:lnTo>
                  <a:lnTo>
                    <a:pt x="380" y="1148"/>
                  </a:lnTo>
                  <a:lnTo>
                    <a:pt x="386" y="1149"/>
                  </a:lnTo>
                  <a:lnTo>
                    <a:pt x="391" y="1148"/>
                  </a:lnTo>
                  <a:lnTo>
                    <a:pt x="407" y="1135"/>
                  </a:lnTo>
                  <a:lnTo>
                    <a:pt x="413" y="1132"/>
                  </a:lnTo>
                  <a:lnTo>
                    <a:pt x="418" y="1134"/>
                  </a:lnTo>
                  <a:lnTo>
                    <a:pt x="424" y="1137"/>
                  </a:lnTo>
                  <a:lnTo>
                    <a:pt x="432" y="1148"/>
                  </a:lnTo>
                  <a:lnTo>
                    <a:pt x="438" y="1154"/>
                  </a:lnTo>
                  <a:lnTo>
                    <a:pt x="444" y="1154"/>
                  </a:lnTo>
                  <a:lnTo>
                    <a:pt x="455" y="1154"/>
                  </a:lnTo>
                  <a:lnTo>
                    <a:pt x="458" y="1156"/>
                  </a:lnTo>
                  <a:lnTo>
                    <a:pt x="461" y="1161"/>
                  </a:lnTo>
                  <a:lnTo>
                    <a:pt x="466" y="1164"/>
                  </a:lnTo>
                  <a:lnTo>
                    <a:pt x="469" y="1164"/>
                  </a:lnTo>
                  <a:lnTo>
                    <a:pt x="474" y="1159"/>
                  </a:lnTo>
                  <a:lnTo>
                    <a:pt x="476" y="1174"/>
                  </a:lnTo>
                  <a:lnTo>
                    <a:pt x="478" y="1189"/>
                  </a:lnTo>
                  <a:lnTo>
                    <a:pt x="476" y="1197"/>
                  </a:lnTo>
                  <a:lnTo>
                    <a:pt x="478" y="1203"/>
                  </a:lnTo>
                  <a:lnTo>
                    <a:pt x="479" y="1209"/>
                  </a:lnTo>
                  <a:lnTo>
                    <a:pt x="485" y="1218"/>
                  </a:lnTo>
                  <a:lnTo>
                    <a:pt x="496" y="1224"/>
                  </a:lnTo>
                  <a:lnTo>
                    <a:pt x="500" y="1229"/>
                  </a:lnTo>
                  <a:lnTo>
                    <a:pt x="509" y="1250"/>
                  </a:lnTo>
                  <a:lnTo>
                    <a:pt x="526" y="1274"/>
                  </a:lnTo>
                  <a:lnTo>
                    <a:pt x="534" y="1290"/>
                  </a:lnTo>
                  <a:lnTo>
                    <a:pt x="536" y="1296"/>
                  </a:lnTo>
                  <a:lnTo>
                    <a:pt x="535" y="1303"/>
                  </a:lnTo>
                  <a:lnTo>
                    <a:pt x="533" y="1309"/>
                  </a:lnTo>
                  <a:lnTo>
                    <a:pt x="529" y="1312"/>
                  </a:lnTo>
                  <a:lnTo>
                    <a:pt x="517" y="1318"/>
                  </a:lnTo>
                  <a:lnTo>
                    <a:pt x="512" y="1319"/>
                  </a:lnTo>
                  <a:lnTo>
                    <a:pt x="510" y="1315"/>
                  </a:lnTo>
                  <a:lnTo>
                    <a:pt x="504" y="1315"/>
                  </a:lnTo>
                  <a:lnTo>
                    <a:pt x="504" y="1319"/>
                  </a:lnTo>
                  <a:lnTo>
                    <a:pt x="505" y="1324"/>
                  </a:lnTo>
                  <a:lnTo>
                    <a:pt x="510" y="1328"/>
                  </a:lnTo>
                  <a:lnTo>
                    <a:pt x="515" y="1330"/>
                  </a:lnTo>
                  <a:lnTo>
                    <a:pt x="514" y="1334"/>
                  </a:lnTo>
                  <a:lnTo>
                    <a:pt x="509" y="1339"/>
                  </a:lnTo>
                  <a:lnTo>
                    <a:pt x="508" y="1344"/>
                  </a:lnTo>
                  <a:lnTo>
                    <a:pt x="508" y="1348"/>
                  </a:lnTo>
                  <a:lnTo>
                    <a:pt x="508" y="1350"/>
                  </a:lnTo>
                  <a:close/>
                </a:path>
              </a:pathLst>
            </a:custGeom>
            <a:solidFill>
              <a:schemeClr val="accent2">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Arial Nova"/>
                <a:ea typeface="+mn-ea"/>
                <a:cs typeface="+mn-cs"/>
              </a:endParaRPr>
            </a:p>
          </p:txBody>
        </p:sp>
        <p:sp>
          <p:nvSpPr>
            <p:cNvPr id="123" name="Freeform 82">
              <a:extLst>
                <a:ext uri="{FF2B5EF4-FFF2-40B4-BE49-F238E27FC236}">
                  <a16:creationId xmlns:a16="http://schemas.microsoft.com/office/drawing/2014/main" id="{E1522BA4-9D21-991A-A32B-DC6737407BEF}"/>
                </a:ext>
              </a:extLst>
            </p:cNvPr>
            <p:cNvSpPr>
              <a:spLocks/>
            </p:cNvSpPr>
            <p:nvPr/>
          </p:nvSpPr>
          <p:spPr bwMode="auto">
            <a:xfrm>
              <a:off x="3109" y="2751"/>
              <a:ext cx="814" cy="675"/>
            </a:xfrm>
            <a:custGeom>
              <a:avLst/>
              <a:gdLst>
                <a:gd name="T0" fmla="*/ 0 w 1630"/>
                <a:gd name="T1" fmla="*/ 1 h 1350"/>
                <a:gd name="T2" fmla="*/ 0 w 1630"/>
                <a:gd name="T3" fmla="*/ 1 h 1350"/>
                <a:gd name="T4" fmla="*/ 0 w 1630"/>
                <a:gd name="T5" fmla="*/ 1 h 1350"/>
                <a:gd name="T6" fmla="*/ 0 w 1630"/>
                <a:gd name="T7" fmla="*/ 1 h 1350"/>
                <a:gd name="T8" fmla="*/ 0 w 1630"/>
                <a:gd name="T9" fmla="*/ 1 h 1350"/>
                <a:gd name="T10" fmla="*/ 0 w 1630"/>
                <a:gd name="T11" fmla="*/ 1 h 1350"/>
                <a:gd name="T12" fmla="*/ 0 w 1630"/>
                <a:gd name="T13" fmla="*/ 1 h 1350"/>
                <a:gd name="T14" fmla="*/ 0 w 1630"/>
                <a:gd name="T15" fmla="*/ 1 h 1350"/>
                <a:gd name="T16" fmla="*/ 0 w 1630"/>
                <a:gd name="T17" fmla="*/ 1 h 1350"/>
                <a:gd name="T18" fmla="*/ 0 w 1630"/>
                <a:gd name="T19" fmla="*/ 1 h 1350"/>
                <a:gd name="T20" fmla="*/ 0 w 1630"/>
                <a:gd name="T21" fmla="*/ 1 h 1350"/>
                <a:gd name="T22" fmla="*/ 0 w 1630"/>
                <a:gd name="T23" fmla="*/ 1 h 1350"/>
                <a:gd name="T24" fmla="*/ 0 w 1630"/>
                <a:gd name="T25" fmla="*/ 1 h 1350"/>
                <a:gd name="T26" fmla="*/ 0 w 1630"/>
                <a:gd name="T27" fmla="*/ 1 h 1350"/>
                <a:gd name="T28" fmla="*/ 0 w 1630"/>
                <a:gd name="T29" fmla="*/ 1 h 1350"/>
                <a:gd name="T30" fmla="*/ 0 w 1630"/>
                <a:gd name="T31" fmla="*/ 1 h 1350"/>
                <a:gd name="T32" fmla="*/ 0 w 1630"/>
                <a:gd name="T33" fmla="*/ 1 h 1350"/>
                <a:gd name="T34" fmla="*/ 0 w 1630"/>
                <a:gd name="T35" fmla="*/ 1 h 1350"/>
                <a:gd name="T36" fmla="*/ 0 w 1630"/>
                <a:gd name="T37" fmla="*/ 1 h 1350"/>
                <a:gd name="T38" fmla="*/ 0 w 1630"/>
                <a:gd name="T39" fmla="*/ 1 h 1350"/>
                <a:gd name="T40" fmla="*/ 0 w 1630"/>
                <a:gd name="T41" fmla="*/ 1 h 1350"/>
                <a:gd name="T42" fmla="*/ 0 w 1630"/>
                <a:gd name="T43" fmla="*/ 1 h 1350"/>
                <a:gd name="T44" fmla="*/ 0 w 1630"/>
                <a:gd name="T45" fmla="*/ 1 h 1350"/>
                <a:gd name="T46" fmla="*/ 0 w 1630"/>
                <a:gd name="T47" fmla="*/ 1 h 1350"/>
                <a:gd name="T48" fmla="*/ 0 w 1630"/>
                <a:gd name="T49" fmla="*/ 1 h 1350"/>
                <a:gd name="T50" fmla="*/ 0 w 1630"/>
                <a:gd name="T51" fmla="*/ 1 h 1350"/>
                <a:gd name="T52" fmla="*/ 0 w 1630"/>
                <a:gd name="T53" fmla="*/ 1 h 1350"/>
                <a:gd name="T54" fmla="*/ 0 w 1630"/>
                <a:gd name="T55" fmla="*/ 1 h 1350"/>
                <a:gd name="T56" fmla="*/ 0 w 1630"/>
                <a:gd name="T57" fmla="*/ 1 h 1350"/>
                <a:gd name="T58" fmla="*/ 0 w 1630"/>
                <a:gd name="T59" fmla="*/ 1 h 1350"/>
                <a:gd name="T60" fmla="*/ 0 w 1630"/>
                <a:gd name="T61" fmla="*/ 1 h 1350"/>
                <a:gd name="T62" fmla="*/ 0 w 1630"/>
                <a:gd name="T63" fmla="*/ 1 h 1350"/>
                <a:gd name="T64" fmla="*/ 0 w 1630"/>
                <a:gd name="T65" fmla="*/ 1 h 1350"/>
                <a:gd name="T66" fmla="*/ 0 w 1630"/>
                <a:gd name="T67" fmla="*/ 1 h 1350"/>
                <a:gd name="T68" fmla="*/ 0 w 1630"/>
                <a:gd name="T69" fmla="*/ 1 h 1350"/>
                <a:gd name="T70" fmla="*/ 0 w 1630"/>
                <a:gd name="T71" fmla="*/ 1 h 1350"/>
                <a:gd name="T72" fmla="*/ 0 w 1630"/>
                <a:gd name="T73" fmla="*/ 1 h 1350"/>
                <a:gd name="T74" fmla="*/ 0 w 1630"/>
                <a:gd name="T75" fmla="*/ 1 h 1350"/>
                <a:gd name="T76" fmla="*/ 0 w 1630"/>
                <a:gd name="T77" fmla="*/ 1 h 1350"/>
                <a:gd name="T78" fmla="*/ 0 w 1630"/>
                <a:gd name="T79" fmla="*/ 1 h 1350"/>
                <a:gd name="T80" fmla="*/ 0 w 1630"/>
                <a:gd name="T81" fmla="*/ 1 h 1350"/>
                <a:gd name="T82" fmla="*/ 0 w 1630"/>
                <a:gd name="T83" fmla="*/ 1 h 1350"/>
                <a:gd name="T84" fmla="*/ 0 w 1630"/>
                <a:gd name="T85" fmla="*/ 1 h 1350"/>
                <a:gd name="T86" fmla="*/ 0 w 1630"/>
                <a:gd name="T87" fmla="*/ 1 h 1350"/>
                <a:gd name="T88" fmla="*/ 0 w 1630"/>
                <a:gd name="T89" fmla="*/ 1 h 1350"/>
                <a:gd name="T90" fmla="*/ 0 w 1630"/>
                <a:gd name="T91" fmla="*/ 1 h 1350"/>
                <a:gd name="T92" fmla="*/ 0 w 1630"/>
                <a:gd name="T93" fmla="*/ 1 h 1350"/>
                <a:gd name="T94" fmla="*/ 0 w 1630"/>
                <a:gd name="T95" fmla="*/ 1 h 1350"/>
                <a:gd name="T96" fmla="*/ 0 w 1630"/>
                <a:gd name="T97" fmla="*/ 1 h 1350"/>
                <a:gd name="T98" fmla="*/ 0 w 1630"/>
                <a:gd name="T99" fmla="*/ 1 h 1350"/>
                <a:gd name="T100" fmla="*/ 0 w 1630"/>
                <a:gd name="T101" fmla="*/ 1 h 1350"/>
                <a:gd name="T102" fmla="*/ 0 w 1630"/>
                <a:gd name="T103" fmla="*/ 1 h 1350"/>
                <a:gd name="T104" fmla="*/ 0 w 1630"/>
                <a:gd name="T105" fmla="*/ 1 h 1350"/>
                <a:gd name="T106" fmla="*/ 0 w 1630"/>
                <a:gd name="T107" fmla="*/ 1 h 1350"/>
                <a:gd name="T108" fmla="*/ 0 w 1630"/>
                <a:gd name="T109" fmla="*/ 1 h 1350"/>
                <a:gd name="T110" fmla="*/ 0 w 1630"/>
                <a:gd name="T111" fmla="*/ 1 h 1350"/>
                <a:gd name="T112" fmla="*/ 0 w 1630"/>
                <a:gd name="T113" fmla="*/ 1 h 1350"/>
                <a:gd name="T114" fmla="*/ 0 w 1630"/>
                <a:gd name="T115" fmla="*/ 1 h 1350"/>
                <a:gd name="T116" fmla="*/ 0 w 1630"/>
                <a:gd name="T117" fmla="*/ 1 h 135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630"/>
                <a:gd name="T178" fmla="*/ 0 h 1350"/>
                <a:gd name="T179" fmla="*/ 1630 w 1630"/>
                <a:gd name="T180" fmla="*/ 1350 h 1350"/>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630" h="1350">
                  <a:moveTo>
                    <a:pt x="1629" y="531"/>
                  </a:moveTo>
                  <a:lnTo>
                    <a:pt x="1630" y="512"/>
                  </a:lnTo>
                  <a:lnTo>
                    <a:pt x="1627" y="504"/>
                  </a:lnTo>
                  <a:lnTo>
                    <a:pt x="1614" y="488"/>
                  </a:lnTo>
                  <a:lnTo>
                    <a:pt x="1612" y="482"/>
                  </a:lnTo>
                  <a:lnTo>
                    <a:pt x="1612" y="474"/>
                  </a:lnTo>
                  <a:lnTo>
                    <a:pt x="1617" y="461"/>
                  </a:lnTo>
                  <a:lnTo>
                    <a:pt x="1615" y="452"/>
                  </a:lnTo>
                  <a:lnTo>
                    <a:pt x="1615" y="444"/>
                  </a:lnTo>
                  <a:lnTo>
                    <a:pt x="1611" y="429"/>
                  </a:lnTo>
                  <a:lnTo>
                    <a:pt x="1606" y="420"/>
                  </a:lnTo>
                  <a:lnTo>
                    <a:pt x="1601" y="412"/>
                  </a:lnTo>
                  <a:lnTo>
                    <a:pt x="1597" y="404"/>
                  </a:lnTo>
                  <a:lnTo>
                    <a:pt x="1599" y="361"/>
                  </a:lnTo>
                  <a:lnTo>
                    <a:pt x="1596" y="366"/>
                  </a:lnTo>
                  <a:lnTo>
                    <a:pt x="1590" y="367"/>
                  </a:lnTo>
                  <a:lnTo>
                    <a:pt x="1589" y="363"/>
                  </a:lnTo>
                  <a:lnTo>
                    <a:pt x="1591" y="351"/>
                  </a:lnTo>
                  <a:lnTo>
                    <a:pt x="1588" y="337"/>
                  </a:lnTo>
                  <a:lnTo>
                    <a:pt x="1587" y="328"/>
                  </a:lnTo>
                  <a:lnTo>
                    <a:pt x="1585" y="323"/>
                  </a:lnTo>
                  <a:lnTo>
                    <a:pt x="1582" y="317"/>
                  </a:lnTo>
                  <a:lnTo>
                    <a:pt x="1575" y="314"/>
                  </a:lnTo>
                  <a:lnTo>
                    <a:pt x="1571" y="307"/>
                  </a:lnTo>
                  <a:lnTo>
                    <a:pt x="1572" y="302"/>
                  </a:lnTo>
                  <a:lnTo>
                    <a:pt x="1573" y="293"/>
                  </a:lnTo>
                  <a:lnTo>
                    <a:pt x="1581" y="286"/>
                  </a:lnTo>
                  <a:lnTo>
                    <a:pt x="1584" y="278"/>
                  </a:lnTo>
                  <a:lnTo>
                    <a:pt x="1585" y="272"/>
                  </a:lnTo>
                  <a:lnTo>
                    <a:pt x="1581" y="257"/>
                  </a:lnTo>
                  <a:lnTo>
                    <a:pt x="1578" y="255"/>
                  </a:lnTo>
                  <a:lnTo>
                    <a:pt x="1570" y="250"/>
                  </a:lnTo>
                  <a:lnTo>
                    <a:pt x="1563" y="244"/>
                  </a:lnTo>
                  <a:lnTo>
                    <a:pt x="1561" y="241"/>
                  </a:lnTo>
                  <a:lnTo>
                    <a:pt x="1555" y="250"/>
                  </a:lnTo>
                  <a:lnTo>
                    <a:pt x="1549" y="250"/>
                  </a:lnTo>
                  <a:lnTo>
                    <a:pt x="1549" y="260"/>
                  </a:lnTo>
                  <a:lnTo>
                    <a:pt x="1553" y="260"/>
                  </a:lnTo>
                  <a:lnTo>
                    <a:pt x="1549" y="265"/>
                  </a:lnTo>
                  <a:lnTo>
                    <a:pt x="1545" y="265"/>
                  </a:lnTo>
                  <a:lnTo>
                    <a:pt x="1540" y="273"/>
                  </a:lnTo>
                  <a:lnTo>
                    <a:pt x="1547" y="278"/>
                  </a:lnTo>
                  <a:lnTo>
                    <a:pt x="1549" y="279"/>
                  </a:lnTo>
                  <a:lnTo>
                    <a:pt x="1551" y="283"/>
                  </a:lnTo>
                  <a:lnTo>
                    <a:pt x="1549" y="284"/>
                  </a:lnTo>
                  <a:lnTo>
                    <a:pt x="1545" y="283"/>
                  </a:lnTo>
                  <a:lnTo>
                    <a:pt x="1534" y="284"/>
                  </a:lnTo>
                  <a:lnTo>
                    <a:pt x="1531" y="286"/>
                  </a:lnTo>
                  <a:lnTo>
                    <a:pt x="1531" y="289"/>
                  </a:lnTo>
                  <a:lnTo>
                    <a:pt x="1529" y="292"/>
                  </a:lnTo>
                  <a:lnTo>
                    <a:pt x="1525" y="290"/>
                  </a:lnTo>
                  <a:lnTo>
                    <a:pt x="1513" y="283"/>
                  </a:lnTo>
                  <a:lnTo>
                    <a:pt x="1512" y="287"/>
                  </a:lnTo>
                  <a:lnTo>
                    <a:pt x="1510" y="287"/>
                  </a:lnTo>
                  <a:lnTo>
                    <a:pt x="1509" y="290"/>
                  </a:lnTo>
                  <a:lnTo>
                    <a:pt x="1506" y="292"/>
                  </a:lnTo>
                  <a:lnTo>
                    <a:pt x="1503" y="291"/>
                  </a:lnTo>
                  <a:lnTo>
                    <a:pt x="1497" y="291"/>
                  </a:lnTo>
                  <a:lnTo>
                    <a:pt x="1489" y="281"/>
                  </a:lnTo>
                  <a:lnTo>
                    <a:pt x="1486" y="275"/>
                  </a:lnTo>
                  <a:lnTo>
                    <a:pt x="1479" y="263"/>
                  </a:lnTo>
                  <a:lnTo>
                    <a:pt x="1464" y="248"/>
                  </a:lnTo>
                  <a:lnTo>
                    <a:pt x="1446" y="260"/>
                  </a:lnTo>
                  <a:lnTo>
                    <a:pt x="1439" y="254"/>
                  </a:lnTo>
                  <a:lnTo>
                    <a:pt x="1433" y="255"/>
                  </a:lnTo>
                  <a:lnTo>
                    <a:pt x="1426" y="255"/>
                  </a:lnTo>
                  <a:lnTo>
                    <a:pt x="1419" y="253"/>
                  </a:lnTo>
                  <a:lnTo>
                    <a:pt x="1418" y="254"/>
                  </a:lnTo>
                  <a:lnTo>
                    <a:pt x="1419" y="255"/>
                  </a:lnTo>
                  <a:lnTo>
                    <a:pt x="1422" y="259"/>
                  </a:lnTo>
                  <a:lnTo>
                    <a:pt x="1430" y="261"/>
                  </a:lnTo>
                  <a:lnTo>
                    <a:pt x="1433" y="268"/>
                  </a:lnTo>
                  <a:lnTo>
                    <a:pt x="1431" y="272"/>
                  </a:lnTo>
                  <a:lnTo>
                    <a:pt x="1425" y="267"/>
                  </a:lnTo>
                  <a:lnTo>
                    <a:pt x="1404" y="279"/>
                  </a:lnTo>
                  <a:lnTo>
                    <a:pt x="1402" y="278"/>
                  </a:lnTo>
                  <a:lnTo>
                    <a:pt x="1400" y="279"/>
                  </a:lnTo>
                  <a:lnTo>
                    <a:pt x="1400" y="280"/>
                  </a:lnTo>
                  <a:lnTo>
                    <a:pt x="1397" y="281"/>
                  </a:lnTo>
                  <a:lnTo>
                    <a:pt x="1395" y="278"/>
                  </a:lnTo>
                  <a:lnTo>
                    <a:pt x="1389" y="281"/>
                  </a:lnTo>
                  <a:lnTo>
                    <a:pt x="1380" y="287"/>
                  </a:lnTo>
                  <a:lnTo>
                    <a:pt x="1380" y="290"/>
                  </a:lnTo>
                  <a:lnTo>
                    <a:pt x="1374" y="296"/>
                  </a:lnTo>
                  <a:lnTo>
                    <a:pt x="1370" y="285"/>
                  </a:lnTo>
                  <a:lnTo>
                    <a:pt x="1364" y="286"/>
                  </a:lnTo>
                  <a:lnTo>
                    <a:pt x="1361" y="278"/>
                  </a:lnTo>
                  <a:lnTo>
                    <a:pt x="1358" y="283"/>
                  </a:lnTo>
                  <a:lnTo>
                    <a:pt x="1344" y="281"/>
                  </a:lnTo>
                  <a:lnTo>
                    <a:pt x="1340" y="292"/>
                  </a:lnTo>
                  <a:lnTo>
                    <a:pt x="1338" y="295"/>
                  </a:lnTo>
                  <a:lnTo>
                    <a:pt x="1341" y="298"/>
                  </a:lnTo>
                  <a:lnTo>
                    <a:pt x="1335" y="305"/>
                  </a:lnTo>
                  <a:lnTo>
                    <a:pt x="1337" y="307"/>
                  </a:lnTo>
                  <a:lnTo>
                    <a:pt x="1347" y="313"/>
                  </a:lnTo>
                  <a:lnTo>
                    <a:pt x="1346" y="314"/>
                  </a:lnTo>
                  <a:lnTo>
                    <a:pt x="1334" y="308"/>
                  </a:lnTo>
                  <a:lnTo>
                    <a:pt x="1329" y="319"/>
                  </a:lnTo>
                  <a:lnTo>
                    <a:pt x="1338" y="326"/>
                  </a:lnTo>
                  <a:lnTo>
                    <a:pt x="1332" y="329"/>
                  </a:lnTo>
                  <a:lnTo>
                    <a:pt x="1330" y="339"/>
                  </a:lnTo>
                  <a:lnTo>
                    <a:pt x="1324" y="342"/>
                  </a:lnTo>
                  <a:lnTo>
                    <a:pt x="1314" y="350"/>
                  </a:lnTo>
                  <a:lnTo>
                    <a:pt x="1310" y="346"/>
                  </a:lnTo>
                  <a:lnTo>
                    <a:pt x="1293" y="337"/>
                  </a:lnTo>
                  <a:lnTo>
                    <a:pt x="1280" y="333"/>
                  </a:lnTo>
                  <a:lnTo>
                    <a:pt x="1276" y="331"/>
                  </a:lnTo>
                  <a:lnTo>
                    <a:pt x="1272" y="329"/>
                  </a:lnTo>
                  <a:lnTo>
                    <a:pt x="1265" y="326"/>
                  </a:lnTo>
                  <a:lnTo>
                    <a:pt x="1256" y="323"/>
                  </a:lnTo>
                  <a:lnTo>
                    <a:pt x="1246" y="321"/>
                  </a:lnTo>
                  <a:lnTo>
                    <a:pt x="1244" y="297"/>
                  </a:lnTo>
                  <a:lnTo>
                    <a:pt x="1235" y="296"/>
                  </a:lnTo>
                  <a:lnTo>
                    <a:pt x="1234" y="290"/>
                  </a:lnTo>
                  <a:lnTo>
                    <a:pt x="1221" y="285"/>
                  </a:lnTo>
                  <a:lnTo>
                    <a:pt x="1221" y="277"/>
                  </a:lnTo>
                  <a:lnTo>
                    <a:pt x="1219" y="267"/>
                  </a:lnTo>
                  <a:lnTo>
                    <a:pt x="1215" y="265"/>
                  </a:lnTo>
                  <a:lnTo>
                    <a:pt x="1191" y="269"/>
                  </a:lnTo>
                  <a:lnTo>
                    <a:pt x="1162" y="274"/>
                  </a:lnTo>
                  <a:lnTo>
                    <a:pt x="1130" y="280"/>
                  </a:lnTo>
                  <a:lnTo>
                    <a:pt x="1082" y="285"/>
                  </a:lnTo>
                  <a:lnTo>
                    <a:pt x="1067" y="285"/>
                  </a:lnTo>
                  <a:lnTo>
                    <a:pt x="1067" y="279"/>
                  </a:lnTo>
                  <a:lnTo>
                    <a:pt x="1064" y="279"/>
                  </a:lnTo>
                  <a:lnTo>
                    <a:pt x="1061" y="260"/>
                  </a:lnTo>
                  <a:lnTo>
                    <a:pt x="1067" y="257"/>
                  </a:lnTo>
                  <a:lnTo>
                    <a:pt x="1061" y="238"/>
                  </a:lnTo>
                  <a:lnTo>
                    <a:pt x="1061" y="231"/>
                  </a:lnTo>
                  <a:lnTo>
                    <a:pt x="1069" y="224"/>
                  </a:lnTo>
                  <a:lnTo>
                    <a:pt x="1046" y="227"/>
                  </a:lnTo>
                  <a:lnTo>
                    <a:pt x="1043" y="220"/>
                  </a:lnTo>
                  <a:lnTo>
                    <a:pt x="1041" y="220"/>
                  </a:lnTo>
                  <a:lnTo>
                    <a:pt x="1039" y="212"/>
                  </a:lnTo>
                  <a:lnTo>
                    <a:pt x="1009" y="196"/>
                  </a:lnTo>
                  <a:lnTo>
                    <a:pt x="1016" y="179"/>
                  </a:lnTo>
                  <a:lnTo>
                    <a:pt x="1028" y="153"/>
                  </a:lnTo>
                  <a:lnTo>
                    <a:pt x="1021" y="142"/>
                  </a:lnTo>
                  <a:lnTo>
                    <a:pt x="1013" y="140"/>
                  </a:lnTo>
                  <a:lnTo>
                    <a:pt x="1016" y="136"/>
                  </a:lnTo>
                  <a:lnTo>
                    <a:pt x="985" y="125"/>
                  </a:lnTo>
                  <a:lnTo>
                    <a:pt x="984" y="130"/>
                  </a:lnTo>
                  <a:lnTo>
                    <a:pt x="990" y="143"/>
                  </a:lnTo>
                  <a:lnTo>
                    <a:pt x="990" y="167"/>
                  </a:lnTo>
                  <a:lnTo>
                    <a:pt x="990" y="173"/>
                  </a:lnTo>
                  <a:lnTo>
                    <a:pt x="982" y="196"/>
                  </a:lnTo>
                  <a:lnTo>
                    <a:pt x="972" y="198"/>
                  </a:lnTo>
                  <a:lnTo>
                    <a:pt x="967" y="196"/>
                  </a:lnTo>
                  <a:lnTo>
                    <a:pt x="954" y="198"/>
                  </a:lnTo>
                  <a:lnTo>
                    <a:pt x="954" y="201"/>
                  </a:lnTo>
                  <a:lnTo>
                    <a:pt x="957" y="207"/>
                  </a:lnTo>
                  <a:lnTo>
                    <a:pt x="939" y="218"/>
                  </a:lnTo>
                  <a:lnTo>
                    <a:pt x="938" y="212"/>
                  </a:lnTo>
                  <a:lnTo>
                    <a:pt x="934" y="209"/>
                  </a:lnTo>
                  <a:lnTo>
                    <a:pt x="936" y="207"/>
                  </a:lnTo>
                  <a:lnTo>
                    <a:pt x="933" y="206"/>
                  </a:lnTo>
                  <a:lnTo>
                    <a:pt x="936" y="197"/>
                  </a:lnTo>
                  <a:lnTo>
                    <a:pt x="926" y="191"/>
                  </a:lnTo>
                  <a:lnTo>
                    <a:pt x="914" y="212"/>
                  </a:lnTo>
                  <a:lnTo>
                    <a:pt x="909" y="209"/>
                  </a:lnTo>
                  <a:lnTo>
                    <a:pt x="904" y="209"/>
                  </a:lnTo>
                  <a:lnTo>
                    <a:pt x="903" y="212"/>
                  </a:lnTo>
                  <a:lnTo>
                    <a:pt x="902" y="215"/>
                  </a:lnTo>
                  <a:lnTo>
                    <a:pt x="901" y="223"/>
                  </a:lnTo>
                  <a:lnTo>
                    <a:pt x="892" y="221"/>
                  </a:lnTo>
                  <a:lnTo>
                    <a:pt x="894" y="214"/>
                  </a:lnTo>
                  <a:lnTo>
                    <a:pt x="884" y="212"/>
                  </a:lnTo>
                  <a:lnTo>
                    <a:pt x="884" y="206"/>
                  </a:lnTo>
                  <a:lnTo>
                    <a:pt x="858" y="192"/>
                  </a:lnTo>
                  <a:lnTo>
                    <a:pt x="846" y="218"/>
                  </a:lnTo>
                  <a:lnTo>
                    <a:pt x="852" y="226"/>
                  </a:lnTo>
                  <a:lnTo>
                    <a:pt x="858" y="230"/>
                  </a:lnTo>
                  <a:lnTo>
                    <a:pt x="858" y="237"/>
                  </a:lnTo>
                  <a:lnTo>
                    <a:pt x="860" y="239"/>
                  </a:lnTo>
                  <a:lnTo>
                    <a:pt x="847" y="248"/>
                  </a:lnTo>
                  <a:lnTo>
                    <a:pt x="847" y="241"/>
                  </a:lnTo>
                  <a:lnTo>
                    <a:pt x="834" y="235"/>
                  </a:lnTo>
                  <a:lnTo>
                    <a:pt x="834" y="237"/>
                  </a:lnTo>
                  <a:lnTo>
                    <a:pt x="836" y="242"/>
                  </a:lnTo>
                  <a:lnTo>
                    <a:pt x="835" y="254"/>
                  </a:lnTo>
                  <a:lnTo>
                    <a:pt x="822" y="253"/>
                  </a:lnTo>
                  <a:lnTo>
                    <a:pt x="818" y="248"/>
                  </a:lnTo>
                  <a:lnTo>
                    <a:pt x="811" y="248"/>
                  </a:lnTo>
                  <a:lnTo>
                    <a:pt x="807" y="235"/>
                  </a:lnTo>
                  <a:lnTo>
                    <a:pt x="776" y="225"/>
                  </a:lnTo>
                  <a:lnTo>
                    <a:pt x="774" y="236"/>
                  </a:lnTo>
                  <a:lnTo>
                    <a:pt x="761" y="230"/>
                  </a:lnTo>
                  <a:lnTo>
                    <a:pt x="763" y="221"/>
                  </a:lnTo>
                  <a:lnTo>
                    <a:pt x="720" y="203"/>
                  </a:lnTo>
                  <a:lnTo>
                    <a:pt x="714" y="218"/>
                  </a:lnTo>
                  <a:lnTo>
                    <a:pt x="707" y="237"/>
                  </a:lnTo>
                  <a:lnTo>
                    <a:pt x="699" y="235"/>
                  </a:lnTo>
                  <a:lnTo>
                    <a:pt x="701" y="225"/>
                  </a:lnTo>
                  <a:lnTo>
                    <a:pt x="696" y="214"/>
                  </a:lnTo>
                  <a:lnTo>
                    <a:pt x="696" y="204"/>
                  </a:lnTo>
                  <a:lnTo>
                    <a:pt x="702" y="200"/>
                  </a:lnTo>
                  <a:lnTo>
                    <a:pt x="707" y="195"/>
                  </a:lnTo>
                  <a:lnTo>
                    <a:pt x="705" y="192"/>
                  </a:lnTo>
                  <a:lnTo>
                    <a:pt x="705" y="186"/>
                  </a:lnTo>
                  <a:lnTo>
                    <a:pt x="704" y="176"/>
                  </a:lnTo>
                  <a:lnTo>
                    <a:pt x="696" y="173"/>
                  </a:lnTo>
                  <a:lnTo>
                    <a:pt x="695" y="166"/>
                  </a:lnTo>
                  <a:lnTo>
                    <a:pt x="686" y="162"/>
                  </a:lnTo>
                  <a:lnTo>
                    <a:pt x="685" y="160"/>
                  </a:lnTo>
                  <a:lnTo>
                    <a:pt x="678" y="155"/>
                  </a:lnTo>
                  <a:lnTo>
                    <a:pt x="668" y="152"/>
                  </a:lnTo>
                  <a:lnTo>
                    <a:pt x="660" y="150"/>
                  </a:lnTo>
                  <a:lnTo>
                    <a:pt x="647" y="141"/>
                  </a:lnTo>
                  <a:lnTo>
                    <a:pt x="637" y="135"/>
                  </a:lnTo>
                  <a:lnTo>
                    <a:pt x="633" y="130"/>
                  </a:lnTo>
                  <a:lnTo>
                    <a:pt x="632" y="126"/>
                  </a:lnTo>
                  <a:lnTo>
                    <a:pt x="626" y="117"/>
                  </a:lnTo>
                  <a:lnTo>
                    <a:pt x="619" y="120"/>
                  </a:lnTo>
                  <a:lnTo>
                    <a:pt x="603" y="122"/>
                  </a:lnTo>
                  <a:lnTo>
                    <a:pt x="596" y="132"/>
                  </a:lnTo>
                  <a:lnTo>
                    <a:pt x="587" y="135"/>
                  </a:lnTo>
                  <a:lnTo>
                    <a:pt x="583" y="120"/>
                  </a:lnTo>
                  <a:lnTo>
                    <a:pt x="578" y="120"/>
                  </a:lnTo>
                  <a:lnTo>
                    <a:pt x="572" y="100"/>
                  </a:lnTo>
                  <a:lnTo>
                    <a:pt x="570" y="73"/>
                  </a:lnTo>
                  <a:lnTo>
                    <a:pt x="569" y="69"/>
                  </a:lnTo>
                  <a:lnTo>
                    <a:pt x="565" y="67"/>
                  </a:lnTo>
                  <a:lnTo>
                    <a:pt x="554" y="69"/>
                  </a:lnTo>
                  <a:lnTo>
                    <a:pt x="552" y="69"/>
                  </a:lnTo>
                  <a:lnTo>
                    <a:pt x="551" y="59"/>
                  </a:lnTo>
                  <a:lnTo>
                    <a:pt x="550" y="57"/>
                  </a:lnTo>
                  <a:lnTo>
                    <a:pt x="546" y="55"/>
                  </a:lnTo>
                  <a:lnTo>
                    <a:pt x="538" y="57"/>
                  </a:lnTo>
                  <a:lnTo>
                    <a:pt x="534" y="54"/>
                  </a:lnTo>
                  <a:lnTo>
                    <a:pt x="534" y="48"/>
                  </a:lnTo>
                  <a:lnTo>
                    <a:pt x="534" y="42"/>
                  </a:lnTo>
                  <a:lnTo>
                    <a:pt x="538" y="39"/>
                  </a:lnTo>
                  <a:lnTo>
                    <a:pt x="547" y="36"/>
                  </a:lnTo>
                  <a:lnTo>
                    <a:pt x="552" y="34"/>
                  </a:lnTo>
                  <a:lnTo>
                    <a:pt x="553" y="30"/>
                  </a:lnTo>
                  <a:lnTo>
                    <a:pt x="550" y="18"/>
                  </a:lnTo>
                  <a:lnTo>
                    <a:pt x="545" y="12"/>
                  </a:lnTo>
                  <a:lnTo>
                    <a:pt x="541" y="12"/>
                  </a:lnTo>
                  <a:lnTo>
                    <a:pt x="535" y="11"/>
                  </a:lnTo>
                  <a:lnTo>
                    <a:pt x="515" y="11"/>
                  </a:lnTo>
                  <a:lnTo>
                    <a:pt x="505" y="7"/>
                  </a:lnTo>
                  <a:lnTo>
                    <a:pt x="490" y="3"/>
                  </a:lnTo>
                  <a:lnTo>
                    <a:pt x="478" y="0"/>
                  </a:lnTo>
                  <a:lnTo>
                    <a:pt x="479" y="17"/>
                  </a:lnTo>
                  <a:lnTo>
                    <a:pt x="474" y="18"/>
                  </a:lnTo>
                  <a:lnTo>
                    <a:pt x="475" y="25"/>
                  </a:lnTo>
                  <a:lnTo>
                    <a:pt x="468" y="30"/>
                  </a:lnTo>
                  <a:lnTo>
                    <a:pt x="469" y="35"/>
                  </a:lnTo>
                  <a:lnTo>
                    <a:pt x="467" y="37"/>
                  </a:lnTo>
                  <a:lnTo>
                    <a:pt x="449" y="40"/>
                  </a:lnTo>
                  <a:lnTo>
                    <a:pt x="443" y="49"/>
                  </a:lnTo>
                  <a:lnTo>
                    <a:pt x="436" y="48"/>
                  </a:lnTo>
                  <a:lnTo>
                    <a:pt x="434" y="55"/>
                  </a:lnTo>
                  <a:lnTo>
                    <a:pt x="451" y="94"/>
                  </a:lnTo>
                  <a:lnTo>
                    <a:pt x="458" y="102"/>
                  </a:lnTo>
                  <a:lnTo>
                    <a:pt x="445" y="107"/>
                  </a:lnTo>
                  <a:lnTo>
                    <a:pt x="452" y="136"/>
                  </a:lnTo>
                  <a:lnTo>
                    <a:pt x="449" y="137"/>
                  </a:lnTo>
                  <a:lnTo>
                    <a:pt x="445" y="147"/>
                  </a:lnTo>
                  <a:lnTo>
                    <a:pt x="438" y="143"/>
                  </a:lnTo>
                  <a:lnTo>
                    <a:pt x="436" y="140"/>
                  </a:lnTo>
                  <a:lnTo>
                    <a:pt x="434" y="132"/>
                  </a:lnTo>
                  <a:lnTo>
                    <a:pt x="418" y="128"/>
                  </a:lnTo>
                  <a:lnTo>
                    <a:pt x="414" y="124"/>
                  </a:lnTo>
                  <a:lnTo>
                    <a:pt x="413" y="124"/>
                  </a:lnTo>
                  <a:lnTo>
                    <a:pt x="413" y="129"/>
                  </a:lnTo>
                  <a:lnTo>
                    <a:pt x="404" y="140"/>
                  </a:lnTo>
                  <a:lnTo>
                    <a:pt x="395" y="148"/>
                  </a:lnTo>
                  <a:lnTo>
                    <a:pt x="389" y="144"/>
                  </a:lnTo>
                  <a:lnTo>
                    <a:pt x="376" y="146"/>
                  </a:lnTo>
                  <a:lnTo>
                    <a:pt x="370" y="142"/>
                  </a:lnTo>
                  <a:lnTo>
                    <a:pt x="361" y="135"/>
                  </a:lnTo>
                  <a:lnTo>
                    <a:pt x="359" y="130"/>
                  </a:lnTo>
                  <a:lnTo>
                    <a:pt x="352" y="134"/>
                  </a:lnTo>
                  <a:lnTo>
                    <a:pt x="346" y="132"/>
                  </a:lnTo>
                  <a:lnTo>
                    <a:pt x="344" y="134"/>
                  </a:lnTo>
                  <a:lnTo>
                    <a:pt x="348" y="136"/>
                  </a:lnTo>
                  <a:lnTo>
                    <a:pt x="348" y="148"/>
                  </a:lnTo>
                  <a:lnTo>
                    <a:pt x="352" y="148"/>
                  </a:lnTo>
                  <a:lnTo>
                    <a:pt x="355" y="152"/>
                  </a:lnTo>
                  <a:lnTo>
                    <a:pt x="358" y="165"/>
                  </a:lnTo>
                  <a:lnTo>
                    <a:pt x="356" y="177"/>
                  </a:lnTo>
                  <a:lnTo>
                    <a:pt x="366" y="177"/>
                  </a:lnTo>
                  <a:lnTo>
                    <a:pt x="368" y="184"/>
                  </a:lnTo>
                  <a:lnTo>
                    <a:pt x="365" y="189"/>
                  </a:lnTo>
                  <a:lnTo>
                    <a:pt x="360" y="190"/>
                  </a:lnTo>
                  <a:lnTo>
                    <a:pt x="360" y="195"/>
                  </a:lnTo>
                  <a:lnTo>
                    <a:pt x="356" y="196"/>
                  </a:lnTo>
                  <a:lnTo>
                    <a:pt x="355" y="198"/>
                  </a:lnTo>
                  <a:lnTo>
                    <a:pt x="350" y="197"/>
                  </a:lnTo>
                  <a:lnTo>
                    <a:pt x="349" y="201"/>
                  </a:lnTo>
                  <a:lnTo>
                    <a:pt x="342" y="203"/>
                  </a:lnTo>
                  <a:lnTo>
                    <a:pt x="336" y="208"/>
                  </a:lnTo>
                  <a:lnTo>
                    <a:pt x="334" y="208"/>
                  </a:lnTo>
                  <a:lnTo>
                    <a:pt x="332" y="202"/>
                  </a:lnTo>
                  <a:lnTo>
                    <a:pt x="330" y="197"/>
                  </a:lnTo>
                  <a:lnTo>
                    <a:pt x="329" y="197"/>
                  </a:lnTo>
                  <a:lnTo>
                    <a:pt x="329" y="200"/>
                  </a:lnTo>
                  <a:lnTo>
                    <a:pt x="330" y="202"/>
                  </a:lnTo>
                  <a:lnTo>
                    <a:pt x="325" y="209"/>
                  </a:lnTo>
                  <a:lnTo>
                    <a:pt x="317" y="213"/>
                  </a:lnTo>
                  <a:lnTo>
                    <a:pt x="316" y="212"/>
                  </a:lnTo>
                  <a:lnTo>
                    <a:pt x="321" y="209"/>
                  </a:lnTo>
                  <a:lnTo>
                    <a:pt x="312" y="208"/>
                  </a:lnTo>
                  <a:lnTo>
                    <a:pt x="313" y="202"/>
                  </a:lnTo>
                  <a:lnTo>
                    <a:pt x="304" y="201"/>
                  </a:lnTo>
                  <a:lnTo>
                    <a:pt x="305" y="218"/>
                  </a:lnTo>
                  <a:lnTo>
                    <a:pt x="301" y="218"/>
                  </a:lnTo>
                  <a:lnTo>
                    <a:pt x="301" y="215"/>
                  </a:lnTo>
                  <a:lnTo>
                    <a:pt x="288" y="215"/>
                  </a:lnTo>
                  <a:lnTo>
                    <a:pt x="289" y="221"/>
                  </a:lnTo>
                  <a:lnTo>
                    <a:pt x="287" y="226"/>
                  </a:lnTo>
                  <a:lnTo>
                    <a:pt x="280" y="221"/>
                  </a:lnTo>
                  <a:lnTo>
                    <a:pt x="273" y="221"/>
                  </a:lnTo>
                  <a:lnTo>
                    <a:pt x="262" y="220"/>
                  </a:lnTo>
                  <a:lnTo>
                    <a:pt x="258" y="221"/>
                  </a:lnTo>
                  <a:lnTo>
                    <a:pt x="253" y="224"/>
                  </a:lnTo>
                  <a:lnTo>
                    <a:pt x="241" y="223"/>
                  </a:lnTo>
                  <a:lnTo>
                    <a:pt x="234" y="223"/>
                  </a:lnTo>
                  <a:lnTo>
                    <a:pt x="226" y="226"/>
                  </a:lnTo>
                  <a:lnTo>
                    <a:pt x="222" y="227"/>
                  </a:lnTo>
                  <a:lnTo>
                    <a:pt x="221" y="226"/>
                  </a:lnTo>
                  <a:lnTo>
                    <a:pt x="220" y="224"/>
                  </a:lnTo>
                  <a:lnTo>
                    <a:pt x="220" y="219"/>
                  </a:lnTo>
                  <a:lnTo>
                    <a:pt x="216" y="217"/>
                  </a:lnTo>
                  <a:lnTo>
                    <a:pt x="203" y="219"/>
                  </a:lnTo>
                  <a:lnTo>
                    <a:pt x="193" y="223"/>
                  </a:lnTo>
                  <a:lnTo>
                    <a:pt x="185" y="233"/>
                  </a:lnTo>
                  <a:lnTo>
                    <a:pt x="180" y="235"/>
                  </a:lnTo>
                  <a:lnTo>
                    <a:pt x="173" y="241"/>
                  </a:lnTo>
                  <a:lnTo>
                    <a:pt x="192" y="254"/>
                  </a:lnTo>
                  <a:lnTo>
                    <a:pt x="201" y="265"/>
                  </a:lnTo>
                  <a:lnTo>
                    <a:pt x="202" y="271"/>
                  </a:lnTo>
                  <a:lnTo>
                    <a:pt x="201" y="275"/>
                  </a:lnTo>
                  <a:lnTo>
                    <a:pt x="195" y="280"/>
                  </a:lnTo>
                  <a:lnTo>
                    <a:pt x="190" y="283"/>
                  </a:lnTo>
                  <a:lnTo>
                    <a:pt x="181" y="297"/>
                  </a:lnTo>
                  <a:lnTo>
                    <a:pt x="175" y="299"/>
                  </a:lnTo>
                  <a:lnTo>
                    <a:pt x="173" y="305"/>
                  </a:lnTo>
                  <a:lnTo>
                    <a:pt x="173" y="309"/>
                  </a:lnTo>
                  <a:lnTo>
                    <a:pt x="174" y="313"/>
                  </a:lnTo>
                  <a:lnTo>
                    <a:pt x="184" y="331"/>
                  </a:lnTo>
                  <a:lnTo>
                    <a:pt x="186" y="345"/>
                  </a:lnTo>
                  <a:lnTo>
                    <a:pt x="181" y="368"/>
                  </a:lnTo>
                  <a:lnTo>
                    <a:pt x="183" y="376"/>
                  </a:lnTo>
                  <a:lnTo>
                    <a:pt x="183" y="384"/>
                  </a:lnTo>
                  <a:lnTo>
                    <a:pt x="186" y="388"/>
                  </a:lnTo>
                  <a:lnTo>
                    <a:pt x="198" y="390"/>
                  </a:lnTo>
                  <a:lnTo>
                    <a:pt x="213" y="386"/>
                  </a:lnTo>
                  <a:lnTo>
                    <a:pt x="225" y="387"/>
                  </a:lnTo>
                  <a:lnTo>
                    <a:pt x="234" y="391"/>
                  </a:lnTo>
                  <a:lnTo>
                    <a:pt x="225" y="398"/>
                  </a:lnTo>
                  <a:lnTo>
                    <a:pt x="227" y="404"/>
                  </a:lnTo>
                  <a:lnTo>
                    <a:pt x="225" y="406"/>
                  </a:lnTo>
                  <a:lnTo>
                    <a:pt x="225" y="410"/>
                  </a:lnTo>
                  <a:lnTo>
                    <a:pt x="228" y="434"/>
                  </a:lnTo>
                  <a:lnTo>
                    <a:pt x="227" y="440"/>
                  </a:lnTo>
                  <a:lnTo>
                    <a:pt x="229" y="446"/>
                  </a:lnTo>
                  <a:lnTo>
                    <a:pt x="228" y="451"/>
                  </a:lnTo>
                  <a:lnTo>
                    <a:pt x="229" y="461"/>
                  </a:lnTo>
                  <a:lnTo>
                    <a:pt x="223" y="477"/>
                  </a:lnTo>
                  <a:lnTo>
                    <a:pt x="220" y="482"/>
                  </a:lnTo>
                  <a:lnTo>
                    <a:pt x="219" y="493"/>
                  </a:lnTo>
                  <a:lnTo>
                    <a:pt x="225" y="494"/>
                  </a:lnTo>
                  <a:lnTo>
                    <a:pt x="225" y="497"/>
                  </a:lnTo>
                  <a:lnTo>
                    <a:pt x="223" y="515"/>
                  </a:lnTo>
                  <a:lnTo>
                    <a:pt x="223" y="516"/>
                  </a:lnTo>
                  <a:lnTo>
                    <a:pt x="219" y="515"/>
                  </a:lnTo>
                  <a:lnTo>
                    <a:pt x="216" y="519"/>
                  </a:lnTo>
                  <a:lnTo>
                    <a:pt x="172" y="497"/>
                  </a:lnTo>
                  <a:lnTo>
                    <a:pt x="168" y="492"/>
                  </a:lnTo>
                  <a:lnTo>
                    <a:pt x="167" y="482"/>
                  </a:lnTo>
                  <a:lnTo>
                    <a:pt x="166" y="474"/>
                  </a:lnTo>
                  <a:lnTo>
                    <a:pt x="163" y="470"/>
                  </a:lnTo>
                  <a:lnTo>
                    <a:pt x="159" y="469"/>
                  </a:lnTo>
                  <a:lnTo>
                    <a:pt x="154" y="469"/>
                  </a:lnTo>
                  <a:lnTo>
                    <a:pt x="149" y="463"/>
                  </a:lnTo>
                  <a:lnTo>
                    <a:pt x="144" y="453"/>
                  </a:lnTo>
                  <a:lnTo>
                    <a:pt x="136" y="452"/>
                  </a:lnTo>
                  <a:lnTo>
                    <a:pt x="124" y="450"/>
                  </a:lnTo>
                  <a:lnTo>
                    <a:pt x="117" y="447"/>
                  </a:lnTo>
                  <a:lnTo>
                    <a:pt x="103" y="427"/>
                  </a:lnTo>
                  <a:lnTo>
                    <a:pt x="100" y="424"/>
                  </a:lnTo>
                  <a:lnTo>
                    <a:pt x="95" y="429"/>
                  </a:lnTo>
                  <a:lnTo>
                    <a:pt x="93" y="445"/>
                  </a:lnTo>
                  <a:lnTo>
                    <a:pt x="95" y="465"/>
                  </a:lnTo>
                  <a:lnTo>
                    <a:pt x="90" y="485"/>
                  </a:lnTo>
                  <a:lnTo>
                    <a:pt x="76" y="512"/>
                  </a:lnTo>
                  <a:lnTo>
                    <a:pt x="72" y="522"/>
                  </a:lnTo>
                  <a:lnTo>
                    <a:pt x="74" y="529"/>
                  </a:lnTo>
                  <a:lnTo>
                    <a:pt x="83" y="545"/>
                  </a:lnTo>
                  <a:lnTo>
                    <a:pt x="87" y="555"/>
                  </a:lnTo>
                  <a:lnTo>
                    <a:pt x="87" y="563"/>
                  </a:lnTo>
                  <a:lnTo>
                    <a:pt x="86" y="578"/>
                  </a:lnTo>
                  <a:lnTo>
                    <a:pt x="84" y="586"/>
                  </a:lnTo>
                  <a:lnTo>
                    <a:pt x="82" y="588"/>
                  </a:lnTo>
                  <a:lnTo>
                    <a:pt x="77" y="599"/>
                  </a:lnTo>
                  <a:lnTo>
                    <a:pt x="78" y="601"/>
                  </a:lnTo>
                  <a:lnTo>
                    <a:pt x="76" y="606"/>
                  </a:lnTo>
                  <a:lnTo>
                    <a:pt x="71" y="608"/>
                  </a:lnTo>
                  <a:lnTo>
                    <a:pt x="69" y="614"/>
                  </a:lnTo>
                  <a:lnTo>
                    <a:pt x="65" y="616"/>
                  </a:lnTo>
                  <a:lnTo>
                    <a:pt x="64" y="620"/>
                  </a:lnTo>
                  <a:lnTo>
                    <a:pt x="60" y="620"/>
                  </a:lnTo>
                  <a:lnTo>
                    <a:pt x="45" y="625"/>
                  </a:lnTo>
                  <a:lnTo>
                    <a:pt x="45" y="629"/>
                  </a:lnTo>
                  <a:lnTo>
                    <a:pt x="46" y="630"/>
                  </a:lnTo>
                  <a:lnTo>
                    <a:pt x="46" y="635"/>
                  </a:lnTo>
                  <a:lnTo>
                    <a:pt x="36" y="658"/>
                  </a:lnTo>
                  <a:lnTo>
                    <a:pt x="34" y="661"/>
                  </a:lnTo>
                  <a:lnTo>
                    <a:pt x="29" y="668"/>
                  </a:lnTo>
                  <a:lnTo>
                    <a:pt x="18" y="679"/>
                  </a:lnTo>
                  <a:lnTo>
                    <a:pt x="27" y="684"/>
                  </a:lnTo>
                  <a:lnTo>
                    <a:pt x="38" y="685"/>
                  </a:lnTo>
                  <a:lnTo>
                    <a:pt x="41" y="689"/>
                  </a:lnTo>
                  <a:lnTo>
                    <a:pt x="52" y="689"/>
                  </a:lnTo>
                  <a:lnTo>
                    <a:pt x="57" y="691"/>
                  </a:lnTo>
                  <a:lnTo>
                    <a:pt x="58" y="695"/>
                  </a:lnTo>
                  <a:lnTo>
                    <a:pt x="62" y="696"/>
                  </a:lnTo>
                  <a:lnTo>
                    <a:pt x="63" y="698"/>
                  </a:lnTo>
                  <a:lnTo>
                    <a:pt x="64" y="700"/>
                  </a:lnTo>
                  <a:lnTo>
                    <a:pt x="65" y="695"/>
                  </a:lnTo>
                  <a:lnTo>
                    <a:pt x="70" y="692"/>
                  </a:lnTo>
                  <a:lnTo>
                    <a:pt x="92" y="718"/>
                  </a:lnTo>
                  <a:lnTo>
                    <a:pt x="93" y="724"/>
                  </a:lnTo>
                  <a:lnTo>
                    <a:pt x="89" y="732"/>
                  </a:lnTo>
                  <a:lnTo>
                    <a:pt x="89" y="738"/>
                  </a:lnTo>
                  <a:lnTo>
                    <a:pt x="92" y="745"/>
                  </a:lnTo>
                  <a:lnTo>
                    <a:pt x="92" y="748"/>
                  </a:lnTo>
                  <a:lnTo>
                    <a:pt x="90" y="750"/>
                  </a:lnTo>
                  <a:lnTo>
                    <a:pt x="87" y="750"/>
                  </a:lnTo>
                  <a:lnTo>
                    <a:pt x="63" y="733"/>
                  </a:lnTo>
                  <a:lnTo>
                    <a:pt x="60" y="735"/>
                  </a:lnTo>
                  <a:lnTo>
                    <a:pt x="59" y="737"/>
                  </a:lnTo>
                  <a:lnTo>
                    <a:pt x="60" y="753"/>
                  </a:lnTo>
                  <a:lnTo>
                    <a:pt x="50" y="772"/>
                  </a:lnTo>
                  <a:lnTo>
                    <a:pt x="50" y="777"/>
                  </a:lnTo>
                  <a:lnTo>
                    <a:pt x="52" y="780"/>
                  </a:lnTo>
                  <a:lnTo>
                    <a:pt x="57" y="783"/>
                  </a:lnTo>
                  <a:lnTo>
                    <a:pt x="58" y="785"/>
                  </a:lnTo>
                  <a:lnTo>
                    <a:pt x="58" y="787"/>
                  </a:lnTo>
                  <a:lnTo>
                    <a:pt x="46" y="795"/>
                  </a:lnTo>
                  <a:lnTo>
                    <a:pt x="38" y="822"/>
                  </a:lnTo>
                  <a:lnTo>
                    <a:pt x="34" y="826"/>
                  </a:lnTo>
                  <a:lnTo>
                    <a:pt x="30" y="826"/>
                  </a:lnTo>
                  <a:lnTo>
                    <a:pt x="11" y="817"/>
                  </a:lnTo>
                  <a:lnTo>
                    <a:pt x="6" y="817"/>
                  </a:lnTo>
                  <a:lnTo>
                    <a:pt x="2" y="819"/>
                  </a:lnTo>
                  <a:lnTo>
                    <a:pt x="0" y="821"/>
                  </a:lnTo>
                  <a:lnTo>
                    <a:pt x="4" y="828"/>
                  </a:lnTo>
                  <a:lnTo>
                    <a:pt x="10" y="834"/>
                  </a:lnTo>
                  <a:lnTo>
                    <a:pt x="20" y="843"/>
                  </a:lnTo>
                  <a:lnTo>
                    <a:pt x="24" y="845"/>
                  </a:lnTo>
                  <a:lnTo>
                    <a:pt x="27" y="848"/>
                  </a:lnTo>
                  <a:lnTo>
                    <a:pt x="26" y="850"/>
                  </a:lnTo>
                  <a:lnTo>
                    <a:pt x="21" y="854"/>
                  </a:lnTo>
                  <a:lnTo>
                    <a:pt x="18" y="860"/>
                  </a:lnTo>
                  <a:lnTo>
                    <a:pt x="18" y="863"/>
                  </a:lnTo>
                  <a:lnTo>
                    <a:pt x="18" y="868"/>
                  </a:lnTo>
                  <a:lnTo>
                    <a:pt x="28" y="870"/>
                  </a:lnTo>
                  <a:lnTo>
                    <a:pt x="48" y="869"/>
                  </a:lnTo>
                  <a:lnTo>
                    <a:pt x="54" y="868"/>
                  </a:lnTo>
                  <a:lnTo>
                    <a:pt x="69" y="861"/>
                  </a:lnTo>
                  <a:lnTo>
                    <a:pt x="74" y="860"/>
                  </a:lnTo>
                  <a:lnTo>
                    <a:pt x="78" y="862"/>
                  </a:lnTo>
                  <a:lnTo>
                    <a:pt x="89" y="873"/>
                  </a:lnTo>
                  <a:lnTo>
                    <a:pt x="94" y="875"/>
                  </a:lnTo>
                  <a:lnTo>
                    <a:pt x="108" y="873"/>
                  </a:lnTo>
                  <a:lnTo>
                    <a:pt x="113" y="875"/>
                  </a:lnTo>
                  <a:lnTo>
                    <a:pt x="117" y="879"/>
                  </a:lnTo>
                  <a:lnTo>
                    <a:pt x="121" y="891"/>
                  </a:lnTo>
                  <a:lnTo>
                    <a:pt x="124" y="894"/>
                  </a:lnTo>
                  <a:lnTo>
                    <a:pt x="130" y="896"/>
                  </a:lnTo>
                  <a:lnTo>
                    <a:pt x="139" y="896"/>
                  </a:lnTo>
                  <a:lnTo>
                    <a:pt x="144" y="902"/>
                  </a:lnTo>
                  <a:lnTo>
                    <a:pt x="143" y="906"/>
                  </a:lnTo>
                  <a:lnTo>
                    <a:pt x="130" y="921"/>
                  </a:lnTo>
                  <a:lnTo>
                    <a:pt x="119" y="921"/>
                  </a:lnTo>
                  <a:lnTo>
                    <a:pt x="115" y="923"/>
                  </a:lnTo>
                  <a:lnTo>
                    <a:pt x="114" y="926"/>
                  </a:lnTo>
                  <a:lnTo>
                    <a:pt x="115" y="929"/>
                  </a:lnTo>
                  <a:lnTo>
                    <a:pt x="120" y="935"/>
                  </a:lnTo>
                  <a:lnTo>
                    <a:pt x="120" y="946"/>
                  </a:lnTo>
                  <a:lnTo>
                    <a:pt x="125" y="955"/>
                  </a:lnTo>
                  <a:lnTo>
                    <a:pt x="138" y="952"/>
                  </a:lnTo>
                  <a:lnTo>
                    <a:pt x="142" y="953"/>
                  </a:lnTo>
                  <a:lnTo>
                    <a:pt x="154" y="959"/>
                  </a:lnTo>
                  <a:lnTo>
                    <a:pt x="161" y="958"/>
                  </a:lnTo>
                  <a:lnTo>
                    <a:pt x="166" y="957"/>
                  </a:lnTo>
                  <a:lnTo>
                    <a:pt x="172" y="952"/>
                  </a:lnTo>
                  <a:lnTo>
                    <a:pt x="174" y="951"/>
                  </a:lnTo>
                  <a:lnTo>
                    <a:pt x="180" y="955"/>
                  </a:lnTo>
                  <a:lnTo>
                    <a:pt x="181" y="959"/>
                  </a:lnTo>
                  <a:lnTo>
                    <a:pt x="172" y="968"/>
                  </a:lnTo>
                  <a:lnTo>
                    <a:pt x="168" y="976"/>
                  </a:lnTo>
                  <a:lnTo>
                    <a:pt x="167" y="985"/>
                  </a:lnTo>
                  <a:lnTo>
                    <a:pt x="163" y="985"/>
                  </a:lnTo>
                  <a:lnTo>
                    <a:pt x="161" y="991"/>
                  </a:lnTo>
                  <a:lnTo>
                    <a:pt x="156" y="991"/>
                  </a:lnTo>
                  <a:lnTo>
                    <a:pt x="138" y="987"/>
                  </a:lnTo>
                  <a:lnTo>
                    <a:pt x="131" y="988"/>
                  </a:lnTo>
                  <a:lnTo>
                    <a:pt x="130" y="991"/>
                  </a:lnTo>
                  <a:lnTo>
                    <a:pt x="127" y="998"/>
                  </a:lnTo>
                  <a:lnTo>
                    <a:pt x="124" y="1000"/>
                  </a:lnTo>
                  <a:lnTo>
                    <a:pt x="120" y="1015"/>
                  </a:lnTo>
                  <a:lnTo>
                    <a:pt x="123" y="1027"/>
                  </a:lnTo>
                  <a:lnTo>
                    <a:pt x="118" y="1029"/>
                  </a:lnTo>
                  <a:lnTo>
                    <a:pt x="106" y="1046"/>
                  </a:lnTo>
                  <a:lnTo>
                    <a:pt x="105" y="1049"/>
                  </a:lnTo>
                  <a:lnTo>
                    <a:pt x="95" y="1061"/>
                  </a:lnTo>
                  <a:lnTo>
                    <a:pt x="88" y="1060"/>
                  </a:lnTo>
                  <a:lnTo>
                    <a:pt x="83" y="1060"/>
                  </a:lnTo>
                  <a:lnTo>
                    <a:pt x="83" y="1066"/>
                  </a:lnTo>
                  <a:lnTo>
                    <a:pt x="84" y="1078"/>
                  </a:lnTo>
                  <a:lnTo>
                    <a:pt x="105" y="1075"/>
                  </a:lnTo>
                  <a:lnTo>
                    <a:pt x="127" y="1075"/>
                  </a:lnTo>
                  <a:lnTo>
                    <a:pt x="138" y="1088"/>
                  </a:lnTo>
                  <a:lnTo>
                    <a:pt x="145" y="1088"/>
                  </a:lnTo>
                  <a:lnTo>
                    <a:pt x="147" y="1084"/>
                  </a:lnTo>
                  <a:lnTo>
                    <a:pt x="173" y="1089"/>
                  </a:lnTo>
                  <a:lnTo>
                    <a:pt x="177" y="1098"/>
                  </a:lnTo>
                  <a:lnTo>
                    <a:pt x="179" y="1108"/>
                  </a:lnTo>
                  <a:lnTo>
                    <a:pt x="186" y="1126"/>
                  </a:lnTo>
                  <a:lnTo>
                    <a:pt x="187" y="1126"/>
                  </a:lnTo>
                  <a:lnTo>
                    <a:pt x="192" y="1130"/>
                  </a:lnTo>
                  <a:lnTo>
                    <a:pt x="207" y="1136"/>
                  </a:lnTo>
                  <a:lnTo>
                    <a:pt x="211" y="1132"/>
                  </a:lnTo>
                  <a:lnTo>
                    <a:pt x="216" y="1132"/>
                  </a:lnTo>
                  <a:lnTo>
                    <a:pt x="223" y="1129"/>
                  </a:lnTo>
                  <a:lnTo>
                    <a:pt x="227" y="1125"/>
                  </a:lnTo>
                  <a:lnTo>
                    <a:pt x="232" y="1113"/>
                  </a:lnTo>
                  <a:lnTo>
                    <a:pt x="233" y="1108"/>
                  </a:lnTo>
                  <a:lnTo>
                    <a:pt x="237" y="1107"/>
                  </a:lnTo>
                  <a:lnTo>
                    <a:pt x="240" y="1107"/>
                  </a:lnTo>
                  <a:lnTo>
                    <a:pt x="255" y="1114"/>
                  </a:lnTo>
                  <a:lnTo>
                    <a:pt x="267" y="1119"/>
                  </a:lnTo>
                  <a:lnTo>
                    <a:pt x="277" y="1124"/>
                  </a:lnTo>
                  <a:lnTo>
                    <a:pt x="288" y="1134"/>
                  </a:lnTo>
                  <a:lnTo>
                    <a:pt x="292" y="1134"/>
                  </a:lnTo>
                  <a:lnTo>
                    <a:pt x="294" y="1134"/>
                  </a:lnTo>
                  <a:lnTo>
                    <a:pt x="298" y="1132"/>
                  </a:lnTo>
                  <a:lnTo>
                    <a:pt x="309" y="1123"/>
                  </a:lnTo>
                  <a:lnTo>
                    <a:pt x="313" y="1123"/>
                  </a:lnTo>
                  <a:lnTo>
                    <a:pt x="323" y="1125"/>
                  </a:lnTo>
                  <a:lnTo>
                    <a:pt x="325" y="1128"/>
                  </a:lnTo>
                  <a:lnTo>
                    <a:pt x="328" y="1130"/>
                  </a:lnTo>
                  <a:lnTo>
                    <a:pt x="329" y="1138"/>
                  </a:lnTo>
                  <a:lnTo>
                    <a:pt x="331" y="1143"/>
                  </a:lnTo>
                  <a:lnTo>
                    <a:pt x="336" y="1148"/>
                  </a:lnTo>
                  <a:lnTo>
                    <a:pt x="341" y="1150"/>
                  </a:lnTo>
                  <a:lnTo>
                    <a:pt x="350" y="1153"/>
                  </a:lnTo>
                  <a:lnTo>
                    <a:pt x="356" y="1150"/>
                  </a:lnTo>
                  <a:lnTo>
                    <a:pt x="361" y="1147"/>
                  </a:lnTo>
                  <a:lnTo>
                    <a:pt x="367" y="1144"/>
                  </a:lnTo>
                  <a:lnTo>
                    <a:pt x="372" y="1144"/>
                  </a:lnTo>
                  <a:lnTo>
                    <a:pt x="380" y="1148"/>
                  </a:lnTo>
                  <a:lnTo>
                    <a:pt x="386" y="1149"/>
                  </a:lnTo>
                  <a:lnTo>
                    <a:pt x="391" y="1148"/>
                  </a:lnTo>
                  <a:lnTo>
                    <a:pt x="407" y="1135"/>
                  </a:lnTo>
                  <a:lnTo>
                    <a:pt x="413" y="1132"/>
                  </a:lnTo>
                  <a:lnTo>
                    <a:pt x="418" y="1134"/>
                  </a:lnTo>
                  <a:lnTo>
                    <a:pt x="424" y="1137"/>
                  </a:lnTo>
                  <a:lnTo>
                    <a:pt x="432" y="1148"/>
                  </a:lnTo>
                  <a:lnTo>
                    <a:pt x="438" y="1154"/>
                  </a:lnTo>
                  <a:lnTo>
                    <a:pt x="444" y="1154"/>
                  </a:lnTo>
                  <a:lnTo>
                    <a:pt x="455" y="1154"/>
                  </a:lnTo>
                  <a:lnTo>
                    <a:pt x="458" y="1156"/>
                  </a:lnTo>
                  <a:lnTo>
                    <a:pt x="461" y="1161"/>
                  </a:lnTo>
                  <a:lnTo>
                    <a:pt x="466" y="1164"/>
                  </a:lnTo>
                  <a:lnTo>
                    <a:pt x="469" y="1164"/>
                  </a:lnTo>
                  <a:lnTo>
                    <a:pt x="474" y="1159"/>
                  </a:lnTo>
                  <a:lnTo>
                    <a:pt x="476" y="1174"/>
                  </a:lnTo>
                  <a:lnTo>
                    <a:pt x="478" y="1189"/>
                  </a:lnTo>
                  <a:lnTo>
                    <a:pt x="476" y="1197"/>
                  </a:lnTo>
                  <a:lnTo>
                    <a:pt x="478" y="1203"/>
                  </a:lnTo>
                  <a:lnTo>
                    <a:pt x="479" y="1209"/>
                  </a:lnTo>
                  <a:lnTo>
                    <a:pt x="485" y="1218"/>
                  </a:lnTo>
                  <a:lnTo>
                    <a:pt x="496" y="1224"/>
                  </a:lnTo>
                  <a:lnTo>
                    <a:pt x="500" y="1229"/>
                  </a:lnTo>
                  <a:lnTo>
                    <a:pt x="509" y="1250"/>
                  </a:lnTo>
                  <a:lnTo>
                    <a:pt x="526" y="1274"/>
                  </a:lnTo>
                  <a:lnTo>
                    <a:pt x="534" y="1290"/>
                  </a:lnTo>
                  <a:lnTo>
                    <a:pt x="536" y="1296"/>
                  </a:lnTo>
                  <a:lnTo>
                    <a:pt x="535" y="1303"/>
                  </a:lnTo>
                  <a:lnTo>
                    <a:pt x="533" y="1309"/>
                  </a:lnTo>
                  <a:lnTo>
                    <a:pt x="529" y="1312"/>
                  </a:lnTo>
                  <a:lnTo>
                    <a:pt x="517" y="1318"/>
                  </a:lnTo>
                  <a:lnTo>
                    <a:pt x="512" y="1319"/>
                  </a:lnTo>
                  <a:lnTo>
                    <a:pt x="510" y="1315"/>
                  </a:lnTo>
                  <a:lnTo>
                    <a:pt x="504" y="1315"/>
                  </a:lnTo>
                  <a:lnTo>
                    <a:pt x="504" y="1319"/>
                  </a:lnTo>
                  <a:lnTo>
                    <a:pt x="505" y="1324"/>
                  </a:lnTo>
                  <a:lnTo>
                    <a:pt x="510" y="1328"/>
                  </a:lnTo>
                  <a:lnTo>
                    <a:pt x="515" y="1330"/>
                  </a:lnTo>
                  <a:lnTo>
                    <a:pt x="514" y="1334"/>
                  </a:lnTo>
                  <a:lnTo>
                    <a:pt x="509" y="1339"/>
                  </a:lnTo>
                  <a:lnTo>
                    <a:pt x="508" y="1344"/>
                  </a:lnTo>
                  <a:lnTo>
                    <a:pt x="508" y="1348"/>
                  </a:lnTo>
                  <a:lnTo>
                    <a:pt x="508" y="1350"/>
                  </a:lnTo>
                </a:path>
              </a:pathLst>
            </a:custGeom>
            <a:noFill/>
            <a:ln w="158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Arial Nova"/>
                <a:ea typeface="+mn-ea"/>
                <a:cs typeface="+mn-cs"/>
              </a:endParaRPr>
            </a:p>
          </p:txBody>
        </p:sp>
        <p:sp>
          <p:nvSpPr>
            <p:cNvPr id="125" name="Freeform 84">
              <a:extLst>
                <a:ext uri="{FF2B5EF4-FFF2-40B4-BE49-F238E27FC236}">
                  <a16:creationId xmlns:a16="http://schemas.microsoft.com/office/drawing/2014/main" id="{07F19FE6-82B5-8F6A-0D69-252C23C5D981}"/>
                </a:ext>
              </a:extLst>
            </p:cNvPr>
            <p:cNvSpPr>
              <a:spLocks/>
            </p:cNvSpPr>
            <p:nvPr/>
          </p:nvSpPr>
          <p:spPr bwMode="auto">
            <a:xfrm>
              <a:off x="2912" y="3305"/>
              <a:ext cx="948" cy="870"/>
            </a:xfrm>
            <a:custGeom>
              <a:avLst/>
              <a:gdLst>
                <a:gd name="T0" fmla="*/ 1 w 1896"/>
                <a:gd name="T1" fmla="*/ 0 h 1742"/>
                <a:gd name="T2" fmla="*/ 1 w 1896"/>
                <a:gd name="T3" fmla="*/ 0 h 1742"/>
                <a:gd name="T4" fmla="*/ 1 w 1896"/>
                <a:gd name="T5" fmla="*/ 0 h 1742"/>
                <a:gd name="T6" fmla="*/ 1 w 1896"/>
                <a:gd name="T7" fmla="*/ 0 h 1742"/>
                <a:gd name="T8" fmla="*/ 1 w 1896"/>
                <a:gd name="T9" fmla="*/ 0 h 1742"/>
                <a:gd name="T10" fmla="*/ 1 w 1896"/>
                <a:gd name="T11" fmla="*/ 0 h 1742"/>
                <a:gd name="T12" fmla="*/ 1 w 1896"/>
                <a:gd name="T13" fmla="*/ 0 h 1742"/>
                <a:gd name="T14" fmla="*/ 1 w 1896"/>
                <a:gd name="T15" fmla="*/ 0 h 1742"/>
                <a:gd name="T16" fmla="*/ 1 w 1896"/>
                <a:gd name="T17" fmla="*/ 0 h 1742"/>
                <a:gd name="T18" fmla="*/ 1 w 1896"/>
                <a:gd name="T19" fmla="*/ 0 h 1742"/>
                <a:gd name="T20" fmla="*/ 1 w 1896"/>
                <a:gd name="T21" fmla="*/ 0 h 1742"/>
                <a:gd name="T22" fmla="*/ 1 w 1896"/>
                <a:gd name="T23" fmla="*/ 0 h 1742"/>
                <a:gd name="T24" fmla="*/ 1 w 1896"/>
                <a:gd name="T25" fmla="*/ 0 h 1742"/>
                <a:gd name="T26" fmla="*/ 1 w 1896"/>
                <a:gd name="T27" fmla="*/ 0 h 1742"/>
                <a:gd name="T28" fmla="*/ 1 w 1896"/>
                <a:gd name="T29" fmla="*/ 0 h 1742"/>
                <a:gd name="T30" fmla="*/ 1 w 1896"/>
                <a:gd name="T31" fmla="*/ 0 h 1742"/>
                <a:gd name="T32" fmla="*/ 1 w 1896"/>
                <a:gd name="T33" fmla="*/ 0 h 1742"/>
                <a:gd name="T34" fmla="*/ 1 w 1896"/>
                <a:gd name="T35" fmla="*/ 0 h 1742"/>
                <a:gd name="T36" fmla="*/ 1 w 1896"/>
                <a:gd name="T37" fmla="*/ 0 h 1742"/>
                <a:gd name="T38" fmla="*/ 1 w 1896"/>
                <a:gd name="T39" fmla="*/ 0 h 1742"/>
                <a:gd name="T40" fmla="*/ 1 w 1896"/>
                <a:gd name="T41" fmla="*/ 0 h 1742"/>
                <a:gd name="T42" fmla="*/ 1 w 1896"/>
                <a:gd name="T43" fmla="*/ 0 h 1742"/>
                <a:gd name="T44" fmla="*/ 1 w 1896"/>
                <a:gd name="T45" fmla="*/ 0 h 1742"/>
                <a:gd name="T46" fmla="*/ 1 w 1896"/>
                <a:gd name="T47" fmla="*/ 0 h 1742"/>
                <a:gd name="T48" fmla="*/ 1 w 1896"/>
                <a:gd name="T49" fmla="*/ 0 h 1742"/>
                <a:gd name="T50" fmla="*/ 1 w 1896"/>
                <a:gd name="T51" fmla="*/ 0 h 1742"/>
                <a:gd name="T52" fmla="*/ 1 w 1896"/>
                <a:gd name="T53" fmla="*/ 0 h 1742"/>
                <a:gd name="T54" fmla="*/ 1 w 1896"/>
                <a:gd name="T55" fmla="*/ 0 h 1742"/>
                <a:gd name="T56" fmla="*/ 1 w 1896"/>
                <a:gd name="T57" fmla="*/ 0 h 1742"/>
                <a:gd name="T58" fmla="*/ 1 w 1896"/>
                <a:gd name="T59" fmla="*/ 0 h 1742"/>
                <a:gd name="T60" fmla="*/ 1 w 1896"/>
                <a:gd name="T61" fmla="*/ 0 h 1742"/>
                <a:gd name="T62" fmla="*/ 1 w 1896"/>
                <a:gd name="T63" fmla="*/ 0 h 1742"/>
                <a:gd name="T64" fmla="*/ 1 w 1896"/>
                <a:gd name="T65" fmla="*/ 0 h 1742"/>
                <a:gd name="T66" fmla="*/ 1 w 1896"/>
                <a:gd name="T67" fmla="*/ 0 h 1742"/>
                <a:gd name="T68" fmla="*/ 1 w 1896"/>
                <a:gd name="T69" fmla="*/ 0 h 1742"/>
                <a:gd name="T70" fmla="*/ 1 w 1896"/>
                <a:gd name="T71" fmla="*/ 0 h 1742"/>
                <a:gd name="T72" fmla="*/ 1 w 1896"/>
                <a:gd name="T73" fmla="*/ 0 h 1742"/>
                <a:gd name="T74" fmla="*/ 1 w 1896"/>
                <a:gd name="T75" fmla="*/ 0 h 1742"/>
                <a:gd name="T76" fmla="*/ 1 w 1896"/>
                <a:gd name="T77" fmla="*/ 0 h 1742"/>
                <a:gd name="T78" fmla="*/ 1 w 1896"/>
                <a:gd name="T79" fmla="*/ 0 h 1742"/>
                <a:gd name="T80" fmla="*/ 1 w 1896"/>
                <a:gd name="T81" fmla="*/ 0 h 1742"/>
                <a:gd name="T82" fmla="*/ 1 w 1896"/>
                <a:gd name="T83" fmla="*/ 0 h 1742"/>
                <a:gd name="T84" fmla="*/ 1 w 1896"/>
                <a:gd name="T85" fmla="*/ 0 h 1742"/>
                <a:gd name="T86" fmla="*/ 1 w 1896"/>
                <a:gd name="T87" fmla="*/ 0 h 1742"/>
                <a:gd name="T88" fmla="*/ 1 w 1896"/>
                <a:gd name="T89" fmla="*/ 0 h 1742"/>
                <a:gd name="T90" fmla="*/ 1 w 1896"/>
                <a:gd name="T91" fmla="*/ 0 h 1742"/>
                <a:gd name="T92" fmla="*/ 1 w 1896"/>
                <a:gd name="T93" fmla="*/ 0 h 1742"/>
                <a:gd name="T94" fmla="*/ 1 w 1896"/>
                <a:gd name="T95" fmla="*/ 0 h 1742"/>
                <a:gd name="T96" fmla="*/ 1 w 1896"/>
                <a:gd name="T97" fmla="*/ 0 h 1742"/>
                <a:gd name="T98" fmla="*/ 1 w 1896"/>
                <a:gd name="T99" fmla="*/ 0 h 1742"/>
                <a:gd name="T100" fmla="*/ 1 w 1896"/>
                <a:gd name="T101" fmla="*/ 0 h 1742"/>
                <a:gd name="T102" fmla="*/ 1 w 1896"/>
                <a:gd name="T103" fmla="*/ 0 h 1742"/>
                <a:gd name="T104" fmla="*/ 1 w 1896"/>
                <a:gd name="T105" fmla="*/ 0 h 1742"/>
                <a:gd name="T106" fmla="*/ 1 w 1896"/>
                <a:gd name="T107" fmla="*/ 0 h 1742"/>
                <a:gd name="T108" fmla="*/ 1 w 1896"/>
                <a:gd name="T109" fmla="*/ 0 h 1742"/>
                <a:gd name="T110" fmla="*/ 1 w 1896"/>
                <a:gd name="T111" fmla="*/ 0 h 1742"/>
                <a:gd name="T112" fmla="*/ 1 w 1896"/>
                <a:gd name="T113" fmla="*/ 0 h 1742"/>
                <a:gd name="T114" fmla="*/ 1 w 1896"/>
                <a:gd name="T115" fmla="*/ 0 h 1742"/>
                <a:gd name="T116" fmla="*/ 1 w 1896"/>
                <a:gd name="T117" fmla="*/ 0 h 1742"/>
                <a:gd name="T118" fmla="*/ 1 w 1896"/>
                <a:gd name="T119" fmla="*/ 0 h 1742"/>
                <a:gd name="T120" fmla="*/ 1 w 1896"/>
                <a:gd name="T121" fmla="*/ 0 h 1742"/>
                <a:gd name="T122" fmla="*/ 1 w 1896"/>
                <a:gd name="T123" fmla="*/ 0 h 1742"/>
                <a:gd name="T124" fmla="*/ 1 w 1896"/>
                <a:gd name="T125" fmla="*/ 0 h 174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896"/>
                <a:gd name="T190" fmla="*/ 0 h 1742"/>
                <a:gd name="T191" fmla="*/ 1896 w 1896"/>
                <a:gd name="T192" fmla="*/ 1742 h 1742"/>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896" h="1742">
                  <a:moveTo>
                    <a:pt x="1886" y="1300"/>
                  </a:moveTo>
                  <a:lnTo>
                    <a:pt x="1884" y="1290"/>
                  </a:lnTo>
                  <a:lnTo>
                    <a:pt x="1880" y="1284"/>
                  </a:lnTo>
                  <a:lnTo>
                    <a:pt x="1880" y="1277"/>
                  </a:lnTo>
                  <a:lnTo>
                    <a:pt x="1879" y="1272"/>
                  </a:lnTo>
                  <a:lnTo>
                    <a:pt x="1884" y="1267"/>
                  </a:lnTo>
                  <a:lnTo>
                    <a:pt x="1890" y="1259"/>
                  </a:lnTo>
                  <a:lnTo>
                    <a:pt x="1890" y="1251"/>
                  </a:lnTo>
                  <a:lnTo>
                    <a:pt x="1888" y="1247"/>
                  </a:lnTo>
                  <a:lnTo>
                    <a:pt x="1882" y="1247"/>
                  </a:lnTo>
                  <a:lnTo>
                    <a:pt x="1879" y="1244"/>
                  </a:lnTo>
                  <a:lnTo>
                    <a:pt x="1878" y="1241"/>
                  </a:lnTo>
                  <a:lnTo>
                    <a:pt x="1874" y="1235"/>
                  </a:lnTo>
                  <a:lnTo>
                    <a:pt x="1874" y="1230"/>
                  </a:lnTo>
                  <a:lnTo>
                    <a:pt x="1881" y="1225"/>
                  </a:lnTo>
                  <a:lnTo>
                    <a:pt x="1896" y="1223"/>
                  </a:lnTo>
                  <a:lnTo>
                    <a:pt x="1894" y="1215"/>
                  </a:lnTo>
                  <a:lnTo>
                    <a:pt x="1881" y="1212"/>
                  </a:lnTo>
                  <a:lnTo>
                    <a:pt x="1879" y="1207"/>
                  </a:lnTo>
                  <a:lnTo>
                    <a:pt x="1865" y="1189"/>
                  </a:lnTo>
                  <a:lnTo>
                    <a:pt x="1856" y="1181"/>
                  </a:lnTo>
                  <a:lnTo>
                    <a:pt x="1854" y="1173"/>
                  </a:lnTo>
                  <a:lnTo>
                    <a:pt x="1854" y="1168"/>
                  </a:lnTo>
                  <a:lnTo>
                    <a:pt x="1851" y="1161"/>
                  </a:lnTo>
                  <a:lnTo>
                    <a:pt x="1842" y="1160"/>
                  </a:lnTo>
                  <a:lnTo>
                    <a:pt x="1839" y="1156"/>
                  </a:lnTo>
                  <a:lnTo>
                    <a:pt x="1839" y="1155"/>
                  </a:lnTo>
                  <a:lnTo>
                    <a:pt x="1842" y="1154"/>
                  </a:lnTo>
                  <a:lnTo>
                    <a:pt x="1844" y="1155"/>
                  </a:lnTo>
                  <a:lnTo>
                    <a:pt x="1847" y="1154"/>
                  </a:lnTo>
                  <a:lnTo>
                    <a:pt x="1847" y="1150"/>
                  </a:lnTo>
                  <a:lnTo>
                    <a:pt x="1843" y="1146"/>
                  </a:lnTo>
                  <a:lnTo>
                    <a:pt x="1849" y="1134"/>
                  </a:lnTo>
                  <a:lnTo>
                    <a:pt x="1849" y="1125"/>
                  </a:lnTo>
                  <a:lnTo>
                    <a:pt x="1847" y="1123"/>
                  </a:lnTo>
                  <a:lnTo>
                    <a:pt x="1844" y="1122"/>
                  </a:lnTo>
                  <a:lnTo>
                    <a:pt x="1842" y="1119"/>
                  </a:lnTo>
                  <a:lnTo>
                    <a:pt x="1829" y="1117"/>
                  </a:lnTo>
                  <a:lnTo>
                    <a:pt x="1817" y="1110"/>
                  </a:lnTo>
                  <a:lnTo>
                    <a:pt x="1813" y="1105"/>
                  </a:lnTo>
                  <a:lnTo>
                    <a:pt x="1811" y="1106"/>
                  </a:lnTo>
                  <a:lnTo>
                    <a:pt x="1807" y="1100"/>
                  </a:lnTo>
                  <a:lnTo>
                    <a:pt x="1807" y="1098"/>
                  </a:lnTo>
                  <a:lnTo>
                    <a:pt x="1809" y="1092"/>
                  </a:lnTo>
                  <a:lnTo>
                    <a:pt x="1809" y="1088"/>
                  </a:lnTo>
                  <a:lnTo>
                    <a:pt x="1805" y="1082"/>
                  </a:lnTo>
                  <a:lnTo>
                    <a:pt x="1814" y="1076"/>
                  </a:lnTo>
                  <a:lnTo>
                    <a:pt x="1831" y="1042"/>
                  </a:lnTo>
                  <a:lnTo>
                    <a:pt x="1831" y="1033"/>
                  </a:lnTo>
                  <a:lnTo>
                    <a:pt x="1830" y="1027"/>
                  </a:lnTo>
                  <a:lnTo>
                    <a:pt x="1825" y="1019"/>
                  </a:lnTo>
                  <a:lnTo>
                    <a:pt x="1817" y="1010"/>
                  </a:lnTo>
                  <a:lnTo>
                    <a:pt x="1814" y="1005"/>
                  </a:lnTo>
                  <a:lnTo>
                    <a:pt x="1814" y="997"/>
                  </a:lnTo>
                  <a:lnTo>
                    <a:pt x="1817" y="977"/>
                  </a:lnTo>
                  <a:lnTo>
                    <a:pt x="1815" y="968"/>
                  </a:lnTo>
                  <a:lnTo>
                    <a:pt x="1813" y="964"/>
                  </a:lnTo>
                  <a:lnTo>
                    <a:pt x="1807" y="959"/>
                  </a:lnTo>
                  <a:lnTo>
                    <a:pt x="1800" y="958"/>
                  </a:lnTo>
                  <a:lnTo>
                    <a:pt x="1796" y="956"/>
                  </a:lnTo>
                  <a:lnTo>
                    <a:pt x="1795" y="951"/>
                  </a:lnTo>
                  <a:lnTo>
                    <a:pt x="1794" y="937"/>
                  </a:lnTo>
                  <a:lnTo>
                    <a:pt x="1793" y="932"/>
                  </a:lnTo>
                  <a:lnTo>
                    <a:pt x="1779" y="904"/>
                  </a:lnTo>
                  <a:lnTo>
                    <a:pt x="1775" y="894"/>
                  </a:lnTo>
                  <a:lnTo>
                    <a:pt x="1771" y="892"/>
                  </a:lnTo>
                  <a:lnTo>
                    <a:pt x="1765" y="892"/>
                  </a:lnTo>
                  <a:lnTo>
                    <a:pt x="1745" y="891"/>
                  </a:lnTo>
                  <a:lnTo>
                    <a:pt x="1734" y="888"/>
                  </a:lnTo>
                  <a:lnTo>
                    <a:pt x="1730" y="882"/>
                  </a:lnTo>
                  <a:lnTo>
                    <a:pt x="1718" y="867"/>
                  </a:lnTo>
                  <a:lnTo>
                    <a:pt x="1713" y="864"/>
                  </a:lnTo>
                  <a:lnTo>
                    <a:pt x="1710" y="867"/>
                  </a:lnTo>
                  <a:lnTo>
                    <a:pt x="1692" y="867"/>
                  </a:lnTo>
                  <a:lnTo>
                    <a:pt x="1682" y="866"/>
                  </a:lnTo>
                  <a:lnTo>
                    <a:pt x="1670" y="868"/>
                  </a:lnTo>
                  <a:lnTo>
                    <a:pt x="1652" y="868"/>
                  </a:lnTo>
                  <a:lnTo>
                    <a:pt x="1650" y="840"/>
                  </a:lnTo>
                  <a:lnTo>
                    <a:pt x="1650" y="819"/>
                  </a:lnTo>
                  <a:lnTo>
                    <a:pt x="1649" y="814"/>
                  </a:lnTo>
                  <a:lnTo>
                    <a:pt x="1639" y="807"/>
                  </a:lnTo>
                  <a:lnTo>
                    <a:pt x="1627" y="799"/>
                  </a:lnTo>
                  <a:lnTo>
                    <a:pt x="1620" y="790"/>
                  </a:lnTo>
                  <a:lnTo>
                    <a:pt x="1621" y="786"/>
                  </a:lnTo>
                  <a:lnTo>
                    <a:pt x="1633" y="786"/>
                  </a:lnTo>
                  <a:lnTo>
                    <a:pt x="1655" y="780"/>
                  </a:lnTo>
                  <a:lnTo>
                    <a:pt x="1668" y="774"/>
                  </a:lnTo>
                  <a:lnTo>
                    <a:pt x="1677" y="769"/>
                  </a:lnTo>
                  <a:lnTo>
                    <a:pt x="1683" y="768"/>
                  </a:lnTo>
                  <a:lnTo>
                    <a:pt x="1693" y="769"/>
                  </a:lnTo>
                  <a:lnTo>
                    <a:pt x="1691" y="759"/>
                  </a:lnTo>
                  <a:lnTo>
                    <a:pt x="1691" y="741"/>
                  </a:lnTo>
                  <a:lnTo>
                    <a:pt x="1687" y="731"/>
                  </a:lnTo>
                  <a:lnTo>
                    <a:pt x="1688" y="727"/>
                  </a:lnTo>
                  <a:lnTo>
                    <a:pt x="1692" y="726"/>
                  </a:lnTo>
                  <a:lnTo>
                    <a:pt x="1700" y="729"/>
                  </a:lnTo>
                  <a:lnTo>
                    <a:pt x="1707" y="730"/>
                  </a:lnTo>
                  <a:lnTo>
                    <a:pt x="1716" y="729"/>
                  </a:lnTo>
                  <a:lnTo>
                    <a:pt x="1724" y="726"/>
                  </a:lnTo>
                  <a:lnTo>
                    <a:pt x="1730" y="720"/>
                  </a:lnTo>
                  <a:lnTo>
                    <a:pt x="1739" y="707"/>
                  </a:lnTo>
                  <a:lnTo>
                    <a:pt x="1741" y="697"/>
                  </a:lnTo>
                  <a:lnTo>
                    <a:pt x="1740" y="695"/>
                  </a:lnTo>
                  <a:lnTo>
                    <a:pt x="1728" y="679"/>
                  </a:lnTo>
                  <a:lnTo>
                    <a:pt x="1723" y="670"/>
                  </a:lnTo>
                  <a:lnTo>
                    <a:pt x="1698" y="670"/>
                  </a:lnTo>
                  <a:lnTo>
                    <a:pt x="1682" y="673"/>
                  </a:lnTo>
                  <a:lnTo>
                    <a:pt x="1657" y="676"/>
                  </a:lnTo>
                  <a:lnTo>
                    <a:pt x="1645" y="674"/>
                  </a:lnTo>
                  <a:lnTo>
                    <a:pt x="1639" y="662"/>
                  </a:lnTo>
                  <a:lnTo>
                    <a:pt x="1633" y="654"/>
                  </a:lnTo>
                  <a:lnTo>
                    <a:pt x="1632" y="640"/>
                  </a:lnTo>
                  <a:lnTo>
                    <a:pt x="1627" y="635"/>
                  </a:lnTo>
                  <a:lnTo>
                    <a:pt x="1619" y="628"/>
                  </a:lnTo>
                  <a:lnTo>
                    <a:pt x="1614" y="608"/>
                  </a:lnTo>
                  <a:lnTo>
                    <a:pt x="1614" y="602"/>
                  </a:lnTo>
                  <a:lnTo>
                    <a:pt x="1615" y="595"/>
                  </a:lnTo>
                  <a:lnTo>
                    <a:pt x="1614" y="588"/>
                  </a:lnTo>
                  <a:lnTo>
                    <a:pt x="1615" y="582"/>
                  </a:lnTo>
                  <a:lnTo>
                    <a:pt x="1621" y="576"/>
                  </a:lnTo>
                  <a:lnTo>
                    <a:pt x="1632" y="571"/>
                  </a:lnTo>
                  <a:lnTo>
                    <a:pt x="1634" y="568"/>
                  </a:lnTo>
                  <a:lnTo>
                    <a:pt x="1643" y="548"/>
                  </a:lnTo>
                  <a:lnTo>
                    <a:pt x="1643" y="542"/>
                  </a:lnTo>
                  <a:lnTo>
                    <a:pt x="1640" y="539"/>
                  </a:lnTo>
                  <a:lnTo>
                    <a:pt x="1638" y="536"/>
                  </a:lnTo>
                  <a:lnTo>
                    <a:pt x="1632" y="535"/>
                  </a:lnTo>
                  <a:lnTo>
                    <a:pt x="1622" y="530"/>
                  </a:lnTo>
                  <a:lnTo>
                    <a:pt x="1607" y="523"/>
                  </a:lnTo>
                  <a:lnTo>
                    <a:pt x="1607" y="518"/>
                  </a:lnTo>
                  <a:lnTo>
                    <a:pt x="1607" y="515"/>
                  </a:lnTo>
                  <a:lnTo>
                    <a:pt x="1609" y="511"/>
                  </a:lnTo>
                  <a:lnTo>
                    <a:pt x="1615" y="509"/>
                  </a:lnTo>
                  <a:lnTo>
                    <a:pt x="1619" y="506"/>
                  </a:lnTo>
                  <a:lnTo>
                    <a:pt x="1621" y="501"/>
                  </a:lnTo>
                  <a:lnTo>
                    <a:pt x="1621" y="494"/>
                  </a:lnTo>
                  <a:lnTo>
                    <a:pt x="1626" y="493"/>
                  </a:lnTo>
                  <a:lnTo>
                    <a:pt x="1630" y="487"/>
                  </a:lnTo>
                  <a:lnTo>
                    <a:pt x="1630" y="482"/>
                  </a:lnTo>
                  <a:lnTo>
                    <a:pt x="1627" y="481"/>
                  </a:lnTo>
                  <a:lnTo>
                    <a:pt x="1621" y="482"/>
                  </a:lnTo>
                  <a:lnTo>
                    <a:pt x="1618" y="481"/>
                  </a:lnTo>
                  <a:lnTo>
                    <a:pt x="1614" y="475"/>
                  </a:lnTo>
                  <a:lnTo>
                    <a:pt x="1613" y="471"/>
                  </a:lnTo>
                  <a:lnTo>
                    <a:pt x="1616" y="469"/>
                  </a:lnTo>
                  <a:lnTo>
                    <a:pt x="1620" y="467"/>
                  </a:lnTo>
                  <a:lnTo>
                    <a:pt x="1636" y="465"/>
                  </a:lnTo>
                  <a:lnTo>
                    <a:pt x="1639" y="464"/>
                  </a:lnTo>
                  <a:lnTo>
                    <a:pt x="1640" y="462"/>
                  </a:lnTo>
                  <a:lnTo>
                    <a:pt x="1640" y="459"/>
                  </a:lnTo>
                  <a:lnTo>
                    <a:pt x="1640" y="458"/>
                  </a:lnTo>
                  <a:lnTo>
                    <a:pt x="1637" y="458"/>
                  </a:lnTo>
                  <a:lnTo>
                    <a:pt x="1633" y="455"/>
                  </a:lnTo>
                  <a:lnTo>
                    <a:pt x="1632" y="450"/>
                  </a:lnTo>
                  <a:lnTo>
                    <a:pt x="1625" y="445"/>
                  </a:lnTo>
                  <a:lnTo>
                    <a:pt x="1621" y="441"/>
                  </a:lnTo>
                  <a:lnTo>
                    <a:pt x="1621" y="436"/>
                  </a:lnTo>
                  <a:lnTo>
                    <a:pt x="1622" y="432"/>
                  </a:lnTo>
                  <a:lnTo>
                    <a:pt x="1625" y="429"/>
                  </a:lnTo>
                  <a:lnTo>
                    <a:pt x="1630" y="429"/>
                  </a:lnTo>
                  <a:lnTo>
                    <a:pt x="1631" y="427"/>
                  </a:lnTo>
                  <a:lnTo>
                    <a:pt x="1630" y="426"/>
                  </a:lnTo>
                  <a:lnTo>
                    <a:pt x="1627" y="424"/>
                  </a:lnTo>
                  <a:lnTo>
                    <a:pt x="1608" y="427"/>
                  </a:lnTo>
                  <a:lnTo>
                    <a:pt x="1598" y="424"/>
                  </a:lnTo>
                  <a:lnTo>
                    <a:pt x="1595" y="421"/>
                  </a:lnTo>
                  <a:lnTo>
                    <a:pt x="1594" y="417"/>
                  </a:lnTo>
                  <a:lnTo>
                    <a:pt x="1595" y="415"/>
                  </a:lnTo>
                  <a:lnTo>
                    <a:pt x="1597" y="415"/>
                  </a:lnTo>
                  <a:lnTo>
                    <a:pt x="1615" y="416"/>
                  </a:lnTo>
                  <a:lnTo>
                    <a:pt x="1615" y="411"/>
                  </a:lnTo>
                  <a:lnTo>
                    <a:pt x="1600" y="405"/>
                  </a:lnTo>
                  <a:lnTo>
                    <a:pt x="1589" y="405"/>
                  </a:lnTo>
                  <a:lnTo>
                    <a:pt x="1594" y="398"/>
                  </a:lnTo>
                  <a:lnTo>
                    <a:pt x="1603" y="374"/>
                  </a:lnTo>
                  <a:lnTo>
                    <a:pt x="1604" y="362"/>
                  </a:lnTo>
                  <a:lnTo>
                    <a:pt x="1602" y="338"/>
                  </a:lnTo>
                  <a:lnTo>
                    <a:pt x="1604" y="325"/>
                  </a:lnTo>
                  <a:lnTo>
                    <a:pt x="1603" y="315"/>
                  </a:lnTo>
                  <a:lnTo>
                    <a:pt x="1585" y="296"/>
                  </a:lnTo>
                  <a:lnTo>
                    <a:pt x="1578" y="293"/>
                  </a:lnTo>
                  <a:lnTo>
                    <a:pt x="1576" y="290"/>
                  </a:lnTo>
                  <a:lnTo>
                    <a:pt x="1579" y="286"/>
                  </a:lnTo>
                  <a:lnTo>
                    <a:pt x="1592" y="283"/>
                  </a:lnTo>
                  <a:lnTo>
                    <a:pt x="1601" y="283"/>
                  </a:lnTo>
                  <a:lnTo>
                    <a:pt x="1604" y="278"/>
                  </a:lnTo>
                  <a:lnTo>
                    <a:pt x="1602" y="275"/>
                  </a:lnTo>
                  <a:lnTo>
                    <a:pt x="1592" y="273"/>
                  </a:lnTo>
                  <a:lnTo>
                    <a:pt x="1574" y="265"/>
                  </a:lnTo>
                  <a:lnTo>
                    <a:pt x="1580" y="248"/>
                  </a:lnTo>
                  <a:lnTo>
                    <a:pt x="1590" y="232"/>
                  </a:lnTo>
                  <a:lnTo>
                    <a:pt x="1598" y="219"/>
                  </a:lnTo>
                  <a:lnTo>
                    <a:pt x="1601" y="206"/>
                  </a:lnTo>
                  <a:lnTo>
                    <a:pt x="1604" y="198"/>
                  </a:lnTo>
                  <a:lnTo>
                    <a:pt x="1606" y="195"/>
                  </a:lnTo>
                  <a:lnTo>
                    <a:pt x="1632" y="182"/>
                  </a:lnTo>
                  <a:lnTo>
                    <a:pt x="1621" y="173"/>
                  </a:lnTo>
                  <a:lnTo>
                    <a:pt x="1615" y="161"/>
                  </a:lnTo>
                  <a:lnTo>
                    <a:pt x="1620" y="156"/>
                  </a:lnTo>
                  <a:lnTo>
                    <a:pt x="1624" y="153"/>
                  </a:lnTo>
                  <a:lnTo>
                    <a:pt x="1616" y="152"/>
                  </a:lnTo>
                  <a:lnTo>
                    <a:pt x="1616" y="150"/>
                  </a:lnTo>
                  <a:lnTo>
                    <a:pt x="1614" y="148"/>
                  </a:lnTo>
                  <a:lnTo>
                    <a:pt x="1616" y="143"/>
                  </a:lnTo>
                  <a:lnTo>
                    <a:pt x="1607" y="123"/>
                  </a:lnTo>
                  <a:lnTo>
                    <a:pt x="1606" y="119"/>
                  </a:lnTo>
                  <a:lnTo>
                    <a:pt x="1596" y="122"/>
                  </a:lnTo>
                  <a:lnTo>
                    <a:pt x="1592" y="123"/>
                  </a:lnTo>
                  <a:lnTo>
                    <a:pt x="1590" y="126"/>
                  </a:lnTo>
                  <a:lnTo>
                    <a:pt x="1591" y="142"/>
                  </a:lnTo>
                  <a:lnTo>
                    <a:pt x="1589" y="150"/>
                  </a:lnTo>
                  <a:lnTo>
                    <a:pt x="1584" y="154"/>
                  </a:lnTo>
                  <a:lnTo>
                    <a:pt x="1577" y="153"/>
                  </a:lnTo>
                  <a:lnTo>
                    <a:pt x="1574" y="140"/>
                  </a:lnTo>
                  <a:lnTo>
                    <a:pt x="1565" y="130"/>
                  </a:lnTo>
                  <a:lnTo>
                    <a:pt x="1559" y="126"/>
                  </a:lnTo>
                  <a:lnTo>
                    <a:pt x="1550" y="124"/>
                  </a:lnTo>
                  <a:lnTo>
                    <a:pt x="1542" y="128"/>
                  </a:lnTo>
                  <a:lnTo>
                    <a:pt x="1537" y="134"/>
                  </a:lnTo>
                  <a:lnTo>
                    <a:pt x="1536" y="142"/>
                  </a:lnTo>
                  <a:lnTo>
                    <a:pt x="1535" y="147"/>
                  </a:lnTo>
                  <a:lnTo>
                    <a:pt x="1534" y="149"/>
                  </a:lnTo>
                  <a:lnTo>
                    <a:pt x="1529" y="150"/>
                  </a:lnTo>
                  <a:lnTo>
                    <a:pt x="1518" y="149"/>
                  </a:lnTo>
                  <a:lnTo>
                    <a:pt x="1513" y="150"/>
                  </a:lnTo>
                  <a:lnTo>
                    <a:pt x="1510" y="154"/>
                  </a:lnTo>
                  <a:lnTo>
                    <a:pt x="1506" y="167"/>
                  </a:lnTo>
                  <a:lnTo>
                    <a:pt x="1500" y="178"/>
                  </a:lnTo>
                  <a:lnTo>
                    <a:pt x="1490" y="184"/>
                  </a:lnTo>
                  <a:lnTo>
                    <a:pt x="1483" y="183"/>
                  </a:lnTo>
                  <a:lnTo>
                    <a:pt x="1476" y="179"/>
                  </a:lnTo>
                  <a:lnTo>
                    <a:pt x="1471" y="179"/>
                  </a:lnTo>
                  <a:lnTo>
                    <a:pt x="1464" y="185"/>
                  </a:lnTo>
                  <a:lnTo>
                    <a:pt x="1458" y="190"/>
                  </a:lnTo>
                  <a:lnTo>
                    <a:pt x="1445" y="190"/>
                  </a:lnTo>
                  <a:lnTo>
                    <a:pt x="1435" y="191"/>
                  </a:lnTo>
                  <a:lnTo>
                    <a:pt x="1429" y="194"/>
                  </a:lnTo>
                  <a:lnTo>
                    <a:pt x="1422" y="191"/>
                  </a:lnTo>
                  <a:lnTo>
                    <a:pt x="1416" y="190"/>
                  </a:lnTo>
                  <a:lnTo>
                    <a:pt x="1409" y="194"/>
                  </a:lnTo>
                  <a:lnTo>
                    <a:pt x="1404" y="202"/>
                  </a:lnTo>
                  <a:lnTo>
                    <a:pt x="1403" y="211"/>
                  </a:lnTo>
                  <a:lnTo>
                    <a:pt x="1401" y="215"/>
                  </a:lnTo>
                  <a:lnTo>
                    <a:pt x="1395" y="217"/>
                  </a:lnTo>
                  <a:lnTo>
                    <a:pt x="1375" y="209"/>
                  </a:lnTo>
                  <a:lnTo>
                    <a:pt x="1371" y="208"/>
                  </a:lnTo>
                  <a:lnTo>
                    <a:pt x="1366" y="211"/>
                  </a:lnTo>
                  <a:lnTo>
                    <a:pt x="1363" y="215"/>
                  </a:lnTo>
                  <a:lnTo>
                    <a:pt x="1359" y="224"/>
                  </a:lnTo>
                  <a:lnTo>
                    <a:pt x="1353" y="226"/>
                  </a:lnTo>
                  <a:lnTo>
                    <a:pt x="1343" y="225"/>
                  </a:lnTo>
                  <a:lnTo>
                    <a:pt x="1337" y="225"/>
                  </a:lnTo>
                  <a:lnTo>
                    <a:pt x="1335" y="232"/>
                  </a:lnTo>
                  <a:lnTo>
                    <a:pt x="1336" y="245"/>
                  </a:lnTo>
                  <a:lnTo>
                    <a:pt x="1333" y="251"/>
                  </a:lnTo>
                  <a:lnTo>
                    <a:pt x="1327" y="256"/>
                  </a:lnTo>
                  <a:lnTo>
                    <a:pt x="1321" y="256"/>
                  </a:lnTo>
                  <a:lnTo>
                    <a:pt x="1317" y="251"/>
                  </a:lnTo>
                  <a:lnTo>
                    <a:pt x="1309" y="242"/>
                  </a:lnTo>
                  <a:lnTo>
                    <a:pt x="1302" y="238"/>
                  </a:lnTo>
                  <a:lnTo>
                    <a:pt x="1294" y="237"/>
                  </a:lnTo>
                  <a:lnTo>
                    <a:pt x="1287" y="241"/>
                  </a:lnTo>
                  <a:lnTo>
                    <a:pt x="1281" y="248"/>
                  </a:lnTo>
                  <a:lnTo>
                    <a:pt x="1278" y="259"/>
                  </a:lnTo>
                  <a:lnTo>
                    <a:pt x="1275" y="267"/>
                  </a:lnTo>
                  <a:lnTo>
                    <a:pt x="1271" y="271"/>
                  </a:lnTo>
                  <a:lnTo>
                    <a:pt x="1265" y="273"/>
                  </a:lnTo>
                  <a:lnTo>
                    <a:pt x="1254" y="286"/>
                  </a:lnTo>
                  <a:lnTo>
                    <a:pt x="1248" y="291"/>
                  </a:lnTo>
                  <a:lnTo>
                    <a:pt x="1246" y="296"/>
                  </a:lnTo>
                  <a:lnTo>
                    <a:pt x="1246" y="301"/>
                  </a:lnTo>
                  <a:lnTo>
                    <a:pt x="1247" y="314"/>
                  </a:lnTo>
                  <a:lnTo>
                    <a:pt x="1249" y="320"/>
                  </a:lnTo>
                  <a:lnTo>
                    <a:pt x="1248" y="322"/>
                  </a:lnTo>
                  <a:lnTo>
                    <a:pt x="1237" y="325"/>
                  </a:lnTo>
                  <a:lnTo>
                    <a:pt x="1234" y="327"/>
                  </a:lnTo>
                  <a:lnTo>
                    <a:pt x="1231" y="336"/>
                  </a:lnTo>
                  <a:lnTo>
                    <a:pt x="1230" y="339"/>
                  </a:lnTo>
                  <a:lnTo>
                    <a:pt x="1225" y="342"/>
                  </a:lnTo>
                  <a:lnTo>
                    <a:pt x="1216" y="340"/>
                  </a:lnTo>
                  <a:lnTo>
                    <a:pt x="1213" y="345"/>
                  </a:lnTo>
                  <a:lnTo>
                    <a:pt x="1213" y="354"/>
                  </a:lnTo>
                  <a:lnTo>
                    <a:pt x="1215" y="366"/>
                  </a:lnTo>
                  <a:lnTo>
                    <a:pt x="1211" y="362"/>
                  </a:lnTo>
                  <a:lnTo>
                    <a:pt x="1207" y="362"/>
                  </a:lnTo>
                  <a:lnTo>
                    <a:pt x="1199" y="363"/>
                  </a:lnTo>
                  <a:lnTo>
                    <a:pt x="1193" y="361"/>
                  </a:lnTo>
                  <a:lnTo>
                    <a:pt x="1191" y="356"/>
                  </a:lnTo>
                  <a:lnTo>
                    <a:pt x="1186" y="357"/>
                  </a:lnTo>
                  <a:lnTo>
                    <a:pt x="1182" y="361"/>
                  </a:lnTo>
                  <a:lnTo>
                    <a:pt x="1176" y="369"/>
                  </a:lnTo>
                  <a:lnTo>
                    <a:pt x="1173" y="370"/>
                  </a:lnTo>
                  <a:lnTo>
                    <a:pt x="1166" y="370"/>
                  </a:lnTo>
                  <a:lnTo>
                    <a:pt x="1162" y="372"/>
                  </a:lnTo>
                  <a:lnTo>
                    <a:pt x="1158" y="374"/>
                  </a:lnTo>
                  <a:lnTo>
                    <a:pt x="1156" y="376"/>
                  </a:lnTo>
                  <a:lnTo>
                    <a:pt x="1151" y="379"/>
                  </a:lnTo>
                  <a:lnTo>
                    <a:pt x="1146" y="384"/>
                  </a:lnTo>
                  <a:lnTo>
                    <a:pt x="1143" y="388"/>
                  </a:lnTo>
                  <a:lnTo>
                    <a:pt x="1140" y="390"/>
                  </a:lnTo>
                  <a:lnTo>
                    <a:pt x="1137" y="391"/>
                  </a:lnTo>
                  <a:lnTo>
                    <a:pt x="1127" y="386"/>
                  </a:lnTo>
                  <a:lnTo>
                    <a:pt x="1120" y="384"/>
                  </a:lnTo>
                  <a:lnTo>
                    <a:pt x="1115" y="385"/>
                  </a:lnTo>
                  <a:lnTo>
                    <a:pt x="1108" y="387"/>
                  </a:lnTo>
                  <a:lnTo>
                    <a:pt x="1102" y="392"/>
                  </a:lnTo>
                  <a:lnTo>
                    <a:pt x="1097" y="393"/>
                  </a:lnTo>
                  <a:lnTo>
                    <a:pt x="1071" y="396"/>
                  </a:lnTo>
                  <a:lnTo>
                    <a:pt x="1074" y="392"/>
                  </a:lnTo>
                  <a:lnTo>
                    <a:pt x="1058" y="382"/>
                  </a:lnTo>
                  <a:lnTo>
                    <a:pt x="1053" y="381"/>
                  </a:lnTo>
                  <a:lnTo>
                    <a:pt x="1056" y="391"/>
                  </a:lnTo>
                  <a:lnTo>
                    <a:pt x="1050" y="392"/>
                  </a:lnTo>
                  <a:lnTo>
                    <a:pt x="1050" y="386"/>
                  </a:lnTo>
                  <a:lnTo>
                    <a:pt x="1044" y="386"/>
                  </a:lnTo>
                  <a:lnTo>
                    <a:pt x="1041" y="384"/>
                  </a:lnTo>
                  <a:lnTo>
                    <a:pt x="1038" y="384"/>
                  </a:lnTo>
                  <a:lnTo>
                    <a:pt x="1037" y="391"/>
                  </a:lnTo>
                  <a:lnTo>
                    <a:pt x="1035" y="391"/>
                  </a:lnTo>
                  <a:lnTo>
                    <a:pt x="1034" y="388"/>
                  </a:lnTo>
                  <a:lnTo>
                    <a:pt x="1031" y="387"/>
                  </a:lnTo>
                  <a:lnTo>
                    <a:pt x="1030" y="393"/>
                  </a:lnTo>
                  <a:lnTo>
                    <a:pt x="1028" y="393"/>
                  </a:lnTo>
                  <a:lnTo>
                    <a:pt x="1025" y="388"/>
                  </a:lnTo>
                  <a:lnTo>
                    <a:pt x="1022" y="390"/>
                  </a:lnTo>
                  <a:lnTo>
                    <a:pt x="1022" y="391"/>
                  </a:lnTo>
                  <a:lnTo>
                    <a:pt x="1017" y="392"/>
                  </a:lnTo>
                  <a:lnTo>
                    <a:pt x="1014" y="390"/>
                  </a:lnTo>
                  <a:lnTo>
                    <a:pt x="1011" y="390"/>
                  </a:lnTo>
                  <a:lnTo>
                    <a:pt x="1007" y="386"/>
                  </a:lnTo>
                  <a:lnTo>
                    <a:pt x="1005" y="386"/>
                  </a:lnTo>
                  <a:lnTo>
                    <a:pt x="1004" y="384"/>
                  </a:lnTo>
                  <a:lnTo>
                    <a:pt x="1004" y="378"/>
                  </a:lnTo>
                  <a:lnTo>
                    <a:pt x="1002" y="373"/>
                  </a:lnTo>
                  <a:lnTo>
                    <a:pt x="993" y="374"/>
                  </a:lnTo>
                  <a:lnTo>
                    <a:pt x="986" y="376"/>
                  </a:lnTo>
                  <a:lnTo>
                    <a:pt x="983" y="374"/>
                  </a:lnTo>
                  <a:lnTo>
                    <a:pt x="976" y="369"/>
                  </a:lnTo>
                  <a:lnTo>
                    <a:pt x="974" y="362"/>
                  </a:lnTo>
                  <a:lnTo>
                    <a:pt x="971" y="349"/>
                  </a:lnTo>
                  <a:lnTo>
                    <a:pt x="992" y="337"/>
                  </a:lnTo>
                  <a:lnTo>
                    <a:pt x="990" y="334"/>
                  </a:lnTo>
                  <a:lnTo>
                    <a:pt x="987" y="334"/>
                  </a:lnTo>
                  <a:lnTo>
                    <a:pt x="986" y="332"/>
                  </a:lnTo>
                  <a:lnTo>
                    <a:pt x="982" y="331"/>
                  </a:lnTo>
                  <a:lnTo>
                    <a:pt x="972" y="333"/>
                  </a:lnTo>
                  <a:lnTo>
                    <a:pt x="971" y="327"/>
                  </a:lnTo>
                  <a:lnTo>
                    <a:pt x="969" y="327"/>
                  </a:lnTo>
                  <a:lnTo>
                    <a:pt x="965" y="326"/>
                  </a:lnTo>
                  <a:lnTo>
                    <a:pt x="959" y="319"/>
                  </a:lnTo>
                  <a:lnTo>
                    <a:pt x="957" y="317"/>
                  </a:lnTo>
                  <a:lnTo>
                    <a:pt x="957" y="315"/>
                  </a:lnTo>
                  <a:lnTo>
                    <a:pt x="956" y="314"/>
                  </a:lnTo>
                  <a:lnTo>
                    <a:pt x="952" y="315"/>
                  </a:lnTo>
                  <a:lnTo>
                    <a:pt x="946" y="315"/>
                  </a:lnTo>
                  <a:lnTo>
                    <a:pt x="943" y="313"/>
                  </a:lnTo>
                  <a:lnTo>
                    <a:pt x="943" y="309"/>
                  </a:lnTo>
                  <a:lnTo>
                    <a:pt x="943" y="305"/>
                  </a:lnTo>
                  <a:lnTo>
                    <a:pt x="946" y="302"/>
                  </a:lnTo>
                  <a:lnTo>
                    <a:pt x="951" y="299"/>
                  </a:lnTo>
                  <a:lnTo>
                    <a:pt x="953" y="295"/>
                  </a:lnTo>
                  <a:lnTo>
                    <a:pt x="959" y="289"/>
                  </a:lnTo>
                  <a:lnTo>
                    <a:pt x="960" y="285"/>
                  </a:lnTo>
                  <a:lnTo>
                    <a:pt x="959" y="283"/>
                  </a:lnTo>
                  <a:lnTo>
                    <a:pt x="957" y="283"/>
                  </a:lnTo>
                  <a:lnTo>
                    <a:pt x="952" y="283"/>
                  </a:lnTo>
                  <a:lnTo>
                    <a:pt x="950" y="280"/>
                  </a:lnTo>
                  <a:lnTo>
                    <a:pt x="948" y="268"/>
                  </a:lnTo>
                  <a:lnTo>
                    <a:pt x="941" y="257"/>
                  </a:lnTo>
                  <a:lnTo>
                    <a:pt x="933" y="251"/>
                  </a:lnTo>
                  <a:lnTo>
                    <a:pt x="925" y="242"/>
                  </a:lnTo>
                  <a:lnTo>
                    <a:pt x="922" y="241"/>
                  </a:lnTo>
                  <a:lnTo>
                    <a:pt x="920" y="242"/>
                  </a:lnTo>
                  <a:lnTo>
                    <a:pt x="914" y="245"/>
                  </a:lnTo>
                  <a:lnTo>
                    <a:pt x="907" y="248"/>
                  </a:lnTo>
                  <a:lnTo>
                    <a:pt x="904" y="248"/>
                  </a:lnTo>
                  <a:lnTo>
                    <a:pt x="901" y="243"/>
                  </a:lnTo>
                  <a:lnTo>
                    <a:pt x="901" y="241"/>
                  </a:lnTo>
                  <a:lnTo>
                    <a:pt x="901" y="237"/>
                  </a:lnTo>
                  <a:lnTo>
                    <a:pt x="902" y="232"/>
                  </a:lnTo>
                  <a:lnTo>
                    <a:pt x="907" y="227"/>
                  </a:lnTo>
                  <a:lnTo>
                    <a:pt x="908" y="223"/>
                  </a:lnTo>
                  <a:lnTo>
                    <a:pt x="903" y="221"/>
                  </a:lnTo>
                  <a:lnTo>
                    <a:pt x="898" y="217"/>
                  </a:lnTo>
                  <a:lnTo>
                    <a:pt x="897" y="212"/>
                  </a:lnTo>
                  <a:lnTo>
                    <a:pt x="897" y="208"/>
                  </a:lnTo>
                  <a:lnTo>
                    <a:pt x="903" y="208"/>
                  </a:lnTo>
                  <a:lnTo>
                    <a:pt x="905" y="212"/>
                  </a:lnTo>
                  <a:lnTo>
                    <a:pt x="910" y="211"/>
                  </a:lnTo>
                  <a:lnTo>
                    <a:pt x="922" y="205"/>
                  </a:lnTo>
                  <a:lnTo>
                    <a:pt x="926" y="202"/>
                  </a:lnTo>
                  <a:lnTo>
                    <a:pt x="928" y="196"/>
                  </a:lnTo>
                  <a:lnTo>
                    <a:pt x="929" y="189"/>
                  </a:lnTo>
                  <a:lnTo>
                    <a:pt x="927" y="183"/>
                  </a:lnTo>
                  <a:lnTo>
                    <a:pt x="919" y="167"/>
                  </a:lnTo>
                  <a:lnTo>
                    <a:pt x="902" y="143"/>
                  </a:lnTo>
                  <a:lnTo>
                    <a:pt x="893" y="122"/>
                  </a:lnTo>
                  <a:lnTo>
                    <a:pt x="889" y="117"/>
                  </a:lnTo>
                  <a:lnTo>
                    <a:pt x="878" y="111"/>
                  </a:lnTo>
                  <a:lnTo>
                    <a:pt x="872" y="102"/>
                  </a:lnTo>
                  <a:lnTo>
                    <a:pt x="871" y="96"/>
                  </a:lnTo>
                  <a:lnTo>
                    <a:pt x="869" y="90"/>
                  </a:lnTo>
                  <a:lnTo>
                    <a:pt x="871" y="82"/>
                  </a:lnTo>
                  <a:lnTo>
                    <a:pt x="869" y="67"/>
                  </a:lnTo>
                  <a:lnTo>
                    <a:pt x="867" y="52"/>
                  </a:lnTo>
                  <a:lnTo>
                    <a:pt x="862" y="57"/>
                  </a:lnTo>
                  <a:lnTo>
                    <a:pt x="859" y="57"/>
                  </a:lnTo>
                  <a:lnTo>
                    <a:pt x="854" y="54"/>
                  </a:lnTo>
                  <a:lnTo>
                    <a:pt x="851" y="49"/>
                  </a:lnTo>
                  <a:lnTo>
                    <a:pt x="848" y="47"/>
                  </a:lnTo>
                  <a:lnTo>
                    <a:pt x="837" y="47"/>
                  </a:lnTo>
                  <a:lnTo>
                    <a:pt x="831" y="47"/>
                  </a:lnTo>
                  <a:lnTo>
                    <a:pt x="825" y="41"/>
                  </a:lnTo>
                  <a:lnTo>
                    <a:pt x="817" y="30"/>
                  </a:lnTo>
                  <a:lnTo>
                    <a:pt x="811" y="27"/>
                  </a:lnTo>
                  <a:lnTo>
                    <a:pt x="806" y="25"/>
                  </a:lnTo>
                  <a:lnTo>
                    <a:pt x="800" y="28"/>
                  </a:lnTo>
                  <a:lnTo>
                    <a:pt x="784" y="41"/>
                  </a:lnTo>
                  <a:lnTo>
                    <a:pt x="779" y="42"/>
                  </a:lnTo>
                  <a:lnTo>
                    <a:pt x="773" y="41"/>
                  </a:lnTo>
                  <a:lnTo>
                    <a:pt x="765" y="37"/>
                  </a:lnTo>
                  <a:lnTo>
                    <a:pt x="760" y="37"/>
                  </a:lnTo>
                  <a:lnTo>
                    <a:pt x="754" y="40"/>
                  </a:lnTo>
                  <a:lnTo>
                    <a:pt x="749" y="43"/>
                  </a:lnTo>
                  <a:lnTo>
                    <a:pt x="743" y="46"/>
                  </a:lnTo>
                  <a:lnTo>
                    <a:pt x="734" y="43"/>
                  </a:lnTo>
                  <a:lnTo>
                    <a:pt x="729" y="41"/>
                  </a:lnTo>
                  <a:lnTo>
                    <a:pt x="724" y="36"/>
                  </a:lnTo>
                  <a:lnTo>
                    <a:pt x="722" y="31"/>
                  </a:lnTo>
                  <a:lnTo>
                    <a:pt x="721" y="23"/>
                  </a:lnTo>
                  <a:lnTo>
                    <a:pt x="718" y="21"/>
                  </a:lnTo>
                  <a:lnTo>
                    <a:pt x="716" y="18"/>
                  </a:lnTo>
                  <a:lnTo>
                    <a:pt x="706" y="16"/>
                  </a:lnTo>
                  <a:lnTo>
                    <a:pt x="702" y="16"/>
                  </a:lnTo>
                  <a:lnTo>
                    <a:pt x="691" y="25"/>
                  </a:lnTo>
                  <a:lnTo>
                    <a:pt x="687" y="27"/>
                  </a:lnTo>
                  <a:lnTo>
                    <a:pt x="685" y="27"/>
                  </a:lnTo>
                  <a:lnTo>
                    <a:pt x="681" y="27"/>
                  </a:lnTo>
                  <a:lnTo>
                    <a:pt x="670" y="17"/>
                  </a:lnTo>
                  <a:lnTo>
                    <a:pt x="660" y="12"/>
                  </a:lnTo>
                  <a:lnTo>
                    <a:pt x="648" y="7"/>
                  </a:lnTo>
                  <a:lnTo>
                    <a:pt x="633" y="0"/>
                  </a:lnTo>
                  <a:lnTo>
                    <a:pt x="630" y="0"/>
                  </a:lnTo>
                  <a:lnTo>
                    <a:pt x="626" y="1"/>
                  </a:lnTo>
                  <a:lnTo>
                    <a:pt x="625" y="6"/>
                  </a:lnTo>
                  <a:lnTo>
                    <a:pt x="620" y="18"/>
                  </a:lnTo>
                  <a:lnTo>
                    <a:pt x="616" y="22"/>
                  </a:lnTo>
                  <a:lnTo>
                    <a:pt x="609" y="25"/>
                  </a:lnTo>
                  <a:lnTo>
                    <a:pt x="612" y="35"/>
                  </a:lnTo>
                  <a:lnTo>
                    <a:pt x="614" y="41"/>
                  </a:lnTo>
                  <a:lnTo>
                    <a:pt x="622" y="43"/>
                  </a:lnTo>
                  <a:lnTo>
                    <a:pt x="626" y="57"/>
                  </a:lnTo>
                  <a:lnTo>
                    <a:pt x="631" y="59"/>
                  </a:lnTo>
                  <a:lnTo>
                    <a:pt x="628" y="63"/>
                  </a:lnTo>
                  <a:lnTo>
                    <a:pt x="619" y="60"/>
                  </a:lnTo>
                  <a:lnTo>
                    <a:pt x="602" y="59"/>
                  </a:lnTo>
                  <a:lnTo>
                    <a:pt x="595" y="64"/>
                  </a:lnTo>
                  <a:lnTo>
                    <a:pt x="590" y="66"/>
                  </a:lnTo>
                  <a:lnTo>
                    <a:pt x="582" y="65"/>
                  </a:lnTo>
                  <a:lnTo>
                    <a:pt x="580" y="69"/>
                  </a:lnTo>
                  <a:lnTo>
                    <a:pt x="574" y="70"/>
                  </a:lnTo>
                  <a:lnTo>
                    <a:pt x="568" y="78"/>
                  </a:lnTo>
                  <a:lnTo>
                    <a:pt x="571" y="87"/>
                  </a:lnTo>
                  <a:lnTo>
                    <a:pt x="574" y="87"/>
                  </a:lnTo>
                  <a:lnTo>
                    <a:pt x="578" y="90"/>
                  </a:lnTo>
                  <a:lnTo>
                    <a:pt x="574" y="96"/>
                  </a:lnTo>
                  <a:lnTo>
                    <a:pt x="565" y="101"/>
                  </a:lnTo>
                  <a:lnTo>
                    <a:pt x="562" y="101"/>
                  </a:lnTo>
                  <a:lnTo>
                    <a:pt x="553" y="104"/>
                  </a:lnTo>
                  <a:lnTo>
                    <a:pt x="543" y="106"/>
                  </a:lnTo>
                  <a:lnTo>
                    <a:pt x="537" y="110"/>
                  </a:lnTo>
                  <a:lnTo>
                    <a:pt x="540" y="123"/>
                  </a:lnTo>
                  <a:lnTo>
                    <a:pt x="535" y="124"/>
                  </a:lnTo>
                  <a:lnTo>
                    <a:pt x="528" y="125"/>
                  </a:lnTo>
                  <a:lnTo>
                    <a:pt x="519" y="126"/>
                  </a:lnTo>
                  <a:lnTo>
                    <a:pt x="516" y="124"/>
                  </a:lnTo>
                  <a:lnTo>
                    <a:pt x="512" y="122"/>
                  </a:lnTo>
                  <a:lnTo>
                    <a:pt x="510" y="114"/>
                  </a:lnTo>
                  <a:lnTo>
                    <a:pt x="507" y="113"/>
                  </a:lnTo>
                  <a:lnTo>
                    <a:pt x="505" y="112"/>
                  </a:lnTo>
                  <a:lnTo>
                    <a:pt x="501" y="113"/>
                  </a:lnTo>
                  <a:lnTo>
                    <a:pt x="494" y="120"/>
                  </a:lnTo>
                  <a:lnTo>
                    <a:pt x="489" y="122"/>
                  </a:lnTo>
                  <a:lnTo>
                    <a:pt x="482" y="122"/>
                  </a:lnTo>
                  <a:lnTo>
                    <a:pt x="475" y="119"/>
                  </a:lnTo>
                  <a:lnTo>
                    <a:pt x="469" y="120"/>
                  </a:lnTo>
                  <a:lnTo>
                    <a:pt x="453" y="126"/>
                  </a:lnTo>
                  <a:lnTo>
                    <a:pt x="446" y="126"/>
                  </a:lnTo>
                  <a:lnTo>
                    <a:pt x="439" y="123"/>
                  </a:lnTo>
                  <a:lnTo>
                    <a:pt x="435" y="122"/>
                  </a:lnTo>
                  <a:lnTo>
                    <a:pt x="432" y="123"/>
                  </a:lnTo>
                  <a:lnTo>
                    <a:pt x="425" y="134"/>
                  </a:lnTo>
                  <a:lnTo>
                    <a:pt x="411" y="138"/>
                  </a:lnTo>
                  <a:lnTo>
                    <a:pt x="407" y="144"/>
                  </a:lnTo>
                  <a:lnTo>
                    <a:pt x="404" y="152"/>
                  </a:lnTo>
                  <a:lnTo>
                    <a:pt x="401" y="159"/>
                  </a:lnTo>
                  <a:lnTo>
                    <a:pt x="397" y="162"/>
                  </a:lnTo>
                  <a:lnTo>
                    <a:pt x="392" y="165"/>
                  </a:lnTo>
                  <a:lnTo>
                    <a:pt x="385" y="165"/>
                  </a:lnTo>
                  <a:lnTo>
                    <a:pt x="385" y="168"/>
                  </a:lnTo>
                  <a:lnTo>
                    <a:pt x="381" y="166"/>
                  </a:lnTo>
                  <a:lnTo>
                    <a:pt x="379" y="164"/>
                  </a:lnTo>
                  <a:lnTo>
                    <a:pt x="377" y="162"/>
                  </a:lnTo>
                  <a:lnTo>
                    <a:pt x="374" y="165"/>
                  </a:lnTo>
                  <a:lnTo>
                    <a:pt x="372" y="171"/>
                  </a:lnTo>
                  <a:lnTo>
                    <a:pt x="367" y="173"/>
                  </a:lnTo>
                  <a:lnTo>
                    <a:pt x="363" y="173"/>
                  </a:lnTo>
                  <a:lnTo>
                    <a:pt x="356" y="177"/>
                  </a:lnTo>
                  <a:lnTo>
                    <a:pt x="342" y="177"/>
                  </a:lnTo>
                  <a:lnTo>
                    <a:pt x="338" y="178"/>
                  </a:lnTo>
                  <a:lnTo>
                    <a:pt x="335" y="178"/>
                  </a:lnTo>
                  <a:lnTo>
                    <a:pt x="327" y="174"/>
                  </a:lnTo>
                  <a:lnTo>
                    <a:pt x="314" y="166"/>
                  </a:lnTo>
                  <a:lnTo>
                    <a:pt x="307" y="165"/>
                  </a:lnTo>
                  <a:lnTo>
                    <a:pt x="297" y="165"/>
                  </a:lnTo>
                  <a:lnTo>
                    <a:pt x="290" y="170"/>
                  </a:lnTo>
                  <a:lnTo>
                    <a:pt x="285" y="178"/>
                  </a:lnTo>
                  <a:lnTo>
                    <a:pt x="271" y="192"/>
                  </a:lnTo>
                  <a:lnTo>
                    <a:pt x="267" y="200"/>
                  </a:lnTo>
                  <a:lnTo>
                    <a:pt x="267" y="203"/>
                  </a:lnTo>
                  <a:lnTo>
                    <a:pt x="275" y="211"/>
                  </a:lnTo>
                  <a:lnTo>
                    <a:pt x="282" y="226"/>
                  </a:lnTo>
                  <a:lnTo>
                    <a:pt x="282" y="230"/>
                  </a:lnTo>
                  <a:lnTo>
                    <a:pt x="279" y="233"/>
                  </a:lnTo>
                  <a:lnTo>
                    <a:pt x="277" y="235"/>
                  </a:lnTo>
                  <a:lnTo>
                    <a:pt x="273" y="235"/>
                  </a:lnTo>
                  <a:lnTo>
                    <a:pt x="263" y="227"/>
                  </a:lnTo>
                  <a:lnTo>
                    <a:pt x="254" y="226"/>
                  </a:lnTo>
                  <a:lnTo>
                    <a:pt x="250" y="227"/>
                  </a:lnTo>
                  <a:lnTo>
                    <a:pt x="247" y="231"/>
                  </a:lnTo>
                  <a:lnTo>
                    <a:pt x="244" y="236"/>
                  </a:lnTo>
                  <a:lnTo>
                    <a:pt x="245" y="241"/>
                  </a:lnTo>
                  <a:lnTo>
                    <a:pt x="246" y="245"/>
                  </a:lnTo>
                  <a:lnTo>
                    <a:pt x="248" y="248"/>
                  </a:lnTo>
                  <a:lnTo>
                    <a:pt x="254" y="248"/>
                  </a:lnTo>
                  <a:lnTo>
                    <a:pt x="267" y="248"/>
                  </a:lnTo>
                  <a:lnTo>
                    <a:pt x="272" y="250"/>
                  </a:lnTo>
                  <a:lnTo>
                    <a:pt x="276" y="256"/>
                  </a:lnTo>
                  <a:lnTo>
                    <a:pt x="276" y="266"/>
                  </a:lnTo>
                  <a:lnTo>
                    <a:pt x="277" y="286"/>
                  </a:lnTo>
                  <a:lnTo>
                    <a:pt x="266" y="290"/>
                  </a:lnTo>
                  <a:lnTo>
                    <a:pt x="261" y="295"/>
                  </a:lnTo>
                  <a:lnTo>
                    <a:pt x="251" y="298"/>
                  </a:lnTo>
                  <a:lnTo>
                    <a:pt x="245" y="298"/>
                  </a:lnTo>
                  <a:lnTo>
                    <a:pt x="240" y="295"/>
                  </a:lnTo>
                  <a:lnTo>
                    <a:pt x="234" y="290"/>
                  </a:lnTo>
                  <a:lnTo>
                    <a:pt x="230" y="285"/>
                  </a:lnTo>
                  <a:lnTo>
                    <a:pt x="223" y="285"/>
                  </a:lnTo>
                  <a:lnTo>
                    <a:pt x="217" y="289"/>
                  </a:lnTo>
                  <a:lnTo>
                    <a:pt x="216" y="301"/>
                  </a:lnTo>
                  <a:lnTo>
                    <a:pt x="211" y="305"/>
                  </a:lnTo>
                  <a:lnTo>
                    <a:pt x="209" y="307"/>
                  </a:lnTo>
                  <a:lnTo>
                    <a:pt x="206" y="305"/>
                  </a:lnTo>
                  <a:lnTo>
                    <a:pt x="204" y="301"/>
                  </a:lnTo>
                  <a:lnTo>
                    <a:pt x="202" y="301"/>
                  </a:lnTo>
                  <a:lnTo>
                    <a:pt x="198" y="303"/>
                  </a:lnTo>
                  <a:lnTo>
                    <a:pt x="194" y="303"/>
                  </a:lnTo>
                  <a:lnTo>
                    <a:pt x="187" y="304"/>
                  </a:lnTo>
                  <a:lnTo>
                    <a:pt x="178" y="304"/>
                  </a:lnTo>
                  <a:lnTo>
                    <a:pt x="174" y="308"/>
                  </a:lnTo>
                  <a:lnTo>
                    <a:pt x="167" y="317"/>
                  </a:lnTo>
                  <a:lnTo>
                    <a:pt x="162" y="330"/>
                  </a:lnTo>
                  <a:lnTo>
                    <a:pt x="149" y="340"/>
                  </a:lnTo>
                  <a:lnTo>
                    <a:pt x="133" y="345"/>
                  </a:lnTo>
                  <a:lnTo>
                    <a:pt x="126" y="344"/>
                  </a:lnTo>
                  <a:lnTo>
                    <a:pt x="125" y="348"/>
                  </a:lnTo>
                  <a:lnTo>
                    <a:pt x="126" y="352"/>
                  </a:lnTo>
                  <a:lnTo>
                    <a:pt x="127" y="355"/>
                  </a:lnTo>
                  <a:lnTo>
                    <a:pt x="137" y="357"/>
                  </a:lnTo>
                  <a:lnTo>
                    <a:pt x="142" y="361"/>
                  </a:lnTo>
                  <a:lnTo>
                    <a:pt x="144" y="364"/>
                  </a:lnTo>
                  <a:lnTo>
                    <a:pt x="145" y="381"/>
                  </a:lnTo>
                  <a:lnTo>
                    <a:pt x="143" y="388"/>
                  </a:lnTo>
                  <a:lnTo>
                    <a:pt x="154" y="391"/>
                  </a:lnTo>
                  <a:lnTo>
                    <a:pt x="167" y="399"/>
                  </a:lnTo>
                  <a:lnTo>
                    <a:pt x="185" y="414"/>
                  </a:lnTo>
                  <a:lnTo>
                    <a:pt x="203" y="420"/>
                  </a:lnTo>
                  <a:lnTo>
                    <a:pt x="233" y="424"/>
                  </a:lnTo>
                  <a:lnTo>
                    <a:pt x="246" y="430"/>
                  </a:lnTo>
                  <a:lnTo>
                    <a:pt x="240" y="438"/>
                  </a:lnTo>
                  <a:lnTo>
                    <a:pt x="233" y="452"/>
                  </a:lnTo>
                  <a:lnTo>
                    <a:pt x="230" y="456"/>
                  </a:lnTo>
                  <a:lnTo>
                    <a:pt x="227" y="457"/>
                  </a:lnTo>
                  <a:lnTo>
                    <a:pt x="223" y="453"/>
                  </a:lnTo>
                  <a:lnTo>
                    <a:pt x="221" y="453"/>
                  </a:lnTo>
                  <a:lnTo>
                    <a:pt x="218" y="456"/>
                  </a:lnTo>
                  <a:lnTo>
                    <a:pt x="212" y="463"/>
                  </a:lnTo>
                  <a:lnTo>
                    <a:pt x="203" y="475"/>
                  </a:lnTo>
                  <a:lnTo>
                    <a:pt x="196" y="479"/>
                  </a:lnTo>
                  <a:lnTo>
                    <a:pt x="175" y="480"/>
                  </a:lnTo>
                  <a:lnTo>
                    <a:pt x="173" y="482"/>
                  </a:lnTo>
                  <a:lnTo>
                    <a:pt x="181" y="495"/>
                  </a:lnTo>
                  <a:lnTo>
                    <a:pt x="186" y="495"/>
                  </a:lnTo>
                  <a:lnTo>
                    <a:pt x="190" y="494"/>
                  </a:lnTo>
                  <a:lnTo>
                    <a:pt x="196" y="492"/>
                  </a:lnTo>
                  <a:lnTo>
                    <a:pt x="199" y="493"/>
                  </a:lnTo>
                  <a:lnTo>
                    <a:pt x="203" y="499"/>
                  </a:lnTo>
                  <a:lnTo>
                    <a:pt x="200" y="503"/>
                  </a:lnTo>
                  <a:lnTo>
                    <a:pt x="196" y="504"/>
                  </a:lnTo>
                  <a:lnTo>
                    <a:pt x="190" y="505"/>
                  </a:lnTo>
                  <a:lnTo>
                    <a:pt x="188" y="510"/>
                  </a:lnTo>
                  <a:lnTo>
                    <a:pt x="187" y="513"/>
                  </a:lnTo>
                  <a:lnTo>
                    <a:pt x="191" y="522"/>
                  </a:lnTo>
                  <a:lnTo>
                    <a:pt x="187" y="530"/>
                  </a:lnTo>
                  <a:lnTo>
                    <a:pt x="185" y="533"/>
                  </a:lnTo>
                  <a:lnTo>
                    <a:pt x="168" y="545"/>
                  </a:lnTo>
                  <a:lnTo>
                    <a:pt x="157" y="549"/>
                  </a:lnTo>
                  <a:lnTo>
                    <a:pt x="134" y="552"/>
                  </a:lnTo>
                  <a:lnTo>
                    <a:pt x="127" y="549"/>
                  </a:lnTo>
                  <a:lnTo>
                    <a:pt x="128" y="555"/>
                  </a:lnTo>
                  <a:lnTo>
                    <a:pt x="132" y="565"/>
                  </a:lnTo>
                  <a:lnTo>
                    <a:pt x="136" y="572"/>
                  </a:lnTo>
                  <a:lnTo>
                    <a:pt x="136" y="576"/>
                  </a:lnTo>
                  <a:lnTo>
                    <a:pt x="119" y="590"/>
                  </a:lnTo>
                  <a:lnTo>
                    <a:pt x="114" y="577"/>
                  </a:lnTo>
                  <a:lnTo>
                    <a:pt x="110" y="563"/>
                  </a:lnTo>
                  <a:lnTo>
                    <a:pt x="112" y="561"/>
                  </a:lnTo>
                  <a:lnTo>
                    <a:pt x="107" y="558"/>
                  </a:lnTo>
                  <a:lnTo>
                    <a:pt x="101" y="580"/>
                  </a:lnTo>
                  <a:lnTo>
                    <a:pt x="102" y="586"/>
                  </a:lnTo>
                  <a:lnTo>
                    <a:pt x="96" y="592"/>
                  </a:lnTo>
                  <a:lnTo>
                    <a:pt x="95" y="600"/>
                  </a:lnTo>
                  <a:lnTo>
                    <a:pt x="91" y="606"/>
                  </a:lnTo>
                  <a:lnTo>
                    <a:pt x="90" y="608"/>
                  </a:lnTo>
                  <a:lnTo>
                    <a:pt x="91" y="617"/>
                  </a:lnTo>
                  <a:lnTo>
                    <a:pt x="86" y="624"/>
                  </a:lnTo>
                  <a:lnTo>
                    <a:pt x="84" y="635"/>
                  </a:lnTo>
                  <a:lnTo>
                    <a:pt x="85" y="637"/>
                  </a:lnTo>
                  <a:lnTo>
                    <a:pt x="94" y="641"/>
                  </a:lnTo>
                  <a:lnTo>
                    <a:pt x="97" y="642"/>
                  </a:lnTo>
                  <a:lnTo>
                    <a:pt x="100" y="647"/>
                  </a:lnTo>
                  <a:lnTo>
                    <a:pt x="96" y="647"/>
                  </a:lnTo>
                  <a:lnTo>
                    <a:pt x="92" y="652"/>
                  </a:lnTo>
                  <a:lnTo>
                    <a:pt x="85" y="649"/>
                  </a:lnTo>
                  <a:lnTo>
                    <a:pt x="82" y="653"/>
                  </a:lnTo>
                  <a:lnTo>
                    <a:pt x="78" y="652"/>
                  </a:lnTo>
                  <a:lnTo>
                    <a:pt x="74" y="652"/>
                  </a:lnTo>
                  <a:lnTo>
                    <a:pt x="72" y="649"/>
                  </a:lnTo>
                  <a:lnTo>
                    <a:pt x="59" y="658"/>
                  </a:lnTo>
                  <a:lnTo>
                    <a:pt x="59" y="661"/>
                  </a:lnTo>
                  <a:lnTo>
                    <a:pt x="52" y="659"/>
                  </a:lnTo>
                  <a:lnTo>
                    <a:pt x="47" y="664"/>
                  </a:lnTo>
                  <a:lnTo>
                    <a:pt x="46" y="671"/>
                  </a:lnTo>
                  <a:lnTo>
                    <a:pt x="42" y="673"/>
                  </a:lnTo>
                  <a:lnTo>
                    <a:pt x="38" y="679"/>
                  </a:lnTo>
                  <a:lnTo>
                    <a:pt x="37" y="683"/>
                  </a:lnTo>
                  <a:lnTo>
                    <a:pt x="34" y="689"/>
                  </a:lnTo>
                  <a:lnTo>
                    <a:pt x="34" y="694"/>
                  </a:lnTo>
                  <a:lnTo>
                    <a:pt x="36" y="696"/>
                  </a:lnTo>
                  <a:lnTo>
                    <a:pt x="35" y="699"/>
                  </a:lnTo>
                  <a:lnTo>
                    <a:pt x="32" y="696"/>
                  </a:lnTo>
                  <a:lnTo>
                    <a:pt x="31" y="693"/>
                  </a:lnTo>
                  <a:lnTo>
                    <a:pt x="30" y="691"/>
                  </a:lnTo>
                  <a:lnTo>
                    <a:pt x="29" y="696"/>
                  </a:lnTo>
                  <a:lnTo>
                    <a:pt x="32" y="701"/>
                  </a:lnTo>
                  <a:lnTo>
                    <a:pt x="35" y="702"/>
                  </a:lnTo>
                  <a:lnTo>
                    <a:pt x="34" y="706"/>
                  </a:lnTo>
                  <a:lnTo>
                    <a:pt x="32" y="709"/>
                  </a:lnTo>
                  <a:lnTo>
                    <a:pt x="30" y="712"/>
                  </a:lnTo>
                  <a:lnTo>
                    <a:pt x="30" y="713"/>
                  </a:lnTo>
                  <a:lnTo>
                    <a:pt x="29" y="714"/>
                  </a:lnTo>
                  <a:lnTo>
                    <a:pt x="28" y="719"/>
                  </a:lnTo>
                  <a:lnTo>
                    <a:pt x="17" y="755"/>
                  </a:lnTo>
                  <a:lnTo>
                    <a:pt x="17" y="766"/>
                  </a:lnTo>
                  <a:lnTo>
                    <a:pt x="21" y="772"/>
                  </a:lnTo>
                  <a:lnTo>
                    <a:pt x="24" y="777"/>
                  </a:lnTo>
                  <a:lnTo>
                    <a:pt x="25" y="780"/>
                  </a:lnTo>
                  <a:lnTo>
                    <a:pt x="25" y="784"/>
                  </a:lnTo>
                  <a:lnTo>
                    <a:pt x="23" y="789"/>
                  </a:lnTo>
                  <a:lnTo>
                    <a:pt x="18" y="793"/>
                  </a:lnTo>
                  <a:lnTo>
                    <a:pt x="4" y="799"/>
                  </a:lnTo>
                  <a:lnTo>
                    <a:pt x="3" y="801"/>
                  </a:lnTo>
                  <a:lnTo>
                    <a:pt x="0" y="801"/>
                  </a:lnTo>
                  <a:lnTo>
                    <a:pt x="11" y="812"/>
                  </a:lnTo>
                  <a:lnTo>
                    <a:pt x="18" y="814"/>
                  </a:lnTo>
                  <a:lnTo>
                    <a:pt x="18" y="816"/>
                  </a:lnTo>
                  <a:lnTo>
                    <a:pt x="19" y="819"/>
                  </a:lnTo>
                  <a:lnTo>
                    <a:pt x="26" y="821"/>
                  </a:lnTo>
                  <a:lnTo>
                    <a:pt x="40" y="820"/>
                  </a:lnTo>
                  <a:lnTo>
                    <a:pt x="47" y="820"/>
                  </a:lnTo>
                  <a:lnTo>
                    <a:pt x="54" y="816"/>
                  </a:lnTo>
                  <a:lnTo>
                    <a:pt x="60" y="805"/>
                  </a:lnTo>
                  <a:lnTo>
                    <a:pt x="67" y="804"/>
                  </a:lnTo>
                  <a:lnTo>
                    <a:pt x="68" y="798"/>
                  </a:lnTo>
                  <a:lnTo>
                    <a:pt x="71" y="798"/>
                  </a:lnTo>
                  <a:lnTo>
                    <a:pt x="72" y="802"/>
                  </a:lnTo>
                  <a:lnTo>
                    <a:pt x="74" y="802"/>
                  </a:lnTo>
                  <a:lnTo>
                    <a:pt x="84" y="793"/>
                  </a:lnTo>
                  <a:lnTo>
                    <a:pt x="92" y="813"/>
                  </a:lnTo>
                  <a:lnTo>
                    <a:pt x="95" y="834"/>
                  </a:lnTo>
                  <a:lnTo>
                    <a:pt x="98" y="856"/>
                  </a:lnTo>
                  <a:lnTo>
                    <a:pt x="96" y="868"/>
                  </a:lnTo>
                  <a:lnTo>
                    <a:pt x="97" y="878"/>
                  </a:lnTo>
                  <a:lnTo>
                    <a:pt x="97" y="885"/>
                  </a:lnTo>
                  <a:lnTo>
                    <a:pt x="95" y="888"/>
                  </a:lnTo>
                  <a:lnTo>
                    <a:pt x="86" y="893"/>
                  </a:lnTo>
                  <a:lnTo>
                    <a:pt x="78" y="902"/>
                  </a:lnTo>
                  <a:lnTo>
                    <a:pt x="72" y="917"/>
                  </a:lnTo>
                  <a:lnTo>
                    <a:pt x="80" y="922"/>
                  </a:lnTo>
                  <a:lnTo>
                    <a:pt x="84" y="929"/>
                  </a:lnTo>
                  <a:lnTo>
                    <a:pt x="103" y="916"/>
                  </a:lnTo>
                  <a:lnTo>
                    <a:pt x="114" y="911"/>
                  </a:lnTo>
                  <a:lnTo>
                    <a:pt x="124" y="910"/>
                  </a:lnTo>
                  <a:lnTo>
                    <a:pt x="142" y="908"/>
                  </a:lnTo>
                  <a:lnTo>
                    <a:pt x="148" y="909"/>
                  </a:lnTo>
                  <a:lnTo>
                    <a:pt x="161" y="910"/>
                  </a:lnTo>
                  <a:lnTo>
                    <a:pt x="169" y="914"/>
                  </a:lnTo>
                  <a:lnTo>
                    <a:pt x="179" y="921"/>
                  </a:lnTo>
                  <a:lnTo>
                    <a:pt x="180" y="934"/>
                  </a:lnTo>
                  <a:lnTo>
                    <a:pt x="180" y="945"/>
                  </a:lnTo>
                  <a:lnTo>
                    <a:pt x="175" y="955"/>
                  </a:lnTo>
                  <a:lnTo>
                    <a:pt x="175" y="958"/>
                  </a:lnTo>
                  <a:lnTo>
                    <a:pt x="175" y="961"/>
                  </a:lnTo>
                  <a:lnTo>
                    <a:pt x="191" y="979"/>
                  </a:lnTo>
                  <a:lnTo>
                    <a:pt x="203" y="998"/>
                  </a:lnTo>
                  <a:lnTo>
                    <a:pt x="212" y="1011"/>
                  </a:lnTo>
                  <a:lnTo>
                    <a:pt x="222" y="1016"/>
                  </a:lnTo>
                  <a:lnTo>
                    <a:pt x="228" y="1018"/>
                  </a:lnTo>
                  <a:lnTo>
                    <a:pt x="236" y="1017"/>
                  </a:lnTo>
                  <a:lnTo>
                    <a:pt x="247" y="1015"/>
                  </a:lnTo>
                  <a:lnTo>
                    <a:pt x="251" y="1015"/>
                  </a:lnTo>
                  <a:lnTo>
                    <a:pt x="263" y="1019"/>
                  </a:lnTo>
                  <a:lnTo>
                    <a:pt x="270" y="1024"/>
                  </a:lnTo>
                  <a:lnTo>
                    <a:pt x="275" y="1024"/>
                  </a:lnTo>
                  <a:lnTo>
                    <a:pt x="279" y="1022"/>
                  </a:lnTo>
                  <a:lnTo>
                    <a:pt x="287" y="1011"/>
                  </a:lnTo>
                  <a:lnTo>
                    <a:pt x="294" y="1018"/>
                  </a:lnTo>
                  <a:lnTo>
                    <a:pt x="301" y="1027"/>
                  </a:lnTo>
                  <a:lnTo>
                    <a:pt x="303" y="1034"/>
                  </a:lnTo>
                  <a:lnTo>
                    <a:pt x="307" y="1041"/>
                  </a:lnTo>
                  <a:lnTo>
                    <a:pt x="308" y="1049"/>
                  </a:lnTo>
                  <a:lnTo>
                    <a:pt x="308" y="1058"/>
                  </a:lnTo>
                  <a:lnTo>
                    <a:pt x="302" y="1068"/>
                  </a:lnTo>
                  <a:lnTo>
                    <a:pt x="290" y="1082"/>
                  </a:lnTo>
                  <a:lnTo>
                    <a:pt x="281" y="1093"/>
                  </a:lnTo>
                  <a:lnTo>
                    <a:pt x="275" y="1104"/>
                  </a:lnTo>
                  <a:lnTo>
                    <a:pt x="273" y="1111"/>
                  </a:lnTo>
                  <a:lnTo>
                    <a:pt x="265" y="1114"/>
                  </a:lnTo>
                  <a:lnTo>
                    <a:pt x="258" y="1120"/>
                  </a:lnTo>
                  <a:lnTo>
                    <a:pt x="267" y="1132"/>
                  </a:lnTo>
                  <a:lnTo>
                    <a:pt x="278" y="1135"/>
                  </a:lnTo>
                  <a:lnTo>
                    <a:pt x="289" y="1134"/>
                  </a:lnTo>
                  <a:lnTo>
                    <a:pt x="313" y="1132"/>
                  </a:lnTo>
                  <a:lnTo>
                    <a:pt x="324" y="1134"/>
                  </a:lnTo>
                  <a:lnTo>
                    <a:pt x="336" y="1142"/>
                  </a:lnTo>
                  <a:lnTo>
                    <a:pt x="348" y="1150"/>
                  </a:lnTo>
                  <a:lnTo>
                    <a:pt x="343" y="1171"/>
                  </a:lnTo>
                  <a:lnTo>
                    <a:pt x="344" y="1178"/>
                  </a:lnTo>
                  <a:lnTo>
                    <a:pt x="348" y="1189"/>
                  </a:lnTo>
                  <a:lnTo>
                    <a:pt x="349" y="1199"/>
                  </a:lnTo>
                  <a:lnTo>
                    <a:pt x="344" y="1217"/>
                  </a:lnTo>
                  <a:lnTo>
                    <a:pt x="337" y="1221"/>
                  </a:lnTo>
                  <a:lnTo>
                    <a:pt x="344" y="1230"/>
                  </a:lnTo>
                  <a:lnTo>
                    <a:pt x="344" y="1233"/>
                  </a:lnTo>
                  <a:lnTo>
                    <a:pt x="341" y="1241"/>
                  </a:lnTo>
                  <a:lnTo>
                    <a:pt x="350" y="1254"/>
                  </a:lnTo>
                  <a:lnTo>
                    <a:pt x="359" y="1256"/>
                  </a:lnTo>
                  <a:lnTo>
                    <a:pt x="366" y="1260"/>
                  </a:lnTo>
                  <a:lnTo>
                    <a:pt x="368" y="1260"/>
                  </a:lnTo>
                  <a:lnTo>
                    <a:pt x="372" y="1259"/>
                  </a:lnTo>
                  <a:lnTo>
                    <a:pt x="375" y="1260"/>
                  </a:lnTo>
                  <a:lnTo>
                    <a:pt x="380" y="1266"/>
                  </a:lnTo>
                  <a:lnTo>
                    <a:pt x="385" y="1269"/>
                  </a:lnTo>
                  <a:lnTo>
                    <a:pt x="391" y="1271"/>
                  </a:lnTo>
                  <a:lnTo>
                    <a:pt x="392" y="1286"/>
                  </a:lnTo>
                  <a:lnTo>
                    <a:pt x="393" y="1295"/>
                  </a:lnTo>
                  <a:lnTo>
                    <a:pt x="395" y="1306"/>
                  </a:lnTo>
                  <a:lnTo>
                    <a:pt x="395" y="1315"/>
                  </a:lnTo>
                  <a:lnTo>
                    <a:pt x="398" y="1319"/>
                  </a:lnTo>
                  <a:lnTo>
                    <a:pt x="401" y="1325"/>
                  </a:lnTo>
                  <a:lnTo>
                    <a:pt x="401" y="1327"/>
                  </a:lnTo>
                  <a:lnTo>
                    <a:pt x="405" y="1331"/>
                  </a:lnTo>
                  <a:lnTo>
                    <a:pt x="407" y="1333"/>
                  </a:lnTo>
                  <a:lnTo>
                    <a:pt x="408" y="1338"/>
                  </a:lnTo>
                  <a:lnTo>
                    <a:pt x="414" y="1346"/>
                  </a:lnTo>
                  <a:lnTo>
                    <a:pt x="419" y="1360"/>
                  </a:lnTo>
                  <a:lnTo>
                    <a:pt x="420" y="1375"/>
                  </a:lnTo>
                  <a:lnTo>
                    <a:pt x="427" y="1381"/>
                  </a:lnTo>
                  <a:lnTo>
                    <a:pt x="433" y="1392"/>
                  </a:lnTo>
                  <a:lnTo>
                    <a:pt x="433" y="1397"/>
                  </a:lnTo>
                  <a:lnTo>
                    <a:pt x="438" y="1400"/>
                  </a:lnTo>
                  <a:lnTo>
                    <a:pt x="439" y="1405"/>
                  </a:lnTo>
                  <a:lnTo>
                    <a:pt x="445" y="1410"/>
                  </a:lnTo>
                  <a:lnTo>
                    <a:pt x="447" y="1417"/>
                  </a:lnTo>
                  <a:lnTo>
                    <a:pt x="457" y="1416"/>
                  </a:lnTo>
                  <a:lnTo>
                    <a:pt x="463" y="1418"/>
                  </a:lnTo>
                  <a:lnTo>
                    <a:pt x="468" y="1423"/>
                  </a:lnTo>
                  <a:lnTo>
                    <a:pt x="470" y="1427"/>
                  </a:lnTo>
                  <a:lnTo>
                    <a:pt x="480" y="1422"/>
                  </a:lnTo>
                  <a:lnTo>
                    <a:pt x="486" y="1416"/>
                  </a:lnTo>
                  <a:lnTo>
                    <a:pt x="492" y="1410"/>
                  </a:lnTo>
                  <a:lnTo>
                    <a:pt x="495" y="1420"/>
                  </a:lnTo>
                  <a:lnTo>
                    <a:pt x="493" y="1428"/>
                  </a:lnTo>
                  <a:lnTo>
                    <a:pt x="493" y="1432"/>
                  </a:lnTo>
                  <a:lnTo>
                    <a:pt x="500" y="1438"/>
                  </a:lnTo>
                  <a:lnTo>
                    <a:pt x="500" y="1444"/>
                  </a:lnTo>
                  <a:lnTo>
                    <a:pt x="498" y="1449"/>
                  </a:lnTo>
                  <a:lnTo>
                    <a:pt x="492" y="1470"/>
                  </a:lnTo>
                  <a:lnTo>
                    <a:pt x="492" y="1477"/>
                  </a:lnTo>
                  <a:lnTo>
                    <a:pt x="506" y="1476"/>
                  </a:lnTo>
                  <a:lnTo>
                    <a:pt x="514" y="1477"/>
                  </a:lnTo>
                  <a:lnTo>
                    <a:pt x="526" y="1480"/>
                  </a:lnTo>
                  <a:lnTo>
                    <a:pt x="535" y="1482"/>
                  </a:lnTo>
                  <a:lnTo>
                    <a:pt x="542" y="1486"/>
                  </a:lnTo>
                  <a:lnTo>
                    <a:pt x="546" y="1486"/>
                  </a:lnTo>
                  <a:lnTo>
                    <a:pt x="548" y="1489"/>
                  </a:lnTo>
                  <a:lnTo>
                    <a:pt x="553" y="1491"/>
                  </a:lnTo>
                  <a:lnTo>
                    <a:pt x="553" y="1494"/>
                  </a:lnTo>
                  <a:lnTo>
                    <a:pt x="559" y="1493"/>
                  </a:lnTo>
                  <a:lnTo>
                    <a:pt x="561" y="1499"/>
                  </a:lnTo>
                  <a:lnTo>
                    <a:pt x="566" y="1497"/>
                  </a:lnTo>
                  <a:lnTo>
                    <a:pt x="576" y="1483"/>
                  </a:lnTo>
                  <a:lnTo>
                    <a:pt x="578" y="1479"/>
                  </a:lnTo>
                  <a:lnTo>
                    <a:pt x="579" y="1470"/>
                  </a:lnTo>
                  <a:lnTo>
                    <a:pt x="600" y="1459"/>
                  </a:lnTo>
                  <a:lnTo>
                    <a:pt x="606" y="1459"/>
                  </a:lnTo>
                  <a:lnTo>
                    <a:pt x="616" y="1462"/>
                  </a:lnTo>
                  <a:lnTo>
                    <a:pt x="616" y="1473"/>
                  </a:lnTo>
                  <a:lnTo>
                    <a:pt x="619" y="1477"/>
                  </a:lnTo>
                  <a:lnTo>
                    <a:pt x="622" y="1504"/>
                  </a:lnTo>
                  <a:lnTo>
                    <a:pt x="631" y="1512"/>
                  </a:lnTo>
                  <a:lnTo>
                    <a:pt x="633" y="1519"/>
                  </a:lnTo>
                  <a:lnTo>
                    <a:pt x="632" y="1527"/>
                  </a:lnTo>
                  <a:lnTo>
                    <a:pt x="632" y="1533"/>
                  </a:lnTo>
                  <a:lnTo>
                    <a:pt x="628" y="1545"/>
                  </a:lnTo>
                  <a:lnTo>
                    <a:pt x="632" y="1552"/>
                  </a:lnTo>
                  <a:lnTo>
                    <a:pt x="634" y="1563"/>
                  </a:lnTo>
                  <a:lnTo>
                    <a:pt x="638" y="1571"/>
                  </a:lnTo>
                  <a:lnTo>
                    <a:pt x="639" y="1578"/>
                  </a:lnTo>
                  <a:lnTo>
                    <a:pt x="633" y="1593"/>
                  </a:lnTo>
                  <a:lnTo>
                    <a:pt x="632" y="1601"/>
                  </a:lnTo>
                  <a:lnTo>
                    <a:pt x="633" y="1610"/>
                  </a:lnTo>
                  <a:lnTo>
                    <a:pt x="646" y="1610"/>
                  </a:lnTo>
                  <a:lnTo>
                    <a:pt x="660" y="1632"/>
                  </a:lnTo>
                  <a:lnTo>
                    <a:pt x="651" y="1635"/>
                  </a:lnTo>
                  <a:lnTo>
                    <a:pt x="637" y="1647"/>
                  </a:lnTo>
                  <a:lnTo>
                    <a:pt x="633" y="1677"/>
                  </a:lnTo>
                  <a:lnTo>
                    <a:pt x="628" y="1681"/>
                  </a:lnTo>
                  <a:lnTo>
                    <a:pt x="619" y="1691"/>
                  </a:lnTo>
                  <a:lnTo>
                    <a:pt x="622" y="1700"/>
                  </a:lnTo>
                  <a:lnTo>
                    <a:pt x="622" y="1702"/>
                  </a:lnTo>
                  <a:lnTo>
                    <a:pt x="619" y="1709"/>
                  </a:lnTo>
                  <a:lnTo>
                    <a:pt x="614" y="1717"/>
                  </a:lnTo>
                  <a:lnTo>
                    <a:pt x="620" y="1729"/>
                  </a:lnTo>
                  <a:lnTo>
                    <a:pt x="631" y="1730"/>
                  </a:lnTo>
                  <a:lnTo>
                    <a:pt x="633" y="1732"/>
                  </a:lnTo>
                  <a:lnTo>
                    <a:pt x="638" y="1737"/>
                  </a:lnTo>
                  <a:lnTo>
                    <a:pt x="645" y="1737"/>
                  </a:lnTo>
                  <a:lnTo>
                    <a:pt x="651" y="1727"/>
                  </a:lnTo>
                  <a:lnTo>
                    <a:pt x="658" y="1730"/>
                  </a:lnTo>
                  <a:lnTo>
                    <a:pt x="664" y="1733"/>
                  </a:lnTo>
                  <a:lnTo>
                    <a:pt x="668" y="1731"/>
                  </a:lnTo>
                  <a:lnTo>
                    <a:pt x="673" y="1730"/>
                  </a:lnTo>
                  <a:lnTo>
                    <a:pt x="682" y="1739"/>
                  </a:lnTo>
                  <a:lnTo>
                    <a:pt x="693" y="1735"/>
                  </a:lnTo>
                  <a:lnTo>
                    <a:pt x="699" y="1733"/>
                  </a:lnTo>
                  <a:lnTo>
                    <a:pt x="705" y="1735"/>
                  </a:lnTo>
                  <a:lnTo>
                    <a:pt x="708" y="1729"/>
                  </a:lnTo>
                  <a:lnTo>
                    <a:pt x="711" y="1724"/>
                  </a:lnTo>
                  <a:lnTo>
                    <a:pt x="716" y="1723"/>
                  </a:lnTo>
                  <a:lnTo>
                    <a:pt x="719" y="1715"/>
                  </a:lnTo>
                  <a:lnTo>
                    <a:pt x="724" y="1712"/>
                  </a:lnTo>
                  <a:lnTo>
                    <a:pt x="730" y="1709"/>
                  </a:lnTo>
                  <a:lnTo>
                    <a:pt x="729" y="1685"/>
                  </a:lnTo>
                  <a:lnTo>
                    <a:pt x="735" y="1683"/>
                  </a:lnTo>
                  <a:lnTo>
                    <a:pt x="736" y="1679"/>
                  </a:lnTo>
                  <a:lnTo>
                    <a:pt x="742" y="1676"/>
                  </a:lnTo>
                  <a:lnTo>
                    <a:pt x="765" y="1681"/>
                  </a:lnTo>
                  <a:lnTo>
                    <a:pt x="781" y="1682"/>
                  </a:lnTo>
                  <a:lnTo>
                    <a:pt x="791" y="1681"/>
                  </a:lnTo>
                  <a:lnTo>
                    <a:pt x="806" y="1690"/>
                  </a:lnTo>
                  <a:lnTo>
                    <a:pt x="811" y="1691"/>
                  </a:lnTo>
                  <a:lnTo>
                    <a:pt x="814" y="1701"/>
                  </a:lnTo>
                  <a:lnTo>
                    <a:pt x="818" y="1708"/>
                  </a:lnTo>
                  <a:lnTo>
                    <a:pt x="826" y="1715"/>
                  </a:lnTo>
                  <a:lnTo>
                    <a:pt x="841" y="1719"/>
                  </a:lnTo>
                  <a:lnTo>
                    <a:pt x="844" y="1726"/>
                  </a:lnTo>
                  <a:lnTo>
                    <a:pt x="850" y="1731"/>
                  </a:lnTo>
                  <a:lnTo>
                    <a:pt x="859" y="1732"/>
                  </a:lnTo>
                  <a:lnTo>
                    <a:pt x="871" y="1742"/>
                  </a:lnTo>
                  <a:lnTo>
                    <a:pt x="881" y="1742"/>
                  </a:lnTo>
                  <a:lnTo>
                    <a:pt x="881" y="1736"/>
                  </a:lnTo>
                  <a:lnTo>
                    <a:pt x="883" y="1730"/>
                  </a:lnTo>
                  <a:lnTo>
                    <a:pt x="879" y="1726"/>
                  </a:lnTo>
                  <a:lnTo>
                    <a:pt x="878" y="1720"/>
                  </a:lnTo>
                  <a:lnTo>
                    <a:pt x="878" y="1706"/>
                  </a:lnTo>
                  <a:lnTo>
                    <a:pt x="881" y="1693"/>
                  </a:lnTo>
                  <a:lnTo>
                    <a:pt x="886" y="1681"/>
                  </a:lnTo>
                  <a:lnTo>
                    <a:pt x="883" y="1672"/>
                  </a:lnTo>
                  <a:lnTo>
                    <a:pt x="883" y="1669"/>
                  </a:lnTo>
                  <a:lnTo>
                    <a:pt x="886" y="1647"/>
                  </a:lnTo>
                  <a:lnTo>
                    <a:pt x="889" y="1642"/>
                  </a:lnTo>
                  <a:lnTo>
                    <a:pt x="893" y="1636"/>
                  </a:lnTo>
                  <a:lnTo>
                    <a:pt x="893" y="1631"/>
                  </a:lnTo>
                  <a:lnTo>
                    <a:pt x="901" y="1620"/>
                  </a:lnTo>
                  <a:lnTo>
                    <a:pt x="902" y="1614"/>
                  </a:lnTo>
                  <a:lnTo>
                    <a:pt x="901" y="1590"/>
                  </a:lnTo>
                  <a:lnTo>
                    <a:pt x="899" y="1584"/>
                  </a:lnTo>
                  <a:lnTo>
                    <a:pt x="901" y="1577"/>
                  </a:lnTo>
                  <a:lnTo>
                    <a:pt x="910" y="1563"/>
                  </a:lnTo>
                  <a:lnTo>
                    <a:pt x="913" y="1554"/>
                  </a:lnTo>
                  <a:lnTo>
                    <a:pt x="921" y="1572"/>
                  </a:lnTo>
                  <a:lnTo>
                    <a:pt x="929" y="1563"/>
                  </a:lnTo>
                  <a:lnTo>
                    <a:pt x="934" y="1556"/>
                  </a:lnTo>
                  <a:lnTo>
                    <a:pt x="927" y="1545"/>
                  </a:lnTo>
                  <a:lnTo>
                    <a:pt x="928" y="1540"/>
                  </a:lnTo>
                  <a:lnTo>
                    <a:pt x="939" y="1539"/>
                  </a:lnTo>
                  <a:lnTo>
                    <a:pt x="943" y="1533"/>
                  </a:lnTo>
                  <a:lnTo>
                    <a:pt x="944" y="1523"/>
                  </a:lnTo>
                  <a:lnTo>
                    <a:pt x="947" y="1519"/>
                  </a:lnTo>
                  <a:lnTo>
                    <a:pt x="951" y="1519"/>
                  </a:lnTo>
                  <a:lnTo>
                    <a:pt x="954" y="1517"/>
                  </a:lnTo>
                  <a:lnTo>
                    <a:pt x="959" y="1515"/>
                  </a:lnTo>
                  <a:lnTo>
                    <a:pt x="963" y="1509"/>
                  </a:lnTo>
                  <a:lnTo>
                    <a:pt x="966" y="1505"/>
                  </a:lnTo>
                  <a:lnTo>
                    <a:pt x="977" y="1512"/>
                  </a:lnTo>
                  <a:lnTo>
                    <a:pt x="983" y="1505"/>
                  </a:lnTo>
                  <a:lnTo>
                    <a:pt x="987" y="1505"/>
                  </a:lnTo>
                  <a:lnTo>
                    <a:pt x="990" y="1504"/>
                  </a:lnTo>
                  <a:lnTo>
                    <a:pt x="994" y="1507"/>
                  </a:lnTo>
                  <a:lnTo>
                    <a:pt x="999" y="1509"/>
                  </a:lnTo>
                  <a:lnTo>
                    <a:pt x="1004" y="1507"/>
                  </a:lnTo>
                  <a:lnTo>
                    <a:pt x="1006" y="1504"/>
                  </a:lnTo>
                  <a:lnTo>
                    <a:pt x="1008" y="1501"/>
                  </a:lnTo>
                  <a:lnTo>
                    <a:pt x="1017" y="1500"/>
                  </a:lnTo>
                  <a:lnTo>
                    <a:pt x="1030" y="1503"/>
                  </a:lnTo>
                  <a:lnTo>
                    <a:pt x="1034" y="1506"/>
                  </a:lnTo>
                  <a:lnTo>
                    <a:pt x="1038" y="1509"/>
                  </a:lnTo>
                  <a:lnTo>
                    <a:pt x="1043" y="1504"/>
                  </a:lnTo>
                  <a:lnTo>
                    <a:pt x="1047" y="1499"/>
                  </a:lnTo>
                  <a:lnTo>
                    <a:pt x="1047" y="1480"/>
                  </a:lnTo>
                  <a:lnTo>
                    <a:pt x="1044" y="1469"/>
                  </a:lnTo>
                  <a:lnTo>
                    <a:pt x="1043" y="1464"/>
                  </a:lnTo>
                  <a:lnTo>
                    <a:pt x="1049" y="1449"/>
                  </a:lnTo>
                  <a:lnTo>
                    <a:pt x="1048" y="1445"/>
                  </a:lnTo>
                  <a:lnTo>
                    <a:pt x="1040" y="1447"/>
                  </a:lnTo>
                  <a:lnTo>
                    <a:pt x="1036" y="1450"/>
                  </a:lnTo>
                  <a:lnTo>
                    <a:pt x="1038" y="1431"/>
                  </a:lnTo>
                  <a:lnTo>
                    <a:pt x="1043" y="1431"/>
                  </a:lnTo>
                  <a:lnTo>
                    <a:pt x="1052" y="1433"/>
                  </a:lnTo>
                  <a:lnTo>
                    <a:pt x="1067" y="1435"/>
                  </a:lnTo>
                  <a:lnTo>
                    <a:pt x="1076" y="1433"/>
                  </a:lnTo>
                  <a:lnTo>
                    <a:pt x="1078" y="1429"/>
                  </a:lnTo>
                  <a:lnTo>
                    <a:pt x="1077" y="1422"/>
                  </a:lnTo>
                  <a:lnTo>
                    <a:pt x="1080" y="1422"/>
                  </a:lnTo>
                  <a:lnTo>
                    <a:pt x="1084" y="1427"/>
                  </a:lnTo>
                  <a:lnTo>
                    <a:pt x="1084" y="1433"/>
                  </a:lnTo>
                  <a:lnTo>
                    <a:pt x="1086" y="1440"/>
                  </a:lnTo>
                  <a:lnTo>
                    <a:pt x="1094" y="1443"/>
                  </a:lnTo>
                  <a:lnTo>
                    <a:pt x="1103" y="1439"/>
                  </a:lnTo>
                  <a:lnTo>
                    <a:pt x="1109" y="1433"/>
                  </a:lnTo>
                  <a:lnTo>
                    <a:pt x="1110" y="1428"/>
                  </a:lnTo>
                  <a:lnTo>
                    <a:pt x="1109" y="1422"/>
                  </a:lnTo>
                  <a:lnTo>
                    <a:pt x="1113" y="1417"/>
                  </a:lnTo>
                  <a:lnTo>
                    <a:pt x="1121" y="1421"/>
                  </a:lnTo>
                  <a:lnTo>
                    <a:pt x="1125" y="1425"/>
                  </a:lnTo>
                  <a:lnTo>
                    <a:pt x="1127" y="1428"/>
                  </a:lnTo>
                  <a:lnTo>
                    <a:pt x="1127" y="1422"/>
                  </a:lnTo>
                  <a:lnTo>
                    <a:pt x="1127" y="1418"/>
                  </a:lnTo>
                  <a:lnTo>
                    <a:pt x="1127" y="1415"/>
                  </a:lnTo>
                  <a:lnTo>
                    <a:pt x="1124" y="1416"/>
                  </a:lnTo>
                  <a:lnTo>
                    <a:pt x="1121" y="1410"/>
                  </a:lnTo>
                  <a:lnTo>
                    <a:pt x="1122" y="1403"/>
                  </a:lnTo>
                  <a:lnTo>
                    <a:pt x="1126" y="1400"/>
                  </a:lnTo>
                  <a:lnTo>
                    <a:pt x="1130" y="1404"/>
                  </a:lnTo>
                  <a:lnTo>
                    <a:pt x="1134" y="1408"/>
                  </a:lnTo>
                  <a:lnTo>
                    <a:pt x="1137" y="1408"/>
                  </a:lnTo>
                  <a:lnTo>
                    <a:pt x="1138" y="1404"/>
                  </a:lnTo>
                  <a:lnTo>
                    <a:pt x="1156" y="1402"/>
                  </a:lnTo>
                  <a:lnTo>
                    <a:pt x="1162" y="1406"/>
                  </a:lnTo>
                  <a:lnTo>
                    <a:pt x="1174" y="1412"/>
                  </a:lnTo>
                  <a:lnTo>
                    <a:pt x="1177" y="1412"/>
                  </a:lnTo>
                  <a:lnTo>
                    <a:pt x="1183" y="1415"/>
                  </a:lnTo>
                  <a:lnTo>
                    <a:pt x="1186" y="1420"/>
                  </a:lnTo>
                  <a:lnTo>
                    <a:pt x="1187" y="1425"/>
                  </a:lnTo>
                  <a:lnTo>
                    <a:pt x="1192" y="1429"/>
                  </a:lnTo>
                  <a:lnTo>
                    <a:pt x="1197" y="1428"/>
                  </a:lnTo>
                  <a:lnTo>
                    <a:pt x="1203" y="1432"/>
                  </a:lnTo>
                  <a:lnTo>
                    <a:pt x="1210" y="1433"/>
                  </a:lnTo>
                  <a:lnTo>
                    <a:pt x="1223" y="1437"/>
                  </a:lnTo>
                  <a:lnTo>
                    <a:pt x="1229" y="1443"/>
                  </a:lnTo>
                  <a:lnTo>
                    <a:pt x="1234" y="1440"/>
                  </a:lnTo>
                  <a:lnTo>
                    <a:pt x="1243" y="1445"/>
                  </a:lnTo>
                  <a:lnTo>
                    <a:pt x="1246" y="1435"/>
                  </a:lnTo>
                  <a:lnTo>
                    <a:pt x="1251" y="1432"/>
                  </a:lnTo>
                  <a:lnTo>
                    <a:pt x="1257" y="1434"/>
                  </a:lnTo>
                  <a:lnTo>
                    <a:pt x="1260" y="1428"/>
                  </a:lnTo>
                  <a:lnTo>
                    <a:pt x="1263" y="1422"/>
                  </a:lnTo>
                  <a:lnTo>
                    <a:pt x="1261" y="1416"/>
                  </a:lnTo>
                  <a:lnTo>
                    <a:pt x="1265" y="1411"/>
                  </a:lnTo>
                  <a:lnTo>
                    <a:pt x="1265" y="1409"/>
                  </a:lnTo>
                  <a:lnTo>
                    <a:pt x="1269" y="1409"/>
                  </a:lnTo>
                  <a:lnTo>
                    <a:pt x="1271" y="1406"/>
                  </a:lnTo>
                  <a:lnTo>
                    <a:pt x="1269" y="1400"/>
                  </a:lnTo>
                  <a:lnTo>
                    <a:pt x="1269" y="1394"/>
                  </a:lnTo>
                  <a:lnTo>
                    <a:pt x="1269" y="1390"/>
                  </a:lnTo>
                  <a:lnTo>
                    <a:pt x="1271" y="1387"/>
                  </a:lnTo>
                  <a:lnTo>
                    <a:pt x="1273" y="1388"/>
                  </a:lnTo>
                  <a:lnTo>
                    <a:pt x="1275" y="1392"/>
                  </a:lnTo>
                  <a:lnTo>
                    <a:pt x="1277" y="1396"/>
                  </a:lnTo>
                  <a:lnTo>
                    <a:pt x="1281" y="1397"/>
                  </a:lnTo>
                  <a:lnTo>
                    <a:pt x="1290" y="1399"/>
                  </a:lnTo>
                  <a:lnTo>
                    <a:pt x="1295" y="1405"/>
                  </a:lnTo>
                  <a:lnTo>
                    <a:pt x="1297" y="1408"/>
                  </a:lnTo>
                  <a:lnTo>
                    <a:pt x="1301" y="1406"/>
                  </a:lnTo>
                  <a:lnTo>
                    <a:pt x="1308" y="1402"/>
                  </a:lnTo>
                  <a:lnTo>
                    <a:pt x="1324" y="1385"/>
                  </a:lnTo>
                  <a:lnTo>
                    <a:pt x="1329" y="1379"/>
                  </a:lnTo>
                  <a:lnTo>
                    <a:pt x="1333" y="1376"/>
                  </a:lnTo>
                  <a:lnTo>
                    <a:pt x="1349" y="1378"/>
                  </a:lnTo>
                  <a:lnTo>
                    <a:pt x="1356" y="1380"/>
                  </a:lnTo>
                  <a:lnTo>
                    <a:pt x="1365" y="1381"/>
                  </a:lnTo>
                  <a:lnTo>
                    <a:pt x="1367" y="1381"/>
                  </a:lnTo>
                  <a:lnTo>
                    <a:pt x="1371" y="1385"/>
                  </a:lnTo>
                  <a:lnTo>
                    <a:pt x="1371" y="1392"/>
                  </a:lnTo>
                  <a:lnTo>
                    <a:pt x="1371" y="1397"/>
                  </a:lnTo>
                  <a:lnTo>
                    <a:pt x="1377" y="1398"/>
                  </a:lnTo>
                  <a:lnTo>
                    <a:pt x="1380" y="1399"/>
                  </a:lnTo>
                  <a:lnTo>
                    <a:pt x="1381" y="1402"/>
                  </a:lnTo>
                  <a:lnTo>
                    <a:pt x="1378" y="1405"/>
                  </a:lnTo>
                  <a:lnTo>
                    <a:pt x="1375" y="1409"/>
                  </a:lnTo>
                  <a:lnTo>
                    <a:pt x="1377" y="1412"/>
                  </a:lnTo>
                  <a:lnTo>
                    <a:pt x="1379" y="1416"/>
                  </a:lnTo>
                  <a:lnTo>
                    <a:pt x="1385" y="1420"/>
                  </a:lnTo>
                  <a:lnTo>
                    <a:pt x="1387" y="1423"/>
                  </a:lnTo>
                  <a:lnTo>
                    <a:pt x="1385" y="1428"/>
                  </a:lnTo>
                  <a:lnTo>
                    <a:pt x="1386" y="1432"/>
                  </a:lnTo>
                  <a:lnTo>
                    <a:pt x="1390" y="1438"/>
                  </a:lnTo>
                  <a:lnTo>
                    <a:pt x="1396" y="1439"/>
                  </a:lnTo>
                  <a:lnTo>
                    <a:pt x="1403" y="1435"/>
                  </a:lnTo>
                  <a:lnTo>
                    <a:pt x="1406" y="1435"/>
                  </a:lnTo>
                  <a:lnTo>
                    <a:pt x="1409" y="1435"/>
                  </a:lnTo>
                  <a:lnTo>
                    <a:pt x="1408" y="1438"/>
                  </a:lnTo>
                  <a:lnTo>
                    <a:pt x="1406" y="1443"/>
                  </a:lnTo>
                  <a:lnTo>
                    <a:pt x="1408" y="1447"/>
                  </a:lnTo>
                  <a:lnTo>
                    <a:pt x="1412" y="1449"/>
                  </a:lnTo>
                  <a:lnTo>
                    <a:pt x="1418" y="1446"/>
                  </a:lnTo>
                  <a:lnTo>
                    <a:pt x="1424" y="1446"/>
                  </a:lnTo>
                  <a:lnTo>
                    <a:pt x="1429" y="1451"/>
                  </a:lnTo>
                  <a:lnTo>
                    <a:pt x="1429" y="1456"/>
                  </a:lnTo>
                  <a:lnTo>
                    <a:pt x="1427" y="1461"/>
                  </a:lnTo>
                  <a:lnTo>
                    <a:pt x="1428" y="1467"/>
                  </a:lnTo>
                  <a:lnTo>
                    <a:pt x="1432" y="1468"/>
                  </a:lnTo>
                  <a:lnTo>
                    <a:pt x="1435" y="1468"/>
                  </a:lnTo>
                  <a:lnTo>
                    <a:pt x="1440" y="1475"/>
                  </a:lnTo>
                  <a:lnTo>
                    <a:pt x="1446" y="1480"/>
                  </a:lnTo>
                  <a:lnTo>
                    <a:pt x="1451" y="1481"/>
                  </a:lnTo>
                  <a:lnTo>
                    <a:pt x="1457" y="1479"/>
                  </a:lnTo>
                  <a:lnTo>
                    <a:pt x="1464" y="1473"/>
                  </a:lnTo>
                  <a:lnTo>
                    <a:pt x="1470" y="1464"/>
                  </a:lnTo>
                  <a:lnTo>
                    <a:pt x="1472" y="1461"/>
                  </a:lnTo>
                  <a:lnTo>
                    <a:pt x="1476" y="1461"/>
                  </a:lnTo>
                  <a:lnTo>
                    <a:pt x="1484" y="1467"/>
                  </a:lnTo>
                  <a:lnTo>
                    <a:pt x="1494" y="1475"/>
                  </a:lnTo>
                  <a:lnTo>
                    <a:pt x="1490" y="1477"/>
                  </a:lnTo>
                  <a:lnTo>
                    <a:pt x="1490" y="1487"/>
                  </a:lnTo>
                  <a:lnTo>
                    <a:pt x="1484" y="1493"/>
                  </a:lnTo>
                  <a:lnTo>
                    <a:pt x="1495" y="1493"/>
                  </a:lnTo>
                  <a:lnTo>
                    <a:pt x="1499" y="1485"/>
                  </a:lnTo>
                  <a:lnTo>
                    <a:pt x="1508" y="1488"/>
                  </a:lnTo>
                  <a:lnTo>
                    <a:pt x="1508" y="1494"/>
                  </a:lnTo>
                  <a:lnTo>
                    <a:pt x="1516" y="1500"/>
                  </a:lnTo>
                  <a:lnTo>
                    <a:pt x="1516" y="1506"/>
                  </a:lnTo>
                  <a:lnTo>
                    <a:pt x="1519" y="1509"/>
                  </a:lnTo>
                  <a:lnTo>
                    <a:pt x="1528" y="1513"/>
                  </a:lnTo>
                  <a:lnTo>
                    <a:pt x="1529" y="1517"/>
                  </a:lnTo>
                  <a:lnTo>
                    <a:pt x="1541" y="1513"/>
                  </a:lnTo>
                  <a:lnTo>
                    <a:pt x="1559" y="1498"/>
                  </a:lnTo>
                  <a:lnTo>
                    <a:pt x="1566" y="1495"/>
                  </a:lnTo>
                  <a:lnTo>
                    <a:pt x="1573" y="1497"/>
                  </a:lnTo>
                  <a:lnTo>
                    <a:pt x="1577" y="1499"/>
                  </a:lnTo>
                  <a:lnTo>
                    <a:pt x="1583" y="1489"/>
                  </a:lnTo>
                  <a:lnTo>
                    <a:pt x="1574" y="1474"/>
                  </a:lnTo>
                  <a:lnTo>
                    <a:pt x="1579" y="1465"/>
                  </a:lnTo>
                  <a:lnTo>
                    <a:pt x="1586" y="1465"/>
                  </a:lnTo>
                  <a:lnTo>
                    <a:pt x="1592" y="1461"/>
                  </a:lnTo>
                  <a:lnTo>
                    <a:pt x="1591" y="1452"/>
                  </a:lnTo>
                  <a:lnTo>
                    <a:pt x="1592" y="1446"/>
                  </a:lnTo>
                  <a:lnTo>
                    <a:pt x="1597" y="1445"/>
                  </a:lnTo>
                  <a:lnTo>
                    <a:pt x="1603" y="1433"/>
                  </a:lnTo>
                  <a:lnTo>
                    <a:pt x="1608" y="1429"/>
                  </a:lnTo>
                  <a:lnTo>
                    <a:pt x="1618" y="1417"/>
                  </a:lnTo>
                  <a:lnTo>
                    <a:pt x="1625" y="1422"/>
                  </a:lnTo>
                  <a:lnTo>
                    <a:pt x="1634" y="1417"/>
                  </a:lnTo>
                  <a:lnTo>
                    <a:pt x="1643" y="1423"/>
                  </a:lnTo>
                  <a:lnTo>
                    <a:pt x="1645" y="1417"/>
                  </a:lnTo>
                  <a:lnTo>
                    <a:pt x="1656" y="1415"/>
                  </a:lnTo>
                  <a:lnTo>
                    <a:pt x="1662" y="1402"/>
                  </a:lnTo>
                  <a:lnTo>
                    <a:pt x="1661" y="1398"/>
                  </a:lnTo>
                  <a:lnTo>
                    <a:pt x="1656" y="1394"/>
                  </a:lnTo>
                  <a:lnTo>
                    <a:pt x="1652" y="1392"/>
                  </a:lnTo>
                  <a:lnTo>
                    <a:pt x="1645" y="1388"/>
                  </a:lnTo>
                  <a:lnTo>
                    <a:pt x="1643" y="1386"/>
                  </a:lnTo>
                  <a:lnTo>
                    <a:pt x="1640" y="1385"/>
                  </a:lnTo>
                  <a:lnTo>
                    <a:pt x="1637" y="1380"/>
                  </a:lnTo>
                  <a:lnTo>
                    <a:pt x="1631" y="1376"/>
                  </a:lnTo>
                  <a:lnTo>
                    <a:pt x="1628" y="1370"/>
                  </a:lnTo>
                  <a:lnTo>
                    <a:pt x="1620" y="1368"/>
                  </a:lnTo>
                  <a:lnTo>
                    <a:pt x="1616" y="1364"/>
                  </a:lnTo>
                  <a:lnTo>
                    <a:pt x="1612" y="1350"/>
                  </a:lnTo>
                  <a:lnTo>
                    <a:pt x="1616" y="1346"/>
                  </a:lnTo>
                  <a:lnTo>
                    <a:pt x="1626" y="1344"/>
                  </a:lnTo>
                  <a:lnTo>
                    <a:pt x="1630" y="1340"/>
                  </a:lnTo>
                  <a:lnTo>
                    <a:pt x="1638" y="1338"/>
                  </a:lnTo>
                  <a:lnTo>
                    <a:pt x="1650" y="1332"/>
                  </a:lnTo>
                  <a:lnTo>
                    <a:pt x="1653" y="1336"/>
                  </a:lnTo>
                  <a:lnTo>
                    <a:pt x="1663" y="1338"/>
                  </a:lnTo>
                  <a:lnTo>
                    <a:pt x="1667" y="1324"/>
                  </a:lnTo>
                  <a:lnTo>
                    <a:pt x="1670" y="1321"/>
                  </a:lnTo>
                  <a:lnTo>
                    <a:pt x="1694" y="1332"/>
                  </a:lnTo>
                  <a:lnTo>
                    <a:pt x="1697" y="1338"/>
                  </a:lnTo>
                  <a:lnTo>
                    <a:pt x="1704" y="1340"/>
                  </a:lnTo>
                  <a:lnTo>
                    <a:pt x="1709" y="1345"/>
                  </a:lnTo>
                  <a:lnTo>
                    <a:pt x="1715" y="1349"/>
                  </a:lnTo>
                  <a:lnTo>
                    <a:pt x="1719" y="1355"/>
                  </a:lnTo>
                  <a:lnTo>
                    <a:pt x="1719" y="1360"/>
                  </a:lnTo>
                  <a:lnTo>
                    <a:pt x="1729" y="1361"/>
                  </a:lnTo>
                  <a:lnTo>
                    <a:pt x="1729" y="1358"/>
                  </a:lnTo>
                  <a:lnTo>
                    <a:pt x="1734" y="1355"/>
                  </a:lnTo>
                  <a:lnTo>
                    <a:pt x="1741" y="1357"/>
                  </a:lnTo>
                  <a:lnTo>
                    <a:pt x="1743" y="1349"/>
                  </a:lnTo>
                  <a:lnTo>
                    <a:pt x="1754" y="1336"/>
                  </a:lnTo>
                  <a:lnTo>
                    <a:pt x="1751" y="1325"/>
                  </a:lnTo>
                  <a:lnTo>
                    <a:pt x="1755" y="1316"/>
                  </a:lnTo>
                  <a:lnTo>
                    <a:pt x="1758" y="1309"/>
                  </a:lnTo>
                  <a:lnTo>
                    <a:pt x="1761" y="1314"/>
                  </a:lnTo>
                  <a:lnTo>
                    <a:pt x="1775" y="1297"/>
                  </a:lnTo>
                  <a:lnTo>
                    <a:pt x="1781" y="1293"/>
                  </a:lnTo>
                  <a:lnTo>
                    <a:pt x="1781" y="1280"/>
                  </a:lnTo>
                  <a:lnTo>
                    <a:pt x="1788" y="1275"/>
                  </a:lnTo>
                  <a:lnTo>
                    <a:pt x="1807" y="1286"/>
                  </a:lnTo>
                  <a:lnTo>
                    <a:pt x="1812" y="1287"/>
                  </a:lnTo>
                  <a:lnTo>
                    <a:pt x="1819" y="1289"/>
                  </a:lnTo>
                  <a:lnTo>
                    <a:pt x="1832" y="1283"/>
                  </a:lnTo>
                  <a:lnTo>
                    <a:pt x="1843" y="1283"/>
                  </a:lnTo>
                  <a:lnTo>
                    <a:pt x="1847" y="1287"/>
                  </a:lnTo>
                  <a:lnTo>
                    <a:pt x="1849" y="1290"/>
                  </a:lnTo>
                  <a:lnTo>
                    <a:pt x="1857" y="1291"/>
                  </a:lnTo>
                  <a:lnTo>
                    <a:pt x="1862" y="1297"/>
                  </a:lnTo>
                  <a:lnTo>
                    <a:pt x="1866" y="1304"/>
                  </a:lnTo>
                  <a:lnTo>
                    <a:pt x="1876" y="1300"/>
                  </a:lnTo>
                  <a:lnTo>
                    <a:pt x="1880" y="1302"/>
                  </a:lnTo>
                  <a:lnTo>
                    <a:pt x="1886" y="1300"/>
                  </a:lnTo>
                  <a:close/>
                </a:path>
              </a:pathLst>
            </a:custGeom>
            <a:solidFill>
              <a:schemeClr val="accent2">
                <a:lumMod val="40000"/>
                <a:lumOff val="6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Arial Nova"/>
                <a:ea typeface="+mn-ea"/>
                <a:cs typeface="+mn-cs"/>
              </a:endParaRPr>
            </a:p>
          </p:txBody>
        </p:sp>
        <p:sp>
          <p:nvSpPr>
            <p:cNvPr id="126" name="Freeform 85">
              <a:extLst>
                <a:ext uri="{FF2B5EF4-FFF2-40B4-BE49-F238E27FC236}">
                  <a16:creationId xmlns:a16="http://schemas.microsoft.com/office/drawing/2014/main" id="{8A4251A1-0F34-B967-74BF-D074C4E22A5D}"/>
                </a:ext>
              </a:extLst>
            </p:cNvPr>
            <p:cNvSpPr>
              <a:spLocks/>
            </p:cNvSpPr>
            <p:nvPr/>
          </p:nvSpPr>
          <p:spPr bwMode="auto">
            <a:xfrm>
              <a:off x="2912" y="3447"/>
              <a:ext cx="943" cy="728"/>
            </a:xfrm>
            <a:custGeom>
              <a:avLst/>
              <a:gdLst>
                <a:gd name="T0" fmla="*/ 1 w 1886"/>
                <a:gd name="T1" fmla="*/ 0 h 1457"/>
                <a:gd name="T2" fmla="*/ 1 w 1886"/>
                <a:gd name="T3" fmla="*/ 0 h 1457"/>
                <a:gd name="T4" fmla="*/ 1 w 1886"/>
                <a:gd name="T5" fmla="*/ 0 h 1457"/>
                <a:gd name="T6" fmla="*/ 1 w 1886"/>
                <a:gd name="T7" fmla="*/ 0 h 1457"/>
                <a:gd name="T8" fmla="*/ 1 w 1886"/>
                <a:gd name="T9" fmla="*/ 0 h 1457"/>
                <a:gd name="T10" fmla="*/ 1 w 1886"/>
                <a:gd name="T11" fmla="*/ 0 h 1457"/>
                <a:gd name="T12" fmla="*/ 1 w 1886"/>
                <a:gd name="T13" fmla="*/ 0 h 1457"/>
                <a:gd name="T14" fmla="*/ 1 w 1886"/>
                <a:gd name="T15" fmla="*/ 0 h 1457"/>
                <a:gd name="T16" fmla="*/ 1 w 1886"/>
                <a:gd name="T17" fmla="*/ 0 h 1457"/>
                <a:gd name="T18" fmla="*/ 1 w 1886"/>
                <a:gd name="T19" fmla="*/ 0 h 1457"/>
                <a:gd name="T20" fmla="*/ 1 w 1886"/>
                <a:gd name="T21" fmla="*/ 0 h 1457"/>
                <a:gd name="T22" fmla="*/ 1 w 1886"/>
                <a:gd name="T23" fmla="*/ 0 h 1457"/>
                <a:gd name="T24" fmla="*/ 1 w 1886"/>
                <a:gd name="T25" fmla="*/ 0 h 1457"/>
                <a:gd name="T26" fmla="*/ 1 w 1886"/>
                <a:gd name="T27" fmla="*/ 0 h 1457"/>
                <a:gd name="T28" fmla="*/ 1 w 1886"/>
                <a:gd name="T29" fmla="*/ 0 h 1457"/>
                <a:gd name="T30" fmla="*/ 1 w 1886"/>
                <a:gd name="T31" fmla="*/ 0 h 1457"/>
                <a:gd name="T32" fmla="*/ 1 w 1886"/>
                <a:gd name="T33" fmla="*/ 0 h 1457"/>
                <a:gd name="T34" fmla="*/ 1 w 1886"/>
                <a:gd name="T35" fmla="*/ 0 h 1457"/>
                <a:gd name="T36" fmla="*/ 1 w 1886"/>
                <a:gd name="T37" fmla="*/ 0 h 1457"/>
                <a:gd name="T38" fmla="*/ 1 w 1886"/>
                <a:gd name="T39" fmla="*/ 0 h 1457"/>
                <a:gd name="T40" fmla="*/ 1 w 1886"/>
                <a:gd name="T41" fmla="*/ 0 h 1457"/>
                <a:gd name="T42" fmla="*/ 1 w 1886"/>
                <a:gd name="T43" fmla="*/ 0 h 1457"/>
                <a:gd name="T44" fmla="*/ 1 w 1886"/>
                <a:gd name="T45" fmla="*/ 0 h 1457"/>
                <a:gd name="T46" fmla="*/ 1 w 1886"/>
                <a:gd name="T47" fmla="*/ 0 h 1457"/>
                <a:gd name="T48" fmla="*/ 1 w 1886"/>
                <a:gd name="T49" fmla="*/ 0 h 1457"/>
                <a:gd name="T50" fmla="*/ 1 w 1886"/>
                <a:gd name="T51" fmla="*/ 0 h 1457"/>
                <a:gd name="T52" fmla="*/ 1 w 1886"/>
                <a:gd name="T53" fmla="*/ 0 h 1457"/>
                <a:gd name="T54" fmla="*/ 1 w 1886"/>
                <a:gd name="T55" fmla="*/ 0 h 1457"/>
                <a:gd name="T56" fmla="*/ 1 w 1886"/>
                <a:gd name="T57" fmla="*/ 0 h 1457"/>
                <a:gd name="T58" fmla="*/ 1 w 1886"/>
                <a:gd name="T59" fmla="*/ 0 h 1457"/>
                <a:gd name="T60" fmla="*/ 1 w 1886"/>
                <a:gd name="T61" fmla="*/ 0 h 1457"/>
                <a:gd name="T62" fmla="*/ 1 w 1886"/>
                <a:gd name="T63" fmla="*/ 0 h 1457"/>
                <a:gd name="T64" fmla="*/ 1 w 1886"/>
                <a:gd name="T65" fmla="*/ 0 h 1457"/>
                <a:gd name="T66" fmla="*/ 1 w 1886"/>
                <a:gd name="T67" fmla="*/ 0 h 1457"/>
                <a:gd name="T68" fmla="*/ 1 w 1886"/>
                <a:gd name="T69" fmla="*/ 0 h 1457"/>
                <a:gd name="T70" fmla="*/ 1 w 1886"/>
                <a:gd name="T71" fmla="*/ 0 h 1457"/>
                <a:gd name="T72" fmla="*/ 1 w 1886"/>
                <a:gd name="T73" fmla="*/ 0 h 1457"/>
                <a:gd name="T74" fmla="*/ 1 w 1886"/>
                <a:gd name="T75" fmla="*/ 0 h 1457"/>
                <a:gd name="T76" fmla="*/ 1 w 1886"/>
                <a:gd name="T77" fmla="*/ 0 h 1457"/>
                <a:gd name="T78" fmla="*/ 1 w 1886"/>
                <a:gd name="T79" fmla="*/ 0 h 1457"/>
                <a:gd name="T80" fmla="*/ 1 w 1886"/>
                <a:gd name="T81" fmla="*/ 0 h 1457"/>
                <a:gd name="T82" fmla="*/ 1 w 1886"/>
                <a:gd name="T83" fmla="*/ 0 h 1457"/>
                <a:gd name="T84" fmla="*/ 1 w 1886"/>
                <a:gd name="T85" fmla="*/ 0 h 1457"/>
                <a:gd name="T86" fmla="*/ 1 w 1886"/>
                <a:gd name="T87" fmla="*/ 0 h 1457"/>
                <a:gd name="T88" fmla="*/ 1 w 1886"/>
                <a:gd name="T89" fmla="*/ 0 h 1457"/>
                <a:gd name="T90" fmla="*/ 1 w 1886"/>
                <a:gd name="T91" fmla="*/ 0 h 1457"/>
                <a:gd name="T92" fmla="*/ 1 w 1886"/>
                <a:gd name="T93" fmla="*/ 0 h 1457"/>
                <a:gd name="T94" fmla="*/ 1 w 1886"/>
                <a:gd name="T95" fmla="*/ 0 h 1457"/>
                <a:gd name="T96" fmla="*/ 1 w 1886"/>
                <a:gd name="T97" fmla="*/ 0 h 1457"/>
                <a:gd name="T98" fmla="*/ 1 w 1886"/>
                <a:gd name="T99" fmla="*/ 0 h 1457"/>
                <a:gd name="T100" fmla="*/ 1 w 1886"/>
                <a:gd name="T101" fmla="*/ 0 h 1457"/>
                <a:gd name="T102" fmla="*/ 1 w 1886"/>
                <a:gd name="T103" fmla="*/ 0 h 1457"/>
                <a:gd name="T104" fmla="*/ 1 w 1886"/>
                <a:gd name="T105" fmla="*/ 0 h 1457"/>
                <a:gd name="T106" fmla="*/ 1 w 1886"/>
                <a:gd name="T107" fmla="*/ 0 h 1457"/>
                <a:gd name="T108" fmla="*/ 1 w 1886"/>
                <a:gd name="T109" fmla="*/ 0 h 1457"/>
                <a:gd name="T110" fmla="*/ 1 w 1886"/>
                <a:gd name="T111" fmla="*/ 0 h 1457"/>
                <a:gd name="T112" fmla="*/ 1 w 1886"/>
                <a:gd name="T113" fmla="*/ 0 h 1457"/>
                <a:gd name="T114" fmla="*/ 1 w 1886"/>
                <a:gd name="T115" fmla="*/ 0 h 1457"/>
                <a:gd name="T116" fmla="*/ 1 w 1886"/>
                <a:gd name="T117" fmla="*/ 0 h 1457"/>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886"/>
                <a:gd name="T178" fmla="*/ 0 h 1457"/>
                <a:gd name="T179" fmla="*/ 1886 w 1886"/>
                <a:gd name="T180" fmla="*/ 1457 h 1457"/>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886" h="1457">
                  <a:moveTo>
                    <a:pt x="240" y="10"/>
                  </a:moveTo>
                  <a:lnTo>
                    <a:pt x="234" y="5"/>
                  </a:lnTo>
                  <a:lnTo>
                    <a:pt x="230" y="0"/>
                  </a:lnTo>
                  <a:lnTo>
                    <a:pt x="223" y="0"/>
                  </a:lnTo>
                  <a:lnTo>
                    <a:pt x="217" y="4"/>
                  </a:lnTo>
                  <a:lnTo>
                    <a:pt x="216" y="16"/>
                  </a:lnTo>
                  <a:lnTo>
                    <a:pt x="211" y="20"/>
                  </a:lnTo>
                  <a:lnTo>
                    <a:pt x="209" y="22"/>
                  </a:lnTo>
                  <a:lnTo>
                    <a:pt x="206" y="20"/>
                  </a:lnTo>
                  <a:lnTo>
                    <a:pt x="204" y="16"/>
                  </a:lnTo>
                  <a:lnTo>
                    <a:pt x="202" y="16"/>
                  </a:lnTo>
                  <a:lnTo>
                    <a:pt x="198" y="18"/>
                  </a:lnTo>
                  <a:lnTo>
                    <a:pt x="194" y="18"/>
                  </a:lnTo>
                  <a:lnTo>
                    <a:pt x="187" y="19"/>
                  </a:lnTo>
                  <a:lnTo>
                    <a:pt x="178" y="19"/>
                  </a:lnTo>
                  <a:lnTo>
                    <a:pt x="174" y="23"/>
                  </a:lnTo>
                  <a:lnTo>
                    <a:pt x="167" y="32"/>
                  </a:lnTo>
                  <a:lnTo>
                    <a:pt x="162" y="45"/>
                  </a:lnTo>
                  <a:lnTo>
                    <a:pt x="149" y="55"/>
                  </a:lnTo>
                  <a:lnTo>
                    <a:pt x="133" y="60"/>
                  </a:lnTo>
                  <a:lnTo>
                    <a:pt x="126" y="59"/>
                  </a:lnTo>
                  <a:lnTo>
                    <a:pt x="125" y="63"/>
                  </a:lnTo>
                  <a:lnTo>
                    <a:pt x="126" y="67"/>
                  </a:lnTo>
                  <a:lnTo>
                    <a:pt x="127" y="70"/>
                  </a:lnTo>
                  <a:lnTo>
                    <a:pt x="137" y="72"/>
                  </a:lnTo>
                  <a:lnTo>
                    <a:pt x="142" y="76"/>
                  </a:lnTo>
                  <a:lnTo>
                    <a:pt x="144" y="79"/>
                  </a:lnTo>
                  <a:lnTo>
                    <a:pt x="145" y="96"/>
                  </a:lnTo>
                  <a:lnTo>
                    <a:pt x="143" y="103"/>
                  </a:lnTo>
                  <a:lnTo>
                    <a:pt x="154" y="106"/>
                  </a:lnTo>
                  <a:lnTo>
                    <a:pt x="167" y="114"/>
                  </a:lnTo>
                  <a:lnTo>
                    <a:pt x="185" y="129"/>
                  </a:lnTo>
                  <a:lnTo>
                    <a:pt x="203" y="135"/>
                  </a:lnTo>
                  <a:lnTo>
                    <a:pt x="233" y="139"/>
                  </a:lnTo>
                  <a:lnTo>
                    <a:pt x="246" y="145"/>
                  </a:lnTo>
                  <a:lnTo>
                    <a:pt x="240" y="153"/>
                  </a:lnTo>
                  <a:lnTo>
                    <a:pt x="233" y="167"/>
                  </a:lnTo>
                  <a:lnTo>
                    <a:pt x="230" y="171"/>
                  </a:lnTo>
                  <a:lnTo>
                    <a:pt x="227" y="172"/>
                  </a:lnTo>
                  <a:lnTo>
                    <a:pt x="223" y="168"/>
                  </a:lnTo>
                  <a:lnTo>
                    <a:pt x="221" y="168"/>
                  </a:lnTo>
                  <a:lnTo>
                    <a:pt x="218" y="171"/>
                  </a:lnTo>
                  <a:lnTo>
                    <a:pt x="212" y="178"/>
                  </a:lnTo>
                  <a:lnTo>
                    <a:pt x="203" y="190"/>
                  </a:lnTo>
                  <a:lnTo>
                    <a:pt x="196" y="194"/>
                  </a:lnTo>
                  <a:lnTo>
                    <a:pt x="175" y="195"/>
                  </a:lnTo>
                  <a:lnTo>
                    <a:pt x="173" y="197"/>
                  </a:lnTo>
                  <a:lnTo>
                    <a:pt x="181" y="210"/>
                  </a:lnTo>
                  <a:lnTo>
                    <a:pt x="186" y="210"/>
                  </a:lnTo>
                  <a:lnTo>
                    <a:pt x="190" y="209"/>
                  </a:lnTo>
                  <a:lnTo>
                    <a:pt x="196" y="207"/>
                  </a:lnTo>
                  <a:lnTo>
                    <a:pt x="199" y="208"/>
                  </a:lnTo>
                  <a:lnTo>
                    <a:pt x="203" y="214"/>
                  </a:lnTo>
                  <a:lnTo>
                    <a:pt x="200" y="218"/>
                  </a:lnTo>
                  <a:lnTo>
                    <a:pt x="196" y="219"/>
                  </a:lnTo>
                  <a:lnTo>
                    <a:pt x="190" y="220"/>
                  </a:lnTo>
                  <a:lnTo>
                    <a:pt x="188" y="225"/>
                  </a:lnTo>
                  <a:lnTo>
                    <a:pt x="187" y="228"/>
                  </a:lnTo>
                  <a:lnTo>
                    <a:pt x="191" y="237"/>
                  </a:lnTo>
                  <a:lnTo>
                    <a:pt x="187" y="245"/>
                  </a:lnTo>
                  <a:lnTo>
                    <a:pt x="185" y="248"/>
                  </a:lnTo>
                  <a:lnTo>
                    <a:pt x="168" y="260"/>
                  </a:lnTo>
                  <a:lnTo>
                    <a:pt x="157" y="264"/>
                  </a:lnTo>
                  <a:lnTo>
                    <a:pt x="134" y="267"/>
                  </a:lnTo>
                  <a:lnTo>
                    <a:pt x="127" y="264"/>
                  </a:lnTo>
                  <a:lnTo>
                    <a:pt x="128" y="270"/>
                  </a:lnTo>
                  <a:lnTo>
                    <a:pt x="132" y="280"/>
                  </a:lnTo>
                  <a:lnTo>
                    <a:pt x="136" y="287"/>
                  </a:lnTo>
                  <a:lnTo>
                    <a:pt x="136" y="291"/>
                  </a:lnTo>
                  <a:lnTo>
                    <a:pt x="119" y="305"/>
                  </a:lnTo>
                  <a:lnTo>
                    <a:pt x="114" y="292"/>
                  </a:lnTo>
                  <a:lnTo>
                    <a:pt x="110" y="278"/>
                  </a:lnTo>
                  <a:lnTo>
                    <a:pt x="112" y="276"/>
                  </a:lnTo>
                  <a:lnTo>
                    <a:pt x="107" y="273"/>
                  </a:lnTo>
                  <a:lnTo>
                    <a:pt x="101" y="295"/>
                  </a:lnTo>
                  <a:lnTo>
                    <a:pt x="102" y="301"/>
                  </a:lnTo>
                  <a:lnTo>
                    <a:pt x="96" y="307"/>
                  </a:lnTo>
                  <a:lnTo>
                    <a:pt x="95" y="315"/>
                  </a:lnTo>
                  <a:lnTo>
                    <a:pt x="91" y="321"/>
                  </a:lnTo>
                  <a:lnTo>
                    <a:pt x="90" y="323"/>
                  </a:lnTo>
                  <a:lnTo>
                    <a:pt x="91" y="332"/>
                  </a:lnTo>
                  <a:lnTo>
                    <a:pt x="86" y="339"/>
                  </a:lnTo>
                  <a:lnTo>
                    <a:pt x="84" y="350"/>
                  </a:lnTo>
                  <a:lnTo>
                    <a:pt x="85" y="352"/>
                  </a:lnTo>
                  <a:lnTo>
                    <a:pt x="94" y="356"/>
                  </a:lnTo>
                  <a:lnTo>
                    <a:pt x="97" y="357"/>
                  </a:lnTo>
                  <a:lnTo>
                    <a:pt x="100" y="362"/>
                  </a:lnTo>
                  <a:lnTo>
                    <a:pt x="96" y="362"/>
                  </a:lnTo>
                  <a:lnTo>
                    <a:pt x="92" y="367"/>
                  </a:lnTo>
                  <a:lnTo>
                    <a:pt x="85" y="364"/>
                  </a:lnTo>
                  <a:lnTo>
                    <a:pt x="82" y="368"/>
                  </a:lnTo>
                  <a:lnTo>
                    <a:pt x="78" y="367"/>
                  </a:lnTo>
                  <a:lnTo>
                    <a:pt x="74" y="367"/>
                  </a:lnTo>
                  <a:lnTo>
                    <a:pt x="72" y="364"/>
                  </a:lnTo>
                  <a:lnTo>
                    <a:pt x="59" y="373"/>
                  </a:lnTo>
                  <a:lnTo>
                    <a:pt x="59" y="376"/>
                  </a:lnTo>
                  <a:lnTo>
                    <a:pt x="52" y="374"/>
                  </a:lnTo>
                  <a:lnTo>
                    <a:pt x="47" y="379"/>
                  </a:lnTo>
                  <a:lnTo>
                    <a:pt x="46" y="386"/>
                  </a:lnTo>
                  <a:lnTo>
                    <a:pt x="42" y="388"/>
                  </a:lnTo>
                  <a:lnTo>
                    <a:pt x="38" y="394"/>
                  </a:lnTo>
                  <a:lnTo>
                    <a:pt x="37" y="398"/>
                  </a:lnTo>
                  <a:lnTo>
                    <a:pt x="34" y="404"/>
                  </a:lnTo>
                  <a:lnTo>
                    <a:pt x="34" y="409"/>
                  </a:lnTo>
                  <a:lnTo>
                    <a:pt x="36" y="411"/>
                  </a:lnTo>
                  <a:lnTo>
                    <a:pt x="35" y="414"/>
                  </a:lnTo>
                  <a:lnTo>
                    <a:pt x="32" y="411"/>
                  </a:lnTo>
                  <a:lnTo>
                    <a:pt x="31" y="408"/>
                  </a:lnTo>
                  <a:lnTo>
                    <a:pt x="30" y="406"/>
                  </a:lnTo>
                  <a:lnTo>
                    <a:pt x="29" y="411"/>
                  </a:lnTo>
                  <a:lnTo>
                    <a:pt x="32" y="416"/>
                  </a:lnTo>
                  <a:lnTo>
                    <a:pt x="35" y="417"/>
                  </a:lnTo>
                  <a:lnTo>
                    <a:pt x="34" y="421"/>
                  </a:lnTo>
                  <a:lnTo>
                    <a:pt x="32" y="424"/>
                  </a:lnTo>
                  <a:lnTo>
                    <a:pt x="30" y="427"/>
                  </a:lnTo>
                  <a:lnTo>
                    <a:pt x="30" y="428"/>
                  </a:lnTo>
                  <a:lnTo>
                    <a:pt x="29" y="429"/>
                  </a:lnTo>
                  <a:lnTo>
                    <a:pt x="28" y="434"/>
                  </a:lnTo>
                  <a:lnTo>
                    <a:pt x="17" y="470"/>
                  </a:lnTo>
                  <a:lnTo>
                    <a:pt x="17" y="481"/>
                  </a:lnTo>
                  <a:lnTo>
                    <a:pt x="21" y="487"/>
                  </a:lnTo>
                  <a:lnTo>
                    <a:pt x="24" y="492"/>
                  </a:lnTo>
                  <a:lnTo>
                    <a:pt x="25" y="495"/>
                  </a:lnTo>
                  <a:lnTo>
                    <a:pt x="25" y="499"/>
                  </a:lnTo>
                  <a:lnTo>
                    <a:pt x="23" y="504"/>
                  </a:lnTo>
                  <a:lnTo>
                    <a:pt x="18" y="508"/>
                  </a:lnTo>
                  <a:lnTo>
                    <a:pt x="4" y="514"/>
                  </a:lnTo>
                  <a:lnTo>
                    <a:pt x="3" y="516"/>
                  </a:lnTo>
                  <a:lnTo>
                    <a:pt x="0" y="516"/>
                  </a:lnTo>
                  <a:lnTo>
                    <a:pt x="11" y="527"/>
                  </a:lnTo>
                  <a:lnTo>
                    <a:pt x="18" y="529"/>
                  </a:lnTo>
                  <a:lnTo>
                    <a:pt x="18" y="531"/>
                  </a:lnTo>
                  <a:lnTo>
                    <a:pt x="19" y="534"/>
                  </a:lnTo>
                  <a:lnTo>
                    <a:pt x="26" y="536"/>
                  </a:lnTo>
                  <a:lnTo>
                    <a:pt x="40" y="535"/>
                  </a:lnTo>
                  <a:lnTo>
                    <a:pt x="47" y="535"/>
                  </a:lnTo>
                  <a:lnTo>
                    <a:pt x="54" y="531"/>
                  </a:lnTo>
                  <a:lnTo>
                    <a:pt x="60" y="520"/>
                  </a:lnTo>
                  <a:lnTo>
                    <a:pt x="67" y="519"/>
                  </a:lnTo>
                  <a:lnTo>
                    <a:pt x="68" y="513"/>
                  </a:lnTo>
                  <a:lnTo>
                    <a:pt x="71" y="513"/>
                  </a:lnTo>
                  <a:lnTo>
                    <a:pt x="72" y="517"/>
                  </a:lnTo>
                  <a:lnTo>
                    <a:pt x="74" y="517"/>
                  </a:lnTo>
                  <a:lnTo>
                    <a:pt x="84" y="508"/>
                  </a:lnTo>
                  <a:lnTo>
                    <a:pt x="92" y="528"/>
                  </a:lnTo>
                  <a:lnTo>
                    <a:pt x="95" y="549"/>
                  </a:lnTo>
                  <a:lnTo>
                    <a:pt x="98" y="571"/>
                  </a:lnTo>
                  <a:lnTo>
                    <a:pt x="96" y="583"/>
                  </a:lnTo>
                  <a:lnTo>
                    <a:pt x="97" y="593"/>
                  </a:lnTo>
                  <a:lnTo>
                    <a:pt x="97" y="600"/>
                  </a:lnTo>
                  <a:lnTo>
                    <a:pt x="95" y="603"/>
                  </a:lnTo>
                  <a:lnTo>
                    <a:pt x="86" y="608"/>
                  </a:lnTo>
                  <a:lnTo>
                    <a:pt x="78" y="617"/>
                  </a:lnTo>
                  <a:lnTo>
                    <a:pt x="72" y="632"/>
                  </a:lnTo>
                  <a:lnTo>
                    <a:pt x="80" y="637"/>
                  </a:lnTo>
                  <a:lnTo>
                    <a:pt x="84" y="644"/>
                  </a:lnTo>
                  <a:lnTo>
                    <a:pt x="103" y="631"/>
                  </a:lnTo>
                  <a:lnTo>
                    <a:pt x="114" y="626"/>
                  </a:lnTo>
                  <a:lnTo>
                    <a:pt x="124" y="625"/>
                  </a:lnTo>
                  <a:lnTo>
                    <a:pt x="142" y="623"/>
                  </a:lnTo>
                  <a:lnTo>
                    <a:pt x="148" y="624"/>
                  </a:lnTo>
                  <a:lnTo>
                    <a:pt x="161" y="625"/>
                  </a:lnTo>
                  <a:lnTo>
                    <a:pt x="169" y="629"/>
                  </a:lnTo>
                  <a:lnTo>
                    <a:pt x="179" y="636"/>
                  </a:lnTo>
                  <a:lnTo>
                    <a:pt x="180" y="649"/>
                  </a:lnTo>
                  <a:lnTo>
                    <a:pt x="180" y="660"/>
                  </a:lnTo>
                  <a:lnTo>
                    <a:pt x="175" y="670"/>
                  </a:lnTo>
                  <a:lnTo>
                    <a:pt x="175" y="673"/>
                  </a:lnTo>
                  <a:lnTo>
                    <a:pt x="175" y="676"/>
                  </a:lnTo>
                  <a:lnTo>
                    <a:pt x="191" y="694"/>
                  </a:lnTo>
                  <a:lnTo>
                    <a:pt x="203" y="713"/>
                  </a:lnTo>
                  <a:lnTo>
                    <a:pt x="212" y="726"/>
                  </a:lnTo>
                  <a:lnTo>
                    <a:pt x="222" y="731"/>
                  </a:lnTo>
                  <a:lnTo>
                    <a:pt x="228" y="733"/>
                  </a:lnTo>
                  <a:lnTo>
                    <a:pt x="236" y="732"/>
                  </a:lnTo>
                  <a:lnTo>
                    <a:pt x="247" y="730"/>
                  </a:lnTo>
                  <a:lnTo>
                    <a:pt x="251" y="730"/>
                  </a:lnTo>
                  <a:lnTo>
                    <a:pt x="263" y="734"/>
                  </a:lnTo>
                  <a:lnTo>
                    <a:pt x="270" y="739"/>
                  </a:lnTo>
                  <a:lnTo>
                    <a:pt x="275" y="739"/>
                  </a:lnTo>
                  <a:lnTo>
                    <a:pt x="279" y="737"/>
                  </a:lnTo>
                  <a:lnTo>
                    <a:pt x="287" y="726"/>
                  </a:lnTo>
                  <a:lnTo>
                    <a:pt x="294" y="733"/>
                  </a:lnTo>
                  <a:lnTo>
                    <a:pt x="301" y="742"/>
                  </a:lnTo>
                  <a:lnTo>
                    <a:pt x="303" y="749"/>
                  </a:lnTo>
                  <a:lnTo>
                    <a:pt x="307" y="756"/>
                  </a:lnTo>
                  <a:lnTo>
                    <a:pt x="308" y="764"/>
                  </a:lnTo>
                  <a:lnTo>
                    <a:pt x="308" y="773"/>
                  </a:lnTo>
                  <a:lnTo>
                    <a:pt x="302" y="783"/>
                  </a:lnTo>
                  <a:lnTo>
                    <a:pt x="290" y="797"/>
                  </a:lnTo>
                  <a:lnTo>
                    <a:pt x="281" y="808"/>
                  </a:lnTo>
                  <a:lnTo>
                    <a:pt x="275" y="819"/>
                  </a:lnTo>
                  <a:lnTo>
                    <a:pt x="273" y="826"/>
                  </a:lnTo>
                  <a:lnTo>
                    <a:pt x="265" y="829"/>
                  </a:lnTo>
                  <a:lnTo>
                    <a:pt x="258" y="835"/>
                  </a:lnTo>
                  <a:lnTo>
                    <a:pt x="267" y="847"/>
                  </a:lnTo>
                  <a:lnTo>
                    <a:pt x="278" y="850"/>
                  </a:lnTo>
                  <a:lnTo>
                    <a:pt x="289" y="849"/>
                  </a:lnTo>
                  <a:lnTo>
                    <a:pt x="313" y="847"/>
                  </a:lnTo>
                  <a:lnTo>
                    <a:pt x="324" y="849"/>
                  </a:lnTo>
                  <a:lnTo>
                    <a:pt x="336" y="857"/>
                  </a:lnTo>
                  <a:lnTo>
                    <a:pt x="348" y="865"/>
                  </a:lnTo>
                  <a:lnTo>
                    <a:pt x="343" y="886"/>
                  </a:lnTo>
                  <a:lnTo>
                    <a:pt x="344" y="893"/>
                  </a:lnTo>
                  <a:lnTo>
                    <a:pt x="348" y="904"/>
                  </a:lnTo>
                  <a:lnTo>
                    <a:pt x="349" y="914"/>
                  </a:lnTo>
                  <a:lnTo>
                    <a:pt x="344" y="932"/>
                  </a:lnTo>
                  <a:lnTo>
                    <a:pt x="337" y="936"/>
                  </a:lnTo>
                  <a:lnTo>
                    <a:pt x="344" y="945"/>
                  </a:lnTo>
                  <a:lnTo>
                    <a:pt x="344" y="948"/>
                  </a:lnTo>
                  <a:lnTo>
                    <a:pt x="341" y="956"/>
                  </a:lnTo>
                  <a:lnTo>
                    <a:pt x="350" y="969"/>
                  </a:lnTo>
                  <a:lnTo>
                    <a:pt x="359" y="971"/>
                  </a:lnTo>
                  <a:lnTo>
                    <a:pt x="366" y="975"/>
                  </a:lnTo>
                  <a:lnTo>
                    <a:pt x="368" y="975"/>
                  </a:lnTo>
                  <a:lnTo>
                    <a:pt x="372" y="974"/>
                  </a:lnTo>
                  <a:lnTo>
                    <a:pt x="375" y="975"/>
                  </a:lnTo>
                  <a:lnTo>
                    <a:pt x="380" y="981"/>
                  </a:lnTo>
                  <a:lnTo>
                    <a:pt x="385" y="984"/>
                  </a:lnTo>
                  <a:lnTo>
                    <a:pt x="391" y="986"/>
                  </a:lnTo>
                  <a:lnTo>
                    <a:pt x="392" y="1001"/>
                  </a:lnTo>
                  <a:lnTo>
                    <a:pt x="393" y="1010"/>
                  </a:lnTo>
                  <a:lnTo>
                    <a:pt x="395" y="1021"/>
                  </a:lnTo>
                  <a:lnTo>
                    <a:pt x="395" y="1030"/>
                  </a:lnTo>
                  <a:lnTo>
                    <a:pt x="398" y="1034"/>
                  </a:lnTo>
                  <a:lnTo>
                    <a:pt x="401" y="1040"/>
                  </a:lnTo>
                  <a:lnTo>
                    <a:pt x="401" y="1042"/>
                  </a:lnTo>
                  <a:lnTo>
                    <a:pt x="405" y="1046"/>
                  </a:lnTo>
                  <a:lnTo>
                    <a:pt x="407" y="1048"/>
                  </a:lnTo>
                  <a:lnTo>
                    <a:pt x="408" y="1053"/>
                  </a:lnTo>
                  <a:lnTo>
                    <a:pt x="414" y="1061"/>
                  </a:lnTo>
                  <a:lnTo>
                    <a:pt x="419" y="1075"/>
                  </a:lnTo>
                  <a:lnTo>
                    <a:pt x="420" y="1090"/>
                  </a:lnTo>
                  <a:lnTo>
                    <a:pt x="427" y="1096"/>
                  </a:lnTo>
                  <a:lnTo>
                    <a:pt x="433" y="1107"/>
                  </a:lnTo>
                  <a:lnTo>
                    <a:pt x="433" y="1112"/>
                  </a:lnTo>
                  <a:lnTo>
                    <a:pt x="438" y="1115"/>
                  </a:lnTo>
                  <a:lnTo>
                    <a:pt x="439" y="1120"/>
                  </a:lnTo>
                  <a:lnTo>
                    <a:pt x="445" y="1125"/>
                  </a:lnTo>
                  <a:lnTo>
                    <a:pt x="447" y="1132"/>
                  </a:lnTo>
                  <a:lnTo>
                    <a:pt x="457" y="1131"/>
                  </a:lnTo>
                  <a:lnTo>
                    <a:pt x="463" y="1133"/>
                  </a:lnTo>
                  <a:lnTo>
                    <a:pt x="468" y="1138"/>
                  </a:lnTo>
                  <a:lnTo>
                    <a:pt x="470" y="1142"/>
                  </a:lnTo>
                  <a:lnTo>
                    <a:pt x="480" y="1137"/>
                  </a:lnTo>
                  <a:lnTo>
                    <a:pt x="486" y="1131"/>
                  </a:lnTo>
                  <a:lnTo>
                    <a:pt x="492" y="1125"/>
                  </a:lnTo>
                  <a:lnTo>
                    <a:pt x="495" y="1135"/>
                  </a:lnTo>
                  <a:lnTo>
                    <a:pt x="493" y="1143"/>
                  </a:lnTo>
                  <a:lnTo>
                    <a:pt x="493" y="1147"/>
                  </a:lnTo>
                  <a:lnTo>
                    <a:pt x="500" y="1153"/>
                  </a:lnTo>
                  <a:lnTo>
                    <a:pt x="500" y="1159"/>
                  </a:lnTo>
                  <a:lnTo>
                    <a:pt x="498" y="1164"/>
                  </a:lnTo>
                  <a:lnTo>
                    <a:pt x="492" y="1185"/>
                  </a:lnTo>
                  <a:lnTo>
                    <a:pt x="492" y="1192"/>
                  </a:lnTo>
                  <a:lnTo>
                    <a:pt x="506" y="1191"/>
                  </a:lnTo>
                  <a:lnTo>
                    <a:pt x="514" y="1192"/>
                  </a:lnTo>
                  <a:lnTo>
                    <a:pt x="526" y="1195"/>
                  </a:lnTo>
                  <a:lnTo>
                    <a:pt x="535" y="1197"/>
                  </a:lnTo>
                  <a:lnTo>
                    <a:pt x="542" y="1201"/>
                  </a:lnTo>
                  <a:lnTo>
                    <a:pt x="546" y="1201"/>
                  </a:lnTo>
                  <a:lnTo>
                    <a:pt x="548" y="1204"/>
                  </a:lnTo>
                  <a:lnTo>
                    <a:pt x="553" y="1206"/>
                  </a:lnTo>
                  <a:lnTo>
                    <a:pt x="553" y="1209"/>
                  </a:lnTo>
                  <a:lnTo>
                    <a:pt x="559" y="1208"/>
                  </a:lnTo>
                  <a:lnTo>
                    <a:pt x="561" y="1214"/>
                  </a:lnTo>
                  <a:lnTo>
                    <a:pt x="566" y="1212"/>
                  </a:lnTo>
                  <a:lnTo>
                    <a:pt x="576" y="1198"/>
                  </a:lnTo>
                  <a:lnTo>
                    <a:pt x="578" y="1194"/>
                  </a:lnTo>
                  <a:lnTo>
                    <a:pt x="579" y="1185"/>
                  </a:lnTo>
                  <a:lnTo>
                    <a:pt x="600" y="1174"/>
                  </a:lnTo>
                  <a:lnTo>
                    <a:pt x="606" y="1174"/>
                  </a:lnTo>
                  <a:lnTo>
                    <a:pt x="616" y="1177"/>
                  </a:lnTo>
                  <a:lnTo>
                    <a:pt x="616" y="1188"/>
                  </a:lnTo>
                  <a:lnTo>
                    <a:pt x="619" y="1192"/>
                  </a:lnTo>
                  <a:lnTo>
                    <a:pt x="622" y="1219"/>
                  </a:lnTo>
                  <a:lnTo>
                    <a:pt x="631" y="1227"/>
                  </a:lnTo>
                  <a:lnTo>
                    <a:pt x="633" y="1234"/>
                  </a:lnTo>
                  <a:lnTo>
                    <a:pt x="632" y="1242"/>
                  </a:lnTo>
                  <a:lnTo>
                    <a:pt x="632" y="1248"/>
                  </a:lnTo>
                  <a:lnTo>
                    <a:pt x="628" y="1260"/>
                  </a:lnTo>
                  <a:lnTo>
                    <a:pt x="632" y="1267"/>
                  </a:lnTo>
                  <a:lnTo>
                    <a:pt x="634" y="1278"/>
                  </a:lnTo>
                  <a:lnTo>
                    <a:pt x="638" y="1286"/>
                  </a:lnTo>
                  <a:lnTo>
                    <a:pt x="639" y="1293"/>
                  </a:lnTo>
                  <a:lnTo>
                    <a:pt x="633" y="1308"/>
                  </a:lnTo>
                  <a:lnTo>
                    <a:pt x="632" y="1316"/>
                  </a:lnTo>
                  <a:lnTo>
                    <a:pt x="633" y="1325"/>
                  </a:lnTo>
                  <a:lnTo>
                    <a:pt x="646" y="1325"/>
                  </a:lnTo>
                  <a:lnTo>
                    <a:pt x="660" y="1347"/>
                  </a:lnTo>
                  <a:lnTo>
                    <a:pt x="651" y="1350"/>
                  </a:lnTo>
                  <a:lnTo>
                    <a:pt x="637" y="1362"/>
                  </a:lnTo>
                  <a:lnTo>
                    <a:pt x="633" y="1392"/>
                  </a:lnTo>
                  <a:lnTo>
                    <a:pt x="628" y="1396"/>
                  </a:lnTo>
                  <a:lnTo>
                    <a:pt x="619" y="1406"/>
                  </a:lnTo>
                  <a:lnTo>
                    <a:pt x="622" y="1415"/>
                  </a:lnTo>
                  <a:lnTo>
                    <a:pt x="622" y="1417"/>
                  </a:lnTo>
                  <a:lnTo>
                    <a:pt x="619" y="1424"/>
                  </a:lnTo>
                  <a:lnTo>
                    <a:pt x="614" y="1432"/>
                  </a:lnTo>
                  <a:lnTo>
                    <a:pt x="620" y="1444"/>
                  </a:lnTo>
                  <a:lnTo>
                    <a:pt x="631" y="1445"/>
                  </a:lnTo>
                  <a:lnTo>
                    <a:pt x="633" y="1447"/>
                  </a:lnTo>
                  <a:lnTo>
                    <a:pt x="638" y="1452"/>
                  </a:lnTo>
                  <a:lnTo>
                    <a:pt x="645" y="1452"/>
                  </a:lnTo>
                  <a:lnTo>
                    <a:pt x="651" y="1442"/>
                  </a:lnTo>
                  <a:lnTo>
                    <a:pt x="658" y="1445"/>
                  </a:lnTo>
                  <a:lnTo>
                    <a:pt x="664" y="1448"/>
                  </a:lnTo>
                  <a:lnTo>
                    <a:pt x="668" y="1446"/>
                  </a:lnTo>
                  <a:lnTo>
                    <a:pt x="673" y="1445"/>
                  </a:lnTo>
                  <a:lnTo>
                    <a:pt x="682" y="1454"/>
                  </a:lnTo>
                  <a:lnTo>
                    <a:pt x="693" y="1450"/>
                  </a:lnTo>
                  <a:lnTo>
                    <a:pt x="699" y="1448"/>
                  </a:lnTo>
                  <a:lnTo>
                    <a:pt x="705" y="1450"/>
                  </a:lnTo>
                  <a:lnTo>
                    <a:pt x="708" y="1444"/>
                  </a:lnTo>
                  <a:lnTo>
                    <a:pt x="711" y="1439"/>
                  </a:lnTo>
                  <a:lnTo>
                    <a:pt x="716" y="1438"/>
                  </a:lnTo>
                  <a:lnTo>
                    <a:pt x="719" y="1430"/>
                  </a:lnTo>
                  <a:lnTo>
                    <a:pt x="724" y="1427"/>
                  </a:lnTo>
                  <a:lnTo>
                    <a:pt x="730" y="1424"/>
                  </a:lnTo>
                  <a:lnTo>
                    <a:pt x="729" y="1400"/>
                  </a:lnTo>
                  <a:lnTo>
                    <a:pt x="735" y="1398"/>
                  </a:lnTo>
                  <a:lnTo>
                    <a:pt x="736" y="1394"/>
                  </a:lnTo>
                  <a:lnTo>
                    <a:pt x="742" y="1391"/>
                  </a:lnTo>
                  <a:lnTo>
                    <a:pt x="765" y="1396"/>
                  </a:lnTo>
                  <a:lnTo>
                    <a:pt x="781" y="1397"/>
                  </a:lnTo>
                  <a:lnTo>
                    <a:pt x="791" y="1396"/>
                  </a:lnTo>
                  <a:lnTo>
                    <a:pt x="806" y="1405"/>
                  </a:lnTo>
                  <a:lnTo>
                    <a:pt x="811" y="1406"/>
                  </a:lnTo>
                  <a:lnTo>
                    <a:pt x="814" y="1416"/>
                  </a:lnTo>
                  <a:lnTo>
                    <a:pt x="818" y="1423"/>
                  </a:lnTo>
                  <a:lnTo>
                    <a:pt x="826" y="1430"/>
                  </a:lnTo>
                  <a:lnTo>
                    <a:pt x="841" y="1434"/>
                  </a:lnTo>
                  <a:lnTo>
                    <a:pt x="844" y="1441"/>
                  </a:lnTo>
                  <a:lnTo>
                    <a:pt x="850" y="1446"/>
                  </a:lnTo>
                  <a:lnTo>
                    <a:pt x="859" y="1447"/>
                  </a:lnTo>
                  <a:lnTo>
                    <a:pt x="871" y="1457"/>
                  </a:lnTo>
                  <a:lnTo>
                    <a:pt x="881" y="1457"/>
                  </a:lnTo>
                  <a:lnTo>
                    <a:pt x="881" y="1451"/>
                  </a:lnTo>
                  <a:lnTo>
                    <a:pt x="883" y="1445"/>
                  </a:lnTo>
                  <a:lnTo>
                    <a:pt x="879" y="1441"/>
                  </a:lnTo>
                  <a:lnTo>
                    <a:pt x="878" y="1435"/>
                  </a:lnTo>
                  <a:lnTo>
                    <a:pt x="878" y="1421"/>
                  </a:lnTo>
                  <a:lnTo>
                    <a:pt x="881" y="1408"/>
                  </a:lnTo>
                  <a:lnTo>
                    <a:pt x="886" y="1396"/>
                  </a:lnTo>
                  <a:lnTo>
                    <a:pt x="883" y="1387"/>
                  </a:lnTo>
                  <a:lnTo>
                    <a:pt x="883" y="1384"/>
                  </a:lnTo>
                  <a:lnTo>
                    <a:pt x="886" y="1362"/>
                  </a:lnTo>
                  <a:lnTo>
                    <a:pt x="889" y="1357"/>
                  </a:lnTo>
                  <a:lnTo>
                    <a:pt x="893" y="1351"/>
                  </a:lnTo>
                  <a:lnTo>
                    <a:pt x="893" y="1346"/>
                  </a:lnTo>
                  <a:lnTo>
                    <a:pt x="901" y="1335"/>
                  </a:lnTo>
                  <a:lnTo>
                    <a:pt x="902" y="1329"/>
                  </a:lnTo>
                  <a:lnTo>
                    <a:pt x="901" y="1305"/>
                  </a:lnTo>
                  <a:lnTo>
                    <a:pt x="899" y="1299"/>
                  </a:lnTo>
                  <a:lnTo>
                    <a:pt x="901" y="1292"/>
                  </a:lnTo>
                  <a:lnTo>
                    <a:pt x="910" y="1278"/>
                  </a:lnTo>
                  <a:lnTo>
                    <a:pt x="913" y="1269"/>
                  </a:lnTo>
                  <a:lnTo>
                    <a:pt x="921" y="1287"/>
                  </a:lnTo>
                  <a:lnTo>
                    <a:pt x="929" y="1278"/>
                  </a:lnTo>
                  <a:lnTo>
                    <a:pt x="934" y="1271"/>
                  </a:lnTo>
                  <a:lnTo>
                    <a:pt x="927" y="1260"/>
                  </a:lnTo>
                  <a:lnTo>
                    <a:pt x="928" y="1255"/>
                  </a:lnTo>
                  <a:lnTo>
                    <a:pt x="939" y="1254"/>
                  </a:lnTo>
                  <a:lnTo>
                    <a:pt x="943" y="1248"/>
                  </a:lnTo>
                  <a:lnTo>
                    <a:pt x="944" y="1238"/>
                  </a:lnTo>
                  <a:lnTo>
                    <a:pt x="947" y="1234"/>
                  </a:lnTo>
                  <a:lnTo>
                    <a:pt x="951" y="1234"/>
                  </a:lnTo>
                  <a:lnTo>
                    <a:pt x="954" y="1232"/>
                  </a:lnTo>
                  <a:lnTo>
                    <a:pt x="959" y="1230"/>
                  </a:lnTo>
                  <a:lnTo>
                    <a:pt x="963" y="1224"/>
                  </a:lnTo>
                  <a:lnTo>
                    <a:pt x="966" y="1220"/>
                  </a:lnTo>
                  <a:lnTo>
                    <a:pt x="977" y="1227"/>
                  </a:lnTo>
                  <a:lnTo>
                    <a:pt x="983" y="1220"/>
                  </a:lnTo>
                  <a:lnTo>
                    <a:pt x="987" y="1220"/>
                  </a:lnTo>
                  <a:lnTo>
                    <a:pt x="990" y="1219"/>
                  </a:lnTo>
                  <a:lnTo>
                    <a:pt x="994" y="1222"/>
                  </a:lnTo>
                  <a:lnTo>
                    <a:pt x="999" y="1224"/>
                  </a:lnTo>
                  <a:lnTo>
                    <a:pt x="1004" y="1222"/>
                  </a:lnTo>
                  <a:lnTo>
                    <a:pt x="1006" y="1219"/>
                  </a:lnTo>
                  <a:lnTo>
                    <a:pt x="1008" y="1216"/>
                  </a:lnTo>
                  <a:lnTo>
                    <a:pt x="1017" y="1215"/>
                  </a:lnTo>
                  <a:lnTo>
                    <a:pt x="1030" y="1218"/>
                  </a:lnTo>
                  <a:lnTo>
                    <a:pt x="1034" y="1221"/>
                  </a:lnTo>
                  <a:lnTo>
                    <a:pt x="1038" y="1224"/>
                  </a:lnTo>
                  <a:lnTo>
                    <a:pt x="1043" y="1219"/>
                  </a:lnTo>
                  <a:lnTo>
                    <a:pt x="1047" y="1214"/>
                  </a:lnTo>
                  <a:lnTo>
                    <a:pt x="1047" y="1195"/>
                  </a:lnTo>
                  <a:lnTo>
                    <a:pt x="1044" y="1184"/>
                  </a:lnTo>
                  <a:lnTo>
                    <a:pt x="1043" y="1179"/>
                  </a:lnTo>
                  <a:lnTo>
                    <a:pt x="1049" y="1164"/>
                  </a:lnTo>
                  <a:lnTo>
                    <a:pt x="1048" y="1160"/>
                  </a:lnTo>
                  <a:lnTo>
                    <a:pt x="1040" y="1162"/>
                  </a:lnTo>
                  <a:lnTo>
                    <a:pt x="1036" y="1165"/>
                  </a:lnTo>
                  <a:lnTo>
                    <a:pt x="1038" y="1146"/>
                  </a:lnTo>
                  <a:lnTo>
                    <a:pt x="1043" y="1146"/>
                  </a:lnTo>
                  <a:lnTo>
                    <a:pt x="1052" y="1148"/>
                  </a:lnTo>
                  <a:lnTo>
                    <a:pt x="1067" y="1150"/>
                  </a:lnTo>
                  <a:lnTo>
                    <a:pt x="1076" y="1148"/>
                  </a:lnTo>
                  <a:lnTo>
                    <a:pt x="1078" y="1144"/>
                  </a:lnTo>
                  <a:lnTo>
                    <a:pt x="1077" y="1137"/>
                  </a:lnTo>
                  <a:lnTo>
                    <a:pt x="1080" y="1137"/>
                  </a:lnTo>
                  <a:lnTo>
                    <a:pt x="1084" y="1142"/>
                  </a:lnTo>
                  <a:lnTo>
                    <a:pt x="1084" y="1148"/>
                  </a:lnTo>
                  <a:lnTo>
                    <a:pt x="1086" y="1155"/>
                  </a:lnTo>
                  <a:lnTo>
                    <a:pt x="1094" y="1158"/>
                  </a:lnTo>
                  <a:lnTo>
                    <a:pt x="1103" y="1154"/>
                  </a:lnTo>
                  <a:lnTo>
                    <a:pt x="1109" y="1148"/>
                  </a:lnTo>
                  <a:lnTo>
                    <a:pt x="1110" y="1143"/>
                  </a:lnTo>
                  <a:lnTo>
                    <a:pt x="1109" y="1137"/>
                  </a:lnTo>
                  <a:lnTo>
                    <a:pt x="1113" y="1132"/>
                  </a:lnTo>
                  <a:lnTo>
                    <a:pt x="1121" y="1136"/>
                  </a:lnTo>
                  <a:lnTo>
                    <a:pt x="1125" y="1140"/>
                  </a:lnTo>
                  <a:lnTo>
                    <a:pt x="1127" y="1143"/>
                  </a:lnTo>
                  <a:lnTo>
                    <a:pt x="1127" y="1137"/>
                  </a:lnTo>
                  <a:lnTo>
                    <a:pt x="1127" y="1133"/>
                  </a:lnTo>
                  <a:lnTo>
                    <a:pt x="1127" y="1130"/>
                  </a:lnTo>
                  <a:lnTo>
                    <a:pt x="1124" y="1131"/>
                  </a:lnTo>
                  <a:lnTo>
                    <a:pt x="1121" y="1125"/>
                  </a:lnTo>
                  <a:lnTo>
                    <a:pt x="1122" y="1118"/>
                  </a:lnTo>
                  <a:lnTo>
                    <a:pt x="1126" y="1115"/>
                  </a:lnTo>
                  <a:lnTo>
                    <a:pt x="1130" y="1119"/>
                  </a:lnTo>
                  <a:lnTo>
                    <a:pt x="1134" y="1123"/>
                  </a:lnTo>
                  <a:lnTo>
                    <a:pt x="1137" y="1123"/>
                  </a:lnTo>
                  <a:lnTo>
                    <a:pt x="1138" y="1119"/>
                  </a:lnTo>
                  <a:lnTo>
                    <a:pt x="1156" y="1117"/>
                  </a:lnTo>
                  <a:lnTo>
                    <a:pt x="1162" y="1121"/>
                  </a:lnTo>
                  <a:lnTo>
                    <a:pt x="1174" y="1127"/>
                  </a:lnTo>
                  <a:lnTo>
                    <a:pt x="1177" y="1127"/>
                  </a:lnTo>
                  <a:lnTo>
                    <a:pt x="1183" y="1130"/>
                  </a:lnTo>
                  <a:lnTo>
                    <a:pt x="1186" y="1135"/>
                  </a:lnTo>
                  <a:lnTo>
                    <a:pt x="1187" y="1140"/>
                  </a:lnTo>
                  <a:lnTo>
                    <a:pt x="1192" y="1144"/>
                  </a:lnTo>
                  <a:lnTo>
                    <a:pt x="1197" y="1143"/>
                  </a:lnTo>
                  <a:lnTo>
                    <a:pt x="1203" y="1147"/>
                  </a:lnTo>
                  <a:lnTo>
                    <a:pt x="1210" y="1148"/>
                  </a:lnTo>
                  <a:lnTo>
                    <a:pt x="1223" y="1152"/>
                  </a:lnTo>
                  <a:lnTo>
                    <a:pt x="1229" y="1158"/>
                  </a:lnTo>
                  <a:lnTo>
                    <a:pt x="1234" y="1155"/>
                  </a:lnTo>
                  <a:lnTo>
                    <a:pt x="1243" y="1160"/>
                  </a:lnTo>
                  <a:lnTo>
                    <a:pt x="1246" y="1150"/>
                  </a:lnTo>
                  <a:lnTo>
                    <a:pt x="1251" y="1147"/>
                  </a:lnTo>
                  <a:lnTo>
                    <a:pt x="1257" y="1149"/>
                  </a:lnTo>
                  <a:lnTo>
                    <a:pt x="1260" y="1143"/>
                  </a:lnTo>
                  <a:lnTo>
                    <a:pt x="1263" y="1137"/>
                  </a:lnTo>
                  <a:lnTo>
                    <a:pt x="1261" y="1131"/>
                  </a:lnTo>
                  <a:lnTo>
                    <a:pt x="1265" y="1126"/>
                  </a:lnTo>
                  <a:lnTo>
                    <a:pt x="1265" y="1124"/>
                  </a:lnTo>
                  <a:lnTo>
                    <a:pt x="1269" y="1124"/>
                  </a:lnTo>
                  <a:lnTo>
                    <a:pt x="1271" y="1121"/>
                  </a:lnTo>
                  <a:lnTo>
                    <a:pt x="1269" y="1115"/>
                  </a:lnTo>
                  <a:lnTo>
                    <a:pt x="1269" y="1109"/>
                  </a:lnTo>
                  <a:lnTo>
                    <a:pt x="1269" y="1105"/>
                  </a:lnTo>
                  <a:lnTo>
                    <a:pt x="1271" y="1102"/>
                  </a:lnTo>
                  <a:lnTo>
                    <a:pt x="1273" y="1103"/>
                  </a:lnTo>
                  <a:lnTo>
                    <a:pt x="1275" y="1107"/>
                  </a:lnTo>
                  <a:lnTo>
                    <a:pt x="1277" y="1111"/>
                  </a:lnTo>
                  <a:lnTo>
                    <a:pt x="1281" y="1112"/>
                  </a:lnTo>
                  <a:lnTo>
                    <a:pt x="1290" y="1114"/>
                  </a:lnTo>
                  <a:lnTo>
                    <a:pt x="1295" y="1120"/>
                  </a:lnTo>
                  <a:lnTo>
                    <a:pt x="1297" y="1123"/>
                  </a:lnTo>
                  <a:lnTo>
                    <a:pt x="1301" y="1121"/>
                  </a:lnTo>
                  <a:lnTo>
                    <a:pt x="1308" y="1117"/>
                  </a:lnTo>
                  <a:lnTo>
                    <a:pt x="1324" y="1100"/>
                  </a:lnTo>
                  <a:lnTo>
                    <a:pt x="1329" y="1094"/>
                  </a:lnTo>
                  <a:lnTo>
                    <a:pt x="1333" y="1091"/>
                  </a:lnTo>
                  <a:lnTo>
                    <a:pt x="1349" y="1093"/>
                  </a:lnTo>
                  <a:lnTo>
                    <a:pt x="1356" y="1095"/>
                  </a:lnTo>
                  <a:lnTo>
                    <a:pt x="1365" y="1096"/>
                  </a:lnTo>
                  <a:lnTo>
                    <a:pt x="1367" y="1096"/>
                  </a:lnTo>
                  <a:lnTo>
                    <a:pt x="1371" y="1100"/>
                  </a:lnTo>
                  <a:lnTo>
                    <a:pt x="1371" y="1107"/>
                  </a:lnTo>
                  <a:lnTo>
                    <a:pt x="1371" y="1112"/>
                  </a:lnTo>
                  <a:lnTo>
                    <a:pt x="1377" y="1113"/>
                  </a:lnTo>
                  <a:lnTo>
                    <a:pt x="1380" y="1114"/>
                  </a:lnTo>
                  <a:lnTo>
                    <a:pt x="1381" y="1117"/>
                  </a:lnTo>
                  <a:lnTo>
                    <a:pt x="1378" y="1120"/>
                  </a:lnTo>
                  <a:lnTo>
                    <a:pt x="1375" y="1124"/>
                  </a:lnTo>
                  <a:lnTo>
                    <a:pt x="1377" y="1127"/>
                  </a:lnTo>
                  <a:lnTo>
                    <a:pt x="1379" y="1131"/>
                  </a:lnTo>
                  <a:lnTo>
                    <a:pt x="1385" y="1135"/>
                  </a:lnTo>
                  <a:lnTo>
                    <a:pt x="1387" y="1138"/>
                  </a:lnTo>
                  <a:lnTo>
                    <a:pt x="1385" y="1143"/>
                  </a:lnTo>
                  <a:lnTo>
                    <a:pt x="1386" y="1147"/>
                  </a:lnTo>
                  <a:lnTo>
                    <a:pt x="1390" y="1153"/>
                  </a:lnTo>
                  <a:lnTo>
                    <a:pt x="1396" y="1154"/>
                  </a:lnTo>
                  <a:lnTo>
                    <a:pt x="1403" y="1150"/>
                  </a:lnTo>
                  <a:lnTo>
                    <a:pt x="1406" y="1150"/>
                  </a:lnTo>
                  <a:lnTo>
                    <a:pt x="1409" y="1150"/>
                  </a:lnTo>
                  <a:lnTo>
                    <a:pt x="1408" y="1153"/>
                  </a:lnTo>
                  <a:lnTo>
                    <a:pt x="1406" y="1158"/>
                  </a:lnTo>
                  <a:lnTo>
                    <a:pt x="1408" y="1162"/>
                  </a:lnTo>
                  <a:lnTo>
                    <a:pt x="1412" y="1164"/>
                  </a:lnTo>
                  <a:lnTo>
                    <a:pt x="1418" y="1161"/>
                  </a:lnTo>
                  <a:lnTo>
                    <a:pt x="1424" y="1161"/>
                  </a:lnTo>
                  <a:lnTo>
                    <a:pt x="1429" y="1166"/>
                  </a:lnTo>
                  <a:lnTo>
                    <a:pt x="1429" y="1171"/>
                  </a:lnTo>
                  <a:lnTo>
                    <a:pt x="1427" y="1176"/>
                  </a:lnTo>
                  <a:lnTo>
                    <a:pt x="1428" y="1182"/>
                  </a:lnTo>
                  <a:lnTo>
                    <a:pt x="1432" y="1183"/>
                  </a:lnTo>
                  <a:lnTo>
                    <a:pt x="1435" y="1183"/>
                  </a:lnTo>
                  <a:lnTo>
                    <a:pt x="1440" y="1190"/>
                  </a:lnTo>
                  <a:lnTo>
                    <a:pt x="1446" y="1195"/>
                  </a:lnTo>
                  <a:lnTo>
                    <a:pt x="1451" y="1196"/>
                  </a:lnTo>
                  <a:lnTo>
                    <a:pt x="1457" y="1194"/>
                  </a:lnTo>
                  <a:lnTo>
                    <a:pt x="1464" y="1188"/>
                  </a:lnTo>
                  <a:lnTo>
                    <a:pt x="1470" y="1179"/>
                  </a:lnTo>
                  <a:lnTo>
                    <a:pt x="1472" y="1176"/>
                  </a:lnTo>
                  <a:lnTo>
                    <a:pt x="1476" y="1176"/>
                  </a:lnTo>
                  <a:lnTo>
                    <a:pt x="1484" y="1182"/>
                  </a:lnTo>
                  <a:lnTo>
                    <a:pt x="1494" y="1190"/>
                  </a:lnTo>
                  <a:lnTo>
                    <a:pt x="1490" y="1192"/>
                  </a:lnTo>
                  <a:lnTo>
                    <a:pt x="1490" y="1202"/>
                  </a:lnTo>
                  <a:lnTo>
                    <a:pt x="1484" y="1208"/>
                  </a:lnTo>
                  <a:lnTo>
                    <a:pt x="1495" y="1208"/>
                  </a:lnTo>
                  <a:lnTo>
                    <a:pt x="1499" y="1200"/>
                  </a:lnTo>
                  <a:lnTo>
                    <a:pt x="1508" y="1203"/>
                  </a:lnTo>
                  <a:lnTo>
                    <a:pt x="1508" y="1209"/>
                  </a:lnTo>
                  <a:lnTo>
                    <a:pt x="1516" y="1215"/>
                  </a:lnTo>
                  <a:lnTo>
                    <a:pt x="1516" y="1221"/>
                  </a:lnTo>
                  <a:lnTo>
                    <a:pt x="1519" y="1224"/>
                  </a:lnTo>
                  <a:lnTo>
                    <a:pt x="1528" y="1228"/>
                  </a:lnTo>
                  <a:lnTo>
                    <a:pt x="1529" y="1232"/>
                  </a:lnTo>
                  <a:lnTo>
                    <a:pt x="1541" y="1228"/>
                  </a:lnTo>
                  <a:lnTo>
                    <a:pt x="1559" y="1213"/>
                  </a:lnTo>
                  <a:lnTo>
                    <a:pt x="1566" y="1210"/>
                  </a:lnTo>
                  <a:lnTo>
                    <a:pt x="1573" y="1212"/>
                  </a:lnTo>
                  <a:lnTo>
                    <a:pt x="1577" y="1214"/>
                  </a:lnTo>
                  <a:lnTo>
                    <a:pt x="1583" y="1204"/>
                  </a:lnTo>
                  <a:lnTo>
                    <a:pt x="1574" y="1189"/>
                  </a:lnTo>
                  <a:lnTo>
                    <a:pt x="1579" y="1180"/>
                  </a:lnTo>
                  <a:lnTo>
                    <a:pt x="1586" y="1180"/>
                  </a:lnTo>
                  <a:lnTo>
                    <a:pt x="1592" y="1176"/>
                  </a:lnTo>
                  <a:lnTo>
                    <a:pt x="1591" y="1167"/>
                  </a:lnTo>
                  <a:lnTo>
                    <a:pt x="1592" y="1161"/>
                  </a:lnTo>
                  <a:lnTo>
                    <a:pt x="1597" y="1160"/>
                  </a:lnTo>
                  <a:lnTo>
                    <a:pt x="1603" y="1148"/>
                  </a:lnTo>
                  <a:lnTo>
                    <a:pt x="1608" y="1144"/>
                  </a:lnTo>
                  <a:lnTo>
                    <a:pt x="1618" y="1132"/>
                  </a:lnTo>
                  <a:lnTo>
                    <a:pt x="1625" y="1137"/>
                  </a:lnTo>
                  <a:lnTo>
                    <a:pt x="1634" y="1132"/>
                  </a:lnTo>
                  <a:lnTo>
                    <a:pt x="1643" y="1138"/>
                  </a:lnTo>
                  <a:lnTo>
                    <a:pt x="1645" y="1132"/>
                  </a:lnTo>
                  <a:lnTo>
                    <a:pt x="1656" y="1130"/>
                  </a:lnTo>
                  <a:lnTo>
                    <a:pt x="1662" y="1117"/>
                  </a:lnTo>
                  <a:lnTo>
                    <a:pt x="1661" y="1113"/>
                  </a:lnTo>
                  <a:lnTo>
                    <a:pt x="1656" y="1109"/>
                  </a:lnTo>
                  <a:lnTo>
                    <a:pt x="1652" y="1107"/>
                  </a:lnTo>
                  <a:lnTo>
                    <a:pt x="1645" y="1103"/>
                  </a:lnTo>
                  <a:lnTo>
                    <a:pt x="1643" y="1101"/>
                  </a:lnTo>
                  <a:lnTo>
                    <a:pt x="1640" y="1100"/>
                  </a:lnTo>
                  <a:lnTo>
                    <a:pt x="1637" y="1095"/>
                  </a:lnTo>
                  <a:lnTo>
                    <a:pt x="1631" y="1091"/>
                  </a:lnTo>
                  <a:lnTo>
                    <a:pt x="1628" y="1085"/>
                  </a:lnTo>
                  <a:lnTo>
                    <a:pt x="1620" y="1083"/>
                  </a:lnTo>
                  <a:lnTo>
                    <a:pt x="1616" y="1079"/>
                  </a:lnTo>
                  <a:lnTo>
                    <a:pt x="1612" y="1065"/>
                  </a:lnTo>
                  <a:lnTo>
                    <a:pt x="1616" y="1061"/>
                  </a:lnTo>
                  <a:lnTo>
                    <a:pt x="1626" y="1059"/>
                  </a:lnTo>
                  <a:lnTo>
                    <a:pt x="1630" y="1055"/>
                  </a:lnTo>
                  <a:lnTo>
                    <a:pt x="1638" y="1053"/>
                  </a:lnTo>
                  <a:lnTo>
                    <a:pt x="1650" y="1047"/>
                  </a:lnTo>
                  <a:lnTo>
                    <a:pt x="1653" y="1051"/>
                  </a:lnTo>
                  <a:lnTo>
                    <a:pt x="1663" y="1053"/>
                  </a:lnTo>
                  <a:lnTo>
                    <a:pt x="1667" y="1039"/>
                  </a:lnTo>
                  <a:lnTo>
                    <a:pt x="1670" y="1036"/>
                  </a:lnTo>
                  <a:lnTo>
                    <a:pt x="1694" y="1047"/>
                  </a:lnTo>
                  <a:lnTo>
                    <a:pt x="1697" y="1053"/>
                  </a:lnTo>
                  <a:lnTo>
                    <a:pt x="1704" y="1055"/>
                  </a:lnTo>
                  <a:lnTo>
                    <a:pt x="1709" y="1060"/>
                  </a:lnTo>
                  <a:lnTo>
                    <a:pt x="1715" y="1064"/>
                  </a:lnTo>
                  <a:lnTo>
                    <a:pt x="1719" y="1070"/>
                  </a:lnTo>
                  <a:lnTo>
                    <a:pt x="1719" y="1075"/>
                  </a:lnTo>
                  <a:lnTo>
                    <a:pt x="1729" y="1076"/>
                  </a:lnTo>
                  <a:lnTo>
                    <a:pt x="1729" y="1073"/>
                  </a:lnTo>
                  <a:lnTo>
                    <a:pt x="1734" y="1070"/>
                  </a:lnTo>
                  <a:lnTo>
                    <a:pt x="1741" y="1072"/>
                  </a:lnTo>
                  <a:lnTo>
                    <a:pt x="1743" y="1064"/>
                  </a:lnTo>
                  <a:lnTo>
                    <a:pt x="1754" y="1051"/>
                  </a:lnTo>
                  <a:lnTo>
                    <a:pt x="1751" y="1040"/>
                  </a:lnTo>
                  <a:lnTo>
                    <a:pt x="1755" y="1031"/>
                  </a:lnTo>
                  <a:lnTo>
                    <a:pt x="1758" y="1024"/>
                  </a:lnTo>
                  <a:lnTo>
                    <a:pt x="1761" y="1029"/>
                  </a:lnTo>
                  <a:lnTo>
                    <a:pt x="1775" y="1012"/>
                  </a:lnTo>
                  <a:lnTo>
                    <a:pt x="1781" y="1008"/>
                  </a:lnTo>
                  <a:lnTo>
                    <a:pt x="1781" y="995"/>
                  </a:lnTo>
                  <a:lnTo>
                    <a:pt x="1788" y="990"/>
                  </a:lnTo>
                  <a:lnTo>
                    <a:pt x="1807" y="1001"/>
                  </a:lnTo>
                  <a:lnTo>
                    <a:pt x="1812" y="1002"/>
                  </a:lnTo>
                  <a:lnTo>
                    <a:pt x="1819" y="1004"/>
                  </a:lnTo>
                  <a:lnTo>
                    <a:pt x="1832" y="998"/>
                  </a:lnTo>
                  <a:lnTo>
                    <a:pt x="1843" y="998"/>
                  </a:lnTo>
                  <a:lnTo>
                    <a:pt x="1847" y="1002"/>
                  </a:lnTo>
                  <a:lnTo>
                    <a:pt x="1849" y="1005"/>
                  </a:lnTo>
                  <a:lnTo>
                    <a:pt x="1857" y="1006"/>
                  </a:lnTo>
                  <a:lnTo>
                    <a:pt x="1862" y="1012"/>
                  </a:lnTo>
                  <a:lnTo>
                    <a:pt x="1866" y="1019"/>
                  </a:lnTo>
                  <a:lnTo>
                    <a:pt x="1876" y="1015"/>
                  </a:lnTo>
                  <a:lnTo>
                    <a:pt x="1880" y="1017"/>
                  </a:lnTo>
                  <a:lnTo>
                    <a:pt x="1886" y="1015"/>
                  </a:lnTo>
                </a:path>
              </a:pathLst>
            </a:custGeom>
            <a:noFill/>
            <a:ln w="158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Arial Nova"/>
                <a:ea typeface="+mn-ea"/>
                <a:cs typeface="+mn-cs"/>
              </a:endParaRPr>
            </a:p>
          </p:txBody>
        </p:sp>
        <p:sp>
          <p:nvSpPr>
            <p:cNvPr id="127" name="Freeform 86">
              <a:extLst>
                <a:ext uri="{FF2B5EF4-FFF2-40B4-BE49-F238E27FC236}">
                  <a16:creationId xmlns:a16="http://schemas.microsoft.com/office/drawing/2014/main" id="{E0DF0C25-F74A-0E83-4E82-657810D86FCB}"/>
                </a:ext>
              </a:extLst>
            </p:cNvPr>
            <p:cNvSpPr>
              <a:spLocks/>
            </p:cNvSpPr>
            <p:nvPr/>
          </p:nvSpPr>
          <p:spPr bwMode="auto">
            <a:xfrm>
              <a:off x="3032" y="3305"/>
              <a:ext cx="828" cy="649"/>
            </a:xfrm>
            <a:custGeom>
              <a:avLst/>
              <a:gdLst>
                <a:gd name="T0" fmla="*/ 1 w 1656"/>
                <a:gd name="T1" fmla="*/ 0 h 1300"/>
                <a:gd name="T2" fmla="*/ 1 w 1656"/>
                <a:gd name="T3" fmla="*/ 0 h 1300"/>
                <a:gd name="T4" fmla="*/ 1 w 1656"/>
                <a:gd name="T5" fmla="*/ 0 h 1300"/>
                <a:gd name="T6" fmla="*/ 1 w 1656"/>
                <a:gd name="T7" fmla="*/ 0 h 1300"/>
                <a:gd name="T8" fmla="*/ 1 w 1656"/>
                <a:gd name="T9" fmla="*/ 0 h 1300"/>
                <a:gd name="T10" fmla="*/ 1 w 1656"/>
                <a:gd name="T11" fmla="*/ 0 h 1300"/>
                <a:gd name="T12" fmla="*/ 1 w 1656"/>
                <a:gd name="T13" fmla="*/ 0 h 1300"/>
                <a:gd name="T14" fmla="*/ 1 w 1656"/>
                <a:gd name="T15" fmla="*/ 0 h 1300"/>
                <a:gd name="T16" fmla="*/ 1 w 1656"/>
                <a:gd name="T17" fmla="*/ 0 h 1300"/>
                <a:gd name="T18" fmla="*/ 1 w 1656"/>
                <a:gd name="T19" fmla="*/ 0 h 1300"/>
                <a:gd name="T20" fmla="*/ 1 w 1656"/>
                <a:gd name="T21" fmla="*/ 0 h 1300"/>
                <a:gd name="T22" fmla="*/ 1 w 1656"/>
                <a:gd name="T23" fmla="*/ 0 h 1300"/>
                <a:gd name="T24" fmla="*/ 1 w 1656"/>
                <a:gd name="T25" fmla="*/ 0 h 1300"/>
                <a:gd name="T26" fmla="*/ 1 w 1656"/>
                <a:gd name="T27" fmla="*/ 0 h 1300"/>
                <a:gd name="T28" fmla="*/ 1 w 1656"/>
                <a:gd name="T29" fmla="*/ 0 h 1300"/>
                <a:gd name="T30" fmla="*/ 1 w 1656"/>
                <a:gd name="T31" fmla="*/ 0 h 1300"/>
                <a:gd name="T32" fmla="*/ 1 w 1656"/>
                <a:gd name="T33" fmla="*/ 0 h 1300"/>
                <a:gd name="T34" fmla="*/ 1 w 1656"/>
                <a:gd name="T35" fmla="*/ 0 h 1300"/>
                <a:gd name="T36" fmla="*/ 1 w 1656"/>
                <a:gd name="T37" fmla="*/ 0 h 1300"/>
                <a:gd name="T38" fmla="*/ 1 w 1656"/>
                <a:gd name="T39" fmla="*/ 0 h 1300"/>
                <a:gd name="T40" fmla="*/ 1 w 1656"/>
                <a:gd name="T41" fmla="*/ 0 h 1300"/>
                <a:gd name="T42" fmla="*/ 1 w 1656"/>
                <a:gd name="T43" fmla="*/ 0 h 1300"/>
                <a:gd name="T44" fmla="*/ 1 w 1656"/>
                <a:gd name="T45" fmla="*/ 0 h 1300"/>
                <a:gd name="T46" fmla="*/ 1 w 1656"/>
                <a:gd name="T47" fmla="*/ 0 h 1300"/>
                <a:gd name="T48" fmla="*/ 1 w 1656"/>
                <a:gd name="T49" fmla="*/ 0 h 1300"/>
                <a:gd name="T50" fmla="*/ 1 w 1656"/>
                <a:gd name="T51" fmla="*/ 0 h 1300"/>
                <a:gd name="T52" fmla="*/ 1 w 1656"/>
                <a:gd name="T53" fmla="*/ 0 h 1300"/>
                <a:gd name="T54" fmla="*/ 1 w 1656"/>
                <a:gd name="T55" fmla="*/ 0 h 1300"/>
                <a:gd name="T56" fmla="*/ 1 w 1656"/>
                <a:gd name="T57" fmla="*/ 0 h 1300"/>
                <a:gd name="T58" fmla="*/ 1 w 1656"/>
                <a:gd name="T59" fmla="*/ 0 h 1300"/>
                <a:gd name="T60" fmla="*/ 1 w 1656"/>
                <a:gd name="T61" fmla="*/ 0 h 1300"/>
                <a:gd name="T62" fmla="*/ 1 w 1656"/>
                <a:gd name="T63" fmla="*/ 0 h 1300"/>
                <a:gd name="T64" fmla="*/ 1 w 1656"/>
                <a:gd name="T65" fmla="*/ 0 h 1300"/>
                <a:gd name="T66" fmla="*/ 1 w 1656"/>
                <a:gd name="T67" fmla="*/ 0 h 1300"/>
                <a:gd name="T68" fmla="*/ 1 w 1656"/>
                <a:gd name="T69" fmla="*/ 0 h 1300"/>
                <a:gd name="T70" fmla="*/ 1 w 1656"/>
                <a:gd name="T71" fmla="*/ 0 h 1300"/>
                <a:gd name="T72" fmla="*/ 1 w 1656"/>
                <a:gd name="T73" fmla="*/ 0 h 1300"/>
                <a:gd name="T74" fmla="*/ 1 w 1656"/>
                <a:gd name="T75" fmla="*/ 0 h 1300"/>
                <a:gd name="T76" fmla="*/ 1 w 1656"/>
                <a:gd name="T77" fmla="*/ 0 h 1300"/>
                <a:gd name="T78" fmla="*/ 1 w 1656"/>
                <a:gd name="T79" fmla="*/ 0 h 1300"/>
                <a:gd name="T80" fmla="*/ 1 w 1656"/>
                <a:gd name="T81" fmla="*/ 0 h 1300"/>
                <a:gd name="T82" fmla="*/ 1 w 1656"/>
                <a:gd name="T83" fmla="*/ 0 h 1300"/>
                <a:gd name="T84" fmla="*/ 1 w 1656"/>
                <a:gd name="T85" fmla="*/ 0 h 1300"/>
                <a:gd name="T86" fmla="*/ 1 w 1656"/>
                <a:gd name="T87" fmla="*/ 0 h 1300"/>
                <a:gd name="T88" fmla="*/ 1 w 1656"/>
                <a:gd name="T89" fmla="*/ 0 h 1300"/>
                <a:gd name="T90" fmla="*/ 1 w 1656"/>
                <a:gd name="T91" fmla="*/ 0 h 1300"/>
                <a:gd name="T92" fmla="*/ 1 w 1656"/>
                <a:gd name="T93" fmla="*/ 0 h 1300"/>
                <a:gd name="T94" fmla="*/ 1 w 1656"/>
                <a:gd name="T95" fmla="*/ 0 h 1300"/>
                <a:gd name="T96" fmla="*/ 1 w 1656"/>
                <a:gd name="T97" fmla="*/ 0 h 1300"/>
                <a:gd name="T98" fmla="*/ 1 w 1656"/>
                <a:gd name="T99" fmla="*/ 0 h 1300"/>
                <a:gd name="T100" fmla="*/ 1 w 1656"/>
                <a:gd name="T101" fmla="*/ 0 h 1300"/>
                <a:gd name="T102" fmla="*/ 1 w 1656"/>
                <a:gd name="T103" fmla="*/ 0 h 1300"/>
                <a:gd name="T104" fmla="*/ 1 w 1656"/>
                <a:gd name="T105" fmla="*/ 0 h 1300"/>
                <a:gd name="T106" fmla="*/ 1 w 1656"/>
                <a:gd name="T107" fmla="*/ 0 h 1300"/>
                <a:gd name="T108" fmla="*/ 1 w 1656"/>
                <a:gd name="T109" fmla="*/ 0 h 1300"/>
                <a:gd name="T110" fmla="*/ 1 w 1656"/>
                <a:gd name="T111" fmla="*/ 0 h 1300"/>
                <a:gd name="T112" fmla="*/ 1 w 1656"/>
                <a:gd name="T113" fmla="*/ 0 h 1300"/>
                <a:gd name="T114" fmla="*/ 1 w 1656"/>
                <a:gd name="T115" fmla="*/ 0 h 1300"/>
                <a:gd name="T116" fmla="*/ 1 w 1656"/>
                <a:gd name="T117" fmla="*/ 0 h 1300"/>
                <a:gd name="T118" fmla="*/ 1 w 1656"/>
                <a:gd name="T119" fmla="*/ 0 h 130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656"/>
                <a:gd name="T181" fmla="*/ 0 h 1300"/>
                <a:gd name="T182" fmla="*/ 1656 w 1656"/>
                <a:gd name="T183" fmla="*/ 1300 h 130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656" h="1300">
                  <a:moveTo>
                    <a:pt x="1646" y="1300"/>
                  </a:moveTo>
                  <a:lnTo>
                    <a:pt x="1644" y="1290"/>
                  </a:lnTo>
                  <a:lnTo>
                    <a:pt x="1640" y="1284"/>
                  </a:lnTo>
                  <a:lnTo>
                    <a:pt x="1640" y="1277"/>
                  </a:lnTo>
                  <a:lnTo>
                    <a:pt x="1639" y="1272"/>
                  </a:lnTo>
                  <a:lnTo>
                    <a:pt x="1644" y="1267"/>
                  </a:lnTo>
                  <a:lnTo>
                    <a:pt x="1650" y="1259"/>
                  </a:lnTo>
                  <a:lnTo>
                    <a:pt x="1650" y="1251"/>
                  </a:lnTo>
                  <a:lnTo>
                    <a:pt x="1648" y="1247"/>
                  </a:lnTo>
                  <a:lnTo>
                    <a:pt x="1642" y="1247"/>
                  </a:lnTo>
                  <a:lnTo>
                    <a:pt x="1639" y="1244"/>
                  </a:lnTo>
                  <a:lnTo>
                    <a:pt x="1638" y="1241"/>
                  </a:lnTo>
                  <a:lnTo>
                    <a:pt x="1634" y="1235"/>
                  </a:lnTo>
                  <a:lnTo>
                    <a:pt x="1634" y="1230"/>
                  </a:lnTo>
                  <a:lnTo>
                    <a:pt x="1641" y="1225"/>
                  </a:lnTo>
                  <a:lnTo>
                    <a:pt x="1656" y="1223"/>
                  </a:lnTo>
                  <a:lnTo>
                    <a:pt x="1654" y="1215"/>
                  </a:lnTo>
                  <a:lnTo>
                    <a:pt x="1641" y="1212"/>
                  </a:lnTo>
                  <a:lnTo>
                    <a:pt x="1639" y="1207"/>
                  </a:lnTo>
                  <a:lnTo>
                    <a:pt x="1625" y="1189"/>
                  </a:lnTo>
                  <a:lnTo>
                    <a:pt x="1616" y="1181"/>
                  </a:lnTo>
                  <a:lnTo>
                    <a:pt x="1614" y="1173"/>
                  </a:lnTo>
                  <a:lnTo>
                    <a:pt x="1614" y="1168"/>
                  </a:lnTo>
                  <a:lnTo>
                    <a:pt x="1611" y="1161"/>
                  </a:lnTo>
                  <a:lnTo>
                    <a:pt x="1602" y="1160"/>
                  </a:lnTo>
                  <a:lnTo>
                    <a:pt x="1599" y="1156"/>
                  </a:lnTo>
                  <a:lnTo>
                    <a:pt x="1599" y="1155"/>
                  </a:lnTo>
                  <a:lnTo>
                    <a:pt x="1602" y="1154"/>
                  </a:lnTo>
                  <a:lnTo>
                    <a:pt x="1604" y="1155"/>
                  </a:lnTo>
                  <a:lnTo>
                    <a:pt x="1607" y="1154"/>
                  </a:lnTo>
                  <a:lnTo>
                    <a:pt x="1607" y="1150"/>
                  </a:lnTo>
                  <a:lnTo>
                    <a:pt x="1603" y="1146"/>
                  </a:lnTo>
                  <a:lnTo>
                    <a:pt x="1609" y="1134"/>
                  </a:lnTo>
                  <a:lnTo>
                    <a:pt x="1609" y="1125"/>
                  </a:lnTo>
                  <a:lnTo>
                    <a:pt x="1607" y="1123"/>
                  </a:lnTo>
                  <a:lnTo>
                    <a:pt x="1604" y="1122"/>
                  </a:lnTo>
                  <a:lnTo>
                    <a:pt x="1602" y="1119"/>
                  </a:lnTo>
                  <a:lnTo>
                    <a:pt x="1589" y="1117"/>
                  </a:lnTo>
                  <a:lnTo>
                    <a:pt x="1577" y="1110"/>
                  </a:lnTo>
                  <a:lnTo>
                    <a:pt x="1573" y="1105"/>
                  </a:lnTo>
                  <a:lnTo>
                    <a:pt x="1571" y="1106"/>
                  </a:lnTo>
                  <a:lnTo>
                    <a:pt x="1567" y="1100"/>
                  </a:lnTo>
                  <a:lnTo>
                    <a:pt x="1567" y="1098"/>
                  </a:lnTo>
                  <a:lnTo>
                    <a:pt x="1569" y="1092"/>
                  </a:lnTo>
                  <a:lnTo>
                    <a:pt x="1569" y="1088"/>
                  </a:lnTo>
                  <a:lnTo>
                    <a:pt x="1565" y="1082"/>
                  </a:lnTo>
                  <a:lnTo>
                    <a:pt x="1574" y="1076"/>
                  </a:lnTo>
                  <a:lnTo>
                    <a:pt x="1591" y="1042"/>
                  </a:lnTo>
                  <a:lnTo>
                    <a:pt x="1591" y="1033"/>
                  </a:lnTo>
                  <a:lnTo>
                    <a:pt x="1590" y="1027"/>
                  </a:lnTo>
                  <a:lnTo>
                    <a:pt x="1585" y="1019"/>
                  </a:lnTo>
                  <a:lnTo>
                    <a:pt x="1577" y="1010"/>
                  </a:lnTo>
                  <a:lnTo>
                    <a:pt x="1574" y="1005"/>
                  </a:lnTo>
                  <a:lnTo>
                    <a:pt x="1574" y="997"/>
                  </a:lnTo>
                  <a:lnTo>
                    <a:pt x="1577" y="977"/>
                  </a:lnTo>
                  <a:lnTo>
                    <a:pt x="1575" y="968"/>
                  </a:lnTo>
                  <a:lnTo>
                    <a:pt x="1573" y="964"/>
                  </a:lnTo>
                  <a:lnTo>
                    <a:pt x="1567" y="959"/>
                  </a:lnTo>
                  <a:lnTo>
                    <a:pt x="1560" y="958"/>
                  </a:lnTo>
                  <a:lnTo>
                    <a:pt x="1556" y="956"/>
                  </a:lnTo>
                  <a:lnTo>
                    <a:pt x="1555" y="951"/>
                  </a:lnTo>
                  <a:lnTo>
                    <a:pt x="1554" y="937"/>
                  </a:lnTo>
                  <a:lnTo>
                    <a:pt x="1553" y="932"/>
                  </a:lnTo>
                  <a:lnTo>
                    <a:pt x="1539" y="904"/>
                  </a:lnTo>
                  <a:lnTo>
                    <a:pt x="1535" y="894"/>
                  </a:lnTo>
                  <a:lnTo>
                    <a:pt x="1531" y="892"/>
                  </a:lnTo>
                  <a:lnTo>
                    <a:pt x="1525" y="892"/>
                  </a:lnTo>
                  <a:lnTo>
                    <a:pt x="1505" y="891"/>
                  </a:lnTo>
                  <a:lnTo>
                    <a:pt x="1494" y="888"/>
                  </a:lnTo>
                  <a:lnTo>
                    <a:pt x="1490" y="882"/>
                  </a:lnTo>
                  <a:lnTo>
                    <a:pt x="1478" y="867"/>
                  </a:lnTo>
                  <a:lnTo>
                    <a:pt x="1473" y="864"/>
                  </a:lnTo>
                  <a:lnTo>
                    <a:pt x="1470" y="867"/>
                  </a:lnTo>
                  <a:lnTo>
                    <a:pt x="1452" y="867"/>
                  </a:lnTo>
                  <a:lnTo>
                    <a:pt x="1442" y="866"/>
                  </a:lnTo>
                  <a:lnTo>
                    <a:pt x="1430" y="868"/>
                  </a:lnTo>
                  <a:lnTo>
                    <a:pt x="1412" y="868"/>
                  </a:lnTo>
                  <a:lnTo>
                    <a:pt x="1410" y="840"/>
                  </a:lnTo>
                  <a:lnTo>
                    <a:pt x="1410" y="819"/>
                  </a:lnTo>
                  <a:lnTo>
                    <a:pt x="1409" y="814"/>
                  </a:lnTo>
                  <a:lnTo>
                    <a:pt x="1399" y="807"/>
                  </a:lnTo>
                  <a:lnTo>
                    <a:pt x="1387" y="799"/>
                  </a:lnTo>
                  <a:lnTo>
                    <a:pt x="1380" y="790"/>
                  </a:lnTo>
                  <a:lnTo>
                    <a:pt x="1381" y="786"/>
                  </a:lnTo>
                  <a:lnTo>
                    <a:pt x="1393" y="786"/>
                  </a:lnTo>
                  <a:lnTo>
                    <a:pt x="1415" y="780"/>
                  </a:lnTo>
                  <a:lnTo>
                    <a:pt x="1428" y="774"/>
                  </a:lnTo>
                  <a:lnTo>
                    <a:pt x="1437" y="769"/>
                  </a:lnTo>
                  <a:lnTo>
                    <a:pt x="1443" y="768"/>
                  </a:lnTo>
                  <a:lnTo>
                    <a:pt x="1453" y="769"/>
                  </a:lnTo>
                  <a:lnTo>
                    <a:pt x="1451" y="759"/>
                  </a:lnTo>
                  <a:lnTo>
                    <a:pt x="1451" y="741"/>
                  </a:lnTo>
                  <a:lnTo>
                    <a:pt x="1447" y="731"/>
                  </a:lnTo>
                  <a:lnTo>
                    <a:pt x="1448" y="727"/>
                  </a:lnTo>
                  <a:lnTo>
                    <a:pt x="1452" y="726"/>
                  </a:lnTo>
                  <a:lnTo>
                    <a:pt x="1460" y="729"/>
                  </a:lnTo>
                  <a:lnTo>
                    <a:pt x="1467" y="730"/>
                  </a:lnTo>
                  <a:lnTo>
                    <a:pt x="1476" y="729"/>
                  </a:lnTo>
                  <a:lnTo>
                    <a:pt x="1484" y="726"/>
                  </a:lnTo>
                  <a:lnTo>
                    <a:pt x="1490" y="720"/>
                  </a:lnTo>
                  <a:lnTo>
                    <a:pt x="1499" y="707"/>
                  </a:lnTo>
                  <a:lnTo>
                    <a:pt x="1501" y="697"/>
                  </a:lnTo>
                  <a:lnTo>
                    <a:pt x="1500" y="695"/>
                  </a:lnTo>
                  <a:lnTo>
                    <a:pt x="1488" y="679"/>
                  </a:lnTo>
                  <a:lnTo>
                    <a:pt x="1483" y="670"/>
                  </a:lnTo>
                  <a:lnTo>
                    <a:pt x="1458" y="670"/>
                  </a:lnTo>
                  <a:lnTo>
                    <a:pt x="1442" y="673"/>
                  </a:lnTo>
                  <a:lnTo>
                    <a:pt x="1417" y="676"/>
                  </a:lnTo>
                  <a:lnTo>
                    <a:pt x="1405" y="674"/>
                  </a:lnTo>
                  <a:lnTo>
                    <a:pt x="1399" y="662"/>
                  </a:lnTo>
                  <a:lnTo>
                    <a:pt x="1393" y="654"/>
                  </a:lnTo>
                  <a:lnTo>
                    <a:pt x="1392" y="640"/>
                  </a:lnTo>
                  <a:lnTo>
                    <a:pt x="1387" y="635"/>
                  </a:lnTo>
                  <a:lnTo>
                    <a:pt x="1379" y="628"/>
                  </a:lnTo>
                  <a:lnTo>
                    <a:pt x="1374" y="608"/>
                  </a:lnTo>
                  <a:lnTo>
                    <a:pt x="1374" y="602"/>
                  </a:lnTo>
                  <a:lnTo>
                    <a:pt x="1375" y="595"/>
                  </a:lnTo>
                  <a:lnTo>
                    <a:pt x="1374" y="588"/>
                  </a:lnTo>
                  <a:lnTo>
                    <a:pt x="1375" y="582"/>
                  </a:lnTo>
                  <a:lnTo>
                    <a:pt x="1381" y="576"/>
                  </a:lnTo>
                  <a:lnTo>
                    <a:pt x="1392" y="571"/>
                  </a:lnTo>
                  <a:lnTo>
                    <a:pt x="1394" y="568"/>
                  </a:lnTo>
                  <a:lnTo>
                    <a:pt x="1403" y="548"/>
                  </a:lnTo>
                  <a:lnTo>
                    <a:pt x="1403" y="542"/>
                  </a:lnTo>
                  <a:lnTo>
                    <a:pt x="1400" y="539"/>
                  </a:lnTo>
                  <a:lnTo>
                    <a:pt x="1398" y="536"/>
                  </a:lnTo>
                  <a:lnTo>
                    <a:pt x="1392" y="535"/>
                  </a:lnTo>
                  <a:lnTo>
                    <a:pt x="1382" y="530"/>
                  </a:lnTo>
                  <a:lnTo>
                    <a:pt x="1367" y="523"/>
                  </a:lnTo>
                  <a:lnTo>
                    <a:pt x="1367" y="518"/>
                  </a:lnTo>
                  <a:lnTo>
                    <a:pt x="1367" y="515"/>
                  </a:lnTo>
                  <a:lnTo>
                    <a:pt x="1369" y="511"/>
                  </a:lnTo>
                  <a:lnTo>
                    <a:pt x="1375" y="509"/>
                  </a:lnTo>
                  <a:lnTo>
                    <a:pt x="1379" y="506"/>
                  </a:lnTo>
                  <a:lnTo>
                    <a:pt x="1381" y="501"/>
                  </a:lnTo>
                  <a:lnTo>
                    <a:pt x="1381" y="494"/>
                  </a:lnTo>
                  <a:lnTo>
                    <a:pt x="1386" y="493"/>
                  </a:lnTo>
                  <a:lnTo>
                    <a:pt x="1390" y="487"/>
                  </a:lnTo>
                  <a:lnTo>
                    <a:pt x="1390" y="482"/>
                  </a:lnTo>
                  <a:lnTo>
                    <a:pt x="1387" y="481"/>
                  </a:lnTo>
                  <a:lnTo>
                    <a:pt x="1381" y="482"/>
                  </a:lnTo>
                  <a:lnTo>
                    <a:pt x="1378" y="481"/>
                  </a:lnTo>
                  <a:lnTo>
                    <a:pt x="1374" y="475"/>
                  </a:lnTo>
                  <a:lnTo>
                    <a:pt x="1373" y="471"/>
                  </a:lnTo>
                  <a:lnTo>
                    <a:pt x="1376" y="469"/>
                  </a:lnTo>
                  <a:lnTo>
                    <a:pt x="1380" y="467"/>
                  </a:lnTo>
                  <a:lnTo>
                    <a:pt x="1396" y="465"/>
                  </a:lnTo>
                  <a:lnTo>
                    <a:pt x="1399" y="464"/>
                  </a:lnTo>
                  <a:lnTo>
                    <a:pt x="1400" y="462"/>
                  </a:lnTo>
                  <a:lnTo>
                    <a:pt x="1400" y="459"/>
                  </a:lnTo>
                  <a:lnTo>
                    <a:pt x="1400" y="458"/>
                  </a:lnTo>
                  <a:lnTo>
                    <a:pt x="1397" y="458"/>
                  </a:lnTo>
                  <a:lnTo>
                    <a:pt x="1393" y="455"/>
                  </a:lnTo>
                  <a:lnTo>
                    <a:pt x="1392" y="450"/>
                  </a:lnTo>
                  <a:lnTo>
                    <a:pt x="1385" y="445"/>
                  </a:lnTo>
                  <a:lnTo>
                    <a:pt x="1381" y="441"/>
                  </a:lnTo>
                  <a:lnTo>
                    <a:pt x="1381" y="436"/>
                  </a:lnTo>
                  <a:lnTo>
                    <a:pt x="1382" y="432"/>
                  </a:lnTo>
                  <a:lnTo>
                    <a:pt x="1385" y="429"/>
                  </a:lnTo>
                  <a:lnTo>
                    <a:pt x="1390" y="429"/>
                  </a:lnTo>
                  <a:lnTo>
                    <a:pt x="1391" y="427"/>
                  </a:lnTo>
                  <a:lnTo>
                    <a:pt x="1390" y="426"/>
                  </a:lnTo>
                  <a:lnTo>
                    <a:pt x="1387" y="424"/>
                  </a:lnTo>
                  <a:lnTo>
                    <a:pt x="1368" y="427"/>
                  </a:lnTo>
                  <a:lnTo>
                    <a:pt x="1358" y="424"/>
                  </a:lnTo>
                  <a:lnTo>
                    <a:pt x="1355" y="421"/>
                  </a:lnTo>
                  <a:lnTo>
                    <a:pt x="1354" y="417"/>
                  </a:lnTo>
                  <a:lnTo>
                    <a:pt x="1355" y="415"/>
                  </a:lnTo>
                  <a:lnTo>
                    <a:pt x="1357" y="415"/>
                  </a:lnTo>
                  <a:lnTo>
                    <a:pt x="1375" y="416"/>
                  </a:lnTo>
                  <a:lnTo>
                    <a:pt x="1375" y="411"/>
                  </a:lnTo>
                  <a:lnTo>
                    <a:pt x="1360" y="405"/>
                  </a:lnTo>
                  <a:lnTo>
                    <a:pt x="1349" y="405"/>
                  </a:lnTo>
                  <a:lnTo>
                    <a:pt x="1354" y="398"/>
                  </a:lnTo>
                  <a:lnTo>
                    <a:pt x="1363" y="374"/>
                  </a:lnTo>
                  <a:lnTo>
                    <a:pt x="1364" y="362"/>
                  </a:lnTo>
                  <a:lnTo>
                    <a:pt x="1362" y="338"/>
                  </a:lnTo>
                  <a:lnTo>
                    <a:pt x="1364" y="325"/>
                  </a:lnTo>
                  <a:lnTo>
                    <a:pt x="1363" y="315"/>
                  </a:lnTo>
                  <a:lnTo>
                    <a:pt x="1345" y="296"/>
                  </a:lnTo>
                  <a:lnTo>
                    <a:pt x="1338" y="293"/>
                  </a:lnTo>
                  <a:lnTo>
                    <a:pt x="1336" y="290"/>
                  </a:lnTo>
                  <a:lnTo>
                    <a:pt x="1339" y="286"/>
                  </a:lnTo>
                  <a:lnTo>
                    <a:pt x="1352" y="283"/>
                  </a:lnTo>
                  <a:lnTo>
                    <a:pt x="1361" y="283"/>
                  </a:lnTo>
                  <a:lnTo>
                    <a:pt x="1364" y="278"/>
                  </a:lnTo>
                  <a:lnTo>
                    <a:pt x="1362" y="275"/>
                  </a:lnTo>
                  <a:lnTo>
                    <a:pt x="1352" y="273"/>
                  </a:lnTo>
                  <a:lnTo>
                    <a:pt x="1334" y="265"/>
                  </a:lnTo>
                  <a:lnTo>
                    <a:pt x="1340" y="248"/>
                  </a:lnTo>
                  <a:lnTo>
                    <a:pt x="1350" y="232"/>
                  </a:lnTo>
                  <a:lnTo>
                    <a:pt x="1358" y="219"/>
                  </a:lnTo>
                  <a:lnTo>
                    <a:pt x="1361" y="206"/>
                  </a:lnTo>
                  <a:lnTo>
                    <a:pt x="1364" y="198"/>
                  </a:lnTo>
                  <a:lnTo>
                    <a:pt x="1366" y="195"/>
                  </a:lnTo>
                  <a:lnTo>
                    <a:pt x="1392" y="182"/>
                  </a:lnTo>
                  <a:lnTo>
                    <a:pt x="1381" y="173"/>
                  </a:lnTo>
                  <a:lnTo>
                    <a:pt x="1375" y="161"/>
                  </a:lnTo>
                  <a:lnTo>
                    <a:pt x="1380" y="156"/>
                  </a:lnTo>
                  <a:lnTo>
                    <a:pt x="1384" y="153"/>
                  </a:lnTo>
                  <a:lnTo>
                    <a:pt x="1376" y="152"/>
                  </a:lnTo>
                  <a:lnTo>
                    <a:pt x="1376" y="150"/>
                  </a:lnTo>
                  <a:lnTo>
                    <a:pt x="1374" y="148"/>
                  </a:lnTo>
                  <a:lnTo>
                    <a:pt x="1376" y="143"/>
                  </a:lnTo>
                  <a:lnTo>
                    <a:pt x="1367" y="123"/>
                  </a:lnTo>
                  <a:lnTo>
                    <a:pt x="1366" y="119"/>
                  </a:lnTo>
                  <a:lnTo>
                    <a:pt x="1356" y="122"/>
                  </a:lnTo>
                  <a:lnTo>
                    <a:pt x="1352" y="123"/>
                  </a:lnTo>
                  <a:lnTo>
                    <a:pt x="1350" y="126"/>
                  </a:lnTo>
                  <a:lnTo>
                    <a:pt x="1351" y="142"/>
                  </a:lnTo>
                  <a:lnTo>
                    <a:pt x="1349" y="150"/>
                  </a:lnTo>
                  <a:lnTo>
                    <a:pt x="1344" y="154"/>
                  </a:lnTo>
                  <a:lnTo>
                    <a:pt x="1337" y="153"/>
                  </a:lnTo>
                  <a:lnTo>
                    <a:pt x="1334" y="140"/>
                  </a:lnTo>
                  <a:lnTo>
                    <a:pt x="1325" y="130"/>
                  </a:lnTo>
                  <a:lnTo>
                    <a:pt x="1319" y="126"/>
                  </a:lnTo>
                  <a:lnTo>
                    <a:pt x="1310" y="124"/>
                  </a:lnTo>
                  <a:lnTo>
                    <a:pt x="1302" y="128"/>
                  </a:lnTo>
                  <a:lnTo>
                    <a:pt x="1297" y="134"/>
                  </a:lnTo>
                  <a:lnTo>
                    <a:pt x="1296" y="142"/>
                  </a:lnTo>
                  <a:lnTo>
                    <a:pt x="1295" y="147"/>
                  </a:lnTo>
                  <a:lnTo>
                    <a:pt x="1294" y="149"/>
                  </a:lnTo>
                  <a:lnTo>
                    <a:pt x="1289" y="150"/>
                  </a:lnTo>
                  <a:lnTo>
                    <a:pt x="1278" y="149"/>
                  </a:lnTo>
                  <a:lnTo>
                    <a:pt x="1273" y="150"/>
                  </a:lnTo>
                  <a:lnTo>
                    <a:pt x="1270" y="154"/>
                  </a:lnTo>
                  <a:lnTo>
                    <a:pt x="1266" y="167"/>
                  </a:lnTo>
                  <a:lnTo>
                    <a:pt x="1260" y="178"/>
                  </a:lnTo>
                  <a:lnTo>
                    <a:pt x="1250" y="184"/>
                  </a:lnTo>
                  <a:lnTo>
                    <a:pt x="1243" y="183"/>
                  </a:lnTo>
                  <a:lnTo>
                    <a:pt x="1236" y="179"/>
                  </a:lnTo>
                  <a:lnTo>
                    <a:pt x="1231" y="179"/>
                  </a:lnTo>
                  <a:lnTo>
                    <a:pt x="1224" y="185"/>
                  </a:lnTo>
                  <a:lnTo>
                    <a:pt x="1218" y="190"/>
                  </a:lnTo>
                  <a:lnTo>
                    <a:pt x="1205" y="190"/>
                  </a:lnTo>
                  <a:lnTo>
                    <a:pt x="1195" y="191"/>
                  </a:lnTo>
                  <a:lnTo>
                    <a:pt x="1189" y="194"/>
                  </a:lnTo>
                  <a:lnTo>
                    <a:pt x="1182" y="191"/>
                  </a:lnTo>
                  <a:lnTo>
                    <a:pt x="1176" y="190"/>
                  </a:lnTo>
                  <a:lnTo>
                    <a:pt x="1169" y="194"/>
                  </a:lnTo>
                  <a:lnTo>
                    <a:pt x="1164" y="202"/>
                  </a:lnTo>
                  <a:lnTo>
                    <a:pt x="1163" y="211"/>
                  </a:lnTo>
                  <a:lnTo>
                    <a:pt x="1161" y="215"/>
                  </a:lnTo>
                  <a:lnTo>
                    <a:pt x="1155" y="217"/>
                  </a:lnTo>
                  <a:lnTo>
                    <a:pt x="1135" y="209"/>
                  </a:lnTo>
                  <a:lnTo>
                    <a:pt x="1131" y="208"/>
                  </a:lnTo>
                  <a:lnTo>
                    <a:pt x="1126" y="211"/>
                  </a:lnTo>
                  <a:lnTo>
                    <a:pt x="1123" y="215"/>
                  </a:lnTo>
                  <a:lnTo>
                    <a:pt x="1119" y="224"/>
                  </a:lnTo>
                  <a:lnTo>
                    <a:pt x="1113" y="226"/>
                  </a:lnTo>
                  <a:lnTo>
                    <a:pt x="1103" y="225"/>
                  </a:lnTo>
                  <a:lnTo>
                    <a:pt x="1097" y="225"/>
                  </a:lnTo>
                  <a:lnTo>
                    <a:pt x="1095" y="232"/>
                  </a:lnTo>
                  <a:lnTo>
                    <a:pt x="1096" y="245"/>
                  </a:lnTo>
                  <a:lnTo>
                    <a:pt x="1093" y="251"/>
                  </a:lnTo>
                  <a:lnTo>
                    <a:pt x="1087" y="256"/>
                  </a:lnTo>
                  <a:lnTo>
                    <a:pt x="1081" y="256"/>
                  </a:lnTo>
                  <a:lnTo>
                    <a:pt x="1077" y="251"/>
                  </a:lnTo>
                  <a:lnTo>
                    <a:pt x="1069" y="242"/>
                  </a:lnTo>
                  <a:lnTo>
                    <a:pt x="1062" y="238"/>
                  </a:lnTo>
                  <a:lnTo>
                    <a:pt x="1054" y="237"/>
                  </a:lnTo>
                  <a:lnTo>
                    <a:pt x="1047" y="241"/>
                  </a:lnTo>
                  <a:lnTo>
                    <a:pt x="1041" y="248"/>
                  </a:lnTo>
                  <a:lnTo>
                    <a:pt x="1038" y="259"/>
                  </a:lnTo>
                  <a:lnTo>
                    <a:pt x="1035" y="267"/>
                  </a:lnTo>
                  <a:lnTo>
                    <a:pt x="1031" y="271"/>
                  </a:lnTo>
                  <a:lnTo>
                    <a:pt x="1025" y="273"/>
                  </a:lnTo>
                  <a:lnTo>
                    <a:pt x="1014" y="286"/>
                  </a:lnTo>
                  <a:lnTo>
                    <a:pt x="1008" y="291"/>
                  </a:lnTo>
                  <a:lnTo>
                    <a:pt x="1006" y="296"/>
                  </a:lnTo>
                  <a:lnTo>
                    <a:pt x="1006" y="301"/>
                  </a:lnTo>
                  <a:lnTo>
                    <a:pt x="1007" y="314"/>
                  </a:lnTo>
                  <a:lnTo>
                    <a:pt x="1009" y="320"/>
                  </a:lnTo>
                  <a:lnTo>
                    <a:pt x="1008" y="322"/>
                  </a:lnTo>
                  <a:lnTo>
                    <a:pt x="997" y="325"/>
                  </a:lnTo>
                  <a:lnTo>
                    <a:pt x="994" y="327"/>
                  </a:lnTo>
                  <a:lnTo>
                    <a:pt x="991" y="336"/>
                  </a:lnTo>
                  <a:lnTo>
                    <a:pt x="990" y="339"/>
                  </a:lnTo>
                  <a:lnTo>
                    <a:pt x="985" y="342"/>
                  </a:lnTo>
                  <a:lnTo>
                    <a:pt x="976" y="340"/>
                  </a:lnTo>
                  <a:lnTo>
                    <a:pt x="973" y="345"/>
                  </a:lnTo>
                  <a:lnTo>
                    <a:pt x="973" y="354"/>
                  </a:lnTo>
                  <a:lnTo>
                    <a:pt x="975" y="366"/>
                  </a:lnTo>
                  <a:lnTo>
                    <a:pt x="971" y="362"/>
                  </a:lnTo>
                  <a:lnTo>
                    <a:pt x="967" y="362"/>
                  </a:lnTo>
                  <a:lnTo>
                    <a:pt x="959" y="363"/>
                  </a:lnTo>
                  <a:lnTo>
                    <a:pt x="953" y="361"/>
                  </a:lnTo>
                  <a:lnTo>
                    <a:pt x="951" y="356"/>
                  </a:lnTo>
                  <a:lnTo>
                    <a:pt x="946" y="357"/>
                  </a:lnTo>
                  <a:lnTo>
                    <a:pt x="942" y="361"/>
                  </a:lnTo>
                  <a:lnTo>
                    <a:pt x="936" y="369"/>
                  </a:lnTo>
                  <a:lnTo>
                    <a:pt x="933" y="370"/>
                  </a:lnTo>
                  <a:lnTo>
                    <a:pt x="926" y="370"/>
                  </a:lnTo>
                  <a:lnTo>
                    <a:pt x="922" y="372"/>
                  </a:lnTo>
                  <a:lnTo>
                    <a:pt x="918" y="374"/>
                  </a:lnTo>
                  <a:lnTo>
                    <a:pt x="916" y="376"/>
                  </a:lnTo>
                  <a:lnTo>
                    <a:pt x="911" y="379"/>
                  </a:lnTo>
                  <a:lnTo>
                    <a:pt x="906" y="384"/>
                  </a:lnTo>
                  <a:lnTo>
                    <a:pt x="903" y="388"/>
                  </a:lnTo>
                  <a:lnTo>
                    <a:pt x="900" y="390"/>
                  </a:lnTo>
                  <a:lnTo>
                    <a:pt x="897" y="391"/>
                  </a:lnTo>
                  <a:lnTo>
                    <a:pt x="887" y="386"/>
                  </a:lnTo>
                  <a:lnTo>
                    <a:pt x="880" y="384"/>
                  </a:lnTo>
                  <a:lnTo>
                    <a:pt x="875" y="385"/>
                  </a:lnTo>
                  <a:lnTo>
                    <a:pt x="868" y="387"/>
                  </a:lnTo>
                  <a:lnTo>
                    <a:pt x="862" y="392"/>
                  </a:lnTo>
                  <a:lnTo>
                    <a:pt x="857" y="393"/>
                  </a:lnTo>
                  <a:lnTo>
                    <a:pt x="831" y="396"/>
                  </a:lnTo>
                  <a:lnTo>
                    <a:pt x="834" y="392"/>
                  </a:lnTo>
                  <a:lnTo>
                    <a:pt x="818" y="382"/>
                  </a:lnTo>
                  <a:lnTo>
                    <a:pt x="813" y="381"/>
                  </a:lnTo>
                  <a:lnTo>
                    <a:pt x="816" y="391"/>
                  </a:lnTo>
                  <a:lnTo>
                    <a:pt x="810" y="392"/>
                  </a:lnTo>
                  <a:lnTo>
                    <a:pt x="810" y="386"/>
                  </a:lnTo>
                  <a:lnTo>
                    <a:pt x="804" y="386"/>
                  </a:lnTo>
                  <a:lnTo>
                    <a:pt x="801" y="384"/>
                  </a:lnTo>
                  <a:lnTo>
                    <a:pt x="798" y="384"/>
                  </a:lnTo>
                  <a:lnTo>
                    <a:pt x="797" y="391"/>
                  </a:lnTo>
                  <a:lnTo>
                    <a:pt x="795" y="391"/>
                  </a:lnTo>
                  <a:lnTo>
                    <a:pt x="794" y="388"/>
                  </a:lnTo>
                  <a:lnTo>
                    <a:pt x="791" y="387"/>
                  </a:lnTo>
                  <a:lnTo>
                    <a:pt x="790" y="393"/>
                  </a:lnTo>
                  <a:lnTo>
                    <a:pt x="788" y="393"/>
                  </a:lnTo>
                  <a:lnTo>
                    <a:pt x="785" y="388"/>
                  </a:lnTo>
                  <a:lnTo>
                    <a:pt x="782" y="390"/>
                  </a:lnTo>
                  <a:lnTo>
                    <a:pt x="782" y="391"/>
                  </a:lnTo>
                  <a:lnTo>
                    <a:pt x="777" y="392"/>
                  </a:lnTo>
                  <a:lnTo>
                    <a:pt x="774" y="390"/>
                  </a:lnTo>
                  <a:lnTo>
                    <a:pt x="771" y="390"/>
                  </a:lnTo>
                  <a:lnTo>
                    <a:pt x="767" y="386"/>
                  </a:lnTo>
                  <a:lnTo>
                    <a:pt x="765" y="386"/>
                  </a:lnTo>
                  <a:lnTo>
                    <a:pt x="764" y="384"/>
                  </a:lnTo>
                  <a:lnTo>
                    <a:pt x="764" y="378"/>
                  </a:lnTo>
                  <a:lnTo>
                    <a:pt x="762" y="373"/>
                  </a:lnTo>
                  <a:lnTo>
                    <a:pt x="753" y="374"/>
                  </a:lnTo>
                  <a:lnTo>
                    <a:pt x="746" y="376"/>
                  </a:lnTo>
                  <a:lnTo>
                    <a:pt x="743" y="374"/>
                  </a:lnTo>
                  <a:lnTo>
                    <a:pt x="736" y="369"/>
                  </a:lnTo>
                  <a:lnTo>
                    <a:pt x="734" y="362"/>
                  </a:lnTo>
                  <a:lnTo>
                    <a:pt x="731" y="349"/>
                  </a:lnTo>
                  <a:lnTo>
                    <a:pt x="752" y="337"/>
                  </a:lnTo>
                  <a:lnTo>
                    <a:pt x="750" y="334"/>
                  </a:lnTo>
                  <a:lnTo>
                    <a:pt x="747" y="334"/>
                  </a:lnTo>
                  <a:lnTo>
                    <a:pt x="746" y="332"/>
                  </a:lnTo>
                  <a:lnTo>
                    <a:pt x="742" y="331"/>
                  </a:lnTo>
                  <a:lnTo>
                    <a:pt x="732" y="333"/>
                  </a:lnTo>
                  <a:lnTo>
                    <a:pt x="731" y="327"/>
                  </a:lnTo>
                  <a:lnTo>
                    <a:pt x="729" y="327"/>
                  </a:lnTo>
                  <a:lnTo>
                    <a:pt x="725" y="326"/>
                  </a:lnTo>
                  <a:lnTo>
                    <a:pt x="719" y="319"/>
                  </a:lnTo>
                  <a:lnTo>
                    <a:pt x="717" y="317"/>
                  </a:lnTo>
                  <a:lnTo>
                    <a:pt x="717" y="315"/>
                  </a:lnTo>
                  <a:lnTo>
                    <a:pt x="716" y="314"/>
                  </a:lnTo>
                  <a:lnTo>
                    <a:pt x="712" y="315"/>
                  </a:lnTo>
                  <a:lnTo>
                    <a:pt x="706" y="315"/>
                  </a:lnTo>
                  <a:lnTo>
                    <a:pt x="703" y="313"/>
                  </a:lnTo>
                  <a:lnTo>
                    <a:pt x="703" y="309"/>
                  </a:lnTo>
                  <a:lnTo>
                    <a:pt x="703" y="305"/>
                  </a:lnTo>
                  <a:lnTo>
                    <a:pt x="706" y="302"/>
                  </a:lnTo>
                  <a:lnTo>
                    <a:pt x="711" y="299"/>
                  </a:lnTo>
                  <a:lnTo>
                    <a:pt x="713" y="295"/>
                  </a:lnTo>
                  <a:lnTo>
                    <a:pt x="719" y="289"/>
                  </a:lnTo>
                  <a:lnTo>
                    <a:pt x="720" y="285"/>
                  </a:lnTo>
                  <a:lnTo>
                    <a:pt x="719" y="283"/>
                  </a:lnTo>
                  <a:lnTo>
                    <a:pt x="717" y="283"/>
                  </a:lnTo>
                  <a:lnTo>
                    <a:pt x="712" y="283"/>
                  </a:lnTo>
                  <a:lnTo>
                    <a:pt x="710" y="280"/>
                  </a:lnTo>
                  <a:lnTo>
                    <a:pt x="708" y="268"/>
                  </a:lnTo>
                  <a:lnTo>
                    <a:pt x="701" y="257"/>
                  </a:lnTo>
                  <a:lnTo>
                    <a:pt x="693" y="251"/>
                  </a:lnTo>
                  <a:lnTo>
                    <a:pt x="685" y="242"/>
                  </a:lnTo>
                  <a:lnTo>
                    <a:pt x="682" y="241"/>
                  </a:lnTo>
                  <a:lnTo>
                    <a:pt x="680" y="242"/>
                  </a:lnTo>
                  <a:lnTo>
                    <a:pt x="674" y="245"/>
                  </a:lnTo>
                  <a:lnTo>
                    <a:pt x="667" y="248"/>
                  </a:lnTo>
                  <a:lnTo>
                    <a:pt x="664" y="248"/>
                  </a:lnTo>
                  <a:lnTo>
                    <a:pt x="661" y="243"/>
                  </a:lnTo>
                  <a:lnTo>
                    <a:pt x="661" y="241"/>
                  </a:lnTo>
                  <a:lnTo>
                    <a:pt x="661" y="237"/>
                  </a:lnTo>
                  <a:lnTo>
                    <a:pt x="662" y="232"/>
                  </a:lnTo>
                  <a:lnTo>
                    <a:pt x="667" y="227"/>
                  </a:lnTo>
                  <a:lnTo>
                    <a:pt x="668" y="223"/>
                  </a:lnTo>
                  <a:lnTo>
                    <a:pt x="663" y="221"/>
                  </a:lnTo>
                  <a:lnTo>
                    <a:pt x="658" y="217"/>
                  </a:lnTo>
                  <a:lnTo>
                    <a:pt x="657" y="212"/>
                  </a:lnTo>
                  <a:lnTo>
                    <a:pt x="657" y="208"/>
                  </a:lnTo>
                  <a:lnTo>
                    <a:pt x="663" y="208"/>
                  </a:lnTo>
                  <a:lnTo>
                    <a:pt x="665" y="212"/>
                  </a:lnTo>
                  <a:lnTo>
                    <a:pt x="670" y="211"/>
                  </a:lnTo>
                  <a:lnTo>
                    <a:pt x="682" y="205"/>
                  </a:lnTo>
                  <a:lnTo>
                    <a:pt x="686" y="202"/>
                  </a:lnTo>
                  <a:lnTo>
                    <a:pt x="688" y="196"/>
                  </a:lnTo>
                  <a:lnTo>
                    <a:pt x="689" y="189"/>
                  </a:lnTo>
                  <a:lnTo>
                    <a:pt x="687" y="183"/>
                  </a:lnTo>
                  <a:lnTo>
                    <a:pt x="679" y="167"/>
                  </a:lnTo>
                  <a:lnTo>
                    <a:pt x="662" y="143"/>
                  </a:lnTo>
                  <a:lnTo>
                    <a:pt x="653" y="122"/>
                  </a:lnTo>
                  <a:lnTo>
                    <a:pt x="649" y="117"/>
                  </a:lnTo>
                  <a:lnTo>
                    <a:pt x="638" y="111"/>
                  </a:lnTo>
                  <a:lnTo>
                    <a:pt x="632" y="102"/>
                  </a:lnTo>
                  <a:lnTo>
                    <a:pt x="631" y="96"/>
                  </a:lnTo>
                  <a:lnTo>
                    <a:pt x="629" y="90"/>
                  </a:lnTo>
                  <a:lnTo>
                    <a:pt x="631" y="82"/>
                  </a:lnTo>
                  <a:lnTo>
                    <a:pt x="629" y="67"/>
                  </a:lnTo>
                  <a:lnTo>
                    <a:pt x="627" y="52"/>
                  </a:lnTo>
                  <a:lnTo>
                    <a:pt x="622" y="57"/>
                  </a:lnTo>
                  <a:lnTo>
                    <a:pt x="619" y="57"/>
                  </a:lnTo>
                  <a:lnTo>
                    <a:pt x="614" y="54"/>
                  </a:lnTo>
                  <a:lnTo>
                    <a:pt x="611" y="49"/>
                  </a:lnTo>
                  <a:lnTo>
                    <a:pt x="608" y="47"/>
                  </a:lnTo>
                  <a:lnTo>
                    <a:pt x="597" y="47"/>
                  </a:lnTo>
                  <a:lnTo>
                    <a:pt x="591" y="47"/>
                  </a:lnTo>
                  <a:lnTo>
                    <a:pt x="585" y="41"/>
                  </a:lnTo>
                  <a:lnTo>
                    <a:pt x="577" y="30"/>
                  </a:lnTo>
                  <a:lnTo>
                    <a:pt x="571" y="27"/>
                  </a:lnTo>
                  <a:lnTo>
                    <a:pt x="566" y="25"/>
                  </a:lnTo>
                  <a:lnTo>
                    <a:pt x="560" y="28"/>
                  </a:lnTo>
                  <a:lnTo>
                    <a:pt x="544" y="41"/>
                  </a:lnTo>
                  <a:lnTo>
                    <a:pt x="539" y="42"/>
                  </a:lnTo>
                  <a:lnTo>
                    <a:pt x="533" y="41"/>
                  </a:lnTo>
                  <a:lnTo>
                    <a:pt x="525" y="37"/>
                  </a:lnTo>
                  <a:lnTo>
                    <a:pt x="520" y="37"/>
                  </a:lnTo>
                  <a:lnTo>
                    <a:pt x="514" y="40"/>
                  </a:lnTo>
                  <a:lnTo>
                    <a:pt x="509" y="43"/>
                  </a:lnTo>
                  <a:lnTo>
                    <a:pt x="503" y="46"/>
                  </a:lnTo>
                  <a:lnTo>
                    <a:pt x="494" y="43"/>
                  </a:lnTo>
                  <a:lnTo>
                    <a:pt x="489" y="41"/>
                  </a:lnTo>
                  <a:lnTo>
                    <a:pt x="484" y="36"/>
                  </a:lnTo>
                  <a:lnTo>
                    <a:pt x="482" y="31"/>
                  </a:lnTo>
                  <a:lnTo>
                    <a:pt x="481" y="23"/>
                  </a:lnTo>
                  <a:lnTo>
                    <a:pt x="478" y="21"/>
                  </a:lnTo>
                  <a:lnTo>
                    <a:pt x="476" y="18"/>
                  </a:lnTo>
                  <a:lnTo>
                    <a:pt x="466" y="16"/>
                  </a:lnTo>
                  <a:lnTo>
                    <a:pt x="462" y="16"/>
                  </a:lnTo>
                  <a:lnTo>
                    <a:pt x="451" y="25"/>
                  </a:lnTo>
                  <a:lnTo>
                    <a:pt x="447" y="27"/>
                  </a:lnTo>
                  <a:lnTo>
                    <a:pt x="445" y="27"/>
                  </a:lnTo>
                  <a:lnTo>
                    <a:pt x="441" y="27"/>
                  </a:lnTo>
                  <a:lnTo>
                    <a:pt x="430" y="17"/>
                  </a:lnTo>
                  <a:lnTo>
                    <a:pt x="420" y="12"/>
                  </a:lnTo>
                  <a:lnTo>
                    <a:pt x="408" y="7"/>
                  </a:lnTo>
                  <a:lnTo>
                    <a:pt x="393" y="0"/>
                  </a:lnTo>
                  <a:lnTo>
                    <a:pt x="390" y="0"/>
                  </a:lnTo>
                  <a:lnTo>
                    <a:pt x="386" y="1"/>
                  </a:lnTo>
                  <a:lnTo>
                    <a:pt x="385" y="6"/>
                  </a:lnTo>
                  <a:lnTo>
                    <a:pt x="380" y="18"/>
                  </a:lnTo>
                  <a:lnTo>
                    <a:pt x="376" y="22"/>
                  </a:lnTo>
                  <a:lnTo>
                    <a:pt x="369" y="25"/>
                  </a:lnTo>
                  <a:lnTo>
                    <a:pt x="372" y="35"/>
                  </a:lnTo>
                  <a:lnTo>
                    <a:pt x="374" y="41"/>
                  </a:lnTo>
                  <a:lnTo>
                    <a:pt x="382" y="43"/>
                  </a:lnTo>
                  <a:lnTo>
                    <a:pt x="386" y="57"/>
                  </a:lnTo>
                  <a:lnTo>
                    <a:pt x="391" y="59"/>
                  </a:lnTo>
                  <a:lnTo>
                    <a:pt x="388" y="63"/>
                  </a:lnTo>
                  <a:lnTo>
                    <a:pt x="379" y="60"/>
                  </a:lnTo>
                  <a:lnTo>
                    <a:pt x="362" y="59"/>
                  </a:lnTo>
                  <a:lnTo>
                    <a:pt x="355" y="64"/>
                  </a:lnTo>
                  <a:lnTo>
                    <a:pt x="350" y="66"/>
                  </a:lnTo>
                  <a:lnTo>
                    <a:pt x="342" y="65"/>
                  </a:lnTo>
                  <a:lnTo>
                    <a:pt x="340" y="69"/>
                  </a:lnTo>
                  <a:lnTo>
                    <a:pt x="334" y="70"/>
                  </a:lnTo>
                  <a:lnTo>
                    <a:pt x="328" y="78"/>
                  </a:lnTo>
                  <a:lnTo>
                    <a:pt x="331" y="87"/>
                  </a:lnTo>
                  <a:lnTo>
                    <a:pt x="334" y="87"/>
                  </a:lnTo>
                  <a:lnTo>
                    <a:pt x="338" y="90"/>
                  </a:lnTo>
                  <a:lnTo>
                    <a:pt x="334" y="96"/>
                  </a:lnTo>
                  <a:lnTo>
                    <a:pt x="325" y="101"/>
                  </a:lnTo>
                  <a:lnTo>
                    <a:pt x="322" y="101"/>
                  </a:lnTo>
                  <a:lnTo>
                    <a:pt x="313" y="104"/>
                  </a:lnTo>
                  <a:lnTo>
                    <a:pt x="303" y="106"/>
                  </a:lnTo>
                  <a:lnTo>
                    <a:pt x="297" y="110"/>
                  </a:lnTo>
                  <a:lnTo>
                    <a:pt x="300" y="123"/>
                  </a:lnTo>
                  <a:lnTo>
                    <a:pt x="295" y="124"/>
                  </a:lnTo>
                  <a:lnTo>
                    <a:pt x="288" y="125"/>
                  </a:lnTo>
                  <a:lnTo>
                    <a:pt x="279" y="126"/>
                  </a:lnTo>
                  <a:lnTo>
                    <a:pt x="276" y="124"/>
                  </a:lnTo>
                  <a:lnTo>
                    <a:pt x="272" y="122"/>
                  </a:lnTo>
                  <a:lnTo>
                    <a:pt x="270" y="114"/>
                  </a:lnTo>
                  <a:lnTo>
                    <a:pt x="267" y="113"/>
                  </a:lnTo>
                  <a:lnTo>
                    <a:pt x="265" y="112"/>
                  </a:lnTo>
                  <a:lnTo>
                    <a:pt x="261" y="113"/>
                  </a:lnTo>
                  <a:lnTo>
                    <a:pt x="254" y="120"/>
                  </a:lnTo>
                  <a:lnTo>
                    <a:pt x="249" y="122"/>
                  </a:lnTo>
                  <a:lnTo>
                    <a:pt x="242" y="122"/>
                  </a:lnTo>
                  <a:lnTo>
                    <a:pt x="235" y="119"/>
                  </a:lnTo>
                  <a:lnTo>
                    <a:pt x="229" y="120"/>
                  </a:lnTo>
                  <a:lnTo>
                    <a:pt x="213" y="126"/>
                  </a:lnTo>
                  <a:lnTo>
                    <a:pt x="206" y="126"/>
                  </a:lnTo>
                  <a:lnTo>
                    <a:pt x="199" y="123"/>
                  </a:lnTo>
                  <a:lnTo>
                    <a:pt x="195" y="122"/>
                  </a:lnTo>
                  <a:lnTo>
                    <a:pt x="192" y="123"/>
                  </a:lnTo>
                  <a:lnTo>
                    <a:pt x="185" y="134"/>
                  </a:lnTo>
                  <a:lnTo>
                    <a:pt x="171" y="138"/>
                  </a:lnTo>
                  <a:lnTo>
                    <a:pt x="167" y="144"/>
                  </a:lnTo>
                  <a:lnTo>
                    <a:pt x="164" y="152"/>
                  </a:lnTo>
                  <a:lnTo>
                    <a:pt x="161" y="159"/>
                  </a:lnTo>
                  <a:lnTo>
                    <a:pt x="157" y="162"/>
                  </a:lnTo>
                  <a:lnTo>
                    <a:pt x="152" y="165"/>
                  </a:lnTo>
                  <a:lnTo>
                    <a:pt x="145" y="165"/>
                  </a:lnTo>
                  <a:lnTo>
                    <a:pt x="145" y="168"/>
                  </a:lnTo>
                  <a:lnTo>
                    <a:pt x="141" y="166"/>
                  </a:lnTo>
                  <a:lnTo>
                    <a:pt x="139" y="164"/>
                  </a:lnTo>
                  <a:lnTo>
                    <a:pt x="137" y="162"/>
                  </a:lnTo>
                  <a:lnTo>
                    <a:pt x="134" y="165"/>
                  </a:lnTo>
                  <a:lnTo>
                    <a:pt x="132" y="171"/>
                  </a:lnTo>
                  <a:lnTo>
                    <a:pt x="127" y="173"/>
                  </a:lnTo>
                  <a:lnTo>
                    <a:pt x="123" y="173"/>
                  </a:lnTo>
                  <a:lnTo>
                    <a:pt x="116" y="177"/>
                  </a:lnTo>
                  <a:lnTo>
                    <a:pt x="102" y="177"/>
                  </a:lnTo>
                  <a:lnTo>
                    <a:pt x="98" y="178"/>
                  </a:lnTo>
                  <a:lnTo>
                    <a:pt x="95" y="178"/>
                  </a:lnTo>
                  <a:lnTo>
                    <a:pt x="87" y="174"/>
                  </a:lnTo>
                  <a:lnTo>
                    <a:pt x="74" y="166"/>
                  </a:lnTo>
                  <a:lnTo>
                    <a:pt x="67" y="165"/>
                  </a:lnTo>
                  <a:lnTo>
                    <a:pt x="57" y="165"/>
                  </a:lnTo>
                  <a:lnTo>
                    <a:pt x="50" y="170"/>
                  </a:lnTo>
                  <a:lnTo>
                    <a:pt x="45" y="178"/>
                  </a:lnTo>
                  <a:lnTo>
                    <a:pt x="31" y="192"/>
                  </a:lnTo>
                  <a:lnTo>
                    <a:pt x="27" y="200"/>
                  </a:lnTo>
                  <a:lnTo>
                    <a:pt x="27" y="203"/>
                  </a:lnTo>
                  <a:lnTo>
                    <a:pt x="35" y="211"/>
                  </a:lnTo>
                  <a:lnTo>
                    <a:pt x="42" y="226"/>
                  </a:lnTo>
                  <a:lnTo>
                    <a:pt x="42" y="230"/>
                  </a:lnTo>
                  <a:lnTo>
                    <a:pt x="39" y="233"/>
                  </a:lnTo>
                  <a:lnTo>
                    <a:pt x="37" y="235"/>
                  </a:lnTo>
                  <a:lnTo>
                    <a:pt x="33" y="235"/>
                  </a:lnTo>
                  <a:lnTo>
                    <a:pt x="23" y="227"/>
                  </a:lnTo>
                  <a:lnTo>
                    <a:pt x="14" y="226"/>
                  </a:lnTo>
                  <a:lnTo>
                    <a:pt x="10" y="227"/>
                  </a:lnTo>
                  <a:lnTo>
                    <a:pt x="7" y="231"/>
                  </a:lnTo>
                  <a:lnTo>
                    <a:pt x="4" y="236"/>
                  </a:lnTo>
                  <a:lnTo>
                    <a:pt x="5" y="241"/>
                  </a:lnTo>
                  <a:lnTo>
                    <a:pt x="6" y="245"/>
                  </a:lnTo>
                  <a:lnTo>
                    <a:pt x="8" y="248"/>
                  </a:lnTo>
                  <a:lnTo>
                    <a:pt x="14" y="248"/>
                  </a:lnTo>
                  <a:lnTo>
                    <a:pt x="27" y="248"/>
                  </a:lnTo>
                  <a:lnTo>
                    <a:pt x="32" y="250"/>
                  </a:lnTo>
                  <a:lnTo>
                    <a:pt x="36" y="256"/>
                  </a:lnTo>
                  <a:lnTo>
                    <a:pt x="36" y="266"/>
                  </a:lnTo>
                  <a:lnTo>
                    <a:pt x="37" y="286"/>
                  </a:lnTo>
                  <a:lnTo>
                    <a:pt x="26" y="290"/>
                  </a:lnTo>
                  <a:lnTo>
                    <a:pt x="21" y="295"/>
                  </a:lnTo>
                  <a:lnTo>
                    <a:pt x="11" y="298"/>
                  </a:lnTo>
                  <a:lnTo>
                    <a:pt x="5" y="298"/>
                  </a:lnTo>
                  <a:lnTo>
                    <a:pt x="0" y="295"/>
                  </a:lnTo>
                </a:path>
              </a:pathLst>
            </a:custGeom>
            <a:noFill/>
            <a:ln w="158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Arial Nova"/>
                <a:ea typeface="+mn-ea"/>
                <a:cs typeface="+mn-cs"/>
              </a:endParaRPr>
            </a:p>
          </p:txBody>
        </p:sp>
        <p:sp>
          <p:nvSpPr>
            <p:cNvPr id="128" name="Freeform 87">
              <a:extLst>
                <a:ext uri="{FF2B5EF4-FFF2-40B4-BE49-F238E27FC236}">
                  <a16:creationId xmlns:a16="http://schemas.microsoft.com/office/drawing/2014/main" id="{3D2AA7BC-6B0E-29A4-8665-679DDFCE7580}"/>
                </a:ext>
              </a:extLst>
            </p:cNvPr>
            <p:cNvSpPr>
              <a:spLocks/>
            </p:cNvSpPr>
            <p:nvPr/>
          </p:nvSpPr>
          <p:spPr bwMode="auto">
            <a:xfrm>
              <a:off x="2493" y="2966"/>
              <a:ext cx="734" cy="1108"/>
            </a:xfrm>
            <a:custGeom>
              <a:avLst/>
              <a:gdLst>
                <a:gd name="T0" fmla="*/ 0 w 1469"/>
                <a:gd name="T1" fmla="*/ 0 h 2217"/>
                <a:gd name="T2" fmla="*/ 0 w 1469"/>
                <a:gd name="T3" fmla="*/ 0 h 2217"/>
                <a:gd name="T4" fmla="*/ 0 w 1469"/>
                <a:gd name="T5" fmla="*/ 0 h 2217"/>
                <a:gd name="T6" fmla="*/ 0 w 1469"/>
                <a:gd name="T7" fmla="*/ 0 h 2217"/>
                <a:gd name="T8" fmla="*/ 0 w 1469"/>
                <a:gd name="T9" fmla="*/ 0 h 2217"/>
                <a:gd name="T10" fmla="*/ 0 w 1469"/>
                <a:gd name="T11" fmla="*/ 0 h 2217"/>
                <a:gd name="T12" fmla="*/ 0 w 1469"/>
                <a:gd name="T13" fmla="*/ 0 h 2217"/>
                <a:gd name="T14" fmla="*/ 0 w 1469"/>
                <a:gd name="T15" fmla="*/ 0 h 2217"/>
                <a:gd name="T16" fmla="*/ 0 w 1469"/>
                <a:gd name="T17" fmla="*/ 0 h 2217"/>
                <a:gd name="T18" fmla="*/ 0 w 1469"/>
                <a:gd name="T19" fmla="*/ 0 h 2217"/>
                <a:gd name="T20" fmla="*/ 0 w 1469"/>
                <a:gd name="T21" fmla="*/ 0 h 2217"/>
                <a:gd name="T22" fmla="*/ 0 w 1469"/>
                <a:gd name="T23" fmla="*/ 0 h 2217"/>
                <a:gd name="T24" fmla="*/ 0 w 1469"/>
                <a:gd name="T25" fmla="*/ 0 h 2217"/>
                <a:gd name="T26" fmla="*/ 0 w 1469"/>
                <a:gd name="T27" fmla="*/ 0 h 2217"/>
                <a:gd name="T28" fmla="*/ 0 w 1469"/>
                <a:gd name="T29" fmla="*/ 0 h 2217"/>
                <a:gd name="T30" fmla="*/ 0 w 1469"/>
                <a:gd name="T31" fmla="*/ 0 h 2217"/>
                <a:gd name="T32" fmla="*/ 0 w 1469"/>
                <a:gd name="T33" fmla="*/ 0 h 2217"/>
                <a:gd name="T34" fmla="*/ 0 w 1469"/>
                <a:gd name="T35" fmla="*/ 0 h 2217"/>
                <a:gd name="T36" fmla="*/ 0 w 1469"/>
                <a:gd name="T37" fmla="*/ 0 h 2217"/>
                <a:gd name="T38" fmla="*/ 0 w 1469"/>
                <a:gd name="T39" fmla="*/ 0 h 2217"/>
                <a:gd name="T40" fmla="*/ 0 w 1469"/>
                <a:gd name="T41" fmla="*/ 0 h 2217"/>
                <a:gd name="T42" fmla="*/ 0 w 1469"/>
                <a:gd name="T43" fmla="*/ 0 h 2217"/>
                <a:gd name="T44" fmla="*/ 0 w 1469"/>
                <a:gd name="T45" fmla="*/ 0 h 2217"/>
                <a:gd name="T46" fmla="*/ 0 w 1469"/>
                <a:gd name="T47" fmla="*/ 0 h 2217"/>
                <a:gd name="T48" fmla="*/ 0 w 1469"/>
                <a:gd name="T49" fmla="*/ 0 h 2217"/>
                <a:gd name="T50" fmla="*/ 0 w 1469"/>
                <a:gd name="T51" fmla="*/ 0 h 2217"/>
                <a:gd name="T52" fmla="*/ 0 w 1469"/>
                <a:gd name="T53" fmla="*/ 0 h 2217"/>
                <a:gd name="T54" fmla="*/ 0 w 1469"/>
                <a:gd name="T55" fmla="*/ 0 h 2217"/>
                <a:gd name="T56" fmla="*/ 0 w 1469"/>
                <a:gd name="T57" fmla="*/ 0 h 2217"/>
                <a:gd name="T58" fmla="*/ 0 w 1469"/>
                <a:gd name="T59" fmla="*/ 0 h 2217"/>
                <a:gd name="T60" fmla="*/ 0 w 1469"/>
                <a:gd name="T61" fmla="*/ 0 h 2217"/>
                <a:gd name="T62" fmla="*/ 0 w 1469"/>
                <a:gd name="T63" fmla="*/ 0 h 2217"/>
                <a:gd name="T64" fmla="*/ 0 w 1469"/>
                <a:gd name="T65" fmla="*/ 0 h 2217"/>
                <a:gd name="T66" fmla="*/ 0 w 1469"/>
                <a:gd name="T67" fmla="*/ 0 h 2217"/>
                <a:gd name="T68" fmla="*/ 0 w 1469"/>
                <a:gd name="T69" fmla="*/ 0 h 2217"/>
                <a:gd name="T70" fmla="*/ 0 w 1469"/>
                <a:gd name="T71" fmla="*/ 0 h 2217"/>
                <a:gd name="T72" fmla="*/ 0 w 1469"/>
                <a:gd name="T73" fmla="*/ 0 h 2217"/>
                <a:gd name="T74" fmla="*/ 0 w 1469"/>
                <a:gd name="T75" fmla="*/ 0 h 2217"/>
                <a:gd name="T76" fmla="*/ 0 w 1469"/>
                <a:gd name="T77" fmla="*/ 0 h 2217"/>
                <a:gd name="T78" fmla="*/ 0 w 1469"/>
                <a:gd name="T79" fmla="*/ 0 h 2217"/>
                <a:gd name="T80" fmla="*/ 0 w 1469"/>
                <a:gd name="T81" fmla="*/ 0 h 2217"/>
                <a:gd name="T82" fmla="*/ 0 w 1469"/>
                <a:gd name="T83" fmla="*/ 0 h 2217"/>
                <a:gd name="T84" fmla="*/ 0 w 1469"/>
                <a:gd name="T85" fmla="*/ 0 h 2217"/>
                <a:gd name="T86" fmla="*/ 0 w 1469"/>
                <a:gd name="T87" fmla="*/ 0 h 2217"/>
                <a:gd name="T88" fmla="*/ 0 w 1469"/>
                <a:gd name="T89" fmla="*/ 0 h 2217"/>
                <a:gd name="T90" fmla="*/ 0 w 1469"/>
                <a:gd name="T91" fmla="*/ 0 h 2217"/>
                <a:gd name="T92" fmla="*/ 0 w 1469"/>
                <a:gd name="T93" fmla="*/ 0 h 2217"/>
                <a:gd name="T94" fmla="*/ 0 w 1469"/>
                <a:gd name="T95" fmla="*/ 0 h 2217"/>
                <a:gd name="T96" fmla="*/ 0 w 1469"/>
                <a:gd name="T97" fmla="*/ 0 h 2217"/>
                <a:gd name="T98" fmla="*/ 0 w 1469"/>
                <a:gd name="T99" fmla="*/ 0 h 2217"/>
                <a:gd name="T100" fmla="*/ 0 w 1469"/>
                <a:gd name="T101" fmla="*/ 0 h 2217"/>
                <a:gd name="T102" fmla="*/ 0 w 1469"/>
                <a:gd name="T103" fmla="*/ 0 h 2217"/>
                <a:gd name="T104" fmla="*/ 0 w 1469"/>
                <a:gd name="T105" fmla="*/ 0 h 2217"/>
                <a:gd name="T106" fmla="*/ 0 w 1469"/>
                <a:gd name="T107" fmla="*/ 0 h 2217"/>
                <a:gd name="T108" fmla="*/ 0 w 1469"/>
                <a:gd name="T109" fmla="*/ 0 h 2217"/>
                <a:gd name="T110" fmla="*/ 0 w 1469"/>
                <a:gd name="T111" fmla="*/ 0 h 2217"/>
                <a:gd name="T112" fmla="*/ 0 w 1469"/>
                <a:gd name="T113" fmla="*/ 0 h 2217"/>
                <a:gd name="T114" fmla="*/ 0 w 1469"/>
                <a:gd name="T115" fmla="*/ 0 h 2217"/>
                <a:gd name="T116" fmla="*/ 0 w 1469"/>
                <a:gd name="T117" fmla="*/ 0 h 2217"/>
                <a:gd name="T118" fmla="*/ 0 w 1469"/>
                <a:gd name="T119" fmla="*/ 0 h 2217"/>
                <a:gd name="T120" fmla="*/ 0 w 1469"/>
                <a:gd name="T121" fmla="*/ 0 h 2217"/>
                <a:gd name="T122" fmla="*/ 0 w 1469"/>
                <a:gd name="T123" fmla="*/ 0 h 2217"/>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469"/>
                <a:gd name="T187" fmla="*/ 0 h 2217"/>
                <a:gd name="T188" fmla="*/ 1469 w 1469"/>
                <a:gd name="T189" fmla="*/ 2217 h 2217"/>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469" h="2217">
                  <a:moveTo>
                    <a:pt x="1191" y="272"/>
                  </a:moveTo>
                  <a:lnTo>
                    <a:pt x="1194" y="273"/>
                  </a:lnTo>
                  <a:lnTo>
                    <a:pt x="1207" y="278"/>
                  </a:lnTo>
                  <a:lnTo>
                    <a:pt x="1217" y="277"/>
                  </a:lnTo>
                  <a:lnTo>
                    <a:pt x="1229" y="276"/>
                  </a:lnTo>
                  <a:lnTo>
                    <a:pt x="1242" y="266"/>
                  </a:lnTo>
                  <a:lnTo>
                    <a:pt x="1249" y="250"/>
                  </a:lnTo>
                  <a:lnTo>
                    <a:pt x="1258" y="255"/>
                  </a:lnTo>
                  <a:lnTo>
                    <a:pt x="1269" y="256"/>
                  </a:lnTo>
                  <a:lnTo>
                    <a:pt x="1272" y="260"/>
                  </a:lnTo>
                  <a:lnTo>
                    <a:pt x="1283" y="260"/>
                  </a:lnTo>
                  <a:lnTo>
                    <a:pt x="1288" y="262"/>
                  </a:lnTo>
                  <a:lnTo>
                    <a:pt x="1289" y="266"/>
                  </a:lnTo>
                  <a:lnTo>
                    <a:pt x="1293" y="267"/>
                  </a:lnTo>
                  <a:lnTo>
                    <a:pt x="1294" y="269"/>
                  </a:lnTo>
                  <a:lnTo>
                    <a:pt x="1295" y="271"/>
                  </a:lnTo>
                  <a:lnTo>
                    <a:pt x="1296" y="266"/>
                  </a:lnTo>
                  <a:lnTo>
                    <a:pt x="1301" y="263"/>
                  </a:lnTo>
                  <a:lnTo>
                    <a:pt x="1323" y="289"/>
                  </a:lnTo>
                  <a:lnTo>
                    <a:pt x="1324" y="295"/>
                  </a:lnTo>
                  <a:lnTo>
                    <a:pt x="1320" y="303"/>
                  </a:lnTo>
                  <a:lnTo>
                    <a:pt x="1320" y="309"/>
                  </a:lnTo>
                  <a:lnTo>
                    <a:pt x="1323" y="316"/>
                  </a:lnTo>
                  <a:lnTo>
                    <a:pt x="1323" y="319"/>
                  </a:lnTo>
                  <a:lnTo>
                    <a:pt x="1321" y="321"/>
                  </a:lnTo>
                  <a:lnTo>
                    <a:pt x="1318" y="321"/>
                  </a:lnTo>
                  <a:lnTo>
                    <a:pt x="1294" y="304"/>
                  </a:lnTo>
                  <a:lnTo>
                    <a:pt x="1291" y="306"/>
                  </a:lnTo>
                  <a:lnTo>
                    <a:pt x="1290" y="308"/>
                  </a:lnTo>
                  <a:lnTo>
                    <a:pt x="1291" y="324"/>
                  </a:lnTo>
                  <a:lnTo>
                    <a:pt x="1281" y="343"/>
                  </a:lnTo>
                  <a:lnTo>
                    <a:pt x="1281" y="348"/>
                  </a:lnTo>
                  <a:lnTo>
                    <a:pt x="1283" y="351"/>
                  </a:lnTo>
                  <a:lnTo>
                    <a:pt x="1288" y="354"/>
                  </a:lnTo>
                  <a:lnTo>
                    <a:pt x="1289" y="356"/>
                  </a:lnTo>
                  <a:lnTo>
                    <a:pt x="1289" y="358"/>
                  </a:lnTo>
                  <a:lnTo>
                    <a:pt x="1277" y="366"/>
                  </a:lnTo>
                  <a:lnTo>
                    <a:pt x="1269" y="393"/>
                  </a:lnTo>
                  <a:lnTo>
                    <a:pt x="1265" y="397"/>
                  </a:lnTo>
                  <a:lnTo>
                    <a:pt x="1261" y="397"/>
                  </a:lnTo>
                  <a:lnTo>
                    <a:pt x="1242" y="388"/>
                  </a:lnTo>
                  <a:lnTo>
                    <a:pt x="1237" y="388"/>
                  </a:lnTo>
                  <a:lnTo>
                    <a:pt x="1233" y="390"/>
                  </a:lnTo>
                  <a:lnTo>
                    <a:pt x="1231" y="392"/>
                  </a:lnTo>
                  <a:lnTo>
                    <a:pt x="1235" y="399"/>
                  </a:lnTo>
                  <a:lnTo>
                    <a:pt x="1241" y="405"/>
                  </a:lnTo>
                  <a:lnTo>
                    <a:pt x="1251" y="414"/>
                  </a:lnTo>
                  <a:lnTo>
                    <a:pt x="1255" y="416"/>
                  </a:lnTo>
                  <a:lnTo>
                    <a:pt x="1258" y="419"/>
                  </a:lnTo>
                  <a:lnTo>
                    <a:pt x="1257" y="421"/>
                  </a:lnTo>
                  <a:lnTo>
                    <a:pt x="1252" y="425"/>
                  </a:lnTo>
                  <a:lnTo>
                    <a:pt x="1249" y="431"/>
                  </a:lnTo>
                  <a:lnTo>
                    <a:pt x="1249" y="434"/>
                  </a:lnTo>
                  <a:lnTo>
                    <a:pt x="1249" y="439"/>
                  </a:lnTo>
                  <a:lnTo>
                    <a:pt x="1259" y="441"/>
                  </a:lnTo>
                  <a:lnTo>
                    <a:pt x="1279" y="440"/>
                  </a:lnTo>
                  <a:lnTo>
                    <a:pt x="1285" y="439"/>
                  </a:lnTo>
                  <a:lnTo>
                    <a:pt x="1300" y="432"/>
                  </a:lnTo>
                  <a:lnTo>
                    <a:pt x="1305" y="431"/>
                  </a:lnTo>
                  <a:lnTo>
                    <a:pt x="1309" y="433"/>
                  </a:lnTo>
                  <a:lnTo>
                    <a:pt x="1320" y="444"/>
                  </a:lnTo>
                  <a:lnTo>
                    <a:pt x="1325" y="446"/>
                  </a:lnTo>
                  <a:lnTo>
                    <a:pt x="1339" y="444"/>
                  </a:lnTo>
                  <a:lnTo>
                    <a:pt x="1344" y="446"/>
                  </a:lnTo>
                  <a:lnTo>
                    <a:pt x="1348" y="450"/>
                  </a:lnTo>
                  <a:lnTo>
                    <a:pt x="1352" y="462"/>
                  </a:lnTo>
                  <a:lnTo>
                    <a:pt x="1355" y="465"/>
                  </a:lnTo>
                  <a:lnTo>
                    <a:pt x="1361" y="467"/>
                  </a:lnTo>
                  <a:lnTo>
                    <a:pt x="1370" y="467"/>
                  </a:lnTo>
                  <a:lnTo>
                    <a:pt x="1375" y="473"/>
                  </a:lnTo>
                  <a:lnTo>
                    <a:pt x="1374" y="477"/>
                  </a:lnTo>
                  <a:lnTo>
                    <a:pt x="1361" y="492"/>
                  </a:lnTo>
                  <a:lnTo>
                    <a:pt x="1350" y="492"/>
                  </a:lnTo>
                  <a:lnTo>
                    <a:pt x="1346" y="494"/>
                  </a:lnTo>
                  <a:lnTo>
                    <a:pt x="1345" y="497"/>
                  </a:lnTo>
                  <a:lnTo>
                    <a:pt x="1346" y="500"/>
                  </a:lnTo>
                  <a:lnTo>
                    <a:pt x="1351" y="506"/>
                  </a:lnTo>
                  <a:lnTo>
                    <a:pt x="1351" y="517"/>
                  </a:lnTo>
                  <a:lnTo>
                    <a:pt x="1356" y="526"/>
                  </a:lnTo>
                  <a:lnTo>
                    <a:pt x="1369" y="523"/>
                  </a:lnTo>
                  <a:lnTo>
                    <a:pt x="1373" y="524"/>
                  </a:lnTo>
                  <a:lnTo>
                    <a:pt x="1385" y="530"/>
                  </a:lnTo>
                  <a:lnTo>
                    <a:pt x="1392" y="529"/>
                  </a:lnTo>
                  <a:lnTo>
                    <a:pt x="1397" y="528"/>
                  </a:lnTo>
                  <a:lnTo>
                    <a:pt x="1403" y="523"/>
                  </a:lnTo>
                  <a:lnTo>
                    <a:pt x="1405" y="522"/>
                  </a:lnTo>
                  <a:lnTo>
                    <a:pt x="1411" y="526"/>
                  </a:lnTo>
                  <a:lnTo>
                    <a:pt x="1412" y="530"/>
                  </a:lnTo>
                  <a:lnTo>
                    <a:pt x="1403" y="539"/>
                  </a:lnTo>
                  <a:lnTo>
                    <a:pt x="1399" y="547"/>
                  </a:lnTo>
                  <a:lnTo>
                    <a:pt x="1398" y="556"/>
                  </a:lnTo>
                  <a:lnTo>
                    <a:pt x="1394" y="556"/>
                  </a:lnTo>
                  <a:lnTo>
                    <a:pt x="1392" y="562"/>
                  </a:lnTo>
                  <a:lnTo>
                    <a:pt x="1387" y="562"/>
                  </a:lnTo>
                  <a:lnTo>
                    <a:pt x="1369" y="558"/>
                  </a:lnTo>
                  <a:lnTo>
                    <a:pt x="1362" y="559"/>
                  </a:lnTo>
                  <a:lnTo>
                    <a:pt x="1361" y="562"/>
                  </a:lnTo>
                  <a:lnTo>
                    <a:pt x="1358" y="569"/>
                  </a:lnTo>
                  <a:lnTo>
                    <a:pt x="1355" y="571"/>
                  </a:lnTo>
                  <a:lnTo>
                    <a:pt x="1351" y="586"/>
                  </a:lnTo>
                  <a:lnTo>
                    <a:pt x="1354" y="598"/>
                  </a:lnTo>
                  <a:lnTo>
                    <a:pt x="1349" y="600"/>
                  </a:lnTo>
                  <a:lnTo>
                    <a:pt x="1337" y="617"/>
                  </a:lnTo>
                  <a:lnTo>
                    <a:pt x="1336" y="620"/>
                  </a:lnTo>
                  <a:lnTo>
                    <a:pt x="1326" y="632"/>
                  </a:lnTo>
                  <a:lnTo>
                    <a:pt x="1319" y="631"/>
                  </a:lnTo>
                  <a:lnTo>
                    <a:pt x="1314" y="631"/>
                  </a:lnTo>
                  <a:lnTo>
                    <a:pt x="1314" y="637"/>
                  </a:lnTo>
                  <a:lnTo>
                    <a:pt x="1315" y="649"/>
                  </a:lnTo>
                  <a:lnTo>
                    <a:pt x="1336" y="646"/>
                  </a:lnTo>
                  <a:lnTo>
                    <a:pt x="1358" y="646"/>
                  </a:lnTo>
                  <a:lnTo>
                    <a:pt x="1369" y="659"/>
                  </a:lnTo>
                  <a:lnTo>
                    <a:pt x="1376" y="659"/>
                  </a:lnTo>
                  <a:lnTo>
                    <a:pt x="1378" y="655"/>
                  </a:lnTo>
                  <a:lnTo>
                    <a:pt x="1404" y="660"/>
                  </a:lnTo>
                  <a:lnTo>
                    <a:pt x="1408" y="669"/>
                  </a:lnTo>
                  <a:lnTo>
                    <a:pt x="1410" y="679"/>
                  </a:lnTo>
                  <a:lnTo>
                    <a:pt x="1417" y="697"/>
                  </a:lnTo>
                  <a:lnTo>
                    <a:pt x="1418" y="697"/>
                  </a:lnTo>
                  <a:lnTo>
                    <a:pt x="1423" y="701"/>
                  </a:lnTo>
                  <a:lnTo>
                    <a:pt x="1438" y="707"/>
                  </a:lnTo>
                  <a:lnTo>
                    <a:pt x="1442" y="703"/>
                  </a:lnTo>
                  <a:lnTo>
                    <a:pt x="1447" y="703"/>
                  </a:lnTo>
                  <a:lnTo>
                    <a:pt x="1450" y="713"/>
                  </a:lnTo>
                  <a:lnTo>
                    <a:pt x="1452" y="719"/>
                  </a:lnTo>
                  <a:lnTo>
                    <a:pt x="1460" y="721"/>
                  </a:lnTo>
                  <a:lnTo>
                    <a:pt x="1464" y="735"/>
                  </a:lnTo>
                  <a:lnTo>
                    <a:pt x="1469" y="737"/>
                  </a:lnTo>
                  <a:lnTo>
                    <a:pt x="1466" y="741"/>
                  </a:lnTo>
                  <a:lnTo>
                    <a:pt x="1457" y="738"/>
                  </a:lnTo>
                  <a:lnTo>
                    <a:pt x="1440" y="737"/>
                  </a:lnTo>
                  <a:lnTo>
                    <a:pt x="1433" y="742"/>
                  </a:lnTo>
                  <a:lnTo>
                    <a:pt x="1428" y="744"/>
                  </a:lnTo>
                  <a:lnTo>
                    <a:pt x="1420" y="743"/>
                  </a:lnTo>
                  <a:lnTo>
                    <a:pt x="1418" y="747"/>
                  </a:lnTo>
                  <a:lnTo>
                    <a:pt x="1412" y="748"/>
                  </a:lnTo>
                  <a:lnTo>
                    <a:pt x="1406" y="756"/>
                  </a:lnTo>
                  <a:lnTo>
                    <a:pt x="1409" y="765"/>
                  </a:lnTo>
                  <a:lnTo>
                    <a:pt x="1412" y="765"/>
                  </a:lnTo>
                  <a:lnTo>
                    <a:pt x="1416" y="768"/>
                  </a:lnTo>
                  <a:lnTo>
                    <a:pt x="1412" y="774"/>
                  </a:lnTo>
                  <a:lnTo>
                    <a:pt x="1403" y="779"/>
                  </a:lnTo>
                  <a:lnTo>
                    <a:pt x="1400" y="779"/>
                  </a:lnTo>
                  <a:lnTo>
                    <a:pt x="1391" y="782"/>
                  </a:lnTo>
                  <a:lnTo>
                    <a:pt x="1381" y="784"/>
                  </a:lnTo>
                  <a:lnTo>
                    <a:pt x="1375" y="788"/>
                  </a:lnTo>
                  <a:lnTo>
                    <a:pt x="1378" y="801"/>
                  </a:lnTo>
                  <a:lnTo>
                    <a:pt x="1373" y="802"/>
                  </a:lnTo>
                  <a:lnTo>
                    <a:pt x="1366" y="803"/>
                  </a:lnTo>
                  <a:lnTo>
                    <a:pt x="1357" y="804"/>
                  </a:lnTo>
                  <a:lnTo>
                    <a:pt x="1354" y="802"/>
                  </a:lnTo>
                  <a:lnTo>
                    <a:pt x="1350" y="800"/>
                  </a:lnTo>
                  <a:lnTo>
                    <a:pt x="1348" y="792"/>
                  </a:lnTo>
                  <a:lnTo>
                    <a:pt x="1345" y="791"/>
                  </a:lnTo>
                  <a:lnTo>
                    <a:pt x="1343" y="790"/>
                  </a:lnTo>
                  <a:lnTo>
                    <a:pt x="1339" y="791"/>
                  </a:lnTo>
                  <a:lnTo>
                    <a:pt x="1332" y="798"/>
                  </a:lnTo>
                  <a:lnTo>
                    <a:pt x="1327" y="800"/>
                  </a:lnTo>
                  <a:lnTo>
                    <a:pt x="1320" y="800"/>
                  </a:lnTo>
                  <a:lnTo>
                    <a:pt x="1313" y="797"/>
                  </a:lnTo>
                  <a:lnTo>
                    <a:pt x="1307" y="798"/>
                  </a:lnTo>
                  <a:lnTo>
                    <a:pt x="1291" y="804"/>
                  </a:lnTo>
                  <a:lnTo>
                    <a:pt x="1284" y="804"/>
                  </a:lnTo>
                  <a:lnTo>
                    <a:pt x="1277" y="801"/>
                  </a:lnTo>
                  <a:lnTo>
                    <a:pt x="1273" y="800"/>
                  </a:lnTo>
                  <a:lnTo>
                    <a:pt x="1270" y="801"/>
                  </a:lnTo>
                  <a:lnTo>
                    <a:pt x="1263" y="812"/>
                  </a:lnTo>
                  <a:lnTo>
                    <a:pt x="1249" y="816"/>
                  </a:lnTo>
                  <a:lnTo>
                    <a:pt x="1245" y="822"/>
                  </a:lnTo>
                  <a:lnTo>
                    <a:pt x="1242" y="830"/>
                  </a:lnTo>
                  <a:lnTo>
                    <a:pt x="1239" y="837"/>
                  </a:lnTo>
                  <a:lnTo>
                    <a:pt x="1235" y="840"/>
                  </a:lnTo>
                  <a:lnTo>
                    <a:pt x="1230" y="843"/>
                  </a:lnTo>
                  <a:lnTo>
                    <a:pt x="1223" y="843"/>
                  </a:lnTo>
                  <a:lnTo>
                    <a:pt x="1223" y="846"/>
                  </a:lnTo>
                  <a:lnTo>
                    <a:pt x="1219" y="844"/>
                  </a:lnTo>
                  <a:lnTo>
                    <a:pt x="1217" y="842"/>
                  </a:lnTo>
                  <a:lnTo>
                    <a:pt x="1215" y="840"/>
                  </a:lnTo>
                  <a:lnTo>
                    <a:pt x="1212" y="843"/>
                  </a:lnTo>
                  <a:lnTo>
                    <a:pt x="1210" y="849"/>
                  </a:lnTo>
                  <a:lnTo>
                    <a:pt x="1205" y="851"/>
                  </a:lnTo>
                  <a:lnTo>
                    <a:pt x="1201" y="851"/>
                  </a:lnTo>
                  <a:lnTo>
                    <a:pt x="1194" y="855"/>
                  </a:lnTo>
                  <a:lnTo>
                    <a:pt x="1180" y="855"/>
                  </a:lnTo>
                  <a:lnTo>
                    <a:pt x="1176" y="856"/>
                  </a:lnTo>
                  <a:lnTo>
                    <a:pt x="1173" y="856"/>
                  </a:lnTo>
                  <a:lnTo>
                    <a:pt x="1165" y="852"/>
                  </a:lnTo>
                  <a:lnTo>
                    <a:pt x="1152" y="844"/>
                  </a:lnTo>
                  <a:lnTo>
                    <a:pt x="1145" y="843"/>
                  </a:lnTo>
                  <a:lnTo>
                    <a:pt x="1135" y="843"/>
                  </a:lnTo>
                  <a:lnTo>
                    <a:pt x="1128" y="848"/>
                  </a:lnTo>
                  <a:lnTo>
                    <a:pt x="1123" y="856"/>
                  </a:lnTo>
                  <a:lnTo>
                    <a:pt x="1109" y="870"/>
                  </a:lnTo>
                  <a:lnTo>
                    <a:pt x="1105" y="878"/>
                  </a:lnTo>
                  <a:lnTo>
                    <a:pt x="1105" y="881"/>
                  </a:lnTo>
                  <a:lnTo>
                    <a:pt x="1113" y="889"/>
                  </a:lnTo>
                  <a:lnTo>
                    <a:pt x="1120" y="904"/>
                  </a:lnTo>
                  <a:lnTo>
                    <a:pt x="1120" y="908"/>
                  </a:lnTo>
                  <a:lnTo>
                    <a:pt x="1117" y="911"/>
                  </a:lnTo>
                  <a:lnTo>
                    <a:pt x="1115" y="913"/>
                  </a:lnTo>
                  <a:lnTo>
                    <a:pt x="1111" y="913"/>
                  </a:lnTo>
                  <a:lnTo>
                    <a:pt x="1101" y="905"/>
                  </a:lnTo>
                  <a:lnTo>
                    <a:pt x="1092" y="904"/>
                  </a:lnTo>
                  <a:lnTo>
                    <a:pt x="1088" y="905"/>
                  </a:lnTo>
                  <a:lnTo>
                    <a:pt x="1085" y="909"/>
                  </a:lnTo>
                  <a:lnTo>
                    <a:pt x="1082" y="914"/>
                  </a:lnTo>
                  <a:lnTo>
                    <a:pt x="1083" y="919"/>
                  </a:lnTo>
                  <a:lnTo>
                    <a:pt x="1084" y="923"/>
                  </a:lnTo>
                  <a:lnTo>
                    <a:pt x="1086" y="926"/>
                  </a:lnTo>
                  <a:lnTo>
                    <a:pt x="1092" y="926"/>
                  </a:lnTo>
                  <a:lnTo>
                    <a:pt x="1105" y="926"/>
                  </a:lnTo>
                  <a:lnTo>
                    <a:pt x="1110" y="928"/>
                  </a:lnTo>
                  <a:lnTo>
                    <a:pt x="1114" y="934"/>
                  </a:lnTo>
                  <a:lnTo>
                    <a:pt x="1114" y="944"/>
                  </a:lnTo>
                  <a:lnTo>
                    <a:pt x="1115" y="964"/>
                  </a:lnTo>
                  <a:lnTo>
                    <a:pt x="1104" y="968"/>
                  </a:lnTo>
                  <a:lnTo>
                    <a:pt x="1099" y="973"/>
                  </a:lnTo>
                  <a:lnTo>
                    <a:pt x="1089" y="976"/>
                  </a:lnTo>
                  <a:lnTo>
                    <a:pt x="1083" y="976"/>
                  </a:lnTo>
                  <a:lnTo>
                    <a:pt x="1078" y="973"/>
                  </a:lnTo>
                  <a:lnTo>
                    <a:pt x="1072" y="968"/>
                  </a:lnTo>
                  <a:lnTo>
                    <a:pt x="1068" y="963"/>
                  </a:lnTo>
                  <a:lnTo>
                    <a:pt x="1061" y="963"/>
                  </a:lnTo>
                  <a:lnTo>
                    <a:pt x="1055" y="967"/>
                  </a:lnTo>
                  <a:lnTo>
                    <a:pt x="1054" y="979"/>
                  </a:lnTo>
                  <a:lnTo>
                    <a:pt x="1049" y="983"/>
                  </a:lnTo>
                  <a:lnTo>
                    <a:pt x="1047" y="985"/>
                  </a:lnTo>
                  <a:lnTo>
                    <a:pt x="1044" y="983"/>
                  </a:lnTo>
                  <a:lnTo>
                    <a:pt x="1042" y="979"/>
                  </a:lnTo>
                  <a:lnTo>
                    <a:pt x="1040" y="979"/>
                  </a:lnTo>
                  <a:lnTo>
                    <a:pt x="1036" y="981"/>
                  </a:lnTo>
                  <a:lnTo>
                    <a:pt x="1032" y="981"/>
                  </a:lnTo>
                  <a:lnTo>
                    <a:pt x="1025" y="982"/>
                  </a:lnTo>
                  <a:lnTo>
                    <a:pt x="1016" y="982"/>
                  </a:lnTo>
                  <a:lnTo>
                    <a:pt x="1012" y="986"/>
                  </a:lnTo>
                  <a:lnTo>
                    <a:pt x="1005" y="995"/>
                  </a:lnTo>
                  <a:lnTo>
                    <a:pt x="1000" y="1008"/>
                  </a:lnTo>
                  <a:lnTo>
                    <a:pt x="987" y="1018"/>
                  </a:lnTo>
                  <a:lnTo>
                    <a:pt x="971" y="1023"/>
                  </a:lnTo>
                  <a:lnTo>
                    <a:pt x="964" y="1022"/>
                  </a:lnTo>
                  <a:lnTo>
                    <a:pt x="963" y="1026"/>
                  </a:lnTo>
                  <a:lnTo>
                    <a:pt x="964" y="1030"/>
                  </a:lnTo>
                  <a:lnTo>
                    <a:pt x="965" y="1033"/>
                  </a:lnTo>
                  <a:lnTo>
                    <a:pt x="975" y="1035"/>
                  </a:lnTo>
                  <a:lnTo>
                    <a:pt x="980" y="1039"/>
                  </a:lnTo>
                  <a:lnTo>
                    <a:pt x="982" y="1042"/>
                  </a:lnTo>
                  <a:lnTo>
                    <a:pt x="983" y="1059"/>
                  </a:lnTo>
                  <a:lnTo>
                    <a:pt x="981" y="1066"/>
                  </a:lnTo>
                  <a:lnTo>
                    <a:pt x="992" y="1069"/>
                  </a:lnTo>
                  <a:lnTo>
                    <a:pt x="1005" y="1077"/>
                  </a:lnTo>
                  <a:lnTo>
                    <a:pt x="1023" y="1092"/>
                  </a:lnTo>
                  <a:lnTo>
                    <a:pt x="1041" y="1098"/>
                  </a:lnTo>
                  <a:lnTo>
                    <a:pt x="1071" y="1102"/>
                  </a:lnTo>
                  <a:lnTo>
                    <a:pt x="1084" y="1108"/>
                  </a:lnTo>
                  <a:lnTo>
                    <a:pt x="1078" y="1116"/>
                  </a:lnTo>
                  <a:lnTo>
                    <a:pt x="1071" y="1130"/>
                  </a:lnTo>
                  <a:lnTo>
                    <a:pt x="1068" y="1134"/>
                  </a:lnTo>
                  <a:lnTo>
                    <a:pt x="1065" y="1135"/>
                  </a:lnTo>
                  <a:lnTo>
                    <a:pt x="1061" y="1131"/>
                  </a:lnTo>
                  <a:lnTo>
                    <a:pt x="1059" y="1131"/>
                  </a:lnTo>
                  <a:lnTo>
                    <a:pt x="1056" y="1134"/>
                  </a:lnTo>
                  <a:lnTo>
                    <a:pt x="1050" y="1141"/>
                  </a:lnTo>
                  <a:lnTo>
                    <a:pt x="1041" y="1153"/>
                  </a:lnTo>
                  <a:lnTo>
                    <a:pt x="1034" y="1157"/>
                  </a:lnTo>
                  <a:lnTo>
                    <a:pt x="1013" y="1158"/>
                  </a:lnTo>
                  <a:lnTo>
                    <a:pt x="1011" y="1160"/>
                  </a:lnTo>
                  <a:lnTo>
                    <a:pt x="1019" y="1173"/>
                  </a:lnTo>
                  <a:lnTo>
                    <a:pt x="1024" y="1173"/>
                  </a:lnTo>
                  <a:lnTo>
                    <a:pt x="1028" y="1172"/>
                  </a:lnTo>
                  <a:lnTo>
                    <a:pt x="1034" y="1170"/>
                  </a:lnTo>
                  <a:lnTo>
                    <a:pt x="1037" y="1171"/>
                  </a:lnTo>
                  <a:lnTo>
                    <a:pt x="1041" y="1177"/>
                  </a:lnTo>
                  <a:lnTo>
                    <a:pt x="1038" y="1181"/>
                  </a:lnTo>
                  <a:lnTo>
                    <a:pt x="1034" y="1182"/>
                  </a:lnTo>
                  <a:lnTo>
                    <a:pt x="1028" y="1183"/>
                  </a:lnTo>
                  <a:lnTo>
                    <a:pt x="1026" y="1188"/>
                  </a:lnTo>
                  <a:lnTo>
                    <a:pt x="1025" y="1191"/>
                  </a:lnTo>
                  <a:lnTo>
                    <a:pt x="1029" y="1200"/>
                  </a:lnTo>
                  <a:lnTo>
                    <a:pt x="1025" y="1208"/>
                  </a:lnTo>
                  <a:lnTo>
                    <a:pt x="1023" y="1211"/>
                  </a:lnTo>
                  <a:lnTo>
                    <a:pt x="1006" y="1223"/>
                  </a:lnTo>
                  <a:lnTo>
                    <a:pt x="995" y="1227"/>
                  </a:lnTo>
                  <a:lnTo>
                    <a:pt x="972" y="1230"/>
                  </a:lnTo>
                  <a:lnTo>
                    <a:pt x="965" y="1227"/>
                  </a:lnTo>
                  <a:lnTo>
                    <a:pt x="966" y="1233"/>
                  </a:lnTo>
                  <a:lnTo>
                    <a:pt x="970" y="1243"/>
                  </a:lnTo>
                  <a:lnTo>
                    <a:pt x="974" y="1250"/>
                  </a:lnTo>
                  <a:lnTo>
                    <a:pt x="974" y="1254"/>
                  </a:lnTo>
                  <a:lnTo>
                    <a:pt x="957" y="1268"/>
                  </a:lnTo>
                  <a:lnTo>
                    <a:pt x="952" y="1255"/>
                  </a:lnTo>
                  <a:lnTo>
                    <a:pt x="948" y="1241"/>
                  </a:lnTo>
                  <a:lnTo>
                    <a:pt x="950" y="1239"/>
                  </a:lnTo>
                  <a:lnTo>
                    <a:pt x="945" y="1236"/>
                  </a:lnTo>
                  <a:lnTo>
                    <a:pt x="939" y="1258"/>
                  </a:lnTo>
                  <a:lnTo>
                    <a:pt x="940" y="1264"/>
                  </a:lnTo>
                  <a:lnTo>
                    <a:pt x="934" y="1270"/>
                  </a:lnTo>
                  <a:lnTo>
                    <a:pt x="933" y="1278"/>
                  </a:lnTo>
                  <a:lnTo>
                    <a:pt x="929" y="1284"/>
                  </a:lnTo>
                  <a:lnTo>
                    <a:pt x="928" y="1286"/>
                  </a:lnTo>
                  <a:lnTo>
                    <a:pt x="929" y="1295"/>
                  </a:lnTo>
                  <a:lnTo>
                    <a:pt x="924" y="1302"/>
                  </a:lnTo>
                  <a:lnTo>
                    <a:pt x="922" y="1313"/>
                  </a:lnTo>
                  <a:lnTo>
                    <a:pt x="923" y="1315"/>
                  </a:lnTo>
                  <a:lnTo>
                    <a:pt x="932" y="1319"/>
                  </a:lnTo>
                  <a:lnTo>
                    <a:pt x="935" y="1320"/>
                  </a:lnTo>
                  <a:lnTo>
                    <a:pt x="938" y="1325"/>
                  </a:lnTo>
                  <a:lnTo>
                    <a:pt x="934" y="1325"/>
                  </a:lnTo>
                  <a:lnTo>
                    <a:pt x="930" y="1330"/>
                  </a:lnTo>
                  <a:lnTo>
                    <a:pt x="923" y="1327"/>
                  </a:lnTo>
                  <a:lnTo>
                    <a:pt x="920" y="1331"/>
                  </a:lnTo>
                  <a:lnTo>
                    <a:pt x="916" y="1330"/>
                  </a:lnTo>
                  <a:lnTo>
                    <a:pt x="912" y="1330"/>
                  </a:lnTo>
                  <a:lnTo>
                    <a:pt x="910" y="1327"/>
                  </a:lnTo>
                  <a:lnTo>
                    <a:pt x="897" y="1336"/>
                  </a:lnTo>
                  <a:lnTo>
                    <a:pt x="897" y="1339"/>
                  </a:lnTo>
                  <a:lnTo>
                    <a:pt x="890" y="1337"/>
                  </a:lnTo>
                  <a:lnTo>
                    <a:pt x="885" y="1342"/>
                  </a:lnTo>
                  <a:lnTo>
                    <a:pt x="884" y="1349"/>
                  </a:lnTo>
                  <a:lnTo>
                    <a:pt x="880" y="1351"/>
                  </a:lnTo>
                  <a:lnTo>
                    <a:pt x="876" y="1357"/>
                  </a:lnTo>
                  <a:lnTo>
                    <a:pt x="875" y="1361"/>
                  </a:lnTo>
                  <a:lnTo>
                    <a:pt x="872" y="1367"/>
                  </a:lnTo>
                  <a:lnTo>
                    <a:pt x="872" y="1372"/>
                  </a:lnTo>
                  <a:lnTo>
                    <a:pt x="874" y="1374"/>
                  </a:lnTo>
                  <a:lnTo>
                    <a:pt x="873" y="1377"/>
                  </a:lnTo>
                  <a:lnTo>
                    <a:pt x="870" y="1374"/>
                  </a:lnTo>
                  <a:lnTo>
                    <a:pt x="869" y="1371"/>
                  </a:lnTo>
                  <a:lnTo>
                    <a:pt x="868" y="1369"/>
                  </a:lnTo>
                  <a:lnTo>
                    <a:pt x="867" y="1374"/>
                  </a:lnTo>
                  <a:lnTo>
                    <a:pt x="870" y="1379"/>
                  </a:lnTo>
                  <a:lnTo>
                    <a:pt x="873" y="1380"/>
                  </a:lnTo>
                  <a:lnTo>
                    <a:pt x="872" y="1384"/>
                  </a:lnTo>
                  <a:lnTo>
                    <a:pt x="870" y="1387"/>
                  </a:lnTo>
                  <a:lnTo>
                    <a:pt x="868" y="1390"/>
                  </a:lnTo>
                  <a:lnTo>
                    <a:pt x="868" y="1391"/>
                  </a:lnTo>
                  <a:lnTo>
                    <a:pt x="867" y="1392"/>
                  </a:lnTo>
                  <a:lnTo>
                    <a:pt x="866" y="1397"/>
                  </a:lnTo>
                  <a:lnTo>
                    <a:pt x="855" y="1433"/>
                  </a:lnTo>
                  <a:lnTo>
                    <a:pt x="855" y="1444"/>
                  </a:lnTo>
                  <a:lnTo>
                    <a:pt x="859" y="1450"/>
                  </a:lnTo>
                  <a:lnTo>
                    <a:pt x="862" y="1455"/>
                  </a:lnTo>
                  <a:lnTo>
                    <a:pt x="863" y="1458"/>
                  </a:lnTo>
                  <a:lnTo>
                    <a:pt x="863" y="1462"/>
                  </a:lnTo>
                  <a:lnTo>
                    <a:pt x="861" y="1467"/>
                  </a:lnTo>
                  <a:lnTo>
                    <a:pt x="856" y="1471"/>
                  </a:lnTo>
                  <a:lnTo>
                    <a:pt x="842" y="1477"/>
                  </a:lnTo>
                  <a:lnTo>
                    <a:pt x="841" y="1479"/>
                  </a:lnTo>
                  <a:lnTo>
                    <a:pt x="838" y="1479"/>
                  </a:lnTo>
                  <a:lnTo>
                    <a:pt x="849" y="1490"/>
                  </a:lnTo>
                  <a:lnTo>
                    <a:pt x="856" y="1492"/>
                  </a:lnTo>
                  <a:lnTo>
                    <a:pt x="856" y="1494"/>
                  </a:lnTo>
                  <a:lnTo>
                    <a:pt x="857" y="1497"/>
                  </a:lnTo>
                  <a:lnTo>
                    <a:pt x="864" y="1499"/>
                  </a:lnTo>
                  <a:lnTo>
                    <a:pt x="878" y="1498"/>
                  </a:lnTo>
                  <a:lnTo>
                    <a:pt x="885" y="1498"/>
                  </a:lnTo>
                  <a:lnTo>
                    <a:pt x="892" y="1494"/>
                  </a:lnTo>
                  <a:lnTo>
                    <a:pt x="898" y="1483"/>
                  </a:lnTo>
                  <a:lnTo>
                    <a:pt x="905" y="1482"/>
                  </a:lnTo>
                  <a:lnTo>
                    <a:pt x="906" y="1476"/>
                  </a:lnTo>
                  <a:lnTo>
                    <a:pt x="909" y="1476"/>
                  </a:lnTo>
                  <a:lnTo>
                    <a:pt x="910" y="1480"/>
                  </a:lnTo>
                  <a:lnTo>
                    <a:pt x="912" y="1480"/>
                  </a:lnTo>
                  <a:lnTo>
                    <a:pt x="922" y="1471"/>
                  </a:lnTo>
                  <a:lnTo>
                    <a:pt x="930" y="1491"/>
                  </a:lnTo>
                  <a:lnTo>
                    <a:pt x="933" y="1512"/>
                  </a:lnTo>
                  <a:lnTo>
                    <a:pt x="936" y="1534"/>
                  </a:lnTo>
                  <a:lnTo>
                    <a:pt x="934" y="1546"/>
                  </a:lnTo>
                  <a:lnTo>
                    <a:pt x="935" y="1556"/>
                  </a:lnTo>
                  <a:lnTo>
                    <a:pt x="935" y="1563"/>
                  </a:lnTo>
                  <a:lnTo>
                    <a:pt x="933" y="1566"/>
                  </a:lnTo>
                  <a:lnTo>
                    <a:pt x="924" y="1571"/>
                  </a:lnTo>
                  <a:lnTo>
                    <a:pt x="916" y="1580"/>
                  </a:lnTo>
                  <a:lnTo>
                    <a:pt x="910" y="1595"/>
                  </a:lnTo>
                  <a:lnTo>
                    <a:pt x="918" y="1600"/>
                  </a:lnTo>
                  <a:lnTo>
                    <a:pt x="922" y="1607"/>
                  </a:lnTo>
                  <a:lnTo>
                    <a:pt x="941" y="1594"/>
                  </a:lnTo>
                  <a:lnTo>
                    <a:pt x="952" y="1589"/>
                  </a:lnTo>
                  <a:lnTo>
                    <a:pt x="962" y="1588"/>
                  </a:lnTo>
                  <a:lnTo>
                    <a:pt x="980" y="1586"/>
                  </a:lnTo>
                  <a:lnTo>
                    <a:pt x="986" y="1587"/>
                  </a:lnTo>
                  <a:lnTo>
                    <a:pt x="999" y="1588"/>
                  </a:lnTo>
                  <a:lnTo>
                    <a:pt x="1007" y="1592"/>
                  </a:lnTo>
                  <a:lnTo>
                    <a:pt x="1017" y="1599"/>
                  </a:lnTo>
                  <a:lnTo>
                    <a:pt x="1018" y="1612"/>
                  </a:lnTo>
                  <a:lnTo>
                    <a:pt x="1018" y="1623"/>
                  </a:lnTo>
                  <a:lnTo>
                    <a:pt x="1013" y="1633"/>
                  </a:lnTo>
                  <a:lnTo>
                    <a:pt x="1013" y="1636"/>
                  </a:lnTo>
                  <a:lnTo>
                    <a:pt x="1013" y="1639"/>
                  </a:lnTo>
                  <a:lnTo>
                    <a:pt x="1029" y="1657"/>
                  </a:lnTo>
                  <a:lnTo>
                    <a:pt x="1041" y="1676"/>
                  </a:lnTo>
                  <a:lnTo>
                    <a:pt x="1050" y="1689"/>
                  </a:lnTo>
                  <a:lnTo>
                    <a:pt x="1060" y="1694"/>
                  </a:lnTo>
                  <a:lnTo>
                    <a:pt x="1066" y="1696"/>
                  </a:lnTo>
                  <a:lnTo>
                    <a:pt x="1074" y="1695"/>
                  </a:lnTo>
                  <a:lnTo>
                    <a:pt x="1085" y="1693"/>
                  </a:lnTo>
                  <a:lnTo>
                    <a:pt x="1089" y="1693"/>
                  </a:lnTo>
                  <a:lnTo>
                    <a:pt x="1101" y="1697"/>
                  </a:lnTo>
                  <a:lnTo>
                    <a:pt x="1108" y="1702"/>
                  </a:lnTo>
                  <a:lnTo>
                    <a:pt x="1113" y="1702"/>
                  </a:lnTo>
                  <a:lnTo>
                    <a:pt x="1117" y="1700"/>
                  </a:lnTo>
                  <a:lnTo>
                    <a:pt x="1125" y="1689"/>
                  </a:lnTo>
                  <a:lnTo>
                    <a:pt x="1132" y="1696"/>
                  </a:lnTo>
                  <a:lnTo>
                    <a:pt x="1139" y="1705"/>
                  </a:lnTo>
                  <a:lnTo>
                    <a:pt x="1141" y="1712"/>
                  </a:lnTo>
                  <a:lnTo>
                    <a:pt x="1145" y="1719"/>
                  </a:lnTo>
                  <a:lnTo>
                    <a:pt x="1146" y="1727"/>
                  </a:lnTo>
                  <a:lnTo>
                    <a:pt x="1146" y="1736"/>
                  </a:lnTo>
                  <a:lnTo>
                    <a:pt x="1140" y="1746"/>
                  </a:lnTo>
                  <a:lnTo>
                    <a:pt x="1128" y="1760"/>
                  </a:lnTo>
                  <a:lnTo>
                    <a:pt x="1119" y="1771"/>
                  </a:lnTo>
                  <a:lnTo>
                    <a:pt x="1113" y="1782"/>
                  </a:lnTo>
                  <a:lnTo>
                    <a:pt x="1111" y="1789"/>
                  </a:lnTo>
                  <a:lnTo>
                    <a:pt x="1103" y="1792"/>
                  </a:lnTo>
                  <a:lnTo>
                    <a:pt x="1096" y="1798"/>
                  </a:lnTo>
                  <a:lnTo>
                    <a:pt x="1105" y="1810"/>
                  </a:lnTo>
                  <a:lnTo>
                    <a:pt x="1116" y="1813"/>
                  </a:lnTo>
                  <a:lnTo>
                    <a:pt x="1127" y="1812"/>
                  </a:lnTo>
                  <a:lnTo>
                    <a:pt x="1151" y="1810"/>
                  </a:lnTo>
                  <a:lnTo>
                    <a:pt x="1162" y="1812"/>
                  </a:lnTo>
                  <a:lnTo>
                    <a:pt x="1174" y="1820"/>
                  </a:lnTo>
                  <a:lnTo>
                    <a:pt x="1186" y="1828"/>
                  </a:lnTo>
                  <a:lnTo>
                    <a:pt x="1181" y="1849"/>
                  </a:lnTo>
                  <a:lnTo>
                    <a:pt x="1182" y="1856"/>
                  </a:lnTo>
                  <a:lnTo>
                    <a:pt x="1186" y="1867"/>
                  </a:lnTo>
                  <a:lnTo>
                    <a:pt x="1187" y="1877"/>
                  </a:lnTo>
                  <a:lnTo>
                    <a:pt x="1182" y="1895"/>
                  </a:lnTo>
                  <a:lnTo>
                    <a:pt x="1175" y="1899"/>
                  </a:lnTo>
                  <a:lnTo>
                    <a:pt x="1167" y="1902"/>
                  </a:lnTo>
                  <a:lnTo>
                    <a:pt x="1161" y="1898"/>
                  </a:lnTo>
                  <a:lnTo>
                    <a:pt x="1157" y="1901"/>
                  </a:lnTo>
                  <a:lnTo>
                    <a:pt x="1156" y="1909"/>
                  </a:lnTo>
                  <a:lnTo>
                    <a:pt x="1158" y="1915"/>
                  </a:lnTo>
                  <a:lnTo>
                    <a:pt x="1157" y="1920"/>
                  </a:lnTo>
                  <a:lnTo>
                    <a:pt x="1152" y="1922"/>
                  </a:lnTo>
                  <a:lnTo>
                    <a:pt x="1146" y="1925"/>
                  </a:lnTo>
                  <a:lnTo>
                    <a:pt x="1140" y="1925"/>
                  </a:lnTo>
                  <a:lnTo>
                    <a:pt x="1134" y="1929"/>
                  </a:lnTo>
                  <a:lnTo>
                    <a:pt x="1132" y="1932"/>
                  </a:lnTo>
                  <a:lnTo>
                    <a:pt x="1131" y="1939"/>
                  </a:lnTo>
                  <a:lnTo>
                    <a:pt x="1133" y="1944"/>
                  </a:lnTo>
                  <a:lnTo>
                    <a:pt x="1128" y="1952"/>
                  </a:lnTo>
                  <a:lnTo>
                    <a:pt x="1121" y="1957"/>
                  </a:lnTo>
                  <a:lnTo>
                    <a:pt x="1110" y="1961"/>
                  </a:lnTo>
                  <a:lnTo>
                    <a:pt x="1104" y="1964"/>
                  </a:lnTo>
                  <a:lnTo>
                    <a:pt x="1107" y="1973"/>
                  </a:lnTo>
                  <a:lnTo>
                    <a:pt x="1107" y="1978"/>
                  </a:lnTo>
                  <a:lnTo>
                    <a:pt x="1103" y="1982"/>
                  </a:lnTo>
                  <a:lnTo>
                    <a:pt x="1105" y="1992"/>
                  </a:lnTo>
                  <a:lnTo>
                    <a:pt x="1103" y="2003"/>
                  </a:lnTo>
                  <a:lnTo>
                    <a:pt x="1099" y="2005"/>
                  </a:lnTo>
                  <a:lnTo>
                    <a:pt x="1088" y="2008"/>
                  </a:lnTo>
                  <a:lnTo>
                    <a:pt x="1078" y="2010"/>
                  </a:lnTo>
                  <a:lnTo>
                    <a:pt x="1077" y="2014"/>
                  </a:lnTo>
                  <a:lnTo>
                    <a:pt x="1068" y="2015"/>
                  </a:lnTo>
                  <a:lnTo>
                    <a:pt x="1066" y="2010"/>
                  </a:lnTo>
                  <a:lnTo>
                    <a:pt x="1062" y="2008"/>
                  </a:lnTo>
                  <a:lnTo>
                    <a:pt x="1059" y="2009"/>
                  </a:lnTo>
                  <a:lnTo>
                    <a:pt x="1053" y="2012"/>
                  </a:lnTo>
                  <a:lnTo>
                    <a:pt x="1049" y="2014"/>
                  </a:lnTo>
                  <a:lnTo>
                    <a:pt x="1041" y="2012"/>
                  </a:lnTo>
                  <a:lnTo>
                    <a:pt x="1038" y="2012"/>
                  </a:lnTo>
                  <a:lnTo>
                    <a:pt x="1035" y="2017"/>
                  </a:lnTo>
                  <a:lnTo>
                    <a:pt x="1032" y="2017"/>
                  </a:lnTo>
                  <a:lnTo>
                    <a:pt x="1028" y="2016"/>
                  </a:lnTo>
                  <a:lnTo>
                    <a:pt x="1025" y="2017"/>
                  </a:lnTo>
                  <a:lnTo>
                    <a:pt x="1024" y="2021"/>
                  </a:lnTo>
                  <a:lnTo>
                    <a:pt x="1023" y="2026"/>
                  </a:lnTo>
                  <a:lnTo>
                    <a:pt x="1018" y="2027"/>
                  </a:lnTo>
                  <a:lnTo>
                    <a:pt x="1016" y="2032"/>
                  </a:lnTo>
                  <a:lnTo>
                    <a:pt x="1014" y="2035"/>
                  </a:lnTo>
                  <a:lnTo>
                    <a:pt x="1011" y="2038"/>
                  </a:lnTo>
                  <a:lnTo>
                    <a:pt x="1007" y="2042"/>
                  </a:lnTo>
                  <a:lnTo>
                    <a:pt x="1002" y="2047"/>
                  </a:lnTo>
                  <a:lnTo>
                    <a:pt x="1004" y="2054"/>
                  </a:lnTo>
                  <a:lnTo>
                    <a:pt x="1006" y="2063"/>
                  </a:lnTo>
                  <a:lnTo>
                    <a:pt x="1005" y="2069"/>
                  </a:lnTo>
                  <a:lnTo>
                    <a:pt x="1001" y="2071"/>
                  </a:lnTo>
                  <a:lnTo>
                    <a:pt x="1001" y="2074"/>
                  </a:lnTo>
                  <a:lnTo>
                    <a:pt x="1002" y="2076"/>
                  </a:lnTo>
                  <a:lnTo>
                    <a:pt x="995" y="2098"/>
                  </a:lnTo>
                  <a:lnTo>
                    <a:pt x="996" y="2101"/>
                  </a:lnTo>
                  <a:lnTo>
                    <a:pt x="1004" y="2107"/>
                  </a:lnTo>
                  <a:lnTo>
                    <a:pt x="1002" y="2116"/>
                  </a:lnTo>
                  <a:lnTo>
                    <a:pt x="1002" y="2122"/>
                  </a:lnTo>
                  <a:lnTo>
                    <a:pt x="998" y="2129"/>
                  </a:lnTo>
                  <a:lnTo>
                    <a:pt x="992" y="2127"/>
                  </a:lnTo>
                  <a:lnTo>
                    <a:pt x="989" y="2127"/>
                  </a:lnTo>
                  <a:lnTo>
                    <a:pt x="980" y="2134"/>
                  </a:lnTo>
                  <a:lnTo>
                    <a:pt x="978" y="2140"/>
                  </a:lnTo>
                  <a:lnTo>
                    <a:pt x="974" y="2149"/>
                  </a:lnTo>
                  <a:lnTo>
                    <a:pt x="974" y="2153"/>
                  </a:lnTo>
                  <a:lnTo>
                    <a:pt x="980" y="2159"/>
                  </a:lnTo>
                  <a:lnTo>
                    <a:pt x="978" y="2167"/>
                  </a:lnTo>
                  <a:lnTo>
                    <a:pt x="982" y="2172"/>
                  </a:lnTo>
                  <a:lnTo>
                    <a:pt x="983" y="2176"/>
                  </a:lnTo>
                  <a:lnTo>
                    <a:pt x="982" y="2179"/>
                  </a:lnTo>
                  <a:lnTo>
                    <a:pt x="977" y="2183"/>
                  </a:lnTo>
                  <a:lnTo>
                    <a:pt x="969" y="2178"/>
                  </a:lnTo>
                  <a:lnTo>
                    <a:pt x="963" y="2181"/>
                  </a:lnTo>
                  <a:lnTo>
                    <a:pt x="953" y="2191"/>
                  </a:lnTo>
                  <a:lnTo>
                    <a:pt x="950" y="2193"/>
                  </a:lnTo>
                  <a:lnTo>
                    <a:pt x="946" y="2191"/>
                  </a:lnTo>
                  <a:lnTo>
                    <a:pt x="945" y="2189"/>
                  </a:lnTo>
                  <a:lnTo>
                    <a:pt x="940" y="2187"/>
                  </a:lnTo>
                  <a:lnTo>
                    <a:pt x="935" y="2188"/>
                  </a:lnTo>
                  <a:lnTo>
                    <a:pt x="930" y="2194"/>
                  </a:lnTo>
                  <a:lnTo>
                    <a:pt x="926" y="2196"/>
                  </a:lnTo>
                  <a:lnTo>
                    <a:pt x="915" y="2195"/>
                  </a:lnTo>
                  <a:lnTo>
                    <a:pt x="912" y="2194"/>
                  </a:lnTo>
                  <a:lnTo>
                    <a:pt x="909" y="2188"/>
                  </a:lnTo>
                  <a:lnTo>
                    <a:pt x="903" y="2189"/>
                  </a:lnTo>
                  <a:lnTo>
                    <a:pt x="899" y="2182"/>
                  </a:lnTo>
                  <a:lnTo>
                    <a:pt x="885" y="2181"/>
                  </a:lnTo>
                  <a:lnTo>
                    <a:pt x="882" y="2187"/>
                  </a:lnTo>
                  <a:lnTo>
                    <a:pt x="869" y="2185"/>
                  </a:lnTo>
                  <a:lnTo>
                    <a:pt x="868" y="2193"/>
                  </a:lnTo>
                  <a:lnTo>
                    <a:pt x="864" y="2199"/>
                  </a:lnTo>
                  <a:lnTo>
                    <a:pt x="864" y="2202"/>
                  </a:lnTo>
                  <a:lnTo>
                    <a:pt x="864" y="2203"/>
                  </a:lnTo>
                  <a:lnTo>
                    <a:pt x="860" y="2209"/>
                  </a:lnTo>
                  <a:lnTo>
                    <a:pt x="853" y="2213"/>
                  </a:lnTo>
                  <a:lnTo>
                    <a:pt x="849" y="2214"/>
                  </a:lnTo>
                  <a:lnTo>
                    <a:pt x="841" y="2212"/>
                  </a:lnTo>
                  <a:lnTo>
                    <a:pt x="837" y="2214"/>
                  </a:lnTo>
                  <a:lnTo>
                    <a:pt x="829" y="2211"/>
                  </a:lnTo>
                  <a:lnTo>
                    <a:pt x="824" y="2211"/>
                  </a:lnTo>
                  <a:lnTo>
                    <a:pt x="815" y="2217"/>
                  </a:lnTo>
                  <a:lnTo>
                    <a:pt x="811" y="2211"/>
                  </a:lnTo>
                  <a:lnTo>
                    <a:pt x="806" y="2201"/>
                  </a:lnTo>
                  <a:lnTo>
                    <a:pt x="803" y="2190"/>
                  </a:lnTo>
                  <a:lnTo>
                    <a:pt x="815" y="2181"/>
                  </a:lnTo>
                  <a:lnTo>
                    <a:pt x="815" y="2167"/>
                  </a:lnTo>
                  <a:lnTo>
                    <a:pt x="808" y="2159"/>
                  </a:lnTo>
                  <a:lnTo>
                    <a:pt x="802" y="2142"/>
                  </a:lnTo>
                  <a:lnTo>
                    <a:pt x="793" y="2141"/>
                  </a:lnTo>
                  <a:lnTo>
                    <a:pt x="794" y="2129"/>
                  </a:lnTo>
                  <a:lnTo>
                    <a:pt x="794" y="2113"/>
                  </a:lnTo>
                  <a:lnTo>
                    <a:pt x="795" y="2110"/>
                  </a:lnTo>
                  <a:lnTo>
                    <a:pt x="789" y="2103"/>
                  </a:lnTo>
                  <a:lnTo>
                    <a:pt x="799" y="2077"/>
                  </a:lnTo>
                  <a:lnTo>
                    <a:pt x="795" y="2075"/>
                  </a:lnTo>
                  <a:lnTo>
                    <a:pt x="791" y="2074"/>
                  </a:lnTo>
                  <a:lnTo>
                    <a:pt x="785" y="2069"/>
                  </a:lnTo>
                  <a:lnTo>
                    <a:pt x="781" y="2064"/>
                  </a:lnTo>
                  <a:lnTo>
                    <a:pt x="777" y="2064"/>
                  </a:lnTo>
                  <a:lnTo>
                    <a:pt x="773" y="2059"/>
                  </a:lnTo>
                  <a:lnTo>
                    <a:pt x="764" y="2058"/>
                  </a:lnTo>
                  <a:lnTo>
                    <a:pt x="754" y="2058"/>
                  </a:lnTo>
                  <a:lnTo>
                    <a:pt x="735" y="2066"/>
                  </a:lnTo>
                  <a:lnTo>
                    <a:pt x="729" y="2065"/>
                  </a:lnTo>
                  <a:lnTo>
                    <a:pt x="716" y="2064"/>
                  </a:lnTo>
                  <a:lnTo>
                    <a:pt x="712" y="2062"/>
                  </a:lnTo>
                  <a:lnTo>
                    <a:pt x="699" y="2064"/>
                  </a:lnTo>
                  <a:lnTo>
                    <a:pt x="689" y="2062"/>
                  </a:lnTo>
                  <a:lnTo>
                    <a:pt x="685" y="2064"/>
                  </a:lnTo>
                  <a:lnTo>
                    <a:pt x="689" y="2052"/>
                  </a:lnTo>
                  <a:lnTo>
                    <a:pt x="692" y="2050"/>
                  </a:lnTo>
                  <a:lnTo>
                    <a:pt x="692" y="2045"/>
                  </a:lnTo>
                  <a:lnTo>
                    <a:pt x="700" y="2036"/>
                  </a:lnTo>
                  <a:lnTo>
                    <a:pt x="701" y="2022"/>
                  </a:lnTo>
                  <a:lnTo>
                    <a:pt x="697" y="2021"/>
                  </a:lnTo>
                  <a:lnTo>
                    <a:pt x="693" y="2011"/>
                  </a:lnTo>
                  <a:lnTo>
                    <a:pt x="691" y="2009"/>
                  </a:lnTo>
                  <a:lnTo>
                    <a:pt x="686" y="2009"/>
                  </a:lnTo>
                  <a:lnTo>
                    <a:pt x="683" y="2005"/>
                  </a:lnTo>
                  <a:lnTo>
                    <a:pt x="685" y="2000"/>
                  </a:lnTo>
                  <a:lnTo>
                    <a:pt x="679" y="1986"/>
                  </a:lnTo>
                  <a:lnTo>
                    <a:pt x="676" y="1980"/>
                  </a:lnTo>
                  <a:lnTo>
                    <a:pt x="681" y="1969"/>
                  </a:lnTo>
                  <a:lnTo>
                    <a:pt x="681" y="1964"/>
                  </a:lnTo>
                  <a:lnTo>
                    <a:pt x="673" y="1964"/>
                  </a:lnTo>
                  <a:lnTo>
                    <a:pt x="669" y="1959"/>
                  </a:lnTo>
                  <a:lnTo>
                    <a:pt x="667" y="1941"/>
                  </a:lnTo>
                  <a:lnTo>
                    <a:pt x="662" y="1932"/>
                  </a:lnTo>
                  <a:lnTo>
                    <a:pt x="662" y="1925"/>
                  </a:lnTo>
                  <a:lnTo>
                    <a:pt x="655" y="1909"/>
                  </a:lnTo>
                  <a:lnTo>
                    <a:pt x="655" y="1905"/>
                  </a:lnTo>
                  <a:lnTo>
                    <a:pt x="650" y="1892"/>
                  </a:lnTo>
                  <a:lnTo>
                    <a:pt x="650" y="1884"/>
                  </a:lnTo>
                  <a:lnTo>
                    <a:pt x="649" y="1878"/>
                  </a:lnTo>
                  <a:lnTo>
                    <a:pt x="650" y="1859"/>
                  </a:lnTo>
                  <a:lnTo>
                    <a:pt x="641" y="1857"/>
                  </a:lnTo>
                  <a:lnTo>
                    <a:pt x="637" y="1856"/>
                  </a:lnTo>
                  <a:lnTo>
                    <a:pt x="630" y="1851"/>
                  </a:lnTo>
                  <a:lnTo>
                    <a:pt x="625" y="1850"/>
                  </a:lnTo>
                  <a:lnTo>
                    <a:pt x="620" y="1854"/>
                  </a:lnTo>
                  <a:lnTo>
                    <a:pt x="612" y="1852"/>
                  </a:lnTo>
                  <a:lnTo>
                    <a:pt x="602" y="1865"/>
                  </a:lnTo>
                  <a:lnTo>
                    <a:pt x="594" y="1863"/>
                  </a:lnTo>
                  <a:lnTo>
                    <a:pt x="590" y="1857"/>
                  </a:lnTo>
                  <a:lnTo>
                    <a:pt x="584" y="1856"/>
                  </a:lnTo>
                  <a:lnTo>
                    <a:pt x="576" y="1857"/>
                  </a:lnTo>
                  <a:lnTo>
                    <a:pt x="572" y="1844"/>
                  </a:lnTo>
                  <a:lnTo>
                    <a:pt x="567" y="1842"/>
                  </a:lnTo>
                  <a:lnTo>
                    <a:pt x="566" y="1831"/>
                  </a:lnTo>
                  <a:lnTo>
                    <a:pt x="561" y="1827"/>
                  </a:lnTo>
                  <a:lnTo>
                    <a:pt x="554" y="1827"/>
                  </a:lnTo>
                  <a:lnTo>
                    <a:pt x="541" y="1832"/>
                  </a:lnTo>
                  <a:lnTo>
                    <a:pt x="537" y="1833"/>
                  </a:lnTo>
                  <a:lnTo>
                    <a:pt x="535" y="1827"/>
                  </a:lnTo>
                  <a:lnTo>
                    <a:pt x="526" y="1825"/>
                  </a:lnTo>
                  <a:lnTo>
                    <a:pt x="522" y="1830"/>
                  </a:lnTo>
                  <a:lnTo>
                    <a:pt x="519" y="1825"/>
                  </a:lnTo>
                  <a:lnTo>
                    <a:pt x="510" y="1822"/>
                  </a:lnTo>
                  <a:lnTo>
                    <a:pt x="506" y="1816"/>
                  </a:lnTo>
                  <a:lnTo>
                    <a:pt x="500" y="1812"/>
                  </a:lnTo>
                  <a:lnTo>
                    <a:pt x="501" y="1797"/>
                  </a:lnTo>
                  <a:lnTo>
                    <a:pt x="500" y="1783"/>
                  </a:lnTo>
                  <a:lnTo>
                    <a:pt x="496" y="1776"/>
                  </a:lnTo>
                  <a:lnTo>
                    <a:pt x="488" y="1771"/>
                  </a:lnTo>
                  <a:lnTo>
                    <a:pt x="483" y="1754"/>
                  </a:lnTo>
                  <a:lnTo>
                    <a:pt x="471" y="1736"/>
                  </a:lnTo>
                  <a:lnTo>
                    <a:pt x="469" y="1723"/>
                  </a:lnTo>
                  <a:lnTo>
                    <a:pt x="464" y="1713"/>
                  </a:lnTo>
                  <a:lnTo>
                    <a:pt x="459" y="1707"/>
                  </a:lnTo>
                  <a:lnTo>
                    <a:pt x="456" y="1696"/>
                  </a:lnTo>
                  <a:lnTo>
                    <a:pt x="452" y="1683"/>
                  </a:lnTo>
                  <a:lnTo>
                    <a:pt x="445" y="1675"/>
                  </a:lnTo>
                  <a:lnTo>
                    <a:pt x="444" y="1670"/>
                  </a:lnTo>
                  <a:lnTo>
                    <a:pt x="459" y="1653"/>
                  </a:lnTo>
                  <a:lnTo>
                    <a:pt x="454" y="1645"/>
                  </a:lnTo>
                  <a:lnTo>
                    <a:pt x="470" y="1637"/>
                  </a:lnTo>
                  <a:lnTo>
                    <a:pt x="466" y="1629"/>
                  </a:lnTo>
                  <a:lnTo>
                    <a:pt x="458" y="1628"/>
                  </a:lnTo>
                  <a:lnTo>
                    <a:pt x="448" y="1627"/>
                  </a:lnTo>
                  <a:lnTo>
                    <a:pt x="442" y="1619"/>
                  </a:lnTo>
                  <a:lnTo>
                    <a:pt x="439" y="1617"/>
                  </a:lnTo>
                  <a:lnTo>
                    <a:pt x="435" y="1606"/>
                  </a:lnTo>
                  <a:lnTo>
                    <a:pt x="440" y="1602"/>
                  </a:lnTo>
                  <a:lnTo>
                    <a:pt x="439" y="1592"/>
                  </a:lnTo>
                  <a:lnTo>
                    <a:pt x="444" y="1577"/>
                  </a:lnTo>
                  <a:lnTo>
                    <a:pt x="440" y="1572"/>
                  </a:lnTo>
                  <a:lnTo>
                    <a:pt x="439" y="1562"/>
                  </a:lnTo>
                  <a:lnTo>
                    <a:pt x="435" y="1556"/>
                  </a:lnTo>
                  <a:lnTo>
                    <a:pt x="433" y="1560"/>
                  </a:lnTo>
                  <a:lnTo>
                    <a:pt x="427" y="1562"/>
                  </a:lnTo>
                  <a:lnTo>
                    <a:pt x="414" y="1552"/>
                  </a:lnTo>
                  <a:lnTo>
                    <a:pt x="411" y="1568"/>
                  </a:lnTo>
                  <a:lnTo>
                    <a:pt x="417" y="1575"/>
                  </a:lnTo>
                  <a:lnTo>
                    <a:pt x="410" y="1584"/>
                  </a:lnTo>
                  <a:lnTo>
                    <a:pt x="377" y="1583"/>
                  </a:lnTo>
                  <a:lnTo>
                    <a:pt x="375" y="1584"/>
                  </a:lnTo>
                  <a:lnTo>
                    <a:pt x="371" y="1577"/>
                  </a:lnTo>
                  <a:lnTo>
                    <a:pt x="366" y="1574"/>
                  </a:lnTo>
                  <a:lnTo>
                    <a:pt x="356" y="1568"/>
                  </a:lnTo>
                  <a:lnTo>
                    <a:pt x="350" y="1562"/>
                  </a:lnTo>
                  <a:lnTo>
                    <a:pt x="337" y="1562"/>
                  </a:lnTo>
                  <a:lnTo>
                    <a:pt x="327" y="1558"/>
                  </a:lnTo>
                  <a:lnTo>
                    <a:pt x="324" y="1542"/>
                  </a:lnTo>
                  <a:lnTo>
                    <a:pt x="315" y="1544"/>
                  </a:lnTo>
                  <a:lnTo>
                    <a:pt x="303" y="1547"/>
                  </a:lnTo>
                  <a:lnTo>
                    <a:pt x="299" y="1551"/>
                  </a:lnTo>
                  <a:lnTo>
                    <a:pt x="288" y="1552"/>
                  </a:lnTo>
                  <a:lnTo>
                    <a:pt x="269" y="1546"/>
                  </a:lnTo>
                  <a:lnTo>
                    <a:pt x="260" y="1542"/>
                  </a:lnTo>
                  <a:lnTo>
                    <a:pt x="260" y="1539"/>
                  </a:lnTo>
                  <a:lnTo>
                    <a:pt x="252" y="1539"/>
                  </a:lnTo>
                  <a:lnTo>
                    <a:pt x="246" y="1535"/>
                  </a:lnTo>
                  <a:lnTo>
                    <a:pt x="246" y="1539"/>
                  </a:lnTo>
                  <a:lnTo>
                    <a:pt x="248" y="1547"/>
                  </a:lnTo>
                  <a:lnTo>
                    <a:pt x="253" y="1548"/>
                  </a:lnTo>
                  <a:lnTo>
                    <a:pt x="258" y="1546"/>
                  </a:lnTo>
                  <a:lnTo>
                    <a:pt x="259" y="1546"/>
                  </a:lnTo>
                  <a:lnTo>
                    <a:pt x="261" y="1551"/>
                  </a:lnTo>
                  <a:lnTo>
                    <a:pt x="260" y="1553"/>
                  </a:lnTo>
                  <a:lnTo>
                    <a:pt x="253" y="1554"/>
                  </a:lnTo>
                  <a:lnTo>
                    <a:pt x="259" y="1558"/>
                  </a:lnTo>
                  <a:lnTo>
                    <a:pt x="255" y="1563"/>
                  </a:lnTo>
                  <a:lnTo>
                    <a:pt x="251" y="1562"/>
                  </a:lnTo>
                  <a:lnTo>
                    <a:pt x="247" y="1558"/>
                  </a:lnTo>
                  <a:lnTo>
                    <a:pt x="243" y="1559"/>
                  </a:lnTo>
                  <a:lnTo>
                    <a:pt x="246" y="1564"/>
                  </a:lnTo>
                  <a:lnTo>
                    <a:pt x="245" y="1570"/>
                  </a:lnTo>
                  <a:lnTo>
                    <a:pt x="239" y="1578"/>
                  </a:lnTo>
                  <a:lnTo>
                    <a:pt x="231" y="1574"/>
                  </a:lnTo>
                  <a:lnTo>
                    <a:pt x="222" y="1566"/>
                  </a:lnTo>
                  <a:lnTo>
                    <a:pt x="221" y="1560"/>
                  </a:lnTo>
                  <a:lnTo>
                    <a:pt x="216" y="1560"/>
                  </a:lnTo>
                  <a:lnTo>
                    <a:pt x="212" y="1557"/>
                  </a:lnTo>
                  <a:lnTo>
                    <a:pt x="207" y="1558"/>
                  </a:lnTo>
                  <a:lnTo>
                    <a:pt x="205" y="1528"/>
                  </a:lnTo>
                  <a:lnTo>
                    <a:pt x="201" y="1520"/>
                  </a:lnTo>
                  <a:lnTo>
                    <a:pt x="197" y="1516"/>
                  </a:lnTo>
                  <a:lnTo>
                    <a:pt x="175" y="1512"/>
                  </a:lnTo>
                  <a:lnTo>
                    <a:pt x="168" y="1510"/>
                  </a:lnTo>
                  <a:lnTo>
                    <a:pt x="157" y="1516"/>
                  </a:lnTo>
                  <a:lnTo>
                    <a:pt x="151" y="1511"/>
                  </a:lnTo>
                  <a:lnTo>
                    <a:pt x="150" y="1499"/>
                  </a:lnTo>
                  <a:lnTo>
                    <a:pt x="148" y="1490"/>
                  </a:lnTo>
                  <a:lnTo>
                    <a:pt x="142" y="1477"/>
                  </a:lnTo>
                  <a:lnTo>
                    <a:pt x="132" y="1482"/>
                  </a:lnTo>
                  <a:lnTo>
                    <a:pt x="124" y="1475"/>
                  </a:lnTo>
                  <a:lnTo>
                    <a:pt x="119" y="1474"/>
                  </a:lnTo>
                  <a:lnTo>
                    <a:pt x="115" y="1475"/>
                  </a:lnTo>
                  <a:lnTo>
                    <a:pt x="110" y="1482"/>
                  </a:lnTo>
                  <a:lnTo>
                    <a:pt x="114" y="1491"/>
                  </a:lnTo>
                  <a:lnTo>
                    <a:pt x="113" y="1494"/>
                  </a:lnTo>
                  <a:lnTo>
                    <a:pt x="103" y="1500"/>
                  </a:lnTo>
                  <a:lnTo>
                    <a:pt x="96" y="1492"/>
                  </a:lnTo>
                  <a:lnTo>
                    <a:pt x="83" y="1481"/>
                  </a:lnTo>
                  <a:lnTo>
                    <a:pt x="76" y="1490"/>
                  </a:lnTo>
                  <a:lnTo>
                    <a:pt x="64" y="1482"/>
                  </a:lnTo>
                  <a:lnTo>
                    <a:pt x="56" y="1474"/>
                  </a:lnTo>
                  <a:lnTo>
                    <a:pt x="52" y="1463"/>
                  </a:lnTo>
                  <a:lnTo>
                    <a:pt x="56" y="1457"/>
                  </a:lnTo>
                  <a:lnTo>
                    <a:pt x="56" y="1453"/>
                  </a:lnTo>
                  <a:lnTo>
                    <a:pt x="43" y="1439"/>
                  </a:lnTo>
                  <a:lnTo>
                    <a:pt x="44" y="1427"/>
                  </a:lnTo>
                  <a:lnTo>
                    <a:pt x="43" y="1422"/>
                  </a:lnTo>
                  <a:lnTo>
                    <a:pt x="32" y="1423"/>
                  </a:lnTo>
                  <a:lnTo>
                    <a:pt x="26" y="1421"/>
                  </a:lnTo>
                  <a:lnTo>
                    <a:pt x="26" y="1414"/>
                  </a:lnTo>
                  <a:lnTo>
                    <a:pt x="24" y="1414"/>
                  </a:lnTo>
                  <a:lnTo>
                    <a:pt x="22" y="1405"/>
                  </a:lnTo>
                  <a:lnTo>
                    <a:pt x="12" y="1407"/>
                  </a:lnTo>
                  <a:lnTo>
                    <a:pt x="0" y="1398"/>
                  </a:lnTo>
                  <a:lnTo>
                    <a:pt x="16" y="1369"/>
                  </a:lnTo>
                  <a:lnTo>
                    <a:pt x="18" y="1354"/>
                  </a:lnTo>
                  <a:lnTo>
                    <a:pt x="22" y="1344"/>
                  </a:lnTo>
                  <a:lnTo>
                    <a:pt x="28" y="1340"/>
                  </a:lnTo>
                  <a:lnTo>
                    <a:pt x="18" y="1333"/>
                  </a:lnTo>
                  <a:lnTo>
                    <a:pt x="19" y="1328"/>
                  </a:lnTo>
                  <a:lnTo>
                    <a:pt x="24" y="1319"/>
                  </a:lnTo>
                  <a:lnTo>
                    <a:pt x="6" y="1306"/>
                  </a:lnTo>
                  <a:lnTo>
                    <a:pt x="7" y="1297"/>
                  </a:lnTo>
                  <a:lnTo>
                    <a:pt x="12" y="1290"/>
                  </a:lnTo>
                  <a:lnTo>
                    <a:pt x="16" y="1279"/>
                  </a:lnTo>
                  <a:lnTo>
                    <a:pt x="8" y="1274"/>
                  </a:lnTo>
                  <a:lnTo>
                    <a:pt x="10" y="1271"/>
                  </a:lnTo>
                  <a:lnTo>
                    <a:pt x="12" y="1268"/>
                  </a:lnTo>
                  <a:lnTo>
                    <a:pt x="12" y="1267"/>
                  </a:lnTo>
                  <a:lnTo>
                    <a:pt x="13" y="1267"/>
                  </a:lnTo>
                  <a:lnTo>
                    <a:pt x="12" y="1264"/>
                  </a:lnTo>
                  <a:lnTo>
                    <a:pt x="13" y="1262"/>
                  </a:lnTo>
                  <a:lnTo>
                    <a:pt x="10" y="1259"/>
                  </a:lnTo>
                  <a:lnTo>
                    <a:pt x="12" y="1255"/>
                  </a:lnTo>
                  <a:lnTo>
                    <a:pt x="14" y="1260"/>
                  </a:lnTo>
                  <a:lnTo>
                    <a:pt x="17" y="1258"/>
                  </a:lnTo>
                  <a:lnTo>
                    <a:pt x="19" y="1260"/>
                  </a:lnTo>
                  <a:lnTo>
                    <a:pt x="25" y="1256"/>
                  </a:lnTo>
                  <a:lnTo>
                    <a:pt x="37" y="1253"/>
                  </a:lnTo>
                  <a:lnTo>
                    <a:pt x="42" y="1244"/>
                  </a:lnTo>
                  <a:lnTo>
                    <a:pt x="43" y="1247"/>
                  </a:lnTo>
                  <a:lnTo>
                    <a:pt x="44" y="1256"/>
                  </a:lnTo>
                  <a:lnTo>
                    <a:pt x="52" y="1261"/>
                  </a:lnTo>
                  <a:lnTo>
                    <a:pt x="59" y="1250"/>
                  </a:lnTo>
                  <a:lnTo>
                    <a:pt x="59" y="1248"/>
                  </a:lnTo>
                  <a:lnTo>
                    <a:pt x="56" y="1244"/>
                  </a:lnTo>
                  <a:lnTo>
                    <a:pt x="58" y="1242"/>
                  </a:lnTo>
                  <a:lnTo>
                    <a:pt x="61" y="1246"/>
                  </a:lnTo>
                  <a:lnTo>
                    <a:pt x="68" y="1238"/>
                  </a:lnTo>
                  <a:lnTo>
                    <a:pt x="73" y="1248"/>
                  </a:lnTo>
                  <a:lnTo>
                    <a:pt x="82" y="1238"/>
                  </a:lnTo>
                  <a:lnTo>
                    <a:pt x="89" y="1232"/>
                  </a:lnTo>
                  <a:lnTo>
                    <a:pt x="92" y="1231"/>
                  </a:lnTo>
                  <a:lnTo>
                    <a:pt x="106" y="1239"/>
                  </a:lnTo>
                  <a:lnTo>
                    <a:pt x="107" y="1239"/>
                  </a:lnTo>
                  <a:lnTo>
                    <a:pt x="107" y="1233"/>
                  </a:lnTo>
                  <a:lnTo>
                    <a:pt x="125" y="1227"/>
                  </a:lnTo>
                  <a:lnTo>
                    <a:pt x="148" y="1221"/>
                  </a:lnTo>
                  <a:lnTo>
                    <a:pt x="157" y="1221"/>
                  </a:lnTo>
                  <a:lnTo>
                    <a:pt x="157" y="1219"/>
                  </a:lnTo>
                  <a:lnTo>
                    <a:pt x="156" y="1217"/>
                  </a:lnTo>
                  <a:lnTo>
                    <a:pt x="150" y="1218"/>
                  </a:lnTo>
                  <a:lnTo>
                    <a:pt x="146" y="1214"/>
                  </a:lnTo>
                  <a:lnTo>
                    <a:pt x="148" y="1200"/>
                  </a:lnTo>
                  <a:lnTo>
                    <a:pt x="145" y="1196"/>
                  </a:lnTo>
                  <a:lnTo>
                    <a:pt x="149" y="1194"/>
                  </a:lnTo>
                  <a:lnTo>
                    <a:pt x="157" y="1189"/>
                  </a:lnTo>
                  <a:lnTo>
                    <a:pt x="163" y="1183"/>
                  </a:lnTo>
                  <a:lnTo>
                    <a:pt x="172" y="1188"/>
                  </a:lnTo>
                  <a:lnTo>
                    <a:pt x="174" y="1181"/>
                  </a:lnTo>
                  <a:lnTo>
                    <a:pt x="179" y="1177"/>
                  </a:lnTo>
                  <a:lnTo>
                    <a:pt x="203" y="1166"/>
                  </a:lnTo>
                  <a:lnTo>
                    <a:pt x="203" y="1158"/>
                  </a:lnTo>
                  <a:lnTo>
                    <a:pt x="212" y="1155"/>
                  </a:lnTo>
                  <a:lnTo>
                    <a:pt x="211" y="1149"/>
                  </a:lnTo>
                  <a:lnTo>
                    <a:pt x="225" y="1143"/>
                  </a:lnTo>
                  <a:lnTo>
                    <a:pt x="237" y="1141"/>
                  </a:lnTo>
                  <a:lnTo>
                    <a:pt x="230" y="1131"/>
                  </a:lnTo>
                  <a:lnTo>
                    <a:pt x="230" y="1128"/>
                  </a:lnTo>
                  <a:lnTo>
                    <a:pt x="241" y="1133"/>
                  </a:lnTo>
                  <a:lnTo>
                    <a:pt x="257" y="1135"/>
                  </a:lnTo>
                  <a:lnTo>
                    <a:pt x="260" y="1134"/>
                  </a:lnTo>
                  <a:lnTo>
                    <a:pt x="266" y="1135"/>
                  </a:lnTo>
                  <a:lnTo>
                    <a:pt x="272" y="1131"/>
                  </a:lnTo>
                  <a:lnTo>
                    <a:pt x="281" y="1136"/>
                  </a:lnTo>
                  <a:lnTo>
                    <a:pt x="285" y="1139"/>
                  </a:lnTo>
                  <a:lnTo>
                    <a:pt x="289" y="1139"/>
                  </a:lnTo>
                  <a:lnTo>
                    <a:pt x="283" y="1123"/>
                  </a:lnTo>
                  <a:lnTo>
                    <a:pt x="287" y="1122"/>
                  </a:lnTo>
                  <a:lnTo>
                    <a:pt x="289" y="1118"/>
                  </a:lnTo>
                  <a:lnTo>
                    <a:pt x="288" y="1114"/>
                  </a:lnTo>
                  <a:lnTo>
                    <a:pt x="283" y="1107"/>
                  </a:lnTo>
                  <a:lnTo>
                    <a:pt x="273" y="1102"/>
                  </a:lnTo>
                  <a:lnTo>
                    <a:pt x="266" y="1102"/>
                  </a:lnTo>
                  <a:lnTo>
                    <a:pt x="263" y="1104"/>
                  </a:lnTo>
                  <a:lnTo>
                    <a:pt x="263" y="1102"/>
                  </a:lnTo>
                  <a:lnTo>
                    <a:pt x="264" y="1099"/>
                  </a:lnTo>
                  <a:lnTo>
                    <a:pt x="270" y="1084"/>
                  </a:lnTo>
                  <a:lnTo>
                    <a:pt x="267" y="1077"/>
                  </a:lnTo>
                  <a:lnTo>
                    <a:pt x="259" y="1066"/>
                  </a:lnTo>
                  <a:lnTo>
                    <a:pt x="255" y="1058"/>
                  </a:lnTo>
                  <a:lnTo>
                    <a:pt x="257" y="1054"/>
                  </a:lnTo>
                  <a:lnTo>
                    <a:pt x="269" y="1048"/>
                  </a:lnTo>
                  <a:lnTo>
                    <a:pt x="265" y="1042"/>
                  </a:lnTo>
                  <a:lnTo>
                    <a:pt x="261" y="1044"/>
                  </a:lnTo>
                  <a:lnTo>
                    <a:pt x="260" y="1034"/>
                  </a:lnTo>
                  <a:lnTo>
                    <a:pt x="257" y="1027"/>
                  </a:lnTo>
                  <a:lnTo>
                    <a:pt x="251" y="1020"/>
                  </a:lnTo>
                  <a:lnTo>
                    <a:pt x="243" y="1018"/>
                  </a:lnTo>
                  <a:lnTo>
                    <a:pt x="234" y="1011"/>
                  </a:lnTo>
                  <a:lnTo>
                    <a:pt x="224" y="1004"/>
                  </a:lnTo>
                  <a:lnTo>
                    <a:pt x="236" y="995"/>
                  </a:lnTo>
                  <a:lnTo>
                    <a:pt x="235" y="980"/>
                  </a:lnTo>
                  <a:lnTo>
                    <a:pt x="247" y="982"/>
                  </a:lnTo>
                  <a:lnTo>
                    <a:pt x="248" y="974"/>
                  </a:lnTo>
                  <a:lnTo>
                    <a:pt x="239" y="973"/>
                  </a:lnTo>
                  <a:lnTo>
                    <a:pt x="236" y="970"/>
                  </a:lnTo>
                  <a:lnTo>
                    <a:pt x="237" y="965"/>
                  </a:lnTo>
                  <a:lnTo>
                    <a:pt x="251" y="959"/>
                  </a:lnTo>
                  <a:lnTo>
                    <a:pt x="251" y="955"/>
                  </a:lnTo>
                  <a:lnTo>
                    <a:pt x="243" y="939"/>
                  </a:lnTo>
                  <a:lnTo>
                    <a:pt x="235" y="931"/>
                  </a:lnTo>
                  <a:lnTo>
                    <a:pt x="234" y="928"/>
                  </a:lnTo>
                  <a:lnTo>
                    <a:pt x="223" y="921"/>
                  </a:lnTo>
                  <a:lnTo>
                    <a:pt x="224" y="909"/>
                  </a:lnTo>
                  <a:lnTo>
                    <a:pt x="230" y="910"/>
                  </a:lnTo>
                  <a:lnTo>
                    <a:pt x="233" y="907"/>
                  </a:lnTo>
                  <a:lnTo>
                    <a:pt x="237" y="903"/>
                  </a:lnTo>
                  <a:lnTo>
                    <a:pt x="240" y="887"/>
                  </a:lnTo>
                  <a:lnTo>
                    <a:pt x="237" y="879"/>
                  </a:lnTo>
                  <a:lnTo>
                    <a:pt x="237" y="873"/>
                  </a:lnTo>
                  <a:lnTo>
                    <a:pt x="236" y="870"/>
                  </a:lnTo>
                  <a:lnTo>
                    <a:pt x="237" y="866"/>
                  </a:lnTo>
                  <a:lnTo>
                    <a:pt x="234" y="860"/>
                  </a:lnTo>
                  <a:lnTo>
                    <a:pt x="231" y="844"/>
                  </a:lnTo>
                  <a:lnTo>
                    <a:pt x="229" y="833"/>
                  </a:lnTo>
                  <a:lnTo>
                    <a:pt x="242" y="839"/>
                  </a:lnTo>
                  <a:lnTo>
                    <a:pt x="246" y="837"/>
                  </a:lnTo>
                  <a:lnTo>
                    <a:pt x="254" y="845"/>
                  </a:lnTo>
                  <a:lnTo>
                    <a:pt x="264" y="843"/>
                  </a:lnTo>
                  <a:lnTo>
                    <a:pt x="271" y="837"/>
                  </a:lnTo>
                  <a:lnTo>
                    <a:pt x="289" y="842"/>
                  </a:lnTo>
                  <a:lnTo>
                    <a:pt x="289" y="849"/>
                  </a:lnTo>
                  <a:lnTo>
                    <a:pt x="287" y="850"/>
                  </a:lnTo>
                  <a:lnTo>
                    <a:pt x="288" y="857"/>
                  </a:lnTo>
                  <a:lnTo>
                    <a:pt x="297" y="857"/>
                  </a:lnTo>
                  <a:lnTo>
                    <a:pt x="312" y="861"/>
                  </a:lnTo>
                  <a:lnTo>
                    <a:pt x="309" y="845"/>
                  </a:lnTo>
                  <a:lnTo>
                    <a:pt x="308" y="842"/>
                  </a:lnTo>
                  <a:lnTo>
                    <a:pt x="305" y="842"/>
                  </a:lnTo>
                  <a:lnTo>
                    <a:pt x="305" y="837"/>
                  </a:lnTo>
                  <a:lnTo>
                    <a:pt x="300" y="830"/>
                  </a:lnTo>
                  <a:lnTo>
                    <a:pt x="300" y="824"/>
                  </a:lnTo>
                  <a:lnTo>
                    <a:pt x="295" y="824"/>
                  </a:lnTo>
                  <a:lnTo>
                    <a:pt x="294" y="809"/>
                  </a:lnTo>
                  <a:lnTo>
                    <a:pt x="279" y="810"/>
                  </a:lnTo>
                  <a:lnTo>
                    <a:pt x="277" y="795"/>
                  </a:lnTo>
                  <a:lnTo>
                    <a:pt x="273" y="784"/>
                  </a:lnTo>
                  <a:lnTo>
                    <a:pt x="270" y="776"/>
                  </a:lnTo>
                  <a:lnTo>
                    <a:pt x="265" y="768"/>
                  </a:lnTo>
                  <a:lnTo>
                    <a:pt x="264" y="765"/>
                  </a:lnTo>
                  <a:lnTo>
                    <a:pt x="270" y="748"/>
                  </a:lnTo>
                  <a:lnTo>
                    <a:pt x="282" y="745"/>
                  </a:lnTo>
                  <a:lnTo>
                    <a:pt x="301" y="738"/>
                  </a:lnTo>
                  <a:lnTo>
                    <a:pt x="324" y="742"/>
                  </a:lnTo>
                  <a:lnTo>
                    <a:pt x="347" y="748"/>
                  </a:lnTo>
                  <a:lnTo>
                    <a:pt x="362" y="750"/>
                  </a:lnTo>
                  <a:lnTo>
                    <a:pt x="371" y="742"/>
                  </a:lnTo>
                  <a:lnTo>
                    <a:pt x="379" y="737"/>
                  </a:lnTo>
                  <a:lnTo>
                    <a:pt x="396" y="742"/>
                  </a:lnTo>
                  <a:lnTo>
                    <a:pt x="399" y="732"/>
                  </a:lnTo>
                  <a:lnTo>
                    <a:pt x="402" y="708"/>
                  </a:lnTo>
                  <a:lnTo>
                    <a:pt x="391" y="711"/>
                  </a:lnTo>
                  <a:lnTo>
                    <a:pt x="392" y="702"/>
                  </a:lnTo>
                  <a:lnTo>
                    <a:pt x="389" y="702"/>
                  </a:lnTo>
                  <a:lnTo>
                    <a:pt x="386" y="699"/>
                  </a:lnTo>
                  <a:lnTo>
                    <a:pt x="391" y="665"/>
                  </a:lnTo>
                  <a:lnTo>
                    <a:pt x="380" y="664"/>
                  </a:lnTo>
                  <a:lnTo>
                    <a:pt x="379" y="653"/>
                  </a:lnTo>
                  <a:lnTo>
                    <a:pt x="323" y="641"/>
                  </a:lnTo>
                  <a:lnTo>
                    <a:pt x="323" y="630"/>
                  </a:lnTo>
                  <a:lnTo>
                    <a:pt x="318" y="628"/>
                  </a:lnTo>
                  <a:lnTo>
                    <a:pt x="314" y="624"/>
                  </a:lnTo>
                  <a:lnTo>
                    <a:pt x="314" y="620"/>
                  </a:lnTo>
                  <a:lnTo>
                    <a:pt x="315" y="606"/>
                  </a:lnTo>
                  <a:lnTo>
                    <a:pt x="314" y="601"/>
                  </a:lnTo>
                  <a:lnTo>
                    <a:pt x="312" y="599"/>
                  </a:lnTo>
                  <a:lnTo>
                    <a:pt x="302" y="594"/>
                  </a:lnTo>
                  <a:lnTo>
                    <a:pt x="301" y="584"/>
                  </a:lnTo>
                  <a:lnTo>
                    <a:pt x="295" y="578"/>
                  </a:lnTo>
                  <a:lnTo>
                    <a:pt x="294" y="572"/>
                  </a:lnTo>
                  <a:lnTo>
                    <a:pt x="294" y="568"/>
                  </a:lnTo>
                  <a:lnTo>
                    <a:pt x="300" y="563"/>
                  </a:lnTo>
                  <a:lnTo>
                    <a:pt x="300" y="560"/>
                  </a:lnTo>
                  <a:lnTo>
                    <a:pt x="295" y="558"/>
                  </a:lnTo>
                  <a:lnTo>
                    <a:pt x="290" y="556"/>
                  </a:lnTo>
                  <a:lnTo>
                    <a:pt x="288" y="552"/>
                  </a:lnTo>
                  <a:lnTo>
                    <a:pt x="288" y="548"/>
                  </a:lnTo>
                  <a:lnTo>
                    <a:pt x="290" y="542"/>
                  </a:lnTo>
                  <a:lnTo>
                    <a:pt x="300" y="536"/>
                  </a:lnTo>
                  <a:lnTo>
                    <a:pt x="303" y="533"/>
                  </a:lnTo>
                  <a:lnTo>
                    <a:pt x="306" y="522"/>
                  </a:lnTo>
                  <a:lnTo>
                    <a:pt x="308" y="514"/>
                  </a:lnTo>
                  <a:lnTo>
                    <a:pt x="312" y="511"/>
                  </a:lnTo>
                  <a:lnTo>
                    <a:pt x="324" y="510"/>
                  </a:lnTo>
                  <a:lnTo>
                    <a:pt x="331" y="504"/>
                  </a:lnTo>
                  <a:lnTo>
                    <a:pt x="338" y="505"/>
                  </a:lnTo>
                  <a:lnTo>
                    <a:pt x="342" y="503"/>
                  </a:lnTo>
                  <a:lnTo>
                    <a:pt x="339" y="498"/>
                  </a:lnTo>
                  <a:lnTo>
                    <a:pt x="339" y="492"/>
                  </a:lnTo>
                  <a:lnTo>
                    <a:pt x="342" y="485"/>
                  </a:lnTo>
                  <a:lnTo>
                    <a:pt x="347" y="483"/>
                  </a:lnTo>
                  <a:lnTo>
                    <a:pt x="355" y="482"/>
                  </a:lnTo>
                  <a:lnTo>
                    <a:pt x="359" y="480"/>
                  </a:lnTo>
                  <a:lnTo>
                    <a:pt x="359" y="477"/>
                  </a:lnTo>
                  <a:lnTo>
                    <a:pt x="356" y="475"/>
                  </a:lnTo>
                  <a:lnTo>
                    <a:pt x="348" y="471"/>
                  </a:lnTo>
                  <a:lnTo>
                    <a:pt x="336" y="465"/>
                  </a:lnTo>
                  <a:lnTo>
                    <a:pt x="331" y="453"/>
                  </a:lnTo>
                  <a:lnTo>
                    <a:pt x="323" y="447"/>
                  </a:lnTo>
                  <a:lnTo>
                    <a:pt x="314" y="447"/>
                  </a:lnTo>
                  <a:lnTo>
                    <a:pt x="315" y="439"/>
                  </a:lnTo>
                  <a:lnTo>
                    <a:pt x="312" y="434"/>
                  </a:lnTo>
                  <a:lnTo>
                    <a:pt x="312" y="431"/>
                  </a:lnTo>
                  <a:lnTo>
                    <a:pt x="314" y="427"/>
                  </a:lnTo>
                  <a:lnTo>
                    <a:pt x="314" y="423"/>
                  </a:lnTo>
                  <a:lnTo>
                    <a:pt x="313" y="423"/>
                  </a:lnTo>
                  <a:lnTo>
                    <a:pt x="301" y="420"/>
                  </a:lnTo>
                  <a:lnTo>
                    <a:pt x="300" y="417"/>
                  </a:lnTo>
                  <a:lnTo>
                    <a:pt x="306" y="413"/>
                  </a:lnTo>
                  <a:lnTo>
                    <a:pt x="332" y="405"/>
                  </a:lnTo>
                  <a:lnTo>
                    <a:pt x="336" y="403"/>
                  </a:lnTo>
                  <a:lnTo>
                    <a:pt x="338" y="399"/>
                  </a:lnTo>
                  <a:lnTo>
                    <a:pt x="336" y="378"/>
                  </a:lnTo>
                  <a:lnTo>
                    <a:pt x="336" y="368"/>
                  </a:lnTo>
                  <a:lnTo>
                    <a:pt x="338" y="363"/>
                  </a:lnTo>
                  <a:lnTo>
                    <a:pt x="351" y="355"/>
                  </a:lnTo>
                  <a:lnTo>
                    <a:pt x="363" y="345"/>
                  </a:lnTo>
                  <a:lnTo>
                    <a:pt x="381" y="339"/>
                  </a:lnTo>
                  <a:lnTo>
                    <a:pt x="384" y="324"/>
                  </a:lnTo>
                  <a:lnTo>
                    <a:pt x="386" y="312"/>
                  </a:lnTo>
                  <a:lnTo>
                    <a:pt x="387" y="292"/>
                  </a:lnTo>
                  <a:lnTo>
                    <a:pt x="391" y="279"/>
                  </a:lnTo>
                  <a:lnTo>
                    <a:pt x="397" y="267"/>
                  </a:lnTo>
                  <a:lnTo>
                    <a:pt x="395" y="265"/>
                  </a:lnTo>
                  <a:lnTo>
                    <a:pt x="395" y="257"/>
                  </a:lnTo>
                  <a:lnTo>
                    <a:pt x="395" y="248"/>
                  </a:lnTo>
                  <a:lnTo>
                    <a:pt x="392" y="241"/>
                  </a:lnTo>
                  <a:lnTo>
                    <a:pt x="385" y="236"/>
                  </a:lnTo>
                  <a:lnTo>
                    <a:pt x="371" y="215"/>
                  </a:lnTo>
                  <a:lnTo>
                    <a:pt x="369" y="208"/>
                  </a:lnTo>
                  <a:lnTo>
                    <a:pt x="369" y="203"/>
                  </a:lnTo>
                  <a:lnTo>
                    <a:pt x="373" y="196"/>
                  </a:lnTo>
                  <a:lnTo>
                    <a:pt x="391" y="187"/>
                  </a:lnTo>
                  <a:lnTo>
                    <a:pt x="402" y="181"/>
                  </a:lnTo>
                  <a:lnTo>
                    <a:pt x="401" y="167"/>
                  </a:lnTo>
                  <a:lnTo>
                    <a:pt x="402" y="160"/>
                  </a:lnTo>
                  <a:lnTo>
                    <a:pt x="401" y="154"/>
                  </a:lnTo>
                  <a:lnTo>
                    <a:pt x="393" y="143"/>
                  </a:lnTo>
                  <a:lnTo>
                    <a:pt x="392" y="138"/>
                  </a:lnTo>
                  <a:lnTo>
                    <a:pt x="395" y="135"/>
                  </a:lnTo>
                  <a:lnTo>
                    <a:pt x="399" y="132"/>
                  </a:lnTo>
                  <a:lnTo>
                    <a:pt x="416" y="130"/>
                  </a:lnTo>
                  <a:lnTo>
                    <a:pt x="422" y="124"/>
                  </a:lnTo>
                  <a:lnTo>
                    <a:pt x="421" y="118"/>
                  </a:lnTo>
                  <a:lnTo>
                    <a:pt x="410" y="96"/>
                  </a:lnTo>
                  <a:lnTo>
                    <a:pt x="401" y="82"/>
                  </a:lnTo>
                  <a:lnTo>
                    <a:pt x="391" y="75"/>
                  </a:lnTo>
                  <a:lnTo>
                    <a:pt x="406" y="65"/>
                  </a:lnTo>
                  <a:lnTo>
                    <a:pt x="418" y="62"/>
                  </a:lnTo>
                  <a:lnTo>
                    <a:pt x="424" y="54"/>
                  </a:lnTo>
                  <a:lnTo>
                    <a:pt x="429" y="53"/>
                  </a:lnTo>
                  <a:lnTo>
                    <a:pt x="434" y="57"/>
                  </a:lnTo>
                  <a:lnTo>
                    <a:pt x="439" y="56"/>
                  </a:lnTo>
                  <a:lnTo>
                    <a:pt x="445" y="54"/>
                  </a:lnTo>
                  <a:lnTo>
                    <a:pt x="450" y="57"/>
                  </a:lnTo>
                  <a:lnTo>
                    <a:pt x="459" y="58"/>
                  </a:lnTo>
                  <a:lnTo>
                    <a:pt x="468" y="56"/>
                  </a:lnTo>
                  <a:lnTo>
                    <a:pt x="474" y="52"/>
                  </a:lnTo>
                  <a:lnTo>
                    <a:pt x="483" y="52"/>
                  </a:lnTo>
                  <a:lnTo>
                    <a:pt x="492" y="52"/>
                  </a:lnTo>
                  <a:lnTo>
                    <a:pt x="496" y="52"/>
                  </a:lnTo>
                  <a:lnTo>
                    <a:pt x="495" y="45"/>
                  </a:lnTo>
                  <a:lnTo>
                    <a:pt x="507" y="41"/>
                  </a:lnTo>
                  <a:lnTo>
                    <a:pt x="508" y="47"/>
                  </a:lnTo>
                  <a:lnTo>
                    <a:pt x="534" y="39"/>
                  </a:lnTo>
                  <a:lnTo>
                    <a:pt x="534" y="30"/>
                  </a:lnTo>
                  <a:lnTo>
                    <a:pt x="543" y="39"/>
                  </a:lnTo>
                  <a:lnTo>
                    <a:pt x="554" y="47"/>
                  </a:lnTo>
                  <a:lnTo>
                    <a:pt x="560" y="53"/>
                  </a:lnTo>
                  <a:lnTo>
                    <a:pt x="565" y="52"/>
                  </a:lnTo>
                  <a:lnTo>
                    <a:pt x="570" y="50"/>
                  </a:lnTo>
                  <a:lnTo>
                    <a:pt x="566" y="47"/>
                  </a:lnTo>
                  <a:lnTo>
                    <a:pt x="568" y="32"/>
                  </a:lnTo>
                  <a:lnTo>
                    <a:pt x="572" y="24"/>
                  </a:lnTo>
                  <a:lnTo>
                    <a:pt x="583" y="1"/>
                  </a:lnTo>
                  <a:lnTo>
                    <a:pt x="589" y="0"/>
                  </a:lnTo>
                  <a:lnTo>
                    <a:pt x="590" y="4"/>
                  </a:lnTo>
                  <a:lnTo>
                    <a:pt x="601" y="6"/>
                  </a:lnTo>
                  <a:lnTo>
                    <a:pt x="601" y="4"/>
                  </a:lnTo>
                  <a:lnTo>
                    <a:pt x="616" y="10"/>
                  </a:lnTo>
                  <a:lnTo>
                    <a:pt x="634" y="18"/>
                  </a:lnTo>
                  <a:lnTo>
                    <a:pt x="644" y="25"/>
                  </a:lnTo>
                  <a:lnTo>
                    <a:pt x="651" y="28"/>
                  </a:lnTo>
                  <a:lnTo>
                    <a:pt x="659" y="35"/>
                  </a:lnTo>
                  <a:lnTo>
                    <a:pt x="671" y="48"/>
                  </a:lnTo>
                  <a:lnTo>
                    <a:pt x="677" y="53"/>
                  </a:lnTo>
                  <a:lnTo>
                    <a:pt x="683" y="54"/>
                  </a:lnTo>
                  <a:lnTo>
                    <a:pt x="692" y="57"/>
                  </a:lnTo>
                  <a:lnTo>
                    <a:pt x="695" y="60"/>
                  </a:lnTo>
                  <a:lnTo>
                    <a:pt x="699" y="65"/>
                  </a:lnTo>
                  <a:lnTo>
                    <a:pt x="701" y="70"/>
                  </a:lnTo>
                  <a:lnTo>
                    <a:pt x="701" y="81"/>
                  </a:lnTo>
                  <a:lnTo>
                    <a:pt x="707" y="81"/>
                  </a:lnTo>
                  <a:lnTo>
                    <a:pt x="713" y="74"/>
                  </a:lnTo>
                  <a:lnTo>
                    <a:pt x="721" y="71"/>
                  </a:lnTo>
                  <a:lnTo>
                    <a:pt x="725" y="72"/>
                  </a:lnTo>
                  <a:lnTo>
                    <a:pt x="736" y="80"/>
                  </a:lnTo>
                  <a:lnTo>
                    <a:pt x="742" y="87"/>
                  </a:lnTo>
                  <a:lnTo>
                    <a:pt x="748" y="99"/>
                  </a:lnTo>
                  <a:lnTo>
                    <a:pt x="751" y="106"/>
                  </a:lnTo>
                  <a:lnTo>
                    <a:pt x="759" y="112"/>
                  </a:lnTo>
                  <a:lnTo>
                    <a:pt x="763" y="114"/>
                  </a:lnTo>
                  <a:lnTo>
                    <a:pt x="766" y="113"/>
                  </a:lnTo>
                  <a:lnTo>
                    <a:pt x="770" y="110"/>
                  </a:lnTo>
                  <a:lnTo>
                    <a:pt x="769" y="102"/>
                  </a:lnTo>
                  <a:lnTo>
                    <a:pt x="771" y="100"/>
                  </a:lnTo>
                  <a:lnTo>
                    <a:pt x="778" y="101"/>
                  </a:lnTo>
                  <a:lnTo>
                    <a:pt x="782" y="105"/>
                  </a:lnTo>
                  <a:lnTo>
                    <a:pt x="783" y="112"/>
                  </a:lnTo>
                  <a:lnTo>
                    <a:pt x="787" y="117"/>
                  </a:lnTo>
                  <a:lnTo>
                    <a:pt x="797" y="120"/>
                  </a:lnTo>
                  <a:lnTo>
                    <a:pt x="814" y="124"/>
                  </a:lnTo>
                  <a:lnTo>
                    <a:pt x="824" y="131"/>
                  </a:lnTo>
                  <a:lnTo>
                    <a:pt x="835" y="128"/>
                  </a:lnTo>
                  <a:lnTo>
                    <a:pt x="839" y="123"/>
                  </a:lnTo>
                  <a:lnTo>
                    <a:pt x="850" y="117"/>
                  </a:lnTo>
                  <a:lnTo>
                    <a:pt x="857" y="108"/>
                  </a:lnTo>
                  <a:lnTo>
                    <a:pt x="860" y="101"/>
                  </a:lnTo>
                  <a:lnTo>
                    <a:pt x="860" y="95"/>
                  </a:lnTo>
                  <a:lnTo>
                    <a:pt x="860" y="89"/>
                  </a:lnTo>
                  <a:lnTo>
                    <a:pt x="856" y="82"/>
                  </a:lnTo>
                  <a:lnTo>
                    <a:pt x="851" y="72"/>
                  </a:lnTo>
                  <a:lnTo>
                    <a:pt x="845" y="65"/>
                  </a:lnTo>
                  <a:lnTo>
                    <a:pt x="837" y="60"/>
                  </a:lnTo>
                  <a:lnTo>
                    <a:pt x="842" y="57"/>
                  </a:lnTo>
                  <a:lnTo>
                    <a:pt x="843" y="56"/>
                  </a:lnTo>
                  <a:lnTo>
                    <a:pt x="845" y="57"/>
                  </a:lnTo>
                  <a:lnTo>
                    <a:pt x="844" y="58"/>
                  </a:lnTo>
                  <a:lnTo>
                    <a:pt x="847" y="57"/>
                  </a:lnTo>
                  <a:lnTo>
                    <a:pt x="849" y="62"/>
                  </a:lnTo>
                  <a:lnTo>
                    <a:pt x="854" y="59"/>
                  </a:lnTo>
                  <a:lnTo>
                    <a:pt x="854" y="62"/>
                  </a:lnTo>
                  <a:lnTo>
                    <a:pt x="849" y="63"/>
                  </a:lnTo>
                  <a:lnTo>
                    <a:pt x="850" y="64"/>
                  </a:lnTo>
                  <a:lnTo>
                    <a:pt x="853" y="64"/>
                  </a:lnTo>
                  <a:lnTo>
                    <a:pt x="853" y="65"/>
                  </a:lnTo>
                  <a:lnTo>
                    <a:pt x="856" y="64"/>
                  </a:lnTo>
                  <a:lnTo>
                    <a:pt x="861" y="56"/>
                  </a:lnTo>
                  <a:lnTo>
                    <a:pt x="868" y="53"/>
                  </a:lnTo>
                  <a:lnTo>
                    <a:pt x="874" y="46"/>
                  </a:lnTo>
                  <a:lnTo>
                    <a:pt x="880" y="46"/>
                  </a:lnTo>
                  <a:lnTo>
                    <a:pt x="884" y="46"/>
                  </a:lnTo>
                  <a:lnTo>
                    <a:pt x="885" y="45"/>
                  </a:lnTo>
                  <a:lnTo>
                    <a:pt x="882" y="45"/>
                  </a:lnTo>
                  <a:lnTo>
                    <a:pt x="884" y="42"/>
                  </a:lnTo>
                  <a:lnTo>
                    <a:pt x="890" y="41"/>
                  </a:lnTo>
                  <a:lnTo>
                    <a:pt x="898" y="42"/>
                  </a:lnTo>
                  <a:lnTo>
                    <a:pt x="902" y="46"/>
                  </a:lnTo>
                  <a:lnTo>
                    <a:pt x="905" y="51"/>
                  </a:lnTo>
                  <a:lnTo>
                    <a:pt x="905" y="53"/>
                  </a:lnTo>
                  <a:lnTo>
                    <a:pt x="897" y="65"/>
                  </a:lnTo>
                  <a:lnTo>
                    <a:pt x="897" y="70"/>
                  </a:lnTo>
                  <a:lnTo>
                    <a:pt x="894" y="72"/>
                  </a:lnTo>
                  <a:lnTo>
                    <a:pt x="898" y="77"/>
                  </a:lnTo>
                  <a:lnTo>
                    <a:pt x="903" y="77"/>
                  </a:lnTo>
                  <a:lnTo>
                    <a:pt x="904" y="84"/>
                  </a:lnTo>
                  <a:lnTo>
                    <a:pt x="918" y="86"/>
                  </a:lnTo>
                  <a:lnTo>
                    <a:pt x="926" y="89"/>
                  </a:lnTo>
                  <a:lnTo>
                    <a:pt x="933" y="94"/>
                  </a:lnTo>
                  <a:lnTo>
                    <a:pt x="927" y="105"/>
                  </a:lnTo>
                  <a:lnTo>
                    <a:pt x="929" y="111"/>
                  </a:lnTo>
                  <a:lnTo>
                    <a:pt x="950" y="102"/>
                  </a:lnTo>
                  <a:lnTo>
                    <a:pt x="956" y="86"/>
                  </a:lnTo>
                  <a:lnTo>
                    <a:pt x="964" y="84"/>
                  </a:lnTo>
                  <a:lnTo>
                    <a:pt x="958" y="94"/>
                  </a:lnTo>
                  <a:lnTo>
                    <a:pt x="960" y="96"/>
                  </a:lnTo>
                  <a:lnTo>
                    <a:pt x="972" y="101"/>
                  </a:lnTo>
                  <a:lnTo>
                    <a:pt x="975" y="105"/>
                  </a:lnTo>
                  <a:lnTo>
                    <a:pt x="975" y="112"/>
                  </a:lnTo>
                  <a:lnTo>
                    <a:pt x="980" y="119"/>
                  </a:lnTo>
                  <a:lnTo>
                    <a:pt x="984" y="126"/>
                  </a:lnTo>
                  <a:lnTo>
                    <a:pt x="988" y="128"/>
                  </a:lnTo>
                  <a:lnTo>
                    <a:pt x="993" y="129"/>
                  </a:lnTo>
                  <a:lnTo>
                    <a:pt x="998" y="141"/>
                  </a:lnTo>
                  <a:lnTo>
                    <a:pt x="1006" y="160"/>
                  </a:lnTo>
                  <a:lnTo>
                    <a:pt x="1012" y="166"/>
                  </a:lnTo>
                  <a:lnTo>
                    <a:pt x="1023" y="172"/>
                  </a:lnTo>
                  <a:lnTo>
                    <a:pt x="1026" y="178"/>
                  </a:lnTo>
                  <a:lnTo>
                    <a:pt x="1031" y="197"/>
                  </a:lnTo>
                  <a:lnTo>
                    <a:pt x="1038" y="232"/>
                  </a:lnTo>
                  <a:lnTo>
                    <a:pt x="1040" y="236"/>
                  </a:lnTo>
                  <a:lnTo>
                    <a:pt x="1048" y="241"/>
                  </a:lnTo>
                  <a:lnTo>
                    <a:pt x="1061" y="243"/>
                  </a:lnTo>
                  <a:lnTo>
                    <a:pt x="1066" y="239"/>
                  </a:lnTo>
                  <a:lnTo>
                    <a:pt x="1070" y="239"/>
                  </a:lnTo>
                  <a:lnTo>
                    <a:pt x="1073" y="237"/>
                  </a:lnTo>
                  <a:lnTo>
                    <a:pt x="1073" y="229"/>
                  </a:lnTo>
                  <a:lnTo>
                    <a:pt x="1076" y="225"/>
                  </a:lnTo>
                  <a:lnTo>
                    <a:pt x="1080" y="224"/>
                  </a:lnTo>
                  <a:lnTo>
                    <a:pt x="1091" y="221"/>
                  </a:lnTo>
                  <a:lnTo>
                    <a:pt x="1101" y="215"/>
                  </a:lnTo>
                  <a:lnTo>
                    <a:pt x="1109" y="208"/>
                  </a:lnTo>
                  <a:lnTo>
                    <a:pt x="1113" y="207"/>
                  </a:lnTo>
                  <a:lnTo>
                    <a:pt x="1117" y="208"/>
                  </a:lnTo>
                  <a:lnTo>
                    <a:pt x="1138" y="217"/>
                  </a:lnTo>
                  <a:lnTo>
                    <a:pt x="1141" y="220"/>
                  </a:lnTo>
                  <a:lnTo>
                    <a:pt x="1144" y="226"/>
                  </a:lnTo>
                  <a:lnTo>
                    <a:pt x="1149" y="230"/>
                  </a:lnTo>
                  <a:lnTo>
                    <a:pt x="1171" y="235"/>
                  </a:lnTo>
                  <a:lnTo>
                    <a:pt x="1185" y="237"/>
                  </a:lnTo>
                  <a:lnTo>
                    <a:pt x="1187" y="239"/>
                  </a:lnTo>
                  <a:lnTo>
                    <a:pt x="1187" y="244"/>
                  </a:lnTo>
                  <a:lnTo>
                    <a:pt x="1185" y="251"/>
                  </a:lnTo>
                  <a:lnTo>
                    <a:pt x="1185" y="255"/>
                  </a:lnTo>
                  <a:lnTo>
                    <a:pt x="1189" y="261"/>
                  </a:lnTo>
                  <a:lnTo>
                    <a:pt x="1191" y="272"/>
                  </a:lnTo>
                  <a:close/>
                </a:path>
              </a:pathLst>
            </a:custGeom>
            <a:solidFill>
              <a:schemeClr val="accent2">
                <a:lumMod val="40000"/>
                <a:lumOff val="6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Arial Nova"/>
                <a:ea typeface="+mn-ea"/>
                <a:cs typeface="+mn-cs"/>
              </a:endParaRPr>
            </a:p>
          </p:txBody>
        </p:sp>
        <p:sp>
          <p:nvSpPr>
            <p:cNvPr id="129" name="Freeform 88">
              <a:extLst>
                <a:ext uri="{FF2B5EF4-FFF2-40B4-BE49-F238E27FC236}">
                  <a16:creationId xmlns:a16="http://schemas.microsoft.com/office/drawing/2014/main" id="{B5023802-032A-0C18-4CE4-73AEF6722672}"/>
                </a:ext>
              </a:extLst>
            </p:cNvPr>
            <p:cNvSpPr>
              <a:spLocks/>
            </p:cNvSpPr>
            <p:nvPr/>
          </p:nvSpPr>
          <p:spPr bwMode="auto">
            <a:xfrm>
              <a:off x="2493" y="2966"/>
              <a:ext cx="595" cy="1090"/>
            </a:xfrm>
            <a:custGeom>
              <a:avLst/>
              <a:gdLst>
                <a:gd name="T0" fmla="*/ 0 w 1191"/>
                <a:gd name="T1" fmla="*/ 0 h 2181"/>
                <a:gd name="T2" fmla="*/ 0 w 1191"/>
                <a:gd name="T3" fmla="*/ 0 h 2181"/>
                <a:gd name="T4" fmla="*/ 0 w 1191"/>
                <a:gd name="T5" fmla="*/ 0 h 2181"/>
                <a:gd name="T6" fmla="*/ 0 w 1191"/>
                <a:gd name="T7" fmla="*/ 0 h 2181"/>
                <a:gd name="T8" fmla="*/ 0 w 1191"/>
                <a:gd name="T9" fmla="*/ 0 h 2181"/>
                <a:gd name="T10" fmla="*/ 0 w 1191"/>
                <a:gd name="T11" fmla="*/ 0 h 2181"/>
                <a:gd name="T12" fmla="*/ 0 w 1191"/>
                <a:gd name="T13" fmla="*/ 0 h 2181"/>
                <a:gd name="T14" fmla="*/ 0 w 1191"/>
                <a:gd name="T15" fmla="*/ 0 h 2181"/>
                <a:gd name="T16" fmla="*/ 0 w 1191"/>
                <a:gd name="T17" fmla="*/ 0 h 2181"/>
                <a:gd name="T18" fmla="*/ 0 w 1191"/>
                <a:gd name="T19" fmla="*/ 0 h 2181"/>
                <a:gd name="T20" fmla="*/ 0 w 1191"/>
                <a:gd name="T21" fmla="*/ 0 h 2181"/>
                <a:gd name="T22" fmla="*/ 0 w 1191"/>
                <a:gd name="T23" fmla="*/ 0 h 2181"/>
                <a:gd name="T24" fmla="*/ 0 w 1191"/>
                <a:gd name="T25" fmla="*/ 0 h 2181"/>
                <a:gd name="T26" fmla="*/ 0 w 1191"/>
                <a:gd name="T27" fmla="*/ 0 h 2181"/>
                <a:gd name="T28" fmla="*/ 0 w 1191"/>
                <a:gd name="T29" fmla="*/ 0 h 2181"/>
                <a:gd name="T30" fmla="*/ 0 w 1191"/>
                <a:gd name="T31" fmla="*/ 0 h 2181"/>
                <a:gd name="T32" fmla="*/ 0 w 1191"/>
                <a:gd name="T33" fmla="*/ 0 h 2181"/>
                <a:gd name="T34" fmla="*/ 0 w 1191"/>
                <a:gd name="T35" fmla="*/ 0 h 2181"/>
                <a:gd name="T36" fmla="*/ 0 w 1191"/>
                <a:gd name="T37" fmla="*/ 0 h 2181"/>
                <a:gd name="T38" fmla="*/ 0 w 1191"/>
                <a:gd name="T39" fmla="*/ 0 h 2181"/>
                <a:gd name="T40" fmla="*/ 0 w 1191"/>
                <a:gd name="T41" fmla="*/ 0 h 2181"/>
                <a:gd name="T42" fmla="*/ 0 w 1191"/>
                <a:gd name="T43" fmla="*/ 0 h 2181"/>
                <a:gd name="T44" fmla="*/ 0 w 1191"/>
                <a:gd name="T45" fmla="*/ 0 h 2181"/>
                <a:gd name="T46" fmla="*/ 0 w 1191"/>
                <a:gd name="T47" fmla="*/ 0 h 2181"/>
                <a:gd name="T48" fmla="*/ 0 w 1191"/>
                <a:gd name="T49" fmla="*/ 0 h 2181"/>
                <a:gd name="T50" fmla="*/ 0 w 1191"/>
                <a:gd name="T51" fmla="*/ 0 h 2181"/>
                <a:gd name="T52" fmla="*/ 0 w 1191"/>
                <a:gd name="T53" fmla="*/ 0 h 2181"/>
                <a:gd name="T54" fmla="*/ 0 w 1191"/>
                <a:gd name="T55" fmla="*/ 0 h 2181"/>
                <a:gd name="T56" fmla="*/ 0 w 1191"/>
                <a:gd name="T57" fmla="*/ 0 h 2181"/>
                <a:gd name="T58" fmla="*/ 0 w 1191"/>
                <a:gd name="T59" fmla="*/ 0 h 2181"/>
                <a:gd name="T60" fmla="*/ 0 w 1191"/>
                <a:gd name="T61" fmla="*/ 0 h 2181"/>
                <a:gd name="T62" fmla="*/ 0 w 1191"/>
                <a:gd name="T63" fmla="*/ 0 h 2181"/>
                <a:gd name="T64" fmla="*/ 0 w 1191"/>
                <a:gd name="T65" fmla="*/ 0 h 2181"/>
                <a:gd name="T66" fmla="*/ 0 w 1191"/>
                <a:gd name="T67" fmla="*/ 0 h 2181"/>
                <a:gd name="T68" fmla="*/ 0 w 1191"/>
                <a:gd name="T69" fmla="*/ 0 h 2181"/>
                <a:gd name="T70" fmla="*/ 0 w 1191"/>
                <a:gd name="T71" fmla="*/ 0 h 2181"/>
                <a:gd name="T72" fmla="*/ 0 w 1191"/>
                <a:gd name="T73" fmla="*/ 0 h 2181"/>
                <a:gd name="T74" fmla="*/ 0 w 1191"/>
                <a:gd name="T75" fmla="*/ 0 h 2181"/>
                <a:gd name="T76" fmla="*/ 0 w 1191"/>
                <a:gd name="T77" fmla="*/ 0 h 2181"/>
                <a:gd name="T78" fmla="*/ 0 w 1191"/>
                <a:gd name="T79" fmla="*/ 0 h 2181"/>
                <a:gd name="T80" fmla="*/ 0 w 1191"/>
                <a:gd name="T81" fmla="*/ 0 h 2181"/>
                <a:gd name="T82" fmla="*/ 0 w 1191"/>
                <a:gd name="T83" fmla="*/ 0 h 2181"/>
                <a:gd name="T84" fmla="*/ 0 w 1191"/>
                <a:gd name="T85" fmla="*/ 0 h 2181"/>
                <a:gd name="T86" fmla="*/ 0 w 1191"/>
                <a:gd name="T87" fmla="*/ 0 h 2181"/>
                <a:gd name="T88" fmla="*/ 0 w 1191"/>
                <a:gd name="T89" fmla="*/ 0 h 2181"/>
                <a:gd name="T90" fmla="*/ 0 w 1191"/>
                <a:gd name="T91" fmla="*/ 0 h 2181"/>
                <a:gd name="T92" fmla="*/ 0 w 1191"/>
                <a:gd name="T93" fmla="*/ 0 h 2181"/>
                <a:gd name="T94" fmla="*/ 0 w 1191"/>
                <a:gd name="T95" fmla="*/ 0 h 2181"/>
                <a:gd name="T96" fmla="*/ 0 w 1191"/>
                <a:gd name="T97" fmla="*/ 0 h 2181"/>
                <a:gd name="T98" fmla="*/ 0 w 1191"/>
                <a:gd name="T99" fmla="*/ 0 h 2181"/>
                <a:gd name="T100" fmla="*/ 0 w 1191"/>
                <a:gd name="T101" fmla="*/ 0 h 2181"/>
                <a:gd name="T102" fmla="*/ 0 w 1191"/>
                <a:gd name="T103" fmla="*/ 0 h 2181"/>
                <a:gd name="T104" fmla="*/ 0 w 1191"/>
                <a:gd name="T105" fmla="*/ 0 h 2181"/>
                <a:gd name="T106" fmla="*/ 0 w 1191"/>
                <a:gd name="T107" fmla="*/ 0 h 2181"/>
                <a:gd name="T108" fmla="*/ 0 w 1191"/>
                <a:gd name="T109" fmla="*/ 0 h 2181"/>
                <a:gd name="T110" fmla="*/ 0 w 1191"/>
                <a:gd name="T111" fmla="*/ 0 h 2181"/>
                <a:gd name="T112" fmla="*/ 0 w 1191"/>
                <a:gd name="T113" fmla="*/ 0 h 2181"/>
                <a:gd name="T114" fmla="*/ 0 w 1191"/>
                <a:gd name="T115" fmla="*/ 0 h 2181"/>
                <a:gd name="T116" fmla="*/ 0 w 1191"/>
                <a:gd name="T117" fmla="*/ 0 h 218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191"/>
                <a:gd name="T178" fmla="*/ 0 h 2181"/>
                <a:gd name="T179" fmla="*/ 1191 w 1191"/>
                <a:gd name="T180" fmla="*/ 2181 h 2181"/>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191" h="2181">
                  <a:moveTo>
                    <a:pt x="815" y="2181"/>
                  </a:moveTo>
                  <a:lnTo>
                    <a:pt x="815" y="2167"/>
                  </a:lnTo>
                  <a:lnTo>
                    <a:pt x="808" y="2159"/>
                  </a:lnTo>
                  <a:lnTo>
                    <a:pt x="802" y="2142"/>
                  </a:lnTo>
                  <a:lnTo>
                    <a:pt x="793" y="2141"/>
                  </a:lnTo>
                  <a:lnTo>
                    <a:pt x="794" y="2129"/>
                  </a:lnTo>
                  <a:lnTo>
                    <a:pt x="794" y="2113"/>
                  </a:lnTo>
                  <a:lnTo>
                    <a:pt x="795" y="2110"/>
                  </a:lnTo>
                  <a:lnTo>
                    <a:pt x="789" y="2103"/>
                  </a:lnTo>
                  <a:lnTo>
                    <a:pt x="799" y="2077"/>
                  </a:lnTo>
                  <a:lnTo>
                    <a:pt x="795" y="2075"/>
                  </a:lnTo>
                  <a:lnTo>
                    <a:pt x="791" y="2074"/>
                  </a:lnTo>
                  <a:lnTo>
                    <a:pt x="785" y="2069"/>
                  </a:lnTo>
                  <a:lnTo>
                    <a:pt x="781" y="2064"/>
                  </a:lnTo>
                  <a:lnTo>
                    <a:pt x="777" y="2064"/>
                  </a:lnTo>
                  <a:lnTo>
                    <a:pt x="773" y="2059"/>
                  </a:lnTo>
                  <a:lnTo>
                    <a:pt x="764" y="2058"/>
                  </a:lnTo>
                  <a:lnTo>
                    <a:pt x="754" y="2058"/>
                  </a:lnTo>
                  <a:lnTo>
                    <a:pt x="735" y="2066"/>
                  </a:lnTo>
                  <a:lnTo>
                    <a:pt x="729" y="2065"/>
                  </a:lnTo>
                  <a:lnTo>
                    <a:pt x="716" y="2064"/>
                  </a:lnTo>
                  <a:lnTo>
                    <a:pt x="712" y="2062"/>
                  </a:lnTo>
                  <a:lnTo>
                    <a:pt x="699" y="2064"/>
                  </a:lnTo>
                  <a:lnTo>
                    <a:pt x="689" y="2062"/>
                  </a:lnTo>
                  <a:lnTo>
                    <a:pt x="685" y="2064"/>
                  </a:lnTo>
                  <a:lnTo>
                    <a:pt x="689" y="2052"/>
                  </a:lnTo>
                  <a:lnTo>
                    <a:pt x="692" y="2050"/>
                  </a:lnTo>
                  <a:lnTo>
                    <a:pt x="692" y="2045"/>
                  </a:lnTo>
                  <a:lnTo>
                    <a:pt x="700" y="2036"/>
                  </a:lnTo>
                  <a:lnTo>
                    <a:pt x="701" y="2022"/>
                  </a:lnTo>
                  <a:lnTo>
                    <a:pt x="697" y="2021"/>
                  </a:lnTo>
                  <a:lnTo>
                    <a:pt x="693" y="2011"/>
                  </a:lnTo>
                  <a:lnTo>
                    <a:pt x="691" y="2009"/>
                  </a:lnTo>
                  <a:lnTo>
                    <a:pt x="686" y="2009"/>
                  </a:lnTo>
                  <a:lnTo>
                    <a:pt x="683" y="2005"/>
                  </a:lnTo>
                  <a:lnTo>
                    <a:pt x="685" y="2000"/>
                  </a:lnTo>
                  <a:lnTo>
                    <a:pt x="679" y="1986"/>
                  </a:lnTo>
                  <a:lnTo>
                    <a:pt x="676" y="1980"/>
                  </a:lnTo>
                  <a:lnTo>
                    <a:pt x="681" y="1969"/>
                  </a:lnTo>
                  <a:lnTo>
                    <a:pt x="681" y="1964"/>
                  </a:lnTo>
                  <a:lnTo>
                    <a:pt x="673" y="1964"/>
                  </a:lnTo>
                  <a:lnTo>
                    <a:pt x="669" y="1959"/>
                  </a:lnTo>
                  <a:lnTo>
                    <a:pt x="667" y="1941"/>
                  </a:lnTo>
                  <a:lnTo>
                    <a:pt x="662" y="1932"/>
                  </a:lnTo>
                  <a:lnTo>
                    <a:pt x="662" y="1925"/>
                  </a:lnTo>
                  <a:lnTo>
                    <a:pt x="655" y="1909"/>
                  </a:lnTo>
                  <a:lnTo>
                    <a:pt x="655" y="1905"/>
                  </a:lnTo>
                  <a:lnTo>
                    <a:pt x="650" y="1892"/>
                  </a:lnTo>
                  <a:lnTo>
                    <a:pt x="650" y="1884"/>
                  </a:lnTo>
                  <a:lnTo>
                    <a:pt x="649" y="1878"/>
                  </a:lnTo>
                  <a:lnTo>
                    <a:pt x="650" y="1859"/>
                  </a:lnTo>
                  <a:lnTo>
                    <a:pt x="641" y="1857"/>
                  </a:lnTo>
                  <a:lnTo>
                    <a:pt x="637" y="1856"/>
                  </a:lnTo>
                  <a:lnTo>
                    <a:pt x="630" y="1851"/>
                  </a:lnTo>
                  <a:lnTo>
                    <a:pt x="625" y="1850"/>
                  </a:lnTo>
                  <a:lnTo>
                    <a:pt x="620" y="1854"/>
                  </a:lnTo>
                  <a:lnTo>
                    <a:pt x="612" y="1852"/>
                  </a:lnTo>
                  <a:lnTo>
                    <a:pt x="602" y="1865"/>
                  </a:lnTo>
                  <a:lnTo>
                    <a:pt x="594" y="1863"/>
                  </a:lnTo>
                  <a:lnTo>
                    <a:pt x="590" y="1857"/>
                  </a:lnTo>
                  <a:lnTo>
                    <a:pt x="584" y="1856"/>
                  </a:lnTo>
                  <a:lnTo>
                    <a:pt x="576" y="1857"/>
                  </a:lnTo>
                  <a:lnTo>
                    <a:pt x="572" y="1844"/>
                  </a:lnTo>
                  <a:lnTo>
                    <a:pt x="567" y="1842"/>
                  </a:lnTo>
                  <a:lnTo>
                    <a:pt x="566" y="1831"/>
                  </a:lnTo>
                  <a:lnTo>
                    <a:pt x="561" y="1827"/>
                  </a:lnTo>
                  <a:lnTo>
                    <a:pt x="554" y="1827"/>
                  </a:lnTo>
                  <a:lnTo>
                    <a:pt x="541" y="1832"/>
                  </a:lnTo>
                  <a:lnTo>
                    <a:pt x="537" y="1833"/>
                  </a:lnTo>
                  <a:lnTo>
                    <a:pt x="535" y="1827"/>
                  </a:lnTo>
                  <a:lnTo>
                    <a:pt x="526" y="1825"/>
                  </a:lnTo>
                  <a:lnTo>
                    <a:pt x="522" y="1830"/>
                  </a:lnTo>
                  <a:lnTo>
                    <a:pt x="519" y="1825"/>
                  </a:lnTo>
                  <a:lnTo>
                    <a:pt x="510" y="1822"/>
                  </a:lnTo>
                  <a:lnTo>
                    <a:pt x="506" y="1816"/>
                  </a:lnTo>
                  <a:lnTo>
                    <a:pt x="500" y="1812"/>
                  </a:lnTo>
                  <a:lnTo>
                    <a:pt x="501" y="1797"/>
                  </a:lnTo>
                  <a:lnTo>
                    <a:pt x="500" y="1783"/>
                  </a:lnTo>
                  <a:lnTo>
                    <a:pt x="496" y="1776"/>
                  </a:lnTo>
                  <a:lnTo>
                    <a:pt x="488" y="1771"/>
                  </a:lnTo>
                  <a:lnTo>
                    <a:pt x="483" y="1754"/>
                  </a:lnTo>
                  <a:lnTo>
                    <a:pt x="471" y="1736"/>
                  </a:lnTo>
                  <a:lnTo>
                    <a:pt x="469" y="1723"/>
                  </a:lnTo>
                  <a:lnTo>
                    <a:pt x="464" y="1713"/>
                  </a:lnTo>
                  <a:lnTo>
                    <a:pt x="459" y="1707"/>
                  </a:lnTo>
                  <a:lnTo>
                    <a:pt x="456" y="1696"/>
                  </a:lnTo>
                  <a:lnTo>
                    <a:pt x="452" y="1683"/>
                  </a:lnTo>
                  <a:lnTo>
                    <a:pt x="445" y="1675"/>
                  </a:lnTo>
                  <a:lnTo>
                    <a:pt x="444" y="1670"/>
                  </a:lnTo>
                  <a:lnTo>
                    <a:pt x="459" y="1653"/>
                  </a:lnTo>
                  <a:lnTo>
                    <a:pt x="454" y="1645"/>
                  </a:lnTo>
                  <a:lnTo>
                    <a:pt x="470" y="1637"/>
                  </a:lnTo>
                  <a:lnTo>
                    <a:pt x="466" y="1629"/>
                  </a:lnTo>
                  <a:lnTo>
                    <a:pt x="458" y="1628"/>
                  </a:lnTo>
                  <a:lnTo>
                    <a:pt x="448" y="1627"/>
                  </a:lnTo>
                  <a:lnTo>
                    <a:pt x="442" y="1619"/>
                  </a:lnTo>
                  <a:lnTo>
                    <a:pt x="439" y="1617"/>
                  </a:lnTo>
                  <a:lnTo>
                    <a:pt x="435" y="1606"/>
                  </a:lnTo>
                  <a:lnTo>
                    <a:pt x="440" y="1602"/>
                  </a:lnTo>
                  <a:lnTo>
                    <a:pt x="439" y="1592"/>
                  </a:lnTo>
                  <a:lnTo>
                    <a:pt x="444" y="1577"/>
                  </a:lnTo>
                  <a:lnTo>
                    <a:pt x="440" y="1572"/>
                  </a:lnTo>
                  <a:lnTo>
                    <a:pt x="439" y="1562"/>
                  </a:lnTo>
                  <a:lnTo>
                    <a:pt x="435" y="1556"/>
                  </a:lnTo>
                  <a:lnTo>
                    <a:pt x="433" y="1560"/>
                  </a:lnTo>
                  <a:lnTo>
                    <a:pt x="427" y="1562"/>
                  </a:lnTo>
                  <a:lnTo>
                    <a:pt x="414" y="1552"/>
                  </a:lnTo>
                  <a:lnTo>
                    <a:pt x="411" y="1568"/>
                  </a:lnTo>
                  <a:lnTo>
                    <a:pt x="417" y="1575"/>
                  </a:lnTo>
                  <a:lnTo>
                    <a:pt x="410" y="1584"/>
                  </a:lnTo>
                  <a:lnTo>
                    <a:pt x="377" y="1583"/>
                  </a:lnTo>
                  <a:lnTo>
                    <a:pt x="375" y="1584"/>
                  </a:lnTo>
                  <a:lnTo>
                    <a:pt x="371" y="1577"/>
                  </a:lnTo>
                  <a:lnTo>
                    <a:pt x="366" y="1574"/>
                  </a:lnTo>
                  <a:lnTo>
                    <a:pt x="356" y="1568"/>
                  </a:lnTo>
                  <a:lnTo>
                    <a:pt x="350" y="1562"/>
                  </a:lnTo>
                  <a:lnTo>
                    <a:pt x="337" y="1562"/>
                  </a:lnTo>
                  <a:lnTo>
                    <a:pt x="327" y="1558"/>
                  </a:lnTo>
                  <a:lnTo>
                    <a:pt x="324" y="1542"/>
                  </a:lnTo>
                  <a:lnTo>
                    <a:pt x="315" y="1544"/>
                  </a:lnTo>
                  <a:lnTo>
                    <a:pt x="303" y="1547"/>
                  </a:lnTo>
                  <a:lnTo>
                    <a:pt x="299" y="1551"/>
                  </a:lnTo>
                  <a:lnTo>
                    <a:pt x="288" y="1552"/>
                  </a:lnTo>
                  <a:lnTo>
                    <a:pt x="269" y="1546"/>
                  </a:lnTo>
                  <a:lnTo>
                    <a:pt x="260" y="1542"/>
                  </a:lnTo>
                  <a:lnTo>
                    <a:pt x="260" y="1539"/>
                  </a:lnTo>
                  <a:lnTo>
                    <a:pt x="252" y="1539"/>
                  </a:lnTo>
                  <a:lnTo>
                    <a:pt x="246" y="1535"/>
                  </a:lnTo>
                  <a:lnTo>
                    <a:pt x="246" y="1539"/>
                  </a:lnTo>
                  <a:lnTo>
                    <a:pt x="248" y="1547"/>
                  </a:lnTo>
                  <a:lnTo>
                    <a:pt x="253" y="1548"/>
                  </a:lnTo>
                  <a:lnTo>
                    <a:pt x="258" y="1546"/>
                  </a:lnTo>
                  <a:lnTo>
                    <a:pt x="259" y="1546"/>
                  </a:lnTo>
                  <a:lnTo>
                    <a:pt x="261" y="1551"/>
                  </a:lnTo>
                  <a:lnTo>
                    <a:pt x="260" y="1553"/>
                  </a:lnTo>
                  <a:lnTo>
                    <a:pt x="253" y="1554"/>
                  </a:lnTo>
                  <a:lnTo>
                    <a:pt x="259" y="1558"/>
                  </a:lnTo>
                  <a:lnTo>
                    <a:pt x="255" y="1563"/>
                  </a:lnTo>
                  <a:lnTo>
                    <a:pt x="251" y="1562"/>
                  </a:lnTo>
                  <a:lnTo>
                    <a:pt x="247" y="1558"/>
                  </a:lnTo>
                  <a:lnTo>
                    <a:pt x="243" y="1559"/>
                  </a:lnTo>
                  <a:lnTo>
                    <a:pt x="246" y="1564"/>
                  </a:lnTo>
                  <a:lnTo>
                    <a:pt x="245" y="1570"/>
                  </a:lnTo>
                  <a:lnTo>
                    <a:pt x="239" y="1578"/>
                  </a:lnTo>
                  <a:lnTo>
                    <a:pt x="231" y="1574"/>
                  </a:lnTo>
                  <a:lnTo>
                    <a:pt x="222" y="1566"/>
                  </a:lnTo>
                  <a:lnTo>
                    <a:pt x="221" y="1560"/>
                  </a:lnTo>
                  <a:lnTo>
                    <a:pt x="216" y="1560"/>
                  </a:lnTo>
                  <a:lnTo>
                    <a:pt x="212" y="1557"/>
                  </a:lnTo>
                  <a:lnTo>
                    <a:pt x="207" y="1558"/>
                  </a:lnTo>
                  <a:lnTo>
                    <a:pt x="205" y="1528"/>
                  </a:lnTo>
                  <a:lnTo>
                    <a:pt x="201" y="1520"/>
                  </a:lnTo>
                  <a:lnTo>
                    <a:pt x="197" y="1516"/>
                  </a:lnTo>
                  <a:lnTo>
                    <a:pt x="175" y="1512"/>
                  </a:lnTo>
                  <a:lnTo>
                    <a:pt x="168" y="1510"/>
                  </a:lnTo>
                  <a:lnTo>
                    <a:pt x="157" y="1516"/>
                  </a:lnTo>
                  <a:lnTo>
                    <a:pt x="151" y="1511"/>
                  </a:lnTo>
                  <a:lnTo>
                    <a:pt x="150" y="1499"/>
                  </a:lnTo>
                  <a:lnTo>
                    <a:pt x="148" y="1490"/>
                  </a:lnTo>
                  <a:lnTo>
                    <a:pt x="142" y="1477"/>
                  </a:lnTo>
                  <a:lnTo>
                    <a:pt x="132" y="1482"/>
                  </a:lnTo>
                  <a:lnTo>
                    <a:pt x="124" y="1475"/>
                  </a:lnTo>
                  <a:lnTo>
                    <a:pt x="119" y="1474"/>
                  </a:lnTo>
                  <a:lnTo>
                    <a:pt x="115" y="1475"/>
                  </a:lnTo>
                  <a:lnTo>
                    <a:pt x="110" y="1482"/>
                  </a:lnTo>
                  <a:lnTo>
                    <a:pt x="114" y="1491"/>
                  </a:lnTo>
                  <a:lnTo>
                    <a:pt x="113" y="1494"/>
                  </a:lnTo>
                  <a:lnTo>
                    <a:pt x="103" y="1500"/>
                  </a:lnTo>
                  <a:lnTo>
                    <a:pt x="96" y="1492"/>
                  </a:lnTo>
                  <a:lnTo>
                    <a:pt x="83" y="1481"/>
                  </a:lnTo>
                  <a:lnTo>
                    <a:pt x="76" y="1490"/>
                  </a:lnTo>
                  <a:lnTo>
                    <a:pt x="64" y="1482"/>
                  </a:lnTo>
                  <a:lnTo>
                    <a:pt x="56" y="1474"/>
                  </a:lnTo>
                  <a:lnTo>
                    <a:pt x="52" y="1463"/>
                  </a:lnTo>
                  <a:lnTo>
                    <a:pt x="56" y="1457"/>
                  </a:lnTo>
                  <a:lnTo>
                    <a:pt x="56" y="1453"/>
                  </a:lnTo>
                  <a:lnTo>
                    <a:pt x="43" y="1439"/>
                  </a:lnTo>
                  <a:lnTo>
                    <a:pt x="44" y="1427"/>
                  </a:lnTo>
                  <a:lnTo>
                    <a:pt x="43" y="1422"/>
                  </a:lnTo>
                  <a:lnTo>
                    <a:pt x="32" y="1423"/>
                  </a:lnTo>
                  <a:lnTo>
                    <a:pt x="26" y="1421"/>
                  </a:lnTo>
                  <a:lnTo>
                    <a:pt x="26" y="1414"/>
                  </a:lnTo>
                  <a:lnTo>
                    <a:pt x="24" y="1414"/>
                  </a:lnTo>
                  <a:lnTo>
                    <a:pt x="22" y="1405"/>
                  </a:lnTo>
                  <a:lnTo>
                    <a:pt x="12" y="1407"/>
                  </a:lnTo>
                  <a:lnTo>
                    <a:pt x="0" y="1398"/>
                  </a:lnTo>
                  <a:lnTo>
                    <a:pt x="16" y="1369"/>
                  </a:lnTo>
                  <a:lnTo>
                    <a:pt x="18" y="1354"/>
                  </a:lnTo>
                  <a:lnTo>
                    <a:pt x="22" y="1344"/>
                  </a:lnTo>
                  <a:lnTo>
                    <a:pt x="28" y="1340"/>
                  </a:lnTo>
                  <a:lnTo>
                    <a:pt x="18" y="1333"/>
                  </a:lnTo>
                  <a:lnTo>
                    <a:pt x="19" y="1328"/>
                  </a:lnTo>
                  <a:lnTo>
                    <a:pt x="24" y="1319"/>
                  </a:lnTo>
                  <a:lnTo>
                    <a:pt x="6" y="1306"/>
                  </a:lnTo>
                  <a:lnTo>
                    <a:pt x="7" y="1297"/>
                  </a:lnTo>
                  <a:lnTo>
                    <a:pt x="12" y="1290"/>
                  </a:lnTo>
                  <a:lnTo>
                    <a:pt x="16" y="1279"/>
                  </a:lnTo>
                  <a:lnTo>
                    <a:pt x="8" y="1274"/>
                  </a:lnTo>
                  <a:lnTo>
                    <a:pt x="10" y="1271"/>
                  </a:lnTo>
                  <a:lnTo>
                    <a:pt x="12" y="1268"/>
                  </a:lnTo>
                  <a:lnTo>
                    <a:pt x="12" y="1267"/>
                  </a:lnTo>
                  <a:lnTo>
                    <a:pt x="13" y="1267"/>
                  </a:lnTo>
                  <a:lnTo>
                    <a:pt x="12" y="1264"/>
                  </a:lnTo>
                  <a:lnTo>
                    <a:pt x="13" y="1262"/>
                  </a:lnTo>
                  <a:lnTo>
                    <a:pt x="10" y="1259"/>
                  </a:lnTo>
                  <a:lnTo>
                    <a:pt x="12" y="1255"/>
                  </a:lnTo>
                  <a:lnTo>
                    <a:pt x="14" y="1260"/>
                  </a:lnTo>
                  <a:lnTo>
                    <a:pt x="17" y="1258"/>
                  </a:lnTo>
                  <a:lnTo>
                    <a:pt x="19" y="1260"/>
                  </a:lnTo>
                  <a:lnTo>
                    <a:pt x="25" y="1256"/>
                  </a:lnTo>
                  <a:lnTo>
                    <a:pt x="37" y="1253"/>
                  </a:lnTo>
                  <a:lnTo>
                    <a:pt x="42" y="1244"/>
                  </a:lnTo>
                  <a:lnTo>
                    <a:pt x="43" y="1247"/>
                  </a:lnTo>
                  <a:lnTo>
                    <a:pt x="44" y="1256"/>
                  </a:lnTo>
                  <a:lnTo>
                    <a:pt x="52" y="1261"/>
                  </a:lnTo>
                  <a:lnTo>
                    <a:pt x="59" y="1250"/>
                  </a:lnTo>
                  <a:lnTo>
                    <a:pt x="59" y="1248"/>
                  </a:lnTo>
                  <a:lnTo>
                    <a:pt x="56" y="1244"/>
                  </a:lnTo>
                  <a:lnTo>
                    <a:pt x="58" y="1242"/>
                  </a:lnTo>
                  <a:lnTo>
                    <a:pt x="61" y="1246"/>
                  </a:lnTo>
                  <a:lnTo>
                    <a:pt x="68" y="1238"/>
                  </a:lnTo>
                  <a:lnTo>
                    <a:pt x="73" y="1248"/>
                  </a:lnTo>
                  <a:lnTo>
                    <a:pt x="82" y="1238"/>
                  </a:lnTo>
                  <a:lnTo>
                    <a:pt x="89" y="1232"/>
                  </a:lnTo>
                  <a:lnTo>
                    <a:pt x="92" y="1231"/>
                  </a:lnTo>
                  <a:lnTo>
                    <a:pt x="106" y="1239"/>
                  </a:lnTo>
                  <a:lnTo>
                    <a:pt x="107" y="1239"/>
                  </a:lnTo>
                  <a:lnTo>
                    <a:pt x="107" y="1233"/>
                  </a:lnTo>
                  <a:lnTo>
                    <a:pt x="125" y="1227"/>
                  </a:lnTo>
                  <a:lnTo>
                    <a:pt x="148" y="1221"/>
                  </a:lnTo>
                  <a:lnTo>
                    <a:pt x="157" y="1221"/>
                  </a:lnTo>
                  <a:lnTo>
                    <a:pt x="157" y="1219"/>
                  </a:lnTo>
                  <a:lnTo>
                    <a:pt x="156" y="1217"/>
                  </a:lnTo>
                  <a:lnTo>
                    <a:pt x="150" y="1218"/>
                  </a:lnTo>
                  <a:lnTo>
                    <a:pt x="146" y="1214"/>
                  </a:lnTo>
                  <a:lnTo>
                    <a:pt x="148" y="1200"/>
                  </a:lnTo>
                  <a:lnTo>
                    <a:pt x="145" y="1196"/>
                  </a:lnTo>
                  <a:lnTo>
                    <a:pt x="149" y="1194"/>
                  </a:lnTo>
                  <a:lnTo>
                    <a:pt x="157" y="1189"/>
                  </a:lnTo>
                  <a:lnTo>
                    <a:pt x="163" y="1183"/>
                  </a:lnTo>
                  <a:lnTo>
                    <a:pt x="172" y="1188"/>
                  </a:lnTo>
                  <a:lnTo>
                    <a:pt x="174" y="1181"/>
                  </a:lnTo>
                  <a:lnTo>
                    <a:pt x="179" y="1177"/>
                  </a:lnTo>
                  <a:lnTo>
                    <a:pt x="203" y="1166"/>
                  </a:lnTo>
                  <a:lnTo>
                    <a:pt x="203" y="1158"/>
                  </a:lnTo>
                  <a:lnTo>
                    <a:pt x="212" y="1155"/>
                  </a:lnTo>
                  <a:lnTo>
                    <a:pt x="211" y="1149"/>
                  </a:lnTo>
                  <a:lnTo>
                    <a:pt x="225" y="1143"/>
                  </a:lnTo>
                  <a:lnTo>
                    <a:pt x="237" y="1141"/>
                  </a:lnTo>
                  <a:lnTo>
                    <a:pt x="230" y="1131"/>
                  </a:lnTo>
                  <a:lnTo>
                    <a:pt x="230" y="1128"/>
                  </a:lnTo>
                  <a:lnTo>
                    <a:pt x="241" y="1133"/>
                  </a:lnTo>
                  <a:lnTo>
                    <a:pt x="257" y="1135"/>
                  </a:lnTo>
                  <a:lnTo>
                    <a:pt x="260" y="1134"/>
                  </a:lnTo>
                  <a:lnTo>
                    <a:pt x="266" y="1135"/>
                  </a:lnTo>
                  <a:lnTo>
                    <a:pt x="272" y="1131"/>
                  </a:lnTo>
                  <a:lnTo>
                    <a:pt x="281" y="1136"/>
                  </a:lnTo>
                  <a:lnTo>
                    <a:pt x="285" y="1139"/>
                  </a:lnTo>
                  <a:lnTo>
                    <a:pt x="289" y="1139"/>
                  </a:lnTo>
                  <a:lnTo>
                    <a:pt x="283" y="1123"/>
                  </a:lnTo>
                  <a:lnTo>
                    <a:pt x="287" y="1122"/>
                  </a:lnTo>
                  <a:lnTo>
                    <a:pt x="289" y="1118"/>
                  </a:lnTo>
                  <a:lnTo>
                    <a:pt x="288" y="1114"/>
                  </a:lnTo>
                  <a:lnTo>
                    <a:pt x="283" y="1107"/>
                  </a:lnTo>
                  <a:lnTo>
                    <a:pt x="273" y="1102"/>
                  </a:lnTo>
                  <a:lnTo>
                    <a:pt x="266" y="1102"/>
                  </a:lnTo>
                  <a:lnTo>
                    <a:pt x="263" y="1104"/>
                  </a:lnTo>
                  <a:lnTo>
                    <a:pt x="263" y="1102"/>
                  </a:lnTo>
                  <a:lnTo>
                    <a:pt x="264" y="1099"/>
                  </a:lnTo>
                  <a:lnTo>
                    <a:pt x="270" y="1084"/>
                  </a:lnTo>
                  <a:lnTo>
                    <a:pt x="267" y="1077"/>
                  </a:lnTo>
                  <a:lnTo>
                    <a:pt x="259" y="1066"/>
                  </a:lnTo>
                  <a:lnTo>
                    <a:pt x="255" y="1058"/>
                  </a:lnTo>
                  <a:lnTo>
                    <a:pt x="257" y="1054"/>
                  </a:lnTo>
                  <a:lnTo>
                    <a:pt x="269" y="1048"/>
                  </a:lnTo>
                  <a:lnTo>
                    <a:pt x="265" y="1042"/>
                  </a:lnTo>
                  <a:lnTo>
                    <a:pt x="261" y="1044"/>
                  </a:lnTo>
                  <a:lnTo>
                    <a:pt x="260" y="1034"/>
                  </a:lnTo>
                  <a:lnTo>
                    <a:pt x="257" y="1027"/>
                  </a:lnTo>
                  <a:lnTo>
                    <a:pt x="251" y="1020"/>
                  </a:lnTo>
                  <a:lnTo>
                    <a:pt x="243" y="1018"/>
                  </a:lnTo>
                  <a:lnTo>
                    <a:pt x="234" y="1011"/>
                  </a:lnTo>
                  <a:lnTo>
                    <a:pt x="224" y="1004"/>
                  </a:lnTo>
                  <a:lnTo>
                    <a:pt x="236" y="995"/>
                  </a:lnTo>
                  <a:lnTo>
                    <a:pt x="235" y="980"/>
                  </a:lnTo>
                  <a:lnTo>
                    <a:pt x="247" y="982"/>
                  </a:lnTo>
                  <a:lnTo>
                    <a:pt x="248" y="974"/>
                  </a:lnTo>
                  <a:lnTo>
                    <a:pt x="239" y="973"/>
                  </a:lnTo>
                  <a:lnTo>
                    <a:pt x="236" y="970"/>
                  </a:lnTo>
                  <a:lnTo>
                    <a:pt x="237" y="965"/>
                  </a:lnTo>
                  <a:lnTo>
                    <a:pt x="251" y="959"/>
                  </a:lnTo>
                  <a:lnTo>
                    <a:pt x="251" y="955"/>
                  </a:lnTo>
                  <a:lnTo>
                    <a:pt x="243" y="939"/>
                  </a:lnTo>
                  <a:lnTo>
                    <a:pt x="235" y="931"/>
                  </a:lnTo>
                  <a:lnTo>
                    <a:pt x="234" y="928"/>
                  </a:lnTo>
                  <a:lnTo>
                    <a:pt x="223" y="921"/>
                  </a:lnTo>
                  <a:lnTo>
                    <a:pt x="224" y="909"/>
                  </a:lnTo>
                  <a:lnTo>
                    <a:pt x="230" y="910"/>
                  </a:lnTo>
                  <a:lnTo>
                    <a:pt x="233" y="907"/>
                  </a:lnTo>
                  <a:lnTo>
                    <a:pt x="237" y="903"/>
                  </a:lnTo>
                  <a:lnTo>
                    <a:pt x="240" y="887"/>
                  </a:lnTo>
                  <a:lnTo>
                    <a:pt x="237" y="879"/>
                  </a:lnTo>
                  <a:lnTo>
                    <a:pt x="237" y="873"/>
                  </a:lnTo>
                  <a:lnTo>
                    <a:pt x="236" y="870"/>
                  </a:lnTo>
                  <a:lnTo>
                    <a:pt x="237" y="866"/>
                  </a:lnTo>
                  <a:lnTo>
                    <a:pt x="234" y="860"/>
                  </a:lnTo>
                  <a:lnTo>
                    <a:pt x="231" y="844"/>
                  </a:lnTo>
                  <a:lnTo>
                    <a:pt x="229" y="833"/>
                  </a:lnTo>
                  <a:lnTo>
                    <a:pt x="242" y="839"/>
                  </a:lnTo>
                  <a:lnTo>
                    <a:pt x="246" y="837"/>
                  </a:lnTo>
                  <a:lnTo>
                    <a:pt x="254" y="845"/>
                  </a:lnTo>
                  <a:lnTo>
                    <a:pt x="264" y="843"/>
                  </a:lnTo>
                  <a:lnTo>
                    <a:pt x="271" y="837"/>
                  </a:lnTo>
                  <a:lnTo>
                    <a:pt x="289" y="842"/>
                  </a:lnTo>
                  <a:lnTo>
                    <a:pt x="289" y="849"/>
                  </a:lnTo>
                  <a:lnTo>
                    <a:pt x="287" y="850"/>
                  </a:lnTo>
                  <a:lnTo>
                    <a:pt x="288" y="857"/>
                  </a:lnTo>
                  <a:lnTo>
                    <a:pt x="297" y="857"/>
                  </a:lnTo>
                  <a:lnTo>
                    <a:pt x="312" y="861"/>
                  </a:lnTo>
                  <a:lnTo>
                    <a:pt x="309" y="845"/>
                  </a:lnTo>
                  <a:lnTo>
                    <a:pt x="308" y="842"/>
                  </a:lnTo>
                  <a:lnTo>
                    <a:pt x="305" y="842"/>
                  </a:lnTo>
                  <a:lnTo>
                    <a:pt x="305" y="837"/>
                  </a:lnTo>
                  <a:lnTo>
                    <a:pt x="300" y="830"/>
                  </a:lnTo>
                  <a:lnTo>
                    <a:pt x="300" y="824"/>
                  </a:lnTo>
                  <a:lnTo>
                    <a:pt x="295" y="824"/>
                  </a:lnTo>
                  <a:lnTo>
                    <a:pt x="294" y="809"/>
                  </a:lnTo>
                  <a:lnTo>
                    <a:pt x="279" y="810"/>
                  </a:lnTo>
                  <a:lnTo>
                    <a:pt x="277" y="795"/>
                  </a:lnTo>
                  <a:lnTo>
                    <a:pt x="273" y="784"/>
                  </a:lnTo>
                  <a:lnTo>
                    <a:pt x="270" y="776"/>
                  </a:lnTo>
                  <a:lnTo>
                    <a:pt x="265" y="768"/>
                  </a:lnTo>
                  <a:lnTo>
                    <a:pt x="264" y="765"/>
                  </a:lnTo>
                  <a:lnTo>
                    <a:pt x="270" y="748"/>
                  </a:lnTo>
                  <a:lnTo>
                    <a:pt x="282" y="745"/>
                  </a:lnTo>
                  <a:lnTo>
                    <a:pt x="301" y="738"/>
                  </a:lnTo>
                  <a:lnTo>
                    <a:pt x="324" y="742"/>
                  </a:lnTo>
                  <a:lnTo>
                    <a:pt x="347" y="748"/>
                  </a:lnTo>
                  <a:lnTo>
                    <a:pt x="362" y="750"/>
                  </a:lnTo>
                  <a:lnTo>
                    <a:pt x="371" y="742"/>
                  </a:lnTo>
                  <a:lnTo>
                    <a:pt x="379" y="737"/>
                  </a:lnTo>
                  <a:lnTo>
                    <a:pt x="396" y="742"/>
                  </a:lnTo>
                  <a:lnTo>
                    <a:pt x="399" y="732"/>
                  </a:lnTo>
                  <a:lnTo>
                    <a:pt x="402" y="708"/>
                  </a:lnTo>
                  <a:lnTo>
                    <a:pt x="391" y="711"/>
                  </a:lnTo>
                  <a:lnTo>
                    <a:pt x="392" y="702"/>
                  </a:lnTo>
                  <a:lnTo>
                    <a:pt x="389" y="702"/>
                  </a:lnTo>
                  <a:lnTo>
                    <a:pt x="386" y="699"/>
                  </a:lnTo>
                  <a:lnTo>
                    <a:pt x="391" y="665"/>
                  </a:lnTo>
                  <a:lnTo>
                    <a:pt x="380" y="664"/>
                  </a:lnTo>
                  <a:lnTo>
                    <a:pt x="379" y="653"/>
                  </a:lnTo>
                  <a:lnTo>
                    <a:pt x="323" y="641"/>
                  </a:lnTo>
                  <a:lnTo>
                    <a:pt x="323" y="630"/>
                  </a:lnTo>
                  <a:lnTo>
                    <a:pt x="318" y="628"/>
                  </a:lnTo>
                  <a:lnTo>
                    <a:pt x="314" y="624"/>
                  </a:lnTo>
                  <a:lnTo>
                    <a:pt x="314" y="620"/>
                  </a:lnTo>
                  <a:lnTo>
                    <a:pt x="315" y="606"/>
                  </a:lnTo>
                  <a:lnTo>
                    <a:pt x="314" y="601"/>
                  </a:lnTo>
                  <a:lnTo>
                    <a:pt x="312" y="599"/>
                  </a:lnTo>
                  <a:lnTo>
                    <a:pt x="302" y="594"/>
                  </a:lnTo>
                  <a:lnTo>
                    <a:pt x="301" y="584"/>
                  </a:lnTo>
                  <a:lnTo>
                    <a:pt x="295" y="578"/>
                  </a:lnTo>
                  <a:lnTo>
                    <a:pt x="294" y="572"/>
                  </a:lnTo>
                  <a:lnTo>
                    <a:pt x="294" y="568"/>
                  </a:lnTo>
                  <a:lnTo>
                    <a:pt x="300" y="563"/>
                  </a:lnTo>
                  <a:lnTo>
                    <a:pt x="300" y="560"/>
                  </a:lnTo>
                  <a:lnTo>
                    <a:pt x="295" y="558"/>
                  </a:lnTo>
                  <a:lnTo>
                    <a:pt x="290" y="556"/>
                  </a:lnTo>
                  <a:lnTo>
                    <a:pt x="288" y="552"/>
                  </a:lnTo>
                  <a:lnTo>
                    <a:pt x="288" y="548"/>
                  </a:lnTo>
                  <a:lnTo>
                    <a:pt x="290" y="542"/>
                  </a:lnTo>
                  <a:lnTo>
                    <a:pt x="300" y="536"/>
                  </a:lnTo>
                  <a:lnTo>
                    <a:pt x="303" y="533"/>
                  </a:lnTo>
                  <a:lnTo>
                    <a:pt x="306" y="522"/>
                  </a:lnTo>
                  <a:lnTo>
                    <a:pt x="308" y="514"/>
                  </a:lnTo>
                  <a:lnTo>
                    <a:pt x="312" y="511"/>
                  </a:lnTo>
                  <a:lnTo>
                    <a:pt x="324" y="510"/>
                  </a:lnTo>
                  <a:lnTo>
                    <a:pt x="331" y="504"/>
                  </a:lnTo>
                  <a:lnTo>
                    <a:pt x="338" y="505"/>
                  </a:lnTo>
                  <a:lnTo>
                    <a:pt x="342" y="503"/>
                  </a:lnTo>
                  <a:lnTo>
                    <a:pt x="339" y="498"/>
                  </a:lnTo>
                  <a:lnTo>
                    <a:pt x="339" y="492"/>
                  </a:lnTo>
                  <a:lnTo>
                    <a:pt x="342" y="485"/>
                  </a:lnTo>
                  <a:lnTo>
                    <a:pt x="347" y="483"/>
                  </a:lnTo>
                  <a:lnTo>
                    <a:pt x="355" y="482"/>
                  </a:lnTo>
                  <a:lnTo>
                    <a:pt x="359" y="480"/>
                  </a:lnTo>
                  <a:lnTo>
                    <a:pt x="359" y="477"/>
                  </a:lnTo>
                  <a:lnTo>
                    <a:pt x="356" y="475"/>
                  </a:lnTo>
                  <a:lnTo>
                    <a:pt x="348" y="471"/>
                  </a:lnTo>
                  <a:lnTo>
                    <a:pt x="336" y="465"/>
                  </a:lnTo>
                  <a:lnTo>
                    <a:pt x="331" y="453"/>
                  </a:lnTo>
                  <a:lnTo>
                    <a:pt x="323" y="447"/>
                  </a:lnTo>
                  <a:lnTo>
                    <a:pt x="314" y="447"/>
                  </a:lnTo>
                  <a:lnTo>
                    <a:pt x="315" y="439"/>
                  </a:lnTo>
                  <a:lnTo>
                    <a:pt x="312" y="434"/>
                  </a:lnTo>
                  <a:lnTo>
                    <a:pt x="312" y="431"/>
                  </a:lnTo>
                  <a:lnTo>
                    <a:pt x="314" y="427"/>
                  </a:lnTo>
                  <a:lnTo>
                    <a:pt x="314" y="423"/>
                  </a:lnTo>
                  <a:lnTo>
                    <a:pt x="313" y="423"/>
                  </a:lnTo>
                  <a:lnTo>
                    <a:pt x="301" y="420"/>
                  </a:lnTo>
                  <a:lnTo>
                    <a:pt x="300" y="417"/>
                  </a:lnTo>
                  <a:lnTo>
                    <a:pt x="306" y="413"/>
                  </a:lnTo>
                  <a:lnTo>
                    <a:pt x="332" y="405"/>
                  </a:lnTo>
                  <a:lnTo>
                    <a:pt x="336" y="403"/>
                  </a:lnTo>
                  <a:lnTo>
                    <a:pt x="338" y="399"/>
                  </a:lnTo>
                  <a:lnTo>
                    <a:pt x="336" y="378"/>
                  </a:lnTo>
                  <a:lnTo>
                    <a:pt x="336" y="368"/>
                  </a:lnTo>
                  <a:lnTo>
                    <a:pt x="338" y="363"/>
                  </a:lnTo>
                  <a:lnTo>
                    <a:pt x="351" y="355"/>
                  </a:lnTo>
                  <a:lnTo>
                    <a:pt x="363" y="345"/>
                  </a:lnTo>
                  <a:lnTo>
                    <a:pt x="381" y="339"/>
                  </a:lnTo>
                  <a:lnTo>
                    <a:pt x="384" y="324"/>
                  </a:lnTo>
                  <a:lnTo>
                    <a:pt x="386" y="312"/>
                  </a:lnTo>
                  <a:lnTo>
                    <a:pt x="387" y="292"/>
                  </a:lnTo>
                  <a:lnTo>
                    <a:pt x="391" y="279"/>
                  </a:lnTo>
                  <a:lnTo>
                    <a:pt x="397" y="267"/>
                  </a:lnTo>
                  <a:lnTo>
                    <a:pt x="395" y="265"/>
                  </a:lnTo>
                  <a:lnTo>
                    <a:pt x="395" y="257"/>
                  </a:lnTo>
                  <a:lnTo>
                    <a:pt x="395" y="248"/>
                  </a:lnTo>
                  <a:lnTo>
                    <a:pt x="392" y="241"/>
                  </a:lnTo>
                  <a:lnTo>
                    <a:pt x="385" y="236"/>
                  </a:lnTo>
                  <a:lnTo>
                    <a:pt x="371" y="215"/>
                  </a:lnTo>
                  <a:lnTo>
                    <a:pt x="369" y="208"/>
                  </a:lnTo>
                  <a:lnTo>
                    <a:pt x="369" y="203"/>
                  </a:lnTo>
                  <a:lnTo>
                    <a:pt x="373" y="196"/>
                  </a:lnTo>
                  <a:lnTo>
                    <a:pt x="391" y="187"/>
                  </a:lnTo>
                  <a:lnTo>
                    <a:pt x="402" y="181"/>
                  </a:lnTo>
                  <a:lnTo>
                    <a:pt x="401" y="167"/>
                  </a:lnTo>
                  <a:lnTo>
                    <a:pt x="402" y="160"/>
                  </a:lnTo>
                  <a:lnTo>
                    <a:pt x="401" y="154"/>
                  </a:lnTo>
                  <a:lnTo>
                    <a:pt x="393" y="143"/>
                  </a:lnTo>
                  <a:lnTo>
                    <a:pt x="392" y="138"/>
                  </a:lnTo>
                  <a:lnTo>
                    <a:pt x="395" y="135"/>
                  </a:lnTo>
                  <a:lnTo>
                    <a:pt x="399" y="132"/>
                  </a:lnTo>
                  <a:lnTo>
                    <a:pt x="416" y="130"/>
                  </a:lnTo>
                  <a:lnTo>
                    <a:pt x="422" y="124"/>
                  </a:lnTo>
                  <a:lnTo>
                    <a:pt x="421" y="118"/>
                  </a:lnTo>
                  <a:lnTo>
                    <a:pt x="410" y="96"/>
                  </a:lnTo>
                  <a:lnTo>
                    <a:pt x="401" y="82"/>
                  </a:lnTo>
                  <a:lnTo>
                    <a:pt x="391" y="75"/>
                  </a:lnTo>
                  <a:lnTo>
                    <a:pt x="406" y="65"/>
                  </a:lnTo>
                  <a:lnTo>
                    <a:pt x="418" y="62"/>
                  </a:lnTo>
                  <a:lnTo>
                    <a:pt x="424" y="54"/>
                  </a:lnTo>
                  <a:lnTo>
                    <a:pt x="429" y="53"/>
                  </a:lnTo>
                  <a:lnTo>
                    <a:pt x="434" y="57"/>
                  </a:lnTo>
                  <a:lnTo>
                    <a:pt x="439" y="56"/>
                  </a:lnTo>
                  <a:lnTo>
                    <a:pt x="445" y="54"/>
                  </a:lnTo>
                  <a:lnTo>
                    <a:pt x="450" y="57"/>
                  </a:lnTo>
                  <a:lnTo>
                    <a:pt x="459" y="58"/>
                  </a:lnTo>
                  <a:lnTo>
                    <a:pt x="468" y="56"/>
                  </a:lnTo>
                  <a:lnTo>
                    <a:pt x="474" y="52"/>
                  </a:lnTo>
                  <a:lnTo>
                    <a:pt x="483" y="52"/>
                  </a:lnTo>
                  <a:lnTo>
                    <a:pt x="492" y="52"/>
                  </a:lnTo>
                  <a:lnTo>
                    <a:pt x="496" y="52"/>
                  </a:lnTo>
                  <a:lnTo>
                    <a:pt x="495" y="45"/>
                  </a:lnTo>
                  <a:lnTo>
                    <a:pt x="507" y="41"/>
                  </a:lnTo>
                  <a:lnTo>
                    <a:pt x="508" y="47"/>
                  </a:lnTo>
                  <a:lnTo>
                    <a:pt x="534" y="39"/>
                  </a:lnTo>
                  <a:lnTo>
                    <a:pt x="534" y="30"/>
                  </a:lnTo>
                  <a:lnTo>
                    <a:pt x="543" y="39"/>
                  </a:lnTo>
                  <a:lnTo>
                    <a:pt x="554" y="47"/>
                  </a:lnTo>
                  <a:lnTo>
                    <a:pt x="560" y="53"/>
                  </a:lnTo>
                  <a:lnTo>
                    <a:pt x="565" y="52"/>
                  </a:lnTo>
                  <a:lnTo>
                    <a:pt x="570" y="50"/>
                  </a:lnTo>
                  <a:lnTo>
                    <a:pt x="566" y="47"/>
                  </a:lnTo>
                  <a:lnTo>
                    <a:pt x="568" y="32"/>
                  </a:lnTo>
                  <a:lnTo>
                    <a:pt x="572" y="24"/>
                  </a:lnTo>
                  <a:lnTo>
                    <a:pt x="583" y="1"/>
                  </a:lnTo>
                  <a:lnTo>
                    <a:pt x="589" y="0"/>
                  </a:lnTo>
                  <a:lnTo>
                    <a:pt x="590" y="4"/>
                  </a:lnTo>
                  <a:lnTo>
                    <a:pt x="601" y="6"/>
                  </a:lnTo>
                  <a:lnTo>
                    <a:pt x="601" y="4"/>
                  </a:lnTo>
                  <a:lnTo>
                    <a:pt x="616" y="10"/>
                  </a:lnTo>
                  <a:lnTo>
                    <a:pt x="634" y="18"/>
                  </a:lnTo>
                  <a:lnTo>
                    <a:pt x="644" y="25"/>
                  </a:lnTo>
                  <a:lnTo>
                    <a:pt x="651" y="28"/>
                  </a:lnTo>
                  <a:lnTo>
                    <a:pt x="659" y="35"/>
                  </a:lnTo>
                  <a:lnTo>
                    <a:pt x="671" y="48"/>
                  </a:lnTo>
                  <a:lnTo>
                    <a:pt x="677" y="53"/>
                  </a:lnTo>
                  <a:lnTo>
                    <a:pt x="683" y="54"/>
                  </a:lnTo>
                  <a:lnTo>
                    <a:pt x="692" y="57"/>
                  </a:lnTo>
                  <a:lnTo>
                    <a:pt x="695" y="60"/>
                  </a:lnTo>
                  <a:lnTo>
                    <a:pt x="699" y="65"/>
                  </a:lnTo>
                  <a:lnTo>
                    <a:pt x="701" y="70"/>
                  </a:lnTo>
                  <a:lnTo>
                    <a:pt x="701" y="81"/>
                  </a:lnTo>
                  <a:lnTo>
                    <a:pt x="707" y="81"/>
                  </a:lnTo>
                  <a:lnTo>
                    <a:pt x="713" y="74"/>
                  </a:lnTo>
                  <a:lnTo>
                    <a:pt x="721" y="71"/>
                  </a:lnTo>
                  <a:lnTo>
                    <a:pt x="725" y="72"/>
                  </a:lnTo>
                  <a:lnTo>
                    <a:pt x="736" y="80"/>
                  </a:lnTo>
                  <a:lnTo>
                    <a:pt x="742" y="87"/>
                  </a:lnTo>
                  <a:lnTo>
                    <a:pt x="748" y="99"/>
                  </a:lnTo>
                  <a:lnTo>
                    <a:pt x="751" y="106"/>
                  </a:lnTo>
                  <a:lnTo>
                    <a:pt x="759" y="112"/>
                  </a:lnTo>
                  <a:lnTo>
                    <a:pt x="763" y="114"/>
                  </a:lnTo>
                  <a:lnTo>
                    <a:pt x="766" y="113"/>
                  </a:lnTo>
                  <a:lnTo>
                    <a:pt x="770" y="110"/>
                  </a:lnTo>
                  <a:lnTo>
                    <a:pt x="769" y="102"/>
                  </a:lnTo>
                  <a:lnTo>
                    <a:pt x="771" y="100"/>
                  </a:lnTo>
                  <a:lnTo>
                    <a:pt x="778" y="101"/>
                  </a:lnTo>
                  <a:lnTo>
                    <a:pt x="782" y="105"/>
                  </a:lnTo>
                  <a:lnTo>
                    <a:pt x="783" y="112"/>
                  </a:lnTo>
                  <a:lnTo>
                    <a:pt x="787" y="117"/>
                  </a:lnTo>
                  <a:lnTo>
                    <a:pt x="797" y="120"/>
                  </a:lnTo>
                  <a:lnTo>
                    <a:pt x="814" y="124"/>
                  </a:lnTo>
                  <a:lnTo>
                    <a:pt x="824" y="131"/>
                  </a:lnTo>
                  <a:lnTo>
                    <a:pt x="835" y="128"/>
                  </a:lnTo>
                  <a:lnTo>
                    <a:pt x="839" y="123"/>
                  </a:lnTo>
                  <a:lnTo>
                    <a:pt x="850" y="117"/>
                  </a:lnTo>
                  <a:lnTo>
                    <a:pt x="857" y="108"/>
                  </a:lnTo>
                  <a:lnTo>
                    <a:pt x="860" y="101"/>
                  </a:lnTo>
                  <a:lnTo>
                    <a:pt x="860" y="95"/>
                  </a:lnTo>
                  <a:lnTo>
                    <a:pt x="860" y="89"/>
                  </a:lnTo>
                  <a:lnTo>
                    <a:pt x="856" y="82"/>
                  </a:lnTo>
                  <a:lnTo>
                    <a:pt x="851" y="72"/>
                  </a:lnTo>
                  <a:lnTo>
                    <a:pt x="845" y="65"/>
                  </a:lnTo>
                  <a:lnTo>
                    <a:pt x="837" y="60"/>
                  </a:lnTo>
                  <a:lnTo>
                    <a:pt x="842" y="57"/>
                  </a:lnTo>
                  <a:lnTo>
                    <a:pt x="843" y="56"/>
                  </a:lnTo>
                  <a:lnTo>
                    <a:pt x="845" y="57"/>
                  </a:lnTo>
                  <a:lnTo>
                    <a:pt x="844" y="58"/>
                  </a:lnTo>
                  <a:lnTo>
                    <a:pt x="847" y="57"/>
                  </a:lnTo>
                  <a:lnTo>
                    <a:pt x="849" y="62"/>
                  </a:lnTo>
                  <a:lnTo>
                    <a:pt x="854" y="59"/>
                  </a:lnTo>
                  <a:lnTo>
                    <a:pt x="854" y="62"/>
                  </a:lnTo>
                  <a:lnTo>
                    <a:pt x="849" y="63"/>
                  </a:lnTo>
                  <a:lnTo>
                    <a:pt x="850" y="64"/>
                  </a:lnTo>
                  <a:lnTo>
                    <a:pt x="853" y="64"/>
                  </a:lnTo>
                  <a:lnTo>
                    <a:pt x="853" y="65"/>
                  </a:lnTo>
                  <a:lnTo>
                    <a:pt x="856" y="64"/>
                  </a:lnTo>
                  <a:lnTo>
                    <a:pt x="861" y="56"/>
                  </a:lnTo>
                  <a:lnTo>
                    <a:pt x="868" y="53"/>
                  </a:lnTo>
                  <a:lnTo>
                    <a:pt x="874" y="46"/>
                  </a:lnTo>
                  <a:lnTo>
                    <a:pt x="880" y="46"/>
                  </a:lnTo>
                  <a:lnTo>
                    <a:pt x="884" y="46"/>
                  </a:lnTo>
                  <a:lnTo>
                    <a:pt x="885" y="45"/>
                  </a:lnTo>
                  <a:lnTo>
                    <a:pt x="882" y="45"/>
                  </a:lnTo>
                  <a:lnTo>
                    <a:pt x="884" y="42"/>
                  </a:lnTo>
                  <a:lnTo>
                    <a:pt x="890" y="41"/>
                  </a:lnTo>
                  <a:lnTo>
                    <a:pt x="898" y="42"/>
                  </a:lnTo>
                  <a:lnTo>
                    <a:pt x="902" y="46"/>
                  </a:lnTo>
                  <a:lnTo>
                    <a:pt x="905" y="51"/>
                  </a:lnTo>
                  <a:lnTo>
                    <a:pt x="905" y="53"/>
                  </a:lnTo>
                  <a:lnTo>
                    <a:pt x="897" y="65"/>
                  </a:lnTo>
                  <a:lnTo>
                    <a:pt x="897" y="70"/>
                  </a:lnTo>
                  <a:lnTo>
                    <a:pt x="894" y="72"/>
                  </a:lnTo>
                  <a:lnTo>
                    <a:pt x="898" y="77"/>
                  </a:lnTo>
                  <a:lnTo>
                    <a:pt x="903" y="77"/>
                  </a:lnTo>
                  <a:lnTo>
                    <a:pt x="904" y="84"/>
                  </a:lnTo>
                  <a:lnTo>
                    <a:pt x="918" y="86"/>
                  </a:lnTo>
                  <a:lnTo>
                    <a:pt x="926" y="89"/>
                  </a:lnTo>
                  <a:lnTo>
                    <a:pt x="933" y="94"/>
                  </a:lnTo>
                  <a:lnTo>
                    <a:pt x="927" y="105"/>
                  </a:lnTo>
                  <a:lnTo>
                    <a:pt x="929" y="111"/>
                  </a:lnTo>
                  <a:lnTo>
                    <a:pt x="950" y="102"/>
                  </a:lnTo>
                  <a:lnTo>
                    <a:pt x="956" y="86"/>
                  </a:lnTo>
                  <a:lnTo>
                    <a:pt x="964" y="84"/>
                  </a:lnTo>
                  <a:lnTo>
                    <a:pt x="958" y="94"/>
                  </a:lnTo>
                  <a:lnTo>
                    <a:pt x="960" y="96"/>
                  </a:lnTo>
                  <a:lnTo>
                    <a:pt x="972" y="101"/>
                  </a:lnTo>
                  <a:lnTo>
                    <a:pt x="975" y="105"/>
                  </a:lnTo>
                  <a:lnTo>
                    <a:pt x="975" y="112"/>
                  </a:lnTo>
                  <a:lnTo>
                    <a:pt x="980" y="119"/>
                  </a:lnTo>
                  <a:lnTo>
                    <a:pt x="984" y="126"/>
                  </a:lnTo>
                  <a:lnTo>
                    <a:pt x="988" y="128"/>
                  </a:lnTo>
                  <a:lnTo>
                    <a:pt x="993" y="129"/>
                  </a:lnTo>
                  <a:lnTo>
                    <a:pt x="998" y="141"/>
                  </a:lnTo>
                  <a:lnTo>
                    <a:pt x="1006" y="160"/>
                  </a:lnTo>
                  <a:lnTo>
                    <a:pt x="1012" y="166"/>
                  </a:lnTo>
                  <a:lnTo>
                    <a:pt x="1023" y="172"/>
                  </a:lnTo>
                  <a:lnTo>
                    <a:pt x="1026" y="178"/>
                  </a:lnTo>
                  <a:lnTo>
                    <a:pt x="1031" y="197"/>
                  </a:lnTo>
                  <a:lnTo>
                    <a:pt x="1038" y="232"/>
                  </a:lnTo>
                  <a:lnTo>
                    <a:pt x="1040" y="236"/>
                  </a:lnTo>
                  <a:lnTo>
                    <a:pt x="1048" y="241"/>
                  </a:lnTo>
                  <a:lnTo>
                    <a:pt x="1061" y="243"/>
                  </a:lnTo>
                  <a:lnTo>
                    <a:pt x="1066" y="239"/>
                  </a:lnTo>
                  <a:lnTo>
                    <a:pt x="1070" y="239"/>
                  </a:lnTo>
                  <a:lnTo>
                    <a:pt x="1073" y="237"/>
                  </a:lnTo>
                  <a:lnTo>
                    <a:pt x="1073" y="229"/>
                  </a:lnTo>
                  <a:lnTo>
                    <a:pt x="1076" y="225"/>
                  </a:lnTo>
                  <a:lnTo>
                    <a:pt x="1080" y="224"/>
                  </a:lnTo>
                  <a:lnTo>
                    <a:pt x="1091" y="221"/>
                  </a:lnTo>
                  <a:lnTo>
                    <a:pt x="1101" y="215"/>
                  </a:lnTo>
                  <a:lnTo>
                    <a:pt x="1109" y="208"/>
                  </a:lnTo>
                  <a:lnTo>
                    <a:pt x="1113" y="207"/>
                  </a:lnTo>
                  <a:lnTo>
                    <a:pt x="1117" y="208"/>
                  </a:lnTo>
                  <a:lnTo>
                    <a:pt x="1138" y="217"/>
                  </a:lnTo>
                  <a:lnTo>
                    <a:pt x="1141" y="220"/>
                  </a:lnTo>
                  <a:lnTo>
                    <a:pt x="1144" y="226"/>
                  </a:lnTo>
                  <a:lnTo>
                    <a:pt x="1149" y="230"/>
                  </a:lnTo>
                  <a:lnTo>
                    <a:pt x="1171" y="235"/>
                  </a:lnTo>
                  <a:lnTo>
                    <a:pt x="1185" y="237"/>
                  </a:lnTo>
                  <a:lnTo>
                    <a:pt x="1187" y="239"/>
                  </a:lnTo>
                  <a:lnTo>
                    <a:pt x="1187" y="244"/>
                  </a:lnTo>
                  <a:lnTo>
                    <a:pt x="1185" y="251"/>
                  </a:lnTo>
                  <a:lnTo>
                    <a:pt x="1185" y="255"/>
                  </a:lnTo>
                  <a:lnTo>
                    <a:pt x="1189" y="261"/>
                  </a:lnTo>
                  <a:lnTo>
                    <a:pt x="1191" y="272"/>
                  </a:lnTo>
                </a:path>
              </a:pathLst>
            </a:custGeom>
            <a:noFill/>
            <a:ln w="158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Arial Nova"/>
                <a:ea typeface="+mn-ea"/>
                <a:cs typeface="+mn-cs"/>
              </a:endParaRPr>
            </a:p>
          </p:txBody>
        </p:sp>
        <p:sp>
          <p:nvSpPr>
            <p:cNvPr id="130" name="Freeform 89">
              <a:extLst>
                <a:ext uri="{FF2B5EF4-FFF2-40B4-BE49-F238E27FC236}">
                  <a16:creationId xmlns:a16="http://schemas.microsoft.com/office/drawing/2014/main" id="{8A22CE4B-269D-6481-B22B-8555CBA13979}"/>
                </a:ext>
              </a:extLst>
            </p:cNvPr>
            <p:cNvSpPr>
              <a:spLocks/>
            </p:cNvSpPr>
            <p:nvPr/>
          </p:nvSpPr>
          <p:spPr bwMode="auto">
            <a:xfrm>
              <a:off x="2895" y="3091"/>
              <a:ext cx="332" cy="983"/>
            </a:xfrm>
            <a:custGeom>
              <a:avLst/>
              <a:gdLst>
                <a:gd name="T0" fmla="*/ 0 w 666"/>
                <a:gd name="T1" fmla="*/ 0 h 1967"/>
                <a:gd name="T2" fmla="*/ 0 w 666"/>
                <a:gd name="T3" fmla="*/ 0 h 1967"/>
                <a:gd name="T4" fmla="*/ 0 w 666"/>
                <a:gd name="T5" fmla="*/ 0 h 1967"/>
                <a:gd name="T6" fmla="*/ 0 w 666"/>
                <a:gd name="T7" fmla="*/ 0 h 1967"/>
                <a:gd name="T8" fmla="*/ 0 w 666"/>
                <a:gd name="T9" fmla="*/ 0 h 1967"/>
                <a:gd name="T10" fmla="*/ 0 w 666"/>
                <a:gd name="T11" fmla="*/ 0 h 1967"/>
                <a:gd name="T12" fmla="*/ 0 w 666"/>
                <a:gd name="T13" fmla="*/ 0 h 1967"/>
                <a:gd name="T14" fmla="*/ 0 w 666"/>
                <a:gd name="T15" fmla="*/ 0 h 1967"/>
                <a:gd name="T16" fmla="*/ 0 w 666"/>
                <a:gd name="T17" fmla="*/ 0 h 1967"/>
                <a:gd name="T18" fmla="*/ 0 w 666"/>
                <a:gd name="T19" fmla="*/ 0 h 1967"/>
                <a:gd name="T20" fmla="*/ 0 w 666"/>
                <a:gd name="T21" fmla="*/ 0 h 1967"/>
                <a:gd name="T22" fmla="*/ 0 w 666"/>
                <a:gd name="T23" fmla="*/ 0 h 1967"/>
                <a:gd name="T24" fmla="*/ 0 w 666"/>
                <a:gd name="T25" fmla="*/ 0 h 1967"/>
                <a:gd name="T26" fmla="*/ 0 w 666"/>
                <a:gd name="T27" fmla="*/ 0 h 1967"/>
                <a:gd name="T28" fmla="*/ 0 w 666"/>
                <a:gd name="T29" fmla="*/ 0 h 1967"/>
                <a:gd name="T30" fmla="*/ 0 w 666"/>
                <a:gd name="T31" fmla="*/ 0 h 1967"/>
                <a:gd name="T32" fmla="*/ 0 w 666"/>
                <a:gd name="T33" fmla="*/ 0 h 1967"/>
                <a:gd name="T34" fmla="*/ 0 w 666"/>
                <a:gd name="T35" fmla="*/ 0 h 1967"/>
                <a:gd name="T36" fmla="*/ 0 w 666"/>
                <a:gd name="T37" fmla="*/ 0 h 1967"/>
                <a:gd name="T38" fmla="*/ 0 w 666"/>
                <a:gd name="T39" fmla="*/ 0 h 1967"/>
                <a:gd name="T40" fmla="*/ 0 w 666"/>
                <a:gd name="T41" fmla="*/ 0 h 1967"/>
                <a:gd name="T42" fmla="*/ 0 w 666"/>
                <a:gd name="T43" fmla="*/ 0 h 1967"/>
                <a:gd name="T44" fmla="*/ 0 w 666"/>
                <a:gd name="T45" fmla="*/ 0 h 1967"/>
                <a:gd name="T46" fmla="*/ 0 w 666"/>
                <a:gd name="T47" fmla="*/ 0 h 1967"/>
                <a:gd name="T48" fmla="*/ 0 w 666"/>
                <a:gd name="T49" fmla="*/ 0 h 1967"/>
                <a:gd name="T50" fmla="*/ 0 w 666"/>
                <a:gd name="T51" fmla="*/ 0 h 1967"/>
                <a:gd name="T52" fmla="*/ 0 w 666"/>
                <a:gd name="T53" fmla="*/ 0 h 1967"/>
                <a:gd name="T54" fmla="*/ 0 w 666"/>
                <a:gd name="T55" fmla="*/ 0 h 1967"/>
                <a:gd name="T56" fmla="*/ 0 w 666"/>
                <a:gd name="T57" fmla="*/ 0 h 1967"/>
                <a:gd name="T58" fmla="*/ 0 w 666"/>
                <a:gd name="T59" fmla="*/ 0 h 1967"/>
                <a:gd name="T60" fmla="*/ 0 w 666"/>
                <a:gd name="T61" fmla="*/ 0 h 1967"/>
                <a:gd name="T62" fmla="*/ 0 w 666"/>
                <a:gd name="T63" fmla="*/ 0 h 1967"/>
                <a:gd name="T64" fmla="*/ 0 w 666"/>
                <a:gd name="T65" fmla="*/ 0 h 1967"/>
                <a:gd name="T66" fmla="*/ 0 w 666"/>
                <a:gd name="T67" fmla="*/ 0 h 1967"/>
                <a:gd name="T68" fmla="*/ 0 w 666"/>
                <a:gd name="T69" fmla="*/ 0 h 1967"/>
                <a:gd name="T70" fmla="*/ 0 w 666"/>
                <a:gd name="T71" fmla="*/ 0 h 1967"/>
                <a:gd name="T72" fmla="*/ 0 w 666"/>
                <a:gd name="T73" fmla="*/ 0 h 1967"/>
                <a:gd name="T74" fmla="*/ 0 w 666"/>
                <a:gd name="T75" fmla="*/ 0 h 1967"/>
                <a:gd name="T76" fmla="*/ 0 w 666"/>
                <a:gd name="T77" fmla="*/ 0 h 1967"/>
                <a:gd name="T78" fmla="*/ 0 w 666"/>
                <a:gd name="T79" fmla="*/ 0 h 1967"/>
                <a:gd name="T80" fmla="*/ 0 w 666"/>
                <a:gd name="T81" fmla="*/ 0 h 1967"/>
                <a:gd name="T82" fmla="*/ 0 w 666"/>
                <a:gd name="T83" fmla="*/ 0 h 1967"/>
                <a:gd name="T84" fmla="*/ 0 w 666"/>
                <a:gd name="T85" fmla="*/ 0 h 1967"/>
                <a:gd name="T86" fmla="*/ 0 w 666"/>
                <a:gd name="T87" fmla="*/ 0 h 1967"/>
                <a:gd name="T88" fmla="*/ 0 w 666"/>
                <a:gd name="T89" fmla="*/ 0 h 1967"/>
                <a:gd name="T90" fmla="*/ 0 w 666"/>
                <a:gd name="T91" fmla="*/ 0 h 1967"/>
                <a:gd name="T92" fmla="*/ 0 w 666"/>
                <a:gd name="T93" fmla="*/ 0 h 1967"/>
                <a:gd name="T94" fmla="*/ 0 w 666"/>
                <a:gd name="T95" fmla="*/ 0 h 1967"/>
                <a:gd name="T96" fmla="*/ 0 w 666"/>
                <a:gd name="T97" fmla="*/ 0 h 1967"/>
                <a:gd name="T98" fmla="*/ 0 w 666"/>
                <a:gd name="T99" fmla="*/ 0 h 1967"/>
                <a:gd name="T100" fmla="*/ 0 w 666"/>
                <a:gd name="T101" fmla="*/ 0 h 1967"/>
                <a:gd name="T102" fmla="*/ 0 w 666"/>
                <a:gd name="T103" fmla="*/ 0 h 1967"/>
                <a:gd name="T104" fmla="*/ 0 w 666"/>
                <a:gd name="T105" fmla="*/ 0 h 1967"/>
                <a:gd name="T106" fmla="*/ 0 w 666"/>
                <a:gd name="T107" fmla="*/ 0 h 1967"/>
                <a:gd name="T108" fmla="*/ 0 w 666"/>
                <a:gd name="T109" fmla="*/ 0 h 1967"/>
                <a:gd name="T110" fmla="*/ 0 w 666"/>
                <a:gd name="T111" fmla="*/ 0 h 1967"/>
                <a:gd name="T112" fmla="*/ 0 w 666"/>
                <a:gd name="T113" fmla="*/ 0 h 1967"/>
                <a:gd name="T114" fmla="*/ 0 w 666"/>
                <a:gd name="T115" fmla="*/ 0 h 1967"/>
                <a:gd name="T116" fmla="*/ 0 w 666"/>
                <a:gd name="T117" fmla="*/ 0 h 1967"/>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666"/>
                <a:gd name="T178" fmla="*/ 0 h 1967"/>
                <a:gd name="T179" fmla="*/ 666 w 666"/>
                <a:gd name="T180" fmla="*/ 1967 h 1967"/>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666" h="1967">
                  <a:moveTo>
                    <a:pt x="388" y="22"/>
                  </a:moveTo>
                  <a:lnTo>
                    <a:pt x="391" y="23"/>
                  </a:lnTo>
                  <a:lnTo>
                    <a:pt x="404" y="28"/>
                  </a:lnTo>
                  <a:lnTo>
                    <a:pt x="414" y="27"/>
                  </a:lnTo>
                  <a:lnTo>
                    <a:pt x="426" y="26"/>
                  </a:lnTo>
                  <a:lnTo>
                    <a:pt x="439" y="16"/>
                  </a:lnTo>
                  <a:lnTo>
                    <a:pt x="446" y="0"/>
                  </a:lnTo>
                  <a:lnTo>
                    <a:pt x="455" y="5"/>
                  </a:lnTo>
                  <a:lnTo>
                    <a:pt x="466" y="6"/>
                  </a:lnTo>
                  <a:lnTo>
                    <a:pt x="469" y="10"/>
                  </a:lnTo>
                  <a:lnTo>
                    <a:pt x="480" y="10"/>
                  </a:lnTo>
                  <a:lnTo>
                    <a:pt x="485" y="12"/>
                  </a:lnTo>
                  <a:lnTo>
                    <a:pt x="486" y="16"/>
                  </a:lnTo>
                  <a:lnTo>
                    <a:pt x="490" y="17"/>
                  </a:lnTo>
                  <a:lnTo>
                    <a:pt x="491" y="19"/>
                  </a:lnTo>
                  <a:lnTo>
                    <a:pt x="492" y="21"/>
                  </a:lnTo>
                  <a:lnTo>
                    <a:pt x="493" y="16"/>
                  </a:lnTo>
                  <a:lnTo>
                    <a:pt x="498" y="13"/>
                  </a:lnTo>
                  <a:lnTo>
                    <a:pt x="520" y="39"/>
                  </a:lnTo>
                  <a:lnTo>
                    <a:pt x="521" y="45"/>
                  </a:lnTo>
                  <a:lnTo>
                    <a:pt x="517" y="53"/>
                  </a:lnTo>
                  <a:lnTo>
                    <a:pt x="517" y="59"/>
                  </a:lnTo>
                  <a:lnTo>
                    <a:pt x="520" y="66"/>
                  </a:lnTo>
                  <a:lnTo>
                    <a:pt x="520" y="69"/>
                  </a:lnTo>
                  <a:lnTo>
                    <a:pt x="518" y="71"/>
                  </a:lnTo>
                  <a:lnTo>
                    <a:pt x="515" y="71"/>
                  </a:lnTo>
                  <a:lnTo>
                    <a:pt x="491" y="54"/>
                  </a:lnTo>
                  <a:lnTo>
                    <a:pt x="488" y="56"/>
                  </a:lnTo>
                  <a:lnTo>
                    <a:pt x="487" y="58"/>
                  </a:lnTo>
                  <a:lnTo>
                    <a:pt x="488" y="74"/>
                  </a:lnTo>
                  <a:lnTo>
                    <a:pt x="478" y="93"/>
                  </a:lnTo>
                  <a:lnTo>
                    <a:pt x="478" y="98"/>
                  </a:lnTo>
                  <a:lnTo>
                    <a:pt x="480" y="101"/>
                  </a:lnTo>
                  <a:lnTo>
                    <a:pt x="485" y="104"/>
                  </a:lnTo>
                  <a:lnTo>
                    <a:pt x="486" y="106"/>
                  </a:lnTo>
                  <a:lnTo>
                    <a:pt x="486" y="108"/>
                  </a:lnTo>
                  <a:lnTo>
                    <a:pt x="474" y="116"/>
                  </a:lnTo>
                  <a:lnTo>
                    <a:pt x="466" y="143"/>
                  </a:lnTo>
                  <a:lnTo>
                    <a:pt x="462" y="147"/>
                  </a:lnTo>
                  <a:lnTo>
                    <a:pt x="458" y="147"/>
                  </a:lnTo>
                  <a:lnTo>
                    <a:pt x="439" y="138"/>
                  </a:lnTo>
                  <a:lnTo>
                    <a:pt x="434" y="138"/>
                  </a:lnTo>
                  <a:lnTo>
                    <a:pt x="430" y="140"/>
                  </a:lnTo>
                  <a:lnTo>
                    <a:pt x="428" y="142"/>
                  </a:lnTo>
                  <a:lnTo>
                    <a:pt x="432" y="149"/>
                  </a:lnTo>
                  <a:lnTo>
                    <a:pt x="438" y="155"/>
                  </a:lnTo>
                  <a:lnTo>
                    <a:pt x="448" y="164"/>
                  </a:lnTo>
                  <a:lnTo>
                    <a:pt x="452" y="166"/>
                  </a:lnTo>
                  <a:lnTo>
                    <a:pt x="455" y="169"/>
                  </a:lnTo>
                  <a:lnTo>
                    <a:pt x="454" y="171"/>
                  </a:lnTo>
                  <a:lnTo>
                    <a:pt x="449" y="175"/>
                  </a:lnTo>
                  <a:lnTo>
                    <a:pt x="446" y="181"/>
                  </a:lnTo>
                  <a:lnTo>
                    <a:pt x="446" y="184"/>
                  </a:lnTo>
                  <a:lnTo>
                    <a:pt x="446" y="189"/>
                  </a:lnTo>
                  <a:lnTo>
                    <a:pt x="456" y="191"/>
                  </a:lnTo>
                  <a:lnTo>
                    <a:pt x="476" y="190"/>
                  </a:lnTo>
                  <a:lnTo>
                    <a:pt x="482" y="189"/>
                  </a:lnTo>
                  <a:lnTo>
                    <a:pt x="497" y="182"/>
                  </a:lnTo>
                  <a:lnTo>
                    <a:pt x="502" y="181"/>
                  </a:lnTo>
                  <a:lnTo>
                    <a:pt x="506" y="183"/>
                  </a:lnTo>
                  <a:lnTo>
                    <a:pt x="517" y="194"/>
                  </a:lnTo>
                  <a:lnTo>
                    <a:pt x="522" y="196"/>
                  </a:lnTo>
                  <a:lnTo>
                    <a:pt x="536" y="194"/>
                  </a:lnTo>
                  <a:lnTo>
                    <a:pt x="541" y="196"/>
                  </a:lnTo>
                  <a:lnTo>
                    <a:pt x="545" y="200"/>
                  </a:lnTo>
                  <a:lnTo>
                    <a:pt x="549" y="212"/>
                  </a:lnTo>
                  <a:lnTo>
                    <a:pt x="552" y="215"/>
                  </a:lnTo>
                  <a:lnTo>
                    <a:pt x="558" y="217"/>
                  </a:lnTo>
                  <a:lnTo>
                    <a:pt x="567" y="217"/>
                  </a:lnTo>
                  <a:lnTo>
                    <a:pt x="572" y="223"/>
                  </a:lnTo>
                  <a:lnTo>
                    <a:pt x="571" y="227"/>
                  </a:lnTo>
                  <a:lnTo>
                    <a:pt x="558" y="242"/>
                  </a:lnTo>
                  <a:lnTo>
                    <a:pt x="547" y="242"/>
                  </a:lnTo>
                  <a:lnTo>
                    <a:pt x="543" y="244"/>
                  </a:lnTo>
                  <a:lnTo>
                    <a:pt x="542" y="247"/>
                  </a:lnTo>
                  <a:lnTo>
                    <a:pt x="543" y="250"/>
                  </a:lnTo>
                  <a:lnTo>
                    <a:pt x="548" y="256"/>
                  </a:lnTo>
                  <a:lnTo>
                    <a:pt x="548" y="267"/>
                  </a:lnTo>
                  <a:lnTo>
                    <a:pt x="553" y="276"/>
                  </a:lnTo>
                  <a:lnTo>
                    <a:pt x="566" y="273"/>
                  </a:lnTo>
                  <a:lnTo>
                    <a:pt x="570" y="274"/>
                  </a:lnTo>
                  <a:lnTo>
                    <a:pt x="582" y="280"/>
                  </a:lnTo>
                  <a:lnTo>
                    <a:pt x="589" y="279"/>
                  </a:lnTo>
                  <a:lnTo>
                    <a:pt x="594" y="278"/>
                  </a:lnTo>
                  <a:lnTo>
                    <a:pt x="600" y="273"/>
                  </a:lnTo>
                  <a:lnTo>
                    <a:pt x="602" y="272"/>
                  </a:lnTo>
                  <a:lnTo>
                    <a:pt x="608" y="276"/>
                  </a:lnTo>
                  <a:lnTo>
                    <a:pt x="609" y="280"/>
                  </a:lnTo>
                  <a:lnTo>
                    <a:pt x="600" y="289"/>
                  </a:lnTo>
                  <a:lnTo>
                    <a:pt x="596" y="297"/>
                  </a:lnTo>
                  <a:lnTo>
                    <a:pt x="595" y="306"/>
                  </a:lnTo>
                  <a:lnTo>
                    <a:pt x="591" y="306"/>
                  </a:lnTo>
                  <a:lnTo>
                    <a:pt x="589" y="312"/>
                  </a:lnTo>
                  <a:lnTo>
                    <a:pt x="584" y="312"/>
                  </a:lnTo>
                  <a:lnTo>
                    <a:pt x="566" y="308"/>
                  </a:lnTo>
                  <a:lnTo>
                    <a:pt x="559" y="309"/>
                  </a:lnTo>
                  <a:lnTo>
                    <a:pt x="558" y="312"/>
                  </a:lnTo>
                  <a:lnTo>
                    <a:pt x="555" y="319"/>
                  </a:lnTo>
                  <a:lnTo>
                    <a:pt x="552" y="321"/>
                  </a:lnTo>
                  <a:lnTo>
                    <a:pt x="548" y="336"/>
                  </a:lnTo>
                  <a:lnTo>
                    <a:pt x="551" y="348"/>
                  </a:lnTo>
                  <a:lnTo>
                    <a:pt x="546" y="350"/>
                  </a:lnTo>
                  <a:lnTo>
                    <a:pt x="534" y="367"/>
                  </a:lnTo>
                  <a:lnTo>
                    <a:pt x="533" y="370"/>
                  </a:lnTo>
                  <a:lnTo>
                    <a:pt x="523" y="382"/>
                  </a:lnTo>
                  <a:lnTo>
                    <a:pt x="516" y="381"/>
                  </a:lnTo>
                  <a:lnTo>
                    <a:pt x="511" y="381"/>
                  </a:lnTo>
                  <a:lnTo>
                    <a:pt x="511" y="387"/>
                  </a:lnTo>
                  <a:lnTo>
                    <a:pt x="512" y="399"/>
                  </a:lnTo>
                  <a:lnTo>
                    <a:pt x="533" y="396"/>
                  </a:lnTo>
                  <a:lnTo>
                    <a:pt x="555" y="396"/>
                  </a:lnTo>
                  <a:lnTo>
                    <a:pt x="566" y="409"/>
                  </a:lnTo>
                  <a:lnTo>
                    <a:pt x="573" y="409"/>
                  </a:lnTo>
                  <a:lnTo>
                    <a:pt x="575" y="405"/>
                  </a:lnTo>
                  <a:lnTo>
                    <a:pt x="601" y="410"/>
                  </a:lnTo>
                  <a:lnTo>
                    <a:pt x="605" y="419"/>
                  </a:lnTo>
                  <a:lnTo>
                    <a:pt x="607" y="429"/>
                  </a:lnTo>
                  <a:lnTo>
                    <a:pt x="614" y="447"/>
                  </a:lnTo>
                  <a:lnTo>
                    <a:pt x="615" y="447"/>
                  </a:lnTo>
                  <a:lnTo>
                    <a:pt x="620" y="451"/>
                  </a:lnTo>
                  <a:lnTo>
                    <a:pt x="635" y="457"/>
                  </a:lnTo>
                  <a:lnTo>
                    <a:pt x="639" y="453"/>
                  </a:lnTo>
                  <a:lnTo>
                    <a:pt x="644" y="453"/>
                  </a:lnTo>
                  <a:lnTo>
                    <a:pt x="647" y="463"/>
                  </a:lnTo>
                  <a:lnTo>
                    <a:pt x="649" y="469"/>
                  </a:lnTo>
                  <a:lnTo>
                    <a:pt x="657" y="471"/>
                  </a:lnTo>
                  <a:lnTo>
                    <a:pt x="661" y="485"/>
                  </a:lnTo>
                  <a:lnTo>
                    <a:pt x="666" y="487"/>
                  </a:lnTo>
                  <a:lnTo>
                    <a:pt x="663" y="491"/>
                  </a:lnTo>
                  <a:lnTo>
                    <a:pt x="654" y="488"/>
                  </a:lnTo>
                  <a:lnTo>
                    <a:pt x="637" y="487"/>
                  </a:lnTo>
                  <a:lnTo>
                    <a:pt x="630" y="492"/>
                  </a:lnTo>
                  <a:lnTo>
                    <a:pt x="625" y="494"/>
                  </a:lnTo>
                  <a:lnTo>
                    <a:pt x="617" y="493"/>
                  </a:lnTo>
                  <a:lnTo>
                    <a:pt x="615" y="497"/>
                  </a:lnTo>
                  <a:lnTo>
                    <a:pt x="609" y="498"/>
                  </a:lnTo>
                  <a:lnTo>
                    <a:pt x="603" y="506"/>
                  </a:lnTo>
                  <a:lnTo>
                    <a:pt x="606" y="515"/>
                  </a:lnTo>
                  <a:lnTo>
                    <a:pt x="609" y="515"/>
                  </a:lnTo>
                  <a:lnTo>
                    <a:pt x="613" y="518"/>
                  </a:lnTo>
                  <a:lnTo>
                    <a:pt x="609" y="524"/>
                  </a:lnTo>
                  <a:lnTo>
                    <a:pt x="600" y="529"/>
                  </a:lnTo>
                  <a:lnTo>
                    <a:pt x="597" y="529"/>
                  </a:lnTo>
                  <a:lnTo>
                    <a:pt x="588" y="532"/>
                  </a:lnTo>
                  <a:lnTo>
                    <a:pt x="578" y="534"/>
                  </a:lnTo>
                  <a:lnTo>
                    <a:pt x="572" y="538"/>
                  </a:lnTo>
                  <a:lnTo>
                    <a:pt x="575" y="551"/>
                  </a:lnTo>
                  <a:lnTo>
                    <a:pt x="570" y="552"/>
                  </a:lnTo>
                  <a:lnTo>
                    <a:pt x="563" y="553"/>
                  </a:lnTo>
                  <a:lnTo>
                    <a:pt x="554" y="554"/>
                  </a:lnTo>
                  <a:lnTo>
                    <a:pt x="551" y="552"/>
                  </a:lnTo>
                  <a:lnTo>
                    <a:pt x="547" y="550"/>
                  </a:lnTo>
                  <a:lnTo>
                    <a:pt x="545" y="542"/>
                  </a:lnTo>
                  <a:lnTo>
                    <a:pt x="542" y="541"/>
                  </a:lnTo>
                  <a:lnTo>
                    <a:pt x="540" y="540"/>
                  </a:lnTo>
                  <a:lnTo>
                    <a:pt x="536" y="541"/>
                  </a:lnTo>
                  <a:lnTo>
                    <a:pt x="529" y="548"/>
                  </a:lnTo>
                  <a:lnTo>
                    <a:pt x="524" y="550"/>
                  </a:lnTo>
                  <a:lnTo>
                    <a:pt x="517" y="550"/>
                  </a:lnTo>
                  <a:lnTo>
                    <a:pt x="510" y="547"/>
                  </a:lnTo>
                  <a:lnTo>
                    <a:pt x="504" y="548"/>
                  </a:lnTo>
                  <a:lnTo>
                    <a:pt x="488" y="554"/>
                  </a:lnTo>
                  <a:lnTo>
                    <a:pt x="481" y="554"/>
                  </a:lnTo>
                  <a:lnTo>
                    <a:pt x="474" y="551"/>
                  </a:lnTo>
                  <a:lnTo>
                    <a:pt x="470" y="550"/>
                  </a:lnTo>
                  <a:lnTo>
                    <a:pt x="467" y="551"/>
                  </a:lnTo>
                  <a:lnTo>
                    <a:pt x="460" y="562"/>
                  </a:lnTo>
                  <a:lnTo>
                    <a:pt x="446" y="566"/>
                  </a:lnTo>
                  <a:lnTo>
                    <a:pt x="442" y="572"/>
                  </a:lnTo>
                  <a:lnTo>
                    <a:pt x="439" y="580"/>
                  </a:lnTo>
                  <a:lnTo>
                    <a:pt x="436" y="587"/>
                  </a:lnTo>
                  <a:lnTo>
                    <a:pt x="432" y="590"/>
                  </a:lnTo>
                  <a:lnTo>
                    <a:pt x="427" y="593"/>
                  </a:lnTo>
                  <a:lnTo>
                    <a:pt x="420" y="593"/>
                  </a:lnTo>
                  <a:lnTo>
                    <a:pt x="420" y="596"/>
                  </a:lnTo>
                  <a:lnTo>
                    <a:pt x="416" y="594"/>
                  </a:lnTo>
                  <a:lnTo>
                    <a:pt x="414" y="592"/>
                  </a:lnTo>
                  <a:lnTo>
                    <a:pt x="412" y="590"/>
                  </a:lnTo>
                  <a:lnTo>
                    <a:pt x="409" y="593"/>
                  </a:lnTo>
                  <a:lnTo>
                    <a:pt x="407" y="599"/>
                  </a:lnTo>
                  <a:lnTo>
                    <a:pt x="402" y="601"/>
                  </a:lnTo>
                  <a:lnTo>
                    <a:pt x="398" y="601"/>
                  </a:lnTo>
                  <a:lnTo>
                    <a:pt x="391" y="605"/>
                  </a:lnTo>
                  <a:lnTo>
                    <a:pt x="377" y="605"/>
                  </a:lnTo>
                  <a:lnTo>
                    <a:pt x="373" y="606"/>
                  </a:lnTo>
                  <a:lnTo>
                    <a:pt x="370" y="606"/>
                  </a:lnTo>
                  <a:lnTo>
                    <a:pt x="362" y="602"/>
                  </a:lnTo>
                  <a:lnTo>
                    <a:pt x="349" y="594"/>
                  </a:lnTo>
                  <a:lnTo>
                    <a:pt x="342" y="593"/>
                  </a:lnTo>
                  <a:lnTo>
                    <a:pt x="332" y="593"/>
                  </a:lnTo>
                  <a:lnTo>
                    <a:pt x="325" y="598"/>
                  </a:lnTo>
                  <a:lnTo>
                    <a:pt x="320" y="606"/>
                  </a:lnTo>
                  <a:lnTo>
                    <a:pt x="306" y="620"/>
                  </a:lnTo>
                  <a:lnTo>
                    <a:pt x="302" y="628"/>
                  </a:lnTo>
                  <a:lnTo>
                    <a:pt x="302" y="631"/>
                  </a:lnTo>
                  <a:lnTo>
                    <a:pt x="310" y="639"/>
                  </a:lnTo>
                  <a:lnTo>
                    <a:pt x="317" y="654"/>
                  </a:lnTo>
                  <a:lnTo>
                    <a:pt x="317" y="658"/>
                  </a:lnTo>
                  <a:lnTo>
                    <a:pt x="314" y="661"/>
                  </a:lnTo>
                  <a:lnTo>
                    <a:pt x="312" y="663"/>
                  </a:lnTo>
                  <a:lnTo>
                    <a:pt x="308" y="663"/>
                  </a:lnTo>
                  <a:lnTo>
                    <a:pt x="298" y="655"/>
                  </a:lnTo>
                  <a:lnTo>
                    <a:pt x="289" y="654"/>
                  </a:lnTo>
                  <a:lnTo>
                    <a:pt x="285" y="655"/>
                  </a:lnTo>
                  <a:lnTo>
                    <a:pt x="282" y="659"/>
                  </a:lnTo>
                  <a:lnTo>
                    <a:pt x="279" y="664"/>
                  </a:lnTo>
                  <a:lnTo>
                    <a:pt x="280" y="669"/>
                  </a:lnTo>
                  <a:lnTo>
                    <a:pt x="281" y="673"/>
                  </a:lnTo>
                  <a:lnTo>
                    <a:pt x="283" y="676"/>
                  </a:lnTo>
                  <a:lnTo>
                    <a:pt x="289" y="676"/>
                  </a:lnTo>
                  <a:lnTo>
                    <a:pt x="302" y="676"/>
                  </a:lnTo>
                  <a:lnTo>
                    <a:pt x="307" y="678"/>
                  </a:lnTo>
                  <a:lnTo>
                    <a:pt x="311" y="684"/>
                  </a:lnTo>
                  <a:lnTo>
                    <a:pt x="311" y="694"/>
                  </a:lnTo>
                  <a:lnTo>
                    <a:pt x="312" y="714"/>
                  </a:lnTo>
                  <a:lnTo>
                    <a:pt x="301" y="718"/>
                  </a:lnTo>
                  <a:lnTo>
                    <a:pt x="296" y="723"/>
                  </a:lnTo>
                  <a:lnTo>
                    <a:pt x="286" y="726"/>
                  </a:lnTo>
                  <a:lnTo>
                    <a:pt x="280" y="726"/>
                  </a:lnTo>
                  <a:lnTo>
                    <a:pt x="275" y="723"/>
                  </a:lnTo>
                  <a:lnTo>
                    <a:pt x="269" y="718"/>
                  </a:lnTo>
                  <a:lnTo>
                    <a:pt x="265" y="713"/>
                  </a:lnTo>
                  <a:lnTo>
                    <a:pt x="258" y="713"/>
                  </a:lnTo>
                  <a:lnTo>
                    <a:pt x="252" y="717"/>
                  </a:lnTo>
                  <a:lnTo>
                    <a:pt x="251" y="729"/>
                  </a:lnTo>
                  <a:lnTo>
                    <a:pt x="246" y="733"/>
                  </a:lnTo>
                  <a:lnTo>
                    <a:pt x="244" y="735"/>
                  </a:lnTo>
                  <a:lnTo>
                    <a:pt x="241" y="733"/>
                  </a:lnTo>
                  <a:lnTo>
                    <a:pt x="239" y="729"/>
                  </a:lnTo>
                  <a:lnTo>
                    <a:pt x="237" y="729"/>
                  </a:lnTo>
                  <a:lnTo>
                    <a:pt x="233" y="731"/>
                  </a:lnTo>
                  <a:lnTo>
                    <a:pt x="229" y="731"/>
                  </a:lnTo>
                  <a:lnTo>
                    <a:pt x="222" y="732"/>
                  </a:lnTo>
                  <a:lnTo>
                    <a:pt x="213" y="732"/>
                  </a:lnTo>
                  <a:lnTo>
                    <a:pt x="209" y="736"/>
                  </a:lnTo>
                  <a:lnTo>
                    <a:pt x="202" y="745"/>
                  </a:lnTo>
                  <a:lnTo>
                    <a:pt x="197" y="758"/>
                  </a:lnTo>
                  <a:lnTo>
                    <a:pt x="184" y="768"/>
                  </a:lnTo>
                  <a:lnTo>
                    <a:pt x="168" y="773"/>
                  </a:lnTo>
                  <a:lnTo>
                    <a:pt x="161" y="772"/>
                  </a:lnTo>
                  <a:lnTo>
                    <a:pt x="160" y="776"/>
                  </a:lnTo>
                  <a:lnTo>
                    <a:pt x="161" y="780"/>
                  </a:lnTo>
                  <a:lnTo>
                    <a:pt x="162" y="783"/>
                  </a:lnTo>
                  <a:lnTo>
                    <a:pt x="172" y="785"/>
                  </a:lnTo>
                  <a:lnTo>
                    <a:pt x="177" y="789"/>
                  </a:lnTo>
                  <a:lnTo>
                    <a:pt x="179" y="792"/>
                  </a:lnTo>
                  <a:lnTo>
                    <a:pt x="180" y="809"/>
                  </a:lnTo>
                  <a:lnTo>
                    <a:pt x="178" y="816"/>
                  </a:lnTo>
                  <a:lnTo>
                    <a:pt x="189" y="819"/>
                  </a:lnTo>
                  <a:lnTo>
                    <a:pt x="202" y="827"/>
                  </a:lnTo>
                  <a:lnTo>
                    <a:pt x="220" y="842"/>
                  </a:lnTo>
                  <a:lnTo>
                    <a:pt x="238" y="848"/>
                  </a:lnTo>
                  <a:lnTo>
                    <a:pt x="268" y="852"/>
                  </a:lnTo>
                  <a:lnTo>
                    <a:pt x="281" y="858"/>
                  </a:lnTo>
                  <a:lnTo>
                    <a:pt x="275" y="866"/>
                  </a:lnTo>
                  <a:lnTo>
                    <a:pt x="268" y="880"/>
                  </a:lnTo>
                  <a:lnTo>
                    <a:pt x="265" y="884"/>
                  </a:lnTo>
                  <a:lnTo>
                    <a:pt x="262" y="885"/>
                  </a:lnTo>
                  <a:lnTo>
                    <a:pt x="258" y="881"/>
                  </a:lnTo>
                  <a:lnTo>
                    <a:pt x="256" y="881"/>
                  </a:lnTo>
                  <a:lnTo>
                    <a:pt x="253" y="884"/>
                  </a:lnTo>
                  <a:lnTo>
                    <a:pt x="247" y="891"/>
                  </a:lnTo>
                  <a:lnTo>
                    <a:pt x="238" y="903"/>
                  </a:lnTo>
                  <a:lnTo>
                    <a:pt x="231" y="907"/>
                  </a:lnTo>
                  <a:lnTo>
                    <a:pt x="210" y="908"/>
                  </a:lnTo>
                  <a:lnTo>
                    <a:pt x="208" y="910"/>
                  </a:lnTo>
                  <a:lnTo>
                    <a:pt x="216" y="923"/>
                  </a:lnTo>
                  <a:lnTo>
                    <a:pt x="221" y="923"/>
                  </a:lnTo>
                  <a:lnTo>
                    <a:pt x="225" y="922"/>
                  </a:lnTo>
                  <a:lnTo>
                    <a:pt x="231" y="920"/>
                  </a:lnTo>
                  <a:lnTo>
                    <a:pt x="234" y="921"/>
                  </a:lnTo>
                  <a:lnTo>
                    <a:pt x="238" y="927"/>
                  </a:lnTo>
                  <a:lnTo>
                    <a:pt x="235" y="931"/>
                  </a:lnTo>
                  <a:lnTo>
                    <a:pt x="231" y="932"/>
                  </a:lnTo>
                  <a:lnTo>
                    <a:pt x="225" y="933"/>
                  </a:lnTo>
                  <a:lnTo>
                    <a:pt x="223" y="938"/>
                  </a:lnTo>
                  <a:lnTo>
                    <a:pt x="222" y="941"/>
                  </a:lnTo>
                  <a:lnTo>
                    <a:pt x="226" y="950"/>
                  </a:lnTo>
                  <a:lnTo>
                    <a:pt x="222" y="958"/>
                  </a:lnTo>
                  <a:lnTo>
                    <a:pt x="220" y="961"/>
                  </a:lnTo>
                  <a:lnTo>
                    <a:pt x="203" y="973"/>
                  </a:lnTo>
                  <a:lnTo>
                    <a:pt x="192" y="977"/>
                  </a:lnTo>
                  <a:lnTo>
                    <a:pt x="169" y="980"/>
                  </a:lnTo>
                  <a:lnTo>
                    <a:pt x="162" y="977"/>
                  </a:lnTo>
                  <a:lnTo>
                    <a:pt x="163" y="983"/>
                  </a:lnTo>
                  <a:lnTo>
                    <a:pt x="167" y="993"/>
                  </a:lnTo>
                  <a:lnTo>
                    <a:pt x="171" y="1000"/>
                  </a:lnTo>
                  <a:lnTo>
                    <a:pt x="171" y="1004"/>
                  </a:lnTo>
                  <a:lnTo>
                    <a:pt x="154" y="1018"/>
                  </a:lnTo>
                  <a:lnTo>
                    <a:pt x="149" y="1005"/>
                  </a:lnTo>
                  <a:lnTo>
                    <a:pt x="145" y="991"/>
                  </a:lnTo>
                  <a:lnTo>
                    <a:pt x="147" y="989"/>
                  </a:lnTo>
                  <a:lnTo>
                    <a:pt x="142" y="986"/>
                  </a:lnTo>
                  <a:lnTo>
                    <a:pt x="136" y="1008"/>
                  </a:lnTo>
                  <a:lnTo>
                    <a:pt x="137" y="1014"/>
                  </a:lnTo>
                  <a:lnTo>
                    <a:pt x="131" y="1020"/>
                  </a:lnTo>
                  <a:lnTo>
                    <a:pt x="130" y="1028"/>
                  </a:lnTo>
                  <a:lnTo>
                    <a:pt x="126" y="1034"/>
                  </a:lnTo>
                  <a:lnTo>
                    <a:pt x="125" y="1036"/>
                  </a:lnTo>
                  <a:lnTo>
                    <a:pt x="126" y="1045"/>
                  </a:lnTo>
                  <a:lnTo>
                    <a:pt x="121" y="1052"/>
                  </a:lnTo>
                  <a:lnTo>
                    <a:pt x="119" y="1063"/>
                  </a:lnTo>
                  <a:lnTo>
                    <a:pt x="120" y="1065"/>
                  </a:lnTo>
                  <a:lnTo>
                    <a:pt x="129" y="1069"/>
                  </a:lnTo>
                  <a:lnTo>
                    <a:pt x="132" y="1070"/>
                  </a:lnTo>
                  <a:lnTo>
                    <a:pt x="135" y="1075"/>
                  </a:lnTo>
                  <a:lnTo>
                    <a:pt x="131" y="1075"/>
                  </a:lnTo>
                  <a:lnTo>
                    <a:pt x="127" y="1080"/>
                  </a:lnTo>
                  <a:lnTo>
                    <a:pt x="120" y="1077"/>
                  </a:lnTo>
                  <a:lnTo>
                    <a:pt x="117" y="1081"/>
                  </a:lnTo>
                  <a:lnTo>
                    <a:pt x="113" y="1080"/>
                  </a:lnTo>
                  <a:lnTo>
                    <a:pt x="109" y="1080"/>
                  </a:lnTo>
                  <a:lnTo>
                    <a:pt x="107" y="1077"/>
                  </a:lnTo>
                  <a:lnTo>
                    <a:pt x="94" y="1086"/>
                  </a:lnTo>
                  <a:lnTo>
                    <a:pt x="94" y="1089"/>
                  </a:lnTo>
                  <a:lnTo>
                    <a:pt x="87" y="1087"/>
                  </a:lnTo>
                  <a:lnTo>
                    <a:pt x="82" y="1092"/>
                  </a:lnTo>
                  <a:lnTo>
                    <a:pt x="81" y="1099"/>
                  </a:lnTo>
                  <a:lnTo>
                    <a:pt x="77" y="1101"/>
                  </a:lnTo>
                  <a:lnTo>
                    <a:pt x="73" y="1107"/>
                  </a:lnTo>
                  <a:lnTo>
                    <a:pt x="72" y="1111"/>
                  </a:lnTo>
                  <a:lnTo>
                    <a:pt x="69" y="1117"/>
                  </a:lnTo>
                  <a:lnTo>
                    <a:pt x="69" y="1122"/>
                  </a:lnTo>
                  <a:lnTo>
                    <a:pt x="71" y="1124"/>
                  </a:lnTo>
                  <a:lnTo>
                    <a:pt x="70" y="1127"/>
                  </a:lnTo>
                  <a:lnTo>
                    <a:pt x="67" y="1124"/>
                  </a:lnTo>
                  <a:lnTo>
                    <a:pt x="66" y="1121"/>
                  </a:lnTo>
                  <a:lnTo>
                    <a:pt x="65" y="1119"/>
                  </a:lnTo>
                  <a:lnTo>
                    <a:pt x="64" y="1124"/>
                  </a:lnTo>
                  <a:lnTo>
                    <a:pt x="67" y="1129"/>
                  </a:lnTo>
                  <a:lnTo>
                    <a:pt x="70" y="1130"/>
                  </a:lnTo>
                  <a:lnTo>
                    <a:pt x="69" y="1134"/>
                  </a:lnTo>
                  <a:lnTo>
                    <a:pt x="67" y="1137"/>
                  </a:lnTo>
                  <a:lnTo>
                    <a:pt x="65" y="1140"/>
                  </a:lnTo>
                  <a:lnTo>
                    <a:pt x="65" y="1141"/>
                  </a:lnTo>
                  <a:lnTo>
                    <a:pt x="64" y="1142"/>
                  </a:lnTo>
                  <a:lnTo>
                    <a:pt x="63" y="1147"/>
                  </a:lnTo>
                  <a:lnTo>
                    <a:pt x="52" y="1183"/>
                  </a:lnTo>
                  <a:lnTo>
                    <a:pt x="52" y="1194"/>
                  </a:lnTo>
                  <a:lnTo>
                    <a:pt x="56" y="1200"/>
                  </a:lnTo>
                  <a:lnTo>
                    <a:pt x="59" y="1205"/>
                  </a:lnTo>
                  <a:lnTo>
                    <a:pt x="60" y="1208"/>
                  </a:lnTo>
                  <a:lnTo>
                    <a:pt x="60" y="1212"/>
                  </a:lnTo>
                  <a:lnTo>
                    <a:pt x="58" y="1217"/>
                  </a:lnTo>
                  <a:lnTo>
                    <a:pt x="53" y="1221"/>
                  </a:lnTo>
                  <a:lnTo>
                    <a:pt x="39" y="1227"/>
                  </a:lnTo>
                  <a:lnTo>
                    <a:pt x="38" y="1229"/>
                  </a:lnTo>
                  <a:lnTo>
                    <a:pt x="35" y="1229"/>
                  </a:lnTo>
                  <a:lnTo>
                    <a:pt x="46" y="1240"/>
                  </a:lnTo>
                  <a:lnTo>
                    <a:pt x="53" y="1242"/>
                  </a:lnTo>
                  <a:lnTo>
                    <a:pt x="53" y="1244"/>
                  </a:lnTo>
                  <a:lnTo>
                    <a:pt x="54" y="1247"/>
                  </a:lnTo>
                  <a:lnTo>
                    <a:pt x="61" y="1249"/>
                  </a:lnTo>
                  <a:lnTo>
                    <a:pt x="75" y="1248"/>
                  </a:lnTo>
                  <a:lnTo>
                    <a:pt x="82" y="1248"/>
                  </a:lnTo>
                  <a:lnTo>
                    <a:pt x="89" y="1244"/>
                  </a:lnTo>
                  <a:lnTo>
                    <a:pt x="95" y="1233"/>
                  </a:lnTo>
                  <a:lnTo>
                    <a:pt x="102" y="1232"/>
                  </a:lnTo>
                  <a:lnTo>
                    <a:pt x="103" y="1226"/>
                  </a:lnTo>
                  <a:lnTo>
                    <a:pt x="106" y="1226"/>
                  </a:lnTo>
                  <a:lnTo>
                    <a:pt x="107" y="1230"/>
                  </a:lnTo>
                  <a:lnTo>
                    <a:pt x="109" y="1230"/>
                  </a:lnTo>
                  <a:lnTo>
                    <a:pt x="119" y="1221"/>
                  </a:lnTo>
                  <a:lnTo>
                    <a:pt x="127" y="1241"/>
                  </a:lnTo>
                  <a:lnTo>
                    <a:pt x="130" y="1262"/>
                  </a:lnTo>
                  <a:lnTo>
                    <a:pt x="133" y="1284"/>
                  </a:lnTo>
                  <a:lnTo>
                    <a:pt x="131" y="1296"/>
                  </a:lnTo>
                  <a:lnTo>
                    <a:pt x="132" y="1306"/>
                  </a:lnTo>
                  <a:lnTo>
                    <a:pt x="132" y="1313"/>
                  </a:lnTo>
                  <a:lnTo>
                    <a:pt x="130" y="1316"/>
                  </a:lnTo>
                  <a:lnTo>
                    <a:pt x="121" y="1321"/>
                  </a:lnTo>
                  <a:lnTo>
                    <a:pt x="113" y="1330"/>
                  </a:lnTo>
                  <a:lnTo>
                    <a:pt x="107" y="1345"/>
                  </a:lnTo>
                  <a:lnTo>
                    <a:pt x="115" y="1350"/>
                  </a:lnTo>
                  <a:lnTo>
                    <a:pt x="119" y="1357"/>
                  </a:lnTo>
                  <a:lnTo>
                    <a:pt x="138" y="1344"/>
                  </a:lnTo>
                  <a:lnTo>
                    <a:pt x="149" y="1339"/>
                  </a:lnTo>
                  <a:lnTo>
                    <a:pt x="159" y="1338"/>
                  </a:lnTo>
                  <a:lnTo>
                    <a:pt x="177" y="1336"/>
                  </a:lnTo>
                  <a:lnTo>
                    <a:pt x="183" y="1337"/>
                  </a:lnTo>
                  <a:lnTo>
                    <a:pt x="196" y="1338"/>
                  </a:lnTo>
                  <a:lnTo>
                    <a:pt x="204" y="1342"/>
                  </a:lnTo>
                  <a:lnTo>
                    <a:pt x="214" y="1349"/>
                  </a:lnTo>
                  <a:lnTo>
                    <a:pt x="215" y="1362"/>
                  </a:lnTo>
                  <a:lnTo>
                    <a:pt x="215" y="1373"/>
                  </a:lnTo>
                  <a:lnTo>
                    <a:pt x="210" y="1383"/>
                  </a:lnTo>
                  <a:lnTo>
                    <a:pt x="210" y="1386"/>
                  </a:lnTo>
                  <a:lnTo>
                    <a:pt x="210" y="1389"/>
                  </a:lnTo>
                  <a:lnTo>
                    <a:pt x="226" y="1407"/>
                  </a:lnTo>
                  <a:lnTo>
                    <a:pt x="238" y="1426"/>
                  </a:lnTo>
                  <a:lnTo>
                    <a:pt x="247" y="1439"/>
                  </a:lnTo>
                  <a:lnTo>
                    <a:pt x="257" y="1444"/>
                  </a:lnTo>
                  <a:lnTo>
                    <a:pt x="263" y="1446"/>
                  </a:lnTo>
                  <a:lnTo>
                    <a:pt x="271" y="1445"/>
                  </a:lnTo>
                  <a:lnTo>
                    <a:pt x="282" y="1443"/>
                  </a:lnTo>
                  <a:lnTo>
                    <a:pt x="286" y="1443"/>
                  </a:lnTo>
                  <a:lnTo>
                    <a:pt x="298" y="1447"/>
                  </a:lnTo>
                  <a:lnTo>
                    <a:pt x="305" y="1452"/>
                  </a:lnTo>
                  <a:lnTo>
                    <a:pt x="310" y="1452"/>
                  </a:lnTo>
                  <a:lnTo>
                    <a:pt x="314" y="1450"/>
                  </a:lnTo>
                  <a:lnTo>
                    <a:pt x="322" y="1439"/>
                  </a:lnTo>
                  <a:lnTo>
                    <a:pt x="329" y="1446"/>
                  </a:lnTo>
                  <a:lnTo>
                    <a:pt x="336" y="1455"/>
                  </a:lnTo>
                  <a:lnTo>
                    <a:pt x="338" y="1462"/>
                  </a:lnTo>
                  <a:lnTo>
                    <a:pt x="342" y="1469"/>
                  </a:lnTo>
                  <a:lnTo>
                    <a:pt x="343" y="1477"/>
                  </a:lnTo>
                  <a:lnTo>
                    <a:pt x="343" y="1486"/>
                  </a:lnTo>
                  <a:lnTo>
                    <a:pt x="337" y="1496"/>
                  </a:lnTo>
                  <a:lnTo>
                    <a:pt x="325" y="1510"/>
                  </a:lnTo>
                  <a:lnTo>
                    <a:pt x="316" y="1521"/>
                  </a:lnTo>
                  <a:lnTo>
                    <a:pt x="310" y="1532"/>
                  </a:lnTo>
                  <a:lnTo>
                    <a:pt x="308" y="1539"/>
                  </a:lnTo>
                  <a:lnTo>
                    <a:pt x="300" y="1542"/>
                  </a:lnTo>
                  <a:lnTo>
                    <a:pt x="293" y="1548"/>
                  </a:lnTo>
                  <a:lnTo>
                    <a:pt x="302" y="1560"/>
                  </a:lnTo>
                  <a:lnTo>
                    <a:pt x="313" y="1563"/>
                  </a:lnTo>
                  <a:lnTo>
                    <a:pt x="324" y="1562"/>
                  </a:lnTo>
                  <a:lnTo>
                    <a:pt x="348" y="1560"/>
                  </a:lnTo>
                  <a:lnTo>
                    <a:pt x="359" y="1562"/>
                  </a:lnTo>
                  <a:lnTo>
                    <a:pt x="371" y="1570"/>
                  </a:lnTo>
                  <a:lnTo>
                    <a:pt x="383" y="1578"/>
                  </a:lnTo>
                  <a:lnTo>
                    <a:pt x="378" y="1599"/>
                  </a:lnTo>
                  <a:lnTo>
                    <a:pt x="379" y="1606"/>
                  </a:lnTo>
                  <a:lnTo>
                    <a:pt x="383" y="1617"/>
                  </a:lnTo>
                  <a:lnTo>
                    <a:pt x="384" y="1627"/>
                  </a:lnTo>
                  <a:lnTo>
                    <a:pt x="379" y="1645"/>
                  </a:lnTo>
                  <a:lnTo>
                    <a:pt x="372" y="1649"/>
                  </a:lnTo>
                  <a:lnTo>
                    <a:pt x="364" y="1652"/>
                  </a:lnTo>
                  <a:lnTo>
                    <a:pt x="358" y="1648"/>
                  </a:lnTo>
                  <a:lnTo>
                    <a:pt x="354" y="1651"/>
                  </a:lnTo>
                  <a:lnTo>
                    <a:pt x="353" y="1659"/>
                  </a:lnTo>
                  <a:lnTo>
                    <a:pt x="355" y="1665"/>
                  </a:lnTo>
                  <a:lnTo>
                    <a:pt x="354" y="1670"/>
                  </a:lnTo>
                  <a:lnTo>
                    <a:pt x="349" y="1672"/>
                  </a:lnTo>
                  <a:lnTo>
                    <a:pt x="343" y="1675"/>
                  </a:lnTo>
                  <a:lnTo>
                    <a:pt x="337" y="1675"/>
                  </a:lnTo>
                  <a:lnTo>
                    <a:pt x="331" y="1679"/>
                  </a:lnTo>
                  <a:lnTo>
                    <a:pt x="329" y="1682"/>
                  </a:lnTo>
                  <a:lnTo>
                    <a:pt x="328" y="1689"/>
                  </a:lnTo>
                  <a:lnTo>
                    <a:pt x="330" y="1694"/>
                  </a:lnTo>
                  <a:lnTo>
                    <a:pt x="325" y="1702"/>
                  </a:lnTo>
                  <a:lnTo>
                    <a:pt x="318" y="1707"/>
                  </a:lnTo>
                  <a:lnTo>
                    <a:pt x="307" y="1711"/>
                  </a:lnTo>
                  <a:lnTo>
                    <a:pt x="301" y="1714"/>
                  </a:lnTo>
                  <a:lnTo>
                    <a:pt x="304" y="1723"/>
                  </a:lnTo>
                  <a:lnTo>
                    <a:pt x="304" y="1728"/>
                  </a:lnTo>
                  <a:lnTo>
                    <a:pt x="300" y="1732"/>
                  </a:lnTo>
                  <a:lnTo>
                    <a:pt x="302" y="1742"/>
                  </a:lnTo>
                  <a:lnTo>
                    <a:pt x="300" y="1753"/>
                  </a:lnTo>
                  <a:lnTo>
                    <a:pt x="296" y="1755"/>
                  </a:lnTo>
                  <a:lnTo>
                    <a:pt x="285" y="1758"/>
                  </a:lnTo>
                  <a:lnTo>
                    <a:pt x="275" y="1760"/>
                  </a:lnTo>
                  <a:lnTo>
                    <a:pt x="274" y="1764"/>
                  </a:lnTo>
                  <a:lnTo>
                    <a:pt x="265" y="1765"/>
                  </a:lnTo>
                  <a:lnTo>
                    <a:pt x="263" y="1760"/>
                  </a:lnTo>
                  <a:lnTo>
                    <a:pt x="259" y="1758"/>
                  </a:lnTo>
                  <a:lnTo>
                    <a:pt x="256" y="1759"/>
                  </a:lnTo>
                  <a:lnTo>
                    <a:pt x="250" y="1762"/>
                  </a:lnTo>
                  <a:lnTo>
                    <a:pt x="246" y="1764"/>
                  </a:lnTo>
                  <a:lnTo>
                    <a:pt x="238" y="1762"/>
                  </a:lnTo>
                  <a:lnTo>
                    <a:pt x="235" y="1762"/>
                  </a:lnTo>
                  <a:lnTo>
                    <a:pt x="232" y="1767"/>
                  </a:lnTo>
                  <a:lnTo>
                    <a:pt x="229" y="1767"/>
                  </a:lnTo>
                  <a:lnTo>
                    <a:pt x="225" y="1766"/>
                  </a:lnTo>
                  <a:lnTo>
                    <a:pt x="222" y="1767"/>
                  </a:lnTo>
                  <a:lnTo>
                    <a:pt x="221" y="1771"/>
                  </a:lnTo>
                  <a:lnTo>
                    <a:pt x="220" y="1776"/>
                  </a:lnTo>
                  <a:lnTo>
                    <a:pt x="215" y="1777"/>
                  </a:lnTo>
                  <a:lnTo>
                    <a:pt x="213" y="1782"/>
                  </a:lnTo>
                  <a:lnTo>
                    <a:pt x="211" y="1785"/>
                  </a:lnTo>
                  <a:lnTo>
                    <a:pt x="208" y="1788"/>
                  </a:lnTo>
                  <a:lnTo>
                    <a:pt x="204" y="1792"/>
                  </a:lnTo>
                  <a:lnTo>
                    <a:pt x="199" y="1797"/>
                  </a:lnTo>
                  <a:lnTo>
                    <a:pt x="201" y="1804"/>
                  </a:lnTo>
                  <a:lnTo>
                    <a:pt x="203" y="1813"/>
                  </a:lnTo>
                  <a:lnTo>
                    <a:pt x="202" y="1819"/>
                  </a:lnTo>
                  <a:lnTo>
                    <a:pt x="198" y="1821"/>
                  </a:lnTo>
                  <a:lnTo>
                    <a:pt x="198" y="1824"/>
                  </a:lnTo>
                  <a:lnTo>
                    <a:pt x="199" y="1826"/>
                  </a:lnTo>
                  <a:lnTo>
                    <a:pt x="192" y="1848"/>
                  </a:lnTo>
                  <a:lnTo>
                    <a:pt x="193" y="1851"/>
                  </a:lnTo>
                  <a:lnTo>
                    <a:pt x="201" y="1857"/>
                  </a:lnTo>
                  <a:lnTo>
                    <a:pt x="199" y="1866"/>
                  </a:lnTo>
                  <a:lnTo>
                    <a:pt x="199" y="1872"/>
                  </a:lnTo>
                  <a:lnTo>
                    <a:pt x="195" y="1879"/>
                  </a:lnTo>
                  <a:lnTo>
                    <a:pt x="189" y="1877"/>
                  </a:lnTo>
                  <a:lnTo>
                    <a:pt x="186" y="1877"/>
                  </a:lnTo>
                  <a:lnTo>
                    <a:pt x="177" y="1884"/>
                  </a:lnTo>
                  <a:lnTo>
                    <a:pt x="175" y="1890"/>
                  </a:lnTo>
                  <a:lnTo>
                    <a:pt x="171" y="1899"/>
                  </a:lnTo>
                  <a:lnTo>
                    <a:pt x="171" y="1903"/>
                  </a:lnTo>
                  <a:lnTo>
                    <a:pt x="177" y="1909"/>
                  </a:lnTo>
                  <a:lnTo>
                    <a:pt x="175" y="1917"/>
                  </a:lnTo>
                  <a:lnTo>
                    <a:pt x="179" y="1922"/>
                  </a:lnTo>
                  <a:lnTo>
                    <a:pt x="180" y="1926"/>
                  </a:lnTo>
                  <a:lnTo>
                    <a:pt x="179" y="1929"/>
                  </a:lnTo>
                  <a:lnTo>
                    <a:pt x="174" y="1933"/>
                  </a:lnTo>
                  <a:lnTo>
                    <a:pt x="166" y="1928"/>
                  </a:lnTo>
                  <a:lnTo>
                    <a:pt x="160" y="1931"/>
                  </a:lnTo>
                  <a:lnTo>
                    <a:pt x="150" y="1941"/>
                  </a:lnTo>
                  <a:lnTo>
                    <a:pt x="147" y="1943"/>
                  </a:lnTo>
                  <a:lnTo>
                    <a:pt x="143" y="1941"/>
                  </a:lnTo>
                  <a:lnTo>
                    <a:pt x="142" y="1939"/>
                  </a:lnTo>
                  <a:lnTo>
                    <a:pt x="137" y="1937"/>
                  </a:lnTo>
                  <a:lnTo>
                    <a:pt x="132" y="1938"/>
                  </a:lnTo>
                  <a:lnTo>
                    <a:pt x="127" y="1944"/>
                  </a:lnTo>
                  <a:lnTo>
                    <a:pt x="123" y="1946"/>
                  </a:lnTo>
                  <a:lnTo>
                    <a:pt x="112" y="1945"/>
                  </a:lnTo>
                  <a:lnTo>
                    <a:pt x="109" y="1944"/>
                  </a:lnTo>
                  <a:lnTo>
                    <a:pt x="106" y="1938"/>
                  </a:lnTo>
                  <a:lnTo>
                    <a:pt x="100" y="1939"/>
                  </a:lnTo>
                  <a:lnTo>
                    <a:pt x="96" y="1932"/>
                  </a:lnTo>
                  <a:lnTo>
                    <a:pt x="82" y="1931"/>
                  </a:lnTo>
                  <a:lnTo>
                    <a:pt x="79" y="1937"/>
                  </a:lnTo>
                  <a:lnTo>
                    <a:pt x="66" y="1935"/>
                  </a:lnTo>
                  <a:lnTo>
                    <a:pt x="65" y="1943"/>
                  </a:lnTo>
                  <a:lnTo>
                    <a:pt x="61" y="1949"/>
                  </a:lnTo>
                  <a:lnTo>
                    <a:pt x="61" y="1952"/>
                  </a:lnTo>
                  <a:lnTo>
                    <a:pt x="61" y="1953"/>
                  </a:lnTo>
                  <a:lnTo>
                    <a:pt x="57" y="1959"/>
                  </a:lnTo>
                  <a:lnTo>
                    <a:pt x="50" y="1963"/>
                  </a:lnTo>
                  <a:lnTo>
                    <a:pt x="46" y="1964"/>
                  </a:lnTo>
                  <a:lnTo>
                    <a:pt x="38" y="1962"/>
                  </a:lnTo>
                  <a:lnTo>
                    <a:pt x="34" y="1964"/>
                  </a:lnTo>
                  <a:lnTo>
                    <a:pt x="26" y="1961"/>
                  </a:lnTo>
                  <a:lnTo>
                    <a:pt x="21" y="1961"/>
                  </a:lnTo>
                  <a:lnTo>
                    <a:pt x="12" y="1967"/>
                  </a:lnTo>
                  <a:lnTo>
                    <a:pt x="8" y="1961"/>
                  </a:lnTo>
                  <a:lnTo>
                    <a:pt x="3" y="1951"/>
                  </a:lnTo>
                  <a:lnTo>
                    <a:pt x="0" y="1940"/>
                  </a:lnTo>
                  <a:lnTo>
                    <a:pt x="12" y="1931"/>
                  </a:lnTo>
                </a:path>
              </a:pathLst>
            </a:custGeom>
            <a:noFill/>
            <a:ln w="158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Arial Nova"/>
                <a:ea typeface="+mn-ea"/>
                <a:cs typeface="+mn-cs"/>
              </a:endParaRPr>
            </a:p>
          </p:txBody>
        </p:sp>
        <p:sp>
          <p:nvSpPr>
            <p:cNvPr id="131" name="Freeform 90">
              <a:extLst>
                <a:ext uri="{FF2B5EF4-FFF2-40B4-BE49-F238E27FC236}">
                  <a16:creationId xmlns:a16="http://schemas.microsoft.com/office/drawing/2014/main" id="{E4FD4309-8032-53B7-E33B-EF13FBC9DDB6}"/>
                </a:ext>
              </a:extLst>
            </p:cNvPr>
            <p:cNvSpPr>
              <a:spLocks/>
            </p:cNvSpPr>
            <p:nvPr/>
          </p:nvSpPr>
          <p:spPr bwMode="auto">
            <a:xfrm>
              <a:off x="2049" y="1247"/>
              <a:ext cx="934" cy="917"/>
            </a:xfrm>
            <a:custGeom>
              <a:avLst/>
              <a:gdLst>
                <a:gd name="T0" fmla="*/ 1 w 1868"/>
                <a:gd name="T1" fmla="*/ 1 h 1833"/>
                <a:gd name="T2" fmla="*/ 1 w 1868"/>
                <a:gd name="T3" fmla="*/ 1 h 1833"/>
                <a:gd name="T4" fmla="*/ 1 w 1868"/>
                <a:gd name="T5" fmla="*/ 1 h 1833"/>
                <a:gd name="T6" fmla="*/ 1 w 1868"/>
                <a:gd name="T7" fmla="*/ 1 h 1833"/>
                <a:gd name="T8" fmla="*/ 1 w 1868"/>
                <a:gd name="T9" fmla="*/ 1 h 1833"/>
                <a:gd name="T10" fmla="*/ 1 w 1868"/>
                <a:gd name="T11" fmla="*/ 1 h 1833"/>
                <a:gd name="T12" fmla="*/ 1 w 1868"/>
                <a:gd name="T13" fmla="*/ 1 h 1833"/>
                <a:gd name="T14" fmla="*/ 1 w 1868"/>
                <a:gd name="T15" fmla="*/ 1 h 1833"/>
                <a:gd name="T16" fmla="*/ 1 w 1868"/>
                <a:gd name="T17" fmla="*/ 1 h 1833"/>
                <a:gd name="T18" fmla="*/ 1 w 1868"/>
                <a:gd name="T19" fmla="*/ 1 h 1833"/>
                <a:gd name="T20" fmla="*/ 1 w 1868"/>
                <a:gd name="T21" fmla="*/ 1 h 1833"/>
                <a:gd name="T22" fmla="*/ 1 w 1868"/>
                <a:gd name="T23" fmla="*/ 1 h 1833"/>
                <a:gd name="T24" fmla="*/ 1 w 1868"/>
                <a:gd name="T25" fmla="*/ 1 h 1833"/>
                <a:gd name="T26" fmla="*/ 1 w 1868"/>
                <a:gd name="T27" fmla="*/ 1 h 1833"/>
                <a:gd name="T28" fmla="*/ 1 w 1868"/>
                <a:gd name="T29" fmla="*/ 1 h 1833"/>
                <a:gd name="T30" fmla="*/ 1 w 1868"/>
                <a:gd name="T31" fmla="*/ 1 h 1833"/>
                <a:gd name="T32" fmla="*/ 1 w 1868"/>
                <a:gd name="T33" fmla="*/ 1 h 1833"/>
                <a:gd name="T34" fmla="*/ 1 w 1868"/>
                <a:gd name="T35" fmla="*/ 1 h 1833"/>
                <a:gd name="T36" fmla="*/ 1 w 1868"/>
                <a:gd name="T37" fmla="*/ 1 h 1833"/>
                <a:gd name="T38" fmla="*/ 1 w 1868"/>
                <a:gd name="T39" fmla="*/ 1 h 1833"/>
                <a:gd name="T40" fmla="*/ 1 w 1868"/>
                <a:gd name="T41" fmla="*/ 1 h 1833"/>
                <a:gd name="T42" fmla="*/ 1 w 1868"/>
                <a:gd name="T43" fmla="*/ 1 h 1833"/>
                <a:gd name="T44" fmla="*/ 1 w 1868"/>
                <a:gd name="T45" fmla="*/ 1 h 1833"/>
                <a:gd name="T46" fmla="*/ 1 w 1868"/>
                <a:gd name="T47" fmla="*/ 1 h 1833"/>
                <a:gd name="T48" fmla="*/ 1 w 1868"/>
                <a:gd name="T49" fmla="*/ 1 h 1833"/>
                <a:gd name="T50" fmla="*/ 1 w 1868"/>
                <a:gd name="T51" fmla="*/ 1 h 1833"/>
                <a:gd name="T52" fmla="*/ 1 w 1868"/>
                <a:gd name="T53" fmla="*/ 1 h 1833"/>
                <a:gd name="T54" fmla="*/ 1 w 1868"/>
                <a:gd name="T55" fmla="*/ 1 h 1833"/>
                <a:gd name="T56" fmla="*/ 1 w 1868"/>
                <a:gd name="T57" fmla="*/ 1 h 1833"/>
                <a:gd name="T58" fmla="*/ 1 w 1868"/>
                <a:gd name="T59" fmla="*/ 1 h 1833"/>
                <a:gd name="T60" fmla="*/ 1 w 1868"/>
                <a:gd name="T61" fmla="*/ 1 h 1833"/>
                <a:gd name="T62" fmla="*/ 1 w 1868"/>
                <a:gd name="T63" fmla="*/ 1 h 1833"/>
                <a:gd name="T64" fmla="*/ 1 w 1868"/>
                <a:gd name="T65" fmla="*/ 1 h 1833"/>
                <a:gd name="T66" fmla="*/ 1 w 1868"/>
                <a:gd name="T67" fmla="*/ 1 h 1833"/>
                <a:gd name="T68" fmla="*/ 1 w 1868"/>
                <a:gd name="T69" fmla="*/ 1 h 1833"/>
                <a:gd name="T70" fmla="*/ 1 w 1868"/>
                <a:gd name="T71" fmla="*/ 1 h 1833"/>
                <a:gd name="T72" fmla="*/ 1 w 1868"/>
                <a:gd name="T73" fmla="*/ 1 h 1833"/>
                <a:gd name="T74" fmla="*/ 0 w 1868"/>
                <a:gd name="T75" fmla="*/ 1 h 1833"/>
                <a:gd name="T76" fmla="*/ 1 w 1868"/>
                <a:gd name="T77" fmla="*/ 1 h 1833"/>
                <a:gd name="T78" fmla="*/ 1 w 1868"/>
                <a:gd name="T79" fmla="*/ 1 h 1833"/>
                <a:gd name="T80" fmla="*/ 1 w 1868"/>
                <a:gd name="T81" fmla="*/ 1 h 1833"/>
                <a:gd name="T82" fmla="*/ 1 w 1868"/>
                <a:gd name="T83" fmla="*/ 1 h 1833"/>
                <a:gd name="T84" fmla="*/ 1 w 1868"/>
                <a:gd name="T85" fmla="*/ 1 h 1833"/>
                <a:gd name="T86" fmla="*/ 1 w 1868"/>
                <a:gd name="T87" fmla="*/ 1 h 1833"/>
                <a:gd name="T88" fmla="*/ 1 w 1868"/>
                <a:gd name="T89" fmla="*/ 1 h 1833"/>
                <a:gd name="T90" fmla="*/ 1 w 1868"/>
                <a:gd name="T91" fmla="*/ 1 h 1833"/>
                <a:gd name="T92" fmla="*/ 1 w 1868"/>
                <a:gd name="T93" fmla="*/ 1 h 1833"/>
                <a:gd name="T94" fmla="*/ 1 w 1868"/>
                <a:gd name="T95" fmla="*/ 1 h 1833"/>
                <a:gd name="T96" fmla="*/ 1 w 1868"/>
                <a:gd name="T97" fmla="*/ 1 h 1833"/>
                <a:gd name="T98" fmla="*/ 1 w 1868"/>
                <a:gd name="T99" fmla="*/ 1 h 1833"/>
                <a:gd name="T100" fmla="*/ 1 w 1868"/>
                <a:gd name="T101" fmla="*/ 1 h 1833"/>
                <a:gd name="T102" fmla="*/ 1 w 1868"/>
                <a:gd name="T103" fmla="*/ 1 h 1833"/>
                <a:gd name="T104" fmla="*/ 1 w 1868"/>
                <a:gd name="T105" fmla="*/ 1 h 1833"/>
                <a:gd name="T106" fmla="*/ 1 w 1868"/>
                <a:gd name="T107" fmla="*/ 1 h 1833"/>
                <a:gd name="T108" fmla="*/ 1 w 1868"/>
                <a:gd name="T109" fmla="*/ 1 h 1833"/>
                <a:gd name="T110" fmla="*/ 1 w 1868"/>
                <a:gd name="T111" fmla="*/ 1 h 1833"/>
                <a:gd name="T112" fmla="*/ 1 w 1868"/>
                <a:gd name="T113" fmla="*/ 1 h 1833"/>
                <a:gd name="T114" fmla="*/ 1 w 1868"/>
                <a:gd name="T115" fmla="*/ 1 h 1833"/>
                <a:gd name="T116" fmla="*/ 1 w 1868"/>
                <a:gd name="T117" fmla="*/ 1 h 1833"/>
                <a:gd name="T118" fmla="*/ 1 w 1868"/>
                <a:gd name="T119" fmla="*/ 1 h 1833"/>
                <a:gd name="T120" fmla="*/ 1 w 1868"/>
                <a:gd name="T121" fmla="*/ 1 h 1833"/>
                <a:gd name="T122" fmla="*/ 1 w 1868"/>
                <a:gd name="T123" fmla="*/ 1 h 1833"/>
                <a:gd name="T124" fmla="*/ 1 w 1868"/>
                <a:gd name="T125" fmla="*/ 1 h 183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868"/>
                <a:gd name="T190" fmla="*/ 0 h 1833"/>
                <a:gd name="T191" fmla="*/ 1868 w 1868"/>
                <a:gd name="T192" fmla="*/ 1833 h 1833"/>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868" h="1833">
                  <a:moveTo>
                    <a:pt x="1335" y="1752"/>
                  </a:moveTo>
                  <a:lnTo>
                    <a:pt x="1339" y="1749"/>
                  </a:lnTo>
                  <a:lnTo>
                    <a:pt x="1344" y="1751"/>
                  </a:lnTo>
                  <a:lnTo>
                    <a:pt x="1346" y="1750"/>
                  </a:lnTo>
                  <a:lnTo>
                    <a:pt x="1348" y="1753"/>
                  </a:lnTo>
                  <a:lnTo>
                    <a:pt x="1351" y="1770"/>
                  </a:lnTo>
                  <a:lnTo>
                    <a:pt x="1362" y="1770"/>
                  </a:lnTo>
                  <a:lnTo>
                    <a:pt x="1376" y="1772"/>
                  </a:lnTo>
                  <a:lnTo>
                    <a:pt x="1377" y="1773"/>
                  </a:lnTo>
                  <a:lnTo>
                    <a:pt x="1377" y="1779"/>
                  </a:lnTo>
                  <a:lnTo>
                    <a:pt x="1381" y="1782"/>
                  </a:lnTo>
                  <a:lnTo>
                    <a:pt x="1382" y="1786"/>
                  </a:lnTo>
                  <a:lnTo>
                    <a:pt x="1372" y="1790"/>
                  </a:lnTo>
                  <a:lnTo>
                    <a:pt x="1375" y="1798"/>
                  </a:lnTo>
                  <a:lnTo>
                    <a:pt x="1384" y="1797"/>
                  </a:lnTo>
                  <a:lnTo>
                    <a:pt x="1395" y="1799"/>
                  </a:lnTo>
                  <a:lnTo>
                    <a:pt x="1401" y="1804"/>
                  </a:lnTo>
                  <a:lnTo>
                    <a:pt x="1401" y="1817"/>
                  </a:lnTo>
                  <a:lnTo>
                    <a:pt x="1411" y="1817"/>
                  </a:lnTo>
                  <a:lnTo>
                    <a:pt x="1414" y="1820"/>
                  </a:lnTo>
                  <a:lnTo>
                    <a:pt x="1420" y="1826"/>
                  </a:lnTo>
                  <a:lnTo>
                    <a:pt x="1424" y="1823"/>
                  </a:lnTo>
                  <a:lnTo>
                    <a:pt x="1430" y="1823"/>
                  </a:lnTo>
                  <a:lnTo>
                    <a:pt x="1435" y="1824"/>
                  </a:lnTo>
                  <a:lnTo>
                    <a:pt x="1443" y="1824"/>
                  </a:lnTo>
                  <a:lnTo>
                    <a:pt x="1444" y="1822"/>
                  </a:lnTo>
                  <a:lnTo>
                    <a:pt x="1443" y="1821"/>
                  </a:lnTo>
                  <a:lnTo>
                    <a:pt x="1441" y="1815"/>
                  </a:lnTo>
                  <a:lnTo>
                    <a:pt x="1453" y="1814"/>
                  </a:lnTo>
                  <a:lnTo>
                    <a:pt x="1461" y="1808"/>
                  </a:lnTo>
                  <a:lnTo>
                    <a:pt x="1474" y="1800"/>
                  </a:lnTo>
                  <a:lnTo>
                    <a:pt x="1488" y="1805"/>
                  </a:lnTo>
                  <a:lnTo>
                    <a:pt x="1508" y="1800"/>
                  </a:lnTo>
                  <a:lnTo>
                    <a:pt x="1515" y="1804"/>
                  </a:lnTo>
                  <a:lnTo>
                    <a:pt x="1515" y="1806"/>
                  </a:lnTo>
                  <a:lnTo>
                    <a:pt x="1520" y="1805"/>
                  </a:lnTo>
                  <a:lnTo>
                    <a:pt x="1532" y="1794"/>
                  </a:lnTo>
                  <a:lnTo>
                    <a:pt x="1534" y="1797"/>
                  </a:lnTo>
                  <a:lnTo>
                    <a:pt x="1545" y="1780"/>
                  </a:lnTo>
                  <a:lnTo>
                    <a:pt x="1550" y="1784"/>
                  </a:lnTo>
                  <a:lnTo>
                    <a:pt x="1547" y="1786"/>
                  </a:lnTo>
                  <a:lnTo>
                    <a:pt x="1546" y="1788"/>
                  </a:lnTo>
                  <a:lnTo>
                    <a:pt x="1561" y="1802"/>
                  </a:lnTo>
                  <a:lnTo>
                    <a:pt x="1564" y="1802"/>
                  </a:lnTo>
                  <a:lnTo>
                    <a:pt x="1565" y="1800"/>
                  </a:lnTo>
                  <a:lnTo>
                    <a:pt x="1567" y="1797"/>
                  </a:lnTo>
                  <a:lnTo>
                    <a:pt x="1558" y="1788"/>
                  </a:lnTo>
                  <a:lnTo>
                    <a:pt x="1557" y="1790"/>
                  </a:lnTo>
                  <a:lnTo>
                    <a:pt x="1553" y="1786"/>
                  </a:lnTo>
                  <a:lnTo>
                    <a:pt x="1555" y="1785"/>
                  </a:lnTo>
                  <a:lnTo>
                    <a:pt x="1552" y="1775"/>
                  </a:lnTo>
                  <a:lnTo>
                    <a:pt x="1552" y="1774"/>
                  </a:lnTo>
                  <a:lnTo>
                    <a:pt x="1565" y="1776"/>
                  </a:lnTo>
                  <a:lnTo>
                    <a:pt x="1565" y="1775"/>
                  </a:lnTo>
                  <a:lnTo>
                    <a:pt x="1568" y="1775"/>
                  </a:lnTo>
                  <a:lnTo>
                    <a:pt x="1569" y="1773"/>
                  </a:lnTo>
                  <a:lnTo>
                    <a:pt x="1571" y="1772"/>
                  </a:lnTo>
                  <a:lnTo>
                    <a:pt x="1573" y="1769"/>
                  </a:lnTo>
                  <a:lnTo>
                    <a:pt x="1571" y="1768"/>
                  </a:lnTo>
                  <a:lnTo>
                    <a:pt x="1571" y="1764"/>
                  </a:lnTo>
                  <a:lnTo>
                    <a:pt x="1583" y="1753"/>
                  </a:lnTo>
                  <a:lnTo>
                    <a:pt x="1589" y="1741"/>
                  </a:lnTo>
                  <a:lnTo>
                    <a:pt x="1587" y="1738"/>
                  </a:lnTo>
                  <a:lnTo>
                    <a:pt x="1598" y="1729"/>
                  </a:lnTo>
                  <a:lnTo>
                    <a:pt x="1609" y="1729"/>
                  </a:lnTo>
                  <a:lnTo>
                    <a:pt x="1605" y="1717"/>
                  </a:lnTo>
                  <a:lnTo>
                    <a:pt x="1603" y="1719"/>
                  </a:lnTo>
                  <a:lnTo>
                    <a:pt x="1600" y="1714"/>
                  </a:lnTo>
                  <a:lnTo>
                    <a:pt x="1605" y="1710"/>
                  </a:lnTo>
                  <a:lnTo>
                    <a:pt x="1611" y="1695"/>
                  </a:lnTo>
                  <a:lnTo>
                    <a:pt x="1610" y="1689"/>
                  </a:lnTo>
                  <a:lnTo>
                    <a:pt x="1601" y="1677"/>
                  </a:lnTo>
                  <a:lnTo>
                    <a:pt x="1599" y="1679"/>
                  </a:lnTo>
                  <a:lnTo>
                    <a:pt x="1597" y="1677"/>
                  </a:lnTo>
                  <a:lnTo>
                    <a:pt x="1583" y="1677"/>
                  </a:lnTo>
                  <a:lnTo>
                    <a:pt x="1580" y="1669"/>
                  </a:lnTo>
                  <a:lnTo>
                    <a:pt x="1580" y="1665"/>
                  </a:lnTo>
                  <a:lnTo>
                    <a:pt x="1582" y="1663"/>
                  </a:lnTo>
                  <a:lnTo>
                    <a:pt x="1585" y="1657"/>
                  </a:lnTo>
                  <a:lnTo>
                    <a:pt x="1592" y="1657"/>
                  </a:lnTo>
                  <a:lnTo>
                    <a:pt x="1593" y="1659"/>
                  </a:lnTo>
                  <a:lnTo>
                    <a:pt x="1599" y="1654"/>
                  </a:lnTo>
                  <a:lnTo>
                    <a:pt x="1609" y="1661"/>
                  </a:lnTo>
                  <a:lnTo>
                    <a:pt x="1611" y="1657"/>
                  </a:lnTo>
                  <a:lnTo>
                    <a:pt x="1615" y="1656"/>
                  </a:lnTo>
                  <a:lnTo>
                    <a:pt x="1623" y="1655"/>
                  </a:lnTo>
                  <a:lnTo>
                    <a:pt x="1623" y="1654"/>
                  </a:lnTo>
                  <a:lnTo>
                    <a:pt x="1625" y="1651"/>
                  </a:lnTo>
                  <a:lnTo>
                    <a:pt x="1624" y="1648"/>
                  </a:lnTo>
                  <a:lnTo>
                    <a:pt x="1628" y="1645"/>
                  </a:lnTo>
                  <a:lnTo>
                    <a:pt x="1633" y="1631"/>
                  </a:lnTo>
                  <a:lnTo>
                    <a:pt x="1630" y="1625"/>
                  </a:lnTo>
                  <a:lnTo>
                    <a:pt x="1633" y="1619"/>
                  </a:lnTo>
                  <a:lnTo>
                    <a:pt x="1634" y="1614"/>
                  </a:lnTo>
                  <a:lnTo>
                    <a:pt x="1643" y="1613"/>
                  </a:lnTo>
                  <a:lnTo>
                    <a:pt x="1649" y="1610"/>
                  </a:lnTo>
                  <a:lnTo>
                    <a:pt x="1646" y="1606"/>
                  </a:lnTo>
                  <a:lnTo>
                    <a:pt x="1646" y="1595"/>
                  </a:lnTo>
                  <a:lnTo>
                    <a:pt x="1651" y="1586"/>
                  </a:lnTo>
                  <a:lnTo>
                    <a:pt x="1651" y="1580"/>
                  </a:lnTo>
                  <a:lnTo>
                    <a:pt x="1657" y="1576"/>
                  </a:lnTo>
                  <a:lnTo>
                    <a:pt x="1663" y="1574"/>
                  </a:lnTo>
                  <a:lnTo>
                    <a:pt x="1665" y="1571"/>
                  </a:lnTo>
                  <a:lnTo>
                    <a:pt x="1670" y="1571"/>
                  </a:lnTo>
                  <a:lnTo>
                    <a:pt x="1672" y="1568"/>
                  </a:lnTo>
                  <a:lnTo>
                    <a:pt x="1665" y="1559"/>
                  </a:lnTo>
                  <a:lnTo>
                    <a:pt x="1648" y="1558"/>
                  </a:lnTo>
                  <a:lnTo>
                    <a:pt x="1634" y="1555"/>
                  </a:lnTo>
                  <a:lnTo>
                    <a:pt x="1625" y="1555"/>
                  </a:lnTo>
                  <a:lnTo>
                    <a:pt x="1621" y="1550"/>
                  </a:lnTo>
                  <a:lnTo>
                    <a:pt x="1617" y="1550"/>
                  </a:lnTo>
                  <a:lnTo>
                    <a:pt x="1616" y="1543"/>
                  </a:lnTo>
                  <a:lnTo>
                    <a:pt x="1622" y="1544"/>
                  </a:lnTo>
                  <a:lnTo>
                    <a:pt x="1619" y="1537"/>
                  </a:lnTo>
                  <a:lnTo>
                    <a:pt x="1621" y="1537"/>
                  </a:lnTo>
                  <a:lnTo>
                    <a:pt x="1625" y="1543"/>
                  </a:lnTo>
                  <a:lnTo>
                    <a:pt x="1628" y="1543"/>
                  </a:lnTo>
                  <a:lnTo>
                    <a:pt x="1634" y="1552"/>
                  </a:lnTo>
                  <a:lnTo>
                    <a:pt x="1637" y="1550"/>
                  </a:lnTo>
                  <a:lnTo>
                    <a:pt x="1640" y="1540"/>
                  </a:lnTo>
                  <a:lnTo>
                    <a:pt x="1633" y="1518"/>
                  </a:lnTo>
                  <a:lnTo>
                    <a:pt x="1627" y="1500"/>
                  </a:lnTo>
                  <a:lnTo>
                    <a:pt x="1643" y="1495"/>
                  </a:lnTo>
                  <a:lnTo>
                    <a:pt x="1654" y="1494"/>
                  </a:lnTo>
                  <a:lnTo>
                    <a:pt x="1661" y="1489"/>
                  </a:lnTo>
                  <a:lnTo>
                    <a:pt x="1667" y="1484"/>
                  </a:lnTo>
                  <a:lnTo>
                    <a:pt x="1666" y="1469"/>
                  </a:lnTo>
                  <a:lnTo>
                    <a:pt x="1666" y="1461"/>
                  </a:lnTo>
                  <a:lnTo>
                    <a:pt x="1678" y="1458"/>
                  </a:lnTo>
                  <a:lnTo>
                    <a:pt x="1683" y="1452"/>
                  </a:lnTo>
                  <a:lnTo>
                    <a:pt x="1684" y="1439"/>
                  </a:lnTo>
                  <a:lnTo>
                    <a:pt x="1677" y="1434"/>
                  </a:lnTo>
                  <a:lnTo>
                    <a:pt x="1653" y="1423"/>
                  </a:lnTo>
                  <a:lnTo>
                    <a:pt x="1641" y="1422"/>
                  </a:lnTo>
                  <a:lnTo>
                    <a:pt x="1643" y="1410"/>
                  </a:lnTo>
                  <a:lnTo>
                    <a:pt x="1641" y="1405"/>
                  </a:lnTo>
                  <a:lnTo>
                    <a:pt x="1643" y="1405"/>
                  </a:lnTo>
                  <a:lnTo>
                    <a:pt x="1648" y="1404"/>
                  </a:lnTo>
                  <a:lnTo>
                    <a:pt x="1649" y="1397"/>
                  </a:lnTo>
                  <a:lnTo>
                    <a:pt x="1658" y="1395"/>
                  </a:lnTo>
                  <a:lnTo>
                    <a:pt x="1663" y="1397"/>
                  </a:lnTo>
                  <a:lnTo>
                    <a:pt x="1665" y="1394"/>
                  </a:lnTo>
                  <a:lnTo>
                    <a:pt x="1666" y="1384"/>
                  </a:lnTo>
                  <a:lnTo>
                    <a:pt x="1667" y="1382"/>
                  </a:lnTo>
                  <a:lnTo>
                    <a:pt x="1669" y="1377"/>
                  </a:lnTo>
                  <a:lnTo>
                    <a:pt x="1669" y="1366"/>
                  </a:lnTo>
                  <a:lnTo>
                    <a:pt x="1670" y="1363"/>
                  </a:lnTo>
                  <a:lnTo>
                    <a:pt x="1672" y="1360"/>
                  </a:lnTo>
                  <a:lnTo>
                    <a:pt x="1676" y="1359"/>
                  </a:lnTo>
                  <a:lnTo>
                    <a:pt x="1682" y="1358"/>
                  </a:lnTo>
                  <a:lnTo>
                    <a:pt x="1682" y="1356"/>
                  </a:lnTo>
                  <a:lnTo>
                    <a:pt x="1684" y="1351"/>
                  </a:lnTo>
                  <a:lnTo>
                    <a:pt x="1689" y="1352"/>
                  </a:lnTo>
                  <a:lnTo>
                    <a:pt x="1691" y="1354"/>
                  </a:lnTo>
                  <a:lnTo>
                    <a:pt x="1693" y="1358"/>
                  </a:lnTo>
                  <a:lnTo>
                    <a:pt x="1696" y="1357"/>
                  </a:lnTo>
                  <a:lnTo>
                    <a:pt x="1696" y="1356"/>
                  </a:lnTo>
                  <a:lnTo>
                    <a:pt x="1697" y="1353"/>
                  </a:lnTo>
                  <a:lnTo>
                    <a:pt x="1696" y="1352"/>
                  </a:lnTo>
                  <a:lnTo>
                    <a:pt x="1695" y="1351"/>
                  </a:lnTo>
                  <a:lnTo>
                    <a:pt x="1691" y="1345"/>
                  </a:lnTo>
                  <a:lnTo>
                    <a:pt x="1684" y="1346"/>
                  </a:lnTo>
                  <a:lnTo>
                    <a:pt x="1683" y="1332"/>
                  </a:lnTo>
                  <a:lnTo>
                    <a:pt x="1684" y="1327"/>
                  </a:lnTo>
                  <a:lnTo>
                    <a:pt x="1689" y="1312"/>
                  </a:lnTo>
                  <a:lnTo>
                    <a:pt x="1684" y="1304"/>
                  </a:lnTo>
                  <a:lnTo>
                    <a:pt x="1683" y="1297"/>
                  </a:lnTo>
                  <a:lnTo>
                    <a:pt x="1682" y="1293"/>
                  </a:lnTo>
                  <a:lnTo>
                    <a:pt x="1685" y="1290"/>
                  </a:lnTo>
                  <a:lnTo>
                    <a:pt x="1690" y="1291"/>
                  </a:lnTo>
                  <a:lnTo>
                    <a:pt x="1694" y="1287"/>
                  </a:lnTo>
                  <a:lnTo>
                    <a:pt x="1713" y="1298"/>
                  </a:lnTo>
                  <a:lnTo>
                    <a:pt x="1714" y="1296"/>
                  </a:lnTo>
                  <a:lnTo>
                    <a:pt x="1719" y="1297"/>
                  </a:lnTo>
                  <a:lnTo>
                    <a:pt x="1724" y="1300"/>
                  </a:lnTo>
                  <a:lnTo>
                    <a:pt x="1726" y="1308"/>
                  </a:lnTo>
                  <a:lnTo>
                    <a:pt x="1741" y="1309"/>
                  </a:lnTo>
                  <a:lnTo>
                    <a:pt x="1745" y="1308"/>
                  </a:lnTo>
                  <a:lnTo>
                    <a:pt x="1743" y="1304"/>
                  </a:lnTo>
                  <a:lnTo>
                    <a:pt x="1741" y="1304"/>
                  </a:lnTo>
                  <a:lnTo>
                    <a:pt x="1736" y="1302"/>
                  </a:lnTo>
                  <a:lnTo>
                    <a:pt x="1735" y="1299"/>
                  </a:lnTo>
                  <a:lnTo>
                    <a:pt x="1736" y="1297"/>
                  </a:lnTo>
                  <a:lnTo>
                    <a:pt x="1735" y="1292"/>
                  </a:lnTo>
                  <a:lnTo>
                    <a:pt x="1738" y="1290"/>
                  </a:lnTo>
                  <a:lnTo>
                    <a:pt x="1738" y="1287"/>
                  </a:lnTo>
                  <a:lnTo>
                    <a:pt x="1736" y="1285"/>
                  </a:lnTo>
                  <a:lnTo>
                    <a:pt x="1732" y="1284"/>
                  </a:lnTo>
                  <a:lnTo>
                    <a:pt x="1731" y="1282"/>
                  </a:lnTo>
                  <a:lnTo>
                    <a:pt x="1731" y="1278"/>
                  </a:lnTo>
                  <a:lnTo>
                    <a:pt x="1726" y="1275"/>
                  </a:lnTo>
                  <a:lnTo>
                    <a:pt x="1725" y="1272"/>
                  </a:lnTo>
                  <a:lnTo>
                    <a:pt x="1725" y="1269"/>
                  </a:lnTo>
                  <a:lnTo>
                    <a:pt x="1727" y="1267"/>
                  </a:lnTo>
                  <a:lnTo>
                    <a:pt x="1731" y="1267"/>
                  </a:lnTo>
                  <a:lnTo>
                    <a:pt x="1732" y="1264"/>
                  </a:lnTo>
                  <a:lnTo>
                    <a:pt x="1735" y="1262"/>
                  </a:lnTo>
                  <a:lnTo>
                    <a:pt x="1738" y="1261"/>
                  </a:lnTo>
                  <a:lnTo>
                    <a:pt x="1741" y="1262"/>
                  </a:lnTo>
                  <a:lnTo>
                    <a:pt x="1742" y="1259"/>
                  </a:lnTo>
                  <a:lnTo>
                    <a:pt x="1741" y="1257"/>
                  </a:lnTo>
                  <a:lnTo>
                    <a:pt x="1744" y="1253"/>
                  </a:lnTo>
                  <a:lnTo>
                    <a:pt x="1743" y="1250"/>
                  </a:lnTo>
                  <a:lnTo>
                    <a:pt x="1741" y="1251"/>
                  </a:lnTo>
                  <a:lnTo>
                    <a:pt x="1741" y="1253"/>
                  </a:lnTo>
                  <a:lnTo>
                    <a:pt x="1733" y="1253"/>
                  </a:lnTo>
                  <a:lnTo>
                    <a:pt x="1732" y="1251"/>
                  </a:lnTo>
                  <a:lnTo>
                    <a:pt x="1731" y="1251"/>
                  </a:lnTo>
                  <a:lnTo>
                    <a:pt x="1730" y="1253"/>
                  </a:lnTo>
                  <a:lnTo>
                    <a:pt x="1727" y="1252"/>
                  </a:lnTo>
                  <a:lnTo>
                    <a:pt x="1724" y="1255"/>
                  </a:lnTo>
                  <a:lnTo>
                    <a:pt x="1720" y="1255"/>
                  </a:lnTo>
                  <a:lnTo>
                    <a:pt x="1729" y="1238"/>
                  </a:lnTo>
                  <a:lnTo>
                    <a:pt x="1729" y="1235"/>
                  </a:lnTo>
                  <a:lnTo>
                    <a:pt x="1725" y="1234"/>
                  </a:lnTo>
                  <a:lnTo>
                    <a:pt x="1726" y="1232"/>
                  </a:lnTo>
                  <a:lnTo>
                    <a:pt x="1725" y="1227"/>
                  </a:lnTo>
                  <a:lnTo>
                    <a:pt x="1717" y="1223"/>
                  </a:lnTo>
                  <a:lnTo>
                    <a:pt x="1715" y="1221"/>
                  </a:lnTo>
                  <a:lnTo>
                    <a:pt x="1715" y="1217"/>
                  </a:lnTo>
                  <a:lnTo>
                    <a:pt x="1696" y="1207"/>
                  </a:lnTo>
                  <a:lnTo>
                    <a:pt x="1696" y="1204"/>
                  </a:lnTo>
                  <a:lnTo>
                    <a:pt x="1691" y="1201"/>
                  </a:lnTo>
                  <a:lnTo>
                    <a:pt x="1693" y="1184"/>
                  </a:lnTo>
                  <a:lnTo>
                    <a:pt x="1685" y="1184"/>
                  </a:lnTo>
                  <a:lnTo>
                    <a:pt x="1678" y="1179"/>
                  </a:lnTo>
                  <a:lnTo>
                    <a:pt x="1671" y="1171"/>
                  </a:lnTo>
                  <a:lnTo>
                    <a:pt x="1667" y="1169"/>
                  </a:lnTo>
                  <a:lnTo>
                    <a:pt x="1660" y="1171"/>
                  </a:lnTo>
                  <a:lnTo>
                    <a:pt x="1664" y="1162"/>
                  </a:lnTo>
                  <a:lnTo>
                    <a:pt x="1663" y="1156"/>
                  </a:lnTo>
                  <a:lnTo>
                    <a:pt x="1659" y="1157"/>
                  </a:lnTo>
                  <a:lnTo>
                    <a:pt x="1659" y="1151"/>
                  </a:lnTo>
                  <a:lnTo>
                    <a:pt x="1660" y="1148"/>
                  </a:lnTo>
                  <a:lnTo>
                    <a:pt x="1661" y="1139"/>
                  </a:lnTo>
                  <a:lnTo>
                    <a:pt x="1667" y="1143"/>
                  </a:lnTo>
                  <a:lnTo>
                    <a:pt x="1672" y="1142"/>
                  </a:lnTo>
                  <a:lnTo>
                    <a:pt x="1679" y="1132"/>
                  </a:lnTo>
                  <a:lnTo>
                    <a:pt x="1693" y="1124"/>
                  </a:lnTo>
                  <a:lnTo>
                    <a:pt x="1693" y="1122"/>
                  </a:lnTo>
                  <a:lnTo>
                    <a:pt x="1684" y="1116"/>
                  </a:lnTo>
                  <a:lnTo>
                    <a:pt x="1684" y="1113"/>
                  </a:lnTo>
                  <a:lnTo>
                    <a:pt x="1693" y="1102"/>
                  </a:lnTo>
                  <a:lnTo>
                    <a:pt x="1702" y="1100"/>
                  </a:lnTo>
                  <a:lnTo>
                    <a:pt x="1708" y="1103"/>
                  </a:lnTo>
                  <a:lnTo>
                    <a:pt x="1721" y="1106"/>
                  </a:lnTo>
                  <a:lnTo>
                    <a:pt x="1709" y="1090"/>
                  </a:lnTo>
                  <a:lnTo>
                    <a:pt x="1702" y="1086"/>
                  </a:lnTo>
                  <a:lnTo>
                    <a:pt x="1699" y="1079"/>
                  </a:lnTo>
                  <a:lnTo>
                    <a:pt x="1689" y="1067"/>
                  </a:lnTo>
                  <a:lnTo>
                    <a:pt x="1676" y="1053"/>
                  </a:lnTo>
                  <a:lnTo>
                    <a:pt x="1678" y="1038"/>
                  </a:lnTo>
                  <a:lnTo>
                    <a:pt x="1684" y="1036"/>
                  </a:lnTo>
                  <a:lnTo>
                    <a:pt x="1684" y="1035"/>
                  </a:lnTo>
                  <a:lnTo>
                    <a:pt x="1671" y="1031"/>
                  </a:lnTo>
                  <a:lnTo>
                    <a:pt x="1667" y="1029"/>
                  </a:lnTo>
                  <a:lnTo>
                    <a:pt x="1661" y="1012"/>
                  </a:lnTo>
                  <a:lnTo>
                    <a:pt x="1660" y="1002"/>
                  </a:lnTo>
                  <a:lnTo>
                    <a:pt x="1661" y="1000"/>
                  </a:lnTo>
                  <a:lnTo>
                    <a:pt x="1670" y="1006"/>
                  </a:lnTo>
                  <a:lnTo>
                    <a:pt x="1683" y="1003"/>
                  </a:lnTo>
                  <a:lnTo>
                    <a:pt x="1687" y="1013"/>
                  </a:lnTo>
                  <a:lnTo>
                    <a:pt x="1693" y="1015"/>
                  </a:lnTo>
                  <a:lnTo>
                    <a:pt x="1696" y="1005"/>
                  </a:lnTo>
                  <a:lnTo>
                    <a:pt x="1724" y="1006"/>
                  </a:lnTo>
                  <a:lnTo>
                    <a:pt x="1726" y="1002"/>
                  </a:lnTo>
                  <a:lnTo>
                    <a:pt x="1726" y="996"/>
                  </a:lnTo>
                  <a:lnTo>
                    <a:pt x="1736" y="989"/>
                  </a:lnTo>
                  <a:lnTo>
                    <a:pt x="1749" y="983"/>
                  </a:lnTo>
                  <a:lnTo>
                    <a:pt x="1757" y="976"/>
                  </a:lnTo>
                  <a:lnTo>
                    <a:pt x="1757" y="975"/>
                  </a:lnTo>
                  <a:lnTo>
                    <a:pt x="1755" y="967"/>
                  </a:lnTo>
                  <a:lnTo>
                    <a:pt x="1754" y="965"/>
                  </a:lnTo>
                  <a:lnTo>
                    <a:pt x="1747" y="955"/>
                  </a:lnTo>
                  <a:lnTo>
                    <a:pt x="1742" y="953"/>
                  </a:lnTo>
                  <a:lnTo>
                    <a:pt x="1739" y="945"/>
                  </a:lnTo>
                  <a:lnTo>
                    <a:pt x="1738" y="936"/>
                  </a:lnTo>
                  <a:lnTo>
                    <a:pt x="1742" y="939"/>
                  </a:lnTo>
                  <a:lnTo>
                    <a:pt x="1751" y="948"/>
                  </a:lnTo>
                  <a:lnTo>
                    <a:pt x="1752" y="942"/>
                  </a:lnTo>
                  <a:lnTo>
                    <a:pt x="1763" y="947"/>
                  </a:lnTo>
                  <a:lnTo>
                    <a:pt x="1780" y="949"/>
                  </a:lnTo>
                  <a:lnTo>
                    <a:pt x="1787" y="948"/>
                  </a:lnTo>
                  <a:lnTo>
                    <a:pt x="1791" y="949"/>
                  </a:lnTo>
                  <a:lnTo>
                    <a:pt x="1803" y="955"/>
                  </a:lnTo>
                  <a:lnTo>
                    <a:pt x="1805" y="955"/>
                  </a:lnTo>
                  <a:lnTo>
                    <a:pt x="1809" y="957"/>
                  </a:lnTo>
                  <a:lnTo>
                    <a:pt x="1816" y="967"/>
                  </a:lnTo>
                  <a:lnTo>
                    <a:pt x="1822" y="970"/>
                  </a:lnTo>
                  <a:lnTo>
                    <a:pt x="1828" y="975"/>
                  </a:lnTo>
                  <a:lnTo>
                    <a:pt x="1834" y="973"/>
                  </a:lnTo>
                  <a:lnTo>
                    <a:pt x="1836" y="964"/>
                  </a:lnTo>
                  <a:lnTo>
                    <a:pt x="1834" y="960"/>
                  </a:lnTo>
                  <a:lnTo>
                    <a:pt x="1829" y="939"/>
                  </a:lnTo>
                  <a:lnTo>
                    <a:pt x="1821" y="935"/>
                  </a:lnTo>
                  <a:lnTo>
                    <a:pt x="1823" y="928"/>
                  </a:lnTo>
                  <a:lnTo>
                    <a:pt x="1822" y="923"/>
                  </a:lnTo>
                  <a:lnTo>
                    <a:pt x="1826" y="915"/>
                  </a:lnTo>
                  <a:lnTo>
                    <a:pt x="1828" y="904"/>
                  </a:lnTo>
                  <a:lnTo>
                    <a:pt x="1826" y="898"/>
                  </a:lnTo>
                  <a:lnTo>
                    <a:pt x="1827" y="894"/>
                  </a:lnTo>
                  <a:lnTo>
                    <a:pt x="1833" y="888"/>
                  </a:lnTo>
                  <a:lnTo>
                    <a:pt x="1830" y="887"/>
                  </a:lnTo>
                  <a:lnTo>
                    <a:pt x="1827" y="887"/>
                  </a:lnTo>
                  <a:lnTo>
                    <a:pt x="1823" y="886"/>
                  </a:lnTo>
                  <a:lnTo>
                    <a:pt x="1823" y="883"/>
                  </a:lnTo>
                  <a:lnTo>
                    <a:pt x="1824" y="882"/>
                  </a:lnTo>
                  <a:lnTo>
                    <a:pt x="1820" y="876"/>
                  </a:lnTo>
                  <a:lnTo>
                    <a:pt x="1821" y="874"/>
                  </a:lnTo>
                  <a:lnTo>
                    <a:pt x="1816" y="870"/>
                  </a:lnTo>
                  <a:lnTo>
                    <a:pt x="1816" y="869"/>
                  </a:lnTo>
                  <a:lnTo>
                    <a:pt x="1812" y="865"/>
                  </a:lnTo>
                  <a:lnTo>
                    <a:pt x="1803" y="869"/>
                  </a:lnTo>
                  <a:lnTo>
                    <a:pt x="1804" y="865"/>
                  </a:lnTo>
                  <a:lnTo>
                    <a:pt x="1800" y="856"/>
                  </a:lnTo>
                  <a:lnTo>
                    <a:pt x="1803" y="852"/>
                  </a:lnTo>
                  <a:lnTo>
                    <a:pt x="1803" y="848"/>
                  </a:lnTo>
                  <a:lnTo>
                    <a:pt x="1798" y="848"/>
                  </a:lnTo>
                  <a:lnTo>
                    <a:pt x="1796" y="847"/>
                  </a:lnTo>
                  <a:lnTo>
                    <a:pt x="1796" y="836"/>
                  </a:lnTo>
                  <a:lnTo>
                    <a:pt x="1796" y="830"/>
                  </a:lnTo>
                  <a:lnTo>
                    <a:pt x="1804" y="827"/>
                  </a:lnTo>
                  <a:lnTo>
                    <a:pt x="1804" y="820"/>
                  </a:lnTo>
                  <a:lnTo>
                    <a:pt x="1798" y="820"/>
                  </a:lnTo>
                  <a:lnTo>
                    <a:pt x="1796" y="817"/>
                  </a:lnTo>
                  <a:lnTo>
                    <a:pt x="1793" y="817"/>
                  </a:lnTo>
                  <a:lnTo>
                    <a:pt x="1794" y="809"/>
                  </a:lnTo>
                  <a:lnTo>
                    <a:pt x="1792" y="804"/>
                  </a:lnTo>
                  <a:lnTo>
                    <a:pt x="1785" y="798"/>
                  </a:lnTo>
                  <a:lnTo>
                    <a:pt x="1785" y="784"/>
                  </a:lnTo>
                  <a:lnTo>
                    <a:pt x="1782" y="781"/>
                  </a:lnTo>
                  <a:lnTo>
                    <a:pt x="1781" y="774"/>
                  </a:lnTo>
                  <a:lnTo>
                    <a:pt x="1788" y="771"/>
                  </a:lnTo>
                  <a:lnTo>
                    <a:pt x="1792" y="774"/>
                  </a:lnTo>
                  <a:lnTo>
                    <a:pt x="1793" y="779"/>
                  </a:lnTo>
                  <a:lnTo>
                    <a:pt x="1805" y="779"/>
                  </a:lnTo>
                  <a:lnTo>
                    <a:pt x="1806" y="771"/>
                  </a:lnTo>
                  <a:lnTo>
                    <a:pt x="1809" y="767"/>
                  </a:lnTo>
                  <a:lnTo>
                    <a:pt x="1811" y="768"/>
                  </a:lnTo>
                  <a:lnTo>
                    <a:pt x="1823" y="758"/>
                  </a:lnTo>
                  <a:lnTo>
                    <a:pt x="1836" y="755"/>
                  </a:lnTo>
                  <a:lnTo>
                    <a:pt x="1835" y="740"/>
                  </a:lnTo>
                  <a:lnTo>
                    <a:pt x="1850" y="726"/>
                  </a:lnTo>
                  <a:lnTo>
                    <a:pt x="1868" y="713"/>
                  </a:lnTo>
                  <a:lnTo>
                    <a:pt x="1865" y="707"/>
                  </a:lnTo>
                  <a:lnTo>
                    <a:pt x="1860" y="692"/>
                  </a:lnTo>
                  <a:lnTo>
                    <a:pt x="1862" y="691"/>
                  </a:lnTo>
                  <a:lnTo>
                    <a:pt x="1863" y="686"/>
                  </a:lnTo>
                  <a:lnTo>
                    <a:pt x="1858" y="678"/>
                  </a:lnTo>
                  <a:lnTo>
                    <a:pt x="1857" y="673"/>
                  </a:lnTo>
                  <a:lnTo>
                    <a:pt x="1854" y="666"/>
                  </a:lnTo>
                  <a:lnTo>
                    <a:pt x="1852" y="659"/>
                  </a:lnTo>
                  <a:lnTo>
                    <a:pt x="1848" y="655"/>
                  </a:lnTo>
                  <a:lnTo>
                    <a:pt x="1847" y="643"/>
                  </a:lnTo>
                  <a:lnTo>
                    <a:pt x="1853" y="637"/>
                  </a:lnTo>
                  <a:lnTo>
                    <a:pt x="1854" y="633"/>
                  </a:lnTo>
                  <a:lnTo>
                    <a:pt x="1846" y="624"/>
                  </a:lnTo>
                  <a:lnTo>
                    <a:pt x="1845" y="615"/>
                  </a:lnTo>
                  <a:lnTo>
                    <a:pt x="1838" y="615"/>
                  </a:lnTo>
                  <a:lnTo>
                    <a:pt x="1820" y="612"/>
                  </a:lnTo>
                  <a:lnTo>
                    <a:pt x="1818" y="609"/>
                  </a:lnTo>
                  <a:lnTo>
                    <a:pt x="1816" y="609"/>
                  </a:lnTo>
                  <a:lnTo>
                    <a:pt x="1810" y="613"/>
                  </a:lnTo>
                  <a:lnTo>
                    <a:pt x="1808" y="612"/>
                  </a:lnTo>
                  <a:lnTo>
                    <a:pt x="1806" y="589"/>
                  </a:lnTo>
                  <a:lnTo>
                    <a:pt x="1803" y="583"/>
                  </a:lnTo>
                  <a:lnTo>
                    <a:pt x="1808" y="571"/>
                  </a:lnTo>
                  <a:lnTo>
                    <a:pt x="1812" y="570"/>
                  </a:lnTo>
                  <a:lnTo>
                    <a:pt x="1820" y="558"/>
                  </a:lnTo>
                  <a:lnTo>
                    <a:pt x="1823" y="560"/>
                  </a:lnTo>
                  <a:lnTo>
                    <a:pt x="1833" y="560"/>
                  </a:lnTo>
                  <a:lnTo>
                    <a:pt x="1830" y="554"/>
                  </a:lnTo>
                  <a:lnTo>
                    <a:pt x="1830" y="552"/>
                  </a:lnTo>
                  <a:lnTo>
                    <a:pt x="1828" y="553"/>
                  </a:lnTo>
                  <a:lnTo>
                    <a:pt x="1822" y="550"/>
                  </a:lnTo>
                  <a:lnTo>
                    <a:pt x="1821" y="540"/>
                  </a:lnTo>
                  <a:lnTo>
                    <a:pt x="1818" y="535"/>
                  </a:lnTo>
                  <a:lnTo>
                    <a:pt x="1818" y="529"/>
                  </a:lnTo>
                  <a:lnTo>
                    <a:pt x="1821" y="521"/>
                  </a:lnTo>
                  <a:lnTo>
                    <a:pt x="1817" y="515"/>
                  </a:lnTo>
                  <a:lnTo>
                    <a:pt x="1812" y="514"/>
                  </a:lnTo>
                  <a:lnTo>
                    <a:pt x="1806" y="513"/>
                  </a:lnTo>
                  <a:lnTo>
                    <a:pt x="1803" y="512"/>
                  </a:lnTo>
                  <a:lnTo>
                    <a:pt x="1802" y="509"/>
                  </a:lnTo>
                  <a:lnTo>
                    <a:pt x="1799" y="500"/>
                  </a:lnTo>
                  <a:lnTo>
                    <a:pt x="1797" y="479"/>
                  </a:lnTo>
                  <a:lnTo>
                    <a:pt x="1796" y="475"/>
                  </a:lnTo>
                  <a:lnTo>
                    <a:pt x="1791" y="472"/>
                  </a:lnTo>
                  <a:lnTo>
                    <a:pt x="1782" y="470"/>
                  </a:lnTo>
                  <a:lnTo>
                    <a:pt x="1773" y="467"/>
                  </a:lnTo>
                  <a:lnTo>
                    <a:pt x="1762" y="469"/>
                  </a:lnTo>
                  <a:lnTo>
                    <a:pt x="1749" y="472"/>
                  </a:lnTo>
                  <a:lnTo>
                    <a:pt x="1737" y="473"/>
                  </a:lnTo>
                  <a:lnTo>
                    <a:pt x="1731" y="476"/>
                  </a:lnTo>
                  <a:lnTo>
                    <a:pt x="1725" y="483"/>
                  </a:lnTo>
                  <a:lnTo>
                    <a:pt x="1714" y="490"/>
                  </a:lnTo>
                  <a:lnTo>
                    <a:pt x="1703" y="491"/>
                  </a:lnTo>
                  <a:lnTo>
                    <a:pt x="1685" y="491"/>
                  </a:lnTo>
                  <a:lnTo>
                    <a:pt x="1681" y="491"/>
                  </a:lnTo>
                  <a:lnTo>
                    <a:pt x="1682" y="475"/>
                  </a:lnTo>
                  <a:lnTo>
                    <a:pt x="1682" y="465"/>
                  </a:lnTo>
                  <a:lnTo>
                    <a:pt x="1673" y="460"/>
                  </a:lnTo>
                  <a:lnTo>
                    <a:pt x="1669" y="457"/>
                  </a:lnTo>
                  <a:lnTo>
                    <a:pt x="1666" y="451"/>
                  </a:lnTo>
                  <a:lnTo>
                    <a:pt x="1665" y="448"/>
                  </a:lnTo>
                  <a:lnTo>
                    <a:pt x="1661" y="447"/>
                  </a:lnTo>
                  <a:lnTo>
                    <a:pt x="1654" y="448"/>
                  </a:lnTo>
                  <a:lnTo>
                    <a:pt x="1649" y="452"/>
                  </a:lnTo>
                  <a:lnTo>
                    <a:pt x="1645" y="452"/>
                  </a:lnTo>
                  <a:lnTo>
                    <a:pt x="1642" y="452"/>
                  </a:lnTo>
                  <a:lnTo>
                    <a:pt x="1640" y="447"/>
                  </a:lnTo>
                  <a:lnTo>
                    <a:pt x="1636" y="445"/>
                  </a:lnTo>
                  <a:lnTo>
                    <a:pt x="1634" y="445"/>
                  </a:lnTo>
                  <a:lnTo>
                    <a:pt x="1631" y="447"/>
                  </a:lnTo>
                  <a:lnTo>
                    <a:pt x="1629" y="452"/>
                  </a:lnTo>
                  <a:lnTo>
                    <a:pt x="1624" y="459"/>
                  </a:lnTo>
                  <a:lnTo>
                    <a:pt x="1617" y="463"/>
                  </a:lnTo>
                  <a:lnTo>
                    <a:pt x="1613" y="461"/>
                  </a:lnTo>
                  <a:lnTo>
                    <a:pt x="1613" y="459"/>
                  </a:lnTo>
                  <a:lnTo>
                    <a:pt x="1615" y="454"/>
                  </a:lnTo>
                  <a:lnTo>
                    <a:pt x="1618" y="448"/>
                  </a:lnTo>
                  <a:lnTo>
                    <a:pt x="1619" y="445"/>
                  </a:lnTo>
                  <a:lnTo>
                    <a:pt x="1618" y="441"/>
                  </a:lnTo>
                  <a:lnTo>
                    <a:pt x="1615" y="436"/>
                  </a:lnTo>
                  <a:lnTo>
                    <a:pt x="1609" y="435"/>
                  </a:lnTo>
                  <a:lnTo>
                    <a:pt x="1604" y="436"/>
                  </a:lnTo>
                  <a:lnTo>
                    <a:pt x="1595" y="436"/>
                  </a:lnTo>
                  <a:lnTo>
                    <a:pt x="1586" y="430"/>
                  </a:lnTo>
                  <a:lnTo>
                    <a:pt x="1580" y="429"/>
                  </a:lnTo>
                  <a:lnTo>
                    <a:pt x="1575" y="427"/>
                  </a:lnTo>
                  <a:lnTo>
                    <a:pt x="1575" y="422"/>
                  </a:lnTo>
                  <a:lnTo>
                    <a:pt x="1574" y="411"/>
                  </a:lnTo>
                  <a:lnTo>
                    <a:pt x="1573" y="406"/>
                  </a:lnTo>
                  <a:lnTo>
                    <a:pt x="1567" y="402"/>
                  </a:lnTo>
                  <a:lnTo>
                    <a:pt x="1561" y="401"/>
                  </a:lnTo>
                  <a:lnTo>
                    <a:pt x="1557" y="404"/>
                  </a:lnTo>
                  <a:lnTo>
                    <a:pt x="1546" y="411"/>
                  </a:lnTo>
                  <a:lnTo>
                    <a:pt x="1541" y="415"/>
                  </a:lnTo>
                  <a:lnTo>
                    <a:pt x="1538" y="415"/>
                  </a:lnTo>
                  <a:lnTo>
                    <a:pt x="1532" y="413"/>
                  </a:lnTo>
                  <a:lnTo>
                    <a:pt x="1526" y="407"/>
                  </a:lnTo>
                  <a:lnTo>
                    <a:pt x="1522" y="406"/>
                  </a:lnTo>
                  <a:lnTo>
                    <a:pt x="1520" y="407"/>
                  </a:lnTo>
                  <a:lnTo>
                    <a:pt x="1515" y="415"/>
                  </a:lnTo>
                  <a:lnTo>
                    <a:pt x="1510" y="417"/>
                  </a:lnTo>
                  <a:lnTo>
                    <a:pt x="1509" y="419"/>
                  </a:lnTo>
                  <a:lnTo>
                    <a:pt x="1512" y="424"/>
                  </a:lnTo>
                  <a:lnTo>
                    <a:pt x="1515" y="429"/>
                  </a:lnTo>
                  <a:lnTo>
                    <a:pt x="1515" y="434"/>
                  </a:lnTo>
                  <a:lnTo>
                    <a:pt x="1515" y="437"/>
                  </a:lnTo>
                  <a:lnTo>
                    <a:pt x="1513" y="440"/>
                  </a:lnTo>
                  <a:lnTo>
                    <a:pt x="1512" y="440"/>
                  </a:lnTo>
                  <a:lnTo>
                    <a:pt x="1509" y="440"/>
                  </a:lnTo>
                  <a:lnTo>
                    <a:pt x="1497" y="428"/>
                  </a:lnTo>
                  <a:lnTo>
                    <a:pt x="1486" y="425"/>
                  </a:lnTo>
                  <a:lnTo>
                    <a:pt x="1479" y="418"/>
                  </a:lnTo>
                  <a:lnTo>
                    <a:pt x="1461" y="400"/>
                  </a:lnTo>
                  <a:lnTo>
                    <a:pt x="1459" y="396"/>
                  </a:lnTo>
                  <a:lnTo>
                    <a:pt x="1461" y="394"/>
                  </a:lnTo>
                  <a:lnTo>
                    <a:pt x="1465" y="393"/>
                  </a:lnTo>
                  <a:lnTo>
                    <a:pt x="1468" y="393"/>
                  </a:lnTo>
                  <a:lnTo>
                    <a:pt x="1471" y="394"/>
                  </a:lnTo>
                  <a:lnTo>
                    <a:pt x="1476" y="393"/>
                  </a:lnTo>
                  <a:lnTo>
                    <a:pt x="1478" y="389"/>
                  </a:lnTo>
                  <a:lnTo>
                    <a:pt x="1479" y="384"/>
                  </a:lnTo>
                  <a:lnTo>
                    <a:pt x="1478" y="380"/>
                  </a:lnTo>
                  <a:lnTo>
                    <a:pt x="1465" y="362"/>
                  </a:lnTo>
                  <a:lnTo>
                    <a:pt x="1460" y="354"/>
                  </a:lnTo>
                  <a:lnTo>
                    <a:pt x="1460" y="348"/>
                  </a:lnTo>
                  <a:lnTo>
                    <a:pt x="1459" y="334"/>
                  </a:lnTo>
                  <a:lnTo>
                    <a:pt x="1452" y="326"/>
                  </a:lnTo>
                  <a:lnTo>
                    <a:pt x="1449" y="317"/>
                  </a:lnTo>
                  <a:lnTo>
                    <a:pt x="1441" y="306"/>
                  </a:lnTo>
                  <a:lnTo>
                    <a:pt x="1429" y="293"/>
                  </a:lnTo>
                  <a:lnTo>
                    <a:pt x="1422" y="286"/>
                  </a:lnTo>
                  <a:lnTo>
                    <a:pt x="1422" y="281"/>
                  </a:lnTo>
                  <a:lnTo>
                    <a:pt x="1422" y="277"/>
                  </a:lnTo>
                  <a:lnTo>
                    <a:pt x="1429" y="264"/>
                  </a:lnTo>
                  <a:lnTo>
                    <a:pt x="1429" y="259"/>
                  </a:lnTo>
                  <a:lnTo>
                    <a:pt x="1423" y="252"/>
                  </a:lnTo>
                  <a:lnTo>
                    <a:pt x="1423" y="246"/>
                  </a:lnTo>
                  <a:lnTo>
                    <a:pt x="1422" y="244"/>
                  </a:lnTo>
                  <a:lnTo>
                    <a:pt x="1422" y="239"/>
                  </a:lnTo>
                  <a:lnTo>
                    <a:pt x="1419" y="235"/>
                  </a:lnTo>
                  <a:lnTo>
                    <a:pt x="1416" y="238"/>
                  </a:lnTo>
                  <a:lnTo>
                    <a:pt x="1411" y="235"/>
                  </a:lnTo>
                  <a:lnTo>
                    <a:pt x="1406" y="237"/>
                  </a:lnTo>
                  <a:lnTo>
                    <a:pt x="1411" y="210"/>
                  </a:lnTo>
                  <a:lnTo>
                    <a:pt x="1410" y="208"/>
                  </a:lnTo>
                  <a:lnTo>
                    <a:pt x="1395" y="201"/>
                  </a:lnTo>
                  <a:lnTo>
                    <a:pt x="1395" y="198"/>
                  </a:lnTo>
                  <a:lnTo>
                    <a:pt x="1382" y="192"/>
                  </a:lnTo>
                  <a:lnTo>
                    <a:pt x="1377" y="196"/>
                  </a:lnTo>
                  <a:lnTo>
                    <a:pt x="1332" y="180"/>
                  </a:lnTo>
                  <a:lnTo>
                    <a:pt x="1294" y="183"/>
                  </a:lnTo>
                  <a:lnTo>
                    <a:pt x="1281" y="191"/>
                  </a:lnTo>
                  <a:lnTo>
                    <a:pt x="1265" y="191"/>
                  </a:lnTo>
                  <a:lnTo>
                    <a:pt x="1261" y="187"/>
                  </a:lnTo>
                  <a:lnTo>
                    <a:pt x="1255" y="187"/>
                  </a:lnTo>
                  <a:lnTo>
                    <a:pt x="1255" y="195"/>
                  </a:lnTo>
                  <a:lnTo>
                    <a:pt x="1247" y="199"/>
                  </a:lnTo>
                  <a:lnTo>
                    <a:pt x="1244" y="197"/>
                  </a:lnTo>
                  <a:lnTo>
                    <a:pt x="1218" y="199"/>
                  </a:lnTo>
                  <a:lnTo>
                    <a:pt x="1212" y="197"/>
                  </a:lnTo>
                  <a:lnTo>
                    <a:pt x="1209" y="197"/>
                  </a:lnTo>
                  <a:lnTo>
                    <a:pt x="1205" y="202"/>
                  </a:lnTo>
                  <a:lnTo>
                    <a:pt x="1206" y="209"/>
                  </a:lnTo>
                  <a:lnTo>
                    <a:pt x="1201" y="215"/>
                  </a:lnTo>
                  <a:lnTo>
                    <a:pt x="1197" y="216"/>
                  </a:lnTo>
                  <a:lnTo>
                    <a:pt x="1194" y="215"/>
                  </a:lnTo>
                  <a:lnTo>
                    <a:pt x="1194" y="210"/>
                  </a:lnTo>
                  <a:lnTo>
                    <a:pt x="1196" y="210"/>
                  </a:lnTo>
                  <a:lnTo>
                    <a:pt x="1195" y="196"/>
                  </a:lnTo>
                  <a:lnTo>
                    <a:pt x="1193" y="193"/>
                  </a:lnTo>
                  <a:lnTo>
                    <a:pt x="1184" y="193"/>
                  </a:lnTo>
                  <a:lnTo>
                    <a:pt x="1181" y="189"/>
                  </a:lnTo>
                  <a:lnTo>
                    <a:pt x="1161" y="187"/>
                  </a:lnTo>
                  <a:lnTo>
                    <a:pt x="1151" y="187"/>
                  </a:lnTo>
                  <a:lnTo>
                    <a:pt x="1136" y="185"/>
                  </a:lnTo>
                  <a:lnTo>
                    <a:pt x="1121" y="186"/>
                  </a:lnTo>
                  <a:lnTo>
                    <a:pt x="1095" y="186"/>
                  </a:lnTo>
                  <a:lnTo>
                    <a:pt x="1087" y="191"/>
                  </a:lnTo>
                  <a:lnTo>
                    <a:pt x="1075" y="162"/>
                  </a:lnTo>
                  <a:lnTo>
                    <a:pt x="1069" y="151"/>
                  </a:lnTo>
                  <a:lnTo>
                    <a:pt x="1068" y="131"/>
                  </a:lnTo>
                  <a:lnTo>
                    <a:pt x="1075" y="115"/>
                  </a:lnTo>
                  <a:lnTo>
                    <a:pt x="1086" y="100"/>
                  </a:lnTo>
                  <a:lnTo>
                    <a:pt x="1089" y="88"/>
                  </a:lnTo>
                  <a:lnTo>
                    <a:pt x="1093" y="70"/>
                  </a:lnTo>
                  <a:lnTo>
                    <a:pt x="1081" y="66"/>
                  </a:lnTo>
                  <a:lnTo>
                    <a:pt x="1076" y="67"/>
                  </a:lnTo>
                  <a:lnTo>
                    <a:pt x="1071" y="74"/>
                  </a:lnTo>
                  <a:lnTo>
                    <a:pt x="1071" y="82"/>
                  </a:lnTo>
                  <a:lnTo>
                    <a:pt x="1069" y="84"/>
                  </a:lnTo>
                  <a:lnTo>
                    <a:pt x="1065" y="80"/>
                  </a:lnTo>
                  <a:lnTo>
                    <a:pt x="1060" y="84"/>
                  </a:lnTo>
                  <a:lnTo>
                    <a:pt x="1057" y="86"/>
                  </a:lnTo>
                  <a:lnTo>
                    <a:pt x="1055" y="89"/>
                  </a:lnTo>
                  <a:lnTo>
                    <a:pt x="1051" y="89"/>
                  </a:lnTo>
                  <a:lnTo>
                    <a:pt x="1048" y="83"/>
                  </a:lnTo>
                  <a:lnTo>
                    <a:pt x="1042" y="85"/>
                  </a:lnTo>
                  <a:lnTo>
                    <a:pt x="1037" y="83"/>
                  </a:lnTo>
                  <a:lnTo>
                    <a:pt x="1033" y="76"/>
                  </a:lnTo>
                  <a:lnTo>
                    <a:pt x="1032" y="72"/>
                  </a:lnTo>
                  <a:lnTo>
                    <a:pt x="1025" y="72"/>
                  </a:lnTo>
                  <a:lnTo>
                    <a:pt x="1022" y="77"/>
                  </a:lnTo>
                  <a:lnTo>
                    <a:pt x="1020" y="83"/>
                  </a:lnTo>
                  <a:lnTo>
                    <a:pt x="1012" y="80"/>
                  </a:lnTo>
                  <a:lnTo>
                    <a:pt x="1004" y="76"/>
                  </a:lnTo>
                  <a:lnTo>
                    <a:pt x="1000" y="78"/>
                  </a:lnTo>
                  <a:lnTo>
                    <a:pt x="1000" y="82"/>
                  </a:lnTo>
                  <a:lnTo>
                    <a:pt x="994" y="95"/>
                  </a:lnTo>
                  <a:lnTo>
                    <a:pt x="989" y="98"/>
                  </a:lnTo>
                  <a:lnTo>
                    <a:pt x="989" y="103"/>
                  </a:lnTo>
                  <a:lnTo>
                    <a:pt x="983" y="107"/>
                  </a:lnTo>
                  <a:lnTo>
                    <a:pt x="978" y="108"/>
                  </a:lnTo>
                  <a:lnTo>
                    <a:pt x="971" y="113"/>
                  </a:lnTo>
                  <a:lnTo>
                    <a:pt x="967" y="113"/>
                  </a:lnTo>
                  <a:lnTo>
                    <a:pt x="962" y="110"/>
                  </a:lnTo>
                  <a:lnTo>
                    <a:pt x="956" y="110"/>
                  </a:lnTo>
                  <a:lnTo>
                    <a:pt x="946" y="108"/>
                  </a:lnTo>
                  <a:lnTo>
                    <a:pt x="940" y="113"/>
                  </a:lnTo>
                  <a:lnTo>
                    <a:pt x="943" y="115"/>
                  </a:lnTo>
                  <a:lnTo>
                    <a:pt x="949" y="118"/>
                  </a:lnTo>
                  <a:lnTo>
                    <a:pt x="952" y="121"/>
                  </a:lnTo>
                  <a:lnTo>
                    <a:pt x="953" y="127"/>
                  </a:lnTo>
                  <a:lnTo>
                    <a:pt x="952" y="130"/>
                  </a:lnTo>
                  <a:lnTo>
                    <a:pt x="947" y="132"/>
                  </a:lnTo>
                  <a:lnTo>
                    <a:pt x="940" y="132"/>
                  </a:lnTo>
                  <a:lnTo>
                    <a:pt x="934" y="136"/>
                  </a:lnTo>
                  <a:lnTo>
                    <a:pt x="930" y="136"/>
                  </a:lnTo>
                  <a:lnTo>
                    <a:pt x="925" y="131"/>
                  </a:lnTo>
                  <a:lnTo>
                    <a:pt x="923" y="120"/>
                  </a:lnTo>
                  <a:lnTo>
                    <a:pt x="918" y="118"/>
                  </a:lnTo>
                  <a:lnTo>
                    <a:pt x="910" y="118"/>
                  </a:lnTo>
                  <a:lnTo>
                    <a:pt x="910" y="112"/>
                  </a:lnTo>
                  <a:lnTo>
                    <a:pt x="912" y="109"/>
                  </a:lnTo>
                  <a:lnTo>
                    <a:pt x="912" y="107"/>
                  </a:lnTo>
                  <a:lnTo>
                    <a:pt x="900" y="106"/>
                  </a:lnTo>
                  <a:lnTo>
                    <a:pt x="896" y="95"/>
                  </a:lnTo>
                  <a:lnTo>
                    <a:pt x="905" y="90"/>
                  </a:lnTo>
                  <a:lnTo>
                    <a:pt x="904" y="83"/>
                  </a:lnTo>
                  <a:lnTo>
                    <a:pt x="900" y="76"/>
                  </a:lnTo>
                  <a:lnTo>
                    <a:pt x="889" y="79"/>
                  </a:lnTo>
                  <a:lnTo>
                    <a:pt x="875" y="79"/>
                  </a:lnTo>
                  <a:lnTo>
                    <a:pt x="869" y="78"/>
                  </a:lnTo>
                  <a:lnTo>
                    <a:pt x="866" y="80"/>
                  </a:lnTo>
                  <a:lnTo>
                    <a:pt x="865" y="88"/>
                  </a:lnTo>
                  <a:lnTo>
                    <a:pt x="864" y="97"/>
                  </a:lnTo>
                  <a:lnTo>
                    <a:pt x="860" y="101"/>
                  </a:lnTo>
                  <a:lnTo>
                    <a:pt x="857" y="101"/>
                  </a:lnTo>
                  <a:lnTo>
                    <a:pt x="854" y="92"/>
                  </a:lnTo>
                  <a:lnTo>
                    <a:pt x="848" y="96"/>
                  </a:lnTo>
                  <a:lnTo>
                    <a:pt x="829" y="101"/>
                  </a:lnTo>
                  <a:lnTo>
                    <a:pt x="827" y="98"/>
                  </a:lnTo>
                  <a:lnTo>
                    <a:pt x="817" y="101"/>
                  </a:lnTo>
                  <a:lnTo>
                    <a:pt x="813" y="100"/>
                  </a:lnTo>
                  <a:lnTo>
                    <a:pt x="798" y="103"/>
                  </a:lnTo>
                  <a:lnTo>
                    <a:pt x="755" y="96"/>
                  </a:lnTo>
                  <a:lnTo>
                    <a:pt x="741" y="96"/>
                  </a:lnTo>
                  <a:lnTo>
                    <a:pt x="736" y="94"/>
                  </a:lnTo>
                  <a:lnTo>
                    <a:pt x="724" y="95"/>
                  </a:lnTo>
                  <a:lnTo>
                    <a:pt x="721" y="92"/>
                  </a:lnTo>
                  <a:lnTo>
                    <a:pt x="715" y="95"/>
                  </a:lnTo>
                  <a:lnTo>
                    <a:pt x="712" y="89"/>
                  </a:lnTo>
                  <a:lnTo>
                    <a:pt x="711" y="80"/>
                  </a:lnTo>
                  <a:lnTo>
                    <a:pt x="712" y="77"/>
                  </a:lnTo>
                  <a:lnTo>
                    <a:pt x="720" y="72"/>
                  </a:lnTo>
                  <a:lnTo>
                    <a:pt x="720" y="65"/>
                  </a:lnTo>
                  <a:lnTo>
                    <a:pt x="721" y="64"/>
                  </a:lnTo>
                  <a:lnTo>
                    <a:pt x="717" y="61"/>
                  </a:lnTo>
                  <a:lnTo>
                    <a:pt x="719" y="53"/>
                  </a:lnTo>
                  <a:lnTo>
                    <a:pt x="717" y="52"/>
                  </a:lnTo>
                  <a:lnTo>
                    <a:pt x="714" y="41"/>
                  </a:lnTo>
                  <a:lnTo>
                    <a:pt x="706" y="36"/>
                  </a:lnTo>
                  <a:lnTo>
                    <a:pt x="702" y="39"/>
                  </a:lnTo>
                  <a:lnTo>
                    <a:pt x="699" y="37"/>
                  </a:lnTo>
                  <a:lnTo>
                    <a:pt x="679" y="47"/>
                  </a:lnTo>
                  <a:lnTo>
                    <a:pt x="678" y="43"/>
                  </a:lnTo>
                  <a:lnTo>
                    <a:pt x="678" y="30"/>
                  </a:lnTo>
                  <a:lnTo>
                    <a:pt x="676" y="31"/>
                  </a:lnTo>
                  <a:lnTo>
                    <a:pt x="672" y="38"/>
                  </a:lnTo>
                  <a:lnTo>
                    <a:pt x="672" y="41"/>
                  </a:lnTo>
                  <a:lnTo>
                    <a:pt x="669" y="48"/>
                  </a:lnTo>
                  <a:lnTo>
                    <a:pt x="664" y="49"/>
                  </a:lnTo>
                  <a:lnTo>
                    <a:pt x="661" y="42"/>
                  </a:lnTo>
                  <a:lnTo>
                    <a:pt x="665" y="39"/>
                  </a:lnTo>
                  <a:lnTo>
                    <a:pt x="664" y="31"/>
                  </a:lnTo>
                  <a:lnTo>
                    <a:pt x="664" y="26"/>
                  </a:lnTo>
                  <a:lnTo>
                    <a:pt x="661" y="25"/>
                  </a:lnTo>
                  <a:lnTo>
                    <a:pt x="652" y="30"/>
                  </a:lnTo>
                  <a:lnTo>
                    <a:pt x="651" y="32"/>
                  </a:lnTo>
                  <a:lnTo>
                    <a:pt x="652" y="41"/>
                  </a:lnTo>
                  <a:lnTo>
                    <a:pt x="639" y="42"/>
                  </a:lnTo>
                  <a:lnTo>
                    <a:pt x="639" y="38"/>
                  </a:lnTo>
                  <a:lnTo>
                    <a:pt x="631" y="32"/>
                  </a:lnTo>
                  <a:lnTo>
                    <a:pt x="631" y="24"/>
                  </a:lnTo>
                  <a:lnTo>
                    <a:pt x="627" y="14"/>
                  </a:lnTo>
                  <a:lnTo>
                    <a:pt x="622" y="14"/>
                  </a:lnTo>
                  <a:lnTo>
                    <a:pt x="618" y="17"/>
                  </a:lnTo>
                  <a:lnTo>
                    <a:pt x="610" y="18"/>
                  </a:lnTo>
                  <a:lnTo>
                    <a:pt x="597" y="20"/>
                  </a:lnTo>
                  <a:lnTo>
                    <a:pt x="596" y="17"/>
                  </a:lnTo>
                  <a:lnTo>
                    <a:pt x="591" y="17"/>
                  </a:lnTo>
                  <a:lnTo>
                    <a:pt x="590" y="19"/>
                  </a:lnTo>
                  <a:lnTo>
                    <a:pt x="587" y="14"/>
                  </a:lnTo>
                  <a:lnTo>
                    <a:pt x="588" y="7"/>
                  </a:lnTo>
                  <a:lnTo>
                    <a:pt x="579" y="1"/>
                  </a:lnTo>
                  <a:lnTo>
                    <a:pt x="574" y="0"/>
                  </a:lnTo>
                  <a:lnTo>
                    <a:pt x="573" y="15"/>
                  </a:lnTo>
                  <a:lnTo>
                    <a:pt x="572" y="31"/>
                  </a:lnTo>
                  <a:lnTo>
                    <a:pt x="572" y="38"/>
                  </a:lnTo>
                  <a:lnTo>
                    <a:pt x="568" y="42"/>
                  </a:lnTo>
                  <a:lnTo>
                    <a:pt x="564" y="45"/>
                  </a:lnTo>
                  <a:lnTo>
                    <a:pt x="562" y="45"/>
                  </a:lnTo>
                  <a:lnTo>
                    <a:pt x="560" y="43"/>
                  </a:lnTo>
                  <a:lnTo>
                    <a:pt x="556" y="44"/>
                  </a:lnTo>
                  <a:lnTo>
                    <a:pt x="556" y="48"/>
                  </a:lnTo>
                  <a:lnTo>
                    <a:pt x="554" y="50"/>
                  </a:lnTo>
                  <a:lnTo>
                    <a:pt x="556" y="54"/>
                  </a:lnTo>
                  <a:lnTo>
                    <a:pt x="560" y="64"/>
                  </a:lnTo>
                  <a:lnTo>
                    <a:pt x="560" y="67"/>
                  </a:lnTo>
                  <a:lnTo>
                    <a:pt x="558" y="70"/>
                  </a:lnTo>
                  <a:lnTo>
                    <a:pt x="554" y="74"/>
                  </a:lnTo>
                  <a:lnTo>
                    <a:pt x="550" y="73"/>
                  </a:lnTo>
                  <a:lnTo>
                    <a:pt x="548" y="76"/>
                  </a:lnTo>
                  <a:lnTo>
                    <a:pt x="542" y="82"/>
                  </a:lnTo>
                  <a:lnTo>
                    <a:pt x="538" y="84"/>
                  </a:lnTo>
                  <a:lnTo>
                    <a:pt x="534" y="85"/>
                  </a:lnTo>
                  <a:lnTo>
                    <a:pt x="527" y="83"/>
                  </a:lnTo>
                  <a:lnTo>
                    <a:pt x="512" y="68"/>
                  </a:lnTo>
                  <a:lnTo>
                    <a:pt x="504" y="65"/>
                  </a:lnTo>
                  <a:lnTo>
                    <a:pt x="496" y="62"/>
                  </a:lnTo>
                  <a:lnTo>
                    <a:pt x="491" y="61"/>
                  </a:lnTo>
                  <a:lnTo>
                    <a:pt x="488" y="59"/>
                  </a:lnTo>
                  <a:lnTo>
                    <a:pt x="486" y="55"/>
                  </a:lnTo>
                  <a:lnTo>
                    <a:pt x="486" y="47"/>
                  </a:lnTo>
                  <a:lnTo>
                    <a:pt x="486" y="39"/>
                  </a:lnTo>
                  <a:lnTo>
                    <a:pt x="485" y="37"/>
                  </a:lnTo>
                  <a:lnTo>
                    <a:pt x="483" y="37"/>
                  </a:lnTo>
                  <a:lnTo>
                    <a:pt x="480" y="38"/>
                  </a:lnTo>
                  <a:lnTo>
                    <a:pt x="478" y="42"/>
                  </a:lnTo>
                  <a:lnTo>
                    <a:pt x="477" y="45"/>
                  </a:lnTo>
                  <a:lnTo>
                    <a:pt x="474" y="47"/>
                  </a:lnTo>
                  <a:lnTo>
                    <a:pt x="471" y="47"/>
                  </a:lnTo>
                  <a:lnTo>
                    <a:pt x="465" y="43"/>
                  </a:lnTo>
                  <a:lnTo>
                    <a:pt x="460" y="42"/>
                  </a:lnTo>
                  <a:lnTo>
                    <a:pt x="450" y="47"/>
                  </a:lnTo>
                  <a:lnTo>
                    <a:pt x="442" y="48"/>
                  </a:lnTo>
                  <a:lnTo>
                    <a:pt x="437" y="44"/>
                  </a:lnTo>
                  <a:lnTo>
                    <a:pt x="428" y="38"/>
                  </a:lnTo>
                  <a:lnTo>
                    <a:pt x="423" y="37"/>
                  </a:lnTo>
                  <a:lnTo>
                    <a:pt x="419" y="39"/>
                  </a:lnTo>
                  <a:lnTo>
                    <a:pt x="417" y="42"/>
                  </a:lnTo>
                  <a:lnTo>
                    <a:pt x="416" y="47"/>
                  </a:lnTo>
                  <a:lnTo>
                    <a:pt x="414" y="50"/>
                  </a:lnTo>
                  <a:lnTo>
                    <a:pt x="417" y="54"/>
                  </a:lnTo>
                  <a:lnTo>
                    <a:pt x="422" y="56"/>
                  </a:lnTo>
                  <a:lnTo>
                    <a:pt x="428" y="55"/>
                  </a:lnTo>
                  <a:lnTo>
                    <a:pt x="432" y="55"/>
                  </a:lnTo>
                  <a:lnTo>
                    <a:pt x="436" y="58"/>
                  </a:lnTo>
                  <a:lnTo>
                    <a:pt x="437" y="61"/>
                  </a:lnTo>
                  <a:lnTo>
                    <a:pt x="436" y="66"/>
                  </a:lnTo>
                  <a:lnTo>
                    <a:pt x="437" y="70"/>
                  </a:lnTo>
                  <a:lnTo>
                    <a:pt x="446" y="77"/>
                  </a:lnTo>
                  <a:lnTo>
                    <a:pt x="447" y="80"/>
                  </a:lnTo>
                  <a:lnTo>
                    <a:pt x="444" y="94"/>
                  </a:lnTo>
                  <a:lnTo>
                    <a:pt x="443" y="103"/>
                  </a:lnTo>
                  <a:lnTo>
                    <a:pt x="441" y="107"/>
                  </a:lnTo>
                  <a:lnTo>
                    <a:pt x="435" y="109"/>
                  </a:lnTo>
                  <a:lnTo>
                    <a:pt x="429" y="114"/>
                  </a:lnTo>
                  <a:lnTo>
                    <a:pt x="425" y="120"/>
                  </a:lnTo>
                  <a:lnTo>
                    <a:pt x="420" y="126"/>
                  </a:lnTo>
                  <a:lnTo>
                    <a:pt x="411" y="128"/>
                  </a:lnTo>
                  <a:lnTo>
                    <a:pt x="396" y="136"/>
                  </a:lnTo>
                  <a:lnTo>
                    <a:pt x="389" y="139"/>
                  </a:lnTo>
                  <a:lnTo>
                    <a:pt x="386" y="140"/>
                  </a:lnTo>
                  <a:lnTo>
                    <a:pt x="380" y="139"/>
                  </a:lnTo>
                  <a:lnTo>
                    <a:pt x="376" y="138"/>
                  </a:lnTo>
                  <a:lnTo>
                    <a:pt x="368" y="132"/>
                  </a:lnTo>
                  <a:lnTo>
                    <a:pt x="369" y="138"/>
                  </a:lnTo>
                  <a:lnTo>
                    <a:pt x="365" y="142"/>
                  </a:lnTo>
                  <a:lnTo>
                    <a:pt x="361" y="143"/>
                  </a:lnTo>
                  <a:lnTo>
                    <a:pt x="355" y="140"/>
                  </a:lnTo>
                  <a:lnTo>
                    <a:pt x="350" y="139"/>
                  </a:lnTo>
                  <a:lnTo>
                    <a:pt x="344" y="140"/>
                  </a:lnTo>
                  <a:lnTo>
                    <a:pt x="338" y="148"/>
                  </a:lnTo>
                  <a:lnTo>
                    <a:pt x="337" y="161"/>
                  </a:lnTo>
                  <a:lnTo>
                    <a:pt x="338" y="169"/>
                  </a:lnTo>
                  <a:lnTo>
                    <a:pt x="334" y="183"/>
                  </a:lnTo>
                  <a:lnTo>
                    <a:pt x="328" y="196"/>
                  </a:lnTo>
                  <a:lnTo>
                    <a:pt x="320" y="210"/>
                  </a:lnTo>
                  <a:lnTo>
                    <a:pt x="316" y="215"/>
                  </a:lnTo>
                  <a:lnTo>
                    <a:pt x="315" y="221"/>
                  </a:lnTo>
                  <a:lnTo>
                    <a:pt x="317" y="231"/>
                  </a:lnTo>
                  <a:lnTo>
                    <a:pt x="319" y="237"/>
                  </a:lnTo>
                  <a:lnTo>
                    <a:pt x="321" y="240"/>
                  </a:lnTo>
                  <a:lnTo>
                    <a:pt x="323" y="240"/>
                  </a:lnTo>
                  <a:lnTo>
                    <a:pt x="329" y="241"/>
                  </a:lnTo>
                  <a:lnTo>
                    <a:pt x="333" y="243"/>
                  </a:lnTo>
                  <a:lnTo>
                    <a:pt x="333" y="246"/>
                  </a:lnTo>
                  <a:lnTo>
                    <a:pt x="332" y="256"/>
                  </a:lnTo>
                  <a:lnTo>
                    <a:pt x="329" y="259"/>
                  </a:lnTo>
                  <a:lnTo>
                    <a:pt x="327" y="259"/>
                  </a:lnTo>
                  <a:lnTo>
                    <a:pt x="310" y="261"/>
                  </a:lnTo>
                  <a:lnTo>
                    <a:pt x="293" y="258"/>
                  </a:lnTo>
                  <a:lnTo>
                    <a:pt x="289" y="259"/>
                  </a:lnTo>
                  <a:lnTo>
                    <a:pt x="286" y="263"/>
                  </a:lnTo>
                  <a:lnTo>
                    <a:pt x="284" y="273"/>
                  </a:lnTo>
                  <a:lnTo>
                    <a:pt x="283" y="276"/>
                  </a:lnTo>
                  <a:lnTo>
                    <a:pt x="285" y="277"/>
                  </a:lnTo>
                  <a:lnTo>
                    <a:pt x="287" y="277"/>
                  </a:lnTo>
                  <a:lnTo>
                    <a:pt x="293" y="280"/>
                  </a:lnTo>
                  <a:lnTo>
                    <a:pt x="297" y="285"/>
                  </a:lnTo>
                  <a:lnTo>
                    <a:pt x="296" y="291"/>
                  </a:lnTo>
                  <a:lnTo>
                    <a:pt x="292" y="296"/>
                  </a:lnTo>
                  <a:lnTo>
                    <a:pt x="289" y="298"/>
                  </a:lnTo>
                  <a:lnTo>
                    <a:pt x="281" y="298"/>
                  </a:lnTo>
                  <a:lnTo>
                    <a:pt x="278" y="287"/>
                  </a:lnTo>
                  <a:lnTo>
                    <a:pt x="272" y="282"/>
                  </a:lnTo>
                  <a:lnTo>
                    <a:pt x="260" y="277"/>
                  </a:lnTo>
                  <a:lnTo>
                    <a:pt x="257" y="274"/>
                  </a:lnTo>
                  <a:lnTo>
                    <a:pt x="245" y="263"/>
                  </a:lnTo>
                  <a:lnTo>
                    <a:pt x="243" y="263"/>
                  </a:lnTo>
                  <a:lnTo>
                    <a:pt x="241" y="267"/>
                  </a:lnTo>
                  <a:lnTo>
                    <a:pt x="238" y="273"/>
                  </a:lnTo>
                  <a:lnTo>
                    <a:pt x="230" y="286"/>
                  </a:lnTo>
                  <a:lnTo>
                    <a:pt x="223" y="289"/>
                  </a:lnTo>
                  <a:lnTo>
                    <a:pt x="217" y="291"/>
                  </a:lnTo>
                  <a:lnTo>
                    <a:pt x="200" y="287"/>
                  </a:lnTo>
                  <a:lnTo>
                    <a:pt x="189" y="283"/>
                  </a:lnTo>
                  <a:lnTo>
                    <a:pt x="187" y="280"/>
                  </a:lnTo>
                  <a:lnTo>
                    <a:pt x="185" y="273"/>
                  </a:lnTo>
                  <a:lnTo>
                    <a:pt x="179" y="257"/>
                  </a:lnTo>
                  <a:lnTo>
                    <a:pt x="179" y="251"/>
                  </a:lnTo>
                  <a:lnTo>
                    <a:pt x="179" y="241"/>
                  </a:lnTo>
                  <a:lnTo>
                    <a:pt x="179" y="239"/>
                  </a:lnTo>
                  <a:lnTo>
                    <a:pt x="176" y="237"/>
                  </a:lnTo>
                  <a:lnTo>
                    <a:pt x="169" y="239"/>
                  </a:lnTo>
                  <a:lnTo>
                    <a:pt x="165" y="243"/>
                  </a:lnTo>
                  <a:lnTo>
                    <a:pt x="153" y="256"/>
                  </a:lnTo>
                  <a:lnTo>
                    <a:pt x="145" y="258"/>
                  </a:lnTo>
                  <a:lnTo>
                    <a:pt x="142" y="262"/>
                  </a:lnTo>
                  <a:lnTo>
                    <a:pt x="138" y="264"/>
                  </a:lnTo>
                  <a:lnTo>
                    <a:pt x="134" y="263"/>
                  </a:lnTo>
                  <a:lnTo>
                    <a:pt x="130" y="263"/>
                  </a:lnTo>
                  <a:lnTo>
                    <a:pt x="126" y="264"/>
                  </a:lnTo>
                  <a:lnTo>
                    <a:pt x="122" y="268"/>
                  </a:lnTo>
                  <a:lnTo>
                    <a:pt x="122" y="273"/>
                  </a:lnTo>
                  <a:lnTo>
                    <a:pt x="116" y="280"/>
                  </a:lnTo>
                  <a:lnTo>
                    <a:pt x="111" y="287"/>
                  </a:lnTo>
                  <a:lnTo>
                    <a:pt x="111" y="291"/>
                  </a:lnTo>
                  <a:lnTo>
                    <a:pt x="110" y="298"/>
                  </a:lnTo>
                  <a:lnTo>
                    <a:pt x="111" y="305"/>
                  </a:lnTo>
                  <a:lnTo>
                    <a:pt x="110" y="309"/>
                  </a:lnTo>
                  <a:lnTo>
                    <a:pt x="111" y="311"/>
                  </a:lnTo>
                  <a:lnTo>
                    <a:pt x="112" y="312"/>
                  </a:lnTo>
                  <a:lnTo>
                    <a:pt x="111" y="315"/>
                  </a:lnTo>
                  <a:lnTo>
                    <a:pt x="110" y="318"/>
                  </a:lnTo>
                  <a:lnTo>
                    <a:pt x="112" y="321"/>
                  </a:lnTo>
                  <a:lnTo>
                    <a:pt x="111" y="324"/>
                  </a:lnTo>
                  <a:lnTo>
                    <a:pt x="112" y="326"/>
                  </a:lnTo>
                  <a:lnTo>
                    <a:pt x="114" y="328"/>
                  </a:lnTo>
                  <a:lnTo>
                    <a:pt x="114" y="329"/>
                  </a:lnTo>
                  <a:lnTo>
                    <a:pt x="115" y="330"/>
                  </a:lnTo>
                  <a:lnTo>
                    <a:pt x="116" y="334"/>
                  </a:lnTo>
                  <a:lnTo>
                    <a:pt x="116" y="339"/>
                  </a:lnTo>
                  <a:lnTo>
                    <a:pt x="112" y="348"/>
                  </a:lnTo>
                  <a:lnTo>
                    <a:pt x="110" y="357"/>
                  </a:lnTo>
                  <a:lnTo>
                    <a:pt x="105" y="363"/>
                  </a:lnTo>
                  <a:lnTo>
                    <a:pt x="104" y="369"/>
                  </a:lnTo>
                  <a:lnTo>
                    <a:pt x="104" y="376"/>
                  </a:lnTo>
                  <a:lnTo>
                    <a:pt x="103" y="376"/>
                  </a:lnTo>
                  <a:lnTo>
                    <a:pt x="103" y="380"/>
                  </a:lnTo>
                  <a:lnTo>
                    <a:pt x="99" y="383"/>
                  </a:lnTo>
                  <a:lnTo>
                    <a:pt x="99" y="388"/>
                  </a:lnTo>
                  <a:lnTo>
                    <a:pt x="100" y="399"/>
                  </a:lnTo>
                  <a:lnTo>
                    <a:pt x="100" y="405"/>
                  </a:lnTo>
                  <a:lnTo>
                    <a:pt x="99" y="408"/>
                  </a:lnTo>
                  <a:lnTo>
                    <a:pt x="97" y="408"/>
                  </a:lnTo>
                  <a:lnTo>
                    <a:pt x="98" y="415"/>
                  </a:lnTo>
                  <a:lnTo>
                    <a:pt x="97" y="423"/>
                  </a:lnTo>
                  <a:lnTo>
                    <a:pt x="94" y="433"/>
                  </a:lnTo>
                  <a:lnTo>
                    <a:pt x="93" y="436"/>
                  </a:lnTo>
                  <a:lnTo>
                    <a:pt x="91" y="437"/>
                  </a:lnTo>
                  <a:lnTo>
                    <a:pt x="86" y="440"/>
                  </a:lnTo>
                  <a:lnTo>
                    <a:pt x="81" y="449"/>
                  </a:lnTo>
                  <a:lnTo>
                    <a:pt x="72" y="459"/>
                  </a:lnTo>
                  <a:lnTo>
                    <a:pt x="66" y="469"/>
                  </a:lnTo>
                  <a:lnTo>
                    <a:pt x="62" y="477"/>
                  </a:lnTo>
                  <a:lnTo>
                    <a:pt x="34" y="505"/>
                  </a:lnTo>
                  <a:lnTo>
                    <a:pt x="33" y="508"/>
                  </a:lnTo>
                  <a:lnTo>
                    <a:pt x="13" y="550"/>
                  </a:lnTo>
                  <a:lnTo>
                    <a:pt x="8" y="556"/>
                  </a:lnTo>
                  <a:lnTo>
                    <a:pt x="2" y="559"/>
                  </a:lnTo>
                  <a:lnTo>
                    <a:pt x="0" y="560"/>
                  </a:lnTo>
                  <a:lnTo>
                    <a:pt x="0" y="561"/>
                  </a:lnTo>
                  <a:lnTo>
                    <a:pt x="1" y="567"/>
                  </a:lnTo>
                  <a:lnTo>
                    <a:pt x="18" y="596"/>
                  </a:lnTo>
                  <a:lnTo>
                    <a:pt x="19" y="604"/>
                  </a:lnTo>
                  <a:lnTo>
                    <a:pt x="21" y="598"/>
                  </a:lnTo>
                  <a:lnTo>
                    <a:pt x="24" y="598"/>
                  </a:lnTo>
                  <a:lnTo>
                    <a:pt x="26" y="595"/>
                  </a:lnTo>
                  <a:lnTo>
                    <a:pt x="28" y="588"/>
                  </a:lnTo>
                  <a:lnTo>
                    <a:pt x="31" y="589"/>
                  </a:lnTo>
                  <a:lnTo>
                    <a:pt x="51" y="596"/>
                  </a:lnTo>
                  <a:lnTo>
                    <a:pt x="63" y="601"/>
                  </a:lnTo>
                  <a:lnTo>
                    <a:pt x="67" y="597"/>
                  </a:lnTo>
                  <a:lnTo>
                    <a:pt x="69" y="597"/>
                  </a:lnTo>
                  <a:lnTo>
                    <a:pt x="70" y="600"/>
                  </a:lnTo>
                  <a:lnTo>
                    <a:pt x="76" y="612"/>
                  </a:lnTo>
                  <a:lnTo>
                    <a:pt x="82" y="614"/>
                  </a:lnTo>
                  <a:lnTo>
                    <a:pt x="85" y="618"/>
                  </a:lnTo>
                  <a:lnTo>
                    <a:pt x="87" y="620"/>
                  </a:lnTo>
                  <a:lnTo>
                    <a:pt x="87" y="621"/>
                  </a:lnTo>
                  <a:lnTo>
                    <a:pt x="86" y="624"/>
                  </a:lnTo>
                  <a:lnTo>
                    <a:pt x="84" y="628"/>
                  </a:lnTo>
                  <a:lnTo>
                    <a:pt x="84" y="631"/>
                  </a:lnTo>
                  <a:lnTo>
                    <a:pt x="88" y="638"/>
                  </a:lnTo>
                  <a:lnTo>
                    <a:pt x="91" y="638"/>
                  </a:lnTo>
                  <a:lnTo>
                    <a:pt x="100" y="643"/>
                  </a:lnTo>
                  <a:lnTo>
                    <a:pt x="102" y="643"/>
                  </a:lnTo>
                  <a:lnTo>
                    <a:pt x="104" y="644"/>
                  </a:lnTo>
                  <a:lnTo>
                    <a:pt x="105" y="648"/>
                  </a:lnTo>
                  <a:lnTo>
                    <a:pt x="105" y="649"/>
                  </a:lnTo>
                  <a:lnTo>
                    <a:pt x="110" y="654"/>
                  </a:lnTo>
                  <a:lnTo>
                    <a:pt x="110" y="655"/>
                  </a:lnTo>
                  <a:lnTo>
                    <a:pt x="110" y="660"/>
                  </a:lnTo>
                  <a:lnTo>
                    <a:pt x="112" y="662"/>
                  </a:lnTo>
                  <a:lnTo>
                    <a:pt x="120" y="666"/>
                  </a:lnTo>
                  <a:lnTo>
                    <a:pt x="121" y="669"/>
                  </a:lnTo>
                  <a:lnTo>
                    <a:pt x="120" y="672"/>
                  </a:lnTo>
                  <a:lnTo>
                    <a:pt x="121" y="675"/>
                  </a:lnTo>
                  <a:lnTo>
                    <a:pt x="122" y="675"/>
                  </a:lnTo>
                  <a:lnTo>
                    <a:pt x="123" y="675"/>
                  </a:lnTo>
                  <a:lnTo>
                    <a:pt x="124" y="679"/>
                  </a:lnTo>
                  <a:lnTo>
                    <a:pt x="126" y="680"/>
                  </a:lnTo>
                  <a:lnTo>
                    <a:pt x="127" y="680"/>
                  </a:lnTo>
                  <a:lnTo>
                    <a:pt x="128" y="678"/>
                  </a:lnTo>
                  <a:lnTo>
                    <a:pt x="128" y="674"/>
                  </a:lnTo>
                  <a:lnTo>
                    <a:pt x="129" y="674"/>
                  </a:lnTo>
                  <a:lnTo>
                    <a:pt x="132" y="675"/>
                  </a:lnTo>
                  <a:lnTo>
                    <a:pt x="135" y="679"/>
                  </a:lnTo>
                  <a:lnTo>
                    <a:pt x="142" y="687"/>
                  </a:lnTo>
                  <a:lnTo>
                    <a:pt x="148" y="693"/>
                  </a:lnTo>
                  <a:lnTo>
                    <a:pt x="151" y="697"/>
                  </a:lnTo>
                  <a:lnTo>
                    <a:pt x="152" y="698"/>
                  </a:lnTo>
                  <a:lnTo>
                    <a:pt x="147" y="698"/>
                  </a:lnTo>
                  <a:lnTo>
                    <a:pt x="139" y="703"/>
                  </a:lnTo>
                  <a:lnTo>
                    <a:pt x="142" y="713"/>
                  </a:lnTo>
                  <a:lnTo>
                    <a:pt x="143" y="719"/>
                  </a:lnTo>
                  <a:lnTo>
                    <a:pt x="143" y="728"/>
                  </a:lnTo>
                  <a:lnTo>
                    <a:pt x="136" y="732"/>
                  </a:lnTo>
                  <a:lnTo>
                    <a:pt x="136" y="733"/>
                  </a:lnTo>
                  <a:lnTo>
                    <a:pt x="136" y="734"/>
                  </a:lnTo>
                  <a:lnTo>
                    <a:pt x="136" y="737"/>
                  </a:lnTo>
                  <a:lnTo>
                    <a:pt x="138" y="739"/>
                  </a:lnTo>
                  <a:lnTo>
                    <a:pt x="138" y="744"/>
                  </a:lnTo>
                  <a:lnTo>
                    <a:pt x="138" y="745"/>
                  </a:lnTo>
                  <a:lnTo>
                    <a:pt x="135" y="747"/>
                  </a:lnTo>
                  <a:lnTo>
                    <a:pt x="130" y="751"/>
                  </a:lnTo>
                  <a:lnTo>
                    <a:pt x="122" y="751"/>
                  </a:lnTo>
                  <a:lnTo>
                    <a:pt x="106" y="753"/>
                  </a:lnTo>
                  <a:lnTo>
                    <a:pt x="104" y="755"/>
                  </a:lnTo>
                  <a:lnTo>
                    <a:pt x="102" y="758"/>
                  </a:lnTo>
                  <a:lnTo>
                    <a:pt x="79" y="763"/>
                  </a:lnTo>
                  <a:lnTo>
                    <a:pt x="78" y="765"/>
                  </a:lnTo>
                  <a:lnTo>
                    <a:pt x="76" y="765"/>
                  </a:lnTo>
                  <a:lnTo>
                    <a:pt x="78" y="769"/>
                  </a:lnTo>
                  <a:lnTo>
                    <a:pt x="78" y="770"/>
                  </a:lnTo>
                  <a:lnTo>
                    <a:pt x="75" y="771"/>
                  </a:lnTo>
                  <a:lnTo>
                    <a:pt x="68" y="770"/>
                  </a:lnTo>
                  <a:lnTo>
                    <a:pt x="68" y="777"/>
                  </a:lnTo>
                  <a:lnTo>
                    <a:pt x="72" y="776"/>
                  </a:lnTo>
                  <a:lnTo>
                    <a:pt x="73" y="776"/>
                  </a:lnTo>
                  <a:lnTo>
                    <a:pt x="78" y="777"/>
                  </a:lnTo>
                  <a:lnTo>
                    <a:pt x="80" y="780"/>
                  </a:lnTo>
                  <a:lnTo>
                    <a:pt x="87" y="788"/>
                  </a:lnTo>
                  <a:lnTo>
                    <a:pt x="88" y="787"/>
                  </a:lnTo>
                  <a:lnTo>
                    <a:pt x="90" y="787"/>
                  </a:lnTo>
                  <a:lnTo>
                    <a:pt x="91" y="788"/>
                  </a:lnTo>
                  <a:lnTo>
                    <a:pt x="91" y="792"/>
                  </a:lnTo>
                  <a:lnTo>
                    <a:pt x="88" y="799"/>
                  </a:lnTo>
                  <a:lnTo>
                    <a:pt x="84" y="806"/>
                  </a:lnTo>
                  <a:lnTo>
                    <a:pt x="82" y="810"/>
                  </a:lnTo>
                  <a:lnTo>
                    <a:pt x="82" y="816"/>
                  </a:lnTo>
                  <a:lnTo>
                    <a:pt x="82" y="821"/>
                  </a:lnTo>
                  <a:lnTo>
                    <a:pt x="84" y="827"/>
                  </a:lnTo>
                  <a:lnTo>
                    <a:pt x="86" y="830"/>
                  </a:lnTo>
                  <a:lnTo>
                    <a:pt x="92" y="834"/>
                  </a:lnTo>
                  <a:lnTo>
                    <a:pt x="93" y="835"/>
                  </a:lnTo>
                  <a:lnTo>
                    <a:pt x="93" y="838"/>
                  </a:lnTo>
                  <a:lnTo>
                    <a:pt x="92" y="842"/>
                  </a:lnTo>
                  <a:lnTo>
                    <a:pt x="87" y="846"/>
                  </a:lnTo>
                  <a:lnTo>
                    <a:pt x="86" y="850"/>
                  </a:lnTo>
                  <a:lnTo>
                    <a:pt x="92" y="851"/>
                  </a:lnTo>
                  <a:lnTo>
                    <a:pt x="98" y="851"/>
                  </a:lnTo>
                  <a:lnTo>
                    <a:pt x="98" y="853"/>
                  </a:lnTo>
                  <a:lnTo>
                    <a:pt x="102" y="852"/>
                  </a:lnTo>
                  <a:lnTo>
                    <a:pt x="122" y="859"/>
                  </a:lnTo>
                  <a:lnTo>
                    <a:pt x="127" y="862"/>
                  </a:lnTo>
                  <a:lnTo>
                    <a:pt x="127" y="863"/>
                  </a:lnTo>
                  <a:lnTo>
                    <a:pt x="126" y="864"/>
                  </a:lnTo>
                  <a:lnTo>
                    <a:pt x="120" y="865"/>
                  </a:lnTo>
                  <a:lnTo>
                    <a:pt x="116" y="876"/>
                  </a:lnTo>
                  <a:lnTo>
                    <a:pt x="112" y="878"/>
                  </a:lnTo>
                  <a:lnTo>
                    <a:pt x="99" y="878"/>
                  </a:lnTo>
                  <a:lnTo>
                    <a:pt x="100" y="886"/>
                  </a:lnTo>
                  <a:lnTo>
                    <a:pt x="106" y="892"/>
                  </a:lnTo>
                  <a:lnTo>
                    <a:pt x="106" y="903"/>
                  </a:lnTo>
                  <a:lnTo>
                    <a:pt x="106" y="923"/>
                  </a:lnTo>
                  <a:lnTo>
                    <a:pt x="106" y="929"/>
                  </a:lnTo>
                  <a:lnTo>
                    <a:pt x="108" y="934"/>
                  </a:lnTo>
                  <a:lnTo>
                    <a:pt x="103" y="936"/>
                  </a:lnTo>
                  <a:lnTo>
                    <a:pt x="100" y="939"/>
                  </a:lnTo>
                  <a:lnTo>
                    <a:pt x="96" y="943"/>
                  </a:lnTo>
                  <a:lnTo>
                    <a:pt x="90" y="948"/>
                  </a:lnTo>
                  <a:lnTo>
                    <a:pt x="88" y="948"/>
                  </a:lnTo>
                  <a:lnTo>
                    <a:pt x="82" y="948"/>
                  </a:lnTo>
                  <a:lnTo>
                    <a:pt x="88" y="973"/>
                  </a:lnTo>
                  <a:lnTo>
                    <a:pt x="88" y="981"/>
                  </a:lnTo>
                  <a:lnTo>
                    <a:pt x="91" y="987"/>
                  </a:lnTo>
                  <a:lnTo>
                    <a:pt x="93" y="994"/>
                  </a:lnTo>
                  <a:lnTo>
                    <a:pt x="96" y="996"/>
                  </a:lnTo>
                  <a:lnTo>
                    <a:pt x="96" y="1000"/>
                  </a:lnTo>
                  <a:lnTo>
                    <a:pt x="94" y="1019"/>
                  </a:lnTo>
                  <a:lnTo>
                    <a:pt x="93" y="1024"/>
                  </a:lnTo>
                  <a:lnTo>
                    <a:pt x="91" y="1026"/>
                  </a:lnTo>
                  <a:lnTo>
                    <a:pt x="90" y="1025"/>
                  </a:lnTo>
                  <a:lnTo>
                    <a:pt x="86" y="1025"/>
                  </a:lnTo>
                  <a:lnTo>
                    <a:pt x="84" y="1025"/>
                  </a:lnTo>
                  <a:lnTo>
                    <a:pt x="82" y="1026"/>
                  </a:lnTo>
                  <a:lnTo>
                    <a:pt x="80" y="1032"/>
                  </a:lnTo>
                  <a:lnTo>
                    <a:pt x="80" y="1038"/>
                  </a:lnTo>
                  <a:lnTo>
                    <a:pt x="76" y="1043"/>
                  </a:lnTo>
                  <a:lnTo>
                    <a:pt x="75" y="1047"/>
                  </a:lnTo>
                  <a:lnTo>
                    <a:pt x="75" y="1053"/>
                  </a:lnTo>
                  <a:lnTo>
                    <a:pt x="73" y="1059"/>
                  </a:lnTo>
                  <a:lnTo>
                    <a:pt x="80" y="1061"/>
                  </a:lnTo>
                  <a:lnTo>
                    <a:pt x="85" y="1064"/>
                  </a:lnTo>
                  <a:lnTo>
                    <a:pt x="86" y="1067"/>
                  </a:lnTo>
                  <a:lnTo>
                    <a:pt x="86" y="1070"/>
                  </a:lnTo>
                  <a:lnTo>
                    <a:pt x="86" y="1085"/>
                  </a:lnTo>
                  <a:lnTo>
                    <a:pt x="104" y="1084"/>
                  </a:lnTo>
                  <a:lnTo>
                    <a:pt x="108" y="1084"/>
                  </a:lnTo>
                  <a:lnTo>
                    <a:pt x="111" y="1083"/>
                  </a:lnTo>
                  <a:lnTo>
                    <a:pt x="115" y="1082"/>
                  </a:lnTo>
                  <a:lnTo>
                    <a:pt x="123" y="1082"/>
                  </a:lnTo>
                  <a:lnTo>
                    <a:pt x="127" y="1082"/>
                  </a:lnTo>
                  <a:lnTo>
                    <a:pt x="136" y="1073"/>
                  </a:lnTo>
                  <a:lnTo>
                    <a:pt x="143" y="1071"/>
                  </a:lnTo>
                  <a:lnTo>
                    <a:pt x="146" y="1073"/>
                  </a:lnTo>
                  <a:lnTo>
                    <a:pt x="153" y="1082"/>
                  </a:lnTo>
                  <a:lnTo>
                    <a:pt x="157" y="1085"/>
                  </a:lnTo>
                  <a:lnTo>
                    <a:pt x="163" y="1086"/>
                  </a:lnTo>
                  <a:lnTo>
                    <a:pt x="165" y="1088"/>
                  </a:lnTo>
                  <a:lnTo>
                    <a:pt x="175" y="1094"/>
                  </a:lnTo>
                  <a:lnTo>
                    <a:pt x="179" y="1096"/>
                  </a:lnTo>
                  <a:lnTo>
                    <a:pt x="183" y="1100"/>
                  </a:lnTo>
                  <a:lnTo>
                    <a:pt x="188" y="1102"/>
                  </a:lnTo>
                  <a:lnTo>
                    <a:pt x="193" y="1107"/>
                  </a:lnTo>
                  <a:lnTo>
                    <a:pt x="195" y="1110"/>
                  </a:lnTo>
                  <a:lnTo>
                    <a:pt x="203" y="1112"/>
                  </a:lnTo>
                  <a:lnTo>
                    <a:pt x="206" y="1112"/>
                  </a:lnTo>
                  <a:lnTo>
                    <a:pt x="212" y="1109"/>
                  </a:lnTo>
                  <a:lnTo>
                    <a:pt x="214" y="1109"/>
                  </a:lnTo>
                  <a:lnTo>
                    <a:pt x="218" y="1110"/>
                  </a:lnTo>
                  <a:lnTo>
                    <a:pt x="219" y="1112"/>
                  </a:lnTo>
                  <a:lnTo>
                    <a:pt x="219" y="1118"/>
                  </a:lnTo>
                  <a:lnTo>
                    <a:pt x="220" y="1121"/>
                  </a:lnTo>
                  <a:lnTo>
                    <a:pt x="223" y="1128"/>
                  </a:lnTo>
                  <a:lnTo>
                    <a:pt x="229" y="1132"/>
                  </a:lnTo>
                  <a:lnTo>
                    <a:pt x="238" y="1133"/>
                  </a:lnTo>
                  <a:lnTo>
                    <a:pt x="239" y="1136"/>
                  </a:lnTo>
                  <a:lnTo>
                    <a:pt x="237" y="1142"/>
                  </a:lnTo>
                  <a:lnTo>
                    <a:pt x="233" y="1147"/>
                  </a:lnTo>
                  <a:lnTo>
                    <a:pt x="233" y="1153"/>
                  </a:lnTo>
                  <a:lnTo>
                    <a:pt x="238" y="1167"/>
                  </a:lnTo>
                  <a:lnTo>
                    <a:pt x="241" y="1180"/>
                  </a:lnTo>
                  <a:lnTo>
                    <a:pt x="241" y="1183"/>
                  </a:lnTo>
                  <a:lnTo>
                    <a:pt x="239" y="1187"/>
                  </a:lnTo>
                  <a:lnTo>
                    <a:pt x="239" y="1190"/>
                  </a:lnTo>
                  <a:lnTo>
                    <a:pt x="242" y="1191"/>
                  </a:lnTo>
                  <a:lnTo>
                    <a:pt x="247" y="1191"/>
                  </a:lnTo>
                  <a:lnTo>
                    <a:pt x="249" y="1192"/>
                  </a:lnTo>
                  <a:lnTo>
                    <a:pt x="249" y="1193"/>
                  </a:lnTo>
                  <a:lnTo>
                    <a:pt x="249" y="1197"/>
                  </a:lnTo>
                  <a:lnTo>
                    <a:pt x="247" y="1202"/>
                  </a:lnTo>
                  <a:lnTo>
                    <a:pt x="247" y="1207"/>
                  </a:lnTo>
                  <a:lnTo>
                    <a:pt x="248" y="1213"/>
                  </a:lnTo>
                  <a:lnTo>
                    <a:pt x="247" y="1219"/>
                  </a:lnTo>
                  <a:lnTo>
                    <a:pt x="248" y="1222"/>
                  </a:lnTo>
                  <a:lnTo>
                    <a:pt x="247" y="1225"/>
                  </a:lnTo>
                  <a:lnTo>
                    <a:pt x="244" y="1229"/>
                  </a:lnTo>
                  <a:lnTo>
                    <a:pt x="241" y="1229"/>
                  </a:lnTo>
                  <a:lnTo>
                    <a:pt x="242" y="1238"/>
                  </a:lnTo>
                  <a:lnTo>
                    <a:pt x="244" y="1249"/>
                  </a:lnTo>
                  <a:lnTo>
                    <a:pt x="244" y="1255"/>
                  </a:lnTo>
                  <a:lnTo>
                    <a:pt x="242" y="1258"/>
                  </a:lnTo>
                  <a:lnTo>
                    <a:pt x="242" y="1259"/>
                  </a:lnTo>
                  <a:lnTo>
                    <a:pt x="242" y="1261"/>
                  </a:lnTo>
                  <a:lnTo>
                    <a:pt x="245" y="1265"/>
                  </a:lnTo>
                  <a:lnTo>
                    <a:pt x="248" y="1269"/>
                  </a:lnTo>
                  <a:lnTo>
                    <a:pt x="248" y="1273"/>
                  </a:lnTo>
                  <a:lnTo>
                    <a:pt x="247" y="1276"/>
                  </a:lnTo>
                  <a:lnTo>
                    <a:pt x="245" y="1280"/>
                  </a:lnTo>
                  <a:lnTo>
                    <a:pt x="245" y="1282"/>
                  </a:lnTo>
                  <a:lnTo>
                    <a:pt x="245" y="1286"/>
                  </a:lnTo>
                  <a:lnTo>
                    <a:pt x="241" y="1290"/>
                  </a:lnTo>
                  <a:lnTo>
                    <a:pt x="239" y="1296"/>
                  </a:lnTo>
                  <a:lnTo>
                    <a:pt x="239" y="1298"/>
                  </a:lnTo>
                  <a:lnTo>
                    <a:pt x="241" y="1299"/>
                  </a:lnTo>
                  <a:lnTo>
                    <a:pt x="242" y="1300"/>
                  </a:lnTo>
                  <a:lnTo>
                    <a:pt x="241" y="1302"/>
                  </a:lnTo>
                  <a:lnTo>
                    <a:pt x="241" y="1303"/>
                  </a:lnTo>
                  <a:lnTo>
                    <a:pt x="241" y="1304"/>
                  </a:lnTo>
                  <a:lnTo>
                    <a:pt x="243" y="1306"/>
                  </a:lnTo>
                  <a:lnTo>
                    <a:pt x="244" y="1308"/>
                  </a:lnTo>
                  <a:lnTo>
                    <a:pt x="243" y="1311"/>
                  </a:lnTo>
                  <a:lnTo>
                    <a:pt x="239" y="1317"/>
                  </a:lnTo>
                  <a:lnTo>
                    <a:pt x="237" y="1320"/>
                  </a:lnTo>
                  <a:lnTo>
                    <a:pt x="236" y="1321"/>
                  </a:lnTo>
                  <a:lnTo>
                    <a:pt x="229" y="1321"/>
                  </a:lnTo>
                  <a:lnTo>
                    <a:pt x="220" y="1320"/>
                  </a:lnTo>
                  <a:lnTo>
                    <a:pt x="211" y="1321"/>
                  </a:lnTo>
                  <a:lnTo>
                    <a:pt x="209" y="1321"/>
                  </a:lnTo>
                  <a:lnTo>
                    <a:pt x="208" y="1318"/>
                  </a:lnTo>
                  <a:lnTo>
                    <a:pt x="203" y="1310"/>
                  </a:lnTo>
                  <a:lnTo>
                    <a:pt x="202" y="1309"/>
                  </a:lnTo>
                  <a:lnTo>
                    <a:pt x="201" y="1310"/>
                  </a:lnTo>
                  <a:lnTo>
                    <a:pt x="200" y="1310"/>
                  </a:lnTo>
                  <a:lnTo>
                    <a:pt x="197" y="1316"/>
                  </a:lnTo>
                  <a:lnTo>
                    <a:pt x="195" y="1321"/>
                  </a:lnTo>
                  <a:lnTo>
                    <a:pt x="193" y="1323"/>
                  </a:lnTo>
                  <a:lnTo>
                    <a:pt x="187" y="1326"/>
                  </a:lnTo>
                  <a:lnTo>
                    <a:pt x="183" y="1323"/>
                  </a:lnTo>
                  <a:lnTo>
                    <a:pt x="175" y="1328"/>
                  </a:lnTo>
                  <a:lnTo>
                    <a:pt x="172" y="1329"/>
                  </a:lnTo>
                  <a:lnTo>
                    <a:pt x="173" y="1332"/>
                  </a:lnTo>
                  <a:lnTo>
                    <a:pt x="173" y="1335"/>
                  </a:lnTo>
                  <a:lnTo>
                    <a:pt x="173" y="1336"/>
                  </a:lnTo>
                  <a:lnTo>
                    <a:pt x="172" y="1341"/>
                  </a:lnTo>
                  <a:lnTo>
                    <a:pt x="170" y="1344"/>
                  </a:lnTo>
                  <a:lnTo>
                    <a:pt x="173" y="1345"/>
                  </a:lnTo>
                  <a:lnTo>
                    <a:pt x="176" y="1347"/>
                  </a:lnTo>
                  <a:lnTo>
                    <a:pt x="179" y="1348"/>
                  </a:lnTo>
                  <a:lnTo>
                    <a:pt x="181" y="1350"/>
                  </a:lnTo>
                  <a:lnTo>
                    <a:pt x="175" y="1353"/>
                  </a:lnTo>
                  <a:lnTo>
                    <a:pt x="175" y="1356"/>
                  </a:lnTo>
                  <a:lnTo>
                    <a:pt x="171" y="1358"/>
                  </a:lnTo>
                  <a:lnTo>
                    <a:pt x="171" y="1359"/>
                  </a:lnTo>
                  <a:lnTo>
                    <a:pt x="173" y="1364"/>
                  </a:lnTo>
                  <a:lnTo>
                    <a:pt x="176" y="1364"/>
                  </a:lnTo>
                  <a:lnTo>
                    <a:pt x="178" y="1364"/>
                  </a:lnTo>
                  <a:lnTo>
                    <a:pt x="179" y="1368"/>
                  </a:lnTo>
                  <a:lnTo>
                    <a:pt x="182" y="1368"/>
                  </a:lnTo>
                  <a:lnTo>
                    <a:pt x="188" y="1369"/>
                  </a:lnTo>
                  <a:lnTo>
                    <a:pt x="195" y="1370"/>
                  </a:lnTo>
                  <a:lnTo>
                    <a:pt x="200" y="1376"/>
                  </a:lnTo>
                  <a:lnTo>
                    <a:pt x="207" y="1382"/>
                  </a:lnTo>
                  <a:lnTo>
                    <a:pt x="214" y="1384"/>
                  </a:lnTo>
                  <a:lnTo>
                    <a:pt x="219" y="1386"/>
                  </a:lnTo>
                  <a:lnTo>
                    <a:pt x="219" y="1387"/>
                  </a:lnTo>
                  <a:lnTo>
                    <a:pt x="218" y="1389"/>
                  </a:lnTo>
                  <a:lnTo>
                    <a:pt x="219" y="1391"/>
                  </a:lnTo>
                  <a:lnTo>
                    <a:pt x="221" y="1392"/>
                  </a:lnTo>
                  <a:lnTo>
                    <a:pt x="229" y="1392"/>
                  </a:lnTo>
                  <a:lnTo>
                    <a:pt x="232" y="1394"/>
                  </a:lnTo>
                  <a:lnTo>
                    <a:pt x="227" y="1407"/>
                  </a:lnTo>
                  <a:lnTo>
                    <a:pt x="231" y="1418"/>
                  </a:lnTo>
                  <a:lnTo>
                    <a:pt x="235" y="1418"/>
                  </a:lnTo>
                  <a:lnTo>
                    <a:pt x="238" y="1418"/>
                  </a:lnTo>
                  <a:lnTo>
                    <a:pt x="242" y="1418"/>
                  </a:lnTo>
                  <a:lnTo>
                    <a:pt x="242" y="1419"/>
                  </a:lnTo>
                  <a:lnTo>
                    <a:pt x="241" y="1422"/>
                  </a:lnTo>
                  <a:lnTo>
                    <a:pt x="238" y="1427"/>
                  </a:lnTo>
                  <a:lnTo>
                    <a:pt x="233" y="1425"/>
                  </a:lnTo>
                  <a:lnTo>
                    <a:pt x="229" y="1424"/>
                  </a:lnTo>
                  <a:lnTo>
                    <a:pt x="226" y="1427"/>
                  </a:lnTo>
                  <a:lnTo>
                    <a:pt x="223" y="1433"/>
                  </a:lnTo>
                  <a:lnTo>
                    <a:pt x="223" y="1436"/>
                  </a:lnTo>
                  <a:lnTo>
                    <a:pt x="221" y="1441"/>
                  </a:lnTo>
                  <a:lnTo>
                    <a:pt x="221" y="1443"/>
                  </a:lnTo>
                  <a:lnTo>
                    <a:pt x="221" y="1447"/>
                  </a:lnTo>
                  <a:lnTo>
                    <a:pt x="223" y="1449"/>
                  </a:lnTo>
                  <a:lnTo>
                    <a:pt x="220" y="1458"/>
                  </a:lnTo>
                  <a:lnTo>
                    <a:pt x="233" y="1454"/>
                  </a:lnTo>
                  <a:lnTo>
                    <a:pt x="233" y="1453"/>
                  </a:lnTo>
                  <a:lnTo>
                    <a:pt x="232" y="1452"/>
                  </a:lnTo>
                  <a:lnTo>
                    <a:pt x="232" y="1451"/>
                  </a:lnTo>
                  <a:lnTo>
                    <a:pt x="233" y="1449"/>
                  </a:lnTo>
                  <a:lnTo>
                    <a:pt x="235" y="1451"/>
                  </a:lnTo>
                  <a:lnTo>
                    <a:pt x="237" y="1453"/>
                  </a:lnTo>
                  <a:lnTo>
                    <a:pt x="242" y="1453"/>
                  </a:lnTo>
                  <a:lnTo>
                    <a:pt x="247" y="1452"/>
                  </a:lnTo>
                  <a:lnTo>
                    <a:pt x="253" y="1465"/>
                  </a:lnTo>
                  <a:lnTo>
                    <a:pt x="255" y="1467"/>
                  </a:lnTo>
                  <a:lnTo>
                    <a:pt x="259" y="1467"/>
                  </a:lnTo>
                  <a:lnTo>
                    <a:pt x="265" y="1467"/>
                  </a:lnTo>
                  <a:lnTo>
                    <a:pt x="265" y="1459"/>
                  </a:lnTo>
                  <a:lnTo>
                    <a:pt x="279" y="1442"/>
                  </a:lnTo>
                  <a:lnTo>
                    <a:pt x="289" y="1445"/>
                  </a:lnTo>
                  <a:lnTo>
                    <a:pt x="290" y="1443"/>
                  </a:lnTo>
                  <a:lnTo>
                    <a:pt x="292" y="1441"/>
                  </a:lnTo>
                  <a:lnTo>
                    <a:pt x="299" y="1436"/>
                  </a:lnTo>
                  <a:lnTo>
                    <a:pt x="303" y="1435"/>
                  </a:lnTo>
                  <a:lnTo>
                    <a:pt x="303" y="1431"/>
                  </a:lnTo>
                  <a:lnTo>
                    <a:pt x="304" y="1427"/>
                  </a:lnTo>
                  <a:lnTo>
                    <a:pt x="304" y="1422"/>
                  </a:lnTo>
                  <a:lnTo>
                    <a:pt x="322" y="1421"/>
                  </a:lnTo>
                  <a:lnTo>
                    <a:pt x="327" y="1422"/>
                  </a:lnTo>
                  <a:lnTo>
                    <a:pt x="329" y="1422"/>
                  </a:lnTo>
                  <a:lnTo>
                    <a:pt x="329" y="1419"/>
                  </a:lnTo>
                  <a:lnTo>
                    <a:pt x="334" y="1417"/>
                  </a:lnTo>
                  <a:lnTo>
                    <a:pt x="340" y="1416"/>
                  </a:lnTo>
                  <a:lnTo>
                    <a:pt x="353" y="1439"/>
                  </a:lnTo>
                  <a:lnTo>
                    <a:pt x="351" y="1446"/>
                  </a:lnTo>
                  <a:lnTo>
                    <a:pt x="350" y="1464"/>
                  </a:lnTo>
                  <a:lnTo>
                    <a:pt x="351" y="1469"/>
                  </a:lnTo>
                  <a:lnTo>
                    <a:pt x="352" y="1473"/>
                  </a:lnTo>
                  <a:lnTo>
                    <a:pt x="347" y="1482"/>
                  </a:lnTo>
                  <a:lnTo>
                    <a:pt x="351" y="1490"/>
                  </a:lnTo>
                  <a:lnTo>
                    <a:pt x="349" y="1491"/>
                  </a:lnTo>
                  <a:lnTo>
                    <a:pt x="357" y="1497"/>
                  </a:lnTo>
                  <a:lnTo>
                    <a:pt x="363" y="1495"/>
                  </a:lnTo>
                  <a:lnTo>
                    <a:pt x="371" y="1493"/>
                  </a:lnTo>
                  <a:lnTo>
                    <a:pt x="380" y="1493"/>
                  </a:lnTo>
                  <a:lnTo>
                    <a:pt x="384" y="1490"/>
                  </a:lnTo>
                  <a:lnTo>
                    <a:pt x="381" y="1497"/>
                  </a:lnTo>
                  <a:lnTo>
                    <a:pt x="380" y="1500"/>
                  </a:lnTo>
                  <a:lnTo>
                    <a:pt x="381" y="1502"/>
                  </a:lnTo>
                  <a:lnTo>
                    <a:pt x="383" y="1507"/>
                  </a:lnTo>
                  <a:lnTo>
                    <a:pt x="387" y="1517"/>
                  </a:lnTo>
                  <a:lnTo>
                    <a:pt x="387" y="1524"/>
                  </a:lnTo>
                  <a:lnTo>
                    <a:pt x="384" y="1531"/>
                  </a:lnTo>
                  <a:lnTo>
                    <a:pt x="383" y="1534"/>
                  </a:lnTo>
                  <a:lnTo>
                    <a:pt x="387" y="1549"/>
                  </a:lnTo>
                  <a:lnTo>
                    <a:pt x="394" y="1550"/>
                  </a:lnTo>
                  <a:lnTo>
                    <a:pt x="396" y="1546"/>
                  </a:lnTo>
                  <a:lnTo>
                    <a:pt x="401" y="1535"/>
                  </a:lnTo>
                  <a:lnTo>
                    <a:pt x="401" y="1531"/>
                  </a:lnTo>
                  <a:lnTo>
                    <a:pt x="405" y="1526"/>
                  </a:lnTo>
                  <a:lnTo>
                    <a:pt x="406" y="1528"/>
                  </a:lnTo>
                  <a:lnTo>
                    <a:pt x="406" y="1530"/>
                  </a:lnTo>
                  <a:lnTo>
                    <a:pt x="405" y="1535"/>
                  </a:lnTo>
                  <a:lnTo>
                    <a:pt x="404" y="1537"/>
                  </a:lnTo>
                  <a:lnTo>
                    <a:pt x="404" y="1540"/>
                  </a:lnTo>
                  <a:lnTo>
                    <a:pt x="405" y="1542"/>
                  </a:lnTo>
                  <a:lnTo>
                    <a:pt x="407" y="1542"/>
                  </a:lnTo>
                  <a:lnTo>
                    <a:pt x="408" y="1541"/>
                  </a:lnTo>
                  <a:lnTo>
                    <a:pt x="412" y="1536"/>
                  </a:lnTo>
                  <a:lnTo>
                    <a:pt x="413" y="1528"/>
                  </a:lnTo>
                  <a:lnTo>
                    <a:pt x="418" y="1522"/>
                  </a:lnTo>
                  <a:lnTo>
                    <a:pt x="429" y="1511"/>
                  </a:lnTo>
                  <a:lnTo>
                    <a:pt x="430" y="1505"/>
                  </a:lnTo>
                  <a:lnTo>
                    <a:pt x="430" y="1502"/>
                  </a:lnTo>
                  <a:lnTo>
                    <a:pt x="428" y="1500"/>
                  </a:lnTo>
                  <a:lnTo>
                    <a:pt x="425" y="1500"/>
                  </a:lnTo>
                  <a:lnTo>
                    <a:pt x="418" y="1502"/>
                  </a:lnTo>
                  <a:lnTo>
                    <a:pt x="413" y="1503"/>
                  </a:lnTo>
                  <a:lnTo>
                    <a:pt x="410" y="1502"/>
                  </a:lnTo>
                  <a:lnTo>
                    <a:pt x="410" y="1500"/>
                  </a:lnTo>
                  <a:lnTo>
                    <a:pt x="408" y="1497"/>
                  </a:lnTo>
                  <a:lnTo>
                    <a:pt x="411" y="1494"/>
                  </a:lnTo>
                  <a:lnTo>
                    <a:pt x="414" y="1491"/>
                  </a:lnTo>
                  <a:lnTo>
                    <a:pt x="425" y="1484"/>
                  </a:lnTo>
                  <a:lnTo>
                    <a:pt x="435" y="1477"/>
                  </a:lnTo>
                  <a:lnTo>
                    <a:pt x="437" y="1476"/>
                  </a:lnTo>
                  <a:lnTo>
                    <a:pt x="441" y="1477"/>
                  </a:lnTo>
                  <a:lnTo>
                    <a:pt x="441" y="1479"/>
                  </a:lnTo>
                  <a:lnTo>
                    <a:pt x="438" y="1493"/>
                  </a:lnTo>
                  <a:lnTo>
                    <a:pt x="437" y="1499"/>
                  </a:lnTo>
                  <a:lnTo>
                    <a:pt x="438" y="1503"/>
                  </a:lnTo>
                  <a:lnTo>
                    <a:pt x="442" y="1505"/>
                  </a:lnTo>
                  <a:lnTo>
                    <a:pt x="446" y="1503"/>
                  </a:lnTo>
                  <a:lnTo>
                    <a:pt x="449" y="1501"/>
                  </a:lnTo>
                  <a:lnTo>
                    <a:pt x="455" y="1482"/>
                  </a:lnTo>
                  <a:lnTo>
                    <a:pt x="459" y="1473"/>
                  </a:lnTo>
                  <a:lnTo>
                    <a:pt x="466" y="1481"/>
                  </a:lnTo>
                  <a:lnTo>
                    <a:pt x="471" y="1484"/>
                  </a:lnTo>
                  <a:lnTo>
                    <a:pt x="480" y="1485"/>
                  </a:lnTo>
                  <a:lnTo>
                    <a:pt x="491" y="1485"/>
                  </a:lnTo>
                  <a:lnTo>
                    <a:pt x="494" y="1487"/>
                  </a:lnTo>
                  <a:lnTo>
                    <a:pt x="495" y="1489"/>
                  </a:lnTo>
                  <a:lnTo>
                    <a:pt x="494" y="1491"/>
                  </a:lnTo>
                  <a:lnTo>
                    <a:pt x="490" y="1494"/>
                  </a:lnTo>
                  <a:lnTo>
                    <a:pt x="488" y="1495"/>
                  </a:lnTo>
                  <a:lnTo>
                    <a:pt x="488" y="1497"/>
                  </a:lnTo>
                  <a:lnTo>
                    <a:pt x="489" y="1499"/>
                  </a:lnTo>
                  <a:lnTo>
                    <a:pt x="494" y="1500"/>
                  </a:lnTo>
                  <a:lnTo>
                    <a:pt x="510" y="1500"/>
                  </a:lnTo>
                  <a:lnTo>
                    <a:pt x="515" y="1497"/>
                  </a:lnTo>
                  <a:lnTo>
                    <a:pt x="519" y="1493"/>
                  </a:lnTo>
                  <a:lnTo>
                    <a:pt x="522" y="1493"/>
                  </a:lnTo>
                  <a:lnTo>
                    <a:pt x="525" y="1494"/>
                  </a:lnTo>
                  <a:lnTo>
                    <a:pt x="538" y="1513"/>
                  </a:lnTo>
                  <a:lnTo>
                    <a:pt x="544" y="1520"/>
                  </a:lnTo>
                  <a:lnTo>
                    <a:pt x="551" y="1523"/>
                  </a:lnTo>
                  <a:lnTo>
                    <a:pt x="554" y="1525"/>
                  </a:lnTo>
                  <a:lnTo>
                    <a:pt x="555" y="1528"/>
                  </a:lnTo>
                  <a:lnTo>
                    <a:pt x="554" y="1534"/>
                  </a:lnTo>
                  <a:lnTo>
                    <a:pt x="554" y="1541"/>
                  </a:lnTo>
                  <a:lnTo>
                    <a:pt x="554" y="1552"/>
                  </a:lnTo>
                  <a:lnTo>
                    <a:pt x="561" y="1553"/>
                  </a:lnTo>
                  <a:lnTo>
                    <a:pt x="560" y="1559"/>
                  </a:lnTo>
                  <a:lnTo>
                    <a:pt x="563" y="1558"/>
                  </a:lnTo>
                  <a:lnTo>
                    <a:pt x="564" y="1558"/>
                  </a:lnTo>
                  <a:lnTo>
                    <a:pt x="566" y="1565"/>
                  </a:lnTo>
                  <a:lnTo>
                    <a:pt x="568" y="1565"/>
                  </a:lnTo>
                  <a:lnTo>
                    <a:pt x="570" y="1562"/>
                  </a:lnTo>
                  <a:lnTo>
                    <a:pt x="572" y="1558"/>
                  </a:lnTo>
                  <a:lnTo>
                    <a:pt x="573" y="1549"/>
                  </a:lnTo>
                  <a:lnTo>
                    <a:pt x="574" y="1547"/>
                  </a:lnTo>
                  <a:lnTo>
                    <a:pt x="576" y="1546"/>
                  </a:lnTo>
                  <a:lnTo>
                    <a:pt x="580" y="1547"/>
                  </a:lnTo>
                  <a:lnTo>
                    <a:pt x="582" y="1552"/>
                  </a:lnTo>
                  <a:lnTo>
                    <a:pt x="582" y="1559"/>
                  </a:lnTo>
                  <a:lnTo>
                    <a:pt x="586" y="1561"/>
                  </a:lnTo>
                  <a:lnTo>
                    <a:pt x="588" y="1573"/>
                  </a:lnTo>
                  <a:lnTo>
                    <a:pt x="592" y="1573"/>
                  </a:lnTo>
                  <a:lnTo>
                    <a:pt x="594" y="1573"/>
                  </a:lnTo>
                  <a:lnTo>
                    <a:pt x="594" y="1567"/>
                  </a:lnTo>
                  <a:lnTo>
                    <a:pt x="601" y="1567"/>
                  </a:lnTo>
                  <a:lnTo>
                    <a:pt x="601" y="1578"/>
                  </a:lnTo>
                  <a:lnTo>
                    <a:pt x="603" y="1582"/>
                  </a:lnTo>
                  <a:lnTo>
                    <a:pt x="610" y="1584"/>
                  </a:lnTo>
                  <a:lnTo>
                    <a:pt x="611" y="1583"/>
                  </a:lnTo>
                  <a:lnTo>
                    <a:pt x="612" y="1579"/>
                  </a:lnTo>
                  <a:lnTo>
                    <a:pt x="612" y="1573"/>
                  </a:lnTo>
                  <a:lnTo>
                    <a:pt x="615" y="1571"/>
                  </a:lnTo>
                  <a:lnTo>
                    <a:pt x="618" y="1567"/>
                  </a:lnTo>
                  <a:lnTo>
                    <a:pt x="621" y="1566"/>
                  </a:lnTo>
                  <a:lnTo>
                    <a:pt x="624" y="1567"/>
                  </a:lnTo>
                  <a:lnTo>
                    <a:pt x="625" y="1567"/>
                  </a:lnTo>
                  <a:lnTo>
                    <a:pt x="627" y="1571"/>
                  </a:lnTo>
                  <a:lnTo>
                    <a:pt x="625" y="1577"/>
                  </a:lnTo>
                  <a:lnTo>
                    <a:pt x="619" y="1584"/>
                  </a:lnTo>
                  <a:lnTo>
                    <a:pt x="619" y="1596"/>
                  </a:lnTo>
                  <a:lnTo>
                    <a:pt x="621" y="1600"/>
                  </a:lnTo>
                  <a:lnTo>
                    <a:pt x="622" y="1610"/>
                  </a:lnTo>
                  <a:lnTo>
                    <a:pt x="629" y="1612"/>
                  </a:lnTo>
                  <a:lnTo>
                    <a:pt x="630" y="1598"/>
                  </a:lnTo>
                  <a:lnTo>
                    <a:pt x="633" y="1596"/>
                  </a:lnTo>
                  <a:lnTo>
                    <a:pt x="646" y="1594"/>
                  </a:lnTo>
                  <a:lnTo>
                    <a:pt x="655" y="1600"/>
                  </a:lnTo>
                  <a:lnTo>
                    <a:pt x="676" y="1602"/>
                  </a:lnTo>
                  <a:lnTo>
                    <a:pt x="678" y="1597"/>
                  </a:lnTo>
                  <a:lnTo>
                    <a:pt x="689" y="1595"/>
                  </a:lnTo>
                  <a:lnTo>
                    <a:pt x="697" y="1595"/>
                  </a:lnTo>
                  <a:lnTo>
                    <a:pt x="701" y="1592"/>
                  </a:lnTo>
                  <a:lnTo>
                    <a:pt x="709" y="1603"/>
                  </a:lnTo>
                  <a:lnTo>
                    <a:pt x="708" y="1612"/>
                  </a:lnTo>
                  <a:lnTo>
                    <a:pt x="707" y="1618"/>
                  </a:lnTo>
                  <a:lnTo>
                    <a:pt x="701" y="1621"/>
                  </a:lnTo>
                  <a:lnTo>
                    <a:pt x="700" y="1625"/>
                  </a:lnTo>
                  <a:lnTo>
                    <a:pt x="702" y="1628"/>
                  </a:lnTo>
                  <a:lnTo>
                    <a:pt x="701" y="1637"/>
                  </a:lnTo>
                  <a:lnTo>
                    <a:pt x="713" y="1644"/>
                  </a:lnTo>
                  <a:lnTo>
                    <a:pt x="725" y="1641"/>
                  </a:lnTo>
                  <a:lnTo>
                    <a:pt x="724" y="1647"/>
                  </a:lnTo>
                  <a:lnTo>
                    <a:pt x="726" y="1650"/>
                  </a:lnTo>
                  <a:lnTo>
                    <a:pt x="750" y="1647"/>
                  </a:lnTo>
                  <a:lnTo>
                    <a:pt x="767" y="1653"/>
                  </a:lnTo>
                  <a:lnTo>
                    <a:pt x="781" y="1651"/>
                  </a:lnTo>
                  <a:lnTo>
                    <a:pt x="785" y="1660"/>
                  </a:lnTo>
                  <a:lnTo>
                    <a:pt x="784" y="1663"/>
                  </a:lnTo>
                  <a:lnTo>
                    <a:pt x="785" y="1674"/>
                  </a:lnTo>
                  <a:lnTo>
                    <a:pt x="790" y="1678"/>
                  </a:lnTo>
                  <a:lnTo>
                    <a:pt x="804" y="1677"/>
                  </a:lnTo>
                  <a:lnTo>
                    <a:pt x="810" y="1674"/>
                  </a:lnTo>
                  <a:lnTo>
                    <a:pt x="816" y="1669"/>
                  </a:lnTo>
                  <a:lnTo>
                    <a:pt x="832" y="1675"/>
                  </a:lnTo>
                  <a:lnTo>
                    <a:pt x="841" y="1663"/>
                  </a:lnTo>
                  <a:lnTo>
                    <a:pt x="852" y="1654"/>
                  </a:lnTo>
                  <a:lnTo>
                    <a:pt x="863" y="1648"/>
                  </a:lnTo>
                  <a:lnTo>
                    <a:pt x="889" y="1618"/>
                  </a:lnTo>
                  <a:lnTo>
                    <a:pt x="887" y="1609"/>
                  </a:lnTo>
                  <a:lnTo>
                    <a:pt x="884" y="1604"/>
                  </a:lnTo>
                  <a:lnTo>
                    <a:pt x="886" y="1598"/>
                  </a:lnTo>
                  <a:lnTo>
                    <a:pt x="893" y="1591"/>
                  </a:lnTo>
                  <a:lnTo>
                    <a:pt x="901" y="1589"/>
                  </a:lnTo>
                  <a:lnTo>
                    <a:pt x="907" y="1592"/>
                  </a:lnTo>
                  <a:lnTo>
                    <a:pt x="911" y="1598"/>
                  </a:lnTo>
                  <a:lnTo>
                    <a:pt x="917" y="1595"/>
                  </a:lnTo>
                  <a:lnTo>
                    <a:pt x="920" y="1604"/>
                  </a:lnTo>
                  <a:lnTo>
                    <a:pt x="923" y="1615"/>
                  </a:lnTo>
                  <a:lnTo>
                    <a:pt x="917" y="1624"/>
                  </a:lnTo>
                  <a:lnTo>
                    <a:pt x="917" y="1631"/>
                  </a:lnTo>
                  <a:lnTo>
                    <a:pt x="917" y="1638"/>
                  </a:lnTo>
                  <a:lnTo>
                    <a:pt x="917" y="1641"/>
                  </a:lnTo>
                  <a:lnTo>
                    <a:pt x="916" y="1648"/>
                  </a:lnTo>
                  <a:lnTo>
                    <a:pt x="920" y="1651"/>
                  </a:lnTo>
                  <a:lnTo>
                    <a:pt x="923" y="1660"/>
                  </a:lnTo>
                  <a:lnTo>
                    <a:pt x="926" y="1666"/>
                  </a:lnTo>
                  <a:lnTo>
                    <a:pt x="923" y="1675"/>
                  </a:lnTo>
                  <a:lnTo>
                    <a:pt x="924" y="1680"/>
                  </a:lnTo>
                  <a:lnTo>
                    <a:pt x="928" y="1684"/>
                  </a:lnTo>
                  <a:lnTo>
                    <a:pt x="936" y="1679"/>
                  </a:lnTo>
                  <a:lnTo>
                    <a:pt x="938" y="1683"/>
                  </a:lnTo>
                  <a:lnTo>
                    <a:pt x="942" y="1683"/>
                  </a:lnTo>
                  <a:lnTo>
                    <a:pt x="943" y="1679"/>
                  </a:lnTo>
                  <a:lnTo>
                    <a:pt x="950" y="1678"/>
                  </a:lnTo>
                  <a:lnTo>
                    <a:pt x="952" y="1671"/>
                  </a:lnTo>
                  <a:lnTo>
                    <a:pt x="965" y="1667"/>
                  </a:lnTo>
                  <a:lnTo>
                    <a:pt x="971" y="1672"/>
                  </a:lnTo>
                  <a:lnTo>
                    <a:pt x="983" y="1671"/>
                  </a:lnTo>
                  <a:lnTo>
                    <a:pt x="984" y="1665"/>
                  </a:lnTo>
                  <a:lnTo>
                    <a:pt x="984" y="1653"/>
                  </a:lnTo>
                  <a:lnTo>
                    <a:pt x="988" y="1653"/>
                  </a:lnTo>
                  <a:lnTo>
                    <a:pt x="995" y="1645"/>
                  </a:lnTo>
                  <a:lnTo>
                    <a:pt x="997" y="1637"/>
                  </a:lnTo>
                  <a:lnTo>
                    <a:pt x="1001" y="1633"/>
                  </a:lnTo>
                  <a:lnTo>
                    <a:pt x="1003" y="1637"/>
                  </a:lnTo>
                  <a:lnTo>
                    <a:pt x="1012" y="1636"/>
                  </a:lnTo>
                  <a:lnTo>
                    <a:pt x="1025" y="1637"/>
                  </a:lnTo>
                  <a:lnTo>
                    <a:pt x="1033" y="1642"/>
                  </a:lnTo>
                  <a:lnTo>
                    <a:pt x="1038" y="1655"/>
                  </a:lnTo>
                  <a:lnTo>
                    <a:pt x="1044" y="1657"/>
                  </a:lnTo>
                  <a:lnTo>
                    <a:pt x="1052" y="1654"/>
                  </a:lnTo>
                  <a:lnTo>
                    <a:pt x="1056" y="1663"/>
                  </a:lnTo>
                  <a:lnTo>
                    <a:pt x="1055" y="1684"/>
                  </a:lnTo>
                  <a:lnTo>
                    <a:pt x="1062" y="1681"/>
                  </a:lnTo>
                  <a:lnTo>
                    <a:pt x="1069" y="1683"/>
                  </a:lnTo>
                  <a:lnTo>
                    <a:pt x="1079" y="1685"/>
                  </a:lnTo>
                  <a:lnTo>
                    <a:pt x="1079" y="1677"/>
                  </a:lnTo>
                  <a:lnTo>
                    <a:pt x="1081" y="1675"/>
                  </a:lnTo>
                  <a:lnTo>
                    <a:pt x="1094" y="1689"/>
                  </a:lnTo>
                  <a:lnTo>
                    <a:pt x="1105" y="1689"/>
                  </a:lnTo>
                  <a:lnTo>
                    <a:pt x="1112" y="1692"/>
                  </a:lnTo>
                  <a:lnTo>
                    <a:pt x="1118" y="1691"/>
                  </a:lnTo>
                  <a:lnTo>
                    <a:pt x="1127" y="1697"/>
                  </a:lnTo>
                  <a:lnTo>
                    <a:pt x="1127" y="1702"/>
                  </a:lnTo>
                  <a:lnTo>
                    <a:pt x="1130" y="1713"/>
                  </a:lnTo>
                  <a:lnTo>
                    <a:pt x="1130" y="1720"/>
                  </a:lnTo>
                  <a:lnTo>
                    <a:pt x="1134" y="1729"/>
                  </a:lnTo>
                  <a:lnTo>
                    <a:pt x="1143" y="1726"/>
                  </a:lnTo>
                  <a:lnTo>
                    <a:pt x="1152" y="1738"/>
                  </a:lnTo>
                  <a:lnTo>
                    <a:pt x="1152" y="1758"/>
                  </a:lnTo>
                  <a:lnTo>
                    <a:pt x="1160" y="1760"/>
                  </a:lnTo>
                  <a:lnTo>
                    <a:pt x="1175" y="1755"/>
                  </a:lnTo>
                  <a:lnTo>
                    <a:pt x="1193" y="1790"/>
                  </a:lnTo>
                  <a:lnTo>
                    <a:pt x="1201" y="1791"/>
                  </a:lnTo>
                  <a:lnTo>
                    <a:pt x="1203" y="1800"/>
                  </a:lnTo>
                  <a:lnTo>
                    <a:pt x="1211" y="1800"/>
                  </a:lnTo>
                  <a:lnTo>
                    <a:pt x="1211" y="1830"/>
                  </a:lnTo>
                  <a:lnTo>
                    <a:pt x="1220" y="1833"/>
                  </a:lnTo>
                  <a:lnTo>
                    <a:pt x="1232" y="1832"/>
                  </a:lnTo>
                  <a:lnTo>
                    <a:pt x="1235" y="1824"/>
                  </a:lnTo>
                  <a:lnTo>
                    <a:pt x="1243" y="1823"/>
                  </a:lnTo>
                  <a:lnTo>
                    <a:pt x="1259" y="1811"/>
                  </a:lnTo>
                  <a:lnTo>
                    <a:pt x="1260" y="1815"/>
                  </a:lnTo>
                  <a:lnTo>
                    <a:pt x="1267" y="1820"/>
                  </a:lnTo>
                  <a:lnTo>
                    <a:pt x="1277" y="1820"/>
                  </a:lnTo>
                  <a:lnTo>
                    <a:pt x="1284" y="1817"/>
                  </a:lnTo>
                  <a:lnTo>
                    <a:pt x="1294" y="1806"/>
                  </a:lnTo>
                  <a:lnTo>
                    <a:pt x="1302" y="1799"/>
                  </a:lnTo>
                  <a:lnTo>
                    <a:pt x="1306" y="1794"/>
                  </a:lnTo>
                  <a:lnTo>
                    <a:pt x="1312" y="1797"/>
                  </a:lnTo>
                  <a:lnTo>
                    <a:pt x="1320" y="1791"/>
                  </a:lnTo>
                  <a:lnTo>
                    <a:pt x="1326" y="1791"/>
                  </a:lnTo>
                  <a:lnTo>
                    <a:pt x="1332" y="1786"/>
                  </a:lnTo>
                  <a:lnTo>
                    <a:pt x="1333" y="1784"/>
                  </a:lnTo>
                  <a:lnTo>
                    <a:pt x="1329" y="1778"/>
                  </a:lnTo>
                  <a:lnTo>
                    <a:pt x="1329" y="1775"/>
                  </a:lnTo>
                  <a:lnTo>
                    <a:pt x="1339" y="1774"/>
                  </a:lnTo>
                  <a:lnTo>
                    <a:pt x="1340" y="1772"/>
                  </a:lnTo>
                  <a:lnTo>
                    <a:pt x="1335" y="1752"/>
                  </a:lnTo>
                  <a:close/>
                </a:path>
              </a:pathLst>
            </a:custGeom>
            <a:solidFill>
              <a:schemeClr val="accent2">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dirty="0">
                <a:ln>
                  <a:noFill/>
                </a:ln>
                <a:solidFill>
                  <a:prstClr val="black"/>
                </a:solidFill>
                <a:effectLst/>
                <a:uLnTx/>
                <a:uFillTx/>
                <a:latin typeface="Arial Nova"/>
                <a:ea typeface="+mn-ea"/>
                <a:cs typeface="+mn-cs"/>
              </a:endParaRPr>
            </a:p>
          </p:txBody>
        </p:sp>
        <p:sp>
          <p:nvSpPr>
            <p:cNvPr id="132" name="Freeform 91">
              <a:extLst>
                <a:ext uri="{FF2B5EF4-FFF2-40B4-BE49-F238E27FC236}">
                  <a16:creationId xmlns:a16="http://schemas.microsoft.com/office/drawing/2014/main" id="{DFFE6EE0-2CCF-30F8-0B34-8F8DEAA005EC}"/>
                </a:ext>
              </a:extLst>
            </p:cNvPr>
            <p:cNvSpPr>
              <a:spLocks/>
            </p:cNvSpPr>
            <p:nvPr/>
          </p:nvSpPr>
          <p:spPr bwMode="auto">
            <a:xfrm>
              <a:off x="2049" y="1426"/>
              <a:ext cx="670" cy="738"/>
            </a:xfrm>
            <a:custGeom>
              <a:avLst/>
              <a:gdLst>
                <a:gd name="T0" fmla="*/ 1 w 1340"/>
                <a:gd name="T1" fmla="*/ 1 h 1476"/>
                <a:gd name="T2" fmla="*/ 1 w 1340"/>
                <a:gd name="T3" fmla="*/ 1 h 1476"/>
                <a:gd name="T4" fmla="*/ 1 w 1340"/>
                <a:gd name="T5" fmla="*/ 1 h 1476"/>
                <a:gd name="T6" fmla="*/ 1 w 1340"/>
                <a:gd name="T7" fmla="*/ 1 h 1476"/>
                <a:gd name="T8" fmla="*/ 1 w 1340"/>
                <a:gd name="T9" fmla="*/ 1 h 1476"/>
                <a:gd name="T10" fmla="*/ 1 w 1340"/>
                <a:gd name="T11" fmla="*/ 1 h 1476"/>
                <a:gd name="T12" fmla="*/ 1 w 1340"/>
                <a:gd name="T13" fmla="*/ 1 h 1476"/>
                <a:gd name="T14" fmla="*/ 1 w 1340"/>
                <a:gd name="T15" fmla="*/ 1 h 1476"/>
                <a:gd name="T16" fmla="*/ 1 w 1340"/>
                <a:gd name="T17" fmla="*/ 1 h 1476"/>
                <a:gd name="T18" fmla="*/ 1 w 1340"/>
                <a:gd name="T19" fmla="*/ 1 h 1476"/>
                <a:gd name="T20" fmla="*/ 1 w 1340"/>
                <a:gd name="T21" fmla="*/ 1 h 1476"/>
                <a:gd name="T22" fmla="*/ 1 w 1340"/>
                <a:gd name="T23" fmla="*/ 1 h 1476"/>
                <a:gd name="T24" fmla="*/ 1 w 1340"/>
                <a:gd name="T25" fmla="*/ 1 h 1476"/>
                <a:gd name="T26" fmla="*/ 1 w 1340"/>
                <a:gd name="T27" fmla="*/ 1 h 1476"/>
                <a:gd name="T28" fmla="*/ 1 w 1340"/>
                <a:gd name="T29" fmla="*/ 1 h 1476"/>
                <a:gd name="T30" fmla="*/ 1 w 1340"/>
                <a:gd name="T31" fmla="*/ 1 h 1476"/>
                <a:gd name="T32" fmla="*/ 1 w 1340"/>
                <a:gd name="T33" fmla="*/ 1 h 1476"/>
                <a:gd name="T34" fmla="*/ 1 w 1340"/>
                <a:gd name="T35" fmla="*/ 1 h 1476"/>
                <a:gd name="T36" fmla="*/ 1 w 1340"/>
                <a:gd name="T37" fmla="*/ 1 h 1476"/>
                <a:gd name="T38" fmla="*/ 1 w 1340"/>
                <a:gd name="T39" fmla="*/ 1 h 1476"/>
                <a:gd name="T40" fmla="*/ 1 w 1340"/>
                <a:gd name="T41" fmla="*/ 1 h 1476"/>
                <a:gd name="T42" fmla="*/ 1 w 1340"/>
                <a:gd name="T43" fmla="*/ 1 h 1476"/>
                <a:gd name="T44" fmla="*/ 1 w 1340"/>
                <a:gd name="T45" fmla="*/ 1 h 1476"/>
                <a:gd name="T46" fmla="*/ 1 w 1340"/>
                <a:gd name="T47" fmla="*/ 1 h 1476"/>
                <a:gd name="T48" fmla="*/ 1 w 1340"/>
                <a:gd name="T49" fmla="*/ 1 h 1476"/>
                <a:gd name="T50" fmla="*/ 1 w 1340"/>
                <a:gd name="T51" fmla="*/ 1 h 1476"/>
                <a:gd name="T52" fmla="*/ 1 w 1340"/>
                <a:gd name="T53" fmla="*/ 1 h 1476"/>
                <a:gd name="T54" fmla="*/ 1 w 1340"/>
                <a:gd name="T55" fmla="*/ 1 h 1476"/>
                <a:gd name="T56" fmla="*/ 1 w 1340"/>
                <a:gd name="T57" fmla="*/ 1 h 1476"/>
                <a:gd name="T58" fmla="*/ 1 w 1340"/>
                <a:gd name="T59" fmla="*/ 1 h 1476"/>
                <a:gd name="T60" fmla="*/ 1 w 1340"/>
                <a:gd name="T61" fmla="*/ 1 h 1476"/>
                <a:gd name="T62" fmla="*/ 1 w 1340"/>
                <a:gd name="T63" fmla="*/ 1 h 1476"/>
                <a:gd name="T64" fmla="*/ 1 w 1340"/>
                <a:gd name="T65" fmla="*/ 1 h 1476"/>
                <a:gd name="T66" fmla="*/ 1 w 1340"/>
                <a:gd name="T67" fmla="*/ 1 h 1476"/>
                <a:gd name="T68" fmla="*/ 1 w 1340"/>
                <a:gd name="T69" fmla="*/ 1 h 1476"/>
                <a:gd name="T70" fmla="*/ 1 w 1340"/>
                <a:gd name="T71" fmla="*/ 1 h 1476"/>
                <a:gd name="T72" fmla="*/ 1 w 1340"/>
                <a:gd name="T73" fmla="*/ 1 h 1476"/>
                <a:gd name="T74" fmla="*/ 1 w 1340"/>
                <a:gd name="T75" fmla="*/ 1 h 1476"/>
                <a:gd name="T76" fmla="*/ 1 w 1340"/>
                <a:gd name="T77" fmla="*/ 1 h 1476"/>
                <a:gd name="T78" fmla="*/ 1 w 1340"/>
                <a:gd name="T79" fmla="*/ 1 h 1476"/>
                <a:gd name="T80" fmla="*/ 1 w 1340"/>
                <a:gd name="T81" fmla="*/ 1 h 1476"/>
                <a:gd name="T82" fmla="*/ 1 w 1340"/>
                <a:gd name="T83" fmla="*/ 1 h 1476"/>
                <a:gd name="T84" fmla="*/ 1 w 1340"/>
                <a:gd name="T85" fmla="*/ 1 h 1476"/>
                <a:gd name="T86" fmla="*/ 1 w 1340"/>
                <a:gd name="T87" fmla="*/ 1 h 1476"/>
                <a:gd name="T88" fmla="*/ 1 w 1340"/>
                <a:gd name="T89" fmla="*/ 1 h 1476"/>
                <a:gd name="T90" fmla="*/ 1 w 1340"/>
                <a:gd name="T91" fmla="*/ 1 h 1476"/>
                <a:gd name="T92" fmla="*/ 1 w 1340"/>
                <a:gd name="T93" fmla="*/ 1 h 1476"/>
                <a:gd name="T94" fmla="*/ 1 w 1340"/>
                <a:gd name="T95" fmla="*/ 1 h 1476"/>
                <a:gd name="T96" fmla="*/ 1 w 1340"/>
                <a:gd name="T97" fmla="*/ 1 h 1476"/>
                <a:gd name="T98" fmla="*/ 1 w 1340"/>
                <a:gd name="T99" fmla="*/ 1 h 1476"/>
                <a:gd name="T100" fmla="*/ 1 w 1340"/>
                <a:gd name="T101" fmla="*/ 1 h 1476"/>
                <a:gd name="T102" fmla="*/ 1 w 1340"/>
                <a:gd name="T103" fmla="*/ 1 h 1476"/>
                <a:gd name="T104" fmla="*/ 1 w 1340"/>
                <a:gd name="T105" fmla="*/ 1 h 1476"/>
                <a:gd name="T106" fmla="*/ 1 w 1340"/>
                <a:gd name="T107" fmla="*/ 1 h 1476"/>
                <a:gd name="T108" fmla="*/ 1 w 1340"/>
                <a:gd name="T109" fmla="*/ 1 h 1476"/>
                <a:gd name="T110" fmla="*/ 1 w 1340"/>
                <a:gd name="T111" fmla="*/ 1 h 1476"/>
                <a:gd name="T112" fmla="*/ 1 w 1340"/>
                <a:gd name="T113" fmla="*/ 1 h 1476"/>
                <a:gd name="T114" fmla="*/ 1 w 1340"/>
                <a:gd name="T115" fmla="*/ 1 h 1476"/>
                <a:gd name="T116" fmla="*/ 1 w 1340"/>
                <a:gd name="T117" fmla="*/ 1 h 147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340"/>
                <a:gd name="T178" fmla="*/ 0 h 1476"/>
                <a:gd name="T179" fmla="*/ 1340 w 1340"/>
                <a:gd name="T180" fmla="*/ 1476 h 147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340" h="1476">
                  <a:moveTo>
                    <a:pt x="110" y="0"/>
                  </a:moveTo>
                  <a:lnTo>
                    <a:pt x="105" y="6"/>
                  </a:lnTo>
                  <a:lnTo>
                    <a:pt x="104" y="12"/>
                  </a:lnTo>
                  <a:lnTo>
                    <a:pt x="104" y="19"/>
                  </a:lnTo>
                  <a:lnTo>
                    <a:pt x="103" y="19"/>
                  </a:lnTo>
                  <a:lnTo>
                    <a:pt x="103" y="23"/>
                  </a:lnTo>
                  <a:lnTo>
                    <a:pt x="99" y="26"/>
                  </a:lnTo>
                  <a:lnTo>
                    <a:pt x="99" y="31"/>
                  </a:lnTo>
                  <a:lnTo>
                    <a:pt x="100" y="42"/>
                  </a:lnTo>
                  <a:lnTo>
                    <a:pt x="100" y="48"/>
                  </a:lnTo>
                  <a:lnTo>
                    <a:pt x="99" y="51"/>
                  </a:lnTo>
                  <a:lnTo>
                    <a:pt x="97" y="51"/>
                  </a:lnTo>
                  <a:lnTo>
                    <a:pt x="98" y="58"/>
                  </a:lnTo>
                  <a:lnTo>
                    <a:pt x="97" y="66"/>
                  </a:lnTo>
                  <a:lnTo>
                    <a:pt x="94" y="76"/>
                  </a:lnTo>
                  <a:lnTo>
                    <a:pt x="93" y="79"/>
                  </a:lnTo>
                  <a:lnTo>
                    <a:pt x="91" y="80"/>
                  </a:lnTo>
                  <a:lnTo>
                    <a:pt x="86" y="83"/>
                  </a:lnTo>
                  <a:lnTo>
                    <a:pt x="81" y="92"/>
                  </a:lnTo>
                  <a:lnTo>
                    <a:pt x="72" y="102"/>
                  </a:lnTo>
                  <a:lnTo>
                    <a:pt x="66" y="112"/>
                  </a:lnTo>
                  <a:lnTo>
                    <a:pt x="62" y="120"/>
                  </a:lnTo>
                  <a:lnTo>
                    <a:pt x="34" y="148"/>
                  </a:lnTo>
                  <a:lnTo>
                    <a:pt x="33" y="151"/>
                  </a:lnTo>
                  <a:lnTo>
                    <a:pt x="13" y="193"/>
                  </a:lnTo>
                  <a:lnTo>
                    <a:pt x="8" y="199"/>
                  </a:lnTo>
                  <a:lnTo>
                    <a:pt x="2" y="202"/>
                  </a:lnTo>
                  <a:lnTo>
                    <a:pt x="0" y="203"/>
                  </a:lnTo>
                  <a:lnTo>
                    <a:pt x="0" y="204"/>
                  </a:lnTo>
                  <a:lnTo>
                    <a:pt x="1" y="210"/>
                  </a:lnTo>
                  <a:lnTo>
                    <a:pt x="18" y="239"/>
                  </a:lnTo>
                  <a:lnTo>
                    <a:pt x="19" y="247"/>
                  </a:lnTo>
                  <a:lnTo>
                    <a:pt x="21" y="241"/>
                  </a:lnTo>
                  <a:lnTo>
                    <a:pt x="24" y="241"/>
                  </a:lnTo>
                  <a:lnTo>
                    <a:pt x="26" y="238"/>
                  </a:lnTo>
                  <a:lnTo>
                    <a:pt x="28" y="231"/>
                  </a:lnTo>
                  <a:lnTo>
                    <a:pt x="31" y="232"/>
                  </a:lnTo>
                  <a:lnTo>
                    <a:pt x="51" y="239"/>
                  </a:lnTo>
                  <a:lnTo>
                    <a:pt x="63" y="244"/>
                  </a:lnTo>
                  <a:lnTo>
                    <a:pt x="67" y="240"/>
                  </a:lnTo>
                  <a:lnTo>
                    <a:pt x="69" y="240"/>
                  </a:lnTo>
                  <a:lnTo>
                    <a:pt x="70" y="243"/>
                  </a:lnTo>
                  <a:lnTo>
                    <a:pt x="76" y="255"/>
                  </a:lnTo>
                  <a:lnTo>
                    <a:pt x="82" y="257"/>
                  </a:lnTo>
                  <a:lnTo>
                    <a:pt x="85" y="261"/>
                  </a:lnTo>
                  <a:lnTo>
                    <a:pt x="87" y="263"/>
                  </a:lnTo>
                  <a:lnTo>
                    <a:pt x="87" y="264"/>
                  </a:lnTo>
                  <a:lnTo>
                    <a:pt x="86" y="267"/>
                  </a:lnTo>
                  <a:lnTo>
                    <a:pt x="84" y="271"/>
                  </a:lnTo>
                  <a:lnTo>
                    <a:pt x="84" y="274"/>
                  </a:lnTo>
                  <a:lnTo>
                    <a:pt x="88" y="281"/>
                  </a:lnTo>
                  <a:lnTo>
                    <a:pt x="91" y="281"/>
                  </a:lnTo>
                  <a:lnTo>
                    <a:pt x="100" y="286"/>
                  </a:lnTo>
                  <a:lnTo>
                    <a:pt x="102" y="286"/>
                  </a:lnTo>
                  <a:lnTo>
                    <a:pt x="104" y="287"/>
                  </a:lnTo>
                  <a:lnTo>
                    <a:pt x="105" y="291"/>
                  </a:lnTo>
                  <a:lnTo>
                    <a:pt x="105" y="292"/>
                  </a:lnTo>
                  <a:lnTo>
                    <a:pt x="110" y="297"/>
                  </a:lnTo>
                  <a:lnTo>
                    <a:pt x="110" y="298"/>
                  </a:lnTo>
                  <a:lnTo>
                    <a:pt x="110" y="303"/>
                  </a:lnTo>
                  <a:lnTo>
                    <a:pt x="112" y="305"/>
                  </a:lnTo>
                  <a:lnTo>
                    <a:pt x="120" y="309"/>
                  </a:lnTo>
                  <a:lnTo>
                    <a:pt x="121" y="312"/>
                  </a:lnTo>
                  <a:lnTo>
                    <a:pt x="120" y="315"/>
                  </a:lnTo>
                  <a:lnTo>
                    <a:pt x="121" y="318"/>
                  </a:lnTo>
                  <a:lnTo>
                    <a:pt x="122" y="318"/>
                  </a:lnTo>
                  <a:lnTo>
                    <a:pt x="123" y="318"/>
                  </a:lnTo>
                  <a:lnTo>
                    <a:pt x="124" y="322"/>
                  </a:lnTo>
                  <a:lnTo>
                    <a:pt x="126" y="323"/>
                  </a:lnTo>
                  <a:lnTo>
                    <a:pt x="127" y="323"/>
                  </a:lnTo>
                  <a:lnTo>
                    <a:pt x="128" y="321"/>
                  </a:lnTo>
                  <a:lnTo>
                    <a:pt x="128" y="317"/>
                  </a:lnTo>
                  <a:lnTo>
                    <a:pt x="129" y="317"/>
                  </a:lnTo>
                  <a:lnTo>
                    <a:pt x="132" y="318"/>
                  </a:lnTo>
                  <a:lnTo>
                    <a:pt x="135" y="322"/>
                  </a:lnTo>
                  <a:lnTo>
                    <a:pt x="142" y="330"/>
                  </a:lnTo>
                  <a:lnTo>
                    <a:pt x="148" y="336"/>
                  </a:lnTo>
                  <a:lnTo>
                    <a:pt x="151" y="340"/>
                  </a:lnTo>
                  <a:lnTo>
                    <a:pt x="152" y="341"/>
                  </a:lnTo>
                  <a:lnTo>
                    <a:pt x="147" y="341"/>
                  </a:lnTo>
                  <a:lnTo>
                    <a:pt x="139" y="346"/>
                  </a:lnTo>
                  <a:lnTo>
                    <a:pt x="142" y="356"/>
                  </a:lnTo>
                  <a:lnTo>
                    <a:pt x="143" y="362"/>
                  </a:lnTo>
                  <a:lnTo>
                    <a:pt x="143" y="371"/>
                  </a:lnTo>
                  <a:lnTo>
                    <a:pt x="136" y="375"/>
                  </a:lnTo>
                  <a:lnTo>
                    <a:pt x="136" y="376"/>
                  </a:lnTo>
                  <a:lnTo>
                    <a:pt x="136" y="377"/>
                  </a:lnTo>
                  <a:lnTo>
                    <a:pt x="136" y="380"/>
                  </a:lnTo>
                  <a:lnTo>
                    <a:pt x="138" y="382"/>
                  </a:lnTo>
                  <a:lnTo>
                    <a:pt x="138" y="387"/>
                  </a:lnTo>
                  <a:lnTo>
                    <a:pt x="138" y="388"/>
                  </a:lnTo>
                  <a:lnTo>
                    <a:pt x="135" y="390"/>
                  </a:lnTo>
                  <a:lnTo>
                    <a:pt x="130" y="394"/>
                  </a:lnTo>
                  <a:lnTo>
                    <a:pt x="122" y="394"/>
                  </a:lnTo>
                  <a:lnTo>
                    <a:pt x="106" y="396"/>
                  </a:lnTo>
                  <a:lnTo>
                    <a:pt x="104" y="398"/>
                  </a:lnTo>
                  <a:lnTo>
                    <a:pt x="102" y="401"/>
                  </a:lnTo>
                  <a:lnTo>
                    <a:pt x="79" y="406"/>
                  </a:lnTo>
                  <a:lnTo>
                    <a:pt x="78" y="408"/>
                  </a:lnTo>
                  <a:lnTo>
                    <a:pt x="76" y="408"/>
                  </a:lnTo>
                  <a:lnTo>
                    <a:pt x="78" y="412"/>
                  </a:lnTo>
                  <a:lnTo>
                    <a:pt x="78" y="413"/>
                  </a:lnTo>
                  <a:lnTo>
                    <a:pt x="75" y="414"/>
                  </a:lnTo>
                  <a:lnTo>
                    <a:pt x="68" y="413"/>
                  </a:lnTo>
                  <a:lnTo>
                    <a:pt x="68" y="420"/>
                  </a:lnTo>
                  <a:lnTo>
                    <a:pt x="72" y="419"/>
                  </a:lnTo>
                  <a:lnTo>
                    <a:pt x="73" y="419"/>
                  </a:lnTo>
                  <a:lnTo>
                    <a:pt x="78" y="420"/>
                  </a:lnTo>
                  <a:lnTo>
                    <a:pt x="80" y="423"/>
                  </a:lnTo>
                  <a:lnTo>
                    <a:pt x="87" y="431"/>
                  </a:lnTo>
                  <a:lnTo>
                    <a:pt x="88" y="430"/>
                  </a:lnTo>
                  <a:lnTo>
                    <a:pt x="90" y="430"/>
                  </a:lnTo>
                  <a:lnTo>
                    <a:pt x="91" y="431"/>
                  </a:lnTo>
                  <a:lnTo>
                    <a:pt x="91" y="435"/>
                  </a:lnTo>
                  <a:lnTo>
                    <a:pt x="88" y="442"/>
                  </a:lnTo>
                  <a:lnTo>
                    <a:pt x="84" y="449"/>
                  </a:lnTo>
                  <a:lnTo>
                    <a:pt x="82" y="453"/>
                  </a:lnTo>
                  <a:lnTo>
                    <a:pt x="82" y="459"/>
                  </a:lnTo>
                  <a:lnTo>
                    <a:pt x="82" y="464"/>
                  </a:lnTo>
                  <a:lnTo>
                    <a:pt x="84" y="470"/>
                  </a:lnTo>
                  <a:lnTo>
                    <a:pt x="86" y="473"/>
                  </a:lnTo>
                  <a:lnTo>
                    <a:pt x="92" y="477"/>
                  </a:lnTo>
                  <a:lnTo>
                    <a:pt x="93" y="478"/>
                  </a:lnTo>
                  <a:lnTo>
                    <a:pt x="93" y="481"/>
                  </a:lnTo>
                  <a:lnTo>
                    <a:pt x="92" y="485"/>
                  </a:lnTo>
                  <a:lnTo>
                    <a:pt x="87" y="489"/>
                  </a:lnTo>
                  <a:lnTo>
                    <a:pt x="86" y="493"/>
                  </a:lnTo>
                  <a:lnTo>
                    <a:pt x="92" y="494"/>
                  </a:lnTo>
                  <a:lnTo>
                    <a:pt x="98" y="494"/>
                  </a:lnTo>
                  <a:lnTo>
                    <a:pt x="98" y="496"/>
                  </a:lnTo>
                  <a:lnTo>
                    <a:pt x="102" y="495"/>
                  </a:lnTo>
                  <a:lnTo>
                    <a:pt x="122" y="502"/>
                  </a:lnTo>
                  <a:lnTo>
                    <a:pt x="127" y="505"/>
                  </a:lnTo>
                  <a:lnTo>
                    <a:pt x="127" y="506"/>
                  </a:lnTo>
                  <a:lnTo>
                    <a:pt x="126" y="507"/>
                  </a:lnTo>
                  <a:lnTo>
                    <a:pt x="120" y="508"/>
                  </a:lnTo>
                  <a:lnTo>
                    <a:pt x="116" y="519"/>
                  </a:lnTo>
                  <a:lnTo>
                    <a:pt x="112" y="521"/>
                  </a:lnTo>
                  <a:lnTo>
                    <a:pt x="99" y="521"/>
                  </a:lnTo>
                  <a:lnTo>
                    <a:pt x="100" y="529"/>
                  </a:lnTo>
                  <a:lnTo>
                    <a:pt x="106" y="535"/>
                  </a:lnTo>
                  <a:lnTo>
                    <a:pt x="106" y="546"/>
                  </a:lnTo>
                  <a:lnTo>
                    <a:pt x="106" y="566"/>
                  </a:lnTo>
                  <a:lnTo>
                    <a:pt x="106" y="572"/>
                  </a:lnTo>
                  <a:lnTo>
                    <a:pt x="108" y="577"/>
                  </a:lnTo>
                  <a:lnTo>
                    <a:pt x="103" y="579"/>
                  </a:lnTo>
                  <a:lnTo>
                    <a:pt x="100" y="582"/>
                  </a:lnTo>
                  <a:lnTo>
                    <a:pt x="96" y="586"/>
                  </a:lnTo>
                  <a:lnTo>
                    <a:pt x="90" y="591"/>
                  </a:lnTo>
                  <a:lnTo>
                    <a:pt x="88" y="591"/>
                  </a:lnTo>
                  <a:lnTo>
                    <a:pt x="82" y="591"/>
                  </a:lnTo>
                  <a:lnTo>
                    <a:pt x="88" y="616"/>
                  </a:lnTo>
                  <a:lnTo>
                    <a:pt x="88" y="624"/>
                  </a:lnTo>
                  <a:lnTo>
                    <a:pt x="91" y="630"/>
                  </a:lnTo>
                  <a:lnTo>
                    <a:pt x="93" y="637"/>
                  </a:lnTo>
                  <a:lnTo>
                    <a:pt x="96" y="639"/>
                  </a:lnTo>
                  <a:lnTo>
                    <a:pt x="96" y="643"/>
                  </a:lnTo>
                  <a:lnTo>
                    <a:pt x="94" y="662"/>
                  </a:lnTo>
                  <a:lnTo>
                    <a:pt x="93" y="667"/>
                  </a:lnTo>
                  <a:lnTo>
                    <a:pt x="91" y="669"/>
                  </a:lnTo>
                  <a:lnTo>
                    <a:pt x="90" y="668"/>
                  </a:lnTo>
                  <a:lnTo>
                    <a:pt x="86" y="668"/>
                  </a:lnTo>
                  <a:lnTo>
                    <a:pt x="84" y="668"/>
                  </a:lnTo>
                  <a:lnTo>
                    <a:pt x="82" y="669"/>
                  </a:lnTo>
                  <a:lnTo>
                    <a:pt x="80" y="675"/>
                  </a:lnTo>
                  <a:lnTo>
                    <a:pt x="80" y="681"/>
                  </a:lnTo>
                  <a:lnTo>
                    <a:pt x="76" y="686"/>
                  </a:lnTo>
                  <a:lnTo>
                    <a:pt x="75" y="690"/>
                  </a:lnTo>
                  <a:lnTo>
                    <a:pt x="75" y="696"/>
                  </a:lnTo>
                  <a:lnTo>
                    <a:pt x="73" y="702"/>
                  </a:lnTo>
                  <a:lnTo>
                    <a:pt x="80" y="704"/>
                  </a:lnTo>
                  <a:lnTo>
                    <a:pt x="85" y="707"/>
                  </a:lnTo>
                  <a:lnTo>
                    <a:pt x="86" y="710"/>
                  </a:lnTo>
                  <a:lnTo>
                    <a:pt x="86" y="713"/>
                  </a:lnTo>
                  <a:lnTo>
                    <a:pt x="86" y="728"/>
                  </a:lnTo>
                  <a:lnTo>
                    <a:pt x="104" y="727"/>
                  </a:lnTo>
                  <a:lnTo>
                    <a:pt x="108" y="727"/>
                  </a:lnTo>
                  <a:lnTo>
                    <a:pt x="111" y="726"/>
                  </a:lnTo>
                  <a:lnTo>
                    <a:pt x="115" y="725"/>
                  </a:lnTo>
                  <a:lnTo>
                    <a:pt x="123" y="725"/>
                  </a:lnTo>
                  <a:lnTo>
                    <a:pt x="127" y="725"/>
                  </a:lnTo>
                  <a:lnTo>
                    <a:pt x="136" y="716"/>
                  </a:lnTo>
                  <a:lnTo>
                    <a:pt x="143" y="714"/>
                  </a:lnTo>
                  <a:lnTo>
                    <a:pt x="146" y="716"/>
                  </a:lnTo>
                  <a:lnTo>
                    <a:pt x="153" y="725"/>
                  </a:lnTo>
                  <a:lnTo>
                    <a:pt x="157" y="728"/>
                  </a:lnTo>
                  <a:lnTo>
                    <a:pt x="163" y="729"/>
                  </a:lnTo>
                  <a:lnTo>
                    <a:pt x="165" y="731"/>
                  </a:lnTo>
                  <a:lnTo>
                    <a:pt x="175" y="737"/>
                  </a:lnTo>
                  <a:lnTo>
                    <a:pt x="179" y="739"/>
                  </a:lnTo>
                  <a:lnTo>
                    <a:pt x="183" y="743"/>
                  </a:lnTo>
                  <a:lnTo>
                    <a:pt x="188" y="745"/>
                  </a:lnTo>
                  <a:lnTo>
                    <a:pt x="193" y="750"/>
                  </a:lnTo>
                  <a:lnTo>
                    <a:pt x="195" y="753"/>
                  </a:lnTo>
                  <a:lnTo>
                    <a:pt x="203" y="755"/>
                  </a:lnTo>
                  <a:lnTo>
                    <a:pt x="206" y="755"/>
                  </a:lnTo>
                  <a:lnTo>
                    <a:pt x="212" y="752"/>
                  </a:lnTo>
                  <a:lnTo>
                    <a:pt x="214" y="752"/>
                  </a:lnTo>
                  <a:lnTo>
                    <a:pt x="218" y="753"/>
                  </a:lnTo>
                  <a:lnTo>
                    <a:pt x="219" y="755"/>
                  </a:lnTo>
                  <a:lnTo>
                    <a:pt x="219" y="761"/>
                  </a:lnTo>
                  <a:lnTo>
                    <a:pt x="220" y="764"/>
                  </a:lnTo>
                  <a:lnTo>
                    <a:pt x="223" y="771"/>
                  </a:lnTo>
                  <a:lnTo>
                    <a:pt x="229" y="775"/>
                  </a:lnTo>
                  <a:lnTo>
                    <a:pt x="238" y="776"/>
                  </a:lnTo>
                  <a:lnTo>
                    <a:pt x="239" y="779"/>
                  </a:lnTo>
                  <a:lnTo>
                    <a:pt x="237" y="785"/>
                  </a:lnTo>
                  <a:lnTo>
                    <a:pt x="233" y="790"/>
                  </a:lnTo>
                  <a:lnTo>
                    <a:pt x="233" y="796"/>
                  </a:lnTo>
                  <a:lnTo>
                    <a:pt x="238" y="810"/>
                  </a:lnTo>
                  <a:lnTo>
                    <a:pt x="241" y="823"/>
                  </a:lnTo>
                  <a:lnTo>
                    <a:pt x="241" y="826"/>
                  </a:lnTo>
                  <a:lnTo>
                    <a:pt x="239" y="830"/>
                  </a:lnTo>
                  <a:lnTo>
                    <a:pt x="239" y="833"/>
                  </a:lnTo>
                  <a:lnTo>
                    <a:pt x="242" y="834"/>
                  </a:lnTo>
                  <a:lnTo>
                    <a:pt x="247" y="834"/>
                  </a:lnTo>
                  <a:lnTo>
                    <a:pt x="249" y="835"/>
                  </a:lnTo>
                  <a:lnTo>
                    <a:pt x="249" y="836"/>
                  </a:lnTo>
                  <a:lnTo>
                    <a:pt x="249" y="840"/>
                  </a:lnTo>
                  <a:lnTo>
                    <a:pt x="247" y="845"/>
                  </a:lnTo>
                  <a:lnTo>
                    <a:pt x="247" y="850"/>
                  </a:lnTo>
                  <a:lnTo>
                    <a:pt x="248" y="856"/>
                  </a:lnTo>
                  <a:lnTo>
                    <a:pt x="247" y="862"/>
                  </a:lnTo>
                  <a:lnTo>
                    <a:pt x="248" y="865"/>
                  </a:lnTo>
                  <a:lnTo>
                    <a:pt x="247" y="868"/>
                  </a:lnTo>
                  <a:lnTo>
                    <a:pt x="244" y="872"/>
                  </a:lnTo>
                  <a:lnTo>
                    <a:pt x="241" y="872"/>
                  </a:lnTo>
                  <a:lnTo>
                    <a:pt x="242" y="881"/>
                  </a:lnTo>
                  <a:lnTo>
                    <a:pt x="244" y="892"/>
                  </a:lnTo>
                  <a:lnTo>
                    <a:pt x="244" y="898"/>
                  </a:lnTo>
                  <a:lnTo>
                    <a:pt x="242" y="901"/>
                  </a:lnTo>
                  <a:lnTo>
                    <a:pt x="242" y="902"/>
                  </a:lnTo>
                  <a:lnTo>
                    <a:pt x="242" y="904"/>
                  </a:lnTo>
                  <a:lnTo>
                    <a:pt x="245" y="908"/>
                  </a:lnTo>
                  <a:lnTo>
                    <a:pt x="248" y="912"/>
                  </a:lnTo>
                  <a:lnTo>
                    <a:pt x="248" y="916"/>
                  </a:lnTo>
                  <a:lnTo>
                    <a:pt x="247" y="919"/>
                  </a:lnTo>
                  <a:lnTo>
                    <a:pt x="245" y="923"/>
                  </a:lnTo>
                  <a:lnTo>
                    <a:pt x="245" y="925"/>
                  </a:lnTo>
                  <a:lnTo>
                    <a:pt x="245" y="929"/>
                  </a:lnTo>
                  <a:lnTo>
                    <a:pt x="241" y="933"/>
                  </a:lnTo>
                  <a:lnTo>
                    <a:pt x="239" y="939"/>
                  </a:lnTo>
                  <a:lnTo>
                    <a:pt x="239" y="941"/>
                  </a:lnTo>
                  <a:lnTo>
                    <a:pt x="241" y="942"/>
                  </a:lnTo>
                  <a:lnTo>
                    <a:pt x="242" y="943"/>
                  </a:lnTo>
                  <a:lnTo>
                    <a:pt x="241" y="945"/>
                  </a:lnTo>
                  <a:lnTo>
                    <a:pt x="241" y="946"/>
                  </a:lnTo>
                  <a:lnTo>
                    <a:pt x="241" y="947"/>
                  </a:lnTo>
                  <a:lnTo>
                    <a:pt x="243" y="949"/>
                  </a:lnTo>
                  <a:lnTo>
                    <a:pt x="244" y="951"/>
                  </a:lnTo>
                  <a:lnTo>
                    <a:pt x="243" y="954"/>
                  </a:lnTo>
                  <a:lnTo>
                    <a:pt x="239" y="960"/>
                  </a:lnTo>
                  <a:lnTo>
                    <a:pt x="237" y="963"/>
                  </a:lnTo>
                  <a:lnTo>
                    <a:pt x="236" y="964"/>
                  </a:lnTo>
                  <a:lnTo>
                    <a:pt x="229" y="964"/>
                  </a:lnTo>
                  <a:lnTo>
                    <a:pt x="220" y="963"/>
                  </a:lnTo>
                  <a:lnTo>
                    <a:pt x="211" y="964"/>
                  </a:lnTo>
                  <a:lnTo>
                    <a:pt x="209" y="964"/>
                  </a:lnTo>
                  <a:lnTo>
                    <a:pt x="208" y="961"/>
                  </a:lnTo>
                  <a:lnTo>
                    <a:pt x="203" y="953"/>
                  </a:lnTo>
                  <a:lnTo>
                    <a:pt x="202" y="952"/>
                  </a:lnTo>
                  <a:lnTo>
                    <a:pt x="201" y="953"/>
                  </a:lnTo>
                  <a:lnTo>
                    <a:pt x="200" y="953"/>
                  </a:lnTo>
                  <a:lnTo>
                    <a:pt x="197" y="959"/>
                  </a:lnTo>
                  <a:lnTo>
                    <a:pt x="195" y="964"/>
                  </a:lnTo>
                  <a:lnTo>
                    <a:pt x="193" y="966"/>
                  </a:lnTo>
                  <a:lnTo>
                    <a:pt x="187" y="969"/>
                  </a:lnTo>
                  <a:lnTo>
                    <a:pt x="183" y="966"/>
                  </a:lnTo>
                  <a:lnTo>
                    <a:pt x="175" y="971"/>
                  </a:lnTo>
                  <a:lnTo>
                    <a:pt x="172" y="972"/>
                  </a:lnTo>
                  <a:lnTo>
                    <a:pt x="173" y="975"/>
                  </a:lnTo>
                  <a:lnTo>
                    <a:pt x="173" y="978"/>
                  </a:lnTo>
                  <a:lnTo>
                    <a:pt x="173" y="979"/>
                  </a:lnTo>
                  <a:lnTo>
                    <a:pt x="172" y="984"/>
                  </a:lnTo>
                  <a:lnTo>
                    <a:pt x="170" y="987"/>
                  </a:lnTo>
                  <a:lnTo>
                    <a:pt x="173" y="988"/>
                  </a:lnTo>
                  <a:lnTo>
                    <a:pt x="176" y="990"/>
                  </a:lnTo>
                  <a:lnTo>
                    <a:pt x="179" y="991"/>
                  </a:lnTo>
                  <a:lnTo>
                    <a:pt x="181" y="993"/>
                  </a:lnTo>
                  <a:lnTo>
                    <a:pt x="175" y="996"/>
                  </a:lnTo>
                  <a:lnTo>
                    <a:pt x="175" y="999"/>
                  </a:lnTo>
                  <a:lnTo>
                    <a:pt x="171" y="1001"/>
                  </a:lnTo>
                  <a:lnTo>
                    <a:pt x="171" y="1002"/>
                  </a:lnTo>
                  <a:lnTo>
                    <a:pt x="173" y="1007"/>
                  </a:lnTo>
                  <a:lnTo>
                    <a:pt x="176" y="1007"/>
                  </a:lnTo>
                  <a:lnTo>
                    <a:pt x="178" y="1007"/>
                  </a:lnTo>
                  <a:lnTo>
                    <a:pt x="179" y="1011"/>
                  </a:lnTo>
                  <a:lnTo>
                    <a:pt x="182" y="1011"/>
                  </a:lnTo>
                  <a:lnTo>
                    <a:pt x="188" y="1012"/>
                  </a:lnTo>
                  <a:lnTo>
                    <a:pt x="195" y="1013"/>
                  </a:lnTo>
                  <a:lnTo>
                    <a:pt x="200" y="1019"/>
                  </a:lnTo>
                  <a:lnTo>
                    <a:pt x="207" y="1025"/>
                  </a:lnTo>
                  <a:lnTo>
                    <a:pt x="214" y="1027"/>
                  </a:lnTo>
                  <a:lnTo>
                    <a:pt x="219" y="1029"/>
                  </a:lnTo>
                  <a:lnTo>
                    <a:pt x="219" y="1030"/>
                  </a:lnTo>
                  <a:lnTo>
                    <a:pt x="218" y="1032"/>
                  </a:lnTo>
                  <a:lnTo>
                    <a:pt x="219" y="1034"/>
                  </a:lnTo>
                  <a:lnTo>
                    <a:pt x="221" y="1035"/>
                  </a:lnTo>
                  <a:lnTo>
                    <a:pt x="229" y="1035"/>
                  </a:lnTo>
                  <a:lnTo>
                    <a:pt x="232" y="1037"/>
                  </a:lnTo>
                  <a:lnTo>
                    <a:pt x="227" y="1050"/>
                  </a:lnTo>
                  <a:lnTo>
                    <a:pt x="231" y="1061"/>
                  </a:lnTo>
                  <a:lnTo>
                    <a:pt x="235" y="1061"/>
                  </a:lnTo>
                  <a:lnTo>
                    <a:pt x="238" y="1061"/>
                  </a:lnTo>
                  <a:lnTo>
                    <a:pt x="242" y="1061"/>
                  </a:lnTo>
                  <a:lnTo>
                    <a:pt x="242" y="1062"/>
                  </a:lnTo>
                  <a:lnTo>
                    <a:pt x="241" y="1065"/>
                  </a:lnTo>
                  <a:lnTo>
                    <a:pt x="238" y="1070"/>
                  </a:lnTo>
                  <a:lnTo>
                    <a:pt x="233" y="1068"/>
                  </a:lnTo>
                  <a:lnTo>
                    <a:pt x="229" y="1067"/>
                  </a:lnTo>
                  <a:lnTo>
                    <a:pt x="226" y="1070"/>
                  </a:lnTo>
                  <a:lnTo>
                    <a:pt x="223" y="1076"/>
                  </a:lnTo>
                  <a:lnTo>
                    <a:pt x="223" y="1079"/>
                  </a:lnTo>
                  <a:lnTo>
                    <a:pt x="221" y="1084"/>
                  </a:lnTo>
                  <a:lnTo>
                    <a:pt x="221" y="1086"/>
                  </a:lnTo>
                  <a:lnTo>
                    <a:pt x="221" y="1090"/>
                  </a:lnTo>
                  <a:lnTo>
                    <a:pt x="223" y="1092"/>
                  </a:lnTo>
                  <a:lnTo>
                    <a:pt x="220" y="1101"/>
                  </a:lnTo>
                  <a:lnTo>
                    <a:pt x="233" y="1097"/>
                  </a:lnTo>
                  <a:lnTo>
                    <a:pt x="233" y="1096"/>
                  </a:lnTo>
                  <a:lnTo>
                    <a:pt x="232" y="1095"/>
                  </a:lnTo>
                  <a:lnTo>
                    <a:pt x="232" y="1094"/>
                  </a:lnTo>
                  <a:lnTo>
                    <a:pt x="233" y="1092"/>
                  </a:lnTo>
                  <a:lnTo>
                    <a:pt x="235" y="1094"/>
                  </a:lnTo>
                  <a:lnTo>
                    <a:pt x="237" y="1096"/>
                  </a:lnTo>
                  <a:lnTo>
                    <a:pt x="242" y="1096"/>
                  </a:lnTo>
                  <a:lnTo>
                    <a:pt x="247" y="1095"/>
                  </a:lnTo>
                  <a:lnTo>
                    <a:pt x="253" y="1108"/>
                  </a:lnTo>
                  <a:lnTo>
                    <a:pt x="255" y="1110"/>
                  </a:lnTo>
                  <a:lnTo>
                    <a:pt x="259" y="1110"/>
                  </a:lnTo>
                  <a:lnTo>
                    <a:pt x="265" y="1110"/>
                  </a:lnTo>
                  <a:lnTo>
                    <a:pt x="265" y="1102"/>
                  </a:lnTo>
                  <a:lnTo>
                    <a:pt x="279" y="1085"/>
                  </a:lnTo>
                  <a:lnTo>
                    <a:pt x="289" y="1088"/>
                  </a:lnTo>
                  <a:lnTo>
                    <a:pt x="290" y="1086"/>
                  </a:lnTo>
                  <a:lnTo>
                    <a:pt x="292" y="1084"/>
                  </a:lnTo>
                  <a:lnTo>
                    <a:pt x="299" y="1079"/>
                  </a:lnTo>
                  <a:lnTo>
                    <a:pt x="303" y="1078"/>
                  </a:lnTo>
                  <a:lnTo>
                    <a:pt x="303" y="1074"/>
                  </a:lnTo>
                  <a:lnTo>
                    <a:pt x="304" y="1070"/>
                  </a:lnTo>
                  <a:lnTo>
                    <a:pt x="304" y="1065"/>
                  </a:lnTo>
                  <a:lnTo>
                    <a:pt x="322" y="1064"/>
                  </a:lnTo>
                  <a:lnTo>
                    <a:pt x="327" y="1065"/>
                  </a:lnTo>
                  <a:lnTo>
                    <a:pt x="329" y="1065"/>
                  </a:lnTo>
                  <a:lnTo>
                    <a:pt x="329" y="1062"/>
                  </a:lnTo>
                  <a:lnTo>
                    <a:pt x="334" y="1060"/>
                  </a:lnTo>
                  <a:lnTo>
                    <a:pt x="340" y="1059"/>
                  </a:lnTo>
                  <a:lnTo>
                    <a:pt x="353" y="1082"/>
                  </a:lnTo>
                  <a:lnTo>
                    <a:pt x="351" y="1089"/>
                  </a:lnTo>
                  <a:lnTo>
                    <a:pt x="350" y="1107"/>
                  </a:lnTo>
                  <a:lnTo>
                    <a:pt x="351" y="1112"/>
                  </a:lnTo>
                  <a:lnTo>
                    <a:pt x="352" y="1116"/>
                  </a:lnTo>
                  <a:lnTo>
                    <a:pt x="347" y="1125"/>
                  </a:lnTo>
                  <a:lnTo>
                    <a:pt x="351" y="1133"/>
                  </a:lnTo>
                  <a:lnTo>
                    <a:pt x="349" y="1134"/>
                  </a:lnTo>
                  <a:lnTo>
                    <a:pt x="357" y="1140"/>
                  </a:lnTo>
                  <a:lnTo>
                    <a:pt x="363" y="1138"/>
                  </a:lnTo>
                  <a:lnTo>
                    <a:pt x="371" y="1136"/>
                  </a:lnTo>
                  <a:lnTo>
                    <a:pt x="380" y="1136"/>
                  </a:lnTo>
                  <a:lnTo>
                    <a:pt x="384" y="1133"/>
                  </a:lnTo>
                  <a:lnTo>
                    <a:pt x="381" y="1140"/>
                  </a:lnTo>
                  <a:lnTo>
                    <a:pt x="380" y="1143"/>
                  </a:lnTo>
                  <a:lnTo>
                    <a:pt x="381" y="1145"/>
                  </a:lnTo>
                  <a:lnTo>
                    <a:pt x="383" y="1150"/>
                  </a:lnTo>
                  <a:lnTo>
                    <a:pt x="387" y="1160"/>
                  </a:lnTo>
                  <a:lnTo>
                    <a:pt x="387" y="1167"/>
                  </a:lnTo>
                  <a:lnTo>
                    <a:pt x="384" y="1174"/>
                  </a:lnTo>
                  <a:lnTo>
                    <a:pt x="383" y="1177"/>
                  </a:lnTo>
                  <a:lnTo>
                    <a:pt x="387" y="1192"/>
                  </a:lnTo>
                  <a:lnTo>
                    <a:pt x="394" y="1193"/>
                  </a:lnTo>
                  <a:lnTo>
                    <a:pt x="396" y="1189"/>
                  </a:lnTo>
                  <a:lnTo>
                    <a:pt x="401" y="1178"/>
                  </a:lnTo>
                  <a:lnTo>
                    <a:pt x="401" y="1174"/>
                  </a:lnTo>
                  <a:lnTo>
                    <a:pt x="405" y="1169"/>
                  </a:lnTo>
                  <a:lnTo>
                    <a:pt x="406" y="1171"/>
                  </a:lnTo>
                  <a:lnTo>
                    <a:pt x="406" y="1173"/>
                  </a:lnTo>
                  <a:lnTo>
                    <a:pt x="405" y="1178"/>
                  </a:lnTo>
                  <a:lnTo>
                    <a:pt x="404" y="1180"/>
                  </a:lnTo>
                  <a:lnTo>
                    <a:pt x="404" y="1183"/>
                  </a:lnTo>
                  <a:lnTo>
                    <a:pt x="405" y="1185"/>
                  </a:lnTo>
                  <a:lnTo>
                    <a:pt x="407" y="1185"/>
                  </a:lnTo>
                  <a:lnTo>
                    <a:pt x="408" y="1184"/>
                  </a:lnTo>
                  <a:lnTo>
                    <a:pt x="412" y="1179"/>
                  </a:lnTo>
                  <a:lnTo>
                    <a:pt x="413" y="1171"/>
                  </a:lnTo>
                  <a:lnTo>
                    <a:pt x="418" y="1165"/>
                  </a:lnTo>
                  <a:lnTo>
                    <a:pt x="429" y="1154"/>
                  </a:lnTo>
                  <a:lnTo>
                    <a:pt x="430" y="1148"/>
                  </a:lnTo>
                  <a:lnTo>
                    <a:pt x="430" y="1145"/>
                  </a:lnTo>
                  <a:lnTo>
                    <a:pt x="428" y="1143"/>
                  </a:lnTo>
                  <a:lnTo>
                    <a:pt x="425" y="1143"/>
                  </a:lnTo>
                  <a:lnTo>
                    <a:pt x="418" y="1145"/>
                  </a:lnTo>
                  <a:lnTo>
                    <a:pt x="413" y="1146"/>
                  </a:lnTo>
                  <a:lnTo>
                    <a:pt x="410" y="1145"/>
                  </a:lnTo>
                  <a:lnTo>
                    <a:pt x="410" y="1143"/>
                  </a:lnTo>
                  <a:lnTo>
                    <a:pt x="408" y="1140"/>
                  </a:lnTo>
                  <a:lnTo>
                    <a:pt x="411" y="1137"/>
                  </a:lnTo>
                  <a:lnTo>
                    <a:pt x="414" y="1134"/>
                  </a:lnTo>
                  <a:lnTo>
                    <a:pt x="425" y="1127"/>
                  </a:lnTo>
                  <a:lnTo>
                    <a:pt x="435" y="1120"/>
                  </a:lnTo>
                  <a:lnTo>
                    <a:pt x="437" y="1119"/>
                  </a:lnTo>
                  <a:lnTo>
                    <a:pt x="441" y="1120"/>
                  </a:lnTo>
                  <a:lnTo>
                    <a:pt x="441" y="1122"/>
                  </a:lnTo>
                  <a:lnTo>
                    <a:pt x="438" y="1136"/>
                  </a:lnTo>
                  <a:lnTo>
                    <a:pt x="437" y="1142"/>
                  </a:lnTo>
                  <a:lnTo>
                    <a:pt x="438" y="1146"/>
                  </a:lnTo>
                  <a:lnTo>
                    <a:pt x="442" y="1148"/>
                  </a:lnTo>
                  <a:lnTo>
                    <a:pt x="446" y="1146"/>
                  </a:lnTo>
                  <a:lnTo>
                    <a:pt x="449" y="1144"/>
                  </a:lnTo>
                  <a:lnTo>
                    <a:pt x="455" y="1125"/>
                  </a:lnTo>
                  <a:lnTo>
                    <a:pt x="459" y="1116"/>
                  </a:lnTo>
                  <a:lnTo>
                    <a:pt x="466" y="1124"/>
                  </a:lnTo>
                  <a:lnTo>
                    <a:pt x="471" y="1127"/>
                  </a:lnTo>
                  <a:lnTo>
                    <a:pt x="480" y="1128"/>
                  </a:lnTo>
                  <a:lnTo>
                    <a:pt x="491" y="1128"/>
                  </a:lnTo>
                  <a:lnTo>
                    <a:pt x="494" y="1130"/>
                  </a:lnTo>
                  <a:lnTo>
                    <a:pt x="495" y="1132"/>
                  </a:lnTo>
                  <a:lnTo>
                    <a:pt x="494" y="1134"/>
                  </a:lnTo>
                  <a:lnTo>
                    <a:pt x="490" y="1137"/>
                  </a:lnTo>
                  <a:lnTo>
                    <a:pt x="488" y="1138"/>
                  </a:lnTo>
                  <a:lnTo>
                    <a:pt x="488" y="1140"/>
                  </a:lnTo>
                  <a:lnTo>
                    <a:pt x="489" y="1142"/>
                  </a:lnTo>
                  <a:lnTo>
                    <a:pt x="494" y="1143"/>
                  </a:lnTo>
                  <a:lnTo>
                    <a:pt x="510" y="1143"/>
                  </a:lnTo>
                  <a:lnTo>
                    <a:pt x="515" y="1140"/>
                  </a:lnTo>
                  <a:lnTo>
                    <a:pt x="519" y="1136"/>
                  </a:lnTo>
                  <a:lnTo>
                    <a:pt x="522" y="1136"/>
                  </a:lnTo>
                  <a:lnTo>
                    <a:pt x="525" y="1137"/>
                  </a:lnTo>
                  <a:lnTo>
                    <a:pt x="538" y="1156"/>
                  </a:lnTo>
                  <a:lnTo>
                    <a:pt x="544" y="1163"/>
                  </a:lnTo>
                  <a:lnTo>
                    <a:pt x="551" y="1166"/>
                  </a:lnTo>
                  <a:lnTo>
                    <a:pt x="554" y="1168"/>
                  </a:lnTo>
                  <a:lnTo>
                    <a:pt x="555" y="1171"/>
                  </a:lnTo>
                  <a:lnTo>
                    <a:pt x="554" y="1177"/>
                  </a:lnTo>
                  <a:lnTo>
                    <a:pt x="554" y="1184"/>
                  </a:lnTo>
                  <a:lnTo>
                    <a:pt x="554" y="1195"/>
                  </a:lnTo>
                  <a:lnTo>
                    <a:pt x="561" y="1196"/>
                  </a:lnTo>
                  <a:lnTo>
                    <a:pt x="560" y="1202"/>
                  </a:lnTo>
                  <a:lnTo>
                    <a:pt x="563" y="1201"/>
                  </a:lnTo>
                  <a:lnTo>
                    <a:pt x="564" y="1201"/>
                  </a:lnTo>
                  <a:lnTo>
                    <a:pt x="566" y="1208"/>
                  </a:lnTo>
                  <a:lnTo>
                    <a:pt x="568" y="1208"/>
                  </a:lnTo>
                  <a:lnTo>
                    <a:pt x="570" y="1205"/>
                  </a:lnTo>
                  <a:lnTo>
                    <a:pt x="572" y="1201"/>
                  </a:lnTo>
                  <a:lnTo>
                    <a:pt x="573" y="1192"/>
                  </a:lnTo>
                  <a:lnTo>
                    <a:pt x="574" y="1190"/>
                  </a:lnTo>
                  <a:lnTo>
                    <a:pt x="576" y="1189"/>
                  </a:lnTo>
                  <a:lnTo>
                    <a:pt x="580" y="1190"/>
                  </a:lnTo>
                  <a:lnTo>
                    <a:pt x="582" y="1195"/>
                  </a:lnTo>
                  <a:lnTo>
                    <a:pt x="582" y="1202"/>
                  </a:lnTo>
                  <a:lnTo>
                    <a:pt x="586" y="1204"/>
                  </a:lnTo>
                  <a:lnTo>
                    <a:pt x="588" y="1216"/>
                  </a:lnTo>
                  <a:lnTo>
                    <a:pt x="592" y="1216"/>
                  </a:lnTo>
                  <a:lnTo>
                    <a:pt x="594" y="1216"/>
                  </a:lnTo>
                  <a:lnTo>
                    <a:pt x="594" y="1210"/>
                  </a:lnTo>
                  <a:lnTo>
                    <a:pt x="601" y="1210"/>
                  </a:lnTo>
                  <a:lnTo>
                    <a:pt x="601" y="1221"/>
                  </a:lnTo>
                  <a:lnTo>
                    <a:pt x="603" y="1225"/>
                  </a:lnTo>
                  <a:lnTo>
                    <a:pt x="610" y="1227"/>
                  </a:lnTo>
                  <a:lnTo>
                    <a:pt x="611" y="1226"/>
                  </a:lnTo>
                  <a:lnTo>
                    <a:pt x="612" y="1222"/>
                  </a:lnTo>
                  <a:lnTo>
                    <a:pt x="612" y="1216"/>
                  </a:lnTo>
                  <a:lnTo>
                    <a:pt x="615" y="1214"/>
                  </a:lnTo>
                  <a:lnTo>
                    <a:pt x="618" y="1210"/>
                  </a:lnTo>
                  <a:lnTo>
                    <a:pt x="621" y="1209"/>
                  </a:lnTo>
                  <a:lnTo>
                    <a:pt x="624" y="1210"/>
                  </a:lnTo>
                  <a:lnTo>
                    <a:pt x="625" y="1210"/>
                  </a:lnTo>
                  <a:lnTo>
                    <a:pt x="627" y="1214"/>
                  </a:lnTo>
                  <a:lnTo>
                    <a:pt x="625" y="1220"/>
                  </a:lnTo>
                  <a:lnTo>
                    <a:pt x="619" y="1227"/>
                  </a:lnTo>
                  <a:lnTo>
                    <a:pt x="619" y="1239"/>
                  </a:lnTo>
                  <a:lnTo>
                    <a:pt x="621" y="1243"/>
                  </a:lnTo>
                  <a:lnTo>
                    <a:pt x="622" y="1253"/>
                  </a:lnTo>
                  <a:lnTo>
                    <a:pt x="629" y="1255"/>
                  </a:lnTo>
                  <a:lnTo>
                    <a:pt x="630" y="1241"/>
                  </a:lnTo>
                  <a:lnTo>
                    <a:pt x="633" y="1239"/>
                  </a:lnTo>
                  <a:lnTo>
                    <a:pt x="646" y="1237"/>
                  </a:lnTo>
                  <a:lnTo>
                    <a:pt x="655" y="1243"/>
                  </a:lnTo>
                  <a:lnTo>
                    <a:pt x="676" y="1245"/>
                  </a:lnTo>
                  <a:lnTo>
                    <a:pt x="678" y="1240"/>
                  </a:lnTo>
                  <a:lnTo>
                    <a:pt x="689" y="1238"/>
                  </a:lnTo>
                  <a:lnTo>
                    <a:pt x="697" y="1238"/>
                  </a:lnTo>
                  <a:lnTo>
                    <a:pt x="701" y="1235"/>
                  </a:lnTo>
                  <a:lnTo>
                    <a:pt x="709" y="1246"/>
                  </a:lnTo>
                  <a:lnTo>
                    <a:pt x="708" y="1255"/>
                  </a:lnTo>
                  <a:lnTo>
                    <a:pt x="707" y="1261"/>
                  </a:lnTo>
                  <a:lnTo>
                    <a:pt x="701" y="1264"/>
                  </a:lnTo>
                  <a:lnTo>
                    <a:pt x="700" y="1268"/>
                  </a:lnTo>
                  <a:lnTo>
                    <a:pt x="702" y="1271"/>
                  </a:lnTo>
                  <a:lnTo>
                    <a:pt x="701" y="1280"/>
                  </a:lnTo>
                  <a:lnTo>
                    <a:pt x="713" y="1287"/>
                  </a:lnTo>
                  <a:lnTo>
                    <a:pt x="725" y="1284"/>
                  </a:lnTo>
                  <a:lnTo>
                    <a:pt x="724" y="1290"/>
                  </a:lnTo>
                  <a:lnTo>
                    <a:pt x="726" y="1293"/>
                  </a:lnTo>
                  <a:lnTo>
                    <a:pt x="750" y="1290"/>
                  </a:lnTo>
                  <a:lnTo>
                    <a:pt x="767" y="1296"/>
                  </a:lnTo>
                  <a:lnTo>
                    <a:pt x="781" y="1294"/>
                  </a:lnTo>
                  <a:lnTo>
                    <a:pt x="785" y="1303"/>
                  </a:lnTo>
                  <a:lnTo>
                    <a:pt x="784" y="1306"/>
                  </a:lnTo>
                  <a:lnTo>
                    <a:pt x="785" y="1317"/>
                  </a:lnTo>
                  <a:lnTo>
                    <a:pt x="790" y="1321"/>
                  </a:lnTo>
                  <a:lnTo>
                    <a:pt x="804" y="1320"/>
                  </a:lnTo>
                  <a:lnTo>
                    <a:pt x="810" y="1317"/>
                  </a:lnTo>
                  <a:lnTo>
                    <a:pt x="816" y="1312"/>
                  </a:lnTo>
                  <a:lnTo>
                    <a:pt x="832" y="1318"/>
                  </a:lnTo>
                  <a:lnTo>
                    <a:pt x="841" y="1306"/>
                  </a:lnTo>
                  <a:lnTo>
                    <a:pt x="852" y="1297"/>
                  </a:lnTo>
                  <a:lnTo>
                    <a:pt x="863" y="1291"/>
                  </a:lnTo>
                  <a:lnTo>
                    <a:pt x="889" y="1261"/>
                  </a:lnTo>
                  <a:lnTo>
                    <a:pt x="887" y="1252"/>
                  </a:lnTo>
                  <a:lnTo>
                    <a:pt x="884" y="1247"/>
                  </a:lnTo>
                  <a:lnTo>
                    <a:pt x="886" y="1241"/>
                  </a:lnTo>
                  <a:lnTo>
                    <a:pt x="893" y="1234"/>
                  </a:lnTo>
                  <a:lnTo>
                    <a:pt x="901" y="1232"/>
                  </a:lnTo>
                  <a:lnTo>
                    <a:pt x="907" y="1235"/>
                  </a:lnTo>
                  <a:lnTo>
                    <a:pt x="911" y="1241"/>
                  </a:lnTo>
                  <a:lnTo>
                    <a:pt x="917" y="1238"/>
                  </a:lnTo>
                  <a:lnTo>
                    <a:pt x="920" y="1247"/>
                  </a:lnTo>
                  <a:lnTo>
                    <a:pt x="923" y="1258"/>
                  </a:lnTo>
                  <a:lnTo>
                    <a:pt x="917" y="1267"/>
                  </a:lnTo>
                  <a:lnTo>
                    <a:pt x="917" y="1274"/>
                  </a:lnTo>
                  <a:lnTo>
                    <a:pt x="917" y="1281"/>
                  </a:lnTo>
                  <a:lnTo>
                    <a:pt x="917" y="1284"/>
                  </a:lnTo>
                  <a:lnTo>
                    <a:pt x="916" y="1291"/>
                  </a:lnTo>
                  <a:lnTo>
                    <a:pt x="920" y="1294"/>
                  </a:lnTo>
                  <a:lnTo>
                    <a:pt x="923" y="1303"/>
                  </a:lnTo>
                  <a:lnTo>
                    <a:pt x="926" y="1309"/>
                  </a:lnTo>
                  <a:lnTo>
                    <a:pt x="923" y="1318"/>
                  </a:lnTo>
                  <a:lnTo>
                    <a:pt x="924" y="1323"/>
                  </a:lnTo>
                  <a:lnTo>
                    <a:pt x="928" y="1327"/>
                  </a:lnTo>
                  <a:lnTo>
                    <a:pt x="936" y="1322"/>
                  </a:lnTo>
                  <a:lnTo>
                    <a:pt x="938" y="1326"/>
                  </a:lnTo>
                  <a:lnTo>
                    <a:pt x="942" y="1326"/>
                  </a:lnTo>
                  <a:lnTo>
                    <a:pt x="943" y="1322"/>
                  </a:lnTo>
                  <a:lnTo>
                    <a:pt x="950" y="1321"/>
                  </a:lnTo>
                  <a:lnTo>
                    <a:pt x="952" y="1314"/>
                  </a:lnTo>
                  <a:lnTo>
                    <a:pt x="965" y="1310"/>
                  </a:lnTo>
                  <a:lnTo>
                    <a:pt x="971" y="1315"/>
                  </a:lnTo>
                  <a:lnTo>
                    <a:pt x="983" y="1314"/>
                  </a:lnTo>
                  <a:lnTo>
                    <a:pt x="984" y="1308"/>
                  </a:lnTo>
                  <a:lnTo>
                    <a:pt x="984" y="1296"/>
                  </a:lnTo>
                  <a:lnTo>
                    <a:pt x="988" y="1296"/>
                  </a:lnTo>
                  <a:lnTo>
                    <a:pt x="995" y="1288"/>
                  </a:lnTo>
                  <a:lnTo>
                    <a:pt x="997" y="1280"/>
                  </a:lnTo>
                  <a:lnTo>
                    <a:pt x="1001" y="1276"/>
                  </a:lnTo>
                  <a:lnTo>
                    <a:pt x="1003" y="1280"/>
                  </a:lnTo>
                  <a:lnTo>
                    <a:pt x="1012" y="1279"/>
                  </a:lnTo>
                  <a:lnTo>
                    <a:pt x="1025" y="1280"/>
                  </a:lnTo>
                  <a:lnTo>
                    <a:pt x="1033" y="1285"/>
                  </a:lnTo>
                  <a:lnTo>
                    <a:pt x="1038" y="1298"/>
                  </a:lnTo>
                  <a:lnTo>
                    <a:pt x="1044" y="1300"/>
                  </a:lnTo>
                  <a:lnTo>
                    <a:pt x="1052" y="1297"/>
                  </a:lnTo>
                  <a:lnTo>
                    <a:pt x="1056" y="1306"/>
                  </a:lnTo>
                  <a:lnTo>
                    <a:pt x="1055" y="1327"/>
                  </a:lnTo>
                  <a:lnTo>
                    <a:pt x="1062" y="1324"/>
                  </a:lnTo>
                  <a:lnTo>
                    <a:pt x="1069" y="1326"/>
                  </a:lnTo>
                  <a:lnTo>
                    <a:pt x="1079" y="1328"/>
                  </a:lnTo>
                  <a:lnTo>
                    <a:pt x="1079" y="1320"/>
                  </a:lnTo>
                  <a:lnTo>
                    <a:pt x="1081" y="1318"/>
                  </a:lnTo>
                  <a:lnTo>
                    <a:pt x="1094" y="1332"/>
                  </a:lnTo>
                  <a:lnTo>
                    <a:pt x="1105" y="1332"/>
                  </a:lnTo>
                  <a:lnTo>
                    <a:pt x="1112" y="1335"/>
                  </a:lnTo>
                  <a:lnTo>
                    <a:pt x="1118" y="1334"/>
                  </a:lnTo>
                  <a:lnTo>
                    <a:pt x="1127" y="1340"/>
                  </a:lnTo>
                  <a:lnTo>
                    <a:pt x="1127" y="1345"/>
                  </a:lnTo>
                  <a:lnTo>
                    <a:pt x="1130" y="1356"/>
                  </a:lnTo>
                  <a:lnTo>
                    <a:pt x="1130" y="1363"/>
                  </a:lnTo>
                  <a:lnTo>
                    <a:pt x="1134" y="1372"/>
                  </a:lnTo>
                  <a:lnTo>
                    <a:pt x="1143" y="1369"/>
                  </a:lnTo>
                  <a:lnTo>
                    <a:pt x="1152" y="1381"/>
                  </a:lnTo>
                  <a:lnTo>
                    <a:pt x="1152" y="1401"/>
                  </a:lnTo>
                  <a:lnTo>
                    <a:pt x="1160" y="1403"/>
                  </a:lnTo>
                  <a:lnTo>
                    <a:pt x="1175" y="1398"/>
                  </a:lnTo>
                  <a:lnTo>
                    <a:pt x="1193" y="1433"/>
                  </a:lnTo>
                  <a:lnTo>
                    <a:pt x="1201" y="1434"/>
                  </a:lnTo>
                  <a:lnTo>
                    <a:pt x="1203" y="1443"/>
                  </a:lnTo>
                  <a:lnTo>
                    <a:pt x="1211" y="1443"/>
                  </a:lnTo>
                  <a:lnTo>
                    <a:pt x="1211" y="1473"/>
                  </a:lnTo>
                  <a:lnTo>
                    <a:pt x="1220" y="1476"/>
                  </a:lnTo>
                  <a:lnTo>
                    <a:pt x="1232" y="1475"/>
                  </a:lnTo>
                  <a:lnTo>
                    <a:pt x="1235" y="1467"/>
                  </a:lnTo>
                  <a:lnTo>
                    <a:pt x="1243" y="1466"/>
                  </a:lnTo>
                  <a:lnTo>
                    <a:pt x="1259" y="1454"/>
                  </a:lnTo>
                  <a:lnTo>
                    <a:pt x="1260" y="1458"/>
                  </a:lnTo>
                  <a:lnTo>
                    <a:pt x="1267" y="1463"/>
                  </a:lnTo>
                  <a:lnTo>
                    <a:pt x="1277" y="1463"/>
                  </a:lnTo>
                  <a:lnTo>
                    <a:pt x="1284" y="1460"/>
                  </a:lnTo>
                  <a:lnTo>
                    <a:pt x="1294" y="1449"/>
                  </a:lnTo>
                  <a:lnTo>
                    <a:pt x="1302" y="1442"/>
                  </a:lnTo>
                  <a:lnTo>
                    <a:pt x="1306" y="1437"/>
                  </a:lnTo>
                  <a:lnTo>
                    <a:pt x="1312" y="1440"/>
                  </a:lnTo>
                  <a:lnTo>
                    <a:pt x="1320" y="1434"/>
                  </a:lnTo>
                  <a:lnTo>
                    <a:pt x="1326" y="1434"/>
                  </a:lnTo>
                  <a:lnTo>
                    <a:pt x="1332" y="1429"/>
                  </a:lnTo>
                  <a:lnTo>
                    <a:pt x="1333" y="1427"/>
                  </a:lnTo>
                  <a:lnTo>
                    <a:pt x="1329" y="1421"/>
                  </a:lnTo>
                  <a:lnTo>
                    <a:pt x="1329" y="1418"/>
                  </a:lnTo>
                  <a:lnTo>
                    <a:pt x="1339" y="1417"/>
                  </a:lnTo>
                  <a:lnTo>
                    <a:pt x="1340" y="1415"/>
                  </a:lnTo>
                  <a:lnTo>
                    <a:pt x="1335" y="1395"/>
                  </a:lnTo>
                </a:path>
              </a:pathLst>
            </a:custGeom>
            <a:noFill/>
            <a:ln w="158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Arial Nova"/>
                <a:ea typeface="+mn-ea"/>
                <a:cs typeface="+mn-cs"/>
              </a:endParaRPr>
            </a:p>
          </p:txBody>
        </p:sp>
        <p:sp>
          <p:nvSpPr>
            <p:cNvPr id="133" name="Freeform 92">
              <a:extLst>
                <a:ext uri="{FF2B5EF4-FFF2-40B4-BE49-F238E27FC236}">
                  <a16:creationId xmlns:a16="http://schemas.microsoft.com/office/drawing/2014/main" id="{CFF82E1C-6441-8E1E-E08B-04BC11216467}"/>
                </a:ext>
              </a:extLst>
            </p:cNvPr>
            <p:cNvSpPr>
              <a:spLocks/>
            </p:cNvSpPr>
            <p:nvPr/>
          </p:nvSpPr>
          <p:spPr bwMode="auto">
            <a:xfrm>
              <a:off x="2104" y="1247"/>
              <a:ext cx="879" cy="628"/>
            </a:xfrm>
            <a:custGeom>
              <a:avLst/>
              <a:gdLst>
                <a:gd name="T0" fmla="*/ 1 w 1758"/>
                <a:gd name="T1" fmla="*/ 1 h 1255"/>
                <a:gd name="T2" fmla="*/ 1 w 1758"/>
                <a:gd name="T3" fmla="*/ 1 h 1255"/>
                <a:gd name="T4" fmla="*/ 1 w 1758"/>
                <a:gd name="T5" fmla="*/ 1 h 1255"/>
                <a:gd name="T6" fmla="*/ 1 w 1758"/>
                <a:gd name="T7" fmla="*/ 1 h 1255"/>
                <a:gd name="T8" fmla="*/ 1 w 1758"/>
                <a:gd name="T9" fmla="*/ 1 h 1255"/>
                <a:gd name="T10" fmla="*/ 1 w 1758"/>
                <a:gd name="T11" fmla="*/ 1 h 1255"/>
                <a:gd name="T12" fmla="*/ 1 w 1758"/>
                <a:gd name="T13" fmla="*/ 1 h 1255"/>
                <a:gd name="T14" fmla="*/ 1 w 1758"/>
                <a:gd name="T15" fmla="*/ 1 h 1255"/>
                <a:gd name="T16" fmla="*/ 1 w 1758"/>
                <a:gd name="T17" fmla="*/ 1 h 1255"/>
                <a:gd name="T18" fmla="*/ 1 w 1758"/>
                <a:gd name="T19" fmla="*/ 1 h 1255"/>
                <a:gd name="T20" fmla="*/ 1 w 1758"/>
                <a:gd name="T21" fmla="*/ 1 h 1255"/>
                <a:gd name="T22" fmla="*/ 1 w 1758"/>
                <a:gd name="T23" fmla="*/ 1 h 1255"/>
                <a:gd name="T24" fmla="*/ 1 w 1758"/>
                <a:gd name="T25" fmla="*/ 1 h 1255"/>
                <a:gd name="T26" fmla="*/ 1 w 1758"/>
                <a:gd name="T27" fmla="*/ 1 h 1255"/>
                <a:gd name="T28" fmla="*/ 1 w 1758"/>
                <a:gd name="T29" fmla="*/ 1 h 1255"/>
                <a:gd name="T30" fmla="*/ 1 w 1758"/>
                <a:gd name="T31" fmla="*/ 1 h 1255"/>
                <a:gd name="T32" fmla="*/ 1 w 1758"/>
                <a:gd name="T33" fmla="*/ 1 h 1255"/>
                <a:gd name="T34" fmla="*/ 1 w 1758"/>
                <a:gd name="T35" fmla="*/ 1 h 1255"/>
                <a:gd name="T36" fmla="*/ 1 w 1758"/>
                <a:gd name="T37" fmla="*/ 1 h 1255"/>
                <a:gd name="T38" fmla="*/ 1 w 1758"/>
                <a:gd name="T39" fmla="*/ 1 h 1255"/>
                <a:gd name="T40" fmla="*/ 1 w 1758"/>
                <a:gd name="T41" fmla="*/ 1 h 1255"/>
                <a:gd name="T42" fmla="*/ 1 w 1758"/>
                <a:gd name="T43" fmla="*/ 1 h 1255"/>
                <a:gd name="T44" fmla="*/ 1 w 1758"/>
                <a:gd name="T45" fmla="*/ 1 h 1255"/>
                <a:gd name="T46" fmla="*/ 1 w 1758"/>
                <a:gd name="T47" fmla="*/ 1 h 1255"/>
                <a:gd name="T48" fmla="*/ 1 w 1758"/>
                <a:gd name="T49" fmla="*/ 1 h 1255"/>
                <a:gd name="T50" fmla="*/ 1 w 1758"/>
                <a:gd name="T51" fmla="*/ 1 h 1255"/>
                <a:gd name="T52" fmla="*/ 1 w 1758"/>
                <a:gd name="T53" fmla="*/ 1 h 1255"/>
                <a:gd name="T54" fmla="*/ 1 w 1758"/>
                <a:gd name="T55" fmla="*/ 1 h 1255"/>
                <a:gd name="T56" fmla="*/ 1 w 1758"/>
                <a:gd name="T57" fmla="*/ 1 h 1255"/>
                <a:gd name="T58" fmla="*/ 1 w 1758"/>
                <a:gd name="T59" fmla="*/ 1 h 1255"/>
                <a:gd name="T60" fmla="*/ 1 w 1758"/>
                <a:gd name="T61" fmla="*/ 1 h 1255"/>
                <a:gd name="T62" fmla="*/ 1 w 1758"/>
                <a:gd name="T63" fmla="*/ 1 h 1255"/>
                <a:gd name="T64" fmla="*/ 1 w 1758"/>
                <a:gd name="T65" fmla="*/ 1 h 1255"/>
                <a:gd name="T66" fmla="*/ 1 w 1758"/>
                <a:gd name="T67" fmla="*/ 1 h 1255"/>
                <a:gd name="T68" fmla="*/ 1 w 1758"/>
                <a:gd name="T69" fmla="*/ 1 h 1255"/>
                <a:gd name="T70" fmla="*/ 1 w 1758"/>
                <a:gd name="T71" fmla="*/ 1 h 1255"/>
                <a:gd name="T72" fmla="*/ 1 w 1758"/>
                <a:gd name="T73" fmla="*/ 1 h 1255"/>
                <a:gd name="T74" fmla="*/ 1 w 1758"/>
                <a:gd name="T75" fmla="*/ 1 h 1255"/>
                <a:gd name="T76" fmla="*/ 1 w 1758"/>
                <a:gd name="T77" fmla="*/ 1 h 1255"/>
                <a:gd name="T78" fmla="*/ 1 w 1758"/>
                <a:gd name="T79" fmla="*/ 1 h 1255"/>
                <a:gd name="T80" fmla="*/ 1 w 1758"/>
                <a:gd name="T81" fmla="*/ 1 h 1255"/>
                <a:gd name="T82" fmla="*/ 1 w 1758"/>
                <a:gd name="T83" fmla="*/ 1 h 1255"/>
                <a:gd name="T84" fmla="*/ 1 w 1758"/>
                <a:gd name="T85" fmla="*/ 1 h 1255"/>
                <a:gd name="T86" fmla="*/ 1 w 1758"/>
                <a:gd name="T87" fmla="*/ 1 h 1255"/>
                <a:gd name="T88" fmla="*/ 1 w 1758"/>
                <a:gd name="T89" fmla="*/ 1 h 1255"/>
                <a:gd name="T90" fmla="*/ 1 w 1758"/>
                <a:gd name="T91" fmla="*/ 1 h 1255"/>
                <a:gd name="T92" fmla="*/ 1 w 1758"/>
                <a:gd name="T93" fmla="*/ 1 h 1255"/>
                <a:gd name="T94" fmla="*/ 1 w 1758"/>
                <a:gd name="T95" fmla="*/ 1 h 1255"/>
                <a:gd name="T96" fmla="*/ 1 w 1758"/>
                <a:gd name="T97" fmla="*/ 1 h 1255"/>
                <a:gd name="T98" fmla="*/ 1 w 1758"/>
                <a:gd name="T99" fmla="*/ 1 h 1255"/>
                <a:gd name="T100" fmla="*/ 1 w 1758"/>
                <a:gd name="T101" fmla="*/ 1 h 1255"/>
                <a:gd name="T102" fmla="*/ 1 w 1758"/>
                <a:gd name="T103" fmla="*/ 1 h 1255"/>
                <a:gd name="T104" fmla="*/ 1 w 1758"/>
                <a:gd name="T105" fmla="*/ 1 h 1255"/>
                <a:gd name="T106" fmla="*/ 1 w 1758"/>
                <a:gd name="T107" fmla="*/ 1 h 1255"/>
                <a:gd name="T108" fmla="*/ 1 w 1758"/>
                <a:gd name="T109" fmla="*/ 1 h 1255"/>
                <a:gd name="T110" fmla="*/ 1 w 1758"/>
                <a:gd name="T111" fmla="*/ 1 h 1255"/>
                <a:gd name="T112" fmla="*/ 1 w 1758"/>
                <a:gd name="T113" fmla="*/ 1 h 1255"/>
                <a:gd name="T114" fmla="*/ 1 w 1758"/>
                <a:gd name="T115" fmla="*/ 1 h 1255"/>
                <a:gd name="T116" fmla="*/ 1 w 1758"/>
                <a:gd name="T117" fmla="*/ 1 h 125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758"/>
                <a:gd name="T178" fmla="*/ 0 h 1255"/>
                <a:gd name="T179" fmla="*/ 1758 w 1758"/>
                <a:gd name="T180" fmla="*/ 1255 h 1255"/>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758" h="1255">
                  <a:moveTo>
                    <a:pt x="1614" y="1255"/>
                  </a:moveTo>
                  <a:lnTo>
                    <a:pt x="1610" y="1255"/>
                  </a:lnTo>
                  <a:lnTo>
                    <a:pt x="1619" y="1238"/>
                  </a:lnTo>
                  <a:lnTo>
                    <a:pt x="1619" y="1235"/>
                  </a:lnTo>
                  <a:lnTo>
                    <a:pt x="1615" y="1234"/>
                  </a:lnTo>
                  <a:lnTo>
                    <a:pt x="1616" y="1232"/>
                  </a:lnTo>
                  <a:lnTo>
                    <a:pt x="1615" y="1227"/>
                  </a:lnTo>
                  <a:lnTo>
                    <a:pt x="1607" y="1223"/>
                  </a:lnTo>
                  <a:lnTo>
                    <a:pt x="1605" y="1221"/>
                  </a:lnTo>
                  <a:lnTo>
                    <a:pt x="1605" y="1217"/>
                  </a:lnTo>
                  <a:lnTo>
                    <a:pt x="1586" y="1207"/>
                  </a:lnTo>
                  <a:lnTo>
                    <a:pt x="1586" y="1204"/>
                  </a:lnTo>
                  <a:lnTo>
                    <a:pt x="1581" y="1201"/>
                  </a:lnTo>
                  <a:lnTo>
                    <a:pt x="1583" y="1184"/>
                  </a:lnTo>
                  <a:lnTo>
                    <a:pt x="1575" y="1184"/>
                  </a:lnTo>
                  <a:lnTo>
                    <a:pt x="1568" y="1179"/>
                  </a:lnTo>
                  <a:lnTo>
                    <a:pt x="1561" y="1171"/>
                  </a:lnTo>
                  <a:lnTo>
                    <a:pt x="1557" y="1169"/>
                  </a:lnTo>
                  <a:lnTo>
                    <a:pt x="1550" y="1171"/>
                  </a:lnTo>
                  <a:lnTo>
                    <a:pt x="1554" y="1162"/>
                  </a:lnTo>
                  <a:lnTo>
                    <a:pt x="1553" y="1156"/>
                  </a:lnTo>
                  <a:lnTo>
                    <a:pt x="1549" y="1157"/>
                  </a:lnTo>
                  <a:lnTo>
                    <a:pt x="1549" y="1151"/>
                  </a:lnTo>
                  <a:lnTo>
                    <a:pt x="1550" y="1148"/>
                  </a:lnTo>
                  <a:lnTo>
                    <a:pt x="1551" y="1139"/>
                  </a:lnTo>
                  <a:lnTo>
                    <a:pt x="1557" y="1143"/>
                  </a:lnTo>
                  <a:lnTo>
                    <a:pt x="1562" y="1142"/>
                  </a:lnTo>
                  <a:lnTo>
                    <a:pt x="1569" y="1132"/>
                  </a:lnTo>
                  <a:lnTo>
                    <a:pt x="1583" y="1124"/>
                  </a:lnTo>
                  <a:lnTo>
                    <a:pt x="1583" y="1122"/>
                  </a:lnTo>
                  <a:lnTo>
                    <a:pt x="1574" y="1116"/>
                  </a:lnTo>
                  <a:lnTo>
                    <a:pt x="1574" y="1113"/>
                  </a:lnTo>
                  <a:lnTo>
                    <a:pt x="1583" y="1102"/>
                  </a:lnTo>
                  <a:lnTo>
                    <a:pt x="1592" y="1100"/>
                  </a:lnTo>
                  <a:lnTo>
                    <a:pt x="1598" y="1103"/>
                  </a:lnTo>
                  <a:lnTo>
                    <a:pt x="1611" y="1106"/>
                  </a:lnTo>
                  <a:lnTo>
                    <a:pt x="1599" y="1090"/>
                  </a:lnTo>
                  <a:lnTo>
                    <a:pt x="1592" y="1086"/>
                  </a:lnTo>
                  <a:lnTo>
                    <a:pt x="1589" y="1079"/>
                  </a:lnTo>
                  <a:lnTo>
                    <a:pt x="1579" y="1067"/>
                  </a:lnTo>
                  <a:lnTo>
                    <a:pt x="1566" y="1053"/>
                  </a:lnTo>
                  <a:lnTo>
                    <a:pt x="1568" y="1038"/>
                  </a:lnTo>
                  <a:lnTo>
                    <a:pt x="1574" y="1036"/>
                  </a:lnTo>
                  <a:lnTo>
                    <a:pt x="1574" y="1035"/>
                  </a:lnTo>
                  <a:lnTo>
                    <a:pt x="1561" y="1031"/>
                  </a:lnTo>
                  <a:lnTo>
                    <a:pt x="1557" y="1029"/>
                  </a:lnTo>
                  <a:lnTo>
                    <a:pt x="1551" y="1012"/>
                  </a:lnTo>
                  <a:lnTo>
                    <a:pt x="1550" y="1002"/>
                  </a:lnTo>
                  <a:lnTo>
                    <a:pt x="1551" y="1000"/>
                  </a:lnTo>
                  <a:lnTo>
                    <a:pt x="1560" y="1006"/>
                  </a:lnTo>
                  <a:lnTo>
                    <a:pt x="1573" y="1003"/>
                  </a:lnTo>
                  <a:lnTo>
                    <a:pt x="1577" y="1013"/>
                  </a:lnTo>
                  <a:lnTo>
                    <a:pt x="1583" y="1015"/>
                  </a:lnTo>
                  <a:lnTo>
                    <a:pt x="1586" y="1005"/>
                  </a:lnTo>
                  <a:lnTo>
                    <a:pt x="1614" y="1006"/>
                  </a:lnTo>
                  <a:lnTo>
                    <a:pt x="1616" y="1002"/>
                  </a:lnTo>
                  <a:lnTo>
                    <a:pt x="1616" y="996"/>
                  </a:lnTo>
                  <a:lnTo>
                    <a:pt x="1626" y="989"/>
                  </a:lnTo>
                  <a:lnTo>
                    <a:pt x="1639" y="983"/>
                  </a:lnTo>
                  <a:lnTo>
                    <a:pt x="1647" y="976"/>
                  </a:lnTo>
                  <a:lnTo>
                    <a:pt x="1647" y="975"/>
                  </a:lnTo>
                  <a:lnTo>
                    <a:pt x="1645" y="967"/>
                  </a:lnTo>
                  <a:lnTo>
                    <a:pt x="1644" y="965"/>
                  </a:lnTo>
                  <a:lnTo>
                    <a:pt x="1637" y="955"/>
                  </a:lnTo>
                  <a:lnTo>
                    <a:pt x="1632" y="953"/>
                  </a:lnTo>
                  <a:lnTo>
                    <a:pt x="1629" y="945"/>
                  </a:lnTo>
                  <a:lnTo>
                    <a:pt x="1628" y="936"/>
                  </a:lnTo>
                  <a:lnTo>
                    <a:pt x="1632" y="939"/>
                  </a:lnTo>
                  <a:lnTo>
                    <a:pt x="1641" y="948"/>
                  </a:lnTo>
                  <a:lnTo>
                    <a:pt x="1642" y="942"/>
                  </a:lnTo>
                  <a:lnTo>
                    <a:pt x="1653" y="947"/>
                  </a:lnTo>
                  <a:lnTo>
                    <a:pt x="1670" y="949"/>
                  </a:lnTo>
                  <a:lnTo>
                    <a:pt x="1677" y="948"/>
                  </a:lnTo>
                  <a:lnTo>
                    <a:pt x="1681" y="949"/>
                  </a:lnTo>
                  <a:lnTo>
                    <a:pt x="1693" y="955"/>
                  </a:lnTo>
                  <a:lnTo>
                    <a:pt x="1695" y="955"/>
                  </a:lnTo>
                  <a:lnTo>
                    <a:pt x="1699" y="957"/>
                  </a:lnTo>
                  <a:lnTo>
                    <a:pt x="1706" y="967"/>
                  </a:lnTo>
                  <a:lnTo>
                    <a:pt x="1712" y="970"/>
                  </a:lnTo>
                  <a:lnTo>
                    <a:pt x="1718" y="975"/>
                  </a:lnTo>
                  <a:lnTo>
                    <a:pt x="1724" y="973"/>
                  </a:lnTo>
                  <a:lnTo>
                    <a:pt x="1726" y="964"/>
                  </a:lnTo>
                  <a:lnTo>
                    <a:pt x="1724" y="960"/>
                  </a:lnTo>
                  <a:lnTo>
                    <a:pt x="1719" y="939"/>
                  </a:lnTo>
                  <a:lnTo>
                    <a:pt x="1711" y="935"/>
                  </a:lnTo>
                  <a:lnTo>
                    <a:pt x="1713" y="928"/>
                  </a:lnTo>
                  <a:lnTo>
                    <a:pt x="1712" y="923"/>
                  </a:lnTo>
                  <a:lnTo>
                    <a:pt x="1716" y="915"/>
                  </a:lnTo>
                  <a:lnTo>
                    <a:pt x="1718" y="904"/>
                  </a:lnTo>
                  <a:lnTo>
                    <a:pt x="1716" y="898"/>
                  </a:lnTo>
                  <a:lnTo>
                    <a:pt x="1717" y="894"/>
                  </a:lnTo>
                  <a:lnTo>
                    <a:pt x="1723" y="888"/>
                  </a:lnTo>
                  <a:lnTo>
                    <a:pt x="1720" y="887"/>
                  </a:lnTo>
                  <a:lnTo>
                    <a:pt x="1717" y="887"/>
                  </a:lnTo>
                  <a:lnTo>
                    <a:pt x="1713" y="886"/>
                  </a:lnTo>
                  <a:lnTo>
                    <a:pt x="1713" y="883"/>
                  </a:lnTo>
                  <a:lnTo>
                    <a:pt x="1714" y="882"/>
                  </a:lnTo>
                  <a:lnTo>
                    <a:pt x="1710" y="876"/>
                  </a:lnTo>
                  <a:lnTo>
                    <a:pt x="1711" y="874"/>
                  </a:lnTo>
                  <a:lnTo>
                    <a:pt x="1706" y="870"/>
                  </a:lnTo>
                  <a:lnTo>
                    <a:pt x="1706" y="869"/>
                  </a:lnTo>
                  <a:lnTo>
                    <a:pt x="1702" y="865"/>
                  </a:lnTo>
                  <a:lnTo>
                    <a:pt x="1693" y="869"/>
                  </a:lnTo>
                  <a:lnTo>
                    <a:pt x="1694" y="865"/>
                  </a:lnTo>
                  <a:lnTo>
                    <a:pt x="1690" y="856"/>
                  </a:lnTo>
                  <a:lnTo>
                    <a:pt x="1693" y="852"/>
                  </a:lnTo>
                  <a:lnTo>
                    <a:pt x="1693" y="848"/>
                  </a:lnTo>
                  <a:lnTo>
                    <a:pt x="1688" y="848"/>
                  </a:lnTo>
                  <a:lnTo>
                    <a:pt x="1686" y="847"/>
                  </a:lnTo>
                  <a:lnTo>
                    <a:pt x="1686" y="836"/>
                  </a:lnTo>
                  <a:lnTo>
                    <a:pt x="1686" y="830"/>
                  </a:lnTo>
                  <a:lnTo>
                    <a:pt x="1694" y="827"/>
                  </a:lnTo>
                  <a:lnTo>
                    <a:pt x="1694" y="820"/>
                  </a:lnTo>
                  <a:lnTo>
                    <a:pt x="1688" y="820"/>
                  </a:lnTo>
                  <a:lnTo>
                    <a:pt x="1686" y="817"/>
                  </a:lnTo>
                  <a:lnTo>
                    <a:pt x="1683" y="817"/>
                  </a:lnTo>
                  <a:lnTo>
                    <a:pt x="1684" y="809"/>
                  </a:lnTo>
                  <a:lnTo>
                    <a:pt x="1682" y="804"/>
                  </a:lnTo>
                  <a:lnTo>
                    <a:pt x="1675" y="798"/>
                  </a:lnTo>
                  <a:lnTo>
                    <a:pt x="1675" y="784"/>
                  </a:lnTo>
                  <a:lnTo>
                    <a:pt x="1672" y="781"/>
                  </a:lnTo>
                  <a:lnTo>
                    <a:pt x="1671" y="774"/>
                  </a:lnTo>
                  <a:lnTo>
                    <a:pt x="1678" y="771"/>
                  </a:lnTo>
                  <a:lnTo>
                    <a:pt x="1682" y="774"/>
                  </a:lnTo>
                  <a:lnTo>
                    <a:pt x="1683" y="779"/>
                  </a:lnTo>
                  <a:lnTo>
                    <a:pt x="1695" y="779"/>
                  </a:lnTo>
                  <a:lnTo>
                    <a:pt x="1696" y="771"/>
                  </a:lnTo>
                  <a:lnTo>
                    <a:pt x="1699" y="767"/>
                  </a:lnTo>
                  <a:lnTo>
                    <a:pt x="1701" y="768"/>
                  </a:lnTo>
                  <a:lnTo>
                    <a:pt x="1713" y="758"/>
                  </a:lnTo>
                  <a:lnTo>
                    <a:pt x="1726" y="755"/>
                  </a:lnTo>
                  <a:lnTo>
                    <a:pt x="1725" y="740"/>
                  </a:lnTo>
                  <a:lnTo>
                    <a:pt x="1740" y="726"/>
                  </a:lnTo>
                  <a:lnTo>
                    <a:pt x="1758" y="713"/>
                  </a:lnTo>
                  <a:lnTo>
                    <a:pt x="1755" y="707"/>
                  </a:lnTo>
                  <a:lnTo>
                    <a:pt x="1750" y="692"/>
                  </a:lnTo>
                  <a:lnTo>
                    <a:pt x="1752" y="691"/>
                  </a:lnTo>
                  <a:lnTo>
                    <a:pt x="1753" y="686"/>
                  </a:lnTo>
                  <a:lnTo>
                    <a:pt x="1748" y="678"/>
                  </a:lnTo>
                  <a:lnTo>
                    <a:pt x="1747" y="673"/>
                  </a:lnTo>
                  <a:lnTo>
                    <a:pt x="1744" y="666"/>
                  </a:lnTo>
                  <a:lnTo>
                    <a:pt x="1742" y="659"/>
                  </a:lnTo>
                  <a:lnTo>
                    <a:pt x="1738" y="655"/>
                  </a:lnTo>
                  <a:lnTo>
                    <a:pt x="1737" y="643"/>
                  </a:lnTo>
                  <a:lnTo>
                    <a:pt x="1743" y="637"/>
                  </a:lnTo>
                  <a:lnTo>
                    <a:pt x="1744" y="633"/>
                  </a:lnTo>
                  <a:lnTo>
                    <a:pt x="1736" y="624"/>
                  </a:lnTo>
                  <a:lnTo>
                    <a:pt x="1735" y="615"/>
                  </a:lnTo>
                  <a:lnTo>
                    <a:pt x="1728" y="615"/>
                  </a:lnTo>
                  <a:lnTo>
                    <a:pt x="1710" y="612"/>
                  </a:lnTo>
                  <a:lnTo>
                    <a:pt x="1708" y="609"/>
                  </a:lnTo>
                  <a:lnTo>
                    <a:pt x="1706" y="609"/>
                  </a:lnTo>
                  <a:lnTo>
                    <a:pt x="1700" y="613"/>
                  </a:lnTo>
                  <a:lnTo>
                    <a:pt x="1698" y="612"/>
                  </a:lnTo>
                  <a:lnTo>
                    <a:pt x="1696" y="589"/>
                  </a:lnTo>
                  <a:lnTo>
                    <a:pt x="1693" y="583"/>
                  </a:lnTo>
                  <a:lnTo>
                    <a:pt x="1698" y="571"/>
                  </a:lnTo>
                  <a:lnTo>
                    <a:pt x="1702" y="570"/>
                  </a:lnTo>
                  <a:lnTo>
                    <a:pt x="1710" y="558"/>
                  </a:lnTo>
                  <a:lnTo>
                    <a:pt x="1713" y="560"/>
                  </a:lnTo>
                  <a:lnTo>
                    <a:pt x="1723" y="560"/>
                  </a:lnTo>
                  <a:lnTo>
                    <a:pt x="1720" y="554"/>
                  </a:lnTo>
                  <a:lnTo>
                    <a:pt x="1720" y="552"/>
                  </a:lnTo>
                  <a:lnTo>
                    <a:pt x="1718" y="553"/>
                  </a:lnTo>
                  <a:lnTo>
                    <a:pt x="1712" y="550"/>
                  </a:lnTo>
                  <a:lnTo>
                    <a:pt x="1711" y="540"/>
                  </a:lnTo>
                  <a:lnTo>
                    <a:pt x="1708" y="535"/>
                  </a:lnTo>
                  <a:lnTo>
                    <a:pt x="1708" y="529"/>
                  </a:lnTo>
                  <a:lnTo>
                    <a:pt x="1711" y="521"/>
                  </a:lnTo>
                  <a:lnTo>
                    <a:pt x="1707" y="515"/>
                  </a:lnTo>
                  <a:lnTo>
                    <a:pt x="1702" y="514"/>
                  </a:lnTo>
                  <a:lnTo>
                    <a:pt x="1696" y="513"/>
                  </a:lnTo>
                  <a:lnTo>
                    <a:pt x="1693" y="512"/>
                  </a:lnTo>
                  <a:lnTo>
                    <a:pt x="1692" y="509"/>
                  </a:lnTo>
                  <a:lnTo>
                    <a:pt x="1689" y="500"/>
                  </a:lnTo>
                  <a:lnTo>
                    <a:pt x="1687" y="479"/>
                  </a:lnTo>
                  <a:lnTo>
                    <a:pt x="1686" y="475"/>
                  </a:lnTo>
                  <a:lnTo>
                    <a:pt x="1681" y="472"/>
                  </a:lnTo>
                  <a:lnTo>
                    <a:pt x="1672" y="470"/>
                  </a:lnTo>
                  <a:lnTo>
                    <a:pt x="1663" y="467"/>
                  </a:lnTo>
                  <a:lnTo>
                    <a:pt x="1652" y="469"/>
                  </a:lnTo>
                  <a:lnTo>
                    <a:pt x="1639" y="472"/>
                  </a:lnTo>
                  <a:lnTo>
                    <a:pt x="1627" y="473"/>
                  </a:lnTo>
                  <a:lnTo>
                    <a:pt x="1621" y="476"/>
                  </a:lnTo>
                  <a:lnTo>
                    <a:pt x="1615" y="483"/>
                  </a:lnTo>
                  <a:lnTo>
                    <a:pt x="1604" y="490"/>
                  </a:lnTo>
                  <a:lnTo>
                    <a:pt x="1593" y="491"/>
                  </a:lnTo>
                  <a:lnTo>
                    <a:pt x="1575" y="491"/>
                  </a:lnTo>
                  <a:lnTo>
                    <a:pt x="1571" y="491"/>
                  </a:lnTo>
                  <a:lnTo>
                    <a:pt x="1572" y="475"/>
                  </a:lnTo>
                  <a:lnTo>
                    <a:pt x="1572" y="465"/>
                  </a:lnTo>
                  <a:lnTo>
                    <a:pt x="1563" y="460"/>
                  </a:lnTo>
                  <a:lnTo>
                    <a:pt x="1559" y="457"/>
                  </a:lnTo>
                  <a:lnTo>
                    <a:pt x="1556" y="451"/>
                  </a:lnTo>
                  <a:lnTo>
                    <a:pt x="1555" y="448"/>
                  </a:lnTo>
                  <a:lnTo>
                    <a:pt x="1551" y="447"/>
                  </a:lnTo>
                  <a:lnTo>
                    <a:pt x="1544" y="448"/>
                  </a:lnTo>
                  <a:lnTo>
                    <a:pt x="1539" y="452"/>
                  </a:lnTo>
                  <a:lnTo>
                    <a:pt x="1535" y="452"/>
                  </a:lnTo>
                  <a:lnTo>
                    <a:pt x="1532" y="452"/>
                  </a:lnTo>
                  <a:lnTo>
                    <a:pt x="1530" y="447"/>
                  </a:lnTo>
                  <a:lnTo>
                    <a:pt x="1526" y="445"/>
                  </a:lnTo>
                  <a:lnTo>
                    <a:pt x="1524" y="445"/>
                  </a:lnTo>
                  <a:lnTo>
                    <a:pt x="1521" y="447"/>
                  </a:lnTo>
                  <a:lnTo>
                    <a:pt x="1519" y="452"/>
                  </a:lnTo>
                  <a:lnTo>
                    <a:pt x="1514" y="459"/>
                  </a:lnTo>
                  <a:lnTo>
                    <a:pt x="1507" y="463"/>
                  </a:lnTo>
                  <a:lnTo>
                    <a:pt x="1503" y="461"/>
                  </a:lnTo>
                  <a:lnTo>
                    <a:pt x="1503" y="459"/>
                  </a:lnTo>
                  <a:lnTo>
                    <a:pt x="1505" y="454"/>
                  </a:lnTo>
                  <a:lnTo>
                    <a:pt x="1508" y="448"/>
                  </a:lnTo>
                  <a:lnTo>
                    <a:pt x="1509" y="445"/>
                  </a:lnTo>
                  <a:lnTo>
                    <a:pt x="1508" y="441"/>
                  </a:lnTo>
                  <a:lnTo>
                    <a:pt x="1505" y="436"/>
                  </a:lnTo>
                  <a:lnTo>
                    <a:pt x="1499" y="435"/>
                  </a:lnTo>
                  <a:lnTo>
                    <a:pt x="1494" y="436"/>
                  </a:lnTo>
                  <a:lnTo>
                    <a:pt x="1485" y="436"/>
                  </a:lnTo>
                  <a:lnTo>
                    <a:pt x="1476" y="430"/>
                  </a:lnTo>
                  <a:lnTo>
                    <a:pt x="1470" y="429"/>
                  </a:lnTo>
                  <a:lnTo>
                    <a:pt x="1465" y="427"/>
                  </a:lnTo>
                  <a:lnTo>
                    <a:pt x="1465" y="422"/>
                  </a:lnTo>
                  <a:lnTo>
                    <a:pt x="1464" y="411"/>
                  </a:lnTo>
                  <a:lnTo>
                    <a:pt x="1463" y="406"/>
                  </a:lnTo>
                  <a:lnTo>
                    <a:pt x="1457" y="402"/>
                  </a:lnTo>
                  <a:lnTo>
                    <a:pt x="1451" y="401"/>
                  </a:lnTo>
                  <a:lnTo>
                    <a:pt x="1447" y="404"/>
                  </a:lnTo>
                  <a:lnTo>
                    <a:pt x="1436" y="411"/>
                  </a:lnTo>
                  <a:lnTo>
                    <a:pt x="1431" y="415"/>
                  </a:lnTo>
                  <a:lnTo>
                    <a:pt x="1428" y="415"/>
                  </a:lnTo>
                  <a:lnTo>
                    <a:pt x="1422" y="413"/>
                  </a:lnTo>
                  <a:lnTo>
                    <a:pt x="1416" y="407"/>
                  </a:lnTo>
                  <a:lnTo>
                    <a:pt x="1412" y="406"/>
                  </a:lnTo>
                  <a:lnTo>
                    <a:pt x="1410" y="407"/>
                  </a:lnTo>
                  <a:lnTo>
                    <a:pt x="1405" y="415"/>
                  </a:lnTo>
                  <a:lnTo>
                    <a:pt x="1400" y="417"/>
                  </a:lnTo>
                  <a:lnTo>
                    <a:pt x="1399" y="419"/>
                  </a:lnTo>
                  <a:lnTo>
                    <a:pt x="1402" y="424"/>
                  </a:lnTo>
                  <a:lnTo>
                    <a:pt x="1405" y="429"/>
                  </a:lnTo>
                  <a:lnTo>
                    <a:pt x="1405" y="434"/>
                  </a:lnTo>
                  <a:lnTo>
                    <a:pt x="1405" y="437"/>
                  </a:lnTo>
                  <a:lnTo>
                    <a:pt x="1403" y="440"/>
                  </a:lnTo>
                  <a:lnTo>
                    <a:pt x="1402" y="440"/>
                  </a:lnTo>
                  <a:lnTo>
                    <a:pt x="1399" y="440"/>
                  </a:lnTo>
                  <a:lnTo>
                    <a:pt x="1387" y="428"/>
                  </a:lnTo>
                  <a:lnTo>
                    <a:pt x="1376" y="425"/>
                  </a:lnTo>
                  <a:lnTo>
                    <a:pt x="1369" y="418"/>
                  </a:lnTo>
                  <a:lnTo>
                    <a:pt x="1351" y="400"/>
                  </a:lnTo>
                  <a:lnTo>
                    <a:pt x="1349" y="396"/>
                  </a:lnTo>
                  <a:lnTo>
                    <a:pt x="1351" y="394"/>
                  </a:lnTo>
                  <a:lnTo>
                    <a:pt x="1355" y="393"/>
                  </a:lnTo>
                  <a:lnTo>
                    <a:pt x="1358" y="393"/>
                  </a:lnTo>
                  <a:lnTo>
                    <a:pt x="1361" y="394"/>
                  </a:lnTo>
                  <a:lnTo>
                    <a:pt x="1366" y="393"/>
                  </a:lnTo>
                  <a:lnTo>
                    <a:pt x="1368" y="389"/>
                  </a:lnTo>
                  <a:lnTo>
                    <a:pt x="1369" y="384"/>
                  </a:lnTo>
                  <a:lnTo>
                    <a:pt x="1368" y="380"/>
                  </a:lnTo>
                  <a:lnTo>
                    <a:pt x="1355" y="362"/>
                  </a:lnTo>
                  <a:lnTo>
                    <a:pt x="1350" y="354"/>
                  </a:lnTo>
                  <a:lnTo>
                    <a:pt x="1350" y="348"/>
                  </a:lnTo>
                  <a:lnTo>
                    <a:pt x="1349" y="334"/>
                  </a:lnTo>
                  <a:lnTo>
                    <a:pt x="1342" y="326"/>
                  </a:lnTo>
                  <a:lnTo>
                    <a:pt x="1339" y="317"/>
                  </a:lnTo>
                  <a:lnTo>
                    <a:pt x="1331" y="306"/>
                  </a:lnTo>
                  <a:lnTo>
                    <a:pt x="1319" y="293"/>
                  </a:lnTo>
                  <a:lnTo>
                    <a:pt x="1312" y="286"/>
                  </a:lnTo>
                  <a:lnTo>
                    <a:pt x="1312" y="281"/>
                  </a:lnTo>
                  <a:lnTo>
                    <a:pt x="1312" y="277"/>
                  </a:lnTo>
                  <a:lnTo>
                    <a:pt x="1319" y="264"/>
                  </a:lnTo>
                  <a:lnTo>
                    <a:pt x="1319" y="259"/>
                  </a:lnTo>
                  <a:lnTo>
                    <a:pt x="1313" y="252"/>
                  </a:lnTo>
                  <a:lnTo>
                    <a:pt x="1313" y="246"/>
                  </a:lnTo>
                  <a:lnTo>
                    <a:pt x="1312" y="244"/>
                  </a:lnTo>
                  <a:lnTo>
                    <a:pt x="1312" y="239"/>
                  </a:lnTo>
                  <a:lnTo>
                    <a:pt x="1309" y="235"/>
                  </a:lnTo>
                  <a:lnTo>
                    <a:pt x="1306" y="238"/>
                  </a:lnTo>
                  <a:lnTo>
                    <a:pt x="1301" y="235"/>
                  </a:lnTo>
                  <a:lnTo>
                    <a:pt x="1296" y="237"/>
                  </a:lnTo>
                  <a:lnTo>
                    <a:pt x="1301" y="210"/>
                  </a:lnTo>
                  <a:lnTo>
                    <a:pt x="1300" y="208"/>
                  </a:lnTo>
                  <a:lnTo>
                    <a:pt x="1285" y="201"/>
                  </a:lnTo>
                  <a:lnTo>
                    <a:pt x="1285" y="198"/>
                  </a:lnTo>
                  <a:lnTo>
                    <a:pt x="1272" y="192"/>
                  </a:lnTo>
                  <a:lnTo>
                    <a:pt x="1267" y="196"/>
                  </a:lnTo>
                  <a:lnTo>
                    <a:pt x="1222" y="180"/>
                  </a:lnTo>
                  <a:lnTo>
                    <a:pt x="1184" y="183"/>
                  </a:lnTo>
                  <a:lnTo>
                    <a:pt x="1171" y="191"/>
                  </a:lnTo>
                  <a:lnTo>
                    <a:pt x="1155" y="191"/>
                  </a:lnTo>
                  <a:lnTo>
                    <a:pt x="1151" y="187"/>
                  </a:lnTo>
                  <a:lnTo>
                    <a:pt x="1145" y="187"/>
                  </a:lnTo>
                  <a:lnTo>
                    <a:pt x="1145" y="195"/>
                  </a:lnTo>
                  <a:lnTo>
                    <a:pt x="1137" y="199"/>
                  </a:lnTo>
                  <a:lnTo>
                    <a:pt x="1134" y="197"/>
                  </a:lnTo>
                  <a:lnTo>
                    <a:pt x="1108" y="199"/>
                  </a:lnTo>
                  <a:lnTo>
                    <a:pt x="1102" y="197"/>
                  </a:lnTo>
                  <a:lnTo>
                    <a:pt x="1099" y="197"/>
                  </a:lnTo>
                  <a:lnTo>
                    <a:pt x="1095" y="202"/>
                  </a:lnTo>
                  <a:lnTo>
                    <a:pt x="1096" y="209"/>
                  </a:lnTo>
                  <a:lnTo>
                    <a:pt x="1091" y="215"/>
                  </a:lnTo>
                  <a:lnTo>
                    <a:pt x="1087" y="216"/>
                  </a:lnTo>
                  <a:lnTo>
                    <a:pt x="1084" y="215"/>
                  </a:lnTo>
                  <a:lnTo>
                    <a:pt x="1084" y="210"/>
                  </a:lnTo>
                  <a:lnTo>
                    <a:pt x="1086" y="210"/>
                  </a:lnTo>
                  <a:lnTo>
                    <a:pt x="1085" y="196"/>
                  </a:lnTo>
                  <a:lnTo>
                    <a:pt x="1083" y="193"/>
                  </a:lnTo>
                  <a:lnTo>
                    <a:pt x="1074" y="193"/>
                  </a:lnTo>
                  <a:lnTo>
                    <a:pt x="1071" y="189"/>
                  </a:lnTo>
                  <a:lnTo>
                    <a:pt x="1051" y="187"/>
                  </a:lnTo>
                  <a:lnTo>
                    <a:pt x="1041" y="187"/>
                  </a:lnTo>
                  <a:lnTo>
                    <a:pt x="1026" y="185"/>
                  </a:lnTo>
                  <a:lnTo>
                    <a:pt x="1011" y="186"/>
                  </a:lnTo>
                  <a:lnTo>
                    <a:pt x="985" y="186"/>
                  </a:lnTo>
                  <a:lnTo>
                    <a:pt x="977" y="191"/>
                  </a:lnTo>
                  <a:lnTo>
                    <a:pt x="965" y="162"/>
                  </a:lnTo>
                  <a:lnTo>
                    <a:pt x="959" y="151"/>
                  </a:lnTo>
                  <a:lnTo>
                    <a:pt x="958" y="131"/>
                  </a:lnTo>
                  <a:lnTo>
                    <a:pt x="965" y="115"/>
                  </a:lnTo>
                  <a:lnTo>
                    <a:pt x="976" y="100"/>
                  </a:lnTo>
                  <a:lnTo>
                    <a:pt x="979" y="88"/>
                  </a:lnTo>
                  <a:lnTo>
                    <a:pt x="983" y="70"/>
                  </a:lnTo>
                  <a:lnTo>
                    <a:pt x="971" y="66"/>
                  </a:lnTo>
                  <a:lnTo>
                    <a:pt x="966" y="67"/>
                  </a:lnTo>
                  <a:lnTo>
                    <a:pt x="961" y="74"/>
                  </a:lnTo>
                  <a:lnTo>
                    <a:pt x="961" y="82"/>
                  </a:lnTo>
                  <a:lnTo>
                    <a:pt x="959" y="84"/>
                  </a:lnTo>
                  <a:lnTo>
                    <a:pt x="955" y="80"/>
                  </a:lnTo>
                  <a:lnTo>
                    <a:pt x="950" y="84"/>
                  </a:lnTo>
                  <a:lnTo>
                    <a:pt x="947" y="86"/>
                  </a:lnTo>
                  <a:lnTo>
                    <a:pt x="945" y="89"/>
                  </a:lnTo>
                  <a:lnTo>
                    <a:pt x="941" y="89"/>
                  </a:lnTo>
                  <a:lnTo>
                    <a:pt x="938" y="83"/>
                  </a:lnTo>
                  <a:lnTo>
                    <a:pt x="932" y="85"/>
                  </a:lnTo>
                  <a:lnTo>
                    <a:pt x="927" y="83"/>
                  </a:lnTo>
                  <a:lnTo>
                    <a:pt x="923" y="76"/>
                  </a:lnTo>
                  <a:lnTo>
                    <a:pt x="922" y="72"/>
                  </a:lnTo>
                  <a:lnTo>
                    <a:pt x="915" y="72"/>
                  </a:lnTo>
                  <a:lnTo>
                    <a:pt x="912" y="77"/>
                  </a:lnTo>
                  <a:lnTo>
                    <a:pt x="910" y="83"/>
                  </a:lnTo>
                  <a:lnTo>
                    <a:pt x="902" y="80"/>
                  </a:lnTo>
                  <a:lnTo>
                    <a:pt x="894" y="76"/>
                  </a:lnTo>
                  <a:lnTo>
                    <a:pt x="890" y="78"/>
                  </a:lnTo>
                  <a:lnTo>
                    <a:pt x="890" y="82"/>
                  </a:lnTo>
                  <a:lnTo>
                    <a:pt x="884" y="95"/>
                  </a:lnTo>
                  <a:lnTo>
                    <a:pt x="879" y="98"/>
                  </a:lnTo>
                  <a:lnTo>
                    <a:pt x="879" y="103"/>
                  </a:lnTo>
                  <a:lnTo>
                    <a:pt x="873" y="107"/>
                  </a:lnTo>
                  <a:lnTo>
                    <a:pt x="868" y="108"/>
                  </a:lnTo>
                  <a:lnTo>
                    <a:pt x="861" y="113"/>
                  </a:lnTo>
                  <a:lnTo>
                    <a:pt x="857" y="113"/>
                  </a:lnTo>
                  <a:lnTo>
                    <a:pt x="852" y="110"/>
                  </a:lnTo>
                  <a:lnTo>
                    <a:pt x="846" y="110"/>
                  </a:lnTo>
                  <a:lnTo>
                    <a:pt x="836" y="108"/>
                  </a:lnTo>
                  <a:lnTo>
                    <a:pt x="830" y="113"/>
                  </a:lnTo>
                  <a:lnTo>
                    <a:pt x="833" y="115"/>
                  </a:lnTo>
                  <a:lnTo>
                    <a:pt x="839" y="118"/>
                  </a:lnTo>
                  <a:lnTo>
                    <a:pt x="842" y="121"/>
                  </a:lnTo>
                  <a:lnTo>
                    <a:pt x="843" y="127"/>
                  </a:lnTo>
                  <a:lnTo>
                    <a:pt x="842" y="130"/>
                  </a:lnTo>
                  <a:lnTo>
                    <a:pt x="837" y="132"/>
                  </a:lnTo>
                  <a:lnTo>
                    <a:pt x="830" y="132"/>
                  </a:lnTo>
                  <a:lnTo>
                    <a:pt x="824" y="136"/>
                  </a:lnTo>
                  <a:lnTo>
                    <a:pt x="820" y="136"/>
                  </a:lnTo>
                  <a:lnTo>
                    <a:pt x="815" y="131"/>
                  </a:lnTo>
                  <a:lnTo>
                    <a:pt x="813" y="120"/>
                  </a:lnTo>
                  <a:lnTo>
                    <a:pt x="808" y="118"/>
                  </a:lnTo>
                  <a:lnTo>
                    <a:pt x="800" y="118"/>
                  </a:lnTo>
                  <a:lnTo>
                    <a:pt x="800" y="112"/>
                  </a:lnTo>
                  <a:lnTo>
                    <a:pt x="802" y="109"/>
                  </a:lnTo>
                  <a:lnTo>
                    <a:pt x="802" y="107"/>
                  </a:lnTo>
                  <a:lnTo>
                    <a:pt x="790" y="106"/>
                  </a:lnTo>
                  <a:lnTo>
                    <a:pt x="786" y="95"/>
                  </a:lnTo>
                  <a:lnTo>
                    <a:pt x="795" y="90"/>
                  </a:lnTo>
                  <a:lnTo>
                    <a:pt x="794" y="83"/>
                  </a:lnTo>
                  <a:lnTo>
                    <a:pt x="790" y="76"/>
                  </a:lnTo>
                  <a:lnTo>
                    <a:pt x="779" y="79"/>
                  </a:lnTo>
                  <a:lnTo>
                    <a:pt x="765" y="79"/>
                  </a:lnTo>
                  <a:lnTo>
                    <a:pt x="759" y="78"/>
                  </a:lnTo>
                  <a:lnTo>
                    <a:pt x="756" y="80"/>
                  </a:lnTo>
                  <a:lnTo>
                    <a:pt x="755" y="88"/>
                  </a:lnTo>
                  <a:lnTo>
                    <a:pt x="754" y="97"/>
                  </a:lnTo>
                  <a:lnTo>
                    <a:pt x="750" y="101"/>
                  </a:lnTo>
                  <a:lnTo>
                    <a:pt x="747" y="101"/>
                  </a:lnTo>
                  <a:lnTo>
                    <a:pt x="744" y="92"/>
                  </a:lnTo>
                  <a:lnTo>
                    <a:pt x="738" y="96"/>
                  </a:lnTo>
                  <a:lnTo>
                    <a:pt x="719" y="101"/>
                  </a:lnTo>
                  <a:lnTo>
                    <a:pt x="717" y="98"/>
                  </a:lnTo>
                  <a:lnTo>
                    <a:pt x="707" y="101"/>
                  </a:lnTo>
                  <a:lnTo>
                    <a:pt x="703" y="100"/>
                  </a:lnTo>
                  <a:lnTo>
                    <a:pt x="688" y="103"/>
                  </a:lnTo>
                  <a:lnTo>
                    <a:pt x="645" y="96"/>
                  </a:lnTo>
                  <a:lnTo>
                    <a:pt x="631" y="96"/>
                  </a:lnTo>
                  <a:lnTo>
                    <a:pt x="626" y="94"/>
                  </a:lnTo>
                  <a:lnTo>
                    <a:pt x="614" y="95"/>
                  </a:lnTo>
                  <a:lnTo>
                    <a:pt x="611" y="92"/>
                  </a:lnTo>
                  <a:lnTo>
                    <a:pt x="605" y="95"/>
                  </a:lnTo>
                  <a:lnTo>
                    <a:pt x="602" y="89"/>
                  </a:lnTo>
                  <a:lnTo>
                    <a:pt x="601" y="80"/>
                  </a:lnTo>
                  <a:lnTo>
                    <a:pt x="602" y="77"/>
                  </a:lnTo>
                  <a:lnTo>
                    <a:pt x="610" y="72"/>
                  </a:lnTo>
                  <a:lnTo>
                    <a:pt x="610" y="65"/>
                  </a:lnTo>
                  <a:lnTo>
                    <a:pt x="611" y="64"/>
                  </a:lnTo>
                  <a:lnTo>
                    <a:pt x="607" y="61"/>
                  </a:lnTo>
                  <a:lnTo>
                    <a:pt x="609" y="53"/>
                  </a:lnTo>
                  <a:lnTo>
                    <a:pt x="607" y="52"/>
                  </a:lnTo>
                  <a:lnTo>
                    <a:pt x="604" y="41"/>
                  </a:lnTo>
                  <a:lnTo>
                    <a:pt x="596" y="36"/>
                  </a:lnTo>
                  <a:lnTo>
                    <a:pt x="592" y="39"/>
                  </a:lnTo>
                  <a:lnTo>
                    <a:pt x="589" y="37"/>
                  </a:lnTo>
                  <a:lnTo>
                    <a:pt x="569" y="47"/>
                  </a:lnTo>
                  <a:lnTo>
                    <a:pt x="568" y="43"/>
                  </a:lnTo>
                  <a:lnTo>
                    <a:pt x="568" y="30"/>
                  </a:lnTo>
                  <a:lnTo>
                    <a:pt x="566" y="31"/>
                  </a:lnTo>
                  <a:lnTo>
                    <a:pt x="562" y="38"/>
                  </a:lnTo>
                  <a:lnTo>
                    <a:pt x="562" y="41"/>
                  </a:lnTo>
                  <a:lnTo>
                    <a:pt x="559" y="48"/>
                  </a:lnTo>
                  <a:lnTo>
                    <a:pt x="554" y="49"/>
                  </a:lnTo>
                  <a:lnTo>
                    <a:pt x="551" y="42"/>
                  </a:lnTo>
                  <a:lnTo>
                    <a:pt x="555" y="39"/>
                  </a:lnTo>
                  <a:lnTo>
                    <a:pt x="554" y="31"/>
                  </a:lnTo>
                  <a:lnTo>
                    <a:pt x="554" y="26"/>
                  </a:lnTo>
                  <a:lnTo>
                    <a:pt x="551" y="25"/>
                  </a:lnTo>
                  <a:lnTo>
                    <a:pt x="542" y="30"/>
                  </a:lnTo>
                  <a:lnTo>
                    <a:pt x="541" y="32"/>
                  </a:lnTo>
                  <a:lnTo>
                    <a:pt x="542" y="41"/>
                  </a:lnTo>
                  <a:lnTo>
                    <a:pt x="529" y="42"/>
                  </a:lnTo>
                  <a:lnTo>
                    <a:pt x="529" y="38"/>
                  </a:lnTo>
                  <a:lnTo>
                    <a:pt x="521" y="32"/>
                  </a:lnTo>
                  <a:lnTo>
                    <a:pt x="521" y="24"/>
                  </a:lnTo>
                  <a:lnTo>
                    <a:pt x="517" y="14"/>
                  </a:lnTo>
                  <a:lnTo>
                    <a:pt x="512" y="14"/>
                  </a:lnTo>
                  <a:lnTo>
                    <a:pt x="508" y="17"/>
                  </a:lnTo>
                  <a:lnTo>
                    <a:pt x="500" y="18"/>
                  </a:lnTo>
                  <a:lnTo>
                    <a:pt x="487" y="20"/>
                  </a:lnTo>
                  <a:lnTo>
                    <a:pt x="486" y="17"/>
                  </a:lnTo>
                  <a:lnTo>
                    <a:pt x="481" y="17"/>
                  </a:lnTo>
                  <a:lnTo>
                    <a:pt x="480" y="19"/>
                  </a:lnTo>
                  <a:lnTo>
                    <a:pt x="477" y="14"/>
                  </a:lnTo>
                  <a:lnTo>
                    <a:pt x="478" y="7"/>
                  </a:lnTo>
                  <a:lnTo>
                    <a:pt x="469" y="1"/>
                  </a:lnTo>
                  <a:lnTo>
                    <a:pt x="464" y="0"/>
                  </a:lnTo>
                  <a:lnTo>
                    <a:pt x="463" y="15"/>
                  </a:lnTo>
                  <a:lnTo>
                    <a:pt x="462" y="31"/>
                  </a:lnTo>
                  <a:lnTo>
                    <a:pt x="462" y="38"/>
                  </a:lnTo>
                  <a:lnTo>
                    <a:pt x="458" y="42"/>
                  </a:lnTo>
                  <a:lnTo>
                    <a:pt x="454" y="45"/>
                  </a:lnTo>
                  <a:lnTo>
                    <a:pt x="452" y="45"/>
                  </a:lnTo>
                  <a:lnTo>
                    <a:pt x="450" y="43"/>
                  </a:lnTo>
                  <a:lnTo>
                    <a:pt x="446" y="44"/>
                  </a:lnTo>
                  <a:lnTo>
                    <a:pt x="446" y="48"/>
                  </a:lnTo>
                  <a:lnTo>
                    <a:pt x="444" y="50"/>
                  </a:lnTo>
                  <a:lnTo>
                    <a:pt x="446" y="54"/>
                  </a:lnTo>
                  <a:lnTo>
                    <a:pt x="450" y="64"/>
                  </a:lnTo>
                  <a:lnTo>
                    <a:pt x="450" y="67"/>
                  </a:lnTo>
                  <a:lnTo>
                    <a:pt x="448" y="70"/>
                  </a:lnTo>
                  <a:lnTo>
                    <a:pt x="444" y="74"/>
                  </a:lnTo>
                  <a:lnTo>
                    <a:pt x="440" y="73"/>
                  </a:lnTo>
                  <a:lnTo>
                    <a:pt x="438" y="76"/>
                  </a:lnTo>
                  <a:lnTo>
                    <a:pt x="432" y="82"/>
                  </a:lnTo>
                  <a:lnTo>
                    <a:pt x="428" y="84"/>
                  </a:lnTo>
                  <a:lnTo>
                    <a:pt x="424" y="85"/>
                  </a:lnTo>
                  <a:lnTo>
                    <a:pt x="417" y="83"/>
                  </a:lnTo>
                  <a:lnTo>
                    <a:pt x="402" y="68"/>
                  </a:lnTo>
                  <a:lnTo>
                    <a:pt x="394" y="65"/>
                  </a:lnTo>
                  <a:lnTo>
                    <a:pt x="386" y="62"/>
                  </a:lnTo>
                  <a:lnTo>
                    <a:pt x="381" y="61"/>
                  </a:lnTo>
                  <a:lnTo>
                    <a:pt x="378" y="59"/>
                  </a:lnTo>
                  <a:lnTo>
                    <a:pt x="376" y="55"/>
                  </a:lnTo>
                  <a:lnTo>
                    <a:pt x="376" y="47"/>
                  </a:lnTo>
                  <a:lnTo>
                    <a:pt x="376" y="39"/>
                  </a:lnTo>
                  <a:lnTo>
                    <a:pt x="375" y="37"/>
                  </a:lnTo>
                  <a:lnTo>
                    <a:pt x="373" y="37"/>
                  </a:lnTo>
                  <a:lnTo>
                    <a:pt x="370" y="38"/>
                  </a:lnTo>
                  <a:lnTo>
                    <a:pt x="368" y="42"/>
                  </a:lnTo>
                  <a:lnTo>
                    <a:pt x="367" y="45"/>
                  </a:lnTo>
                  <a:lnTo>
                    <a:pt x="364" y="47"/>
                  </a:lnTo>
                  <a:lnTo>
                    <a:pt x="361" y="47"/>
                  </a:lnTo>
                  <a:lnTo>
                    <a:pt x="355" y="43"/>
                  </a:lnTo>
                  <a:lnTo>
                    <a:pt x="350" y="42"/>
                  </a:lnTo>
                  <a:lnTo>
                    <a:pt x="340" y="47"/>
                  </a:lnTo>
                  <a:lnTo>
                    <a:pt x="332" y="48"/>
                  </a:lnTo>
                  <a:lnTo>
                    <a:pt x="327" y="44"/>
                  </a:lnTo>
                  <a:lnTo>
                    <a:pt x="318" y="38"/>
                  </a:lnTo>
                  <a:lnTo>
                    <a:pt x="313" y="37"/>
                  </a:lnTo>
                  <a:lnTo>
                    <a:pt x="309" y="39"/>
                  </a:lnTo>
                  <a:lnTo>
                    <a:pt x="307" y="42"/>
                  </a:lnTo>
                  <a:lnTo>
                    <a:pt x="306" y="47"/>
                  </a:lnTo>
                  <a:lnTo>
                    <a:pt x="304" y="50"/>
                  </a:lnTo>
                  <a:lnTo>
                    <a:pt x="307" y="54"/>
                  </a:lnTo>
                  <a:lnTo>
                    <a:pt x="312" y="56"/>
                  </a:lnTo>
                  <a:lnTo>
                    <a:pt x="318" y="55"/>
                  </a:lnTo>
                  <a:lnTo>
                    <a:pt x="322" y="55"/>
                  </a:lnTo>
                  <a:lnTo>
                    <a:pt x="326" y="58"/>
                  </a:lnTo>
                  <a:lnTo>
                    <a:pt x="327" y="61"/>
                  </a:lnTo>
                  <a:lnTo>
                    <a:pt x="326" y="66"/>
                  </a:lnTo>
                  <a:lnTo>
                    <a:pt x="327" y="70"/>
                  </a:lnTo>
                  <a:lnTo>
                    <a:pt x="336" y="77"/>
                  </a:lnTo>
                  <a:lnTo>
                    <a:pt x="337" y="80"/>
                  </a:lnTo>
                  <a:lnTo>
                    <a:pt x="334" y="94"/>
                  </a:lnTo>
                  <a:lnTo>
                    <a:pt x="333" y="103"/>
                  </a:lnTo>
                  <a:lnTo>
                    <a:pt x="331" y="107"/>
                  </a:lnTo>
                  <a:lnTo>
                    <a:pt x="325" y="109"/>
                  </a:lnTo>
                  <a:lnTo>
                    <a:pt x="319" y="114"/>
                  </a:lnTo>
                  <a:lnTo>
                    <a:pt x="315" y="120"/>
                  </a:lnTo>
                  <a:lnTo>
                    <a:pt x="310" y="126"/>
                  </a:lnTo>
                  <a:lnTo>
                    <a:pt x="301" y="128"/>
                  </a:lnTo>
                  <a:lnTo>
                    <a:pt x="286" y="136"/>
                  </a:lnTo>
                  <a:lnTo>
                    <a:pt x="279" y="139"/>
                  </a:lnTo>
                  <a:lnTo>
                    <a:pt x="276" y="140"/>
                  </a:lnTo>
                  <a:lnTo>
                    <a:pt x="270" y="139"/>
                  </a:lnTo>
                  <a:lnTo>
                    <a:pt x="266" y="138"/>
                  </a:lnTo>
                  <a:lnTo>
                    <a:pt x="258" y="132"/>
                  </a:lnTo>
                  <a:lnTo>
                    <a:pt x="259" y="138"/>
                  </a:lnTo>
                  <a:lnTo>
                    <a:pt x="255" y="142"/>
                  </a:lnTo>
                  <a:lnTo>
                    <a:pt x="251" y="143"/>
                  </a:lnTo>
                  <a:lnTo>
                    <a:pt x="245" y="140"/>
                  </a:lnTo>
                  <a:lnTo>
                    <a:pt x="240" y="139"/>
                  </a:lnTo>
                  <a:lnTo>
                    <a:pt x="234" y="140"/>
                  </a:lnTo>
                  <a:lnTo>
                    <a:pt x="228" y="148"/>
                  </a:lnTo>
                  <a:lnTo>
                    <a:pt x="227" y="161"/>
                  </a:lnTo>
                  <a:lnTo>
                    <a:pt x="228" y="169"/>
                  </a:lnTo>
                  <a:lnTo>
                    <a:pt x="224" y="183"/>
                  </a:lnTo>
                  <a:lnTo>
                    <a:pt x="218" y="196"/>
                  </a:lnTo>
                  <a:lnTo>
                    <a:pt x="210" y="210"/>
                  </a:lnTo>
                  <a:lnTo>
                    <a:pt x="206" y="215"/>
                  </a:lnTo>
                  <a:lnTo>
                    <a:pt x="205" y="221"/>
                  </a:lnTo>
                  <a:lnTo>
                    <a:pt x="207" y="231"/>
                  </a:lnTo>
                  <a:lnTo>
                    <a:pt x="209" y="237"/>
                  </a:lnTo>
                  <a:lnTo>
                    <a:pt x="211" y="240"/>
                  </a:lnTo>
                  <a:lnTo>
                    <a:pt x="213" y="240"/>
                  </a:lnTo>
                  <a:lnTo>
                    <a:pt x="219" y="241"/>
                  </a:lnTo>
                  <a:lnTo>
                    <a:pt x="223" y="243"/>
                  </a:lnTo>
                  <a:lnTo>
                    <a:pt x="223" y="246"/>
                  </a:lnTo>
                  <a:lnTo>
                    <a:pt x="222" y="256"/>
                  </a:lnTo>
                  <a:lnTo>
                    <a:pt x="219" y="259"/>
                  </a:lnTo>
                  <a:lnTo>
                    <a:pt x="217" y="259"/>
                  </a:lnTo>
                  <a:lnTo>
                    <a:pt x="200" y="261"/>
                  </a:lnTo>
                  <a:lnTo>
                    <a:pt x="183" y="258"/>
                  </a:lnTo>
                  <a:lnTo>
                    <a:pt x="179" y="259"/>
                  </a:lnTo>
                  <a:lnTo>
                    <a:pt x="176" y="263"/>
                  </a:lnTo>
                  <a:lnTo>
                    <a:pt x="174" y="273"/>
                  </a:lnTo>
                  <a:lnTo>
                    <a:pt x="173" y="276"/>
                  </a:lnTo>
                  <a:lnTo>
                    <a:pt x="175" y="277"/>
                  </a:lnTo>
                  <a:lnTo>
                    <a:pt x="177" y="277"/>
                  </a:lnTo>
                  <a:lnTo>
                    <a:pt x="183" y="280"/>
                  </a:lnTo>
                  <a:lnTo>
                    <a:pt x="187" y="285"/>
                  </a:lnTo>
                  <a:lnTo>
                    <a:pt x="186" y="291"/>
                  </a:lnTo>
                  <a:lnTo>
                    <a:pt x="182" y="296"/>
                  </a:lnTo>
                  <a:lnTo>
                    <a:pt x="179" y="298"/>
                  </a:lnTo>
                  <a:lnTo>
                    <a:pt x="171" y="298"/>
                  </a:lnTo>
                  <a:lnTo>
                    <a:pt x="168" y="287"/>
                  </a:lnTo>
                  <a:lnTo>
                    <a:pt x="162" y="282"/>
                  </a:lnTo>
                  <a:lnTo>
                    <a:pt x="150" y="277"/>
                  </a:lnTo>
                  <a:lnTo>
                    <a:pt x="147" y="274"/>
                  </a:lnTo>
                  <a:lnTo>
                    <a:pt x="135" y="263"/>
                  </a:lnTo>
                  <a:lnTo>
                    <a:pt x="133" y="263"/>
                  </a:lnTo>
                  <a:lnTo>
                    <a:pt x="131" y="267"/>
                  </a:lnTo>
                  <a:lnTo>
                    <a:pt x="128" y="273"/>
                  </a:lnTo>
                  <a:lnTo>
                    <a:pt x="120" y="286"/>
                  </a:lnTo>
                  <a:lnTo>
                    <a:pt x="113" y="289"/>
                  </a:lnTo>
                  <a:lnTo>
                    <a:pt x="107" y="291"/>
                  </a:lnTo>
                  <a:lnTo>
                    <a:pt x="90" y="287"/>
                  </a:lnTo>
                  <a:lnTo>
                    <a:pt x="79" y="283"/>
                  </a:lnTo>
                  <a:lnTo>
                    <a:pt x="77" y="280"/>
                  </a:lnTo>
                  <a:lnTo>
                    <a:pt x="75" y="273"/>
                  </a:lnTo>
                  <a:lnTo>
                    <a:pt x="69" y="257"/>
                  </a:lnTo>
                  <a:lnTo>
                    <a:pt x="69" y="251"/>
                  </a:lnTo>
                  <a:lnTo>
                    <a:pt x="69" y="241"/>
                  </a:lnTo>
                  <a:lnTo>
                    <a:pt x="69" y="239"/>
                  </a:lnTo>
                  <a:lnTo>
                    <a:pt x="66" y="237"/>
                  </a:lnTo>
                  <a:lnTo>
                    <a:pt x="59" y="239"/>
                  </a:lnTo>
                  <a:lnTo>
                    <a:pt x="55" y="243"/>
                  </a:lnTo>
                  <a:lnTo>
                    <a:pt x="43" y="256"/>
                  </a:lnTo>
                  <a:lnTo>
                    <a:pt x="35" y="258"/>
                  </a:lnTo>
                  <a:lnTo>
                    <a:pt x="32" y="262"/>
                  </a:lnTo>
                  <a:lnTo>
                    <a:pt x="28" y="264"/>
                  </a:lnTo>
                  <a:lnTo>
                    <a:pt x="24" y="263"/>
                  </a:lnTo>
                  <a:lnTo>
                    <a:pt x="20" y="263"/>
                  </a:lnTo>
                  <a:lnTo>
                    <a:pt x="16" y="264"/>
                  </a:lnTo>
                  <a:lnTo>
                    <a:pt x="12" y="268"/>
                  </a:lnTo>
                  <a:lnTo>
                    <a:pt x="12" y="273"/>
                  </a:lnTo>
                  <a:lnTo>
                    <a:pt x="6" y="280"/>
                  </a:lnTo>
                  <a:lnTo>
                    <a:pt x="1" y="287"/>
                  </a:lnTo>
                  <a:lnTo>
                    <a:pt x="1" y="291"/>
                  </a:lnTo>
                  <a:lnTo>
                    <a:pt x="0" y="298"/>
                  </a:lnTo>
                  <a:lnTo>
                    <a:pt x="1" y="305"/>
                  </a:lnTo>
                  <a:lnTo>
                    <a:pt x="0" y="309"/>
                  </a:lnTo>
                  <a:lnTo>
                    <a:pt x="1" y="311"/>
                  </a:lnTo>
                  <a:lnTo>
                    <a:pt x="2" y="312"/>
                  </a:lnTo>
                  <a:lnTo>
                    <a:pt x="1" y="315"/>
                  </a:lnTo>
                  <a:lnTo>
                    <a:pt x="0" y="318"/>
                  </a:lnTo>
                  <a:lnTo>
                    <a:pt x="2" y="321"/>
                  </a:lnTo>
                  <a:lnTo>
                    <a:pt x="1" y="324"/>
                  </a:lnTo>
                  <a:lnTo>
                    <a:pt x="2" y="326"/>
                  </a:lnTo>
                  <a:lnTo>
                    <a:pt x="4" y="328"/>
                  </a:lnTo>
                  <a:lnTo>
                    <a:pt x="4" y="329"/>
                  </a:lnTo>
                  <a:lnTo>
                    <a:pt x="5" y="330"/>
                  </a:lnTo>
                  <a:lnTo>
                    <a:pt x="6" y="334"/>
                  </a:lnTo>
                  <a:lnTo>
                    <a:pt x="6" y="339"/>
                  </a:lnTo>
                  <a:lnTo>
                    <a:pt x="2" y="348"/>
                  </a:lnTo>
                  <a:lnTo>
                    <a:pt x="0" y="357"/>
                  </a:lnTo>
                </a:path>
              </a:pathLst>
            </a:custGeom>
            <a:noFill/>
            <a:ln w="158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Arial Nova"/>
                <a:ea typeface="+mn-ea"/>
                <a:cs typeface="+mn-cs"/>
              </a:endParaRPr>
            </a:p>
          </p:txBody>
        </p:sp>
        <p:sp>
          <p:nvSpPr>
            <p:cNvPr id="134" name="Freeform 93">
              <a:extLst>
                <a:ext uri="{FF2B5EF4-FFF2-40B4-BE49-F238E27FC236}">
                  <a16:creationId xmlns:a16="http://schemas.microsoft.com/office/drawing/2014/main" id="{B07A7E57-1BAF-D7E8-7A62-BA80F76BEFFC}"/>
                </a:ext>
              </a:extLst>
            </p:cNvPr>
            <p:cNvSpPr>
              <a:spLocks/>
            </p:cNvSpPr>
            <p:nvPr/>
          </p:nvSpPr>
          <p:spPr bwMode="auto">
            <a:xfrm>
              <a:off x="2717" y="1872"/>
              <a:ext cx="205" cy="288"/>
            </a:xfrm>
            <a:custGeom>
              <a:avLst/>
              <a:gdLst>
                <a:gd name="T0" fmla="*/ 1 w 410"/>
                <a:gd name="T1" fmla="*/ 1 h 576"/>
                <a:gd name="T2" fmla="*/ 1 w 410"/>
                <a:gd name="T3" fmla="*/ 1 h 576"/>
                <a:gd name="T4" fmla="*/ 1 w 410"/>
                <a:gd name="T5" fmla="*/ 1 h 576"/>
                <a:gd name="T6" fmla="*/ 1 w 410"/>
                <a:gd name="T7" fmla="*/ 1 h 576"/>
                <a:gd name="T8" fmla="*/ 1 w 410"/>
                <a:gd name="T9" fmla="*/ 1 h 576"/>
                <a:gd name="T10" fmla="*/ 1 w 410"/>
                <a:gd name="T11" fmla="*/ 1 h 576"/>
                <a:gd name="T12" fmla="*/ 1 w 410"/>
                <a:gd name="T13" fmla="*/ 1 h 576"/>
                <a:gd name="T14" fmla="*/ 1 w 410"/>
                <a:gd name="T15" fmla="*/ 1 h 576"/>
                <a:gd name="T16" fmla="*/ 1 w 410"/>
                <a:gd name="T17" fmla="*/ 1 h 576"/>
                <a:gd name="T18" fmla="*/ 1 w 410"/>
                <a:gd name="T19" fmla="*/ 1 h 576"/>
                <a:gd name="T20" fmla="*/ 1 w 410"/>
                <a:gd name="T21" fmla="*/ 1 h 576"/>
                <a:gd name="T22" fmla="*/ 1 w 410"/>
                <a:gd name="T23" fmla="*/ 1 h 576"/>
                <a:gd name="T24" fmla="*/ 1 w 410"/>
                <a:gd name="T25" fmla="*/ 1 h 576"/>
                <a:gd name="T26" fmla="*/ 1 w 410"/>
                <a:gd name="T27" fmla="*/ 1 h 576"/>
                <a:gd name="T28" fmla="*/ 1 w 410"/>
                <a:gd name="T29" fmla="*/ 1 h 576"/>
                <a:gd name="T30" fmla="*/ 1 w 410"/>
                <a:gd name="T31" fmla="*/ 1 h 576"/>
                <a:gd name="T32" fmla="*/ 1 w 410"/>
                <a:gd name="T33" fmla="*/ 1 h 576"/>
                <a:gd name="T34" fmla="*/ 1 w 410"/>
                <a:gd name="T35" fmla="*/ 1 h 576"/>
                <a:gd name="T36" fmla="*/ 1 w 410"/>
                <a:gd name="T37" fmla="*/ 1 h 576"/>
                <a:gd name="T38" fmla="*/ 1 w 410"/>
                <a:gd name="T39" fmla="*/ 1 h 576"/>
                <a:gd name="T40" fmla="*/ 1 w 410"/>
                <a:gd name="T41" fmla="*/ 1 h 576"/>
                <a:gd name="T42" fmla="*/ 1 w 410"/>
                <a:gd name="T43" fmla="*/ 1 h 576"/>
                <a:gd name="T44" fmla="*/ 1 w 410"/>
                <a:gd name="T45" fmla="*/ 1 h 576"/>
                <a:gd name="T46" fmla="*/ 1 w 410"/>
                <a:gd name="T47" fmla="*/ 1 h 576"/>
                <a:gd name="T48" fmla="*/ 1 w 410"/>
                <a:gd name="T49" fmla="*/ 1 h 576"/>
                <a:gd name="T50" fmla="*/ 1 w 410"/>
                <a:gd name="T51" fmla="*/ 1 h 576"/>
                <a:gd name="T52" fmla="*/ 1 w 410"/>
                <a:gd name="T53" fmla="*/ 1 h 576"/>
                <a:gd name="T54" fmla="*/ 1 w 410"/>
                <a:gd name="T55" fmla="*/ 1 h 576"/>
                <a:gd name="T56" fmla="*/ 1 w 410"/>
                <a:gd name="T57" fmla="*/ 1 h 576"/>
                <a:gd name="T58" fmla="*/ 1 w 410"/>
                <a:gd name="T59" fmla="*/ 1 h 576"/>
                <a:gd name="T60" fmla="*/ 1 w 410"/>
                <a:gd name="T61" fmla="*/ 1 h 576"/>
                <a:gd name="T62" fmla="*/ 1 w 410"/>
                <a:gd name="T63" fmla="*/ 1 h 576"/>
                <a:gd name="T64" fmla="*/ 1 w 410"/>
                <a:gd name="T65" fmla="*/ 1 h 576"/>
                <a:gd name="T66" fmla="*/ 1 w 410"/>
                <a:gd name="T67" fmla="*/ 1 h 576"/>
                <a:gd name="T68" fmla="*/ 1 w 410"/>
                <a:gd name="T69" fmla="*/ 1 h 576"/>
                <a:gd name="T70" fmla="*/ 1 w 410"/>
                <a:gd name="T71" fmla="*/ 1 h 576"/>
                <a:gd name="T72" fmla="*/ 1 w 410"/>
                <a:gd name="T73" fmla="*/ 1 h 576"/>
                <a:gd name="T74" fmla="*/ 1 w 410"/>
                <a:gd name="T75" fmla="*/ 1 h 576"/>
                <a:gd name="T76" fmla="*/ 1 w 410"/>
                <a:gd name="T77" fmla="*/ 1 h 576"/>
                <a:gd name="T78" fmla="*/ 1 w 410"/>
                <a:gd name="T79" fmla="*/ 1 h 576"/>
                <a:gd name="T80" fmla="*/ 1 w 410"/>
                <a:gd name="T81" fmla="*/ 1 h 576"/>
                <a:gd name="T82" fmla="*/ 1 w 410"/>
                <a:gd name="T83" fmla="*/ 1 h 576"/>
                <a:gd name="T84" fmla="*/ 1 w 410"/>
                <a:gd name="T85" fmla="*/ 1 h 576"/>
                <a:gd name="T86" fmla="*/ 1 w 410"/>
                <a:gd name="T87" fmla="*/ 1 h 576"/>
                <a:gd name="T88" fmla="*/ 1 w 410"/>
                <a:gd name="T89" fmla="*/ 1 h 576"/>
                <a:gd name="T90" fmla="*/ 1 w 410"/>
                <a:gd name="T91" fmla="*/ 1 h 576"/>
                <a:gd name="T92" fmla="*/ 1 w 410"/>
                <a:gd name="T93" fmla="*/ 1 h 576"/>
                <a:gd name="T94" fmla="*/ 1 w 410"/>
                <a:gd name="T95" fmla="*/ 1 h 576"/>
                <a:gd name="T96" fmla="*/ 1 w 410"/>
                <a:gd name="T97" fmla="*/ 1 h 576"/>
                <a:gd name="T98" fmla="*/ 1 w 410"/>
                <a:gd name="T99" fmla="*/ 1 h 576"/>
                <a:gd name="T100" fmla="*/ 1 w 410"/>
                <a:gd name="T101" fmla="*/ 1 h 576"/>
                <a:gd name="T102" fmla="*/ 1 w 410"/>
                <a:gd name="T103" fmla="*/ 1 h 57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410"/>
                <a:gd name="T157" fmla="*/ 0 h 576"/>
                <a:gd name="T158" fmla="*/ 410 w 410"/>
                <a:gd name="T159" fmla="*/ 576 h 57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410" h="576">
                  <a:moveTo>
                    <a:pt x="0" y="502"/>
                  </a:moveTo>
                  <a:lnTo>
                    <a:pt x="4" y="499"/>
                  </a:lnTo>
                  <a:lnTo>
                    <a:pt x="9" y="501"/>
                  </a:lnTo>
                  <a:lnTo>
                    <a:pt x="11" y="500"/>
                  </a:lnTo>
                  <a:lnTo>
                    <a:pt x="13" y="503"/>
                  </a:lnTo>
                  <a:lnTo>
                    <a:pt x="16" y="520"/>
                  </a:lnTo>
                  <a:lnTo>
                    <a:pt x="27" y="520"/>
                  </a:lnTo>
                  <a:lnTo>
                    <a:pt x="41" y="522"/>
                  </a:lnTo>
                  <a:lnTo>
                    <a:pt x="42" y="523"/>
                  </a:lnTo>
                  <a:lnTo>
                    <a:pt x="42" y="529"/>
                  </a:lnTo>
                  <a:lnTo>
                    <a:pt x="46" y="532"/>
                  </a:lnTo>
                  <a:lnTo>
                    <a:pt x="47" y="536"/>
                  </a:lnTo>
                  <a:lnTo>
                    <a:pt x="37" y="540"/>
                  </a:lnTo>
                  <a:lnTo>
                    <a:pt x="40" y="548"/>
                  </a:lnTo>
                  <a:lnTo>
                    <a:pt x="49" y="547"/>
                  </a:lnTo>
                  <a:lnTo>
                    <a:pt x="60" y="549"/>
                  </a:lnTo>
                  <a:lnTo>
                    <a:pt x="66" y="554"/>
                  </a:lnTo>
                  <a:lnTo>
                    <a:pt x="66" y="567"/>
                  </a:lnTo>
                  <a:lnTo>
                    <a:pt x="76" y="567"/>
                  </a:lnTo>
                  <a:lnTo>
                    <a:pt x="79" y="570"/>
                  </a:lnTo>
                  <a:lnTo>
                    <a:pt x="85" y="576"/>
                  </a:lnTo>
                  <a:lnTo>
                    <a:pt x="89" y="573"/>
                  </a:lnTo>
                  <a:lnTo>
                    <a:pt x="95" y="573"/>
                  </a:lnTo>
                  <a:lnTo>
                    <a:pt x="100" y="574"/>
                  </a:lnTo>
                  <a:lnTo>
                    <a:pt x="108" y="574"/>
                  </a:lnTo>
                  <a:lnTo>
                    <a:pt x="109" y="572"/>
                  </a:lnTo>
                  <a:lnTo>
                    <a:pt x="108" y="571"/>
                  </a:lnTo>
                  <a:lnTo>
                    <a:pt x="106" y="565"/>
                  </a:lnTo>
                  <a:lnTo>
                    <a:pt x="118" y="564"/>
                  </a:lnTo>
                  <a:lnTo>
                    <a:pt x="126" y="558"/>
                  </a:lnTo>
                  <a:lnTo>
                    <a:pt x="139" y="550"/>
                  </a:lnTo>
                  <a:lnTo>
                    <a:pt x="153" y="555"/>
                  </a:lnTo>
                  <a:lnTo>
                    <a:pt x="173" y="550"/>
                  </a:lnTo>
                  <a:lnTo>
                    <a:pt x="180" y="554"/>
                  </a:lnTo>
                  <a:lnTo>
                    <a:pt x="180" y="556"/>
                  </a:lnTo>
                  <a:lnTo>
                    <a:pt x="185" y="555"/>
                  </a:lnTo>
                  <a:lnTo>
                    <a:pt x="197" y="544"/>
                  </a:lnTo>
                  <a:lnTo>
                    <a:pt x="199" y="547"/>
                  </a:lnTo>
                  <a:lnTo>
                    <a:pt x="210" y="530"/>
                  </a:lnTo>
                  <a:lnTo>
                    <a:pt x="215" y="534"/>
                  </a:lnTo>
                  <a:lnTo>
                    <a:pt x="212" y="536"/>
                  </a:lnTo>
                  <a:lnTo>
                    <a:pt x="211" y="538"/>
                  </a:lnTo>
                  <a:lnTo>
                    <a:pt x="226" y="552"/>
                  </a:lnTo>
                  <a:lnTo>
                    <a:pt x="229" y="552"/>
                  </a:lnTo>
                  <a:lnTo>
                    <a:pt x="230" y="550"/>
                  </a:lnTo>
                  <a:lnTo>
                    <a:pt x="232" y="547"/>
                  </a:lnTo>
                  <a:lnTo>
                    <a:pt x="223" y="538"/>
                  </a:lnTo>
                  <a:lnTo>
                    <a:pt x="222" y="540"/>
                  </a:lnTo>
                  <a:lnTo>
                    <a:pt x="218" y="536"/>
                  </a:lnTo>
                  <a:lnTo>
                    <a:pt x="220" y="535"/>
                  </a:lnTo>
                  <a:lnTo>
                    <a:pt x="217" y="525"/>
                  </a:lnTo>
                  <a:lnTo>
                    <a:pt x="217" y="524"/>
                  </a:lnTo>
                  <a:lnTo>
                    <a:pt x="230" y="526"/>
                  </a:lnTo>
                  <a:lnTo>
                    <a:pt x="230" y="525"/>
                  </a:lnTo>
                  <a:lnTo>
                    <a:pt x="233" y="525"/>
                  </a:lnTo>
                  <a:lnTo>
                    <a:pt x="234" y="523"/>
                  </a:lnTo>
                  <a:lnTo>
                    <a:pt x="236" y="522"/>
                  </a:lnTo>
                  <a:lnTo>
                    <a:pt x="238" y="519"/>
                  </a:lnTo>
                  <a:lnTo>
                    <a:pt x="236" y="518"/>
                  </a:lnTo>
                  <a:lnTo>
                    <a:pt x="236" y="514"/>
                  </a:lnTo>
                  <a:lnTo>
                    <a:pt x="248" y="503"/>
                  </a:lnTo>
                  <a:lnTo>
                    <a:pt x="254" y="491"/>
                  </a:lnTo>
                  <a:lnTo>
                    <a:pt x="252" y="488"/>
                  </a:lnTo>
                  <a:lnTo>
                    <a:pt x="263" y="479"/>
                  </a:lnTo>
                  <a:lnTo>
                    <a:pt x="274" y="479"/>
                  </a:lnTo>
                  <a:lnTo>
                    <a:pt x="270" y="467"/>
                  </a:lnTo>
                  <a:lnTo>
                    <a:pt x="268" y="469"/>
                  </a:lnTo>
                  <a:lnTo>
                    <a:pt x="265" y="464"/>
                  </a:lnTo>
                  <a:lnTo>
                    <a:pt x="270" y="460"/>
                  </a:lnTo>
                  <a:lnTo>
                    <a:pt x="276" y="445"/>
                  </a:lnTo>
                  <a:lnTo>
                    <a:pt x="275" y="439"/>
                  </a:lnTo>
                  <a:lnTo>
                    <a:pt x="266" y="427"/>
                  </a:lnTo>
                  <a:lnTo>
                    <a:pt x="264" y="429"/>
                  </a:lnTo>
                  <a:lnTo>
                    <a:pt x="262" y="427"/>
                  </a:lnTo>
                  <a:lnTo>
                    <a:pt x="248" y="427"/>
                  </a:lnTo>
                  <a:lnTo>
                    <a:pt x="245" y="419"/>
                  </a:lnTo>
                  <a:lnTo>
                    <a:pt x="245" y="415"/>
                  </a:lnTo>
                  <a:lnTo>
                    <a:pt x="247" y="413"/>
                  </a:lnTo>
                  <a:lnTo>
                    <a:pt x="250" y="407"/>
                  </a:lnTo>
                  <a:lnTo>
                    <a:pt x="257" y="407"/>
                  </a:lnTo>
                  <a:lnTo>
                    <a:pt x="258" y="409"/>
                  </a:lnTo>
                  <a:lnTo>
                    <a:pt x="264" y="404"/>
                  </a:lnTo>
                  <a:lnTo>
                    <a:pt x="274" y="411"/>
                  </a:lnTo>
                  <a:lnTo>
                    <a:pt x="276" y="407"/>
                  </a:lnTo>
                  <a:lnTo>
                    <a:pt x="280" y="406"/>
                  </a:lnTo>
                  <a:lnTo>
                    <a:pt x="288" y="405"/>
                  </a:lnTo>
                  <a:lnTo>
                    <a:pt x="288" y="404"/>
                  </a:lnTo>
                  <a:lnTo>
                    <a:pt x="290" y="401"/>
                  </a:lnTo>
                  <a:lnTo>
                    <a:pt x="289" y="398"/>
                  </a:lnTo>
                  <a:lnTo>
                    <a:pt x="293" y="395"/>
                  </a:lnTo>
                  <a:lnTo>
                    <a:pt x="298" y="381"/>
                  </a:lnTo>
                  <a:lnTo>
                    <a:pt x="295" y="375"/>
                  </a:lnTo>
                  <a:lnTo>
                    <a:pt x="298" y="369"/>
                  </a:lnTo>
                  <a:lnTo>
                    <a:pt x="299" y="364"/>
                  </a:lnTo>
                  <a:lnTo>
                    <a:pt x="308" y="363"/>
                  </a:lnTo>
                  <a:lnTo>
                    <a:pt x="314" y="360"/>
                  </a:lnTo>
                  <a:lnTo>
                    <a:pt x="311" y="356"/>
                  </a:lnTo>
                  <a:lnTo>
                    <a:pt x="311" y="345"/>
                  </a:lnTo>
                  <a:lnTo>
                    <a:pt x="316" y="336"/>
                  </a:lnTo>
                  <a:lnTo>
                    <a:pt x="316" y="330"/>
                  </a:lnTo>
                  <a:lnTo>
                    <a:pt x="322" y="326"/>
                  </a:lnTo>
                  <a:lnTo>
                    <a:pt x="328" y="324"/>
                  </a:lnTo>
                  <a:lnTo>
                    <a:pt x="330" y="321"/>
                  </a:lnTo>
                  <a:lnTo>
                    <a:pt x="335" y="321"/>
                  </a:lnTo>
                  <a:lnTo>
                    <a:pt x="337" y="318"/>
                  </a:lnTo>
                  <a:lnTo>
                    <a:pt x="330" y="309"/>
                  </a:lnTo>
                  <a:lnTo>
                    <a:pt x="313" y="308"/>
                  </a:lnTo>
                  <a:lnTo>
                    <a:pt x="299" y="305"/>
                  </a:lnTo>
                  <a:lnTo>
                    <a:pt x="290" y="305"/>
                  </a:lnTo>
                  <a:lnTo>
                    <a:pt x="286" y="300"/>
                  </a:lnTo>
                  <a:lnTo>
                    <a:pt x="282" y="300"/>
                  </a:lnTo>
                  <a:lnTo>
                    <a:pt x="281" y="293"/>
                  </a:lnTo>
                  <a:lnTo>
                    <a:pt x="287" y="294"/>
                  </a:lnTo>
                  <a:lnTo>
                    <a:pt x="284" y="287"/>
                  </a:lnTo>
                  <a:lnTo>
                    <a:pt x="286" y="287"/>
                  </a:lnTo>
                  <a:lnTo>
                    <a:pt x="290" y="293"/>
                  </a:lnTo>
                  <a:lnTo>
                    <a:pt x="293" y="293"/>
                  </a:lnTo>
                  <a:lnTo>
                    <a:pt x="299" y="302"/>
                  </a:lnTo>
                  <a:lnTo>
                    <a:pt x="302" y="300"/>
                  </a:lnTo>
                  <a:lnTo>
                    <a:pt x="305" y="290"/>
                  </a:lnTo>
                  <a:lnTo>
                    <a:pt x="298" y="268"/>
                  </a:lnTo>
                  <a:lnTo>
                    <a:pt x="292" y="250"/>
                  </a:lnTo>
                  <a:lnTo>
                    <a:pt x="308" y="245"/>
                  </a:lnTo>
                  <a:lnTo>
                    <a:pt x="319" y="244"/>
                  </a:lnTo>
                  <a:lnTo>
                    <a:pt x="326" y="239"/>
                  </a:lnTo>
                  <a:lnTo>
                    <a:pt x="332" y="234"/>
                  </a:lnTo>
                  <a:lnTo>
                    <a:pt x="331" y="219"/>
                  </a:lnTo>
                  <a:lnTo>
                    <a:pt x="331" y="211"/>
                  </a:lnTo>
                  <a:lnTo>
                    <a:pt x="343" y="208"/>
                  </a:lnTo>
                  <a:lnTo>
                    <a:pt x="348" y="202"/>
                  </a:lnTo>
                  <a:lnTo>
                    <a:pt x="349" y="189"/>
                  </a:lnTo>
                  <a:lnTo>
                    <a:pt x="342" y="184"/>
                  </a:lnTo>
                  <a:lnTo>
                    <a:pt x="318" y="173"/>
                  </a:lnTo>
                  <a:lnTo>
                    <a:pt x="306" y="172"/>
                  </a:lnTo>
                  <a:lnTo>
                    <a:pt x="308" y="160"/>
                  </a:lnTo>
                  <a:lnTo>
                    <a:pt x="306" y="155"/>
                  </a:lnTo>
                  <a:lnTo>
                    <a:pt x="308" y="155"/>
                  </a:lnTo>
                  <a:lnTo>
                    <a:pt x="313" y="154"/>
                  </a:lnTo>
                  <a:lnTo>
                    <a:pt x="314" y="147"/>
                  </a:lnTo>
                  <a:lnTo>
                    <a:pt x="323" y="145"/>
                  </a:lnTo>
                  <a:lnTo>
                    <a:pt x="328" y="147"/>
                  </a:lnTo>
                  <a:lnTo>
                    <a:pt x="330" y="144"/>
                  </a:lnTo>
                  <a:lnTo>
                    <a:pt x="331" y="134"/>
                  </a:lnTo>
                  <a:lnTo>
                    <a:pt x="332" y="132"/>
                  </a:lnTo>
                  <a:lnTo>
                    <a:pt x="334" y="127"/>
                  </a:lnTo>
                  <a:lnTo>
                    <a:pt x="334" y="116"/>
                  </a:lnTo>
                  <a:lnTo>
                    <a:pt x="335" y="113"/>
                  </a:lnTo>
                  <a:lnTo>
                    <a:pt x="337" y="110"/>
                  </a:lnTo>
                  <a:lnTo>
                    <a:pt x="341" y="109"/>
                  </a:lnTo>
                  <a:lnTo>
                    <a:pt x="347" y="108"/>
                  </a:lnTo>
                  <a:lnTo>
                    <a:pt x="347" y="106"/>
                  </a:lnTo>
                  <a:lnTo>
                    <a:pt x="349" y="101"/>
                  </a:lnTo>
                  <a:lnTo>
                    <a:pt x="354" y="102"/>
                  </a:lnTo>
                  <a:lnTo>
                    <a:pt x="356" y="104"/>
                  </a:lnTo>
                  <a:lnTo>
                    <a:pt x="358" y="108"/>
                  </a:lnTo>
                  <a:lnTo>
                    <a:pt x="361" y="107"/>
                  </a:lnTo>
                  <a:lnTo>
                    <a:pt x="361" y="106"/>
                  </a:lnTo>
                  <a:lnTo>
                    <a:pt x="362" y="103"/>
                  </a:lnTo>
                  <a:lnTo>
                    <a:pt x="361" y="102"/>
                  </a:lnTo>
                  <a:lnTo>
                    <a:pt x="360" y="101"/>
                  </a:lnTo>
                  <a:lnTo>
                    <a:pt x="356" y="95"/>
                  </a:lnTo>
                  <a:lnTo>
                    <a:pt x="349" y="96"/>
                  </a:lnTo>
                  <a:lnTo>
                    <a:pt x="348" y="82"/>
                  </a:lnTo>
                  <a:lnTo>
                    <a:pt x="349" y="77"/>
                  </a:lnTo>
                  <a:lnTo>
                    <a:pt x="354" y="62"/>
                  </a:lnTo>
                  <a:lnTo>
                    <a:pt x="349" y="54"/>
                  </a:lnTo>
                  <a:lnTo>
                    <a:pt x="348" y="47"/>
                  </a:lnTo>
                  <a:lnTo>
                    <a:pt x="347" y="43"/>
                  </a:lnTo>
                  <a:lnTo>
                    <a:pt x="350" y="40"/>
                  </a:lnTo>
                  <a:lnTo>
                    <a:pt x="355" y="41"/>
                  </a:lnTo>
                  <a:lnTo>
                    <a:pt x="359" y="37"/>
                  </a:lnTo>
                  <a:lnTo>
                    <a:pt x="378" y="48"/>
                  </a:lnTo>
                  <a:lnTo>
                    <a:pt x="379" y="46"/>
                  </a:lnTo>
                  <a:lnTo>
                    <a:pt x="384" y="47"/>
                  </a:lnTo>
                  <a:lnTo>
                    <a:pt x="389" y="50"/>
                  </a:lnTo>
                  <a:lnTo>
                    <a:pt x="391" y="58"/>
                  </a:lnTo>
                  <a:lnTo>
                    <a:pt x="406" y="59"/>
                  </a:lnTo>
                  <a:lnTo>
                    <a:pt x="410" y="58"/>
                  </a:lnTo>
                  <a:lnTo>
                    <a:pt x="408" y="54"/>
                  </a:lnTo>
                  <a:lnTo>
                    <a:pt x="406" y="54"/>
                  </a:lnTo>
                  <a:lnTo>
                    <a:pt x="401" y="52"/>
                  </a:lnTo>
                  <a:lnTo>
                    <a:pt x="400" y="49"/>
                  </a:lnTo>
                  <a:lnTo>
                    <a:pt x="401" y="47"/>
                  </a:lnTo>
                  <a:lnTo>
                    <a:pt x="400" y="42"/>
                  </a:lnTo>
                  <a:lnTo>
                    <a:pt x="403" y="40"/>
                  </a:lnTo>
                  <a:lnTo>
                    <a:pt x="403" y="37"/>
                  </a:lnTo>
                  <a:lnTo>
                    <a:pt x="401" y="35"/>
                  </a:lnTo>
                  <a:lnTo>
                    <a:pt x="397" y="34"/>
                  </a:lnTo>
                  <a:lnTo>
                    <a:pt x="396" y="32"/>
                  </a:lnTo>
                  <a:lnTo>
                    <a:pt x="396" y="28"/>
                  </a:lnTo>
                  <a:lnTo>
                    <a:pt x="391" y="25"/>
                  </a:lnTo>
                  <a:lnTo>
                    <a:pt x="390" y="22"/>
                  </a:lnTo>
                  <a:lnTo>
                    <a:pt x="390" y="19"/>
                  </a:lnTo>
                  <a:lnTo>
                    <a:pt x="392" y="17"/>
                  </a:lnTo>
                  <a:lnTo>
                    <a:pt x="396" y="17"/>
                  </a:lnTo>
                  <a:lnTo>
                    <a:pt x="397" y="14"/>
                  </a:lnTo>
                  <a:lnTo>
                    <a:pt x="400" y="12"/>
                  </a:lnTo>
                  <a:lnTo>
                    <a:pt x="403" y="11"/>
                  </a:lnTo>
                  <a:lnTo>
                    <a:pt x="406" y="12"/>
                  </a:lnTo>
                  <a:lnTo>
                    <a:pt x="407" y="9"/>
                  </a:lnTo>
                  <a:lnTo>
                    <a:pt x="406" y="7"/>
                  </a:lnTo>
                  <a:lnTo>
                    <a:pt x="409" y="3"/>
                  </a:lnTo>
                  <a:lnTo>
                    <a:pt x="408" y="0"/>
                  </a:lnTo>
                  <a:lnTo>
                    <a:pt x="406" y="1"/>
                  </a:lnTo>
                  <a:lnTo>
                    <a:pt x="406" y="3"/>
                  </a:lnTo>
                  <a:lnTo>
                    <a:pt x="398" y="3"/>
                  </a:lnTo>
                  <a:lnTo>
                    <a:pt x="397" y="1"/>
                  </a:lnTo>
                  <a:lnTo>
                    <a:pt x="396" y="1"/>
                  </a:lnTo>
                  <a:lnTo>
                    <a:pt x="395" y="3"/>
                  </a:lnTo>
                  <a:lnTo>
                    <a:pt x="392" y="2"/>
                  </a:lnTo>
                  <a:lnTo>
                    <a:pt x="389" y="5"/>
                  </a:lnTo>
                </a:path>
              </a:pathLst>
            </a:custGeom>
            <a:noFill/>
            <a:ln w="158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Arial Nova"/>
                <a:ea typeface="+mn-ea"/>
                <a:cs typeface="+mn-cs"/>
              </a:endParaRPr>
            </a:p>
          </p:txBody>
        </p:sp>
        <p:sp>
          <p:nvSpPr>
            <p:cNvPr id="135" name="Freeform 94">
              <a:extLst>
                <a:ext uri="{FF2B5EF4-FFF2-40B4-BE49-F238E27FC236}">
                  <a16:creationId xmlns:a16="http://schemas.microsoft.com/office/drawing/2014/main" id="{AB6474B2-5ACA-D1F2-5935-C1ECCD0263DC}"/>
                </a:ext>
              </a:extLst>
            </p:cNvPr>
            <p:cNvSpPr>
              <a:spLocks/>
            </p:cNvSpPr>
            <p:nvPr/>
          </p:nvSpPr>
          <p:spPr bwMode="auto">
            <a:xfrm>
              <a:off x="1810" y="557"/>
              <a:ext cx="1062" cy="895"/>
            </a:xfrm>
            <a:custGeom>
              <a:avLst/>
              <a:gdLst>
                <a:gd name="T0" fmla="*/ 0 w 2125"/>
                <a:gd name="T1" fmla="*/ 1 h 1788"/>
                <a:gd name="T2" fmla="*/ 0 w 2125"/>
                <a:gd name="T3" fmla="*/ 1 h 1788"/>
                <a:gd name="T4" fmla="*/ 0 w 2125"/>
                <a:gd name="T5" fmla="*/ 1 h 1788"/>
                <a:gd name="T6" fmla="*/ 0 w 2125"/>
                <a:gd name="T7" fmla="*/ 1 h 1788"/>
                <a:gd name="T8" fmla="*/ 0 w 2125"/>
                <a:gd name="T9" fmla="*/ 1 h 1788"/>
                <a:gd name="T10" fmla="*/ 0 w 2125"/>
                <a:gd name="T11" fmla="*/ 1 h 1788"/>
                <a:gd name="T12" fmla="*/ 0 w 2125"/>
                <a:gd name="T13" fmla="*/ 1 h 1788"/>
                <a:gd name="T14" fmla="*/ 0 w 2125"/>
                <a:gd name="T15" fmla="*/ 1 h 1788"/>
                <a:gd name="T16" fmla="*/ 0 w 2125"/>
                <a:gd name="T17" fmla="*/ 1 h 1788"/>
                <a:gd name="T18" fmla="*/ 0 w 2125"/>
                <a:gd name="T19" fmla="*/ 1 h 1788"/>
                <a:gd name="T20" fmla="*/ 0 w 2125"/>
                <a:gd name="T21" fmla="*/ 1 h 1788"/>
                <a:gd name="T22" fmla="*/ 0 w 2125"/>
                <a:gd name="T23" fmla="*/ 1 h 1788"/>
                <a:gd name="T24" fmla="*/ 0 w 2125"/>
                <a:gd name="T25" fmla="*/ 1 h 1788"/>
                <a:gd name="T26" fmla="*/ 0 w 2125"/>
                <a:gd name="T27" fmla="*/ 1 h 1788"/>
                <a:gd name="T28" fmla="*/ 0 w 2125"/>
                <a:gd name="T29" fmla="*/ 1 h 1788"/>
                <a:gd name="T30" fmla="*/ 0 w 2125"/>
                <a:gd name="T31" fmla="*/ 1 h 1788"/>
                <a:gd name="T32" fmla="*/ 0 w 2125"/>
                <a:gd name="T33" fmla="*/ 1 h 1788"/>
                <a:gd name="T34" fmla="*/ 0 w 2125"/>
                <a:gd name="T35" fmla="*/ 1 h 1788"/>
                <a:gd name="T36" fmla="*/ 0 w 2125"/>
                <a:gd name="T37" fmla="*/ 1 h 1788"/>
                <a:gd name="T38" fmla="*/ 0 w 2125"/>
                <a:gd name="T39" fmla="*/ 1 h 1788"/>
                <a:gd name="T40" fmla="*/ 0 w 2125"/>
                <a:gd name="T41" fmla="*/ 1 h 1788"/>
                <a:gd name="T42" fmla="*/ 0 w 2125"/>
                <a:gd name="T43" fmla="*/ 1 h 1788"/>
                <a:gd name="T44" fmla="*/ 0 w 2125"/>
                <a:gd name="T45" fmla="*/ 1 h 1788"/>
                <a:gd name="T46" fmla="*/ 0 w 2125"/>
                <a:gd name="T47" fmla="*/ 1 h 1788"/>
                <a:gd name="T48" fmla="*/ 0 w 2125"/>
                <a:gd name="T49" fmla="*/ 1 h 1788"/>
                <a:gd name="T50" fmla="*/ 0 w 2125"/>
                <a:gd name="T51" fmla="*/ 1 h 1788"/>
                <a:gd name="T52" fmla="*/ 0 w 2125"/>
                <a:gd name="T53" fmla="*/ 1 h 1788"/>
                <a:gd name="T54" fmla="*/ 0 w 2125"/>
                <a:gd name="T55" fmla="*/ 1 h 1788"/>
                <a:gd name="T56" fmla="*/ 0 w 2125"/>
                <a:gd name="T57" fmla="*/ 1 h 1788"/>
                <a:gd name="T58" fmla="*/ 0 w 2125"/>
                <a:gd name="T59" fmla="*/ 1 h 1788"/>
                <a:gd name="T60" fmla="*/ 0 w 2125"/>
                <a:gd name="T61" fmla="*/ 1 h 1788"/>
                <a:gd name="T62" fmla="*/ 0 w 2125"/>
                <a:gd name="T63" fmla="*/ 1 h 1788"/>
                <a:gd name="T64" fmla="*/ 0 w 2125"/>
                <a:gd name="T65" fmla="*/ 1 h 1788"/>
                <a:gd name="T66" fmla="*/ 0 w 2125"/>
                <a:gd name="T67" fmla="*/ 1 h 1788"/>
                <a:gd name="T68" fmla="*/ 0 w 2125"/>
                <a:gd name="T69" fmla="*/ 1 h 1788"/>
                <a:gd name="T70" fmla="*/ 0 w 2125"/>
                <a:gd name="T71" fmla="*/ 1 h 1788"/>
                <a:gd name="T72" fmla="*/ 0 w 2125"/>
                <a:gd name="T73" fmla="*/ 1 h 1788"/>
                <a:gd name="T74" fmla="*/ 0 w 2125"/>
                <a:gd name="T75" fmla="*/ 1 h 1788"/>
                <a:gd name="T76" fmla="*/ 0 w 2125"/>
                <a:gd name="T77" fmla="*/ 1 h 1788"/>
                <a:gd name="T78" fmla="*/ 0 w 2125"/>
                <a:gd name="T79" fmla="*/ 1 h 1788"/>
                <a:gd name="T80" fmla="*/ 0 w 2125"/>
                <a:gd name="T81" fmla="*/ 1 h 1788"/>
                <a:gd name="T82" fmla="*/ 0 w 2125"/>
                <a:gd name="T83" fmla="*/ 1 h 1788"/>
                <a:gd name="T84" fmla="*/ 0 w 2125"/>
                <a:gd name="T85" fmla="*/ 1 h 1788"/>
                <a:gd name="T86" fmla="*/ 0 w 2125"/>
                <a:gd name="T87" fmla="*/ 1 h 1788"/>
                <a:gd name="T88" fmla="*/ 0 w 2125"/>
                <a:gd name="T89" fmla="*/ 1 h 1788"/>
                <a:gd name="T90" fmla="*/ 0 w 2125"/>
                <a:gd name="T91" fmla="*/ 1 h 1788"/>
                <a:gd name="T92" fmla="*/ 0 w 2125"/>
                <a:gd name="T93" fmla="*/ 1 h 1788"/>
                <a:gd name="T94" fmla="*/ 0 w 2125"/>
                <a:gd name="T95" fmla="*/ 1 h 1788"/>
                <a:gd name="T96" fmla="*/ 0 w 2125"/>
                <a:gd name="T97" fmla="*/ 1 h 1788"/>
                <a:gd name="T98" fmla="*/ 0 w 2125"/>
                <a:gd name="T99" fmla="*/ 1 h 1788"/>
                <a:gd name="T100" fmla="*/ 0 w 2125"/>
                <a:gd name="T101" fmla="*/ 1 h 1788"/>
                <a:gd name="T102" fmla="*/ 0 w 2125"/>
                <a:gd name="T103" fmla="*/ 1 h 1788"/>
                <a:gd name="T104" fmla="*/ 0 w 2125"/>
                <a:gd name="T105" fmla="*/ 1 h 1788"/>
                <a:gd name="T106" fmla="*/ 0 w 2125"/>
                <a:gd name="T107" fmla="*/ 1 h 1788"/>
                <a:gd name="T108" fmla="*/ 0 w 2125"/>
                <a:gd name="T109" fmla="*/ 1 h 1788"/>
                <a:gd name="T110" fmla="*/ 0 w 2125"/>
                <a:gd name="T111" fmla="*/ 1 h 1788"/>
                <a:gd name="T112" fmla="*/ 0 w 2125"/>
                <a:gd name="T113" fmla="*/ 1 h 1788"/>
                <a:gd name="T114" fmla="*/ 0 w 2125"/>
                <a:gd name="T115" fmla="*/ 1 h 1788"/>
                <a:gd name="T116" fmla="*/ 0 w 2125"/>
                <a:gd name="T117" fmla="*/ 1 h 1788"/>
                <a:gd name="T118" fmla="*/ 0 w 2125"/>
                <a:gd name="T119" fmla="*/ 1 h 1788"/>
                <a:gd name="T120" fmla="*/ 0 w 2125"/>
                <a:gd name="T121" fmla="*/ 1 h 1788"/>
                <a:gd name="T122" fmla="*/ 0 w 2125"/>
                <a:gd name="T123" fmla="*/ 1 h 1788"/>
                <a:gd name="T124" fmla="*/ 0 w 2125"/>
                <a:gd name="T125" fmla="*/ 1 h 178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125"/>
                <a:gd name="T190" fmla="*/ 0 h 1788"/>
                <a:gd name="T191" fmla="*/ 2125 w 2125"/>
                <a:gd name="T192" fmla="*/ 1788 h 1788"/>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125" h="1788">
                  <a:moveTo>
                    <a:pt x="575" y="1788"/>
                  </a:moveTo>
                  <a:lnTo>
                    <a:pt x="572" y="1786"/>
                  </a:lnTo>
                  <a:lnTo>
                    <a:pt x="572" y="1781"/>
                  </a:lnTo>
                  <a:lnTo>
                    <a:pt x="565" y="1782"/>
                  </a:lnTo>
                  <a:lnTo>
                    <a:pt x="560" y="1785"/>
                  </a:lnTo>
                  <a:lnTo>
                    <a:pt x="557" y="1784"/>
                  </a:lnTo>
                  <a:lnTo>
                    <a:pt x="554" y="1784"/>
                  </a:lnTo>
                  <a:lnTo>
                    <a:pt x="551" y="1784"/>
                  </a:lnTo>
                  <a:lnTo>
                    <a:pt x="547" y="1787"/>
                  </a:lnTo>
                  <a:lnTo>
                    <a:pt x="544" y="1784"/>
                  </a:lnTo>
                  <a:lnTo>
                    <a:pt x="539" y="1779"/>
                  </a:lnTo>
                  <a:lnTo>
                    <a:pt x="536" y="1778"/>
                  </a:lnTo>
                  <a:lnTo>
                    <a:pt x="533" y="1776"/>
                  </a:lnTo>
                  <a:lnTo>
                    <a:pt x="532" y="1778"/>
                  </a:lnTo>
                  <a:lnTo>
                    <a:pt x="530" y="1779"/>
                  </a:lnTo>
                  <a:lnTo>
                    <a:pt x="528" y="1778"/>
                  </a:lnTo>
                  <a:lnTo>
                    <a:pt x="528" y="1775"/>
                  </a:lnTo>
                  <a:lnTo>
                    <a:pt x="526" y="1774"/>
                  </a:lnTo>
                  <a:lnTo>
                    <a:pt x="524" y="1766"/>
                  </a:lnTo>
                  <a:lnTo>
                    <a:pt x="511" y="1767"/>
                  </a:lnTo>
                  <a:lnTo>
                    <a:pt x="515" y="1755"/>
                  </a:lnTo>
                  <a:lnTo>
                    <a:pt x="515" y="1749"/>
                  </a:lnTo>
                  <a:lnTo>
                    <a:pt x="514" y="1746"/>
                  </a:lnTo>
                  <a:lnTo>
                    <a:pt x="508" y="1743"/>
                  </a:lnTo>
                  <a:lnTo>
                    <a:pt x="504" y="1749"/>
                  </a:lnTo>
                  <a:lnTo>
                    <a:pt x="498" y="1742"/>
                  </a:lnTo>
                  <a:lnTo>
                    <a:pt x="493" y="1740"/>
                  </a:lnTo>
                  <a:lnTo>
                    <a:pt x="484" y="1737"/>
                  </a:lnTo>
                  <a:lnTo>
                    <a:pt x="475" y="1742"/>
                  </a:lnTo>
                  <a:lnTo>
                    <a:pt x="474" y="1742"/>
                  </a:lnTo>
                  <a:lnTo>
                    <a:pt x="468" y="1745"/>
                  </a:lnTo>
                  <a:lnTo>
                    <a:pt x="466" y="1746"/>
                  </a:lnTo>
                  <a:lnTo>
                    <a:pt x="461" y="1746"/>
                  </a:lnTo>
                  <a:lnTo>
                    <a:pt x="456" y="1745"/>
                  </a:lnTo>
                  <a:lnTo>
                    <a:pt x="452" y="1743"/>
                  </a:lnTo>
                  <a:lnTo>
                    <a:pt x="449" y="1743"/>
                  </a:lnTo>
                  <a:lnTo>
                    <a:pt x="443" y="1742"/>
                  </a:lnTo>
                  <a:lnTo>
                    <a:pt x="439" y="1742"/>
                  </a:lnTo>
                  <a:lnTo>
                    <a:pt x="437" y="1742"/>
                  </a:lnTo>
                  <a:lnTo>
                    <a:pt x="433" y="1744"/>
                  </a:lnTo>
                  <a:lnTo>
                    <a:pt x="431" y="1746"/>
                  </a:lnTo>
                  <a:lnTo>
                    <a:pt x="424" y="1744"/>
                  </a:lnTo>
                  <a:lnTo>
                    <a:pt x="418" y="1744"/>
                  </a:lnTo>
                  <a:lnTo>
                    <a:pt x="410" y="1749"/>
                  </a:lnTo>
                  <a:lnTo>
                    <a:pt x="406" y="1752"/>
                  </a:lnTo>
                  <a:lnTo>
                    <a:pt x="402" y="1754"/>
                  </a:lnTo>
                  <a:lnTo>
                    <a:pt x="396" y="1752"/>
                  </a:lnTo>
                  <a:lnTo>
                    <a:pt x="389" y="1748"/>
                  </a:lnTo>
                  <a:lnTo>
                    <a:pt x="384" y="1744"/>
                  </a:lnTo>
                  <a:lnTo>
                    <a:pt x="378" y="1744"/>
                  </a:lnTo>
                  <a:lnTo>
                    <a:pt x="375" y="1739"/>
                  </a:lnTo>
                  <a:lnTo>
                    <a:pt x="363" y="1736"/>
                  </a:lnTo>
                  <a:lnTo>
                    <a:pt x="359" y="1734"/>
                  </a:lnTo>
                  <a:lnTo>
                    <a:pt x="355" y="1736"/>
                  </a:lnTo>
                  <a:lnTo>
                    <a:pt x="352" y="1740"/>
                  </a:lnTo>
                  <a:lnTo>
                    <a:pt x="349" y="1745"/>
                  </a:lnTo>
                  <a:lnTo>
                    <a:pt x="345" y="1749"/>
                  </a:lnTo>
                  <a:lnTo>
                    <a:pt x="341" y="1752"/>
                  </a:lnTo>
                  <a:lnTo>
                    <a:pt x="339" y="1756"/>
                  </a:lnTo>
                  <a:lnTo>
                    <a:pt x="335" y="1761"/>
                  </a:lnTo>
                  <a:lnTo>
                    <a:pt x="333" y="1766"/>
                  </a:lnTo>
                  <a:lnTo>
                    <a:pt x="329" y="1768"/>
                  </a:lnTo>
                  <a:lnTo>
                    <a:pt x="323" y="1770"/>
                  </a:lnTo>
                  <a:lnTo>
                    <a:pt x="318" y="1773"/>
                  </a:lnTo>
                  <a:lnTo>
                    <a:pt x="316" y="1773"/>
                  </a:lnTo>
                  <a:lnTo>
                    <a:pt x="310" y="1774"/>
                  </a:lnTo>
                  <a:lnTo>
                    <a:pt x="306" y="1772"/>
                  </a:lnTo>
                  <a:lnTo>
                    <a:pt x="299" y="1768"/>
                  </a:lnTo>
                  <a:lnTo>
                    <a:pt x="298" y="1768"/>
                  </a:lnTo>
                  <a:lnTo>
                    <a:pt x="293" y="1770"/>
                  </a:lnTo>
                  <a:lnTo>
                    <a:pt x="289" y="1772"/>
                  </a:lnTo>
                  <a:lnTo>
                    <a:pt x="289" y="1769"/>
                  </a:lnTo>
                  <a:lnTo>
                    <a:pt x="288" y="1763"/>
                  </a:lnTo>
                  <a:lnTo>
                    <a:pt x="288" y="1761"/>
                  </a:lnTo>
                  <a:lnTo>
                    <a:pt x="285" y="1761"/>
                  </a:lnTo>
                  <a:lnTo>
                    <a:pt x="280" y="1761"/>
                  </a:lnTo>
                  <a:lnTo>
                    <a:pt x="280" y="1755"/>
                  </a:lnTo>
                  <a:lnTo>
                    <a:pt x="285" y="1755"/>
                  </a:lnTo>
                  <a:lnTo>
                    <a:pt x="286" y="1752"/>
                  </a:lnTo>
                  <a:lnTo>
                    <a:pt x="289" y="1750"/>
                  </a:lnTo>
                  <a:lnTo>
                    <a:pt x="289" y="1743"/>
                  </a:lnTo>
                  <a:lnTo>
                    <a:pt x="287" y="1734"/>
                  </a:lnTo>
                  <a:lnTo>
                    <a:pt x="283" y="1730"/>
                  </a:lnTo>
                  <a:lnTo>
                    <a:pt x="280" y="1730"/>
                  </a:lnTo>
                  <a:lnTo>
                    <a:pt x="279" y="1725"/>
                  </a:lnTo>
                  <a:lnTo>
                    <a:pt x="277" y="1724"/>
                  </a:lnTo>
                  <a:lnTo>
                    <a:pt x="276" y="1722"/>
                  </a:lnTo>
                  <a:lnTo>
                    <a:pt x="274" y="1722"/>
                  </a:lnTo>
                  <a:lnTo>
                    <a:pt x="271" y="1722"/>
                  </a:lnTo>
                  <a:lnTo>
                    <a:pt x="269" y="1725"/>
                  </a:lnTo>
                  <a:lnTo>
                    <a:pt x="268" y="1728"/>
                  </a:lnTo>
                  <a:lnTo>
                    <a:pt x="265" y="1730"/>
                  </a:lnTo>
                  <a:lnTo>
                    <a:pt x="264" y="1731"/>
                  </a:lnTo>
                  <a:lnTo>
                    <a:pt x="263" y="1732"/>
                  </a:lnTo>
                  <a:lnTo>
                    <a:pt x="263" y="1734"/>
                  </a:lnTo>
                  <a:lnTo>
                    <a:pt x="259" y="1734"/>
                  </a:lnTo>
                  <a:lnTo>
                    <a:pt x="256" y="1736"/>
                  </a:lnTo>
                  <a:lnTo>
                    <a:pt x="252" y="1738"/>
                  </a:lnTo>
                  <a:lnTo>
                    <a:pt x="251" y="1742"/>
                  </a:lnTo>
                  <a:lnTo>
                    <a:pt x="249" y="1745"/>
                  </a:lnTo>
                  <a:lnTo>
                    <a:pt x="246" y="1739"/>
                  </a:lnTo>
                  <a:lnTo>
                    <a:pt x="246" y="1736"/>
                  </a:lnTo>
                  <a:lnTo>
                    <a:pt x="247" y="1731"/>
                  </a:lnTo>
                  <a:lnTo>
                    <a:pt x="246" y="1722"/>
                  </a:lnTo>
                  <a:lnTo>
                    <a:pt x="246" y="1718"/>
                  </a:lnTo>
                  <a:lnTo>
                    <a:pt x="245" y="1713"/>
                  </a:lnTo>
                  <a:lnTo>
                    <a:pt x="244" y="1708"/>
                  </a:lnTo>
                  <a:lnTo>
                    <a:pt x="240" y="1703"/>
                  </a:lnTo>
                  <a:lnTo>
                    <a:pt x="239" y="1700"/>
                  </a:lnTo>
                  <a:lnTo>
                    <a:pt x="239" y="1695"/>
                  </a:lnTo>
                  <a:lnTo>
                    <a:pt x="239" y="1692"/>
                  </a:lnTo>
                  <a:lnTo>
                    <a:pt x="237" y="1691"/>
                  </a:lnTo>
                  <a:lnTo>
                    <a:pt x="233" y="1691"/>
                  </a:lnTo>
                  <a:lnTo>
                    <a:pt x="231" y="1685"/>
                  </a:lnTo>
                  <a:lnTo>
                    <a:pt x="227" y="1679"/>
                  </a:lnTo>
                  <a:lnTo>
                    <a:pt x="227" y="1674"/>
                  </a:lnTo>
                  <a:lnTo>
                    <a:pt x="222" y="1671"/>
                  </a:lnTo>
                  <a:lnTo>
                    <a:pt x="219" y="1668"/>
                  </a:lnTo>
                  <a:lnTo>
                    <a:pt x="219" y="1666"/>
                  </a:lnTo>
                  <a:lnTo>
                    <a:pt x="220" y="1665"/>
                  </a:lnTo>
                  <a:lnTo>
                    <a:pt x="219" y="1662"/>
                  </a:lnTo>
                  <a:lnTo>
                    <a:pt x="216" y="1661"/>
                  </a:lnTo>
                  <a:lnTo>
                    <a:pt x="215" y="1656"/>
                  </a:lnTo>
                  <a:lnTo>
                    <a:pt x="213" y="1654"/>
                  </a:lnTo>
                  <a:lnTo>
                    <a:pt x="209" y="1651"/>
                  </a:lnTo>
                  <a:lnTo>
                    <a:pt x="208" y="1647"/>
                  </a:lnTo>
                  <a:lnTo>
                    <a:pt x="204" y="1644"/>
                  </a:lnTo>
                  <a:lnTo>
                    <a:pt x="203" y="1642"/>
                  </a:lnTo>
                  <a:lnTo>
                    <a:pt x="205" y="1638"/>
                  </a:lnTo>
                  <a:lnTo>
                    <a:pt x="208" y="1636"/>
                  </a:lnTo>
                  <a:lnTo>
                    <a:pt x="205" y="1636"/>
                  </a:lnTo>
                  <a:lnTo>
                    <a:pt x="202" y="1635"/>
                  </a:lnTo>
                  <a:lnTo>
                    <a:pt x="199" y="1632"/>
                  </a:lnTo>
                  <a:lnTo>
                    <a:pt x="203" y="1630"/>
                  </a:lnTo>
                  <a:lnTo>
                    <a:pt x="204" y="1627"/>
                  </a:lnTo>
                  <a:lnTo>
                    <a:pt x="203" y="1623"/>
                  </a:lnTo>
                  <a:lnTo>
                    <a:pt x="203" y="1618"/>
                  </a:lnTo>
                  <a:lnTo>
                    <a:pt x="203" y="1613"/>
                  </a:lnTo>
                  <a:lnTo>
                    <a:pt x="202" y="1606"/>
                  </a:lnTo>
                  <a:lnTo>
                    <a:pt x="198" y="1599"/>
                  </a:lnTo>
                  <a:lnTo>
                    <a:pt x="197" y="1594"/>
                  </a:lnTo>
                  <a:lnTo>
                    <a:pt x="197" y="1588"/>
                  </a:lnTo>
                  <a:lnTo>
                    <a:pt x="193" y="1577"/>
                  </a:lnTo>
                  <a:lnTo>
                    <a:pt x="190" y="1564"/>
                  </a:lnTo>
                  <a:lnTo>
                    <a:pt x="187" y="1553"/>
                  </a:lnTo>
                  <a:lnTo>
                    <a:pt x="186" y="1537"/>
                  </a:lnTo>
                  <a:lnTo>
                    <a:pt x="184" y="1529"/>
                  </a:lnTo>
                  <a:lnTo>
                    <a:pt x="181" y="1522"/>
                  </a:lnTo>
                  <a:lnTo>
                    <a:pt x="181" y="1514"/>
                  </a:lnTo>
                  <a:lnTo>
                    <a:pt x="168" y="1482"/>
                  </a:lnTo>
                  <a:lnTo>
                    <a:pt x="172" y="1480"/>
                  </a:lnTo>
                  <a:lnTo>
                    <a:pt x="187" y="1469"/>
                  </a:lnTo>
                  <a:lnTo>
                    <a:pt x="198" y="1462"/>
                  </a:lnTo>
                  <a:lnTo>
                    <a:pt x="201" y="1456"/>
                  </a:lnTo>
                  <a:lnTo>
                    <a:pt x="205" y="1448"/>
                  </a:lnTo>
                  <a:lnTo>
                    <a:pt x="213" y="1444"/>
                  </a:lnTo>
                  <a:lnTo>
                    <a:pt x="217" y="1439"/>
                  </a:lnTo>
                  <a:lnTo>
                    <a:pt x="220" y="1434"/>
                  </a:lnTo>
                  <a:lnTo>
                    <a:pt x="220" y="1430"/>
                  </a:lnTo>
                  <a:lnTo>
                    <a:pt x="222" y="1423"/>
                  </a:lnTo>
                  <a:lnTo>
                    <a:pt x="226" y="1413"/>
                  </a:lnTo>
                  <a:lnTo>
                    <a:pt x="222" y="1412"/>
                  </a:lnTo>
                  <a:lnTo>
                    <a:pt x="222" y="1406"/>
                  </a:lnTo>
                  <a:lnTo>
                    <a:pt x="220" y="1407"/>
                  </a:lnTo>
                  <a:lnTo>
                    <a:pt x="209" y="1411"/>
                  </a:lnTo>
                  <a:lnTo>
                    <a:pt x="203" y="1409"/>
                  </a:lnTo>
                  <a:lnTo>
                    <a:pt x="201" y="1406"/>
                  </a:lnTo>
                  <a:lnTo>
                    <a:pt x="199" y="1403"/>
                  </a:lnTo>
                  <a:lnTo>
                    <a:pt x="198" y="1398"/>
                  </a:lnTo>
                  <a:lnTo>
                    <a:pt x="197" y="1394"/>
                  </a:lnTo>
                  <a:lnTo>
                    <a:pt x="198" y="1391"/>
                  </a:lnTo>
                  <a:lnTo>
                    <a:pt x="199" y="1388"/>
                  </a:lnTo>
                  <a:lnTo>
                    <a:pt x="197" y="1385"/>
                  </a:lnTo>
                  <a:lnTo>
                    <a:pt x="191" y="1383"/>
                  </a:lnTo>
                  <a:lnTo>
                    <a:pt x="187" y="1377"/>
                  </a:lnTo>
                  <a:lnTo>
                    <a:pt x="183" y="1373"/>
                  </a:lnTo>
                  <a:lnTo>
                    <a:pt x="178" y="1371"/>
                  </a:lnTo>
                  <a:lnTo>
                    <a:pt x="174" y="1370"/>
                  </a:lnTo>
                  <a:lnTo>
                    <a:pt x="173" y="1370"/>
                  </a:lnTo>
                  <a:lnTo>
                    <a:pt x="171" y="1373"/>
                  </a:lnTo>
                  <a:lnTo>
                    <a:pt x="168" y="1369"/>
                  </a:lnTo>
                  <a:lnTo>
                    <a:pt x="168" y="1365"/>
                  </a:lnTo>
                  <a:lnTo>
                    <a:pt x="169" y="1365"/>
                  </a:lnTo>
                  <a:lnTo>
                    <a:pt x="172" y="1365"/>
                  </a:lnTo>
                  <a:lnTo>
                    <a:pt x="171" y="1364"/>
                  </a:lnTo>
                  <a:lnTo>
                    <a:pt x="169" y="1362"/>
                  </a:lnTo>
                  <a:lnTo>
                    <a:pt x="169" y="1358"/>
                  </a:lnTo>
                  <a:lnTo>
                    <a:pt x="168" y="1353"/>
                  </a:lnTo>
                  <a:lnTo>
                    <a:pt x="167" y="1347"/>
                  </a:lnTo>
                  <a:lnTo>
                    <a:pt x="165" y="1346"/>
                  </a:lnTo>
                  <a:lnTo>
                    <a:pt x="162" y="1345"/>
                  </a:lnTo>
                  <a:lnTo>
                    <a:pt x="161" y="1344"/>
                  </a:lnTo>
                  <a:lnTo>
                    <a:pt x="163" y="1341"/>
                  </a:lnTo>
                  <a:lnTo>
                    <a:pt x="169" y="1337"/>
                  </a:lnTo>
                  <a:lnTo>
                    <a:pt x="169" y="1325"/>
                  </a:lnTo>
                  <a:lnTo>
                    <a:pt x="175" y="1321"/>
                  </a:lnTo>
                  <a:lnTo>
                    <a:pt x="181" y="1319"/>
                  </a:lnTo>
                  <a:lnTo>
                    <a:pt x="184" y="1316"/>
                  </a:lnTo>
                  <a:lnTo>
                    <a:pt x="184" y="1315"/>
                  </a:lnTo>
                  <a:lnTo>
                    <a:pt x="181" y="1309"/>
                  </a:lnTo>
                  <a:lnTo>
                    <a:pt x="181" y="1308"/>
                  </a:lnTo>
                  <a:lnTo>
                    <a:pt x="183" y="1307"/>
                  </a:lnTo>
                  <a:lnTo>
                    <a:pt x="185" y="1308"/>
                  </a:lnTo>
                  <a:lnTo>
                    <a:pt x="187" y="1311"/>
                  </a:lnTo>
                  <a:lnTo>
                    <a:pt x="189" y="1311"/>
                  </a:lnTo>
                  <a:lnTo>
                    <a:pt x="190" y="1310"/>
                  </a:lnTo>
                  <a:lnTo>
                    <a:pt x="195" y="1313"/>
                  </a:lnTo>
                  <a:lnTo>
                    <a:pt x="204" y="1313"/>
                  </a:lnTo>
                  <a:lnTo>
                    <a:pt x="217" y="1313"/>
                  </a:lnTo>
                  <a:lnTo>
                    <a:pt x="232" y="1311"/>
                  </a:lnTo>
                  <a:lnTo>
                    <a:pt x="238" y="1314"/>
                  </a:lnTo>
                  <a:lnTo>
                    <a:pt x="240" y="1314"/>
                  </a:lnTo>
                  <a:lnTo>
                    <a:pt x="241" y="1310"/>
                  </a:lnTo>
                  <a:lnTo>
                    <a:pt x="244" y="1303"/>
                  </a:lnTo>
                  <a:lnTo>
                    <a:pt x="244" y="1296"/>
                  </a:lnTo>
                  <a:lnTo>
                    <a:pt x="244" y="1287"/>
                  </a:lnTo>
                  <a:lnTo>
                    <a:pt x="244" y="1272"/>
                  </a:lnTo>
                  <a:lnTo>
                    <a:pt x="241" y="1272"/>
                  </a:lnTo>
                  <a:lnTo>
                    <a:pt x="239" y="1273"/>
                  </a:lnTo>
                  <a:lnTo>
                    <a:pt x="227" y="1270"/>
                  </a:lnTo>
                  <a:lnTo>
                    <a:pt x="223" y="1268"/>
                  </a:lnTo>
                  <a:lnTo>
                    <a:pt x="221" y="1264"/>
                  </a:lnTo>
                  <a:lnTo>
                    <a:pt x="219" y="1263"/>
                  </a:lnTo>
                  <a:lnTo>
                    <a:pt x="220" y="1264"/>
                  </a:lnTo>
                  <a:lnTo>
                    <a:pt x="219" y="1263"/>
                  </a:lnTo>
                  <a:lnTo>
                    <a:pt x="217" y="1264"/>
                  </a:lnTo>
                  <a:lnTo>
                    <a:pt x="211" y="1261"/>
                  </a:lnTo>
                  <a:lnTo>
                    <a:pt x="198" y="1250"/>
                  </a:lnTo>
                  <a:lnTo>
                    <a:pt x="198" y="1248"/>
                  </a:lnTo>
                  <a:lnTo>
                    <a:pt x="196" y="1246"/>
                  </a:lnTo>
                  <a:lnTo>
                    <a:pt x="191" y="1248"/>
                  </a:lnTo>
                  <a:lnTo>
                    <a:pt x="189" y="1246"/>
                  </a:lnTo>
                  <a:lnTo>
                    <a:pt x="185" y="1243"/>
                  </a:lnTo>
                  <a:lnTo>
                    <a:pt x="165" y="1224"/>
                  </a:lnTo>
                  <a:lnTo>
                    <a:pt x="157" y="1218"/>
                  </a:lnTo>
                  <a:lnTo>
                    <a:pt x="156" y="1216"/>
                  </a:lnTo>
                  <a:lnTo>
                    <a:pt x="157" y="1215"/>
                  </a:lnTo>
                  <a:lnTo>
                    <a:pt x="161" y="1215"/>
                  </a:lnTo>
                  <a:lnTo>
                    <a:pt x="163" y="1215"/>
                  </a:lnTo>
                  <a:lnTo>
                    <a:pt x="165" y="1215"/>
                  </a:lnTo>
                  <a:lnTo>
                    <a:pt x="166" y="1208"/>
                  </a:lnTo>
                  <a:lnTo>
                    <a:pt x="166" y="1201"/>
                  </a:lnTo>
                  <a:lnTo>
                    <a:pt x="165" y="1196"/>
                  </a:lnTo>
                  <a:lnTo>
                    <a:pt x="165" y="1190"/>
                  </a:lnTo>
                  <a:lnTo>
                    <a:pt x="162" y="1184"/>
                  </a:lnTo>
                  <a:lnTo>
                    <a:pt x="157" y="1181"/>
                  </a:lnTo>
                  <a:lnTo>
                    <a:pt x="150" y="1178"/>
                  </a:lnTo>
                  <a:lnTo>
                    <a:pt x="146" y="1174"/>
                  </a:lnTo>
                  <a:lnTo>
                    <a:pt x="141" y="1174"/>
                  </a:lnTo>
                  <a:lnTo>
                    <a:pt x="141" y="1173"/>
                  </a:lnTo>
                  <a:lnTo>
                    <a:pt x="138" y="1166"/>
                  </a:lnTo>
                  <a:lnTo>
                    <a:pt x="137" y="1155"/>
                  </a:lnTo>
                  <a:lnTo>
                    <a:pt x="128" y="1161"/>
                  </a:lnTo>
                  <a:lnTo>
                    <a:pt x="126" y="1161"/>
                  </a:lnTo>
                  <a:lnTo>
                    <a:pt x="124" y="1159"/>
                  </a:lnTo>
                  <a:lnTo>
                    <a:pt x="124" y="1155"/>
                  </a:lnTo>
                  <a:lnTo>
                    <a:pt x="123" y="1153"/>
                  </a:lnTo>
                  <a:lnTo>
                    <a:pt x="122" y="1149"/>
                  </a:lnTo>
                  <a:lnTo>
                    <a:pt x="119" y="1147"/>
                  </a:lnTo>
                  <a:lnTo>
                    <a:pt x="117" y="1148"/>
                  </a:lnTo>
                  <a:lnTo>
                    <a:pt x="119" y="1151"/>
                  </a:lnTo>
                  <a:lnTo>
                    <a:pt x="120" y="1154"/>
                  </a:lnTo>
                  <a:lnTo>
                    <a:pt x="118" y="1155"/>
                  </a:lnTo>
                  <a:lnTo>
                    <a:pt x="117" y="1157"/>
                  </a:lnTo>
                  <a:lnTo>
                    <a:pt x="114" y="1162"/>
                  </a:lnTo>
                  <a:lnTo>
                    <a:pt x="114" y="1163"/>
                  </a:lnTo>
                  <a:lnTo>
                    <a:pt x="118" y="1167"/>
                  </a:lnTo>
                  <a:lnTo>
                    <a:pt x="118" y="1169"/>
                  </a:lnTo>
                  <a:lnTo>
                    <a:pt x="113" y="1172"/>
                  </a:lnTo>
                  <a:lnTo>
                    <a:pt x="110" y="1168"/>
                  </a:lnTo>
                  <a:lnTo>
                    <a:pt x="111" y="1166"/>
                  </a:lnTo>
                  <a:lnTo>
                    <a:pt x="110" y="1163"/>
                  </a:lnTo>
                  <a:lnTo>
                    <a:pt x="107" y="1160"/>
                  </a:lnTo>
                  <a:lnTo>
                    <a:pt x="108" y="1155"/>
                  </a:lnTo>
                  <a:lnTo>
                    <a:pt x="107" y="1151"/>
                  </a:lnTo>
                  <a:lnTo>
                    <a:pt x="107" y="1150"/>
                  </a:lnTo>
                  <a:lnTo>
                    <a:pt x="107" y="1147"/>
                  </a:lnTo>
                  <a:lnTo>
                    <a:pt x="106" y="1145"/>
                  </a:lnTo>
                  <a:lnTo>
                    <a:pt x="104" y="1145"/>
                  </a:lnTo>
                  <a:lnTo>
                    <a:pt x="104" y="1144"/>
                  </a:lnTo>
                  <a:lnTo>
                    <a:pt x="106" y="1143"/>
                  </a:lnTo>
                  <a:lnTo>
                    <a:pt x="106" y="1141"/>
                  </a:lnTo>
                  <a:lnTo>
                    <a:pt x="102" y="1139"/>
                  </a:lnTo>
                  <a:lnTo>
                    <a:pt x="99" y="1138"/>
                  </a:lnTo>
                  <a:lnTo>
                    <a:pt x="96" y="1135"/>
                  </a:lnTo>
                  <a:lnTo>
                    <a:pt x="96" y="1132"/>
                  </a:lnTo>
                  <a:lnTo>
                    <a:pt x="94" y="1130"/>
                  </a:lnTo>
                  <a:lnTo>
                    <a:pt x="93" y="1127"/>
                  </a:lnTo>
                  <a:lnTo>
                    <a:pt x="94" y="1123"/>
                  </a:lnTo>
                  <a:lnTo>
                    <a:pt x="98" y="1119"/>
                  </a:lnTo>
                  <a:lnTo>
                    <a:pt x="98" y="1115"/>
                  </a:lnTo>
                  <a:lnTo>
                    <a:pt x="99" y="1111"/>
                  </a:lnTo>
                  <a:lnTo>
                    <a:pt x="101" y="1108"/>
                  </a:lnTo>
                  <a:lnTo>
                    <a:pt x="101" y="1106"/>
                  </a:lnTo>
                  <a:lnTo>
                    <a:pt x="100" y="1100"/>
                  </a:lnTo>
                  <a:lnTo>
                    <a:pt x="99" y="1091"/>
                  </a:lnTo>
                  <a:lnTo>
                    <a:pt x="105" y="1084"/>
                  </a:lnTo>
                  <a:lnTo>
                    <a:pt x="110" y="1082"/>
                  </a:lnTo>
                  <a:lnTo>
                    <a:pt x="111" y="1082"/>
                  </a:lnTo>
                  <a:lnTo>
                    <a:pt x="112" y="1079"/>
                  </a:lnTo>
                  <a:lnTo>
                    <a:pt x="107" y="1078"/>
                  </a:lnTo>
                  <a:lnTo>
                    <a:pt x="110" y="1077"/>
                  </a:lnTo>
                  <a:lnTo>
                    <a:pt x="110" y="1075"/>
                  </a:lnTo>
                  <a:lnTo>
                    <a:pt x="107" y="1071"/>
                  </a:lnTo>
                  <a:lnTo>
                    <a:pt x="107" y="1067"/>
                  </a:lnTo>
                  <a:lnTo>
                    <a:pt x="110" y="1061"/>
                  </a:lnTo>
                  <a:lnTo>
                    <a:pt x="106" y="1058"/>
                  </a:lnTo>
                  <a:lnTo>
                    <a:pt x="102" y="1059"/>
                  </a:lnTo>
                  <a:lnTo>
                    <a:pt x="102" y="1054"/>
                  </a:lnTo>
                  <a:lnTo>
                    <a:pt x="101" y="1053"/>
                  </a:lnTo>
                  <a:lnTo>
                    <a:pt x="100" y="1056"/>
                  </a:lnTo>
                  <a:lnTo>
                    <a:pt x="98" y="1058"/>
                  </a:lnTo>
                  <a:lnTo>
                    <a:pt x="94" y="1058"/>
                  </a:lnTo>
                  <a:lnTo>
                    <a:pt x="99" y="1047"/>
                  </a:lnTo>
                  <a:lnTo>
                    <a:pt x="94" y="1046"/>
                  </a:lnTo>
                  <a:lnTo>
                    <a:pt x="89" y="1044"/>
                  </a:lnTo>
                  <a:lnTo>
                    <a:pt x="88" y="1041"/>
                  </a:lnTo>
                  <a:lnTo>
                    <a:pt x="87" y="1034"/>
                  </a:lnTo>
                  <a:lnTo>
                    <a:pt x="87" y="1028"/>
                  </a:lnTo>
                  <a:lnTo>
                    <a:pt x="88" y="1017"/>
                  </a:lnTo>
                  <a:lnTo>
                    <a:pt x="99" y="1023"/>
                  </a:lnTo>
                  <a:lnTo>
                    <a:pt x="100" y="1006"/>
                  </a:lnTo>
                  <a:lnTo>
                    <a:pt x="96" y="1001"/>
                  </a:lnTo>
                  <a:lnTo>
                    <a:pt x="89" y="994"/>
                  </a:lnTo>
                  <a:lnTo>
                    <a:pt x="87" y="994"/>
                  </a:lnTo>
                  <a:lnTo>
                    <a:pt x="83" y="986"/>
                  </a:lnTo>
                  <a:lnTo>
                    <a:pt x="80" y="984"/>
                  </a:lnTo>
                  <a:lnTo>
                    <a:pt x="80" y="980"/>
                  </a:lnTo>
                  <a:lnTo>
                    <a:pt x="77" y="972"/>
                  </a:lnTo>
                  <a:lnTo>
                    <a:pt x="75" y="966"/>
                  </a:lnTo>
                  <a:lnTo>
                    <a:pt x="75" y="957"/>
                  </a:lnTo>
                  <a:lnTo>
                    <a:pt x="72" y="956"/>
                  </a:lnTo>
                  <a:lnTo>
                    <a:pt x="68" y="954"/>
                  </a:lnTo>
                  <a:lnTo>
                    <a:pt x="59" y="939"/>
                  </a:lnTo>
                  <a:lnTo>
                    <a:pt x="54" y="934"/>
                  </a:lnTo>
                  <a:lnTo>
                    <a:pt x="48" y="933"/>
                  </a:lnTo>
                  <a:lnTo>
                    <a:pt x="42" y="930"/>
                  </a:lnTo>
                  <a:lnTo>
                    <a:pt x="41" y="927"/>
                  </a:lnTo>
                  <a:lnTo>
                    <a:pt x="40" y="919"/>
                  </a:lnTo>
                  <a:lnTo>
                    <a:pt x="46" y="917"/>
                  </a:lnTo>
                  <a:lnTo>
                    <a:pt x="44" y="901"/>
                  </a:lnTo>
                  <a:lnTo>
                    <a:pt x="39" y="894"/>
                  </a:lnTo>
                  <a:lnTo>
                    <a:pt x="33" y="894"/>
                  </a:lnTo>
                  <a:lnTo>
                    <a:pt x="29" y="881"/>
                  </a:lnTo>
                  <a:lnTo>
                    <a:pt x="35" y="870"/>
                  </a:lnTo>
                  <a:lnTo>
                    <a:pt x="38" y="865"/>
                  </a:lnTo>
                  <a:lnTo>
                    <a:pt x="44" y="855"/>
                  </a:lnTo>
                  <a:lnTo>
                    <a:pt x="50" y="855"/>
                  </a:lnTo>
                  <a:lnTo>
                    <a:pt x="60" y="851"/>
                  </a:lnTo>
                  <a:lnTo>
                    <a:pt x="68" y="846"/>
                  </a:lnTo>
                  <a:lnTo>
                    <a:pt x="72" y="841"/>
                  </a:lnTo>
                  <a:lnTo>
                    <a:pt x="89" y="839"/>
                  </a:lnTo>
                  <a:lnTo>
                    <a:pt x="101" y="838"/>
                  </a:lnTo>
                  <a:lnTo>
                    <a:pt x="112" y="833"/>
                  </a:lnTo>
                  <a:lnTo>
                    <a:pt x="131" y="812"/>
                  </a:lnTo>
                  <a:lnTo>
                    <a:pt x="134" y="809"/>
                  </a:lnTo>
                  <a:lnTo>
                    <a:pt x="135" y="802"/>
                  </a:lnTo>
                  <a:lnTo>
                    <a:pt x="134" y="794"/>
                  </a:lnTo>
                  <a:lnTo>
                    <a:pt x="125" y="764"/>
                  </a:lnTo>
                  <a:lnTo>
                    <a:pt x="118" y="751"/>
                  </a:lnTo>
                  <a:lnTo>
                    <a:pt x="112" y="745"/>
                  </a:lnTo>
                  <a:lnTo>
                    <a:pt x="98" y="746"/>
                  </a:lnTo>
                  <a:lnTo>
                    <a:pt x="90" y="743"/>
                  </a:lnTo>
                  <a:lnTo>
                    <a:pt x="90" y="739"/>
                  </a:lnTo>
                  <a:lnTo>
                    <a:pt x="93" y="731"/>
                  </a:lnTo>
                  <a:lnTo>
                    <a:pt x="100" y="710"/>
                  </a:lnTo>
                  <a:lnTo>
                    <a:pt x="99" y="702"/>
                  </a:lnTo>
                  <a:lnTo>
                    <a:pt x="98" y="697"/>
                  </a:lnTo>
                  <a:lnTo>
                    <a:pt x="89" y="690"/>
                  </a:lnTo>
                  <a:lnTo>
                    <a:pt x="84" y="684"/>
                  </a:lnTo>
                  <a:lnTo>
                    <a:pt x="84" y="677"/>
                  </a:lnTo>
                  <a:lnTo>
                    <a:pt x="84" y="668"/>
                  </a:lnTo>
                  <a:lnTo>
                    <a:pt x="86" y="667"/>
                  </a:lnTo>
                  <a:lnTo>
                    <a:pt x="89" y="668"/>
                  </a:lnTo>
                  <a:lnTo>
                    <a:pt x="93" y="671"/>
                  </a:lnTo>
                  <a:lnTo>
                    <a:pt x="98" y="672"/>
                  </a:lnTo>
                  <a:lnTo>
                    <a:pt x="101" y="671"/>
                  </a:lnTo>
                  <a:lnTo>
                    <a:pt x="104" y="667"/>
                  </a:lnTo>
                  <a:lnTo>
                    <a:pt x="106" y="666"/>
                  </a:lnTo>
                  <a:lnTo>
                    <a:pt x="108" y="667"/>
                  </a:lnTo>
                  <a:lnTo>
                    <a:pt x="111" y="671"/>
                  </a:lnTo>
                  <a:lnTo>
                    <a:pt x="113" y="672"/>
                  </a:lnTo>
                  <a:lnTo>
                    <a:pt x="116" y="671"/>
                  </a:lnTo>
                  <a:lnTo>
                    <a:pt x="118" y="666"/>
                  </a:lnTo>
                  <a:lnTo>
                    <a:pt x="118" y="661"/>
                  </a:lnTo>
                  <a:lnTo>
                    <a:pt x="114" y="656"/>
                  </a:lnTo>
                  <a:lnTo>
                    <a:pt x="108" y="649"/>
                  </a:lnTo>
                  <a:lnTo>
                    <a:pt x="106" y="641"/>
                  </a:lnTo>
                  <a:lnTo>
                    <a:pt x="102" y="629"/>
                  </a:lnTo>
                  <a:lnTo>
                    <a:pt x="100" y="621"/>
                  </a:lnTo>
                  <a:lnTo>
                    <a:pt x="94" y="617"/>
                  </a:lnTo>
                  <a:lnTo>
                    <a:pt x="94" y="611"/>
                  </a:lnTo>
                  <a:lnTo>
                    <a:pt x="99" y="591"/>
                  </a:lnTo>
                  <a:lnTo>
                    <a:pt x="101" y="585"/>
                  </a:lnTo>
                  <a:lnTo>
                    <a:pt x="104" y="577"/>
                  </a:lnTo>
                  <a:lnTo>
                    <a:pt x="102" y="573"/>
                  </a:lnTo>
                  <a:lnTo>
                    <a:pt x="100" y="568"/>
                  </a:lnTo>
                  <a:lnTo>
                    <a:pt x="92" y="560"/>
                  </a:lnTo>
                  <a:lnTo>
                    <a:pt x="89" y="552"/>
                  </a:lnTo>
                  <a:lnTo>
                    <a:pt x="89" y="543"/>
                  </a:lnTo>
                  <a:lnTo>
                    <a:pt x="86" y="538"/>
                  </a:lnTo>
                  <a:lnTo>
                    <a:pt x="70" y="528"/>
                  </a:lnTo>
                  <a:lnTo>
                    <a:pt x="62" y="524"/>
                  </a:lnTo>
                  <a:lnTo>
                    <a:pt x="54" y="526"/>
                  </a:lnTo>
                  <a:lnTo>
                    <a:pt x="51" y="528"/>
                  </a:lnTo>
                  <a:lnTo>
                    <a:pt x="48" y="528"/>
                  </a:lnTo>
                  <a:lnTo>
                    <a:pt x="46" y="525"/>
                  </a:lnTo>
                  <a:lnTo>
                    <a:pt x="40" y="513"/>
                  </a:lnTo>
                  <a:lnTo>
                    <a:pt x="32" y="492"/>
                  </a:lnTo>
                  <a:lnTo>
                    <a:pt x="28" y="476"/>
                  </a:lnTo>
                  <a:lnTo>
                    <a:pt x="27" y="470"/>
                  </a:lnTo>
                  <a:lnTo>
                    <a:pt x="28" y="464"/>
                  </a:lnTo>
                  <a:lnTo>
                    <a:pt x="27" y="459"/>
                  </a:lnTo>
                  <a:lnTo>
                    <a:pt x="22" y="452"/>
                  </a:lnTo>
                  <a:lnTo>
                    <a:pt x="2" y="428"/>
                  </a:lnTo>
                  <a:lnTo>
                    <a:pt x="0" y="422"/>
                  </a:lnTo>
                  <a:lnTo>
                    <a:pt x="4" y="422"/>
                  </a:lnTo>
                  <a:lnTo>
                    <a:pt x="14" y="421"/>
                  </a:lnTo>
                  <a:lnTo>
                    <a:pt x="22" y="422"/>
                  </a:lnTo>
                  <a:lnTo>
                    <a:pt x="29" y="421"/>
                  </a:lnTo>
                  <a:lnTo>
                    <a:pt x="38" y="418"/>
                  </a:lnTo>
                  <a:lnTo>
                    <a:pt x="46" y="415"/>
                  </a:lnTo>
                  <a:lnTo>
                    <a:pt x="53" y="411"/>
                  </a:lnTo>
                  <a:lnTo>
                    <a:pt x="57" y="409"/>
                  </a:lnTo>
                  <a:lnTo>
                    <a:pt x="64" y="405"/>
                  </a:lnTo>
                  <a:lnTo>
                    <a:pt x="71" y="403"/>
                  </a:lnTo>
                  <a:lnTo>
                    <a:pt x="78" y="400"/>
                  </a:lnTo>
                  <a:lnTo>
                    <a:pt x="83" y="398"/>
                  </a:lnTo>
                  <a:lnTo>
                    <a:pt x="87" y="395"/>
                  </a:lnTo>
                  <a:lnTo>
                    <a:pt x="93" y="393"/>
                  </a:lnTo>
                  <a:lnTo>
                    <a:pt x="100" y="391"/>
                  </a:lnTo>
                  <a:lnTo>
                    <a:pt x="104" y="388"/>
                  </a:lnTo>
                  <a:lnTo>
                    <a:pt x="112" y="388"/>
                  </a:lnTo>
                  <a:lnTo>
                    <a:pt x="118" y="387"/>
                  </a:lnTo>
                  <a:lnTo>
                    <a:pt x="124" y="386"/>
                  </a:lnTo>
                  <a:lnTo>
                    <a:pt x="129" y="383"/>
                  </a:lnTo>
                  <a:lnTo>
                    <a:pt x="135" y="380"/>
                  </a:lnTo>
                  <a:lnTo>
                    <a:pt x="144" y="374"/>
                  </a:lnTo>
                  <a:lnTo>
                    <a:pt x="153" y="368"/>
                  </a:lnTo>
                  <a:lnTo>
                    <a:pt x="157" y="363"/>
                  </a:lnTo>
                  <a:lnTo>
                    <a:pt x="162" y="361"/>
                  </a:lnTo>
                  <a:lnTo>
                    <a:pt x="166" y="358"/>
                  </a:lnTo>
                  <a:lnTo>
                    <a:pt x="169" y="357"/>
                  </a:lnTo>
                  <a:lnTo>
                    <a:pt x="172" y="352"/>
                  </a:lnTo>
                  <a:lnTo>
                    <a:pt x="175" y="349"/>
                  </a:lnTo>
                  <a:lnTo>
                    <a:pt x="180" y="345"/>
                  </a:lnTo>
                  <a:lnTo>
                    <a:pt x="183" y="341"/>
                  </a:lnTo>
                  <a:lnTo>
                    <a:pt x="189" y="337"/>
                  </a:lnTo>
                  <a:lnTo>
                    <a:pt x="192" y="332"/>
                  </a:lnTo>
                  <a:lnTo>
                    <a:pt x="196" y="328"/>
                  </a:lnTo>
                  <a:lnTo>
                    <a:pt x="198" y="324"/>
                  </a:lnTo>
                  <a:lnTo>
                    <a:pt x="201" y="322"/>
                  </a:lnTo>
                  <a:lnTo>
                    <a:pt x="204" y="315"/>
                  </a:lnTo>
                  <a:lnTo>
                    <a:pt x="208" y="312"/>
                  </a:lnTo>
                  <a:lnTo>
                    <a:pt x="211" y="308"/>
                  </a:lnTo>
                  <a:lnTo>
                    <a:pt x="215" y="303"/>
                  </a:lnTo>
                  <a:lnTo>
                    <a:pt x="220" y="298"/>
                  </a:lnTo>
                  <a:lnTo>
                    <a:pt x="222" y="294"/>
                  </a:lnTo>
                  <a:lnTo>
                    <a:pt x="226" y="287"/>
                  </a:lnTo>
                  <a:lnTo>
                    <a:pt x="228" y="284"/>
                  </a:lnTo>
                  <a:lnTo>
                    <a:pt x="229" y="281"/>
                  </a:lnTo>
                  <a:lnTo>
                    <a:pt x="232" y="279"/>
                  </a:lnTo>
                  <a:lnTo>
                    <a:pt x="235" y="276"/>
                  </a:lnTo>
                  <a:lnTo>
                    <a:pt x="241" y="273"/>
                  </a:lnTo>
                  <a:lnTo>
                    <a:pt x="245" y="270"/>
                  </a:lnTo>
                  <a:lnTo>
                    <a:pt x="249" y="269"/>
                  </a:lnTo>
                  <a:lnTo>
                    <a:pt x="252" y="266"/>
                  </a:lnTo>
                  <a:lnTo>
                    <a:pt x="257" y="263"/>
                  </a:lnTo>
                  <a:lnTo>
                    <a:pt x="263" y="260"/>
                  </a:lnTo>
                  <a:lnTo>
                    <a:pt x="268" y="257"/>
                  </a:lnTo>
                  <a:lnTo>
                    <a:pt x="273" y="255"/>
                  </a:lnTo>
                  <a:lnTo>
                    <a:pt x="276" y="250"/>
                  </a:lnTo>
                  <a:lnTo>
                    <a:pt x="280" y="248"/>
                  </a:lnTo>
                  <a:lnTo>
                    <a:pt x="285" y="246"/>
                  </a:lnTo>
                  <a:lnTo>
                    <a:pt x="291" y="242"/>
                  </a:lnTo>
                  <a:lnTo>
                    <a:pt x="294" y="240"/>
                  </a:lnTo>
                  <a:lnTo>
                    <a:pt x="297" y="239"/>
                  </a:lnTo>
                  <a:lnTo>
                    <a:pt x="300" y="237"/>
                  </a:lnTo>
                  <a:lnTo>
                    <a:pt x="304" y="233"/>
                  </a:lnTo>
                  <a:lnTo>
                    <a:pt x="306" y="232"/>
                  </a:lnTo>
                  <a:lnTo>
                    <a:pt x="311" y="230"/>
                  </a:lnTo>
                  <a:lnTo>
                    <a:pt x="318" y="226"/>
                  </a:lnTo>
                  <a:lnTo>
                    <a:pt x="324" y="222"/>
                  </a:lnTo>
                  <a:lnTo>
                    <a:pt x="331" y="216"/>
                  </a:lnTo>
                  <a:lnTo>
                    <a:pt x="337" y="212"/>
                  </a:lnTo>
                  <a:lnTo>
                    <a:pt x="345" y="207"/>
                  </a:lnTo>
                  <a:lnTo>
                    <a:pt x="351" y="202"/>
                  </a:lnTo>
                  <a:lnTo>
                    <a:pt x="358" y="196"/>
                  </a:lnTo>
                  <a:lnTo>
                    <a:pt x="364" y="191"/>
                  </a:lnTo>
                  <a:lnTo>
                    <a:pt x="370" y="189"/>
                  </a:lnTo>
                  <a:lnTo>
                    <a:pt x="377" y="187"/>
                  </a:lnTo>
                  <a:lnTo>
                    <a:pt x="383" y="185"/>
                  </a:lnTo>
                  <a:lnTo>
                    <a:pt x="387" y="183"/>
                  </a:lnTo>
                  <a:lnTo>
                    <a:pt x="391" y="183"/>
                  </a:lnTo>
                  <a:lnTo>
                    <a:pt x="394" y="180"/>
                  </a:lnTo>
                  <a:lnTo>
                    <a:pt x="402" y="177"/>
                  </a:lnTo>
                  <a:lnTo>
                    <a:pt x="404" y="177"/>
                  </a:lnTo>
                  <a:lnTo>
                    <a:pt x="409" y="175"/>
                  </a:lnTo>
                  <a:lnTo>
                    <a:pt x="414" y="173"/>
                  </a:lnTo>
                  <a:lnTo>
                    <a:pt x="419" y="173"/>
                  </a:lnTo>
                  <a:lnTo>
                    <a:pt x="426" y="169"/>
                  </a:lnTo>
                  <a:lnTo>
                    <a:pt x="432" y="166"/>
                  </a:lnTo>
                  <a:lnTo>
                    <a:pt x="438" y="162"/>
                  </a:lnTo>
                  <a:lnTo>
                    <a:pt x="442" y="161"/>
                  </a:lnTo>
                  <a:lnTo>
                    <a:pt x="446" y="160"/>
                  </a:lnTo>
                  <a:lnTo>
                    <a:pt x="450" y="159"/>
                  </a:lnTo>
                  <a:lnTo>
                    <a:pt x="457" y="157"/>
                  </a:lnTo>
                  <a:lnTo>
                    <a:pt x="461" y="155"/>
                  </a:lnTo>
                  <a:lnTo>
                    <a:pt x="469" y="155"/>
                  </a:lnTo>
                  <a:lnTo>
                    <a:pt x="470" y="154"/>
                  </a:lnTo>
                  <a:lnTo>
                    <a:pt x="476" y="154"/>
                  </a:lnTo>
                  <a:lnTo>
                    <a:pt x="481" y="153"/>
                  </a:lnTo>
                  <a:lnTo>
                    <a:pt x="490" y="151"/>
                  </a:lnTo>
                  <a:lnTo>
                    <a:pt x="496" y="150"/>
                  </a:lnTo>
                  <a:lnTo>
                    <a:pt x="504" y="150"/>
                  </a:lnTo>
                  <a:lnTo>
                    <a:pt x="512" y="149"/>
                  </a:lnTo>
                  <a:lnTo>
                    <a:pt x="518" y="147"/>
                  </a:lnTo>
                  <a:lnTo>
                    <a:pt x="523" y="145"/>
                  </a:lnTo>
                  <a:lnTo>
                    <a:pt x="527" y="144"/>
                  </a:lnTo>
                  <a:lnTo>
                    <a:pt x="533" y="143"/>
                  </a:lnTo>
                  <a:lnTo>
                    <a:pt x="538" y="142"/>
                  </a:lnTo>
                  <a:lnTo>
                    <a:pt x="542" y="141"/>
                  </a:lnTo>
                  <a:lnTo>
                    <a:pt x="548" y="138"/>
                  </a:lnTo>
                  <a:lnTo>
                    <a:pt x="552" y="136"/>
                  </a:lnTo>
                  <a:lnTo>
                    <a:pt x="558" y="135"/>
                  </a:lnTo>
                  <a:lnTo>
                    <a:pt x="560" y="133"/>
                  </a:lnTo>
                  <a:lnTo>
                    <a:pt x="566" y="132"/>
                  </a:lnTo>
                  <a:lnTo>
                    <a:pt x="571" y="131"/>
                  </a:lnTo>
                  <a:lnTo>
                    <a:pt x="574" y="130"/>
                  </a:lnTo>
                  <a:lnTo>
                    <a:pt x="578" y="130"/>
                  </a:lnTo>
                  <a:lnTo>
                    <a:pt x="584" y="126"/>
                  </a:lnTo>
                  <a:lnTo>
                    <a:pt x="590" y="125"/>
                  </a:lnTo>
                  <a:lnTo>
                    <a:pt x="598" y="125"/>
                  </a:lnTo>
                  <a:lnTo>
                    <a:pt x="610" y="120"/>
                  </a:lnTo>
                  <a:lnTo>
                    <a:pt x="621" y="118"/>
                  </a:lnTo>
                  <a:lnTo>
                    <a:pt x="627" y="115"/>
                  </a:lnTo>
                  <a:lnTo>
                    <a:pt x="631" y="114"/>
                  </a:lnTo>
                  <a:lnTo>
                    <a:pt x="638" y="111"/>
                  </a:lnTo>
                  <a:lnTo>
                    <a:pt x="643" y="109"/>
                  </a:lnTo>
                  <a:lnTo>
                    <a:pt x="651" y="107"/>
                  </a:lnTo>
                  <a:lnTo>
                    <a:pt x="656" y="103"/>
                  </a:lnTo>
                  <a:lnTo>
                    <a:pt x="663" y="101"/>
                  </a:lnTo>
                  <a:lnTo>
                    <a:pt x="680" y="95"/>
                  </a:lnTo>
                  <a:lnTo>
                    <a:pt x="693" y="89"/>
                  </a:lnTo>
                  <a:lnTo>
                    <a:pt x="701" y="85"/>
                  </a:lnTo>
                  <a:lnTo>
                    <a:pt x="703" y="84"/>
                  </a:lnTo>
                  <a:lnTo>
                    <a:pt x="707" y="83"/>
                  </a:lnTo>
                  <a:lnTo>
                    <a:pt x="720" y="77"/>
                  </a:lnTo>
                  <a:lnTo>
                    <a:pt x="723" y="76"/>
                  </a:lnTo>
                  <a:lnTo>
                    <a:pt x="749" y="67"/>
                  </a:lnTo>
                  <a:lnTo>
                    <a:pt x="768" y="61"/>
                  </a:lnTo>
                  <a:lnTo>
                    <a:pt x="775" y="58"/>
                  </a:lnTo>
                  <a:lnTo>
                    <a:pt x="781" y="55"/>
                  </a:lnTo>
                  <a:lnTo>
                    <a:pt x="791" y="53"/>
                  </a:lnTo>
                  <a:lnTo>
                    <a:pt x="794" y="52"/>
                  </a:lnTo>
                  <a:lnTo>
                    <a:pt x="804" y="46"/>
                  </a:lnTo>
                  <a:lnTo>
                    <a:pt x="812" y="42"/>
                  </a:lnTo>
                  <a:lnTo>
                    <a:pt x="819" y="38"/>
                  </a:lnTo>
                  <a:lnTo>
                    <a:pt x="822" y="38"/>
                  </a:lnTo>
                  <a:lnTo>
                    <a:pt x="830" y="36"/>
                  </a:lnTo>
                  <a:lnTo>
                    <a:pt x="839" y="35"/>
                  </a:lnTo>
                  <a:lnTo>
                    <a:pt x="848" y="32"/>
                  </a:lnTo>
                  <a:lnTo>
                    <a:pt x="854" y="31"/>
                  </a:lnTo>
                  <a:lnTo>
                    <a:pt x="866" y="26"/>
                  </a:lnTo>
                  <a:lnTo>
                    <a:pt x="876" y="25"/>
                  </a:lnTo>
                  <a:lnTo>
                    <a:pt x="884" y="24"/>
                  </a:lnTo>
                  <a:lnTo>
                    <a:pt x="896" y="25"/>
                  </a:lnTo>
                  <a:lnTo>
                    <a:pt x="906" y="20"/>
                  </a:lnTo>
                  <a:lnTo>
                    <a:pt x="909" y="20"/>
                  </a:lnTo>
                  <a:lnTo>
                    <a:pt x="915" y="19"/>
                  </a:lnTo>
                  <a:lnTo>
                    <a:pt x="924" y="19"/>
                  </a:lnTo>
                  <a:lnTo>
                    <a:pt x="956" y="14"/>
                  </a:lnTo>
                  <a:lnTo>
                    <a:pt x="962" y="16"/>
                  </a:lnTo>
                  <a:lnTo>
                    <a:pt x="984" y="14"/>
                  </a:lnTo>
                  <a:lnTo>
                    <a:pt x="986" y="12"/>
                  </a:lnTo>
                  <a:lnTo>
                    <a:pt x="1012" y="11"/>
                  </a:lnTo>
                  <a:lnTo>
                    <a:pt x="1023" y="10"/>
                  </a:lnTo>
                  <a:lnTo>
                    <a:pt x="1032" y="10"/>
                  </a:lnTo>
                  <a:lnTo>
                    <a:pt x="1057" y="10"/>
                  </a:lnTo>
                  <a:lnTo>
                    <a:pt x="1070" y="6"/>
                  </a:lnTo>
                  <a:lnTo>
                    <a:pt x="1083" y="6"/>
                  </a:lnTo>
                  <a:lnTo>
                    <a:pt x="1106" y="0"/>
                  </a:lnTo>
                  <a:lnTo>
                    <a:pt x="1130" y="0"/>
                  </a:lnTo>
                  <a:lnTo>
                    <a:pt x="1145" y="12"/>
                  </a:lnTo>
                  <a:lnTo>
                    <a:pt x="1149" y="18"/>
                  </a:lnTo>
                  <a:lnTo>
                    <a:pt x="1167" y="30"/>
                  </a:lnTo>
                  <a:lnTo>
                    <a:pt x="1178" y="36"/>
                  </a:lnTo>
                  <a:lnTo>
                    <a:pt x="1193" y="43"/>
                  </a:lnTo>
                  <a:lnTo>
                    <a:pt x="1196" y="43"/>
                  </a:lnTo>
                  <a:lnTo>
                    <a:pt x="1196" y="44"/>
                  </a:lnTo>
                  <a:lnTo>
                    <a:pt x="1195" y="46"/>
                  </a:lnTo>
                  <a:lnTo>
                    <a:pt x="1195" y="47"/>
                  </a:lnTo>
                  <a:lnTo>
                    <a:pt x="1199" y="49"/>
                  </a:lnTo>
                  <a:lnTo>
                    <a:pt x="1227" y="65"/>
                  </a:lnTo>
                  <a:lnTo>
                    <a:pt x="1253" y="79"/>
                  </a:lnTo>
                  <a:lnTo>
                    <a:pt x="1282" y="94"/>
                  </a:lnTo>
                  <a:lnTo>
                    <a:pt x="1317" y="113"/>
                  </a:lnTo>
                  <a:lnTo>
                    <a:pt x="1371" y="139"/>
                  </a:lnTo>
                  <a:lnTo>
                    <a:pt x="1403" y="159"/>
                  </a:lnTo>
                  <a:lnTo>
                    <a:pt x="1420" y="169"/>
                  </a:lnTo>
                  <a:lnTo>
                    <a:pt x="1456" y="197"/>
                  </a:lnTo>
                  <a:lnTo>
                    <a:pt x="1478" y="214"/>
                  </a:lnTo>
                  <a:lnTo>
                    <a:pt x="1494" y="232"/>
                  </a:lnTo>
                  <a:lnTo>
                    <a:pt x="1504" y="245"/>
                  </a:lnTo>
                  <a:lnTo>
                    <a:pt x="1508" y="257"/>
                  </a:lnTo>
                  <a:lnTo>
                    <a:pt x="1508" y="267"/>
                  </a:lnTo>
                  <a:lnTo>
                    <a:pt x="1504" y="278"/>
                  </a:lnTo>
                  <a:lnTo>
                    <a:pt x="1498" y="286"/>
                  </a:lnTo>
                  <a:lnTo>
                    <a:pt x="1494" y="286"/>
                  </a:lnTo>
                  <a:lnTo>
                    <a:pt x="1491" y="276"/>
                  </a:lnTo>
                  <a:lnTo>
                    <a:pt x="1482" y="262"/>
                  </a:lnTo>
                  <a:lnTo>
                    <a:pt x="1476" y="260"/>
                  </a:lnTo>
                  <a:lnTo>
                    <a:pt x="1474" y="262"/>
                  </a:lnTo>
                  <a:lnTo>
                    <a:pt x="1472" y="260"/>
                  </a:lnTo>
                  <a:lnTo>
                    <a:pt x="1473" y="256"/>
                  </a:lnTo>
                  <a:lnTo>
                    <a:pt x="1469" y="249"/>
                  </a:lnTo>
                  <a:lnTo>
                    <a:pt x="1458" y="230"/>
                  </a:lnTo>
                  <a:lnTo>
                    <a:pt x="1446" y="214"/>
                  </a:lnTo>
                  <a:lnTo>
                    <a:pt x="1419" y="180"/>
                  </a:lnTo>
                  <a:lnTo>
                    <a:pt x="1409" y="171"/>
                  </a:lnTo>
                  <a:lnTo>
                    <a:pt x="1397" y="165"/>
                  </a:lnTo>
                  <a:lnTo>
                    <a:pt x="1392" y="166"/>
                  </a:lnTo>
                  <a:lnTo>
                    <a:pt x="1391" y="162"/>
                  </a:lnTo>
                  <a:lnTo>
                    <a:pt x="1390" y="163"/>
                  </a:lnTo>
                  <a:lnTo>
                    <a:pt x="1385" y="159"/>
                  </a:lnTo>
                  <a:lnTo>
                    <a:pt x="1377" y="159"/>
                  </a:lnTo>
                  <a:lnTo>
                    <a:pt x="1359" y="139"/>
                  </a:lnTo>
                  <a:lnTo>
                    <a:pt x="1337" y="127"/>
                  </a:lnTo>
                  <a:lnTo>
                    <a:pt x="1331" y="125"/>
                  </a:lnTo>
                  <a:lnTo>
                    <a:pt x="1291" y="105"/>
                  </a:lnTo>
                  <a:lnTo>
                    <a:pt x="1287" y="102"/>
                  </a:lnTo>
                  <a:lnTo>
                    <a:pt x="1281" y="102"/>
                  </a:lnTo>
                  <a:lnTo>
                    <a:pt x="1277" y="97"/>
                  </a:lnTo>
                  <a:lnTo>
                    <a:pt x="1249" y="83"/>
                  </a:lnTo>
                  <a:lnTo>
                    <a:pt x="1199" y="55"/>
                  </a:lnTo>
                  <a:lnTo>
                    <a:pt x="1198" y="56"/>
                  </a:lnTo>
                  <a:lnTo>
                    <a:pt x="1199" y="65"/>
                  </a:lnTo>
                  <a:lnTo>
                    <a:pt x="1197" y="70"/>
                  </a:lnTo>
                  <a:lnTo>
                    <a:pt x="1198" y="74"/>
                  </a:lnTo>
                  <a:lnTo>
                    <a:pt x="1199" y="78"/>
                  </a:lnTo>
                  <a:lnTo>
                    <a:pt x="1197" y="83"/>
                  </a:lnTo>
                  <a:lnTo>
                    <a:pt x="1193" y="89"/>
                  </a:lnTo>
                  <a:lnTo>
                    <a:pt x="1189" y="102"/>
                  </a:lnTo>
                  <a:lnTo>
                    <a:pt x="1187" y="115"/>
                  </a:lnTo>
                  <a:lnTo>
                    <a:pt x="1189" y="119"/>
                  </a:lnTo>
                  <a:lnTo>
                    <a:pt x="1187" y="124"/>
                  </a:lnTo>
                  <a:lnTo>
                    <a:pt x="1189" y="135"/>
                  </a:lnTo>
                  <a:lnTo>
                    <a:pt x="1193" y="137"/>
                  </a:lnTo>
                  <a:lnTo>
                    <a:pt x="1199" y="141"/>
                  </a:lnTo>
                  <a:lnTo>
                    <a:pt x="1207" y="141"/>
                  </a:lnTo>
                  <a:lnTo>
                    <a:pt x="1217" y="149"/>
                  </a:lnTo>
                  <a:lnTo>
                    <a:pt x="1226" y="159"/>
                  </a:lnTo>
                  <a:lnTo>
                    <a:pt x="1240" y="168"/>
                  </a:lnTo>
                  <a:lnTo>
                    <a:pt x="1246" y="174"/>
                  </a:lnTo>
                  <a:lnTo>
                    <a:pt x="1247" y="178"/>
                  </a:lnTo>
                  <a:lnTo>
                    <a:pt x="1245" y="187"/>
                  </a:lnTo>
                  <a:lnTo>
                    <a:pt x="1245" y="204"/>
                  </a:lnTo>
                  <a:lnTo>
                    <a:pt x="1250" y="227"/>
                  </a:lnTo>
                  <a:lnTo>
                    <a:pt x="1251" y="231"/>
                  </a:lnTo>
                  <a:lnTo>
                    <a:pt x="1249" y="238"/>
                  </a:lnTo>
                  <a:lnTo>
                    <a:pt x="1249" y="239"/>
                  </a:lnTo>
                  <a:lnTo>
                    <a:pt x="1252" y="240"/>
                  </a:lnTo>
                  <a:lnTo>
                    <a:pt x="1252" y="245"/>
                  </a:lnTo>
                  <a:lnTo>
                    <a:pt x="1250" y="249"/>
                  </a:lnTo>
                  <a:lnTo>
                    <a:pt x="1252" y="255"/>
                  </a:lnTo>
                  <a:lnTo>
                    <a:pt x="1257" y="256"/>
                  </a:lnTo>
                  <a:lnTo>
                    <a:pt x="1267" y="255"/>
                  </a:lnTo>
                  <a:lnTo>
                    <a:pt x="1273" y="252"/>
                  </a:lnTo>
                  <a:lnTo>
                    <a:pt x="1280" y="250"/>
                  </a:lnTo>
                  <a:lnTo>
                    <a:pt x="1283" y="242"/>
                  </a:lnTo>
                  <a:lnTo>
                    <a:pt x="1283" y="243"/>
                  </a:lnTo>
                  <a:lnTo>
                    <a:pt x="1281" y="255"/>
                  </a:lnTo>
                  <a:lnTo>
                    <a:pt x="1280" y="272"/>
                  </a:lnTo>
                  <a:lnTo>
                    <a:pt x="1286" y="284"/>
                  </a:lnTo>
                  <a:lnTo>
                    <a:pt x="1293" y="294"/>
                  </a:lnTo>
                  <a:lnTo>
                    <a:pt x="1297" y="303"/>
                  </a:lnTo>
                  <a:lnTo>
                    <a:pt x="1303" y="311"/>
                  </a:lnTo>
                  <a:lnTo>
                    <a:pt x="1306" y="311"/>
                  </a:lnTo>
                  <a:lnTo>
                    <a:pt x="1307" y="317"/>
                  </a:lnTo>
                  <a:lnTo>
                    <a:pt x="1311" y="322"/>
                  </a:lnTo>
                  <a:lnTo>
                    <a:pt x="1313" y="333"/>
                  </a:lnTo>
                  <a:lnTo>
                    <a:pt x="1316" y="344"/>
                  </a:lnTo>
                  <a:lnTo>
                    <a:pt x="1324" y="357"/>
                  </a:lnTo>
                  <a:lnTo>
                    <a:pt x="1323" y="365"/>
                  </a:lnTo>
                  <a:lnTo>
                    <a:pt x="1325" y="369"/>
                  </a:lnTo>
                  <a:lnTo>
                    <a:pt x="1326" y="376"/>
                  </a:lnTo>
                  <a:lnTo>
                    <a:pt x="1326" y="380"/>
                  </a:lnTo>
                  <a:lnTo>
                    <a:pt x="1328" y="399"/>
                  </a:lnTo>
                  <a:lnTo>
                    <a:pt x="1319" y="401"/>
                  </a:lnTo>
                  <a:lnTo>
                    <a:pt x="1324" y="415"/>
                  </a:lnTo>
                  <a:lnTo>
                    <a:pt x="1332" y="430"/>
                  </a:lnTo>
                  <a:lnTo>
                    <a:pt x="1336" y="437"/>
                  </a:lnTo>
                  <a:lnTo>
                    <a:pt x="1332" y="456"/>
                  </a:lnTo>
                  <a:lnTo>
                    <a:pt x="1332" y="462"/>
                  </a:lnTo>
                  <a:lnTo>
                    <a:pt x="1332" y="468"/>
                  </a:lnTo>
                  <a:lnTo>
                    <a:pt x="1340" y="483"/>
                  </a:lnTo>
                  <a:lnTo>
                    <a:pt x="1343" y="492"/>
                  </a:lnTo>
                  <a:lnTo>
                    <a:pt x="1354" y="505"/>
                  </a:lnTo>
                  <a:lnTo>
                    <a:pt x="1358" y="510"/>
                  </a:lnTo>
                  <a:lnTo>
                    <a:pt x="1378" y="525"/>
                  </a:lnTo>
                  <a:lnTo>
                    <a:pt x="1394" y="534"/>
                  </a:lnTo>
                  <a:lnTo>
                    <a:pt x="1402" y="536"/>
                  </a:lnTo>
                  <a:lnTo>
                    <a:pt x="1410" y="530"/>
                  </a:lnTo>
                  <a:lnTo>
                    <a:pt x="1420" y="532"/>
                  </a:lnTo>
                  <a:lnTo>
                    <a:pt x="1426" y="536"/>
                  </a:lnTo>
                  <a:lnTo>
                    <a:pt x="1428" y="540"/>
                  </a:lnTo>
                  <a:lnTo>
                    <a:pt x="1433" y="538"/>
                  </a:lnTo>
                  <a:lnTo>
                    <a:pt x="1438" y="541"/>
                  </a:lnTo>
                  <a:lnTo>
                    <a:pt x="1438" y="543"/>
                  </a:lnTo>
                  <a:lnTo>
                    <a:pt x="1438" y="546"/>
                  </a:lnTo>
                  <a:lnTo>
                    <a:pt x="1446" y="554"/>
                  </a:lnTo>
                  <a:lnTo>
                    <a:pt x="1448" y="562"/>
                  </a:lnTo>
                  <a:lnTo>
                    <a:pt x="1452" y="567"/>
                  </a:lnTo>
                  <a:lnTo>
                    <a:pt x="1466" y="573"/>
                  </a:lnTo>
                  <a:lnTo>
                    <a:pt x="1482" y="574"/>
                  </a:lnTo>
                  <a:lnTo>
                    <a:pt x="1499" y="576"/>
                  </a:lnTo>
                  <a:lnTo>
                    <a:pt x="1508" y="578"/>
                  </a:lnTo>
                  <a:lnTo>
                    <a:pt x="1532" y="590"/>
                  </a:lnTo>
                  <a:lnTo>
                    <a:pt x="1554" y="597"/>
                  </a:lnTo>
                  <a:lnTo>
                    <a:pt x="1587" y="601"/>
                  </a:lnTo>
                  <a:lnTo>
                    <a:pt x="1605" y="599"/>
                  </a:lnTo>
                  <a:lnTo>
                    <a:pt x="1612" y="595"/>
                  </a:lnTo>
                  <a:lnTo>
                    <a:pt x="1615" y="588"/>
                  </a:lnTo>
                  <a:lnTo>
                    <a:pt x="1618" y="582"/>
                  </a:lnTo>
                  <a:lnTo>
                    <a:pt x="1618" y="579"/>
                  </a:lnTo>
                  <a:lnTo>
                    <a:pt x="1617" y="579"/>
                  </a:lnTo>
                  <a:lnTo>
                    <a:pt x="1615" y="582"/>
                  </a:lnTo>
                  <a:lnTo>
                    <a:pt x="1614" y="581"/>
                  </a:lnTo>
                  <a:lnTo>
                    <a:pt x="1615" y="573"/>
                  </a:lnTo>
                  <a:lnTo>
                    <a:pt x="1618" y="572"/>
                  </a:lnTo>
                  <a:lnTo>
                    <a:pt x="1619" y="576"/>
                  </a:lnTo>
                  <a:lnTo>
                    <a:pt x="1631" y="587"/>
                  </a:lnTo>
                  <a:lnTo>
                    <a:pt x="1642" y="595"/>
                  </a:lnTo>
                  <a:lnTo>
                    <a:pt x="1651" y="597"/>
                  </a:lnTo>
                  <a:lnTo>
                    <a:pt x="1703" y="593"/>
                  </a:lnTo>
                  <a:lnTo>
                    <a:pt x="1759" y="583"/>
                  </a:lnTo>
                  <a:lnTo>
                    <a:pt x="1769" y="581"/>
                  </a:lnTo>
                  <a:lnTo>
                    <a:pt x="1818" y="571"/>
                  </a:lnTo>
                  <a:lnTo>
                    <a:pt x="1860" y="560"/>
                  </a:lnTo>
                  <a:lnTo>
                    <a:pt x="1891" y="547"/>
                  </a:lnTo>
                  <a:lnTo>
                    <a:pt x="1964" y="518"/>
                  </a:lnTo>
                  <a:lnTo>
                    <a:pt x="2012" y="488"/>
                  </a:lnTo>
                  <a:lnTo>
                    <a:pt x="2087" y="428"/>
                  </a:lnTo>
                  <a:lnTo>
                    <a:pt x="2103" y="409"/>
                  </a:lnTo>
                  <a:lnTo>
                    <a:pt x="2112" y="416"/>
                  </a:lnTo>
                  <a:lnTo>
                    <a:pt x="2114" y="434"/>
                  </a:lnTo>
                  <a:lnTo>
                    <a:pt x="2114" y="449"/>
                  </a:lnTo>
                  <a:lnTo>
                    <a:pt x="2113" y="470"/>
                  </a:lnTo>
                  <a:lnTo>
                    <a:pt x="2077" y="498"/>
                  </a:lnTo>
                  <a:lnTo>
                    <a:pt x="2041" y="530"/>
                  </a:lnTo>
                  <a:lnTo>
                    <a:pt x="1999" y="567"/>
                  </a:lnTo>
                  <a:lnTo>
                    <a:pt x="1978" y="584"/>
                  </a:lnTo>
                  <a:lnTo>
                    <a:pt x="1956" y="597"/>
                  </a:lnTo>
                  <a:lnTo>
                    <a:pt x="1931" y="611"/>
                  </a:lnTo>
                  <a:lnTo>
                    <a:pt x="1897" y="621"/>
                  </a:lnTo>
                  <a:lnTo>
                    <a:pt x="1879" y="631"/>
                  </a:lnTo>
                  <a:lnTo>
                    <a:pt x="1872" y="636"/>
                  </a:lnTo>
                  <a:lnTo>
                    <a:pt x="1866" y="644"/>
                  </a:lnTo>
                  <a:lnTo>
                    <a:pt x="1858" y="660"/>
                  </a:lnTo>
                  <a:lnTo>
                    <a:pt x="1853" y="669"/>
                  </a:lnTo>
                  <a:lnTo>
                    <a:pt x="1854" y="677"/>
                  </a:lnTo>
                  <a:lnTo>
                    <a:pt x="1858" y="678"/>
                  </a:lnTo>
                  <a:lnTo>
                    <a:pt x="1874" y="693"/>
                  </a:lnTo>
                  <a:lnTo>
                    <a:pt x="1892" y="715"/>
                  </a:lnTo>
                  <a:lnTo>
                    <a:pt x="1900" y="726"/>
                  </a:lnTo>
                  <a:lnTo>
                    <a:pt x="1906" y="740"/>
                  </a:lnTo>
                  <a:lnTo>
                    <a:pt x="1908" y="749"/>
                  </a:lnTo>
                  <a:lnTo>
                    <a:pt x="1908" y="756"/>
                  </a:lnTo>
                  <a:lnTo>
                    <a:pt x="1906" y="763"/>
                  </a:lnTo>
                  <a:lnTo>
                    <a:pt x="1902" y="769"/>
                  </a:lnTo>
                  <a:lnTo>
                    <a:pt x="1891" y="772"/>
                  </a:lnTo>
                  <a:lnTo>
                    <a:pt x="1883" y="776"/>
                  </a:lnTo>
                  <a:lnTo>
                    <a:pt x="1874" y="782"/>
                  </a:lnTo>
                  <a:lnTo>
                    <a:pt x="1865" y="791"/>
                  </a:lnTo>
                  <a:lnTo>
                    <a:pt x="1859" y="800"/>
                  </a:lnTo>
                  <a:lnTo>
                    <a:pt x="1859" y="804"/>
                  </a:lnTo>
                  <a:lnTo>
                    <a:pt x="1860" y="808"/>
                  </a:lnTo>
                  <a:lnTo>
                    <a:pt x="1870" y="816"/>
                  </a:lnTo>
                  <a:lnTo>
                    <a:pt x="1877" y="822"/>
                  </a:lnTo>
                  <a:lnTo>
                    <a:pt x="1879" y="831"/>
                  </a:lnTo>
                  <a:lnTo>
                    <a:pt x="1877" y="837"/>
                  </a:lnTo>
                  <a:lnTo>
                    <a:pt x="1864" y="869"/>
                  </a:lnTo>
                  <a:lnTo>
                    <a:pt x="1859" y="874"/>
                  </a:lnTo>
                  <a:lnTo>
                    <a:pt x="1858" y="879"/>
                  </a:lnTo>
                  <a:lnTo>
                    <a:pt x="1858" y="883"/>
                  </a:lnTo>
                  <a:lnTo>
                    <a:pt x="1860" y="887"/>
                  </a:lnTo>
                  <a:lnTo>
                    <a:pt x="1867" y="903"/>
                  </a:lnTo>
                  <a:lnTo>
                    <a:pt x="1868" y="911"/>
                  </a:lnTo>
                  <a:lnTo>
                    <a:pt x="1868" y="916"/>
                  </a:lnTo>
                  <a:lnTo>
                    <a:pt x="1865" y="921"/>
                  </a:lnTo>
                  <a:lnTo>
                    <a:pt x="1859" y="923"/>
                  </a:lnTo>
                  <a:lnTo>
                    <a:pt x="1854" y="928"/>
                  </a:lnTo>
                  <a:lnTo>
                    <a:pt x="1849" y="935"/>
                  </a:lnTo>
                  <a:lnTo>
                    <a:pt x="1849" y="940"/>
                  </a:lnTo>
                  <a:lnTo>
                    <a:pt x="1853" y="944"/>
                  </a:lnTo>
                  <a:lnTo>
                    <a:pt x="1864" y="946"/>
                  </a:lnTo>
                  <a:lnTo>
                    <a:pt x="1882" y="957"/>
                  </a:lnTo>
                  <a:lnTo>
                    <a:pt x="1890" y="962"/>
                  </a:lnTo>
                  <a:lnTo>
                    <a:pt x="1897" y="963"/>
                  </a:lnTo>
                  <a:lnTo>
                    <a:pt x="1904" y="963"/>
                  </a:lnTo>
                  <a:lnTo>
                    <a:pt x="1910" y="968"/>
                  </a:lnTo>
                  <a:lnTo>
                    <a:pt x="1908" y="970"/>
                  </a:lnTo>
                  <a:lnTo>
                    <a:pt x="1904" y="970"/>
                  </a:lnTo>
                  <a:lnTo>
                    <a:pt x="1902" y="972"/>
                  </a:lnTo>
                  <a:lnTo>
                    <a:pt x="1900" y="976"/>
                  </a:lnTo>
                  <a:lnTo>
                    <a:pt x="1896" y="980"/>
                  </a:lnTo>
                  <a:lnTo>
                    <a:pt x="1894" y="982"/>
                  </a:lnTo>
                  <a:lnTo>
                    <a:pt x="1894" y="986"/>
                  </a:lnTo>
                  <a:lnTo>
                    <a:pt x="1895" y="990"/>
                  </a:lnTo>
                  <a:lnTo>
                    <a:pt x="1900" y="994"/>
                  </a:lnTo>
                  <a:lnTo>
                    <a:pt x="1901" y="999"/>
                  </a:lnTo>
                  <a:lnTo>
                    <a:pt x="1904" y="1001"/>
                  </a:lnTo>
                  <a:lnTo>
                    <a:pt x="1907" y="1006"/>
                  </a:lnTo>
                  <a:lnTo>
                    <a:pt x="1910" y="1007"/>
                  </a:lnTo>
                  <a:lnTo>
                    <a:pt x="1914" y="1006"/>
                  </a:lnTo>
                  <a:lnTo>
                    <a:pt x="1918" y="996"/>
                  </a:lnTo>
                  <a:lnTo>
                    <a:pt x="1921" y="994"/>
                  </a:lnTo>
                  <a:lnTo>
                    <a:pt x="1928" y="993"/>
                  </a:lnTo>
                  <a:lnTo>
                    <a:pt x="1934" y="994"/>
                  </a:lnTo>
                  <a:lnTo>
                    <a:pt x="1942" y="998"/>
                  </a:lnTo>
                  <a:lnTo>
                    <a:pt x="1951" y="1006"/>
                  </a:lnTo>
                  <a:lnTo>
                    <a:pt x="1966" y="1012"/>
                  </a:lnTo>
                  <a:lnTo>
                    <a:pt x="1986" y="1016"/>
                  </a:lnTo>
                  <a:lnTo>
                    <a:pt x="1996" y="1019"/>
                  </a:lnTo>
                  <a:lnTo>
                    <a:pt x="1997" y="1023"/>
                  </a:lnTo>
                  <a:lnTo>
                    <a:pt x="1997" y="1025"/>
                  </a:lnTo>
                  <a:lnTo>
                    <a:pt x="1994" y="1029"/>
                  </a:lnTo>
                  <a:lnTo>
                    <a:pt x="1986" y="1038"/>
                  </a:lnTo>
                  <a:lnTo>
                    <a:pt x="1980" y="1052"/>
                  </a:lnTo>
                  <a:lnTo>
                    <a:pt x="1980" y="1064"/>
                  </a:lnTo>
                  <a:lnTo>
                    <a:pt x="1981" y="1078"/>
                  </a:lnTo>
                  <a:lnTo>
                    <a:pt x="1984" y="1085"/>
                  </a:lnTo>
                  <a:lnTo>
                    <a:pt x="1982" y="1090"/>
                  </a:lnTo>
                  <a:lnTo>
                    <a:pt x="1992" y="1090"/>
                  </a:lnTo>
                  <a:lnTo>
                    <a:pt x="1996" y="1090"/>
                  </a:lnTo>
                  <a:lnTo>
                    <a:pt x="1998" y="1094"/>
                  </a:lnTo>
                  <a:lnTo>
                    <a:pt x="1999" y="1100"/>
                  </a:lnTo>
                  <a:lnTo>
                    <a:pt x="2003" y="1103"/>
                  </a:lnTo>
                  <a:lnTo>
                    <a:pt x="2007" y="1105"/>
                  </a:lnTo>
                  <a:lnTo>
                    <a:pt x="2012" y="1103"/>
                  </a:lnTo>
                  <a:lnTo>
                    <a:pt x="2022" y="1095"/>
                  </a:lnTo>
                  <a:lnTo>
                    <a:pt x="2034" y="1087"/>
                  </a:lnTo>
                  <a:lnTo>
                    <a:pt x="2043" y="1082"/>
                  </a:lnTo>
                  <a:lnTo>
                    <a:pt x="2054" y="1082"/>
                  </a:lnTo>
                  <a:lnTo>
                    <a:pt x="2057" y="1079"/>
                  </a:lnTo>
                  <a:lnTo>
                    <a:pt x="2063" y="1073"/>
                  </a:lnTo>
                  <a:lnTo>
                    <a:pt x="2070" y="1072"/>
                  </a:lnTo>
                  <a:lnTo>
                    <a:pt x="2082" y="1075"/>
                  </a:lnTo>
                  <a:lnTo>
                    <a:pt x="2088" y="1073"/>
                  </a:lnTo>
                  <a:lnTo>
                    <a:pt x="2097" y="1070"/>
                  </a:lnTo>
                  <a:lnTo>
                    <a:pt x="2103" y="1070"/>
                  </a:lnTo>
                  <a:lnTo>
                    <a:pt x="2112" y="1070"/>
                  </a:lnTo>
                  <a:lnTo>
                    <a:pt x="2120" y="1066"/>
                  </a:lnTo>
                  <a:lnTo>
                    <a:pt x="2118" y="1079"/>
                  </a:lnTo>
                  <a:lnTo>
                    <a:pt x="2121" y="1085"/>
                  </a:lnTo>
                  <a:lnTo>
                    <a:pt x="2124" y="1085"/>
                  </a:lnTo>
                  <a:lnTo>
                    <a:pt x="2125" y="1094"/>
                  </a:lnTo>
                  <a:lnTo>
                    <a:pt x="2124" y="1101"/>
                  </a:lnTo>
                  <a:lnTo>
                    <a:pt x="2119" y="1100"/>
                  </a:lnTo>
                  <a:lnTo>
                    <a:pt x="2115" y="1102"/>
                  </a:lnTo>
                  <a:lnTo>
                    <a:pt x="2113" y="1102"/>
                  </a:lnTo>
                  <a:lnTo>
                    <a:pt x="2112" y="1103"/>
                  </a:lnTo>
                  <a:lnTo>
                    <a:pt x="2107" y="1103"/>
                  </a:lnTo>
                  <a:lnTo>
                    <a:pt x="2107" y="1107"/>
                  </a:lnTo>
                  <a:lnTo>
                    <a:pt x="2111" y="1113"/>
                  </a:lnTo>
                  <a:lnTo>
                    <a:pt x="2109" y="1124"/>
                  </a:lnTo>
                  <a:lnTo>
                    <a:pt x="2111" y="1130"/>
                  </a:lnTo>
                  <a:lnTo>
                    <a:pt x="2108" y="1147"/>
                  </a:lnTo>
                  <a:lnTo>
                    <a:pt x="2103" y="1151"/>
                  </a:lnTo>
                  <a:lnTo>
                    <a:pt x="2095" y="1166"/>
                  </a:lnTo>
                  <a:lnTo>
                    <a:pt x="2094" y="1173"/>
                  </a:lnTo>
                  <a:lnTo>
                    <a:pt x="2091" y="1180"/>
                  </a:lnTo>
                  <a:lnTo>
                    <a:pt x="2093" y="1185"/>
                  </a:lnTo>
                  <a:lnTo>
                    <a:pt x="2088" y="1195"/>
                  </a:lnTo>
                  <a:lnTo>
                    <a:pt x="2084" y="1197"/>
                  </a:lnTo>
                  <a:lnTo>
                    <a:pt x="2084" y="1208"/>
                  </a:lnTo>
                  <a:lnTo>
                    <a:pt x="2088" y="1212"/>
                  </a:lnTo>
                  <a:lnTo>
                    <a:pt x="2064" y="1251"/>
                  </a:lnTo>
                  <a:lnTo>
                    <a:pt x="2078" y="1262"/>
                  </a:lnTo>
                  <a:lnTo>
                    <a:pt x="2064" y="1291"/>
                  </a:lnTo>
                  <a:lnTo>
                    <a:pt x="2058" y="1280"/>
                  </a:lnTo>
                  <a:lnTo>
                    <a:pt x="2053" y="1275"/>
                  </a:lnTo>
                  <a:lnTo>
                    <a:pt x="2043" y="1270"/>
                  </a:lnTo>
                  <a:lnTo>
                    <a:pt x="2022" y="1264"/>
                  </a:lnTo>
                  <a:lnTo>
                    <a:pt x="2013" y="1263"/>
                  </a:lnTo>
                  <a:lnTo>
                    <a:pt x="1981" y="1257"/>
                  </a:lnTo>
                  <a:lnTo>
                    <a:pt x="1963" y="1257"/>
                  </a:lnTo>
                  <a:lnTo>
                    <a:pt x="1962" y="1262"/>
                  </a:lnTo>
                  <a:lnTo>
                    <a:pt x="1961" y="1264"/>
                  </a:lnTo>
                  <a:lnTo>
                    <a:pt x="1951" y="1274"/>
                  </a:lnTo>
                  <a:lnTo>
                    <a:pt x="1948" y="1278"/>
                  </a:lnTo>
                  <a:lnTo>
                    <a:pt x="1948" y="1281"/>
                  </a:lnTo>
                  <a:lnTo>
                    <a:pt x="1949" y="1282"/>
                  </a:lnTo>
                  <a:lnTo>
                    <a:pt x="1955" y="1287"/>
                  </a:lnTo>
                  <a:lnTo>
                    <a:pt x="1956" y="1290"/>
                  </a:lnTo>
                  <a:lnTo>
                    <a:pt x="1956" y="1293"/>
                  </a:lnTo>
                  <a:lnTo>
                    <a:pt x="1955" y="1297"/>
                  </a:lnTo>
                  <a:lnTo>
                    <a:pt x="1948" y="1307"/>
                  </a:lnTo>
                  <a:lnTo>
                    <a:pt x="1944" y="1314"/>
                  </a:lnTo>
                  <a:lnTo>
                    <a:pt x="1944" y="1320"/>
                  </a:lnTo>
                  <a:lnTo>
                    <a:pt x="1948" y="1332"/>
                  </a:lnTo>
                  <a:lnTo>
                    <a:pt x="1949" y="1345"/>
                  </a:lnTo>
                  <a:lnTo>
                    <a:pt x="1948" y="1353"/>
                  </a:lnTo>
                  <a:lnTo>
                    <a:pt x="1945" y="1362"/>
                  </a:lnTo>
                  <a:lnTo>
                    <a:pt x="1942" y="1367"/>
                  </a:lnTo>
                  <a:lnTo>
                    <a:pt x="1933" y="1373"/>
                  </a:lnTo>
                  <a:lnTo>
                    <a:pt x="1922" y="1382"/>
                  </a:lnTo>
                  <a:lnTo>
                    <a:pt x="1918" y="1392"/>
                  </a:lnTo>
                  <a:lnTo>
                    <a:pt x="1898" y="1418"/>
                  </a:lnTo>
                  <a:lnTo>
                    <a:pt x="1896" y="1424"/>
                  </a:lnTo>
                  <a:lnTo>
                    <a:pt x="1897" y="1430"/>
                  </a:lnTo>
                  <a:lnTo>
                    <a:pt x="1900" y="1441"/>
                  </a:lnTo>
                  <a:lnTo>
                    <a:pt x="1902" y="1456"/>
                  </a:lnTo>
                  <a:lnTo>
                    <a:pt x="1897" y="1456"/>
                  </a:lnTo>
                  <a:lnTo>
                    <a:pt x="1897" y="1457"/>
                  </a:lnTo>
                  <a:lnTo>
                    <a:pt x="1896" y="1462"/>
                  </a:lnTo>
                  <a:lnTo>
                    <a:pt x="1897" y="1469"/>
                  </a:lnTo>
                  <a:lnTo>
                    <a:pt x="1900" y="1480"/>
                  </a:lnTo>
                  <a:lnTo>
                    <a:pt x="1902" y="1490"/>
                  </a:lnTo>
                  <a:lnTo>
                    <a:pt x="1900" y="1496"/>
                  </a:lnTo>
                  <a:lnTo>
                    <a:pt x="1897" y="1499"/>
                  </a:lnTo>
                  <a:lnTo>
                    <a:pt x="1894" y="1500"/>
                  </a:lnTo>
                  <a:lnTo>
                    <a:pt x="1890" y="1498"/>
                  </a:lnTo>
                  <a:lnTo>
                    <a:pt x="1885" y="1494"/>
                  </a:lnTo>
                  <a:lnTo>
                    <a:pt x="1878" y="1494"/>
                  </a:lnTo>
                  <a:lnTo>
                    <a:pt x="1873" y="1496"/>
                  </a:lnTo>
                  <a:lnTo>
                    <a:pt x="1865" y="1508"/>
                  </a:lnTo>
                  <a:lnTo>
                    <a:pt x="1852" y="1526"/>
                  </a:lnTo>
                  <a:lnTo>
                    <a:pt x="1844" y="1537"/>
                  </a:lnTo>
                  <a:lnTo>
                    <a:pt x="1843" y="1543"/>
                  </a:lnTo>
                  <a:lnTo>
                    <a:pt x="1843" y="1549"/>
                  </a:lnTo>
                  <a:lnTo>
                    <a:pt x="1847" y="1563"/>
                  </a:lnTo>
                  <a:lnTo>
                    <a:pt x="1855" y="1576"/>
                  </a:lnTo>
                  <a:lnTo>
                    <a:pt x="1810" y="1560"/>
                  </a:lnTo>
                  <a:lnTo>
                    <a:pt x="1772" y="1563"/>
                  </a:lnTo>
                  <a:lnTo>
                    <a:pt x="1759" y="1571"/>
                  </a:lnTo>
                  <a:lnTo>
                    <a:pt x="1743" y="1571"/>
                  </a:lnTo>
                  <a:lnTo>
                    <a:pt x="1739" y="1567"/>
                  </a:lnTo>
                  <a:lnTo>
                    <a:pt x="1733" y="1567"/>
                  </a:lnTo>
                  <a:lnTo>
                    <a:pt x="1733" y="1575"/>
                  </a:lnTo>
                  <a:lnTo>
                    <a:pt x="1725" y="1579"/>
                  </a:lnTo>
                  <a:lnTo>
                    <a:pt x="1722" y="1577"/>
                  </a:lnTo>
                  <a:lnTo>
                    <a:pt x="1696" y="1579"/>
                  </a:lnTo>
                  <a:lnTo>
                    <a:pt x="1690" y="1577"/>
                  </a:lnTo>
                  <a:lnTo>
                    <a:pt x="1687" y="1577"/>
                  </a:lnTo>
                  <a:lnTo>
                    <a:pt x="1683" y="1582"/>
                  </a:lnTo>
                  <a:lnTo>
                    <a:pt x="1684" y="1589"/>
                  </a:lnTo>
                  <a:lnTo>
                    <a:pt x="1679" y="1595"/>
                  </a:lnTo>
                  <a:lnTo>
                    <a:pt x="1675" y="1596"/>
                  </a:lnTo>
                  <a:lnTo>
                    <a:pt x="1672" y="1595"/>
                  </a:lnTo>
                  <a:lnTo>
                    <a:pt x="1672" y="1590"/>
                  </a:lnTo>
                  <a:lnTo>
                    <a:pt x="1674" y="1590"/>
                  </a:lnTo>
                  <a:lnTo>
                    <a:pt x="1673" y="1576"/>
                  </a:lnTo>
                  <a:lnTo>
                    <a:pt x="1671" y="1573"/>
                  </a:lnTo>
                  <a:lnTo>
                    <a:pt x="1662" y="1573"/>
                  </a:lnTo>
                  <a:lnTo>
                    <a:pt x="1659" y="1569"/>
                  </a:lnTo>
                  <a:lnTo>
                    <a:pt x="1639" y="1567"/>
                  </a:lnTo>
                  <a:lnTo>
                    <a:pt x="1629" y="1567"/>
                  </a:lnTo>
                  <a:lnTo>
                    <a:pt x="1614" y="1565"/>
                  </a:lnTo>
                  <a:lnTo>
                    <a:pt x="1599" y="1566"/>
                  </a:lnTo>
                  <a:lnTo>
                    <a:pt x="1573" y="1566"/>
                  </a:lnTo>
                  <a:lnTo>
                    <a:pt x="1565" y="1571"/>
                  </a:lnTo>
                  <a:lnTo>
                    <a:pt x="1553" y="1542"/>
                  </a:lnTo>
                  <a:lnTo>
                    <a:pt x="1547" y="1531"/>
                  </a:lnTo>
                  <a:lnTo>
                    <a:pt x="1546" y="1511"/>
                  </a:lnTo>
                  <a:lnTo>
                    <a:pt x="1553" y="1495"/>
                  </a:lnTo>
                  <a:lnTo>
                    <a:pt x="1564" y="1480"/>
                  </a:lnTo>
                  <a:lnTo>
                    <a:pt x="1567" y="1468"/>
                  </a:lnTo>
                  <a:lnTo>
                    <a:pt x="1571" y="1450"/>
                  </a:lnTo>
                  <a:lnTo>
                    <a:pt x="1559" y="1446"/>
                  </a:lnTo>
                  <a:lnTo>
                    <a:pt x="1554" y="1447"/>
                  </a:lnTo>
                  <a:lnTo>
                    <a:pt x="1549" y="1454"/>
                  </a:lnTo>
                  <a:lnTo>
                    <a:pt x="1549" y="1462"/>
                  </a:lnTo>
                  <a:lnTo>
                    <a:pt x="1547" y="1464"/>
                  </a:lnTo>
                  <a:lnTo>
                    <a:pt x="1543" y="1460"/>
                  </a:lnTo>
                  <a:lnTo>
                    <a:pt x="1538" y="1464"/>
                  </a:lnTo>
                  <a:lnTo>
                    <a:pt x="1535" y="1466"/>
                  </a:lnTo>
                  <a:lnTo>
                    <a:pt x="1533" y="1469"/>
                  </a:lnTo>
                  <a:lnTo>
                    <a:pt x="1529" y="1469"/>
                  </a:lnTo>
                  <a:lnTo>
                    <a:pt x="1526" y="1463"/>
                  </a:lnTo>
                  <a:lnTo>
                    <a:pt x="1520" y="1465"/>
                  </a:lnTo>
                  <a:lnTo>
                    <a:pt x="1515" y="1463"/>
                  </a:lnTo>
                  <a:lnTo>
                    <a:pt x="1511" y="1456"/>
                  </a:lnTo>
                  <a:lnTo>
                    <a:pt x="1510" y="1452"/>
                  </a:lnTo>
                  <a:lnTo>
                    <a:pt x="1503" y="1452"/>
                  </a:lnTo>
                  <a:lnTo>
                    <a:pt x="1500" y="1457"/>
                  </a:lnTo>
                  <a:lnTo>
                    <a:pt x="1498" y="1463"/>
                  </a:lnTo>
                  <a:lnTo>
                    <a:pt x="1490" y="1460"/>
                  </a:lnTo>
                  <a:lnTo>
                    <a:pt x="1482" y="1456"/>
                  </a:lnTo>
                  <a:lnTo>
                    <a:pt x="1478" y="1458"/>
                  </a:lnTo>
                  <a:lnTo>
                    <a:pt x="1478" y="1462"/>
                  </a:lnTo>
                  <a:lnTo>
                    <a:pt x="1472" y="1475"/>
                  </a:lnTo>
                  <a:lnTo>
                    <a:pt x="1467" y="1478"/>
                  </a:lnTo>
                  <a:lnTo>
                    <a:pt x="1467" y="1483"/>
                  </a:lnTo>
                  <a:lnTo>
                    <a:pt x="1461" y="1487"/>
                  </a:lnTo>
                  <a:lnTo>
                    <a:pt x="1456" y="1488"/>
                  </a:lnTo>
                  <a:lnTo>
                    <a:pt x="1449" y="1493"/>
                  </a:lnTo>
                  <a:lnTo>
                    <a:pt x="1445" y="1493"/>
                  </a:lnTo>
                  <a:lnTo>
                    <a:pt x="1440" y="1490"/>
                  </a:lnTo>
                  <a:lnTo>
                    <a:pt x="1434" y="1490"/>
                  </a:lnTo>
                  <a:lnTo>
                    <a:pt x="1424" y="1488"/>
                  </a:lnTo>
                  <a:lnTo>
                    <a:pt x="1418" y="1493"/>
                  </a:lnTo>
                  <a:lnTo>
                    <a:pt x="1421" y="1495"/>
                  </a:lnTo>
                  <a:lnTo>
                    <a:pt x="1427" y="1498"/>
                  </a:lnTo>
                  <a:lnTo>
                    <a:pt x="1430" y="1501"/>
                  </a:lnTo>
                  <a:lnTo>
                    <a:pt x="1431" y="1507"/>
                  </a:lnTo>
                  <a:lnTo>
                    <a:pt x="1430" y="1510"/>
                  </a:lnTo>
                  <a:lnTo>
                    <a:pt x="1425" y="1512"/>
                  </a:lnTo>
                  <a:lnTo>
                    <a:pt x="1418" y="1512"/>
                  </a:lnTo>
                  <a:lnTo>
                    <a:pt x="1412" y="1516"/>
                  </a:lnTo>
                  <a:lnTo>
                    <a:pt x="1408" y="1516"/>
                  </a:lnTo>
                  <a:lnTo>
                    <a:pt x="1403" y="1511"/>
                  </a:lnTo>
                  <a:lnTo>
                    <a:pt x="1401" y="1500"/>
                  </a:lnTo>
                  <a:lnTo>
                    <a:pt x="1396" y="1498"/>
                  </a:lnTo>
                  <a:lnTo>
                    <a:pt x="1388" y="1498"/>
                  </a:lnTo>
                  <a:lnTo>
                    <a:pt x="1388" y="1492"/>
                  </a:lnTo>
                  <a:lnTo>
                    <a:pt x="1390" y="1489"/>
                  </a:lnTo>
                  <a:lnTo>
                    <a:pt x="1390" y="1487"/>
                  </a:lnTo>
                  <a:lnTo>
                    <a:pt x="1378" y="1486"/>
                  </a:lnTo>
                  <a:lnTo>
                    <a:pt x="1374" y="1475"/>
                  </a:lnTo>
                  <a:lnTo>
                    <a:pt x="1383" y="1470"/>
                  </a:lnTo>
                  <a:lnTo>
                    <a:pt x="1382" y="1463"/>
                  </a:lnTo>
                  <a:lnTo>
                    <a:pt x="1378" y="1456"/>
                  </a:lnTo>
                  <a:lnTo>
                    <a:pt x="1367" y="1459"/>
                  </a:lnTo>
                  <a:lnTo>
                    <a:pt x="1353" y="1459"/>
                  </a:lnTo>
                  <a:lnTo>
                    <a:pt x="1347" y="1458"/>
                  </a:lnTo>
                  <a:lnTo>
                    <a:pt x="1344" y="1460"/>
                  </a:lnTo>
                  <a:lnTo>
                    <a:pt x="1343" y="1468"/>
                  </a:lnTo>
                  <a:lnTo>
                    <a:pt x="1342" y="1477"/>
                  </a:lnTo>
                  <a:lnTo>
                    <a:pt x="1338" y="1481"/>
                  </a:lnTo>
                  <a:lnTo>
                    <a:pt x="1335" y="1481"/>
                  </a:lnTo>
                  <a:lnTo>
                    <a:pt x="1332" y="1472"/>
                  </a:lnTo>
                  <a:lnTo>
                    <a:pt x="1326" y="1476"/>
                  </a:lnTo>
                  <a:lnTo>
                    <a:pt x="1307" y="1481"/>
                  </a:lnTo>
                  <a:lnTo>
                    <a:pt x="1305" y="1478"/>
                  </a:lnTo>
                  <a:lnTo>
                    <a:pt x="1295" y="1481"/>
                  </a:lnTo>
                  <a:lnTo>
                    <a:pt x="1291" y="1480"/>
                  </a:lnTo>
                  <a:lnTo>
                    <a:pt x="1276" y="1483"/>
                  </a:lnTo>
                  <a:lnTo>
                    <a:pt x="1233" y="1476"/>
                  </a:lnTo>
                  <a:lnTo>
                    <a:pt x="1219" y="1476"/>
                  </a:lnTo>
                  <a:lnTo>
                    <a:pt x="1214" y="1474"/>
                  </a:lnTo>
                  <a:lnTo>
                    <a:pt x="1202" y="1475"/>
                  </a:lnTo>
                  <a:lnTo>
                    <a:pt x="1199" y="1472"/>
                  </a:lnTo>
                  <a:lnTo>
                    <a:pt x="1193" y="1475"/>
                  </a:lnTo>
                  <a:lnTo>
                    <a:pt x="1190" y="1469"/>
                  </a:lnTo>
                  <a:lnTo>
                    <a:pt x="1189" y="1460"/>
                  </a:lnTo>
                  <a:lnTo>
                    <a:pt x="1190" y="1457"/>
                  </a:lnTo>
                  <a:lnTo>
                    <a:pt x="1198" y="1452"/>
                  </a:lnTo>
                  <a:lnTo>
                    <a:pt x="1198" y="1445"/>
                  </a:lnTo>
                  <a:lnTo>
                    <a:pt x="1199" y="1444"/>
                  </a:lnTo>
                  <a:lnTo>
                    <a:pt x="1195" y="1441"/>
                  </a:lnTo>
                  <a:lnTo>
                    <a:pt x="1197" y="1433"/>
                  </a:lnTo>
                  <a:lnTo>
                    <a:pt x="1195" y="1432"/>
                  </a:lnTo>
                  <a:lnTo>
                    <a:pt x="1192" y="1421"/>
                  </a:lnTo>
                  <a:lnTo>
                    <a:pt x="1184" y="1416"/>
                  </a:lnTo>
                  <a:lnTo>
                    <a:pt x="1180" y="1419"/>
                  </a:lnTo>
                  <a:lnTo>
                    <a:pt x="1177" y="1417"/>
                  </a:lnTo>
                  <a:lnTo>
                    <a:pt x="1157" y="1427"/>
                  </a:lnTo>
                  <a:lnTo>
                    <a:pt x="1156" y="1423"/>
                  </a:lnTo>
                  <a:lnTo>
                    <a:pt x="1156" y="1410"/>
                  </a:lnTo>
                  <a:lnTo>
                    <a:pt x="1154" y="1411"/>
                  </a:lnTo>
                  <a:lnTo>
                    <a:pt x="1150" y="1418"/>
                  </a:lnTo>
                  <a:lnTo>
                    <a:pt x="1150" y="1421"/>
                  </a:lnTo>
                  <a:lnTo>
                    <a:pt x="1147" y="1428"/>
                  </a:lnTo>
                  <a:lnTo>
                    <a:pt x="1142" y="1429"/>
                  </a:lnTo>
                  <a:lnTo>
                    <a:pt x="1139" y="1422"/>
                  </a:lnTo>
                  <a:lnTo>
                    <a:pt x="1143" y="1419"/>
                  </a:lnTo>
                  <a:lnTo>
                    <a:pt x="1142" y="1411"/>
                  </a:lnTo>
                  <a:lnTo>
                    <a:pt x="1142" y="1406"/>
                  </a:lnTo>
                  <a:lnTo>
                    <a:pt x="1139" y="1405"/>
                  </a:lnTo>
                  <a:lnTo>
                    <a:pt x="1130" y="1410"/>
                  </a:lnTo>
                  <a:lnTo>
                    <a:pt x="1129" y="1412"/>
                  </a:lnTo>
                  <a:lnTo>
                    <a:pt x="1130" y="1421"/>
                  </a:lnTo>
                  <a:lnTo>
                    <a:pt x="1117" y="1422"/>
                  </a:lnTo>
                  <a:lnTo>
                    <a:pt x="1117" y="1418"/>
                  </a:lnTo>
                  <a:lnTo>
                    <a:pt x="1109" y="1412"/>
                  </a:lnTo>
                  <a:lnTo>
                    <a:pt x="1109" y="1404"/>
                  </a:lnTo>
                  <a:lnTo>
                    <a:pt x="1105" y="1394"/>
                  </a:lnTo>
                  <a:lnTo>
                    <a:pt x="1100" y="1394"/>
                  </a:lnTo>
                  <a:lnTo>
                    <a:pt x="1096" y="1397"/>
                  </a:lnTo>
                  <a:lnTo>
                    <a:pt x="1088" y="1398"/>
                  </a:lnTo>
                  <a:lnTo>
                    <a:pt x="1075" y="1400"/>
                  </a:lnTo>
                  <a:lnTo>
                    <a:pt x="1074" y="1397"/>
                  </a:lnTo>
                  <a:lnTo>
                    <a:pt x="1069" y="1397"/>
                  </a:lnTo>
                  <a:lnTo>
                    <a:pt x="1068" y="1399"/>
                  </a:lnTo>
                  <a:lnTo>
                    <a:pt x="1065" y="1394"/>
                  </a:lnTo>
                  <a:lnTo>
                    <a:pt x="1066" y="1387"/>
                  </a:lnTo>
                  <a:lnTo>
                    <a:pt x="1057" y="1381"/>
                  </a:lnTo>
                  <a:lnTo>
                    <a:pt x="1052" y="1380"/>
                  </a:lnTo>
                  <a:lnTo>
                    <a:pt x="1051" y="1395"/>
                  </a:lnTo>
                  <a:lnTo>
                    <a:pt x="1050" y="1411"/>
                  </a:lnTo>
                  <a:lnTo>
                    <a:pt x="1050" y="1418"/>
                  </a:lnTo>
                  <a:lnTo>
                    <a:pt x="1046" y="1422"/>
                  </a:lnTo>
                  <a:lnTo>
                    <a:pt x="1042" y="1425"/>
                  </a:lnTo>
                  <a:lnTo>
                    <a:pt x="1040" y="1425"/>
                  </a:lnTo>
                  <a:lnTo>
                    <a:pt x="1038" y="1423"/>
                  </a:lnTo>
                  <a:lnTo>
                    <a:pt x="1034" y="1424"/>
                  </a:lnTo>
                  <a:lnTo>
                    <a:pt x="1034" y="1428"/>
                  </a:lnTo>
                  <a:lnTo>
                    <a:pt x="1032" y="1430"/>
                  </a:lnTo>
                  <a:lnTo>
                    <a:pt x="1034" y="1434"/>
                  </a:lnTo>
                  <a:lnTo>
                    <a:pt x="1038" y="1444"/>
                  </a:lnTo>
                  <a:lnTo>
                    <a:pt x="1038" y="1447"/>
                  </a:lnTo>
                  <a:lnTo>
                    <a:pt x="1036" y="1450"/>
                  </a:lnTo>
                  <a:lnTo>
                    <a:pt x="1032" y="1454"/>
                  </a:lnTo>
                  <a:lnTo>
                    <a:pt x="1028" y="1453"/>
                  </a:lnTo>
                  <a:lnTo>
                    <a:pt x="1026" y="1456"/>
                  </a:lnTo>
                  <a:lnTo>
                    <a:pt x="1020" y="1462"/>
                  </a:lnTo>
                  <a:lnTo>
                    <a:pt x="1016" y="1464"/>
                  </a:lnTo>
                  <a:lnTo>
                    <a:pt x="1012" y="1465"/>
                  </a:lnTo>
                  <a:lnTo>
                    <a:pt x="1005" y="1463"/>
                  </a:lnTo>
                  <a:lnTo>
                    <a:pt x="990" y="1448"/>
                  </a:lnTo>
                  <a:lnTo>
                    <a:pt x="982" y="1445"/>
                  </a:lnTo>
                  <a:lnTo>
                    <a:pt x="974" y="1442"/>
                  </a:lnTo>
                  <a:lnTo>
                    <a:pt x="969" y="1441"/>
                  </a:lnTo>
                  <a:lnTo>
                    <a:pt x="966" y="1439"/>
                  </a:lnTo>
                  <a:lnTo>
                    <a:pt x="964" y="1435"/>
                  </a:lnTo>
                  <a:lnTo>
                    <a:pt x="964" y="1427"/>
                  </a:lnTo>
                  <a:lnTo>
                    <a:pt x="964" y="1419"/>
                  </a:lnTo>
                  <a:lnTo>
                    <a:pt x="963" y="1417"/>
                  </a:lnTo>
                  <a:lnTo>
                    <a:pt x="961" y="1417"/>
                  </a:lnTo>
                  <a:lnTo>
                    <a:pt x="958" y="1418"/>
                  </a:lnTo>
                  <a:lnTo>
                    <a:pt x="956" y="1422"/>
                  </a:lnTo>
                  <a:lnTo>
                    <a:pt x="955" y="1425"/>
                  </a:lnTo>
                  <a:lnTo>
                    <a:pt x="952" y="1427"/>
                  </a:lnTo>
                  <a:lnTo>
                    <a:pt x="949" y="1427"/>
                  </a:lnTo>
                  <a:lnTo>
                    <a:pt x="943" y="1423"/>
                  </a:lnTo>
                  <a:lnTo>
                    <a:pt x="938" y="1422"/>
                  </a:lnTo>
                  <a:lnTo>
                    <a:pt x="928" y="1427"/>
                  </a:lnTo>
                  <a:lnTo>
                    <a:pt x="920" y="1428"/>
                  </a:lnTo>
                  <a:lnTo>
                    <a:pt x="915" y="1424"/>
                  </a:lnTo>
                  <a:lnTo>
                    <a:pt x="906" y="1418"/>
                  </a:lnTo>
                  <a:lnTo>
                    <a:pt x="901" y="1417"/>
                  </a:lnTo>
                  <a:lnTo>
                    <a:pt x="897" y="1419"/>
                  </a:lnTo>
                  <a:lnTo>
                    <a:pt x="895" y="1422"/>
                  </a:lnTo>
                  <a:lnTo>
                    <a:pt x="894" y="1427"/>
                  </a:lnTo>
                  <a:lnTo>
                    <a:pt x="892" y="1430"/>
                  </a:lnTo>
                  <a:lnTo>
                    <a:pt x="895" y="1434"/>
                  </a:lnTo>
                  <a:lnTo>
                    <a:pt x="900" y="1436"/>
                  </a:lnTo>
                  <a:lnTo>
                    <a:pt x="906" y="1435"/>
                  </a:lnTo>
                  <a:lnTo>
                    <a:pt x="910" y="1435"/>
                  </a:lnTo>
                  <a:lnTo>
                    <a:pt x="914" y="1438"/>
                  </a:lnTo>
                  <a:lnTo>
                    <a:pt x="915" y="1441"/>
                  </a:lnTo>
                  <a:lnTo>
                    <a:pt x="914" y="1446"/>
                  </a:lnTo>
                  <a:lnTo>
                    <a:pt x="915" y="1450"/>
                  </a:lnTo>
                  <a:lnTo>
                    <a:pt x="924" y="1457"/>
                  </a:lnTo>
                  <a:lnTo>
                    <a:pt x="925" y="1460"/>
                  </a:lnTo>
                  <a:lnTo>
                    <a:pt x="922" y="1474"/>
                  </a:lnTo>
                  <a:lnTo>
                    <a:pt x="921" y="1483"/>
                  </a:lnTo>
                  <a:lnTo>
                    <a:pt x="919" y="1487"/>
                  </a:lnTo>
                  <a:lnTo>
                    <a:pt x="913" y="1489"/>
                  </a:lnTo>
                  <a:lnTo>
                    <a:pt x="907" y="1494"/>
                  </a:lnTo>
                  <a:lnTo>
                    <a:pt x="903" y="1500"/>
                  </a:lnTo>
                  <a:lnTo>
                    <a:pt x="898" y="1506"/>
                  </a:lnTo>
                  <a:lnTo>
                    <a:pt x="889" y="1508"/>
                  </a:lnTo>
                  <a:lnTo>
                    <a:pt x="874" y="1516"/>
                  </a:lnTo>
                  <a:lnTo>
                    <a:pt x="867" y="1519"/>
                  </a:lnTo>
                  <a:lnTo>
                    <a:pt x="864" y="1520"/>
                  </a:lnTo>
                  <a:lnTo>
                    <a:pt x="858" y="1519"/>
                  </a:lnTo>
                  <a:lnTo>
                    <a:pt x="854" y="1518"/>
                  </a:lnTo>
                  <a:lnTo>
                    <a:pt x="846" y="1512"/>
                  </a:lnTo>
                  <a:lnTo>
                    <a:pt x="847" y="1518"/>
                  </a:lnTo>
                  <a:lnTo>
                    <a:pt x="843" y="1522"/>
                  </a:lnTo>
                  <a:lnTo>
                    <a:pt x="839" y="1523"/>
                  </a:lnTo>
                  <a:lnTo>
                    <a:pt x="833" y="1520"/>
                  </a:lnTo>
                  <a:lnTo>
                    <a:pt x="828" y="1519"/>
                  </a:lnTo>
                  <a:lnTo>
                    <a:pt x="822" y="1520"/>
                  </a:lnTo>
                  <a:lnTo>
                    <a:pt x="816" y="1528"/>
                  </a:lnTo>
                  <a:lnTo>
                    <a:pt x="815" y="1541"/>
                  </a:lnTo>
                  <a:lnTo>
                    <a:pt x="816" y="1549"/>
                  </a:lnTo>
                  <a:lnTo>
                    <a:pt x="812" y="1563"/>
                  </a:lnTo>
                  <a:lnTo>
                    <a:pt x="806" y="1576"/>
                  </a:lnTo>
                  <a:lnTo>
                    <a:pt x="798" y="1590"/>
                  </a:lnTo>
                  <a:lnTo>
                    <a:pt x="794" y="1595"/>
                  </a:lnTo>
                  <a:lnTo>
                    <a:pt x="793" y="1601"/>
                  </a:lnTo>
                  <a:lnTo>
                    <a:pt x="795" y="1611"/>
                  </a:lnTo>
                  <a:lnTo>
                    <a:pt x="797" y="1617"/>
                  </a:lnTo>
                  <a:lnTo>
                    <a:pt x="799" y="1620"/>
                  </a:lnTo>
                  <a:lnTo>
                    <a:pt x="801" y="1620"/>
                  </a:lnTo>
                  <a:lnTo>
                    <a:pt x="807" y="1621"/>
                  </a:lnTo>
                  <a:lnTo>
                    <a:pt x="811" y="1623"/>
                  </a:lnTo>
                  <a:lnTo>
                    <a:pt x="811" y="1626"/>
                  </a:lnTo>
                  <a:lnTo>
                    <a:pt x="810" y="1636"/>
                  </a:lnTo>
                  <a:lnTo>
                    <a:pt x="807" y="1639"/>
                  </a:lnTo>
                  <a:lnTo>
                    <a:pt x="805" y="1639"/>
                  </a:lnTo>
                  <a:lnTo>
                    <a:pt x="788" y="1641"/>
                  </a:lnTo>
                  <a:lnTo>
                    <a:pt x="771" y="1638"/>
                  </a:lnTo>
                  <a:lnTo>
                    <a:pt x="767" y="1639"/>
                  </a:lnTo>
                  <a:lnTo>
                    <a:pt x="764" y="1643"/>
                  </a:lnTo>
                  <a:lnTo>
                    <a:pt x="762" y="1653"/>
                  </a:lnTo>
                  <a:lnTo>
                    <a:pt x="761" y="1656"/>
                  </a:lnTo>
                  <a:lnTo>
                    <a:pt x="763" y="1657"/>
                  </a:lnTo>
                  <a:lnTo>
                    <a:pt x="765" y="1657"/>
                  </a:lnTo>
                  <a:lnTo>
                    <a:pt x="771" y="1660"/>
                  </a:lnTo>
                  <a:lnTo>
                    <a:pt x="775" y="1665"/>
                  </a:lnTo>
                  <a:lnTo>
                    <a:pt x="774" y="1671"/>
                  </a:lnTo>
                  <a:lnTo>
                    <a:pt x="770" y="1676"/>
                  </a:lnTo>
                  <a:lnTo>
                    <a:pt x="767" y="1678"/>
                  </a:lnTo>
                  <a:lnTo>
                    <a:pt x="759" y="1678"/>
                  </a:lnTo>
                  <a:lnTo>
                    <a:pt x="756" y="1667"/>
                  </a:lnTo>
                  <a:lnTo>
                    <a:pt x="750" y="1662"/>
                  </a:lnTo>
                  <a:lnTo>
                    <a:pt x="738" y="1657"/>
                  </a:lnTo>
                  <a:lnTo>
                    <a:pt x="735" y="1654"/>
                  </a:lnTo>
                  <a:lnTo>
                    <a:pt x="723" y="1643"/>
                  </a:lnTo>
                  <a:lnTo>
                    <a:pt x="721" y="1643"/>
                  </a:lnTo>
                  <a:lnTo>
                    <a:pt x="719" y="1647"/>
                  </a:lnTo>
                  <a:lnTo>
                    <a:pt x="716" y="1653"/>
                  </a:lnTo>
                  <a:lnTo>
                    <a:pt x="708" y="1666"/>
                  </a:lnTo>
                  <a:lnTo>
                    <a:pt x="701" y="1669"/>
                  </a:lnTo>
                  <a:lnTo>
                    <a:pt x="695" y="1671"/>
                  </a:lnTo>
                  <a:lnTo>
                    <a:pt x="678" y="1667"/>
                  </a:lnTo>
                  <a:lnTo>
                    <a:pt x="667" y="1663"/>
                  </a:lnTo>
                  <a:lnTo>
                    <a:pt x="665" y="1660"/>
                  </a:lnTo>
                  <a:lnTo>
                    <a:pt x="663" y="1653"/>
                  </a:lnTo>
                  <a:lnTo>
                    <a:pt x="657" y="1637"/>
                  </a:lnTo>
                  <a:lnTo>
                    <a:pt x="657" y="1631"/>
                  </a:lnTo>
                  <a:lnTo>
                    <a:pt x="657" y="1621"/>
                  </a:lnTo>
                  <a:lnTo>
                    <a:pt x="657" y="1619"/>
                  </a:lnTo>
                  <a:lnTo>
                    <a:pt x="654" y="1617"/>
                  </a:lnTo>
                  <a:lnTo>
                    <a:pt x="647" y="1619"/>
                  </a:lnTo>
                  <a:lnTo>
                    <a:pt x="643" y="1623"/>
                  </a:lnTo>
                  <a:lnTo>
                    <a:pt x="631" y="1636"/>
                  </a:lnTo>
                  <a:lnTo>
                    <a:pt x="623" y="1638"/>
                  </a:lnTo>
                  <a:lnTo>
                    <a:pt x="620" y="1642"/>
                  </a:lnTo>
                  <a:lnTo>
                    <a:pt x="616" y="1644"/>
                  </a:lnTo>
                  <a:lnTo>
                    <a:pt x="612" y="1643"/>
                  </a:lnTo>
                  <a:lnTo>
                    <a:pt x="608" y="1643"/>
                  </a:lnTo>
                  <a:lnTo>
                    <a:pt x="604" y="1644"/>
                  </a:lnTo>
                  <a:lnTo>
                    <a:pt x="600" y="1648"/>
                  </a:lnTo>
                  <a:lnTo>
                    <a:pt x="600" y="1653"/>
                  </a:lnTo>
                  <a:lnTo>
                    <a:pt x="594" y="1660"/>
                  </a:lnTo>
                  <a:lnTo>
                    <a:pt x="589" y="1667"/>
                  </a:lnTo>
                  <a:lnTo>
                    <a:pt x="589" y="1671"/>
                  </a:lnTo>
                  <a:lnTo>
                    <a:pt x="588" y="1678"/>
                  </a:lnTo>
                  <a:lnTo>
                    <a:pt x="589" y="1685"/>
                  </a:lnTo>
                  <a:lnTo>
                    <a:pt x="588" y="1689"/>
                  </a:lnTo>
                  <a:lnTo>
                    <a:pt x="589" y="1691"/>
                  </a:lnTo>
                  <a:lnTo>
                    <a:pt x="590" y="1692"/>
                  </a:lnTo>
                  <a:lnTo>
                    <a:pt x="589" y="1695"/>
                  </a:lnTo>
                  <a:lnTo>
                    <a:pt x="588" y="1698"/>
                  </a:lnTo>
                  <a:lnTo>
                    <a:pt x="590" y="1701"/>
                  </a:lnTo>
                  <a:lnTo>
                    <a:pt x="589" y="1704"/>
                  </a:lnTo>
                  <a:lnTo>
                    <a:pt x="590" y="1706"/>
                  </a:lnTo>
                  <a:lnTo>
                    <a:pt x="592" y="1708"/>
                  </a:lnTo>
                  <a:lnTo>
                    <a:pt x="592" y="1709"/>
                  </a:lnTo>
                  <a:lnTo>
                    <a:pt x="593" y="1710"/>
                  </a:lnTo>
                  <a:lnTo>
                    <a:pt x="594" y="1714"/>
                  </a:lnTo>
                  <a:lnTo>
                    <a:pt x="594" y="1719"/>
                  </a:lnTo>
                  <a:lnTo>
                    <a:pt x="590" y="1728"/>
                  </a:lnTo>
                  <a:lnTo>
                    <a:pt x="588" y="1737"/>
                  </a:lnTo>
                  <a:lnTo>
                    <a:pt x="583" y="1743"/>
                  </a:lnTo>
                  <a:lnTo>
                    <a:pt x="582" y="1749"/>
                  </a:lnTo>
                  <a:lnTo>
                    <a:pt x="582" y="1756"/>
                  </a:lnTo>
                  <a:lnTo>
                    <a:pt x="581" y="1756"/>
                  </a:lnTo>
                  <a:lnTo>
                    <a:pt x="581" y="1760"/>
                  </a:lnTo>
                  <a:lnTo>
                    <a:pt x="577" y="1763"/>
                  </a:lnTo>
                  <a:lnTo>
                    <a:pt x="577" y="1768"/>
                  </a:lnTo>
                  <a:lnTo>
                    <a:pt x="578" y="1779"/>
                  </a:lnTo>
                  <a:lnTo>
                    <a:pt x="578" y="1785"/>
                  </a:lnTo>
                  <a:lnTo>
                    <a:pt x="577" y="1788"/>
                  </a:lnTo>
                  <a:lnTo>
                    <a:pt x="575" y="1788"/>
                  </a:lnTo>
                  <a:close/>
                </a:path>
              </a:pathLst>
            </a:custGeom>
            <a:solidFill>
              <a:schemeClr val="accent2">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Arial Nova"/>
                <a:ea typeface="+mn-ea"/>
                <a:cs typeface="+mn-cs"/>
              </a:endParaRPr>
            </a:p>
          </p:txBody>
        </p:sp>
        <p:sp>
          <p:nvSpPr>
            <p:cNvPr id="136" name="Freeform 95">
              <a:extLst>
                <a:ext uri="{FF2B5EF4-FFF2-40B4-BE49-F238E27FC236}">
                  <a16:creationId xmlns:a16="http://schemas.microsoft.com/office/drawing/2014/main" id="{FCE4AC62-CE23-BE7D-D81D-51FA1DC8EA82}"/>
                </a:ext>
              </a:extLst>
            </p:cNvPr>
            <p:cNvSpPr>
              <a:spLocks/>
            </p:cNvSpPr>
            <p:nvPr/>
          </p:nvSpPr>
          <p:spPr bwMode="auto">
            <a:xfrm>
              <a:off x="2097" y="678"/>
              <a:ext cx="775" cy="774"/>
            </a:xfrm>
            <a:custGeom>
              <a:avLst/>
              <a:gdLst>
                <a:gd name="T0" fmla="*/ 1 w 1550"/>
                <a:gd name="T1" fmla="*/ 1 h 1548"/>
                <a:gd name="T2" fmla="*/ 1 w 1550"/>
                <a:gd name="T3" fmla="*/ 1 h 1548"/>
                <a:gd name="T4" fmla="*/ 1 w 1550"/>
                <a:gd name="T5" fmla="*/ 1 h 1548"/>
                <a:gd name="T6" fmla="*/ 1 w 1550"/>
                <a:gd name="T7" fmla="*/ 1 h 1548"/>
                <a:gd name="T8" fmla="*/ 1 w 1550"/>
                <a:gd name="T9" fmla="*/ 1 h 1548"/>
                <a:gd name="T10" fmla="*/ 1 w 1550"/>
                <a:gd name="T11" fmla="*/ 1 h 1548"/>
                <a:gd name="T12" fmla="*/ 1 w 1550"/>
                <a:gd name="T13" fmla="*/ 1 h 1548"/>
                <a:gd name="T14" fmla="*/ 1 w 1550"/>
                <a:gd name="T15" fmla="*/ 1 h 1548"/>
                <a:gd name="T16" fmla="*/ 1 w 1550"/>
                <a:gd name="T17" fmla="*/ 1 h 1548"/>
                <a:gd name="T18" fmla="*/ 1 w 1550"/>
                <a:gd name="T19" fmla="*/ 1 h 1548"/>
                <a:gd name="T20" fmla="*/ 1 w 1550"/>
                <a:gd name="T21" fmla="*/ 1 h 1548"/>
                <a:gd name="T22" fmla="*/ 1 w 1550"/>
                <a:gd name="T23" fmla="*/ 1 h 1548"/>
                <a:gd name="T24" fmla="*/ 1 w 1550"/>
                <a:gd name="T25" fmla="*/ 1 h 1548"/>
                <a:gd name="T26" fmla="*/ 1 w 1550"/>
                <a:gd name="T27" fmla="*/ 1 h 1548"/>
                <a:gd name="T28" fmla="*/ 1 w 1550"/>
                <a:gd name="T29" fmla="*/ 1 h 1548"/>
                <a:gd name="T30" fmla="*/ 1 w 1550"/>
                <a:gd name="T31" fmla="*/ 1 h 1548"/>
                <a:gd name="T32" fmla="*/ 1 w 1550"/>
                <a:gd name="T33" fmla="*/ 1 h 1548"/>
                <a:gd name="T34" fmla="*/ 1 w 1550"/>
                <a:gd name="T35" fmla="*/ 1 h 1548"/>
                <a:gd name="T36" fmla="*/ 1 w 1550"/>
                <a:gd name="T37" fmla="*/ 1 h 1548"/>
                <a:gd name="T38" fmla="*/ 1 w 1550"/>
                <a:gd name="T39" fmla="*/ 1 h 1548"/>
                <a:gd name="T40" fmla="*/ 1 w 1550"/>
                <a:gd name="T41" fmla="*/ 1 h 1548"/>
                <a:gd name="T42" fmla="*/ 1 w 1550"/>
                <a:gd name="T43" fmla="*/ 1 h 1548"/>
                <a:gd name="T44" fmla="*/ 1 w 1550"/>
                <a:gd name="T45" fmla="*/ 1 h 1548"/>
                <a:gd name="T46" fmla="*/ 1 w 1550"/>
                <a:gd name="T47" fmla="*/ 1 h 1548"/>
                <a:gd name="T48" fmla="*/ 1 w 1550"/>
                <a:gd name="T49" fmla="*/ 1 h 1548"/>
                <a:gd name="T50" fmla="*/ 1 w 1550"/>
                <a:gd name="T51" fmla="*/ 1 h 1548"/>
                <a:gd name="T52" fmla="*/ 1 w 1550"/>
                <a:gd name="T53" fmla="*/ 1 h 1548"/>
                <a:gd name="T54" fmla="*/ 1 w 1550"/>
                <a:gd name="T55" fmla="*/ 1 h 1548"/>
                <a:gd name="T56" fmla="*/ 1 w 1550"/>
                <a:gd name="T57" fmla="*/ 1 h 1548"/>
                <a:gd name="T58" fmla="*/ 1 w 1550"/>
                <a:gd name="T59" fmla="*/ 1 h 1548"/>
                <a:gd name="T60" fmla="*/ 1 w 1550"/>
                <a:gd name="T61" fmla="*/ 1 h 1548"/>
                <a:gd name="T62" fmla="*/ 1 w 1550"/>
                <a:gd name="T63" fmla="*/ 1 h 1548"/>
                <a:gd name="T64" fmla="*/ 1 w 1550"/>
                <a:gd name="T65" fmla="*/ 1 h 1548"/>
                <a:gd name="T66" fmla="*/ 1 w 1550"/>
                <a:gd name="T67" fmla="*/ 1 h 1548"/>
                <a:gd name="T68" fmla="*/ 1 w 1550"/>
                <a:gd name="T69" fmla="*/ 1 h 1548"/>
                <a:gd name="T70" fmla="*/ 1 w 1550"/>
                <a:gd name="T71" fmla="*/ 1 h 1548"/>
                <a:gd name="T72" fmla="*/ 1 w 1550"/>
                <a:gd name="T73" fmla="*/ 1 h 1548"/>
                <a:gd name="T74" fmla="*/ 1 w 1550"/>
                <a:gd name="T75" fmla="*/ 1 h 1548"/>
                <a:gd name="T76" fmla="*/ 1 w 1550"/>
                <a:gd name="T77" fmla="*/ 1 h 1548"/>
                <a:gd name="T78" fmla="*/ 1 w 1550"/>
                <a:gd name="T79" fmla="*/ 1 h 1548"/>
                <a:gd name="T80" fmla="*/ 1 w 1550"/>
                <a:gd name="T81" fmla="*/ 1 h 1548"/>
                <a:gd name="T82" fmla="*/ 1 w 1550"/>
                <a:gd name="T83" fmla="*/ 1 h 1548"/>
                <a:gd name="T84" fmla="*/ 1 w 1550"/>
                <a:gd name="T85" fmla="*/ 1 h 1548"/>
                <a:gd name="T86" fmla="*/ 1 w 1550"/>
                <a:gd name="T87" fmla="*/ 1 h 1548"/>
                <a:gd name="T88" fmla="*/ 1 w 1550"/>
                <a:gd name="T89" fmla="*/ 1 h 1548"/>
                <a:gd name="T90" fmla="*/ 1 w 1550"/>
                <a:gd name="T91" fmla="*/ 1 h 1548"/>
                <a:gd name="T92" fmla="*/ 1 w 1550"/>
                <a:gd name="T93" fmla="*/ 1 h 1548"/>
                <a:gd name="T94" fmla="*/ 1 w 1550"/>
                <a:gd name="T95" fmla="*/ 1 h 1548"/>
                <a:gd name="T96" fmla="*/ 1 w 1550"/>
                <a:gd name="T97" fmla="*/ 1 h 1548"/>
                <a:gd name="T98" fmla="*/ 1 w 1550"/>
                <a:gd name="T99" fmla="*/ 1 h 1548"/>
                <a:gd name="T100" fmla="*/ 1 w 1550"/>
                <a:gd name="T101" fmla="*/ 1 h 1548"/>
                <a:gd name="T102" fmla="*/ 1 w 1550"/>
                <a:gd name="T103" fmla="*/ 1 h 1548"/>
                <a:gd name="T104" fmla="*/ 1 w 1550"/>
                <a:gd name="T105" fmla="*/ 1 h 1548"/>
                <a:gd name="T106" fmla="*/ 1 w 1550"/>
                <a:gd name="T107" fmla="*/ 1 h 1548"/>
                <a:gd name="T108" fmla="*/ 1 w 1550"/>
                <a:gd name="T109" fmla="*/ 1 h 1548"/>
                <a:gd name="T110" fmla="*/ 1 w 1550"/>
                <a:gd name="T111" fmla="*/ 1 h 1548"/>
                <a:gd name="T112" fmla="*/ 1 w 1550"/>
                <a:gd name="T113" fmla="*/ 1 h 1548"/>
                <a:gd name="T114" fmla="*/ 1 w 1550"/>
                <a:gd name="T115" fmla="*/ 1 h 1548"/>
                <a:gd name="T116" fmla="*/ 1 w 1550"/>
                <a:gd name="T117" fmla="*/ 1 h 154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550"/>
                <a:gd name="T178" fmla="*/ 0 h 1548"/>
                <a:gd name="T179" fmla="*/ 1550 w 1550"/>
                <a:gd name="T180" fmla="*/ 1548 h 154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550" h="1548">
                  <a:moveTo>
                    <a:pt x="677" y="0"/>
                  </a:moveTo>
                  <a:lnTo>
                    <a:pt x="677" y="5"/>
                  </a:lnTo>
                  <a:lnTo>
                    <a:pt x="675" y="9"/>
                  </a:lnTo>
                  <a:lnTo>
                    <a:pt x="677" y="15"/>
                  </a:lnTo>
                  <a:lnTo>
                    <a:pt x="682" y="16"/>
                  </a:lnTo>
                  <a:lnTo>
                    <a:pt x="692" y="15"/>
                  </a:lnTo>
                  <a:lnTo>
                    <a:pt x="698" y="12"/>
                  </a:lnTo>
                  <a:lnTo>
                    <a:pt x="705" y="10"/>
                  </a:lnTo>
                  <a:lnTo>
                    <a:pt x="708" y="2"/>
                  </a:lnTo>
                  <a:lnTo>
                    <a:pt x="708" y="3"/>
                  </a:lnTo>
                  <a:lnTo>
                    <a:pt x="706" y="15"/>
                  </a:lnTo>
                  <a:lnTo>
                    <a:pt x="705" y="32"/>
                  </a:lnTo>
                  <a:lnTo>
                    <a:pt x="711" y="44"/>
                  </a:lnTo>
                  <a:lnTo>
                    <a:pt x="718" y="54"/>
                  </a:lnTo>
                  <a:lnTo>
                    <a:pt x="722" y="63"/>
                  </a:lnTo>
                  <a:lnTo>
                    <a:pt x="728" y="71"/>
                  </a:lnTo>
                  <a:lnTo>
                    <a:pt x="731" y="71"/>
                  </a:lnTo>
                  <a:lnTo>
                    <a:pt x="732" y="77"/>
                  </a:lnTo>
                  <a:lnTo>
                    <a:pt x="736" y="82"/>
                  </a:lnTo>
                  <a:lnTo>
                    <a:pt x="738" y="93"/>
                  </a:lnTo>
                  <a:lnTo>
                    <a:pt x="741" y="104"/>
                  </a:lnTo>
                  <a:lnTo>
                    <a:pt x="749" y="117"/>
                  </a:lnTo>
                  <a:lnTo>
                    <a:pt x="748" y="125"/>
                  </a:lnTo>
                  <a:lnTo>
                    <a:pt x="750" y="129"/>
                  </a:lnTo>
                  <a:lnTo>
                    <a:pt x="751" y="136"/>
                  </a:lnTo>
                  <a:lnTo>
                    <a:pt x="751" y="140"/>
                  </a:lnTo>
                  <a:lnTo>
                    <a:pt x="753" y="159"/>
                  </a:lnTo>
                  <a:lnTo>
                    <a:pt x="744" y="161"/>
                  </a:lnTo>
                  <a:lnTo>
                    <a:pt x="749" y="175"/>
                  </a:lnTo>
                  <a:lnTo>
                    <a:pt x="757" y="190"/>
                  </a:lnTo>
                  <a:lnTo>
                    <a:pt x="761" y="197"/>
                  </a:lnTo>
                  <a:lnTo>
                    <a:pt x="757" y="216"/>
                  </a:lnTo>
                  <a:lnTo>
                    <a:pt x="757" y="222"/>
                  </a:lnTo>
                  <a:lnTo>
                    <a:pt x="757" y="228"/>
                  </a:lnTo>
                  <a:lnTo>
                    <a:pt x="765" y="243"/>
                  </a:lnTo>
                  <a:lnTo>
                    <a:pt x="768" y="252"/>
                  </a:lnTo>
                  <a:lnTo>
                    <a:pt x="779" y="265"/>
                  </a:lnTo>
                  <a:lnTo>
                    <a:pt x="783" y="270"/>
                  </a:lnTo>
                  <a:lnTo>
                    <a:pt x="803" y="285"/>
                  </a:lnTo>
                  <a:lnTo>
                    <a:pt x="819" y="294"/>
                  </a:lnTo>
                  <a:lnTo>
                    <a:pt x="827" y="296"/>
                  </a:lnTo>
                  <a:lnTo>
                    <a:pt x="835" y="290"/>
                  </a:lnTo>
                  <a:lnTo>
                    <a:pt x="845" y="292"/>
                  </a:lnTo>
                  <a:lnTo>
                    <a:pt x="851" y="296"/>
                  </a:lnTo>
                  <a:lnTo>
                    <a:pt x="853" y="300"/>
                  </a:lnTo>
                  <a:lnTo>
                    <a:pt x="858" y="298"/>
                  </a:lnTo>
                  <a:lnTo>
                    <a:pt x="863" y="301"/>
                  </a:lnTo>
                  <a:lnTo>
                    <a:pt x="863" y="303"/>
                  </a:lnTo>
                  <a:lnTo>
                    <a:pt x="863" y="306"/>
                  </a:lnTo>
                  <a:lnTo>
                    <a:pt x="871" y="314"/>
                  </a:lnTo>
                  <a:lnTo>
                    <a:pt x="873" y="322"/>
                  </a:lnTo>
                  <a:lnTo>
                    <a:pt x="877" y="327"/>
                  </a:lnTo>
                  <a:lnTo>
                    <a:pt x="891" y="333"/>
                  </a:lnTo>
                  <a:lnTo>
                    <a:pt x="907" y="334"/>
                  </a:lnTo>
                  <a:lnTo>
                    <a:pt x="924" y="336"/>
                  </a:lnTo>
                  <a:lnTo>
                    <a:pt x="933" y="338"/>
                  </a:lnTo>
                  <a:lnTo>
                    <a:pt x="957" y="350"/>
                  </a:lnTo>
                  <a:lnTo>
                    <a:pt x="979" y="357"/>
                  </a:lnTo>
                  <a:lnTo>
                    <a:pt x="1012" y="361"/>
                  </a:lnTo>
                  <a:lnTo>
                    <a:pt x="1030" y="359"/>
                  </a:lnTo>
                  <a:lnTo>
                    <a:pt x="1037" y="355"/>
                  </a:lnTo>
                  <a:lnTo>
                    <a:pt x="1040" y="348"/>
                  </a:lnTo>
                  <a:lnTo>
                    <a:pt x="1043" y="342"/>
                  </a:lnTo>
                  <a:lnTo>
                    <a:pt x="1043" y="339"/>
                  </a:lnTo>
                  <a:lnTo>
                    <a:pt x="1042" y="339"/>
                  </a:lnTo>
                  <a:lnTo>
                    <a:pt x="1040" y="342"/>
                  </a:lnTo>
                  <a:lnTo>
                    <a:pt x="1039" y="341"/>
                  </a:lnTo>
                  <a:lnTo>
                    <a:pt x="1040" y="333"/>
                  </a:lnTo>
                  <a:lnTo>
                    <a:pt x="1043" y="332"/>
                  </a:lnTo>
                  <a:lnTo>
                    <a:pt x="1044" y="336"/>
                  </a:lnTo>
                  <a:lnTo>
                    <a:pt x="1056" y="347"/>
                  </a:lnTo>
                  <a:lnTo>
                    <a:pt x="1067" y="355"/>
                  </a:lnTo>
                  <a:lnTo>
                    <a:pt x="1076" y="357"/>
                  </a:lnTo>
                  <a:lnTo>
                    <a:pt x="1128" y="353"/>
                  </a:lnTo>
                  <a:lnTo>
                    <a:pt x="1184" y="343"/>
                  </a:lnTo>
                  <a:lnTo>
                    <a:pt x="1194" y="341"/>
                  </a:lnTo>
                  <a:lnTo>
                    <a:pt x="1243" y="331"/>
                  </a:lnTo>
                  <a:lnTo>
                    <a:pt x="1285" y="320"/>
                  </a:lnTo>
                  <a:lnTo>
                    <a:pt x="1316" y="307"/>
                  </a:lnTo>
                  <a:lnTo>
                    <a:pt x="1389" y="278"/>
                  </a:lnTo>
                  <a:lnTo>
                    <a:pt x="1437" y="248"/>
                  </a:lnTo>
                  <a:lnTo>
                    <a:pt x="1512" y="188"/>
                  </a:lnTo>
                  <a:lnTo>
                    <a:pt x="1528" y="169"/>
                  </a:lnTo>
                  <a:lnTo>
                    <a:pt x="1537" y="176"/>
                  </a:lnTo>
                  <a:lnTo>
                    <a:pt x="1539" y="194"/>
                  </a:lnTo>
                  <a:lnTo>
                    <a:pt x="1539" y="209"/>
                  </a:lnTo>
                  <a:lnTo>
                    <a:pt x="1538" y="230"/>
                  </a:lnTo>
                  <a:lnTo>
                    <a:pt x="1502" y="258"/>
                  </a:lnTo>
                  <a:lnTo>
                    <a:pt x="1466" y="290"/>
                  </a:lnTo>
                  <a:lnTo>
                    <a:pt x="1424" y="327"/>
                  </a:lnTo>
                  <a:lnTo>
                    <a:pt x="1403" y="344"/>
                  </a:lnTo>
                  <a:lnTo>
                    <a:pt x="1381" y="357"/>
                  </a:lnTo>
                  <a:lnTo>
                    <a:pt x="1356" y="371"/>
                  </a:lnTo>
                  <a:lnTo>
                    <a:pt x="1322" y="381"/>
                  </a:lnTo>
                  <a:lnTo>
                    <a:pt x="1304" y="391"/>
                  </a:lnTo>
                  <a:lnTo>
                    <a:pt x="1297" y="396"/>
                  </a:lnTo>
                  <a:lnTo>
                    <a:pt x="1291" y="404"/>
                  </a:lnTo>
                  <a:lnTo>
                    <a:pt x="1283" y="420"/>
                  </a:lnTo>
                  <a:lnTo>
                    <a:pt x="1278" y="429"/>
                  </a:lnTo>
                  <a:lnTo>
                    <a:pt x="1279" y="437"/>
                  </a:lnTo>
                  <a:lnTo>
                    <a:pt x="1283" y="438"/>
                  </a:lnTo>
                  <a:lnTo>
                    <a:pt x="1299" y="453"/>
                  </a:lnTo>
                  <a:lnTo>
                    <a:pt x="1317" y="475"/>
                  </a:lnTo>
                  <a:lnTo>
                    <a:pt x="1325" y="486"/>
                  </a:lnTo>
                  <a:lnTo>
                    <a:pt x="1331" y="500"/>
                  </a:lnTo>
                  <a:lnTo>
                    <a:pt x="1333" y="509"/>
                  </a:lnTo>
                  <a:lnTo>
                    <a:pt x="1333" y="516"/>
                  </a:lnTo>
                  <a:lnTo>
                    <a:pt x="1331" y="523"/>
                  </a:lnTo>
                  <a:lnTo>
                    <a:pt x="1327" y="529"/>
                  </a:lnTo>
                  <a:lnTo>
                    <a:pt x="1316" y="532"/>
                  </a:lnTo>
                  <a:lnTo>
                    <a:pt x="1308" y="536"/>
                  </a:lnTo>
                  <a:lnTo>
                    <a:pt x="1299" y="542"/>
                  </a:lnTo>
                  <a:lnTo>
                    <a:pt x="1290" y="551"/>
                  </a:lnTo>
                  <a:lnTo>
                    <a:pt x="1284" y="560"/>
                  </a:lnTo>
                  <a:lnTo>
                    <a:pt x="1284" y="564"/>
                  </a:lnTo>
                  <a:lnTo>
                    <a:pt x="1285" y="568"/>
                  </a:lnTo>
                  <a:lnTo>
                    <a:pt x="1295" y="576"/>
                  </a:lnTo>
                  <a:lnTo>
                    <a:pt x="1302" y="582"/>
                  </a:lnTo>
                  <a:lnTo>
                    <a:pt x="1304" y="591"/>
                  </a:lnTo>
                  <a:lnTo>
                    <a:pt x="1302" y="597"/>
                  </a:lnTo>
                  <a:lnTo>
                    <a:pt x="1289" y="629"/>
                  </a:lnTo>
                  <a:lnTo>
                    <a:pt x="1284" y="634"/>
                  </a:lnTo>
                  <a:lnTo>
                    <a:pt x="1283" y="639"/>
                  </a:lnTo>
                  <a:lnTo>
                    <a:pt x="1283" y="643"/>
                  </a:lnTo>
                  <a:lnTo>
                    <a:pt x="1285" y="647"/>
                  </a:lnTo>
                  <a:lnTo>
                    <a:pt x="1292" y="663"/>
                  </a:lnTo>
                  <a:lnTo>
                    <a:pt x="1293" y="671"/>
                  </a:lnTo>
                  <a:lnTo>
                    <a:pt x="1293" y="676"/>
                  </a:lnTo>
                  <a:lnTo>
                    <a:pt x="1290" y="681"/>
                  </a:lnTo>
                  <a:lnTo>
                    <a:pt x="1284" y="683"/>
                  </a:lnTo>
                  <a:lnTo>
                    <a:pt x="1279" y="688"/>
                  </a:lnTo>
                  <a:lnTo>
                    <a:pt x="1274" y="695"/>
                  </a:lnTo>
                  <a:lnTo>
                    <a:pt x="1274" y="700"/>
                  </a:lnTo>
                  <a:lnTo>
                    <a:pt x="1278" y="704"/>
                  </a:lnTo>
                  <a:lnTo>
                    <a:pt x="1289" y="706"/>
                  </a:lnTo>
                  <a:lnTo>
                    <a:pt x="1307" y="717"/>
                  </a:lnTo>
                  <a:lnTo>
                    <a:pt x="1315" y="722"/>
                  </a:lnTo>
                  <a:lnTo>
                    <a:pt x="1322" y="723"/>
                  </a:lnTo>
                  <a:lnTo>
                    <a:pt x="1329" y="723"/>
                  </a:lnTo>
                  <a:lnTo>
                    <a:pt x="1335" y="728"/>
                  </a:lnTo>
                  <a:lnTo>
                    <a:pt x="1333" y="730"/>
                  </a:lnTo>
                  <a:lnTo>
                    <a:pt x="1329" y="730"/>
                  </a:lnTo>
                  <a:lnTo>
                    <a:pt x="1327" y="732"/>
                  </a:lnTo>
                  <a:lnTo>
                    <a:pt x="1325" y="736"/>
                  </a:lnTo>
                  <a:lnTo>
                    <a:pt x="1321" y="740"/>
                  </a:lnTo>
                  <a:lnTo>
                    <a:pt x="1319" y="742"/>
                  </a:lnTo>
                  <a:lnTo>
                    <a:pt x="1319" y="746"/>
                  </a:lnTo>
                  <a:lnTo>
                    <a:pt x="1320" y="750"/>
                  </a:lnTo>
                  <a:lnTo>
                    <a:pt x="1325" y="754"/>
                  </a:lnTo>
                  <a:lnTo>
                    <a:pt x="1326" y="759"/>
                  </a:lnTo>
                  <a:lnTo>
                    <a:pt x="1329" y="761"/>
                  </a:lnTo>
                  <a:lnTo>
                    <a:pt x="1332" y="766"/>
                  </a:lnTo>
                  <a:lnTo>
                    <a:pt x="1335" y="767"/>
                  </a:lnTo>
                  <a:lnTo>
                    <a:pt x="1339" y="766"/>
                  </a:lnTo>
                  <a:lnTo>
                    <a:pt x="1343" y="756"/>
                  </a:lnTo>
                  <a:lnTo>
                    <a:pt x="1346" y="754"/>
                  </a:lnTo>
                  <a:lnTo>
                    <a:pt x="1353" y="753"/>
                  </a:lnTo>
                  <a:lnTo>
                    <a:pt x="1359" y="754"/>
                  </a:lnTo>
                  <a:lnTo>
                    <a:pt x="1367" y="758"/>
                  </a:lnTo>
                  <a:lnTo>
                    <a:pt x="1376" y="766"/>
                  </a:lnTo>
                  <a:lnTo>
                    <a:pt x="1391" y="772"/>
                  </a:lnTo>
                  <a:lnTo>
                    <a:pt x="1411" y="776"/>
                  </a:lnTo>
                  <a:lnTo>
                    <a:pt x="1421" y="779"/>
                  </a:lnTo>
                  <a:lnTo>
                    <a:pt x="1422" y="783"/>
                  </a:lnTo>
                  <a:lnTo>
                    <a:pt x="1422" y="785"/>
                  </a:lnTo>
                  <a:lnTo>
                    <a:pt x="1419" y="789"/>
                  </a:lnTo>
                  <a:lnTo>
                    <a:pt x="1411" y="798"/>
                  </a:lnTo>
                  <a:lnTo>
                    <a:pt x="1405" y="812"/>
                  </a:lnTo>
                  <a:lnTo>
                    <a:pt x="1405" y="824"/>
                  </a:lnTo>
                  <a:lnTo>
                    <a:pt x="1406" y="838"/>
                  </a:lnTo>
                  <a:lnTo>
                    <a:pt x="1409" y="845"/>
                  </a:lnTo>
                  <a:lnTo>
                    <a:pt x="1407" y="850"/>
                  </a:lnTo>
                  <a:lnTo>
                    <a:pt x="1417" y="850"/>
                  </a:lnTo>
                  <a:lnTo>
                    <a:pt x="1421" y="850"/>
                  </a:lnTo>
                  <a:lnTo>
                    <a:pt x="1423" y="854"/>
                  </a:lnTo>
                  <a:lnTo>
                    <a:pt x="1424" y="860"/>
                  </a:lnTo>
                  <a:lnTo>
                    <a:pt x="1428" y="863"/>
                  </a:lnTo>
                  <a:lnTo>
                    <a:pt x="1432" y="865"/>
                  </a:lnTo>
                  <a:lnTo>
                    <a:pt x="1437" y="863"/>
                  </a:lnTo>
                  <a:lnTo>
                    <a:pt x="1447" y="855"/>
                  </a:lnTo>
                  <a:lnTo>
                    <a:pt x="1459" y="847"/>
                  </a:lnTo>
                  <a:lnTo>
                    <a:pt x="1468" y="842"/>
                  </a:lnTo>
                  <a:lnTo>
                    <a:pt x="1479" y="842"/>
                  </a:lnTo>
                  <a:lnTo>
                    <a:pt x="1482" y="839"/>
                  </a:lnTo>
                  <a:lnTo>
                    <a:pt x="1488" y="833"/>
                  </a:lnTo>
                  <a:lnTo>
                    <a:pt x="1495" y="832"/>
                  </a:lnTo>
                  <a:lnTo>
                    <a:pt x="1507" y="835"/>
                  </a:lnTo>
                  <a:lnTo>
                    <a:pt x="1513" y="833"/>
                  </a:lnTo>
                  <a:lnTo>
                    <a:pt x="1522" y="830"/>
                  </a:lnTo>
                  <a:lnTo>
                    <a:pt x="1528" y="830"/>
                  </a:lnTo>
                  <a:lnTo>
                    <a:pt x="1537" y="830"/>
                  </a:lnTo>
                  <a:lnTo>
                    <a:pt x="1545" y="826"/>
                  </a:lnTo>
                  <a:lnTo>
                    <a:pt x="1543" y="839"/>
                  </a:lnTo>
                  <a:lnTo>
                    <a:pt x="1546" y="845"/>
                  </a:lnTo>
                  <a:lnTo>
                    <a:pt x="1549" y="845"/>
                  </a:lnTo>
                  <a:lnTo>
                    <a:pt x="1550" y="854"/>
                  </a:lnTo>
                  <a:lnTo>
                    <a:pt x="1549" y="861"/>
                  </a:lnTo>
                  <a:lnTo>
                    <a:pt x="1544" y="860"/>
                  </a:lnTo>
                  <a:lnTo>
                    <a:pt x="1540" y="862"/>
                  </a:lnTo>
                  <a:lnTo>
                    <a:pt x="1538" y="862"/>
                  </a:lnTo>
                  <a:lnTo>
                    <a:pt x="1537" y="863"/>
                  </a:lnTo>
                  <a:lnTo>
                    <a:pt x="1532" y="863"/>
                  </a:lnTo>
                  <a:lnTo>
                    <a:pt x="1532" y="867"/>
                  </a:lnTo>
                  <a:lnTo>
                    <a:pt x="1536" y="873"/>
                  </a:lnTo>
                  <a:lnTo>
                    <a:pt x="1534" y="884"/>
                  </a:lnTo>
                  <a:lnTo>
                    <a:pt x="1536" y="890"/>
                  </a:lnTo>
                  <a:lnTo>
                    <a:pt x="1533" y="907"/>
                  </a:lnTo>
                  <a:lnTo>
                    <a:pt x="1528" y="911"/>
                  </a:lnTo>
                  <a:lnTo>
                    <a:pt x="1520" y="926"/>
                  </a:lnTo>
                  <a:lnTo>
                    <a:pt x="1519" y="933"/>
                  </a:lnTo>
                  <a:lnTo>
                    <a:pt x="1516" y="940"/>
                  </a:lnTo>
                  <a:lnTo>
                    <a:pt x="1518" y="945"/>
                  </a:lnTo>
                  <a:lnTo>
                    <a:pt x="1513" y="955"/>
                  </a:lnTo>
                  <a:lnTo>
                    <a:pt x="1509" y="957"/>
                  </a:lnTo>
                  <a:lnTo>
                    <a:pt x="1509" y="968"/>
                  </a:lnTo>
                  <a:lnTo>
                    <a:pt x="1513" y="972"/>
                  </a:lnTo>
                  <a:lnTo>
                    <a:pt x="1489" y="1011"/>
                  </a:lnTo>
                  <a:lnTo>
                    <a:pt x="1503" y="1022"/>
                  </a:lnTo>
                  <a:lnTo>
                    <a:pt x="1489" y="1051"/>
                  </a:lnTo>
                  <a:lnTo>
                    <a:pt x="1483" y="1040"/>
                  </a:lnTo>
                  <a:lnTo>
                    <a:pt x="1478" y="1035"/>
                  </a:lnTo>
                  <a:lnTo>
                    <a:pt x="1468" y="1030"/>
                  </a:lnTo>
                  <a:lnTo>
                    <a:pt x="1447" y="1024"/>
                  </a:lnTo>
                  <a:lnTo>
                    <a:pt x="1438" y="1023"/>
                  </a:lnTo>
                  <a:lnTo>
                    <a:pt x="1406" y="1017"/>
                  </a:lnTo>
                  <a:lnTo>
                    <a:pt x="1388" y="1017"/>
                  </a:lnTo>
                  <a:lnTo>
                    <a:pt x="1387" y="1022"/>
                  </a:lnTo>
                  <a:lnTo>
                    <a:pt x="1386" y="1024"/>
                  </a:lnTo>
                  <a:lnTo>
                    <a:pt x="1376" y="1034"/>
                  </a:lnTo>
                  <a:lnTo>
                    <a:pt x="1373" y="1038"/>
                  </a:lnTo>
                  <a:lnTo>
                    <a:pt x="1373" y="1041"/>
                  </a:lnTo>
                  <a:lnTo>
                    <a:pt x="1374" y="1042"/>
                  </a:lnTo>
                  <a:lnTo>
                    <a:pt x="1380" y="1047"/>
                  </a:lnTo>
                  <a:lnTo>
                    <a:pt x="1381" y="1050"/>
                  </a:lnTo>
                  <a:lnTo>
                    <a:pt x="1381" y="1053"/>
                  </a:lnTo>
                  <a:lnTo>
                    <a:pt x="1380" y="1057"/>
                  </a:lnTo>
                  <a:lnTo>
                    <a:pt x="1373" y="1067"/>
                  </a:lnTo>
                  <a:lnTo>
                    <a:pt x="1369" y="1074"/>
                  </a:lnTo>
                  <a:lnTo>
                    <a:pt x="1369" y="1080"/>
                  </a:lnTo>
                  <a:lnTo>
                    <a:pt x="1373" y="1092"/>
                  </a:lnTo>
                  <a:lnTo>
                    <a:pt x="1374" y="1105"/>
                  </a:lnTo>
                  <a:lnTo>
                    <a:pt x="1373" y="1113"/>
                  </a:lnTo>
                  <a:lnTo>
                    <a:pt x="1370" y="1122"/>
                  </a:lnTo>
                  <a:lnTo>
                    <a:pt x="1367" y="1127"/>
                  </a:lnTo>
                  <a:lnTo>
                    <a:pt x="1358" y="1133"/>
                  </a:lnTo>
                  <a:lnTo>
                    <a:pt x="1347" y="1142"/>
                  </a:lnTo>
                  <a:lnTo>
                    <a:pt x="1343" y="1152"/>
                  </a:lnTo>
                  <a:lnTo>
                    <a:pt x="1323" y="1178"/>
                  </a:lnTo>
                  <a:lnTo>
                    <a:pt x="1321" y="1184"/>
                  </a:lnTo>
                  <a:lnTo>
                    <a:pt x="1322" y="1190"/>
                  </a:lnTo>
                  <a:lnTo>
                    <a:pt x="1325" y="1201"/>
                  </a:lnTo>
                  <a:lnTo>
                    <a:pt x="1327" y="1216"/>
                  </a:lnTo>
                  <a:lnTo>
                    <a:pt x="1322" y="1216"/>
                  </a:lnTo>
                  <a:lnTo>
                    <a:pt x="1322" y="1217"/>
                  </a:lnTo>
                  <a:lnTo>
                    <a:pt x="1321" y="1222"/>
                  </a:lnTo>
                  <a:lnTo>
                    <a:pt x="1322" y="1229"/>
                  </a:lnTo>
                  <a:lnTo>
                    <a:pt x="1325" y="1240"/>
                  </a:lnTo>
                  <a:lnTo>
                    <a:pt x="1327" y="1250"/>
                  </a:lnTo>
                  <a:lnTo>
                    <a:pt x="1325" y="1256"/>
                  </a:lnTo>
                  <a:lnTo>
                    <a:pt x="1322" y="1259"/>
                  </a:lnTo>
                  <a:lnTo>
                    <a:pt x="1319" y="1260"/>
                  </a:lnTo>
                  <a:lnTo>
                    <a:pt x="1315" y="1258"/>
                  </a:lnTo>
                  <a:lnTo>
                    <a:pt x="1310" y="1254"/>
                  </a:lnTo>
                  <a:lnTo>
                    <a:pt x="1303" y="1254"/>
                  </a:lnTo>
                  <a:lnTo>
                    <a:pt x="1298" y="1256"/>
                  </a:lnTo>
                  <a:lnTo>
                    <a:pt x="1290" y="1268"/>
                  </a:lnTo>
                  <a:lnTo>
                    <a:pt x="1277" y="1286"/>
                  </a:lnTo>
                  <a:lnTo>
                    <a:pt x="1269" y="1297"/>
                  </a:lnTo>
                  <a:lnTo>
                    <a:pt x="1268" y="1303"/>
                  </a:lnTo>
                  <a:lnTo>
                    <a:pt x="1268" y="1309"/>
                  </a:lnTo>
                  <a:lnTo>
                    <a:pt x="1272" y="1323"/>
                  </a:lnTo>
                  <a:lnTo>
                    <a:pt x="1280" y="1336"/>
                  </a:lnTo>
                  <a:lnTo>
                    <a:pt x="1235" y="1320"/>
                  </a:lnTo>
                  <a:lnTo>
                    <a:pt x="1197" y="1323"/>
                  </a:lnTo>
                  <a:lnTo>
                    <a:pt x="1184" y="1331"/>
                  </a:lnTo>
                  <a:lnTo>
                    <a:pt x="1168" y="1331"/>
                  </a:lnTo>
                  <a:lnTo>
                    <a:pt x="1164" y="1327"/>
                  </a:lnTo>
                  <a:lnTo>
                    <a:pt x="1158" y="1327"/>
                  </a:lnTo>
                  <a:lnTo>
                    <a:pt x="1158" y="1335"/>
                  </a:lnTo>
                  <a:lnTo>
                    <a:pt x="1150" y="1339"/>
                  </a:lnTo>
                  <a:lnTo>
                    <a:pt x="1147" y="1337"/>
                  </a:lnTo>
                  <a:lnTo>
                    <a:pt x="1121" y="1339"/>
                  </a:lnTo>
                  <a:lnTo>
                    <a:pt x="1115" y="1337"/>
                  </a:lnTo>
                  <a:lnTo>
                    <a:pt x="1112" y="1337"/>
                  </a:lnTo>
                  <a:lnTo>
                    <a:pt x="1108" y="1342"/>
                  </a:lnTo>
                  <a:lnTo>
                    <a:pt x="1109" y="1349"/>
                  </a:lnTo>
                  <a:lnTo>
                    <a:pt x="1104" y="1355"/>
                  </a:lnTo>
                  <a:lnTo>
                    <a:pt x="1100" y="1356"/>
                  </a:lnTo>
                  <a:lnTo>
                    <a:pt x="1097" y="1355"/>
                  </a:lnTo>
                  <a:lnTo>
                    <a:pt x="1097" y="1350"/>
                  </a:lnTo>
                  <a:lnTo>
                    <a:pt x="1099" y="1350"/>
                  </a:lnTo>
                  <a:lnTo>
                    <a:pt x="1098" y="1336"/>
                  </a:lnTo>
                  <a:lnTo>
                    <a:pt x="1096" y="1333"/>
                  </a:lnTo>
                  <a:lnTo>
                    <a:pt x="1087" y="1333"/>
                  </a:lnTo>
                  <a:lnTo>
                    <a:pt x="1084" y="1329"/>
                  </a:lnTo>
                  <a:lnTo>
                    <a:pt x="1064" y="1327"/>
                  </a:lnTo>
                  <a:lnTo>
                    <a:pt x="1054" y="1327"/>
                  </a:lnTo>
                  <a:lnTo>
                    <a:pt x="1039" y="1325"/>
                  </a:lnTo>
                  <a:lnTo>
                    <a:pt x="1024" y="1326"/>
                  </a:lnTo>
                  <a:lnTo>
                    <a:pt x="998" y="1326"/>
                  </a:lnTo>
                  <a:lnTo>
                    <a:pt x="990" y="1331"/>
                  </a:lnTo>
                  <a:lnTo>
                    <a:pt x="978" y="1302"/>
                  </a:lnTo>
                  <a:lnTo>
                    <a:pt x="972" y="1291"/>
                  </a:lnTo>
                  <a:lnTo>
                    <a:pt x="971" y="1271"/>
                  </a:lnTo>
                  <a:lnTo>
                    <a:pt x="978" y="1255"/>
                  </a:lnTo>
                  <a:lnTo>
                    <a:pt x="989" y="1240"/>
                  </a:lnTo>
                  <a:lnTo>
                    <a:pt x="992" y="1228"/>
                  </a:lnTo>
                  <a:lnTo>
                    <a:pt x="996" y="1210"/>
                  </a:lnTo>
                  <a:lnTo>
                    <a:pt x="984" y="1206"/>
                  </a:lnTo>
                  <a:lnTo>
                    <a:pt x="979" y="1207"/>
                  </a:lnTo>
                  <a:lnTo>
                    <a:pt x="974" y="1214"/>
                  </a:lnTo>
                  <a:lnTo>
                    <a:pt x="974" y="1222"/>
                  </a:lnTo>
                  <a:lnTo>
                    <a:pt x="972" y="1224"/>
                  </a:lnTo>
                  <a:lnTo>
                    <a:pt x="968" y="1220"/>
                  </a:lnTo>
                  <a:lnTo>
                    <a:pt x="963" y="1224"/>
                  </a:lnTo>
                  <a:lnTo>
                    <a:pt x="960" y="1226"/>
                  </a:lnTo>
                  <a:lnTo>
                    <a:pt x="958" y="1229"/>
                  </a:lnTo>
                  <a:lnTo>
                    <a:pt x="954" y="1229"/>
                  </a:lnTo>
                  <a:lnTo>
                    <a:pt x="951" y="1223"/>
                  </a:lnTo>
                  <a:lnTo>
                    <a:pt x="945" y="1225"/>
                  </a:lnTo>
                  <a:lnTo>
                    <a:pt x="940" y="1223"/>
                  </a:lnTo>
                  <a:lnTo>
                    <a:pt x="936" y="1216"/>
                  </a:lnTo>
                  <a:lnTo>
                    <a:pt x="935" y="1212"/>
                  </a:lnTo>
                  <a:lnTo>
                    <a:pt x="928" y="1212"/>
                  </a:lnTo>
                  <a:lnTo>
                    <a:pt x="925" y="1217"/>
                  </a:lnTo>
                  <a:lnTo>
                    <a:pt x="923" y="1223"/>
                  </a:lnTo>
                  <a:lnTo>
                    <a:pt x="915" y="1220"/>
                  </a:lnTo>
                  <a:lnTo>
                    <a:pt x="907" y="1216"/>
                  </a:lnTo>
                  <a:lnTo>
                    <a:pt x="903" y="1218"/>
                  </a:lnTo>
                  <a:lnTo>
                    <a:pt x="903" y="1222"/>
                  </a:lnTo>
                  <a:lnTo>
                    <a:pt x="897" y="1235"/>
                  </a:lnTo>
                  <a:lnTo>
                    <a:pt x="892" y="1238"/>
                  </a:lnTo>
                  <a:lnTo>
                    <a:pt x="892" y="1243"/>
                  </a:lnTo>
                  <a:lnTo>
                    <a:pt x="886" y="1247"/>
                  </a:lnTo>
                  <a:lnTo>
                    <a:pt x="881" y="1248"/>
                  </a:lnTo>
                  <a:lnTo>
                    <a:pt x="874" y="1253"/>
                  </a:lnTo>
                  <a:lnTo>
                    <a:pt x="870" y="1253"/>
                  </a:lnTo>
                  <a:lnTo>
                    <a:pt x="865" y="1250"/>
                  </a:lnTo>
                  <a:lnTo>
                    <a:pt x="859" y="1250"/>
                  </a:lnTo>
                  <a:lnTo>
                    <a:pt x="849" y="1248"/>
                  </a:lnTo>
                  <a:lnTo>
                    <a:pt x="843" y="1253"/>
                  </a:lnTo>
                  <a:lnTo>
                    <a:pt x="846" y="1255"/>
                  </a:lnTo>
                  <a:lnTo>
                    <a:pt x="852" y="1258"/>
                  </a:lnTo>
                  <a:lnTo>
                    <a:pt x="855" y="1261"/>
                  </a:lnTo>
                  <a:lnTo>
                    <a:pt x="856" y="1267"/>
                  </a:lnTo>
                  <a:lnTo>
                    <a:pt x="855" y="1270"/>
                  </a:lnTo>
                  <a:lnTo>
                    <a:pt x="850" y="1272"/>
                  </a:lnTo>
                  <a:lnTo>
                    <a:pt x="843" y="1272"/>
                  </a:lnTo>
                  <a:lnTo>
                    <a:pt x="837" y="1276"/>
                  </a:lnTo>
                  <a:lnTo>
                    <a:pt x="833" y="1276"/>
                  </a:lnTo>
                  <a:lnTo>
                    <a:pt x="828" y="1271"/>
                  </a:lnTo>
                  <a:lnTo>
                    <a:pt x="826" y="1260"/>
                  </a:lnTo>
                  <a:lnTo>
                    <a:pt x="821" y="1258"/>
                  </a:lnTo>
                  <a:lnTo>
                    <a:pt x="813" y="1258"/>
                  </a:lnTo>
                  <a:lnTo>
                    <a:pt x="813" y="1252"/>
                  </a:lnTo>
                  <a:lnTo>
                    <a:pt x="815" y="1249"/>
                  </a:lnTo>
                  <a:lnTo>
                    <a:pt x="815" y="1247"/>
                  </a:lnTo>
                  <a:lnTo>
                    <a:pt x="803" y="1246"/>
                  </a:lnTo>
                  <a:lnTo>
                    <a:pt x="799" y="1235"/>
                  </a:lnTo>
                  <a:lnTo>
                    <a:pt x="808" y="1230"/>
                  </a:lnTo>
                  <a:lnTo>
                    <a:pt x="807" y="1223"/>
                  </a:lnTo>
                  <a:lnTo>
                    <a:pt x="803" y="1216"/>
                  </a:lnTo>
                  <a:lnTo>
                    <a:pt x="792" y="1219"/>
                  </a:lnTo>
                  <a:lnTo>
                    <a:pt x="778" y="1219"/>
                  </a:lnTo>
                  <a:lnTo>
                    <a:pt x="772" y="1218"/>
                  </a:lnTo>
                  <a:lnTo>
                    <a:pt x="769" y="1220"/>
                  </a:lnTo>
                  <a:lnTo>
                    <a:pt x="768" y="1228"/>
                  </a:lnTo>
                  <a:lnTo>
                    <a:pt x="767" y="1237"/>
                  </a:lnTo>
                  <a:lnTo>
                    <a:pt x="763" y="1241"/>
                  </a:lnTo>
                  <a:lnTo>
                    <a:pt x="760" y="1241"/>
                  </a:lnTo>
                  <a:lnTo>
                    <a:pt x="757" y="1232"/>
                  </a:lnTo>
                  <a:lnTo>
                    <a:pt x="751" y="1236"/>
                  </a:lnTo>
                  <a:lnTo>
                    <a:pt x="732" y="1241"/>
                  </a:lnTo>
                  <a:lnTo>
                    <a:pt x="730" y="1238"/>
                  </a:lnTo>
                  <a:lnTo>
                    <a:pt x="720" y="1241"/>
                  </a:lnTo>
                  <a:lnTo>
                    <a:pt x="716" y="1240"/>
                  </a:lnTo>
                  <a:lnTo>
                    <a:pt x="701" y="1243"/>
                  </a:lnTo>
                  <a:lnTo>
                    <a:pt x="658" y="1236"/>
                  </a:lnTo>
                  <a:lnTo>
                    <a:pt x="644" y="1236"/>
                  </a:lnTo>
                  <a:lnTo>
                    <a:pt x="639" y="1234"/>
                  </a:lnTo>
                  <a:lnTo>
                    <a:pt x="627" y="1235"/>
                  </a:lnTo>
                  <a:lnTo>
                    <a:pt x="624" y="1232"/>
                  </a:lnTo>
                  <a:lnTo>
                    <a:pt x="618" y="1235"/>
                  </a:lnTo>
                  <a:lnTo>
                    <a:pt x="615" y="1229"/>
                  </a:lnTo>
                  <a:lnTo>
                    <a:pt x="614" y="1220"/>
                  </a:lnTo>
                  <a:lnTo>
                    <a:pt x="615" y="1217"/>
                  </a:lnTo>
                  <a:lnTo>
                    <a:pt x="623" y="1212"/>
                  </a:lnTo>
                  <a:lnTo>
                    <a:pt x="623" y="1205"/>
                  </a:lnTo>
                  <a:lnTo>
                    <a:pt x="624" y="1204"/>
                  </a:lnTo>
                  <a:lnTo>
                    <a:pt x="620" y="1201"/>
                  </a:lnTo>
                  <a:lnTo>
                    <a:pt x="622" y="1193"/>
                  </a:lnTo>
                  <a:lnTo>
                    <a:pt x="620" y="1192"/>
                  </a:lnTo>
                  <a:lnTo>
                    <a:pt x="617" y="1181"/>
                  </a:lnTo>
                  <a:lnTo>
                    <a:pt x="609" y="1176"/>
                  </a:lnTo>
                  <a:lnTo>
                    <a:pt x="605" y="1179"/>
                  </a:lnTo>
                  <a:lnTo>
                    <a:pt x="602" y="1177"/>
                  </a:lnTo>
                  <a:lnTo>
                    <a:pt x="582" y="1187"/>
                  </a:lnTo>
                  <a:lnTo>
                    <a:pt x="581" y="1183"/>
                  </a:lnTo>
                  <a:lnTo>
                    <a:pt x="581" y="1170"/>
                  </a:lnTo>
                  <a:lnTo>
                    <a:pt x="579" y="1171"/>
                  </a:lnTo>
                  <a:lnTo>
                    <a:pt x="575" y="1178"/>
                  </a:lnTo>
                  <a:lnTo>
                    <a:pt x="575" y="1181"/>
                  </a:lnTo>
                  <a:lnTo>
                    <a:pt x="572" y="1188"/>
                  </a:lnTo>
                  <a:lnTo>
                    <a:pt x="567" y="1189"/>
                  </a:lnTo>
                  <a:lnTo>
                    <a:pt x="564" y="1182"/>
                  </a:lnTo>
                  <a:lnTo>
                    <a:pt x="568" y="1179"/>
                  </a:lnTo>
                  <a:lnTo>
                    <a:pt x="567" y="1171"/>
                  </a:lnTo>
                  <a:lnTo>
                    <a:pt x="567" y="1166"/>
                  </a:lnTo>
                  <a:lnTo>
                    <a:pt x="564" y="1165"/>
                  </a:lnTo>
                  <a:lnTo>
                    <a:pt x="555" y="1170"/>
                  </a:lnTo>
                  <a:lnTo>
                    <a:pt x="554" y="1172"/>
                  </a:lnTo>
                  <a:lnTo>
                    <a:pt x="555" y="1181"/>
                  </a:lnTo>
                  <a:lnTo>
                    <a:pt x="542" y="1182"/>
                  </a:lnTo>
                  <a:lnTo>
                    <a:pt x="542" y="1178"/>
                  </a:lnTo>
                  <a:lnTo>
                    <a:pt x="534" y="1172"/>
                  </a:lnTo>
                  <a:lnTo>
                    <a:pt x="534" y="1164"/>
                  </a:lnTo>
                  <a:lnTo>
                    <a:pt x="530" y="1154"/>
                  </a:lnTo>
                  <a:lnTo>
                    <a:pt x="525" y="1154"/>
                  </a:lnTo>
                  <a:lnTo>
                    <a:pt x="521" y="1157"/>
                  </a:lnTo>
                  <a:lnTo>
                    <a:pt x="513" y="1158"/>
                  </a:lnTo>
                  <a:lnTo>
                    <a:pt x="500" y="1160"/>
                  </a:lnTo>
                  <a:lnTo>
                    <a:pt x="499" y="1157"/>
                  </a:lnTo>
                  <a:lnTo>
                    <a:pt x="494" y="1157"/>
                  </a:lnTo>
                  <a:lnTo>
                    <a:pt x="493" y="1159"/>
                  </a:lnTo>
                  <a:lnTo>
                    <a:pt x="490" y="1154"/>
                  </a:lnTo>
                  <a:lnTo>
                    <a:pt x="491" y="1147"/>
                  </a:lnTo>
                  <a:lnTo>
                    <a:pt x="482" y="1141"/>
                  </a:lnTo>
                  <a:lnTo>
                    <a:pt x="477" y="1140"/>
                  </a:lnTo>
                  <a:lnTo>
                    <a:pt x="476" y="1155"/>
                  </a:lnTo>
                  <a:lnTo>
                    <a:pt x="475" y="1171"/>
                  </a:lnTo>
                  <a:lnTo>
                    <a:pt x="475" y="1178"/>
                  </a:lnTo>
                  <a:lnTo>
                    <a:pt x="471" y="1182"/>
                  </a:lnTo>
                  <a:lnTo>
                    <a:pt x="467" y="1185"/>
                  </a:lnTo>
                  <a:lnTo>
                    <a:pt x="465" y="1185"/>
                  </a:lnTo>
                  <a:lnTo>
                    <a:pt x="463" y="1183"/>
                  </a:lnTo>
                  <a:lnTo>
                    <a:pt x="459" y="1184"/>
                  </a:lnTo>
                  <a:lnTo>
                    <a:pt x="459" y="1188"/>
                  </a:lnTo>
                  <a:lnTo>
                    <a:pt x="457" y="1190"/>
                  </a:lnTo>
                  <a:lnTo>
                    <a:pt x="459" y="1194"/>
                  </a:lnTo>
                  <a:lnTo>
                    <a:pt x="463" y="1204"/>
                  </a:lnTo>
                  <a:lnTo>
                    <a:pt x="463" y="1207"/>
                  </a:lnTo>
                  <a:lnTo>
                    <a:pt x="461" y="1210"/>
                  </a:lnTo>
                  <a:lnTo>
                    <a:pt x="457" y="1214"/>
                  </a:lnTo>
                  <a:lnTo>
                    <a:pt x="453" y="1213"/>
                  </a:lnTo>
                  <a:lnTo>
                    <a:pt x="451" y="1216"/>
                  </a:lnTo>
                  <a:lnTo>
                    <a:pt x="445" y="1222"/>
                  </a:lnTo>
                  <a:lnTo>
                    <a:pt x="441" y="1224"/>
                  </a:lnTo>
                  <a:lnTo>
                    <a:pt x="437" y="1225"/>
                  </a:lnTo>
                  <a:lnTo>
                    <a:pt x="430" y="1223"/>
                  </a:lnTo>
                  <a:lnTo>
                    <a:pt x="415" y="1208"/>
                  </a:lnTo>
                  <a:lnTo>
                    <a:pt x="407" y="1205"/>
                  </a:lnTo>
                  <a:lnTo>
                    <a:pt x="399" y="1202"/>
                  </a:lnTo>
                  <a:lnTo>
                    <a:pt x="394" y="1201"/>
                  </a:lnTo>
                  <a:lnTo>
                    <a:pt x="391" y="1199"/>
                  </a:lnTo>
                  <a:lnTo>
                    <a:pt x="389" y="1195"/>
                  </a:lnTo>
                  <a:lnTo>
                    <a:pt x="389" y="1187"/>
                  </a:lnTo>
                  <a:lnTo>
                    <a:pt x="389" y="1179"/>
                  </a:lnTo>
                  <a:lnTo>
                    <a:pt x="388" y="1177"/>
                  </a:lnTo>
                  <a:lnTo>
                    <a:pt x="386" y="1177"/>
                  </a:lnTo>
                  <a:lnTo>
                    <a:pt x="383" y="1178"/>
                  </a:lnTo>
                  <a:lnTo>
                    <a:pt x="381" y="1182"/>
                  </a:lnTo>
                  <a:lnTo>
                    <a:pt x="380" y="1185"/>
                  </a:lnTo>
                  <a:lnTo>
                    <a:pt x="377" y="1187"/>
                  </a:lnTo>
                  <a:lnTo>
                    <a:pt x="374" y="1187"/>
                  </a:lnTo>
                  <a:lnTo>
                    <a:pt x="368" y="1183"/>
                  </a:lnTo>
                  <a:lnTo>
                    <a:pt x="363" y="1182"/>
                  </a:lnTo>
                  <a:lnTo>
                    <a:pt x="353" y="1187"/>
                  </a:lnTo>
                  <a:lnTo>
                    <a:pt x="345" y="1188"/>
                  </a:lnTo>
                  <a:lnTo>
                    <a:pt x="340" y="1184"/>
                  </a:lnTo>
                  <a:lnTo>
                    <a:pt x="331" y="1178"/>
                  </a:lnTo>
                  <a:lnTo>
                    <a:pt x="326" y="1177"/>
                  </a:lnTo>
                  <a:lnTo>
                    <a:pt x="322" y="1179"/>
                  </a:lnTo>
                  <a:lnTo>
                    <a:pt x="320" y="1182"/>
                  </a:lnTo>
                  <a:lnTo>
                    <a:pt x="319" y="1187"/>
                  </a:lnTo>
                  <a:lnTo>
                    <a:pt x="317" y="1190"/>
                  </a:lnTo>
                  <a:lnTo>
                    <a:pt x="320" y="1194"/>
                  </a:lnTo>
                  <a:lnTo>
                    <a:pt x="325" y="1196"/>
                  </a:lnTo>
                  <a:lnTo>
                    <a:pt x="331" y="1195"/>
                  </a:lnTo>
                  <a:lnTo>
                    <a:pt x="335" y="1195"/>
                  </a:lnTo>
                  <a:lnTo>
                    <a:pt x="339" y="1198"/>
                  </a:lnTo>
                  <a:lnTo>
                    <a:pt x="340" y="1201"/>
                  </a:lnTo>
                  <a:lnTo>
                    <a:pt x="339" y="1206"/>
                  </a:lnTo>
                  <a:lnTo>
                    <a:pt x="340" y="1210"/>
                  </a:lnTo>
                  <a:lnTo>
                    <a:pt x="349" y="1217"/>
                  </a:lnTo>
                  <a:lnTo>
                    <a:pt x="350" y="1220"/>
                  </a:lnTo>
                  <a:lnTo>
                    <a:pt x="347" y="1234"/>
                  </a:lnTo>
                  <a:lnTo>
                    <a:pt x="346" y="1243"/>
                  </a:lnTo>
                  <a:lnTo>
                    <a:pt x="344" y="1247"/>
                  </a:lnTo>
                  <a:lnTo>
                    <a:pt x="338" y="1249"/>
                  </a:lnTo>
                  <a:lnTo>
                    <a:pt x="332" y="1254"/>
                  </a:lnTo>
                  <a:lnTo>
                    <a:pt x="328" y="1260"/>
                  </a:lnTo>
                  <a:lnTo>
                    <a:pt x="323" y="1266"/>
                  </a:lnTo>
                  <a:lnTo>
                    <a:pt x="314" y="1268"/>
                  </a:lnTo>
                  <a:lnTo>
                    <a:pt x="299" y="1276"/>
                  </a:lnTo>
                  <a:lnTo>
                    <a:pt x="292" y="1279"/>
                  </a:lnTo>
                  <a:lnTo>
                    <a:pt x="289" y="1280"/>
                  </a:lnTo>
                  <a:lnTo>
                    <a:pt x="283" y="1279"/>
                  </a:lnTo>
                  <a:lnTo>
                    <a:pt x="279" y="1278"/>
                  </a:lnTo>
                  <a:lnTo>
                    <a:pt x="271" y="1272"/>
                  </a:lnTo>
                  <a:lnTo>
                    <a:pt x="272" y="1278"/>
                  </a:lnTo>
                  <a:lnTo>
                    <a:pt x="268" y="1282"/>
                  </a:lnTo>
                  <a:lnTo>
                    <a:pt x="264" y="1283"/>
                  </a:lnTo>
                  <a:lnTo>
                    <a:pt x="258" y="1280"/>
                  </a:lnTo>
                  <a:lnTo>
                    <a:pt x="253" y="1279"/>
                  </a:lnTo>
                  <a:lnTo>
                    <a:pt x="247" y="1280"/>
                  </a:lnTo>
                  <a:lnTo>
                    <a:pt x="241" y="1288"/>
                  </a:lnTo>
                  <a:lnTo>
                    <a:pt x="240" y="1301"/>
                  </a:lnTo>
                  <a:lnTo>
                    <a:pt x="241" y="1309"/>
                  </a:lnTo>
                  <a:lnTo>
                    <a:pt x="237" y="1323"/>
                  </a:lnTo>
                  <a:lnTo>
                    <a:pt x="231" y="1336"/>
                  </a:lnTo>
                  <a:lnTo>
                    <a:pt x="223" y="1350"/>
                  </a:lnTo>
                  <a:lnTo>
                    <a:pt x="219" y="1355"/>
                  </a:lnTo>
                  <a:lnTo>
                    <a:pt x="218" y="1361"/>
                  </a:lnTo>
                  <a:lnTo>
                    <a:pt x="220" y="1371"/>
                  </a:lnTo>
                  <a:lnTo>
                    <a:pt x="222" y="1377"/>
                  </a:lnTo>
                  <a:lnTo>
                    <a:pt x="224" y="1380"/>
                  </a:lnTo>
                  <a:lnTo>
                    <a:pt x="226" y="1380"/>
                  </a:lnTo>
                  <a:lnTo>
                    <a:pt x="232" y="1381"/>
                  </a:lnTo>
                  <a:lnTo>
                    <a:pt x="236" y="1383"/>
                  </a:lnTo>
                  <a:lnTo>
                    <a:pt x="236" y="1386"/>
                  </a:lnTo>
                  <a:lnTo>
                    <a:pt x="235" y="1396"/>
                  </a:lnTo>
                  <a:lnTo>
                    <a:pt x="232" y="1399"/>
                  </a:lnTo>
                  <a:lnTo>
                    <a:pt x="230" y="1399"/>
                  </a:lnTo>
                  <a:lnTo>
                    <a:pt x="213" y="1401"/>
                  </a:lnTo>
                  <a:lnTo>
                    <a:pt x="196" y="1398"/>
                  </a:lnTo>
                  <a:lnTo>
                    <a:pt x="192" y="1399"/>
                  </a:lnTo>
                  <a:lnTo>
                    <a:pt x="189" y="1403"/>
                  </a:lnTo>
                  <a:lnTo>
                    <a:pt x="187" y="1413"/>
                  </a:lnTo>
                  <a:lnTo>
                    <a:pt x="186" y="1416"/>
                  </a:lnTo>
                  <a:lnTo>
                    <a:pt x="188" y="1417"/>
                  </a:lnTo>
                  <a:lnTo>
                    <a:pt x="190" y="1417"/>
                  </a:lnTo>
                  <a:lnTo>
                    <a:pt x="196" y="1420"/>
                  </a:lnTo>
                  <a:lnTo>
                    <a:pt x="200" y="1425"/>
                  </a:lnTo>
                  <a:lnTo>
                    <a:pt x="199" y="1431"/>
                  </a:lnTo>
                  <a:lnTo>
                    <a:pt x="195" y="1436"/>
                  </a:lnTo>
                  <a:lnTo>
                    <a:pt x="192" y="1438"/>
                  </a:lnTo>
                  <a:lnTo>
                    <a:pt x="184" y="1438"/>
                  </a:lnTo>
                  <a:lnTo>
                    <a:pt x="181" y="1427"/>
                  </a:lnTo>
                  <a:lnTo>
                    <a:pt x="175" y="1422"/>
                  </a:lnTo>
                  <a:lnTo>
                    <a:pt x="163" y="1417"/>
                  </a:lnTo>
                  <a:lnTo>
                    <a:pt x="160" y="1414"/>
                  </a:lnTo>
                  <a:lnTo>
                    <a:pt x="148" y="1403"/>
                  </a:lnTo>
                  <a:lnTo>
                    <a:pt x="146" y="1403"/>
                  </a:lnTo>
                  <a:lnTo>
                    <a:pt x="144" y="1407"/>
                  </a:lnTo>
                  <a:lnTo>
                    <a:pt x="141" y="1413"/>
                  </a:lnTo>
                  <a:lnTo>
                    <a:pt x="133" y="1426"/>
                  </a:lnTo>
                  <a:lnTo>
                    <a:pt x="126" y="1429"/>
                  </a:lnTo>
                  <a:lnTo>
                    <a:pt x="120" y="1431"/>
                  </a:lnTo>
                  <a:lnTo>
                    <a:pt x="103" y="1427"/>
                  </a:lnTo>
                  <a:lnTo>
                    <a:pt x="92" y="1423"/>
                  </a:lnTo>
                  <a:lnTo>
                    <a:pt x="90" y="1420"/>
                  </a:lnTo>
                  <a:lnTo>
                    <a:pt x="88" y="1413"/>
                  </a:lnTo>
                  <a:lnTo>
                    <a:pt x="82" y="1397"/>
                  </a:lnTo>
                  <a:lnTo>
                    <a:pt x="82" y="1391"/>
                  </a:lnTo>
                  <a:lnTo>
                    <a:pt x="82" y="1381"/>
                  </a:lnTo>
                  <a:lnTo>
                    <a:pt x="82" y="1379"/>
                  </a:lnTo>
                  <a:lnTo>
                    <a:pt x="79" y="1377"/>
                  </a:lnTo>
                  <a:lnTo>
                    <a:pt x="72" y="1379"/>
                  </a:lnTo>
                  <a:lnTo>
                    <a:pt x="68" y="1383"/>
                  </a:lnTo>
                  <a:lnTo>
                    <a:pt x="56" y="1396"/>
                  </a:lnTo>
                  <a:lnTo>
                    <a:pt x="48" y="1398"/>
                  </a:lnTo>
                  <a:lnTo>
                    <a:pt x="45" y="1402"/>
                  </a:lnTo>
                  <a:lnTo>
                    <a:pt x="41" y="1404"/>
                  </a:lnTo>
                  <a:lnTo>
                    <a:pt x="37" y="1403"/>
                  </a:lnTo>
                  <a:lnTo>
                    <a:pt x="33" y="1403"/>
                  </a:lnTo>
                  <a:lnTo>
                    <a:pt x="29" y="1404"/>
                  </a:lnTo>
                  <a:lnTo>
                    <a:pt x="25" y="1408"/>
                  </a:lnTo>
                  <a:lnTo>
                    <a:pt x="25" y="1413"/>
                  </a:lnTo>
                  <a:lnTo>
                    <a:pt x="19" y="1420"/>
                  </a:lnTo>
                  <a:lnTo>
                    <a:pt x="14" y="1427"/>
                  </a:lnTo>
                  <a:lnTo>
                    <a:pt x="14" y="1431"/>
                  </a:lnTo>
                  <a:lnTo>
                    <a:pt x="13" y="1438"/>
                  </a:lnTo>
                  <a:lnTo>
                    <a:pt x="14" y="1445"/>
                  </a:lnTo>
                  <a:lnTo>
                    <a:pt x="13" y="1449"/>
                  </a:lnTo>
                  <a:lnTo>
                    <a:pt x="14" y="1451"/>
                  </a:lnTo>
                  <a:lnTo>
                    <a:pt x="15" y="1452"/>
                  </a:lnTo>
                  <a:lnTo>
                    <a:pt x="14" y="1455"/>
                  </a:lnTo>
                  <a:lnTo>
                    <a:pt x="13" y="1458"/>
                  </a:lnTo>
                  <a:lnTo>
                    <a:pt x="15" y="1461"/>
                  </a:lnTo>
                  <a:lnTo>
                    <a:pt x="14" y="1464"/>
                  </a:lnTo>
                  <a:lnTo>
                    <a:pt x="15" y="1466"/>
                  </a:lnTo>
                  <a:lnTo>
                    <a:pt x="17" y="1468"/>
                  </a:lnTo>
                  <a:lnTo>
                    <a:pt x="17" y="1469"/>
                  </a:lnTo>
                  <a:lnTo>
                    <a:pt x="18" y="1470"/>
                  </a:lnTo>
                  <a:lnTo>
                    <a:pt x="19" y="1474"/>
                  </a:lnTo>
                  <a:lnTo>
                    <a:pt x="19" y="1479"/>
                  </a:lnTo>
                  <a:lnTo>
                    <a:pt x="15" y="1488"/>
                  </a:lnTo>
                  <a:lnTo>
                    <a:pt x="13" y="1497"/>
                  </a:lnTo>
                  <a:lnTo>
                    <a:pt x="8" y="1503"/>
                  </a:lnTo>
                  <a:lnTo>
                    <a:pt x="7" y="1509"/>
                  </a:lnTo>
                  <a:lnTo>
                    <a:pt x="7" y="1516"/>
                  </a:lnTo>
                  <a:lnTo>
                    <a:pt x="6" y="1516"/>
                  </a:lnTo>
                  <a:lnTo>
                    <a:pt x="6" y="1520"/>
                  </a:lnTo>
                  <a:lnTo>
                    <a:pt x="2" y="1523"/>
                  </a:lnTo>
                  <a:lnTo>
                    <a:pt x="2" y="1528"/>
                  </a:lnTo>
                  <a:lnTo>
                    <a:pt x="3" y="1539"/>
                  </a:lnTo>
                  <a:lnTo>
                    <a:pt x="3" y="1545"/>
                  </a:lnTo>
                  <a:lnTo>
                    <a:pt x="2" y="1548"/>
                  </a:lnTo>
                  <a:lnTo>
                    <a:pt x="0" y="1548"/>
                  </a:lnTo>
                </a:path>
              </a:pathLst>
            </a:custGeom>
            <a:noFill/>
            <a:ln w="158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Arial Nova"/>
                <a:ea typeface="+mn-ea"/>
                <a:cs typeface="+mn-cs"/>
              </a:endParaRPr>
            </a:p>
          </p:txBody>
        </p:sp>
        <p:sp>
          <p:nvSpPr>
            <p:cNvPr id="137" name="Freeform 96">
              <a:extLst>
                <a:ext uri="{FF2B5EF4-FFF2-40B4-BE49-F238E27FC236}">
                  <a16:creationId xmlns:a16="http://schemas.microsoft.com/office/drawing/2014/main" id="{422350B2-212C-147D-9B9B-ACAC8B854229}"/>
                </a:ext>
              </a:extLst>
            </p:cNvPr>
            <p:cNvSpPr>
              <a:spLocks/>
            </p:cNvSpPr>
            <p:nvPr/>
          </p:nvSpPr>
          <p:spPr bwMode="auto">
            <a:xfrm>
              <a:off x="1810" y="557"/>
              <a:ext cx="754" cy="888"/>
            </a:xfrm>
            <a:custGeom>
              <a:avLst/>
              <a:gdLst>
                <a:gd name="T0" fmla="*/ 1 w 1508"/>
                <a:gd name="T1" fmla="*/ 1 h 1774"/>
                <a:gd name="T2" fmla="*/ 1 w 1508"/>
                <a:gd name="T3" fmla="*/ 1 h 1774"/>
                <a:gd name="T4" fmla="*/ 1 w 1508"/>
                <a:gd name="T5" fmla="*/ 1 h 1774"/>
                <a:gd name="T6" fmla="*/ 1 w 1508"/>
                <a:gd name="T7" fmla="*/ 1 h 1774"/>
                <a:gd name="T8" fmla="*/ 1 w 1508"/>
                <a:gd name="T9" fmla="*/ 1 h 1774"/>
                <a:gd name="T10" fmla="*/ 1 w 1508"/>
                <a:gd name="T11" fmla="*/ 1 h 1774"/>
                <a:gd name="T12" fmla="*/ 1 w 1508"/>
                <a:gd name="T13" fmla="*/ 1 h 1774"/>
                <a:gd name="T14" fmla="*/ 1 w 1508"/>
                <a:gd name="T15" fmla="*/ 1 h 1774"/>
                <a:gd name="T16" fmla="*/ 1 w 1508"/>
                <a:gd name="T17" fmla="*/ 1 h 1774"/>
                <a:gd name="T18" fmla="*/ 1 w 1508"/>
                <a:gd name="T19" fmla="*/ 1 h 1774"/>
                <a:gd name="T20" fmla="*/ 1 w 1508"/>
                <a:gd name="T21" fmla="*/ 1 h 1774"/>
                <a:gd name="T22" fmla="*/ 1 w 1508"/>
                <a:gd name="T23" fmla="*/ 1 h 1774"/>
                <a:gd name="T24" fmla="*/ 1 w 1508"/>
                <a:gd name="T25" fmla="*/ 1 h 1774"/>
                <a:gd name="T26" fmla="*/ 1 w 1508"/>
                <a:gd name="T27" fmla="*/ 1 h 1774"/>
                <a:gd name="T28" fmla="*/ 1 w 1508"/>
                <a:gd name="T29" fmla="*/ 1 h 1774"/>
                <a:gd name="T30" fmla="*/ 1 w 1508"/>
                <a:gd name="T31" fmla="*/ 1 h 1774"/>
                <a:gd name="T32" fmla="*/ 1 w 1508"/>
                <a:gd name="T33" fmla="*/ 1 h 1774"/>
                <a:gd name="T34" fmla="*/ 1 w 1508"/>
                <a:gd name="T35" fmla="*/ 1 h 1774"/>
                <a:gd name="T36" fmla="*/ 1 w 1508"/>
                <a:gd name="T37" fmla="*/ 1 h 1774"/>
                <a:gd name="T38" fmla="*/ 1 w 1508"/>
                <a:gd name="T39" fmla="*/ 1 h 1774"/>
                <a:gd name="T40" fmla="*/ 1 w 1508"/>
                <a:gd name="T41" fmla="*/ 1 h 1774"/>
                <a:gd name="T42" fmla="*/ 1 w 1508"/>
                <a:gd name="T43" fmla="*/ 1 h 1774"/>
                <a:gd name="T44" fmla="*/ 1 w 1508"/>
                <a:gd name="T45" fmla="*/ 1 h 1774"/>
                <a:gd name="T46" fmla="*/ 1 w 1508"/>
                <a:gd name="T47" fmla="*/ 1 h 1774"/>
                <a:gd name="T48" fmla="*/ 1 w 1508"/>
                <a:gd name="T49" fmla="*/ 1 h 1774"/>
                <a:gd name="T50" fmla="*/ 1 w 1508"/>
                <a:gd name="T51" fmla="*/ 1 h 1774"/>
                <a:gd name="T52" fmla="*/ 1 w 1508"/>
                <a:gd name="T53" fmla="*/ 1 h 1774"/>
                <a:gd name="T54" fmla="*/ 1 w 1508"/>
                <a:gd name="T55" fmla="*/ 1 h 1774"/>
                <a:gd name="T56" fmla="*/ 1 w 1508"/>
                <a:gd name="T57" fmla="*/ 1 h 1774"/>
                <a:gd name="T58" fmla="*/ 1 w 1508"/>
                <a:gd name="T59" fmla="*/ 1 h 1774"/>
                <a:gd name="T60" fmla="*/ 1 w 1508"/>
                <a:gd name="T61" fmla="*/ 1 h 1774"/>
                <a:gd name="T62" fmla="*/ 1 w 1508"/>
                <a:gd name="T63" fmla="*/ 1 h 1774"/>
                <a:gd name="T64" fmla="*/ 1 w 1508"/>
                <a:gd name="T65" fmla="*/ 1 h 1774"/>
                <a:gd name="T66" fmla="*/ 1 w 1508"/>
                <a:gd name="T67" fmla="*/ 1 h 1774"/>
                <a:gd name="T68" fmla="*/ 1 w 1508"/>
                <a:gd name="T69" fmla="*/ 1 h 1774"/>
                <a:gd name="T70" fmla="*/ 1 w 1508"/>
                <a:gd name="T71" fmla="*/ 1 h 1774"/>
                <a:gd name="T72" fmla="*/ 1 w 1508"/>
                <a:gd name="T73" fmla="*/ 1 h 1774"/>
                <a:gd name="T74" fmla="*/ 1 w 1508"/>
                <a:gd name="T75" fmla="*/ 1 h 1774"/>
                <a:gd name="T76" fmla="*/ 1 w 1508"/>
                <a:gd name="T77" fmla="*/ 1 h 1774"/>
                <a:gd name="T78" fmla="*/ 1 w 1508"/>
                <a:gd name="T79" fmla="*/ 1 h 1774"/>
                <a:gd name="T80" fmla="*/ 1 w 1508"/>
                <a:gd name="T81" fmla="*/ 1 h 1774"/>
                <a:gd name="T82" fmla="*/ 1 w 1508"/>
                <a:gd name="T83" fmla="*/ 1 h 1774"/>
                <a:gd name="T84" fmla="*/ 1 w 1508"/>
                <a:gd name="T85" fmla="*/ 1 h 1774"/>
                <a:gd name="T86" fmla="*/ 1 w 1508"/>
                <a:gd name="T87" fmla="*/ 1 h 1774"/>
                <a:gd name="T88" fmla="*/ 1 w 1508"/>
                <a:gd name="T89" fmla="*/ 1 h 1774"/>
                <a:gd name="T90" fmla="*/ 1 w 1508"/>
                <a:gd name="T91" fmla="*/ 1 h 1774"/>
                <a:gd name="T92" fmla="*/ 1 w 1508"/>
                <a:gd name="T93" fmla="*/ 1 h 1774"/>
                <a:gd name="T94" fmla="*/ 1 w 1508"/>
                <a:gd name="T95" fmla="*/ 1 h 1774"/>
                <a:gd name="T96" fmla="*/ 1 w 1508"/>
                <a:gd name="T97" fmla="*/ 1 h 1774"/>
                <a:gd name="T98" fmla="*/ 1 w 1508"/>
                <a:gd name="T99" fmla="*/ 1 h 1774"/>
                <a:gd name="T100" fmla="*/ 1 w 1508"/>
                <a:gd name="T101" fmla="*/ 1 h 1774"/>
                <a:gd name="T102" fmla="*/ 1 w 1508"/>
                <a:gd name="T103" fmla="*/ 0 h 1774"/>
                <a:gd name="T104" fmla="*/ 1 w 1508"/>
                <a:gd name="T105" fmla="*/ 1 h 1774"/>
                <a:gd name="T106" fmla="*/ 1 w 1508"/>
                <a:gd name="T107" fmla="*/ 1 h 1774"/>
                <a:gd name="T108" fmla="*/ 1 w 1508"/>
                <a:gd name="T109" fmla="*/ 1 h 1774"/>
                <a:gd name="T110" fmla="*/ 1 w 1508"/>
                <a:gd name="T111" fmla="*/ 1 h 1774"/>
                <a:gd name="T112" fmla="*/ 1 w 1508"/>
                <a:gd name="T113" fmla="*/ 1 h 1774"/>
                <a:gd name="T114" fmla="*/ 1 w 1508"/>
                <a:gd name="T115" fmla="*/ 1 h 1774"/>
                <a:gd name="T116" fmla="*/ 1 w 1508"/>
                <a:gd name="T117" fmla="*/ 1 h 177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508"/>
                <a:gd name="T178" fmla="*/ 0 h 1774"/>
                <a:gd name="T179" fmla="*/ 1508 w 1508"/>
                <a:gd name="T180" fmla="*/ 1774 h 1774"/>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508" h="1774">
                  <a:moveTo>
                    <a:pt x="318" y="1773"/>
                  </a:moveTo>
                  <a:lnTo>
                    <a:pt x="316" y="1773"/>
                  </a:lnTo>
                  <a:lnTo>
                    <a:pt x="310" y="1774"/>
                  </a:lnTo>
                  <a:lnTo>
                    <a:pt x="306" y="1772"/>
                  </a:lnTo>
                  <a:lnTo>
                    <a:pt x="299" y="1768"/>
                  </a:lnTo>
                  <a:lnTo>
                    <a:pt x="298" y="1768"/>
                  </a:lnTo>
                  <a:lnTo>
                    <a:pt x="293" y="1770"/>
                  </a:lnTo>
                  <a:lnTo>
                    <a:pt x="289" y="1772"/>
                  </a:lnTo>
                  <a:lnTo>
                    <a:pt x="289" y="1769"/>
                  </a:lnTo>
                  <a:lnTo>
                    <a:pt x="288" y="1763"/>
                  </a:lnTo>
                  <a:lnTo>
                    <a:pt x="288" y="1761"/>
                  </a:lnTo>
                  <a:lnTo>
                    <a:pt x="285" y="1761"/>
                  </a:lnTo>
                  <a:lnTo>
                    <a:pt x="280" y="1761"/>
                  </a:lnTo>
                  <a:lnTo>
                    <a:pt x="280" y="1755"/>
                  </a:lnTo>
                  <a:lnTo>
                    <a:pt x="285" y="1755"/>
                  </a:lnTo>
                  <a:lnTo>
                    <a:pt x="286" y="1752"/>
                  </a:lnTo>
                  <a:lnTo>
                    <a:pt x="289" y="1750"/>
                  </a:lnTo>
                  <a:lnTo>
                    <a:pt x="289" y="1743"/>
                  </a:lnTo>
                  <a:lnTo>
                    <a:pt x="287" y="1734"/>
                  </a:lnTo>
                  <a:lnTo>
                    <a:pt x="283" y="1730"/>
                  </a:lnTo>
                  <a:lnTo>
                    <a:pt x="280" y="1730"/>
                  </a:lnTo>
                  <a:lnTo>
                    <a:pt x="279" y="1725"/>
                  </a:lnTo>
                  <a:lnTo>
                    <a:pt x="277" y="1724"/>
                  </a:lnTo>
                  <a:lnTo>
                    <a:pt x="276" y="1722"/>
                  </a:lnTo>
                  <a:lnTo>
                    <a:pt x="274" y="1722"/>
                  </a:lnTo>
                  <a:lnTo>
                    <a:pt x="271" y="1722"/>
                  </a:lnTo>
                  <a:lnTo>
                    <a:pt x="269" y="1725"/>
                  </a:lnTo>
                  <a:lnTo>
                    <a:pt x="268" y="1728"/>
                  </a:lnTo>
                  <a:lnTo>
                    <a:pt x="265" y="1730"/>
                  </a:lnTo>
                  <a:lnTo>
                    <a:pt x="264" y="1731"/>
                  </a:lnTo>
                  <a:lnTo>
                    <a:pt x="263" y="1732"/>
                  </a:lnTo>
                  <a:lnTo>
                    <a:pt x="263" y="1734"/>
                  </a:lnTo>
                  <a:lnTo>
                    <a:pt x="259" y="1734"/>
                  </a:lnTo>
                  <a:lnTo>
                    <a:pt x="256" y="1736"/>
                  </a:lnTo>
                  <a:lnTo>
                    <a:pt x="252" y="1738"/>
                  </a:lnTo>
                  <a:lnTo>
                    <a:pt x="251" y="1742"/>
                  </a:lnTo>
                  <a:lnTo>
                    <a:pt x="249" y="1745"/>
                  </a:lnTo>
                  <a:lnTo>
                    <a:pt x="246" y="1739"/>
                  </a:lnTo>
                  <a:lnTo>
                    <a:pt x="246" y="1736"/>
                  </a:lnTo>
                  <a:lnTo>
                    <a:pt x="247" y="1731"/>
                  </a:lnTo>
                  <a:lnTo>
                    <a:pt x="246" y="1722"/>
                  </a:lnTo>
                  <a:lnTo>
                    <a:pt x="246" y="1718"/>
                  </a:lnTo>
                  <a:lnTo>
                    <a:pt x="245" y="1713"/>
                  </a:lnTo>
                  <a:lnTo>
                    <a:pt x="244" y="1708"/>
                  </a:lnTo>
                  <a:lnTo>
                    <a:pt x="240" y="1703"/>
                  </a:lnTo>
                  <a:lnTo>
                    <a:pt x="239" y="1700"/>
                  </a:lnTo>
                  <a:lnTo>
                    <a:pt x="239" y="1695"/>
                  </a:lnTo>
                  <a:lnTo>
                    <a:pt x="239" y="1692"/>
                  </a:lnTo>
                  <a:lnTo>
                    <a:pt x="237" y="1691"/>
                  </a:lnTo>
                  <a:lnTo>
                    <a:pt x="233" y="1691"/>
                  </a:lnTo>
                  <a:lnTo>
                    <a:pt x="231" y="1685"/>
                  </a:lnTo>
                  <a:lnTo>
                    <a:pt x="227" y="1679"/>
                  </a:lnTo>
                  <a:lnTo>
                    <a:pt x="227" y="1674"/>
                  </a:lnTo>
                  <a:lnTo>
                    <a:pt x="222" y="1671"/>
                  </a:lnTo>
                  <a:lnTo>
                    <a:pt x="219" y="1668"/>
                  </a:lnTo>
                  <a:lnTo>
                    <a:pt x="219" y="1666"/>
                  </a:lnTo>
                  <a:lnTo>
                    <a:pt x="220" y="1665"/>
                  </a:lnTo>
                  <a:lnTo>
                    <a:pt x="219" y="1662"/>
                  </a:lnTo>
                  <a:lnTo>
                    <a:pt x="216" y="1661"/>
                  </a:lnTo>
                  <a:lnTo>
                    <a:pt x="215" y="1656"/>
                  </a:lnTo>
                  <a:lnTo>
                    <a:pt x="213" y="1654"/>
                  </a:lnTo>
                  <a:lnTo>
                    <a:pt x="209" y="1651"/>
                  </a:lnTo>
                  <a:lnTo>
                    <a:pt x="208" y="1647"/>
                  </a:lnTo>
                  <a:lnTo>
                    <a:pt x="204" y="1644"/>
                  </a:lnTo>
                  <a:lnTo>
                    <a:pt x="203" y="1642"/>
                  </a:lnTo>
                  <a:lnTo>
                    <a:pt x="205" y="1638"/>
                  </a:lnTo>
                  <a:lnTo>
                    <a:pt x="208" y="1636"/>
                  </a:lnTo>
                  <a:lnTo>
                    <a:pt x="205" y="1636"/>
                  </a:lnTo>
                  <a:lnTo>
                    <a:pt x="202" y="1635"/>
                  </a:lnTo>
                  <a:lnTo>
                    <a:pt x="199" y="1632"/>
                  </a:lnTo>
                  <a:lnTo>
                    <a:pt x="203" y="1630"/>
                  </a:lnTo>
                  <a:lnTo>
                    <a:pt x="204" y="1627"/>
                  </a:lnTo>
                  <a:lnTo>
                    <a:pt x="203" y="1623"/>
                  </a:lnTo>
                  <a:lnTo>
                    <a:pt x="203" y="1618"/>
                  </a:lnTo>
                  <a:lnTo>
                    <a:pt x="203" y="1613"/>
                  </a:lnTo>
                  <a:lnTo>
                    <a:pt x="202" y="1606"/>
                  </a:lnTo>
                  <a:lnTo>
                    <a:pt x="198" y="1599"/>
                  </a:lnTo>
                  <a:lnTo>
                    <a:pt x="197" y="1594"/>
                  </a:lnTo>
                  <a:lnTo>
                    <a:pt x="197" y="1588"/>
                  </a:lnTo>
                  <a:lnTo>
                    <a:pt x="193" y="1577"/>
                  </a:lnTo>
                  <a:lnTo>
                    <a:pt x="190" y="1564"/>
                  </a:lnTo>
                  <a:lnTo>
                    <a:pt x="187" y="1553"/>
                  </a:lnTo>
                  <a:lnTo>
                    <a:pt x="186" y="1537"/>
                  </a:lnTo>
                  <a:lnTo>
                    <a:pt x="184" y="1529"/>
                  </a:lnTo>
                  <a:lnTo>
                    <a:pt x="181" y="1522"/>
                  </a:lnTo>
                  <a:lnTo>
                    <a:pt x="181" y="1514"/>
                  </a:lnTo>
                  <a:lnTo>
                    <a:pt x="168" y="1482"/>
                  </a:lnTo>
                  <a:lnTo>
                    <a:pt x="172" y="1480"/>
                  </a:lnTo>
                  <a:lnTo>
                    <a:pt x="187" y="1469"/>
                  </a:lnTo>
                  <a:lnTo>
                    <a:pt x="198" y="1462"/>
                  </a:lnTo>
                  <a:lnTo>
                    <a:pt x="201" y="1456"/>
                  </a:lnTo>
                  <a:lnTo>
                    <a:pt x="205" y="1448"/>
                  </a:lnTo>
                  <a:lnTo>
                    <a:pt x="213" y="1444"/>
                  </a:lnTo>
                  <a:lnTo>
                    <a:pt x="217" y="1439"/>
                  </a:lnTo>
                  <a:lnTo>
                    <a:pt x="220" y="1434"/>
                  </a:lnTo>
                  <a:lnTo>
                    <a:pt x="220" y="1430"/>
                  </a:lnTo>
                  <a:lnTo>
                    <a:pt x="222" y="1423"/>
                  </a:lnTo>
                  <a:lnTo>
                    <a:pt x="226" y="1413"/>
                  </a:lnTo>
                  <a:lnTo>
                    <a:pt x="222" y="1412"/>
                  </a:lnTo>
                  <a:lnTo>
                    <a:pt x="222" y="1406"/>
                  </a:lnTo>
                  <a:lnTo>
                    <a:pt x="220" y="1407"/>
                  </a:lnTo>
                  <a:lnTo>
                    <a:pt x="209" y="1411"/>
                  </a:lnTo>
                  <a:lnTo>
                    <a:pt x="203" y="1409"/>
                  </a:lnTo>
                  <a:lnTo>
                    <a:pt x="201" y="1406"/>
                  </a:lnTo>
                  <a:lnTo>
                    <a:pt x="199" y="1403"/>
                  </a:lnTo>
                  <a:lnTo>
                    <a:pt x="198" y="1398"/>
                  </a:lnTo>
                  <a:lnTo>
                    <a:pt x="197" y="1394"/>
                  </a:lnTo>
                  <a:lnTo>
                    <a:pt x="198" y="1391"/>
                  </a:lnTo>
                  <a:lnTo>
                    <a:pt x="199" y="1388"/>
                  </a:lnTo>
                  <a:lnTo>
                    <a:pt x="197" y="1385"/>
                  </a:lnTo>
                  <a:lnTo>
                    <a:pt x="191" y="1383"/>
                  </a:lnTo>
                  <a:lnTo>
                    <a:pt x="187" y="1377"/>
                  </a:lnTo>
                  <a:lnTo>
                    <a:pt x="183" y="1373"/>
                  </a:lnTo>
                  <a:lnTo>
                    <a:pt x="178" y="1371"/>
                  </a:lnTo>
                  <a:lnTo>
                    <a:pt x="174" y="1370"/>
                  </a:lnTo>
                  <a:lnTo>
                    <a:pt x="173" y="1370"/>
                  </a:lnTo>
                  <a:lnTo>
                    <a:pt x="171" y="1373"/>
                  </a:lnTo>
                  <a:lnTo>
                    <a:pt x="168" y="1369"/>
                  </a:lnTo>
                  <a:lnTo>
                    <a:pt x="168" y="1365"/>
                  </a:lnTo>
                  <a:lnTo>
                    <a:pt x="169" y="1365"/>
                  </a:lnTo>
                  <a:lnTo>
                    <a:pt x="172" y="1365"/>
                  </a:lnTo>
                  <a:lnTo>
                    <a:pt x="171" y="1364"/>
                  </a:lnTo>
                  <a:lnTo>
                    <a:pt x="169" y="1362"/>
                  </a:lnTo>
                  <a:lnTo>
                    <a:pt x="169" y="1358"/>
                  </a:lnTo>
                  <a:lnTo>
                    <a:pt x="168" y="1353"/>
                  </a:lnTo>
                  <a:lnTo>
                    <a:pt x="167" y="1347"/>
                  </a:lnTo>
                  <a:lnTo>
                    <a:pt x="165" y="1346"/>
                  </a:lnTo>
                  <a:lnTo>
                    <a:pt x="162" y="1345"/>
                  </a:lnTo>
                  <a:lnTo>
                    <a:pt x="161" y="1344"/>
                  </a:lnTo>
                  <a:lnTo>
                    <a:pt x="163" y="1341"/>
                  </a:lnTo>
                  <a:lnTo>
                    <a:pt x="169" y="1337"/>
                  </a:lnTo>
                  <a:lnTo>
                    <a:pt x="169" y="1325"/>
                  </a:lnTo>
                  <a:lnTo>
                    <a:pt x="175" y="1321"/>
                  </a:lnTo>
                  <a:lnTo>
                    <a:pt x="181" y="1319"/>
                  </a:lnTo>
                  <a:lnTo>
                    <a:pt x="184" y="1316"/>
                  </a:lnTo>
                  <a:lnTo>
                    <a:pt x="184" y="1315"/>
                  </a:lnTo>
                  <a:lnTo>
                    <a:pt x="181" y="1309"/>
                  </a:lnTo>
                  <a:lnTo>
                    <a:pt x="181" y="1308"/>
                  </a:lnTo>
                  <a:lnTo>
                    <a:pt x="183" y="1307"/>
                  </a:lnTo>
                  <a:lnTo>
                    <a:pt x="185" y="1308"/>
                  </a:lnTo>
                  <a:lnTo>
                    <a:pt x="187" y="1311"/>
                  </a:lnTo>
                  <a:lnTo>
                    <a:pt x="189" y="1311"/>
                  </a:lnTo>
                  <a:lnTo>
                    <a:pt x="190" y="1310"/>
                  </a:lnTo>
                  <a:lnTo>
                    <a:pt x="195" y="1313"/>
                  </a:lnTo>
                  <a:lnTo>
                    <a:pt x="204" y="1313"/>
                  </a:lnTo>
                  <a:lnTo>
                    <a:pt x="217" y="1313"/>
                  </a:lnTo>
                  <a:lnTo>
                    <a:pt x="232" y="1311"/>
                  </a:lnTo>
                  <a:lnTo>
                    <a:pt x="238" y="1314"/>
                  </a:lnTo>
                  <a:lnTo>
                    <a:pt x="240" y="1314"/>
                  </a:lnTo>
                  <a:lnTo>
                    <a:pt x="241" y="1310"/>
                  </a:lnTo>
                  <a:lnTo>
                    <a:pt x="244" y="1303"/>
                  </a:lnTo>
                  <a:lnTo>
                    <a:pt x="244" y="1296"/>
                  </a:lnTo>
                  <a:lnTo>
                    <a:pt x="244" y="1287"/>
                  </a:lnTo>
                  <a:lnTo>
                    <a:pt x="244" y="1272"/>
                  </a:lnTo>
                  <a:lnTo>
                    <a:pt x="241" y="1272"/>
                  </a:lnTo>
                  <a:lnTo>
                    <a:pt x="239" y="1273"/>
                  </a:lnTo>
                  <a:lnTo>
                    <a:pt x="227" y="1270"/>
                  </a:lnTo>
                  <a:lnTo>
                    <a:pt x="223" y="1268"/>
                  </a:lnTo>
                  <a:lnTo>
                    <a:pt x="221" y="1264"/>
                  </a:lnTo>
                  <a:lnTo>
                    <a:pt x="219" y="1263"/>
                  </a:lnTo>
                  <a:lnTo>
                    <a:pt x="220" y="1264"/>
                  </a:lnTo>
                  <a:lnTo>
                    <a:pt x="219" y="1263"/>
                  </a:lnTo>
                  <a:lnTo>
                    <a:pt x="217" y="1264"/>
                  </a:lnTo>
                  <a:lnTo>
                    <a:pt x="211" y="1261"/>
                  </a:lnTo>
                  <a:lnTo>
                    <a:pt x="198" y="1250"/>
                  </a:lnTo>
                  <a:lnTo>
                    <a:pt x="198" y="1248"/>
                  </a:lnTo>
                  <a:lnTo>
                    <a:pt x="196" y="1246"/>
                  </a:lnTo>
                  <a:lnTo>
                    <a:pt x="191" y="1248"/>
                  </a:lnTo>
                  <a:lnTo>
                    <a:pt x="189" y="1246"/>
                  </a:lnTo>
                  <a:lnTo>
                    <a:pt x="185" y="1243"/>
                  </a:lnTo>
                  <a:lnTo>
                    <a:pt x="165" y="1224"/>
                  </a:lnTo>
                  <a:lnTo>
                    <a:pt x="157" y="1218"/>
                  </a:lnTo>
                  <a:lnTo>
                    <a:pt x="156" y="1216"/>
                  </a:lnTo>
                  <a:lnTo>
                    <a:pt x="157" y="1215"/>
                  </a:lnTo>
                  <a:lnTo>
                    <a:pt x="161" y="1215"/>
                  </a:lnTo>
                  <a:lnTo>
                    <a:pt x="163" y="1215"/>
                  </a:lnTo>
                  <a:lnTo>
                    <a:pt x="165" y="1215"/>
                  </a:lnTo>
                  <a:lnTo>
                    <a:pt x="166" y="1208"/>
                  </a:lnTo>
                  <a:lnTo>
                    <a:pt x="166" y="1201"/>
                  </a:lnTo>
                  <a:lnTo>
                    <a:pt x="165" y="1196"/>
                  </a:lnTo>
                  <a:lnTo>
                    <a:pt x="165" y="1190"/>
                  </a:lnTo>
                  <a:lnTo>
                    <a:pt x="162" y="1184"/>
                  </a:lnTo>
                  <a:lnTo>
                    <a:pt x="157" y="1181"/>
                  </a:lnTo>
                  <a:lnTo>
                    <a:pt x="150" y="1178"/>
                  </a:lnTo>
                  <a:lnTo>
                    <a:pt x="146" y="1174"/>
                  </a:lnTo>
                  <a:lnTo>
                    <a:pt x="141" y="1174"/>
                  </a:lnTo>
                  <a:lnTo>
                    <a:pt x="141" y="1173"/>
                  </a:lnTo>
                  <a:lnTo>
                    <a:pt x="138" y="1166"/>
                  </a:lnTo>
                  <a:lnTo>
                    <a:pt x="137" y="1155"/>
                  </a:lnTo>
                  <a:lnTo>
                    <a:pt x="128" y="1161"/>
                  </a:lnTo>
                  <a:lnTo>
                    <a:pt x="126" y="1161"/>
                  </a:lnTo>
                  <a:lnTo>
                    <a:pt x="124" y="1159"/>
                  </a:lnTo>
                  <a:lnTo>
                    <a:pt x="124" y="1155"/>
                  </a:lnTo>
                  <a:lnTo>
                    <a:pt x="123" y="1153"/>
                  </a:lnTo>
                  <a:lnTo>
                    <a:pt x="122" y="1149"/>
                  </a:lnTo>
                  <a:lnTo>
                    <a:pt x="119" y="1147"/>
                  </a:lnTo>
                  <a:lnTo>
                    <a:pt x="117" y="1148"/>
                  </a:lnTo>
                  <a:lnTo>
                    <a:pt x="119" y="1151"/>
                  </a:lnTo>
                  <a:lnTo>
                    <a:pt x="120" y="1154"/>
                  </a:lnTo>
                  <a:lnTo>
                    <a:pt x="118" y="1155"/>
                  </a:lnTo>
                  <a:lnTo>
                    <a:pt x="117" y="1157"/>
                  </a:lnTo>
                  <a:lnTo>
                    <a:pt x="114" y="1162"/>
                  </a:lnTo>
                  <a:lnTo>
                    <a:pt x="114" y="1163"/>
                  </a:lnTo>
                  <a:lnTo>
                    <a:pt x="118" y="1167"/>
                  </a:lnTo>
                  <a:lnTo>
                    <a:pt x="118" y="1169"/>
                  </a:lnTo>
                  <a:lnTo>
                    <a:pt x="113" y="1172"/>
                  </a:lnTo>
                  <a:lnTo>
                    <a:pt x="110" y="1168"/>
                  </a:lnTo>
                  <a:lnTo>
                    <a:pt x="111" y="1166"/>
                  </a:lnTo>
                  <a:lnTo>
                    <a:pt x="110" y="1163"/>
                  </a:lnTo>
                  <a:lnTo>
                    <a:pt x="107" y="1160"/>
                  </a:lnTo>
                  <a:lnTo>
                    <a:pt x="108" y="1155"/>
                  </a:lnTo>
                  <a:lnTo>
                    <a:pt x="107" y="1151"/>
                  </a:lnTo>
                  <a:lnTo>
                    <a:pt x="107" y="1150"/>
                  </a:lnTo>
                  <a:lnTo>
                    <a:pt x="107" y="1147"/>
                  </a:lnTo>
                  <a:lnTo>
                    <a:pt x="106" y="1145"/>
                  </a:lnTo>
                  <a:lnTo>
                    <a:pt x="104" y="1145"/>
                  </a:lnTo>
                  <a:lnTo>
                    <a:pt x="104" y="1144"/>
                  </a:lnTo>
                  <a:lnTo>
                    <a:pt x="106" y="1143"/>
                  </a:lnTo>
                  <a:lnTo>
                    <a:pt x="106" y="1141"/>
                  </a:lnTo>
                  <a:lnTo>
                    <a:pt x="102" y="1139"/>
                  </a:lnTo>
                  <a:lnTo>
                    <a:pt x="99" y="1138"/>
                  </a:lnTo>
                  <a:lnTo>
                    <a:pt x="96" y="1135"/>
                  </a:lnTo>
                  <a:lnTo>
                    <a:pt x="96" y="1132"/>
                  </a:lnTo>
                  <a:lnTo>
                    <a:pt x="94" y="1130"/>
                  </a:lnTo>
                  <a:lnTo>
                    <a:pt x="93" y="1127"/>
                  </a:lnTo>
                  <a:lnTo>
                    <a:pt x="94" y="1123"/>
                  </a:lnTo>
                  <a:lnTo>
                    <a:pt x="98" y="1119"/>
                  </a:lnTo>
                  <a:lnTo>
                    <a:pt x="98" y="1115"/>
                  </a:lnTo>
                  <a:lnTo>
                    <a:pt x="99" y="1111"/>
                  </a:lnTo>
                  <a:lnTo>
                    <a:pt x="101" y="1108"/>
                  </a:lnTo>
                  <a:lnTo>
                    <a:pt x="101" y="1106"/>
                  </a:lnTo>
                  <a:lnTo>
                    <a:pt x="100" y="1100"/>
                  </a:lnTo>
                  <a:lnTo>
                    <a:pt x="99" y="1091"/>
                  </a:lnTo>
                  <a:lnTo>
                    <a:pt x="105" y="1084"/>
                  </a:lnTo>
                  <a:lnTo>
                    <a:pt x="110" y="1082"/>
                  </a:lnTo>
                  <a:lnTo>
                    <a:pt x="111" y="1082"/>
                  </a:lnTo>
                  <a:lnTo>
                    <a:pt x="112" y="1079"/>
                  </a:lnTo>
                  <a:lnTo>
                    <a:pt x="107" y="1078"/>
                  </a:lnTo>
                  <a:lnTo>
                    <a:pt x="110" y="1077"/>
                  </a:lnTo>
                  <a:lnTo>
                    <a:pt x="110" y="1075"/>
                  </a:lnTo>
                  <a:lnTo>
                    <a:pt x="107" y="1071"/>
                  </a:lnTo>
                  <a:lnTo>
                    <a:pt x="107" y="1067"/>
                  </a:lnTo>
                  <a:lnTo>
                    <a:pt x="110" y="1061"/>
                  </a:lnTo>
                  <a:lnTo>
                    <a:pt x="106" y="1058"/>
                  </a:lnTo>
                  <a:lnTo>
                    <a:pt x="102" y="1059"/>
                  </a:lnTo>
                  <a:lnTo>
                    <a:pt x="102" y="1054"/>
                  </a:lnTo>
                  <a:lnTo>
                    <a:pt x="101" y="1053"/>
                  </a:lnTo>
                  <a:lnTo>
                    <a:pt x="100" y="1056"/>
                  </a:lnTo>
                  <a:lnTo>
                    <a:pt x="98" y="1058"/>
                  </a:lnTo>
                  <a:lnTo>
                    <a:pt x="94" y="1058"/>
                  </a:lnTo>
                  <a:lnTo>
                    <a:pt x="99" y="1047"/>
                  </a:lnTo>
                  <a:lnTo>
                    <a:pt x="94" y="1046"/>
                  </a:lnTo>
                  <a:lnTo>
                    <a:pt x="89" y="1044"/>
                  </a:lnTo>
                  <a:lnTo>
                    <a:pt x="88" y="1041"/>
                  </a:lnTo>
                  <a:lnTo>
                    <a:pt x="87" y="1034"/>
                  </a:lnTo>
                  <a:lnTo>
                    <a:pt x="87" y="1028"/>
                  </a:lnTo>
                  <a:lnTo>
                    <a:pt x="88" y="1017"/>
                  </a:lnTo>
                  <a:lnTo>
                    <a:pt x="99" y="1023"/>
                  </a:lnTo>
                  <a:lnTo>
                    <a:pt x="100" y="1006"/>
                  </a:lnTo>
                  <a:lnTo>
                    <a:pt x="96" y="1001"/>
                  </a:lnTo>
                  <a:lnTo>
                    <a:pt x="89" y="994"/>
                  </a:lnTo>
                  <a:lnTo>
                    <a:pt x="87" y="994"/>
                  </a:lnTo>
                  <a:lnTo>
                    <a:pt x="83" y="986"/>
                  </a:lnTo>
                  <a:lnTo>
                    <a:pt x="80" y="984"/>
                  </a:lnTo>
                  <a:lnTo>
                    <a:pt x="80" y="980"/>
                  </a:lnTo>
                  <a:lnTo>
                    <a:pt x="77" y="972"/>
                  </a:lnTo>
                  <a:lnTo>
                    <a:pt x="75" y="966"/>
                  </a:lnTo>
                  <a:lnTo>
                    <a:pt x="75" y="957"/>
                  </a:lnTo>
                  <a:lnTo>
                    <a:pt x="72" y="956"/>
                  </a:lnTo>
                  <a:lnTo>
                    <a:pt x="68" y="954"/>
                  </a:lnTo>
                  <a:lnTo>
                    <a:pt x="59" y="939"/>
                  </a:lnTo>
                  <a:lnTo>
                    <a:pt x="54" y="934"/>
                  </a:lnTo>
                  <a:lnTo>
                    <a:pt x="48" y="933"/>
                  </a:lnTo>
                  <a:lnTo>
                    <a:pt x="42" y="930"/>
                  </a:lnTo>
                  <a:lnTo>
                    <a:pt x="41" y="927"/>
                  </a:lnTo>
                  <a:lnTo>
                    <a:pt x="40" y="919"/>
                  </a:lnTo>
                  <a:lnTo>
                    <a:pt x="46" y="917"/>
                  </a:lnTo>
                  <a:lnTo>
                    <a:pt x="44" y="901"/>
                  </a:lnTo>
                  <a:lnTo>
                    <a:pt x="39" y="894"/>
                  </a:lnTo>
                  <a:lnTo>
                    <a:pt x="33" y="894"/>
                  </a:lnTo>
                  <a:lnTo>
                    <a:pt x="29" y="881"/>
                  </a:lnTo>
                  <a:lnTo>
                    <a:pt x="35" y="870"/>
                  </a:lnTo>
                  <a:lnTo>
                    <a:pt x="38" y="865"/>
                  </a:lnTo>
                  <a:lnTo>
                    <a:pt x="44" y="855"/>
                  </a:lnTo>
                  <a:lnTo>
                    <a:pt x="50" y="855"/>
                  </a:lnTo>
                  <a:lnTo>
                    <a:pt x="60" y="851"/>
                  </a:lnTo>
                  <a:lnTo>
                    <a:pt x="68" y="846"/>
                  </a:lnTo>
                  <a:lnTo>
                    <a:pt x="72" y="841"/>
                  </a:lnTo>
                  <a:lnTo>
                    <a:pt x="89" y="839"/>
                  </a:lnTo>
                  <a:lnTo>
                    <a:pt x="101" y="838"/>
                  </a:lnTo>
                  <a:lnTo>
                    <a:pt x="112" y="833"/>
                  </a:lnTo>
                  <a:lnTo>
                    <a:pt x="131" y="812"/>
                  </a:lnTo>
                  <a:lnTo>
                    <a:pt x="134" y="809"/>
                  </a:lnTo>
                  <a:lnTo>
                    <a:pt x="135" y="802"/>
                  </a:lnTo>
                  <a:lnTo>
                    <a:pt x="134" y="794"/>
                  </a:lnTo>
                  <a:lnTo>
                    <a:pt x="125" y="764"/>
                  </a:lnTo>
                  <a:lnTo>
                    <a:pt x="118" y="751"/>
                  </a:lnTo>
                  <a:lnTo>
                    <a:pt x="112" y="745"/>
                  </a:lnTo>
                  <a:lnTo>
                    <a:pt x="98" y="746"/>
                  </a:lnTo>
                  <a:lnTo>
                    <a:pt x="90" y="743"/>
                  </a:lnTo>
                  <a:lnTo>
                    <a:pt x="90" y="739"/>
                  </a:lnTo>
                  <a:lnTo>
                    <a:pt x="93" y="731"/>
                  </a:lnTo>
                  <a:lnTo>
                    <a:pt x="100" y="710"/>
                  </a:lnTo>
                  <a:lnTo>
                    <a:pt x="99" y="702"/>
                  </a:lnTo>
                  <a:lnTo>
                    <a:pt x="98" y="697"/>
                  </a:lnTo>
                  <a:lnTo>
                    <a:pt x="89" y="690"/>
                  </a:lnTo>
                  <a:lnTo>
                    <a:pt x="84" y="684"/>
                  </a:lnTo>
                  <a:lnTo>
                    <a:pt x="84" y="677"/>
                  </a:lnTo>
                  <a:lnTo>
                    <a:pt x="84" y="668"/>
                  </a:lnTo>
                  <a:lnTo>
                    <a:pt x="86" y="667"/>
                  </a:lnTo>
                  <a:lnTo>
                    <a:pt x="89" y="668"/>
                  </a:lnTo>
                  <a:lnTo>
                    <a:pt x="93" y="671"/>
                  </a:lnTo>
                  <a:lnTo>
                    <a:pt x="98" y="672"/>
                  </a:lnTo>
                  <a:lnTo>
                    <a:pt x="101" y="671"/>
                  </a:lnTo>
                  <a:lnTo>
                    <a:pt x="104" y="667"/>
                  </a:lnTo>
                  <a:lnTo>
                    <a:pt x="106" y="666"/>
                  </a:lnTo>
                  <a:lnTo>
                    <a:pt x="108" y="667"/>
                  </a:lnTo>
                  <a:lnTo>
                    <a:pt x="111" y="671"/>
                  </a:lnTo>
                  <a:lnTo>
                    <a:pt x="113" y="672"/>
                  </a:lnTo>
                  <a:lnTo>
                    <a:pt x="116" y="671"/>
                  </a:lnTo>
                  <a:lnTo>
                    <a:pt x="118" y="666"/>
                  </a:lnTo>
                  <a:lnTo>
                    <a:pt x="118" y="661"/>
                  </a:lnTo>
                  <a:lnTo>
                    <a:pt x="114" y="656"/>
                  </a:lnTo>
                  <a:lnTo>
                    <a:pt x="108" y="649"/>
                  </a:lnTo>
                  <a:lnTo>
                    <a:pt x="106" y="641"/>
                  </a:lnTo>
                  <a:lnTo>
                    <a:pt x="102" y="629"/>
                  </a:lnTo>
                  <a:lnTo>
                    <a:pt x="100" y="621"/>
                  </a:lnTo>
                  <a:lnTo>
                    <a:pt x="94" y="617"/>
                  </a:lnTo>
                  <a:lnTo>
                    <a:pt x="94" y="611"/>
                  </a:lnTo>
                  <a:lnTo>
                    <a:pt x="99" y="591"/>
                  </a:lnTo>
                  <a:lnTo>
                    <a:pt x="101" y="585"/>
                  </a:lnTo>
                  <a:lnTo>
                    <a:pt x="104" y="577"/>
                  </a:lnTo>
                  <a:lnTo>
                    <a:pt x="102" y="573"/>
                  </a:lnTo>
                  <a:lnTo>
                    <a:pt x="100" y="568"/>
                  </a:lnTo>
                  <a:lnTo>
                    <a:pt x="92" y="560"/>
                  </a:lnTo>
                  <a:lnTo>
                    <a:pt x="89" y="552"/>
                  </a:lnTo>
                  <a:lnTo>
                    <a:pt x="89" y="543"/>
                  </a:lnTo>
                  <a:lnTo>
                    <a:pt x="86" y="538"/>
                  </a:lnTo>
                  <a:lnTo>
                    <a:pt x="70" y="528"/>
                  </a:lnTo>
                  <a:lnTo>
                    <a:pt x="62" y="524"/>
                  </a:lnTo>
                  <a:lnTo>
                    <a:pt x="54" y="526"/>
                  </a:lnTo>
                  <a:lnTo>
                    <a:pt x="51" y="528"/>
                  </a:lnTo>
                  <a:lnTo>
                    <a:pt x="48" y="528"/>
                  </a:lnTo>
                  <a:lnTo>
                    <a:pt x="46" y="525"/>
                  </a:lnTo>
                  <a:lnTo>
                    <a:pt x="40" y="513"/>
                  </a:lnTo>
                  <a:lnTo>
                    <a:pt x="32" y="492"/>
                  </a:lnTo>
                  <a:lnTo>
                    <a:pt x="28" y="476"/>
                  </a:lnTo>
                  <a:lnTo>
                    <a:pt x="27" y="470"/>
                  </a:lnTo>
                  <a:lnTo>
                    <a:pt x="28" y="464"/>
                  </a:lnTo>
                  <a:lnTo>
                    <a:pt x="27" y="459"/>
                  </a:lnTo>
                  <a:lnTo>
                    <a:pt x="22" y="452"/>
                  </a:lnTo>
                  <a:lnTo>
                    <a:pt x="2" y="428"/>
                  </a:lnTo>
                  <a:lnTo>
                    <a:pt x="0" y="422"/>
                  </a:lnTo>
                  <a:lnTo>
                    <a:pt x="4" y="422"/>
                  </a:lnTo>
                  <a:lnTo>
                    <a:pt x="14" y="421"/>
                  </a:lnTo>
                  <a:lnTo>
                    <a:pt x="22" y="422"/>
                  </a:lnTo>
                  <a:lnTo>
                    <a:pt x="29" y="421"/>
                  </a:lnTo>
                  <a:lnTo>
                    <a:pt x="38" y="418"/>
                  </a:lnTo>
                  <a:lnTo>
                    <a:pt x="46" y="415"/>
                  </a:lnTo>
                  <a:lnTo>
                    <a:pt x="53" y="411"/>
                  </a:lnTo>
                  <a:lnTo>
                    <a:pt x="57" y="409"/>
                  </a:lnTo>
                  <a:lnTo>
                    <a:pt x="64" y="405"/>
                  </a:lnTo>
                  <a:lnTo>
                    <a:pt x="71" y="403"/>
                  </a:lnTo>
                  <a:lnTo>
                    <a:pt x="78" y="400"/>
                  </a:lnTo>
                  <a:lnTo>
                    <a:pt x="83" y="398"/>
                  </a:lnTo>
                  <a:lnTo>
                    <a:pt x="87" y="395"/>
                  </a:lnTo>
                  <a:lnTo>
                    <a:pt x="93" y="393"/>
                  </a:lnTo>
                  <a:lnTo>
                    <a:pt x="100" y="391"/>
                  </a:lnTo>
                  <a:lnTo>
                    <a:pt x="104" y="388"/>
                  </a:lnTo>
                  <a:lnTo>
                    <a:pt x="112" y="388"/>
                  </a:lnTo>
                  <a:lnTo>
                    <a:pt x="118" y="387"/>
                  </a:lnTo>
                  <a:lnTo>
                    <a:pt x="124" y="386"/>
                  </a:lnTo>
                  <a:lnTo>
                    <a:pt x="129" y="383"/>
                  </a:lnTo>
                  <a:lnTo>
                    <a:pt x="135" y="380"/>
                  </a:lnTo>
                  <a:lnTo>
                    <a:pt x="144" y="374"/>
                  </a:lnTo>
                  <a:lnTo>
                    <a:pt x="153" y="368"/>
                  </a:lnTo>
                  <a:lnTo>
                    <a:pt x="157" y="363"/>
                  </a:lnTo>
                  <a:lnTo>
                    <a:pt x="162" y="361"/>
                  </a:lnTo>
                  <a:lnTo>
                    <a:pt x="166" y="358"/>
                  </a:lnTo>
                  <a:lnTo>
                    <a:pt x="169" y="357"/>
                  </a:lnTo>
                  <a:lnTo>
                    <a:pt x="172" y="352"/>
                  </a:lnTo>
                  <a:lnTo>
                    <a:pt x="175" y="349"/>
                  </a:lnTo>
                  <a:lnTo>
                    <a:pt x="180" y="345"/>
                  </a:lnTo>
                  <a:lnTo>
                    <a:pt x="183" y="341"/>
                  </a:lnTo>
                  <a:lnTo>
                    <a:pt x="189" y="337"/>
                  </a:lnTo>
                  <a:lnTo>
                    <a:pt x="192" y="332"/>
                  </a:lnTo>
                  <a:lnTo>
                    <a:pt x="196" y="328"/>
                  </a:lnTo>
                  <a:lnTo>
                    <a:pt x="198" y="324"/>
                  </a:lnTo>
                  <a:lnTo>
                    <a:pt x="201" y="322"/>
                  </a:lnTo>
                  <a:lnTo>
                    <a:pt x="204" y="315"/>
                  </a:lnTo>
                  <a:lnTo>
                    <a:pt x="208" y="312"/>
                  </a:lnTo>
                  <a:lnTo>
                    <a:pt x="211" y="308"/>
                  </a:lnTo>
                  <a:lnTo>
                    <a:pt x="215" y="303"/>
                  </a:lnTo>
                  <a:lnTo>
                    <a:pt x="220" y="298"/>
                  </a:lnTo>
                  <a:lnTo>
                    <a:pt x="222" y="294"/>
                  </a:lnTo>
                  <a:lnTo>
                    <a:pt x="226" y="287"/>
                  </a:lnTo>
                  <a:lnTo>
                    <a:pt x="228" y="284"/>
                  </a:lnTo>
                  <a:lnTo>
                    <a:pt x="229" y="281"/>
                  </a:lnTo>
                  <a:lnTo>
                    <a:pt x="232" y="279"/>
                  </a:lnTo>
                  <a:lnTo>
                    <a:pt x="235" y="276"/>
                  </a:lnTo>
                  <a:lnTo>
                    <a:pt x="241" y="273"/>
                  </a:lnTo>
                  <a:lnTo>
                    <a:pt x="245" y="270"/>
                  </a:lnTo>
                  <a:lnTo>
                    <a:pt x="249" y="269"/>
                  </a:lnTo>
                  <a:lnTo>
                    <a:pt x="252" y="266"/>
                  </a:lnTo>
                  <a:lnTo>
                    <a:pt x="257" y="263"/>
                  </a:lnTo>
                  <a:lnTo>
                    <a:pt x="263" y="260"/>
                  </a:lnTo>
                  <a:lnTo>
                    <a:pt x="268" y="257"/>
                  </a:lnTo>
                  <a:lnTo>
                    <a:pt x="273" y="255"/>
                  </a:lnTo>
                  <a:lnTo>
                    <a:pt x="276" y="250"/>
                  </a:lnTo>
                  <a:lnTo>
                    <a:pt x="280" y="248"/>
                  </a:lnTo>
                  <a:lnTo>
                    <a:pt x="285" y="246"/>
                  </a:lnTo>
                  <a:lnTo>
                    <a:pt x="291" y="242"/>
                  </a:lnTo>
                  <a:lnTo>
                    <a:pt x="294" y="240"/>
                  </a:lnTo>
                  <a:lnTo>
                    <a:pt x="297" y="239"/>
                  </a:lnTo>
                  <a:lnTo>
                    <a:pt x="300" y="237"/>
                  </a:lnTo>
                  <a:lnTo>
                    <a:pt x="304" y="233"/>
                  </a:lnTo>
                  <a:lnTo>
                    <a:pt x="306" y="232"/>
                  </a:lnTo>
                  <a:lnTo>
                    <a:pt x="311" y="230"/>
                  </a:lnTo>
                  <a:lnTo>
                    <a:pt x="318" y="226"/>
                  </a:lnTo>
                  <a:lnTo>
                    <a:pt x="324" y="222"/>
                  </a:lnTo>
                  <a:lnTo>
                    <a:pt x="331" y="216"/>
                  </a:lnTo>
                  <a:lnTo>
                    <a:pt x="337" y="212"/>
                  </a:lnTo>
                  <a:lnTo>
                    <a:pt x="345" y="207"/>
                  </a:lnTo>
                  <a:lnTo>
                    <a:pt x="351" y="202"/>
                  </a:lnTo>
                  <a:lnTo>
                    <a:pt x="358" y="196"/>
                  </a:lnTo>
                  <a:lnTo>
                    <a:pt x="364" y="191"/>
                  </a:lnTo>
                  <a:lnTo>
                    <a:pt x="370" y="189"/>
                  </a:lnTo>
                  <a:lnTo>
                    <a:pt x="377" y="187"/>
                  </a:lnTo>
                  <a:lnTo>
                    <a:pt x="383" y="185"/>
                  </a:lnTo>
                  <a:lnTo>
                    <a:pt x="387" y="183"/>
                  </a:lnTo>
                  <a:lnTo>
                    <a:pt x="391" y="183"/>
                  </a:lnTo>
                  <a:lnTo>
                    <a:pt x="394" y="180"/>
                  </a:lnTo>
                  <a:lnTo>
                    <a:pt x="402" y="177"/>
                  </a:lnTo>
                  <a:lnTo>
                    <a:pt x="404" y="177"/>
                  </a:lnTo>
                  <a:lnTo>
                    <a:pt x="409" y="175"/>
                  </a:lnTo>
                  <a:lnTo>
                    <a:pt x="414" y="173"/>
                  </a:lnTo>
                  <a:lnTo>
                    <a:pt x="419" y="173"/>
                  </a:lnTo>
                  <a:lnTo>
                    <a:pt x="426" y="169"/>
                  </a:lnTo>
                  <a:lnTo>
                    <a:pt x="432" y="166"/>
                  </a:lnTo>
                  <a:lnTo>
                    <a:pt x="438" y="162"/>
                  </a:lnTo>
                  <a:lnTo>
                    <a:pt x="442" y="161"/>
                  </a:lnTo>
                  <a:lnTo>
                    <a:pt x="446" y="160"/>
                  </a:lnTo>
                  <a:lnTo>
                    <a:pt x="450" y="159"/>
                  </a:lnTo>
                  <a:lnTo>
                    <a:pt x="457" y="157"/>
                  </a:lnTo>
                  <a:lnTo>
                    <a:pt x="461" y="155"/>
                  </a:lnTo>
                  <a:lnTo>
                    <a:pt x="469" y="155"/>
                  </a:lnTo>
                  <a:lnTo>
                    <a:pt x="470" y="154"/>
                  </a:lnTo>
                  <a:lnTo>
                    <a:pt x="476" y="154"/>
                  </a:lnTo>
                  <a:lnTo>
                    <a:pt x="481" y="153"/>
                  </a:lnTo>
                  <a:lnTo>
                    <a:pt x="490" y="151"/>
                  </a:lnTo>
                  <a:lnTo>
                    <a:pt x="496" y="150"/>
                  </a:lnTo>
                  <a:lnTo>
                    <a:pt x="504" y="150"/>
                  </a:lnTo>
                  <a:lnTo>
                    <a:pt x="512" y="149"/>
                  </a:lnTo>
                  <a:lnTo>
                    <a:pt x="518" y="147"/>
                  </a:lnTo>
                  <a:lnTo>
                    <a:pt x="523" y="145"/>
                  </a:lnTo>
                  <a:lnTo>
                    <a:pt x="527" y="144"/>
                  </a:lnTo>
                  <a:lnTo>
                    <a:pt x="533" y="143"/>
                  </a:lnTo>
                  <a:lnTo>
                    <a:pt x="538" y="142"/>
                  </a:lnTo>
                  <a:lnTo>
                    <a:pt x="542" y="141"/>
                  </a:lnTo>
                  <a:lnTo>
                    <a:pt x="548" y="138"/>
                  </a:lnTo>
                  <a:lnTo>
                    <a:pt x="552" y="136"/>
                  </a:lnTo>
                  <a:lnTo>
                    <a:pt x="558" y="135"/>
                  </a:lnTo>
                  <a:lnTo>
                    <a:pt x="560" y="133"/>
                  </a:lnTo>
                  <a:lnTo>
                    <a:pt x="566" y="132"/>
                  </a:lnTo>
                  <a:lnTo>
                    <a:pt x="571" y="131"/>
                  </a:lnTo>
                  <a:lnTo>
                    <a:pt x="574" y="130"/>
                  </a:lnTo>
                  <a:lnTo>
                    <a:pt x="578" y="130"/>
                  </a:lnTo>
                  <a:lnTo>
                    <a:pt x="584" y="126"/>
                  </a:lnTo>
                  <a:lnTo>
                    <a:pt x="590" y="125"/>
                  </a:lnTo>
                  <a:lnTo>
                    <a:pt x="598" y="125"/>
                  </a:lnTo>
                  <a:lnTo>
                    <a:pt x="610" y="120"/>
                  </a:lnTo>
                  <a:lnTo>
                    <a:pt x="621" y="118"/>
                  </a:lnTo>
                  <a:lnTo>
                    <a:pt x="627" y="115"/>
                  </a:lnTo>
                  <a:lnTo>
                    <a:pt x="631" y="114"/>
                  </a:lnTo>
                  <a:lnTo>
                    <a:pt x="638" y="111"/>
                  </a:lnTo>
                  <a:lnTo>
                    <a:pt x="643" y="109"/>
                  </a:lnTo>
                  <a:lnTo>
                    <a:pt x="651" y="107"/>
                  </a:lnTo>
                  <a:lnTo>
                    <a:pt x="656" y="103"/>
                  </a:lnTo>
                  <a:lnTo>
                    <a:pt x="663" y="101"/>
                  </a:lnTo>
                  <a:lnTo>
                    <a:pt x="680" y="95"/>
                  </a:lnTo>
                  <a:lnTo>
                    <a:pt x="693" y="89"/>
                  </a:lnTo>
                  <a:lnTo>
                    <a:pt x="701" y="85"/>
                  </a:lnTo>
                  <a:lnTo>
                    <a:pt x="703" y="84"/>
                  </a:lnTo>
                  <a:lnTo>
                    <a:pt x="707" y="83"/>
                  </a:lnTo>
                  <a:lnTo>
                    <a:pt x="720" y="77"/>
                  </a:lnTo>
                  <a:lnTo>
                    <a:pt x="723" y="76"/>
                  </a:lnTo>
                  <a:lnTo>
                    <a:pt x="749" y="67"/>
                  </a:lnTo>
                  <a:lnTo>
                    <a:pt x="768" y="61"/>
                  </a:lnTo>
                  <a:lnTo>
                    <a:pt x="775" y="58"/>
                  </a:lnTo>
                  <a:lnTo>
                    <a:pt x="781" y="55"/>
                  </a:lnTo>
                  <a:lnTo>
                    <a:pt x="791" y="53"/>
                  </a:lnTo>
                  <a:lnTo>
                    <a:pt x="794" y="52"/>
                  </a:lnTo>
                  <a:lnTo>
                    <a:pt x="804" y="46"/>
                  </a:lnTo>
                  <a:lnTo>
                    <a:pt x="812" y="42"/>
                  </a:lnTo>
                  <a:lnTo>
                    <a:pt x="819" y="38"/>
                  </a:lnTo>
                  <a:lnTo>
                    <a:pt x="822" y="38"/>
                  </a:lnTo>
                  <a:lnTo>
                    <a:pt x="830" y="36"/>
                  </a:lnTo>
                  <a:lnTo>
                    <a:pt x="839" y="35"/>
                  </a:lnTo>
                  <a:lnTo>
                    <a:pt x="848" y="32"/>
                  </a:lnTo>
                  <a:lnTo>
                    <a:pt x="854" y="31"/>
                  </a:lnTo>
                  <a:lnTo>
                    <a:pt x="866" y="26"/>
                  </a:lnTo>
                  <a:lnTo>
                    <a:pt x="876" y="25"/>
                  </a:lnTo>
                  <a:lnTo>
                    <a:pt x="884" y="24"/>
                  </a:lnTo>
                  <a:lnTo>
                    <a:pt x="896" y="25"/>
                  </a:lnTo>
                  <a:lnTo>
                    <a:pt x="906" y="20"/>
                  </a:lnTo>
                  <a:lnTo>
                    <a:pt x="909" y="20"/>
                  </a:lnTo>
                  <a:lnTo>
                    <a:pt x="915" y="19"/>
                  </a:lnTo>
                  <a:lnTo>
                    <a:pt x="924" y="19"/>
                  </a:lnTo>
                  <a:lnTo>
                    <a:pt x="956" y="14"/>
                  </a:lnTo>
                  <a:lnTo>
                    <a:pt x="962" y="16"/>
                  </a:lnTo>
                  <a:lnTo>
                    <a:pt x="984" y="14"/>
                  </a:lnTo>
                  <a:lnTo>
                    <a:pt x="986" y="12"/>
                  </a:lnTo>
                  <a:lnTo>
                    <a:pt x="1012" y="11"/>
                  </a:lnTo>
                  <a:lnTo>
                    <a:pt x="1023" y="10"/>
                  </a:lnTo>
                  <a:lnTo>
                    <a:pt x="1032" y="10"/>
                  </a:lnTo>
                  <a:lnTo>
                    <a:pt x="1057" y="10"/>
                  </a:lnTo>
                  <a:lnTo>
                    <a:pt x="1070" y="6"/>
                  </a:lnTo>
                  <a:lnTo>
                    <a:pt x="1083" y="6"/>
                  </a:lnTo>
                  <a:lnTo>
                    <a:pt x="1106" y="0"/>
                  </a:lnTo>
                  <a:lnTo>
                    <a:pt x="1130" y="0"/>
                  </a:lnTo>
                  <a:lnTo>
                    <a:pt x="1145" y="12"/>
                  </a:lnTo>
                  <a:lnTo>
                    <a:pt x="1149" y="18"/>
                  </a:lnTo>
                  <a:lnTo>
                    <a:pt x="1167" y="30"/>
                  </a:lnTo>
                  <a:lnTo>
                    <a:pt x="1178" y="36"/>
                  </a:lnTo>
                  <a:lnTo>
                    <a:pt x="1193" y="43"/>
                  </a:lnTo>
                  <a:lnTo>
                    <a:pt x="1196" y="43"/>
                  </a:lnTo>
                  <a:lnTo>
                    <a:pt x="1196" y="44"/>
                  </a:lnTo>
                  <a:lnTo>
                    <a:pt x="1195" y="46"/>
                  </a:lnTo>
                  <a:lnTo>
                    <a:pt x="1195" y="47"/>
                  </a:lnTo>
                  <a:lnTo>
                    <a:pt x="1199" y="49"/>
                  </a:lnTo>
                  <a:lnTo>
                    <a:pt x="1227" y="65"/>
                  </a:lnTo>
                  <a:lnTo>
                    <a:pt x="1253" y="79"/>
                  </a:lnTo>
                  <a:lnTo>
                    <a:pt x="1282" y="94"/>
                  </a:lnTo>
                  <a:lnTo>
                    <a:pt x="1317" y="113"/>
                  </a:lnTo>
                  <a:lnTo>
                    <a:pt x="1371" y="139"/>
                  </a:lnTo>
                  <a:lnTo>
                    <a:pt x="1403" y="159"/>
                  </a:lnTo>
                  <a:lnTo>
                    <a:pt x="1420" y="169"/>
                  </a:lnTo>
                  <a:lnTo>
                    <a:pt x="1456" y="197"/>
                  </a:lnTo>
                  <a:lnTo>
                    <a:pt x="1478" y="214"/>
                  </a:lnTo>
                  <a:lnTo>
                    <a:pt x="1494" y="232"/>
                  </a:lnTo>
                  <a:lnTo>
                    <a:pt x="1504" y="245"/>
                  </a:lnTo>
                  <a:lnTo>
                    <a:pt x="1508" y="257"/>
                  </a:lnTo>
                  <a:lnTo>
                    <a:pt x="1508" y="267"/>
                  </a:lnTo>
                  <a:lnTo>
                    <a:pt x="1504" y="278"/>
                  </a:lnTo>
                  <a:lnTo>
                    <a:pt x="1498" y="286"/>
                  </a:lnTo>
                  <a:lnTo>
                    <a:pt x="1494" y="286"/>
                  </a:lnTo>
                  <a:lnTo>
                    <a:pt x="1491" y="276"/>
                  </a:lnTo>
                  <a:lnTo>
                    <a:pt x="1482" y="262"/>
                  </a:lnTo>
                  <a:lnTo>
                    <a:pt x="1476" y="260"/>
                  </a:lnTo>
                  <a:lnTo>
                    <a:pt x="1474" y="262"/>
                  </a:lnTo>
                  <a:lnTo>
                    <a:pt x="1472" y="260"/>
                  </a:lnTo>
                  <a:lnTo>
                    <a:pt x="1473" y="256"/>
                  </a:lnTo>
                  <a:lnTo>
                    <a:pt x="1469" y="249"/>
                  </a:lnTo>
                  <a:lnTo>
                    <a:pt x="1458" y="230"/>
                  </a:lnTo>
                  <a:lnTo>
                    <a:pt x="1446" y="214"/>
                  </a:lnTo>
                  <a:lnTo>
                    <a:pt x="1419" y="180"/>
                  </a:lnTo>
                  <a:lnTo>
                    <a:pt x="1409" y="171"/>
                  </a:lnTo>
                  <a:lnTo>
                    <a:pt x="1397" y="165"/>
                  </a:lnTo>
                  <a:lnTo>
                    <a:pt x="1392" y="166"/>
                  </a:lnTo>
                  <a:lnTo>
                    <a:pt x="1391" y="162"/>
                  </a:lnTo>
                  <a:lnTo>
                    <a:pt x="1390" y="163"/>
                  </a:lnTo>
                  <a:lnTo>
                    <a:pt x="1385" y="159"/>
                  </a:lnTo>
                  <a:lnTo>
                    <a:pt x="1377" y="159"/>
                  </a:lnTo>
                  <a:lnTo>
                    <a:pt x="1359" y="139"/>
                  </a:lnTo>
                  <a:lnTo>
                    <a:pt x="1337" y="127"/>
                  </a:lnTo>
                  <a:lnTo>
                    <a:pt x="1331" y="125"/>
                  </a:lnTo>
                  <a:lnTo>
                    <a:pt x="1291" y="105"/>
                  </a:lnTo>
                  <a:lnTo>
                    <a:pt x="1287" y="102"/>
                  </a:lnTo>
                  <a:lnTo>
                    <a:pt x="1281" y="102"/>
                  </a:lnTo>
                  <a:lnTo>
                    <a:pt x="1277" y="97"/>
                  </a:lnTo>
                  <a:lnTo>
                    <a:pt x="1249" y="83"/>
                  </a:lnTo>
                  <a:lnTo>
                    <a:pt x="1199" y="55"/>
                  </a:lnTo>
                  <a:lnTo>
                    <a:pt x="1198" y="56"/>
                  </a:lnTo>
                  <a:lnTo>
                    <a:pt x="1199" y="65"/>
                  </a:lnTo>
                  <a:lnTo>
                    <a:pt x="1197" y="70"/>
                  </a:lnTo>
                  <a:lnTo>
                    <a:pt x="1198" y="74"/>
                  </a:lnTo>
                  <a:lnTo>
                    <a:pt x="1199" y="78"/>
                  </a:lnTo>
                  <a:lnTo>
                    <a:pt x="1197" y="83"/>
                  </a:lnTo>
                  <a:lnTo>
                    <a:pt x="1193" y="89"/>
                  </a:lnTo>
                  <a:lnTo>
                    <a:pt x="1189" y="102"/>
                  </a:lnTo>
                  <a:lnTo>
                    <a:pt x="1187" y="115"/>
                  </a:lnTo>
                  <a:lnTo>
                    <a:pt x="1189" y="119"/>
                  </a:lnTo>
                  <a:lnTo>
                    <a:pt x="1187" y="124"/>
                  </a:lnTo>
                  <a:lnTo>
                    <a:pt x="1189" y="135"/>
                  </a:lnTo>
                  <a:lnTo>
                    <a:pt x="1193" y="137"/>
                  </a:lnTo>
                  <a:lnTo>
                    <a:pt x="1199" y="141"/>
                  </a:lnTo>
                  <a:lnTo>
                    <a:pt x="1207" y="141"/>
                  </a:lnTo>
                  <a:lnTo>
                    <a:pt x="1217" y="149"/>
                  </a:lnTo>
                  <a:lnTo>
                    <a:pt x="1226" y="159"/>
                  </a:lnTo>
                  <a:lnTo>
                    <a:pt x="1240" y="168"/>
                  </a:lnTo>
                  <a:lnTo>
                    <a:pt x="1246" y="174"/>
                  </a:lnTo>
                  <a:lnTo>
                    <a:pt x="1247" y="178"/>
                  </a:lnTo>
                  <a:lnTo>
                    <a:pt x="1245" y="187"/>
                  </a:lnTo>
                  <a:lnTo>
                    <a:pt x="1245" y="204"/>
                  </a:lnTo>
                  <a:lnTo>
                    <a:pt x="1250" y="227"/>
                  </a:lnTo>
                  <a:lnTo>
                    <a:pt x="1251" y="231"/>
                  </a:lnTo>
                  <a:lnTo>
                    <a:pt x="1249" y="238"/>
                  </a:lnTo>
                  <a:lnTo>
                    <a:pt x="1249" y="239"/>
                  </a:lnTo>
                  <a:lnTo>
                    <a:pt x="1252" y="240"/>
                  </a:lnTo>
                </a:path>
              </a:pathLst>
            </a:custGeom>
            <a:noFill/>
            <a:ln w="158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Arial Nova"/>
                <a:ea typeface="+mn-ea"/>
                <a:cs typeface="+mn-cs"/>
              </a:endParaRPr>
            </a:p>
          </p:txBody>
        </p:sp>
        <p:sp>
          <p:nvSpPr>
            <p:cNvPr id="138" name="Freeform 97">
              <a:extLst>
                <a:ext uri="{FF2B5EF4-FFF2-40B4-BE49-F238E27FC236}">
                  <a16:creationId xmlns:a16="http://schemas.microsoft.com/office/drawing/2014/main" id="{AE349C17-CD61-7BCF-291B-0098969795FA}"/>
                </a:ext>
              </a:extLst>
            </p:cNvPr>
            <p:cNvSpPr>
              <a:spLocks/>
            </p:cNvSpPr>
            <p:nvPr/>
          </p:nvSpPr>
          <p:spPr bwMode="auto">
            <a:xfrm>
              <a:off x="1969" y="1425"/>
              <a:ext cx="128" cy="27"/>
            </a:xfrm>
            <a:custGeom>
              <a:avLst/>
              <a:gdLst>
                <a:gd name="T0" fmla="*/ 0 w 257"/>
                <a:gd name="T1" fmla="*/ 1 h 54"/>
                <a:gd name="T2" fmla="*/ 0 w 257"/>
                <a:gd name="T3" fmla="*/ 1 h 54"/>
                <a:gd name="T4" fmla="*/ 0 w 257"/>
                <a:gd name="T5" fmla="*/ 1 h 54"/>
                <a:gd name="T6" fmla="*/ 0 w 257"/>
                <a:gd name="T7" fmla="*/ 1 h 54"/>
                <a:gd name="T8" fmla="*/ 0 w 257"/>
                <a:gd name="T9" fmla="*/ 1 h 54"/>
                <a:gd name="T10" fmla="*/ 0 w 257"/>
                <a:gd name="T11" fmla="*/ 1 h 54"/>
                <a:gd name="T12" fmla="*/ 0 w 257"/>
                <a:gd name="T13" fmla="*/ 1 h 54"/>
                <a:gd name="T14" fmla="*/ 0 w 257"/>
                <a:gd name="T15" fmla="*/ 1 h 54"/>
                <a:gd name="T16" fmla="*/ 0 w 257"/>
                <a:gd name="T17" fmla="*/ 1 h 54"/>
                <a:gd name="T18" fmla="*/ 0 w 257"/>
                <a:gd name="T19" fmla="*/ 1 h 54"/>
                <a:gd name="T20" fmla="*/ 0 w 257"/>
                <a:gd name="T21" fmla="*/ 1 h 54"/>
                <a:gd name="T22" fmla="*/ 0 w 257"/>
                <a:gd name="T23" fmla="*/ 1 h 54"/>
                <a:gd name="T24" fmla="*/ 0 w 257"/>
                <a:gd name="T25" fmla="*/ 1 h 54"/>
                <a:gd name="T26" fmla="*/ 0 w 257"/>
                <a:gd name="T27" fmla="*/ 1 h 54"/>
                <a:gd name="T28" fmla="*/ 0 w 257"/>
                <a:gd name="T29" fmla="*/ 1 h 54"/>
                <a:gd name="T30" fmla="*/ 0 w 257"/>
                <a:gd name="T31" fmla="*/ 1 h 54"/>
                <a:gd name="T32" fmla="*/ 0 w 257"/>
                <a:gd name="T33" fmla="*/ 1 h 54"/>
                <a:gd name="T34" fmla="*/ 0 w 257"/>
                <a:gd name="T35" fmla="*/ 1 h 54"/>
                <a:gd name="T36" fmla="*/ 0 w 257"/>
                <a:gd name="T37" fmla="*/ 1 h 54"/>
                <a:gd name="T38" fmla="*/ 0 w 257"/>
                <a:gd name="T39" fmla="*/ 1 h 54"/>
                <a:gd name="T40" fmla="*/ 0 w 257"/>
                <a:gd name="T41" fmla="*/ 1 h 54"/>
                <a:gd name="T42" fmla="*/ 0 w 257"/>
                <a:gd name="T43" fmla="*/ 1 h 54"/>
                <a:gd name="T44" fmla="*/ 0 w 257"/>
                <a:gd name="T45" fmla="*/ 1 h 54"/>
                <a:gd name="T46" fmla="*/ 0 w 257"/>
                <a:gd name="T47" fmla="*/ 1 h 54"/>
                <a:gd name="T48" fmla="*/ 0 w 257"/>
                <a:gd name="T49" fmla="*/ 1 h 54"/>
                <a:gd name="T50" fmla="*/ 0 w 257"/>
                <a:gd name="T51" fmla="*/ 1 h 54"/>
                <a:gd name="T52" fmla="*/ 0 w 257"/>
                <a:gd name="T53" fmla="*/ 1 h 54"/>
                <a:gd name="T54" fmla="*/ 0 w 257"/>
                <a:gd name="T55" fmla="*/ 1 h 54"/>
                <a:gd name="T56" fmla="*/ 0 w 257"/>
                <a:gd name="T57" fmla="*/ 1 h 54"/>
                <a:gd name="T58" fmla="*/ 0 w 257"/>
                <a:gd name="T59" fmla="*/ 1 h 54"/>
                <a:gd name="T60" fmla="*/ 0 w 257"/>
                <a:gd name="T61" fmla="*/ 1 h 54"/>
                <a:gd name="T62" fmla="*/ 0 w 257"/>
                <a:gd name="T63" fmla="*/ 1 h 5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57"/>
                <a:gd name="T97" fmla="*/ 0 h 54"/>
                <a:gd name="T98" fmla="*/ 257 w 257"/>
                <a:gd name="T99" fmla="*/ 54 h 5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57" h="54">
                  <a:moveTo>
                    <a:pt x="257" y="54"/>
                  </a:moveTo>
                  <a:lnTo>
                    <a:pt x="254" y="52"/>
                  </a:lnTo>
                  <a:lnTo>
                    <a:pt x="254" y="47"/>
                  </a:lnTo>
                  <a:lnTo>
                    <a:pt x="247" y="48"/>
                  </a:lnTo>
                  <a:lnTo>
                    <a:pt x="242" y="51"/>
                  </a:lnTo>
                  <a:lnTo>
                    <a:pt x="239" y="50"/>
                  </a:lnTo>
                  <a:lnTo>
                    <a:pt x="236" y="50"/>
                  </a:lnTo>
                  <a:lnTo>
                    <a:pt x="233" y="50"/>
                  </a:lnTo>
                  <a:lnTo>
                    <a:pt x="229" y="53"/>
                  </a:lnTo>
                  <a:lnTo>
                    <a:pt x="226" y="50"/>
                  </a:lnTo>
                  <a:lnTo>
                    <a:pt x="221" y="45"/>
                  </a:lnTo>
                  <a:lnTo>
                    <a:pt x="218" y="44"/>
                  </a:lnTo>
                  <a:lnTo>
                    <a:pt x="215" y="42"/>
                  </a:lnTo>
                  <a:lnTo>
                    <a:pt x="214" y="44"/>
                  </a:lnTo>
                  <a:lnTo>
                    <a:pt x="212" y="45"/>
                  </a:lnTo>
                  <a:lnTo>
                    <a:pt x="210" y="44"/>
                  </a:lnTo>
                  <a:lnTo>
                    <a:pt x="210" y="41"/>
                  </a:lnTo>
                  <a:lnTo>
                    <a:pt x="208" y="40"/>
                  </a:lnTo>
                  <a:lnTo>
                    <a:pt x="206" y="32"/>
                  </a:lnTo>
                  <a:lnTo>
                    <a:pt x="193" y="33"/>
                  </a:lnTo>
                  <a:lnTo>
                    <a:pt x="197" y="21"/>
                  </a:lnTo>
                  <a:lnTo>
                    <a:pt x="197" y="15"/>
                  </a:lnTo>
                  <a:lnTo>
                    <a:pt x="196" y="12"/>
                  </a:lnTo>
                  <a:lnTo>
                    <a:pt x="190" y="9"/>
                  </a:lnTo>
                  <a:lnTo>
                    <a:pt x="186" y="15"/>
                  </a:lnTo>
                  <a:lnTo>
                    <a:pt x="180" y="8"/>
                  </a:lnTo>
                  <a:lnTo>
                    <a:pt x="175" y="6"/>
                  </a:lnTo>
                  <a:lnTo>
                    <a:pt x="166" y="3"/>
                  </a:lnTo>
                  <a:lnTo>
                    <a:pt x="157" y="8"/>
                  </a:lnTo>
                  <a:lnTo>
                    <a:pt x="156" y="8"/>
                  </a:lnTo>
                  <a:lnTo>
                    <a:pt x="150" y="11"/>
                  </a:lnTo>
                  <a:lnTo>
                    <a:pt x="148" y="12"/>
                  </a:lnTo>
                  <a:lnTo>
                    <a:pt x="143" y="12"/>
                  </a:lnTo>
                  <a:lnTo>
                    <a:pt x="138" y="11"/>
                  </a:lnTo>
                  <a:lnTo>
                    <a:pt x="134" y="9"/>
                  </a:lnTo>
                  <a:lnTo>
                    <a:pt x="131" y="9"/>
                  </a:lnTo>
                  <a:lnTo>
                    <a:pt x="125" y="8"/>
                  </a:lnTo>
                  <a:lnTo>
                    <a:pt x="121" y="8"/>
                  </a:lnTo>
                  <a:lnTo>
                    <a:pt x="119" y="8"/>
                  </a:lnTo>
                  <a:lnTo>
                    <a:pt x="115" y="10"/>
                  </a:lnTo>
                  <a:lnTo>
                    <a:pt x="113" y="12"/>
                  </a:lnTo>
                  <a:lnTo>
                    <a:pt x="106" y="10"/>
                  </a:lnTo>
                  <a:lnTo>
                    <a:pt x="100" y="10"/>
                  </a:lnTo>
                  <a:lnTo>
                    <a:pt x="92" y="15"/>
                  </a:lnTo>
                  <a:lnTo>
                    <a:pt x="88" y="18"/>
                  </a:lnTo>
                  <a:lnTo>
                    <a:pt x="84" y="20"/>
                  </a:lnTo>
                  <a:lnTo>
                    <a:pt x="78" y="18"/>
                  </a:lnTo>
                  <a:lnTo>
                    <a:pt x="71" y="14"/>
                  </a:lnTo>
                  <a:lnTo>
                    <a:pt x="66" y="10"/>
                  </a:lnTo>
                  <a:lnTo>
                    <a:pt x="60" y="10"/>
                  </a:lnTo>
                  <a:lnTo>
                    <a:pt x="57" y="5"/>
                  </a:lnTo>
                  <a:lnTo>
                    <a:pt x="45" y="2"/>
                  </a:lnTo>
                  <a:lnTo>
                    <a:pt x="41" y="0"/>
                  </a:lnTo>
                  <a:lnTo>
                    <a:pt x="37" y="2"/>
                  </a:lnTo>
                  <a:lnTo>
                    <a:pt x="34" y="6"/>
                  </a:lnTo>
                  <a:lnTo>
                    <a:pt x="31" y="11"/>
                  </a:lnTo>
                  <a:lnTo>
                    <a:pt x="27" y="15"/>
                  </a:lnTo>
                  <a:lnTo>
                    <a:pt x="23" y="18"/>
                  </a:lnTo>
                  <a:lnTo>
                    <a:pt x="21" y="22"/>
                  </a:lnTo>
                  <a:lnTo>
                    <a:pt x="17" y="27"/>
                  </a:lnTo>
                  <a:lnTo>
                    <a:pt x="15" y="32"/>
                  </a:lnTo>
                  <a:lnTo>
                    <a:pt x="11" y="34"/>
                  </a:lnTo>
                  <a:lnTo>
                    <a:pt x="5" y="36"/>
                  </a:lnTo>
                  <a:lnTo>
                    <a:pt x="0" y="39"/>
                  </a:lnTo>
                </a:path>
              </a:pathLst>
            </a:custGeom>
            <a:noFill/>
            <a:ln w="158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Arial Nova"/>
                <a:ea typeface="+mn-ea"/>
                <a:cs typeface="+mn-cs"/>
              </a:endParaRPr>
            </a:p>
          </p:txBody>
        </p:sp>
        <p:sp>
          <p:nvSpPr>
            <p:cNvPr id="139" name="Freeform 98">
              <a:extLst>
                <a:ext uri="{FF2B5EF4-FFF2-40B4-BE49-F238E27FC236}">
                  <a16:creationId xmlns:a16="http://schemas.microsoft.com/office/drawing/2014/main" id="{8F701DC2-8B56-FCEE-2395-2A5F4BAFB31E}"/>
                </a:ext>
              </a:extLst>
            </p:cNvPr>
            <p:cNvSpPr>
              <a:spLocks/>
            </p:cNvSpPr>
            <p:nvPr/>
          </p:nvSpPr>
          <p:spPr bwMode="auto">
            <a:xfrm>
              <a:off x="1533" y="1357"/>
              <a:ext cx="1261" cy="1634"/>
            </a:xfrm>
            <a:custGeom>
              <a:avLst/>
              <a:gdLst>
                <a:gd name="T0" fmla="*/ 1 w 2521"/>
                <a:gd name="T1" fmla="*/ 1 h 3268"/>
                <a:gd name="T2" fmla="*/ 1 w 2521"/>
                <a:gd name="T3" fmla="*/ 1 h 3268"/>
                <a:gd name="T4" fmla="*/ 1 w 2521"/>
                <a:gd name="T5" fmla="*/ 1 h 3268"/>
                <a:gd name="T6" fmla="*/ 1 w 2521"/>
                <a:gd name="T7" fmla="*/ 1 h 3268"/>
                <a:gd name="T8" fmla="*/ 1 w 2521"/>
                <a:gd name="T9" fmla="*/ 1 h 3268"/>
                <a:gd name="T10" fmla="*/ 1 w 2521"/>
                <a:gd name="T11" fmla="*/ 1 h 3268"/>
                <a:gd name="T12" fmla="*/ 1 w 2521"/>
                <a:gd name="T13" fmla="*/ 1 h 3268"/>
                <a:gd name="T14" fmla="*/ 1 w 2521"/>
                <a:gd name="T15" fmla="*/ 1 h 3268"/>
                <a:gd name="T16" fmla="*/ 1 w 2521"/>
                <a:gd name="T17" fmla="*/ 1 h 3268"/>
                <a:gd name="T18" fmla="*/ 1 w 2521"/>
                <a:gd name="T19" fmla="*/ 1 h 3268"/>
                <a:gd name="T20" fmla="*/ 1 w 2521"/>
                <a:gd name="T21" fmla="*/ 1 h 3268"/>
                <a:gd name="T22" fmla="*/ 1 w 2521"/>
                <a:gd name="T23" fmla="*/ 1 h 3268"/>
                <a:gd name="T24" fmla="*/ 1 w 2521"/>
                <a:gd name="T25" fmla="*/ 1 h 3268"/>
                <a:gd name="T26" fmla="*/ 1 w 2521"/>
                <a:gd name="T27" fmla="*/ 1 h 3268"/>
                <a:gd name="T28" fmla="*/ 1 w 2521"/>
                <a:gd name="T29" fmla="*/ 1 h 3268"/>
                <a:gd name="T30" fmla="*/ 1 w 2521"/>
                <a:gd name="T31" fmla="*/ 1 h 3268"/>
                <a:gd name="T32" fmla="*/ 1 w 2521"/>
                <a:gd name="T33" fmla="*/ 1 h 3268"/>
                <a:gd name="T34" fmla="*/ 1 w 2521"/>
                <a:gd name="T35" fmla="*/ 1 h 3268"/>
                <a:gd name="T36" fmla="*/ 1 w 2521"/>
                <a:gd name="T37" fmla="*/ 1 h 3268"/>
                <a:gd name="T38" fmla="*/ 1 w 2521"/>
                <a:gd name="T39" fmla="*/ 1 h 3268"/>
                <a:gd name="T40" fmla="*/ 1 w 2521"/>
                <a:gd name="T41" fmla="*/ 1 h 3268"/>
                <a:gd name="T42" fmla="*/ 1 w 2521"/>
                <a:gd name="T43" fmla="*/ 1 h 3268"/>
                <a:gd name="T44" fmla="*/ 1 w 2521"/>
                <a:gd name="T45" fmla="*/ 1 h 3268"/>
                <a:gd name="T46" fmla="*/ 1 w 2521"/>
                <a:gd name="T47" fmla="*/ 1 h 3268"/>
                <a:gd name="T48" fmla="*/ 1 w 2521"/>
                <a:gd name="T49" fmla="*/ 1 h 3268"/>
                <a:gd name="T50" fmla="*/ 1 w 2521"/>
                <a:gd name="T51" fmla="*/ 1 h 3268"/>
                <a:gd name="T52" fmla="*/ 1 w 2521"/>
                <a:gd name="T53" fmla="*/ 1 h 3268"/>
                <a:gd name="T54" fmla="*/ 1 w 2521"/>
                <a:gd name="T55" fmla="*/ 1 h 3268"/>
                <a:gd name="T56" fmla="*/ 1 w 2521"/>
                <a:gd name="T57" fmla="*/ 1 h 3268"/>
                <a:gd name="T58" fmla="*/ 1 w 2521"/>
                <a:gd name="T59" fmla="*/ 1 h 3268"/>
                <a:gd name="T60" fmla="*/ 1 w 2521"/>
                <a:gd name="T61" fmla="*/ 1 h 3268"/>
                <a:gd name="T62" fmla="*/ 1 w 2521"/>
                <a:gd name="T63" fmla="*/ 1 h 3268"/>
                <a:gd name="T64" fmla="*/ 1 w 2521"/>
                <a:gd name="T65" fmla="*/ 1 h 3268"/>
                <a:gd name="T66" fmla="*/ 1 w 2521"/>
                <a:gd name="T67" fmla="*/ 1 h 3268"/>
                <a:gd name="T68" fmla="*/ 1 w 2521"/>
                <a:gd name="T69" fmla="*/ 1 h 3268"/>
                <a:gd name="T70" fmla="*/ 1 w 2521"/>
                <a:gd name="T71" fmla="*/ 1 h 3268"/>
                <a:gd name="T72" fmla="*/ 1 w 2521"/>
                <a:gd name="T73" fmla="*/ 1 h 3268"/>
                <a:gd name="T74" fmla="*/ 1 w 2521"/>
                <a:gd name="T75" fmla="*/ 1 h 3268"/>
                <a:gd name="T76" fmla="*/ 1 w 2521"/>
                <a:gd name="T77" fmla="*/ 1 h 3268"/>
                <a:gd name="T78" fmla="*/ 1 w 2521"/>
                <a:gd name="T79" fmla="*/ 1 h 3268"/>
                <a:gd name="T80" fmla="*/ 1 w 2521"/>
                <a:gd name="T81" fmla="*/ 1 h 3268"/>
                <a:gd name="T82" fmla="*/ 1 w 2521"/>
                <a:gd name="T83" fmla="*/ 1 h 3268"/>
                <a:gd name="T84" fmla="*/ 1 w 2521"/>
                <a:gd name="T85" fmla="*/ 1 h 3268"/>
                <a:gd name="T86" fmla="*/ 1 w 2521"/>
                <a:gd name="T87" fmla="*/ 1 h 3268"/>
                <a:gd name="T88" fmla="*/ 1 w 2521"/>
                <a:gd name="T89" fmla="*/ 1 h 3268"/>
                <a:gd name="T90" fmla="*/ 1 w 2521"/>
                <a:gd name="T91" fmla="*/ 1 h 3268"/>
                <a:gd name="T92" fmla="*/ 1 w 2521"/>
                <a:gd name="T93" fmla="*/ 1 h 3268"/>
                <a:gd name="T94" fmla="*/ 1 w 2521"/>
                <a:gd name="T95" fmla="*/ 1 h 3268"/>
                <a:gd name="T96" fmla="*/ 1 w 2521"/>
                <a:gd name="T97" fmla="*/ 1 h 3268"/>
                <a:gd name="T98" fmla="*/ 1 w 2521"/>
                <a:gd name="T99" fmla="*/ 1 h 3268"/>
                <a:gd name="T100" fmla="*/ 1 w 2521"/>
                <a:gd name="T101" fmla="*/ 1 h 3268"/>
                <a:gd name="T102" fmla="*/ 1 w 2521"/>
                <a:gd name="T103" fmla="*/ 1 h 3268"/>
                <a:gd name="T104" fmla="*/ 1 w 2521"/>
                <a:gd name="T105" fmla="*/ 1 h 3268"/>
                <a:gd name="T106" fmla="*/ 1 w 2521"/>
                <a:gd name="T107" fmla="*/ 1 h 3268"/>
                <a:gd name="T108" fmla="*/ 1 w 2521"/>
                <a:gd name="T109" fmla="*/ 1 h 3268"/>
                <a:gd name="T110" fmla="*/ 1 w 2521"/>
                <a:gd name="T111" fmla="*/ 1 h 3268"/>
                <a:gd name="T112" fmla="*/ 1 w 2521"/>
                <a:gd name="T113" fmla="*/ 1 h 3268"/>
                <a:gd name="T114" fmla="*/ 1 w 2521"/>
                <a:gd name="T115" fmla="*/ 1 h 3268"/>
                <a:gd name="T116" fmla="*/ 1 w 2521"/>
                <a:gd name="T117" fmla="*/ 1 h 3268"/>
                <a:gd name="T118" fmla="*/ 1 w 2521"/>
                <a:gd name="T119" fmla="*/ 1 h 3268"/>
                <a:gd name="T120" fmla="*/ 1 w 2521"/>
                <a:gd name="T121" fmla="*/ 1 h 3268"/>
                <a:gd name="T122" fmla="*/ 1 w 2521"/>
                <a:gd name="T123" fmla="*/ 1 h 3268"/>
                <a:gd name="T124" fmla="*/ 1 w 2521"/>
                <a:gd name="T125" fmla="*/ 1 h 326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521"/>
                <a:gd name="T190" fmla="*/ 0 h 3268"/>
                <a:gd name="T191" fmla="*/ 2521 w 2521"/>
                <a:gd name="T192" fmla="*/ 3268 h 3268"/>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521" h="3268">
                  <a:moveTo>
                    <a:pt x="167" y="2156"/>
                  </a:moveTo>
                  <a:lnTo>
                    <a:pt x="169" y="2167"/>
                  </a:lnTo>
                  <a:lnTo>
                    <a:pt x="172" y="2180"/>
                  </a:lnTo>
                  <a:lnTo>
                    <a:pt x="177" y="2184"/>
                  </a:lnTo>
                  <a:lnTo>
                    <a:pt x="183" y="2186"/>
                  </a:lnTo>
                  <a:lnTo>
                    <a:pt x="193" y="2188"/>
                  </a:lnTo>
                  <a:lnTo>
                    <a:pt x="201" y="2190"/>
                  </a:lnTo>
                  <a:lnTo>
                    <a:pt x="205" y="2194"/>
                  </a:lnTo>
                  <a:lnTo>
                    <a:pt x="208" y="2204"/>
                  </a:lnTo>
                  <a:lnTo>
                    <a:pt x="211" y="2215"/>
                  </a:lnTo>
                  <a:lnTo>
                    <a:pt x="215" y="2218"/>
                  </a:lnTo>
                  <a:lnTo>
                    <a:pt x="223" y="2220"/>
                  </a:lnTo>
                  <a:lnTo>
                    <a:pt x="231" y="2221"/>
                  </a:lnTo>
                  <a:lnTo>
                    <a:pt x="236" y="2218"/>
                  </a:lnTo>
                  <a:lnTo>
                    <a:pt x="241" y="2215"/>
                  </a:lnTo>
                  <a:lnTo>
                    <a:pt x="245" y="2211"/>
                  </a:lnTo>
                  <a:lnTo>
                    <a:pt x="252" y="2209"/>
                  </a:lnTo>
                  <a:lnTo>
                    <a:pt x="260" y="2198"/>
                  </a:lnTo>
                  <a:lnTo>
                    <a:pt x="263" y="2194"/>
                  </a:lnTo>
                  <a:lnTo>
                    <a:pt x="267" y="2193"/>
                  </a:lnTo>
                  <a:lnTo>
                    <a:pt x="274" y="2192"/>
                  </a:lnTo>
                  <a:lnTo>
                    <a:pt x="284" y="2190"/>
                  </a:lnTo>
                  <a:lnTo>
                    <a:pt x="293" y="2193"/>
                  </a:lnTo>
                  <a:lnTo>
                    <a:pt x="294" y="2197"/>
                  </a:lnTo>
                  <a:lnTo>
                    <a:pt x="298" y="2206"/>
                  </a:lnTo>
                  <a:lnTo>
                    <a:pt x="300" y="2210"/>
                  </a:lnTo>
                  <a:lnTo>
                    <a:pt x="300" y="2212"/>
                  </a:lnTo>
                  <a:lnTo>
                    <a:pt x="303" y="2212"/>
                  </a:lnTo>
                  <a:lnTo>
                    <a:pt x="305" y="2228"/>
                  </a:lnTo>
                  <a:lnTo>
                    <a:pt x="308" y="2228"/>
                  </a:lnTo>
                  <a:lnTo>
                    <a:pt x="308" y="2238"/>
                  </a:lnTo>
                  <a:lnTo>
                    <a:pt x="310" y="2244"/>
                  </a:lnTo>
                  <a:lnTo>
                    <a:pt x="300" y="2247"/>
                  </a:lnTo>
                  <a:lnTo>
                    <a:pt x="304" y="2254"/>
                  </a:lnTo>
                  <a:lnTo>
                    <a:pt x="306" y="2256"/>
                  </a:lnTo>
                  <a:lnTo>
                    <a:pt x="303" y="2259"/>
                  </a:lnTo>
                  <a:lnTo>
                    <a:pt x="303" y="2260"/>
                  </a:lnTo>
                  <a:lnTo>
                    <a:pt x="306" y="2263"/>
                  </a:lnTo>
                  <a:lnTo>
                    <a:pt x="303" y="2269"/>
                  </a:lnTo>
                  <a:lnTo>
                    <a:pt x="303" y="2273"/>
                  </a:lnTo>
                  <a:lnTo>
                    <a:pt x="304" y="2274"/>
                  </a:lnTo>
                  <a:lnTo>
                    <a:pt x="308" y="2274"/>
                  </a:lnTo>
                  <a:lnTo>
                    <a:pt x="309" y="2276"/>
                  </a:lnTo>
                  <a:lnTo>
                    <a:pt x="312" y="2279"/>
                  </a:lnTo>
                  <a:lnTo>
                    <a:pt x="311" y="2285"/>
                  </a:lnTo>
                  <a:lnTo>
                    <a:pt x="308" y="2286"/>
                  </a:lnTo>
                  <a:lnTo>
                    <a:pt x="304" y="2286"/>
                  </a:lnTo>
                  <a:lnTo>
                    <a:pt x="304" y="2288"/>
                  </a:lnTo>
                  <a:lnTo>
                    <a:pt x="308" y="2288"/>
                  </a:lnTo>
                  <a:lnTo>
                    <a:pt x="309" y="2288"/>
                  </a:lnTo>
                  <a:lnTo>
                    <a:pt x="310" y="2291"/>
                  </a:lnTo>
                  <a:lnTo>
                    <a:pt x="308" y="2291"/>
                  </a:lnTo>
                  <a:lnTo>
                    <a:pt x="299" y="2295"/>
                  </a:lnTo>
                  <a:lnTo>
                    <a:pt x="294" y="2297"/>
                  </a:lnTo>
                  <a:lnTo>
                    <a:pt x="292" y="2298"/>
                  </a:lnTo>
                  <a:lnTo>
                    <a:pt x="290" y="2305"/>
                  </a:lnTo>
                  <a:lnTo>
                    <a:pt x="286" y="2312"/>
                  </a:lnTo>
                  <a:lnTo>
                    <a:pt x="286" y="2318"/>
                  </a:lnTo>
                  <a:lnTo>
                    <a:pt x="287" y="2322"/>
                  </a:lnTo>
                  <a:lnTo>
                    <a:pt x="291" y="2317"/>
                  </a:lnTo>
                  <a:lnTo>
                    <a:pt x="294" y="2317"/>
                  </a:lnTo>
                  <a:lnTo>
                    <a:pt x="318" y="2322"/>
                  </a:lnTo>
                  <a:lnTo>
                    <a:pt x="322" y="2318"/>
                  </a:lnTo>
                  <a:lnTo>
                    <a:pt x="326" y="2318"/>
                  </a:lnTo>
                  <a:lnTo>
                    <a:pt x="329" y="2322"/>
                  </a:lnTo>
                  <a:lnTo>
                    <a:pt x="330" y="2323"/>
                  </a:lnTo>
                  <a:lnTo>
                    <a:pt x="332" y="2323"/>
                  </a:lnTo>
                  <a:lnTo>
                    <a:pt x="333" y="2327"/>
                  </a:lnTo>
                  <a:lnTo>
                    <a:pt x="341" y="2335"/>
                  </a:lnTo>
                  <a:lnTo>
                    <a:pt x="346" y="2335"/>
                  </a:lnTo>
                  <a:lnTo>
                    <a:pt x="356" y="2333"/>
                  </a:lnTo>
                  <a:lnTo>
                    <a:pt x="357" y="2340"/>
                  </a:lnTo>
                  <a:lnTo>
                    <a:pt x="364" y="2349"/>
                  </a:lnTo>
                  <a:lnTo>
                    <a:pt x="364" y="2353"/>
                  </a:lnTo>
                  <a:lnTo>
                    <a:pt x="363" y="2367"/>
                  </a:lnTo>
                  <a:lnTo>
                    <a:pt x="377" y="2357"/>
                  </a:lnTo>
                  <a:lnTo>
                    <a:pt x="384" y="2348"/>
                  </a:lnTo>
                  <a:lnTo>
                    <a:pt x="392" y="2329"/>
                  </a:lnTo>
                  <a:lnTo>
                    <a:pt x="399" y="2310"/>
                  </a:lnTo>
                  <a:lnTo>
                    <a:pt x="404" y="2301"/>
                  </a:lnTo>
                  <a:lnTo>
                    <a:pt x="408" y="2299"/>
                  </a:lnTo>
                  <a:lnTo>
                    <a:pt x="412" y="2299"/>
                  </a:lnTo>
                  <a:lnTo>
                    <a:pt x="416" y="2301"/>
                  </a:lnTo>
                  <a:lnTo>
                    <a:pt x="417" y="2306"/>
                  </a:lnTo>
                  <a:lnTo>
                    <a:pt x="419" y="2309"/>
                  </a:lnTo>
                  <a:lnTo>
                    <a:pt x="430" y="2309"/>
                  </a:lnTo>
                  <a:lnTo>
                    <a:pt x="435" y="2309"/>
                  </a:lnTo>
                  <a:lnTo>
                    <a:pt x="444" y="2316"/>
                  </a:lnTo>
                  <a:lnTo>
                    <a:pt x="454" y="2323"/>
                  </a:lnTo>
                  <a:lnTo>
                    <a:pt x="465" y="2330"/>
                  </a:lnTo>
                  <a:lnTo>
                    <a:pt x="479" y="2334"/>
                  </a:lnTo>
                  <a:lnTo>
                    <a:pt x="480" y="2336"/>
                  </a:lnTo>
                  <a:lnTo>
                    <a:pt x="480" y="2339"/>
                  </a:lnTo>
                  <a:lnTo>
                    <a:pt x="476" y="2345"/>
                  </a:lnTo>
                  <a:lnTo>
                    <a:pt x="474" y="2348"/>
                  </a:lnTo>
                  <a:lnTo>
                    <a:pt x="476" y="2352"/>
                  </a:lnTo>
                  <a:lnTo>
                    <a:pt x="479" y="2355"/>
                  </a:lnTo>
                  <a:lnTo>
                    <a:pt x="496" y="2364"/>
                  </a:lnTo>
                  <a:lnTo>
                    <a:pt x="504" y="2367"/>
                  </a:lnTo>
                  <a:lnTo>
                    <a:pt x="509" y="2373"/>
                  </a:lnTo>
                  <a:lnTo>
                    <a:pt x="510" y="2378"/>
                  </a:lnTo>
                  <a:lnTo>
                    <a:pt x="510" y="2384"/>
                  </a:lnTo>
                  <a:lnTo>
                    <a:pt x="510" y="2389"/>
                  </a:lnTo>
                  <a:lnTo>
                    <a:pt x="517" y="2392"/>
                  </a:lnTo>
                  <a:lnTo>
                    <a:pt x="521" y="2395"/>
                  </a:lnTo>
                  <a:lnTo>
                    <a:pt x="522" y="2401"/>
                  </a:lnTo>
                  <a:lnTo>
                    <a:pt x="523" y="2416"/>
                  </a:lnTo>
                  <a:lnTo>
                    <a:pt x="520" y="2437"/>
                  </a:lnTo>
                  <a:lnTo>
                    <a:pt x="520" y="2442"/>
                  </a:lnTo>
                  <a:lnTo>
                    <a:pt x="523" y="2447"/>
                  </a:lnTo>
                  <a:lnTo>
                    <a:pt x="527" y="2450"/>
                  </a:lnTo>
                  <a:lnTo>
                    <a:pt x="535" y="2453"/>
                  </a:lnTo>
                  <a:lnTo>
                    <a:pt x="546" y="2450"/>
                  </a:lnTo>
                  <a:lnTo>
                    <a:pt x="561" y="2448"/>
                  </a:lnTo>
                  <a:lnTo>
                    <a:pt x="571" y="2447"/>
                  </a:lnTo>
                  <a:lnTo>
                    <a:pt x="582" y="2448"/>
                  </a:lnTo>
                  <a:lnTo>
                    <a:pt x="616" y="2454"/>
                  </a:lnTo>
                  <a:lnTo>
                    <a:pt x="631" y="2455"/>
                  </a:lnTo>
                  <a:lnTo>
                    <a:pt x="631" y="2464"/>
                  </a:lnTo>
                  <a:lnTo>
                    <a:pt x="641" y="2464"/>
                  </a:lnTo>
                  <a:lnTo>
                    <a:pt x="647" y="2466"/>
                  </a:lnTo>
                  <a:lnTo>
                    <a:pt x="648" y="2472"/>
                  </a:lnTo>
                  <a:lnTo>
                    <a:pt x="654" y="2479"/>
                  </a:lnTo>
                  <a:lnTo>
                    <a:pt x="669" y="2486"/>
                  </a:lnTo>
                  <a:lnTo>
                    <a:pt x="677" y="2489"/>
                  </a:lnTo>
                  <a:lnTo>
                    <a:pt x="679" y="2488"/>
                  </a:lnTo>
                  <a:lnTo>
                    <a:pt x="689" y="2484"/>
                  </a:lnTo>
                  <a:lnTo>
                    <a:pt x="693" y="2485"/>
                  </a:lnTo>
                  <a:lnTo>
                    <a:pt x="696" y="2486"/>
                  </a:lnTo>
                  <a:lnTo>
                    <a:pt x="699" y="2491"/>
                  </a:lnTo>
                  <a:lnTo>
                    <a:pt x="699" y="2504"/>
                  </a:lnTo>
                  <a:lnTo>
                    <a:pt x="700" y="2510"/>
                  </a:lnTo>
                  <a:lnTo>
                    <a:pt x="702" y="2518"/>
                  </a:lnTo>
                  <a:lnTo>
                    <a:pt x="708" y="2525"/>
                  </a:lnTo>
                  <a:lnTo>
                    <a:pt x="719" y="2532"/>
                  </a:lnTo>
                  <a:lnTo>
                    <a:pt x="725" y="2535"/>
                  </a:lnTo>
                  <a:lnTo>
                    <a:pt x="726" y="2543"/>
                  </a:lnTo>
                  <a:lnTo>
                    <a:pt x="724" y="2548"/>
                  </a:lnTo>
                  <a:lnTo>
                    <a:pt x="722" y="2551"/>
                  </a:lnTo>
                  <a:lnTo>
                    <a:pt x="724" y="2556"/>
                  </a:lnTo>
                  <a:lnTo>
                    <a:pt x="721" y="2557"/>
                  </a:lnTo>
                  <a:lnTo>
                    <a:pt x="716" y="2557"/>
                  </a:lnTo>
                  <a:lnTo>
                    <a:pt x="714" y="2561"/>
                  </a:lnTo>
                  <a:lnTo>
                    <a:pt x="714" y="2565"/>
                  </a:lnTo>
                  <a:lnTo>
                    <a:pt x="718" y="2568"/>
                  </a:lnTo>
                  <a:lnTo>
                    <a:pt x="718" y="2571"/>
                  </a:lnTo>
                  <a:lnTo>
                    <a:pt x="715" y="2572"/>
                  </a:lnTo>
                  <a:lnTo>
                    <a:pt x="712" y="2573"/>
                  </a:lnTo>
                  <a:lnTo>
                    <a:pt x="708" y="2575"/>
                  </a:lnTo>
                  <a:lnTo>
                    <a:pt x="706" y="2580"/>
                  </a:lnTo>
                  <a:lnTo>
                    <a:pt x="706" y="2584"/>
                  </a:lnTo>
                  <a:lnTo>
                    <a:pt x="708" y="2589"/>
                  </a:lnTo>
                  <a:lnTo>
                    <a:pt x="709" y="2593"/>
                  </a:lnTo>
                  <a:lnTo>
                    <a:pt x="707" y="2597"/>
                  </a:lnTo>
                  <a:lnTo>
                    <a:pt x="707" y="2601"/>
                  </a:lnTo>
                  <a:lnTo>
                    <a:pt x="709" y="2603"/>
                  </a:lnTo>
                  <a:lnTo>
                    <a:pt x="712" y="2604"/>
                  </a:lnTo>
                  <a:lnTo>
                    <a:pt x="719" y="2603"/>
                  </a:lnTo>
                  <a:lnTo>
                    <a:pt x="727" y="2603"/>
                  </a:lnTo>
                  <a:lnTo>
                    <a:pt x="734" y="2608"/>
                  </a:lnTo>
                  <a:lnTo>
                    <a:pt x="733" y="2614"/>
                  </a:lnTo>
                  <a:lnTo>
                    <a:pt x="757" y="2611"/>
                  </a:lnTo>
                  <a:lnTo>
                    <a:pt x="781" y="2610"/>
                  </a:lnTo>
                  <a:lnTo>
                    <a:pt x="782" y="2613"/>
                  </a:lnTo>
                  <a:lnTo>
                    <a:pt x="782" y="2619"/>
                  </a:lnTo>
                  <a:lnTo>
                    <a:pt x="784" y="2620"/>
                  </a:lnTo>
                  <a:lnTo>
                    <a:pt x="787" y="2620"/>
                  </a:lnTo>
                  <a:lnTo>
                    <a:pt x="792" y="2619"/>
                  </a:lnTo>
                  <a:lnTo>
                    <a:pt x="804" y="2613"/>
                  </a:lnTo>
                  <a:lnTo>
                    <a:pt x="808" y="2613"/>
                  </a:lnTo>
                  <a:lnTo>
                    <a:pt x="812" y="2615"/>
                  </a:lnTo>
                  <a:lnTo>
                    <a:pt x="809" y="2625"/>
                  </a:lnTo>
                  <a:lnTo>
                    <a:pt x="817" y="2640"/>
                  </a:lnTo>
                  <a:lnTo>
                    <a:pt x="821" y="2645"/>
                  </a:lnTo>
                  <a:lnTo>
                    <a:pt x="824" y="2646"/>
                  </a:lnTo>
                  <a:lnTo>
                    <a:pt x="832" y="2650"/>
                  </a:lnTo>
                  <a:lnTo>
                    <a:pt x="833" y="2654"/>
                  </a:lnTo>
                  <a:lnTo>
                    <a:pt x="833" y="2660"/>
                  </a:lnTo>
                  <a:lnTo>
                    <a:pt x="834" y="2669"/>
                  </a:lnTo>
                  <a:lnTo>
                    <a:pt x="839" y="2674"/>
                  </a:lnTo>
                  <a:lnTo>
                    <a:pt x="850" y="2675"/>
                  </a:lnTo>
                  <a:lnTo>
                    <a:pt x="854" y="2679"/>
                  </a:lnTo>
                  <a:lnTo>
                    <a:pt x="862" y="2690"/>
                  </a:lnTo>
                  <a:lnTo>
                    <a:pt x="874" y="2704"/>
                  </a:lnTo>
                  <a:lnTo>
                    <a:pt x="883" y="2700"/>
                  </a:lnTo>
                  <a:lnTo>
                    <a:pt x="889" y="2702"/>
                  </a:lnTo>
                  <a:lnTo>
                    <a:pt x="900" y="2700"/>
                  </a:lnTo>
                  <a:lnTo>
                    <a:pt x="906" y="2699"/>
                  </a:lnTo>
                  <a:lnTo>
                    <a:pt x="912" y="2702"/>
                  </a:lnTo>
                  <a:lnTo>
                    <a:pt x="918" y="2710"/>
                  </a:lnTo>
                  <a:lnTo>
                    <a:pt x="920" y="2712"/>
                  </a:lnTo>
                  <a:lnTo>
                    <a:pt x="923" y="2718"/>
                  </a:lnTo>
                  <a:lnTo>
                    <a:pt x="930" y="2727"/>
                  </a:lnTo>
                  <a:lnTo>
                    <a:pt x="937" y="2733"/>
                  </a:lnTo>
                  <a:lnTo>
                    <a:pt x="943" y="2734"/>
                  </a:lnTo>
                  <a:lnTo>
                    <a:pt x="944" y="2735"/>
                  </a:lnTo>
                  <a:lnTo>
                    <a:pt x="949" y="2735"/>
                  </a:lnTo>
                  <a:lnTo>
                    <a:pt x="954" y="2734"/>
                  </a:lnTo>
                  <a:lnTo>
                    <a:pt x="963" y="2734"/>
                  </a:lnTo>
                  <a:lnTo>
                    <a:pt x="965" y="2741"/>
                  </a:lnTo>
                  <a:lnTo>
                    <a:pt x="972" y="2742"/>
                  </a:lnTo>
                  <a:lnTo>
                    <a:pt x="974" y="2738"/>
                  </a:lnTo>
                  <a:lnTo>
                    <a:pt x="977" y="2741"/>
                  </a:lnTo>
                  <a:lnTo>
                    <a:pt x="978" y="2741"/>
                  </a:lnTo>
                  <a:lnTo>
                    <a:pt x="979" y="2739"/>
                  </a:lnTo>
                  <a:lnTo>
                    <a:pt x="980" y="2735"/>
                  </a:lnTo>
                  <a:lnTo>
                    <a:pt x="984" y="2735"/>
                  </a:lnTo>
                  <a:lnTo>
                    <a:pt x="992" y="2735"/>
                  </a:lnTo>
                  <a:lnTo>
                    <a:pt x="999" y="2734"/>
                  </a:lnTo>
                  <a:lnTo>
                    <a:pt x="1002" y="2733"/>
                  </a:lnTo>
                  <a:lnTo>
                    <a:pt x="1003" y="2729"/>
                  </a:lnTo>
                  <a:lnTo>
                    <a:pt x="1007" y="2726"/>
                  </a:lnTo>
                  <a:lnTo>
                    <a:pt x="1009" y="2729"/>
                  </a:lnTo>
                  <a:lnTo>
                    <a:pt x="1016" y="2727"/>
                  </a:lnTo>
                  <a:lnTo>
                    <a:pt x="1027" y="2723"/>
                  </a:lnTo>
                  <a:lnTo>
                    <a:pt x="1035" y="2739"/>
                  </a:lnTo>
                  <a:lnTo>
                    <a:pt x="1039" y="2738"/>
                  </a:lnTo>
                  <a:lnTo>
                    <a:pt x="1039" y="2733"/>
                  </a:lnTo>
                  <a:lnTo>
                    <a:pt x="1038" y="2729"/>
                  </a:lnTo>
                  <a:lnTo>
                    <a:pt x="1046" y="2728"/>
                  </a:lnTo>
                  <a:lnTo>
                    <a:pt x="1044" y="2718"/>
                  </a:lnTo>
                  <a:lnTo>
                    <a:pt x="1041" y="2711"/>
                  </a:lnTo>
                  <a:lnTo>
                    <a:pt x="1053" y="2704"/>
                  </a:lnTo>
                  <a:lnTo>
                    <a:pt x="1056" y="2705"/>
                  </a:lnTo>
                  <a:lnTo>
                    <a:pt x="1061" y="2700"/>
                  </a:lnTo>
                  <a:lnTo>
                    <a:pt x="1065" y="2698"/>
                  </a:lnTo>
                  <a:lnTo>
                    <a:pt x="1071" y="2697"/>
                  </a:lnTo>
                  <a:lnTo>
                    <a:pt x="1075" y="2697"/>
                  </a:lnTo>
                  <a:lnTo>
                    <a:pt x="1088" y="2708"/>
                  </a:lnTo>
                  <a:lnTo>
                    <a:pt x="1106" y="2705"/>
                  </a:lnTo>
                  <a:lnTo>
                    <a:pt x="1117" y="2700"/>
                  </a:lnTo>
                  <a:lnTo>
                    <a:pt x="1121" y="2699"/>
                  </a:lnTo>
                  <a:lnTo>
                    <a:pt x="1128" y="2693"/>
                  </a:lnTo>
                  <a:lnTo>
                    <a:pt x="1133" y="2690"/>
                  </a:lnTo>
                  <a:lnTo>
                    <a:pt x="1135" y="2691"/>
                  </a:lnTo>
                  <a:lnTo>
                    <a:pt x="1139" y="2691"/>
                  </a:lnTo>
                  <a:lnTo>
                    <a:pt x="1141" y="2692"/>
                  </a:lnTo>
                  <a:lnTo>
                    <a:pt x="1143" y="2696"/>
                  </a:lnTo>
                  <a:lnTo>
                    <a:pt x="1148" y="2702"/>
                  </a:lnTo>
                  <a:lnTo>
                    <a:pt x="1149" y="2703"/>
                  </a:lnTo>
                  <a:lnTo>
                    <a:pt x="1153" y="2693"/>
                  </a:lnTo>
                  <a:lnTo>
                    <a:pt x="1152" y="2685"/>
                  </a:lnTo>
                  <a:lnTo>
                    <a:pt x="1153" y="2662"/>
                  </a:lnTo>
                  <a:lnTo>
                    <a:pt x="1154" y="2657"/>
                  </a:lnTo>
                  <a:lnTo>
                    <a:pt x="1151" y="2657"/>
                  </a:lnTo>
                  <a:lnTo>
                    <a:pt x="1148" y="2654"/>
                  </a:lnTo>
                  <a:lnTo>
                    <a:pt x="1146" y="2644"/>
                  </a:lnTo>
                  <a:lnTo>
                    <a:pt x="1151" y="2626"/>
                  </a:lnTo>
                  <a:lnTo>
                    <a:pt x="1152" y="2620"/>
                  </a:lnTo>
                  <a:lnTo>
                    <a:pt x="1160" y="2616"/>
                  </a:lnTo>
                  <a:lnTo>
                    <a:pt x="1159" y="2615"/>
                  </a:lnTo>
                  <a:lnTo>
                    <a:pt x="1167" y="2613"/>
                  </a:lnTo>
                  <a:lnTo>
                    <a:pt x="1166" y="2619"/>
                  </a:lnTo>
                  <a:lnTo>
                    <a:pt x="1169" y="2619"/>
                  </a:lnTo>
                  <a:lnTo>
                    <a:pt x="1171" y="2611"/>
                  </a:lnTo>
                  <a:lnTo>
                    <a:pt x="1172" y="2607"/>
                  </a:lnTo>
                  <a:lnTo>
                    <a:pt x="1173" y="2605"/>
                  </a:lnTo>
                  <a:lnTo>
                    <a:pt x="1177" y="2605"/>
                  </a:lnTo>
                  <a:lnTo>
                    <a:pt x="1180" y="2605"/>
                  </a:lnTo>
                  <a:lnTo>
                    <a:pt x="1182" y="2605"/>
                  </a:lnTo>
                  <a:lnTo>
                    <a:pt x="1183" y="2604"/>
                  </a:lnTo>
                  <a:lnTo>
                    <a:pt x="1183" y="2603"/>
                  </a:lnTo>
                  <a:lnTo>
                    <a:pt x="1183" y="2602"/>
                  </a:lnTo>
                  <a:lnTo>
                    <a:pt x="1183" y="2601"/>
                  </a:lnTo>
                  <a:lnTo>
                    <a:pt x="1185" y="2601"/>
                  </a:lnTo>
                  <a:lnTo>
                    <a:pt x="1206" y="2598"/>
                  </a:lnTo>
                  <a:lnTo>
                    <a:pt x="1214" y="2595"/>
                  </a:lnTo>
                  <a:lnTo>
                    <a:pt x="1233" y="2592"/>
                  </a:lnTo>
                  <a:lnTo>
                    <a:pt x="1236" y="2593"/>
                  </a:lnTo>
                  <a:lnTo>
                    <a:pt x="1240" y="2595"/>
                  </a:lnTo>
                  <a:lnTo>
                    <a:pt x="1250" y="2593"/>
                  </a:lnTo>
                  <a:lnTo>
                    <a:pt x="1258" y="2596"/>
                  </a:lnTo>
                  <a:lnTo>
                    <a:pt x="1262" y="2597"/>
                  </a:lnTo>
                  <a:lnTo>
                    <a:pt x="1274" y="2603"/>
                  </a:lnTo>
                  <a:lnTo>
                    <a:pt x="1286" y="2605"/>
                  </a:lnTo>
                  <a:lnTo>
                    <a:pt x="1300" y="2609"/>
                  </a:lnTo>
                  <a:lnTo>
                    <a:pt x="1306" y="2608"/>
                  </a:lnTo>
                  <a:lnTo>
                    <a:pt x="1312" y="2607"/>
                  </a:lnTo>
                  <a:lnTo>
                    <a:pt x="1318" y="2605"/>
                  </a:lnTo>
                  <a:lnTo>
                    <a:pt x="1324" y="2607"/>
                  </a:lnTo>
                  <a:lnTo>
                    <a:pt x="1336" y="2610"/>
                  </a:lnTo>
                  <a:lnTo>
                    <a:pt x="1348" y="2616"/>
                  </a:lnTo>
                  <a:lnTo>
                    <a:pt x="1357" y="2622"/>
                  </a:lnTo>
                  <a:lnTo>
                    <a:pt x="1360" y="2623"/>
                  </a:lnTo>
                  <a:lnTo>
                    <a:pt x="1366" y="2626"/>
                  </a:lnTo>
                  <a:lnTo>
                    <a:pt x="1369" y="2629"/>
                  </a:lnTo>
                  <a:lnTo>
                    <a:pt x="1371" y="2632"/>
                  </a:lnTo>
                  <a:lnTo>
                    <a:pt x="1376" y="2634"/>
                  </a:lnTo>
                  <a:lnTo>
                    <a:pt x="1384" y="2637"/>
                  </a:lnTo>
                  <a:lnTo>
                    <a:pt x="1382" y="2640"/>
                  </a:lnTo>
                  <a:lnTo>
                    <a:pt x="1383" y="2644"/>
                  </a:lnTo>
                  <a:lnTo>
                    <a:pt x="1384" y="2648"/>
                  </a:lnTo>
                  <a:lnTo>
                    <a:pt x="1384" y="2650"/>
                  </a:lnTo>
                  <a:lnTo>
                    <a:pt x="1384" y="2654"/>
                  </a:lnTo>
                  <a:lnTo>
                    <a:pt x="1384" y="2655"/>
                  </a:lnTo>
                  <a:lnTo>
                    <a:pt x="1386" y="2656"/>
                  </a:lnTo>
                  <a:lnTo>
                    <a:pt x="1392" y="2656"/>
                  </a:lnTo>
                  <a:lnTo>
                    <a:pt x="1398" y="2657"/>
                  </a:lnTo>
                  <a:lnTo>
                    <a:pt x="1402" y="2658"/>
                  </a:lnTo>
                  <a:lnTo>
                    <a:pt x="1409" y="2661"/>
                  </a:lnTo>
                  <a:lnTo>
                    <a:pt x="1413" y="2663"/>
                  </a:lnTo>
                  <a:lnTo>
                    <a:pt x="1417" y="2675"/>
                  </a:lnTo>
                  <a:lnTo>
                    <a:pt x="1418" y="2676"/>
                  </a:lnTo>
                  <a:lnTo>
                    <a:pt x="1417" y="2679"/>
                  </a:lnTo>
                  <a:lnTo>
                    <a:pt x="1420" y="2680"/>
                  </a:lnTo>
                  <a:lnTo>
                    <a:pt x="1427" y="2684"/>
                  </a:lnTo>
                  <a:lnTo>
                    <a:pt x="1429" y="2685"/>
                  </a:lnTo>
                  <a:lnTo>
                    <a:pt x="1429" y="2687"/>
                  </a:lnTo>
                  <a:lnTo>
                    <a:pt x="1423" y="2702"/>
                  </a:lnTo>
                  <a:lnTo>
                    <a:pt x="1429" y="2708"/>
                  </a:lnTo>
                  <a:lnTo>
                    <a:pt x="1433" y="2711"/>
                  </a:lnTo>
                  <a:lnTo>
                    <a:pt x="1435" y="2716"/>
                  </a:lnTo>
                  <a:lnTo>
                    <a:pt x="1436" y="2720"/>
                  </a:lnTo>
                  <a:lnTo>
                    <a:pt x="1435" y="2726"/>
                  </a:lnTo>
                  <a:lnTo>
                    <a:pt x="1432" y="2730"/>
                  </a:lnTo>
                  <a:lnTo>
                    <a:pt x="1427" y="2736"/>
                  </a:lnTo>
                  <a:lnTo>
                    <a:pt x="1425" y="2740"/>
                  </a:lnTo>
                  <a:lnTo>
                    <a:pt x="1419" y="2754"/>
                  </a:lnTo>
                  <a:lnTo>
                    <a:pt x="1408" y="2754"/>
                  </a:lnTo>
                  <a:lnTo>
                    <a:pt x="1399" y="2754"/>
                  </a:lnTo>
                  <a:lnTo>
                    <a:pt x="1395" y="2756"/>
                  </a:lnTo>
                  <a:lnTo>
                    <a:pt x="1394" y="2756"/>
                  </a:lnTo>
                  <a:lnTo>
                    <a:pt x="1393" y="2758"/>
                  </a:lnTo>
                  <a:lnTo>
                    <a:pt x="1393" y="2761"/>
                  </a:lnTo>
                  <a:lnTo>
                    <a:pt x="1390" y="2761"/>
                  </a:lnTo>
                  <a:lnTo>
                    <a:pt x="1389" y="2761"/>
                  </a:lnTo>
                  <a:lnTo>
                    <a:pt x="1388" y="2764"/>
                  </a:lnTo>
                  <a:lnTo>
                    <a:pt x="1388" y="2767"/>
                  </a:lnTo>
                  <a:lnTo>
                    <a:pt x="1388" y="2769"/>
                  </a:lnTo>
                  <a:lnTo>
                    <a:pt x="1389" y="2771"/>
                  </a:lnTo>
                  <a:lnTo>
                    <a:pt x="1388" y="2774"/>
                  </a:lnTo>
                  <a:lnTo>
                    <a:pt x="1398" y="2774"/>
                  </a:lnTo>
                  <a:lnTo>
                    <a:pt x="1398" y="2779"/>
                  </a:lnTo>
                  <a:lnTo>
                    <a:pt x="1396" y="2782"/>
                  </a:lnTo>
                  <a:lnTo>
                    <a:pt x="1394" y="2783"/>
                  </a:lnTo>
                  <a:lnTo>
                    <a:pt x="1393" y="2787"/>
                  </a:lnTo>
                  <a:lnTo>
                    <a:pt x="1392" y="2788"/>
                  </a:lnTo>
                  <a:lnTo>
                    <a:pt x="1394" y="2791"/>
                  </a:lnTo>
                  <a:lnTo>
                    <a:pt x="1395" y="2799"/>
                  </a:lnTo>
                  <a:lnTo>
                    <a:pt x="1393" y="2804"/>
                  </a:lnTo>
                  <a:lnTo>
                    <a:pt x="1393" y="2805"/>
                  </a:lnTo>
                  <a:lnTo>
                    <a:pt x="1395" y="2809"/>
                  </a:lnTo>
                  <a:lnTo>
                    <a:pt x="1399" y="2812"/>
                  </a:lnTo>
                  <a:lnTo>
                    <a:pt x="1401" y="2813"/>
                  </a:lnTo>
                  <a:lnTo>
                    <a:pt x="1399" y="2822"/>
                  </a:lnTo>
                  <a:lnTo>
                    <a:pt x="1400" y="2825"/>
                  </a:lnTo>
                  <a:lnTo>
                    <a:pt x="1402" y="2831"/>
                  </a:lnTo>
                  <a:lnTo>
                    <a:pt x="1405" y="2835"/>
                  </a:lnTo>
                  <a:lnTo>
                    <a:pt x="1415" y="2843"/>
                  </a:lnTo>
                  <a:lnTo>
                    <a:pt x="1419" y="2847"/>
                  </a:lnTo>
                  <a:lnTo>
                    <a:pt x="1421" y="2854"/>
                  </a:lnTo>
                  <a:lnTo>
                    <a:pt x="1421" y="2859"/>
                  </a:lnTo>
                  <a:lnTo>
                    <a:pt x="1423" y="2886"/>
                  </a:lnTo>
                  <a:lnTo>
                    <a:pt x="1423" y="2893"/>
                  </a:lnTo>
                  <a:lnTo>
                    <a:pt x="1429" y="2895"/>
                  </a:lnTo>
                  <a:lnTo>
                    <a:pt x="1432" y="2898"/>
                  </a:lnTo>
                  <a:lnTo>
                    <a:pt x="1439" y="2896"/>
                  </a:lnTo>
                  <a:lnTo>
                    <a:pt x="1450" y="2892"/>
                  </a:lnTo>
                  <a:lnTo>
                    <a:pt x="1457" y="2889"/>
                  </a:lnTo>
                  <a:lnTo>
                    <a:pt x="1461" y="2887"/>
                  </a:lnTo>
                  <a:lnTo>
                    <a:pt x="1463" y="2882"/>
                  </a:lnTo>
                  <a:lnTo>
                    <a:pt x="1465" y="2875"/>
                  </a:lnTo>
                  <a:lnTo>
                    <a:pt x="1468" y="2873"/>
                  </a:lnTo>
                  <a:lnTo>
                    <a:pt x="1472" y="2875"/>
                  </a:lnTo>
                  <a:lnTo>
                    <a:pt x="1479" y="2880"/>
                  </a:lnTo>
                  <a:lnTo>
                    <a:pt x="1483" y="2878"/>
                  </a:lnTo>
                  <a:lnTo>
                    <a:pt x="1486" y="2871"/>
                  </a:lnTo>
                  <a:lnTo>
                    <a:pt x="1490" y="2871"/>
                  </a:lnTo>
                  <a:lnTo>
                    <a:pt x="1493" y="2872"/>
                  </a:lnTo>
                  <a:lnTo>
                    <a:pt x="1496" y="2877"/>
                  </a:lnTo>
                  <a:lnTo>
                    <a:pt x="1501" y="2887"/>
                  </a:lnTo>
                  <a:lnTo>
                    <a:pt x="1505" y="2889"/>
                  </a:lnTo>
                  <a:lnTo>
                    <a:pt x="1509" y="2888"/>
                  </a:lnTo>
                  <a:lnTo>
                    <a:pt x="1515" y="2884"/>
                  </a:lnTo>
                  <a:lnTo>
                    <a:pt x="1519" y="2884"/>
                  </a:lnTo>
                  <a:lnTo>
                    <a:pt x="1522" y="2886"/>
                  </a:lnTo>
                  <a:lnTo>
                    <a:pt x="1532" y="2893"/>
                  </a:lnTo>
                  <a:lnTo>
                    <a:pt x="1535" y="2895"/>
                  </a:lnTo>
                  <a:lnTo>
                    <a:pt x="1538" y="2895"/>
                  </a:lnTo>
                  <a:lnTo>
                    <a:pt x="1541" y="2893"/>
                  </a:lnTo>
                  <a:lnTo>
                    <a:pt x="1544" y="2887"/>
                  </a:lnTo>
                  <a:lnTo>
                    <a:pt x="1545" y="2875"/>
                  </a:lnTo>
                  <a:lnTo>
                    <a:pt x="1547" y="2870"/>
                  </a:lnTo>
                  <a:lnTo>
                    <a:pt x="1550" y="2866"/>
                  </a:lnTo>
                  <a:lnTo>
                    <a:pt x="1555" y="2866"/>
                  </a:lnTo>
                  <a:lnTo>
                    <a:pt x="1559" y="2870"/>
                  </a:lnTo>
                  <a:lnTo>
                    <a:pt x="1563" y="2880"/>
                  </a:lnTo>
                  <a:lnTo>
                    <a:pt x="1568" y="2883"/>
                  </a:lnTo>
                  <a:lnTo>
                    <a:pt x="1575" y="2896"/>
                  </a:lnTo>
                  <a:lnTo>
                    <a:pt x="1574" y="2904"/>
                  </a:lnTo>
                  <a:lnTo>
                    <a:pt x="1571" y="2908"/>
                  </a:lnTo>
                  <a:lnTo>
                    <a:pt x="1569" y="2911"/>
                  </a:lnTo>
                  <a:lnTo>
                    <a:pt x="1562" y="2912"/>
                  </a:lnTo>
                  <a:lnTo>
                    <a:pt x="1558" y="2914"/>
                  </a:lnTo>
                  <a:lnTo>
                    <a:pt x="1555" y="2917"/>
                  </a:lnTo>
                  <a:lnTo>
                    <a:pt x="1553" y="2923"/>
                  </a:lnTo>
                  <a:lnTo>
                    <a:pt x="1552" y="2930"/>
                  </a:lnTo>
                  <a:lnTo>
                    <a:pt x="1545" y="2942"/>
                  </a:lnTo>
                  <a:lnTo>
                    <a:pt x="1544" y="2948"/>
                  </a:lnTo>
                  <a:lnTo>
                    <a:pt x="1545" y="2954"/>
                  </a:lnTo>
                  <a:lnTo>
                    <a:pt x="1551" y="2958"/>
                  </a:lnTo>
                  <a:lnTo>
                    <a:pt x="1558" y="2955"/>
                  </a:lnTo>
                  <a:lnTo>
                    <a:pt x="1565" y="2955"/>
                  </a:lnTo>
                  <a:lnTo>
                    <a:pt x="1568" y="2956"/>
                  </a:lnTo>
                  <a:lnTo>
                    <a:pt x="1576" y="2965"/>
                  </a:lnTo>
                  <a:lnTo>
                    <a:pt x="1579" y="2972"/>
                  </a:lnTo>
                  <a:lnTo>
                    <a:pt x="1577" y="2985"/>
                  </a:lnTo>
                  <a:lnTo>
                    <a:pt x="1582" y="2996"/>
                  </a:lnTo>
                  <a:lnTo>
                    <a:pt x="1591" y="3002"/>
                  </a:lnTo>
                  <a:lnTo>
                    <a:pt x="1593" y="3007"/>
                  </a:lnTo>
                  <a:lnTo>
                    <a:pt x="1595" y="3015"/>
                  </a:lnTo>
                  <a:lnTo>
                    <a:pt x="1594" y="3024"/>
                  </a:lnTo>
                  <a:lnTo>
                    <a:pt x="1592" y="3030"/>
                  </a:lnTo>
                  <a:lnTo>
                    <a:pt x="1588" y="3036"/>
                  </a:lnTo>
                  <a:lnTo>
                    <a:pt x="1586" y="3039"/>
                  </a:lnTo>
                  <a:lnTo>
                    <a:pt x="1586" y="3045"/>
                  </a:lnTo>
                  <a:lnTo>
                    <a:pt x="1582" y="3050"/>
                  </a:lnTo>
                  <a:lnTo>
                    <a:pt x="1579" y="3061"/>
                  </a:lnTo>
                  <a:lnTo>
                    <a:pt x="1582" y="3079"/>
                  </a:lnTo>
                  <a:lnTo>
                    <a:pt x="1587" y="3081"/>
                  </a:lnTo>
                  <a:lnTo>
                    <a:pt x="1588" y="3084"/>
                  </a:lnTo>
                  <a:lnTo>
                    <a:pt x="1598" y="3096"/>
                  </a:lnTo>
                  <a:lnTo>
                    <a:pt x="1599" y="3110"/>
                  </a:lnTo>
                  <a:lnTo>
                    <a:pt x="1603" y="3126"/>
                  </a:lnTo>
                  <a:lnTo>
                    <a:pt x="1606" y="3133"/>
                  </a:lnTo>
                  <a:lnTo>
                    <a:pt x="1623" y="3146"/>
                  </a:lnTo>
                  <a:lnTo>
                    <a:pt x="1648" y="3164"/>
                  </a:lnTo>
                  <a:lnTo>
                    <a:pt x="1650" y="3157"/>
                  </a:lnTo>
                  <a:lnTo>
                    <a:pt x="1654" y="3157"/>
                  </a:lnTo>
                  <a:lnTo>
                    <a:pt x="1659" y="3157"/>
                  </a:lnTo>
                  <a:lnTo>
                    <a:pt x="1666" y="3161"/>
                  </a:lnTo>
                  <a:lnTo>
                    <a:pt x="1671" y="3166"/>
                  </a:lnTo>
                  <a:lnTo>
                    <a:pt x="1672" y="3168"/>
                  </a:lnTo>
                  <a:lnTo>
                    <a:pt x="1674" y="3174"/>
                  </a:lnTo>
                  <a:lnTo>
                    <a:pt x="1676" y="3179"/>
                  </a:lnTo>
                  <a:lnTo>
                    <a:pt x="1674" y="3184"/>
                  </a:lnTo>
                  <a:lnTo>
                    <a:pt x="1668" y="3203"/>
                  </a:lnTo>
                  <a:lnTo>
                    <a:pt x="1665" y="3223"/>
                  </a:lnTo>
                  <a:lnTo>
                    <a:pt x="1664" y="3228"/>
                  </a:lnTo>
                  <a:lnTo>
                    <a:pt x="1664" y="3230"/>
                  </a:lnTo>
                  <a:lnTo>
                    <a:pt x="1658" y="3228"/>
                  </a:lnTo>
                  <a:lnTo>
                    <a:pt x="1653" y="3228"/>
                  </a:lnTo>
                  <a:lnTo>
                    <a:pt x="1650" y="3230"/>
                  </a:lnTo>
                  <a:lnTo>
                    <a:pt x="1650" y="3234"/>
                  </a:lnTo>
                  <a:lnTo>
                    <a:pt x="1649" y="3238"/>
                  </a:lnTo>
                  <a:lnTo>
                    <a:pt x="1653" y="3239"/>
                  </a:lnTo>
                  <a:lnTo>
                    <a:pt x="1654" y="3246"/>
                  </a:lnTo>
                  <a:lnTo>
                    <a:pt x="1658" y="3257"/>
                  </a:lnTo>
                  <a:lnTo>
                    <a:pt x="1661" y="3255"/>
                  </a:lnTo>
                  <a:lnTo>
                    <a:pt x="1664" y="3255"/>
                  </a:lnTo>
                  <a:lnTo>
                    <a:pt x="1671" y="3257"/>
                  </a:lnTo>
                  <a:lnTo>
                    <a:pt x="1674" y="3257"/>
                  </a:lnTo>
                  <a:lnTo>
                    <a:pt x="1678" y="3257"/>
                  </a:lnTo>
                  <a:lnTo>
                    <a:pt x="1679" y="3258"/>
                  </a:lnTo>
                  <a:lnTo>
                    <a:pt x="1682" y="3262"/>
                  </a:lnTo>
                  <a:lnTo>
                    <a:pt x="1683" y="3263"/>
                  </a:lnTo>
                  <a:lnTo>
                    <a:pt x="1686" y="3259"/>
                  </a:lnTo>
                  <a:lnTo>
                    <a:pt x="1689" y="3258"/>
                  </a:lnTo>
                  <a:lnTo>
                    <a:pt x="1691" y="3259"/>
                  </a:lnTo>
                  <a:lnTo>
                    <a:pt x="1692" y="3263"/>
                  </a:lnTo>
                  <a:lnTo>
                    <a:pt x="1696" y="3264"/>
                  </a:lnTo>
                  <a:lnTo>
                    <a:pt x="1700" y="3263"/>
                  </a:lnTo>
                  <a:lnTo>
                    <a:pt x="1701" y="3262"/>
                  </a:lnTo>
                  <a:lnTo>
                    <a:pt x="1703" y="3268"/>
                  </a:lnTo>
                  <a:lnTo>
                    <a:pt x="1719" y="3268"/>
                  </a:lnTo>
                  <a:lnTo>
                    <a:pt x="1726" y="3264"/>
                  </a:lnTo>
                  <a:lnTo>
                    <a:pt x="1727" y="3262"/>
                  </a:lnTo>
                  <a:lnTo>
                    <a:pt x="1732" y="3257"/>
                  </a:lnTo>
                  <a:lnTo>
                    <a:pt x="1736" y="3256"/>
                  </a:lnTo>
                  <a:lnTo>
                    <a:pt x="1738" y="3261"/>
                  </a:lnTo>
                  <a:lnTo>
                    <a:pt x="1744" y="3257"/>
                  </a:lnTo>
                  <a:lnTo>
                    <a:pt x="1751" y="3262"/>
                  </a:lnTo>
                  <a:lnTo>
                    <a:pt x="1754" y="3259"/>
                  </a:lnTo>
                  <a:lnTo>
                    <a:pt x="1772" y="3251"/>
                  </a:lnTo>
                  <a:lnTo>
                    <a:pt x="1787" y="3242"/>
                  </a:lnTo>
                  <a:lnTo>
                    <a:pt x="1793" y="3240"/>
                  </a:lnTo>
                  <a:lnTo>
                    <a:pt x="1797" y="3241"/>
                  </a:lnTo>
                  <a:lnTo>
                    <a:pt x="1803" y="3235"/>
                  </a:lnTo>
                  <a:lnTo>
                    <a:pt x="1820" y="3229"/>
                  </a:lnTo>
                  <a:lnTo>
                    <a:pt x="1827" y="3224"/>
                  </a:lnTo>
                  <a:lnTo>
                    <a:pt x="1832" y="3218"/>
                  </a:lnTo>
                  <a:lnTo>
                    <a:pt x="1840" y="3211"/>
                  </a:lnTo>
                  <a:lnTo>
                    <a:pt x="1848" y="3208"/>
                  </a:lnTo>
                  <a:lnTo>
                    <a:pt x="1850" y="3205"/>
                  </a:lnTo>
                  <a:lnTo>
                    <a:pt x="1847" y="3204"/>
                  </a:lnTo>
                  <a:lnTo>
                    <a:pt x="1844" y="3200"/>
                  </a:lnTo>
                  <a:lnTo>
                    <a:pt x="1845" y="3198"/>
                  </a:lnTo>
                  <a:lnTo>
                    <a:pt x="1850" y="3197"/>
                  </a:lnTo>
                  <a:lnTo>
                    <a:pt x="1852" y="3196"/>
                  </a:lnTo>
                  <a:lnTo>
                    <a:pt x="1852" y="3193"/>
                  </a:lnTo>
                  <a:lnTo>
                    <a:pt x="1847" y="3194"/>
                  </a:lnTo>
                  <a:lnTo>
                    <a:pt x="1844" y="3193"/>
                  </a:lnTo>
                  <a:lnTo>
                    <a:pt x="1844" y="3190"/>
                  </a:lnTo>
                  <a:lnTo>
                    <a:pt x="1846" y="3187"/>
                  </a:lnTo>
                  <a:lnTo>
                    <a:pt x="1847" y="3186"/>
                  </a:lnTo>
                  <a:lnTo>
                    <a:pt x="1847" y="3181"/>
                  </a:lnTo>
                  <a:lnTo>
                    <a:pt x="1848" y="3181"/>
                  </a:lnTo>
                  <a:lnTo>
                    <a:pt x="1851" y="3182"/>
                  </a:lnTo>
                  <a:lnTo>
                    <a:pt x="1853" y="3184"/>
                  </a:lnTo>
                  <a:lnTo>
                    <a:pt x="1858" y="3188"/>
                  </a:lnTo>
                  <a:lnTo>
                    <a:pt x="1861" y="3192"/>
                  </a:lnTo>
                  <a:lnTo>
                    <a:pt x="1865" y="3191"/>
                  </a:lnTo>
                  <a:lnTo>
                    <a:pt x="1870" y="3186"/>
                  </a:lnTo>
                  <a:lnTo>
                    <a:pt x="1870" y="3190"/>
                  </a:lnTo>
                  <a:lnTo>
                    <a:pt x="1873" y="3191"/>
                  </a:lnTo>
                  <a:lnTo>
                    <a:pt x="1876" y="3184"/>
                  </a:lnTo>
                  <a:lnTo>
                    <a:pt x="1882" y="3179"/>
                  </a:lnTo>
                  <a:lnTo>
                    <a:pt x="1884" y="3175"/>
                  </a:lnTo>
                  <a:lnTo>
                    <a:pt x="1895" y="3169"/>
                  </a:lnTo>
                  <a:lnTo>
                    <a:pt x="1905" y="3170"/>
                  </a:lnTo>
                  <a:lnTo>
                    <a:pt x="1906" y="3167"/>
                  </a:lnTo>
                  <a:lnTo>
                    <a:pt x="1907" y="3164"/>
                  </a:lnTo>
                  <a:lnTo>
                    <a:pt x="1915" y="3164"/>
                  </a:lnTo>
                  <a:lnTo>
                    <a:pt x="1913" y="3170"/>
                  </a:lnTo>
                  <a:lnTo>
                    <a:pt x="1913" y="3173"/>
                  </a:lnTo>
                  <a:lnTo>
                    <a:pt x="1920" y="3178"/>
                  </a:lnTo>
                  <a:lnTo>
                    <a:pt x="1919" y="3163"/>
                  </a:lnTo>
                  <a:lnTo>
                    <a:pt x="1920" y="3148"/>
                  </a:lnTo>
                  <a:lnTo>
                    <a:pt x="1924" y="3137"/>
                  </a:lnTo>
                  <a:lnTo>
                    <a:pt x="1915" y="3132"/>
                  </a:lnTo>
                  <a:lnTo>
                    <a:pt x="1913" y="3128"/>
                  </a:lnTo>
                  <a:lnTo>
                    <a:pt x="1917" y="3114"/>
                  </a:lnTo>
                  <a:lnTo>
                    <a:pt x="1921" y="3104"/>
                  </a:lnTo>
                  <a:lnTo>
                    <a:pt x="1926" y="3097"/>
                  </a:lnTo>
                  <a:lnTo>
                    <a:pt x="1927" y="3091"/>
                  </a:lnTo>
                  <a:lnTo>
                    <a:pt x="1926" y="3086"/>
                  </a:lnTo>
                  <a:lnTo>
                    <a:pt x="1921" y="3081"/>
                  </a:lnTo>
                  <a:lnTo>
                    <a:pt x="1919" y="3068"/>
                  </a:lnTo>
                  <a:lnTo>
                    <a:pt x="1918" y="3063"/>
                  </a:lnTo>
                  <a:lnTo>
                    <a:pt x="1920" y="3055"/>
                  </a:lnTo>
                  <a:lnTo>
                    <a:pt x="1918" y="3039"/>
                  </a:lnTo>
                  <a:lnTo>
                    <a:pt x="1911" y="3037"/>
                  </a:lnTo>
                  <a:lnTo>
                    <a:pt x="1907" y="3038"/>
                  </a:lnTo>
                  <a:lnTo>
                    <a:pt x="1905" y="3043"/>
                  </a:lnTo>
                  <a:lnTo>
                    <a:pt x="1901" y="3051"/>
                  </a:lnTo>
                  <a:lnTo>
                    <a:pt x="1899" y="3051"/>
                  </a:lnTo>
                  <a:lnTo>
                    <a:pt x="1895" y="3050"/>
                  </a:lnTo>
                  <a:lnTo>
                    <a:pt x="1888" y="3044"/>
                  </a:lnTo>
                  <a:lnTo>
                    <a:pt x="1883" y="3044"/>
                  </a:lnTo>
                  <a:lnTo>
                    <a:pt x="1881" y="3047"/>
                  </a:lnTo>
                  <a:lnTo>
                    <a:pt x="1877" y="3050"/>
                  </a:lnTo>
                  <a:lnTo>
                    <a:pt x="1873" y="3051"/>
                  </a:lnTo>
                  <a:lnTo>
                    <a:pt x="1867" y="3048"/>
                  </a:lnTo>
                  <a:lnTo>
                    <a:pt x="1865" y="3043"/>
                  </a:lnTo>
                  <a:lnTo>
                    <a:pt x="1869" y="3037"/>
                  </a:lnTo>
                  <a:lnTo>
                    <a:pt x="1870" y="3033"/>
                  </a:lnTo>
                  <a:lnTo>
                    <a:pt x="1865" y="3025"/>
                  </a:lnTo>
                  <a:lnTo>
                    <a:pt x="1864" y="3009"/>
                  </a:lnTo>
                  <a:lnTo>
                    <a:pt x="1866" y="2996"/>
                  </a:lnTo>
                  <a:lnTo>
                    <a:pt x="1860" y="2984"/>
                  </a:lnTo>
                  <a:lnTo>
                    <a:pt x="1850" y="2972"/>
                  </a:lnTo>
                  <a:lnTo>
                    <a:pt x="1847" y="2962"/>
                  </a:lnTo>
                  <a:lnTo>
                    <a:pt x="1845" y="2952"/>
                  </a:lnTo>
                  <a:lnTo>
                    <a:pt x="1838" y="2946"/>
                  </a:lnTo>
                  <a:lnTo>
                    <a:pt x="1836" y="2942"/>
                  </a:lnTo>
                  <a:lnTo>
                    <a:pt x="1838" y="2937"/>
                  </a:lnTo>
                  <a:lnTo>
                    <a:pt x="1851" y="2924"/>
                  </a:lnTo>
                  <a:lnTo>
                    <a:pt x="1856" y="2923"/>
                  </a:lnTo>
                  <a:lnTo>
                    <a:pt x="1860" y="2926"/>
                  </a:lnTo>
                  <a:lnTo>
                    <a:pt x="1867" y="2929"/>
                  </a:lnTo>
                  <a:lnTo>
                    <a:pt x="1872" y="2928"/>
                  </a:lnTo>
                  <a:lnTo>
                    <a:pt x="1876" y="2923"/>
                  </a:lnTo>
                  <a:lnTo>
                    <a:pt x="1875" y="2912"/>
                  </a:lnTo>
                  <a:lnTo>
                    <a:pt x="1881" y="2898"/>
                  </a:lnTo>
                  <a:lnTo>
                    <a:pt x="1883" y="2892"/>
                  </a:lnTo>
                  <a:lnTo>
                    <a:pt x="1885" y="2888"/>
                  </a:lnTo>
                  <a:lnTo>
                    <a:pt x="1888" y="2887"/>
                  </a:lnTo>
                  <a:lnTo>
                    <a:pt x="1893" y="2887"/>
                  </a:lnTo>
                  <a:lnTo>
                    <a:pt x="1918" y="2888"/>
                  </a:lnTo>
                  <a:lnTo>
                    <a:pt x="1923" y="2887"/>
                  </a:lnTo>
                  <a:lnTo>
                    <a:pt x="1924" y="2887"/>
                  </a:lnTo>
                  <a:lnTo>
                    <a:pt x="1925" y="2881"/>
                  </a:lnTo>
                  <a:lnTo>
                    <a:pt x="1929" y="2873"/>
                  </a:lnTo>
                  <a:lnTo>
                    <a:pt x="1933" y="2861"/>
                  </a:lnTo>
                  <a:lnTo>
                    <a:pt x="1935" y="2852"/>
                  </a:lnTo>
                  <a:lnTo>
                    <a:pt x="1932" y="2843"/>
                  </a:lnTo>
                  <a:lnTo>
                    <a:pt x="1931" y="2830"/>
                  </a:lnTo>
                  <a:lnTo>
                    <a:pt x="1925" y="2825"/>
                  </a:lnTo>
                  <a:lnTo>
                    <a:pt x="1918" y="2823"/>
                  </a:lnTo>
                  <a:lnTo>
                    <a:pt x="1908" y="2815"/>
                  </a:lnTo>
                  <a:lnTo>
                    <a:pt x="1920" y="2810"/>
                  </a:lnTo>
                  <a:lnTo>
                    <a:pt x="1924" y="2809"/>
                  </a:lnTo>
                  <a:lnTo>
                    <a:pt x="1927" y="2800"/>
                  </a:lnTo>
                  <a:lnTo>
                    <a:pt x="1930" y="2799"/>
                  </a:lnTo>
                  <a:lnTo>
                    <a:pt x="1935" y="2799"/>
                  </a:lnTo>
                  <a:lnTo>
                    <a:pt x="1943" y="2805"/>
                  </a:lnTo>
                  <a:lnTo>
                    <a:pt x="1968" y="2815"/>
                  </a:lnTo>
                  <a:lnTo>
                    <a:pt x="1986" y="2823"/>
                  </a:lnTo>
                  <a:lnTo>
                    <a:pt x="2011" y="2840"/>
                  </a:lnTo>
                  <a:lnTo>
                    <a:pt x="2017" y="2840"/>
                  </a:lnTo>
                  <a:lnTo>
                    <a:pt x="2015" y="2835"/>
                  </a:lnTo>
                  <a:lnTo>
                    <a:pt x="2022" y="2827"/>
                  </a:lnTo>
                  <a:lnTo>
                    <a:pt x="2026" y="2821"/>
                  </a:lnTo>
                  <a:lnTo>
                    <a:pt x="2023" y="2807"/>
                  </a:lnTo>
                  <a:lnTo>
                    <a:pt x="2025" y="2804"/>
                  </a:lnTo>
                  <a:lnTo>
                    <a:pt x="2028" y="2799"/>
                  </a:lnTo>
                  <a:lnTo>
                    <a:pt x="2032" y="2797"/>
                  </a:lnTo>
                  <a:lnTo>
                    <a:pt x="2034" y="2789"/>
                  </a:lnTo>
                  <a:lnTo>
                    <a:pt x="2033" y="2776"/>
                  </a:lnTo>
                  <a:lnTo>
                    <a:pt x="2034" y="2771"/>
                  </a:lnTo>
                  <a:lnTo>
                    <a:pt x="2044" y="2765"/>
                  </a:lnTo>
                  <a:lnTo>
                    <a:pt x="2052" y="2758"/>
                  </a:lnTo>
                  <a:lnTo>
                    <a:pt x="2052" y="2753"/>
                  </a:lnTo>
                  <a:lnTo>
                    <a:pt x="2047" y="2705"/>
                  </a:lnTo>
                  <a:lnTo>
                    <a:pt x="2044" y="2704"/>
                  </a:lnTo>
                  <a:lnTo>
                    <a:pt x="2041" y="2699"/>
                  </a:lnTo>
                  <a:lnTo>
                    <a:pt x="2038" y="2697"/>
                  </a:lnTo>
                  <a:lnTo>
                    <a:pt x="2034" y="2697"/>
                  </a:lnTo>
                  <a:lnTo>
                    <a:pt x="2031" y="2686"/>
                  </a:lnTo>
                  <a:lnTo>
                    <a:pt x="2028" y="2685"/>
                  </a:lnTo>
                  <a:lnTo>
                    <a:pt x="2029" y="2676"/>
                  </a:lnTo>
                  <a:lnTo>
                    <a:pt x="2037" y="2670"/>
                  </a:lnTo>
                  <a:lnTo>
                    <a:pt x="2040" y="2666"/>
                  </a:lnTo>
                  <a:lnTo>
                    <a:pt x="2033" y="2663"/>
                  </a:lnTo>
                  <a:lnTo>
                    <a:pt x="2034" y="2652"/>
                  </a:lnTo>
                  <a:lnTo>
                    <a:pt x="2031" y="2645"/>
                  </a:lnTo>
                  <a:lnTo>
                    <a:pt x="2033" y="2633"/>
                  </a:lnTo>
                  <a:lnTo>
                    <a:pt x="2034" y="2623"/>
                  </a:lnTo>
                  <a:lnTo>
                    <a:pt x="2034" y="2609"/>
                  </a:lnTo>
                  <a:lnTo>
                    <a:pt x="2039" y="2608"/>
                  </a:lnTo>
                  <a:lnTo>
                    <a:pt x="2034" y="2596"/>
                  </a:lnTo>
                  <a:lnTo>
                    <a:pt x="2016" y="2597"/>
                  </a:lnTo>
                  <a:lnTo>
                    <a:pt x="2015" y="2596"/>
                  </a:lnTo>
                  <a:lnTo>
                    <a:pt x="2015" y="2592"/>
                  </a:lnTo>
                  <a:lnTo>
                    <a:pt x="2019" y="2587"/>
                  </a:lnTo>
                  <a:lnTo>
                    <a:pt x="2028" y="2577"/>
                  </a:lnTo>
                  <a:lnTo>
                    <a:pt x="2025" y="2572"/>
                  </a:lnTo>
                  <a:lnTo>
                    <a:pt x="2021" y="2566"/>
                  </a:lnTo>
                  <a:lnTo>
                    <a:pt x="2013" y="2566"/>
                  </a:lnTo>
                  <a:lnTo>
                    <a:pt x="2014" y="2557"/>
                  </a:lnTo>
                  <a:lnTo>
                    <a:pt x="2015" y="2550"/>
                  </a:lnTo>
                  <a:lnTo>
                    <a:pt x="2026" y="2550"/>
                  </a:lnTo>
                  <a:lnTo>
                    <a:pt x="2025" y="2555"/>
                  </a:lnTo>
                  <a:lnTo>
                    <a:pt x="2027" y="2555"/>
                  </a:lnTo>
                  <a:lnTo>
                    <a:pt x="2031" y="2549"/>
                  </a:lnTo>
                  <a:lnTo>
                    <a:pt x="2037" y="2529"/>
                  </a:lnTo>
                  <a:lnTo>
                    <a:pt x="2032" y="2526"/>
                  </a:lnTo>
                  <a:lnTo>
                    <a:pt x="2011" y="2521"/>
                  </a:lnTo>
                  <a:lnTo>
                    <a:pt x="2015" y="2512"/>
                  </a:lnTo>
                  <a:lnTo>
                    <a:pt x="2016" y="2498"/>
                  </a:lnTo>
                  <a:lnTo>
                    <a:pt x="2019" y="2494"/>
                  </a:lnTo>
                  <a:lnTo>
                    <a:pt x="2029" y="2490"/>
                  </a:lnTo>
                  <a:lnTo>
                    <a:pt x="2031" y="2486"/>
                  </a:lnTo>
                  <a:lnTo>
                    <a:pt x="2028" y="2473"/>
                  </a:lnTo>
                  <a:lnTo>
                    <a:pt x="2043" y="2472"/>
                  </a:lnTo>
                  <a:lnTo>
                    <a:pt x="2046" y="2465"/>
                  </a:lnTo>
                  <a:lnTo>
                    <a:pt x="2052" y="2456"/>
                  </a:lnTo>
                  <a:lnTo>
                    <a:pt x="2052" y="2447"/>
                  </a:lnTo>
                  <a:lnTo>
                    <a:pt x="2045" y="2448"/>
                  </a:lnTo>
                  <a:lnTo>
                    <a:pt x="2047" y="2442"/>
                  </a:lnTo>
                  <a:lnTo>
                    <a:pt x="2044" y="2438"/>
                  </a:lnTo>
                  <a:lnTo>
                    <a:pt x="2047" y="2432"/>
                  </a:lnTo>
                  <a:lnTo>
                    <a:pt x="2056" y="2414"/>
                  </a:lnTo>
                  <a:lnTo>
                    <a:pt x="2053" y="2407"/>
                  </a:lnTo>
                  <a:lnTo>
                    <a:pt x="2043" y="2405"/>
                  </a:lnTo>
                  <a:lnTo>
                    <a:pt x="2045" y="2401"/>
                  </a:lnTo>
                  <a:lnTo>
                    <a:pt x="2050" y="2404"/>
                  </a:lnTo>
                  <a:lnTo>
                    <a:pt x="2052" y="2394"/>
                  </a:lnTo>
                  <a:lnTo>
                    <a:pt x="2056" y="2390"/>
                  </a:lnTo>
                  <a:lnTo>
                    <a:pt x="2062" y="2384"/>
                  </a:lnTo>
                  <a:lnTo>
                    <a:pt x="2059" y="2369"/>
                  </a:lnTo>
                  <a:lnTo>
                    <a:pt x="2052" y="2363"/>
                  </a:lnTo>
                  <a:lnTo>
                    <a:pt x="2050" y="2355"/>
                  </a:lnTo>
                  <a:lnTo>
                    <a:pt x="2047" y="2353"/>
                  </a:lnTo>
                  <a:lnTo>
                    <a:pt x="2044" y="2352"/>
                  </a:lnTo>
                  <a:lnTo>
                    <a:pt x="2043" y="2346"/>
                  </a:lnTo>
                  <a:lnTo>
                    <a:pt x="2052" y="2345"/>
                  </a:lnTo>
                  <a:lnTo>
                    <a:pt x="2053" y="2336"/>
                  </a:lnTo>
                  <a:lnTo>
                    <a:pt x="2055" y="2336"/>
                  </a:lnTo>
                  <a:lnTo>
                    <a:pt x="2057" y="2331"/>
                  </a:lnTo>
                  <a:lnTo>
                    <a:pt x="2068" y="2330"/>
                  </a:lnTo>
                  <a:lnTo>
                    <a:pt x="2064" y="2325"/>
                  </a:lnTo>
                  <a:lnTo>
                    <a:pt x="2064" y="2315"/>
                  </a:lnTo>
                  <a:lnTo>
                    <a:pt x="2065" y="2311"/>
                  </a:lnTo>
                  <a:lnTo>
                    <a:pt x="2063" y="2305"/>
                  </a:lnTo>
                  <a:lnTo>
                    <a:pt x="2062" y="2299"/>
                  </a:lnTo>
                  <a:lnTo>
                    <a:pt x="2064" y="2297"/>
                  </a:lnTo>
                  <a:lnTo>
                    <a:pt x="2086" y="2304"/>
                  </a:lnTo>
                  <a:lnTo>
                    <a:pt x="2079" y="2285"/>
                  </a:lnTo>
                  <a:lnTo>
                    <a:pt x="2085" y="2279"/>
                  </a:lnTo>
                  <a:lnTo>
                    <a:pt x="2083" y="2273"/>
                  </a:lnTo>
                  <a:lnTo>
                    <a:pt x="2085" y="2266"/>
                  </a:lnTo>
                  <a:lnTo>
                    <a:pt x="2089" y="2264"/>
                  </a:lnTo>
                  <a:lnTo>
                    <a:pt x="2092" y="2257"/>
                  </a:lnTo>
                  <a:lnTo>
                    <a:pt x="2106" y="2256"/>
                  </a:lnTo>
                  <a:lnTo>
                    <a:pt x="2110" y="2263"/>
                  </a:lnTo>
                  <a:lnTo>
                    <a:pt x="2114" y="2270"/>
                  </a:lnTo>
                  <a:lnTo>
                    <a:pt x="2114" y="2276"/>
                  </a:lnTo>
                  <a:lnTo>
                    <a:pt x="2118" y="2282"/>
                  </a:lnTo>
                  <a:lnTo>
                    <a:pt x="2131" y="2281"/>
                  </a:lnTo>
                  <a:lnTo>
                    <a:pt x="2131" y="2275"/>
                  </a:lnTo>
                  <a:lnTo>
                    <a:pt x="2141" y="2269"/>
                  </a:lnTo>
                  <a:lnTo>
                    <a:pt x="2159" y="2268"/>
                  </a:lnTo>
                  <a:lnTo>
                    <a:pt x="2174" y="2265"/>
                  </a:lnTo>
                  <a:lnTo>
                    <a:pt x="2176" y="2264"/>
                  </a:lnTo>
                  <a:lnTo>
                    <a:pt x="2186" y="2273"/>
                  </a:lnTo>
                  <a:lnTo>
                    <a:pt x="2190" y="2276"/>
                  </a:lnTo>
                  <a:lnTo>
                    <a:pt x="2190" y="2277"/>
                  </a:lnTo>
                  <a:lnTo>
                    <a:pt x="2204" y="2282"/>
                  </a:lnTo>
                  <a:lnTo>
                    <a:pt x="2213" y="2277"/>
                  </a:lnTo>
                  <a:lnTo>
                    <a:pt x="2219" y="2287"/>
                  </a:lnTo>
                  <a:lnTo>
                    <a:pt x="2242" y="2286"/>
                  </a:lnTo>
                  <a:lnTo>
                    <a:pt x="2250" y="2287"/>
                  </a:lnTo>
                  <a:lnTo>
                    <a:pt x="2251" y="2282"/>
                  </a:lnTo>
                  <a:lnTo>
                    <a:pt x="2249" y="2280"/>
                  </a:lnTo>
                  <a:lnTo>
                    <a:pt x="2246" y="2279"/>
                  </a:lnTo>
                  <a:lnTo>
                    <a:pt x="2250" y="2274"/>
                  </a:lnTo>
                  <a:lnTo>
                    <a:pt x="2251" y="2266"/>
                  </a:lnTo>
                  <a:lnTo>
                    <a:pt x="2256" y="2257"/>
                  </a:lnTo>
                  <a:lnTo>
                    <a:pt x="2257" y="2254"/>
                  </a:lnTo>
                  <a:lnTo>
                    <a:pt x="2254" y="2248"/>
                  </a:lnTo>
                  <a:lnTo>
                    <a:pt x="2252" y="2232"/>
                  </a:lnTo>
                  <a:lnTo>
                    <a:pt x="2256" y="2230"/>
                  </a:lnTo>
                  <a:lnTo>
                    <a:pt x="2261" y="2224"/>
                  </a:lnTo>
                  <a:lnTo>
                    <a:pt x="2262" y="2227"/>
                  </a:lnTo>
                  <a:lnTo>
                    <a:pt x="2266" y="2227"/>
                  </a:lnTo>
                  <a:lnTo>
                    <a:pt x="2270" y="2223"/>
                  </a:lnTo>
                  <a:lnTo>
                    <a:pt x="2269" y="2220"/>
                  </a:lnTo>
                  <a:lnTo>
                    <a:pt x="2270" y="2209"/>
                  </a:lnTo>
                  <a:lnTo>
                    <a:pt x="2281" y="2193"/>
                  </a:lnTo>
                  <a:lnTo>
                    <a:pt x="2279" y="2192"/>
                  </a:lnTo>
                  <a:lnTo>
                    <a:pt x="2278" y="2185"/>
                  </a:lnTo>
                  <a:lnTo>
                    <a:pt x="2290" y="2170"/>
                  </a:lnTo>
                  <a:lnTo>
                    <a:pt x="2293" y="2157"/>
                  </a:lnTo>
                  <a:lnTo>
                    <a:pt x="2298" y="2152"/>
                  </a:lnTo>
                  <a:lnTo>
                    <a:pt x="2303" y="2161"/>
                  </a:lnTo>
                  <a:lnTo>
                    <a:pt x="2306" y="2158"/>
                  </a:lnTo>
                  <a:lnTo>
                    <a:pt x="2311" y="2150"/>
                  </a:lnTo>
                  <a:lnTo>
                    <a:pt x="2317" y="2148"/>
                  </a:lnTo>
                  <a:lnTo>
                    <a:pt x="2309" y="2139"/>
                  </a:lnTo>
                  <a:lnTo>
                    <a:pt x="2284" y="2128"/>
                  </a:lnTo>
                  <a:lnTo>
                    <a:pt x="2276" y="2123"/>
                  </a:lnTo>
                  <a:lnTo>
                    <a:pt x="2278" y="2117"/>
                  </a:lnTo>
                  <a:lnTo>
                    <a:pt x="2275" y="2111"/>
                  </a:lnTo>
                  <a:lnTo>
                    <a:pt x="2273" y="2109"/>
                  </a:lnTo>
                  <a:lnTo>
                    <a:pt x="2264" y="2105"/>
                  </a:lnTo>
                  <a:lnTo>
                    <a:pt x="2261" y="2101"/>
                  </a:lnTo>
                  <a:lnTo>
                    <a:pt x="2258" y="2093"/>
                  </a:lnTo>
                  <a:lnTo>
                    <a:pt x="2258" y="2089"/>
                  </a:lnTo>
                  <a:lnTo>
                    <a:pt x="2260" y="2085"/>
                  </a:lnTo>
                  <a:lnTo>
                    <a:pt x="2266" y="2081"/>
                  </a:lnTo>
                  <a:lnTo>
                    <a:pt x="2267" y="2079"/>
                  </a:lnTo>
                  <a:lnTo>
                    <a:pt x="2266" y="2074"/>
                  </a:lnTo>
                  <a:lnTo>
                    <a:pt x="2254" y="2055"/>
                  </a:lnTo>
                  <a:lnTo>
                    <a:pt x="2254" y="2050"/>
                  </a:lnTo>
                  <a:lnTo>
                    <a:pt x="2257" y="2044"/>
                  </a:lnTo>
                  <a:lnTo>
                    <a:pt x="2269" y="2037"/>
                  </a:lnTo>
                  <a:lnTo>
                    <a:pt x="2269" y="2027"/>
                  </a:lnTo>
                  <a:lnTo>
                    <a:pt x="2266" y="2020"/>
                  </a:lnTo>
                  <a:lnTo>
                    <a:pt x="2260" y="2010"/>
                  </a:lnTo>
                  <a:lnTo>
                    <a:pt x="2257" y="2002"/>
                  </a:lnTo>
                  <a:lnTo>
                    <a:pt x="2255" y="1982"/>
                  </a:lnTo>
                  <a:lnTo>
                    <a:pt x="2254" y="1968"/>
                  </a:lnTo>
                  <a:lnTo>
                    <a:pt x="2269" y="1954"/>
                  </a:lnTo>
                  <a:lnTo>
                    <a:pt x="2274" y="1953"/>
                  </a:lnTo>
                  <a:lnTo>
                    <a:pt x="2279" y="1954"/>
                  </a:lnTo>
                  <a:lnTo>
                    <a:pt x="2282" y="1961"/>
                  </a:lnTo>
                  <a:lnTo>
                    <a:pt x="2291" y="1965"/>
                  </a:lnTo>
                  <a:lnTo>
                    <a:pt x="2297" y="1965"/>
                  </a:lnTo>
                  <a:lnTo>
                    <a:pt x="2312" y="1959"/>
                  </a:lnTo>
                  <a:lnTo>
                    <a:pt x="2317" y="1958"/>
                  </a:lnTo>
                  <a:lnTo>
                    <a:pt x="2320" y="1959"/>
                  </a:lnTo>
                  <a:lnTo>
                    <a:pt x="2321" y="1962"/>
                  </a:lnTo>
                  <a:lnTo>
                    <a:pt x="2322" y="1968"/>
                  </a:lnTo>
                  <a:lnTo>
                    <a:pt x="2323" y="1971"/>
                  </a:lnTo>
                  <a:lnTo>
                    <a:pt x="2327" y="1971"/>
                  </a:lnTo>
                  <a:lnTo>
                    <a:pt x="2341" y="1966"/>
                  </a:lnTo>
                  <a:lnTo>
                    <a:pt x="2343" y="1958"/>
                  </a:lnTo>
                  <a:lnTo>
                    <a:pt x="2341" y="1944"/>
                  </a:lnTo>
                  <a:lnTo>
                    <a:pt x="2341" y="1940"/>
                  </a:lnTo>
                  <a:lnTo>
                    <a:pt x="2354" y="1931"/>
                  </a:lnTo>
                  <a:lnTo>
                    <a:pt x="2371" y="1928"/>
                  </a:lnTo>
                  <a:lnTo>
                    <a:pt x="2394" y="1931"/>
                  </a:lnTo>
                  <a:lnTo>
                    <a:pt x="2405" y="1935"/>
                  </a:lnTo>
                  <a:lnTo>
                    <a:pt x="2405" y="1923"/>
                  </a:lnTo>
                  <a:lnTo>
                    <a:pt x="2402" y="1914"/>
                  </a:lnTo>
                  <a:lnTo>
                    <a:pt x="2402" y="1907"/>
                  </a:lnTo>
                  <a:lnTo>
                    <a:pt x="2402" y="1902"/>
                  </a:lnTo>
                  <a:lnTo>
                    <a:pt x="2406" y="1901"/>
                  </a:lnTo>
                  <a:lnTo>
                    <a:pt x="2412" y="1897"/>
                  </a:lnTo>
                  <a:lnTo>
                    <a:pt x="2414" y="1895"/>
                  </a:lnTo>
                  <a:lnTo>
                    <a:pt x="2413" y="1884"/>
                  </a:lnTo>
                  <a:lnTo>
                    <a:pt x="2413" y="1873"/>
                  </a:lnTo>
                  <a:lnTo>
                    <a:pt x="2413" y="1870"/>
                  </a:lnTo>
                  <a:lnTo>
                    <a:pt x="2412" y="1867"/>
                  </a:lnTo>
                  <a:lnTo>
                    <a:pt x="2408" y="1866"/>
                  </a:lnTo>
                  <a:lnTo>
                    <a:pt x="2396" y="1869"/>
                  </a:lnTo>
                  <a:lnTo>
                    <a:pt x="2390" y="1867"/>
                  </a:lnTo>
                  <a:lnTo>
                    <a:pt x="2387" y="1863"/>
                  </a:lnTo>
                  <a:lnTo>
                    <a:pt x="2384" y="1858"/>
                  </a:lnTo>
                  <a:lnTo>
                    <a:pt x="2383" y="1845"/>
                  </a:lnTo>
                  <a:lnTo>
                    <a:pt x="2383" y="1828"/>
                  </a:lnTo>
                  <a:lnTo>
                    <a:pt x="2387" y="1812"/>
                  </a:lnTo>
                  <a:lnTo>
                    <a:pt x="2385" y="1789"/>
                  </a:lnTo>
                  <a:lnTo>
                    <a:pt x="2388" y="1783"/>
                  </a:lnTo>
                  <a:lnTo>
                    <a:pt x="2393" y="1778"/>
                  </a:lnTo>
                  <a:lnTo>
                    <a:pt x="2396" y="1778"/>
                  </a:lnTo>
                  <a:lnTo>
                    <a:pt x="2403" y="1780"/>
                  </a:lnTo>
                  <a:lnTo>
                    <a:pt x="2413" y="1765"/>
                  </a:lnTo>
                  <a:lnTo>
                    <a:pt x="2420" y="1762"/>
                  </a:lnTo>
                  <a:lnTo>
                    <a:pt x="2426" y="1760"/>
                  </a:lnTo>
                  <a:lnTo>
                    <a:pt x="2433" y="1751"/>
                  </a:lnTo>
                  <a:lnTo>
                    <a:pt x="2447" y="1758"/>
                  </a:lnTo>
                  <a:lnTo>
                    <a:pt x="2457" y="1758"/>
                  </a:lnTo>
                  <a:lnTo>
                    <a:pt x="2472" y="1753"/>
                  </a:lnTo>
                  <a:lnTo>
                    <a:pt x="2480" y="1753"/>
                  </a:lnTo>
                  <a:lnTo>
                    <a:pt x="2493" y="1758"/>
                  </a:lnTo>
                  <a:lnTo>
                    <a:pt x="2510" y="1763"/>
                  </a:lnTo>
                  <a:lnTo>
                    <a:pt x="2503" y="1746"/>
                  </a:lnTo>
                  <a:lnTo>
                    <a:pt x="2497" y="1744"/>
                  </a:lnTo>
                  <a:lnTo>
                    <a:pt x="2495" y="1738"/>
                  </a:lnTo>
                  <a:lnTo>
                    <a:pt x="2502" y="1735"/>
                  </a:lnTo>
                  <a:lnTo>
                    <a:pt x="2501" y="1726"/>
                  </a:lnTo>
                  <a:lnTo>
                    <a:pt x="2511" y="1722"/>
                  </a:lnTo>
                  <a:lnTo>
                    <a:pt x="2514" y="1720"/>
                  </a:lnTo>
                  <a:lnTo>
                    <a:pt x="2521" y="1718"/>
                  </a:lnTo>
                  <a:lnTo>
                    <a:pt x="2515" y="1702"/>
                  </a:lnTo>
                  <a:lnTo>
                    <a:pt x="2513" y="1688"/>
                  </a:lnTo>
                  <a:lnTo>
                    <a:pt x="2509" y="1685"/>
                  </a:lnTo>
                  <a:lnTo>
                    <a:pt x="2498" y="1682"/>
                  </a:lnTo>
                  <a:lnTo>
                    <a:pt x="2493" y="1684"/>
                  </a:lnTo>
                  <a:lnTo>
                    <a:pt x="2492" y="1681"/>
                  </a:lnTo>
                  <a:lnTo>
                    <a:pt x="2479" y="1681"/>
                  </a:lnTo>
                  <a:lnTo>
                    <a:pt x="2472" y="1684"/>
                  </a:lnTo>
                  <a:lnTo>
                    <a:pt x="2467" y="1685"/>
                  </a:lnTo>
                  <a:lnTo>
                    <a:pt x="2460" y="1687"/>
                  </a:lnTo>
                  <a:lnTo>
                    <a:pt x="2459" y="1684"/>
                  </a:lnTo>
                  <a:lnTo>
                    <a:pt x="2462" y="1678"/>
                  </a:lnTo>
                  <a:lnTo>
                    <a:pt x="2463" y="1669"/>
                  </a:lnTo>
                  <a:lnTo>
                    <a:pt x="2468" y="1652"/>
                  </a:lnTo>
                  <a:lnTo>
                    <a:pt x="2461" y="1647"/>
                  </a:lnTo>
                  <a:lnTo>
                    <a:pt x="2461" y="1640"/>
                  </a:lnTo>
                  <a:lnTo>
                    <a:pt x="2460" y="1626"/>
                  </a:lnTo>
                  <a:lnTo>
                    <a:pt x="2455" y="1625"/>
                  </a:lnTo>
                  <a:lnTo>
                    <a:pt x="2465" y="1622"/>
                  </a:lnTo>
                  <a:lnTo>
                    <a:pt x="2466" y="1605"/>
                  </a:lnTo>
                  <a:lnTo>
                    <a:pt x="2461" y="1604"/>
                  </a:lnTo>
                  <a:lnTo>
                    <a:pt x="2455" y="1604"/>
                  </a:lnTo>
                  <a:lnTo>
                    <a:pt x="2451" y="1607"/>
                  </a:lnTo>
                  <a:lnTo>
                    <a:pt x="2445" y="1601"/>
                  </a:lnTo>
                  <a:lnTo>
                    <a:pt x="2442" y="1598"/>
                  </a:lnTo>
                  <a:lnTo>
                    <a:pt x="2432" y="1598"/>
                  </a:lnTo>
                  <a:lnTo>
                    <a:pt x="2432" y="1585"/>
                  </a:lnTo>
                  <a:lnTo>
                    <a:pt x="2426" y="1580"/>
                  </a:lnTo>
                  <a:lnTo>
                    <a:pt x="2415" y="1578"/>
                  </a:lnTo>
                  <a:lnTo>
                    <a:pt x="2406" y="1579"/>
                  </a:lnTo>
                  <a:lnTo>
                    <a:pt x="2403" y="1571"/>
                  </a:lnTo>
                  <a:lnTo>
                    <a:pt x="2413" y="1567"/>
                  </a:lnTo>
                  <a:lnTo>
                    <a:pt x="2412" y="1563"/>
                  </a:lnTo>
                  <a:lnTo>
                    <a:pt x="2408" y="1560"/>
                  </a:lnTo>
                  <a:lnTo>
                    <a:pt x="2408" y="1554"/>
                  </a:lnTo>
                  <a:lnTo>
                    <a:pt x="2407" y="1553"/>
                  </a:lnTo>
                  <a:lnTo>
                    <a:pt x="2393" y="1551"/>
                  </a:lnTo>
                  <a:lnTo>
                    <a:pt x="2382" y="1551"/>
                  </a:lnTo>
                  <a:lnTo>
                    <a:pt x="2379" y="1534"/>
                  </a:lnTo>
                  <a:lnTo>
                    <a:pt x="2377" y="1531"/>
                  </a:lnTo>
                  <a:lnTo>
                    <a:pt x="2375" y="1532"/>
                  </a:lnTo>
                  <a:lnTo>
                    <a:pt x="2370" y="1530"/>
                  </a:lnTo>
                  <a:lnTo>
                    <a:pt x="2366" y="1533"/>
                  </a:lnTo>
                  <a:lnTo>
                    <a:pt x="2371" y="1553"/>
                  </a:lnTo>
                  <a:lnTo>
                    <a:pt x="2370" y="1555"/>
                  </a:lnTo>
                  <a:lnTo>
                    <a:pt x="2360" y="1556"/>
                  </a:lnTo>
                  <a:lnTo>
                    <a:pt x="2360" y="1559"/>
                  </a:lnTo>
                  <a:lnTo>
                    <a:pt x="2364" y="1565"/>
                  </a:lnTo>
                  <a:lnTo>
                    <a:pt x="2363" y="1567"/>
                  </a:lnTo>
                  <a:lnTo>
                    <a:pt x="2357" y="1572"/>
                  </a:lnTo>
                  <a:lnTo>
                    <a:pt x="2351" y="1572"/>
                  </a:lnTo>
                  <a:lnTo>
                    <a:pt x="2343" y="1578"/>
                  </a:lnTo>
                  <a:lnTo>
                    <a:pt x="2337" y="1575"/>
                  </a:lnTo>
                  <a:lnTo>
                    <a:pt x="2333" y="1580"/>
                  </a:lnTo>
                  <a:lnTo>
                    <a:pt x="2325" y="1587"/>
                  </a:lnTo>
                  <a:lnTo>
                    <a:pt x="2315" y="1598"/>
                  </a:lnTo>
                  <a:lnTo>
                    <a:pt x="2308" y="1601"/>
                  </a:lnTo>
                  <a:lnTo>
                    <a:pt x="2298" y="1601"/>
                  </a:lnTo>
                  <a:lnTo>
                    <a:pt x="2291" y="1596"/>
                  </a:lnTo>
                  <a:lnTo>
                    <a:pt x="2290" y="1592"/>
                  </a:lnTo>
                  <a:lnTo>
                    <a:pt x="2274" y="1604"/>
                  </a:lnTo>
                  <a:lnTo>
                    <a:pt x="2266" y="1605"/>
                  </a:lnTo>
                  <a:lnTo>
                    <a:pt x="2263" y="1613"/>
                  </a:lnTo>
                  <a:lnTo>
                    <a:pt x="2251" y="1614"/>
                  </a:lnTo>
                  <a:lnTo>
                    <a:pt x="2242" y="1611"/>
                  </a:lnTo>
                  <a:lnTo>
                    <a:pt x="2242" y="1581"/>
                  </a:lnTo>
                  <a:lnTo>
                    <a:pt x="2234" y="1581"/>
                  </a:lnTo>
                  <a:lnTo>
                    <a:pt x="2232" y="1572"/>
                  </a:lnTo>
                  <a:lnTo>
                    <a:pt x="2224" y="1571"/>
                  </a:lnTo>
                  <a:lnTo>
                    <a:pt x="2206" y="1536"/>
                  </a:lnTo>
                  <a:lnTo>
                    <a:pt x="2191" y="1541"/>
                  </a:lnTo>
                  <a:lnTo>
                    <a:pt x="2183" y="1539"/>
                  </a:lnTo>
                  <a:lnTo>
                    <a:pt x="2183" y="1519"/>
                  </a:lnTo>
                  <a:lnTo>
                    <a:pt x="2174" y="1507"/>
                  </a:lnTo>
                  <a:lnTo>
                    <a:pt x="2165" y="1510"/>
                  </a:lnTo>
                  <a:lnTo>
                    <a:pt x="2161" y="1501"/>
                  </a:lnTo>
                  <a:lnTo>
                    <a:pt x="2161" y="1494"/>
                  </a:lnTo>
                  <a:lnTo>
                    <a:pt x="2158" y="1483"/>
                  </a:lnTo>
                  <a:lnTo>
                    <a:pt x="2158" y="1478"/>
                  </a:lnTo>
                  <a:lnTo>
                    <a:pt x="2149" y="1472"/>
                  </a:lnTo>
                  <a:lnTo>
                    <a:pt x="2143" y="1473"/>
                  </a:lnTo>
                  <a:lnTo>
                    <a:pt x="2136" y="1470"/>
                  </a:lnTo>
                  <a:lnTo>
                    <a:pt x="2125" y="1470"/>
                  </a:lnTo>
                  <a:lnTo>
                    <a:pt x="2112" y="1456"/>
                  </a:lnTo>
                  <a:lnTo>
                    <a:pt x="2110" y="1458"/>
                  </a:lnTo>
                  <a:lnTo>
                    <a:pt x="2110" y="1466"/>
                  </a:lnTo>
                  <a:lnTo>
                    <a:pt x="2100" y="1464"/>
                  </a:lnTo>
                  <a:lnTo>
                    <a:pt x="2093" y="1462"/>
                  </a:lnTo>
                  <a:lnTo>
                    <a:pt x="2086" y="1465"/>
                  </a:lnTo>
                  <a:lnTo>
                    <a:pt x="2087" y="1444"/>
                  </a:lnTo>
                  <a:lnTo>
                    <a:pt x="2083" y="1435"/>
                  </a:lnTo>
                  <a:lnTo>
                    <a:pt x="2075" y="1438"/>
                  </a:lnTo>
                  <a:lnTo>
                    <a:pt x="2069" y="1436"/>
                  </a:lnTo>
                  <a:lnTo>
                    <a:pt x="2064" y="1423"/>
                  </a:lnTo>
                  <a:lnTo>
                    <a:pt x="2056" y="1418"/>
                  </a:lnTo>
                  <a:lnTo>
                    <a:pt x="2043" y="1417"/>
                  </a:lnTo>
                  <a:lnTo>
                    <a:pt x="2034" y="1418"/>
                  </a:lnTo>
                  <a:lnTo>
                    <a:pt x="2032" y="1414"/>
                  </a:lnTo>
                  <a:lnTo>
                    <a:pt x="2028" y="1418"/>
                  </a:lnTo>
                  <a:lnTo>
                    <a:pt x="2026" y="1426"/>
                  </a:lnTo>
                  <a:lnTo>
                    <a:pt x="2019" y="1434"/>
                  </a:lnTo>
                  <a:lnTo>
                    <a:pt x="2015" y="1434"/>
                  </a:lnTo>
                  <a:lnTo>
                    <a:pt x="2015" y="1446"/>
                  </a:lnTo>
                  <a:lnTo>
                    <a:pt x="2014" y="1452"/>
                  </a:lnTo>
                  <a:lnTo>
                    <a:pt x="2002" y="1453"/>
                  </a:lnTo>
                  <a:lnTo>
                    <a:pt x="1996" y="1448"/>
                  </a:lnTo>
                  <a:lnTo>
                    <a:pt x="1983" y="1452"/>
                  </a:lnTo>
                  <a:lnTo>
                    <a:pt x="1981" y="1459"/>
                  </a:lnTo>
                  <a:lnTo>
                    <a:pt x="1974" y="1460"/>
                  </a:lnTo>
                  <a:lnTo>
                    <a:pt x="1973" y="1464"/>
                  </a:lnTo>
                  <a:lnTo>
                    <a:pt x="1969" y="1464"/>
                  </a:lnTo>
                  <a:lnTo>
                    <a:pt x="1967" y="1460"/>
                  </a:lnTo>
                  <a:lnTo>
                    <a:pt x="1959" y="1465"/>
                  </a:lnTo>
                  <a:lnTo>
                    <a:pt x="1955" y="1461"/>
                  </a:lnTo>
                  <a:lnTo>
                    <a:pt x="1954" y="1456"/>
                  </a:lnTo>
                  <a:lnTo>
                    <a:pt x="1957" y="1447"/>
                  </a:lnTo>
                  <a:lnTo>
                    <a:pt x="1954" y="1441"/>
                  </a:lnTo>
                  <a:lnTo>
                    <a:pt x="1951" y="1432"/>
                  </a:lnTo>
                  <a:lnTo>
                    <a:pt x="1947" y="1429"/>
                  </a:lnTo>
                  <a:lnTo>
                    <a:pt x="1948" y="1422"/>
                  </a:lnTo>
                  <a:lnTo>
                    <a:pt x="1948" y="1419"/>
                  </a:lnTo>
                  <a:lnTo>
                    <a:pt x="1948" y="1412"/>
                  </a:lnTo>
                  <a:lnTo>
                    <a:pt x="1948" y="1405"/>
                  </a:lnTo>
                  <a:lnTo>
                    <a:pt x="1954" y="1396"/>
                  </a:lnTo>
                  <a:lnTo>
                    <a:pt x="1951" y="1385"/>
                  </a:lnTo>
                  <a:lnTo>
                    <a:pt x="1948" y="1376"/>
                  </a:lnTo>
                  <a:lnTo>
                    <a:pt x="1942" y="1379"/>
                  </a:lnTo>
                  <a:lnTo>
                    <a:pt x="1938" y="1373"/>
                  </a:lnTo>
                  <a:lnTo>
                    <a:pt x="1932" y="1370"/>
                  </a:lnTo>
                  <a:lnTo>
                    <a:pt x="1924" y="1372"/>
                  </a:lnTo>
                  <a:lnTo>
                    <a:pt x="1917" y="1379"/>
                  </a:lnTo>
                  <a:lnTo>
                    <a:pt x="1915" y="1385"/>
                  </a:lnTo>
                  <a:lnTo>
                    <a:pt x="1918" y="1390"/>
                  </a:lnTo>
                  <a:lnTo>
                    <a:pt x="1920" y="1399"/>
                  </a:lnTo>
                  <a:lnTo>
                    <a:pt x="1894" y="1429"/>
                  </a:lnTo>
                  <a:lnTo>
                    <a:pt x="1883" y="1435"/>
                  </a:lnTo>
                  <a:lnTo>
                    <a:pt x="1872" y="1444"/>
                  </a:lnTo>
                  <a:lnTo>
                    <a:pt x="1863" y="1456"/>
                  </a:lnTo>
                  <a:lnTo>
                    <a:pt x="1847" y="1450"/>
                  </a:lnTo>
                  <a:lnTo>
                    <a:pt x="1841" y="1455"/>
                  </a:lnTo>
                  <a:lnTo>
                    <a:pt x="1835" y="1458"/>
                  </a:lnTo>
                  <a:lnTo>
                    <a:pt x="1821" y="1459"/>
                  </a:lnTo>
                  <a:lnTo>
                    <a:pt x="1816" y="1455"/>
                  </a:lnTo>
                  <a:lnTo>
                    <a:pt x="1815" y="1444"/>
                  </a:lnTo>
                  <a:lnTo>
                    <a:pt x="1816" y="1441"/>
                  </a:lnTo>
                  <a:lnTo>
                    <a:pt x="1812" y="1432"/>
                  </a:lnTo>
                  <a:lnTo>
                    <a:pt x="1798" y="1434"/>
                  </a:lnTo>
                  <a:lnTo>
                    <a:pt x="1781" y="1428"/>
                  </a:lnTo>
                  <a:lnTo>
                    <a:pt x="1757" y="1431"/>
                  </a:lnTo>
                  <a:lnTo>
                    <a:pt x="1755" y="1428"/>
                  </a:lnTo>
                  <a:lnTo>
                    <a:pt x="1756" y="1422"/>
                  </a:lnTo>
                  <a:lnTo>
                    <a:pt x="1744" y="1425"/>
                  </a:lnTo>
                  <a:lnTo>
                    <a:pt x="1732" y="1418"/>
                  </a:lnTo>
                  <a:lnTo>
                    <a:pt x="1733" y="1409"/>
                  </a:lnTo>
                  <a:lnTo>
                    <a:pt x="1731" y="1406"/>
                  </a:lnTo>
                  <a:lnTo>
                    <a:pt x="1732" y="1402"/>
                  </a:lnTo>
                  <a:lnTo>
                    <a:pt x="1738" y="1399"/>
                  </a:lnTo>
                  <a:lnTo>
                    <a:pt x="1739" y="1393"/>
                  </a:lnTo>
                  <a:lnTo>
                    <a:pt x="1740" y="1384"/>
                  </a:lnTo>
                  <a:lnTo>
                    <a:pt x="1732" y="1373"/>
                  </a:lnTo>
                  <a:lnTo>
                    <a:pt x="1728" y="1376"/>
                  </a:lnTo>
                  <a:lnTo>
                    <a:pt x="1720" y="1376"/>
                  </a:lnTo>
                  <a:lnTo>
                    <a:pt x="1709" y="1378"/>
                  </a:lnTo>
                  <a:lnTo>
                    <a:pt x="1707" y="1383"/>
                  </a:lnTo>
                  <a:lnTo>
                    <a:pt x="1686" y="1381"/>
                  </a:lnTo>
                  <a:lnTo>
                    <a:pt x="1677" y="1375"/>
                  </a:lnTo>
                  <a:lnTo>
                    <a:pt x="1664" y="1377"/>
                  </a:lnTo>
                  <a:lnTo>
                    <a:pt x="1661" y="1379"/>
                  </a:lnTo>
                  <a:lnTo>
                    <a:pt x="1660" y="1393"/>
                  </a:lnTo>
                  <a:lnTo>
                    <a:pt x="1653" y="1391"/>
                  </a:lnTo>
                  <a:lnTo>
                    <a:pt x="1652" y="1381"/>
                  </a:lnTo>
                  <a:lnTo>
                    <a:pt x="1650" y="1377"/>
                  </a:lnTo>
                  <a:lnTo>
                    <a:pt x="1650" y="1365"/>
                  </a:lnTo>
                  <a:lnTo>
                    <a:pt x="1656" y="1358"/>
                  </a:lnTo>
                  <a:lnTo>
                    <a:pt x="1658" y="1352"/>
                  </a:lnTo>
                  <a:lnTo>
                    <a:pt x="1656" y="1348"/>
                  </a:lnTo>
                  <a:lnTo>
                    <a:pt x="1655" y="1348"/>
                  </a:lnTo>
                  <a:lnTo>
                    <a:pt x="1652" y="1347"/>
                  </a:lnTo>
                  <a:lnTo>
                    <a:pt x="1649" y="1348"/>
                  </a:lnTo>
                  <a:lnTo>
                    <a:pt x="1646" y="1352"/>
                  </a:lnTo>
                  <a:lnTo>
                    <a:pt x="1643" y="1354"/>
                  </a:lnTo>
                  <a:lnTo>
                    <a:pt x="1643" y="1360"/>
                  </a:lnTo>
                  <a:lnTo>
                    <a:pt x="1642" y="1364"/>
                  </a:lnTo>
                  <a:lnTo>
                    <a:pt x="1641" y="1365"/>
                  </a:lnTo>
                  <a:lnTo>
                    <a:pt x="1634" y="1363"/>
                  </a:lnTo>
                  <a:lnTo>
                    <a:pt x="1632" y="1359"/>
                  </a:lnTo>
                  <a:lnTo>
                    <a:pt x="1632" y="1348"/>
                  </a:lnTo>
                  <a:lnTo>
                    <a:pt x="1625" y="1348"/>
                  </a:lnTo>
                  <a:lnTo>
                    <a:pt x="1625" y="1354"/>
                  </a:lnTo>
                  <a:lnTo>
                    <a:pt x="1623" y="1354"/>
                  </a:lnTo>
                  <a:lnTo>
                    <a:pt x="1619" y="1354"/>
                  </a:lnTo>
                  <a:lnTo>
                    <a:pt x="1617" y="1342"/>
                  </a:lnTo>
                  <a:lnTo>
                    <a:pt x="1613" y="1340"/>
                  </a:lnTo>
                  <a:lnTo>
                    <a:pt x="1613" y="1333"/>
                  </a:lnTo>
                  <a:lnTo>
                    <a:pt x="1611" y="1328"/>
                  </a:lnTo>
                  <a:lnTo>
                    <a:pt x="1607" y="1327"/>
                  </a:lnTo>
                  <a:lnTo>
                    <a:pt x="1605" y="1328"/>
                  </a:lnTo>
                  <a:lnTo>
                    <a:pt x="1604" y="1330"/>
                  </a:lnTo>
                  <a:lnTo>
                    <a:pt x="1603" y="1339"/>
                  </a:lnTo>
                  <a:lnTo>
                    <a:pt x="1601" y="1343"/>
                  </a:lnTo>
                  <a:lnTo>
                    <a:pt x="1599" y="1346"/>
                  </a:lnTo>
                  <a:lnTo>
                    <a:pt x="1597" y="1346"/>
                  </a:lnTo>
                  <a:lnTo>
                    <a:pt x="1595" y="1339"/>
                  </a:lnTo>
                  <a:lnTo>
                    <a:pt x="1594" y="1339"/>
                  </a:lnTo>
                  <a:lnTo>
                    <a:pt x="1591" y="1340"/>
                  </a:lnTo>
                  <a:lnTo>
                    <a:pt x="1592" y="1334"/>
                  </a:lnTo>
                  <a:lnTo>
                    <a:pt x="1585" y="1333"/>
                  </a:lnTo>
                  <a:lnTo>
                    <a:pt x="1585" y="1322"/>
                  </a:lnTo>
                  <a:lnTo>
                    <a:pt x="1585" y="1315"/>
                  </a:lnTo>
                  <a:lnTo>
                    <a:pt x="1586" y="1309"/>
                  </a:lnTo>
                  <a:lnTo>
                    <a:pt x="1585" y="1306"/>
                  </a:lnTo>
                  <a:lnTo>
                    <a:pt x="1582" y="1304"/>
                  </a:lnTo>
                  <a:lnTo>
                    <a:pt x="1575" y="1301"/>
                  </a:lnTo>
                  <a:lnTo>
                    <a:pt x="1569" y="1294"/>
                  </a:lnTo>
                  <a:lnTo>
                    <a:pt x="1556" y="1275"/>
                  </a:lnTo>
                  <a:lnTo>
                    <a:pt x="1553" y="1274"/>
                  </a:lnTo>
                  <a:lnTo>
                    <a:pt x="1550" y="1274"/>
                  </a:lnTo>
                  <a:lnTo>
                    <a:pt x="1546" y="1278"/>
                  </a:lnTo>
                  <a:lnTo>
                    <a:pt x="1541" y="1281"/>
                  </a:lnTo>
                  <a:lnTo>
                    <a:pt x="1525" y="1281"/>
                  </a:lnTo>
                  <a:lnTo>
                    <a:pt x="1520" y="1280"/>
                  </a:lnTo>
                  <a:lnTo>
                    <a:pt x="1519" y="1278"/>
                  </a:lnTo>
                  <a:lnTo>
                    <a:pt x="1519" y="1276"/>
                  </a:lnTo>
                  <a:lnTo>
                    <a:pt x="1521" y="1275"/>
                  </a:lnTo>
                  <a:lnTo>
                    <a:pt x="1525" y="1272"/>
                  </a:lnTo>
                  <a:lnTo>
                    <a:pt x="1526" y="1270"/>
                  </a:lnTo>
                  <a:lnTo>
                    <a:pt x="1525" y="1268"/>
                  </a:lnTo>
                  <a:lnTo>
                    <a:pt x="1522" y="1266"/>
                  </a:lnTo>
                  <a:lnTo>
                    <a:pt x="1511" y="1266"/>
                  </a:lnTo>
                  <a:lnTo>
                    <a:pt x="1502" y="1265"/>
                  </a:lnTo>
                  <a:lnTo>
                    <a:pt x="1497" y="1262"/>
                  </a:lnTo>
                  <a:lnTo>
                    <a:pt x="1490" y="1254"/>
                  </a:lnTo>
                  <a:lnTo>
                    <a:pt x="1486" y="1263"/>
                  </a:lnTo>
                  <a:lnTo>
                    <a:pt x="1480" y="1282"/>
                  </a:lnTo>
                  <a:lnTo>
                    <a:pt x="1477" y="1284"/>
                  </a:lnTo>
                  <a:lnTo>
                    <a:pt x="1473" y="1286"/>
                  </a:lnTo>
                  <a:lnTo>
                    <a:pt x="1469" y="1284"/>
                  </a:lnTo>
                  <a:lnTo>
                    <a:pt x="1468" y="1280"/>
                  </a:lnTo>
                  <a:lnTo>
                    <a:pt x="1469" y="1274"/>
                  </a:lnTo>
                  <a:lnTo>
                    <a:pt x="1472" y="1260"/>
                  </a:lnTo>
                  <a:lnTo>
                    <a:pt x="1472" y="1258"/>
                  </a:lnTo>
                  <a:lnTo>
                    <a:pt x="1468" y="1257"/>
                  </a:lnTo>
                  <a:lnTo>
                    <a:pt x="1466" y="1258"/>
                  </a:lnTo>
                  <a:lnTo>
                    <a:pt x="1456" y="1265"/>
                  </a:lnTo>
                  <a:lnTo>
                    <a:pt x="1445" y="1272"/>
                  </a:lnTo>
                  <a:lnTo>
                    <a:pt x="1442" y="1275"/>
                  </a:lnTo>
                  <a:lnTo>
                    <a:pt x="1439" y="1278"/>
                  </a:lnTo>
                  <a:lnTo>
                    <a:pt x="1441" y="1281"/>
                  </a:lnTo>
                  <a:lnTo>
                    <a:pt x="1441" y="1283"/>
                  </a:lnTo>
                  <a:lnTo>
                    <a:pt x="1444" y="1284"/>
                  </a:lnTo>
                  <a:lnTo>
                    <a:pt x="1449" y="1283"/>
                  </a:lnTo>
                  <a:lnTo>
                    <a:pt x="1456" y="1281"/>
                  </a:lnTo>
                  <a:lnTo>
                    <a:pt x="1459" y="1281"/>
                  </a:lnTo>
                  <a:lnTo>
                    <a:pt x="1461" y="1283"/>
                  </a:lnTo>
                  <a:lnTo>
                    <a:pt x="1461" y="1286"/>
                  </a:lnTo>
                  <a:lnTo>
                    <a:pt x="1460" y="1292"/>
                  </a:lnTo>
                  <a:lnTo>
                    <a:pt x="1449" y="1303"/>
                  </a:lnTo>
                  <a:lnTo>
                    <a:pt x="1444" y="1309"/>
                  </a:lnTo>
                  <a:lnTo>
                    <a:pt x="1443" y="1317"/>
                  </a:lnTo>
                  <a:lnTo>
                    <a:pt x="1439" y="1322"/>
                  </a:lnTo>
                  <a:lnTo>
                    <a:pt x="1438" y="1323"/>
                  </a:lnTo>
                  <a:lnTo>
                    <a:pt x="1436" y="1323"/>
                  </a:lnTo>
                  <a:lnTo>
                    <a:pt x="1435" y="1321"/>
                  </a:lnTo>
                  <a:lnTo>
                    <a:pt x="1435" y="1318"/>
                  </a:lnTo>
                  <a:lnTo>
                    <a:pt x="1436" y="1316"/>
                  </a:lnTo>
                  <a:lnTo>
                    <a:pt x="1437" y="1311"/>
                  </a:lnTo>
                  <a:lnTo>
                    <a:pt x="1437" y="1309"/>
                  </a:lnTo>
                  <a:lnTo>
                    <a:pt x="1436" y="1307"/>
                  </a:lnTo>
                  <a:lnTo>
                    <a:pt x="1432" y="1312"/>
                  </a:lnTo>
                  <a:lnTo>
                    <a:pt x="1432" y="1316"/>
                  </a:lnTo>
                  <a:lnTo>
                    <a:pt x="1427" y="1327"/>
                  </a:lnTo>
                  <a:lnTo>
                    <a:pt x="1425" y="1331"/>
                  </a:lnTo>
                  <a:lnTo>
                    <a:pt x="1418" y="1330"/>
                  </a:lnTo>
                  <a:lnTo>
                    <a:pt x="1414" y="1315"/>
                  </a:lnTo>
                  <a:lnTo>
                    <a:pt x="1415" y="1312"/>
                  </a:lnTo>
                  <a:lnTo>
                    <a:pt x="1418" y="1305"/>
                  </a:lnTo>
                  <a:lnTo>
                    <a:pt x="1418" y="1298"/>
                  </a:lnTo>
                  <a:lnTo>
                    <a:pt x="1414" y="1288"/>
                  </a:lnTo>
                  <a:lnTo>
                    <a:pt x="1412" y="1283"/>
                  </a:lnTo>
                  <a:lnTo>
                    <a:pt x="1411" y="1281"/>
                  </a:lnTo>
                  <a:lnTo>
                    <a:pt x="1412" y="1278"/>
                  </a:lnTo>
                  <a:lnTo>
                    <a:pt x="1415" y="1271"/>
                  </a:lnTo>
                  <a:lnTo>
                    <a:pt x="1411" y="1274"/>
                  </a:lnTo>
                  <a:lnTo>
                    <a:pt x="1402" y="1274"/>
                  </a:lnTo>
                  <a:lnTo>
                    <a:pt x="1394" y="1276"/>
                  </a:lnTo>
                  <a:lnTo>
                    <a:pt x="1388" y="1278"/>
                  </a:lnTo>
                  <a:lnTo>
                    <a:pt x="1380" y="1272"/>
                  </a:lnTo>
                  <a:lnTo>
                    <a:pt x="1382" y="1271"/>
                  </a:lnTo>
                  <a:lnTo>
                    <a:pt x="1378" y="1263"/>
                  </a:lnTo>
                  <a:lnTo>
                    <a:pt x="1383" y="1254"/>
                  </a:lnTo>
                  <a:lnTo>
                    <a:pt x="1382" y="1250"/>
                  </a:lnTo>
                  <a:lnTo>
                    <a:pt x="1381" y="1245"/>
                  </a:lnTo>
                  <a:lnTo>
                    <a:pt x="1382" y="1227"/>
                  </a:lnTo>
                  <a:lnTo>
                    <a:pt x="1384" y="1220"/>
                  </a:lnTo>
                  <a:lnTo>
                    <a:pt x="1371" y="1197"/>
                  </a:lnTo>
                  <a:lnTo>
                    <a:pt x="1365" y="1198"/>
                  </a:lnTo>
                  <a:lnTo>
                    <a:pt x="1360" y="1200"/>
                  </a:lnTo>
                  <a:lnTo>
                    <a:pt x="1360" y="1203"/>
                  </a:lnTo>
                  <a:lnTo>
                    <a:pt x="1358" y="1203"/>
                  </a:lnTo>
                  <a:lnTo>
                    <a:pt x="1353" y="1202"/>
                  </a:lnTo>
                  <a:lnTo>
                    <a:pt x="1335" y="1203"/>
                  </a:lnTo>
                  <a:lnTo>
                    <a:pt x="1335" y="1208"/>
                  </a:lnTo>
                  <a:lnTo>
                    <a:pt x="1334" y="1212"/>
                  </a:lnTo>
                  <a:lnTo>
                    <a:pt x="1334" y="1216"/>
                  </a:lnTo>
                  <a:lnTo>
                    <a:pt x="1330" y="1217"/>
                  </a:lnTo>
                  <a:lnTo>
                    <a:pt x="1323" y="1222"/>
                  </a:lnTo>
                  <a:lnTo>
                    <a:pt x="1321" y="1224"/>
                  </a:lnTo>
                  <a:lnTo>
                    <a:pt x="1320" y="1226"/>
                  </a:lnTo>
                  <a:lnTo>
                    <a:pt x="1310" y="1223"/>
                  </a:lnTo>
                  <a:lnTo>
                    <a:pt x="1296" y="1240"/>
                  </a:lnTo>
                  <a:lnTo>
                    <a:pt x="1296" y="1248"/>
                  </a:lnTo>
                  <a:lnTo>
                    <a:pt x="1290" y="1248"/>
                  </a:lnTo>
                  <a:lnTo>
                    <a:pt x="1286" y="1248"/>
                  </a:lnTo>
                  <a:lnTo>
                    <a:pt x="1284" y="1246"/>
                  </a:lnTo>
                  <a:lnTo>
                    <a:pt x="1278" y="1233"/>
                  </a:lnTo>
                  <a:lnTo>
                    <a:pt x="1273" y="1234"/>
                  </a:lnTo>
                  <a:lnTo>
                    <a:pt x="1268" y="1234"/>
                  </a:lnTo>
                  <a:lnTo>
                    <a:pt x="1266" y="1232"/>
                  </a:lnTo>
                  <a:lnTo>
                    <a:pt x="1264" y="1230"/>
                  </a:lnTo>
                  <a:lnTo>
                    <a:pt x="1263" y="1232"/>
                  </a:lnTo>
                  <a:lnTo>
                    <a:pt x="1263" y="1233"/>
                  </a:lnTo>
                  <a:lnTo>
                    <a:pt x="1264" y="1234"/>
                  </a:lnTo>
                  <a:lnTo>
                    <a:pt x="1264" y="1235"/>
                  </a:lnTo>
                  <a:lnTo>
                    <a:pt x="1251" y="1239"/>
                  </a:lnTo>
                  <a:lnTo>
                    <a:pt x="1254" y="1230"/>
                  </a:lnTo>
                  <a:lnTo>
                    <a:pt x="1252" y="1228"/>
                  </a:lnTo>
                  <a:lnTo>
                    <a:pt x="1252" y="1224"/>
                  </a:lnTo>
                  <a:lnTo>
                    <a:pt x="1252" y="1222"/>
                  </a:lnTo>
                  <a:lnTo>
                    <a:pt x="1254" y="1217"/>
                  </a:lnTo>
                  <a:lnTo>
                    <a:pt x="1254" y="1214"/>
                  </a:lnTo>
                  <a:lnTo>
                    <a:pt x="1257" y="1208"/>
                  </a:lnTo>
                  <a:lnTo>
                    <a:pt x="1260" y="1205"/>
                  </a:lnTo>
                  <a:lnTo>
                    <a:pt x="1264" y="1206"/>
                  </a:lnTo>
                  <a:lnTo>
                    <a:pt x="1269" y="1208"/>
                  </a:lnTo>
                  <a:lnTo>
                    <a:pt x="1272" y="1203"/>
                  </a:lnTo>
                  <a:lnTo>
                    <a:pt x="1273" y="1200"/>
                  </a:lnTo>
                  <a:lnTo>
                    <a:pt x="1273" y="1199"/>
                  </a:lnTo>
                  <a:lnTo>
                    <a:pt x="1269" y="1199"/>
                  </a:lnTo>
                  <a:lnTo>
                    <a:pt x="1266" y="1199"/>
                  </a:lnTo>
                  <a:lnTo>
                    <a:pt x="1262" y="1199"/>
                  </a:lnTo>
                  <a:lnTo>
                    <a:pt x="1258" y="1188"/>
                  </a:lnTo>
                  <a:lnTo>
                    <a:pt x="1263" y="1175"/>
                  </a:lnTo>
                  <a:lnTo>
                    <a:pt x="1260" y="1173"/>
                  </a:lnTo>
                  <a:lnTo>
                    <a:pt x="1252" y="1173"/>
                  </a:lnTo>
                  <a:lnTo>
                    <a:pt x="1250" y="1172"/>
                  </a:lnTo>
                  <a:lnTo>
                    <a:pt x="1249" y="1170"/>
                  </a:lnTo>
                  <a:lnTo>
                    <a:pt x="1250" y="1168"/>
                  </a:lnTo>
                  <a:lnTo>
                    <a:pt x="1250" y="1167"/>
                  </a:lnTo>
                  <a:lnTo>
                    <a:pt x="1245" y="1165"/>
                  </a:lnTo>
                  <a:lnTo>
                    <a:pt x="1238" y="1163"/>
                  </a:lnTo>
                  <a:lnTo>
                    <a:pt x="1231" y="1157"/>
                  </a:lnTo>
                  <a:lnTo>
                    <a:pt x="1226" y="1151"/>
                  </a:lnTo>
                  <a:lnTo>
                    <a:pt x="1219" y="1150"/>
                  </a:lnTo>
                  <a:lnTo>
                    <a:pt x="1213" y="1149"/>
                  </a:lnTo>
                  <a:lnTo>
                    <a:pt x="1210" y="1149"/>
                  </a:lnTo>
                  <a:lnTo>
                    <a:pt x="1209" y="1145"/>
                  </a:lnTo>
                  <a:lnTo>
                    <a:pt x="1207" y="1145"/>
                  </a:lnTo>
                  <a:lnTo>
                    <a:pt x="1204" y="1145"/>
                  </a:lnTo>
                  <a:lnTo>
                    <a:pt x="1202" y="1140"/>
                  </a:lnTo>
                  <a:lnTo>
                    <a:pt x="1202" y="1139"/>
                  </a:lnTo>
                  <a:lnTo>
                    <a:pt x="1206" y="1137"/>
                  </a:lnTo>
                  <a:lnTo>
                    <a:pt x="1206" y="1134"/>
                  </a:lnTo>
                  <a:lnTo>
                    <a:pt x="1212" y="1131"/>
                  </a:lnTo>
                  <a:lnTo>
                    <a:pt x="1210" y="1129"/>
                  </a:lnTo>
                  <a:lnTo>
                    <a:pt x="1207" y="1128"/>
                  </a:lnTo>
                  <a:lnTo>
                    <a:pt x="1204" y="1126"/>
                  </a:lnTo>
                  <a:lnTo>
                    <a:pt x="1201" y="1125"/>
                  </a:lnTo>
                  <a:lnTo>
                    <a:pt x="1203" y="1122"/>
                  </a:lnTo>
                  <a:lnTo>
                    <a:pt x="1204" y="1117"/>
                  </a:lnTo>
                  <a:lnTo>
                    <a:pt x="1204" y="1116"/>
                  </a:lnTo>
                  <a:lnTo>
                    <a:pt x="1204" y="1113"/>
                  </a:lnTo>
                  <a:lnTo>
                    <a:pt x="1203" y="1110"/>
                  </a:lnTo>
                  <a:lnTo>
                    <a:pt x="1206" y="1109"/>
                  </a:lnTo>
                  <a:lnTo>
                    <a:pt x="1214" y="1104"/>
                  </a:lnTo>
                  <a:lnTo>
                    <a:pt x="1218" y="1107"/>
                  </a:lnTo>
                  <a:lnTo>
                    <a:pt x="1224" y="1104"/>
                  </a:lnTo>
                  <a:lnTo>
                    <a:pt x="1226" y="1102"/>
                  </a:lnTo>
                  <a:lnTo>
                    <a:pt x="1228" y="1097"/>
                  </a:lnTo>
                  <a:lnTo>
                    <a:pt x="1231" y="1091"/>
                  </a:lnTo>
                  <a:lnTo>
                    <a:pt x="1232" y="1091"/>
                  </a:lnTo>
                  <a:lnTo>
                    <a:pt x="1233" y="1090"/>
                  </a:lnTo>
                  <a:lnTo>
                    <a:pt x="1234" y="1091"/>
                  </a:lnTo>
                  <a:lnTo>
                    <a:pt x="1239" y="1099"/>
                  </a:lnTo>
                  <a:lnTo>
                    <a:pt x="1240" y="1102"/>
                  </a:lnTo>
                  <a:lnTo>
                    <a:pt x="1242" y="1102"/>
                  </a:lnTo>
                  <a:lnTo>
                    <a:pt x="1251" y="1101"/>
                  </a:lnTo>
                  <a:lnTo>
                    <a:pt x="1260" y="1102"/>
                  </a:lnTo>
                  <a:lnTo>
                    <a:pt x="1267" y="1102"/>
                  </a:lnTo>
                  <a:lnTo>
                    <a:pt x="1268" y="1101"/>
                  </a:lnTo>
                  <a:lnTo>
                    <a:pt x="1270" y="1098"/>
                  </a:lnTo>
                  <a:lnTo>
                    <a:pt x="1274" y="1092"/>
                  </a:lnTo>
                  <a:lnTo>
                    <a:pt x="1275" y="1089"/>
                  </a:lnTo>
                  <a:lnTo>
                    <a:pt x="1274" y="1087"/>
                  </a:lnTo>
                  <a:lnTo>
                    <a:pt x="1272" y="1085"/>
                  </a:lnTo>
                  <a:lnTo>
                    <a:pt x="1272" y="1084"/>
                  </a:lnTo>
                  <a:lnTo>
                    <a:pt x="1272" y="1083"/>
                  </a:lnTo>
                  <a:lnTo>
                    <a:pt x="1273" y="1081"/>
                  </a:lnTo>
                  <a:lnTo>
                    <a:pt x="1272" y="1080"/>
                  </a:lnTo>
                  <a:lnTo>
                    <a:pt x="1270" y="1079"/>
                  </a:lnTo>
                  <a:lnTo>
                    <a:pt x="1270" y="1077"/>
                  </a:lnTo>
                  <a:lnTo>
                    <a:pt x="1272" y="1071"/>
                  </a:lnTo>
                  <a:lnTo>
                    <a:pt x="1276" y="1067"/>
                  </a:lnTo>
                  <a:lnTo>
                    <a:pt x="1276" y="1063"/>
                  </a:lnTo>
                  <a:lnTo>
                    <a:pt x="1276" y="1061"/>
                  </a:lnTo>
                  <a:lnTo>
                    <a:pt x="1278" y="1057"/>
                  </a:lnTo>
                  <a:lnTo>
                    <a:pt x="1279" y="1054"/>
                  </a:lnTo>
                  <a:lnTo>
                    <a:pt x="1279" y="1050"/>
                  </a:lnTo>
                  <a:lnTo>
                    <a:pt x="1276" y="1046"/>
                  </a:lnTo>
                  <a:lnTo>
                    <a:pt x="1273" y="1042"/>
                  </a:lnTo>
                  <a:lnTo>
                    <a:pt x="1273" y="1040"/>
                  </a:lnTo>
                  <a:lnTo>
                    <a:pt x="1273" y="1039"/>
                  </a:lnTo>
                  <a:lnTo>
                    <a:pt x="1275" y="1036"/>
                  </a:lnTo>
                  <a:lnTo>
                    <a:pt x="1275" y="1030"/>
                  </a:lnTo>
                  <a:lnTo>
                    <a:pt x="1273" y="1019"/>
                  </a:lnTo>
                  <a:lnTo>
                    <a:pt x="1272" y="1010"/>
                  </a:lnTo>
                  <a:lnTo>
                    <a:pt x="1275" y="1010"/>
                  </a:lnTo>
                  <a:lnTo>
                    <a:pt x="1278" y="1006"/>
                  </a:lnTo>
                  <a:lnTo>
                    <a:pt x="1279" y="1003"/>
                  </a:lnTo>
                  <a:lnTo>
                    <a:pt x="1278" y="1000"/>
                  </a:lnTo>
                  <a:lnTo>
                    <a:pt x="1279" y="994"/>
                  </a:lnTo>
                  <a:lnTo>
                    <a:pt x="1278" y="988"/>
                  </a:lnTo>
                  <a:lnTo>
                    <a:pt x="1278" y="983"/>
                  </a:lnTo>
                  <a:lnTo>
                    <a:pt x="1280" y="978"/>
                  </a:lnTo>
                  <a:lnTo>
                    <a:pt x="1280" y="974"/>
                  </a:lnTo>
                  <a:lnTo>
                    <a:pt x="1280" y="973"/>
                  </a:lnTo>
                  <a:lnTo>
                    <a:pt x="1278" y="972"/>
                  </a:lnTo>
                  <a:lnTo>
                    <a:pt x="1273" y="972"/>
                  </a:lnTo>
                  <a:lnTo>
                    <a:pt x="1270" y="971"/>
                  </a:lnTo>
                  <a:lnTo>
                    <a:pt x="1270" y="968"/>
                  </a:lnTo>
                  <a:lnTo>
                    <a:pt x="1272" y="964"/>
                  </a:lnTo>
                  <a:lnTo>
                    <a:pt x="1272" y="961"/>
                  </a:lnTo>
                  <a:lnTo>
                    <a:pt x="1269" y="948"/>
                  </a:lnTo>
                  <a:lnTo>
                    <a:pt x="1264" y="934"/>
                  </a:lnTo>
                  <a:lnTo>
                    <a:pt x="1264" y="928"/>
                  </a:lnTo>
                  <a:lnTo>
                    <a:pt x="1268" y="923"/>
                  </a:lnTo>
                  <a:lnTo>
                    <a:pt x="1270" y="917"/>
                  </a:lnTo>
                  <a:lnTo>
                    <a:pt x="1269" y="914"/>
                  </a:lnTo>
                  <a:lnTo>
                    <a:pt x="1260" y="913"/>
                  </a:lnTo>
                  <a:lnTo>
                    <a:pt x="1254" y="909"/>
                  </a:lnTo>
                  <a:lnTo>
                    <a:pt x="1251" y="902"/>
                  </a:lnTo>
                  <a:lnTo>
                    <a:pt x="1250" y="899"/>
                  </a:lnTo>
                  <a:lnTo>
                    <a:pt x="1250" y="893"/>
                  </a:lnTo>
                  <a:lnTo>
                    <a:pt x="1249" y="891"/>
                  </a:lnTo>
                  <a:lnTo>
                    <a:pt x="1245" y="890"/>
                  </a:lnTo>
                  <a:lnTo>
                    <a:pt x="1243" y="890"/>
                  </a:lnTo>
                  <a:lnTo>
                    <a:pt x="1237" y="893"/>
                  </a:lnTo>
                  <a:lnTo>
                    <a:pt x="1234" y="893"/>
                  </a:lnTo>
                  <a:lnTo>
                    <a:pt x="1226" y="891"/>
                  </a:lnTo>
                  <a:lnTo>
                    <a:pt x="1224" y="888"/>
                  </a:lnTo>
                  <a:lnTo>
                    <a:pt x="1219" y="883"/>
                  </a:lnTo>
                  <a:lnTo>
                    <a:pt x="1214" y="881"/>
                  </a:lnTo>
                  <a:lnTo>
                    <a:pt x="1210" y="877"/>
                  </a:lnTo>
                  <a:lnTo>
                    <a:pt x="1206" y="875"/>
                  </a:lnTo>
                  <a:lnTo>
                    <a:pt x="1196" y="869"/>
                  </a:lnTo>
                  <a:lnTo>
                    <a:pt x="1194" y="867"/>
                  </a:lnTo>
                  <a:lnTo>
                    <a:pt x="1188" y="866"/>
                  </a:lnTo>
                  <a:lnTo>
                    <a:pt x="1184" y="863"/>
                  </a:lnTo>
                  <a:lnTo>
                    <a:pt x="1177" y="854"/>
                  </a:lnTo>
                  <a:lnTo>
                    <a:pt x="1174" y="852"/>
                  </a:lnTo>
                  <a:lnTo>
                    <a:pt x="1167" y="854"/>
                  </a:lnTo>
                  <a:lnTo>
                    <a:pt x="1158" y="863"/>
                  </a:lnTo>
                  <a:lnTo>
                    <a:pt x="1154" y="863"/>
                  </a:lnTo>
                  <a:lnTo>
                    <a:pt x="1146" y="863"/>
                  </a:lnTo>
                  <a:lnTo>
                    <a:pt x="1142" y="864"/>
                  </a:lnTo>
                  <a:lnTo>
                    <a:pt x="1139" y="865"/>
                  </a:lnTo>
                  <a:lnTo>
                    <a:pt x="1135" y="865"/>
                  </a:lnTo>
                  <a:lnTo>
                    <a:pt x="1117" y="866"/>
                  </a:lnTo>
                  <a:lnTo>
                    <a:pt x="1117" y="851"/>
                  </a:lnTo>
                  <a:lnTo>
                    <a:pt x="1117" y="848"/>
                  </a:lnTo>
                  <a:lnTo>
                    <a:pt x="1116" y="845"/>
                  </a:lnTo>
                  <a:lnTo>
                    <a:pt x="1111" y="842"/>
                  </a:lnTo>
                  <a:lnTo>
                    <a:pt x="1104" y="840"/>
                  </a:lnTo>
                  <a:lnTo>
                    <a:pt x="1106" y="834"/>
                  </a:lnTo>
                  <a:lnTo>
                    <a:pt x="1106" y="828"/>
                  </a:lnTo>
                  <a:lnTo>
                    <a:pt x="1107" y="824"/>
                  </a:lnTo>
                  <a:lnTo>
                    <a:pt x="1111" y="819"/>
                  </a:lnTo>
                  <a:lnTo>
                    <a:pt x="1111" y="813"/>
                  </a:lnTo>
                  <a:lnTo>
                    <a:pt x="1113" y="807"/>
                  </a:lnTo>
                  <a:lnTo>
                    <a:pt x="1115" y="806"/>
                  </a:lnTo>
                  <a:lnTo>
                    <a:pt x="1117" y="806"/>
                  </a:lnTo>
                  <a:lnTo>
                    <a:pt x="1121" y="806"/>
                  </a:lnTo>
                  <a:lnTo>
                    <a:pt x="1122" y="807"/>
                  </a:lnTo>
                  <a:lnTo>
                    <a:pt x="1124" y="805"/>
                  </a:lnTo>
                  <a:lnTo>
                    <a:pt x="1125" y="800"/>
                  </a:lnTo>
                  <a:lnTo>
                    <a:pt x="1127" y="781"/>
                  </a:lnTo>
                  <a:lnTo>
                    <a:pt x="1127" y="777"/>
                  </a:lnTo>
                  <a:lnTo>
                    <a:pt x="1124" y="775"/>
                  </a:lnTo>
                  <a:lnTo>
                    <a:pt x="1122" y="768"/>
                  </a:lnTo>
                  <a:lnTo>
                    <a:pt x="1119" y="762"/>
                  </a:lnTo>
                  <a:lnTo>
                    <a:pt x="1119" y="754"/>
                  </a:lnTo>
                  <a:lnTo>
                    <a:pt x="1113" y="729"/>
                  </a:lnTo>
                  <a:lnTo>
                    <a:pt x="1119" y="729"/>
                  </a:lnTo>
                  <a:lnTo>
                    <a:pt x="1121" y="729"/>
                  </a:lnTo>
                  <a:lnTo>
                    <a:pt x="1127" y="724"/>
                  </a:lnTo>
                  <a:lnTo>
                    <a:pt x="1131" y="720"/>
                  </a:lnTo>
                  <a:lnTo>
                    <a:pt x="1134" y="717"/>
                  </a:lnTo>
                  <a:lnTo>
                    <a:pt x="1139" y="715"/>
                  </a:lnTo>
                  <a:lnTo>
                    <a:pt x="1137" y="710"/>
                  </a:lnTo>
                  <a:lnTo>
                    <a:pt x="1137" y="704"/>
                  </a:lnTo>
                  <a:lnTo>
                    <a:pt x="1137" y="684"/>
                  </a:lnTo>
                  <a:lnTo>
                    <a:pt x="1137" y="673"/>
                  </a:lnTo>
                  <a:lnTo>
                    <a:pt x="1131" y="667"/>
                  </a:lnTo>
                  <a:lnTo>
                    <a:pt x="1130" y="659"/>
                  </a:lnTo>
                  <a:lnTo>
                    <a:pt x="1143" y="659"/>
                  </a:lnTo>
                  <a:lnTo>
                    <a:pt x="1147" y="657"/>
                  </a:lnTo>
                  <a:lnTo>
                    <a:pt x="1151" y="646"/>
                  </a:lnTo>
                  <a:lnTo>
                    <a:pt x="1157" y="645"/>
                  </a:lnTo>
                  <a:lnTo>
                    <a:pt x="1158" y="644"/>
                  </a:lnTo>
                  <a:lnTo>
                    <a:pt x="1158" y="643"/>
                  </a:lnTo>
                  <a:lnTo>
                    <a:pt x="1153" y="640"/>
                  </a:lnTo>
                  <a:lnTo>
                    <a:pt x="1133" y="633"/>
                  </a:lnTo>
                  <a:lnTo>
                    <a:pt x="1129" y="634"/>
                  </a:lnTo>
                  <a:lnTo>
                    <a:pt x="1129" y="632"/>
                  </a:lnTo>
                  <a:lnTo>
                    <a:pt x="1123" y="632"/>
                  </a:lnTo>
                  <a:lnTo>
                    <a:pt x="1117" y="631"/>
                  </a:lnTo>
                  <a:lnTo>
                    <a:pt x="1118" y="627"/>
                  </a:lnTo>
                  <a:lnTo>
                    <a:pt x="1123" y="623"/>
                  </a:lnTo>
                  <a:lnTo>
                    <a:pt x="1124" y="619"/>
                  </a:lnTo>
                  <a:lnTo>
                    <a:pt x="1124" y="616"/>
                  </a:lnTo>
                  <a:lnTo>
                    <a:pt x="1123" y="615"/>
                  </a:lnTo>
                  <a:lnTo>
                    <a:pt x="1117" y="611"/>
                  </a:lnTo>
                  <a:lnTo>
                    <a:pt x="1115" y="608"/>
                  </a:lnTo>
                  <a:lnTo>
                    <a:pt x="1113" y="602"/>
                  </a:lnTo>
                  <a:lnTo>
                    <a:pt x="1113" y="597"/>
                  </a:lnTo>
                  <a:lnTo>
                    <a:pt x="1113" y="591"/>
                  </a:lnTo>
                  <a:lnTo>
                    <a:pt x="1115" y="587"/>
                  </a:lnTo>
                  <a:lnTo>
                    <a:pt x="1119" y="580"/>
                  </a:lnTo>
                  <a:lnTo>
                    <a:pt x="1122" y="573"/>
                  </a:lnTo>
                  <a:lnTo>
                    <a:pt x="1122" y="569"/>
                  </a:lnTo>
                  <a:lnTo>
                    <a:pt x="1121" y="568"/>
                  </a:lnTo>
                  <a:lnTo>
                    <a:pt x="1119" y="568"/>
                  </a:lnTo>
                  <a:lnTo>
                    <a:pt x="1118" y="569"/>
                  </a:lnTo>
                  <a:lnTo>
                    <a:pt x="1111" y="561"/>
                  </a:lnTo>
                  <a:lnTo>
                    <a:pt x="1109" y="558"/>
                  </a:lnTo>
                  <a:lnTo>
                    <a:pt x="1104" y="557"/>
                  </a:lnTo>
                  <a:lnTo>
                    <a:pt x="1103" y="557"/>
                  </a:lnTo>
                  <a:lnTo>
                    <a:pt x="1099" y="558"/>
                  </a:lnTo>
                  <a:lnTo>
                    <a:pt x="1099" y="551"/>
                  </a:lnTo>
                  <a:lnTo>
                    <a:pt x="1106" y="552"/>
                  </a:lnTo>
                  <a:lnTo>
                    <a:pt x="1109" y="551"/>
                  </a:lnTo>
                  <a:lnTo>
                    <a:pt x="1109" y="550"/>
                  </a:lnTo>
                  <a:lnTo>
                    <a:pt x="1107" y="546"/>
                  </a:lnTo>
                  <a:lnTo>
                    <a:pt x="1109" y="546"/>
                  </a:lnTo>
                  <a:lnTo>
                    <a:pt x="1110" y="544"/>
                  </a:lnTo>
                  <a:lnTo>
                    <a:pt x="1133" y="539"/>
                  </a:lnTo>
                  <a:lnTo>
                    <a:pt x="1135" y="536"/>
                  </a:lnTo>
                  <a:lnTo>
                    <a:pt x="1137" y="534"/>
                  </a:lnTo>
                  <a:lnTo>
                    <a:pt x="1153" y="532"/>
                  </a:lnTo>
                  <a:lnTo>
                    <a:pt x="1161" y="532"/>
                  </a:lnTo>
                  <a:lnTo>
                    <a:pt x="1166" y="528"/>
                  </a:lnTo>
                  <a:lnTo>
                    <a:pt x="1169" y="526"/>
                  </a:lnTo>
                  <a:lnTo>
                    <a:pt x="1169" y="525"/>
                  </a:lnTo>
                  <a:lnTo>
                    <a:pt x="1169" y="520"/>
                  </a:lnTo>
                  <a:lnTo>
                    <a:pt x="1167" y="518"/>
                  </a:lnTo>
                  <a:lnTo>
                    <a:pt x="1167" y="515"/>
                  </a:lnTo>
                  <a:lnTo>
                    <a:pt x="1167" y="514"/>
                  </a:lnTo>
                  <a:lnTo>
                    <a:pt x="1167" y="513"/>
                  </a:lnTo>
                  <a:lnTo>
                    <a:pt x="1174" y="509"/>
                  </a:lnTo>
                  <a:lnTo>
                    <a:pt x="1174" y="500"/>
                  </a:lnTo>
                  <a:lnTo>
                    <a:pt x="1173" y="494"/>
                  </a:lnTo>
                  <a:lnTo>
                    <a:pt x="1170" y="484"/>
                  </a:lnTo>
                  <a:lnTo>
                    <a:pt x="1178" y="479"/>
                  </a:lnTo>
                  <a:lnTo>
                    <a:pt x="1183" y="479"/>
                  </a:lnTo>
                  <a:lnTo>
                    <a:pt x="1182" y="478"/>
                  </a:lnTo>
                  <a:lnTo>
                    <a:pt x="1179" y="474"/>
                  </a:lnTo>
                  <a:lnTo>
                    <a:pt x="1173" y="468"/>
                  </a:lnTo>
                  <a:lnTo>
                    <a:pt x="1166" y="460"/>
                  </a:lnTo>
                  <a:lnTo>
                    <a:pt x="1163" y="456"/>
                  </a:lnTo>
                  <a:lnTo>
                    <a:pt x="1160" y="455"/>
                  </a:lnTo>
                  <a:lnTo>
                    <a:pt x="1159" y="455"/>
                  </a:lnTo>
                  <a:lnTo>
                    <a:pt x="1159" y="459"/>
                  </a:lnTo>
                  <a:lnTo>
                    <a:pt x="1158" y="461"/>
                  </a:lnTo>
                  <a:lnTo>
                    <a:pt x="1157" y="461"/>
                  </a:lnTo>
                  <a:lnTo>
                    <a:pt x="1155" y="460"/>
                  </a:lnTo>
                  <a:lnTo>
                    <a:pt x="1154" y="456"/>
                  </a:lnTo>
                  <a:lnTo>
                    <a:pt x="1153" y="456"/>
                  </a:lnTo>
                  <a:lnTo>
                    <a:pt x="1152" y="456"/>
                  </a:lnTo>
                  <a:lnTo>
                    <a:pt x="1151" y="453"/>
                  </a:lnTo>
                  <a:lnTo>
                    <a:pt x="1152" y="450"/>
                  </a:lnTo>
                  <a:lnTo>
                    <a:pt x="1151" y="447"/>
                  </a:lnTo>
                  <a:lnTo>
                    <a:pt x="1143" y="443"/>
                  </a:lnTo>
                  <a:lnTo>
                    <a:pt x="1141" y="441"/>
                  </a:lnTo>
                  <a:lnTo>
                    <a:pt x="1141" y="436"/>
                  </a:lnTo>
                  <a:lnTo>
                    <a:pt x="1141" y="435"/>
                  </a:lnTo>
                  <a:lnTo>
                    <a:pt x="1136" y="430"/>
                  </a:lnTo>
                  <a:lnTo>
                    <a:pt x="1136" y="429"/>
                  </a:lnTo>
                  <a:lnTo>
                    <a:pt x="1135" y="425"/>
                  </a:lnTo>
                  <a:lnTo>
                    <a:pt x="1133" y="424"/>
                  </a:lnTo>
                  <a:lnTo>
                    <a:pt x="1131" y="424"/>
                  </a:lnTo>
                  <a:lnTo>
                    <a:pt x="1122" y="419"/>
                  </a:lnTo>
                  <a:lnTo>
                    <a:pt x="1119" y="419"/>
                  </a:lnTo>
                  <a:lnTo>
                    <a:pt x="1115" y="412"/>
                  </a:lnTo>
                  <a:lnTo>
                    <a:pt x="1115" y="409"/>
                  </a:lnTo>
                  <a:lnTo>
                    <a:pt x="1117" y="405"/>
                  </a:lnTo>
                  <a:lnTo>
                    <a:pt x="1118" y="402"/>
                  </a:lnTo>
                  <a:lnTo>
                    <a:pt x="1118" y="401"/>
                  </a:lnTo>
                  <a:lnTo>
                    <a:pt x="1116" y="399"/>
                  </a:lnTo>
                  <a:lnTo>
                    <a:pt x="1113" y="395"/>
                  </a:lnTo>
                  <a:lnTo>
                    <a:pt x="1107" y="393"/>
                  </a:lnTo>
                  <a:lnTo>
                    <a:pt x="1101" y="381"/>
                  </a:lnTo>
                  <a:lnTo>
                    <a:pt x="1100" y="378"/>
                  </a:lnTo>
                  <a:lnTo>
                    <a:pt x="1098" y="378"/>
                  </a:lnTo>
                  <a:lnTo>
                    <a:pt x="1094" y="382"/>
                  </a:lnTo>
                  <a:lnTo>
                    <a:pt x="1082" y="377"/>
                  </a:lnTo>
                  <a:lnTo>
                    <a:pt x="1062" y="370"/>
                  </a:lnTo>
                  <a:lnTo>
                    <a:pt x="1059" y="369"/>
                  </a:lnTo>
                  <a:lnTo>
                    <a:pt x="1057" y="376"/>
                  </a:lnTo>
                  <a:lnTo>
                    <a:pt x="1055" y="379"/>
                  </a:lnTo>
                  <a:lnTo>
                    <a:pt x="1052" y="379"/>
                  </a:lnTo>
                  <a:lnTo>
                    <a:pt x="1050" y="385"/>
                  </a:lnTo>
                  <a:lnTo>
                    <a:pt x="1049" y="377"/>
                  </a:lnTo>
                  <a:lnTo>
                    <a:pt x="1032" y="348"/>
                  </a:lnTo>
                  <a:lnTo>
                    <a:pt x="1031" y="342"/>
                  </a:lnTo>
                  <a:lnTo>
                    <a:pt x="1031" y="341"/>
                  </a:lnTo>
                  <a:lnTo>
                    <a:pt x="1033" y="340"/>
                  </a:lnTo>
                  <a:lnTo>
                    <a:pt x="1039" y="337"/>
                  </a:lnTo>
                  <a:lnTo>
                    <a:pt x="1044" y="331"/>
                  </a:lnTo>
                  <a:lnTo>
                    <a:pt x="1064" y="289"/>
                  </a:lnTo>
                  <a:lnTo>
                    <a:pt x="1065" y="286"/>
                  </a:lnTo>
                  <a:lnTo>
                    <a:pt x="1093" y="258"/>
                  </a:lnTo>
                  <a:lnTo>
                    <a:pt x="1097" y="250"/>
                  </a:lnTo>
                  <a:lnTo>
                    <a:pt x="1103" y="240"/>
                  </a:lnTo>
                  <a:lnTo>
                    <a:pt x="1112" y="230"/>
                  </a:lnTo>
                  <a:lnTo>
                    <a:pt x="1117" y="221"/>
                  </a:lnTo>
                  <a:lnTo>
                    <a:pt x="1122" y="218"/>
                  </a:lnTo>
                  <a:lnTo>
                    <a:pt x="1124" y="217"/>
                  </a:lnTo>
                  <a:lnTo>
                    <a:pt x="1125" y="214"/>
                  </a:lnTo>
                  <a:lnTo>
                    <a:pt x="1128" y="204"/>
                  </a:lnTo>
                  <a:lnTo>
                    <a:pt x="1129" y="196"/>
                  </a:lnTo>
                  <a:lnTo>
                    <a:pt x="1128" y="189"/>
                  </a:lnTo>
                  <a:lnTo>
                    <a:pt x="1125" y="187"/>
                  </a:lnTo>
                  <a:lnTo>
                    <a:pt x="1125" y="182"/>
                  </a:lnTo>
                  <a:lnTo>
                    <a:pt x="1118" y="183"/>
                  </a:lnTo>
                  <a:lnTo>
                    <a:pt x="1113" y="186"/>
                  </a:lnTo>
                  <a:lnTo>
                    <a:pt x="1110" y="185"/>
                  </a:lnTo>
                  <a:lnTo>
                    <a:pt x="1107" y="185"/>
                  </a:lnTo>
                  <a:lnTo>
                    <a:pt x="1104" y="185"/>
                  </a:lnTo>
                  <a:lnTo>
                    <a:pt x="1100" y="188"/>
                  </a:lnTo>
                  <a:lnTo>
                    <a:pt x="1097" y="185"/>
                  </a:lnTo>
                  <a:lnTo>
                    <a:pt x="1092" y="180"/>
                  </a:lnTo>
                  <a:lnTo>
                    <a:pt x="1089" y="179"/>
                  </a:lnTo>
                  <a:lnTo>
                    <a:pt x="1086" y="177"/>
                  </a:lnTo>
                  <a:lnTo>
                    <a:pt x="1085" y="179"/>
                  </a:lnTo>
                  <a:lnTo>
                    <a:pt x="1083" y="180"/>
                  </a:lnTo>
                  <a:lnTo>
                    <a:pt x="1081" y="179"/>
                  </a:lnTo>
                  <a:lnTo>
                    <a:pt x="1081" y="176"/>
                  </a:lnTo>
                  <a:lnTo>
                    <a:pt x="1079" y="175"/>
                  </a:lnTo>
                  <a:lnTo>
                    <a:pt x="1077" y="167"/>
                  </a:lnTo>
                  <a:lnTo>
                    <a:pt x="1064" y="168"/>
                  </a:lnTo>
                  <a:lnTo>
                    <a:pt x="1068" y="156"/>
                  </a:lnTo>
                  <a:lnTo>
                    <a:pt x="1068" y="150"/>
                  </a:lnTo>
                  <a:lnTo>
                    <a:pt x="1067" y="147"/>
                  </a:lnTo>
                  <a:lnTo>
                    <a:pt x="1061" y="144"/>
                  </a:lnTo>
                  <a:lnTo>
                    <a:pt x="1057" y="150"/>
                  </a:lnTo>
                  <a:lnTo>
                    <a:pt x="1051" y="143"/>
                  </a:lnTo>
                  <a:lnTo>
                    <a:pt x="1046" y="141"/>
                  </a:lnTo>
                  <a:lnTo>
                    <a:pt x="1037" y="138"/>
                  </a:lnTo>
                  <a:lnTo>
                    <a:pt x="1028" y="143"/>
                  </a:lnTo>
                  <a:lnTo>
                    <a:pt x="1027" y="143"/>
                  </a:lnTo>
                  <a:lnTo>
                    <a:pt x="1021" y="146"/>
                  </a:lnTo>
                  <a:lnTo>
                    <a:pt x="1019" y="147"/>
                  </a:lnTo>
                  <a:lnTo>
                    <a:pt x="1014" y="147"/>
                  </a:lnTo>
                  <a:lnTo>
                    <a:pt x="1009" y="146"/>
                  </a:lnTo>
                  <a:lnTo>
                    <a:pt x="1005" y="144"/>
                  </a:lnTo>
                  <a:lnTo>
                    <a:pt x="1002" y="144"/>
                  </a:lnTo>
                  <a:lnTo>
                    <a:pt x="996" y="143"/>
                  </a:lnTo>
                  <a:lnTo>
                    <a:pt x="992" y="143"/>
                  </a:lnTo>
                  <a:lnTo>
                    <a:pt x="990" y="143"/>
                  </a:lnTo>
                  <a:lnTo>
                    <a:pt x="986" y="145"/>
                  </a:lnTo>
                  <a:lnTo>
                    <a:pt x="984" y="147"/>
                  </a:lnTo>
                  <a:lnTo>
                    <a:pt x="977" y="145"/>
                  </a:lnTo>
                  <a:lnTo>
                    <a:pt x="971" y="145"/>
                  </a:lnTo>
                  <a:lnTo>
                    <a:pt x="963" y="150"/>
                  </a:lnTo>
                  <a:lnTo>
                    <a:pt x="959" y="153"/>
                  </a:lnTo>
                  <a:lnTo>
                    <a:pt x="955" y="155"/>
                  </a:lnTo>
                  <a:lnTo>
                    <a:pt x="949" y="153"/>
                  </a:lnTo>
                  <a:lnTo>
                    <a:pt x="942" y="149"/>
                  </a:lnTo>
                  <a:lnTo>
                    <a:pt x="937" y="145"/>
                  </a:lnTo>
                  <a:lnTo>
                    <a:pt x="931" y="145"/>
                  </a:lnTo>
                  <a:lnTo>
                    <a:pt x="928" y="140"/>
                  </a:lnTo>
                  <a:lnTo>
                    <a:pt x="916" y="137"/>
                  </a:lnTo>
                  <a:lnTo>
                    <a:pt x="912" y="135"/>
                  </a:lnTo>
                  <a:lnTo>
                    <a:pt x="908" y="137"/>
                  </a:lnTo>
                  <a:lnTo>
                    <a:pt x="905" y="141"/>
                  </a:lnTo>
                  <a:lnTo>
                    <a:pt x="902" y="146"/>
                  </a:lnTo>
                  <a:lnTo>
                    <a:pt x="898" y="150"/>
                  </a:lnTo>
                  <a:lnTo>
                    <a:pt x="894" y="153"/>
                  </a:lnTo>
                  <a:lnTo>
                    <a:pt x="892" y="157"/>
                  </a:lnTo>
                  <a:lnTo>
                    <a:pt x="888" y="162"/>
                  </a:lnTo>
                  <a:lnTo>
                    <a:pt x="886" y="167"/>
                  </a:lnTo>
                  <a:lnTo>
                    <a:pt x="882" y="169"/>
                  </a:lnTo>
                  <a:lnTo>
                    <a:pt x="876" y="171"/>
                  </a:lnTo>
                  <a:lnTo>
                    <a:pt x="871" y="174"/>
                  </a:lnTo>
                  <a:lnTo>
                    <a:pt x="869" y="174"/>
                  </a:lnTo>
                  <a:lnTo>
                    <a:pt x="863" y="175"/>
                  </a:lnTo>
                  <a:lnTo>
                    <a:pt x="859" y="173"/>
                  </a:lnTo>
                  <a:lnTo>
                    <a:pt x="852" y="169"/>
                  </a:lnTo>
                  <a:lnTo>
                    <a:pt x="851" y="169"/>
                  </a:lnTo>
                  <a:lnTo>
                    <a:pt x="846" y="171"/>
                  </a:lnTo>
                  <a:lnTo>
                    <a:pt x="842" y="173"/>
                  </a:lnTo>
                  <a:lnTo>
                    <a:pt x="842" y="170"/>
                  </a:lnTo>
                  <a:lnTo>
                    <a:pt x="841" y="164"/>
                  </a:lnTo>
                  <a:lnTo>
                    <a:pt x="841" y="162"/>
                  </a:lnTo>
                  <a:lnTo>
                    <a:pt x="838" y="162"/>
                  </a:lnTo>
                  <a:lnTo>
                    <a:pt x="833" y="162"/>
                  </a:lnTo>
                  <a:lnTo>
                    <a:pt x="833" y="156"/>
                  </a:lnTo>
                  <a:lnTo>
                    <a:pt x="838" y="156"/>
                  </a:lnTo>
                  <a:lnTo>
                    <a:pt x="839" y="153"/>
                  </a:lnTo>
                  <a:lnTo>
                    <a:pt x="842" y="151"/>
                  </a:lnTo>
                  <a:lnTo>
                    <a:pt x="842" y="144"/>
                  </a:lnTo>
                  <a:lnTo>
                    <a:pt x="840" y="135"/>
                  </a:lnTo>
                  <a:lnTo>
                    <a:pt x="836" y="131"/>
                  </a:lnTo>
                  <a:lnTo>
                    <a:pt x="833" y="131"/>
                  </a:lnTo>
                  <a:lnTo>
                    <a:pt x="832" y="126"/>
                  </a:lnTo>
                  <a:lnTo>
                    <a:pt x="830" y="125"/>
                  </a:lnTo>
                  <a:lnTo>
                    <a:pt x="829" y="123"/>
                  </a:lnTo>
                  <a:lnTo>
                    <a:pt x="827" y="123"/>
                  </a:lnTo>
                  <a:lnTo>
                    <a:pt x="824" y="123"/>
                  </a:lnTo>
                  <a:lnTo>
                    <a:pt x="822" y="126"/>
                  </a:lnTo>
                  <a:lnTo>
                    <a:pt x="821" y="129"/>
                  </a:lnTo>
                  <a:lnTo>
                    <a:pt x="818" y="131"/>
                  </a:lnTo>
                  <a:lnTo>
                    <a:pt x="817" y="132"/>
                  </a:lnTo>
                  <a:lnTo>
                    <a:pt x="816" y="133"/>
                  </a:lnTo>
                  <a:lnTo>
                    <a:pt x="816" y="135"/>
                  </a:lnTo>
                  <a:lnTo>
                    <a:pt x="812" y="135"/>
                  </a:lnTo>
                  <a:lnTo>
                    <a:pt x="809" y="137"/>
                  </a:lnTo>
                  <a:lnTo>
                    <a:pt x="805" y="139"/>
                  </a:lnTo>
                  <a:lnTo>
                    <a:pt x="804" y="143"/>
                  </a:lnTo>
                  <a:lnTo>
                    <a:pt x="802" y="146"/>
                  </a:lnTo>
                  <a:lnTo>
                    <a:pt x="799" y="140"/>
                  </a:lnTo>
                  <a:lnTo>
                    <a:pt x="799" y="137"/>
                  </a:lnTo>
                  <a:lnTo>
                    <a:pt x="800" y="132"/>
                  </a:lnTo>
                  <a:lnTo>
                    <a:pt x="799" y="123"/>
                  </a:lnTo>
                  <a:lnTo>
                    <a:pt x="799" y="119"/>
                  </a:lnTo>
                  <a:lnTo>
                    <a:pt x="798" y="114"/>
                  </a:lnTo>
                  <a:lnTo>
                    <a:pt x="797" y="109"/>
                  </a:lnTo>
                  <a:lnTo>
                    <a:pt x="793" y="104"/>
                  </a:lnTo>
                  <a:lnTo>
                    <a:pt x="792" y="101"/>
                  </a:lnTo>
                  <a:lnTo>
                    <a:pt x="792" y="96"/>
                  </a:lnTo>
                  <a:lnTo>
                    <a:pt x="792" y="93"/>
                  </a:lnTo>
                  <a:lnTo>
                    <a:pt x="790" y="92"/>
                  </a:lnTo>
                  <a:lnTo>
                    <a:pt x="786" y="92"/>
                  </a:lnTo>
                  <a:lnTo>
                    <a:pt x="784" y="86"/>
                  </a:lnTo>
                  <a:lnTo>
                    <a:pt x="780" y="80"/>
                  </a:lnTo>
                  <a:lnTo>
                    <a:pt x="780" y="75"/>
                  </a:lnTo>
                  <a:lnTo>
                    <a:pt x="775" y="72"/>
                  </a:lnTo>
                  <a:lnTo>
                    <a:pt x="772" y="69"/>
                  </a:lnTo>
                  <a:lnTo>
                    <a:pt x="772" y="67"/>
                  </a:lnTo>
                  <a:lnTo>
                    <a:pt x="773" y="66"/>
                  </a:lnTo>
                  <a:lnTo>
                    <a:pt x="772" y="63"/>
                  </a:lnTo>
                  <a:lnTo>
                    <a:pt x="769" y="62"/>
                  </a:lnTo>
                  <a:lnTo>
                    <a:pt x="768" y="57"/>
                  </a:lnTo>
                  <a:lnTo>
                    <a:pt x="766" y="55"/>
                  </a:lnTo>
                  <a:lnTo>
                    <a:pt x="762" y="52"/>
                  </a:lnTo>
                  <a:lnTo>
                    <a:pt x="761" y="48"/>
                  </a:lnTo>
                  <a:lnTo>
                    <a:pt x="757" y="45"/>
                  </a:lnTo>
                  <a:lnTo>
                    <a:pt x="756" y="43"/>
                  </a:lnTo>
                  <a:lnTo>
                    <a:pt x="758" y="39"/>
                  </a:lnTo>
                  <a:lnTo>
                    <a:pt x="761" y="37"/>
                  </a:lnTo>
                  <a:lnTo>
                    <a:pt x="758" y="37"/>
                  </a:lnTo>
                  <a:lnTo>
                    <a:pt x="755" y="36"/>
                  </a:lnTo>
                  <a:lnTo>
                    <a:pt x="752" y="33"/>
                  </a:lnTo>
                  <a:lnTo>
                    <a:pt x="756" y="31"/>
                  </a:lnTo>
                  <a:lnTo>
                    <a:pt x="757" y="28"/>
                  </a:lnTo>
                  <a:lnTo>
                    <a:pt x="756" y="24"/>
                  </a:lnTo>
                  <a:lnTo>
                    <a:pt x="756" y="19"/>
                  </a:lnTo>
                  <a:lnTo>
                    <a:pt x="756" y="14"/>
                  </a:lnTo>
                  <a:lnTo>
                    <a:pt x="755" y="7"/>
                  </a:lnTo>
                  <a:lnTo>
                    <a:pt x="751" y="0"/>
                  </a:lnTo>
                  <a:lnTo>
                    <a:pt x="746" y="2"/>
                  </a:lnTo>
                  <a:lnTo>
                    <a:pt x="737" y="9"/>
                  </a:lnTo>
                  <a:lnTo>
                    <a:pt x="734" y="8"/>
                  </a:lnTo>
                  <a:lnTo>
                    <a:pt x="730" y="16"/>
                  </a:lnTo>
                  <a:lnTo>
                    <a:pt x="726" y="22"/>
                  </a:lnTo>
                  <a:lnTo>
                    <a:pt x="724" y="27"/>
                  </a:lnTo>
                  <a:lnTo>
                    <a:pt x="725" y="32"/>
                  </a:lnTo>
                  <a:lnTo>
                    <a:pt x="724" y="36"/>
                  </a:lnTo>
                  <a:lnTo>
                    <a:pt x="720" y="39"/>
                  </a:lnTo>
                  <a:lnTo>
                    <a:pt x="716" y="42"/>
                  </a:lnTo>
                  <a:lnTo>
                    <a:pt x="710" y="31"/>
                  </a:lnTo>
                  <a:lnTo>
                    <a:pt x="706" y="22"/>
                  </a:lnTo>
                  <a:lnTo>
                    <a:pt x="703" y="20"/>
                  </a:lnTo>
                  <a:lnTo>
                    <a:pt x="699" y="22"/>
                  </a:lnTo>
                  <a:lnTo>
                    <a:pt x="696" y="25"/>
                  </a:lnTo>
                  <a:lnTo>
                    <a:pt x="699" y="30"/>
                  </a:lnTo>
                  <a:lnTo>
                    <a:pt x="699" y="32"/>
                  </a:lnTo>
                  <a:lnTo>
                    <a:pt x="695" y="33"/>
                  </a:lnTo>
                  <a:lnTo>
                    <a:pt x="691" y="34"/>
                  </a:lnTo>
                  <a:lnTo>
                    <a:pt x="687" y="36"/>
                  </a:lnTo>
                  <a:lnTo>
                    <a:pt x="681" y="37"/>
                  </a:lnTo>
                  <a:lnTo>
                    <a:pt x="672" y="38"/>
                  </a:lnTo>
                  <a:lnTo>
                    <a:pt x="670" y="39"/>
                  </a:lnTo>
                  <a:lnTo>
                    <a:pt x="666" y="43"/>
                  </a:lnTo>
                  <a:lnTo>
                    <a:pt x="657" y="46"/>
                  </a:lnTo>
                  <a:lnTo>
                    <a:pt x="659" y="54"/>
                  </a:lnTo>
                  <a:lnTo>
                    <a:pt x="657" y="58"/>
                  </a:lnTo>
                  <a:lnTo>
                    <a:pt x="654" y="64"/>
                  </a:lnTo>
                  <a:lnTo>
                    <a:pt x="652" y="69"/>
                  </a:lnTo>
                  <a:lnTo>
                    <a:pt x="651" y="73"/>
                  </a:lnTo>
                  <a:lnTo>
                    <a:pt x="646" y="78"/>
                  </a:lnTo>
                  <a:lnTo>
                    <a:pt x="646" y="84"/>
                  </a:lnTo>
                  <a:lnTo>
                    <a:pt x="645" y="86"/>
                  </a:lnTo>
                  <a:lnTo>
                    <a:pt x="645" y="91"/>
                  </a:lnTo>
                  <a:lnTo>
                    <a:pt x="646" y="97"/>
                  </a:lnTo>
                  <a:lnTo>
                    <a:pt x="647" y="103"/>
                  </a:lnTo>
                  <a:lnTo>
                    <a:pt x="649" y="108"/>
                  </a:lnTo>
                  <a:lnTo>
                    <a:pt x="649" y="110"/>
                  </a:lnTo>
                  <a:lnTo>
                    <a:pt x="648" y="116"/>
                  </a:lnTo>
                  <a:lnTo>
                    <a:pt x="646" y="121"/>
                  </a:lnTo>
                  <a:lnTo>
                    <a:pt x="645" y="121"/>
                  </a:lnTo>
                  <a:lnTo>
                    <a:pt x="642" y="121"/>
                  </a:lnTo>
                  <a:lnTo>
                    <a:pt x="640" y="121"/>
                  </a:lnTo>
                  <a:lnTo>
                    <a:pt x="639" y="123"/>
                  </a:lnTo>
                  <a:lnTo>
                    <a:pt x="637" y="127"/>
                  </a:lnTo>
                  <a:lnTo>
                    <a:pt x="636" y="132"/>
                  </a:lnTo>
                  <a:lnTo>
                    <a:pt x="635" y="141"/>
                  </a:lnTo>
                  <a:lnTo>
                    <a:pt x="633" y="150"/>
                  </a:lnTo>
                  <a:lnTo>
                    <a:pt x="631" y="165"/>
                  </a:lnTo>
                  <a:lnTo>
                    <a:pt x="639" y="171"/>
                  </a:lnTo>
                  <a:lnTo>
                    <a:pt x="637" y="180"/>
                  </a:lnTo>
                  <a:lnTo>
                    <a:pt x="635" y="182"/>
                  </a:lnTo>
                  <a:lnTo>
                    <a:pt x="630" y="189"/>
                  </a:lnTo>
                  <a:lnTo>
                    <a:pt x="622" y="187"/>
                  </a:lnTo>
                  <a:lnTo>
                    <a:pt x="619" y="182"/>
                  </a:lnTo>
                  <a:lnTo>
                    <a:pt x="609" y="197"/>
                  </a:lnTo>
                  <a:lnTo>
                    <a:pt x="606" y="208"/>
                  </a:lnTo>
                  <a:lnTo>
                    <a:pt x="595" y="222"/>
                  </a:lnTo>
                  <a:lnTo>
                    <a:pt x="592" y="224"/>
                  </a:lnTo>
                  <a:lnTo>
                    <a:pt x="591" y="229"/>
                  </a:lnTo>
                  <a:lnTo>
                    <a:pt x="588" y="232"/>
                  </a:lnTo>
                  <a:lnTo>
                    <a:pt x="585" y="234"/>
                  </a:lnTo>
                  <a:lnTo>
                    <a:pt x="581" y="235"/>
                  </a:lnTo>
                  <a:lnTo>
                    <a:pt x="575" y="234"/>
                  </a:lnTo>
                  <a:lnTo>
                    <a:pt x="569" y="234"/>
                  </a:lnTo>
                  <a:lnTo>
                    <a:pt x="565" y="235"/>
                  </a:lnTo>
                  <a:lnTo>
                    <a:pt x="564" y="236"/>
                  </a:lnTo>
                  <a:lnTo>
                    <a:pt x="553" y="238"/>
                  </a:lnTo>
                  <a:lnTo>
                    <a:pt x="549" y="238"/>
                  </a:lnTo>
                  <a:lnTo>
                    <a:pt x="545" y="239"/>
                  </a:lnTo>
                  <a:lnTo>
                    <a:pt x="541" y="239"/>
                  </a:lnTo>
                  <a:lnTo>
                    <a:pt x="538" y="238"/>
                  </a:lnTo>
                  <a:lnTo>
                    <a:pt x="535" y="239"/>
                  </a:lnTo>
                  <a:lnTo>
                    <a:pt x="533" y="241"/>
                  </a:lnTo>
                  <a:lnTo>
                    <a:pt x="526" y="241"/>
                  </a:lnTo>
                  <a:lnTo>
                    <a:pt x="510" y="242"/>
                  </a:lnTo>
                  <a:lnTo>
                    <a:pt x="502" y="244"/>
                  </a:lnTo>
                  <a:lnTo>
                    <a:pt x="495" y="247"/>
                  </a:lnTo>
                  <a:lnTo>
                    <a:pt x="490" y="250"/>
                  </a:lnTo>
                  <a:lnTo>
                    <a:pt x="483" y="254"/>
                  </a:lnTo>
                  <a:lnTo>
                    <a:pt x="473" y="257"/>
                  </a:lnTo>
                  <a:lnTo>
                    <a:pt x="468" y="250"/>
                  </a:lnTo>
                  <a:lnTo>
                    <a:pt x="465" y="246"/>
                  </a:lnTo>
                  <a:lnTo>
                    <a:pt x="453" y="239"/>
                  </a:lnTo>
                  <a:lnTo>
                    <a:pt x="444" y="233"/>
                  </a:lnTo>
                  <a:lnTo>
                    <a:pt x="440" y="251"/>
                  </a:lnTo>
                  <a:lnTo>
                    <a:pt x="434" y="269"/>
                  </a:lnTo>
                  <a:lnTo>
                    <a:pt x="444" y="270"/>
                  </a:lnTo>
                  <a:lnTo>
                    <a:pt x="453" y="276"/>
                  </a:lnTo>
                  <a:lnTo>
                    <a:pt x="456" y="280"/>
                  </a:lnTo>
                  <a:lnTo>
                    <a:pt x="456" y="282"/>
                  </a:lnTo>
                  <a:lnTo>
                    <a:pt x="453" y="286"/>
                  </a:lnTo>
                  <a:lnTo>
                    <a:pt x="448" y="288"/>
                  </a:lnTo>
                  <a:lnTo>
                    <a:pt x="444" y="292"/>
                  </a:lnTo>
                  <a:lnTo>
                    <a:pt x="443" y="296"/>
                  </a:lnTo>
                  <a:lnTo>
                    <a:pt x="444" y="304"/>
                  </a:lnTo>
                  <a:lnTo>
                    <a:pt x="448" y="316"/>
                  </a:lnTo>
                  <a:lnTo>
                    <a:pt x="450" y="329"/>
                  </a:lnTo>
                  <a:lnTo>
                    <a:pt x="464" y="365"/>
                  </a:lnTo>
                  <a:lnTo>
                    <a:pt x="466" y="369"/>
                  </a:lnTo>
                  <a:lnTo>
                    <a:pt x="470" y="370"/>
                  </a:lnTo>
                  <a:lnTo>
                    <a:pt x="473" y="369"/>
                  </a:lnTo>
                  <a:lnTo>
                    <a:pt x="477" y="366"/>
                  </a:lnTo>
                  <a:lnTo>
                    <a:pt x="481" y="366"/>
                  </a:lnTo>
                  <a:lnTo>
                    <a:pt x="486" y="366"/>
                  </a:lnTo>
                  <a:lnTo>
                    <a:pt x="490" y="370"/>
                  </a:lnTo>
                  <a:lnTo>
                    <a:pt x="497" y="376"/>
                  </a:lnTo>
                  <a:lnTo>
                    <a:pt x="499" y="378"/>
                  </a:lnTo>
                  <a:lnTo>
                    <a:pt x="505" y="378"/>
                  </a:lnTo>
                  <a:lnTo>
                    <a:pt x="509" y="381"/>
                  </a:lnTo>
                  <a:lnTo>
                    <a:pt x="514" y="390"/>
                  </a:lnTo>
                  <a:lnTo>
                    <a:pt x="521" y="399"/>
                  </a:lnTo>
                  <a:lnTo>
                    <a:pt x="528" y="405"/>
                  </a:lnTo>
                  <a:lnTo>
                    <a:pt x="538" y="403"/>
                  </a:lnTo>
                  <a:lnTo>
                    <a:pt x="546" y="403"/>
                  </a:lnTo>
                  <a:lnTo>
                    <a:pt x="565" y="412"/>
                  </a:lnTo>
                  <a:lnTo>
                    <a:pt x="577" y="412"/>
                  </a:lnTo>
                  <a:lnTo>
                    <a:pt x="583" y="415"/>
                  </a:lnTo>
                  <a:lnTo>
                    <a:pt x="591" y="426"/>
                  </a:lnTo>
                  <a:lnTo>
                    <a:pt x="601" y="433"/>
                  </a:lnTo>
                  <a:lnTo>
                    <a:pt x="609" y="440"/>
                  </a:lnTo>
                  <a:lnTo>
                    <a:pt x="618" y="442"/>
                  </a:lnTo>
                  <a:lnTo>
                    <a:pt x="623" y="447"/>
                  </a:lnTo>
                  <a:lnTo>
                    <a:pt x="628" y="458"/>
                  </a:lnTo>
                  <a:lnTo>
                    <a:pt x="634" y="465"/>
                  </a:lnTo>
                  <a:lnTo>
                    <a:pt x="639" y="467"/>
                  </a:lnTo>
                  <a:lnTo>
                    <a:pt x="642" y="466"/>
                  </a:lnTo>
                  <a:lnTo>
                    <a:pt x="646" y="465"/>
                  </a:lnTo>
                  <a:lnTo>
                    <a:pt x="649" y="468"/>
                  </a:lnTo>
                  <a:lnTo>
                    <a:pt x="651" y="471"/>
                  </a:lnTo>
                  <a:lnTo>
                    <a:pt x="643" y="471"/>
                  </a:lnTo>
                  <a:lnTo>
                    <a:pt x="635" y="474"/>
                  </a:lnTo>
                  <a:lnTo>
                    <a:pt x="628" y="479"/>
                  </a:lnTo>
                  <a:lnTo>
                    <a:pt x="623" y="482"/>
                  </a:lnTo>
                  <a:lnTo>
                    <a:pt x="618" y="489"/>
                  </a:lnTo>
                  <a:lnTo>
                    <a:pt x="613" y="497"/>
                  </a:lnTo>
                  <a:lnTo>
                    <a:pt x="610" y="497"/>
                  </a:lnTo>
                  <a:lnTo>
                    <a:pt x="604" y="495"/>
                  </a:lnTo>
                  <a:lnTo>
                    <a:pt x="601" y="497"/>
                  </a:lnTo>
                  <a:lnTo>
                    <a:pt x="599" y="506"/>
                  </a:lnTo>
                  <a:lnTo>
                    <a:pt x="597" y="509"/>
                  </a:lnTo>
                  <a:lnTo>
                    <a:pt x="594" y="510"/>
                  </a:lnTo>
                  <a:lnTo>
                    <a:pt x="591" y="510"/>
                  </a:lnTo>
                  <a:lnTo>
                    <a:pt x="588" y="513"/>
                  </a:lnTo>
                  <a:lnTo>
                    <a:pt x="583" y="524"/>
                  </a:lnTo>
                  <a:lnTo>
                    <a:pt x="593" y="528"/>
                  </a:lnTo>
                  <a:lnTo>
                    <a:pt x="589" y="536"/>
                  </a:lnTo>
                  <a:lnTo>
                    <a:pt x="585" y="549"/>
                  </a:lnTo>
                  <a:lnTo>
                    <a:pt x="582" y="563"/>
                  </a:lnTo>
                  <a:lnTo>
                    <a:pt x="587" y="566"/>
                  </a:lnTo>
                  <a:lnTo>
                    <a:pt x="592" y="568"/>
                  </a:lnTo>
                  <a:lnTo>
                    <a:pt x="594" y="578"/>
                  </a:lnTo>
                  <a:lnTo>
                    <a:pt x="595" y="587"/>
                  </a:lnTo>
                  <a:lnTo>
                    <a:pt x="593" y="590"/>
                  </a:lnTo>
                  <a:lnTo>
                    <a:pt x="589" y="589"/>
                  </a:lnTo>
                  <a:lnTo>
                    <a:pt x="588" y="587"/>
                  </a:lnTo>
                  <a:lnTo>
                    <a:pt x="586" y="585"/>
                  </a:lnTo>
                  <a:lnTo>
                    <a:pt x="582" y="586"/>
                  </a:lnTo>
                  <a:lnTo>
                    <a:pt x="582" y="590"/>
                  </a:lnTo>
                  <a:lnTo>
                    <a:pt x="583" y="596"/>
                  </a:lnTo>
                  <a:lnTo>
                    <a:pt x="581" y="596"/>
                  </a:lnTo>
                  <a:lnTo>
                    <a:pt x="579" y="595"/>
                  </a:lnTo>
                  <a:lnTo>
                    <a:pt x="576" y="591"/>
                  </a:lnTo>
                  <a:lnTo>
                    <a:pt x="568" y="583"/>
                  </a:lnTo>
                  <a:lnTo>
                    <a:pt x="565" y="573"/>
                  </a:lnTo>
                  <a:lnTo>
                    <a:pt x="561" y="571"/>
                  </a:lnTo>
                  <a:lnTo>
                    <a:pt x="543" y="567"/>
                  </a:lnTo>
                  <a:lnTo>
                    <a:pt x="540" y="568"/>
                  </a:lnTo>
                  <a:lnTo>
                    <a:pt x="534" y="566"/>
                  </a:lnTo>
                  <a:lnTo>
                    <a:pt x="533" y="567"/>
                  </a:lnTo>
                  <a:lnTo>
                    <a:pt x="529" y="571"/>
                  </a:lnTo>
                  <a:lnTo>
                    <a:pt x="535" y="577"/>
                  </a:lnTo>
                  <a:lnTo>
                    <a:pt x="531" y="583"/>
                  </a:lnTo>
                  <a:lnTo>
                    <a:pt x="527" y="584"/>
                  </a:lnTo>
                  <a:lnTo>
                    <a:pt x="522" y="583"/>
                  </a:lnTo>
                  <a:lnTo>
                    <a:pt x="520" y="579"/>
                  </a:lnTo>
                  <a:lnTo>
                    <a:pt x="517" y="578"/>
                  </a:lnTo>
                  <a:lnTo>
                    <a:pt x="515" y="579"/>
                  </a:lnTo>
                  <a:lnTo>
                    <a:pt x="514" y="584"/>
                  </a:lnTo>
                  <a:lnTo>
                    <a:pt x="514" y="590"/>
                  </a:lnTo>
                  <a:lnTo>
                    <a:pt x="519" y="598"/>
                  </a:lnTo>
                  <a:lnTo>
                    <a:pt x="520" y="601"/>
                  </a:lnTo>
                  <a:lnTo>
                    <a:pt x="519" y="605"/>
                  </a:lnTo>
                  <a:lnTo>
                    <a:pt x="513" y="609"/>
                  </a:lnTo>
                  <a:lnTo>
                    <a:pt x="510" y="615"/>
                  </a:lnTo>
                  <a:lnTo>
                    <a:pt x="511" y="620"/>
                  </a:lnTo>
                  <a:lnTo>
                    <a:pt x="515" y="625"/>
                  </a:lnTo>
                  <a:lnTo>
                    <a:pt x="515" y="627"/>
                  </a:lnTo>
                  <a:lnTo>
                    <a:pt x="514" y="628"/>
                  </a:lnTo>
                  <a:lnTo>
                    <a:pt x="510" y="628"/>
                  </a:lnTo>
                  <a:lnTo>
                    <a:pt x="507" y="629"/>
                  </a:lnTo>
                  <a:lnTo>
                    <a:pt x="504" y="632"/>
                  </a:lnTo>
                  <a:lnTo>
                    <a:pt x="504" y="635"/>
                  </a:lnTo>
                  <a:lnTo>
                    <a:pt x="504" y="641"/>
                  </a:lnTo>
                  <a:lnTo>
                    <a:pt x="504" y="645"/>
                  </a:lnTo>
                  <a:lnTo>
                    <a:pt x="501" y="646"/>
                  </a:lnTo>
                  <a:lnTo>
                    <a:pt x="496" y="647"/>
                  </a:lnTo>
                  <a:lnTo>
                    <a:pt x="490" y="646"/>
                  </a:lnTo>
                  <a:lnTo>
                    <a:pt x="483" y="646"/>
                  </a:lnTo>
                  <a:lnTo>
                    <a:pt x="480" y="645"/>
                  </a:lnTo>
                  <a:lnTo>
                    <a:pt x="478" y="640"/>
                  </a:lnTo>
                  <a:lnTo>
                    <a:pt x="474" y="639"/>
                  </a:lnTo>
                  <a:lnTo>
                    <a:pt x="473" y="640"/>
                  </a:lnTo>
                  <a:lnTo>
                    <a:pt x="472" y="645"/>
                  </a:lnTo>
                  <a:lnTo>
                    <a:pt x="467" y="649"/>
                  </a:lnTo>
                  <a:lnTo>
                    <a:pt x="462" y="649"/>
                  </a:lnTo>
                  <a:lnTo>
                    <a:pt x="459" y="650"/>
                  </a:lnTo>
                  <a:lnTo>
                    <a:pt x="455" y="656"/>
                  </a:lnTo>
                  <a:lnTo>
                    <a:pt x="454" y="659"/>
                  </a:lnTo>
                  <a:lnTo>
                    <a:pt x="453" y="664"/>
                  </a:lnTo>
                  <a:lnTo>
                    <a:pt x="450" y="667"/>
                  </a:lnTo>
                  <a:lnTo>
                    <a:pt x="446" y="668"/>
                  </a:lnTo>
                  <a:lnTo>
                    <a:pt x="443" y="671"/>
                  </a:lnTo>
                  <a:lnTo>
                    <a:pt x="441" y="675"/>
                  </a:lnTo>
                  <a:lnTo>
                    <a:pt x="437" y="675"/>
                  </a:lnTo>
                  <a:lnTo>
                    <a:pt x="434" y="674"/>
                  </a:lnTo>
                  <a:lnTo>
                    <a:pt x="430" y="671"/>
                  </a:lnTo>
                  <a:lnTo>
                    <a:pt x="430" y="669"/>
                  </a:lnTo>
                  <a:lnTo>
                    <a:pt x="430" y="667"/>
                  </a:lnTo>
                  <a:lnTo>
                    <a:pt x="432" y="665"/>
                  </a:lnTo>
                  <a:lnTo>
                    <a:pt x="434" y="663"/>
                  </a:lnTo>
                  <a:lnTo>
                    <a:pt x="432" y="661"/>
                  </a:lnTo>
                  <a:lnTo>
                    <a:pt x="431" y="658"/>
                  </a:lnTo>
                  <a:lnTo>
                    <a:pt x="428" y="657"/>
                  </a:lnTo>
                  <a:lnTo>
                    <a:pt x="424" y="657"/>
                  </a:lnTo>
                  <a:lnTo>
                    <a:pt x="420" y="659"/>
                  </a:lnTo>
                  <a:lnTo>
                    <a:pt x="417" y="667"/>
                  </a:lnTo>
                  <a:lnTo>
                    <a:pt x="417" y="671"/>
                  </a:lnTo>
                  <a:lnTo>
                    <a:pt x="414" y="674"/>
                  </a:lnTo>
                  <a:lnTo>
                    <a:pt x="412" y="675"/>
                  </a:lnTo>
                  <a:lnTo>
                    <a:pt x="410" y="676"/>
                  </a:lnTo>
                  <a:lnTo>
                    <a:pt x="410" y="679"/>
                  </a:lnTo>
                  <a:lnTo>
                    <a:pt x="411" y="681"/>
                  </a:lnTo>
                  <a:lnTo>
                    <a:pt x="413" y="682"/>
                  </a:lnTo>
                  <a:lnTo>
                    <a:pt x="416" y="684"/>
                  </a:lnTo>
                  <a:lnTo>
                    <a:pt x="418" y="685"/>
                  </a:lnTo>
                  <a:lnTo>
                    <a:pt x="418" y="688"/>
                  </a:lnTo>
                  <a:lnTo>
                    <a:pt x="414" y="697"/>
                  </a:lnTo>
                  <a:lnTo>
                    <a:pt x="414" y="700"/>
                  </a:lnTo>
                  <a:lnTo>
                    <a:pt x="418" y="710"/>
                  </a:lnTo>
                  <a:lnTo>
                    <a:pt x="413" y="712"/>
                  </a:lnTo>
                  <a:lnTo>
                    <a:pt x="407" y="717"/>
                  </a:lnTo>
                  <a:lnTo>
                    <a:pt x="396" y="722"/>
                  </a:lnTo>
                  <a:lnTo>
                    <a:pt x="395" y="726"/>
                  </a:lnTo>
                  <a:lnTo>
                    <a:pt x="392" y="728"/>
                  </a:lnTo>
                  <a:lnTo>
                    <a:pt x="389" y="727"/>
                  </a:lnTo>
                  <a:lnTo>
                    <a:pt x="386" y="726"/>
                  </a:lnTo>
                  <a:lnTo>
                    <a:pt x="384" y="727"/>
                  </a:lnTo>
                  <a:lnTo>
                    <a:pt x="383" y="729"/>
                  </a:lnTo>
                  <a:lnTo>
                    <a:pt x="384" y="732"/>
                  </a:lnTo>
                  <a:lnTo>
                    <a:pt x="388" y="734"/>
                  </a:lnTo>
                  <a:lnTo>
                    <a:pt x="389" y="735"/>
                  </a:lnTo>
                  <a:lnTo>
                    <a:pt x="389" y="738"/>
                  </a:lnTo>
                  <a:lnTo>
                    <a:pt x="386" y="740"/>
                  </a:lnTo>
                  <a:lnTo>
                    <a:pt x="380" y="741"/>
                  </a:lnTo>
                  <a:lnTo>
                    <a:pt x="378" y="744"/>
                  </a:lnTo>
                  <a:lnTo>
                    <a:pt x="381" y="751"/>
                  </a:lnTo>
                  <a:lnTo>
                    <a:pt x="390" y="759"/>
                  </a:lnTo>
                  <a:lnTo>
                    <a:pt x="395" y="769"/>
                  </a:lnTo>
                  <a:lnTo>
                    <a:pt x="396" y="772"/>
                  </a:lnTo>
                  <a:lnTo>
                    <a:pt x="395" y="777"/>
                  </a:lnTo>
                  <a:lnTo>
                    <a:pt x="389" y="783"/>
                  </a:lnTo>
                  <a:lnTo>
                    <a:pt x="387" y="787"/>
                  </a:lnTo>
                  <a:lnTo>
                    <a:pt x="384" y="795"/>
                  </a:lnTo>
                  <a:lnTo>
                    <a:pt x="380" y="799"/>
                  </a:lnTo>
                  <a:lnTo>
                    <a:pt x="376" y="804"/>
                  </a:lnTo>
                  <a:lnTo>
                    <a:pt x="374" y="805"/>
                  </a:lnTo>
                  <a:lnTo>
                    <a:pt x="369" y="805"/>
                  </a:lnTo>
                  <a:lnTo>
                    <a:pt x="368" y="806"/>
                  </a:lnTo>
                  <a:lnTo>
                    <a:pt x="366" y="813"/>
                  </a:lnTo>
                  <a:lnTo>
                    <a:pt x="365" y="817"/>
                  </a:lnTo>
                  <a:lnTo>
                    <a:pt x="363" y="818"/>
                  </a:lnTo>
                  <a:lnTo>
                    <a:pt x="359" y="817"/>
                  </a:lnTo>
                  <a:lnTo>
                    <a:pt x="357" y="817"/>
                  </a:lnTo>
                  <a:lnTo>
                    <a:pt x="357" y="821"/>
                  </a:lnTo>
                  <a:lnTo>
                    <a:pt x="358" y="828"/>
                  </a:lnTo>
                  <a:lnTo>
                    <a:pt x="365" y="836"/>
                  </a:lnTo>
                  <a:lnTo>
                    <a:pt x="358" y="835"/>
                  </a:lnTo>
                  <a:lnTo>
                    <a:pt x="341" y="835"/>
                  </a:lnTo>
                  <a:lnTo>
                    <a:pt x="339" y="833"/>
                  </a:lnTo>
                  <a:lnTo>
                    <a:pt x="335" y="825"/>
                  </a:lnTo>
                  <a:lnTo>
                    <a:pt x="332" y="823"/>
                  </a:lnTo>
                  <a:lnTo>
                    <a:pt x="327" y="823"/>
                  </a:lnTo>
                  <a:lnTo>
                    <a:pt x="321" y="825"/>
                  </a:lnTo>
                  <a:lnTo>
                    <a:pt x="312" y="830"/>
                  </a:lnTo>
                  <a:lnTo>
                    <a:pt x="297" y="840"/>
                  </a:lnTo>
                  <a:lnTo>
                    <a:pt x="287" y="841"/>
                  </a:lnTo>
                  <a:lnTo>
                    <a:pt x="274" y="847"/>
                  </a:lnTo>
                  <a:lnTo>
                    <a:pt x="264" y="853"/>
                  </a:lnTo>
                  <a:lnTo>
                    <a:pt x="255" y="860"/>
                  </a:lnTo>
                  <a:lnTo>
                    <a:pt x="236" y="876"/>
                  </a:lnTo>
                  <a:lnTo>
                    <a:pt x="226" y="879"/>
                  </a:lnTo>
                  <a:lnTo>
                    <a:pt x="219" y="882"/>
                  </a:lnTo>
                  <a:lnTo>
                    <a:pt x="193" y="875"/>
                  </a:lnTo>
                  <a:lnTo>
                    <a:pt x="177" y="871"/>
                  </a:lnTo>
                  <a:lnTo>
                    <a:pt x="170" y="866"/>
                  </a:lnTo>
                  <a:lnTo>
                    <a:pt x="164" y="859"/>
                  </a:lnTo>
                  <a:lnTo>
                    <a:pt x="154" y="857"/>
                  </a:lnTo>
                  <a:lnTo>
                    <a:pt x="146" y="857"/>
                  </a:lnTo>
                  <a:lnTo>
                    <a:pt x="137" y="855"/>
                  </a:lnTo>
                  <a:lnTo>
                    <a:pt x="127" y="854"/>
                  </a:lnTo>
                  <a:lnTo>
                    <a:pt x="115" y="848"/>
                  </a:lnTo>
                  <a:lnTo>
                    <a:pt x="109" y="845"/>
                  </a:lnTo>
                  <a:lnTo>
                    <a:pt x="110" y="851"/>
                  </a:lnTo>
                  <a:lnTo>
                    <a:pt x="110" y="854"/>
                  </a:lnTo>
                  <a:lnTo>
                    <a:pt x="111" y="859"/>
                  </a:lnTo>
                  <a:lnTo>
                    <a:pt x="109" y="863"/>
                  </a:lnTo>
                  <a:lnTo>
                    <a:pt x="107" y="866"/>
                  </a:lnTo>
                  <a:lnTo>
                    <a:pt x="111" y="870"/>
                  </a:lnTo>
                  <a:lnTo>
                    <a:pt x="110" y="872"/>
                  </a:lnTo>
                  <a:lnTo>
                    <a:pt x="107" y="872"/>
                  </a:lnTo>
                  <a:lnTo>
                    <a:pt x="109" y="876"/>
                  </a:lnTo>
                  <a:lnTo>
                    <a:pt x="107" y="881"/>
                  </a:lnTo>
                  <a:lnTo>
                    <a:pt x="107" y="888"/>
                  </a:lnTo>
                  <a:lnTo>
                    <a:pt x="105" y="890"/>
                  </a:lnTo>
                  <a:lnTo>
                    <a:pt x="105" y="895"/>
                  </a:lnTo>
                  <a:lnTo>
                    <a:pt x="107" y="896"/>
                  </a:lnTo>
                  <a:lnTo>
                    <a:pt x="106" y="899"/>
                  </a:lnTo>
                  <a:lnTo>
                    <a:pt x="106" y="900"/>
                  </a:lnTo>
                  <a:lnTo>
                    <a:pt x="105" y="903"/>
                  </a:lnTo>
                  <a:lnTo>
                    <a:pt x="106" y="905"/>
                  </a:lnTo>
                  <a:lnTo>
                    <a:pt x="105" y="906"/>
                  </a:lnTo>
                  <a:lnTo>
                    <a:pt x="106" y="908"/>
                  </a:lnTo>
                  <a:lnTo>
                    <a:pt x="107" y="909"/>
                  </a:lnTo>
                  <a:lnTo>
                    <a:pt x="107" y="911"/>
                  </a:lnTo>
                  <a:lnTo>
                    <a:pt x="106" y="912"/>
                  </a:lnTo>
                  <a:lnTo>
                    <a:pt x="106" y="913"/>
                  </a:lnTo>
                  <a:lnTo>
                    <a:pt x="106" y="914"/>
                  </a:lnTo>
                  <a:lnTo>
                    <a:pt x="107" y="915"/>
                  </a:lnTo>
                  <a:lnTo>
                    <a:pt x="107" y="918"/>
                  </a:lnTo>
                  <a:lnTo>
                    <a:pt x="110" y="919"/>
                  </a:lnTo>
                  <a:lnTo>
                    <a:pt x="107" y="921"/>
                  </a:lnTo>
                  <a:lnTo>
                    <a:pt x="105" y="921"/>
                  </a:lnTo>
                  <a:lnTo>
                    <a:pt x="103" y="921"/>
                  </a:lnTo>
                  <a:lnTo>
                    <a:pt x="103" y="924"/>
                  </a:lnTo>
                  <a:lnTo>
                    <a:pt x="103" y="926"/>
                  </a:lnTo>
                  <a:lnTo>
                    <a:pt x="106" y="925"/>
                  </a:lnTo>
                  <a:lnTo>
                    <a:pt x="107" y="926"/>
                  </a:lnTo>
                  <a:lnTo>
                    <a:pt x="107" y="929"/>
                  </a:lnTo>
                  <a:lnTo>
                    <a:pt x="109" y="930"/>
                  </a:lnTo>
                  <a:lnTo>
                    <a:pt x="110" y="929"/>
                  </a:lnTo>
                  <a:lnTo>
                    <a:pt x="112" y="928"/>
                  </a:lnTo>
                  <a:lnTo>
                    <a:pt x="113" y="928"/>
                  </a:lnTo>
                  <a:lnTo>
                    <a:pt x="113" y="930"/>
                  </a:lnTo>
                  <a:lnTo>
                    <a:pt x="113" y="931"/>
                  </a:lnTo>
                  <a:lnTo>
                    <a:pt x="112" y="932"/>
                  </a:lnTo>
                  <a:lnTo>
                    <a:pt x="112" y="936"/>
                  </a:lnTo>
                  <a:lnTo>
                    <a:pt x="115" y="936"/>
                  </a:lnTo>
                  <a:lnTo>
                    <a:pt x="115" y="938"/>
                  </a:lnTo>
                  <a:lnTo>
                    <a:pt x="113" y="941"/>
                  </a:lnTo>
                  <a:lnTo>
                    <a:pt x="115" y="943"/>
                  </a:lnTo>
                  <a:lnTo>
                    <a:pt x="116" y="947"/>
                  </a:lnTo>
                  <a:lnTo>
                    <a:pt x="118" y="950"/>
                  </a:lnTo>
                  <a:lnTo>
                    <a:pt x="119" y="954"/>
                  </a:lnTo>
                  <a:lnTo>
                    <a:pt x="121" y="955"/>
                  </a:lnTo>
                  <a:lnTo>
                    <a:pt x="122" y="959"/>
                  </a:lnTo>
                  <a:lnTo>
                    <a:pt x="124" y="964"/>
                  </a:lnTo>
                  <a:lnTo>
                    <a:pt x="127" y="968"/>
                  </a:lnTo>
                  <a:lnTo>
                    <a:pt x="128" y="970"/>
                  </a:lnTo>
                  <a:lnTo>
                    <a:pt x="128" y="972"/>
                  </a:lnTo>
                  <a:lnTo>
                    <a:pt x="129" y="974"/>
                  </a:lnTo>
                  <a:lnTo>
                    <a:pt x="128" y="979"/>
                  </a:lnTo>
                  <a:lnTo>
                    <a:pt x="128" y="982"/>
                  </a:lnTo>
                  <a:lnTo>
                    <a:pt x="131" y="988"/>
                  </a:lnTo>
                  <a:lnTo>
                    <a:pt x="131" y="995"/>
                  </a:lnTo>
                  <a:lnTo>
                    <a:pt x="133" y="1000"/>
                  </a:lnTo>
                  <a:lnTo>
                    <a:pt x="133" y="1006"/>
                  </a:lnTo>
                  <a:lnTo>
                    <a:pt x="131" y="1008"/>
                  </a:lnTo>
                  <a:lnTo>
                    <a:pt x="130" y="1008"/>
                  </a:lnTo>
                  <a:lnTo>
                    <a:pt x="128" y="1012"/>
                  </a:lnTo>
                  <a:lnTo>
                    <a:pt x="130" y="1015"/>
                  </a:lnTo>
                  <a:lnTo>
                    <a:pt x="128" y="1018"/>
                  </a:lnTo>
                  <a:lnTo>
                    <a:pt x="125" y="1019"/>
                  </a:lnTo>
                  <a:lnTo>
                    <a:pt x="128" y="1021"/>
                  </a:lnTo>
                  <a:lnTo>
                    <a:pt x="128" y="1024"/>
                  </a:lnTo>
                  <a:lnTo>
                    <a:pt x="127" y="1026"/>
                  </a:lnTo>
                  <a:lnTo>
                    <a:pt x="129" y="1030"/>
                  </a:lnTo>
                  <a:lnTo>
                    <a:pt x="130" y="1034"/>
                  </a:lnTo>
                  <a:lnTo>
                    <a:pt x="130" y="1038"/>
                  </a:lnTo>
                  <a:lnTo>
                    <a:pt x="133" y="1045"/>
                  </a:lnTo>
                  <a:lnTo>
                    <a:pt x="133" y="1050"/>
                  </a:lnTo>
                  <a:lnTo>
                    <a:pt x="128" y="1049"/>
                  </a:lnTo>
                  <a:lnTo>
                    <a:pt x="123" y="1050"/>
                  </a:lnTo>
                  <a:lnTo>
                    <a:pt x="123" y="1053"/>
                  </a:lnTo>
                  <a:lnTo>
                    <a:pt x="122" y="1057"/>
                  </a:lnTo>
                  <a:lnTo>
                    <a:pt x="127" y="1057"/>
                  </a:lnTo>
                  <a:lnTo>
                    <a:pt x="128" y="1061"/>
                  </a:lnTo>
                  <a:lnTo>
                    <a:pt x="131" y="1069"/>
                  </a:lnTo>
                  <a:lnTo>
                    <a:pt x="131" y="1072"/>
                  </a:lnTo>
                  <a:lnTo>
                    <a:pt x="130" y="1073"/>
                  </a:lnTo>
                  <a:lnTo>
                    <a:pt x="128" y="1072"/>
                  </a:lnTo>
                  <a:lnTo>
                    <a:pt x="125" y="1072"/>
                  </a:lnTo>
                  <a:lnTo>
                    <a:pt x="124" y="1073"/>
                  </a:lnTo>
                  <a:lnTo>
                    <a:pt x="124" y="1074"/>
                  </a:lnTo>
                  <a:lnTo>
                    <a:pt x="128" y="1075"/>
                  </a:lnTo>
                  <a:lnTo>
                    <a:pt x="127" y="1077"/>
                  </a:lnTo>
                  <a:lnTo>
                    <a:pt x="124" y="1077"/>
                  </a:lnTo>
                  <a:lnTo>
                    <a:pt x="111" y="1079"/>
                  </a:lnTo>
                  <a:lnTo>
                    <a:pt x="116" y="1091"/>
                  </a:lnTo>
                  <a:lnTo>
                    <a:pt x="95" y="1108"/>
                  </a:lnTo>
                  <a:lnTo>
                    <a:pt x="94" y="1105"/>
                  </a:lnTo>
                  <a:lnTo>
                    <a:pt x="92" y="1098"/>
                  </a:lnTo>
                  <a:lnTo>
                    <a:pt x="88" y="1098"/>
                  </a:lnTo>
                  <a:lnTo>
                    <a:pt x="82" y="1101"/>
                  </a:lnTo>
                  <a:lnTo>
                    <a:pt x="81" y="1103"/>
                  </a:lnTo>
                  <a:lnTo>
                    <a:pt x="80" y="1107"/>
                  </a:lnTo>
                  <a:lnTo>
                    <a:pt x="80" y="1111"/>
                  </a:lnTo>
                  <a:lnTo>
                    <a:pt x="81" y="1116"/>
                  </a:lnTo>
                  <a:lnTo>
                    <a:pt x="80" y="1117"/>
                  </a:lnTo>
                  <a:lnTo>
                    <a:pt x="76" y="1119"/>
                  </a:lnTo>
                  <a:lnTo>
                    <a:pt x="76" y="1123"/>
                  </a:lnTo>
                  <a:lnTo>
                    <a:pt x="74" y="1134"/>
                  </a:lnTo>
                  <a:lnTo>
                    <a:pt x="74" y="1135"/>
                  </a:lnTo>
                  <a:lnTo>
                    <a:pt x="76" y="1138"/>
                  </a:lnTo>
                  <a:lnTo>
                    <a:pt x="81" y="1143"/>
                  </a:lnTo>
                  <a:lnTo>
                    <a:pt x="86" y="1143"/>
                  </a:lnTo>
                  <a:lnTo>
                    <a:pt x="87" y="1146"/>
                  </a:lnTo>
                  <a:lnTo>
                    <a:pt x="93" y="1145"/>
                  </a:lnTo>
                  <a:lnTo>
                    <a:pt x="99" y="1147"/>
                  </a:lnTo>
                  <a:lnTo>
                    <a:pt x="101" y="1146"/>
                  </a:lnTo>
                  <a:lnTo>
                    <a:pt x="104" y="1146"/>
                  </a:lnTo>
                  <a:lnTo>
                    <a:pt x="105" y="1147"/>
                  </a:lnTo>
                  <a:lnTo>
                    <a:pt x="106" y="1155"/>
                  </a:lnTo>
                  <a:lnTo>
                    <a:pt x="109" y="1165"/>
                  </a:lnTo>
                  <a:lnTo>
                    <a:pt x="109" y="1167"/>
                  </a:lnTo>
                  <a:lnTo>
                    <a:pt x="106" y="1168"/>
                  </a:lnTo>
                  <a:lnTo>
                    <a:pt x="103" y="1168"/>
                  </a:lnTo>
                  <a:lnTo>
                    <a:pt x="100" y="1169"/>
                  </a:lnTo>
                  <a:lnTo>
                    <a:pt x="99" y="1170"/>
                  </a:lnTo>
                  <a:lnTo>
                    <a:pt x="99" y="1174"/>
                  </a:lnTo>
                  <a:lnTo>
                    <a:pt x="100" y="1176"/>
                  </a:lnTo>
                  <a:lnTo>
                    <a:pt x="103" y="1181"/>
                  </a:lnTo>
                  <a:lnTo>
                    <a:pt x="109" y="1191"/>
                  </a:lnTo>
                  <a:lnTo>
                    <a:pt x="113" y="1198"/>
                  </a:lnTo>
                  <a:lnTo>
                    <a:pt x="115" y="1202"/>
                  </a:lnTo>
                  <a:lnTo>
                    <a:pt x="117" y="1204"/>
                  </a:lnTo>
                  <a:lnTo>
                    <a:pt x="118" y="1206"/>
                  </a:lnTo>
                  <a:lnTo>
                    <a:pt x="117" y="1211"/>
                  </a:lnTo>
                  <a:lnTo>
                    <a:pt x="117" y="1212"/>
                  </a:lnTo>
                  <a:lnTo>
                    <a:pt x="117" y="1215"/>
                  </a:lnTo>
                  <a:lnTo>
                    <a:pt x="118" y="1217"/>
                  </a:lnTo>
                  <a:lnTo>
                    <a:pt x="121" y="1222"/>
                  </a:lnTo>
                  <a:lnTo>
                    <a:pt x="121" y="1224"/>
                  </a:lnTo>
                  <a:lnTo>
                    <a:pt x="119" y="1226"/>
                  </a:lnTo>
                  <a:lnTo>
                    <a:pt x="119" y="1229"/>
                  </a:lnTo>
                  <a:lnTo>
                    <a:pt x="119" y="1230"/>
                  </a:lnTo>
                  <a:lnTo>
                    <a:pt x="119" y="1233"/>
                  </a:lnTo>
                  <a:lnTo>
                    <a:pt x="119" y="1236"/>
                  </a:lnTo>
                  <a:lnTo>
                    <a:pt x="119" y="1238"/>
                  </a:lnTo>
                  <a:lnTo>
                    <a:pt x="119" y="1240"/>
                  </a:lnTo>
                  <a:lnTo>
                    <a:pt x="119" y="1242"/>
                  </a:lnTo>
                  <a:lnTo>
                    <a:pt x="117" y="1242"/>
                  </a:lnTo>
                  <a:lnTo>
                    <a:pt x="111" y="1242"/>
                  </a:lnTo>
                  <a:lnTo>
                    <a:pt x="103" y="1247"/>
                  </a:lnTo>
                  <a:lnTo>
                    <a:pt x="86" y="1256"/>
                  </a:lnTo>
                  <a:lnTo>
                    <a:pt x="69" y="1260"/>
                  </a:lnTo>
                  <a:lnTo>
                    <a:pt x="51" y="1264"/>
                  </a:lnTo>
                  <a:lnTo>
                    <a:pt x="31" y="1266"/>
                  </a:lnTo>
                  <a:lnTo>
                    <a:pt x="4" y="1269"/>
                  </a:lnTo>
                  <a:lnTo>
                    <a:pt x="16" y="1290"/>
                  </a:lnTo>
                  <a:lnTo>
                    <a:pt x="23" y="1304"/>
                  </a:lnTo>
                  <a:lnTo>
                    <a:pt x="23" y="1309"/>
                  </a:lnTo>
                  <a:lnTo>
                    <a:pt x="23" y="1311"/>
                  </a:lnTo>
                  <a:lnTo>
                    <a:pt x="21" y="1315"/>
                  </a:lnTo>
                  <a:lnTo>
                    <a:pt x="19" y="1315"/>
                  </a:lnTo>
                  <a:lnTo>
                    <a:pt x="12" y="1313"/>
                  </a:lnTo>
                  <a:lnTo>
                    <a:pt x="8" y="1313"/>
                  </a:lnTo>
                  <a:lnTo>
                    <a:pt x="7" y="1315"/>
                  </a:lnTo>
                  <a:lnTo>
                    <a:pt x="4" y="1317"/>
                  </a:lnTo>
                  <a:lnTo>
                    <a:pt x="3" y="1322"/>
                  </a:lnTo>
                  <a:lnTo>
                    <a:pt x="4" y="1331"/>
                  </a:lnTo>
                  <a:lnTo>
                    <a:pt x="4" y="1336"/>
                  </a:lnTo>
                  <a:lnTo>
                    <a:pt x="1" y="1343"/>
                  </a:lnTo>
                  <a:lnTo>
                    <a:pt x="1" y="1351"/>
                  </a:lnTo>
                  <a:lnTo>
                    <a:pt x="4" y="1358"/>
                  </a:lnTo>
                  <a:lnTo>
                    <a:pt x="7" y="1365"/>
                  </a:lnTo>
                  <a:lnTo>
                    <a:pt x="7" y="1367"/>
                  </a:lnTo>
                  <a:lnTo>
                    <a:pt x="8" y="1372"/>
                  </a:lnTo>
                  <a:lnTo>
                    <a:pt x="7" y="1376"/>
                  </a:lnTo>
                  <a:lnTo>
                    <a:pt x="3" y="1384"/>
                  </a:lnTo>
                  <a:lnTo>
                    <a:pt x="0" y="1391"/>
                  </a:lnTo>
                  <a:lnTo>
                    <a:pt x="0" y="1395"/>
                  </a:lnTo>
                  <a:lnTo>
                    <a:pt x="1" y="1399"/>
                  </a:lnTo>
                  <a:lnTo>
                    <a:pt x="6" y="1405"/>
                  </a:lnTo>
                  <a:lnTo>
                    <a:pt x="14" y="1412"/>
                  </a:lnTo>
                  <a:lnTo>
                    <a:pt x="19" y="1420"/>
                  </a:lnTo>
                  <a:lnTo>
                    <a:pt x="22" y="1424"/>
                  </a:lnTo>
                  <a:lnTo>
                    <a:pt x="29" y="1426"/>
                  </a:lnTo>
                  <a:lnTo>
                    <a:pt x="32" y="1430"/>
                  </a:lnTo>
                  <a:lnTo>
                    <a:pt x="32" y="1434"/>
                  </a:lnTo>
                  <a:lnTo>
                    <a:pt x="31" y="1440"/>
                  </a:lnTo>
                  <a:lnTo>
                    <a:pt x="28" y="1448"/>
                  </a:lnTo>
                  <a:lnTo>
                    <a:pt x="28" y="1452"/>
                  </a:lnTo>
                  <a:lnTo>
                    <a:pt x="29" y="1456"/>
                  </a:lnTo>
                  <a:lnTo>
                    <a:pt x="35" y="1461"/>
                  </a:lnTo>
                  <a:lnTo>
                    <a:pt x="37" y="1462"/>
                  </a:lnTo>
                  <a:lnTo>
                    <a:pt x="39" y="1464"/>
                  </a:lnTo>
                  <a:lnTo>
                    <a:pt x="50" y="1471"/>
                  </a:lnTo>
                  <a:lnTo>
                    <a:pt x="56" y="1474"/>
                  </a:lnTo>
                  <a:lnTo>
                    <a:pt x="57" y="1479"/>
                  </a:lnTo>
                  <a:lnTo>
                    <a:pt x="57" y="1482"/>
                  </a:lnTo>
                  <a:lnTo>
                    <a:pt x="51" y="1492"/>
                  </a:lnTo>
                  <a:lnTo>
                    <a:pt x="40" y="1507"/>
                  </a:lnTo>
                  <a:lnTo>
                    <a:pt x="40" y="1509"/>
                  </a:lnTo>
                  <a:lnTo>
                    <a:pt x="40" y="1512"/>
                  </a:lnTo>
                  <a:lnTo>
                    <a:pt x="46" y="1516"/>
                  </a:lnTo>
                  <a:lnTo>
                    <a:pt x="51" y="1524"/>
                  </a:lnTo>
                  <a:lnTo>
                    <a:pt x="55" y="1525"/>
                  </a:lnTo>
                  <a:lnTo>
                    <a:pt x="63" y="1525"/>
                  </a:lnTo>
                  <a:lnTo>
                    <a:pt x="67" y="1526"/>
                  </a:lnTo>
                  <a:lnTo>
                    <a:pt x="68" y="1527"/>
                  </a:lnTo>
                  <a:lnTo>
                    <a:pt x="70" y="1531"/>
                  </a:lnTo>
                  <a:lnTo>
                    <a:pt x="71" y="1534"/>
                  </a:lnTo>
                  <a:lnTo>
                    <a:pt x="74" y="1539"/>
                  </a:lnTo>
                  <a:lnTo>
                    <a:pt x="79" y="1548"/>
                  </a:lnTo>
                  <a:lnTo>
                    <a:pt x="82" y="1554"/>
                  </a:lnTo>
                  <a:lnTo>
                    <a:pt x="83" y="1557"/>
                  </a:lnTo>
                  <a:lnTo>
                    <a:pt x="86" y="1571"/>
                  </a:lnTo>
                  <a:lnTo>
                    <a:pt x="88" y="1579"/>
                  </a:lnTo>
                  <a:lnTo>
                    <a:pt x="88" y="1583"/>
                  </a:lnTo>
                  <a:lnTo>
                    <a:pt x="89" y="1586"/>
                  </a:lnTo>
                  <a:lnTo>
                    <a:pt x="89" y="1587"/>
                  </a:lnTo>
                  <a:lnTo>
                    <a:pt x="87" y="1589"/>
                  </a:lnTo>
                  <a:lnTo>
                    <a:pt x="86" y="1589"/>
                  </a:lnTo>
                  <a:lnTo>
                    <a:pt x="81" y="1584"/>
                  </a:lnTo>
                  <a:lnTo>
                    <a:pt x="80" y="1583"/>
                  </a:lnTo>
                  <a:lnTo>
                    <a:pt x="77" y="1583"/>
                  </a:lnTo>
                  <a:lnTo>
                    <a:pt x="76" y="1584"/>
                  </a:lnTo>
                  <a:lnTo>
                    <a:pt x="76" y="1586"/>
                  </a:lnTo>
                  <a:lnTo>
                    <a:pt x="76" y="1590"/>
                  </a:lnTo>
                  <a:lnTo>
                    <a:pt x="79" y="1592"/>
                  </a:lnTo>
                  <a:lnTo>
                    <a:pt x="91" y="1603"/>
                  </a:lnTo>
                  <a:lnTo>
                    <a:pt x="93" y="1608"/>
                  </a:lnTo>
                  <a:lnTo>
                    <a:pt x="93" y="1614"/>
                  </a:lnTo>
                  <a:lnTo>
                    <a:pt x="93" y="1616"/>
                  </a:lnTo>
                  <a:lnTo>
                    <a:pt x="92" y="1617"/>
                  </a:lnTo>
                  <a:lnTo>
                    <a:pt x="86" y="1617"/>
                  </a:lnTo>
                  <a:lnTo>
                    <a:pt x="82" y="1619"/>
                  </a:lnTo>
                  <a:lnTo>
                    <a:pt x="81" y="1622"/>
                  </a:lnTo>
                  <a:lnTo>
                    <a:pt x="79" y="1629"/>
                  </a:lnTo>
                  <a:lnTo>
                    <a:pt x="77" y="1632"/>
                  </a:lnTo>
                  <a:lnTo>
                    <a:pt x="75" y="1632"/>
                  </a:lnTo>
                  <a:lnTo>
                    <a:pt x="71" y="1629"/>
                  </a:lnTo>
                  <a:lnTo>
                    <a:pt x="70" y="1626"/>
                  </a:lnTo>
                  <a:lnTo>
                    <a:pt x="68" y="1626"/>
                  </a:lnTo>
                  <a:lnTo>
                    <a:pt x="67" y="1626"/>
                  </a:lnTo>
                  <a:lnTo>
                    <a:pt x="63" y="1635"/>
                  </a:lnTo>
                  <a:lnTo>
                    <a:pt x="61" y="1638"/>
                  </a:lnTo>
                  <a:lnTo>
                    <a:pt x="58" y="1639"/>
                  </a:lnTo>
                  <a:lnTo>
                    <a:pt x="55" y="1639"/>
                  </a:lnTo>
                  <a:lnTo>
                    <a:pt x="53" y="1638"/>
                  </a:lnTo>
                  <a:lnTo>
                    <a:pt x="52" y="1634"/>
                  </a:lnTo>
                  <a:lnTo>
                    <a:pt x="53" y="1632"/>
                  </a:lnTo>
                  <a:lnTo>
                    <a:pt x="53" y="1629"/>
                  </a:lnTo>
                  <a:lnTo>
                    <a:pt x="51" y="1627"/>
                  </a:lnTo>
                  <a:lnTo>
                    <a:pt x="46" y="1622"/>
                  </a:lnTo>
                  <a:lnTo>
                    <a:pt x="44" y="1616"/>
                  </a:lnTo>
                  <a:lnTo>
                    <a:pt x="44" y="1609"/>
                  </a:lnTo>
                  <a:lnTo>
                    <a:pt x="44" y="1605"/>
                  </a:lnTo>
                  <a:lnTo>
                    <a:pt x="43" y="1603"/>
                  </a:lnTo>
                  <a:lnTo>
                    <a:pt x="40" y="1604"/>
                  </a:lnTo>
                  <a:lnTo>
                    <a:pt x="39" y="1607"/>
                  </a:lnTo>
                  <a:lnTo>
                    <a:pt x="34" y="1619"/>
                  </a:lnTo>
                  <a:lnTo>
                    <a:pt x="31" y="1622"/>
                  </a:lnTo>
                  <a:lnTo>
                    <a:pt x="29" y="1625"/>
                  </a:lnTo>
                  <a:lnTo>
                    <a:pt x="33" y="1628"/>
                  </a:lnTo>
                  <a:lnTo>
                    <a:pt x="41" y="1640"/>
                  </a:lnTo>
                  <a:lnTo>
                    <a:pt x="49" y="1646"/>
                  </a:lnTo>
                  <a:lnTo>
                    <a:pt x="57" y="1660"/>
                  </a:lnTo>
                  <a:lnTo>
                    <a:pt x="61" y="1663"/>
                  </a:lnTo>
                  <a:lnTo>
                    <a:pt x="63" y="1667"/>
                  </a:lnTo>
                  <a:lnTo>
                    <a:pt x="74" y="1674"/>
                  </a:lnTo>
                  <a:lnTo>
                    <a:pt x="83" y="1676"/>
                  </a:lnTo>
                  <a:lnTo>
                    <a:pt x="92" y="1678"/>
                  </a:lnTo>
                  <a:lnTo>
                    <a:pt x="97" y="1679"/>
                  </a:lnTo>
                  <a:lnTo>
                    <a:pt x="99" y="1680"/>
                  </a:lnTo>
                  <a:lnTo>
                    <a:pt x="101" y="1684"/>
                  </a:lnTo>
                  <a:lnTo>
                    <a:pt x="101" y="1687"/>
                  </a:lnTo>
                  <a:lnTo>
                    <a:pt x="100" y="1693"/>
                  </a:lnTo>
                  <a:lnTo>
                    <a:pt x="99" y="1698"/>
                  </a:lnTo>
                  <a:lnTo>
                    <a:pt x="100" y="1704"/>
                  </a:lnTo>
                  <a:lnTo>
                    <a:pt x="100" y="1708"/>
                  </a:lnTo>
                  <a:lnTo>
                    <a:pt x="97" y="1716"/>
                  </a:lnTo>
                  <a:lnTo>
                    <a:pt x="94" y="1723"/>
                  </a:lnTo>
                  <a:lnTo>
                    <a:pt x="94" y="1728"/>
                  </a:lnTo>
                  <a:lnTo>
                    <a:pt x="97" y="1733"/>
                  </a:lnTo>
                  <a:lnTo>
                    <a:pt x="98" y="1750"/>
                  </a:lnTo>
                  <a:lnTo>
                    <a:pt x="100" y="1772"/>
                  </a:lnTo>
                  <a:lnTo>
                    <a:pt x="99" y="1775"/>
                  </a:lnTo>
                  <a:lnTo>
                    <a:pt x="98" y="1778"/>
                  </a:lnTo>
                  <a:lnTo>
                    <a:pt x="99" y="1781"/>
                  </a:lnTo>
                  <a:lnTo>
                    <a:pt x="100" y="1783"/>
                  </a:lnTo>
                  <a:lnTo>
                    <a:pt x="100" y="1786"/>
                  </a:lnTo>
                  <a:lnTo>
                    <a:pt x="98" y="1788"/>
                  </a:lnTo>
                  <a:lnTo>
                    <a:pt x="97" y="1791"/>
                  </a:lnTo>
                  <a:lnTo>
                    <a:pt x="97" y="1793"/>
                  </a:lnTo>
                  <a:lnTo>
                    <a:pt x="99" y="1797"/>
                  </a:lnTo>
                  <a:lnTo>
                    <a:pt x="98" y="1800"/>
                  </a:lnTo>
                  <a:lnTo>
                    <a:pt x="97" y="1804"/>
                  </a:lnTo>
                  <a:lnTo>
                    <a:pt x="95" y="1807"/>
                  </a:lnTo>
                  <a:lnTo>
                    <a:pt x="95" y="1811"/>
                  </a:lnTo>
                  <a:lnTo>
                    <a:pt x="97" y="1815"/>
                  </a:lnTo>
                  <a:lnTo>
                    <a:pt x="89" y="1830"/>
                  </a:lnTo>
                  <a:lnTo>
                    <a:pt x="75" y="1855"/>
                  </a:lnTo>
                  <a:lnTo>
                    <a:pt x="86" y="1883"/>
                  </a:lnTo>
                  <a:lnTo>
                    <a:pt x="88" y="1889"/>
                  </a:lnTo>
                  <a:lnTo>
                    <a:pt x="88" y="1900"/>
                  </a:lnTo>
                  <a:lnTo>
                    <a:pt x="81" y="1914"/>
                  </a:lnTo>
                  <a:lnTo>
                    <a:pt x="85" y="1924"/>
                  </a:lnTo>
                  <a:lnTo>
                    <a:pt x="82" y="1938"/>
                  </a:lnTo>
                  <a:lnTo>
                    <a:pt x="82" y="1943"/>
                  </a:lnTo>
                  <a:lnTo>
                    <a:pt x="88" y="1954"/>
                  </a:lnTo>
                  <a:lnTo>
                    <a:pt x="87" y="1961"/>
                  </a:lnTo>
                  <a:lnTo>
                    <a:pt x="93" y="1972"/>
                  </a:lnTo>
                  <a:lnTo>
                    <a:pt x="99" y="1983"/>
                  </a:lnTo>
                  <a:lnTo>
                    <a:pt x="104" y="2004"/>
                  </a:lnTo>
                  <a:lnTo>
                    <a:pt x="103" y="2009"/>
                  </a:lnTo>
                  <a:lnTo>
                    <a:pt x="101" y="2014"/>
                  </a:lnTo>
                  <a:lnTo>
                    <a:pt x="98" y="2018"/>
                  </a:lnTo>
                  <a:lnTo>
                    <a:pt x="88" y="2024"/>
                  </a:lnTo>
                  <a:lnTo>
                    <a:pt x="86" y="2026"/>
                  </a:lnTo>
                  <a:lnTo>
                    <a:pt x="86" y="2031"/>
                  </a:lnTo>
                  <a:lnTo>
                    <a:pt x="88" y="2038"/>
                  </a:lnTo>
                  <a:lnTo>
                    <a:pt x="87" y="2049"/>
                  </a:lnTo>
                  <a:lnTo>
                    <a:pt x="91" y="2065"/>
                  </a:lnTo>
                  <a:lnTo>
                    <a:pt x="97" y="2074"/>
                  </a:lnTo>
                  <a:lnTo>
                    <a:pt x="103" y="2079"/>
                  </a:lnTo>
                  <a:lnTo>
                    <a:pt x="111" y="2081"/>
                  </a:lnTo>
                  <a:lnTo>
                    <a:pt x="122" y="2084"/>
                  </a:lnTo>
                  <a:lnTo>
                    <a:pt x="137" y="2095"/>
                  </a:lnTo>
                  <a:lnTo>
                    <a:pt x="142" y="2097"/>
                  </a:lnTo>
                  <a:lnTo>
                    <a:pt x="145" y="2097"/>
                  </a:lnTo>
                  <a:lnTo>
                    <a:pt x="146" y="2093"/>
                  </a:lnTo>
                  <a:lnTo>
                    <a:pt x="143" y="2084"/>
                  </a:lnTo>
                  <a:lnTo>
                    <a:pt x="146" y="2080"/>
                  </a:lnTo>
                  <a:lnTo>
                    <a:pt x="151" y="2079"/>
                  </a:lnTo>
                  <a:lnTo>
                    <a:pt x="157" y="2081"/>
                  </a:lnTo>
                  <a:lnTo>
                    <a:pt x="170" y="2085"/>
                  </a:lnTo>
                  <a:lnTo>
                    <a:pt x="173" y="2087"/>
                  </a:lnTo>
                  <a:lnTo>
                    <a:pt x="176" y="2093"/>
                  </a:lnTo>
                  <a:lnTo>
                    <a:pt x="178" y="2096"/>
                  </a:lnTo>
                  <a:lnTo>
                    <a:pt x="183" y="2097"/>
                  </a:lnTo>
                  <a:lnTo>
                    <a:pt x="189" y="2099"/>
                  </a:lnTo>
                  <a:lnTo>
                    <a:pt x="191" y="2103"/>
                  </a:lnTo>
                  <a:lnTo>
                    <a:pt x="191" y="2109"/>
                  </a:lnTo>
                  <a:lnTo>
                    <a:pt x="191" y="2123"/>
                  </a:lnTo>
                  <a:lnTo>
                    <a:pt x="187" y="2129"/>
                  </a:lnTo>
                  <a:lnTo>
                    <a:pt x="182" y="2138"/>
                  </a:lnTo>
                  <a:lnTo>
                    <a:pt x="177" y="2140"/>
                  </a:lnTo>
                  <a:lnTo>
                    <a:pt x="170" y="2141"/>
                  </a:lnTo>
                  <a:lnTo>
                    <a:pt x="166" y="2143"/>
                  </a:lnTo>
                  <a:lnTo>
                    <a:pt x="166" y="2149"/>
                  </a:lnTo>
                  <a:lnTo>
                    <a:pt x="167" y="2156"/>
                  </a:lnTo>
                  <a:close/>
                </a:path>
              </a:pathLst>
            </a:custGeom>
            <a:solidFill>
              <a:srgbClr val="85211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Arial Nova"/>
                <a:ea typeface="+mn-ea"/>
                <a:cs typeface="+mn-cs"/>
              </a:endParaRPr>
            </a:p>
          </p:txBody>
        </p:sp>
        <p:sp>
          <p:nvSpPr>
            <p:cNvPr id="140" name="Freeform 99">
              <a:extLst>
                <a:ext uri="{FF2B5EF4-FFF2-40B4-BE49-F238E27FC236}">
                  <a16:creationId xmlns:a16="http://schemas.microsoft.com/office/drawing/2014/main" id="{41968A40-1192-8B3D-F785-C9B3525344E6}"/>
                </a:ext>
              </a:extLst>
            </p:cNvPr>
            <p:cNvSpPr>
              <a:spLocks/>
            </p:cNvSpPr>
            <p:nvPr/>
          </p:nvSpPr>
          <p:spPr bwMode="auto">
            <a:xfrm>
              <a:off x="1533" y="1448"/>
              <a:ext cx="326" cy="987"/>
            </a:xfrm>
            <a:custGeom>
              <a:avLst/>
              <a:gdLst>
                <a:gd name="T0" fmla="*/ 1 w 651"/>
                <a:gd name="T1" fmla="*/ 1 h 1974"/>
                <a:gd name="T2" fmla="*/ 1 w 651"/>
                <a:gd name="T3" fmla="*/ 1 h 1974"/>
                <a:gd name="T4" fmla="*/ 1 w 651"/>
                <a:gd name="T5" fmla="*/ 1 h 1974"/>
                <a:gd name="T6" fmla="*/ 1 w 651"/>
                <a:gd name="T7" fmla="*/ 1 h 1974"/>
                <a:gd name="T8" fmla="*/ 1 w 651"/>
                <a:gd name="T9" fmla="*/ 1 h 1974"/>
                <a:gd name="T10" fmla="*/ 1 w 651"/>
                <a:gd name="T11" fmla="*/ 1 h 1974"/>
                <a:gd name="T12" fmla="*/ 1 w 651"/>
                <a:gd name="T13" fmla="*/ 1 h 1974"/>
                <a:gd name="T14" fmla="*/ 1 w 651"/>
                <a:gd name="T15" fmla="*/ 1 h 1974"/>
                <a:gd name="T16" fmla="*/ 1 w 651"/>
                <a:gd name="T17" fmla="*/ 1 h 1974"/>
                <a:gd name="T18" fmla="*/ 1 w 651"/>
                <a:gd name="T19" fmla="*/ 1 h 1974"/>
                <a:gd name="T20" fmla="*/ 1 w 651"/>
                <a:gd name="T21" fmla="*/ 1 h 1974"/>
                <a:gd name="T22" fmla="*/ 1 w 651"/>
                <a:gd name="T23" fmla="*/ 1 h 1974"/>
                <a:gd name="T24" fmla="*/ 1 w 651"/>
                <a:gd name="T25" fmla="*/ 1 h 1974"/>
                <a:gd name="T26" fmla="*/ 1 w 651"/>
                <a:gd name="T27" fmla="*/ 1 h 1974"/>
                <a:gd name="T28" fmla="*/ 1 w 651"/>
                <a:gd name="T29" fmla="*/ 1 h 1974"/>
                <a:gd name="T30" fmla="*/ 1 w 651"/>
                <a:gd name="T31" fmla="*/ 1 h 1974"/>
                <a:gd name="T32" fmla="*/ 1 w 651"/>
                <a:gd name="T33" fmla="*/ 1 h 1974"/>
                <a:gd name="T34" fmla="*/ 1 w 651"/>
                <a:gd name="T35" fmla="*/ 1 h 1974"/>
                <a:gd name="T36" fmla="*/ 1 w 651"/>
                <a:gd name="T37" fmla="*/ 1 h 1974"/>
                <a:gd name="T38" fmla="*/ 1 w 651"/>
                <a:gd name="T39" fmla="*/ 1 h 1974"/>
                <a:gd name="T40" fmla="*/ 1 w 651"/>
                <a:gd name="T41" fmla="*/ 1 h 1974"/>
                <a:gd name="T42" fmla="*/ 1 w 651"/>
                <a:gd name="T43" fmla="*/ 1 h 1974"/>
                <a:gd name="T44" fmla="*/ 1 w 651"/>
                <a:gd name="T45" fmla="*/ 1 h 1974"/>
                <a:gd name="T46" fmla="*/ 1 w 651"/>
                <a:gd name="T47" fmla="*/ 1 h 1974"/>
                <a:gd name="T48" fmla="*/ 1 w 651"/>
                <a:gd name="T49" fmla="*/ 1 h 1974"/>
                <a:gd name="T50" fmla="*/ 1 w 651"/>
                <a:gd name="T51" fmla="*/ 1 h 1974"/>
                <a:gd name="T52" fmla="*/ 1 w 651"/>
                <a:gd name="T53" fmla="*/ 1 h 1974"/>
                <a:gd name="T54" fmla="*/ 1 w 651"/>
                <a:gd name="T55" fmla="*/ 1 h 1974"/>
                <a:gd name="T56" fmla="*/ 1 w 651"/>
                <a:gd name="T57" fmla="*/ 1 h 1974"/>
                <a:gd name="T58" fmla="*/ 1 w 651"/>
                <a:gd name="T59" fmla="*/ 1 h 1974"/>
                <a:gd name="T60" fmla="*/ 1 w 651"/>
                <a:gd name="T61" fmla="*/ 1 h 1974"/>
                <a:gd name="T62" fmla="*/ 1 w 651"/>
                <a:gd name="T63" fmla="*/ 1 h 1974"/>
                <a:gd name="T64" fmla="*/ 1 w 651"/>
                <a:gd name="T65" fmla="*/ 1 h 1974"/>
                <a:gd name="T66" fmla="*/ 1 w 651"/>
                <a:gd name="T67" fmla="*/ 1 h 1974"/>
                <a:gd name="T68" fmla="*/ 1 w 651"/>
                <a:gd name="T69" fmla="*/ 1 h 1974"/>
                <a:gd name="T70" fmla="*/ 1 w 651"/>
                <a:gd name="T71" fmla="*/ 1 h 1974"/>
                <a:gd name="T72" fmla="*/ 1 w 651"/>
                <a:gd name="T73" fmla="*/ 1 h 1974"/>
                <a:gd name="T74" fmla="*/ 1 w 651"/>
                <a:gd name="T75" fmla="*/ 1 h 1974"/>
                <a:gd name="T76" fmla="*/ 1 w 651"/>
                <a:gd name="T77" fmla="*/ 1 h 1974"/>
                <a:gd name="T78" fmla="*/ 1 w 651"/>
                <a:gd name="T79" fmla="*/ 1 h 1974"/>
                <a:gd name="T80" fmla="*/ 1 w 651"/>
                <a:gd name="T81" fmla="*/ 1 h 1974"/>
                <a:gd name="T82" fmla="*/ 1 w 651"/>
                <a:gd name="T83" fmla="*/ 1 h 1974"/>
                <a:gd name="T84" fmla="*/ 1 w 651"/>
                <a:gd name="T85" fmla="*/ 1 h 1974"/>
                <a:gd name="T86" fmla="*/ 1 w 651"/>
                <a:gd name="T87" fmla="*/ 1 h 1974"/>
                <a:gd name="T88" fmla="*/ 1 w 651"/>
                <a:gd name="T89" fmla="*/ 1 h 1974"/>
                <a:gd name="T90" fmla="*/ 1 w 651"/>
                <a:gd name="T91" fmla="*/ 1 h 1974"/>
                <a:gd name="T92" fmla="*/ 1 w 651"/>
                <a:gd name="T93" fmla="*/ 1 h 1974"/>
                <a:gd name="T94" fmla="*/ 1 w 651"/>
                <a:gd name="T95" fmla="*/ 1 h 1974"/>
                <a:gd name="T96" fmla="*/ 1 w 651"/>
                <a:gd name="T97" fmla="*/ 1 h 1974"/>
                <a:gd name="T98" fmla="*/ 1 w 651"/>
                <a:gd name="T99" fmla="*/ 1 h 1974"/>
                <a:gd name="T100" fmla="*/ 1 w 651"/>
                <a:gd name="T101" fmla="*/ 1 h 1974"/>
                <a:gd name="T102" fmla="*/ 1 w 651"/>
                <a:gd name="T103" fmla="*/ 1 h 1974"/>
                <a:gd name="T104" fmla="*/ 1 w 651"/>
                <a:gd name="T105" fmla="*/ 1 h 1974"/>
                <a:gd name="T106" fmla="*/ 1 w 651"/>
                <a:gd name="T107" fmla="*/ 1 h 1974"/>
                <a:gd name="T108" fmla="*/ 1 w 651"/>
                <a:gd name="T109" fmla="*/ 1 h 1974"/>
                <a:gd name="T110" fmla="*/ 1 w 651"/>
                <a:gd name="T111" fmla="*/ 1 h 1974"/>
                <a:gd name="T112" fmla="*/ 1 w 651"/>
                <a:gd name="T113" fmla="*/ 1 h 1974"/>
                <a:gd name="T114" fmla="*/ 1 w 651"/>
                <a:gd name="T115" fmla="*/ 1 h 1974"/>
                <a:gd name="T116" fmla="*/ 1 w 651"/>
                <a:gd name="T117" fmla="*/ 1 h 197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651"/>
                <a:gd name="T178" fmla="*/ 0 h 1974"/>
                <a:gd name="T179" fmla="*/ 651 w 651"/>
                <a:gd name="T180" fmla="*/ 1974 h 1974"/>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651" h="1974">
                  <a:moveTo>
                    <a:pt x="619" y="0"/>
                  </a:moveTo>
                  <a:lnTo>
                    <a:pt x="609" y="15"/>
                  </a:lnTo>
                  <a:lnTo>
                    <a:pt x="606" y="26"/>
                  </a:lnTo>
                  <a:lnTo>
                    <a:pt x="595" y="40"/>
                  </a:lnTo>
                  <a:lnTo>
                    <a:pt x="592" y="42"/>
                  </a:lnTo>
                  <a:lnTo>
                    <a:pt x="591" y="47"/>
                  </a:lnTo>
                  <a:lnTo>
                    <a:pt x="588" y="50"/>
                  </a:lnTo>
                  <a:lnTo>
                    <a:pt x="585" y="52"/>
                  </a:lnTo>
                  <a:lnTo>
                    <a:pt x="581" y="53"/>
                  </a:lnTo>
                  <a:lnTo>
                    <a:pt x="575" y="52"/>
                  </a:lnTo>
                  <a:lnTo>
                    <a:pt x="569" y="52"/>
                  </a:lnTo>
                  <a:lnTo>
                    <a:pt x="565" y="53"/>
                  </a:lnTo>
                  <a:lnTo>
                    <a:pt x="564" y="54"/>
                  </a:lnTo>
                  <a:lnTo>
                    <a:pt x="553" y="56"/>
                  </a:lnTo>
                  <a:lnTo>
                    <a:pt x="549" y="56"/>
                  </a:lnTo>
                  <a:lnTo>
                    <a:pt x="545" y="57"/>
                  </a:lnTo>
                  <a:lnTo>
                    <a:pt x="541" y="57"/>
                  </a:lnTo>
                  <a:lnTo>
                    <a:pt x="538" y="56"/>
                  </a:lnTo>
                  <a:lnTo>
                    <a:pt x="535" y="57"/>
                  </a:lnTo>
                  <a:lnTo>
                    <a:pt x="533" y="59"/>
                  </a:lnTo>
                  <a:lnTo>
                    <a:pt x="526" y="59"/>
                  </a:lnTo>
                  <a:lnTo>
                    <a:pt x="510" y="60"/>
                  </a:lnTo>
                  <a:lnTo>
                    <a:pt x="502" y="62"/>
                  </a:lnTo>
                  <a:lnTo>
                    <a:pt x="495" y="65"/>
                  </a:lnTo>
                  <a:lnTo>
                    <a:pt x="490" y="68"/>
                  </a:lnTo>
                  <a:lnTo>
                    <a:pt x="483" y="72"/>
                  </a:lnTo>
                  <a:lnTo>
                    <a:pt x="473" y="75"/>
                  </a:lnTo>
                  <a:lnTo>
                    <a:pt x="468" y="68"/>
                  </a:lnTo>
                  <a:lnTo>
                    <a:pt x="465" y="64"/>
                  </a:lnTo>
                  <a:lnTo>
                    <a:pt x="453" y="57"/>
                  </a:lnTo>
                  <a:lnTo>
                    <a:pt x="444" y="51"/>
                  </a:lnTo>
                  <a:lnTo>
                    <a:pt x="440" y="69"/>
                  </a:lnTo>
                  <a:lnTo>
                    <a:pt x="434" y="87"/>
                  </a:lnTo>
                  <a:lnTo>
                    <a:pt x="444" y="88"/>
                  </a:lnTo>
                  <a:lnTo>
                    <a:pt x="453" y="94"/>
                  </a:lnTo>
                  <a:lnTo>
                    <a:pt x="456" y="98"/>
                  </a:lnTo>
                  <a:lnTo>
                    <a:pt x="456" y="100"/>
                  </a:lnTo>
                  <a:lnTo>
                    <a:pt x="453" y="104"/>
                  </a:lnTo>
                  <a:lnTo>
                    <a:pt x="448" y="106"/>
                  </a:lnTo>
                  <a:lnTo>
                    <a:pt x="444" y="110"/>
                  </a:lnTo>
                  <a:lnTo>
                    <a:pt x="443" y="114"/>
                  </a:lnTo>
                  <a:lnTo>
                    <a:pt x="444" y="122"/>
                  </a:lnTo>
                  <a:lnTo>
                    <a:pt x="448" y="134"/>
                  </a:lnTo>
                  <a:lnTo>
                    <a:pt x="450" y="147"/>
                  </a:lnTo>
                  <a:lnTo>
                    <a:pt x="464" y="183"/>
                  </a:lnTo>
                  <a:lnTo>
                    <a:pt x="466" y="187"/>
                  </a:lnTo>
                  <a:lnTo>
                    <a:pt x="470" y="188"/>
                  </a:lnTo>
                  <a:lnTo>
                    <a:pt x="473" y="187"/>
                  </a:lnTo>
                  <a:lnTo>
                    <a:pt x="477" y="184"/>
                  </a:lnTo>
                  <a:lnTo>
                    <a:pt x="481" y="184"/>
                  </a:lnTo>
                  <a:lnTo>
                    <a:pt x="486" y="184"/>
                  </a:lnTo>
                  <a:lnTo>
                    <a:pt x="490" y="188"/>
                  </a:lnTo>
                  <a:lnTo>
                    <a:pt x="497" y="194"/>
                  </a:lnTo>
                  <a:lnTo>
                    <a:pt x="499" y="196"/>
                  </a:lnTo>
                  <a:lnTo>
                    <a:pt x="505" y="196"/>
                  </a:lnTo>
                  <a:lnTo>
                    <a:pt x="509" y="199"/>
                  </a:lnTo>
                  <a:lnTo>
                    <a:pt x="514" y="208"/>
                  </a:lnTo>
                  <a:lnTo>
                    <a:pt x="521" y="217"/>
                  </a:lnTo>
                  <a:lnTo>
                    <a:pt x="528" y="223"/>
                  </a:lnTo>
                  <a:lnTo>
                    <a:pt x="538" y="221"/>
                  </a:lnTo>
                  <a:lnTo>
                    <a:pt x="546" y="221"/>
                  </a:lnTo>
                  <a:lnTo>
                    <a:pt x="565" y="230"/>
                  </a:lnTo>
                  <a:lnTo>
                    <a:pt x="577" y="230"/>
                  </a:lnTo>
                  <a:lnTo>
                    <a:pt x="583" y="233"/>
                  </a:lnTo>
                  <a:lnTo>
                    <a:pt x="591" y="244"/>
                  </a:lnTo>
                  <a:lnTo>
                    <a:pt x="601" y="251"/>
                  </a:lnTo>
                  <a:lnTo>
                    <a:pt x="609" y="258"/>
                  </a:lnTo>
                  <a:lnTo>
                    <a:pt x="618" y="260"/>
                  </a:lnTo>
                  <a:lnTo>
                    <a:pt x="623" y="265"/>
                  </a:lnTo>
                  <a:lnTo>
                    <a:pt x="628" y="276"/>
                  </a:lnTo>
                  <a:lnTo>
                    <a:pt x="634" y="283"/>
                  </a:lnTo>
                  <a:lnTo>
                    <a:pt x="639" y="285"/>
                  </a:lnTo>
                  <a:lnTo>
                    <a:pt x="642" y="284"/>
                  </a:lnTo>
                  <a:lnTo>
                    <a:pt x="646" y="283"/>
                  </a:lnTo>
                  <a:lnTo>
                    <a:pt x="649" y="286"/>
                  </a:lnTo>
                  <a:lnTo>
                    <a:pt x="651" y="289"/>
                  </a:lnTo>
                  <a:lnTo>
                    <a:pt x="643" y="289"/>
                  </a:lnTo>
                  <a:lnTo>
                    <a:pt x="635" y="292"/>
                  </a:lnTo>
                  <a:lnTo>
                    <a:pt x="628" y="297"/>
                  </a:lnTo>
                  <a:lnTo>
                    <a:pt x="623" y="300"/>
                  </a:lnTo>
                  <a:lnTo>
                    <a:pt x="618" y="307"/>
                  </a:lnTo>
                  <a:lnTo>
                    <a:pt x="613" y="315"/>
                  </a:lnTo>
                  <a:lnTo>
                    <a:pt x="610" y="315"/>
                  </a:lnTo>
                  <a:lnTo>
                    <a:pt x="604" y="313"/>
                  </a:lnTo>
                  <a:lnTo>
                    <a:pt x="601" y="315"/>
                  </a:lnTo>
                  <a:lnTo>
                    <a:pt x="599" y="324"/>
                  </a:lnTo>
                  <a:lnTo>
                    <a:pt x="597" y="327"/>
                  </a:lnTo>
                  <a:lnTo>
                    <a:pt x="594" y="328"/>
                  </a:lnTo>
                  <a:lnTo>
                    <a:pt x="591" y="328"/>
                  </a:lnTo>
                  <a:lnTo>
                    <a:pt x="588" y="331"/>
                  </a:lnTo>
                  <a:lnTo>
                    <a:pt x="583" y="342"/>
                  </a:lnTo>
                  <a:lnTo>
                    <a:pt x="593" y="346"/>
                  </a:lnTo>
                  <a:lnTo>
                    <a:pt x="589" y="354"/>
                  </a:lnTo>
                  <a:lnTo>
                    <a:pt x="585" y="367"/>
                  </a:lnTo>
                  <a:lnTo>
                    <a:pt x="582" y="381"/>
                  </a:lnTo>
                  <a:lnTo>
                    <a:pt x="587" y="384"/>
                  </a:lnTo>
                  <a:lnTo>
                    <a:pt x="592" y="386"/>
                  </a:lnTo>
                  <a:lnTo>
                    <a:pt x="594" y="396"/>
                  </a:lnTo>
                  <a:lnTo>
                    <a:pt x="595" y="405"/>
                  </a:lnTo>
                  <a:lnTo>
                    <a:pt x="593" y="408"/>
                  </a:lnTo>
                  <a:lnTo>
                    <a:pt x="589" y="407"/>
                  </a:lnTo>
                  <a:lnTo>
                    <a:pt x="588" y="405"/>
                  </a:lnTo>
                  <a:lnTo>
                    <a:pt x="586" y="403"/>
                  </a:lnTo>
                  <a:lnTo>
                    <a:pt x="582" y="404"/>
                  </a:lnTo>
                  <a:lnTo>
                    <a:pt x="582" y="408"/>
                  </a:lnTo>
                  <a:lnTo>
                    <a:pt x="583" y="414"/>
                  </a:lnTo>
                  <a:lnTo>
                    <a:pt x="581" y="414"/>
                  </a:lnTo>
                  <a:lnTo>
                    <a:pt x="579" y="413"/>
                  </a:lnTo>
                  <a:lnTo>
                    <a:pt x="576" y="409"/>
                  </a:lnTo>
                  <a:lnTo>
                    <a:pt x="568" y="401"/>
                  </a:lnTo>
                  <a:lnTo>
                    <a:pt x="565" y="391"/>
                  </a:lnTo>
                  <a:lnTo>
                    <a:pt x="561" y="389"/>
                  </a:lnTo>
                  <a:lnTo>
                    <a:pt x="543" y="385"/>
                  </a:lnTo>
                  <a:lnTo>
                    <a:pt x="540" y="386"/>
                  </a:lnTo>
                  <a:lnTo>
                    <a:pt x="534" y="384"/>
                  </a:lnTo>
                  <a:lnTo>
                    <a:pt x="533" y="385"/>
                  </a:lnTo>
                  <a:lnTo>
                    <a:pt x="529" y="389"/>
                  </a:lnTo>
                  <a:lnTo>
                    <a:pt x="535" y="395"/>
                  </a:lnTo>
                  <a:lnTo>
                    <a:pt x="531" y="401"/>
                  </a:lnTo>
                  <a:lnTo>
                    <a:pt x="527" y="402"/>
                  </a:lnTo>
                  <a:lnTo>
                    <a:pt x="522" y="401"/>
                  </a:lnTo>
                  <a:lnTo>
                    <a:pt x="520" y="397"/>
                  </a:lnTo>
                  <a:lnTo>
                    <a:pt x="517" y="396"/>
                  </a:lnTo>
                  <a:lnTo>
                    <a:pt x="515" y="397"/>
                  </a:lnTo>
                  <a:lnTo>
                    <a:pt x="514" y="402"/>
                  </a:lnTo>
                  <a:lnTo>
                    <a:pt x="514" y="408"/>
                  </a:lnTo>
                  <a:lnTo>
                    <a:pt x="519" y="416"/>
                  </a:lnTo>
                  <a:lnTo>
                    <a:pt x="520" y="419"/>
                  </a:lnTo>
                  <a:lnTo>
                    <a:pt x="519" y="423"/>
                  </a:lnTo>
                  <a:lnTo>
                    <a:pt x="513" y="427"/>
                  </a:lnTo>
                  <a:lnTo>
                    <a:pt x="510" y="433"/>
                  </a:lnTo>
                  <a:lnTo>
                    <a:pt x="511" y="438"/>
                  </a:lnTo>
                  <a:lnTo>
                    <a:pt x="515" y="443"/>
                  </a:lnTo>
                  <a:lnTo>
                    <a:pt x="515" y="445"/>
                  </a:lnTo>
                  <a:lnTo>
                    <a:pt x="514" y="446"/>
                  </a:lnTo>
                  <a:lnTo>
                    <a:pt x="510" y="446"/>
                  </a:lnTo>
                  <a:lnTo>
                    <a:pt x="507" y="447"/>
                  </a:lnTo>
                  <a:lnTo>
                    <a:pt x="504" y="450"/>
                  </a:lnTo>
                  <a:lnTo>
                    <a:pt x="504" y="453"/>
                  </a:lnTo>
                  <a:lnTo>
                    <a:pt x="504" y="459"/>
                  </a:lnTo>
                  <a:lnTo>
                    <a:pt x="504" y="463"/>
                  </a:lnTo>
                  <a:lnTo>
                    <a:pt x="501" y="464"/>
                  </a:lnTo>
                  <a:lnTo>
                    <a:pt x="496" y="465"/>
                  </a:lnTo>
                  <a:lnTo>
                    <a:pt x="490" y="464"/>
                  </a:lnTo>
                  <a:lnTo>
                    <a:pt x="483" y="464"/>
                  </a:lnTo>
                  <a:lnTo>
                    <a:pt x="480" y="463"/>
                  </a:lnTo>
                  <a:lnTo>
                    <a:pt x="478" y="458"/>
                  </a:lnTo>
                  <a:lnTo>
                    <a:pt x="474" y="457"/>
                  </a:lnTo>
                  <a:lnTo>
                    <a:pt x="473" y="458"/>
                  </a:lnTo>
                  <a:lnTo>
                    <a:pt x="472" y="463"/>
                  </a:lnTo>
                  <a:lnTo>
                    <a:pt x="467" y="467"/>
                  </a:lnTo>
                  <a:lnTo>
                    <a:pt x="462" y="467"/>
                  </a:lnTo>
                  <a:lnTo>
                    <a:pt x="459" y="468"/>
                  </a:lnTo>
                  <a:lnTo>
                    <a:pt x="455" y="474"/>
                  </a:lnTo>
                  <a:lnTo>
                    <a:pt x="454" y="477"/>
                  </a:lnTo>
                  <a:lnTo>
                    <a:pt x="453" y="482"/>
                  </a:lnTo>
                  <a:lnTo>
                    <a:pt x="450" y="485"/>
                  </a:lnTo>
                  <a:lnTo>
                    <a:pt x="446" y="486"/>
                  </a:lnTo>
                  <a:lnTo>
                    <a:pt x="443" y="489"/>
                  </a:lnTo>
                  <a:lnTo>
                    <a:pt x="441" y="493"/>
                  </a:lnTo>
                  <a:lnTo>
                    <a:pt x="437" y="493"/>
                  </a:lnTo>
                  <a:lnTo>
                    <a:pt x="434" y="492"/>
                  </a:lnTo>
                  <a:lnTo>
                    <a:pt x="430" y="489"/>
                  </a:lnTo>
                  <a:lnTo>
                    <a:pt x="430" y="487"/>
                  </a:lnTo>
                  <a:lnTo>
                    <a:pt x="430" y="485"/>
                  </a:lnTo>
                  <a:lnTo>
                    <a:pt x="432" y="483"/>
                  </a:lnTo>
                  <a:lnTo>
                    <a:pt x="434" y="481"/>
                  </a:lnTo>
                  <a:lnTo>
                    <a:pt x="432" y="479"/>
                  </a:lnTo>
                  <a:lnTo>
                    <a:pt x="431" y="476"/>
                  </a:lnTo>
                  <a:lnTo>
                    <a:pt x="428" y="475"/>
                  </a:lnTo>
                  <a:lnTo>
                    <a:pt x="424" y="475"/>
                  </a:lnTo>
                  <a:lnTo>
                    <a:pt x="420" y="477"/>
                  </a:lnTo>
                  <a:lnTo>
                    <a:pt x="417" y="485"/>
                  </a:lnTo>
                  <a:lnTo>
                    <a:pt x="417" y="489"/>
                  </a:lnTo>
                  <a:lnTo>
                    <a:pt x="414" y="492"/>
                  </a:lnTo>
                  <a:lnTo>
                    <a:pt x="412" y="493"/>
                  </a:lnTo>
                  <a:lnTo>
                    <a:pt x="410" y="494"/>
                  </a:lnTo>
                  <a:lnTo>
                    <a:pt x="410" y="497"/>
                  </a:lnTo>
                  <a:lnTo>
                    <a:pt x="411" y="499"/>
                  </a:lnTo>
                  <a:lnTo>
                    <a:pt x="413" y="500"/>
                  </a:lnTo>
                  <a:lnTo>
                    <a:pt x="416" y="502"/>
                  </a:lnTo>
                  <a:lnTo>
                    <a:pt x="418" y="503"/>
                  </a:lnTo>
                  <a:lnTo>
                    <a:pt x="418" y="506"/>
                  </a:lnTo>
                  <a:lnTo>
                    <a:pt x="414" y="515"/>
                  </a:lnTo>
                  <a:lnTo>
                    <a:pt x="414" y="518"/>
                  </a:lnTo>
                  <a:lnTo>
                    <a:pt x="418" y="528"/>
                  </a:lnTo>
                  <a:lnTo>
                    <a:pt x="413" y="530"/>
                  </a:lnTo>
                  <a:lnTo>
                    <a:pt x="407" y="535"/>
                  </a:lnTo>
                  <a:lnTo>
                    <a:pt x="396" y="540"/>
                  </a:lnTo>
                  <a:lnTo>
                    <a:pt x="395" y="544"/>
                  </a:lnTo>
                  <a:lnTo>
                    <a:pt x="392" y="546"/>
                  </a:lnTo>
                  <a:lnTo>
                    <a:pt x="389" y="545"/>
                  </a:lnTo>
                  <a:lnTo>
                    <a:pt x="386" y="544"/>
                  </a:lnTo>
                  <a:lnTo>
                    <a:pt x="384" y="545"/>
                  </a:lnTo>
                  <a:lnTo>
                    <a:pt x="383" y="547"/>
                  </a:lnTo>
                  <a:lnTo>
                    <a:pt x="384" y="550"/>
                  </a:lnTo>
                  <a:lnTo>
                    <a:pt x="388" y="552"/>
                  </a:lnTo>
                  <a:lnTo>
                    <a:pt x="389" y="553"/>
                  </a:lnTo>
                  <a:lnTo>
                    <a:pt x="389" y="556"/>
                  </a:lnTo>
                  <a:lnTo>
                    <a:pt x="386" y="558"/>
                  </a:lnTo>
                  <a:lnTo>
                    <a:pt x="380" y="559"/>
                  </a:lnTo>
                  <a:lnTo>
                    <a:pt x="378" y="562"/>
                  </a:lnTo>
                  <a:lnTo>
                    <a:pt x="381" y="569"/>
                  </a:lnTo>
                  <a:lnTo>
                    <a:pt x="390" y="577"/>
                  </a:lnTo>
                  <a:lnTo>
                    <a:pt x="395" y="587"/>
                  </a:lnTo>
                  <a:lnTo>
                    <a:pt x="396" y="590"/>
                  </a:lnTo>
                  <a:lnTo>
                    <a:pt x="395" y="595"/>
                  </a:lnTo>
                  <a:lnTo>
                    <a:pt x="389" y="601"/>
                  </a:lnTo>
                  <a:lnTo>
                    <a:pt x="387" y="605"/>
                  </a:lnTo>
                  <a:lnTo>
                    <a:pt x="384" y="613"/>
                  </a:lnTo>
                  <a:lnTo>
                    <a:pt x="380" y="617"/>
                  </a:lnTo>
                  <a:lnTo>
                    <a:pt x="376" y="622"/>
                  </a:lnTo>
                  <a:lnTo>
                    <a:pt x="374" y="623"/>
                  </a:lnTo>
                  <a:lnTo>
                    <a:pt x="369" y="623"/>
                  </a:lnTo>
                  <a:lnTo>
                    <a:pt x="368" y="624"/>
                  </a:lnTo>
                  <a:lnTo>
                    <a:pt x="366" y="631"/>
                  </a:lnTo>
                  <a:lnTo>
                    <a:pt x="365" y="635"/>
                  </a:lnTo>
                  <a:lnTo>
                    <a:pt x="363" y="636"/>
                  </a:lnTo>
                  <a:lnTo>
                    <a:pt x="359" y="635"/>
                  </a:lnTo>
                  <a:lnTo>
                    <a:pt x="357" y="635"/>
                  </a:lnTo>
                  <a:lnTo>
                    <a:pt x="357" y="639"/>
                  </a:lnTo>
                  <a:lnTo>
                    <a:pt x="358" y="646"/>
                  </a:lnTo>
                  <a:lnTo>
                    <a:pt x="365" y="654"/>
                  </a:lnTo>
                  <a:lnTo>
                    <a:pt x="358" y="653"/>
                  </a:lnTo>
                  <a:lnTo>
                    <a:pt x="341" y="653"/>
                  </a:lnTo>
                  <a:lnTo>
                    <a:pt x="339" y="651"/>
                  </a:lnTo>
                  <a:lnTo>
                    <a:pt x="335" y="643"/>
                  </a:lnTo>
                  <a:lnTo>
                    <a:pt x="332" y="641"/>
                  </a:lnTo>
                  <a:lnTo>
                    <a:pt x="327" y="641"/>
                  </a:lnTo>
                  <a:lnTo>
                    <a:pt x="321" y="643"/>
                  </a:lnTo>
                  <a:lnTo>
                    <a:pt x="312" y="648"/>
                  </a:lnTo>
                  <a:lnTo>
                    <a:pt x="297" y="658"/>
                  </a:lnTo>
                  <a:lnTo>
                    <a:pt x="287" y="659"/>
                  </a:lnTo>
                  <a:lnTo>
                    <a:pt x="274" y="665"/>
                  </a:lnTo>
                  <a:lnTo>
                    <a:pt x="264" y="671"/>
                  </a:lnTo>
                  <a:lnTo>
                    <a:pt x="255" y="678"/>
                  </a:lnTo>
                  <a:lnTo>
                    <a:pt x="236" y="694"/>
                  </a:lnTo>
                  <a:lnTo>
                    <a:pt x="226" y="697"/>
                  </a:lnTo>
                  <a:lnTo>
                    <a:pt x="219" y="700"/>
                  </a:lnTo>
                  <a:lnTo>
                    <a:pt x="193" y="693"/>
                  </a:lnTo>
                  <a:lnTo>
                    <a:pt x="177" y="689"/>
                  </a:lnTo>
                  <a:lnTo>
                    <a:pt x="170" y="684"/>
                  </a:lnTo>
                  <a:lnTo>
                    <a:pt x="164" y="677"/>
                  </a:lnTo>
                  <a:lnTo>
                    <a:pt x="154" y="675"/>
                  </a:lnTo>
                  <a:lnTo>
                    <a:pt x="146" y="675"/>
                  </a:lnTo>
                  <a:lnTo>
                    <a:pt x="137" y="673"/>
                  </a:lnTo>
                  <a:lnTo>
                    <a:pt x="127" y="672"/>
                  </a:lnTo>
                  <a:lnTo>
                    <a:pt x="115" y="666"/>
                  </a:lnTo>
                  <a:lnTo>
                    <a:pt x="109" y="663"/>
                  </a:lnTo>
                  <a:lnTo>
                    <a:pt x="110" y="669"/>
                  </a:lnTo>
                  <a:lnTo>
                    <a:pt x="110" y="672"/>
                  </a:lnTo>
                  <a:lnTo>
                    <a:pt x="111" y="677"/>
                  </a:lnTo>
                  <a:lnTo>
                    <a:pt x="109" y="681"/>
                  </a:lnTo>
                  <a:lnTo>
                    <a:pt x="107" y="684"/>
                  </a:lnTo>
                  <a:lnTo>
                    <a:pt x="111" y="688"/>
                  </a:lnTo>
                  <a:lnTo>
                    <a:pt x="110" y="690"/>
                  </a:lnTo>
                  <a:lnTo>
                    <a:pt x="107" y="690"/>
                  </a:lnTo>
                  <a:lnTo>
                    <a:pt x="109" y="694"/>
                  </a:lnTo>
                  <a:lnTo>
                    <a:pt x="107" y="699"/>
                  </a:lnTo>
                  <a:lnTo>
                    <a:pt x="107" y="706"/>
                  </a:lnTo>
                  <a:lnTo>
                    <a:pt x="105" y="708"/>
                  </a:lnTo>
                  <a:lnTo>
                    <a:pt x="105" y="713"/>
                  </a:lnTo>
                  <a:lnTo>
                    <a:pt x="107" y="714"/>
                  </a:lnTo>
                  <a:lnTo>
                    <a:pt x="106" y="717"/>
                  </a:lnTo>
                  <a:lnTo>
                    <a:pt x="106" y="718"/>
                  </a:lnTo>
                  <a:lnTo>
                    <a:pt x="105" y="721"/>
                  </a:lnTo>
                  <a:lnTo>
                    <a:pt x="106" y="723"/>
                  </a:lnTo>
                  <a:lnTo>
                    <a:pt x="105" y="724"/>
                  </a:lnTo>
                  <a:lnTo>
                    <a:pt x="106" y="726"/>
                  </a:lnTo>
                  <a:lnTo>
                    <a:pt x="107" y="727"/>
                  </a:lnTo>
                  <a:lnTo>
                    <a:pt x="107" y="729"/>
                  </a:lnTo>
                  <a:lnTo>
                    <a:pt x="106" y="730"/>
                  </a:lnTo>
                  <a:lnTo>
                    <a:pt x="106" y="731"/>
                  </a:lnTo>
                  <a:lnTo>
                    <a:pt x="106" y="732"/>
                  </a:lnTo>
                  <a:lnTo>
                    <a:pt x="107" y="733"/>
                  </a:lnTo>
                  <a:lnTo>
                    <a:pt x="107" y="736"/>
                  </a:lnTo>
                  <a:lnTo>
                    <a:pt x="110" y="737"/>
                  </a:lnTo>
                  <a:lnTo>
                    <a:pt x="107" y="739"/>
                  </a:lnTo>
                  <a:lnTo>
                    <a:pt x="105" y="739"/>
                  </a:lnTo>
                  <a:lnTo>
                    <a:pt x="103" y="739"/>
                  </a:lnTo>
                  <a:lnTo>
                    <a:pt x="103" y="742"/>
                  </a:lnTo>
                  <a:lnTo>
                    <a:pt x="103" y="744"/>
                  </a:lnTo>
                  <a:lnTo>
                    <a:pt x="106" y="743"/>
                  </a:lnTo>
                  <a:lnTo>
                    <a:pt x="107" y="744"/>
                  </a:lnTo>
                  <a:lnTo>
                    <a:pt x="107" y="747"/>
                  </a:lnTo>
                  <a:lnTo>
                    <a:pt x="109" y="748"/>
                  </a:lnTo>
                  <a:lnTo>
                    <a:pt x="110" y="747"/>
                  </a:lnTo>
                  <a:lnTo>
                    <a:pt x="112" y="746"/>
                  </a:lnTo>
                  <a:lnTo>
                    <a:pt x="113" y="746"/>
                  </a:lnTo>
                  <a:lnTo>
                    <a:pt x="113" y="748"/>
                  </a:lnTo>
                  <a:lnTo>
                    <a:pt x="113" y="749"/>
                  </a:lnTo>
                  <a:lnTo>
                    <a:pt x="112" y="750"/>
                  </a:lnTo>
                  <a:lnTo>
                    <a:pt x="112" y="754"/>
                  </a:lnTo>
                  <a:lnTo>
                    <a:pt x="115" y="754"/>
                  </a:lnTo>
                  <a:lnTo>
                    <a:pt x="115" y="756"/>
                  </a:lnTo>
                  <a:lnTo>
                    <a:pt x="113" y="759"/>
                  </a:lnTo>
                  <a:lnTo>
                    <a:pt x="115" y="761"/>
                  </a:lnTo>
                  <a:lnTo>
                    <a:pt x="116" y="765"/>
                  </a:lnTo>
                  <a:lnTo>
                    <a:pt x="118" y="768"/>
                  </a:lnTo>
                  <a:lnTo>
                    <a:pt x="119" y="772"/>
                  </a:lnTo>
                  <a:lnTo>
                    <a:pt x="121" y="773"/>
                  </a:lnTo>
                  <a:lnTo>
                    <a:pt x="122" y="777"/>
                  </a:lnTo>
                  <a:lnTo>
                    <a:pt x="124" y="782"/>
                  </a:lnTo>
                  <a:lnTo>
                    <a:pt x="127" y="786"/>
                  </a:lnTo>
                  <a:lnTo>
                    <a:pt x="128" y="788"/>
                  </a:lnTo>
                  <a:lnTo>
                    <a:pt x="128" y="790"/>
                  </a:lnTo>
                  <a:lnTo>
                    <a:pt x="129" y="792"/>
                  </a:lnTo>
                  <a:lnTo>
                    <a:pt x="128" y="797"/>
                  </a:lnTo>
                  <a:lnTo>
                    <a:pt x="128" y="800"/>
                  </a:lnTo>
                  <a:lnTo>
                    <a:pt x="131" y="806"/>
                  </a:lnTo>
                  <a:lnTo>
                    <a:pt x="131" y="813"/>
                  </a:lnTo>
                  <a:lnTo>
                    <a:pt x="133" y="818"/>
                  </a:lnTo>
                  <a:lnTo>
                    <a:pt x="133" y="824"/>
                  </a:lnTo>
                  <a:lnTo>
                    <a:pt x="131" y="826"/>
                  </a:lnTo>
                  <a:lnTo>
                    <a:pt x="130" y="826"/>
                  </a:lnTo>
                  <a:lnTo>
                    <a:pt x="128" y="830"/>
                  </a:lnTo>
                  <a:lnTo>
                    <a:pt x="130" y="833"/>
                  </a:lnTo>
                  <a:lnTo>
                    <a:pt x="128" y="836"/>
                  </a:lnTo>
                  <a:lnTo>
                    <a:pt x="125" y="837"/>
                  </a:lnTo>
                  <a:lnTo>
                    <a:pt x="128" y="839"/>
                  </a:lnTo>
                  <a:lnTo>
                    <a:pt x="128" y="842"/>
                  </a:lnTo>
                  <a:lnTo>
                    <a:pt x="127" y="844"/>
                  </a:lnTo>
                  <a:lnTo>
                    <a:pt x="129" y="848"/>
                  </a:lnTo>
                  <a:lnTo>
                    <a:pt x="130" y="852"/>
                  </a:lnTo>
                  <a:lnTo>
                    <a:pt x="130" y="856"/>
                  </a:lnTo>
                  <a:lnTo>
                    <a:pt x="133" y="863"/>
                  </a:lnTo>
                  <a:lnTo>
                    <a:pt x="133" y="868"/>
                  </a:lnTo>
                  <a:lnTo>
                    <a:pt x="128" y="867"/>
                  </a:lnTo>
                  <a:lnTo>
                    <a:pt x="123" y="868"/>
                  </a:lnTo>
                  <a:lnTo>
                    <a:pt x="123" y="871"/>
                  </a:lnTo>
                  <a:lnTo>
                    <a:pt x="122" y="875"/>
                  </a:lnTo>
                  <a:lnTo>
                    <a:pt x="127" y="875"/>
                  </a:lnTo>
                  <a:lnTo>
                    <a:pt x="128" y="879"/>
                  </a:lnTo>
                  <a:lnTo>
                    <a:pt x="131" y="887"/>
                  </a:lnTo>
                  <a:lnTo>
                    <a:pt x="131" y="890"/>
                  </a:lnTo>
                  <a:lnTo>
                    <a:pt x="130" y="891"/>
                  </a:lnTo>
                  <a:lnTo>
                    <a:pt x="128" y="890"/>
                  </a:lnTo>
                  <a:lnTo>
                    <a:pt x="125" y="890"/>
                  </a:lnTo>
                  <a:lnTo>
                    <a:pt x="124" y="891"/>
                  </a:lnTo>
                  <a:lnTo>
                    <a:pt x="124" y="892"/>
                  </a:lnTo>
                  <a:lnTo>
                    <a:pt x="128" y="893"/>
                  </a:lnTo>
                  <a:lnTo>
                    <a:pt x="127" y="895"/>
                  </a:lnTo>
                  <a:lnTo>
                    <a:pt x="124" y="895"/>
                  </a:lnTo>
                  <a:lnTo>
                    <a:pt x="111" y="897"/>
                  </a:lnTo>
                  <a:lnTo>
                    <a:pt x="116" y="909"/>
                  </a:lnTo>
                  <a:lnTo>
                    <a:pt x="95" y="926"/>
                  </a:lnTo>
                  <a:lnTo>
                    <a:pt x="94" y="923"/>
                  </a:lnTo>
                  <a:lnTo>
                    <a:pt x="92" y="916"/>
                  </a:lnTo>
                  <a:lnTo>
                    <a:pt x="88" y="916"/>
                  </a:lnTo>
                  <a:lnTo>
                    <a:pt x="82" y="919"/>
                  </a:lnTo>
                  <a:lnTo>
                    <a:pt x="81" y="921"/>
                  </a:lnTo>
                  <a:lnTo>
                    <a:pt x="80" y="925"/>
                  </a:lnTo>
                  <a:lnTo>
                    <a:pt x="80" y="929"/>
                  </a:lnTo>
                  <a:lnTo>
                    <a:pt x="81" y="934"/>
                  </a:lnTo>
                  <a:lnTo>
                    <a:pt x="80" y="935"/>
                  </a:lnTo>
                  <a:lnTo>
                    <a:pt x="76" y="937"/>
                  </a:lnTo>
                  <a:lnTo>
                    <a:pt x="76" y="941"/>
                  </a:lnTo>
                  <a:lnTo>
                    <a:pt x="74" y="952"/>
                  </a:lnTo>
                  <a:lnTo>
                    <a:pt x="74" y="953"/>
                  </a:lnTo>
                  <a:lnTo>
                    <a:pt x="76" y="956"/>
                  </a:lnTo>
                  <a:lnTo>
                    <a:pt x="81" y="961"/>
                  </a:lnTo>
                  <a:lnTo>
                    <a:pt x="86" y="961"/>
                  </a:lnTo>
                  <a:lnTo>
                    <a:pt x="87" y="964"/>
                  </a:lnTo>
                  <a:lnTo>
                    <a:pt x="93" y="963"/>
                  </a:lnTo>
                  <a:lnTo>
                    <a:pt x="99" y="965"/>
                  </a:lnTo>
                  <a:lnTo>
                    <a:pt x="101" y="964"/>
                  </a:lnTo>
                  <a:lnTo>
                    <a:pt x="104" y="964"/>
                  </a:lnTo>
                  <a:lnTo>
                    <a:pt x="105" y="965"/>
                  </a:lnTo>
                  <a:lnTo>
                    <a:pt x="106" y="973"/>
                  </a:lnTo>
                  <a:lnTo>
                    <a:pt x="109" y="983"/>
                  </a:lnTo>
                  <a:lnTo>
                    <a:pt x="109" y="985"/>
                  </a:lnTo>
                  <a:lnTo>
                    <a:pt x="106" y="986"/>
                  </a:lnTo>
                  <a:lnTo>
                    <a:pt x="103" y="986"/>
                  </a:lnTo>
                  <a:lnTo>
                    <a:pt x="100" y="987"/>
                  </a:lnTo>
                  <a:lnTo>
                    <a:pt x="99" y="988"/>
                  </a:lnTo>
                  <a:lnTo>
                    <a:pt x="99" y="992"/>
                  </a:lnTo>
                  <a:lnTo>
                    <a:pt x="100" y="994"/>
                  </a:lnTo>
                  <a:lnTo>
                    <a:pt x="103" y="999"/>
                  </a:lnTo>
                  <a:lnTo>
                    <a:pt x="109" y="1009"/>
                  </a:lnTo>
                  <a:lnTo>
                    <a:pt x="113" y="1016"/>
                  </a:lnTo>
                  <a:lnTo>
                    <a:pt x="115" y="1020"/>
                  </a:lnTo>
                  <a:lnTo>
                    <a:pt x="117" y="1022"/>
                  </a:lnTo>
                  <a:lnTo>
                    <a:pt x="118" y="1024"/>
                  </a:lnTo>
                  <a:lnTo>
                    <a:pt x="117" y="1029"/>
                  </a:lnTo>
                  <a:lnTo>
                    <a:pt x="117" y="1030"/>
                  </a:lnTo>
                  <a:lnTo>
                    <a:pt x="117" y="1033"/>
                  </a:lnTo>
                  <a:lnTo>
                    <a:pt x="118" y="1035"/>
                  </a:lnTo>
                  <a:lnTo>
                    <a:pt x="121" y="1040"/>
                  </a:lnTo>
                  <a:lnTo>
                    <a:pt x="121" y="1042"/>
                  </a:lnTo>
                  <a:lnTo>
                    <a:pt x="119" y="1044"/>
                  </a:lnTo>
                  <a:lnTo>
                    <a:pt x="119" y="1047"/>
                  </a:lnTo>
                  <a:lnTo>
                    <a:pt x="119" y="1048"/>
                  </a:lnTo>
                  <a:lnTo>
                    <a:pt x="119" y="1051"/>
                  </a:lnTo>
                  <a:lnTo>
                    <a:pt x="119" y="1054"/>
                  </a:lnTo>
                  <a:lnTo>
                    <a:pt x="119" y="1056"/>
                  </a:lnTo>
                  <a:lnTo>
                    <a:pt x="119" y="1058"/>
                  </a:lnTo>
                  <a:lnTo>
                    <a:pt x="119" y="1060"/>
                  </a:lnTo>
                  <a:lnTo>
                    <a:pt x="117" y="1060"/>
                  </a:lnTo>
                  <a:lnTo>
                    <a:pt x="111" y="1060"/>
                  </a:lnTo>
                  <a:lnTo>
                    <a:pt x="103" y="1065"/>
                  </a:lnTo>
                  <a:lnTo>
                    <a:pt x="86" y="1074"/>
                  </a:lnTo>
                  <a:lnTo>
                    <a:pt x="69" y="1078"/>
                  </a:lnTo>
                  <a:lnTo>
                    <a:pt x="51" y="1082"/>
                  </a:lnTo>
                  <a:lnTo>
                    <a:pt x="31" y="1084"/>
                  </a:lnTo>
                  <a:lnTo>
                    <a:pt x="4" y="1087"/>
                  </a:lnTo>
                  <a:lnTo>
                    <a:pt x="16" y="1108"/>
                  </a:lnTo>
                  <a:lnTo>
                    <a:pt x="23" y="1122"/>
                  </a:lnTo>
                  <a:lnTo>
                    <a:pt x="23" y="1127"/>
                  </a:lnTo>
                  <a:lnTo>
                    <a:pt x="23" y="1129"/>
                  </a:lnTo>
                  <a:lnTo>
                    <a:pt x="21" y="1133"/>
                  </a:lnTo>
                  <a:lnTo>
                    <a:pt x="19" y="1133"/>
                  </a:lnTo>
                  <a:lnTo>
                    <a:pt x="12" y="1131"/>
                  </a:lnTo>
                  <a:lnTo>
                    <a:pt x="8" y="1131"/>
                  </a:lnTo>
                  <a:lnTo>
                    <a:pt x="7" y="1133"/>
                  </a:lnTo>
                  <a:lnTo>
                    <a:pt x="4" y="1135"/>
                  </a:lnTo>
                  <a:lnTo>
                    <a:pt x="3" y="1140"/>
                  </a:lnTo>
                  <a:lnTo>
                    <a:pt x="4" y="1149"/>
                  </a:lnTo>
                  <a:lnTo>
                    <a:pt x="4" y="1154"/>
                  </a:lnTo>
                  <a:lnTo>
                    <a:pt x="1" y="1161"/>
                  </a:lnTo>
                  <a:lnTo>
                    <a:pt x="1" y="1169"/>
                  </a:lnTo>
                  <a:lnTo>
                    <a:pt x="4" y="1176"/>
                  </a:lnTo>
                  <a:lnTo>
                    <a:pt x="7" y="1183"/>
                  </a:lnTo>
                  <a:lnTo>
                    <a:pt x="7" y="1185"/>
                  </a:lnTo>
                  <a:lnTo>
                    <a:pt x="8" y="1190"/>
                  </a:lnTo>
                  <a:lnTo>
                    <a:pt x="7" y="1194"/>
                  </a:lnTo>
                  <a:lnTo>
                    <a:pt x="3" y="1202"/>
                  </a:lnTo>
                  <a:lnTo>
                    <a:pt x="0" y="1209"/>
                  </a:lnTo>
                  <a:lnTo>
                    <a:pt x="0" y="1213"/>
                  </a:lnTo>
                  <a:lnTo>
                    <a:pt x="1" y="1217"/>
                  </a:lnTo>
                  <a:lnTo>
                    <a:pt x="6" y="1223"/>
                  </a:lnTo>
                  <a:lnTo>
                    <a:pt x="14" y="1230"/>
                  </a:lnTo>
                  <a:lnTo>
                    <a:pt x="19" y="1238"/>
                  </a:lnTo>
                  <a:lnTo>
                    <a:pt x="22" y="1242"/>
                  </a:lnTo>
                  <a:lnTo>
                    <a:pt x="29" y="1244"/>
                  </a:lnTo>
                  <a:lnTo>
                    <a:pt x="32" y="1248"/>
                  </a:lnTo>
                  <a:lnTo>
                    <a:pt x="32" y="1252"/>
                  </a:lnTo>
                  <a:lnTo>
                    <a:pt x="31" y="1258"/>
                  </a:lnTo>
                  <a:lnTo>
                    <a:pt x="28" y="1266"/>
                  </a:lnTo>
                  <a:lnTo>
                    <a:pt x="28" y="1270"/>
                  </a:lnTo>
                  <a:lnTo>
                    <a:pt x="29" y="1274"/>
                  </a:lnTo>
                  <a:lnTo>
                    <a:pt x="35" y="1279"/>
                  </a:lnTo>
                  <a:lnTo>
                    <a:pt x="37" y="1280"/>
                  </a:lnTo>
                  <a:lnTo>
                    <a:pt x="39" y="1282"/>
                  </a:lnTo>
                  <a:lnTo>
                    <a:pt x="50" y="1289"/>
                  </a:lnTo>
                  <a:lnTo>
                    <a:pt x="56" y="1292"/>
                  </a:lnTo>
                  <a:lnTo>
                    <a:pt x="57" y="1297"/>
                  </a:lnTo>
                  <a:lnTo>
                    <a:pt x="57" y="1300"/>
                  </a:lnTo>
                  <a:lnTo>
                    <a:pt x="51" y="1310"/>
                  </a:lnTo>
                  <a:lnTo>
                    <a:pt x="40" y="1325"/>
                  </a:lnTo>
                  <a:lnTo>
                    <a:pt x="40" y="1327"/>
                  </a:lnTo>
                  <a:lnTo>
                    <a:pt x="40" y="1330"/>
                  </a:lnTo>
                  <a:lnTo>
                    <a:pt x="46" y="1334"/>
                  </a:lnTo>
                  <a:lnTo>
                    <a:pt x="51" y="1342"/>
                  </a:lnTo>
                  <a:lnTo>
                    <a:pt x="55" y="1343"/>
                  </a:lnTo>
                  <a:lnTo>
                    <a:pt x="63" y="1343"/>
                  </a:lnTo>
                  <a:lnTo>
                    <a:pt x="67" y="1344"/>
                  </a:lnTo>
                  <a:lnTo>
                    <a:pt x="68" y="1345"/>
                  </a:lnTo>
                  <a:lnTo>
                    <a:pt x="70" y="1349"/>
                  </a:lnTo>
                  <a:lnTo>
                    <a:pt x="71" y="1352"/>
                  </a:lnTo>
                  <a:lnTo>
                    <a:pt x="74" y="1357"/>
                  </a:lnTo>
                  <a:lnTo>
                    <a:pt x="79" y="1366"/>
                  </a:lnTo>
                  <a:lnTo>
                    <a:pt x="82" y="1372"/>
                  </a:lnTo>
                  <a:lnTo>
                    <a:pt x="83" y="1375"/>
                  </a:lnTo>
                  <a:lnTo>
                    <a:pt x="86" y="1389"/>
                  </a:lnTo>
                  <a:lnTo>
                    <a:pt x="88" y="1397"/>
                  </a:lnTo>
                  <a:lnTo>
                    <a:pt x="88" y="1401"/>
                  </a:lnTo>
                  <a:lnTo>
                    <a:pt x="89" y="1404"/>
                  </a:lnTo>
                  <a:lnTo>
                    <a:pt x="89" y="1405"/>
                  </a:lnTo>
                  <a:lnTo>
                    <a:pt x="87" y="1407"/>
                  </a:lnTo>
                  <a:lnTo>
                    <a:pt x="86" y="1407"/>
                  </a:lnTo>
                  <a:lnTo>
                    <a:pt x="81" y="1402"/>
                  </a:lnTo>
                  <a:lnTo>
                    <a:pt x="80" y="1401"/>
                  </a:lnTo>
                  <a:lnTo>
                    <a:pt x="77" y="1401"/>
                  </a:lnTo>
                  <a:lnTo>
                    <a:pt x="76" y="1402"/>
                  </a:lnTo>
                  <a:lnTo>
                    <a:pt x="76" y="1404"/>
                  </a:lnTo>
                  <a:lnTo>
                    <a:pt x="76" y="1408"/>
                  </a:lnTo>
                  <a:lnTo>
                    <a:pt x="79" y="1410"/>
                  </a:lnTo>
                  <a:lnTo>
                    <a:pt x="91" y="1421"/>
                  </a:lnTo>
                  <a:lnTo>
                    <a:pt x="93" y="1426"/>
                  </a:lnTo>
                  <a:lnTo>
                    <a:pt x="93" y="1432"/>
                  </a:lnTo>
                  <a:lnTo>
                    <a:pt x="93" y="1434"/>
                  </a:lnTo>
                  <a:lnTo>
                    <a:pt x="92" y="1435"/>
                  </a:lnTo>
                  <a:lnTo>
                    <a:pt x="86" y="1435"/>
                  </a:lnTo>
                  <a:lnTo>
                    <a:pt x="82" y="1437"/>
                  </a:lnTo>
                  <a:lnTo>
                    <a:pt x="81" y="1440"/>
                  </a:lnTo>
                  <a:lnTo>
                    <a:pt x="79" y="1447"/>
                  </a:lnTo>
                  <a:lnTo>
                    <a:pt x="77" y="1450"/>
                  </a:lnTo>
                  <a:lnTo>
                    <a:pt x="75" y="1450"/>
                  </a:lnTo>
                  <a:lnTo>
                    <a:pt x="71" y="1447"/>
                  </a:lnTo>
                  <a:lnTo>
                    <a:pt x="70" y="1444"/>
                  </a:lnTo>
                  <a:lnTo>
                    <a:pt x="68" y="1444"/>
                  </a:lnTo>
                  <a:lnTo>
                    <a:pt x="67" y="1444"/>
                  </a:lnTo>
                  <a:lnTo>
                    <a:pt x="63" y="1453"/>
                  </a:lnTo>
                  <a:lnTo>
                    <a:pt x="61" y="1456"/>
                  </a:lnTo>
                  <a:lnTo>
                    <a:pt x="58" y="1457"/>
                  </a:lnTo>
                  <a:lnTo>
                    <a:pt x="55" y="1457"/>
                  </a:lnTo>
                  <a:lnTo>
                    <a:pt x="53" y="1456"/>
                  </a:lnTo>
                  <a:lnTo>
                    <a:pt x="52" y="1452"/>
                  </a:lnTo>
                  <a:lnTo>
                    <a:pt x="53" y="1450"/>
                  </a:lnTo>
                  <a:lnTo>
                    <a:pt x="53" y="1447"/>
                  </a:lnTo>
                  <a:lnTo>
                    <a:pt x="51" y="1445"/>
                  </a:lnTo>
                  <a:lnTo>
                    <a:pt x="46" y="1440"/>
                  </a:lnTo>
                  <a:lnTo>
                    <a:pt x="44" y="1434"/>
                  </a:lnTo>
                  <a:lnTo>
                    <a:pt x="44" y="1427"/>
                  </a:lnTo>
                  <a:lnTo>
                    <a:pt x="44" y="1423"/>
                  </a:lnTo>
                  <a:lnTo>
                    <a:pt x="43" y="1421"/>
                  </a:lnTo>
                  <a:lnTo>
                    <a:pt x="40" y="1422"/>
                  </a:lnTo>
                  <a:lnTo>
                    <a:pt x="39" y="1425"/>
                  </a:lnTo>
                  <a:lnTo>
                    <a:pt x="34" y="1437"/>
                  </a:lnTo>
                  <a:lnTo>
                    <a:pt x="31" y="1440"/>
                  </a:lnTo>
                  <a:lnTo>
                    <a:pt x="29" y="1443"/>
                  </a:lnTo>
                  <a:lnTo>
                    <a:pt x="33" y="1446"/>
                  </a:lnTo>
                  <a:lnTo>
                    <a:pt x="41" y="1458"/>
                  </a:lnTo>
                  <a:lnTo>
                    <a:pt x="49" y="1464"/>
                  </a:lnTo>
                  <a:lnTo>
                    <a:pt x="57" y="1478"/>
                  </a:lnTo>
                  <a:lnTo>
                    <a:pt x="61" y="1481"/>
                  </a:lnTo>
                  <a:lnTo>
                    <a:pt x="63" y="1485"/>
                  </a:lnTo>
                  <a:lnTo>
                    <a:pt x="74" y="1492"/>
                  </a:lnTo>
                  <a:lnTo>
                    <a:pt x="83" y="1494"/>
                  </a:lnTo>
                  <a:lnTo>
                    <a:pt x="92" y="1496"/>
                  </a:lnTo>
                  <a:lnTo>
                    <a:pt x="97" y="1497"/>
                  </a:lnTo>
                  <a:lnTo>
                    <a:pt x="99" y="1498"/>
                  </a:lnTo>
                  <a:lnTo>
                    <a:pt x="101" y="1502"/>
                  </a:lnTo>
                  <a:lnTo>
                    <a:pt x="101" y="1505"/>
                  </a:lnTo>
                  <a:lnTo>
                    <a:pt x="100" y="1511"/>
                  </a:lnTo>
                  <a:lnTo>
                    <a:pt x="99" y="1516"/>
                  </a:lnTo>
                  <a:lnTo>
                    <a:pt x="100" y="1522"/>
                  </a:lnTo>
                  <a:lnTo>
                    <a:pt x="100" y="1526"/>
                  </a:lnTo>
                  <a:lnTo>
                    <a:pt x="97" y="1534"/>
                  </a:lnTo>
                  <a:lnTo>
                    <a:pt x="94" y="1541"/>
                  </a:lnTo>
                  <a:lnTo>
                    <a:pt x="94" y="1546"/>
                  </a:lnTo>
                  <a:lnTo>
                    <a:pt x="97" y="1551"/>
                  </a:lnTo>
                  <a:lnTo>
                    <a:pt x="98" y="1568"/>
                  </a:lnTo>
                  <a:lnTo>
                    <a:pt x="100" y="1590"/>
                  </a:lnTo>
                  <a:lnTo>
                    <a:pt x="99" y="1593"/>
                  </a:lnTo>
                  <a:lnTo>
                    <a:pt x="98" y="1596"/>
                  </a:lnTo>
                  <a:lnTo>
                    <a:pt x="99" y="1599"/>
                  </a:lnTo>
                  <a:lnTo>
                    <a:pt x="100" y="1601"/>
                  </a:lnTo>
                  <a:lnTo>
                    <a:pt x="100" y="1604"/>
                  </a:lnTo>
                  <a:lnTo>
                    <a:pt x="98" y="1606"/>
                  </a:lnTo>
                  <a:lnTo>
                    <a:pt x="97" y="1609"/>
                  </a:lnTo>
                  <a:lnTo>
                    <a:pt x="97" y="1611"/>
                  </a:lnTo>
                  <a:lnTo>
                    <a:pt x="99" y="1615"/>
                  </a:lnTo>
                  <a:lnTo>
                    <a:pt x="98" y="1618"/>
                  </a:lnTo>
                  <a:lnTo>
                    <a:pt x="97" y="1622"/>
                  </a:lnTo>
                  <a:lnTo>
                    <a:pt x="95" y="1625"/>
                  </a:lnTo>
                  <a:lnTo>
                    <a:pt x="95" y="1629"/>
                  </a:lnTo>
                  <a:lnTo>
                    <a:pt x="97" y="1633"/>
                  </a:lnTo>
                  <a:lnTo>
                    <a:pt x="89" y="1648"/>
                  </a:lnTo>
                  <a:lnTo>
                    <a:pt x="75" y="1673"/>
                  </a:lnTo>
                  <a:lnTo>
                    <a:pt x="86" y="1701"/>
                  </a:lnTo>
                  <a:lnTo>
                    <a:pt x="88" y="1707"/>
                  </a:lnTo>
                  <a:lnTo>
                    <a:pt x="88" y="1718"/>
                  </a:lnTo>
                  <a:lnTo>
                    <a:pt x="81" y="1732"/>
                  </a:lnTo>
                  <a:lnTo>
                    <a:pt x="85" y="1742"/>
                  </a:lnTo>
                  <a:lnTo>
                    <a:pt x="82" y="1756"/>
                  </a:lnTo>
                  <a:lnTo>
                    <a:pt x="82" y="1761"/>
                  </a:lnTo>
                  <a:lnTo>
                    <a:pt x="88" y="1772"/>
                  </a:lnTo>
                  <a:lnTo>
                    <a:pt x="87" y="1779"/>
                  </a:lnTo>
                  <a:lnTo>
                    <a:pt x="93" y="1790"/>
                  </a:lnTo>
                  <a:lnTo>
                    <a:pt x="99" y="1801"/>
                  </a:lnTo>
                  <a:lnTo>
                    <a:pt x="104" y="1822"/>
                  </a:lnTo>
                  <a:lnTo>
                    <a:pt x="103" y="1827"/>
                  </a:lnTo>
                  <a:lnTo>
                    <a:pt x="101" y="1832"/>
                  </a:lnTo>
                  <a:lnTo>
                    <a:pt x="98" y="1836"/>
                  </a:lnTo>
                  <a:lnTo>
                    <a:pt x="88" y="1842"/>
                  </a:lnTo>
                  <a:lnTo>
                    <a:pt x="86" y="1844"/>
                  </a:lnTo>
                  <a:lnTo>
                    <a:pt x="86" y="1849"/>
                  </a:lnTo>
                  <a:lnTo>
                    <a:pt x="88" y="1856"/>
                  </a:lnTo>
                  <a:lnTo>
                    <a:pt x="87" y="1867"/>
                  </a:lnTo>
                  <a:lnTo>
                    <a:pt x="91" y="1883"/>
                  </a:lnTo>
                  <a:lnTo>
                    <a:pt x="97" y="1892"/>
                  </a:lnTo>
                  <a:lnTo>
                    <a:pt x="103" y="1897"/>
                  </a:lnTo>
                  <a:lnTo>
                    <a:pt x="111" y="1899"/>
                  </a:lnTo>
                  <a:lnTo>
                    <a:pt x="122" y="1902"/>
                  </a:lnTo>
                  <a:lnTo>
                    <a:pt x="137" y="1913"/>
                  </a:lnTo>
                  <a:lnTo>
                    <a:pt x="142" y="1915"/>
                  </a:lnTo>
                  <a:lnTo>
                    <a:pt x="145" y="1915"/>
                  </a:lnTo>
                  <a:lnTo>
                    <a:pt x="146" y="1911"/>
                  </a:lnTo>
                  <a:lnTo>
                    <a:pt x="143" y="1902"/>
                  </a:lnTo>
                  <a:lnTo>
                    <a:pt x="146" y="1898"/>
                  </a:lnTo>
                  <a:lnTo>
                    <a:pt x="151" y="1897"/>
                  </a:lnTo>
                  <a:lnTo>
                    <a:pt x="157" y="1899"/>
                  </a:lnTo>
                  <a:lnTo>
                    <a:pt x="170" y="1903"/>
                  </a:lnTo>
                  <a:lnTo>
                    <a:pt x="173" y="1905"/>
                  </a:lnTo>
                  <a:lnTo>
                    <a:pt x="176" y="1911"/>
                  </a:lnTo>
                  <a:lnTo>
                    <a:pt x="178" y="1914"/>
                  </a:lnTo>
                  <a:lnTo>
                    <a:pt x="183" y="1915"/>
                  </a:lnTo>
                  <a:lnTo>
                    <a:pt x="189" y="1917"/>
                  </a:lnTo>
                  <a:lnTo>
                    <a:pt x="191" y="1921"/>
                  </a:lnTo>
                  <a:lnTo>
                    <a:pt x="191" y="1927"/>
                  </a:lnTo>
                  <a:lnTo>
                    <a:pt x="191" y="1941"/>
                  </a:lnTo>
                  <a:lnTo>
                    <a:pt x="187" y="1947"/>
                  </a:lnTo>
                  <a:lnTo>
                    <a:pt x="182" y="1956"/>
                  </a:lnTo>
                  <a:lnTo>
                    <a:pt x="177" y="1958"/>
                  </a:lnTo>
                  <a:lnTo>
                    <a:pt x="170" y="1959"/>
                  </a:lnTo>
                  <a:lnTo>
                    <a:pt x="166" y="1961"/>
                  </a:lnTo>
                  <a:lnTo>
                    <a:pt x="166" y="1967"/>
                  </a:lnTo>
                  <a:lnTo>
                    <a:pt x="167" y="1974"/>
                  </a:lnTo>
                </a:path>
              </a:pathLst>
            </a:custGeom>
            <a:noFill/>
            <a:ln w="158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Arial Nova"/>
                <a:ea typeface="+mn-ea"/>
                <a:cs typeface="+mn-cs"/>
              </a:endParaRPr>
            </a:p>
          </p:txBody>
        </p:sp>
        <p:sp>
          <p:nvSpPr>
            <p:cNvPr id="141" name="Freeform 100">
              <a:extLst>
                <a:ext uri="{FF2B5EF4-FFF2-40B4-BE49-F238E27FC236}">
                  <a16:creationId xmlns:a16="http://schemas.microsoft.com/office/drawing/2014/main" id="{B6F96573-314C-BA63-2F8E-4C6B42E30C13}"/>
                </a:ext>
              </a:extLst>
            </p:cNvPr>
            <p:cNvSpPr>
              <a:spLocks/>
            </p:cNvSpPr>
            <p:nvPr/>
          </p:nvSpPr>
          <p:spPr bwMode="auto">
            <a:xfrm>
              <a:off x="1843" y="1357"/>
              <a:ext cx="453" cy="666"/>
            </a:xfrm>
            <a:custGeom>
              <a:avLst/>
              <a:gdLst>
                <a:gd name="T0" fmla="*/ 0 w 907"/>
                <a:gd name="T1" fmla="*/ 1 h 1331"/>
                <a:gd name="T2" fmla="*/ 0 w 907"/>
                <a:gd name="T3" fmla="*/ 1 h 1331"/>
                <a:gd name="T4" fmla="*/ 0 w 907"/>
                <a:gd name="T5" fmla="*/ 1 h 1331"/>
                <a:gd name="T6" fmla="*/ 0 w 907"/>
                <a:gd name="T7" fmla="*/ 1 h 1331"/>
                <a:gd name="T8" fmla="*/ 0 w 907"/>
                <a:gd name="T9" fmla="*/ 1 h 1331"/>
                <a:gd name="T10" fmla="*/ 0 w 907"/>
                <a:gd name="T11" fmla="*/ 1 h 1331"/>
                <a:gd name="T12" fmla="*/ 0 w 907"/>
                <a:gd name="T13" fmla="*/ 1 h 1331"/>
                <a:gd name="T14" fmla="*/ 0 w 907"/>
                <a:gd name="T15" fmla="*/ 1 h 1331"/>
                <a:gd name="T16" fmla="*/ 0 w 907"/>
                <a:gd name="T17" fmla="*/ 1 h 1331"/>
                <a:gd name="T18" fmla="*/ 0 w 907"/>
                <a:gd name="T19" fmla="*/ 1 h 1331"/>
                <a:gd name="T20" fmla="*/ 0 w 907"/>
                <a:gd name="T21" fmla="*/ 1 h 1331"/>
                <a:gd name="T22" fmla="*/ 0 w 907"/>
                <a:gd name="T23" fmla="*/ 1 h 1331"/>
                <a:gd name="T24" fmla="*/ 0 w 907"/>
                <a:gd name="T25" fmla="*/ 1 h 1331"/>
                <a:gd name="T26" fmla="*/ 0 w 907"/>
                <a:gd name="T27" fmla="*/ 1 h 1331"/>
                <a:gd name="T28" fmla="*/ 0 w 907"/>
                <a:gd name="T29" fmla="*/ 1 h 1331"/>
                <a:gd name="T30" fmla="*/ 0 w 907"/>
                <a:gd name="T31" fmla="*/ 1 h 1331"/>
                <a:gd name="T32" fmla="*/ 0 w 907"/>
                <a:gd name="T33" fmla="*/ 1 h 1331"/>
                <a:gd name="T34" fmla="*/ 0 w 907"/>
                <a:gd name="T35" fmla="*/ 1 h 1331"/>
                <a:gd name="T36" fmla="*/ 0 w 907"/>
                <a:gd name="T37" fmla="*/ 1 h 1331"/>
                <a:gd name="T38" fmla="*/ 0 w 907"/>
                <a:gd name="T39" fmla="*/ 1 h 1331"/>
                <a:gd name="T40" fmla="*/ 0 w 907"/>
                <a:gd name="T41" fmla="*/ 1 h 1331"/>
                <a:gd name="T42" fmla="*/ 0 w 907"/>
                <a:gd name="T43" fmla="*/ 1 h 1331"/>
                <a:gd name="T44" fmla="*/ 0 w 907"/>
                <a:gd name="T45" fmla="*/ 1 h 1331"/>
                <a:gd name="T46" fmla="*/ 0 w 907"/>
                <a:gd name="T47" fmla="*/ 1 h 1331"/>
                <a:gd name="T48" fmla="*/ 0 w 907"/>
                <a:gd name="T49" fmla="*/ 1 h 1331"/>
                <a:gd name="T50" fmla="*/ 0 w 907"/>
                <a:gd name="T51" fmla="*/ 1 h 1331"/>
                <a:gd name="T52" fmla="*/ 0 w 907"/>
                <a:gd name="T53" fmla="*/ 1 h 1331"/>
                <a:gd name="T54" fmla="*/ 0 w 907"/>
                <a:gd name="T55" fmla="*/ 1 h 1331"/>
                <a:gd name="T56" fmla="*/ 0 w 907"/>
                <a:gd name="T57" fmla="*/ 1 h 1331"/>
                <a:gd name="T58" fmla="*/ 0 w 907"/>
                <a:gd name="T59" fmla="*/ 1 h 1331"/>
                <a:gd name="T60" fmla="*/ 0 w 907"/>
                <a:gd name="T61" fmla="*/ 1 h 1331"/>
                <a:gd name="T62" fmla="*/ 0 w 907"/>
                <a:gd name="T63" fmla="*/ 1 h 1331"/>
                <a:gd name="T64" fmla="*/ 0 w 907"/>
                <a:gd name="T65" fmla="*/ 1 h 1331"/>
                <a:gd name="T66" fmla="*/ 0 w 907"/>
                <a:gd name="T67" fmla="*/ 1 h 1331"/>
                <a:gd name="T68" fmla="*/ 0 w 907"/>
                <a:gd name="T69" fmla="*/ 1 h 1331"/>
                <a:gd name="T70" fmla="*/ 0 w 907"/>
                <a:gd name="T71" fmla="*/ 1 h 1331"/>
                <a:gd name="T72" fmla="*/ 0 w 907"/>
                <a:gd name="T73" fmla="*/ 1 h 1331"/>
                <a:gd name="T74" fmla="*/ 0 w 907"/>
                <a:gd name="T75" fmla="*/ 1 h 1331"/>
                <a:gd name="T76" fmla="*/ 0 w 907"/>
                <a:gd name="T77" fmla="*/ 1 h 1331"/>
                <a:gd name="T78" fmla="*/ 0 w 907"/>
                <a:gd name="T79" fmla="*/ 1 h 1331"/>
                <a:gd name="T80" fmla="*/ 0 w 907"/>
                <a:gd name="T81" fmla="*/ 1 h 1331"/>
                <a:gd name="T82" fmla="*/ 0 w 907"/>
                <a:gd name="T83" fmla="*/ 1 h 1331"/>
                <a:gd name="T84" fmla="*/ 0 w 907"/>
                <a:gd name="T85" fmla="*/ 1 h 1331"/>
                <a:gd name="T86" fmla="*/ 0 w 907"/>
                <a:gd name="T87" fmla="*/ 1 h 1331"/>
                <a:gd name="T88" fmla="*/ 0 w 907"/>
                <a:gd name="T89" fmla="*/ 1 h 1331"/>
                <a:gd name="T90" fmla="*/ 0 w 907"/>
                <a:gd name="T91" fmla="*/ 1 h 1331"/>
                <a:gd name="T92" fmla="*/ 0 w 907"/>
                <a:gd name="T93" fmla="*/ 1 h 1331"/>
                <a:gd name="T94" fmla="*/ 0 w 907"/>
                <a:gd name="T95" fmla="*/ 1 h 1331"/>
                <a:gd name="T96" fmla="*/ 0 w 907"/>
                <a:gd name="T97" fmla="*/ 1 h 1331"/>
                <a:gd name="T98" fmla="*/ 0 w 907"/>
                <a:gd name="T99" fmla="*/ 1 h 1331"/>
                <a:gd name="T100" fmla="*/ 0 w 907"/>
                <a:gd name="T101" fmla="*/ 1 h 1331"/>
                <a:gd name="T102" fmla="*/ 0 w 907"/>
                <a:gd name="T103" fmla="*/ 1 h 1331"/>
                <a:gd name="T104" fmla="*/ 0 w 907"/>
                <a:gd name="T105" fmla="*/ 1 h 1331"/>
                <a:gd name="T106" fmla="*/ 0 w 907"/>
                <a:gd name="T107" fmla="*/ 1 h 1331"/>
                <a:gd name="T108" fmla="*/ 0 w 907"/>
                <a:gd name="T109" fmla="*/ 1 h 1331"/>
                <a:gd name="T110" fmla="*/ 0 w 907"/>
                <a:gd name="T111" fmla="*/ 1 h 1331"/>
                <a:gd name="T112" fmla="*/ 0 w 907"/>
                <a:gd name="T113" fmla="*/ 1 h 1331"/>
                <a:gd name="T114" fmla="*/ 0 w 907"/>
                <a:gd name="T115" fmla="*/ 1 h 1331"/>
                <a:gd name="T116" fmla="*/ 0 w 907"/>
                <a:gd name="T117" fmla="*/ 1 h 133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907"/>
                <a:gd name="T178" fmla="*/ 0 h 1331"/>
                <a:gd name="T179" fmla="*/ 907 w 907"/>
                <a:gd name="T180" fmla="*/ 1331 h 1331"/>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907" h="1331">
                  <a:moveTo>
                    <a:pt x="907" y="1270"/>
                  </a:moveTo>
                  <a:lnTo>
                    <a:pt x="906" y="1268"/>
                  </a:lnTo>
                  <a:lnTo>
                    <a:pt x="903" y="1266"/>
                  </a:lnTo>
                  <a:lnTo>
                    <a:pt x="892" y="1266"/>
                  </a:lnTo>
                  <a:lnTo>
                    <a:pt x="883" y="1265"/>
                  </a:lnTo>
                  <a:lnTo>
                    <a:pt x="878" y="1262"/>
                  </a:lnTo>
                  <a:lnTo>
                    <a:pt x="871" y="1254"/>
                  </a:lnTo>
                  <a:lnTo>
                    <a:pt x="867" y="1263"/>
                  </a:lnTo>
                  <a:lnTo>
                    <a:pt x="861" y="1282"/>
                  </a:lnTo>
                  <a:lnTo>
                    <a:pt x="858" y="1284"/>
                  </a:lnTo>
                  <a:lnTo>
                    <a:pt x="854" y="1286"/>
                  </a:lnTo>
                  <a:lnTo>
                    <a:pt x="850" y="1284"/>
                  </a:lnTo>
                  <a:lnTo>
                    <a:pt x="849" y="1280"/>
                  </a:lnTo>
                  <a:lnTo>
                    <a:pt x="850" y="1274"/>
                  </a:lnTo>
                  <a:lnTo>
                    <a:pt x="853" y="1260"/>
                  </a:lnTo>
                  <a:lnTo>
                    <a:pt x="853" y="1258"/>
                  </a:lnTo>
                  <a:lnTo>
                    <a:pt x="849" y="1257"/>
                  </a:lnTo>
                  <a:lnTo>
                    <a:pt x="847" y="1258"/>
                  </a:lnTo>
                  <a:lnTo>
                    <a:pt x="837" y="1265"/>
                  </a:lnTo>
                  <a:lnTo>
                    <a:pt x="826" y="1272"/>
                  </a:lnTo>
                  <a:lnTo>
                    <a:pt x="823" y="1275"/>
                  </a:lnTo>
                  <a:lnTo>
                    <a:pt x="820" y="1278"/>
                  </a:lnTo>
                  <a:lnTo>
                    <a:pt x="822" y="1281"/>
                  </a:lnTo>
                  <a:lnTo>
                    <a:pt x="822" y="1283"/>
                  </a:lnTo>
                  <a:lnTo>
                    <a:pt x="825" y="1284"/>
                  </a:lnTo>
                  <a:lnTo>
                    <a:pt x="830" y="1283"/>
                  </a:lnTo>
                  <a:lnTo>
                    <a:pt x="837" y="1281"/>
                  </a:lnTo>
                  <a:lnTo>
                    <a:pt x="840" y="1281"/>
                  </a:lnTo>
                  <a:lnTo>
                    <a:pt x="842" y="1283"/>
                  </a:lnTo>
                  <a:lnTo>
                    <a:pt x="842" y="1286"/>
                  </a:lnTo>
                  <a:lnTo>
                    <a:pt x="841" y="1292"/>
                  </a:lnTo>
                  <a:lnTo>
                    <a:pt x="830" y="1303"/>
                  </a:lnTo>
                  <a:lnTo>
                    <a:pt x="825" y="1309"/>
                  </a:lnTo>
                  <a:lnTo>
                    <a:pt x="824" y="1317"/>
                  </a:lnTo>
                  <a:lnTo>
                    <a:pt x="820" y="1322"/>
                  </a:lnTo>
                  <a:lnTo>
                    <a:pt x="819" y="1323"/>
                  </a:lnTo>
                  <a:lnTo>
                    <a:pt x="817" y="1323"/>
                  </a:lnTo>
                  <a:lnTo>
                    <a:pt x="816" y="1321"/>
                  </a:lnTo>
                  <a:lnTo>
                    <a:pt x="816" y="1318"/>
                  </a:lnTo>
                  <a:lnTo>
                    <a:pt x="817" y="1316"/>
                  </a:lnTo>
                  <a:lnTo>
                    <a:pt x="818" y="1311"/>
                  </a:lnTo>
                  <a:lnTo>
                    <a:pt x="818" y="1309"/>
                  </a:lnTo>
                  <a:lnTo>
                    <a:pt x="817" y="1307"/>
                  </a:lnTo>
                  <a:lnTo>
                    <a:pt x="813" y="1312"/>
                  </a:lnTo>
                  <a:lnTo>
                    <a:pt x="813" y="1316"/>
                  </a:lnTo>
                  <a:lnTo>
                    <a:pt x="808" y="1327"/>
                  </a:lnTo>
                  <a:lnTo>
                    <a:pt x="806" y="1331"/>
                  </a:lnTo>
                  <a:lnTo>
                    <a:pt x="799" y="1330"/>
                  </a:lnTo>
                  <a:lnTo>
                    <a:pt x="795" y="1315"/>
                  </a:lnTo>
                  <a:lnTo>
                    <a:pt x="796" y="1312"/>
                  </a:lnTo>
                  <a:lnTo>
                    <a:pt x="799" y="1305"/>
                  </a:lnTo>
                  <a:lnTo>
                    <a:pt x="799" y="1298"/>
                  </a:lnTo>
                  <a:lnTo>
                    <a:pt x="795" y="1288"/>
                  </a:lnTo>
                  <a:lnTo>
                    <a:pt x="793" y="1283"/>
                  </a:lnTo>
                  <a:lnTo>
                    <a:pt x="792" y="1281"/>
                  </a:lnTo>
                  <a:lnTo>
                    <a:pt x="793" y="1278"/>
                  </a:lnTo>
                  <a:lnTo>
                    <a:pt x="796" y="1271"/>
                  </a:lnTo>
                  <a:lnTo>
                    <a:pt x="792" y="1274"/>
                  </a:lnTo>
                  <a:lnTo>
                    <a:pt x="783" y="1274"/>
                  </a:lnTo>
                  <a:lnTo>
                    <a:pt x="775" y="1276"/>
                  </a:lnTo>
                  <a:lnTo>
                    <a:pt x="769" y="1278"/>
                  </a:lnTo>
                  <a:lnTo>
                    <a:pt x="761" y="1272"/>
                  </a:lnTo>
                  <a:lnTo>
                    <a:pt x="763" y="1271"/>
                  </a:lnTo>
                  <a:lnTo>
                    <a:pt x="759" y="1263"/>
                  </a:lnTo>
                  <a:lnTo>
                    <a:pt x="764" y="1254"/>
                  </a:lnTo>
                  <a:lnTo>
                    <a:pt x="763" y="1250"/>
                  </a:lnTo>
                  <a:lnTo>
                    <a:pt x="762" y="1245"/>
                  </a:lnTo>
                  <a:lnTo>
                    <a:pt x="763" y="1227"/>
                  </a:lnTo>
                  <a:lnTo>
                    <a:pt x="765" y="1220"/>
                  </a:lnTo>
                  <a:lnTo>
                    <a:pt x="752" y="1197"/>
                  </a:lnTo>
                  <a:lnTo>
                    <a:pt x="746" y="1198"/>
                  </a:lnTo>
                  <a:lnTo>
                    <a:pt x="741" y="1200"/>
                  </a:lnTo>
                  <a:lnTo>
                    <a:pt x="741" y="1203"/>
                  </a:lnTo>
                  <a:lnTo>
                    <a:pt x="739" y="1203"/>
                  </a:lnTo>
                  <a:lnTo>
                    <a:pt x="734" y="1202"/>
                  </a:lnTo>
                  <a:lnTo>
                    <a:pt x="716" y="1203"/>
                  </a:lnTo>
                  <a:lnTo>
                    <a:pt x="716" y="1208"/>
                  </a:lnTo>
                  <a:lnTo>
                    <a:pt x="715" y="1212"/>
                  </a:lnTo>
                  <a:lnTo>
                    <a:pt x="715" y="1216"/>
                  </a:lnTo>
                  <a:lnTo>
                    <a:pt x="711" y="1217"/>
                  </a:lnTo>
                  <a:lnTo>
                    <a:pt x="704" y="1222"/>
                  </a:lnTo>
                  <a:lnTo>
                    <a:pt x="702" y="1224"/>
                  </a:lnTo>
                  <a:lnTo>
                    <a:pt x="701" y="1226"/>
                  </a:lnTo>
                  <a:lnTo>
                    <a:pt x="691" y="1223"/>
                  </a:lnTo>
                  <a:lnTo>
                    <a:pt x="677" y="1240"/>
                  </a:lnTo>
                  <a:lnTo>
                    <a:pt x="677" y="1248"/>
                  </a:lnTo>
                  <a:lnTo>
                    <a:pt x="671" y="1248"/>
                  </a:lnTo>
                  <a:lnTo>
                    <a:pt x="667" y="1248"/>
                  </a:lnTo>
                  <a:lnTo>
                    <a:pt x="665" y="1246"/>
                  </a:lnTo>
                  <a:lnTo>
                    <a:pt x="659" y="1233"/>
                  </a:lnTo>
                  <a:lnTo>
                    <a:pt x="654" y="1234"/>
                  </a:lnTo>
                  <a:lnTo>
                    <a:pt x="649" y="1234"/>
                  </a:lnTo>
                  <a:lnTo>
                    <a:pt x="647" y="1232"/>
                  </a:lnTo>
                  <a:lnTo>
                    <a:pt x="645" y="1230"/>
                  </a:lnTo>
                  <a:lnTo>
                    <a:pt x="644" y="1232"/>
                  </a:lnTo>
                  <a:lnTo>
                    <a:pt x="644" y="1233"/>
                  </a:lnTo>
                  <a:lnTo>
                    <a:pt x="645" y="1234"/>
                  </a:lnTo>
                  <a:lnTo>
                    <a:pt x="645" y="1235"/>
                  </a:lnTo>
                  <a:lnTo>
                    <a:pt x="632" y="1239"/>
                  </a:lnTo>
                  <a:lnTo>
                    <a:pt x="635" y="1230"/>
                  </a:lnTo>
                  <a:lnTo>
                    <a:pt x="633" y="1228"/>
                  </a:lnTo>
                  <a:lnTo>
                    <a:pt x="633" y="1224"/>
                  </a:lnTo>
                  <a:lnTo>
                    <a:pt x="633" y="1222"/>
                  </a:lnTo>
                  <a:lnTo>
                    <a:pt x="635" y="1217"/>
                  </a:lnTo>
                  <a:lnTo>
                    <a:pt x="635" y="1214"/>
                  </a:lnTo>
                  <a:lnTo>
                    <a:pt x="638" y="1208"/>
                  </a:lnTo>
                  <a:lnTo>
                    <a:pt x="641" y="1205"/>
                  </a:lnTo>
                  <a:lnTo>
                    <a:pt x="645" y="1206"/>
                  </a:lnTo>
                  <a:lnTo>
                    <a:pt x="650" y="1208"/>
                  </a:lnTo>
                  <a:lnTo>
                    <a:pt x="653" y="1203"/>
                  </a:lnTo>
                  <a:lnTo>
                    <a:pt x="654" y="1200"/>
                  </a:lnTo>
                  <a:lnTo>
                    <a:pt x="654" y="1199"/>
                  </a:lnTo>
                  <a:lnTo>
                    <a:pt x="650" y="1199"/>
                  </a:lnTo>
                  <a:lnTo>
                    <a:pt x="647" y="1199"/>
                  </a:lnTo>
                  <a:lnTo>
                    <a:pt x="643" y="1199"/>
                  </a:lnTo>
                  <a:lnTo>
                    <a:pt x="639" y="1188"/>
                  </a:lnTo>
                  <a:lnTo>
                    <a:pt x="644" y="1175"/>
                  </a:lnTo>
                  <a:lnTo>
                    <a:pt x="641" y="1173"/>
                  </a:lnTo>
                  <a:lnTo>
                    <a:pt x="633" y="1173"/>
                  </a:lnTo>
                  <a:lnTo>
                    <a:pt x="631" y="1172"/>
                  </a:lnTo>
                  <a:lnTo>
                    <a:pt x="630" y="1170"/>
                  </a:lnTo>
                  <a:lnTo>
                    <a:pt x="631" y="1168"/>
                  </a:lnTo>
                  <a:lnTo>
                    <a:pt x="631" y="1167"/>
                  </a:lnTo>
                  <a:lnTo>
                    <a:pt x="626" y="1165"/>
                  </a:lnTo>
                  <a:lnTo>
                    <a:pt x="619" y="1163"/>
                  </a:lnTo>
                  <a:lnTo>
                    <a:pt x="612" y="1157"/>
                  </a:lnTo>
                  <a:lnTo>
                    <a:pt x="607" y="1151"/>
                  </a:lnTo>
                  <a:lnTo>
                    <a:pt x="600" y="1150"/>
                  </a:lnTo>
                  <a:lnTo>
                    <a:pt x="594" y="1149"/>
                  </a:lnTo>
                  <a:lnTo>
                    <a:pt x="591" y="1149"/>
                  </a:lnTo>
                  <a:lnTo>
                    <a:pt x="590" y="1145"/>
                  </a:lnTo>
                  <a:lnTo>
                    <a:pt x="588" y="1145"/>
                  </a:lnTo>
                  <a:lnTo>
                    <a:pt x="585" y="1145"/>
                  </a:lnTo>
                  <a:lnTo>
                    <a:pt x="583" y="1140"/>
                  </a:lnTo>
                  <a:lnTo>
                    <a:pt x="583" y="1139"/>
                  </a:lnTo>
                  <a:lnTo>
                    <a:pt x="587" y="1137"/>
                  </a:lnTo>
                  <a:lnTo>
                    <a:pt x="587" y="1134"/>
                  </a:lnTo>
                  <a:lnTo>
                    <a:pt x="593" y="1131"/>
                  </a:lnTo>
                  <a:lnTo>
                    <a:pt x="591" y="1129"/>
                  </a:lnTo>
                  <a:lnTo>
                    <a:pt x="588" y="1128"/>
                  </a:lnTo>
                  <a:lnTo>
                    <a:pt x="585" y="1126"/>
                  </a:lnTo>
                  <a:lnTo>
                    <a:pt x="582" y="1125"/>
                  </a:lnTo>
                  <a:lnTo>
                    <a:pt x="584" y="1122"/>
                  </a:lnTo>
                  <a:lnTo>
                    <a:pt x="585" y="1117"/>
                  </a:lnTo>
                  <a:lnTo>
                    <a:pt x="585" y="1116"/>
                  </a:lnTo>
                  <a:lnTo>
                    <a:pt x="585" y="1113"/>
                  </a:lnTo>
                  <a:lnTo>
                    <a:pt x="584" y="1110"/>
                  </a:lnTo>
                  <a:lnTo>
                    <a:pt x="587" y="1109"/>
                  </a:lnTo>
                  <a:lnTo>
                    <a:pt x="595" y="1104"/>
                  </a:lnTo>
                  <a:lnTo>
                    <a:pt x="599" y="1107"/>
                  </a:lnTo>
                  <a:lnTo>
                    <a:pt x="605" y="1104"/>
                  </a:lnTo>
                  <a:lnTo>
                    <a:pt x="607" y="1102"/>
                  </a:lnTo>
                  <a:lnTo>
                    <a:pt x="609" y="1097"/>
                  </a:lnTo>
                  <a:lnTo>
                    <a:pt x="612" y="1091"/>
                  </a:lnTo>
                  <a:lnTo>
                    <a:pt x="613" y="1091"/>
                  </a:lnTo>
                  <a:lnTo>
                    <a:pt x="614" y="1090"/>
                  </a:lnTo>
                  <a:lnTo>
                    <a:pt x="615" y="1091"/>
                  </a:lnTo>
                  <a:lnTo>
                    <a:pt x="620" y="1099"/>
                  </a:lnTo>
                  <a:lnTo>
                    <a:pt x="621" y="1102"/>
                  </a:lnTo>
                  <a:lnTo>
                    <a:pt x="623" y="1102"/>
                  </a:lnTo>
                  <a:lnTo>
                    <a:pt x="632" y="1101"/>
                  </a:lnTo>
                  <a:lnTo>
                    <a:pt x="641" y="1102"/>
                  </a:lnTo>
                  <a:lnTo>
                    <a:pt x="648" y="1102"/>
                  </a:lnTo>
                  <a:lnTo>
                    <a:pt x="649" y="1101"/>
                  </a:lnTo>
                  <a:lnTo>
                    <a:pt x="651" y="1098"/>
                  </a:lnTo>
                  <a:lnTo>
                    <a:pt x="655" y="1092"/>
                  </a:lnTo>
                  <a:lnTo>
                    <a:pt x="656" y="1089"/>
                  </a:lnTo>
                  <a:lnTo>
                    <a:pt x="655" y="1087"/>
                  </a:lnTo>
                  <a:lnTo>
                    <a:pt x="653" y="1085"/>
                  </a:lnTo>
                  <a:lnTo>
                    <a:pt x="653" y="1084"/>
                  </a:lnTo>
                  <a:lnTo>
                    <a:pt x="653" y="1083"/>
                  </a:lnTo>
                  <a:lnTo>
                    <a:pt x="654" y="1081"/>
                  </a:lnTo>
                  <a:lnTo>
                    <a:pt x="653" y="1080"/>
                  </a:lnTo>
                  <a:lnTo>
                    <a:pt x="651" y="1079"/>
                  </a:lnTo>
                  <a:lnTo>
                    <a:pt x="651" y="1077"/>
                  </a:lnTo>
                  <a:lnTo>
                    <a:pt x="653" y="1071"/>
                  </a:lnTo>
                  <a:lnTo>
                    <a:pt x="657" y="1067"/>
                  </a:lnTo>
                  <a:lnTo>
                    <a:pt x="657" y="1063"/>
                  </a:lnTo>
                  <a:lnTo>
                    <a:pt x="657" y="1061"/>
                  </a:lnTo>
                  <a:lnTo>
                    <a:pt x="659" y="1057"/>
                  </a:lnTo>
                  <a:lnTo>
                    <a:pt x="660" y="1054"/>
                  </a:lnTo>
                  <a:lnTo>
                    <a:pt x="660" y="1050"/>
                  </a:lnTo>
                  <a:lnTo>
                    <a:pt x="657" y="1046"/>
                  </a:lnTo>
                  <a:lnTo>
                    <a:pt x="654" y="1042"/>
                  </a:lnTo>
                  <a:lnTo>
                    <a:pt x="654" y="1040"/>
                  </a:lnTo>
                  <a:lnTo>
                    <a:pt x="654" y="1039"/>
                  </a:lnTo>
                  <a:lnTo>
                    <a:pt x="656" y="1036"/>
                  </a:lnTo>
                  <a:lnTo>
                    <a:pt x="656" y="1030"/>
                  </a:lnTo>
                  <a:lnTo>
                    <a:pt x="654" y="1019"/>
                  </a:lnTo>
                  <a:lnTo>
                    <a:pt x="653" y="1010"/>
                  </a:lnTo>
                  <a:lnTo>
                    <a:pt x="656" y="1010"/>
                  </a:lnTo>
                  <a:lnTo>
                    <a:pt x="659" y="1006"/>
                  </a:lnTo>
                  <a:lnTo>
                    <a:pt x="660" y="1003"/>
                  </a:lnTo>
                  <a:lnTo>
                    <a:pt x="659" y="1000"/>
                  </a:lnTo>
                  <a:lnTo>
                    <a:pt x="660" y="994"/>
                  </a:lnTo>
                  <a:lnTo>
                    <a:pt x="659" y="988"/>
                  </a:lnTo>
                  <a:lnTo>
                    <a:pt x="659" y="983"/>
                  </a:lnTo>
                  <a:lnTo>
                    <a:pt x="661" y="978"/>
                  </a:lnTo>
                  <a:lnTo>
                    <a:pt x="661" y="974"/>
                  </a:lnTo>
                  <a:lnTo>
                    <a:pt x="661" y="973"/>
                  </a:lnTo>
                  <a:lnTo>
                    <a:pt x="659" y="972"/>
                  </a:lnTo>
                  <a:lnTo>
                    <a:pt x="654" y="972"/>
                  </a:lnTo>
                  <a:lnTo>
                    <a:pt x="651" y="971"/>
                  </a:lnTo>
                  <a:lnTo>
                    <a:pt x="651" y="968"/>
                  </a:lnTo>
                  <a:lnTo>
                    <a:pt x="653" y="964"/>
                  </a:lnTo>
                  <a:lnTo>
                    <a:pt x="653" y="961"/>
                  </a:lnTo>
                  <a:lnTo>
                    <a:pt x="650" y="948"/>
                  </a:lnTo>
                  <a:lnTo>
                    <a:pt x="645" y="934"/>
                  </a:lnTo>
                  <a:lnTo>
                    <a:pt x="645" y="928"/>
                  </a:lnTo>
                  <a:lnTo>
                    <a:pt x="649" y="923"/>
                  </a:lnTo>
                  <a:lnTo>
                    <a:pt x="651" y="917"/>
                  </a:lnTo>
                  <a:lnTo>
                    <a:pt x="650" y="914"/>
                  </a:lnTo>
                  <a:lnTo>
                    <a:pt x="641" y="913"/>
                  </a:lnTo>
                  <a:lnTo>
                    <a:pt x="635" y="909"/>
                  </a:lnTo>
                  <a:lnTo>
                    <a:pt x="632" y="902"/>
                  </a:lnTo>
                  <a:lnTo>
                    <a:pt x="631" y="899"/>
                  </a:lnTo>
                  <a:lnTo>
                    <a:pt x="631" y="893"/>
                  </a:lnTo>
                  <a:lnTo>
                    <a:pt x="630" y="891"/>
                  </a:lnTo>
                  <a:lnTo>
                    <a:pt x="626" y="890"/>
                  </a:lnTo>
                  <a:lnTo>
                    <a:pt x="624" y="890"/>
                  </a:lnTo>
                  <a:lnTo>
                    <a:pt x="618" y="893"/>
                  </a:lnTo>
                  <a:lnTo>
                    <a:pt x="615" y="893"/>
                  </a:lnTo>
                  <a:lnTo>
                    <a:pt x="607" y="891"/>
                  </a:lnTo>
                  <a:lnTo>
                    <a:pt x="605" y="888"/>
                  </a:lnTo>
                  <a:lnTo>
                    <a:pt x="600" y="883"/>
                  </a:lnTo>
                  <a:lnTo>
                    <a:pt x="595" y="881"/>
                  </a:lnTo>
                  <a:lnTo>
                    <a:pt x="591" y="877"/>
                  </a:lnTo>
                  <a:lnTo>
                    <a:pt x="587" y="875"/>
                  </a:lnTo>
                  <a:lnTo>
                    <a:pt x="577" y="869"/>
                  </a:lnTo>
                  <a:lnTo>
                    <a:pt x="575" y="867"/>
                  </a:lnTo>
                  <a:lnTo>
                    <a:pt x="569" y="866"/>
                  </a:lnTo>
                  <a:lnTo>
                    <a:pt x="565" y="863"/>
                  </a:lnTo>
                  <a:lnTo>
                    <a:pt x="558" y="854"/>
                  </a:lnTo>
                  <a:lnTo>
                    <a:pt x="555" y="852"/>
                  </a:lnTo>
                  <a:lnTo>
                    <a:pt x="548" y="854"/>
                  </a:lnTo>
                  <a:lnTo>
                    <a:pt x="539" y="863"/>
                  </a:lnTo>
                  <a:lnTo>
                    <a:pt x="535" y="863"/>
                  </a:lnTo>
                  <a:lnTo>
                    <a:pt x="527" y="863"/>
                  </a:lnTo>
                  <a:lnTo>
                    <a:pt x="523" y="864"/>
                  </a:lnTo>
                  <a:lnTo>
                    <a:pt x="520" y="865"/>
                  </a:lnTo>
                  <a:lnTo>
                    <a:pt x="516" y="865"/>
                  </a:lnTo>
                  <a:lnTo>
                    <a:pt x="498" y="866"/>
                  </a:lnTo>
                  <a:lnTo>
                    <a:pt x="498" y="851"/>
                  </a:lnTo>
                  <a:lnTo>
                    <a:pt x="498" y="848"/>
                  </a:lnTo>
                  <a:lnTo>
                    <a:pt x="497" y="845"/>
                  </a:lnTo>
                  <a:lnTo>
                    <a:pt x="492" y="842"/>
                  </a:lnTo>
                  <a:lnTo>
                    <a:pt x="485" y="840"/>
                  </a:lnTo>
                  <a:lnTo>
                    <a:pt x="487" y="834"/>
                  </a:lnTo>
                  <a:lnTo>
                    <a:pt x="487" y="828"/>
                  </a:lnTo>
                  <a:lnTo>
                    <a:pt x="488" y="824"/>
                  </a:lnTo>
                  <a:lnTo>
                    <a:pt x="492" y="819"/>
                  </a:lnTo>
                  <a:lnTo>
                    <a:pt x="492" y="813"/>
                  </a:lnTo>
                  <a:lnTo>
                    <a:pt x="494" y="807"/>
                  </a:lnTo>
                  <a:lnTo>
                    <a:pt x="496" y="806"/>
                  </a:lnTo>
                  <a:lnTo>
                    <a:pt x="498" y="806"/>
                  </a:lnTo>
                  <a:lnTo>
                    <a:pt x="502" y="806"/>
                  </a:lnTo>
                  <a:lnTo>
                    <a:pt x="503" y="807"/>
                  </a:lnTo>
                  <a:lnTo>
                    <a:pt x="505" y="805"/>
                  </a:lnTo>
                  <a:lnTo>
                    <a:pt x="506" y="800"/>
                  </a:lnTo>
                  <a:lnTo>
                    <a:pt x="508" y="781"/>
                  </a:lnTo>
                  <a:lnTo>
                    <a:pt x="508" y="777"/>
                  </a:lnTo>
                  <a:lnTo>
                    <a:pt x="505" y="775"/>
                  </a:lnTo>
                  <a:lnTo>
                    <a:pt x="503" y="768"/>
                  </a:lnTo>
                  <a:lnTo>
                    <a:pt x="500" y="762"/>
                  </a:lnTo>
                  <a:lnTo>
                    <a:pt x="500" y="754"/>
                  </a:lnTo>
                  <a:lnTo>
                    <a:pt x="494" y="729"/>
                  </a:lnTo>
                  <a:lnTo>
                    <a:pt x="500" y="729"/>
                  </a:lnTo>
                  <a:lnTo>
                    <a:pt x="502" y="729"/>
                  </a:lnTo>
                  <a:lnTo>
                    <a:pt x="508" y="724"/>
                  </a:lnTo>
                  <a:lnTo>
                    <a:pt x="512" y="720"/>
                  </a:lnTo>
                  <a:lnTo>
                    <a:pt x="515" y="717"/>
                  </a:lnTo>
                  <a:lnTo>
                    <a:pt x="520" y="715"/>
                  </a:lnTo>
                  <a:lnTo>
                    <a:pt x="518" y="710"/>
                  </a:lnTo>
                  <a:lnTo>
                    <a:pt x="518" y="704"/>
                  </a:lnTo>
                  <a:lnTo>
                    <a:pt x="518" y="684"/>
                  </a:lnTo>
                  <a:lnTo>
                    <a:pt x="518" y="673"/>
                  </a:lnTo>
                  <a:lnTo>
                    <a:pt x="512" y="667"/>
                  </a:lnTo>
                  <a:lnTo>
                    <a:pt x="511" y="659"/>
                  </a:lnTo>
                  <a:lnTo>
                    <a:pt x="524" y="659"/>
                  </a:lnTo>
                  <a:lnTo>
                    <a:pt x="528" y="657"/>
                  </a:lnTo>
                  <a:lnTo>
                    <a:pt x="532" y="646"/>
                  </a:lnTo>
                  <a:lnTo>
                    <a:pt x="538" y="645"/>
                  </a:lnTo>
                  <a:lnTo>
                    <a:pt x="539" y="644"/>
                  </a:lnTo>
                  <a:lnTo>
                    <a:pt x="539" y="643"/>
                  </a:lnTo>
                  <a:lnTo>
                    <a:pt x="534" y="640"/>
                  </a:lnTo>
                  <a:lnTo>
                    <a:pt x="514" y="633"/>
                  </a:lnTo>
                  <a:lnTo>
                    <a:pt x="510" y="634"/>
                  </a:lnTo>
                  <a:lnTo>
                    <a:pt x="510" y="632"/>
                  </a:lnTo>
                  <a:lnTo>
                    <a:pt x="504" y="632"/>
                  </a:lnTo>
                  <a:lnTo>
                    <a:pt x="498" y="631"/>
                  </a:lnTo>
                  <a:lnTo>
                    <a:pt x="499" y="627"/>
                  </a:lnTo>
                  <a:lnTo>
                    <a:pt x="504" y="623"/>
                  </a:lnTo>
                  <a:lnTo>
                    <a:pt x="505" y="619"/>
                  </a:lnTo>
                  <a:lnTo>
                    <a:pt x="505" y="616"/>
                  </a:lnTo>
                  <a:lnTo>
                    <a:pt x="504" y="615"/>
                  </a:lnTo>
                  <a:lnTo>
                    <a:pt x="498" y="611"/>
                  </a:lnTo>
                  <a:lnTo>
                    <a:pt x="496" y="608"/>
                  </a:lnTo>
                  <a:lnTo>
                    <a:pt x="494" y="602"/>
                  </a:lnTo>
                  <a:lnTo>
                    <a:pt x="494" y="597"/>
                  </a:lnTo>
                  <a:lnTo>
                    <a:pt x="494" y="591"/>
                  </a:lnTo>
                  <a:lnTo>
                    <a:pt x="496" y="587"/>
                  </a:lnTo>
                  <a:lnTo>
                    <a:pt x="500" y="580"/>
                  </a:lnTo>
                  <a:lnTo>
                    <a:pt x="503" y="573"/>
                  </a:lnTo>
                  <a:lnTo>
                    <a:pt x="503" y="569"/>
                  </a:lnTo>
                  <a:lnTo>
                    <a:pt x="502" y="568"/>
                  </a:lnTo>
                  <a:lnTo>
                    <a:pt x="500" y="568"/>
                  </a:lnTo>
                  <a:lnTo>
                    <a:pt x="499" y="569"/>
                  </a:lnTo>
                  <a:lnTo>
                    <a:pt x="492" y="561"/>
                  </a:lnTo>
                  <a:lnTo>
                    <a:pt x="490" y="558"/>
                  </a:lnTo>
                  <a:lnTo>
                    <a:pt x="485" y="557"/>
                  </a:lnTo>
                  <a:lnTo>
                    <a:pt x="484" y="557"/>
                  </a:lnTo>
                  <a:lnTo>
                    <a:pt x="480" y="558"/>
                  </a:lnTo>
                  <a:lnTo>
                    <a:pt x="480" y="551"/>
                  </a:lnTo>
                  <a:lnTo>
                    <a:pt x="487" y="552"/>
                  </a:lnTo>
                  <a:lnTo>
                    <a:pt x="490" y="551"/>
                  </a:lnTo>
                  <a:lnTo>
                    <a:pt x="490" y="550"/>
                  </a:lnTo>
                  <a:lnTo>
                    <a:pt x="488" y="546"/>
                  </a:lnTo>
                  <a:lnTo>
                    <a:pt x="490" y="546"/>
                  </a:lnTo>
                  <a:lnTo>
                    <a:pt x="491" y="544"/>
                  </a:lnTo>
                  <a:lnTo>
                    <a:pt x="514" y="539"/>
                  </a:lnTo>
                  <a:lnTo>
                    <a:pt x="516" y="536"/>
                  </a:lnTo>
                  <a:lnTo>
                    <a:pt x="518" y="534"/>
                  </a:lnTo>
                  <a:lnTo>
                    <a:pt x="534" y="532"/>
                  </a:lnTo>
                  <a:lnTo>
                    <a:pt x="542" y="532"/>
                  </a:lnTo>
                  <a:lnTo>
                    <a:pt x="547" y="528"/>
                  </a:lnTo>
                  <a:lnTo>
                    <a:pt x="550" y="526"/>
                  </a:lnTo>
                  <a:lnTo>
                    <a:pt x="550" y="525"/>
                  </a:lnTo>
                  <a:lnTo>
                    <a:pt x="550" y="520"/>
                  </a:lnTo>
                  <a:lnTo>
                    <a:pt x="548" y="518"/>
                  </a:lnTo>
                  <a:lnTo>
                    <a:pt x="548" y="515"/>
                  </a:lnTo>
                  <a:lnTo>
                    <a:pt x="548" y="514"/>
                  </a:lnTo>
                  <a:lnTo>
                    <a:pt x="548" y="513"/>
                  </a:lnTo>
                  <a:lnTo>
                    <a:pt x="555" y="509"/>
                  </a:lnTo>
                  <a:lnTo>
                    <a:pt x="555" y="500"/>
                  </a:lnTo>
                  <a:lnTo>
                    <a:pt x="554" y="494"/>
                  </a:lnTo>
                  <a:lnTo>
                    <a:pt x="551" y="484"/>
                  </a:lnTo>
                  <a:lnTo>
                    <a:pt x="559" y="479"/>
                  </a:lnTo>
                  <a:lnTo>
                    <a:pt x="564" y="479"/>
                  </a:lnTo>
                  <a:lnTo>
                    <a:pt x="563" y="478"/>
                  </a:lnTo>
                  <a:lnTo>
                    <a:pt x="560" y="474"/>
                  </a:lnTo>
                  <a:lnTo>
                    <a:pt x="554" y="468"/>
                  </a:lnTo>
                  <a:lnTo>
                    <a:pt x="547" y="460"/>
                  </a:lnTo>
                  <a:lnTo>
                    <a:pt x="544" y="456"/>
                  </a:lnTo>
                  <a:lnTo>
                    <a:pt x="541" y="455"/>
                  </a:lnTo>
                  <a:lnTo>
                    <a:pt x="540" y="455"/>
                  </a:lnTo>
                  <a:lnTo>
                    <a:pt x="540" y="459"/>
                  </a:lnTo>
                  <a:lnTo>
                    <a:pt x="539" y="461"/>
                  </a:lnTo>
                  <a:lnTo>
                    <a:pt x="538" y="461"/>
                  </a:lnTo>
                  <a:lnTo>
                    <a:pt x="536" y="460"/>
                  </a:lnTo>
                  <a:lnTo>
                    <a:pt x="535" y="456"/>
                  </a:lnTo>
                  <a:lnTo>
                    <a:pt x="534" y="456"/>
                  </a:lnTo>
                  <a:lnTo>
                    <a:pt x="533" y="456"/>
                  </a:lnTo>
                  <a:lnTo>
                    <a:pt x="532" y="453"/>
                  </a:lnTo>
                  <a:lnTo>
                    <a:pt x="533" y="450"/>
                  </a:lnTo>
                  <a:lnTo>
                    <a:pt x="532" y="447"/>
                  </a:lnTo>
                  <a:lnTo>
                    <a:pt x="524" y="443"/>
                  </a:lnTo>
                  <a:lnTo>
                    <a:pt x="522" y="441"/>
                  </a:lnTo>
                  <a:lnTo>
                    <a:pt x="522" y="436"/>
                  </a:lnTo>
                  <a:lnTo>
                    <a:pt x="522" y="435"/>
                  </a:lnTo>
                  <a:lnTo>
                    <a:pt x="517" y="430"/>
                  </a:lnTo>
                  <a:lnTo>
                    <a:pt x="517" y="429"/>
                  </a:lnTo>
                  <a:lnTo>
                    <a:pt x="516" y="425"/>
                  </a:lnTo>
                  <a:lnTo>
                    <a:pt x="514" y="424"/>
                  </a:lnTo>
                  <a:lnTo>
                    <a:pt x="512" y="424"/>
                  </a:lnTo>
                  <a:lnTo>
                    <a:pt x="503" y="419"/>
                  </a:lnTo>
                  <a:lnTo>
                    <a:pt x="500" y="419"/>
                  </a:lnTo>
                  <a:lnTo>
                    <a:pt x="496" y="412"/>
                  </a:lnTo>
                  <a:lnTo>
                    <a:pt x="496" y="409"/>
                  </a:lnTo>
                  <a:lnTo>
                    <a:pt x="498" y="405"/>
                  </a:lnTo>
                  <a:lnTo>
                    <a:pt x="499" y="402"/>
                  </a:lnTo>
                  <a:lnTo>
                    <a:pt x="499" y="401"/>
                  </a:lnTo>
                  <a:lnTo>
                    <a:pt x="497" y="399"/>
                  </a:lnTo>
                  <a:lnTo>
                    <a:pt x="494" y="395"/>
                  </a:lnTo>
                  <a:lnTo>
                    <a:pt x="488" y="393"/>
                  </a:lnTo>
                  <a:lnTo>
                    <a:pt x="482" y="381"/>
                  </a:lnTo>
                  <a:lnTo>
                    <a:pt x="481" y="378"/>
                  </a:lnTo>
                  <a:lnTo>
                    <a:pt x="479" y="378"/>
                  </a:lnTo>
                  <a:lnTo>
                    <a:pt x="475" y="382"/>
                  </a:lnTo>
                  <a:lnTo>
                    <a:pt x="463" y="377"/>
                  </a:lnTo>
                  <a:lnTo>
                    <a:pt x="443" y="370"/>
                  </a:lnTo>
                  <a:lnTo>
                    <a:pt x="440" y="369"/>
                  </a:lnTo>
                  <a:lnTo>
                    <a:pt x="438" y="376"/>
                  </a:lnTo>
                  <a:lnTo>
                    <a:pt x="436" y="379"/>
                  </a:lnTo>
                  <a:lnTo>
                    <a:pt x="433" y="379"/>
                  </a:lnTo>
                  <a:lnTo>
                    <a:pt x="431" y="385"/>
                  </a:lnTo>
                  <a:lnTo>
                    <a:pt x="430" y="377"/>
                  </a:lnTo>
                  <a:lnTo>
                    <a:pt x="413" y="348"/>
                  </a:lnTo>
                  <a:lnTo>
                    <a:pt x="412" y="342"/>
                  </a:lnTo>
                  <a:lnTo>
                    <a:pt x="412" y="341"/>
                  </a:lnTo>
                  <a:lnTo>
                    <a:pt x="414" y="340"/>
                  </a:lnTo>
                  <a:lnTo>
                    <a:pt x="420" y="337"/>
                  </a:lnTo>
                  <a:lnTo>
                    <a:pt x="425" y="331"/>
                  </a:lnTo>
                  <a:lnTo>
                    <a:pt x="445" y="289"/>
                  </a:lnTo>
                  <a:lnTo>
                    <a:pt x="446" y="286"/>
                  </a:lnTo>
                  <a:lnTo>
                    <a:pt x="474" y="258"/>
                  </a:lnTo>
                  <a:lnTo>
                    <a:pt x="478" y="250"/>
                  </a:lnTo>
                  <a:lnTo>
                    <a:pt x="484" y="240"/>
                  </a:lnTo>
                  <a:lnTo>
                    <a:pt x="493" y="230"/>
                  </a:lnTo>
                  <a:lnTo>
                    <a:pt x="498" y="221"/>
                  </a:lnTo>
                  <a:lnTo>
                    <a:pt x="503" y="218"/>
                  </a:lnTo>
                  <a:lnTo>
                    <a:pt x="505" y="217"/>
                  </a:lnTo>
                  <a:lnTo>
                    <a:pt x="506" y="214"/>
                  </a:lnTo>
                  <a:lnTo>
                    <a:pt x="509" y="204"/>
                  </a:lnTo>
                  <a:lnTo>
                    <a:pt x="510" y="196"/>
                  </a:lnTo>
                  <a:lnTo>
                    <a:pt x="509" y="189"/>
                  </a:lnTo>
                  <a:lnTo>
                    <a:pt x="506" y="187"/>
                  </a:lnTo>
                  <a:lnTo>
                    <a:pt x="506" y="182"/>
                  </a:lnTo>
                  <a:lnTo>
                    <a:pt x="499" y="183"/>
                  </a:lnTo>
                  <a:lnTo>
                    <a:pt x="494" y="186"/>
                  </a:lnTo>
                  <a:lnTo>
                    <a:pt x="491" y="185"/>
                  </a:lnTo>
                  <a:lnTo>
                    <a:pt x="488" y="185"/>
                  </a:lnTo>
                  <a:lnTo>
                    <a:pt x="485" y="185"/>
                  </a:lnTo>
                  <a:lnTo>
                    <a:pt x="481" y="188"/>
                  </a:lnTo>
                  <a:lnTo>
                    <a:pt x="478" y="185"/>
                  </a:lnTo>
                  <a:lnTo>
                    <a:pt x="473" y="180"/>
                  </a:lnTo>
                  <a:lnTo>
                    <a:pt x="470" y="179"/>
                  </a:lnTo>
                  <a:lnTo>
                    <a:pt x="467" y="177"/>
                  </a:lnTo>
                  <a:lnTo>
                    <a:pt x="466" y="179"/>
                  </a:lnTo>
                  <a:lnTo>
                    <a:pt x="464" y="180"/>
                  </a:lnTo>
                  <a:lnTo>
                    <a:pt x="462" y="179"/>
                  </a:lnTo>
                  <a:lnTo>
                    <a:pt x="462" y="176"/>
                  </a:lnTo>
                  <a:lnTo>
                    <a:pt x="460" y="175"/>
                  </a:lnTo>
                  <a:lnTo>
                    <a:pt x="458" y="167"/>
                  </a:lnTo>
                  <a:lnTo>
                    <a:pt x="445" y="168"/>
                  </a:lnTo>
                  <a:lnTo>
                    <a:pt x="449" y="156"/>
                  </a:lnTo>
                  <a:lnTo>
                    <a:pt x="449" y="150"/>
                  </a:lnTo>
                  <a:lnTo>
                    <a:pt x="448" y="147"/>
                  </a:lnTo>
                  <a:lnTo>
                    <a:pt x="442" y="144"/>
                  </a:lnTo>
                  <a:lnTo>
                    <a:pt x="438" y="150"/>
                  </a:lnTo>
                  <a:lnTo>
                    <a:pt x="432" y="143"/>
                  </a:lnTo>
                  <a:lnTo>
                    <a:pt x="427" y="141"/>
                  </a:lnTo>
                  <a:lnTo>
                    <a:pt x="418" y="138"/>
                  </a:lnTo>
                  <a:lnTo>
                    <a:pt x="409" y="143"/>
                  </a:lnTo>
                  <a:lnTo>
                    <a:pt x="408" y="143"/>
                  </a:lnTo>
                  <a:lnTo>
                    <a:pt x="402" y="146"/>
                  </a:lnTo>
                  <a:lnTo>
                    <a:pt x="400" y="147"/>
                  </a:lnTo>
                  <a:lnTo>
                    <a:pt x="395" y="147"/>
                  </a:lnTo>
                  <a:lnTo>
                    <a:pt x="390" y="146"/>
                  </a:lnTo>
                  <a:lnTo>
                    <a:pt x="386" y="144"/>
                  </a:lnTo>
                  <a:lnTo>
                    <a:pt x="383" y="144"/>
                  </a:lnTo>
                  <a:lnTo>
                    <a:pt x="377" y="143"/>
                  </a:lnTo>
                  <a:lnTo>
                    <a:pt x="373" y="143"/>
                  </a:lnTo>
                  <a:lnTo>
                    <a:pt x="371" y="143"/>
                  </a:lnTo>
                  <a:lnTo>
                    <a:pt x="367" y="145"/>
                  </a:lnTo>
                  <a:lnTo>
                    <a:pt x="365" y="147"/>
                  </a:lnTo>
                  <a:lnTo>
                    <a:pt x="358" y="145"/>
                  </a:lnTo>
                  <a:lnTo>
                    <a:pt x="352" y="145"/>
                  </a:lnTo>
                  <a:lnTo>
                    <a:pt x="344" y="150"/>
                  </a:lnTo>
                  <a:lnTo>
                    <a:pt x="340" y="153"/>
                  </a:lnTo>
                  <a:lnTo>
                    <a:pt x="336" y="155"/>
                  </a:lnTo>
                  <a:lnTo>
                    <a:pt x="330" y="153"/>
                  </a:lnTo>
                  <a:lnTo>
                    <a:pt x="323" y="149"/>
                  </a:lnTo>
                  <a:lnTo>
                    <a:pt x="318" y="145"/>
                  </a:lnTo>
                  <a:lnTo>
                    <a:pt x="312" y="145"/>
                  </a:lnTo>
                  <a:lnTo>
                    <a:pt x="309" y="140"/>
                  </a:lnTo>
                  <a:lnTo>
                    <a:pt x="297" y="137"/>
                  </a:lnTo>
                  <a:lnTo>
                    <a:pt x="293" y="135"/>
                  </a:lnTo>
                  <a:lnTo>
                    <a:pt x="289" y="137"/>
                  </a:lnTo>
                  <a:lnTo>
                    <a:pt x="286" y="141"/>
                  </a:lnTo>
                  <a:lnTo>
                    <a:pt x="283" y="146"/>
                  </a:lnTo>
                  <a:lnTo>
                    <a:pt x="279" y="150"/>
                  </a:lnTo>
                  <a:lnTo>
                    <a:pt x="275" y="153"/>
                  </a:lnTo>
                  <a:lnTo>
                    <a:pt x="273" y="157"/>
                  </a:lnTo>
                  <a:lnTo>
                    <a:pt x="269" y="162"/>
                  </a:lnTo>
                  <a:lnTo>
                    <a:pt x="267" y="167"/>
                  </a:lnTo>
                  <a:lnTo>
                    <a:pt x="263" y="169"/>
                  </a:lnTo>
                  <a:lnTo>
                    <a:pt x="257" y="171"/>
                  </a:lnTo>
                  <a:lnTo>
                    <a:pt x="252" y="174"/>
                  </a:lnTo>
                  <a:lnTo>
                    <a:pt x="250" y="174"/>
                  </a:lnTo>
                  <a:lnTo>
                    <a:pt x="244" y="175"/>
                  </a:lnTo>
                  <a:lnTo>
                    <a:pt x="240" y="173"/>
                  </a:lnTo>
                  <a:lnTo>
                    <a:pt x="233" y="169"/>
                  </a:lnTo>
                  <a:lnTo>
                    <a:pt x="232" y="169"/>
                  </a:lnTo>
                  <a:lnTo>
                    <a:pt x="227" y="171"/>
                  </a:lnTo>
                  <a:lnTo>
                    <a:pt x="223" y="173"/>
                  </a:lnTo>
                  <a:lnTo>
                    <a:pt x="223" y="170"/>
                  </a:lnTo>
                  <a:lnTo>
                    <a:pt x="222" y="164"/>
                  </a:lnTo>
                  <a:lnTo>
                    <a:pt x="222" y="162"/>
                  </a:lnTo>
                  <a:lnTo>
                    <a:pt x="219" y="162"/>
                  </a:lnTo>
                  <a:lnTo>
                    <a:pt x="214" y="162"/>
                  </a:lnTo>
                  <a:lnTo>
                    <a:pt x="214" y="156"/>
                  </a:lnTo>
                  <a:lnTo>
                    <a:pt x="219" y="156"/>
                  </a:lnTo>
                  <a:lnTo>
                    <a:pt x="220" y="153"/>
                  </a:lnTo>
                  <a:lnTo>
                    <a:pt x="223" y="151"/>
                  </a:lnTo>
                  <a:lnTo>
                    <a:pt x="223" y="144"/>
                  </a:lnTo>
                  <a:lnTo>
                    <a:pt x="221" y="135"/>
                  </a:lnTo>
                  <a:lnTo>
                    <a:pt x="217" y="131"/>
                  </a:lnTo>
                  <a:lnTo>
                    <a:pt x="214" y="131"/>
                  </a:lnTo>
                  <a:lnTo>
                    <a:pt x="213" y="126"/>
                  </a:lnTo>
                  <a:lnTo>
                    <a:pt x="211" y="125"/>
                  </a:lnTo>
                  <a:lnTo>
                    <a:pt x="210" y="123"/>
                  </a:lnTo>
                  <a:lnTo>
                    <a:pt x="208" y="123"/>
                  </a:lnTo>
                  <a:lnTo>
                    <a:pt x="205" y="123"/>
                  </a:lnTo>
                  <a:lnTo>
                    <a:pt x="203" y="126"/>
                  </a:lnTo>
                  <a:lnTo>
                    <a:pt x="202" y="129"/>
                  </a:lnTo>
                  <a:lnTo>
                    <a:pt x="199" y="131"/>
                  </a:lnTo>
                  <a:lnTo>
                    <a:pt x="198" y="132"/>
                  </a:lnTo>
                  <a:lnTo>
                    <a:pt x="197" y="133"/>
                  </a:lnTo>
                  <a:lnTo>
                    <a:pt x="197" y="135"/>
                  </a:lnTo>
                  <a:lnTo>
                    <a:pt x="193" y="135"/>
                  </a:lnTo>
                  <a:lnTo>
                    <a:pt x="190" y="137"/>
                  </a:lnTo>
                  <a:lnTo>
                    <a:pt x="186" y="139"/>
                  </a:lnTo>
                  <a:lnTo>
                    <a:pt x="185" y="143"/>
                  </a:lnTo>
                  <a:lnTo>
                    <a:pt x="183" y="146"/>
                  </a:lnTo>
                  <a:lnTo>
                    <a:pt x="180" y="140"/>
                  </a:lnTo>
                  <a:lnTo>
                    <a:pt x="180" y="137"/>
                  </a:lnTo>
                  <a:lnTo>
                    <a:pt x="181" y="132"/>
                  </a:lnTo>
                  <a:lnTo>
                    <a:pt x="180" y="123"/>
                  </a:lnTo>
                  <a:lnTo>
                    <a:pt x="180" y="119"/>
                  </a:lnTo>
                  <a:lnTo>
                    <a:pt x="179" y="114"/>
                  </a:lnTo>
                  <a:lnTo>
                    <a:pt x="178" y="109"/>
                  </a:lnTo>
                  <a:lnTo>
                    <a:pt x="174" y="104"/>
                  </a:lnTo>
                  <a:lnTo>
                    <a:pt x="173" y="101"/>
                  </a:lnTo>
                  <a:lnTo>
                    <a:pt x="173" y="96"/>
                  </a:lnTo>
                  <a:lnTo>
                    <a:pt x="173" y="93"/>
                  </a:lnTo>
                  <a:lnTo>
                    <a:pt x="171" y="92"/>
                  </a:lnTo>
                  <a:lnTo>
                    <a:pt x="167" y="92"/>
                  </a:lnTo>
                  <a:lnTo>
                    <a:pt x="165" y="86"/>
                  </a:lnTo>
                  <a:lnTo>
                    <a:pt x="161" y="80"/>
                  </a:lnTo>
                  <a:lnTo>
                    <a:pt x="161" y="75"/>
                  </a:lnTo>
                  <a:lnTo>
                    <a:pt x="156" y="72"/>
                  </a:lnTo>
                  <a:lnTo>
                    <a:pt x="153" y="69"/>
                  </a:lnTo>
                  <a:lnTo>
                    <a:pt x="153" y="67"/>
                  </a:lnTo>
                  <a:lnTo>
                    <a:pt x="154" y="66"/>
                  </a:lnTo>
                  <a:lnTo>
                    <a:pt x="153" y="63"/>
                  </a:lnTo>
                  <a:lnTo>
                    <a:pt x="150" y="62"/>
                  </a:lnTo>
                  <a:lnTo>
                    <a:pt x="149" y="57"/>
                  </a:lnTo>
                  <a:lnTo>
                    <a:pt x="147" y="55"/>
                  </a:lnTo>
                  <a:lnTo>
                    <a:pt x="143" y="52"/>
                  </a:lnTo>
                  <a:lnTo>
                    <a:pt x="142" y="48"/>
                  </a:lnTo>
                  <a:lnTo>
                    <a:pt x="138" y="45"/>
                  </a:lnTo>
                  <a:lnTo>
                    <a:pt x="137" y="43"/>
                  </a:lnTo>
                  <a:lnTo>
                    <a:pt x="139" y="39"/>
                  </a:lnTo>
                  <a:lnTo>
                    <a:pt x="142" y="37"/>
                  </a:lnTo>
                  <a:lnTo>
                    <a:pt x="139" y="37"/>
                  </a:lnTo>
                  <a:lnTo>
                    <a:pt x="136" y="36"/>
                  </a:lnTo>
                  <a:lnTo>
                    <a:pt x="133" y="33"/>
                  </a:lnTo>
                  <a:lnTo>
                    <a:pt x="137" y="31"/>
                  </a:lnTo>
                  <a:lnTo>
                    <a:pt x="138" y="28"/>
                  </a:lnTo>
                  <a:lnTo>
                    <a:pt x="137" y="24"/>
                  </a:lnTo>
                  <a:lnTo>
                    <a:pt x="137" y="19"/>
                  </a:lnTo>
                  <a:lnTo>
                    <a:pt x="137" y="14"/>
                  </a:lnTo>
                  <a:lnTo>
                    <a:pt x="136" y="7"/>
                  </a:lnTo>
                  <a:lnTo>
                    <a:pt x="132" y="0"/>
                  </a:lnTo>
                  <a:lnTo>
                    <a:pt x="127" y="2"/>
                  </a:lnTo>
                  <a:lnTo>
                    <a:pt x="118" y="9"/>
                  </a:lnTo>
                  <a:lnTo>
                    <a:pt x="115" y="8"/>
                  </a:lnTo>
                  <a:lnTo>
                    <a:pt x="111" y="16"/>
                  </a:lnTo>
                  <a:lnTo>
                    <a:pt x="107" y="22"/>
                  </a:lnTo>
                  <a:lnTo>
                    <a:pt x="105" y="27"/>
                  </a:lnTo>
                  <a:lnTo>
                    <a:pt x="106" y="32"/>
                  </a:lnTo>
                  <a:lnTo>
                    <a:pt x="105" y="36"/>
                  </a:lnTo>
                  <a:lnTo>
                    <a:pt x="101" y="39"/>
                  </a:lnTo>
                  <a:lnTo>
                    <a:pt x="97" y="42"/>
                  </a:lnTo>
                  <a:lnTo>
                    <a:pt x="91" y="31"/>
                  </a:lnTo>
                  <a:lnTo>
                    <a:pt x="87" y="22"/>
                  </a:lnTo>
                  <a:lnTo>
                    <a:pt x="84" y="20"/>
                  </a:lnTo>
                  <a:lnTo>
                    <a:pt x="80" y="22"/>
                  </a:lnTo>
                  <a:lnTo>
                    <a:pt x="77" y="25"/>
                  </a:lnTo>
                  <a:lnTo>
                    <a:pt x="80" y="30"/>
                  </a:lnTo>
                  <a:lnTo>
                    <a:pt x="80" y="32"/>
                  </a:lnTo>
                  <a:lnTo>
                    <a:pt x="76" y="33"/>
                  </a:lnTo>
                  <a:lnTo>
                    <a:pt x="72" y="34"/>
                  </a:lnTo>
                  <a:lnTo>
                    <a:pt x="68" y="36"/>
                  </a:lnTo>
                  <a:lnTo>
                    <a:pt x="62" y="37"/>
                  </a:lnTo>
                  <a:lnTo>
                    <a:pt x="53" y="38"/>
                  </a:lnTo>
                  <a:lnTo>
                    <a:pt x="51" y="39"/>
                  </a:lnTo>
                  <a:lnTo>
                    <a:pt x="47" y="43"/>
                  </a:lnTo>
                  <a:lnTo>
                    <a:pt x="38" y="46"/>
                  </a:lnTo>
                  <a:lnTo>
                    <a:pt x="40" y="54"/>
                  </a:lnTo>
                  <a:lnTo>
                    <a:pt x="38" y="58"/>
                  </a:lnTo>
                  <a:lnTo>
                    <a:pt x="35" y="64"/>
                  </a:lnTo>
                  <a:lnTo>
                    <a:pt x="33" y="69"/>
                  </a:lnTo>
                  <a:lnTo>
                    <a:pt x="32" y="73"/>
                  </a:lnTo>
                  <a:lnTo>
                    <a:pt x="27" y="78"/>
                  </a:lnTo>
                  <a:lnTo>
                    <a:pt x="27" y="84"/>
                  </a:lnTo>
                  <a:lnTo>
                    <a:pt x="26" y="86"/>
                  </a:lnTo>
                  <a:lnTo>
                    <a:pt x="26" y="91"/>
                  </a:lnTo>
                  <a:lnTo>
                    <a:pt x="27" y="97"/>
                  </a:lnTo>
                  <a:lnTo>
                    <a:pt x="28" y="103"/>
                  </a:lnTo>
                  <a:lnTo>
                    <a:pt x="30" y="108"/>
                  </a:lnTo>
                  <a:lnTo>
                    <a:pt x="30" y="110"/>
                  </a:lnTo>
                  <a:lnTo>
                    <a:pt x="29" y="116"/>
                  </a:lnTo>
                  <a:lnTo>
                    <a:pt x="27" y="121"/>
                  </a:lnTo>
                  <a:lnTo>
                    <a:pt x="26" y="121"/>
                  </a:lnTo>
                  <a:lnTo>
                    <a:pt x="23" y="121"/>
                  </a:lnTo>
                  <a:lnTo>
                    <a:pt x="21" y="121"/>
                  </a:lnTo>
                  <a:lnTo>
                    <a:pt x="20" y="123"/>
                  </a:lnTo>
                  <a:lnTo>
                    <a:pt x="18" y="127"/>
                  </a:lnTo>
                  <a:lnTo>
                    <a:pt x="17" y="132"/>
                  </a:lnTo>
                  <a:lnTo>
                    <a:pt x="16" y="141"/>
                  </a:lnTo>
                  <a:lnTo>
                    <a:pt x="14" y="150"/>
                  </a:lnTo>
                  <a:lnTo>
                    <a:pt x="12" y="165"/>
                  </a:lnTo>
                  <a:lnTo>
                    <a:pt x="20" y="171"/>
                  </a:lnTo>
                  <a:lnTo>
                    <a:pt x="18" y="180"/>
                  </a:lnTo>
                  <a:lnTo>
                    <a:pt x="16" y="182"/>
                  </a:lnTo>
                  <a:lnTo>
                    <a:pt x="11" y="189"/>
                  </a:lnTo>
                  <a:lnTo>
                    <a:pt x="3" y="187"/>
                  </a:lnTo>
                  <a:lnTo>
                    <a:pt x="0" y="182"/>
                  </a:lnTo>
                </a:path>
              </a:pathLst>
            </a:custGeom>
            <a:noFill/>
            <a:ln w="158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Arial Nova"/>
                <a:ea typeface="+mn-ea"/>
                <a:cs typeface="+mn-cs"/>
              </a:endParaRPr>
            </a:p>
          </p:txBody>
        </p:sp>
        <p:sp>
          <p:nvSpPr>
            <p:cNvPr id="142" name="Freeform 101">
              <a:extLst>
                <a:ext uri="{FF2B5EF4-FFF2-40B4-BE49-F238E27FC236}">
                  <a16:creationId xmlns:a16="http://schemas.microsoft.com/office/drawing/2014/main" id="{4264FD5F-423D-7CC0-EAA4-7665BF97C96F}"/>
                </a:ext>
              </a:extLst>
            </p:cNvPr>
            <p:cNvSpPr>
              <a:spLocks/>
            </p:cNvSpPr>
            <p:nvPr/>
          </p:nvSpPr>
          <p:spPr bwMode="auto">
            <a:xfrm>
              <a:off x="2293" y="1992"/>
              <a:ext cx="501" cy="999"/>
            </a:xfrm>
            <a:custGeom>
              <a:avLst/>
              <a:gdLst>
                <a:gd name="T0" fmla="*/ 1 w 1002"/>
                <a:gd name="T1" fmla="*/ 1 h 1998"/>
                <a:gd name="T2" fmla="*/ 1 w 1002"/>
                <a:gd name="T3" fmla="*/ 1 h 1998"/>
                <a:gd name="T4" fmla="*/ 1 w 1002"/>
                <a:gd name="T5" fmla="*/ 1 h 1998"/>
                <a:gd name="T6" fmla="*/ 1 w 1002"/>
                <a:gd name="T7" fmla="*/ 1 h 1998"/>
                <a:gd name="T8" fmla="*/ 1 w 1002"/>
                <a:gd name="T9" fmla="*/ 1 h 1998"/>
                <a:gd name="T10" fmla="*/ 1 w 1002"/>
                <a:gd name="T11" fmla="*/ 1 h 1998"/>
                <a:gd name="T12" fmla="*/ 1 w 1002"/>
                <a:gd name="T13" fmla="*/ 1 h 1998"/>
                <a:gd name="T14" fmla="*/ 1 w 1002"/>
                <a:gd name="T15" fmla="*/ 1 h 1998"/>
                <a:gd name="T16" fmla="*/ 1 w 1002"/>
                <a:gd name="T17" fmla="*/ 1 h 1998"/>
                <a:gd name="T18" fmla="*/ 1 w 1002"/>
                <a:gd name="T19" fmla="*/ 1 h 1998"/>
                <a:gd name="T20" fmla="*/ 1 w 1002"/>
                <a:gd name="T21" fmla="*/ 1 h 1998"/>
                <a:gd name="T22" fmla="*/ 1 w 1002"/>
                <a:gd name="T23" fmla="*/ 1 h 1998"/>
                <a:gd name="T24" fmla="*/ 1 w 1002"/>
                <a:gd name="T25" fmla="*/ 1 h 1998"/>
                <a:gd name="T26" fmla="*/ 1 w 1002"/>
                <a:gd name="T27" fmla="*/ 1 h 1998"/>
                <a:gd name="T28" fmla="*/ 1 w 1002"/>
                <a:gd name="T29" fmla="*/ 1 h 1998"/>
                <a:gd name="T30" fmla="*/ 1 w 1002"/>
                <a:gd name="T31" fmla="*/ 1 h 1998"/>
                <a:gd name="T32" fmla="*/ 1 w 1002"/>
                <a:gd name="T33" fmla="*/ 1 h 1998"/>
                <a:gd name="T34" fmla="*/ 1 w 1002"/>
                <a:gd name="T35" fmla="*/ 1 h 1998"/>
                <a:gd name="T36" fmla="*/ 1 w 1002"/>
                <a:gd name="T37" fmla="*/ 1 h 1998"/>
                <a:gd name="T38" fmla="*/ 1 w 1002"/>
                <a:gd name="T39" fmla="*/ 1 h 1998"/>
                <a:gd name="T40" fmla="*/ 1 w 1002"/>
                <a:gd name="T41" fmla="*/ 1 h 1998"/>
                <a:gd name="T42" fmla="*/ 1 w 1002"/>
                <a:gd name="T43" fmla="*/ 1 h 1998"/>
                <a:gd name="T44" fmla="*/ 1 w 1002"/>
                <a:gd name="T45" fmla="*/ 1 h 1998"/>
                <a:gd name="T46" fmla="*/ 1 w 1002"/>
                <a:gd name="T47" fmla="*/ 1 h 1998"/>
                <a:gd name="T48" fmla="*/ 1 w 1002"/>
                <a:gd name="T49" fmla="*/ 1 h 1998"/>
                <a:gd name="T50" fmla="*/ 1 w 1002"/>
                <a:gd name="T51" fmla="*/ 1 h 1998"/>
                <a:gd name="T52" fmla="*/ 1 w 1002"/>
                <a:gd name="T53" fmla="*/ 1 h 1998"/>
                <a:gd name="T54" fmla="*/ 1 w 1002"/>
                <a:gd name="T55" fmla="*/ 1 h 1998"/>
                <a:gd name="T56" fmla="*/ 1 w 1002"/>
                <a:gd name="T57" fmla="*/ 1 h 1998"/>
                <a:gd name="T58" fmla="*/ 1 w 1002"/>
                <a:gd name="T59" fmla="*/ 1 h 1998"/>
                <a:gd name="T60" fmla="*/ 1 w 1002"/>
                <a:gd name="T61" fmla="*/ 1 h 1998"/>
                <a:gd name="T62" fmla="*/ 1 w 1002"/>
                <a:gd name="T63" fmla="*/ 1 h 1998"/>
                <a:gd name="T64" fmla="*/ 1 w 1002"/>
                <a:gd name="T65" fmla="*/ 1 h 1998"/>
                <a:gd name="T66" fmla="*/ 1 w 1002"/>
                <a:gd name="T67" fmla="*/ 1 h 1998"/>
                <a:gd name="T68" fmla="*/ 1 w 1002"/>
                <a:gd name="T69" fmla="*/ 1 h 1998"/>
                <a:gd name="T70" fmla="*/ 1 w 1002"/>
                <a:gd name="T71" fmla="*/ 1 h 1998"/>
                <a:gd name="T72" fmla="*/ 1 w 1002"/>
                <a:gd name="T73" fmla="*/ 1 h 1998"/>
                <a:gd name="T74" fmla="*/ 1 w 1002"/>
                <a:gd name="T75" fmla="*/ 1 h 1998"/>
                <a:gd name="T76" fmla="*/ 1 w 1002"/>
                <a:gd name="T77" fmla="*/ 1 h 1998"/>
                <a:gd name="T78" fmla="*/ 1 w 1002"/>
                <a:gd name="T79" fmla="*/ 1 h 1998"/>
                <a:gd name="T80" fmla="*/ 1 w 1002"/>
                <a:gd name="T81" fmla="*/ 1 h 1998"/>
                <a:gd name="T82" fmla="*/ 1 w 1002"/>
                <a:gd name="T83" fmla="*/ 1 h 1998"/>
                <a:gd name="T84" fmla="*/ 1 w 1002"/>
                <a:gd name="T85" fmla="*/ 1 h 1998"/>
                <a:gd name="T86" fmla="*/ 1 w 1002"/>
                <a:gd name="T87" fmla="*/ 1 h 1998"/>
                <a:gd name="T88" fmla="*/ 1 w 1002"/>
                <a:gd name="T89" fmla="*/ 1 h 1998"/>
                <a:gd name="T90" fmla="*/ 1 w 1002"/>
                <a:gd name="T91" fmla="*/ 1 h 1998"/>
                <a:gd name="T92" fmla="*/ 1 w 1002"/>
                <a:gd name="T93" fmla="*/ 1 h 1998"/>
                <a:gd name="T94" fmla="*/ 1 w 1002"/>
                <a:gd name="T95" fmla="*/ 1 h 1998"/>
                <a:gd name="T96" fmla="*/ 1 w 1002"/>
                <a:gd name="T97" fmla="*/ 1 h 1998"/>
                <a:gd name="T98" fmla="*/ 1 w 1002"/>
                <a:gd name="T99" fmla="*/ 1 h 1998"/>
                <a:gd name="T100" fmla="*/ 1 w 1002"/>
                <a:gd name="T101" fmla="*/ 1 h 1998"/>
                <a:gd name="T102" fmla="*/ 1 w 1002"/>
                <a:gd name="T103" fmla="*/ 1 h 1998"/>
                <a:gd name="T104" fmla="*/ 1 w 1002"/>
                <a:gd name="T105" fmla="*/ 1 h 1998"/>
                <a:gd name="T106" fmla="*/ 1 w 1002"/>
                <a:gd name="T107" fmla="*/ 1 h 1998"/>
                <a:gd name="T108" fmla="*/ 1 w 1002"/>
                <a:gd name="T109" fmla="*/ 1 h 1998"/>
                <a:gd name="T110" fmla="*/ 1 w 1002"/>
                <a:gd name="T111" fmla="*/ 1 h 1998"/>
                <a:gd name="T112" fmla="*/ 1 w 1002"/>
                <a:gd name="T113" fmla="*/ 1 h 1998"/>
                <a:gd name="T114" fmla="*/ 1 w 1002"/>
                <a:gd name="T115" fmla="*/ 1 h 1998"/>
                <a:gd name="T116" fmla="*/ 1 w 1002"/>
                <a:gd name="T117" fmla="*/ 1 h 199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002"/>
                <a:gd name="T178" fmla="*/ 0 h 1998"/>
                <a:gd name="T179" fmla="*/ 1002 w 1002"/>
                <a:gd name="T180" fmla="*/ 1998 h 199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002" h="1998">
                  <a:moveTo>
                    <a:pt x="131" y="1964"/>
                  </a:moveTo>
                  <a:lnTo>
                    <a:pt x="130" y="1968"/>
                  </a:lnTo>
                  <a:lnTo>
                    <a:pt x="134" y="1969"/>
                  </a:lnTo>
                  <a:lnTo>
                    <a:pt x="135" y="1976"/>
                  </a:lnTo>
                  <a:lnTo>
                    <a:pt x="139" y="1987"/>
                  </a:lnTo>
                  <a:lnTo>
                    <a:pt x="142" y="1985"/>
                  </a:lnTo>
                  <a:lnTo>
                    <a:pt x="145" y="1985"/>
                  </a:lnTo>
                  <a:lnTo>
                    <a:pt x="152" y="1987"/>
                  </a:lnTo>
                  <a:lnTo>
                    <a:pt x="155" y="1987"/>
                  </a:lnTo>
                  <a:lnTo>
                    <a:pt x="159" y="1987"/>
                  </a:lnTo>
                  <a:lnTo>
                    <a:pt x="160" y="1988"/>
                  </a:lnTo>
                  <a:lnTo>
                    <a:pt x="163" y="1992"/>
                  </a:lnTo>
                  <a:lnTo>
                    <a:pt x="164" y="1993"/>
                  </a:lnTo>
                  <a:lnTo>
                    <a:pt x="167" y="1989"/>
                  </a:lnTo>
                  <a:lnTo>
                    <a:pt x="170" y="1988"/>
                  </a:lnTo>
                  <a:lnTo>
                    <a:pt x="172" y="1989"/>
                  </a:lnTo>
                  <a:lnTo>
                    <a:pt x="173" y="1993"/>
                  </a:lnTo>
                  <a:lnTo>
                    <a:pt x="177" y="1994"/>
                  </a:lnTo>
                  <a:lnTo>
                    <a:pt x="181" y="1993"/>
                  </a:lnTo>
                  <a:lnTo>
                    <a:pt x="182" y="1992"/>
                  </a:lnTo>
                  <a:lnTo>
                    <a:pt x="184" y="1998"/>
                  </a:lnTo>
                  <a:lnTo>
                    <a:pt x="200" y="1998"/>
                  </a:lnTo>
                  <a:lnTo>
                    <a:pt x="207" y="1994"/>
                  </a:lnTo>
                  <a:lnTo>
                    <a:pt x="208" y="1992"/>
                  </a:lnTo>
                  <a:lnTo>
                    <a:pt x="213" y="1987"/>
                  </a:lnTo>
                  <a:lnTo>
                    <a:pt x="217" y="1986"/>
                  </a:lnTo>
                  <a:lnTo>
                    <a:pt x="219" y="1991"/>
                  </a:lnTo>
                  <a:lnTo>
                    <a:pt x="225" y="1987"/>
                  </a:lnTo>
                  <a:lnTo>
                    <a:pt x="232" y="1992"/>
                  </a:lnTo>
                  <a:lnTo>
                    <a:pt x="235" y="1989"/>
                  </a:lnTo>
                  <a:lnTo>
                    <a:pt x="253" y="1981"/>
                  </a:lnTo>
                  <a:lnTo>
                    <a:pt x="268" y="1972"/>
                  </a:lnTo>
                  <a:lnTo>
                    <a:pt x="274" y="1970"/>
                  </a:lnTo>
                  <a:lnTo>
                    <a:pt x="278" y="1971"/>
                  </a:lnTo>
                  <a:lnTo>
                    <a:pt x="284" y="1965"/>
                  </a:lnTo>
                  <a:lnTo>
                    <a:pt x="301" y="1959"/>
                  </a:lnTo>
                  <a:lnTo>
                    <a:pt x="308" y="1954"/>
                  </a:lnTo>
                  <a:lnTo>
                    <a:pt x="313" y="1948"/>
                  </a:lnTo>
                  <a:lnTo>
                    <a:pt x="321" y="1941"/>
                  </a:lnTo>
                  <a:lnTo>
                    <a:pt x="329" y="1938"/>
                  </a:lnTo>
                  <a:lnTo>
                    <a:pt x="331" y="1935"/>
                  </a:lnTo>
                  <a:lnTo>
                    <a:pt x="328" y="1934"/>
                  </a:lnTo>
                  <a:lnTo>
                    <a:pt x="325" y="1930"/>
                  </a:lnTo>
                  <a:lnTo>
                    <a:pt x="326" y="1928"/>
                  </a:lnTo>
                  <a:lnTo>
                    <a:pt x="331" y="1927"/>
                  </a:lnTo>
                  <a:lnTo>
                    <a:pt x="333" y="1926"/>
                  </a:lnTo>
                  <a:lnTo>
                    <a:pt x="333" y="1923"/>
                  </a:lnTo>
                  <a:lnTo>
                    <a:pt x="328" y="1924"/>
                  </a:lnTo>
                  <a:lnTo>
                    <a:pt x="325" y="1923"/>
                  </a:lnTo>
                  <a:lnTo>
                    <a:pt x="325" y="1920"/>
                  </a:lnTo>
                  <a:lnTo>
                    <a:pt x="327" y="1917"/>
                  </a:lnTo>
                  <a:lnTo>
                    <a:pt x="328" y="1916"/>
                  </a:lnTo>
                  <a:lnTo>
                    <a:pt x="328" y="1911"/>
                  </a:lnTo>
                  <a:lnTo>
                    <a:pt x="329" y="1911"/>
                  </a:lnTo>
                  <a:lnTo>
                    <a:pt x="332" y="1912"/>
                  </a:lnTo>
                  <a:lnTo>
                    <a:pt x="334" y="1914"/>
                  </a:lnTo>
                  <a:lnTo>
                    <a:pt x="339" y="1918"/>
                  </a:lnTo>
                  <a:lnTo>
                    <a:pt x="342" y="1922"/>
                  </a:lnTo>
                  <a:lnTo>
                    <a:pt x="346" y="1921"/>
                  </a:lnTo>
                  <a:lnTo>
                    <a:pt x="351" y="1916"/>
                  </a:lnTo>
                  <a:lnTo>
                    <a:pt x="351" y="1920"/>
                  </a:lnTo>
                  <a:lnTo>
                    <a:pt x="354" y="1921"/>
                  </a:lnTo>
                  <a:lnTo>
                    <a:pt x="357" y="1914"/>
                  </a:lnTo>
                  <a:lnTo>
                    <a:pt x="363" y="1909"/>
                  </a:lnTo>
                  <a:lnTo>
                    <a:pt x="365" y="1905"/>
                  </a:lnTo>
                  <a:lnTo>
                    <a:pt x="376" y="1899"/>
                  </a:lnTo>
                  <a:lnTo>
                    <a:pt x="386" y="1900"/>
                  </a:lnTo>
                  <a:lnTo>
                    <a:pt x="387" y="1897"/>
                  </a:lnTo>
                  <a:lnTo>
                    <a:pt x="388" y="1894"/>
                  </a:lnTo>
                  <a:lnTo>
                    <a:pt x="396" y="1894"/>
                  </a:lnTo>
                  <a:lnTo>
                    <a:pt x="394" y="1900"/>
                  </a:lnTo>
                  <a:lnTo>
                    <a:pt x="394" y="1903"/>
                  </a:lnTo>
                  <a:lnTo>
                    <a:pt x="401" y="1908"/>
                  </a:lnTo>
                  <a:lnTo>
                    <a:pt x="400" y="1893"/>
                  </a:lnTo>
                  <a:lnTo>
                    <a:pt x="401" y="1878"/>
                  </a:lnTo>
                  <a:lnTo>
                    <a:pt x="405" y="1867"/>
                  </a:lnTo>
                  <a:lnTo>
                    <a:pt x="396" y="1862"/>
                  </a:lnTo>
                  <a:lnTo>
                    <a:pt x="394" y="1858"/>
                  </a:lnTo>
                  <a:lnTo>
                    <a:pt x="398" y="1844"/>
                  </a:lnTo>
                  <a:lnTo>
                    <a:pt x="402" y="1834"/>
                  </a:lnTo>
                  <a:lnTo>
                    <a:pt x="407" y="1827"/>
                  </a:lnTo>
                  <a:lnTo>
                    <a:pt x="408" y="1821"/>
                  </a:lnTo>
                  <a:lnTo>
                    <a:pt x="407" y="1816"/>
                  </a:lnTo>
                  <a:lnTo>
                    <a:pt x="402" y="1811"/>
                  </a:lnTo>
                  <a:lnTo>
                    <a:pt x="400" y="1798"/>
                  </a:lnTo>
                  <a:lnTo>
                    <a:pt x="399" y="1793"/>
                  </a:lnTo>
                  <a:lnTo>
                    <a:pt x="401" y="1785"/>
                  </a:lnTo>
                  <a:lnTo>
                    <a:pt x="399" y="1769"/>
                  </a:lnTo>
                  <a:lnTo>
                    <a:pt x="392" y="1767"/>
                  </a:lnTo>
                  <a:lnTo>
                    <a:pt x="388" y="1768"/>
                  </a:lnTo>
                  <a:lnTo>
                    <a:pt x="386" y="1773"/>
                  </a:lnTo>
                  <a:lnTo>
                    <a:pt x="382" y="1781"/>
                  </a:lnTo>
                  <a:lnTo>
                    <a:pt x="380" y="1781"/>
                  </a:lnTo>
                  <a:lnTo>
                    <a:pt x="376" y="1780"/>
                  </a:lnTo>
                  <a:lnTo>
                    <a:pt x="369" y="1774"/>
                  </a:lnTo>
                  <a:lnTo>
                    <a:pt x="364" y="1774"/>
                  </a:lnTo>
                  <a:lnTo>
                    <a:pt x="362" y="1777"/>
                  </a:lnTo>
                  <a:lnTo>
                    <a:pt x="358" y="1780"/>
                  </a:lnTo>
                  <a:lnTo>
                    <a:pt x="354" y="1781"/>
                  </a:lnTo>
                  <a:lnTo>
                    <a:pt x="348" y="1778"/>
                  </a:lnTo>
                  <a:lnTo>
                    <a:pt x="346" y="1773"/>
                  </a:lnTo>
                  <a:lnTo>
                    <a:pt x="350" y="1767"/>
                  </a:lnTo>
                  <a:lnTo>
                    <a:pt x="351" y="1763"/>
                  </a:lnTo>
                  <a:lnTo>
                    <a:pt x="346" y="1755"/>
                  </a:lnTo>
                  <a:lnTo>
                    <a:pt x="345" y="1739"/>
                  </a:lnTo>
                  <a:lnTo>
                    <a:pt x="347" y="1726"/>
                  </a:lnTo>
                  <a:lnTo>
                    <a:pt x="341" y="1714"/>
                  </a:lnTo>
                  <a:lnTo>
                    <a:pt x="331" y="1702"/>
                  </a:lnTo>
                  <a:lnTo>
                    <a:pt x="328" y="1692"/>
                  </a:lnTo>
                  <a:lnTo>
                    <a:pt x="326" y="1682"/>
                  </a:lnTo>
                  <a:lnTo>
                    <a:pt x="319" y="1676"/>
                  </a:lnTo>
                  <a:lnTo>
                    <a:pt x="317" y="1672"/>
                  </a:lnTo>
                  <a:lnTo>
                    <a:pt x="319" y="1667"/>
                  </a:lnTo>
                  <a:lnTo>
                    <a:pt x="332" y="1654"/>
                  </a:lnTo>
                  <a:lnTo>
                    <a:pt x="337" y="1653"/>
                  </a:lnTo>
                  <a:lnTo>
                    <a:pt x="341" y="1656"/>
                  </a:lnTo>
                  <a:lnTo>
                    <a:pt x="348" y="1659"/>
                  </a:lnTo>
                  <a:lnTo>
                    <a:pt x="353" y="1658"/>
                  </a:lnTo>
                  <a:lnTo>
                    <a:pt x="357" y="1653"/>
                  </a:lnTo>
                  <a:lnTo>
                    <a:pt x="356" y="1642"/>
                  </a:lnTo>
                  <a:lnTo>
                    <a:pt x="362" y="1628"/>
                  </a:lnTo>
                  <a:lnTo>
                    <a:pt x="364" y="1622"/>
                  </a:lnTo>
                  <a:lnTo>
                    <a:pt x="366" y="1618"/>
                  </a:lnTo>
                  <a:lnTo>
                    <a:pt x="369" y="1617"/>
                  </a:lnTo>
                  <a:lnTo>
                    <a:pt x="374" y="1617"/>
                  </a:lnTo>
                  <a:lnTo>
                    <a:pt x="399" y="1618"/>
                  </a:lnTo>
                  <a:lnTo>
                    <a:pt x="404" y="1617"/>
                  </a:lnTo>
                  <a:lnTo>
                    <a:pt x="405" y="1617"/>
                  </a:lnTo>
                  <a:lnTo>
                    <a:pt x="406" y="1611"/>
                  </a:lnTo>
                  <a:lnTo>
                    <a:pt x="410" y="1603"/>
                  </a:lnTo>
                  <a:lnTo>
                    <a:pt x="414" y="1591"/>
                  </a:lnTo>
                  <a:lnTo>
                    <a:pt x="416" y="1582"/>
                  </a:lnTo>
                  <a:lnTo>
                    <a:pt x="413" y="1573"/>
                  </a:lnTo>
                  <a:lnTo>
                    <a:pt x="412" y="1560"/>
                  </a:lnTo>
                  <a:lnTo>
                    <a:pt x="406" y="1555"/>
                  </a:lnTo>
                  <a:lnTo>
                    <a:pt x="399" y="1553"/>
                  </a:lnTo>
                  <a:lnTo>
                    <a:pt x="389" y="1545"/>
                  </a:lnTo>
                  <a:lnTo>
                    <a:pt x="401" y="1540"/>
                  </a:lnTo>
                  <a:lnTo>
                    <a:pt x="405" y="1539"/>
                  </a:lnTo>
                  <a:lnTo>
                    <a:pt x="408" y="1530"/>
                  </a:lnTo>
                  <a:lnTo>
                    <a:pt x="411" y="1529"/>
                  </a:lnTo>
                  <a:lnTo>
                    <a:pt x="416" y="1529"/>
                  </a:lnTo>
                  <a:lnTo>
                    <a:pt x="424" y="1535"/>
                  </a:lnTo>
                  <a:lnTo>
                    <a:pt x="449" y="1545"/>
                  </a:lnTo>
                  <a:lnTo>
                    <a:pt x="467" y="1553"/>
                  </a:lnTo>
                  <a:lnTo>
                    <a:pt x="492" y="1570"/>
                  </a:lnTo>
                  <a:lnTo>
                    <a:pt x="498" y="1570"/>
                  </a:lnTo>
                  <a:lnTo>
                    <a:pt x="496" y="1565"/>
                  </a:lnTo>
                  <a:lnTo>
                    <a:pt x="503" y="1557"/>
                  </a:lnTo>
                  <a:lnTo>
                    <a:pt x="507" y="1551"/>
                  </a:lnTo>
                  <a:lnTo>
                    <a:pt x="504" y="1537"/>
                  </a:lnTo>
                  <a:lnTo>
                    <a:pt x="506" y="1534"/>
                  </a:lnTo>
                  <a:lnTo>
                    <a:pt x="509" y="1529"/>
                  </a:lnTo>
                  <a:lnTo>
                    <a:pt x="513" y="1527"/>
                  </a:lnTo>
                  <a:lnTo>
                    <a:pt x="515" y="1519"/>
                  </a:lnTo>
                  <a:lnTo>
                    <a:pt x="514" y="1506"/>
                  </a:lnTo>
                  <a:lnTo>
                    <a:pt x="515" y="1501"/>
                  </a:lnTo>
                  <a:lnTo>
                    <a:pt x="525" y="1495"/>
                  </a:lnTo>
                  <a:lnTo>
                    <a:pt x="533" y="1488"/>
                  </a:lnTo>
                  <a:lnTo>
                    <a:pt x="533" y="1483"/>
                  </a:lnTo>
                  <a:lnTo>
                    <a:pt x="528" y="1435"/>
                  </a:lnTo>
                  <a:lnTo>
                    <a:pt x="525" y="1434"/>
                  </a:lnTo>
                  <a:lnTo>
                    <a:pt x="522" y="1429"/>
                  </a:lnTo>
                  <a:lnTo>
                    <a:pt x="519" y="1427"/>
                  </a:lnTo>
                  <a:lnTo>
                    <a:pt x="515" y="1427"/>
                  </a:lnTo>
                  <a:lnTo>
                    <a:pt x="512" y="1416"/>
                  </a:lnTo>
                  <a:lnTo>
                    <a:pt x="509" y="1415"/>
                  </a:lnTo>
                  <a:lnTo>
                    <a:pt x="510" y="1406"/>
                  </a:lnTo>
                  <a:lnTo>
                    <a:pt x="518" y="1400"/>
                  </a:lnTo>
                  <a:lnTo>
                    <a:pt x="521" y="1396"/>
                  </a:lnTo>
                  <a:lnTo>
                    <a:pt x="514" y="1393"/>
                  </a:lnTo>
                  <a:lnTo>
                    <a:pt x="515" y="1382"/>
                  </a:lnTo>
                  <a:lnTo>
                    <a:pt x="512" y="1375"/>
                  </a:lnTo>
                  <a:lnTo>
                    <a:pt x="514" y="1363"/>
                  </a:lnTo>
                  <a:lnTo>
                    <a:pt x="515" y="1353"/>
                  </a:lnTo>
                  <a:lnTo>
                    <a:pt x="515" y="1339"/>
                  </a:lnTo>
                  <a:lnTo>
                    <a:pt x="520" y="1338"/>
                  </a:lnTo>
                  <a:lnTo>
                    <a:pt x="515" y="1326"/>
                  </a:lnTo>
                  <a:lnTo>
                    <a:pt x="497" y="1327"/>
                  </a:lnTo>
                  <a:lnTo>
                    <a:pt x="496" y="1326"/>
                  </a:lnTo>
                  <a:lnTo>
                    <a:pt x="496" y="1322"/>
                  </a:lnTo>
                  <a:lnTo>
                    <a:pt x="500" y="1317"/>
                  </a:lnTo>
                  <a:lnTo>
                    <a:pt x="509" y="1307"/>
                  </a:lnTo>
                  <a:lnTo>
                    <a:pt x="506" y="1302"/>
                  </a:lnTo>
                  <a:lnTo>
                    <a:pt x="502" y="1296"/>
                  </a:lnTo>
                  <a:lnTo>
                    <a:pt x="494" y="1296"/>
                  </a:lnTo>
                  <a:lnTo>
                    <a:pt x="495" y="1287"/>
                  </a:lnTo>
                  <a:lnTo>
                    <a:pt x="496" y="1280"/>
                  </a:lnTo>
                  <a:lnTo>
                    <a:pt x="507" y="1280"/>
                  </a:lnTo>
                  <a:lnTo>
                    <a:pt x="506" y="1285"/>
                  </a:lnTo>
                  <a:lnTo>
                    <a:pt x="508" y="1285"/>
                  </a:lnTo>
                  <a:lnTo>
                    <a:pt x="512" y="1279"/>
                  </a:lnTo>
                  <a:lnTo>
                    <a:pt x="518" y="1259"/>
                  </a:lnTo>
                  <a:lnTo>
                    <a:pt x="513" y="1256"/>
                  </a:lnTo>
                  <a:lnTo>
                    <a:pt x="492" y="1251"/>
                  </a:lnTo>
                  <a:lnTo>
                    <a:pt x="496" y="1242"/>
                  </a:lnTo>
                  <a:lnTo>
                    <a:pt x="497" y="1228"/>
                  </a:lnTo>
                  <a:lnTo>
                    <a:pt x="500" y="1224"/>
                  </a:lnTo>
                  <a:lnTo>
                    <a:pt x="510" y="1220"/>
                  </a:lnTo>
                  <a:lnTo>
                    <a:pt x="512" y="1216"/>
                  </a:lnTo>
                  <a:lnTo>
                    <a:pt x="509" y="1203"/>
                  </a:lnTo>
                  <a:lnTo>
                    <a:pt x="524" y="1202"/>
                  </a:lnTo>
                  <a:lnTo>
                    <a:pt x="527" y="1195"/>
                  </a:lnTo>
                  <a:lnTo>
                    <a:pt x="533" y="1186"/>
                  </a:lnTo>
                  <a:lnTo>
                    <a:pt x="533" y="1177"/>
                  </a:lnTo>
                  <a:lnTo>
                    <a:pt x="526" y="1178"/>
                  </a:lnTo>
                  <a:lnTo>
                    <a:pt x="528" y="1172"/>
                  </a:lnTo>
                  <a:lnTo>
                    <a:pt x="525" y="1168"/>
                  </a:lnTo>
                  <a:lnTo>
                    <a:pt x="528" y="1162"/>
                  </a:lnTo>
                  <a:lnTo>
                    <a:pt x="537" y="1144"/>
                  </a:lnTo>
                  <a:lnTo>
                    <a:pt x="534" y="1137"/>
                  </a:lnTo>
                  <a:lnTo>
                    <a:pt x="524" y="1135"/>
                  </a:lnTo>
                  <a:lnTo>
                    <a:pt x="526" y="1131"/>
                  </a:lnTo>
                  <a:lnTo>
                    <a:pt x="531" y="1134"/>
                  </a:lnTo>
                  <a:lnTo>
                    <a:pt x="533" y="1124"/>
                  </a:lnTo>
                  <a:lnTo>
                    <a:pt x="537" y="1120"/>
                  </a:lnTo>
                  <a:lnTo>
                    <a:pt x="543" y="1114"/>
                  </a:lnTo>
                  <a:lnTo>
                    <a:pt x="540" y="1099"/>
                  </a:lnTo>
                  <a:lnTo>
                    <a:pt x="533" y="1093"/>
                  </a:lnTo>
                  <a:lnTo>
                    <a:pt x="531" y="1085"/>
                  </a:lnTo>
                  <a:lnTo>
                    <a:pt x="528" y="1083"/>
                  </a:lnTo>
                  <a:lnTo>
                    <a:pt x="525" y="1082"/>
                  </a:lnTo>
                  <a:lnTo>
                    <a:pt x="524" y="1076"/>
                  </a:lnTo>
                  <a:lnTo>
                    <a:pt x="533" y="1075"/>
                  </a:lnTo>
                  <a:lnTo>
                    <a:pt x="534" y="1066"/>
                  </a:lnTo>
                  <a:lnTo>
                    <a:pt x="536" y="1066"/>
                  </a:lnTo>
                  <a:lnTo>
                    <a:pt x="538" y="1061"/>
                  </a:lnTo>
                  <a:lnTo>
                    <a:pt x="549" y="1060"/>
                  </a:lnTo>
                  <a:lnTo>
                    <a:pt x="545" y="1055"/>
                  </a:lnTo>
                  <a:lnTo>
                    <a:pt x="545" y="1045"/>
                  </a:lnTo>
                  <a:lnTo>
                    <a:pt x="546" y="1041"/>
                  </a:lnTo>
                  <a:lnTo>
                    <a:pt x="544" y="1035"/>
                  </a:lnTo>
                  <a:lnTo>
                    <a:pt x="543" y="1029"/>
                  </a:lnTo>
                  <a:lnTo>
                    <a:pt x="545" y="1027"/>
                  </a:lnTo>
                  <a:lnTo>
                    <a:pt x="567" y="1034"/>
                  </a:lnTo>
                  <a:lnTo>
                    <a:pt x="560" y="1015"/>
                  </a:lnTo>
                  <a:lnTo>
                    <a:pt x="566" y="1009"/>
                  </a:lnTo>
                  <a:lnTo>
                    <a:pt x="564" y="1003"/>
                  </a:lnTo>
                  <a:lnTo>
                    <a:pt x="566" y="996"/>
                  </a:lnTo>
                  <a:lnTo>
                    <a:pt x="570" y="994"/>
                  </a:lnTo>
                  <a:lnTo>
                    <a:pt x="573" y="987"/>
                  </a:lnTo>
                  <a:lnTo>
                    <a:pt x="587" y="986"/>
                  </a:lnTo>
                  <a:lnTo>
                    <a:pt x="591" y="993"/>
                  </a:lnTo>
                  <a:lnTo>
                    <a:pt x="595" y="1000"/>
                  </a:lnTo>
                  <a:lnTo>
                    <a:pt x="595" y="1006"/>
                  </a:lnTo>
                  <a:lnTo>
                    <a:pt x="599" y="1012"/>
                  </a:lnTo>
                  <a:lnTo>
                    <a:pt x="612" y="1011"/>
                  </a:lnTo>
                  <a:lnTo>
                    <a:pt x="612" y="1005"/>
                  </a:lnTo>
                  <a:lnTo>
                    <a:pt x="622" y="999"/>
                  </a:lnTo>
                  <a:lnTo>
                    <a:pt x="640" y="998"/>
                  </a:lnTo>
                  <a:lnTo>
                    <a:pt x="655" y="995"/>
                  </a:lnTo>
                  <a:lnTo>
                    <a:pt x="657" y="994"/>
                  </a:lnTo>
                  <a:lnTo>
                    <a:pt x="667" y="1003"/>
                  </a:lnTo>
                  <a:lnTo>
                    <a:pt x="671" y="1006"/>
                  </a:lnTo>
                  <a:lnTo>
                    <a:pt x="671" y="1007"/>
                  </a:lnTo>
                  <a:lnTo>
                    <a:pt x="685" y="1012"/>
                  </a:lnTo>
                  <a:lnTo>
                    <a:pt x="694" y="1007"/>
                  </a:lnTo>
                  <a:lnTo>
                    <a:pt x="700" y="1017"/>
                  </a:lnTo>
                  <a:lnTo>
                    <a:pt x="723" y="1016"/>
                  </a:lnTo>
                  <a:lnTo>
                    <a:pt x="731" y="1017"/>
                  </a:lnTo>
                  <a:lnTo>
                    <a:pt x="732" y="1012"/>
                  </a:lnTo>
                  <a:lnTo>
                    <a:pt x="730" y="1010"/>
                  </a:lnTo>
                  <a:lnTo>
                    <a:pt x="727" y="1009"/>
                  </a:lnTo>
                  <a:lnTo>
                    <a:pt x="731" y="1004"/>
                  </a:lnTo>
                  <a:lnTo>
                    <a:pt x="732" y="996"/>
                  </a:lnTo>
                  <a:lnTo>
                    <a:pt x="737" y="987"/>
                  </a:lnTo>
                  <a:lnTo>
                    <a:pt x="738" y="984"/>
                  </a:lnTo>
                  <a:lnTo>
                    <a:pt x="735" y="978"/>
                  </a:lnTo>
                  <a:lnTo>
                    <a:pt x="733" y="962"/>
                  </a:lnTo>
                  <a:lnTo>
                    <a:pt x="737" y="960"/>
                  </a:lnTo>
                  <a:lnTo>
                    <a:pt x="742" y="954"/>
                  </a:lnTo>
                  <a:lnTo>
                    <a:pt x="743" y="957"/>
                  </a:lnTo>
                  <a:lnTo>
                    <a:pt x="747" y="957"/>
                  </a:lnTo>
                  <a:lnTo>
                    <a:pt x="751" y="953"/>
                  </a:lnTo>
                  <a:lnTo>
                    <a:pt x="750" y="950"/>
                  </a:lnTo>
                  <a:lnTo>
                    <a:pt x="751" y="939"/>
                  </a:lnTo>
                  <a:lnTo>
                    <a:pt x="762" y="923"/>
                  </a:lnTo>
                  <a:lnTo>
                    <a:pt x="760" y="922"/>
                  </a:lnTo>
                  <a:lnTo>
                    <a:pt x="759" y="915"/>
                  </a:lnTo>
                  <a:lnTo>
                    <a:pt x="771" y="900"/>
                  </a:lnTo>
                  <a:lnTo>
                    <a:pt x="774" y="887"/>
                  </a:lnTo>
                  <a:lnTo>
                    <a:pt x="779" y="882"/>
                  </a:lnTo>
                  <a:lnTo>
                    <a:pt x="784" y="891"/>
                  </a:lnTo>
                  <a:lnTo>
                    <a:pt x="787" y="888"/>
                  </a:lnTo>
                  <a:lnTo>
                    <a:pt x="792" y="880"/>
                  </a:lnTo>
                  <a:lnTo>
                    <a:pt x="798" y="878"/>
                  </a:lnTo>
                  <a:lnTo>
                    <a:pt x="790" y="869"/>
                  </a:lnTo>
                  <a:lnTo>
                    <a:pt x="765" y="858"/>
                  </a:lnTo>
                  <a:lnTo>
                    <a:pt x="757" y="853"/>
                  </a:lnTo>
                  <a:lnTo>
                    <a:pt x="759" y="847"/>
                  </a:lnTo>
                  <a:lnTo>
                    <a:pt x="756" y="841"/>
                  </a:lnTo>
                  <a:lnTo>
                    <a:pt x="754" y="839"/>
                  </a:lnTo>
                  <a:lnTo>
                    <a:pt x="745" y="835"/>
                  </a:lnTo>
                  <a:lnTo>
                    <a:pt x="742" y="831"/>
                  </a:lnTo>
                  <a:lnTo>
                    <a:pt x="739" y="823"/>
                  </a:lnTo>
                  <a:lnTo>
                    <a:pt x="739" y="819"/>
                  </a:lnTo>
                  <a:lnTo>
                    <a:pt x="741" y="815"/>
                  </a:lnTo>
                  <a:lnTo>
                    <a:pt x="747" y="811"/>
                  </a:lnTo>
                  <a:lnTo>
                    <a:pt x="748" y="809"/>
                  </a:lnTo>
                  <a:lnTo>
                    <a:pt x="747" y="804"/>
                  </a:lnTo>
                  <a:lnTo>
                    <a:pt x="735" y="785"/>
                  </a:lnTo>
                  <a:lnTo>
                    <a:pt x="735" y="780"/>
                  </a:lnTo>
                  <a:lnTo>
                    <a:pt x="738" y="774"/>
                  </a:lnTo>
                  <a:lnTo>
                    <a:pt x="750" y="767"/>
                  </a:lnTo>
                  <a:lnTo>
                    <a:pt x="750" y="757"/>
                  </a:lnTo>
                  <a:lnTo>
                    <a:pt x="747" y="750"/>
                  </a:lnTo>
                  <a:lnTo>
                    <a:pt x="741" y="740"/>
                  </a:lnTo>
                  <a:lnTo>
                    <a:pt x="738" y="732"/>
                  </a:lnTo>
                  <a:lnTo>
                    <a:pt x="736" y="712"/>
                  </a:lnTo>
                  <a:lnTo>
                    <a:pt x="735" y="698"/>
                  </a:lnTo>
                  <a:lnTo>
                    <a:pt x="750" y="684"/>
                  </a:lnTo>
                  <a:lnTo>
                    <a:pt x="755" y="683"/>
                  </a:lnTo>
                  <a:lnTo>
                    <a:pt x="760" y="684"/>
                  </a:lnTo>
                  <a:lnTo>
                    <a:pt x="763" y="691"/>
                  </a:lnTo>
                  <a:lnTo>
                    <a:pt x="772" y="695"/>
                  </a:lnTo>
                  <a:lnTo>
                    <a:pt x="778" y="695"/>
                  </a:lnTo>
                  <a:lnTo>
                    <a:pt x="793" y="689"/>
                  </a:lnTo>
                  <a:lnTo>
                    <a:pt x="798" y="688"/>
                  </a:lnTo>
                  <a:lnTo>
                    <a:pt x="801" y="689"/>
                  </a:lnTo>
                  <a:lnTo>
                    <a:pt x="802" y="692"/>
                  </a:lnTo>
                  <a:lnTo>
                    <a:pt x="803" y="698"/>
                  </a:lnTo>
                  <a:lnTo>
                    <a:pt x="804" y="701"/>
                  </a:lnTo>
                  <a:lnTo>
                    <a:pt x="808" y="701"/>
                  </a:lnTo>
                  <a:lnTo>
                    <a:pt x="822" y="696"/>
                  </a:lnTo>
                  <a:lnTo>
                    <a:pt x="824" y="688"/>
                  </a:lnTo>
                  <a:lnTo>
                    <a:pt x="822" y="674"/>
                  </a:lnTo>
                  <a:lnTo>
                    <a:pt x="822" y="670"/>
                  </a:lnTo>
                  <a:lnTo>
                    <a:pt x="835" y="661"/>
                  </a:lnTo>
                  <a:lnTo>
                    <a:pt x="852" y="658"/>
                  </a:lnTo>
                  <a:lnTo>
                    <a:pt x="875" y="661"/>
                  </a:lnTo>
                  <a:lnTo>
                    <a:pt x="886" y="665"/>
                  </a:lnTo>
                  <a:lnTo>
                    <a:pt x="886" y="653"/>
                  </a:lnTo>
                  <a:lnTo>
                    <a:pt x="883" y="644"/>
                  </a:lnTo>
                  <a:lnTo>
                    <a:pt x="883" y="637"/>
                  </a:lnTo>
                  <a:lnTo>
                    <a:pt x="883" y="632"/>
                  </a:lnTo>
                  <a:lnTo>
                    <a:pt x="887" y="631"/>
                  </a:lnTo>
                  <a:lnTo>
                    <a:pt x="893" y="627"/>
                  </a:lnTo>
                  <a:lnTo>
                    <a:pt x="895" y="625"/>
                  </a:lnTo>
                  <a:lnTo>
                    <a:pt x="894" y="614"/>
                  </a:lnTo>
                  <a:lnTo>
                    <a:pt x="894" y="603"/>
                  </a:lnTo>
                  <a:lnTo>
                    <a:pt x="894" y="600"/>
                  </a:lnTo>
                  <a:lnTo>
                    <a:pt x="893" y="597"/>
                  </a:lnTo>
                  <a:lnTo>
                    <a:pt x="889" y="596"/>
                  </a:lnTo>
                  <a:lnTo>
                    <a:pt x="877" y="599"/>
                  </a:lnTo>
                  <a:lnTo>
                    <a:pt x="871" y="597"/>
                  </a:lnTo>
                  <a:lnTo>
                    <a:pt x="868" y="593"/>
                  </a:lnTo>
                  <a:lnTo>
                    <a:pt x="865" y="588"/>
                  </a:lnTo>
                  <a:lnTo>
                    <a:pt x="864" y="575"/>
                  </a:lnTo>
                  <a:lnTo>
                    <a:pt x="864" y="558"/>
                  </a:lnTo>
                  <a:lnTo>
                    <a:pt x="868" y="542"/>
                  </a:lnTo>
                  <a:lnTo>
                    <a:pt x="866" y="519"/>
                  </a:lnTo>
                  <a:lnTo>
                    <a:pt x="869" y="513"/>
                  </a:lnTo>
                  <a:lnTo>
                    <a:pt x="874" y="508"/>
                  </a:lnTo>
                  <a:lnTo>
                    <a:pt x="877" y="508"/>
                  </a:lnTo>
                  <a:lnTo>
                    <a:pt x="884" y="510"/>
                  </a:lnTo>
                  <a:lnTo>
                    <a:pt x="894" y="495"/>
                  </a:lnTo>
                  <a:lnTo>
                    <a:pt x="901" y="492"/>
                  </a:lnTo>
                  <a:lnTo>
                    <a:pt x="907" y="490"/>
                  </a:lnTo>
                  <a:lnTo>
                    <a:pt x="914" y="481"/>
                  </a:lnTo>
                  <a:lnTo>
                    <a:pt x="928" y="488"/>
                  </a:lnTo>
                  <a:lnTo>
                    <a:pt x="938" y="488"/>
                  </a:lnTo>
                  <a:lnTo>
                    <a:pt x="953" y="483"/>
                  </a:lnTo>
                  <a:lnTo>
                    <a:pt x="961" y="483"/>
                  </a:lnTo>
                  <a:lnTo>
                    <a:pt x="974" y="488"/>
                  </a:lnTo>
                  <a:lnTo>
                    <a:pt x="991" y="493"/>
                  </a:lnTo>
                  <a:lnTo>
                    <a:pt x="984" y="476"/>
                  </a:lnTo>
                  <a:lnTo>
                    <a:pt x="978" y="474"/>
                  </a:lnTo>
                  <a:lnTo>
                    <a:pt x="976" y="468"/>
                  </a:lnTo>
                  <a:lnTo>
                    <a:pt x="983" y="465"/>
                  </a:lnTo>
                  <a:lnTo>
                    <a:pt x="982" y="456"/>
                  </a:lnTo>
                  <a:lnTo>
                    <a:pt x="992" y="452"/>
                  </a:lnTo>
                  <a:lnTo>
                    <a:pt x="995" y="450"/>
                  </a:lnTo>
                  <a:lnTo>
                    <a:pt x="1002" y="448"/>
                  </a:lnTo>
                  <a:lnTo>
                    <a:pt x="996" y="432"/>
                  </a:lnTo>
                  <a:lnTo>
                    <a:pt x="994" y="418"/>
                  </a:lnTo>
                  <a:lnTo>
                    <a:pt x="990" y="415"/>
                  </a:lnTo>
                  <a:lnTo>
                    <a:pt x="979" y="412"/>
                  </a:lnTo>
                  <a:lnTo>
                    <a:pt x="974" y="414"/>
                  </a:lnTo>
                  <a:lnTo>
                    <a:pt x="973" y="411"/>
                  </a:lnTo>
                  <a:lnTo>
                    <a:pt x="960" y="411"/>
                  </a:lnTo>
                  <a:lnTo>
                    <a:pt x="953" y="414"/>
                  </a:lnTo>
                  <a:lnTo>
                    <a:pt x="948" y="415"/>
                  </a:lnTo>
                  <a:lnTo>
                    <a:pt x="941" y="417"/>
                  </a:lnTo>
                  <a:lnTo>
                    <a:pt x="940" y="414"/>
                  </a:lnTo>
                  <a:lnTo>
                    <a:pt x="943" y="408"/>
                  </a:lnTo>
                  <a:lnTo>
                    <a:pt x="944" y="399"/>
                  </a:lnTo>
                  <a:lnTo>
                    <a:pt x="949" y="382"/>
                  </a:lnTo>
                  <a:lnTo>
                    <a:pt x="942" y="377"/>
                  </a:lnTo>
                  <a:lnTo>
                    <a:pt x="942" y="370"/>
                  </a:lnTo>
                  <a:lnTo>
                    <a:pt x="941" y="356"/>
                  </a:lnTo>
                  <a:lnTo>
                    <a:pt x="936" y="355"/>
                  </a:lnTo>
                  <a:lnTo>
                    <a:pt x="946" y="352"/>
                  </a:lnTo>
                  <a:lnTo>
                    <a:pt x="947" y="335"/>
                  </a:lnTo>
                  <a:lnTo>
                    <a:pt x="942" y="334"/>
                  </a:lnTo>
                  <a:lnTo>
                    <a:pt x="936" y="334"/>
                  </a:lnTo>
                  <a:lnTo>
                    <a:pt x="932" y="337"/>
                  </a:lnTo>
                  <a:lnTo>
                    <a:pt x="926" y="331"/>
                  </a:lnTo>
                  <a:lnTo>
                    <a:pt x="923" y="328"/>
                  </a:lnTo>
                  <a:lnTo>
                    <a:pt x="913" y="328"/>
                  </a:lnTo>
                  <a:lnTo>
                    <a:pt x="913" y="315"/>
                  </a:lnTo>
                  <a:lnTo>
                    <a:pt x="907" y="310"/>
                  </a:lnTo>
                  <a:lnTo>
                    <a:pt x="896" y="308"/>
                  </a:lnTo>
                  <a:lnTo>
                    <a:pt x="887" y="309"/>
                  </a:lnTo>
                  <a:lnTo>
                    <a:pt x="884" y="301"/>
                  </a:lnTo>
                  <a:lnTo>
                    <a:pt x="894" y="297"/>
                  </a:lnTo>
                  <a:lnTo>
                    <a:pt x="893" y="293"/>
                  </a:lnTo>
                  <a:lnTo>
                    <a:pt x="889" y="290"/>
                  </a:lnTo>
                  <a:lnTo>
                    <a:pt x="889" y="284"/>
                  </a:lnTo>
                  <a:lnTo>
                    <a:pt x="888" y="283"/>
                  </a:lnTo>
                  <a:lnTo>
                    <a:pt x="874" y="281"/>
                  </a:lnTo>
                  <a:lnTo>
                    <a:pt x="863" y="281"/>
                  </a:lnTo>
                  <a:lnTo>
                    <a:pt x="860" y="264"/>
                  </a:lnTo>
                  <a:lnTo>
                    <a:pt x="858" y="261"/>
                  </a:lnTo>
                  <a:lnTo>
                    <a:pt x="856" y="262"/>
                  </a:lnTo>
                  <a:lnTo>
                    <a:pt x="851" y="260"/>
                  </a:lnTo>
                  <a:lnTo>
                    <a:pt x="847" y="263"/>
                  </a:lnTo>
                  <a:lnTo>
                    <a:pt x="852" y="283"/>
                  </a:lnTo>
                  <a:lnTo>
                    <a:pt x="851" y="285"/>
                  </a:lnTo>
                  <a:lnTo>
                    <a:pt x="841" y="286"/>
                  </a:lnTo>
                  <a:lnTo>
                    <a:pt x="841" y="289"/>
                  </a:lnTo>
                  <a:lnTo>
                    <a:pt x="845" y="295"/>
                  </a:lnTo>
                  <a:lnTo>
                    <a:pt x="844" y="297"/>
                  </a:lnTo>
                  <a:lnTo>
                    <a:pt x="838" y="302"/>
                  </a:lnTo>
                  <a:lnTo>
                    <a:pt x="832" y="302"/>
                  </a:lnTo>
                  <a:lnTo>
                    <a:pt x="824" y="308"/>
                  </a:lnTo>
                  <a:lnTo>
                    <a:pt x="818" y="305"/>
                  </a:lnTo>
                  <a:lnTo>
                    <a:pt x="814" y="310"/>
                  </a:lnTo>
                  <a:lnTo>
                    <a:pt x="806" y="317"/>
                  </a:lnTo>
                  <a:lnTo>
                    <a:pt x="796" y="328"/>
                  </a:lnTo>
                  <a:lnTo>
                    <a:pt x="789" y="331"/>
                  </a:lnTo>
                  <a:lnTo>
                    <a:pt x="779" y="331"/>
                  </a:lnTo>
                  <a:lnTo>
                    <a:pt x="772" y="326"/>
                  </a:lnTo>
                  <a:lnTo>
                    <a:pt x="771" y="322"/>
                  </a:lnTo>
                  <a:lnTo>
                    <a:pt x="755" y="334"/>
                  </a:lnTo>
                  <a:lnTo>
                    <a:pt x="747" y="335"/>
                  </a:lnTo>
                  <a:lnTo>
                    <a:pt x="744" y="343"/>
                  </a:lnTo>
                  <a:lnTo>
                    <a:pt x="732" y="344"/>
                  </a:lnTo>
                  <a:lnTo>
                    <a:pt x="723" y="341"/>
                  </a:lnTo>
                  <a:lnTo>
                    <a:pt x="723" y="311"/>
                  </a:lnTo>
                  <a:lnTo>
                    <a:pt x="715" y="311"/>
                  </a:lnTo>
                  <a:lnTo>
                    <a:pt x="713" y="302"/>
                  </a:lnTo>
                  <a:lnTo>
                    <a:pt x="705" y="301"/>
                  </a:lnTo>
                  <a:lnTo>
                    <a:pt x="687" y="266"/>
                  </a:lnTo>
                  <a:lnTo>
                    <a:pt x="672" y="271"/>
                  </a:lnTo>
                  <a:lnTo>
                    <a:pt x="664" y="269"/>
                  </a:lnTo>
                  <a:lnTo>
                    <a:pt x="664" y="249"/>
                  </a:lnTo>
                  <a:lnTo>
                    <a:pt x="655" y="237"/>
                  </a:lnTo>
                  <a:lnTo>
                    <a:pt x="646" y="240"/>
                  </a:lnTo>
                  <a:lnTo>
                    <a:pt x="642" y="231"/>
                  </a:lnTo>
                  <a:lnTo>
                    <a:pt x="642" y="224"/>
                  </a:lnTo>
                  <a:lnTo>
                    <a:pt x="639" y="213"/>
                  </a:lnTo>
                  <a:lnTo>
                    <a:pt x="639" y="208"/>
                  </a:lnTo>
                  <a:lnTo>
                    <a:pt x="630" y="202"/>
                  </a:lnTo>
                  <a:lnTo>
                    <a:pt x="624" y="203"/>
                  </a:lnTo>
                  <a:lnTo>
                    <a:pt x="617" y="200"/>
                  </a:lnTo>
                  <a:lnTo>
                    <a:pt x="606" y="200"/>
                  </a:lnTo>
                  <a:lnTo>
                    <a:pt x="593" y="186"/>
                  </a:lnTo>
                  <a:lnTo>
                    <a:pt x="591" y="188"/>
                  </a:lnTo>
                  <a:lnTo>
                    <a:pt x="591" y="196"/>
                  </a:lnTo>
                  <a:lnTo>
                    <a:pt x="581" y="194"/>
                  </a:lnTo>
                  <a:lnTo>
                    <a:pt x="574" y="192"/>
                  </a:lnTo>
                  <a:lnTo>
                    <a:pt x="567" y="195"/>
                  </a:lnTo>
                  <a:lnTo>
                    <a:pt x="568" y="174"/>
                  </a:lnTo>
                  <a:lnTo>
                    <a:pt x="564" y="165"/>
                  </a:lnTo>
                  <a:lnTo>
                    <a:pt x="556" y="168"/>
                  </a:lnTo>
                  <a:lnTo>
                    <a:pt x="550" y="166"/>
                  </a:lnTo>
                  <a:lnTo>
                    <a:pt x="545" y="153"/>
                  </a:lnTo>
                  <a:lnTo>
                    <a:pt x="537" y="148"/>
                  </a:lnTo>
                  <a:lnTo>
                    <a:pt x="524" y="147"/>
                  </a:lnTo>
                  <a:lnTo>
                    <a:pt x="515" y="148"/>
                  </a:lnTo>
                  <a:lnTo>
                    <a:pt x="513" y="144"/>
                  </a:lnTo>
                  <a:lnTo>
                    <a:pt x="509" y="148"/>
                  </a:lnTo>
                  <a:lnTo>
                    <a:pt x="507" y="156"/>
                  </a:lnTo>
                  <a:lnTo>
                    <a:pt x="500" y="164"/>
                  </a:lnTo>
                  <a:lnTo>
                    <a:pt x="496" y="164"/>
                  </a:lnTo>
                  <a:lnTo>
                    <a:pt x="496" y="176"/>
                  </a:lnTo>
                  <a:lnTo>
                    <a:pt x="495" y="182"/>
                  </a:lnTo>
                  <a:lnTo>
                    <a:pt x="483" y="183"/>
                  </a:lnTo>
                  <a:lnTo>
                    <a:pt x="477" y="178"/>
                  </a:lnTo>
                  <a:lnTo>
                    <a:pt x="464" y="182"/>
                  </a:lnTo>
                  <a:lnTo>
                    <a:pt x="462" y="189"/>
                  </a:lnTo>
                  <a:lnTo>
                    <a:pt x="455" y="190"/>
                  </a:lnTo>
                  <a:lnTo>
                    <a:pt x="454" y="194"/>
                  </a:lnTo>
                  <a:lnTo>
                    <a:pt x="450" y="194"/>
                  </a:lnTo>
                  <a:lnTo>
                    <a:pt x="448" y="190"/>
                  </a:lnTo>
                  <a:lnTo>
                    <a:pt x="440" y="195"/>
                  </a:lnTo>
                  <a:lnTo>
                    <a:pt x="436" y="191"/>
                  </a:lnTo>
                  <a:lnTo>
                    <a:pt x="435" y="186"/>
                  </a:lnTo>
                  <a:lnTo>
                    <a:pt x="438" y="177"/>
                  </a:lnTo>
                  <a:lnTo>
                    <a:pt x="435" y="171"/>
                  </a:lnTo>
                  <a:lnTo>
                    <a:pt x="432" y="162"/>
                  </a:lnTo>
                  <a:lnTo>
                    <a:pt x="428" y="159"/>
                  </a:lnTo>
                  <a:lnTo>
                    <a:pt x="429" y="152"/>
                  </a:lnTo>
                  <a:lnTo>
                    <a:pt x="429" y="149"/>
                  </a:lnTo>
                  <a:lnTo>
                    <a:pt x="429" y="142"/>
                  </a:lnTo>
                  <a:lnTo>
                    <a:pt x="429" y="135"/>
                  </a:lnTo>
                  <a:lnTo>
                    <a:pt x="435" y="126"/>
                  </a:lnTo>
                  <a:lnTo>
                    <a:pt x="432" y="115"/>
                  </a:lnTo>
                  <a:lnTo>
                    <a:pt x="429" y="106"/>
                  </a:lnTo>
                  <a:lnTo>
                    <a:pt x="423" y="109"/>
                  </a:lnTo>
                  <a:lnTo>
                    <a:pt x="419" y="103"/>
                  </a:lnTo>
                  <a:lnTo>
                    <a:pt x="413" y="100"/>
                  </a:lnTo>
                  <a:lnTo>
                    <a:pt x="405" y="102"/>
                  </a:lnTo>
                  <a:lnTo>
                    <a:pt x="398" y="109"/>
                  </a:lnTo>
                  <a:lnTo>
                    <a:pt x="396" y="115"/>
                  </a:lnTo>
                  <a:lnTo>
                    <a:pt x="399" y="120"/>
                  </a:lnTo>
                  <a:lnTo>
                    <a:pt x="401" y="129"/>
                  </a:lnTo>
                  <a:lnTo>
                    <a:pt x="375" y="159"/>
                  </a:lnTo>
                  <a:lnTo>
                    <a:pt x="364" y="165"/>
                  </a:lnTo>
                  <a:lnTo>
                    <a:pt x="353" y="174"/>
                  </a:lnTo>
                  <a:lnTo>
                    <a:pt x="344" y="186"/>
                  </a:lnTo>
                  <a:lnTo>
                    <a:pt x="328" y="180"/>
                  </a:lnTo>
                  <a:lnTo>
                    <a:pt x="322" y="185"/>
                  </a:lnTo>
                  <a:lnTo>
                    <a:pt x="316" y="188"/>
                  </a:lnTo>
                  <a:lnTo>
                    <a:pt x="302" y="189"/>
                  </a:lnTo>
                  <a:lnTo>
                    <a:pt x="297" y="185"/>
                  </a:lnTo>
                  <a:lnTo>
                    <a:pt x="296" y="174"/>
                  </a:lnTo>
                  <a:lnTo>
                    <a:pt x="297" y="171"/>
                  </a:lnTo>
                  <a:lnTo>
                    <a:pt x="293" y="162"/>
                  </a:lnTo>
                  <a:lnTo>
                    <a:pt x="279" y="164"/>
                  </a:lnTo>
                  <a:lnTo>
                    <a:pt x="262" y="158"/>
                  </a:lnTo>
                  <a:lnTo>
                    <a:pt x="238" y="161"/>
                  </a:lnTo>
                  <a:lnTo>
                    <a:pt x="236" y="158"/>
                  </a:lnTo>
                  <a:lnTo>
                    <a:pt x="237" y="152"/>
                  </a:lnTo>
                  <a:lnTo>
                    <a:pt x="225" y="155"/>
                  </a:lnTo>
                  <a:lnTo>
                    <a:pt x="213" y="148"/>
                  </a:lnTo>
                  <a:lnTo>
                    <a:pt x="214" y="139"/>
                  </a:lnTo>
                  <a:lnTo>
                    <a:pt x="212" y="136"/>
                  </a:lnTo>
                  <a:lnTo>
                    <a:pt x="213" y="132"/>
                  </a:lnTo>
                  <a:lnTo>
                    <a:pt x="219" y="129"/>
                  </a:lnTo>
                  <a:lnTo>
                    <a:pt x="220" y="123"/>
                  </a:lnTo>
                  <a:lnTo>
                    <a:pt x="221" y="114"/>
                  </a:lnTo>
                  <a:lnTo>
                    <a:pt x="213" y="103"/>
                  </a:lnTo>
                  <a:lnTo>
                    <a:pt x="209" y="106"/>
                  </a:lnTo>
                  <a:lnTo>
                    <a:pt x="201" y="106"/>
                  </a:lnTo>
                  <a:lnTo>
                    <a:pt x="190" y="108"/>
                  </a:lnTo>
                  <a:lnTo>
                    <a:pt x="188" y="113"/>
                  </a:lnTo>
                  <a:lnTo>
                    <a:pt x="167" y="111"/>
                  </a:lnTo>
                  <a:lnTo>
                    <a:pt x="158" y="105"/>
                  </a:lnTo>
                  <a:lnTo>
                    <a:pt x="145" y="107"/>
                  </a:lnTo>
                  <a:lnTo>
                    <a:pt x="142" y="109"/>
                  </a:lnTo>
                  <a:lnTo>
                    <a:pt x="141" y="123"/>
                  </a:lnTo>
                  <a:lnTo>
                    <a:pt x="134" y="121"/>
                  </a:lnTo>
                  <a:lnTo>
                    <a:pt x="133" y="111"/>
                  </a:lnTo>
                  <a:lnTo>
                    <a:pt x="131" y="107"/>
                  </a:lnTo>
                  <a:lnTo>
                    <a:pt x="131" y="95"/>
                  </a:lnTo>
                  <a:lnTo>
                    <a:pt x="137" y="88"/>
                  </a:lnTo>
                  <a:lnTo>
                    <a:pt x="139" y="82"/>
                  </a:lnTo>
                  <a:lnTo>
                    <a:pt x="137" y="78"/>
                  </a:lnTo>
                  <a:lnTo>
                    <a:pt x="136" y="78"/>
                  </a:lnTo>
                  <a:lnTo>
                    <a:pt x="133" y="77"/>
                  </a:lnTo>
                  <a:lnTo>
                    <a:pt x="130" y="78"/>
                  </a:lnTo>
                  <a:lnTo>
                    <a:pt x="127" y="82"/>
                  </a:lnTo>
                  <a:lnTo>
                    <a:pt x="124" y="84"/>
                  </a:lnTo>
                  <a:lnTo>
                    <a:pt x="124" y="90"/>
                  </a:lnTo>
                  <a:lnTo>
                    <a:pt x="123" y="94"/>
                  </a:lnTo>
                  <a:lnTo>
                    <a:pt x="122" y="95"/>
                  </a:lnTo>
                  <a:lnTo>
                    <a:pt x="115" y="93"/>
                  </a:lnTo>
                  <a:lnTo>
                    <a:pt x="113" y="89"/>
                  </a:lnTo>
                  <a:lnTo>
                    <a:pt x="113" y="78"/>
                  </a:lnTo>
                  <a:lnTo>
                    <a:pt x="106" y="78"/>
                  </a:lnTo>
                  <a:lnTo>
                    <a:pt x="106" y="84"/>
                  </a:lnTo>
                  <a:lnTo>
                    <a:pt x="104" y="84"/>
                  </a:lnTo>
                  <a:lnTo>
                    <a:pt x="100" y="84"/>
                  </a:lnTo>
                  <a:lnTo>
                    <a:pt x="98" y="72"/>
                  </a:lnTo>
                  <a:lnTo>
                    <a:pt x="94" y="70"/>
                  </a:lnTo>
                  <a:lnTo>
                    <a:pt x="94" y="63"/>
                  </a:lnTo>
                  <a:lnTo>
                    <a:pt x="92" y="58"/>
                  </a:lnTo>
                  <a:lnTo>
                    <a:pt x="88" y="57"/>
                  </a:lnTo>
                  <a:lnTo>
                    <a:pt x="86" y="58"/>
                  </a:lnTo>
                  <a:lnTo>
                    <a:pt x="85" y="60"/>
                  </a:lnTo>
                  <a:lnTo>
                    <a:pt x="84" y="69"/>
                  </a:lnTo>
                  <a:lnTo>
                    <a:pt x="82" y="73"/>
                  </a:lnTo>
                  <a:lnTo>
                    <a:pt x="80" y="76"/>
                  </a:lnTo>
                  <a:lnTo>
                    <a:pt x="78" y="76"/>
                  </a:lnTo>
                  <a:lnTo>
                    <a:pt x="76" y="69"/>
                  </a:lnTo>
                  <a:lnTo>
                    <a:pt x="75" y="69"/>
                  </a:lnTo>
                  <a:lnTo>
                    <a:pt x="72" y="70"/>
                  </a:lnTo>
                  <a:lnTo>
                    <a:pt x="73" y="64"/>
                  </a:lnTo>
                  <a:lnTo>
                    <a:pt x="66" y="63"/>
                  </a:lnTo>
                  <a:lnTo>
                    <a:pt x="66" y="52"/>
                  </a:lnTo>
                  <a:lnTo>
                    <a:pt x="66" y="45"/>
                  </a:lnTo>
                  <a:lnTo>
                    <a:pt x="67" y="39"/>
                  </a:lnTo>
                  <a:lnTo>
                    <a:pt x="66" y="36"/>
                  </a:lnTo>
                  <a:lnTo>
                    <a:pt x="63" y="34"/>
                  </a:lnTo>
                  <a:lnTo>
                    <a:pt x="56" y="31"/>
                  </a:lnTo>
                  <a:lnTo>
                    <a:pt x="50" y="24"/>
                  </a:lnTo>
                  <a:lnTo>
                    <a:pt x="37" y="5"/>
                  </a:lnTo>
                  <a:lnTo>
                    <a:pt x="34" y="4"/>
                  </a:lnTo>
                  <a:lnTo>
                    <a:pt x="31" y="4"/>
                  </a:lnTo>
                  <a:lnTo>
                    <a:pt x="27" y="8"/>
                  </a:lnTo>
                  <a:lnTo>
                    <a:pt x="22" y="11"/>
                  </a:lnTo>
                  <a:lnTo>
                    <a:pt x="6" y="11"/>
                  </a:lnTo>
                  <a:lnTo>
                    <a:pt x="1" y="10"/>
                  </a:lnTo>
                  <a:lnTo>
                    <a:pt x="0" y="8"/>
                  </a:lnTo>
                  <a:lnTo>
                    <a:pt x="0" y="6"/>
                  </a:lnTo>
                  <a:lnTo>
                    <a:pt x="2" y="5"/>
                  </a:lnTo>
                  <a:lnTo>
                    <a:pt x="6" y="2"/>
                  </a:lnTo>
                  <a:lnTo>
                    <a:pt x="7" y="0"/>
                  </a:lnTo>
                </a:path>
              </a:pathLst>
            </a:custGeom>
            <a:noFill/>
            <a:ln w="158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Arial Nova"/>
                <a:ea typeface="+mn-ea"/>
                <a:cs typeface="+mn-cs"/>
              </a:endParaRPr>
            </a:p>
          </p:txBody>
        </p:sp>
        <p:sp>
          <p:nvSpPr>
            <p:cNvPr id="143" name="Freeform 102">
              <a:extLst>
                <a:ext uri="{FF2B5EF4-FFF2-40B4-BE49-F238E27FC236}">
                  <a16:creationId xmlns:a16="http://schemas.microsoft.com/office/drawing/2014/main" id="{A572517A-DEAC-C889-F908-78181320D4E1}"/>
                </a:ext>
              </a:extLst>
            </p:cNvPr>
            <p:cNvSpPr>
              <a:spLocks/>
            </p:cNvSpPr>
            <p:nvPr/>
          </p:nvSpPr>
          <p:spPr bwMode="auto">
            <a:xfrm>
              <a:off x="1617" y="2435"/>
              <a:ext cx="754" cy="539"/>
            </a:xfrm>
            <a:custGeom>
              <a:avLst/>
              <a:gdLst>
                <a:gd name="T0" fmla="*/ 0 w 1509"/>
                <a:gd name="T1" fmla="*/ 1 h 1078"/>
                <a:gd name="T2" fmla="*/ 0 w 1509"/>
                <a:gd name="T3" fmla="*/ 1 h 1078"/>
                <a:gd name="T4" fmla="*/ 0 w 1509"/>
                <a:gd name="T5" fmla="*/ 1 h 1078"/>
                <a:gd name="T6" fmla="*/ 0 w 1509"/>
                <a:gd name="T7" fmla="*/ 1 h 1078"/>
                <a:gd name="T8" fmla="*/ 0 w 1509"/>
                <a:gd name="T9" fmla="*/ 1 h 1078"/>
                <a:gd name="T10" fmla="*/ 0 w 1509"/>
                <a:gd name="T11" fmla="*/ 1 h 1078"/>
                <a:gd name="T12" fmla="*/ 0 w 1509"/>
                <a:gd name="T13" fmla="*/ 1 h 1078"/>
                <a:gd name="T14" fmla="*/ 0 w 1509"/>
                <a:gd name="T15" fmla="*/ 1 h 1078"/>
                <a:gd name="T16" fmla="*/ 0 w 1509"/>
                <a:gd name="T17" fmla="*/ 1 h 1078"/>
                <a:gd name="T18" fmla="*/ 0 w 1509"/>
                <a:gd name="T19" fmla="*/ 1 h 1078"/>
                <a:gd name="T20" fmla="*/ 0 w 1509"/>
                <a:gd name="T21" fmla="*/ 1 h 1078"/>
                <a:gd name="T22" fmla="*/ 0 w 1509"/>
                <a:gd name="T23" fmla="*/ 1 h 1078"/>
                <a:gd name="T24" fmla="*/ 0 w 1509"/>
                <a:gd name="T25" fmla="*/ 1 h 1078"/>
                <a:gd name="T26" fmla="*/ 0 w 1509"/>
                <a:gd name="T27" fmla="*/ 1 h 1078"/>
                <a:gd name="T28" fmla="*/ 0 w 1509"/>
                <a:gd name="T29" fmla="*/ 1 h 1078"/>
                <a:gd name="T30" fmla="*/ 0 w 1509"/>
                <a:gd name="T31" fmla="*/ 1 h 1078"/>
                <a:gd name="T32" fmla="*/ 0 w 1509"/>
                <a:gd name="T33" fmla="*/ 1 h 1078"/>
                <a:gd name="T34" fmla="*/ 0 w 1509"/>
                <a:gd name="T35" fmla="*/ 1 h 1078"/>
                <a:gd name="T36" fmla="*/ 0 w 1509"/>
                <a:gd name="T37" fmla="*/ 1 h 1078"/>
                <a:gd name="T38" fmla="*/ 0 w 1509"/>
                <a:gd name="T39" fmla="*/ 1 h 1078"/>
                <a:gd name="T40" fmla="*/ 0 w 1509"/>
                <a:gd name="T41" fmla="*/ 1 h 1078"/>
                <a:gd name="T42" fmla="*/ 0 w 1509"/>
                <a:gd name="T43" fmla="*/ 1 h 1078"/>
                <a:gd name="T44" fmla="*/ 0 w 1509"/>
                <a:gd name="T45" fmla="*/ 1 h 1078"/>
                <a:gd name="T46" fmla="*/ 0 w 1509"/>
                <a:gd name="T47" fmla="*/ 1 h 1078"/>
                <a:gd name="T48" fmla="*/ 0 w 1509"/>
                <a:gd name="T49" fmla="*/ 1 h 1078"/>
                <a:gd name="T50" fmla="*/ 0 w 1509"/>
                <a:gd name="T51" fmla="*/ 1 h 1078"/>
                <a:gd name="T52" fmla="*/ 0 w 1509"/>
                <a:gd name="T53" fmla="*/ 1 h 1078"/>
                <a:gd name="T54" fmla="*/ 0 w 1509"/>
                <a:gd name="T55" fmla="*/ 1 h 1078"/>
                <a:gd name="T56" fmla="*/ 0 w 1509"/>
                <a:gd name="T57" fmla="*/ 1 h 1078"/>
                <a:gd name="T58" fmla="*/ 0 w 1509"/>
                <a:gd name="T59" fmla="*/ 1 h 1078"/>
                <a:gd name="T60" fmla="*/ 0 w 1509"/>
                <a:gd name="T61" fmla="*/ 1 h 1078"/>
                <a:gd name="T62" fmla="*/ 0 w 1509"/>
                <a:gd name="T63" fmla="*/ 1 h 1078"/>
                <a:gd name="T64" fmla="*/ 0 w 1509"/>
                <a:gd name="T65" fmla="*/ 1 h 1078"/>
                <a:gd name="T66" fmla="*/ 0 w 1509"/>
                <a:gd name="T67" fmla="*/ 1 h 1078"/>
                <a:gd name="T68" fmla="*/ 0 w 1509"/>
                <a:gd name="T69" fmla="*/ 1 h 1078"/>
                <a:gd name="T70" fmla="*/ 0 w 1509"/>
                <a:gd name="T71" fmla="*/ 1 h 1078"/>
                <a:gd name="T72" fmla="*/ 0 w 1509"/>
                <a:gd name="T73" fmla="*/ 1 h 1078"/>
                <a:gd name="T74" fmla="*/ 0 w 1509"/>
                <a:gd name="T75" fmla="*/ 1 h 1078"/>
                <a:gd name="T76" fmla="*/ 0 w 1509"/>
                <a:gd name="T77" fmla="*/ 1 h 1078"/>
                <a:gd name="T78" fmla="*/ 0 w 1509"/>
                <a:gd name="T79" fmla="*/ 1 h 1078"/>
                <a:gd name="T80" fmla="*/ 0 w 1509"/>
                <a:gd name="T81" fmla="*/ 1 h 1078"/>
                <a:gd name="T82" fmla="*/ 0 w 1509"/>
                <a:gd name="T83" fmla="*/ 1 h 1078"/>
                <a:gd name="T84" fmla="*/ 0 w 1509"/>
                <a:gd name="T85" fmla="*/ 1 h 1078"/>
                <a:gd name="T86" fmla="*/ 0 w 1509"/>
                <a:gd name="T87" fmla="*/ 1 h 1078"/>
                <a:gd name="T88" fmla="*/ 0 w 1509"/>
                <a:gd name="T89" fmla="*/ 1 h 1078"/>
                <a:gd name="T90" fmla="*/ 0 w 1509"/>
                <a:gd name="T91" fmla="*/ 1 h 1078"/>
                <a:gd name="T92" fmla="*/ 0 w 1509"/>
                <a:gd name="T93" fmla="*/ 1 h 1078"/>
                <a:gd name="T94" fmla="*/ 0 w 1509"/>
                <a:gd name="T95" fmla="*/ 1 h 1078"/>
                <a:gd name="T96" fmla="*/ 0 w 1509"/>
                <a:gd name="T97" fmla="*/ 1 h 1078"/>
                <a:gd name="T98" fmla="*/ 0 w 1509"/>
                <a:gd name="T99" fmla="*/ 1 h 1078"/>
                <a:gd name="T100" fmla="*/ 0 w 1509"/>
                <a:gd name="T101" fmla="*/ 1 h 1078"/>
                <a:gd name="T102" fmla="*/ 0 w 1509"/>
                <a:gd name="T103" fmla="*/ 1 h 1078"/>
                <a:gd name="T104" fmla="*/ 0 w 1509"/>
                <a:gd name="T105" fmla="*/ 1 h 1078"/>
                <a:gd name="T106" fmla="*/ 0 w 1509"/>
                <a:gd name="T107" fmla="*/ 1 h 1078"/>
                <a:gd name="T108" fmla="*/ 0 w 1509"/>
                <a:gd name="T109" fmla="*/ 1 h 1078"/>
                <a:gd name="T110" fmla="*/ 0 w 1509"/>
                <a:gd name="T111" fmla="*/ 1 h 1078"/>
                <a:gd name="T112" fmla="*/ 0 w 1509"/>
                <a:gd name="T113" fmla="*/ 1 h 1078"/>
                <a:gd name="T114" fmla="*/ 0 w 1509"/>
                <a:gd name="T115" fmla="*/ 1 h 1078"/>
                <a:gd name="T116" fmla="*/ 0 w 1509"/>
                <a:gd name="T117" fmla="*/ 1 h 1078"/>
                <a:gd name="T118" fmla="*/ 0 w 1509"/>
                <a:gd name="T119" fmla="*/ 1 h 1078"/>
                <a:gd name="T120" fmla="*/ 0 w 1509"/>
                <a:gd name="T121" fmla="*/ 1 h 1078"/>
                <a:gd name="T122" fmla="*/ 0 w 1509"/>
                <a:gd name="T123" fmla="*/ 1 h 1078"/>
                <a:gd name="T124" fmla="*/ 0 w 1509"/>
                <a:gd name="T125" fmla="*/ 1 h 107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509"/>
                <a:gd name="T190" fmla="*/ 0 h 1078"/>
                <a:gd name="T191" fmla="*/ 1509 w 1509"/>
                <a:gd name="T192" fmla="*/ 1078 h 1078"/>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509" h="1078">
                  <a:moveTo>
                    <a:pt x="0" y="0"/>
                  </a:moveTo>
                  <a:lnTo>
                    <a:pt x="2" y="11"/>
                  </a:lnTo>
                  <a:lnTo>
                    <a:pt x="5" y="24"/>
                  </a:lnTo>
                  <a:lnTo>
                    <a:pt x="10" y="28"/>
                  </a:lnTo>
                  <a:lnTo>
                    <a:pt x="16" y="30"/>
                  </a:lnTo>
                  <a:lnTo>
                    <a:pt x="26" y="32"/>
                  </a:lnTo>
                  <a:lnTo>
                    <a:pt x="34" y="34"/>
                  </a:lnTo>
                  <a:lnTo>
                    <a:pt x="38" y="38"/>
                  </a:lnTo>
                  <a:lnTo>
                    <a:pt x="41" y="48"/>
                  </a:lnTo>
                  <a:lnTo>
                    <a:pt x="44" y="59"/>
                  </a:lnTo>
                  <a:lnTo>
                    <a:pt x="48" y="62"/>
                  </a:lnTo>
                  <a:lnTo>
                    <a:pt x="56" y="64"/>
                  </a:lnTo>
                  <a:lnTo>
                    <a:pt x="64" y="65"/>
                  </a:lnTo>
                  <a:lnTo>
                    <a:pt x="69" y="62"/>
                  </a:lnTo>
                  <a:lnTo>
                    <a:pt x="74" y="59"/>
                  </a:lnTo>
                  <a:lnTo>
                    <a:pt x="78" y="55"/>
                  </a:lnTo>
                  <a:lnTo>
                    <a:pt x="85" y="53"/>
                  </a:lnTo>
                  <a:lnTo>
                    <a:pt x="93" y="42"/>
                  </a:lnTo>
                  <a:lnTo>
                    <a:pt x="96" y="38"/>
                  </a:lnTo>
                  <a:lnTo>
                    <a:pt x="100" y="37"/>
                  </a:lnTo>
                  <a:lnTo>
                    <a:pt x="107" y="36"/>
                  </a:lnTo>
                  <a:lnTo>
                    <a:pt x="117" y="34"/>
                  </a:lnTo>
                  <a:lnTo>
                    <a:pt x="126" y="37"/>
                  </a:lnTo>
                  <a:lnTo>
                    <a:pt x="127" y="41"/>
                  </a:lnTo>
                  <a:lnTo>
                    <a:pt x="131" y="50"/>
                  </a:lnTo>
                  <a:lnTo>
                    <a:pt x="133" y="54"/>
                  </a:lnTo>
                  <a:lnTo>
                    <a:pt x="133" y="56"/>
                  </a:lnTo>
                  <a:lnTo>
                    <a:pt x="136" y="56"/>
                  </a:lnTo>
                  <a:lnTo>
                    <a:pt x="138" y="72"/>
                  </a:lnTo>
                  <a:lnTo>
                    <a:pt x="141" y="72"/>
                  </a:lnTo>
                  <a:lnTo>
                    <a:pt x="141" y="82"/>
                  </a:lnTo>
                  <a:lnTo>
                    <a:pt x="143" y="88"/>
                  </a:lnTo>
                  <a:lnTo>
                    <a:pt x="133" y="91"/>
                  </a:lnTo>
                  <a:lnTo>
                    <a:pt x="137" y="98"/>
                  </a:lnTo>
                  <a:lnTo>
                    <a:pt x="139" y="100"/>
                  </a:lnTo>
                  <a:lnTo>
                    <a:pt x="136" y="103"/>
                  </a:lnTo>
                  <a:lnTo>
                    <a:pt x="136" y="104"/>
                  </a:lnTo>
                  <a:lnTo>
                    <a:pt x="139" y="107"/>
                  </a:lnTo>
                  <a:lnTo>
                    <a:pt x="136" y="113"/>
                  </a:lnTo>
                  <a:lnTo>
                    <a:pt x="136" y="117"/>
                  </a:lnTo>
                  <a:lnTo>
                    <a:pt x="137" y="118"/>
                  </a:lnTo>
                  <a:lnTo>
                    <a:pt x="141" y="118"/>
                  </a:lnTo>
                  <a:lnTo>
                    <a:pt x="142" y="120"/>
                  </a:lnTo>
                  <a:lnTo>
                    <a:pt x="145" y="123"/>
                  </a:lnTo>
                  <a:lnTo>
                    <a:pt x="144" y="129"/>
                  </a:lnTo>
                  <a:lnTo>
                    <a:pt x="141" y="130"/>
                  </a:lnTo>
                  <a:lnTo>
                    <a:pt x="137" y="130"/>
                  </a:lnTo>
                  <a:lnTo>
                    <a:pt x="137" y="132"/>
                  </a:lnTo>
                  <a:lnTo>
                    <a:pt x="141" y="132"/>
                  </a:lnTo>
                  <a:lnTo>
                    <a:pt x="142" y="132"/>
                  </a:lnTo>
                  <a:lnTo>
                    <a:pt x="143" y="135"/>
                  </a:lnTo>
                  <a:lnTo>
                    <a:pt x="141" y="135"/>
                  </a:lnTo>
                  <a:lnTo>
                    <a:pt x="132" y="139"/>
                  </a:lnTo>
                  <a:lnTo>
                    <a:pt x="127" y="141"/>
                  </a:lnTo>
                  <a:lnTo>
                    <a:pt x="125" y="142"/>
                  </a:lnTo>
                  <a:lnTo>
                    <a:pt x="123" y="149"/>
                  </a:lnTo>
                  <a:lnTo>
                    <a:pt x="119" y="156"/>
                  </a:lnTo>
                  <a:lnTo>
                    <a:pt x="119" y="162"/>
                  </a:lnTo>
                  <a:lnTo>
                    <a:pt x="120" y="166"/>
                  </a:lnTo>
                  <a:lnTo>
                    <a:pt x="124" y="161"/>
                  </a:lnTo>
                  <a:lnTo>
                    <a:pt x="127" y="161"/>
                  </a:lnTo>
                  <a:lnTo>
                    <a:pt x="151" y="166"/>
                  </a:lnTo>
                  <a:lnTo>
                    <a:pt x="155" y="162"/>
                  </a:lnTo>
                  <a:lnTo>
                    <a:pt x="159" y="162"/>
                  </a:lnTo>
                  <a:lnTo>
                    <a:pt x="162" y="166"/>
                  </a:lnTo>
                  <a:lnTo>
                    <a:pt x="163" y="167"/>
                  </a:lnTo>
                  <a:lnTo>
                    <a:pt x="165" y="167"/>
                  </a:lnTo>
                  <a:lnTo>
                    <a:pt x="166" y="171"/>
                  </a:lnTo>
                  <a:lnTo>
                    <a:pt x="174" y="179"/>
                  </a:lnTo>
                  <a:lnTo>
                    <a:pt x="179" y="179"/>
                  </a:lnTo>
                  <a:lnTo>
                    <a:pt x="189" y="177"/>
                  </a:lnTo>
                  <a:lnTo>
                    <a:pt x="190" y="184"/>
                  </a:lnTo>
                  <a:lnTo>
                    <a:pt x="197" y="193"/>
                  </a:lnTo>
                  <a:lnTo>
                    <a:pt x="197" y="197"/>
                  </a:lnTo>
                  <a:lnTo>
                    <a:pt x="196" y="211"/>
                  </a:lnTo>
                  <a:lnTo>
                    <a:pt x="210" y="201"/>
                  </a:lnTo>
                  <a:lnTo>
                    <a:pt x="217" y="192"/>
                  </a:lnTo>
                  <a:lnTo>
                    <a:pt x="225" y="173"/>
                  </a:lnTo>
                  <a:lnTo>
                    <a:pt x="232" y="154"/>
                  </a:lnTo>
                  <a:lnTo>
                    <a:pt x="237" y="145"/>
                  </a:lnTo>
                  <a:lnTo>
                    <a:pt x="241" y="143"/>
                  </a:lnTo>
                  <a:lnTo>
                    <a:pt x="245" y="143"/>
                  </a:lnTo>
                  <a:lnTo>
                    <a:pt x="249" y="145"/>
                  </a:lnTo>
                  <a:lnTo>
                    <a:pt x="250" y="150"/>
                  </a:lnTo>
                  <a:lnTo>
                    <a:pt x="252" y="153"/>
                  </a:lnTo>
                  <a:lnTo>
                    <a:pt x="263" y="153"/>
                  </a:lnTo>
                  <a:lnTo>
                    <a:pt x="268" y="153"/>
                  </a:lnTo>
                  <a:lnTo>
                    <a:pt x="277" y="160"/>
                  </a:lnTo>
                  <a:lnTo>
                    <a:pt x="287" y="167"/>
                  </a:lnTo>
                  <a:lnTo>
                    <a:pt x="298" y="174"/>
                  </a:lnTo>
                  <a:lnTo>
                    <a:pt x="312" y="178"/>
                  </a:lnTo>
                  <a:lnTo>
                    <a:pt x="313" y="180"/>
                  </a:lnTo>
                  <a:lnTo>
                    <a:pt x="313" y="183"/>
                  </a:lnTo>
                  <a:lnTo>
                    <a:pt x="309" y="189"/>
                  </a:lnTo>
                  <a:lnTo>
                    <a:pt x="307" y="192"/>
                  </a:lnTo>
                  <a:lnTo>
                    <a:pt x="309" y="196"/>
                  </a:lnTo>
                  <a:lnTo>
                    <a:pt x="312" y="199"/>
                  </a:lnTo>
                  <a:lnTo>
                    <a:pt x="329" y="208"/>
                  </a:lnTo>
                  <a:lnTo>
                    <a:pt x="337" y="211"/>
                  </a:lnTo>
                  <a:lnTo>
                    <a:pt x="342" y="217"/>
                  </a:lnTo>
                  <a:lnTo>
                    <a:pt x="343" y="222"/>
                  </a:lnTo>
                  <a:lnTo>
                    <a:pt x="343" y="228"/>
                  </a:lnTo>
                  <a:lnTo>
                    <a:pt x="343" y="233"/>
                  </a:lnTo>
                  <a:lnTo>
                    <a:pt x="350" y="236"/>
                  </a:lnTo>
                  <a:lnTo>
                    <a:pt x="354" y="239"/>
                  </a:lnTo>
                  <a:lnTo>
                    <a:pt x="355" y="245"/>
                  </a:lnTo>
                  <a:lnTo>
                    <a:pt x="356" y="260"/>
                  </a:lnTo>
                  <a:lnTo>
                    <a:pt x="353" y="281"/>
                  </a:lnTo>
                  <a:lnTo>
                    <a:pt x="353" y="286"/>
                  </a:lnTo>
                  <a:lnTo>
                    <a:pt x="356" y="291"/>
                  </a:lnTo>
                  <a:lnTo>
                    <a:pt x="360" y="294"/>
                  </a:lnTo>
                  <a:lnTo>
                    <a:pt x="368" y="297"/>
                  </a:lnTo>
                  <a:lnTo>
                    <a:pt x="379" y="294"/>
                  </a:lnTo>
                  <a:lnTo>
                    <a:pt x="394" y="292"/>
                  </a:lnTo>
                  <a:lnTo>
                    <a:pt x="404" y="291"/>
                  </a:lnTo>
                  <a:lnTo>
                    <a:pt x="415" y="292"/>
                  </a:lnTo>
                  <a:lnTo>
                    <a:pt x="449" y="298"/>
                  </a:lnTo>
                  <a:lnTo>
                    <a:pt x="464" y="299"/>
                  </a:lnTo>
                  <a:lnTo>
                    <a:pt x="464" y="308"/>
                  </a:lnTo>
                  <a:lnTo>
                    <a:pt x="474" y="308"/>
                  </a:lnTo>
                  <a:lnTo>
                    <a:pt x="480" y="310"/>
                  </a:lnTo>
                  <a:lnTo>
                    <a:pt x="481" y="316"/>
                  </a:lnTo>
                  <a:lnTo>
                    <a:pt x="487" y="323"/>
                  </a:lnTo>
                  <a:lnTo>
                    <a:pt x="502" y="330"/>
                  </a:lnTo>
                  <a:lnTo>
                    <a:pt x="510" y="333"/>
                  </a:lnTo>
                  <a:lnTo>
                    <a:pt x="512" y="332"/>
                  </a:lnTo>
                  <a:lnTo>
                    <a:pt x="522" y="328"/>
                  </a:lnTo>
                  <a:lnTo>
                    <a:pt x="526" y="329"/>
                  </a:lnTo>
                  <a:lnTo>
                    <a:pt x="529" y="330"/>
                  </a:lnTo>
                  <a:lnTo>
                    <a:pt x="532" y="335"/>
                  </a:lnTo>
                  <a:lnTo>
                    <a:pt x="532" y="348"/>
                  </a:lnTo>
                  <a:lnTo>
                    <a:pt x="533" y="354"/>
                  </a:lnTo>
                  <a:lnTo>
                    <a:pt x="535" y="362"/>
                  </a:lnTo>
                  <a:lnTo>
                    <a:pt x="541" y="369"/>
                  </a:lnTo>
                  <a:lnTo>
                    <a:pt x="552" y="376"/>
                  </a:lnTo>
                  <a:lnTo>
                    <a:pt x="558" y="379"/>
                  </a:lnTo>
                  <a:lnTo>
                    <a:pt x="559" y="387"/>
                  </a:lnTo>
                  <a:lnTo>
                    <a:pt x="557" y="392"/>
                  </a:lnTo>
                  <a:lnTo>
                    <a:pt x="555" y="395"/>
                  </a:lnTo>
                  <a:lnTo>
                    <a:pt x="557" y="400"/>
                  </a:lnTo>
                  <a:lnTo>
                    <a:pt x="554" y="401"/>
                  </a:lnTo>
                  <a:lnTo>
                    <a:pt x="549" y="401"/>
                  </a:lnTo>
                  <a:lnTo>
                    <a:pt x="547" y="405"/>
                  </a:lnTo>
                  <a:lnTo>
                    <a:pt x="547" y="409"/>
                  </a:lnTo>
                  <a:lnTo>
                    <a:pt x="551" y="412"/>
                  </a:lnTo>
                  <a:lnTo>
                    <a:pt x="551" y="415"/>
                  </a:lnTo>
                  <a:lnTo>
                    <a:pt x="548" y="416"/>
                  </a:lnTo>
                  <a:lnTo>
                    <a:pt x="545" y="417"/>
                  </a:lnTo>
                  <a:lnTo>
                    <a:pt x="541" y="419"/>
                  </a:lnTo>
                  <a:lnTo>
                    <a:pt x="539" y="424"/>
                  </a:lnTo>
                  <a:lnTo>
                    <a:pt x="539" y="428"/>
                  </a:lnTo>
                  <a:lnTo>
                    <a:pt x="541" y="433"/>
                  </a:lnTo>
                  <a:lnTo>
                    <a:pt x="542" y="437"/>
                  </a:lnTo>
                  <a:lnTo>
                    <a:pt x="540" y="441"/>
                  </a:lnTo>
                  <a:lnTo>
                    <a:pt x="540" y="445"/>
                  </a:lnTo>
                  <a:lnTo>
                    <a:pt x="542" y="447"/>
                  </a:lnTo>
                  <a:lnTo>
                    <a:pt x="545" y="448"/>
                  </a:lnTo>
                  <a:lnTo>
                    <a:pt x="552" y="447"/>
                  </a:lnTo>
                  <a:lnTo>
                    <a:pt x="560" y="447"/>
                  </a:lnTo>
                  <a:lnTo>
                    <a:pt x="567" y="452"/>
                  </a:lnTo>
                  <a:lnTo>
                    <a:pt x="566" y="458"/>
                  </a:lnTo>
                  <a:lnTo>
                    <a:pt x="590" y="455"/>
                  </a:lnTo>
                  <a:lnTo>
                    <a:pt x="614" y="454"/>
                  </a:lnTo>
                  <a:lnTo>
                    <a:pt x="615" y="457"/>
                  </a:lnTo>
                  <a:lnTo>
                    <a:pt x="615" y="463"/>
                  </a:lnTo>
                  <a:lnTo>
                    <a:pt x="617" y="464"/>
                  </a:lnTo>
                  <a:lnTo>
                    <a:pt x="620" y="464"/>
                  </a:lnTo>
                  <a:lnTo>
                    <a:pt x="625" y="463"/>
                  </a:lnTo>
                  <a:lnTo>
                    <a:pt x="637" y="457"/>
                  </a:lnTo>
                  <a:lnTo>
                    <a:pt x="641" y="457"/>
                  </a:lnTo>
                  <a:lnTo>
                    <a:pt x="645" y="459"/>
                  </a:lnTo>
                  <a:lnTo>
                    <a:pt x="642" y="469"/>
                  </a:lnTo>
                  <a:lnTo>
                    <a:pt x="650" y="484"/>
                  </a:lnTo>
                  <a:lnTo>
                    <a:pt x="654" y="489"/>
                  </a:lnTo>
                  <a:lnTo>
                    <a:pt x="657" y="490"/>
                  </a:lnTo>
                  <a:lnTo>
                    <a:pt x="665" y="494"/>
                  </a:lnTo>
                  <a:lnTo>
                    <a:pt x="666" y="498"/>
                  </a:lnTo>
                  <a:lnTo>
                    <a:pt x="666" y="504"/>
                  </a:lnTo>
                  <a:lnTo>
                    <a:pt x="667" y="513"/>
                  </a:lnTo>
                  <a:lnTo>
                    <a:pt x="672" y="518"/>
                  </a:lnTo>
                  <a:lnTo>
                    <a:pt x="683" y="519"/>
                  </a:lnTo>
                  <a:lnTo>
                    <a:pt x="687" y="523"/>
                  </a:lnTo>
                  <a:lnTo>
                    <a:pt x="695" y="534"/>
                  </a:lnTo>
                  <a:lnTo>
                    <a:pt x="707" y="548"/>
                  </a:lnTo>
                  <a:lnTo>
                    <a:pt x="716" y="544"/>
                  </a:lnTo>
                  <a:lnTo>
                    <a:pt x="722" y="546"/>
                  </a:lnTo>
                  <a:lnTo>
                    <a:pt x="733" y="544"/>
                  </a:lnTo>
                  <a:lnTo>
                    <a:pt x="739" y="543"/>
                  </a:lnTo>
                  <a:lnTo>
                    <a:pt x="745" y="546"/>
                  </a:lnTo>
                  <a:lnTo>
                    <a:pt x="751" y="554"/>
                  </a:lnTo>
                  <a:lnTo>
                    <a:pt x="753" y="556"/>
                  </a:lnTo>
                  <a:lnTo>
                    <a:pt x="756" y="562"/>
                  </a:lnTo>
                  <a:lnTo>
                    <a:pt x="763" y="571"/>
                  </a:lnTo>
                  <a:lnTo>
                    <a:pt x="770" y="577"/>
                  </a:lnTo>
                  <a:lnTo>
                    <a:pt x="776" y="578"/>
                  </a:lnTo>
                  <a:lnTo>
                    <a:pt x="777" y="579"/>
                  </a:lnTo>
                  <a:lnTo>
                    <a:pt x="782" y="579"/>
                  </a:lnTo>
                  <a:lnTo>
                    <a:pt x="787" y="578"/>
                  </a:lnTo>
                  <a:lnTo>
                    <a:pt x="796" y="578"/>
                  </a:lnTo>
                  <a:lnTo>
                    <a:pt x="798" y="585"/>
                  </a:lnTo>
                  <a:lnTo>
                    <a:pt x="805" y="586"/>
                  </a:lnTo>
                  <a:lnTo>
                    <a:pt x="807" y="582"/>
                  </a:lnTo>
                  <a:lnTo>
                    <a:pt x="810" y="585"/>
                  </a:lnTo>
                  <a:lnTo>
                    <a:pt x="811" y="585"/>
                  </a:lnTo>
                  <a:lnTo>
                    <a:pt x="812" y="583"/>
                  </a:lnTo>
                  <a:lnTo>
                    <a:pt x="813" y="579"/>
                  </a:lnTo>
                  <a:lnTo>
                    <a:pt x="817" y="579"/>
                  </a:lnTo>
                  <a:lnTo>
                    <a:pt x="825" y="579"/>
                  </a:lnTo>
                  <a:lnTo>
                    <a:pt x="832" y="578"/>
                  </a:lnTo>
                  <a:lnTo>
                    <a:pt x="835" y="577"/>
                  </a:lnTo>
                  <a:lnTo>
                    <a:pt x="836" y="573"/>
                  </a:lnTo>
                  <a:lnTo>
                    <a:pt x="840" y="570"/>
                  </a:lnTo>
                  <a:lnTo>
                    <a:pt x="842" y="573"/>
                  </a:lnTo>
                  <a:lnTo>
                    <a:pt x="849" y="571"/>
                  </a:lnTo>
                  <a:lnTo>
                    <a:pt x="860" y="567"/>
                  </a:lnTo>
                  <a:lnTo>
                    <a:pt x="868" y="583"/>
                  </a:lnTo>
                  <a:lnTo>
                    <a:pt x="872" y="582"/>
                  </a:lnTo>
                  <a:lnTo>
                    <a:pt x="872" y="577"/>
                  </a:lnTo>
                  <a:lnTo>
                    <a:pt x="871" y="573"/>
                  </a:lnTo>
                  <a:lnTo>
                    <a:pt x="879" y="572"/>
                  </a:lnTo>
                  <a:lnTo>
                    <a:pt x="877" y="562"/>
                  </a:lnTo>
                  <a:lnTo>
                    <a:pt x="874" y="555"/>
                  </a:lnTo>
                  <a:lnTo>
                    <a:pt x="886" y="548"/>
                  </a:lnTo>
                  <a:lnTo>
                    <a:pt x="889" y="549"/>
                  </a:lnTo>
                  <a:lnTo>
                    <a:pt x="894" y="544"/>
                  </a:lnTo>
                  <a:lnTo>
                    <a:pt x="898" y="542"/>
                  </a:lnTo>
                  <a:lnTo>
                    <a:pt x="904" y="541"/>
                  </a:lnTo>
                  <a:lnTo>
                    <a:pt x="908" y="541"/>
                  </a:lnTo>
                  <a:lnTo>
                    <a:pt x="921" y="552"/>
                  </a:lnTo>
                  <a:lnTo>
                    <a:pt x="939" y="549"/>
                  </a:lnTo>
                  <a:lnTo>
                    <a:pt x="950" y="544"/>
                  </a:lnTo>
                  <a:lnTo>
                    <a:pt x="954" y="543"/>
                  </a:lnTo>
                  <a:lnTo>
                    <a:pt x="961" y="537"/>
                  </a:lnTo>
                  <a:lnTo>
                    <a:pt x="966" y="534"/>
                  </a:lnTo>
                  <a:lnTo>
                    <a:pt x="968" y="535"/>
                  </a:lnTo>
                  <a:lnTo>
                    <a:pt x="972" y="535"/>
                  </a:lnTo>
                  <a:lnTo>
                    <a:pt x="974" y="536"/>
                  </a:lnTo>
                  <a:lnTo>
                    <a:pt x="976" y="540"/>
                  </a:lnTo>
                  <a:lnTo>
                    <a:pt x="981" y="546"/>
                  </a:lnTo>
                  <a:lnTo>
                    <a:pt x="982" y="547"/>
                  </a:lnTo>
                  <a:lnTo>
                    <a:pt x="986" y="537"/>
                  </a:lnTo>
                  <a:lnTo>
                    <a:pt x="985" y="529"/>
                  </a:lnTo>
                  <a:lnTo>
                    <a:pt x="986" y="506"/>
                  </a:lnTo>
                  <a:lnTo>
                    <a:pt x="987" y="501"/>
                  </a:lnTo>
                  <a:lnTo>
                    <a:pt x="984" y="501"/>
                  </a:lnTo>
                  <a:lnTo>
                    <a:pt x="981" y="498"/>
                  </a:lnTo>
                  <a:lnTo>
                    <a:pt x="979" y="488"/>
                  </a:lnTo>
                  <a:lnTo>
                    <a:pt x="984" y="470"/>
                  </a:lnTo>
                  <a:lnTo>
                    <a:pt x="985" y="464"/>
                  </a:lnTo>
                  <a:lnTo>
                    <a:pt x="993" y="460"/>
                  </a:lnTo>
                  <a:lnTo>
                    <a:pt x="992" y="459"/>
                  </a:lnTo>
                  <a:lnTo>
                    <a:pt x="1000" y="457"/>
                  </a:lnTo>
                  <a:lnTo>
                    <a:pt x="999" y="463"/>
                  </a:lnTo>
                  <a:lnTo>
                    <a:pt x="1002" y="463"/>
                  </a:lnTo>
                  <a:lnTo>
                    <a:pt x="1004" y="455"/>
                  </a:lnTo>
                  <a:lnTo>
                    <a:pt x="1005" y="451"/>
                  </a:lnTo>
                  <a:lnTo>
                    <a:pt x="1006" y="449"/>
                  </a:lnTo>
                  <a:lnTo>
                    <a:pt x="1010" y="449"/>
                  </a:lnTo>
                  <a:lnTo>
                    <a:pt x="1013" y="449"/>
                  </a:lnTo>
                  <a:lnTo>
                    <a:pt x="1015" y="449"/>
                  </a:lnTo>
                  <a:lnTo>
                    <a:pt x="1016" y="448"/>
                  </a:lnTo>
                  <a:lnTo>
                    <a:pt x="1016" y="447"/>
                  </a:lnTo>
                  <a:lnTo>
                    <a:pt x="1016" y="446"/>
                  </a:lnTo>
                  <a:lnTo>
                    <a:pt x="1016" y="445"/>
                  </a:lnTo>
                  <a:lnTo>
                    <a:pt x="1018" y="445"/>
                  </a:lnTo>
                  <a:lnTo>
                    <a:pt x="1039" y="442"/>
                  </a:lnTo>
                  <a:lnTo>
                    <a:pt x="1047" y="439"/>
                  </a:lnTo>
                  <a:lnTo>
                    <a:pt x="1066" y="436"/>
                  </a:lnTo>
                  <a:lnTo>
                    <a:pt x="1069" y="437"/>
                  </a:lnTo>
                  <a:lnTo>
                    <a:pt x="1073" y="439"/>
                  </a:lnTo>
                  <a:lnTo>
                    <a:pt x="1083" y="437"/>
                  </a:lnTo>
                  <a:lnTo>
                    <a:pt x="1091" y="440"/>
                  </a:lnTo>
                  <a:lnTo>
                    <a:pt x="1095" y="441"/>
                  </a:lnTo>
                  <a:lnTo>
                    <a:pt x="1107" y="447"/>
                  </a:lnTo>
                  <a:lnTo>
                    <a:pt x="1119" y="449"/>
                  </a:lnTo>
                  <a:lnTo>
                    <a:pt x="1133" y="453"/>
                  </a:lnTo>
                  <a:lnTo>
                    <a:pt x="1139" y="452"/>
                  </a:lnTo>
                  <a:lnTo>
                    <a:pt x="1145" y="451"/>
                  </a:lnTo>
                  <a:lnTo>
                    <a:pt x="1151" y="449"/>
                  </a:lnTo>
                  <a:lnTo>
                    <a:pt x="1157" y="451"/>
                  </a:lnTo>
                  <a:lnTo>
                    <a:pt x="1169" y="454"/>
                  </a:lnTo>
                  <a:lnTo>
                    <a:pt x="1181" y="460"/>
                  </a:lnTo>
                  <a:lnTo>
                    <a:pt x="1190" y="466"/>
                  </a:lnTo>
                  <a:lnTo>
                    <a:pt x="1193" y="467"/>
                  </a:lnTo>
                  <a:lnTo>
                    <a:pt x="1199" y="470"/>
                  </a:lnTo>
                  <a:lnTo>
                    <a:pt x="1202" y="473"/>
                  </a:lnTo>
                  <a:lnTo>
                    <a:pt x="1204" y="476"/>
                  </a:lnTo>
                  <a:lnTo>
                    <a:pt x="1209" y="478"/>
                  </a:lnTo>
                  <a:lnTo>
                    <a:pt x="1217" y="481"/>
                  </a:lnTo>
                  <a:lnTo>
                    <a:pt x="1215" y="484"/>
                  </a:lnTo>
                  <a:lnTo>
                    <a:pt x="1216" y="488"/>
                  </a:lnTo>
                  <a:lnTo>
                    <a:pt x="1217" y="492"/>
                  </a:lnTo>
                  <a:lnTo>
                    <a:pt x="1217" y="494"/>
                  </a:lnTo>
                  <a:lnTo>
                    <a:pt x="1217" y="498"/>
                  </a:lnTo>
                  <a:lnTo>
                    <a:pt x="1217" y="499"/>
                  </a:lnTo>
                  <a:lnTo>
                    <a:pt x="1219" y="500"/>
                  </a:lnTo>
                  <a:lnTo>
                    <a:pt x="1225" y="500"/>
                  </a:lnTo>
                  <a:lnTo>
                    <a:pt x="1231" y="501"/>
                  </a:lnTo>
                  <a:lnTo>
                    <a:pt x="1235" y="502"/>
                  </a:lnTo>
                  <a:lnTo>
                    <a:pt x="1242" y="505"/>
                  </a:lnTo>
                  <a:lnTo>
                    <a:pt x="1246" y="507"/>
                  </a:lnTo>
                  <a:lnTo>
                    <a:pt x="1250" y="519"/>
                  </a:lnTo>
                  <a:lnTo>
                    <a:pt x="1251" y="520"/>
                  </a:lnTo>
                  <a:lnTo>
                    <a:pt x="1250" y="523"/>
                  </a:lnTo>
                  <a:lnTo>
                    <a:pt x="1253" y="524"/>
                  </a:lnTo>
                  <a:lnTo>
                    <a:pt x="1260" y="528"/>
                  </a:lnTo>
                  <a:lnTo>
                    <a:pt x="1262" y="529"/>
                  </a:lnTo>
                  <a:lnTo>
                    <a:pt x="1262" y="531"/>
                  </a:lnTo>
                  <a:lnTo>
                    <a:pt x="1256" y="546"/>
                  </a:lnTo>
                  <a:lnTo>
                    <a:pt x="1262" y="552"/>
                  </a:lnTo>
                  <a:lnTo>
                    <a:pt x="1266" y="555"/>
                  </a:lnTo>
                  <a:lnTo>
                    <a:pt x="1268" y="560"/>
                  </a:lnTo>
                  <a:lnTo>
                    <a:pt x="1269" y="564"/>
                  </a:lnTo>
                  <a:lnTo>
                    <a:pt x="1268" y="570"/>
                  </a:lnTo>
                  <a:lnTo>
                    <a:pt x="1265" y="574"/>
                  </a:lnTo>
                  <a:lnTo>
                    <a:pt x="1260" y="580"/>
                  </a:lnTo>
                  <a:lnTo>
                    <a:pt x="1258" y="584"/>
                  </a:lnTo>
                  <a:lnTo>
                    <a:pt x="1252" y="598"/>
                  </a:lnTo>
                  <a:lnTo>
                    <a:pt x="1241" y="598"/>
                  </a:lnTo>
                  <a:lnTo>
                    <a:pt x="1232" y="598"/>
                  </a:lnTo>
                  <a:lnTo>
                    <a:pt x="1228" y="600"/>
                  </a:lnTo>
                  <a:lnTo>
                    <a:pt x="1227" y="600"/>
                  </a:lnTo>
                  <a:lnTo>
                    <a:pt x="1226" y="602"/>
                  </a:lnTo>
                  <a:lnTo>
                    <a:pt x="1226" y="605"/>
                  </a:lnTo>
                  <a:lnTo>
                    <a:pt x="1223" y="605"/>
                  </a:lnTo>
                  <a:lnTo>
                    <a:pt x="1222" y="605"/>
                  </a:lnTo>
                  <a:lnTo>
                    <a:pt x="1221" y="608"/>
                  </a:lnTo>
                  <a:lnTo>
                    <a:pt x="1221" y="611"/>
                  </a:lnTo>
                  <a:lnTo>
                    <a:pt x="1221" y="613"/>
                  </a:lnTo>
                  <a:lnTo>
                    <a:pt x="1222" y="615"/>
                  </a:lnTo>
                  <a:lnTo>
                    <a:pt x="1221" y="618"/>
                  </a:lnTo>
                  <a:lnTo>
                    <a:pt x="1231" y="618"/>
                  </a:lnTo>
                  <a:lnTo>
                    <a:pt x="1231" y="623"/>
                  </a:lnTo>
                  <a:lnTo>
                    <a:pt x="1229" y="626"/>
                  </a:lnTo>
                  <a:lnTo>
                    <a:pt x="1227" y="627"/>
                  </a:lnTo>
                  <a:lnTo>
                    <a:pt x="1226" y="631"/>
                  </a:lnTo>
                  <a:lnTo>
                    <a:pt x="1225" y="632"/>
                  </a:lnTo>
                  <a:lnTo>
                    <a:pt x="1227" y="635"/>
                  </a:lnTo>
                  <a:lnTo>
                    <a:pt x="1228" y="643"/>
                  </a:lnTo>
                  <a:lnTo>
                    <a:pt x="1226" y="648"/>
                  </a:lnTo>
                  <a:lnTo>
                    <a:pt x="1226" y="649"/>
                  </a:lnTo>
                  <a:lnTo>
                    <a:pt x="1228" y="653"/>
                  </a:lnTo>
                  <a:lnTo>
                    <a:pt x="1232" y="656"/>
                  </a:lnTo>
                  <a:lnTo>
                    <a:pt x="1234" y="657"/>
                  </a:lnTo>
                  <a:lnTo>
                    <a:pt x="1232" y="666"/>
                  </a:lnTo>
                  <a:lnTo>
                    <a:pt x="1233" y="669"/>
                  </a:lnTo>
                  <a:lnTo>
                    <a:pt x="1235" y="675"/>
                  </a:lnTo>
                  <a:lnTo>
                    <a:pt x="1238" y="679"/>
                  </a:lnTo>
                  <a:lnTo>
                    <a:pt x="1248" y="687"/>
                  </a:lnTo>
                  <a:lnTo>
                    <a:pt x="1252" y="691"/>
                  </a:lnTo>
                  <a:lnTo>
                    <a:pt x="1254" y="698"/>
                  </a:lnTo>
                  <a:lnTo>
                    <a:pt x="1254" y="703"/>
                  </a:lnTo>
                  <a:lnTo>
                    <a:pt x="1256" y="730"/>
                  </a:lnTo>
                  <a:lnTo>
                    <a:pt x="1256" y="737"/>
                  </a:lnTo>
                  <a:lnTo>
                    <a:pt x="1262" y="739"/>
                  </a:lnTo>
                  <a:lnTo>
                    <a:pt x="1265" y="742"/>
                  </a:lnTo>
                  <a:lnTo>
                    <a:pt x="1272" y="740"/>
                  </a:lnTo>
                  <a:lnTo>
                    <a:pt x="1283" y="736"/>
                  </a:lnTo>
                  <a:lnTo>
                    <a:pt x="1290" y="733"/>
                  </a:lnTo>
                  <a:lnTo>
                    <a:pt x="1294" y="731"/>
                  </a:lnTo>
                  <a:lnTo>
                    <a:pt x="1296" y="726"/>
                  </a:lnTo>
                  <a:lnTo>
                    <a:pt x="1298" y="719"/>
                  </a:lnTo>
                  <a:lnTo>
                    <a:pt x="1301" y="717"/>
                  </a:lnTo>
                  <a:lnTo>
                    <a:pt x="1305" y="719"/>
                  </a:lnTo>
                  <a:lnTo>
                    <a:pt x="1312" y="724"/>
                  </a:lnTo>
                  <a:lnTo>
                    <a:pt x="1316" y="722"/>
                  </a:lnTo>
                  <a:lnTo>
                    <a:pt x="1319" y="715"/>
                  </a:lnTo>
                  <a:lnTo>
                    <a:pt x="1323" y="715"/>
                  </a:lnTo>
                  <a:lnTo>
                    <a:pt x="1326" y="716"/>
                  </a:lnTo>
                  <a:lnTo>
                    <a:pt x="1329" y="721"/>
                  </a:lnTo>
                  <a:lnTo>
                    <a:pt x="1334" y="731"/>
                  </a:lnTo>
                  <a:lnTo>
                    <a:pt x="1338" y="733"/>
                  </a:lnTo>
                  <a:lnTo>
                    <a:pt x="1342" y="732"/>
                  </a:lnTo>
                  <a:lnTo>
                    <a:pt x="1348" y="728"/>
                  </a:lnTo>
                  <a:lnTo>
                    <a:pt x="1352" y="728"/>
                  </a:lnTo>
                  <a:lnTo>
                    <a:pt x="1355" y="730"/>
                  </a:lnTo>
                  <a:lnTo>
                    <a:pt x="1365" y="737"/>
                  </a:lnTo>
                  <a:lnTo>
                    <a:pt x="1368" y="739"/>
                  </a:lnTo>
                  <a:lnTo>
                    <a:pt x="1371" y="739"/>
                  </a:lnTo>
                  <a:lnTo>
                    <a:pt x="1374" y="737"/>
                  </a:lnTo>
                  <a:lnTo>
                    <a:pt x="1377" y="731"/>
                  </a:lnTo>
                  <a:lnTo>
                    <a:pt x="1378" y="719"/>
                  </a:lnTo>
                  <a:lnTo>
                    <a:pt x="1380" y="714"/>
                  </a:lnTo>
                  <a:lnTo>
                    <a:pt x="1383" y="710"/>
                  </a:lnTo>
                  <a:lnTo>
                    <a:pt x="1388" y="710"/>
                  </a:lnTo>
                  <a:lnTo>
                    <a:pt x="1392" y="714"/>
                  </a:lnTo>
                  <a:lnTo>
                    <a:pt x="1396" y="724"/>
                  </a:lnTo>
                  <a:lnTo>
                    <a:pt x="1401" y="727"/>
                  </a:lnTo>
                  <a:lnTo>
                    <a:pt x="1408" y="740"/>
                  </a:lnTo>
                  <a:lnTo>
                    <a:pt x="1407" y="748"/>
                  </a:lnTo>
                  <a:lnTo>
                    <a:pt x="1404" y="752"/>
                  </a:lnTo>
                  <a:lnTo>
                    <a:pt x="1402" y="755"/>
                  </a:lnTo>
                  <a:lnTo>
                    <a:pt x="1395" y="756"/>
                  </a:lnTo>
                  <a:lnTo>
                    <a:pt x="1391" y="758"/>
                  </a:lnTo>
                  <a:lnTo>
                    <a:pt x="1388" y="761"/>
                  </a:lnTo>
                  <a:lnTo>
                    <a:pt x="1386" y="767"/>
                  </a:lnTo>
                  <a:lnTo>
                    <a:pt x="1385" y="774"/>
                  </a:lnTo>
                  <a:lnTo>
                    <a:pt x="1378" y="786"/>
                  </a:lnTo>
                  <a:lnTo>
                    <a:pt x="1377" y="792"/>
                  </a:lnTo>
                  <a:lnTo>
                    <a:pt x="1378" y="798"/>
                  </a:lnTo>
                  <a:lnTo>
                    <a:pt x="1384" y="802"/>
                  </a:lnTo>
                  <a:lnTo>
                    <a:pt x="1391" y="799"/>
                  </a:lnTo>
                  <a:lnTo>
                    <a:pt x="1398" y="799"/>
                  </a:lnTo>
                  <a:lnTo>
                    <a:pt x="1401" y="800"/>
                  </a:lnTo>
                  <a:lnTo>
                    <a:pt x="1409" y="809"/>
                  </a:lnTo>
                  <a:lnTo>
                    <a:pt x="1412" y="816"/>
                  </a:lnTo>
                  <a:lnTo>
                    <a:pt x="1410" y="829"/>
                  </a:lnTo>
                  <a:lnTo>
                    <a:pt x="1415" y="840"/>
                  </a:lnTo>
                  <a:lnTo>
                    <a:pt x="1424" y="846"/>
                  </a:lnTo>
                  <a:lnTo>
                    <a:pt x="1426" y="851"/>
                  </a:lnTo>
                  <a:lnTo>
                    <a:pt x="1428" y="859"/>
                  </a:lnTo>
                  <a:lnTo>
                    <a:pt x="1427" y="868"/>
                  </a:lnTo>
                  <a:lnTo>
                    <a:pt x="1425" y="874"/>
                  </a:lnTo>
                  <a:lnTo>
                    <a:pt x="1421" y="880"/>
                  </a:lnTo>
                  <a:lnTo>
                    <a:pt x="1419" y="883"/>
                  </a:lnTo>
                  <a:lnTo>
                    <a:pt x="1419" y="889"/>
                  </a:lnTo>
                  <a:lnTo>
                    <a:pt x="1415" y="894"/>
                  </a:lnTo>
                  <a:lnTo>
                    <a:pt x="1412" y="905"/>
                  </a:lnTo>
                  <a:lnTo>
                    <a:pt x="1415" y="923"/>
                  </a:lnTo>
                  <a:lnTo>
                    <a:pt x="1420" y="925"/>
                  </a:lnTo>
                  <a:lnTo>
                    <a:pt x="1421" y="928"/>
                  </a:lnTo>
                  <a:lnTo>
                    <a:pt x="1431" y="940"/>
                  </a:lnTo>
                  <a:lnTo>
                    <a:pt x="1432" y="954"/>
                  </a:lnTo>
                  <a:lnTo>
                    <a:pt x="1436" y="970"/>
                  </a:lnTo>
                  <a:lnTo>
                    <a:pt x="1439" y="977"/>
                  </a:lnTo>
                  <a:lnTo>
                    <a:pt x="1456" y="990"/>
                  </a:lnTo>
                  <a:lnTo>
                    <a:pt x="1481" y="1008"/>
                  </a:lnTo>
                  <a:lnTo>
                    <a:pt x="1483" y="1001"/>
                  </a:lnTo>
                  <a:lnTo>
                    <a:pt x="1487" y="1001"/>
                  </a:lnTo>
                  <a:lnTo>
                    <a:pt x="1492" y="1001"/>
                  </a:lnTo>
                  <a:lnTo>
                    <a:pt x="1499" y="1005"/>
                  </a:lnTo>
                  <a:lnTo>
                    <a:pt x="1504" y="1010"/>
                  </a:lnTo>
                  <a:lnTo>
                    <a:pt x="1505" y="1012"/>
                  </a:lnTo>
                  <a:lnTo>
                    <a:pt x="1507" y="1018"/>
                  </a:lnTo>
                  <a:lnTo>
                    <a:pt x="1509" y="1023"/>
                  </a:lnTo>
                  <a:lnTo>
                    <a:pt x="1507" y="1028"/>
                  </a:lnTo>
                  <a:lnTo>
                    <a:pt x="1501" y="1047"/>
                  </a:lnTo>
                  <a:lnTo>
                    <a:pt x="1498" y="1067"/>
                  </a:lnTo>
                  <a:lnTo>
                    <a:pt x="1497" y="1072"/>
                  </a:lnTo>
                  <a:lnTo>
                    <a:pt x="1497" y="1074"/>
                  </a:lnTo>
                  <a:lnTo>
                    <a:pt x="1491" y="1072"/>
                  </a:lnTo>
                  <a:lnTo>
                    <a:pt x="1486" y="1072"/>
                  </a:lnTo>
                  <a:lnTo>
                    <a:pt x="1483" y="1074"/>
                  </a:lnTo>
                  <a:lnTo>
                    <a:pt x="1483" y="1078"/>
                  </a:lnTo>
                </a:path>
              </a:pathLst>
            </a:custGeom>
            <a:noFill/>
            <a:ln w="158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Arial Nova"/>
                <a:ea typeface="+mn-ea"/>
                <a:cs typeface="+mn-cs"/>
              </a:endParaRPr>
            </a:p>
          </p:txBody>
        </p:sp>
        <p:sp>
          <p:nvSpPr>
            <p:cNvPr id="144" name="Freeform 103">
              <a:extLst>
                <a:ext uri="{FF2B5EF4-FFF2-40B4-BE49-F238E27FC236}">
                  <a16:creationId xmlns:a16="http://schemas.microsoft.com/office/drawing/2014/main" id="{DA507DF6-C987-05A0-C135-1E801E44C518}"/>
                </a:ext>
              </a:extLst>
            </p:cNvPr>
            <p:cNvSpPr>
              <a:spLocks/>
            </p:cNvSpPr>
            <p:nvPr/>
          </p:nvSpPr>
          <p:spPr bwMode="auto">
            <a:xfrm>
              <a:off x="1074" y="1723"/>
              <a:ext cx="733" cy="1160"/>
            </a:xfrm>
            <a:custGeom>
              <a:avLst/>
              <a:gdLst>
                <a:gd name="T0" fmla="*/ 1 w 1465"/>
                <a:gd name="T1" fmla="*/ 1 h 2318"/>
                <a:gd name="T2" fmla="*/ 1 w 1465"/>
                <a:gd name="T3" fmla="*/ 1 h 2318"/>
                <a:gd name="T4" fmla="*/ 1 w 1465"/>
                <a:gd name="T5" fmla="*/ 1 h 2318"/>
                <a:gd name="T6" fmla="*/ 1 w 1465"/>
                <a:gd name="T7" fmla="*/ 1 h 2318"/>
                <a:gd name="T8" fmla="*/ 1 w 1465"/>
                <a:gd name="T9" fmla="*/ 1 h 2318"/>
                <a:gd name="T10" fmla="*/ 1 w 1465"/>
                <a:gd name="T11" fmla="*/ 1 h 2318"/>
                <a:gd name="T12" fmla="*/ 1 w 1465"/>
                <a:gd name="T13" fmla="*/ 1 h 2318"/>
                <a:gd name="T14" fmla="*/ 1 w 1465"/>
                <a:gd name="T15" fmla="*/ 1 h 2318"/>
                <a:gd name="T16" fmla="*/ 1 w 1465"/>
                <a:gd name="T17" fmla="*/ 1 h 2318"/>
                <a:gd name="T18" fmla="*/ 1 w 1465"/>
                <a:gd name="T19" fmla="*/ 1 h 2318"/>
                <a:gd name="T20" fmla="*/ 1 w 1465"/>
                <a:gd name="T21" fmla="*/ 1 h 2318"/>
                <a:gd name="T22" fmla="*/ 1 w 1465"/>
                <a:gd name="T23" fmla="*/ 1 h 2318"/>
                <a:gd name="T24" fmla="*/ 1 w 1465"/>
                <a:gd name="T25" fmla="*/ 1 h 2318"/>
                <a:gd name="T26" fmla="*/ 1 w 1465"/>
                <a:gd name="T27" fmla="*/ 1 h 2318"/>
                <a:gd name="T28" fmla="*/ 1 w 1465"/>
                <a:gd name="T29" fmla="*/ 1 h 2318"/>
                <a:gd name="T30" fmla="*/ 1 w 1465"/>
                <a:gd name="T31" fmla="*/ 1 h 2318"/>
                <a:gd name="T32" fmla="*/ 1 w 1465"/>
                <a:gd name="T33" fmla="*/ 1 h 2318"/>
                <a:gd name="T34" fmla="*/ 1 w 1465"/>
                <a:gd name="T35" fmla="*/ 1 h 2318"/>
                <a:gd name="T36" fmla="*/ 1 w 1465"/>
                <a:gd name="T37" fmla="*/ 1 h 2318"/>
                <a:gd name="T38" fmla="*/ 1 w 1465"/>
                <a:gd name="T39" fmla="*/ 1 h 2318"/>
                <a:gd name="T40" fmla="*/ 1 w 1465"/>
                <a:gd name="T41" fmla="*/ 1 h 2318"/>
                <a:gd name="T42" fmla="*/ 1 w 1465"/>
                <a:gd name="T43" fmla="*/ 1 h 2318"/>
                <a:gd name="T44" fmla="*/ 1 w 1465"/>
                <a:gd name="T45" fmla="*/ 1 h 2318"/>
                <a:gd name="T46" fmla="*/ 1 w 1465"/>
                <a:gd name="T47" fmla="*/ 1 h 2318"/>
                <a:gd name="T48" fmla="*/ 1 w 1465"/>
                <a:gd name="T49" fmla="*/ 1 h 2318"/>
                <a:gd name="T50" fmla="*/ 1 w 1465"/>
                <a:gd name="T51" fmla="*/ 1 h 2318"/>
                <a:gd name="T52" fmla="*/ 1 w 1465"/>
                <a:gd name="T53" fmla="*/ 1 h 2318"/>
                <a:gd name="T54" fmla="*/ 1 w 1465"/>
                <a:gd name="T55" fmla="*/ 1 h 2318"/>
                <a:gd name="T56" fmla="*/ 1 w 1465"/>
                <a:gd name="T57" fmla="*/ 1 h 2318"/>
                <a:gd name="T58" fmla="*/ 1 w 1465"/>
                <a:gd name="T59" fmla="*/ 1 h 2318"/>
                <a:gd name="T60" fmla="*/ 1 w 1465"/>
                <a:gd name="T61" fmla="*/ 1 h 2318"/>
                <a:gd name="T62" fmla="*/ 1 w 1465"/>
                <a:gd name="T63" fmla="*/ 1 h 2318"/>
                <a:gd name="T64" fmla="*/ 1 w 1465"/>
                <a:gd name="T65" fmla="*/ 1 h 2318"/>
                <a:gd name="T66" fmla="*/ 1 w 1465"/>
                <a:gd name="T67" fmla="*/ 1 h 2318"/>
                <a:gd name="T68" fmla="*/ 1 w 1465"/>
                <a:gd name="T69" fmla="*/ 1 h 2318"/>
                <a:gd name="T70" fmla="*/ 1 w 1465"/>
                <a:gd name="T71" fmla="*/ 1 h 2318"/>
                <a:gd name="T72" fmla="*/ 1 w 1465"/>
                <a:gd name="T73" fmla="*/ 1 h 2318"/>
                <a:gd name="T74" fmla="*/ 1 w 1465"/>
                <a:gd name="T75" fmla="*/ 1 h 2318"/>
                <a:gd name="T76" fmla="*/ 1 w 1465"/>
                <a:gd name="T77" fmla="*/ 1 h 2318"/>
                <a:gd name="T78" fmla="*/ 1 w 1465"/>
                <a:gd name="T79" fmla="*/ 1 h 2318"/>
                <a:gd name="T80" fmla="*/ 1 w 1465"/>
                <a:gd name="T81" fmla="*/ 1 h 2318"/>
                <a:gd name="T82" fmla="*/ 1 w 1465"/>
                <a:gd name="T83" fmla="*/ 1 h 2318"/>
                <a:gd name="T84" fmla="*/ 1 w 1465"/>
                <a:gd name="T85" fmla="*/ 1 h 2318"/>
                <a:gd name="T86" fmla="*/ 1 w 1465"/>
                <a:gd name="T87" fmla="*/ 1 h 2318"/>
                <a:gd name="T88" fmla="*/ 1 w 1465"/>
                <a:gd name="T89" fmla="*/ 1 h 2318"/>
                <a:gd name="T90" fmla="*/ 1 w 1465"/>
                <a:gd name="T91" fmla="*/ 1 h 2318"/>
                <a:gd name="T92" fmla="*/ 1 w 1465"/>
                <a:gd name="T93" fmla="*/ 1 h 2318"/>
                <a:gd name="T94" fmla="*/ 1 w 1465"/>
                <a:gd name="T95" fmla="*/ 1 h 2318"/>
                <a:gd name="T96" fmla="*/ 1 w 1465"/>
                <a:gd name="T97" fmla="*/ 1 h 2318"/>
                <a:gd name="T98" fmla="*/ 1 w 1465"/>
                <a:gd name="T99" fmla="*/ 1 h 2318"/>
                <a:gd name="T100" fmla="*/ 1 w 1465"/>
                <a:gd name="T101" fmla="*/ 1 h 2318"/>
                <a:gd name="T102" fmla="*/ 1 w 1465"/>
                <a:gd name="T103" fmla="*/ 1 h 2318"/>
                <a:gd name="T104" fmla="*/ 1 w 1465"/>
                <a:gd name="T105" fmla="*/ 1 h 2318"/>
                <a:gd name="T106" fmla="*/ 1 w 1465"/>
                <a:gd name="T107" fmla="*/ 1 h 2318"/>
                <a:gd name="T108" fmla="*/ 1 w 1465"/>
                <a:gd name="T109" fmla="*/ 1 h 2318"/>
                <a:gd name="T110" fmla="*/ 1 w 1465"/>
                <a:gd name="T111" fmla="*/ 1 h 2318"/>
                <a:gd name="T112" fmla="*/ 1 w 1465"/>
                <a:gd name="T113" fmla="*/ 1 h 2318"/>
                <a:gd name="T114" fmla="*/ 1 w 1465"/>
                <a:gd name="T115" fmla="*/ 1 h 2318"/>
                <a:gd name="T116" fmla="*/ 1 w 1465"/>
                <a:gd name="T117" fmla="*/ 1 h 2318"/>
                <a:gd name="T118" fmla="*/ 1 w 1465"/>
                <a:gd name="T119" fmla="*/ 1 h 2318"/>
                <a:gd name="T120" fmla="*/ 1 w 1465"/>
                <a:gd name="T121" fmla="*/ 1 h 2318"/>
                <a:gd name="T122" fmla="*/ 1 w 1465"/>
                <a:gd name="T123" fmla="*/ 1 h 2318"/>
                <a:gd name="T124" fmla="*/ 1 w 1465"/>
                <a:gd name="T125" fmla="*/ 1 h 231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465"/>
                <a:gd name="T190" fmla="*/ 0 h 2318"/>
                <a:gd name="T191" fmla="*/ 1465 w 1465"/>
                <a:gd name="T192" fmla="*/ 2318 h 2318"/>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465" h="2318">
                  <a:moveTo>
                    <a:pt x="1006" y="1316"/>
                  </a:moveTo>
                  <a:lnTo>
                    <a:pt x="1010" y="1332"/>
                  </a:lnTo>
                  <a:lnTo>
                    <a:pt x="1016" y="1341"/>
                  </a:lnTo>
                  <a:lnTo>
                    <a:pt x="1022" y="1346"/>
                  </a:lnTo>
                  <a:lnTo>
                    <a:pt x="1030" y="1348"/>
                  </a:lnTo>
                  <a:lnTo>
                    <a:pt x="1041" y="1351"/>
                  </a:lnTo>
                  <a:lnTo>
                    <a:pt x="1056" y="1362"/>
                  </a:lnTo>
                  <a:lnTo>
                    <a:pt x="1061" y="1364"/>
                  </a:lnTo>
                  <a:lnTo>
                    <a:pt x="1064" y="1364"/>
                  </a:lnTo>
                  <a:lnTo>
                    <a:pt x="1065" y="1360"/>
                  </a:lnTo>
                  <a:lnTo>
                    <a:pt x="1062" y="1351"/>
                  </a:lnTo>
                  <a:lnTo>
                    <a:pt x="1065" y="1347"/>
                  </a:lnTo>
                  <a:lnTo>
                    <a:pt x="1070" y="1346"/>
                  </a:lnTo>
                  <a:lnTo>
                    <a:pt x="1076" y="1348"/>
                  </a:lnTo>
                  <a:lnTo>
                    <a:pt x="1089" y="1352"/>
                  </a:lnTo>
                  <a:lnTo>
                    <a:pt x="1092" y="1354"/>
                  </a:lnTo>
                  <a:lnTo>
                    <a:pt x="1095" y="1360"/>
                  </a:lnTo>
                  <a:lnTo>
                    <a:pt x="1097" y="1363"/>
                  </a:lnTo>
                  <a:lnTo>
                    <a:pt x="1102" y="1364"/>
                  </a:lnTo>
                  <a:lnTo>
                    <a:pt x="1108" y="1366"/>
                  </a:lnTo>
                  <a:lnTo>
                    <a:pt x="1110" y="1370"/>
                  </a:lnTo>
                  <a:lnTo>
                    <a:pt x="1110" y="1376"/>
                  </a:lnTo>
                  <a:lnTo>
                    <a:pt x="1110" y="1390"/>
                  </a:lnTo>
                  <a:lnTo>
                    <a:pt x="1106" y="1396"/>
                  </a:lnTo>
                  <a:lnTo>
                    <a:pt x="1101" y="1405"/>
                  </a:lnTo>
                  <a:lnTo>
                    <a:pt x="1096" y="1407"/>
                  </a:lnTo>
                  <a:lnTo>
                    <a:pt x="1089" y="1408"/>
                  </a:lnTo>
                  <a:lnTo>
                    <a:pt x="1085" y="1410"/>
                  </a:lnTo>
                  <a:lnTo>
                    <a:pt x="1085" y="1416"/>
                  </a:lnTo>
                  <a:lnTo>
                    <a:pt x="1086" y="1423"/>
                  </a:lnTo>
                  <a:lnTo>
                    <a:pt x="1088" y="1434"/>
                  </a:lnTo>
                  <a:lnTo>
                    <a:pt x="1091" y="1447"/>
                  </a:lnTo>
                  <a:lnTo>
                    <a:pt x="1096" y="1451"/>
                  </a:lnTo>
                  <a:lnTo>
                    <a:pt x="1102" y="1453"/>
                  </a:lnTo>
                  <a:lnTo>
                    <a:pt x="1112" y="1455"/>
                  </a:lnTo>
                  <a:lnTo>
                    <a:pt x="1120" y="1457"/>
                  </a:lnTo>
                  <a:lnTo>
                    <a:pt x="1124" y="1461"/>
                  </a:lnTo>
                  <a:lnTo>
                    <a:pt x="1127" y="1471"/>
                  </a:lnTo>
                  <a:lnTo>
                    <a:pt x="1130" y="1482"/>
                  </a:lnTo>
                  <a:lnTo>
                    <a:pt x="1134" y="1485"/>
                  </a:lnTo>
                  <a:lnTo>
                    <a:pt x="1142" y="1487"/>
                  </a:lnTo>
                  <a:lnTo>
                    <a:pt x="1150" y="1488"/>
                  </a:lnTo>
                  <a:lnTo>
                    <a:pt x="1155" y="1485"/>
                  </a:lnTo>
                  <a:lnTo>
                    <a:pt x="1160" y="1482"/>
                  </a:lnTo>
                  <a:lnTo>
                    <a:pt x="1164" y="1478"/>
                  </a:lnTo>
                  <a:lnTo>
                    <a:pt x="1171" y="1476"/>
                  </a:lnTo>
                  <a:lnTo>
                    <a:pt x="1179" y="1465"/>
                  </a:lnTo>
                  <a:lnTo>
                    <a:pt x="1182" y="1461"/>
                  </a:lnTo>
                  <a:lnTo>
                    <a:pt x="1186" y="1460"/>
                  </a:lnTo>
                  <a:lnTo>
                    <a:pt x="1193" y="1459"/>
                  </a:lnTo>
                  <a:lnTo>
                    <a:pt x="1203" y="1457"/>
                  </a:lnTo>
                  <a:lnTo>
                    <a:pt x="1212" y="1460"/>
                  </a:lnTo>
                  <a:lnTo>
                    <a:pt x="1213" y="1464"/>
                  </a:lnTo>
                  <a:lnTo>
                    <a:pt x="1217" y="1473"/>
                  </a:lnTo>
                  <a:lnTo>
                    <a:pt x="1219" y="1477"/>
                  </a:lnTo>
                  <a:lnTo>
                    <a:pt x="1219" y="1479"/>
                  </a:lnTo>
                  <a:lnTo>
                    <a:pt x="1222" y="1479"/>
                  </a:lnTo>
                  <a:lnTo>
                    <a:pt x="1224" y="1495"/>
                  </a:lnTo>
                  <a:lnTo>
                    <a:pt x="1227" y="1495"/>
                  </a:lnTo>
                  <a:lnTo>
                    <a:pt x="1227" y="1505"/>
                  </a:lnTo>
                  <a:lnTo>
                    <a:pt x="1229" y="1511"/>
                  </a:lnTo>
                  <a:lnTo>
                    <a:pt x="1219" y="1514"/>
                  </a:lnTo>
                  <a:lnTo>
                    <a:pt x="1223" y="1521"/>
                  </a:lnTo>
                  <a:lnTo>
                    <a:pt x="1225" y="1523"/>
                  </a:lnTo>
                  <a:lnTo>
                    <a:pt x="1222" y="1526"/>
                  </a:lnTo>
                  <a:lnTo>
                    <a:pt x="1222" y="1527"/>
                  </a:lnTo>
                  <a:lnTo>
                    <a:pt x="1225" y="1530"/>
                  </a:lnTo>
                  <a:lnTo>
                    <a:pt x="1222" y="1536"/>
                  </a:lnTo>
                  <a:lnTo>
                    <a:pt x="1222" y="1540"/>
                  </a:lnTo>
                  <a:lnTo>
                    <a:pt x="1223" y="1541"/>
                  </a:lnTo>
                  <a:lnTo>
                    <a:pt x="1227" y="1541"/>
                  </a:lnTo>
                  <a:lnTo>
                    <a:pt x="1228" y="1543"/>
                  </a:lnTo>
                  <a:lnTo>
                    <a:pt x="1231" y="1546"/>
                  </a:lnTo>
                  <a:lnTo>
                    <a:pt x="1230" y="1552"/>
                  </a:lnTo>
                  <a:lnTo>
                    <a:pt x="1227" y="1553"/>
                  </a:lnTo>
                  <a:lnTo>
                    <a:pt x="1223" y="1553"/>
                  </a:lnTo>
                  <a:lnTo>
                    <a:pt x="1223" y="1555"/>
                  </a:lnTo>
                  <a:lnTo>
                    <a:pt x="1227" y="1555"/>
                  </a:lnTo>
                  <a:lnTo>
                    <a:pt x="1228" y="1555"/>
                  </a:lnTo>
                  <a:lnTo>
                    <a:pt x="1229" y="1558"/>
                  </a:lnTo>
                  <a:lnTo>
                    <a:pt x="1227" y="1558"/>
                  </a:lnTo>
                  <a:lnTo>
                    <a:pt x="1218" y="1562"/>
                  </a:lnTo>
                  <a:lnTo>
                    <a:pt x="1213" y="1564"/>
                  </a:lnTo>
                  <a:lnTo>
                    <a:pt x="1211" y="1565"/>
                  </a:lnTo>
                  <a:lnTo>
                    <a:pt x="1209" y="1572"/>
                  </a:lnTo>
                  <a:lnTo>
                    <a:pt x="1205" y="1579"/>
                  </a:lnTo>
                  <a:lnTo>
                    <a:pt x="1205" y="1585"/>
                  </a:lnTo>
                  <a:lnTo>
                    <a:pt x="1206" y="1589"/>
                  </a:lnTo>
                  <a:lnTo>
                    <a:pt x="1210" y="1584"/>
                  </a:lnTo>
                  <a:lnTo>
                    <a:pt x="1213" y="1584"/>
                  </a:lnTo>
                  <a:lnTo>
                    <a:pt x="1237" y="1589"/>
                  </a:lnTo>
                  <a:lnTo>
                    <a:pt x="1241" y="1585"/>
                  </a:lnTo>
                  <a:lnTo>
                    <a:pt x="1245" y="1585"/>
                  </a:lnTo>
                  <a:lnTo>
                    <a:pt x="1248" y="1589"/>
                  </a:lnTo>
                  <a:lnTo>
                    <a:pt x="1249" y="1590"/>
                  </a:lnTo>
                  <a:lnTo>
                    <a:pt x="1251" y="1590"/>
                  </a:lnTo>
                  <a:lnTo>
                    <a:pt x="1252" y="1594"/>
                  </a:lnTo>
                  <a:lnTo>
                    <a:pt x="1260" y="1602"/>
                  </a:lnTo>
                  <a:lnTo>
                    <a:pt x="1265" y="1602"/>
                  </a:lnTo>
                  <a:lnTo>
                    <a:pt x="1275" y="1600"/>
                  </a:lnTo>
                  <a:lnTo>
                    <a:pt x="1276" y="1607"/>
                  </a:lnTo>
                  <a:lnTo>
                    <a:pt x="1283" y="1616"/>
                  </a:lnTo>
                  <a:lnTo>
                    <a:pt x="1283" y="1620"/>
                  </a:lnTo>
                  <a:lnTo>
                    <a:pt x="1282" y="1634"/>
                  </a:lnTo>
                  <a:lnTo>
                    <a:pt x="1296" y="1624"/>
                  </a:lnTo>
                  <a:lnTo>
                    <a:pt x="1303" y="1615"/>
                  </a:lnTo>
                  <a:lnTo>
                    <a:pt x="1311" y="1596"/>
                  </a:lnTo>
                  <a:lnTo>
                    <a:pt x="1318" y="1577"/>
                  </a:lnTo>
                  <a:lnTo>
                    <a:pt x="1323" y="1568"/>
                  </a:lnTo>
                  <a:lnTo>
                    <a:pt x="1327" y="1566"/>
                  </a:lnTo>
                  <a:lnTo>
                    <a:pt x="1331" y="1566"/>
                  </a:lnTo>
                  <a:lnTo>
                    <a:pt x="1335" y="1568"/>
                  </a:lnTo>
                  <a:lnTo>
                    <a:pt x="1336" y="1573"/>
                  </a:lnTo>
                  <a:lnTo>
                    <a:pt x="1338" y="1576"/>
                  </a:lnTo>
                  <a:lnTo>
                    <a:pt x="1349" y="1576"/>
                  </a:lnTo>
                  <a:lnTo>
                    <a:pt x="1354" y="1576"/>
                  </a:lnTo>
                  <a:lnTo>
                    <a:pt x="1363" y="1583"/>
                  </a:lnTo>
                  <a:lnTo>
                    <a:pt x="1373" y="1590"/>
                  </a:lnTo>
                  <a:lnTo>
                    <a:pt x="1384" y="1597"/>
                  </a:lnTo>
                  <a:lnTo>
                    <a:pt x="1398" y="1601"/>
                  </a:lnTo>
                  <a:lnTo>
                    <a:pt x="1399" y="1603"/>
                  </a:lnTo>
                  <a:lnTo>
                    <a:pt x="1399" y="1606"/>
                  </a:lnTo>
                  <a:lnTo>
                    <a:pt x="1395" y="1612"/>
                  </a:lnTo>
                  <a:lnTo>
                    <a:pt x="1393" y="1615"/>
                  </a:lnTo>
                  <a:lnTo>
                    <a:pt x="1395" y="1619"/>
                  </a:lnTo>
                  <a:lnTo>
                    <a:pt x="1398" y="1622"/>
                  </a:lnTo>
                  <a:lnTo>
                    <a:pt x="1415" y="1631"/>
                  </a:lnTo>
                  <a:lnTo>
                    <a:pt x="1423" y="1634"/>
                  </a:lnTo>
                  <a:lnTo>
                    <a:pt x="1428" y="1640"/>
                  </a:lnTo>
                  <a:lnTo>
                    <a:pt x="1429" y="1645"/>
                  </a:lnTo>
                  <a:lnTo>
                    <a:pt x="1429" y="1651"/>
                  </a:lnTo>
                  <a:lnTo>
                    <a:pt x="1429" y="1656"/>
                  </a:lnTo>
                  <a:lnTo>
                    <a:pt x="1436" y="1659"/>
                  </a:lnTo>
                  <a:lnTo>
                    <a:pt x="1440" y="1662"/>
                  </a:lnTo>
                  <a:lnTo>
                    <a:pt x="1441" y="1668"/>
                  </a:lnTo>
                  <a:lnTo>
                    <a:pt x="1442" y="1683"/>
                  </a:lnTo>
                  <a:lnTo>
                    <a:pt x="1439" y="1704"/>
                  </a:lnTo>
                  <a:lnTo>
                    <a:pt x="1439" y="1709"/>
                  </a:lnTo>
                  <a:lnTo>
                    <a:pt x="1442" y="1714"/>
                  </a:lnTo>
                  <a:lnTo>
                    <a:pt x="1446" y="1717"/>
                  </a:lnTo>
                  <a:lnTo>
                    <a:pt x="1454" y="1720"/>
                  </a:lnTo>
                  <a:lnTo>
                    <a:pt x="1465" y="1717"/>
                  </a:lnTo>
                  <a:lnTo>
                    <a:pt x="1457" y="1726"/>
                  </a:lnTo>
                  <a:lnTo>
                    <a:pt x="1454" y="1731"/>
                  </a:lnTo>
                  <a:lnTo>
                    <a:pt x="1446" y="1735"/>
                  </a:lnTo>
                  <a:lnTo>
                    <a:pt x="1436" y="1743"/>
                  </a:lnTo>
                  <a:lnTo>
                    <a:pt x="1432" y="1747"/>
                  </a:lnTo>
                  <a:lnTo>
                    <a:pt x="1427" y="1762"/>
                  </a:lnTo>
                  <a:lnTo>
                    <a:pt x="1424" y="1775"/>
                  </a:lnTo>
                  <a:lnTo>
                    <a:pt x="1426" y="1790"/>
                  </a:lnTo>
                  <a:lnTo>
                    <a:pt x="1424" y="1794"/>
                  </a:lnTo>
                  <a:lnTo>
                    <a:pt x="1422" y="1804"/>
                  </a:lnTo>
                  <a:lnTo>
                    <a:pt x="1404" y="1821"/>
                  </a:lnTo>
                  <a:lnTo>
                    <a:pt x="1398" y="1830"/>
                  </a:lnTo>
                  <a:lnTo>
                    <a:pt x="1392" y="1840"/>
                  </a:lnTo>
                  <a:lnTo>
                    <a:pt x="1386" y="1846"/>
                  </a:lnTo>
                  <a:lnTo>
                    <a:pt x="1373" y="1850"/>
                  </a:lnTo>
                  <a:lnTo>
                    <a:pt x="1365" y="1853"/>
                  </a:lnTo>
                  <a:lnTo>
                    <a:pt x="1361" y="1857"/>
                  </a:lnTo>
                  <a:lnTo>
                    <a:pt x="1361" y="1862"/>
                  </a:lnTo>
                  <a:lnTo>
                    <a:pt x="1367" y="1884"/>
                  </a:lnTo>
                  <a:lnTo>
                    <a:pt x="1363" y="1883"/>
                  </a:lnTo>
                  <a:lnTo>
                    <a:pt x="1360" y="1884"/>
                  </a:lnTo>
                  <a:lnTo>
                    <a:pt x="1357" y="1887"/>
                  </a:lnTo>
                  <a:lnTo>
                    <a:pt x="1353" y="1888"/>
                  </a:lnTo>
                  <a:lnTo>
                    <a:pt x="1350" y="1887"/>
                  </a:lnTo>
                  <a:lnTo>
                    <a:pt x="1348" y="1886"/>
                  </a:lnTo>
                  <a:lnTo>
                    <a:pt x="1347" y="1883"/>
                  </a:lnTo>
                  <a:lnTo>
                    <a:pt x="1343" y="1872"/>
                  </a:lnTo>
                  <a:lnTo>
                    <a:pt x="1335" y="1865"/>
                  </a:lnTo>
                  <a:lnTo>
                    <a:pt x="1332" y="1857"/>
                  </a:lnTo>
                  <a:lnTo>
                    <a:pt x="1323" y="1853"/>
                  </a:lnTo>
                  <a:lnTo>
                    <a:pt x="1320" y="1852"/>
                  </a:lnTo>
                  <a:lnTo>
                    <a:pt x="1318" y="1850"/>
                  </a:lnTo>
                  <a:lnTo>
                    <a:pt x="1312" y="1845"/>
                  </a:lnTo>
                  <a:lnTo>
                    <a:pt x="1313" y="1838"/>
                  </a:lnTo>
                  <a:lnTo>
                    <a:pt x="1311" y="1833"/>
                  </a:lnTo>
                  <a:lnTo>
                    <a:pt x="1309" y="1826"/>
                  </a:lnTo>
                  <a:lnTo>
                    <a:pt x="1303" y="1820"/>
                  </a:lnTo>
                  <a:lnTo>
                    <a:pt x="1300" y="1820"/>
                  </a:lnTo>
                  <a:lnTo>
                    <a:pt x="1297" y="1818"/>
                  </a:lnTo>
                  <a:lnTo>
                    <a:pt x="1295" y="1817"/>
                  </a:lnTo>
                  <a:lnTo>
                    <a:pt x="1291" y="1817"/>
                  </a:lnTo>
                  <a:lnTo>
                    <a:pt x="1282" y="1820"/>
                  </a:lnTo>
                  <a:lnTo>
                    <a:pt x="1277" y="1823"/>
                  </a:lnTo>
                  <a:lnTo>
                    <a:pt x="1275" y="1823"/>
                  </a:lnTo>
                  <a:lnTo>
                    <a:pt x="1271" y="1824"/>
                  </a:lnTo>
                  <a:lnTo>
                    <a:pt x="1271" y="1827"/>
                  </a:lnTo>
                  <a:lnTo>
                    <a:pt x="1271" y="1828"/>
                  </a:lnTo>
                  <a:lnTo>
                    <a:pt x="1266" y="1829"/>
                  </a:lnTo>
                  <a:lnTo>
                    <a:pt x="1265" y="1828"/>
                  </a:lnTo>
                  <a:lnTo>
                    <a:pt x="1264" y="1827"/>
                  </a:lnTo>
                  <a:lnTo>
                    <a:pt x="1264" y="1818"/>
                  </a:lnTo>
                  <a:lnTo>
                    <a:pt x="1264" y="1802"/>
                  </a:lnTo>
                  <a:lnTo>
                    <a:pt x="1266" y="1782"/>
                  </a:lnTo>
                  <a:lnTo>
                    <a:pt x="1273" y="1755"/>
                  </a:lnTo>
                  <a:lnTo>
                    <a:pt x="1269" y="1755"/>
                  </a:lnTo>
                  <a:lnTo>
                    <a:pt x="1261" y="1762"/>
                  </a:lnTo>
                  <a:lnTo>
                    <a:pt x="1248" y="1764"/>
                  </a:lnTo>
                  <a:lnTo>
                    <a:pt x="1243" y="1763"/>
                  </a:lnTo>
                  <a:lnTo>
                    <a:pt x="1240" y="1764"/>
                  </a:lnTo>
                  <a:lnTo>
                    <a:pt x="1237" y="1764"/>
                  </a:lnTo>
                  <a:lnTo>
                    <a:pt x="1239" y="1762"/>
                  </a:lnTo>
                  <a:lnTo>
                    <a:pt x="1239" y="1761"/>
                  </a:lnTo>
                  <a:lnTo>
                    <a:pt x="1237" y="1757"/>
                  </a:lnTo>
                  <a:lnTo>
                    <a:pt x="1231" y="1757"/>
                  </a:lnTo>
                  <a:lnTo>
                    <a:pt x="1227" y="1757"/>
                  </a:lnTo>
                  <a:lnTo>
                    <a:pt x="1224" y="1758"/>
                  </a:lnTo>
                  <a:lnTo>
                    <a:pt x="1215" y="1755"/>
                  </a:lnTo>
                  <a:lnTo>
                    <a:pt x="1212" y="1757"/>
                  </a:lnTo>
                  <a:lnTo>
                    <a:pt x="1206" y="1755"/>
                  </a:lnTo>
                  <a:lnTo>
                    <a:pt x="1205" y="1751"/>
                  </a:lnTo>
                  <a:lnTo>
                    <a:pt x="1198" y="1750"/>
                  </a:lnTo>
                  <a:lnTo>
                    <a:pt x="1195" y="1749"/>
                  </a:lnTo>
                  <a:lnTo>
                    <a:pt x="1189" y="1740"/>
                  </a:lnTo>
                  <a:lnTo>
                    <a:pt x="1188" y="1737"/>
                  </a:lnTo>
                  <a:lnTo>
                    <a:pt x="1182" y="1738"/>
                  </a:lnTo>
                  <a:lnTo>
                    <a:pt x="1176" y="1738"/>
                  </a:lnTo>
                  <a:lnTo>
                    <a:pt x="1169" y="1737"/>
                  </a:lnTo>
                  <a:lnTo>
                    <a:pt x="1166" y="1740"/>
                  </a:lnTo>
                  <a:lnTo>
                    <a:pt x="1161" y="1737"/>
                  </a:lnTo>
                  <a:lnTo>
                    <a:pt x="1162" y="1732"/>
                  </a:lnTo>
                  <a:lnTo>
                    <a:pt x="1162" y="1726"/>
                  </a:lnTo>
                  <a:lnTo>
                    <a:pt x="1162" y="1720"/>
                  </a:lnTo>
                  <a:lnTo>
                    <a:pt x="1158" y="1710"/>
                  </a:lnTo>
                  <a:lnTo>
                    <a:pt x="1149" y="1713"/>
                  </a:lnTo>
                  <a:lnTo>
                    <a:pt x="1145" y="1713"/>
                  </a:lnTo>
                  <a:lnTo>
                    <a:pt x="1139" y="1715"/>
                  </a:lnTo>
                  <a:lnTo>
                    <a:pt x="1138" y="1710"/>
                  </a:lnTo>
                  <a:lnTo>
                    <a:pt x="1134" y="1713"/>
                  </a:lnTo>
                  <a:lnTo>
                    <a:pt x="1131" y="1715"/>
                  </a:lnTo>
                  <a:lnTo>
                    <a:pt x="1128" y="1713"/>
                  </a:lnTo>
                  <a:lnTo>
                    <a:pt x="1126" y="1713"/>
                  </a:lnTo>
                  <a:lnTo>
                    <a:pt x="1125" y="1713"/>
                  </a:lnTo>
                  <a:lnTo>
                    <a:pt x="1122" y="1715"/>
                  </a:lnTo>
                  <a:lnTo>
                    <a:pt x="1119" y="1717"/>
                  </a:lnTo>
                  <a:lnTo>
                    <a:pt x="1114" y="1722"/>
                  </a:lnTo>
                  <a:lnTo>
                    <a:pt x="1110" y="1727"/>
                  </a:lnTo>
                  <a:lnTo>
                    <a:pt x="1110" y="1729"/>
                  </a:lnTo>
                  <a:lnTo>
                    <a:pt x="1112" y="1733"/>
                  </a:lnTo>
                  <a:lnTo>
                    <a:pt x="1115" y="1739"/>
                  </a:lnTo>
                  <a:lnTo>
                    <a:pt x="1120" y="1743"/>
                  </a:lnTo>
                  <a:lnTo>
                    <a:pt x="1124" y="1745"/>
                  </a:lnTo>
                  <a:lnTo>
                    <a:pt x="1133" y="1746"/>
                  </a:lnTo>
                  <a:lnTo>
                    <a:pt x="1137" y="1744"/>
                  </a:lnTo>
                  <a:lnTo>
                    <a:pt x="1138" y="1741"/>
                  </a:lnTo>
                  <a:lnTo>
                    <a:pt x="1142" y="1743"/>
                  </a:lnTo>
                  <a:lnTo>
                    <a:pt x="1143" y="1746"/>
                  </a:lnTo>
                  <a:lnTo>
                    <a:pt x="1142" y="1751"/>
                  </a:lnTo>
                  <a:lnTo>
                    <a:pt x="1137" y="1755"/>
                  </a:lnTo>
                  <a:lnTo>
                    <a:pt x="1130" y="1757"/>
                  </a:lnTo>
                  <a:lnTo>
                    <a:pt x="1122" y="1752"/>
                  </a:lnTo>
                  <a:lnTo>
                    <a:pt x="1119" y="1758"/>
                  </a:lnTo>
                  <a:lnTo>
                    <a:pt x="1118" y="1759"/>
                  </a:lnTo>
                  <a:lnTo>
                    <a:pt x="1114" y="1759"/>
                  </a:lnTo>
                  <a:lnTo>
                    <a:pt x="1116" y="1768"/>
                  </a:lnTo>
                  <a:lnTo>
                    <a:pt x="1119" y="1779"/>
                  </a:lnTo>
                  <a:lnTo>
                    <a:pt x="1119" y="1786"/>
                  </a:lnTo>
                  <a:lnTo>
                    <a:pt x="1121" y="1787"/>
                  </a:lnTo>
                  <a:lnTo>
                    <a:pt x="1122" y="1788"/>
                  </a:lnTo>
                  <a:lnTo>
                    <a:pt x="1122" y="1790"/>
                  </a:lnTo>
                  <a:lnTo>
                    <a:pt x="1121" y="1790"/>
                  </a:lnTo>
                  <a:lnTo>
                    <a:pt x="1115" y="1790"/>
                  </a:lnTo>
                  <a:lnTo>
                    <a:pt x="1112" y="1793"/>
                  </a:lnTo>
                  <a:lnTo>
                    <a:pt x="1109" y="1797"/>
                  </a:lnTo>
                  <a:lnTo>
                    <a:pt x="1110" y="1799"/>
                  </a:lnTo>
                  <a:lnTo>
                    <a:pt x="1112" y="1802"/>
                  </a:lnTo>
                  <a:lnTo>
                    <a:pt x="1110" y="1804"/>
                  </a:lnTo>
                  <a:lnTo>
                    <a:pt x="1110" y="1805"/>
                  </a:lnTo>
                  <a:lnTo>
                    <a:pt x="1107" y="1804"/>
                  </a:lnTo>
                  <a:lnTo>
                    <a:pt x="1106" y="1802"/>
                  </a:lnTo>
                  <a:lnTo>
                    <a:pt x="1103" y="1804"/>
                  </a:lnTo>
                  <a:lnTo>
                    <a:pt x="1100" y="1803"/>
                  </a:lnTo>
                  <a:lnTo>
                    <a:pt x="1096" y="1803"/>
                  </a:lnTo>
                  <a:lnTo>
                    <a:pt x="1092" y="1802"/>
                  </a:lnTo>
                  <a:lnTo>
                    <a:pt x="1088" y="1800"/>
                  </a:lnTo>
                  <a:lnTo>
                    <a:pt x="1086" y="1803"/>
                  </a:lnTo>
                  <a:lnTo>
                    <a:pt x="1082" y="1812"/>
                  </a:lnTo>
                  <a:lnTo>
                    <a:pt x="1082" y="1816"/>
                  </a:lnTo>
                  <a:lnTo>
                    <a:pt x="1077" y="1820"/>
                  </a:lnTo>
                  <a:lnTo>
                    <a:pt x="1074" y="1816"/>
                  </a:lnTo>
                  <a:lnTo>
                    <a:pt x="1071" y="1814"/>
                  </a:lnTo>
                  <a:lnTo>
                    <a:pt x="1065" y="1810"/>
                  </a:lnTo>
                  <a:lnTo>
                    <a:pt x="1062" y="1810"/>
                  </a:lnTo>
                  <a:lnTo>
                    <a:pt x="1060" y="1810"/>
                  </a:lnTo>
                  <a:lnTo>
                    <a:pt x="1058" y="1811"/>
                  </a:lnTo>
                  <a:lnTo>
                    <a:pt x="1055" y="1815"/>
                  </a:lnTo>
                  <a:lnTo>
                    <a:pt x="1053" y="1822"/>
                  </a:lnTo>
                  <a:lnTo>
                    <a:pt x="1050" y="1824"/>
                  </a:lnTo>
                  <a:lnTo>
                    <a:pt x="1049" y="1826"/>
                  </a:lnTo>
                  <a:lnTo>
                    <a:pt x="1047" y="1826"/>
                  </a:lnTo>
                  <a:lnTo>
                    <a:pt x="1046" y="1826"/>
                  </a:lnTo>
                  <a:lnTo>
                    <a:pt x="1041" y="1823"/>
                  </a:lnTo>
                  <a:lnTo>
                    <a:pt x="1041" y="1835"/>
                  </a:lnTo>
                  <a:lnTo>
                    <a:pt x="1042" y="1852"/>
                  </a:lnTo>
                  <a:lnTo>
                    <a:pt x="1038" y="1853"/>
                  </a:lnTo>
                  <a:lnTo>
                    <a:pt x="1038" y="1856"/>
                  </a:lnTo>
                  <a:lnTo>
                    <a:pt x="1040" y="1859"/>
                  </a:lnTo>
                  <a:lnTo>
                    <a:pt x="1037" y="1866"/>
                  </a:lnTo>
                  <a:lnTo>
                    <a:pt x="1032" y="1866"/>
                  </a:lnTo>
                  <a:lnTo>
                    <a:pt x="1032" y="1869"/>
                  </a:lnTo>
                  <a:lnTo>
                    <a:pt x="1029" y="1874"/>
                  </a:lnTo>
                  <a:lnTo>
                    <a:pt x="1025" y="1876"/>
                  </a:lnTo>
                  <a:lnTo>
                    <a:pt x="1025" y="1886"/>
                  </a:lnTo>
                  <a:lnTo>
                    <a:pt x="1018" y="1889"/>
                  </a:lnTo>
                  <a:lnTo>
                    <a:pt x="1024" y="1896"/>
                  </a:lnTo>
                  <a:lnTo>
                    <a:pt x="1028" y="1896"/>
                  </a:lnTo>
                  <a:lnTo>
                    <a:pt x="1029" y="1898"/>
                  </a:lnTo>
                  <a:lnTo>
                    <a:pt x="1031" y="1904"/>
                  </a:lnTo>
                  <a:lnTo>
                    <a:pt x="1032" y="1913"/>
                  </a:lnTo>
                  <a:lnTo>
                    <a:pt x="1031" y="1919"/>
                  </a:lnTo>
                  <a:lnTo>
                    <a:pt x="1020" y="1924"/>
                  </a:lnTo>
                  <a:lnTo>
                    <a:pt x="1017" y="1930"/>
                  </a:lnTo>
                  <a:lnTo>
                    <a:pt x="1016" y="1933"/>
                  </a:lnTo>
                  <a:lnTo>
                    <a:pt x="1016" y="1937"/>
                  </a:lnTo>
                  <a:lnTo>
                    <a:pt x="1018" y="1948"/>
                  </a:lnTo>
                  <a:lnTo>
                    <a:pt x="1018" y="1954"/>
                  </a:lnTo>
                  <a:lnTo>
                    <a:pt x="1016" y="1959"/>
                  </a:lnTo>
                  <a:lnTo>
                    <a:pt x="1012" y="1965"/>
                  </a:lnTo>
                  <a:lnTo>
                    <a:pt x="1011" y="1969"/>
                  </a:lnTo>
                  <a:lnTo>
                    <a:pt x="1011" y="1972"/>
                  </a:lnTo>
                  <a:lnTo>
                    <a:pt x="1007" y="1981"/>
                  </a:lnTo>
                  <a:lnTo>
                    <a:pt x="1011" y="2002"/>
                  </a:lnTo>
                  <a:lnTo>
                    <a:pt x="1013" y="2018"/>
                  </a:lnTo>
                  <a:lnTo>
                    <a:pt x="1005" y="2018"/>
                  </a:lnTo>
                  <a:lnTo>
                    <a:pt x="972" y="2024"/>
                  </a:lnTo>
                  <a:lnTo>
                    <a:pt x="954" y="2043"/>
                  </a:lnTo>
                  <a:lnTo>
                    <a:pt x="935" y="2047"/>
                  </a:lnTo>
                  <a:lnTo>
                    <a:pt x="925" y="2043"/>
                  </a:lnTo>
                  <a:lnTo>
                    <a:pt x="925" y="2046"/>
                  </a:lnTo>
                  <a:lnTo>
                    <a:pt x="926" y="2047"/>
                  </a:lnTo>
                  <a:lnTo>
                    <a:pt x="925" y="2049"/>
                  </a:lnTo>
                  <a:lnTo>
                    <a:pt x="926" y="2055"/>
                  </a:lnTo>
                  <a:lnTo>
                    <a:pt x="927" y="2056"/>
                  </a:lnTo>
                  <a:lnTo>
                    <a:pt x="929" y="2058"/>
                  </a:lnTo>
                  <a:lnTo>
                    <a:pt x="931" y="2067"/>
                  </a:lnTo>
                  <a:lnTo>
                    <a:pt x="931" y="2079"/>
                  </a:lnTo>
                  <a:lnTo>
                    <a:pt x="932" y="2085"/>
                  </a:lnTo>
                  <a:lnTo>
                    <a:pt x="931" y="2094"/>
                  </a:lnTo>
                  <a:lnTo>
                    <a:pt x="926" y="2095"/>
                  </a:lnTo>
                  <a:lnTo>
                    <a:pt x="927" y="2098"/>
                  </a:lnTo>
                  <a:lnTo>
                    <a:pt x="926" y="2101"/>
                  </a:lnTo>
                  <a:lnTo>
                    <a:pt x="909" y="2102"/>
                  </a:lnTo>
                  <a:lnTo>
                    <a:pt x="909" y="2110"/>
                  </a:lnTo>
                  <a:lnTo>
                    <a:pt x="905" y="2112"/>
                  </a:lnTo>
                  <a:lnTo>
                    <a:pt x="905" y="2115"/>
                  </a:lnTo>
                  <a:lnTo>
                    <a:pt x="903" y="2119"/>
                  </a:lnTo>
                  <a:lnTo>
                    <a:pt x="901" y="2120"/>
                  </a:lnTo>
                  <a:lnTo>
                    <a:pt x="899" y="2120"/>
                  </a:lnTo>
                  <a:lnTo>
                    <a:pt x="899" y="2122"/>
                  </a:lnTo>
                  <a:lnTo>
                    <a:pt x="899" y="2132"/>
                  </a:lnTo>
                  <a:lnTo>
                    <a:pt x="896" y="2133"/>
                  </a:lnTo>
                  <a:lnTo>
                    <a:pt x="896" y="2136"/>
                  </a:lnTo>
                  <a:lnTo>
                    <a:pt x="899" y="2139"/>
                  </a:lnTo>
                  <a:lnTo>
                    <a:pt x="899" y="2142"/>
                  </a:lnTo>
                  <a:lnTo>
                    <a:pt x="897" y="2148"/>
                  </a:lnTo>
                  <a:lnTo>
                    <a:pt x="893" y="2155"/>
                  </a:lnTo>
                  <a:lnTo>
                    <a:pt x="891" y="2156"/>
                  </a:lnTo>
                  <a:lnTo>
                    <a:pt x="889" y="2155"/>
                  </a:lnTo>
                  <a:lnTo>
                    <a:pt x="884" y="2148"/>
                  </a:lnTo>
                  <a:lnTo>
                    <a:pt x="875" y="2148"/>
                  </a:lnTo>
                  <a:lnTo>
                    <a:pt x="877" y="2153"/>
                  </a:lnTo>
                  <a:lnTo>
                    <a:pt x="877" y="2155"/>
                  </a:lnTo>
                  <a:lnTo>
                    <a:pt x="868" y="2167"/>
                  </a:lnTo>
                  <a:lnTo>
                    <a:pt x="866" y="2171"/>
                  </a:lnTo>
                  <a:lnTo>
                    <a:pt x="865" y="2174"/>
                  </a:lnTo>
                  <a:lnTo>
                    <a:pt x="854" y="2191"/>
                  </a:lnTo>
                  <a:lnTo>
                    <a:pt x="853" y="2191"/>
                  </a:lnTo>
                  <a:lnTo>
                    <a:pt x="849" y="2185"/>
                  </a:lnTo>
                  <a:lnTo>
                    <a:pt x="847" y="2185"/>
                  </a:lnTo>
                  <a:lnTo>
                    <a:pt x="844" y="2190"/>
                  </a:lnTo>
                  <a:lnTo>
                    <a:pt x="842" y="2172"/>
                  </a:lnTo>
                  <a:lnTo>
                    <a:pt x="843" y="2168"/>
                  </a:lnTo>
                  <a:lnTo>
                    <a:pt x="845" y="2166"/>
                  </a:lnTo>
                  <a:lnTo>
                    <a:pt x="845" y="2163"/>
                  </a:lnTo>
                  <a:lnTo>
                    <a:pt x="831" y="2151"/>
                  </a:lnTo>
                  <a:lnTo>
                    <a:pt x="819" y="2136"/>
                  </a:lnTo>
                  <a:lnTo>
                    <a:pt x="808" y="2127"/>
                  </a:lnTo>
                  <a:lnTo>
                    <a:pt x="767" y="2098"/>
                  </a:lnTo>
                  <a:lnTo>
                    <a:pt x="763" y="2094"/>
                  </a:lnTo>
                  <a:lnTo>
                    <a:pt x="761" y="2095"/>
                  </a:lnTo>
                  <a:lnTo>
                    <a:pt x="760" y="2095"/>
                  </a:lnTo>
                  <a:lnTo>
                    <a:pt x="759" y="2096"/>
                  </a:lnTo>
                  <a:lnTo>
                    <a:pt x="758" y="2097"/>
                  </a:lnTo>
                  <a:lnTo>
                    <a:pt x="758" y="2098"/>
                  </a:lnTo>
                  <a:lnTo>
                    <a:pt x="760" y="2104"/>
                  </a:lnTo>
                  <a:lnTo>
                    <a:pt x="759" y="2106"/>
                  </a:lnTo>
                  <a:lnTo>
                    <a:pt x="758" y="2107"/>
                  </a:lnTo>
                  <a:lnTo>
                    <a:pt x="755" y="2108"/>
                  </a:lnTo>
                  <a:lnTo>
                    <a:pt x="747" y="2106"/>
                  </a:lnTo>
                  <a:lnTo>
                    <a:pt x="748" y="2102"/>
                  </a:lnTo>
                  <a:lnTo>
                    <a:pt x="743" y="2097"/>
                  </a:lnTo>
                  <a:lnTo>
                    <a:pt x="740" y="2100"/>
                  </a:lnTo>
                  <a:lnTo>
                    <a:pt x="735" y="2095"/>
                  </a:lnTo>
                  <a:lnTo>
                    <a:pt x="728" y="2094"/>
                  </a:lnTo>
                  <a:lnTo>
                    <a:pt x="723" y="2092"/>
                  </a:lnTo>
                  <a:lnTo>
                    <a:pt x="722" y="2092"/>
                  </a:lnTo>
                  <a:lnTo>
                    <a:pt x="721" y="2092"/>
                  </a:lnTo>
                  <a:lnTo>
                    <a:pt x="721" y="2094"/>
                  </a:lnTo>
                  <a:lnTo>
                    <a:pt x="718" y="2095"/>
                  </a:lnTo>
                  <a:lnTo>
                    <a:pt x="706" y="2098"/>
                  </a:lnTo>
                  <a:lnTo>
                    <a:pt x="698" y="2101"/>
                  </a:lnTo>
                  <a:lnTo>
                    <a:pt x="697" y="2091"/>
                  </a:lnTo>
                  <a:lnTo>
                    <a:pt x="693" y="2089"/>
                  </a:lnTo>
                  <a:lnTo>
                    <a:pt x="691" y="2091"/>
                  </a:lnTo>
                  <a:lnTo>
                    <a:pt x="687" y="2092"/>
                  </a:lnTo>
                  <a:lnTo>
                    <a:pt x="685" y="2092"/>
                  </a:lnTo>
                  <a:lnTo>
                    <a:pt x="685" y="2098"/>
                  </a:lnTo>
                  <a:lnTo>
                    <a:pt x="684" y="2107"/>
                  </a:lnTo>
                  <a:lnTo>
                    <a:pt x="682" y="2112"/>
                  </a:lnTo>
                  <a:lnTo>
                    <a:pt x="680" y="2114"/>
                  </a:lnTo>
                  <a:lnTo>
                    <a:pt x="675" y="2124"/>
                  </a:lnTo>
                  <a:lnTo>
                    <a:pt x="673" y="2138"/>
                  </a:lnTo>
                  <a:lnTo>
                    <a:pt x="674" y="2155"/>
                  </a:lnTo>
                  <a:lnTo>
                    <a:pt x="678" y="2157"/>
                  </a:lnTo>
                  <a:lnTo>
                    <a:pt x="681" y="2157"/>
                  </a:lnTo>
                  <a:lnTo>
                    <a:pt x="681" y="2161"/>
                  </a:lnTo>
                  <a:lnTo>
                    <a:pt x="680" y="2165"/>
                  </a:lnTo>
                  <a:lnTo>
                    <a:pt x="676" y="2169"/>
                  </a:lnTo>
                  <a:lnTo>
                    <a:pt x="667" y="2166"/>
                  </a:lnTo>
                  <a:lnTo>
                    <a:pt x="658" y="2167"/>
                  </a:lnTo>
                  <a:lnTo>
                    <a:pt x="652" y="2166"/>
                  </a:lnTo>
                  <a:lnTo>
                    <a:pt x="648" y="2190"/>
                  </a:lnTo>
                  <a:lnTo>
                    <a:pt x="656" y="2197"/>
                  </a:lnTo>
                  <a:lnTo>
                    <a:pt x="652" y="2207"/>
                  </a:lnTo>
                  <a:lnTo>
                    <a:pt x="644" y="2220"/>
                  </a:lnTo>
                  <a:lnTo>
                    <a:pt x="643" y="2223"/>
                  </a:lnTo>
                  <a:lnTo>
                    <a:pt x="643" y="2226"/>
                  </a:lnTo>
                  <a:lnTo>
                    <a:pt x="644" y="2228"/>
                  </a:lnTo>
                  <a:lnTo>
                    <a:pt x="645" y="2231"/>
                  </a:lnTo>
                  <a:lnTo>
                    <a:pt x="643" y="2237"/>
                  </a:lnTo>
                  <a:lnTo>
                    <a:pt x="649" y="2245"/>
                  </a:lnTo>
                  <a:lnTo>
                    <a:pt x="648" y="2246"/>
                  </a:lnTo>
                  <a:lnTo>
                    <a:pt x="646" y="2249"/>
                  </a:lnTo>
                  <a:lnTo>
                    <a:pt x="643" y="2249"/>
                  </a:lnTo>
                  <a:lnTo>
                    <a:pt x="642" y="2249"/>
                  </a:lnTo>
                  <a:lnTo>
                    <a:pt x="640" y="2245"/>
                  </a:lnTo>
                  <a:lnTo>
                    <a:pt x="638" y="2244"/>
                  </a:lnTo>
                  <a:lnTo>
                    <a:pt x="637" y="2241"/>
                  </a:lnTo>
                  <a:lnTo>
                    <a:pt x="637" y="2239"/>
                  </a:lnTo>
                  <a:lnTo>
                    <a:pt x="636" y="2238"/>
                  </a:lnTo>
                  <a:lnTo>
                    <a:pt x="633" y="2237"/>
                  </a:lnTo>
                  <a:lnTo>
                    <a:pt x="626" y="2235"/>
                  </a:lnTo>
                  <a:lnTo>
                    <a:pt x="621" y="2234"/>
                  </a:lnTo>
                  <a:lnTo>
                    <a:pt x="616" y="2229"/>
                  </a:lnTo>
                  <a:lnTo>
                    <a:pt x="615" y="2221"/>
                  </a:lnTo>
                  <a:lnTo>
                    <a:pt x="609" y="2222"/>
                  </a:lnTo>
                  <a:lnTo>
                    <a:pt x="607" y="2222"/>
                  </a:lnTo>
                  <a:lnTo>
                    <a:pt x="600" y="2213"/>
                  </a:lnTo>
                  <a:lnTo>
                    <a:pt x="597" y="2208"/>
                  </a:lnTo>
                  <a:lnTo>
                    <a:pt x="591" y="2205"/>
                  </a:lnTo>
                  <a:lnTo>
                    <a:pt x="586" y="2202"/>
                  </a:lnTo>
                  <a:lnTo>
                    <a:pt x="586" y="2199"/>
                  </a:lnTo>
                  <a:lnTo>
                    <a:pt x="578" y="2203"/>
                  </a:lnTo>
                  <a:lnTo>
                    <a:pt x="571" y="2203"/>
                  </a:lnTo>
                  <a:lnTo>
                    <a:pt x="567" y="2204"/>
                  </a:lnTo>
                  <a:lnTo>
                    <a:pt x="565" y="2205"/>
                  </a:lnTo>
                  <a:lnTo>
                    <a:pt x="560" y="2209"/>
                  </a:lnTo>
                  <a:lnTo>
                    <a:pt x="554" y="2209"/>
                  </a:lnTo>
                  <a:lnTo>
                    <a:pt x="548" y="2207"/>
                  </a:lnTo>
                  <a:lnTo>
                    <a:pt x="548" y="2181"/>
                  </a:lnTo>
                  <a:lnTo>
                    <a:pt x="544" y="2183"/>
                  </a:lnTo>
                  <a:lnTo>
                    <a:pt x="542" y="2183"/>
                  </a:lnTo>
                  <a:lnTo>
                    <a:pt x="537" y="2181"/>
                  </a:lnTo>
                  <a:lnTo>
                    <a:pt x="534" y="2183"/>
                  </a:lnTo>
                  <a:lnTo>
                    <a:pt x="530" y="2185"/>
                  </a:lnTo>
                  <a:lnTo>
                    <a:pt x="528" y="2187"/>
                  </a:lnTo>
                  <a:lnTo>
                    <a:pt x="524" y="2192"/>
                  </a:lnTo>
                  <a:lnTo>
                    <a:pt x="518" y="2198"/>
                  </a:lnTo>
                  <a:lnTo>
                    <a:pt x="507" y="2210"/>
                  </a:lnTo>
                  <a:lnTo>
                    <a:pt x="500" y="2214"/>
                  </a:lnTo>
                  <a:lnTo>
                    <a:pt x="498" y="2216"/>
                  </a:lnTo>
                  <a:lnTo>
                    <a:pt x="490" y="2220"/>
                  </a:lnTo>
                  <a:lnTo>
                    <a:pt x="487" y="2222"/>
                  </a:lnTo>
                  <a:lnTo>
                    <a:pt x="482" y="2225"/>
                  </a:lnTo>
                  <a:lnTo>
                    <a:pt x="478" y="2227"/>
                  </a:lnTo>
                  <a:lnTo>
                    <a:pt x="477" y="2228"/>
                  </a:lnTo>
                  <a:lnTo>
                    <a:pt x="474" y="2228"/>
                  </a:lnTo>
                  <a:lnTo>
                    <a:pt x="469" y="2232"/>
                  </a:lnTo>
                  <a:lnTo>
                    <a:pt x="458" y="2233"/>
                  </a:lnTo>
                  <a:lnTo>
                    <a:pt x="457" y="2234"/>
                  </a:lnTo>
                  <a:lnTo>
                    <a:pt x="457" y="2237"/>
                  </a:lnTo>
                  <a:lnTo>
                    <a:pt x="457" y="2238"/>
                  </a:lnTo>
                  <a:lnTo>
                    <a:pt x="457" y="2240"/>
                  </a:lnTo>
                  <a:lnTo>
                    <a:pt x="457" y="2241"/>
                  </a:lnTo>
                  <a:lnTo>
                    <a:pt x="457" y="2243"/>
                  </a:lnTo>
                  <a:lnTo>
                    <a:pt x="457" y="2245"/>
                  </a:lnTo>
                  <a:lnTo>
                    <a:pt x="457" y="2249"/>
                  </a:lnTo>
                  <a:lnTo>
                    <a:pt x="458" y="2253"/>
                  </a:lnTo>
                  <a:lnTo>
                    <a:pt x="458" y="2255"/>
                  </a:lnTo>
                  <a:lnTo>
                    <a:pt x="458" y="2257"/>
                  </a:lnTo>
                  <a:lnTo>
                    <a:pt x="456" y="2261"/>
                  </a:lnTo>
                  <a:lnTo>
                    <a:pt x="453" y="2265"/>
                  </a:lnTo>
                  <a:lnTo>
                    <a:pt x="451" y="2269"/>
                  </a:lnTo>
                  <a:lnTo>
                    <a:pt x="447" y="2270"/>
                  </a:lnTo>
                  <a:lnTo>
                    <a:pt x="445" y="2272"/>
                  </a:lnTo>
                  <a:lnTo>
                    <a:pt x="440" y="2272"/>
                  </a:lnTo>
                  <a:lnTo>
                    <a:pt x="432" y="2275"/>
                  </a:lnTo>
                  <a:lnTo>
                    <a:pt x="423" y="2276"/>
                  </a:lnTo>
                  <a:lnTo>
                    <a:pt x="411" y="2278"/>
                  </a:lnTo>
                  <a:lnTo>
                    <a:pt x="408" y="2279"/>
                  </a:lnTo>
                  <a:lnTo>
                    <a:pt x="407" y="2280"/>
                  </a:lnTo>
                  <a:lnTo>
                    <a:pt x="405" y="2282"/>
                  </a:lnTo>
                  <a:lnTo>
                    <a:pt x="405" y="2286"/>
                  </a:lnTo>
                  <a:lnTo>
                    <a:pt x="405" y="2288"/>
                  </a:lnTo>
                  <a:lnTo>
                    <a:pt x="405" y="2296"/>
                  </a:lnTo>
                  <a:lnTo>
                    <a:pt x="403" y="2299"/>
                  </a:lnTo>
                  <a:lnTo>
                    <a:pt x="403" y="2303"/>
                  </a:lnTo>
                  <a:lnTo>
                    <a:pt x="403" y="2305"/>
                  </a:lnTo>
                  <a:lnTo>
                    <a:pt x="403" y="2308"/>
                  </a:lnTo>
                  <a:lnTo>
                    <a:pt x="405" y="2311"/>
                  </a:lnTo>
                  <a:lnTo>
                    <a:pt x="405" y="2316"/>
                  </a:lnTo>
                  <a:lnTo>
                    <a:pt x="396" y="2317"/>
                  </a:lnTo>
                  <a:lnTo>
                    <a:pt x="381" y="2318"/>
                  </a:lnTo>
                  <a:lnTo>
                    <a:pt x="379" y="2317"/>
                  </a:lnTo>
                  <a:lnTo>
                    <a:pt x="380" y="2315"/>
                  </a:lnTo>
                  <a:lnTo>
                    <a:pt x="380" y="2311"/>
                  </a:lnTo>
                  <a:lnTo>
                    <a:pt x="381" y="2309"/>
                  </a:lnTo>
                  <a:lnTo>
                    <a:pt x="384" y="2306"/>
                  </a:lnTo>
                  <a:lnTo>
                    <a:pt x="384" y="2305"/>
                  </a:lnTo>
                  <a:lnTo>
                    <a:pt x="383" y="2303"/>
                  </a:lnTo>
                  <a:lnTo>
                    <a:pt x="379" y="2302"/>
                  </a:lnTo>
                  <a:lnTo>
                    <a:pt x="379" y="2299"/>
                  </a:lnTo>
                  <a:lnTo>
                    <a:pt x="377" y="2299"/>
                  </a:lnTo>
                  <a:lnTo>
                    <a:pt x="374" y="2299"/>
                  </a:lnTo>
                  <a:lnTo>
                    <a:pt x="373" y="2297"/>
                  </a:lnTo>
                  <a:lnTo>
                    <a:pt x="373" y="2296"/>
                  </a:lnTo>
                  <a:lnTo>
                    <a:pt x="372" y="2293"/>
                  </a:lnTo>
                  <a:lnTo>
                    <a:pt x="369" y="2290"/>
                  </a:lnTo>
                  <a:lnTo>
                    <a:pt x="369" y="2287"/>
                  </a:lnTo>
                  <a:lnTo>
                    <a:pt x="369" y="2284"/>
                  </a:lnTo>
                  <a:lnTo>
                    <a:pt x="369" y="2281"/>
                  </a:lnTo>
                  <a:lnTo>
                    <a:pt x="369" y="2280"/>
                  </a:lnTo>
                  <a:lnTo>
                    <a:pt x="367" y="2278"/>
                  </a:lnTo>
                  <a:lnTo>
                    <a:pt x="366" y="2278"/>
                  </a:lnTo>
                  <a:lnTo>
                    <a:pt x="365" y="2276"/>
                  </a:lnTo>
                  <a:lnTo>
                    <a:pt x="365" y="2275"/>
                  </a:lnTo>
                  <a:lnTo>
                    <a:pt x="367" y="2274"/>
                  </a:lnTo>
                  <a:lnTo>
                    <a:pt x="369" y="2274"/>
                  </a:lnTo>
                  <a:lnTo>
                    <a:pt x="372" y="2275"/>
                  </a:lnTo>
                  <a:lnTo>
                    <a:pt x="372" y="2274"/>
                  </a:lnTo>
                  <a:lnTo>
                    <a:pt x="372" y="2272"/>
                  </a:lnTo>
                  <a:lnTo>
                    <a:pt x="372" y="2268"/>
                  </a:lnTo>
                  <a:lnTo>
                    <a:pt x="368" y="2262"/>
                  </a:lnTo>
                  <a:lnTo>
                    <a:pt x="366" y="2259"/>
                  </a:lnTo>
                  <a:lnTo>
                    <a:pt x="365" y="2258"/>
                  </a:lnTo>
                  <a:lnTo>
                    <a:pt x="366" y="2257"/>
                  </a:lnTo>
                  <a:lnTo>
                    <a:pt x="367" y="2255"/>
                  </a:lnTo>
                  <a:lnTo>
                    <a:pt x="368" y="2252"/>
                  </a:lnTo>
                  <a:lnTo>
                    <a:pt x="369" y="2250"/>
                  </a:lnTo>
                  <a:lnTo>
                    <a:pt x="369" y="2246"/>
                  </a:lnTo>
                  <a:lnTo>
                    <a:pt x="368" y="2243"/>
                  </a:lnTo>
                  <a:lnTo>
                    <a:pt x="367" y="2240"/>
                  </a:lnTo>
                  <a:lnTo>
                    <a:pt x="368" y="2239"/>
                  </a:lnTo>
                  <a:lnTo>
                    <a:pt x="369" y="2237"/>
                  </a:lnTo>
                  <a:lnTo>
                    <a:pt x="368" y="2235"/>
                  </a:lnTo>
                  <a:lnTo>
                    <a:pt x="366" y="2234"/>
                  </a:lnTo>
                  <a:lnTo>
                    <a:pt x="365" y="2234"/>
                  </a:lnTo>
                  <a:lnTo>
                    <a:pt x="363" y="2233"/>
                  </a:lnTo>
                  <a:lnTo>
                    <a:pt x="363" y="2231"/>
                  </a:lnTo>
                  <a:lnTo>
                    <a:pt x="365" y="2228"/>
                  </a:lnTo>
                  <a:lnTo>
                    <a:pt x="366" y="2227"/>
                  </a:lnTo>
                  <a:lnTo>
                    <a:pt x="368" y="2227"/>
                  </a:lnTo>
                  <a:lnTo>
                    <a:pt x="369" y="2227"/>
                  </a:lnTo>
                  <a:lnTo>
                    <a:pt x="371" y="2228"/>
                  </a:lnTo>
                  <a:lnTo>
                    <a:pt x="372" y="2228"/>
                  </a:lnTo>
                  <a:lnTo>
                    <a:pt x="373" y="2226"/>
                  </a:lnTo>
                  <a:lnTo>
                    <a:pt x="374" y="2223"/>
                  </a:lnTo>
                  <a:lnTo>
                    <a:pt x="374" y="2220"/>
                  </a:lnTo>
                  <a:lnTo>
                    <a:pt x="374" y="2216"/>
                  </a:lnTo>
                  <a:lnTo>
                    <a:pt x="373" y="2215"/>
                  </a:lnTo>
                  <a:lnTo>
                    <a:pt x="369" y="2213"/>
                  </a:lnTo>
                  <a:lnTo>
                    <a:pt x="368" y="2211"/>
                  </a:lnTo>
                  <a:lnTo>
                    <a:pt x="367" y="2208"/>
                  </a:lnTo>
                  <a:lnTo>
                    <a:pt x="366" y="2204"/>
                  </a:lnTo>
                  <a:lnTo>
                    <a:pt x="365" y="2201"/>
                  </a:lnTo>
                  <a:lnTo>
                    <a:pt x="361" y="2198"/>
                  </a:lnTo>
                  <a:lnTo>
                    <a:pt x="361" y="2196"/>
                  </a:lnTo>
                  <a:lnTo>
                    <a:pt x="361" y="2195"/>
                  </a:lnTo>
                  <a:lnTo>
                    <a:pt x="361" y="2192"/>
                  </a:lnTo>
                  <a:lnTo>
                    <a:pt x="360" y="2189"/>
                  </a:lnTo>
                  <a:lnTo>
                    <a:pt x="356" y="2180"/>
                  </a:lnTo>
                  <a:lnTo>
                    <a:pt x="354" y="2179"/>
                  </a:lnTo>
                  <a:lnTo>
                    <a:pt x="351" y="2178"/>
                  </a:lnTo>
                  <a:lnTo>
                    <a:pt x="344" y="2178"/>
                  </a:lnTo>
                  <a:lnTo>
                    <a:pt x="339" y="2177"/>
                  </a:lnTo>
                  <a:lnTo>
                    <a:pt x="337" y="2175"/>
                  </a:lnTo>
                  <a:lnTo>
                    <a:pt x="336" y="2174"/>
                  </a:lnTo>
                  <a:lnTo>
                    <a:pt x="336" y="2172"/>
                  </a:lnTo>
                  <a:lnTo>
                    <a:pt x="335" y="2168"/>
                  </a:lnTo>
                  <a:lnTo>
                    <a:pt x="333" y="2166"/>
                  </a:lnTo>
                  <a:lnTo>
                    <a:pt x="330" y="2163"/>
                  </a:lnTo>
                  <a:lnTo>
                    <a:pt x="326" y="2163"/>
                  </a:lnTo>
                  <a:lnTo>
                    <a:pt x="323" y="2163"/>
                  </a:lnTo>
                  <a:lnTo>
                    <a:pt x="319" y="2166"/>
                  </a:lnTo>
                  <a:lnTo>
                    <a:pt x="317" y="2166"/>
                  </a:lnTo>
                  <a:lnTo>
                    <a:pt x="314" y="2166"/>
                  </a:lnTo>
                  <a:lnTo>
                    <a:pt x="313" y="2166"/>
                  </a:lnTo>
                  <a:lnTo>
                    <a:pt x="311" y="2163"/>
                  </a:lnTo>
                  <a:lnTo>
                    <a:pt x="307" y="2160"/>
                  </a:lnTo>
                  <a:lnTo>
                    <a:pt x="305" y="2159"/>
                  </a:lnTo>
                  <a:lnTo>
                    <a:pt x="302" y="2160"/>
                  </a:lnTo>
                  <a:lnTo>
                    <a:pt x="297" y="2163"/>
                  </a:lnTo>
                  <a:lnTo>
                    <a:pt x="295" y="2163"/>
                  </a:lnTo>
                  <a:lnTo>
                    <a:pt x="293" y="2162"/>
                  </a:lnTo>
                  <a:lnTo>
                    <a:pt x="291" y="2159"/>
                  </a:lnTo>
                  <a:lnTo>
                    <a:pt x="289" y="2156"/>
                  </a:lnTo>
                  <a:lnTo>
                    <a:pt x="287" y="2155"/>
                  </a:lnTo>
                  <a:lnTo>
                    <a:pt x="284" y="2155"/>
                  </a:lnTo>
                  <a:lnTo>
                    <a:pt x="282" y="2156"/>
                  </a:lnTo>
                  <a:lnTo>
                    <a:pt x="279" y="2156"/>
                  </a:lnTo>
                  <a:lnTo>
                    <a:pt x="277" y="2156"/>
                  </a:lnTo>
                  <a:lnTo>
                    <a:pt x="270" y="2149"/>
                  </a:lnTo>
                  <a:lnTo>
                    <a:pt x="269" y="2148"/>
                  </a:lnTo>
                  <a:lnTo>
                    <a:pt x="265" y="2145"/>
                  </a:lnTo>
                  <a:lnTo>
                    <a:pt x="264" y="2143"/>
                  </a:lnTo>
                  <a:lnTo>
                    <a:pt x="264" y="2140"/>
                  </a:lnTo>
                  <a:lnTo>
                    <a:pt x="263" y="2139"/>
                  </a:lnTo>
                  <a:lnTo>
                    <a:pt x="259" y="2138"/>
                  </a:lnTo>
                  <a:lnTo>
                    <a:pt x="254" y="2137"/>
                  </a:lnTo>
                  <a:lnTo>
                    <a:pt x="253" y="2136"/>
                  </a:lnTo>
                  <a:lnTo>
                    <a:pt x="251" y="2136"/>
                  </a:lnTo>
                  <a:lnTo>
                    <a:pt x="248" y="2137"/>
                  </a:lnTo>
                  <a:lnTo>
                    <a:pt x="247" y="2136"/>
                  </a:lnTo>
                  <a:lnTo>
                    <a:pt x="246" y="2132"/>
                  </a:lnTo>
                  <a:lnTo>
                    <a:pt x="244" y="2127"/>
                  </a:lnTo>
                  <a:lnTo>
                    <a:pt x="240" y="2125"/>
                  </a:lnTo>
                  <a:lnTo>
                    <a:pt x="239" y="2125"/>
                  </a:lnTo>
                  <a:lnTo>
                    <a:pt x="235" y="2122"/>
                  </a:lnTo>
                  <a:lnTo>
                    <a:pt x="234" y="2121"/>
                  </a:lnTo>
                  <a:lnTo>
                    <a:pt x="230" y="2122"/>
                  </a:lnTo>
                  <a:lnTo>
                    <a:pt x="228" y="2122"/>
                  </a:lnTo>
                  <a:lnTo>
                    <a:pt x="223" y="2121"/>
                  </a:lnTo>
                  <a:lnTo>
                    <a:pt x="221" y="2121"/>
                  </a:lnTo>
                  <a:lnTo>
                    <a:pt x="217" y="2120"/>
                  </a:lnTo>
                  <a:lnTo>
                    <a:pt x="214" y="2120"/>
                  </a:lnTo>
                  <a:lnTo>
                    <a:pt x="211" y="2120"/>
                  </a:lnTo>
                  <a:lnTo>
                    <a:pt x="210" y="2119"/>
                  </a:lnTo>
                  <a:lnTo>
                    <a:pt x="209" y="2116"/>
                  </a:lnTo>
                  <a:lnTo>
                    <a:pt x="206" y="2115"/>
                  </a:lnTo>
                  <a:lnTo>
                    <a:pt x="204" y="2116"/>
                  </a:lnTo>
                  <a:lnTo>
                    <a:pt x="202" y="2118"/>
                  </a:lnTo>
                  <a:lnTo>
                    <a:pt x="199" y="2118"/>
                  </a:lnTo>
                  <a:lnTo>
                    <a:pt x="198" y="2116"/>
                  </a:lnTo>
                  <a:lnTo>
                    <a:pt x="194" y="2114"/>
                  </a:lnTo>
                  <a:lnTo>
                    <a:pt x="192" y="2113"/>
                  </a:lnTo>
                  <a:lnTo>
                    <a:pt x="190" y="2113"/>
                  </a:lnTo>
                  <a:lnTo>
                    <a:pt x="187" y="2110"/>
                  </a:lnTo>
                  <a:lnTo>
                    <a:pt x="185" y="2108"/>
                  </a:lnTo>
                  <a:lnTo>
                    <a:pt x="184" y="2106"/>
                  </a:lnTo>
                  <a:lnTo>
                    <a:pt x="182" y="2103"/>
                  </a:lnTo>
                  <a:lnTo>
                    <a:pt x="181" y="2098"/>
                  </a:lnTo>
                  <a:lnTo>
                    <a:pt x="181" y="2096"/>
                  </a:lnTo>
                  <a:lnTo>
                    <a:pt x="181" y="2094"/>
                  </a:lnTo>
                  <a:lnTo>
                    <a:pt x="184" y="2090"/>
                  </a:lnTo>
                  <a:lnTo>
                    <a:pt x="184" y="2086"/>
                  </a:lnTo>
                  <a:lnTo>
                    <a:pt x="182" y="2085"/>
                  </a:lnTo>
                  <a:lnTo>
                    <a:pt x="182" y="2082"/>
                  </a:lnTo>
                  <a:lnTo>
                    <a:pt x="180" y="2079"/>
                  </a:lnTo>
                  <a:lnTo>
                    <a:pt x="176" y="2076"/>
                  </a:lnTo>
                  <a:lnTo>
                    <a:pt x="175" y="2074"/>
                  </a:lnTo>
                  <a:lnTo>
                    <a:pt x="173" y="2074"/>
                  </a:lnTo>
                  <a:lnTo>
                    <a:pt x="172" y="2073"/>
                  </a:lnTo>
                  <a:lnTo>
                    <a:pt x="169" y="2067"/>
                  </a:lnTo>
                  <a:lnTo>
                    <a:pt x="168" y="2064"/>
                  </a:lnTo>
                  <a:lnTo>
                    <a:pt x="170" y="2062"/>
                  </a:lnTo>
                  <a:lnTo>
                    <a:pt x="175" y="2055"/>
                  </a:lnTo>
                  <a:lnTo>
                    <a:pt x="176" y="2053"/>
                  </a:lnTo>
                  <a:lnTo>
                    <a:pt x="179" y="2050"/>
                  </a:lnTo>
                  <a:lnTo>
                    <a:pt x="180" y="2047"/>
                  </a:lnTo>
                  <a:lnTo>
                    <a:pt x="181" y="2040"/>
                  </a:lnTo>
                  <a:lnTo>
                    <a:pt x="181" y="2037"/>
                  </a:lnTo>
                  <a:lnTo>
                    <a:pt x="184" y="2034"/>
                  </a:lnTo>
                  <a:lnTo>
                    <a:pt x="188" y="2029"/>
                  </a:lnTo>
                  <a:lnTo>
                    <a:pt x="190" y="2025"/>
                  </a:lnTo>
                  <a:lnTo>
                    <a:pt x="192" y="2024"/>
                  </a:lnTo>
                  <a:lnTo>
                    <a:pt x="196" y="2021"/>
                  </a:lnTo>
                  <a:lnTo>
                    <a:pt x="198" y="2020"/>
                  </a:lnTo>
                  <a:lnTo>
                    <a:pt x="199" y="2018"/>
                  </a:lnTo>
                  <a:lnTo>
                    <a:pt x="202" y="2015"/>
                  </a:lnTo>
                  <a:lnTo>
                    <a:pt x="205" y="2012"/>
                  </a:lnTo>
                  <a:lnTo>
                    <a:pt x="208" y="2002"/>
                  </a:lnTo>
                  <a:lnTo>
                    <a:pt x="208" y="2000"/>
                  </a:lnTo>
                  <a:lnTo>
                    <a:pt x="206" y="1993"/>
                  </a:lnTo>
                  <a:lnTo>
                    <a:pt x="205" y="1989"/>
                  </a:lnTo>
                  <a:lnTo>
                    <a:pt x="199" y="1982"/>
                  </a:lnTo>
                  <a:lnTo>
                    <a:pt x="199" y="1979"/>
                  </a:lnTo>
                  <a:lnTo>
                    <a:pt x="199" y="1978"/>
                  </a:lnTo>
                  <a:lnTo>
                    <a:pt x="200" y="1973"/>
                  </a:lnTo>
                  <a:lnTo>
                    <a:pt x="199" y="1970"/>
                  </a:lnTo>
                  <a:lnTo>
                    <a:pt x="199" y="1967"/>
                  </a:lnTo>
                  <a:lnTo>
                    <a:pt x="199" y="1960"/>
                  </a:lnTo>
                  <a:lnTo>
                    <a:pt x="199" y="1957"/>
                  </a:lnTo>
                  <a:lnTo>
                    <a:pt x="199" y="1954"/>
                  </a:lnTo>
                  <a:lnTo>
                    <a:pt x="197" y="1951"/>
                  </a:lnTo>
                  <a:lnTo>
                    <a:pt x="196" y="1948"/>
                  </a:lnTo>
                  <a:lnTo>
                    <a:pt x="196" y="1946"/>
                  </a:lnTo>
                  <a:lnTo>
                    <a:pt x="199" y="1939"/>
                  </a:lnTo>
                  <a:lnTo>
                    <a:pt x="199" y="1936"/>
                  </a:lnTo>
                  <a:lnTo>
                    <a:pt x="198" y="1934"/>
                  </a:lnTo>
                  <a:lnTo>
                    <a:pt x="197" y="1931"/>
                  </a:lnTo>
                  <a:lnTo>
                    <a:pt x="197" y="1929"/>
                  </a:lnTo>
                  <a:lnTo>
                    <a:pt x="196" y="1925"/>
                  </a:lnTo>
                  <a:lnTo>
                    <a:pt x="194" y="1923"/>
                  </a:lnTo>
                  <a:lnTo>
                    <a:pt x="193" y="1922"/>
                  </a:lnTo>
                  <a:lnTo>
                    <a:pt x="193" y="1921"/>
                  </a:lnTo>
                  <a:lnTo>
                    <a:pt x="192" y="1917"/>
                  </a:lnTo>
                  <a:lnTo>
                    <a:pt x="190" y="1916"/>
                  </a:lnTo>
                  <a:lnTo>
                    <a:pt x="187" y="1915"/>
                  </a:lnTo>
                  <a:lnTo>
                    <a:pt x="185" y="1915"/>
                  </a:lnTo>
                  <a:lnTo>
                    <a:pt x="185" y="1912"/>
                  </a:lnTo>
                  <a:lnTo>
                    <a:pt x="184" y="1911"/>
                  </a:lnTo>
                  <a:lnTo>
                    <a:pt x="185" y="1907"/>
                  </a:lnTo>
                  <a:lnTo>
                    <a:pt x="185" y="1904"/>
                  </a:lnTo>
                  <a:lnTo>
                    <a:pt x="182" y="1900"/>
                  </a:lnTo>
                  <a:lnTo>
                    <a:pt x="180" y="1899"/>
                  </a:lnTo>
                  <a:lnTo>
                    <a:pt x="176" y="1899"/>
                  </a:lnTo>
                  <a:lnTo>
                    <a:pt x="175" y="1899"/>
                  </a:lnTo>
                  <a:lnTo>
                    <a:pt x="162" y="1887"/>
                  </a:lnTo>
                  <a:lnTo>
                    <a:pt x="156" y="1881"/>
                  </a:lnTo>
                  <a:lnTo>
                    <a:pt x="150" y="1877"/>
                  </a:lnTo>
                  <a:lnTo>
                    <a:pt x="148" y="1875"/>
                  </a:lnTo>
                  <a:lnTo>
                    <a:pt x="146" y="1874"/>
                  </a:lnTo>
                  <a:lnTo>
                    <a:pt x="143" y="1869"/>
                  </a:lnTo>
                  <a:lnTo>
                    <a:pt x="140" y="1865"/>
                  </a:lnTo>
                  <a:lnTo>
                    <a:pt x="138" y="1863"/>
                  </a:lnTo>
                  <a:lnTo>
                    <a:pt x="137" y="1858"/>
                  </a:lnTo>
                  <a:lnTo>
                    <a:pt x="136" y="1857"/>
                  </a:lnTo>
                  <a:lnTo>
                    <a:pt x="132" y="1854"/>
                  </a:lnTo>
                  <a:lnTo>
                    <a:pt x="130" y="1853"/>
                  </a:lnTo>
                  <a:lnTo>
                    <a:pt x="128" y="1850"/>
                  </a:lnTo>
                  <a:lnTo>
                    <a:pt x="126" y="1845"/>
                  </a:lnTo>
                  <a:lnTo>
                    <a:pt x="124" y="1839"/>
                  </a:lnTo>
                  <a:lnTo>
                    <a:pt x="121" y="1836"/>
                  </a:lnTo>
                  <a:lnTo>
                    <a:pt x="120" y="1835"/>
                  </a:lnTo>
                  <a:lnTo>
                    <a:pt x="119" y="1833"/>
                  </a:lnTo>
                  <a:lnTo>
                    <a:pt x="119" y="1830"/>
                  </a:lnTo>
                  <a:lnTo>
                    <a:pt x="121" y="1826"/>
                  </a:lnTo>
                  <a:lnTo>
                    <a:pt x="121" y="1822"/>
                  </a:lnTo>
                  <a:lnTo>
                    <a:pt x="119" y="1820"/>
                  </a:lnTo>
                  <a:lnTo>
                    <a:pt x="119" y="1817"/>
                  </a:lnTo>
                  <a:lnTo>
                    <a:pt x="120" y="1816"/>
                  </a:lnTo>
                  <a:lnTo>
                    <a:pt x="124" y="1814"/>
                  </a:lnTo>
                  <a:lnTo>
                    <a:pt x="122" y="1812"/>
                  </a:lnTo>
                  <a:lnTo>
                    <a:pt x="121" y="1810"/>
                  </a:lnTo>
                  <a:lnTo>
                    <a:pt x="118" y="1810"/>
                  </a:lnTo>
                  <a:lnTo>
                    <a:pt x="114" y="1809"/>
                  </a:lnTo>
                  <a:lnTo>
                    <a:pt x="114" y="1806"/>
                  </a:lnTo>
                  <a:lnTo>
                    <a:pt x="114" y="1804"/>
                  </a:lnTo>
                  <a:lnTo>
                    <a:pt x="116" y="1800"/>
                  </a:lnTo>
                  <a:lnTo>
                    <a:pt x="118" y="1798"/>
                  </a:lnTo>
                  <a:lnTo>
                    <a:pt x="116" y="1790"/>
                  </a:lnTo>
                  <a:lnTo>
                    <a:pt x="115" y="1781"/>
                  </a:lnTo>
                  <a:lnTo>
                    <a:pt x="115" y="1779"/>
                  </a:lnTo>
                  <a:lnTo>
                    <a:pt x="114" y="1775"/>
                  </a:lnTo>
                  <a:lnTo>
                    <a:pt x="112" y="1773"/>
                  </a:lnTo>
                  <a:lnTo>
                    <a:pt x="109" y="1768"/>
                  </a:lnTo>
                  <a:lnTo>
                    <a:pt x="108" y="1764"/>
                  </a:lnTo>
                  <a:lnTo>
                    <a:pt x="107" y="1761"/>
                  </a:lnTo>
                  <a:lnTo>
                    <a:pt x="104" y="1761"/>
                  </a:lnTo>
                  <a:lnTo>
                    <a:pt x="102" y="1759"/>
                  </a:lnTo>
                  <a:lnTo>
                    <a:pt x="101" y="1758"/>
                  </a:lnTo>
                  <a:lnTo>
                    <a:pt x="100" y="1756"/>
                  </a:lnTo>
                  <a:lnTo>
                    <a:pt x="97" y="1755"/>
                  </a:lnTo>
                  <a:lnTo>
                    <a:pt x="94" y="1756"/>
                  </a:lnTo>
                  <a:lnTo>
                    <a:pt x="91" y="1756"/>
                  </a:lnTo>
                  <a:lnTo>
                    <a:pt x="90" y="1756"/>
                  </a:lnTo>
                  <a:lnTo>
                    <a:pt x="89" y="1755"/>
                  </a:lnTo>
                  <a:lnTo>
                    <a:pt x="86" y="1755"/>
                  </a:lnTo>
                  <a:lnTo>
                    <a:pt x="84" y="1752"/>
                  </a:lnTo>
                  <a:lnTo>
                    <a:pt x="82" y="1752"/>
                  </a:lnTo>
                  <a:lnTo>
                    <a:pt x="79" y="1752"/>
                  </a:lnTo>
                  <a:lnTo>
                    <a:pt x="78" y="1751"/>
                  </a:lnTo>
                  <a:lnTo>
                    <a:pt x="76" y="1749"/>
                  </a:lnTo>
                  <a:lnTo>
                    <a:pt x="74" y="1745"/>
                  </a:lnTo>
                  <a:lnTo>
                    <a:pt x="73" y="1740"/>
                  </a:lnTo>
                  <a:lnTo>
                    <a:pt x="71" y="1735"/>
                  </a:lnTo>
                  <a:lnTo>
                    <a:pt x="67" y="1732"/>
                  </a:lnTo>
                  <a:lnTo>
                    <a:pt x="66" y="1729"/>
                  </a:lnTo>
                  <a:lnTo>
                    <a:pt x="65" y="1725"/>
                  </a:lnTo>
                  <a:lnTo>
                    <a:pt x="65" y="1722"/>
                  </a:lnTo>
                  <a:lnTo>
                    <a:pt x="66" y="1719"/>
                  </a:lnTo>
                  <a:lnTo>
                    <a:pt x="67" y="1716"/>
                  </a:lnTo>
                  <a:lnTo>
                    <a:pt x="66" y="1711"/>
                  </a:lnTo>
                  <a:lnTo>
                    <a:pt x="65" y="1710"/>
                  </a:lnTo>
                  <a:lnTo>
                    <a:pt x="65" y="1708"/>
                  </a:lnTo>
                  <a:lnTo>
                    <a:pt x="67" y="1705"/>
                  </a:lnTo>
                  <a:lnTo>
                    <a:pt x="70" y="1704"/>
                  </a:lnTo>
                  <a:lnTo>
                    <a:pt x="72" y="1705"/>
                  </a:lnTo>
                  <a:lnTo>
                    <a:pt x="74" y="1707"/>
                  </a:lnTo>
                  <a:lnTo>
                    <a:pt x="76" y="1705"/>
                  </a:lnTo>
                  <a:lnTo>
                    <a:pt x="77" y="1703"/>
                  </a:lnTo>
                  <a:lnTo>
                    <a:pt x="76" y="1701"/>
                  </a:lnTo>
                  <a:lnTo>
                    <a:pt x="73" y="1697"/>
                  </a:lnTo>
                  <a:lnTo>
                    <a:pt x="78" y="1683"/>
                  </a:lnTo>
                  <a:lnTo>
                    <a:pt x="80" y="1681"/>
                  </a:lnTo>
                  <a:lnTo>
                    <a:pt x="86" y="1681"/>
                  </a:lnTo>
                  <a:lnTo>
                    <a:pt x="91" y="1680"/>
                  </a:lnTo>
                  <a:lnTo>
                    <a:pt x="94" y="1675"/>
                  </a:lnTo>
                  <a:lnTo>
                    <a:pt x="97" y="1672"/>
                  </a:lnTo>
                  <a:lnTo>
                    <a:pt x="102" y="1671"/>
                  </a:lnTo>
                  <a:lnTo>
                    <a:pt x="104" y="1668"/>
                  </a:lnTo>
                  <a:lnTo>
                    <a:pt x="104" y="1667"/>
                  </a:lnTo>
                  <a:lnTo>
                    <a:pt x="106" y="1665"/>
                  </a:lnTo>
                  <a:lnTo>
                    <a:pt x="107" y="1661"/>
                  </a:lnTo>
                  <a:lnTo>
                    <a:pt x="110" y="1660"/>
                  </a:lnTo>
                  <a:lnTo>
                    <a:pt x="110" y="1657"/>
                  </a:lnTo>
                  <a:lnTo>
                    <a:pt x="110" y="1654"/>
                  </a:lnTo>
                  <a:lnTo>
                    <a:pt x="112" y="1648"/>
                  </a:lnTo>
                  <a:lnTo>
                    <a:pt x="113" y="1645"/>
                  </a:lnTo>
                  <a:lnTo>
                    <a:pt x="116" y="1642"/>
                  </a:lnTo>
                  <a:lnTo>
                    <a:pt x="118" y="1638"/>
                  </a:lnTo>
                  <a:lnTo>
                    <a:pt x="120" y="1638"/>
                  </a:lnTo>
                  <a:lnTo>
                    <a:pt x="125" y="1639"/>
                  </a:lnTo>
                  <a:lnTo>
                    <a:pt x="127" y="1638"/>
                  </a:lnTo>
                  <a:lnTo>
                    <a:pt x="126" y="1634"/>
                  </a:lnTo>
                  <a:lnTo>
                    <a:pt x="126" y="1633"/>
                  </a:lnTo>
                  <a:lnTo>
                    <a:pt x="130" y="1632"/>
                  </a:lnTo>
                  <a:lnTo>
                    <a:pt x="133" y="1630"/>
                  </a:lnTo>
                  <a:lnTo>
                    <a:pt x="136" y="1626"/>
                  </a:lnTo>
                  <a:lnTo>
                    <a:pt x="142" y="1624"/>
                  </a:lnTo>
                  <a:lnTo>
                    <a:pt x="142" y="1620"/>
                  </a:lnTo>
                  <a:lnTo>
                    <a:pt x="139" y="1616"/>
                  </a:lnTo>
                  <a:lnTo>
                    <a:pt x="139" y="1614"/>
                  </a:lnTo>
                  <a:lnTo>
                    <a:pt x="140" y="1613"/>
                  </a:lnTo>
                  <a:lnTo>
                    <a:pt x="144" y="1608"/>
                  </a:lnTo>
                  <a:lnTo>
                    <a:pt x="146" y="1600"/>
                  </a:lnTo>
                  <a:lnTo>
                    <a:pt x="149" y="1594"/>
                  </a:lnTo>
                  <a:lnTo>
                    <a:pt x="148" y="1590"/>
                  </a:lnTo>
                  <a:lnTo>
                    <a:pt x="148" y="1585"/>
                  </a:lnTo>
                  <a:lnTo>
                    <a:pt x="148" y="1582"/>
                  </a:lnTo>
                  <a:lnTo>
                    <a:pt x="150" y="1579"/>
                  </a:lnTo>
                  <a:lnTo>
                    <a:pt x="154" y="1577"/>
                  </a:lnTo>
                  <a:lnTo>
                    <a:pt x="155" y="1574"/>
                  </a:lnTo>
                  <a:lnTo>
                    <a:pt x="158" y="1572"/>
                  </a:lnTo>
                  <a:lnTo>
                    <a:pt x="158" y="1567"/>
                  </a:lnTo>
                  <a:lnTo>
                    <a:pt x="160" y="1559"/>
                  </a:lnTo>
                  <a:lnTo>
                    <a:pt x="158" y="1554"/>
                  </a:lnTo>
                  <a:lnTo>
                    <a:pt x="155" y="1552"/>
                  </a:lnTo>
                  <a:lnTo>
                    <a:pt x="152" y="1549"/>
                  </a:lnTo>
                  <a:lnTo>
                    <a:pt x="149" y="1541"/>
                  </a:lnTo>
                  <a:lnTo>
                    <a:pt x="148" y="1536"/>
                  </a:lnTo>
                  <a:lnTo>
                    <a:pt x="148" y="1529"/>
                  </a:lnTo>
                  <a:lnTo>
                    <a:pt x="148" y="1524"/>
                  </a:lnTo>
                  <a:lnTo>
                    <a:pt x="149" y="1521"/>
                  </a:lnTo>
                  <a:lnTo>
                    <a:pt x="152" y="1519"/>
                  </a:lnTo>
                  <a:lnTo>
                    <a:pt x="154" y="1517"/>
                  </a:lnTo>
                  <a:lnTo>
                    <a:pt x="154" y="1512"/>
                  </a:lnTo>
                  <a:lnTo>
                    <a:pt x="155" y="1507"/>
                  </a:lnTo>
                  <a:lnTo>
                    <a:pt x="157" y="1503"/>
                  </a:lnTo>
                  <a:lnTo>
                    <a:pt x="157" y="1499"/>
                  </a:lnTo>
                  <a:lnTo>
                    <a:pt x="156" y="1495"/>
                  </a:lnTo>
                  <a:lnTo>
                    <a:pt x="154" y="1493"/>
                  </a:lnTo>
                  <a:lnTo>
                    <a:pt x="152" y="1489"/>
                  </a:lnTo>
                  <a:lnTo>
                    <a:pt x="154" y="1488"/>
                  </a:lnTo>
                  <a:lnTo>
                    <a:pt x="160" y="1483"/>
                  </a:lnTo>
                  <a:lnTo>
                    <a:pt x="161" y="1477"/>
                  </a:lnTo>
                  <a:lnTo>
                    <a:pt x="166" y="1469"/>
                  </a:lnTo>
                  <a:lnTo>
                    <a:pt x="170" y="1464"/>
                  </a:lnTo>
                  <a:lnTo>
                    <a:pt x="172" y="1460"/>
                  </a:lnTo>
                  <a:lnTo>
                    <a:pt x="172" y="1457"/>
                  </a:lnTo>
                  <a:lnTo>
                    <a:pt x="173" y="1453"/>
                  </a:lnTo>
                  <a:lnTo>
                    <a:pt x="174" y="1451"/>
                  </a:lnTo>
                  <a:lnTo>
                    <a:pt x="176" y="1440"/>
                  </a:lnTo>
                  <a:lnTo>
                    <a:pt x="175" y="1437"/>
                  </a:lnTo>
                  <a:lnTo>
                    <a:pt x="173" y="1433"/>
                  </a:lnTo>
                  <a:lnTo>
                    <a:pt x="172" y="1427"/>
                  </a:lnTo>
                  <a:lnTo>
                    <a:pt x="173" y="1423"/>
                  </a:lnTo>
                  <a:lnTo>
                    <a:pt x="174" y="1419"/>
                  </a:lnTo>
                  <a:lnTo>
                    <a:pt x="180" y="1417"/>
                  </a:lnTo>
                  <a:lnTo>
                    <a:pt x="182" y="1415"/>
                  </a:lnTo>
                  <a:lnTo>
                    <a:pt x="184" y="1411"/>
                  </a:lnTo>
                  <a:lnTo>
                    <a:pt x="182" y="1406"/>
                  </a:lnTo>
                  <a:lnTo>
                    <a:pt x="181" y="1404"/>
                  </a:lnTo>
                  <a:lnTo>
                    <a:pt x="176" y="1399"/>
                  </a:lnTo>
                  <a:lnTo>
                    <a:pt x="174" y="1392"/>
                  </a:lnTo>
                  <a:lnTo>
                    <a:pt x="167" y="1381"/>
                  </a:lnTo>
                  <a:lnTo>
                    <a:pt x="157" y="1374"/>
                  </a:lnTo>
                  <a:lnTo>
                    <a:pt x="152" y="1371"/>
                  </a:lnTo>
                  <a:lnTo>
                    <a:pt x="148" y="1371"/>
                  </a:lnTo>
                  <a:lnTo>
                    <a:pt x="142" y="1370"/>
                  </a:lnTo>
                  <a:lnTo>
                    <a:pt x="137" y="1368"/>
                  </a:lnTo>
                  <a:lnTo>
                    <a:pt x="133" y="1363"/>
                  </a:lnTo>
                  <a:lnTo>
                    <a:pt x="126" y="1354"/>
                  </a:lnTo>
                  <a:lnTo>
                    <a:pt x="124" y="1350"/>
                  </a:lnTo>
                  <a:lnTo>
                    <a:pt x="122" y="1346"/>
                  </a:lnTo>
                  <a:lnTo>
                    <a:pt x="122" y="1342"/>
                  </a:lnTo>
                  <a:lnTo>
                    <a:pt x="124" y="1336"/>
                  </a:lnTo>
                  <a:lnTo>
                    <a:pt x="124" y="1333"/>
                  </a:lnTo>
                  <a:lnTo>
                    <a:pt x="120" y="1315"/>
                  </a:lnTo>
                  <a:lnTo>
                    <a:pt x="119" y="1309"/>
                  </a:lnTo>
                  <a:lnTo>
                    <a:pt x="121" y="1303"/>
                  </a:lnTo>
                  <a:lnTo>
                    <a:pt x="131" y="1288"/>
                  </a:lnTo>
                  <a:lnTo>
                    <a:pt x="136" y="1280"/>
                  </a:lnTo>
                  <a:lnTo>
                    <a:pt x="137" y="1274"/>
                  </a:lnTo>
                  <a:lnTo>
                    <a:pt x="136" y="1267"/>
                  </a:lnTo>
                  <a:lnTo>
                    <a:pt x="133" y="1262"/>
                  </a:lnTo>
                  <a:lnTo>
                    <a:pt x="130" y="1257"/>
                  </a:lnTo>
                  <a:lnTo>
                    <a:pt x="124" y="1251"/>
                  </a:lnTo>
                  <a:lnTo>
                    <a:pt x="122" y="1247"/>
                  </a:lnTo>
                  <a:lnTo>
                    <a:pt x="120" y="1243"/>
                  </a:lnTo>
                  <a:lnTo>
                    <a:pt x="121" y="1238"/>
                  </a:lnTo>
                  <a:lnTo>
                    <a:pt x="124" y="1234"/>
                  </a:lnTo>
                  <a:lnTo>
                    <a:pt x="133" y="1223"/>
                  </a:lnTo>
                  <a:lnTo>
                    <a:pt x="137" y="1215"/>
                  </a:lnTo>
                  <a:lnTo>
                    <a:pt x="138" y="1208"/>
                  </a:lnTo>
                  <a:lnTo>
                    <a:pt x="138" y="1201"/>
                  </a:lnTo>
                  <a:lnTo>
                    <a:pt x="140" y="1192"/>
                  </a:lnTo>
                  <a:lnTo>
                    <a:pt x="140" y="1190"/>
                  </a:lnTo>
                  <a:lnTo>
                    <a:pt x="140" y="1187"/>
                  </a:lnTo>
                  <a:lnTo>
                    <a:pt x="138" y="1185"/>
                  </a:lnTo>
                  <a:lnTo>
                    <a:pt x="134" y="1181"/>
                  </a:lnTo>
                  <a:lnTo>
                    <a:pt x="132" y="1174"/>
                  </a:lnTo>
                  <a:lnTo>
                    <a:pt x="126" y="1168"/>
                  </a:lnTo>
                  <a:lnTo>
                    <a:pt x="122" y="1163"/>
                  </a:lnTo>
                  <a:lnTo>
                    <a:pt x="119" y="1162"/>
                  </a:lnTo>
                  <a:lnTo>
                    <a:pt x="108" y="1162"/>
                  </a:lnTo>
                  <a:lnTo>
                    <a:pt x="98" y="1157"/>
                  </a:lnTo>
                  <a:lnTo>
                    <a:pt x="91" y="1157"/>
                  </a:lnTo>
                  <a:lnTo>
                    <a:pt x="83" y="1146"/>
                  </a:lnTo>
                  <a:lnTo>
                    <a:pt x="74" y="1142"/>
                  </a:lnTo>
                  <a:lnTo>
                    <a:pt x="70" y="1139"/>
                  </a:lnTo>
                  <a:lnTo>
                    <a:pt x="59" y="1138"/>
                  </a:lnTo>
                  <a:lnTo>
                    <a:pt x="54" y="1138"/>
                  </a:lnTo>
                  <a:lnTo>
                    <a:pt x="52" y="1134"/>
                  </a:lnTo>
                  <a:lnTo>
                    <a:pt x="50" y="1132"/>
                  </a:lnTo>
                  <a:lnTo>
                    <a:pt x="48" y="1127"/>
                  </a:lnTo>
                  <a:lnTo>
                    <a:pt x="43" y="1122"/>
                  </a:lnTo>
                  <a:lnTo>
                    <a:pt x="38" y="1116"/>
                  </a:lnTo>
                  <a:lnTo>
                    <a:pt x="36" y="1112"/>
                  </a:lnTo>
                  <a:lnTo>
                    <a:pt x="35" y="1107"/>
                  </a:lnTo>
                  <a:lnTo>
                    <a:pt x="40" y="1100"/>
                  </a:lnTo>
                  <a:lnTo>
                    <a:pt x="37" y="1095"/>
                  </a:lnTo>
                  <a:lnTo>
                    <a:pt x="37" y="1080"/>
                  </a:lnTo>
                  <a:lnTo>
                    <a:pt x="35" y="1074"/>
                  </a:lnTo>
                  <a:lnTo>
                    <a:pt x="28" y="1068"/>
                  </a:lnTo>
                  <a:lnTo>
                    <a:pt x="26" y="1061"/>
                  </a:lnTo>
                  <a:lnTo>
                    <a:pt x="26" y="1053"/>
                  </a:lnTo>
                  <a:lnTo>
                    <a:pt x="19" y="1042"/>
                  </a:lnTo>
                  <a:lnTo>
                    <a:pt x="15" y="1032"/>
                  </a:lnTo>
                  <a:lnTo>
                    <a:pt x="13" y="1021"/>
                  </a:lnTo>
                  <a:lnTo>
                    <a:pt x="12" y="1012"/>
                  </a:lnTo>
                  <a:lnTo>
                    <a:pt x="0" y="988"/>
                  </a:lnTo>
                  <a:lnTo>
                    <a:pt x="4" y="983"/>
                  </a:lnTo>
                  <a:lnTo>
                    <a:pt x="4" y="978"/>
                  </a:lnTo>
                  <a:lnTo>
                    <a:pt x="7" y="971"/>
                  </a:lnTo>
                  <a:lnTo>
                    <a:pt x="4" y="965"/>
                  </a:lnTo>
                  <a:lnTo>
                    <a:pt x="6" y="959"/>
                  </a:lnTo>
                  <a:lnTo>
                    <a:pt x="5" y="954"/>
                  </a:lnTo>
                  <a:lnTo>
                    <a:pt x="11" y="948"/>
                  </a:lnTo>
                  <a:lnTo>
                    <a:pt x="11" y="945"/>
                  </a:lnTo>
                  <a:lnTo>
                    <a:pt x="13" y="936"/>
                  </a:lnTo>
                  <a:lnTo>
                    <a:pt x="16" y="933"/>
                  </a:lnTo>
                  <a:lnTo>
                    <a:pt x="19" y="929"/>
                  </a:lnTo>
                  <a:lnTo>
                    <a:pt x="19" y="924"/>
                  </a:lnTo>
                  <a:lnTo>
                    <a:pt x="26" y="922"/>
                  </a:lnTo>
                  <a:lnTo>
                    <a:pt x="31" y="919"/>
                  </a:lnTo>
                  <a:lnTo>
                    <a:pt x="34" y="914"/>
                  </a:lnTo>
                  <a:lnTo>
                    <a:pt x="36" y="910"/>
                  </a:lnTo>
                  <a:lnTo>
                    <a:pt x="42" y="902"/>
                  </a:lnTo>
                  <a:lnTo>
                    <a:pt x="47" y="894"/>
                  </a:lnTo>
                  <a:lnTo>
                    <a:pt x="53" y="886"/>
                  </a:lnTo>
                  <a:lnTo>
                    <a:pt x="53" y="877"/>
                  </a:lnTo>
                  <a:lnTo>
                    <a:pt x="61" y="876"/>
                  </a:lnTo>
                  <a:lnTo>
                    <a:pt x="67" y="871"/>
                  </a:lnTo>
                  <a:lnTo>
                    <a:pt x="73" y="863"/>
                  </a:lnTo>
                  <a:lnTo>
                    <a:pt x="76" y="856"/>
                  </a:lnTo>
                  <a:lnTo>
                    <a:pt x="70" y="853"/>
                  </a:lnTo>
                  <a:lnTo>
                    <a:pt x="70" y="850"/>
                  </a:lnTo>
                  <a:lnTo>
                    <a:pt x="66" y="844"/>
                  </a:lnTo>
                  <a:lnTo>
                    <a:pt x="58" y="838"/>
                  </a:lnTo>
                  <a:lnTo>
                    <a:pt x="52" y="830"/>
                  </a:lnTo>
                  <a:lnTo>
                    <a:pt x="50" y="826"/>
                  </a:lnTo>
                  <a:lnTo>
                    <a:pt x="50" y="822"/>
                  </a:lnTo>
                  <a:lnTo>
                    <a:pt x="48" y="817"/>
                  </a:lnTo>
                  <a:lnTo>
                    <a:pt x="50" y="810"/>
                  </a:lnTo>
                  <a:lnTo>
                    <a:pt x="50" y="804"/>
                  </a:lnTo>
                  <a:lnTo>
                    <a:pt x="50" y="798"/>
                  </a:lnTo>
                  <a:lnTo>
                    <a:pt x="56" y="791"/>
                  </a:lnTo>
                  <a:lnTo>
                    <a:pt x="58" y="786"/>
                  </a:lnTo>
                  <a:lnTo>
                    <a:pt x="59" y="776"/>
                  </a:lnTo>
                  <a:lnTo>
                    <a:pt x="61" y="770"/>
                  </a:lnTo>
                  <a:lnTo>
                    <a:pt x="64" y="768"/>
                  </a:lnTo>
                  <a:lnTo>
                    <a:pt x="65" y="761"/>
                  </a:lnTo>
                  <a:lnTo>
                    <a:pt x="68" y="756"/>
                  </a:lnTo>
                  <a:lnTo>
                    <a:pt x="68" y="751"/>
                  </a:lnTo>
                  <a:lnTo>
                    <a:pt x="65" y="746"/>
                  </a:lnTo>
                  <a:lnTo>
                    <a:pt x="62" y="738"/>
                  </a:lnTo>
                  <a:lnTo>
                    <a:pt x="58" y="734"/>
                  </a:lnTo>
                  <a:lnTo>
                    <a:pt x="53" y="728"/>
                  </a:lnTo>
                  <a:lnTo>
                    <a:pt x="50" y="716"/>
                  </a:lnTo>
                  <a:lnTo>
                    <a:pt x="44" y="715"/>
                  </a:lnTo>
                  <a:lnTo>
                    <a:pt x="42" y="713"/>
                  </a:lnTo>
                  <a:lnTo>
                    <a:pt x="35" y="685"/>
                  </a:lnTo>
                  <a:lnTo>
                    <a:pt x="32" y="674"/>
                  </a:lnTo>
                  <a:lnTo>
                    <a:pt x="31" y="668"/>
                  </a:lnTo>
                  <a:lnTo>
                    <a:pt x="31" y="663"/>
                  </a:lnTo>
                  <a:lnTo>
                    <a:pt x="36" y="657"/>
                  </a:lnTo>
                  <a:lnTo>
                    <a:pt x="52" y="646"/>
                  </a:lnTo>
                  <a:lnTo>
                    <a:pt x="56" y="640"/>
                  </a:lnTo>
                  <a:lnTo>
                    <a:pt x="62" y="638"/>
                  </a:lnTo>
                  <a:lnTo>
                    <a:pt x="67" y="639"/>
                  </a:lnTo>
                  <a:lnTo>
                    <a:pt x="73" y="643"/>
                  </a:lnTo>
                  <a:lnTo>
                    <a:pt x="83" y="657"/>
                  </a:lnTo>
                  <a:lnTo>
                    <a:pt x="89" y="662"/>
                  </a:lnTo>
                  <a:lnTo>
                    <a:pt x="97" y="667"/>
                  </a:lnTo>
                  <a:lnTo>
                    <a:pt x="106" y="668"/>
                  </a:lnTo>
                  <a:lnTo>
                    <a:pt x="113" y="668"/>
                  </a:lnTo>
                  <a:lnTo>
                    <a:pt x="120" y="668"/>
                  </a:lnTo>
                  <a:lnTo>
                    <a:pt x="127" y="664"/>
                  </a:lnTo>
                  <a:lnTo>
                    <a:pt x="136" y="660"/>
                  </a:lnTo>
                  <a:lnTo>
                    <a:pt x="142" y="655"/>
                  </a:lnTo>
                  <a:lnTo>
                    <a:pt x="145" y="650"/>
                  </a:lnTo>
                  <a:lnTo>
                    <a:pt x="146" y="644"/>
                  </a:lnTo>
                  <a:lnTo>
                    <a:pt x="146" y="631"/>
                  </a:lnTo>
                  <a:lnTo>
                    <a:pt x="149" y="622"/>
                  </a:lnTo>
                  <a:lnTo>
                    <a:pt x="155" y="616"/>
                  </a:lnTo>
                  <a:lnTo>
                    <a:pt x="164" y="606"/>
                  </a:lnTo>
                  <a:lnTo>
                    <a:pt x="170" y="596"/>
                  </a:lnTo>
                  <a:lnTo>
                    <a:pt x="174" y="591"/>
                  </a:lnTo>
                  <a:lnTo>
                    <a:pt x="175" y="583"/>
                  </a:lnTo>
                  <a:lnTo>
                    <a:pt x="179" y="567"/>
                  </a:lnTo>
                  <a:lnTo>
                    <a:pt x="179" y="559"/>
                  </a:lnTo>
                  <a:lnTo>
                    <a:pt x="176" y="544"/>
                  </a:lnTo>
                  <a:lnTo>
                    <a:pt x="174" y="527"/>
                  </a:lnTo>
                  <a:lnTo>
                    <a:pt x="173" y="518"/>
                  </a:lnTo>
                  <a:lnTo>
                    <a:pt x="173" y="511"/>
                  </a:lnTo>
                  <a:lnTo>
                    <a:pt x="174" y="506"/>
                  </a:lnTo>
                  <a:lnTo>
                    <a:pt x="178" y="499"/>
                  </a:lnTo>
                  <a:lnTo>
                    <a:pt x="182" y="494"/>
                  </a:lnTo>
                  <a:lnTo>
                    <a:pt x="190" y="489"/>
                  </a:lnTo>
                  <a:lnTo>
                    <a:pt x="196" y="488"/>
                  </a:lnTo>
                  <a:lnTo>
                    <a:pt x="203" y="487"/>
                  </a:lnTo>
                  <a:lnTo>
                    <a:pt x="209" y="483"/>
                  </a:lnTo>
                  <a:lnTo>
                    <a:pt x="214" y="477"/>
                  </a:lnTo>
                  <a:lnTo>
                    <a:pt x="217" y="470"/>
                  </a:lnTo>
                  <a:lnTo>
                    <a:pt x="220" y="461"/>
                  </a:lnTo>
                  <a:lnTo>
                    <a:pt x="221" y="455"/>
                  </a:lnTo>
                  <a:lnTo>
                    <a:pt x="222" y="452"/>
                  </a:lnTo>
                  <a:lnTo>
                    <a:pt x="227" y="445"/>
                  </a:lnTo>
                  <a:lnTo>
                    <a:pt x="227" y="442"/>
                  </a:lnTo>
                  <a:lnTo>
                    <a:pt x="226" y="441"/>
                  </a:lnTo>
                  <a:lnTo>
                    <a:pt x="223" y="440"/>
                  </a:lnTo>
                  <a:lnTo>
                    <a:pt x="220" y="440"/>
                  </a:lnTo>
                  <a:lnTo>
                    <a:pt x="217" y="440"/>
                  </a:lnTo>
                  <a:lnTo>
                    <a:pt x="216" y="435"/>
                  </a:lnTo>
                  <a:lnTo>
                    <a:pt x="214" y="422"/>
                  </a:lnTo>
                  <a:lnTo>
                    <a:pt x="215" y="418"/>
                  </a:lnTo>
                  <a:lnTo>
                    <a:pt x="216" y="416"/>
                  </a:lnTo>
                  <a:lnTo>
                    <a:pt x="220" y="416"/>
                  </a:lnTo>
                  <a:lnTo>
                    <a:pt x="224" y="414"/>
                  </a:lnTo>
                  <a:lnTo>
                    <a:pt x="226" y="412"/>
                  </a:lnTo>
                  <a:lnTo>
                    <a:pt x="226" y="410"/>
                  </a:lnTo>
                  <a:lnTo>
                    <a:pt x="223" y="405"/>
                  </a:lnTo>
                  <a:lnTo>
                    <a:pt x="223" y="399"/>
                  </a:lnTo>
                  <a:lnTo>
                    <a:pt x="224" y="395"/>
                  </a:lnTo>
                  <a:lnTo>
                    <a:pt x="227" y="394"/>
                  </a:lnTo>
                  <a:lnTo>
                    <a:pt x="233" y="394"/>
                  </a:lnTo>
                  <a:lnTo>
                    <a:pt x="236" y="394"/>
                  </a:lnTo>
                  <a:lnTo>
                    <a:pt x="240" y="394"/>
                  </a:lnTo>
                  <a:lnTo>
                    <a:pt x="244" y="396"/>
                  </a:lnTo>
                  <a:lnTo>
                    <a:pt x="244" y="399"/>
                  </a:lnTo>
                  <a:lnTo>
                    <a:pt x="245" y="404"/>
                  </a:lnTo>
                  <a:lnTo>
                    <a:pt x="245" y="405"/>
                  </a:lnTo>
                  <a:lnTo>
                    <a:pt x="247" y="406"/>
                  </a:lnTo>
                  <a:lnTo>
                    <a:pt x="251" y="405"/>
                  </a:lnTo>
                  <a:lnTo>
                    <a:pt x="254" y="401"/>
                  </a:lnTo>
                  <a:lnTo>
                    <a:pt x="260" y="395"/>
                  </a:lnTo>
                  <a:lnTo>
                    <a:pt x="260" y="389"/>
                  </a:lnTo>
                  <a:lnTo>
                    <a:pt x="260" y="386"/>
                  </a:lnTo>
                  <a:lnTo>
                    <a:pt x="258" y="383"/>
                  </a:lnTo>
                  <a:lnTo>
                    <a:pt x="254" y="382"/>
                  </a:lnTo>
                  <a:lnTo>
                    <a:pt x="251" y="382"/>
                  </a:lnTo>
                  <a:lnTo>
                    <a:pt x="248" y="381"/>
                  </a:lnTo>
                  <a:lnTo>
                    <a:pt x="245" y="376"/>
                  </a:lnTo>
                  <a:lnTo>
                    <a:pt x="241" y="375"/>
                  </a:lnTo>
                  <a:lnTo>
                    <a:pt x="240" y="374"/>
                  </a:lnTo>
                  <a:lnTo>
                    <a:pt x="236" y="374"/>
                  </a:lnTo>
                  <a:lnTo>
                    <a:pt x="238" y="371"/>
                  </a:lnTo>
                  <a:lnTo>
                    <a:pt x="236" y="369"/>
                  </a:lnTo>
                  <a:lnTo>
                    <a:pt x="239" y="366"/>
                  </a:lnTo>
                  <a:lnTo>
                    <a:pt x="242" y="365"/>
                  </a:lnTo>
                  <a:lnTo>
                    <a:pt x="247" y="362"/>
                  </a:lnTo>
                  <a:lnTo>
                    <a:pt x="251" y="353"/>
                  </a:lnTo>
                  <a:lnTo>
                    <a:pt x="253" y="342"/>
                  </a:lnTo>
                  <a:lnTo>
                    <a:pt x="257" y="340"/>
                  </a:lnTo>
                  <a:lnTo>
                    <a:pt x="260" y="340"/>
                  </a:lnTo>
                  <a:lnTo>
                    <a:pt x="265" y="338"/>
                  </a:lnTo>
                  <a:lnTo>
                    <a:pt x="266" y="339"/>
                  </a:lnTo>
                  <a:lnTo>
                    <a:pt x="267" y="341"/>
                  </a:lnTo>
                  <a:lnTo>
                    <a:pt x="266" y="344"/>
                  </a:lnTo>
                  <a:lnTo>
                    <a:pt x="266" y="346"/>
                  </a:lnTo>
                  <a:lnTo>
                    <a:pt x="270" y="347"/>
                  </a:lnTo>
                  <a:lnTo>
                    <a:pt x="273" y="347"/>
                  </a:lnTo>
                  <a:lnTo>
                    <a:pt x="284" y="356"/>
                  </a:lnTo>
                  <a:lnTo>
                    <a:pt x="285" y="360"/>
                  </a:lnTo>
                  <a:lnTo>
                    <a:pt x="289" y="362"/>
                  </a:lnTo>
                  <a:lnTo>
                    <a:pt x="294" y="363"/>
                  </a:lnTo>
                  <a:lnTo>
                    <a:pt x="297" y="363"/>
                  </a:lnTo>
                  <a:lnTo>
                    <a:pt x="305" y="368"/>
                  </a:lnTo>
                  <a:lnTo>
                    <a:pt x="314" y="382"/>
                  </a:lnTo>
                  <a:lnTo>
                    <a:pt x="317" y="389"/>
                  </a:lnTo>
                  <a:lnTo>
                    <a:pt x="323" y="396"/>
                  </a:lnTo>
                  <a:lnTo>
                    <a:pt x="327" y="394"/>
                  </a:lnTo>
                  <a:lnTo>
                    <a:pt x="332" y="389"/>
                  </a:lnTo>
                  <a:lnTo>
                    <a:pt x="332" y="387"/>
                  </a:lnTo>
                  <a:lnTo>
                    <a:pt x="331" y="381"/>
                  </a:lnTo>
                  <a:lnTo>
                    <a:pt x="332" y="380"/>
                  </a:lnTo>
                  <a:lnTo>
                    <a:pt x="336" y="377"/>
                  </a:lnTo>
                  <a:lnTo>
                    <a:pt x="343" y="374"/>
                  </a:lnTo>
                  <a:lnTo>
                    <a:pt x="351" y="370"/>
                  </a:lnTo>
                  <a:lnTo>
                    <a:pt x="355" y="371"/>
                  </a:lnTo>
                  <a:lnTo>
                    <a:pt x="357" y="375"/>
                  </a:lnTo>
                  <a:lnTo>
                    <a:pt x="361" y="383"/>
                  </a:lnTo>
                  <a:lnTo>
                    <a:pt x="363" y="389"/>
                  </a:lnTo>
                  <a:lnTo>
                    <a:pt x="369" y="394"/>
                  </a:lnTo>
                  <a:lnTo>
                    <a:pt x="375" y="399"/>
                  </a:lnTo>
                  <a:lnTo>
                    <a:pt x="377" y="407"/>
                  </a:lnTo>
                  <a:lnTo>
                    <a:pt x="385" y="399"/>
                  </a:lnTo>
                  <a:lnTo>
                    <a:pt x="463" y="360"/>
                  </a:lnTo>
                  <a:lnTo>
                    <a:pt x="468" y="357"/>
                  </a:lnTo>
                  <a:lnTo>
                    <a:pt x="475" y="354"/>
                  </a:lnTo>
                  <a:lnTo>
                    <a:pt x="488" y="347"/>
                  </a:lnTo>
                  <a:lnTo>
                    <a:pt x="511" y="335"/>
                  </a:lnTo>
                  <a:lnTo>
                    <a:pt x="535" y="324"/>
                  </a:lnTo>
                  <a:lnTo>
                    <a:pt x="542" y="320"/>
                  </a:lnTo>
                  <a:lnTo>
                    <a:pt x="556" y="312"/>
                  </a:lnTo>
                  <a:lnTo>
                    <a:pt x="564" y="306"/>
                  </a:lnTo>
                  <a:lnTo>
                    <a:pt x="564" y="303"/>
                  </a:lnTo>
                  <a:lnTo>
                    <a:pt x="564" y="299"/>
                  </a:lnTo>
                  <a:lnTo>
                    <a:pt x="556" y="297"/>
                  </a:lnTo>
                  <a:lnTo>
                    <a:pt x="550" y="289"/>
                  </a:lnTo>
                  <a:lnTo>
                    <a:pt x="543" y="273"/>
                  </a:lnTo>
                  <a:lnTo>
                    <a:pt x="531" y="251"/>
                  </a:lnTo>
                  <a:lnTo>
                    <a:pt x="529" y="243"/>
                  </a:lnTo>
                  <a:lnTo>
                    <a:pt x="529" y="238"/>
                  </a:lnTo>
                  <a:lnTo>
                    <a:pt x="530" y="234"/>
                  </a:lnTo>
                  <a:lnTo>
                    <a:pt x="532" y="233"/>
                  </a:lnTo>
                  <a:lnTo>
                    <a:pt x="537" y="232"/>
                  </a:lnTo>
                  <a:lnTo>
                    <a:pt x="546" y="232"/>
                  </a:lnTo>
                  <a:lnTo>
                    <a:pt x="558" y="239"/>
                  </a:lnTo>
                  <a:lnTo>
                    <a:pt x="570" y="244"/>
                  </a:lnTo>
                  <a:lnTo>
                    <a:pt x="577" y="246"/>
                  </a:lnTo>
                  <a:lnTo>
                    <a:pt x="584" y="246"/>
                  </a:lnTo>
                  <a:lnTo>
                    <a:pt x="590" y="241"/>
                  </a:lnTo>
                  <a:lnTo>
                    <a:pt x="595" y="235"/>
                  </a:lnTo>
                  <a:lnTo>
                    <a:pt x="600" y="228"/>
                  </a:lnTo>
                  <a:lnTo>
                    <a:pt x="604" y="214"/>
                  </a:lnTo>
                  <a:lnTo>
                    <a:pt x="610" y="207"/>
                  </a:lnTo>
                  <a:lnTo>
                    <a:pt x="618" y="199"/>
                  </a:lnTo>
                  <a:lnTo>
                    <a:pt x="630" y="192"/>
                  </a:lnTo>
                  <a:lnTo>
                    <a:pt x="640" y="186"/>
                  </a:lnTo>
                  <a:lnTo>
                    <a:pt x="652" y="182"/>
                  </a:lnTo>
                  <a:lnTo>
                    <a:pt x="657" y="181"/>
                  </a:lnTo>
                  <a:lnTo>
                    <a:pt x="672" y="178"/>
                  </a:lnTo>
                  <a:lnTo>
                    <a:pt x="688" y="168"/>
                  </a:lnTo>
                  <a:lnTo>
                    <a:pt x="698" y="164"/>
                  </a:lnTo>
                  <a:lnTo>
                    <a:pt x="708" y="158"/>
                  </a:lnTo>
                  <a:lnTo>
                    <a:pt x="719" y="154"/>
                  </a:lnTo>
                  <a:lnTo>
                    <a:pt x="724" y="152"/>
                  </a:lnTo>
                  <a:lnTo>
                    <a:pt x="730" y="152"/>
                  </a:lnTo>
                  <a:lnTo>
                    <a:pt x="734" y="156"/>
                  </a:lnTo>
                  <a:lnTo>
                    <a:pt x="739" y="167"/>
                  </a:lnTo>
                  <a:lnTo>
                    <a:pt x="743" y="178"/>
                  </a:lnTo>
                  <a:lnTo>
                    <a:pt x="747" y="180"/>
                  </a:lnTo>
                  <a:lnTo>
                    <a:pt x="752" y="184"/>
                  </a:lnTo>
                  <a:lnTo>
                    <a:pt x="759" y="185"/>
                  </a:lnTo>
                  <a:lnTo>
                    <a:pt x="769" y="185"/>
                  </a:lnTo>
                  <a:lnTo>
                    <a:pt x="776" y="185"/>
                  </a:lnTo>
                  <a:lnTo>
                    <a:pt x="782" y="187"/>
                  </a:lnTo>
                  <a:lnTo>
                    <a:pt x="789" y="192"/>
                  </a:lnTo>
                  <a:lnTo>
                    <a:pt x="794" y="192"/>
                  </a:lnTo>
                  <a:lnTo>
                    <a:pt x="799" y="190"/>
                  </a:lnTo>
                  <a:lnTo>
                    <a:pt x="806" y="181"/>
                  </a:lnTo>
                  <a:lnTo>
                    <a:pt x="815" y="172"/>
                  </a:lnTo>
                  <a:lnTo>
                    <a:pt x="823" y="170"/>
                  </a:lnTo>
                  <a:lnTo>
                    <a:pt x="825" y="164"/>
                  </a:lnTo>
                  <a:lnTo>
                    <a:pt x="829" y="162"/>
                  </a:lnTo>
                  <a:lnTo>
                    <a:pt x="833" y="162"/>
                  </a:lnTo>
                  <a:lnTo>
                    <a:pt x="837" y="163"/>
                  </a:lnTo>
                  <a:lnTo>
                    <a:pt x="843" y="173"/>
                  </a:lnTo>
                  <a:lnTo>
                    <a:pt x="847" y="176"/>
                  </a:lnTo>
                  <a:lnTo>
                    <a:pt x="851" y="178"/>
                  </a:lnTo>
                  <a:lnTo>
                    <a:pt x="854" y="176"/>
                  </a:lnTo>
                  <a:lnTo>
                    <a:pt x="859" y="172"/>
                  </a:lnTo>
                  <a:lnTo>
                    <a:pt x="863" y="168"/>
                  </a:lnTo>
                  <a:lnTo>
                    <a:pt x="874" y="166"/>
                  </a:lnTo>
                  <a:lnTo>
                    <a:pt x="880" y="163"/>
                  </a:lnTo>
                  <a:lnTo>
                    <a:pt x="884" y="160"/>
                  </a:lnTo>
                  <a:lnTo>
                    <a:pt x="884" y="156"/>
                  </a:lnTo>
                  <a:lnTo>
                    <a:pt x="884" y="152"/>
                  </a:lnTo>
                  <a:lnTo>
                    <a:pt x="883" y="150"/>
                  </a:lnTo>
                  <a:lnTo>
                    <a:pt x="880" y="148"/>
                  </a:lnTo>
                  <a:lnTo>
                    <a:pt x="874" y="146"/>
                  </a:lnTo>
                  <a:lnTo>
                    <a:pt x="872" y="144"/>
                  </a:lnTo>
                  <a:lnTo>
                    <a:pt x="871" y="139"/>
                  </a:lnTo>
                  <a:lnTo>
                    <a:pt x="871" y="136"/>
                  </a:lnTo>
                  <a:lnTo>
                    <a:pt x="873" y="131"/>
                  </a:lnTo>
                  <a:lnTo>
                    <a:pt x="875" y="128"/>
                  </a:lnTo>
                  <a:lnTo>
                    <a:pt x="878" y="127"/>
                  </a:lnTo>
                  <a:lnTo>
                    <a:pt x="884" y="127"/>
                  </a:lnTo>
                  <a:lnTo>
                    <a:pt x="886" y="126"/>
                  </a:lnTo>
                  <a:lnTo>
                    <a:pt x="893" y="115"/>
                  </a:lnTo>
                  <a:lnTo>
                    <a:pt x="897" y="113"/>
                  </a:lnTo>
                  <a:lnTo>
                    <a:pt x="901" y="112"/>
                  </a:lnTo>
                  <a:lnTo>
                    <a:pt x="905" y="112"/>
                  </a:lnTo>
                  <a:lnTo>
                    <a:pt x="908" y="110"/>
                  </a:lnTo>
                  <a:lnTo>
                    <a:pt x="909" y="109"/>
                  </a:lnTo>
                  <a:lnTo>
                    <a:pt x="908" y="107"/>
                  </a:lnTo>
                  <a:lnTo>
                    <a:pt x="901" y="100"/>
                  </a:lnTo>
                  <a:lnTo>
                    <a:pt x="893" y="96"/>
                  </a:lnTo>
                  <a:lnTo>
                    <a:pt x="887" y="91"/>
                  </a:lnTo>
                  <a:lnTo>
                    <a:pt x="886" y="88"/>
                  </a:lnTo>
                  <a:lnTo>
                    <a:pt x="889" y="84"/>
                  </a:lnTo>
                  <a:lnTo>
                    <a:pt x="892" y="82"/>
                  </a:lnTo>
                  <a:lnTo>
                    <a:pt x="897" y="82"/>
                  </a:lnTo>
                  <a:lnTo>
                    <a:pt x="899" y="83"/>
                  </a:lnTo>
                  <a:lnTo>
                    <a:pt x="907" y="79"/>
                  </a:lnTo>
                  <a:lnTo>
                    <a:pt x="921" y="73"/>
                  </a:lnTo>
                  <a:lnTo>
                    <a:pt x="921" y="69"/>
                  </a:lnTo>
                  <a:lnTo>
                    <a:pt x="920" y="61"/>
                  </a:lnTo>
                  <a:lnTo>
                    <a:pt x="917" y="59"/>
                  </a:lnTo>
                  <a:lnTo>
                    <a:pt x="914" y="60"/>
                  </a:lnTo>
                  <a:lnTo>
                    <a:pt x="911" y="59"/>
                  </a:lnTo>
                  <a:lnTo>
                    <a:pt x="910" y="56"/>
                  </a:lnTo>
                  <a:lnTo>
                    <a:pt x="913" y="53"/>
                  </a:lnTo>
                  <a:lnTo>
                    <a:pt x="916" y="49"/>
                  </a:lnTo>
                  <a:lnTo>
                    <a:pt x="927" y="45"/>
                  </a:lnTo>
                  <a:lnTo>
                    <a:pt x="941" y="39"/>
                  </a:lnTo>
                  <a:lnTo>
                    <a:pt x="950" y="33"/>
                  </a:lnTo>
                  <a:lnTo>
                    <a:pt x="942" y="17"/>
                  </a:lnTo>
                  <a:lnTo>
                    <a:pt x="940" y="12"/>
                  </a:lnTo>
                  <a:lnTo>
                    <a:pt x="939" y="7"/>
                  </a:lnTo>
                  <a:lnTo>
                    <a:pt x="946" y="6"/>
                  </a:lnTo>
                  <a:lnTo>
                    <a:pt x="957" y="6"/>
                  </a:lnTo>
                  <a:lnTo>
                    <a:pt x="960" y="6"/>
                  </a:lnTo>
                  <a:lnTo>
                    <a:pt x="964" y="3"/>
                  </a:lnTo>
                  <a:lnTo>
                    <a:pt x="969" y="2"/>
                  </a:lnTo>
                  <a:lnTo>
                    <a:pt x="974" y="0"/>
                  </a:lnTo>
                  <a:lnTo>
                    <a:pt x="976" y="0"/>
                  </a:lnTo>
                  <a:lnTo>
                    <a:pt x="980" y="1"/>
                  </a:lnTo>
                  <a:lnTo>
                    <a:pt x="994" y="9"/>
                  </a:lnTo>
                  <a:lnTo>
                    <a:pt x="1020" y="17"/>
                  </a:lnTo>
                  <a:lnTo>
                    <a:pt x="1026" y="20"/>
                  </a:lnTo>
                  <a:lnTo>
                    <a:pt x="1036" y="24"/>
                  </a:lnTo>
                  <a:lnTo>
                    <a:pt x="1042" y="23"/>
                  </a:lnTo>
                  <a:lnTo>
                    <a:pt x="1042" y="26"/>
                  </a:lnTo>
                  <a:lnTo>
                    <a:pt x="1042" y="27"/>
                  </a:lnTo>
                  <a:lnTo>
                    <a:pt x="1044" y="29"/>
                  </a:lnTo>
                  <a:lnTo>
                    <a:pt x="1046" y="32"/>
                  </a:lnTo>
                  <a:lnTo>
                    <a:pt x="1049" y="33"/>
                  </a:lnTo>
                  <a:lnTo>
                    <a:pt x="1053" y="39"/>
                  </a:lnTo>
                  <a:lnTo>
                    <a:pt x="1053" y="42"/>
                  </a:lnTo>
                  <a:lnTo>
                    <a:pt x="1053" y="48"/>
                  </a:lnTo>
                  <a:lnTo>
                    <a:pt x="1052" y="51"/>
                  </a:lnTo>
                  <a:lnTo>
                    <a:pt x="1053" y="55"/>
                  </a:lnTo>
                  <a:lnTo>
                    <a:pt x="1053" y="59"/>
                  </a:lnTo>
                  <a:lnTo>
                    <a:pt x="1049" y="61"/>
                  </a:lnTo>
                  <a:lnTo>
                    <a:pt x="1046" y="65"/>
                  </a:lnTo>
                  <a:lnTo>
                    <a:pt x="1044" y="72"/>
                  </a:lnTo>
                  <a:lnTo>
                    <a:pt x="1046" y="76"/>
                  </a:lnTo>
                  <a:lnTo>
                    <a:pt x="1044" y="79"/>
                  </a:lnTo>
                  <a:lnTo>
                    <a:pt x="1041" y="80"/>
                  </a:lnTo>
                  <a:lnTo>
                    <a:pt x="1037" y="80"/>
                  </a:lnTo>
                  <a:lnTo>
                    <a:pt x="1036" y="82"/>
                  </a:lnTo>
                  <a:lnTo>
                    <a:pt x="1037" y="84"/>
                  </a:lnTo>
                  <a:lnTo>
                    <a:pt x="1036" y="89"/>
                  </a:lnTo>
                  <a:lnTo>
                    <a:pt x="1035" y="97"/>
                  </a:lnTo>
                  <a:lnTo>
                    <a:pt x="1035" y="101"/>
                  </a:lnTo>
                  <a:lnTo>
                    <a:pt x="1028" y="104"/>
                  </a:lnTo>
                  <a:lnTo>
                    <a:pt x="1026" y="110"/>
                  </a:lnTo>
                  <a:lnTo>
                    <a:pt x="1028" y="112"/>
                  </a:lnTo>
                  <a:lnTo>
                    <a:pt x="1029" y="118"/>
                  </a:lnTo>
                  <a:lnTo>
                    <a:pt x="1029" y="121"/>
                  </a:lnTo>
                  <a:lnTo>
                    <a:pt x="1030" y="126"/>
                  </a:lnTo>
                  <a:lnTo>
                    <a:pt x="1028" y="130"/>
                  </a:lnTo>
                  <a:lnTo>
                    <a:pt x="1026" y="133"/>
                  </a:lnTo>
                  <a:lnTo>
                    <a:pt x="1030" y="137"/>
                  </a:lnTo>
                  <a:lnTo>
                    <a:pt x="1029" y="139"/>
                  </a:lnTo>
                  <a:lnTo>
                    <a:pt x="1026" y="139"/>
                  </a:lnTo>
                  <a:lnTo>
                    <a:pt x="1028" y="143"/>
                  </a:lnTo>
                  <a:lnTo>
                    <a:pt x="1026" y="148"/>
                  </a:lnTo>
                  <a:lnTo>
                    <a:pt x="1026" y="155"/>
                  </a:lnTo>
                  <a:lnTo>
                    <a:pt x="1024" y="157"/>
                  </a:lnTo>
                  <a:lnTo>
                    <a:pt x="1024" y="162"/>
                  </a:lnTo>
                  <a:lnTo>
                    <a:pt x="1026" y="163"/>
                  </a:lnTo>
                  <a:lnTo>
                    <a:pt x="1025" y="166"/>
                  </a:lnTo>
                  <a:lnTo>
                    <a:pt x="1025" y="167"/>
                  </a:lnTo>
                  <a:lnTo>
                    <a:pt x="1024" y="170"/>
                  </a:lnTo>
                  <a:lnTo>
                    <a:pt x="1025" y="172"/>
                  </a:lnTo>
                  <a:lnTo>
                    <a:pt x="1024" y="173"/>
                  </a:lnTo>
                  <a:lnTo>
                    <a:pt x="1025" y="175"/>
                  </a:lnTo>
                  <a:lnTo>
                    <a:pt x="1026" y="176"/>
                  </a:lnTo>
                  <a:lnTo>
                    <a:pt x="1026" y="178"/>
                  </a:lnTo>
                  <a:lnTo>
                    <a:pt x="1025" y="179"/>
                  </a:lnTo>
                  <a:lnTo>
                    <a:pt x="1025" y="180"/>
                  </a:lnTo>
                  <a:lnTo>
                    <a:pt x="1025" y="181"/>
                  </a:lnTo>
                  <a:lnTo>
                    <a:pt x="1026" y="182"/>
                  </a:lnTo>
                  <a:lnTo>
                    <a:pt x="1026" y="185"/>
                  </a:lnTo>
                  <a:lnTo>
                    <a:pt x="1029" y="186"/>
                  </a:lnTo>
                  <a:lnTo>
                    <a:pt x="1026" y="188"/>
                  </a:lnTo>
                  <a:lnTo>
                    <a:pt x="1024" y="188"/>
                  </a:lnTo>
                  <a:lnTo>
                    <a:pt x="1022" y="188"/>
                  </a:lnTo>
                  <a:lnTo>
                    <a:pt x="1022" y="191"/>
                  </a:lnTo>
                  <a:lnTo>
                    <a:pt x="1022" y="193"/>
                  </a:lnTo>
                  <a:lnTo>
                    <a:pt x="1025" y="192"/>
                  </a:lnTo>
                  <a:lnTo>
                    <a:pt x="1026" y="193"/>
                  </a:lnTo>
                  <a:lnTo>
                    <a:pt x="1026" y="196"/>
                  </a:lnTo>
                  <a:lnTo>
                    <a:pt x="1028" y="197"/>
                  </a:lnTo>
                  <a:lnTo>
                    <a:pt x="1029" y="196"/>
                  </a:lnTo>
                  <a:lnTo>
                    <a:pt x="1031" y="195"/>
                  </a:lnTo>
                  <a:lnTo>
                    <a:pt x="1032" y="195"/>
                  </a:lnTo>
                  <a:lnTo>
                    <a:pt x="1032" y="197"/>
                  </a:lnTo>
                  <a:lnTo>
                    <a:pt x="1032" y="198"/>
                  </a:lnTo>
                  <a:lnTo>
                    <a:pt x="1031" y="199"/>
                  </a:lnTo>
                  <a:lnTo>
                    <a:pt x="1031" y="203"/>
                  </a:lnTo>
                  <a:lnTo>
                    <a:pt x="1034" y="203"/>
                  </a:lnTo>
                  <a:lnTo>
                    <a:pt x="1034" y="205"/>
                  </a:lnTo>
                  <a:lnTo>
                    <a:pt x="1032" y="208"/>
                  </a:lnTo>
                  <a:lnTo>
                    <a:pt x="1034" y="210"/>
                  </a:lnTo>
                  <a:lnTo>
                    <a:pt x="1035" y="214"/>
                  </a:lnTo>
                  <a:lnTo>
                    <a:pt x="1037" y="217"/>
                  </a:lnTo>
                  <a:lnTo>
                    <a:pt x="1038" y="221"/>
                  </a:lnTo>
                  <a:lnTo>
                    <a:pt x="1040" y="222"/>
                  </a:lnTo>
                  <a:lnTo>
                    <a:pt x="1041" y="226"/>
                  </a:lnTo>
                  <a:lnTo>
                    <a:pt x="1043" y="231"/>
                  </a:lnTo>
                  <a:lnTo>
                    <a:pt x="1046" y="235"/>
                  </a:lnTo>
                  <a:lnTo>
                    <a:pt x="1047" y="237"/>
                  </a:lnTo>
                  <a:lnTo>
                    <a:pt x="1047" y="239"/>
                  </a:lnTo>
                  <a:lnTo>
                    <a:pt x="1048" y="241"/>
                  </a:lnTo>
                  <a:lnTo>
                    <a:pt x="1047" y="246"/>
                  </a:lnTo>
                  <a:lnTo>
                    <a:pt x="1047" y="249"/>
                  </a:lnTo>
                  <a:lnTo>
                    <a:pt x="1050" y="255"/>
                  </a:lnTo>
                  <a:lnTo>
                    <a:pt x="1050" y="262"/>
                  </a:lnTo>
                  <a:lnTo>
                    <a:pt x="1052" y="267"/>
                  </a:lnTo>
                  <a:lnTo>
                    <a:pt x="1052" y="273"/>
                  </a:lnTo>
                  <a:lnTo>
                    <a:pt x="1050" y="275"/>
                  </a:lnTo>
                  <a:lnTo>
                    <a:pt x="1049" y="275"/>
                  </a:lnTo>
                  <a:lnTo>
                    <a:pt x="1047" y="279"/>
                  </a:lnTo>
                  <a:lnTo>
                    <a:pt x="1049" y="282"/>
                  </a:lnTo>
                  <a:lnTo>
                    <a:pt x="1047" y="285"/>
                  </a:lnTo>
                  <a:lnTo>
                    <a:pt x="1044" y="286"/>
                  </a:lnTo>
                  <a:lnTo>
                    <a:pt x="1047" y="288"/>
                  </a:lnTo>
                  <a:lnTo>
                    <a:pt x="1047" y="291"/>
                  </a:lnTo>
                  <a:lnTo>
                    <a:pt x="1046" y="293"/>
                  </a:lnTo>
                  <a:lnTo>
                    <a:pt x="1048" y="297"/>
                  </a:lnTo>
                  <a:lnTo>
                    <a:pt x="1049" y="301"/>
                  </a:lnTo>
                  <a:lnTo>
                    <a:pt x="1049" y="305"/>
                  </a:lnTo>
                  <a:lnTo>
                    <a:pt x="1052" y="312"/>
                  </a:lnTo>
                  <a:lnTo>
                    <a:pt x="1052" y="317"/>
                  </a:lnTo>
                  <a:lnTo>
                    <a:pt x="1047" y="316"/>
                  </a:lnTo>
                  <a:lnTo>
                    <a:pt x="1042" y="317"/>
                  </a:lnTo>
                  <a:lnTo>
                    <a:pt x="1042" y="320"/>
                  </a:lnTo>
                  <a:lnTo>
                    <a:pt x="1041" y="324"/>
                  </a:lnTo>
                  <a:lnTo>
                    <a:pt x="1046" y="324"/>
                  </a:lnTo>
                  <a:lnTo>
                    <a:pt x="1047" y="328"/>
                  </a:lnTo>
                  <a:lnTo>
                    <a:pt x="1050" y="336"/>
                  </a:lnTo>
                  <a:lnTo>
                    <a:pt x="1050" y="339"/>
                  </a:lnTo>
                  <a:lnTo>
                    <a:pt x="1049" y="340"/>
                  </a:lnTo>
                  <a:lnTo>
                    <a:pt x="1047" y="339"/>
                  </a:lnTo>
                  <a:lnTo>
                    <a:pt x="1044" y="339"/>
                  </a:lnTo>
                  <a:lnTo>
                    <a:pt x="1043" y="340"/>
                  </a:lnTo>
                  <a:lnTo>
                    <a:pt x="1043" y="341"/>
                  </a:lnTo>
                  <a:lnTo>
                    <a:pt x="1047" y="342"/>
                  </a:lnTo>
                  <a:lnTo>
                    <a:pt x="1046" y="344"/>
                  </a:lnTo>
                  <a:lnTo>
                    <a:pt x="1043" y="344"/>
                  </a:lnTo>
                  <a:lnTo>
                    <a:pt x="1030" y="346"/>
                  </a:lnTo>
                  <a:lnTo>
                    <a:pt x="1035" y="358"/>
                  </a:lnTo>
                  <a:lnTo>
                    <a:pt x="1014" y="375"/>
                  </a:lnTo>
                  <a:lnTo>
                    <a:pt x="1013" y="372"/>
                  </a:lnTo>
                  <a:lnTo>
                    <a:pt x="1011" y="365"/>
                  </a:lnTo>
                  <a:lnTo>
                    <a:pt x="1007" y="365"/>
                  </a:lnTo>
                  <a:lnTo>
                    <a:pt x="1001" y="368"/>
                  </a:lnTo>
                  <a:lnTo>
                    <a:pt x="1000" y="370"/>
                  </a:lnTo>
                  <a:lnTo>
                    <a:pt x="999" y="374"/>
                  </a:lnTo>
                  <a:lnTo>
                    <a:pt x="999" y="378"/>
                  </a:lnTo>
                  <a:lnTo>
                    <a:pt x="1000" y="383"/>
                  </a:lnTo>
                  <a:lnTo>
                    <a:pt x="999" y="384"/>
                  </a:lnTo>
                  <a:lnTo>
                    <a:pt x="995" y="386"/>
                  </a:lnTo>
                  <a:lnTo>
                    <a:pt x="995" y="390"/>
                  </a:lnTo>
                  <a:lnTo>
                    <a:pt x="993" y="401"/>
                  </a:lnTo>
                  <a:lnTo>
                    <a:pt x="993" y="402"/>
                  </a:lnTo>
                  <a:lnTo>
                    <a:pt x="995" y="405"/>
                  </a:lnTo>
                  <a:lnTo>
                    <a:pt x="1000" y="410"/>
                  </a:lnTo>
                  <a:lnTo>
                    <a:pt x="1005" y="410"/>
                  </a:lnTo>
                  <a:lnTo>
                    <a:pt x="1006" y="413"/>
                  </a:lnTo>
                  <a:lnTo>
                    <a:pt x="1012" y="412"/>
                  </a:lnTo>
                  <a:lnTo>
                    <a:pt x="1018" y="414"/>
                  </a:lnTo>
                  <a:lnTo>
                    <a:pt x="1020" y="413"/>
                  </a:lnTo>
                  <a:lnTo>
                    <a:pt x="1023" y="413"/>
                  </a:lnTo>
                  <a:lnTo>
                    <a:pt x="1024" y="414"/>
                  </a:lnTo>
                  <a:lnTo>
                    <a:pt x="1025" y="422"/>
                  </a:lnTo>
                  <a:lnTo>
                    <a:pt x="1028" y="432"/>
                  </a:lnTo>
                  <a:lnTo>
                    <a:pt x="1028" y="434"/>
                  </a:lnTo>
                  <a:lnTo>
                    <a:pt x="1025" y="435"/>
                  </a:lnTo>
                  <a:lnTo>
                    <a:pt x="1022" y="435"/>
                  </a:lnTo>
                  <a:lnTo>
                    <a:pt x="1019" y="436"/>
                  </a:lnTo>
                  <a:lnTo>
                    <a:pt x="1018" y="437"/>
                  </a:lnTo>
                  <a:lnTo>
                    <a:pt x="1018" y="441"/>
                  </a:lnTo>
                  <a:lnTo>
                    <a:pt x="1019" y="443"/>
                  </a:lnTo>
                  <a:lnTo>
                    <a:pt x="1022" y="448"/>
                  </a:lnTo>
                  <a:lnTo>
                    <a:pt x="1028" y="458"/>
                  </a:lnTo>
                  <a:lnTo>
                    <a:pt x="1032" y="465"/>
                  </a:lnTo>
                  <a:lnTo>
                    <a:pt x="1034" y="469"/>
                  </a:lnTo>
                  <a:lnTo>
                    <a:pt x="1036" y="471"/>
                  </a:lnTo>
                  <a:lnTo>
                    <a:pt x="1037" y="473"/>
                  </a:lnTo>
                  <a:lnTo>
                    <a:pt x="1036" y="478"/>
                  </a:lnTo>
                  <a:lnTo>
                    <a:pt x="1036" y="479"/>
                  </a:lnTo>
                  <a:lnTo>
                    <a:pt x="1036" y="482"/>
                  </a:lnTo>
                  <a:lnTo>
                    <a:pt x="1037" y="484"/>
                  </a:lnTo>
                  <a:lnTo>
                    <a:pt x="1040" y="489"/>
                  </a:lnTo>
                  <a:lnTo>
                    <a:pt x="1040" y="491"/>
                  </a:lnTo>
                  <a:lnTo>
                    <a:pt x="1038" y="493"/>
                  </a:lnTo>
                  <a:lnTo>
                    <a:pt x="1038" y="496"/>
                  </a:lnTo>
                  <a:lnTo>
                    <a:pt x="1038" y="497"/>
                  </a:lnTo>
                  <a:lnTo>
                    <a:pt x="1038" y="500"/>
                  </a:lnTo>
                  <a:lnTo>
                    <a:pt x="1038" y="503"/>
                  </a:lnTo>
                  <a:lnTo>
                    <a:pt x="1038" y="505"/>
                  </a:lnTo>
                  <a:lnTo>
                    <a:pt x="1038" y="507"/>
                  </a:lnTo>
                  <a:lnTo>
                    <a:pt x="1038" y="509"/>
                  </a:lnTo>
                  <a:lnTo>
                    <a:pt x="1036" y="509"/>
                  </a:lnTo>
                  <a:lnTo>
                    <a:pt x="1030" y="509"/>
                  </a:lnTo>
                  <a:lnTo>
                    <a:pt x="1022" y="514"/>
                  </a:lnTo>
                  <a:lnTo>
                    <a:pt x="1005" y="523"/>
                  </a:lnTo>
                  <a:lnTo>
                    <a:pt x="988" y="527"/>
                  </a:lnTo>
                  <a:lnTo>
                    <a:pt x="970" y="531"/>
                  </a:lnTo>
                  <a:lnTo>
                    <a:pt x="950" y="533"/>
                  </a:lnTo>
                  <a:lnTo>
                    <a:pt x="923" y="536"/>
                  </a:lnTo>
                  <a:lnTo>
                    <a:pt x="935" y="557"/>
                  </a:lnTo>
                  <a:lnTo>
                    <a:pt x="942" y="571"/>
                  </a:lnTo>
                  <a:lnTo>
                    <a:pt x="942" y="576"/>
                  </a:lnTo>
                  <a:lnTo>
                    <a:pt x="942" y="578"/>
                  </a:lnTo>
                  <a:lnTo>
                    <a:pt x="940" y="582"/>
                  </a:lnTo>
                  <a:lnTo>
                    <a:pt x="938" y="582"/>
                  </a:lnTo>
                  <a:lnTo>
                    <a:pt x="931" y="580"/>
                  </a:lnTo>
                  <a:lnTo>
                    <a:pt x="927" y="580"/>
                  </a:lnTo>
                  <a:lnTo>
                    <a:pt x="926" y="582"/>
                  </a:lnTo>
                  <a:lnTo>
                    <a:pt x="923" y="584"/>
                  </a:lnTo>
                  <a:lnTo>
                    <a:pt x="922" y="589"/>
                  </a:lnTo>
                  <a:lnTo>
                    <a:pt x="923" y="598"/>
                  </a:lnTo>
                  <a:lnTo>
                    <a:pt x="923" y="603"/>
                  </a:lnTo>
                  <a:lnTo>
                    <a:pt x="920" y="610"/>
                  </a:lnTo>
                  <a:lnTo>
                    <a:pt x="920" y="618"/>
                  </a:lnTo>
                  <a:lnTo>
                    <a:pt x="923" y="625"/>
                  </a:lnTo>
                  <a:lnTo>
                    <a:pt x="926" y="632"/>
                  </a:lnTo>
                  <a:lnTo>
                    <a:pt x="926" y="634"/>
                  </a:lnTo>
                  <a:lnTo>
                    <a:pt x="927" y="639"/>
                  </a:lnTo>
                  <a:lnTo>
                    <a:pt x="926" y="643"/>
                  </a:lnTo>
                  <a:lnTo>
                    <a:pt x="922" y="651"/>
                  </a:lnTo>
                  <a:lnTo>
                    <a:pt x="919" y="658"/>
                  </a:lnTo>
                  <a:lnTo>
                    <a:pt x="919" y="662"/>
                  </a:lnTo>
                  <a:lnTo>
                    <a:pt x="920" y="666"/>
                  </a:lnTo>
                  <a:lnTo>
                    <a:pt x="925" y="672"/>
                  </a:lnTo>
                  <a:lnTo>
                    <a:pt x="933" y="679"/>
                  </a:lnTo>
                  <a:lnTo>
                    <a:pt x="938" y="687"/>
                  </a:lnTo>
                  <a:lnTo>
                    <a:pt x="941" y="691"/>
                  </a:lnTo>
                  <a:lnTo>
                    <a:pt x="948" y="693"/>
                  </a:lnTo>
                  <a:lnTo>
                    <a:pt x="951" y="697"/>
                  </a:lnTo>
                  <a:lnTo>
                    <a:pt x="951" y="701"/>
                  </a:lnTo>
                  <a:lnTo>
                    <a:pt x="950" y="707"/>
                  </a:lnTo>
                  <a:lnTo>
                    <a:pt x="947" y="715"/>
                  </a:lnTo>
                  <a:lnTo>
                    <a:pt x="947" y="719"/>
                  </a:lnTo>
                  <a:lnTo>
                    <a:pt x="948" y="723"/>
                  </a:lnTo>
                  <a:lnTo>
                    <a:pt x="954" y="728"/>
                  </a:lnTo>
                  <a:lnTo>
                    <a:pt x="956" y="729"/>
                  </a:lnTo>
                  <a:lnTo>
                    <a:pt x="958" y="731"/>
                  </a:lnTo>
                  <a:lnTo>
                    <a:pt x="969" y="738"/>
                  </a:lnTo>
                  <a:lnTo>
                    <a:pt x="975" y="741"/>
                  </a:lnTo>
                  <a:lnTo>
                    <a:pt x="976" y="746"/>
                  </a:lnTo>
                  <a:lnTo>
                    <a:pt x="976" y="749"/>
                  </a:lnTo>
                  <a:lnTo>
                    <a:pt x="970" y="759"/>
                  </a:lnTo>
                  <a:lnTo>
                    <a:pt x="959" y="774"/>
                  </a:lnTo>
                  <a:lnTo>
                    <a:pt x="959" y="776"/>
                  </a:lnTo>
                  <a:lnTo>
                    <a:pt x="959" y="779"/>
                  </a:lnTo>
                  <a:lnTo>
                    <a:pt x="965" y="783"/>
                  </a:lnTo>
                  <a:lnTo>
                    <a:pt x="970" y="791"/>
                  </a:lnTo>
                  <a:lnTo>
                    <a:pt x="974" y="792"/>
                  </a:lnTo>
                  <a:lnTo>
                    <a:pt x="982" y="792"/>
                  </a:lnTo>
                  <a:lnTo>
                    <a:pt x="986" y="793"/>
                  </a:lnTo>
                  <a:lnTo>
                    <a:pt x="987" y="794"/>
                  </a:lnTo>
                  <a:lnTo>
                    <a:pt x="989" y="798"/>
                  </a:lnTo>
                  <a:lnTo>
                    <a:pt x="990" y="801"/>
                  </a:lnTo>
                  <a:lnTo>
                    <a:pt x="993" y="806"/>
                  </a:lnTo>
                  <a:lnTo>
                    <a:pt x="998" y="815"/>
                  </a:lnTo>
                  <a:lnTo>
                    <a:pt x="1001" y="821"/>
                  </a:lnTo>
                  <a:lnTo>
                    <a:pt x="1002" y="824"/>
                  </a:lnTo>
                  <a:lnTo>
                    <a:pt x="1005" y="838"/>
                  </a:lnTo>
                  <a:lnTo>
                    <a:pt x="1007" y="846"/>
                  </a:lnTo>
                  <a:lnTo>
                    <a:pt x="1007" y="850"/>
                  </a:lnTo>
                  <a:lnTo>
                    <a:pt x="1008" y="853"/>
                  </a:lnTo>
                  <a:lnTo>
                    <a:pt x="1008" y="854"/>
                  </a:lnTo>
                  <a:lnTo>
                    <a:pt x="1006" y="856"/>
                  </a:lnTo>
                  <a:lnTo>
                    <a:pt x="1005" y="856"/>
                  </a:lnTo>
                  <a:lnTo>
                    <a:pt x="1000" y="851"/>
                  </a:lnTo>
                  <a:lnTo>
                    <a:pt x="999" y="850"/>
                  </a:lnTo>
                  <a:lnTo>
                    <a:pt x="996" y="850"/>
                  </a:lnTo>
                  <a:lnTo>
                    <a:pt x="995" y="851"/>
                  </a:lnTo>
                  <a:lnTo>
                    <a:pt x="995" y="853"/>
                  </a:lnTo>
                  <a:lnTo>
                    <a:pt x="995" y="857"/>
                  </a:lnTo>
                  <a:lnTo>
                    <a:pt x="998" y="859"/>
                  </a:lnTo>
                  <a:lnTo>
                    <a:pt x="1010" y="870"/>
                  </a:lnTo>
                  <a:lnTo>
                    <a:pt x="1012" y="875"/>
                  </a:lnTo>
                  <a:lnTo>
                    <a:pt x="1012" y="881"/>
                  </a:lnTo>
                  <a:lnTo>
                    <a:pt x="1012" y="883"/>
                  </a:lnTo>
                  <a:lnTo>
                    <a:pt x="1011" y="884"/>
                  </a:lnTo>
                  <a:lnTo>
                    <a:pt x="1005" y="884"/>
                  </a:lnTo>
                  <a:lnTo>
                    <a:pt x="1001" y="886"/>
                  </a:lnTo>
                  <a:lnTo>
                    <a:pt x="1000" y="889"/>
                  </a:lnTo>
                  <a:lnTo>
                    <a:pt x="998" y="896"/>
                  </a:lnTo>
                  <a:lnTo>
                    <a:pt x="996" y="899"/>
                  </a:lnTo>
                  <a:lnTo>
                    <a:pt x="994" y="899"/>
                  </a:lnTo>
                  <a:lnTo>
                    <a:pt x="990" y="896"/>
                  </a:lnTo>
                  <a:lnTo>
                    <a:pt x="989" y="893"/>
                  </a:lnTo>
                  <a:lnTo>
                    <a:pt x="987" y="893"/>
                  </a:lnTo>
                  <a:lnTo>
                    <a:pt x="986" y="893"/>
                  </a:lnTo>
                  <a:lnTo>
                    <a:pt x="982" y="902"/>
                  </a:lnTo>
                  <a:lnTo>
                    <a:pt x="980" y="905"/>
                  </a:lnTo>
                  <a:lnTo>
                    <a:pt x="977" y="906"/>
                  </a:lnTo>
                  <a:lnTo>
                    <a:pt x="974" y="906"/>
                  </a:lnTo>
                  <a:lnTo>
                    <a:pt x="972" y="905"/>
                  </a:lnTo>
                  <a:lnTo>
                    <a:pt x="971" y="901"/>
                  </a:lnTo>
                  <a:lnTo>
                    <a:pt x="972" y="899"/>
                  </a:lnTo>
                  <a:lnTo>
                    <a:pt x="972" y="896"/>
                  </a:lnTo>
                  <a:lnTo>
                    <a:pt x="970" y="894"/>
                  </a:lnTo>
                  <a:lnTo>
                    <a:pt x="965" y="889"/>
                  </a:lnTo>
                  <a:lnTo>
                    <a:pt x="963" y="883"/>
                  </a:lnTo>
                  <a:lnTo>
                    <a:pt x="963" y="876"/>
                  </a:lnTo>
                  <a:lnTo>
                    <a:pt x="963" y="872"/>
                  </a:lnTo>
                  <a:lnTo>
                    <a:pt x="962" y="870"/>
                  </a:lnTo>
                  <a:lnTo>
                    <a:pt x="959" y="871"/>
                  </a:lnTo>
                  <a:lnTo>
                    <a:pt x="958" y="874"/>
                  </a:lnTo>
                  <a:lnTo>
                    <a:pt x="953" y="886"/>
                  </a:lnTo>
                  <a:lnTo>
                    <a:pt x="950" y="889"/>
                  </a:lnTo>
                  <a:lnTo>
                    <a:pt x="948" y="892"/>
                  </a:lnTo>
                  <a:lnTo>
                    <a:pt x="952" y="895"/>
                  </a:lnTo>
                  <a:lnTo>
                    <a:pt x="960" y="907"/>
                  </a:lnTo>
                  <a:lnTo>
                    <a:pt x="968" y="913"/>
                  </a:lnTo>
                  <a:lnTo>
                    <a:pt x="976" y="927"/>
                  </a:lnTo>
                  <a:lnTo>
                    <a:pt x="980" y="930"/>
                  </a:lnTo>
                  <a:lnTo>
                    <a:pt x="982" y="934"/>
                  </a:lnTo>
                  <a:lnTo>
                    <a:pt x="993" y="941"/>
                  </a:lnTo>
                  <a:lnTo>
                    <a:pt x="1002" y="943"/>
                  </a:lnTo>
                  <a:lnTo>
                    <a:pt x="1011" y="945"/>
                  </a:lnTo>
                  <a:lnTo>
                    <a:pt x="1016" y="946"/>
                  </a:lnTo>
                  <a:lnTo>
                    <a:pt x="1018" y="947"/>
                  </a:lnTo>
                  <a:lnTo>
                    <a:pt x="1020" y="951"/>
                  </a:lnTo>
                  <a:lnTo>
                    <a:pt x="1020" y="954"/>
                  </a:lnTo>
                  <a:lnTo>
                    <a:pt x="1019" y="960"/>
                  </a:lnTo>
                  <a:lnTo>
                    <a:pt x="1018" y="965"/>
                  </a:lnTo>
                  <a:lnTo>
                    <a:pt x="1019" y="971"/>
                  </a:lnTo>
                  <a:lnTo>
                    <a:pt x="1019" y="975"/>
                  </a:lnTo>
                  <a:lnTo>
                    <a:pt x="1016" y="983"/>
                  </a:lnTo>
                  <a:lnTo>
                    <a:pt x="1013" y="990"/>
                  </a:lnTo>
                  <a:lnTo>
                    <a:pt x="1013" y="995"/>
                  </a:lnTo>
                  <a:lnTo>
                    <a:pt x="1016" y="1000"/>
                  </a:lnTo>
                  <a:lnTo>
                    <a:pt x="1017" y="1017"/>
                  </a:lnTo>
                  <a:lnTo>
                    <a:pt x="1019" y="1039"/>
                  </a:lnTo>
                  <a:lnTo>
                    <a:pt x="1018" y="1042"/>
                  </a:lnTo>
                  <a:lnTo>
                    <a:pt x="1017" y="1045"/>
                  </a:lnTo>
                  <a:lnTo>
                    <a:pt x="1018" y="1048"/>
                  </a:lnTo>
                  <a:lnTo>
                    <a:pt x="1019" y="1050"/>
                  </a:lnTo>
                  <a:lnTo>
                    <a:pt x="1019" y="1053"/>
                  </a:lnTo>
                  <a:lnTo>
                    <a:pt x="1017" y="1055"/>
                  </a:lnTo>
                  <a:lnTo>
                    <a:pt x="1016" y="1058"/>
                  </a:lnTo>
                  <a:lnTo>
                    <a:pt x="1016" y="1060"/>
                  </a:lnTo>
                  <a:lnTo>
                    <a:pt x="1018" y="1064"/>
                  </a:lnTo>
                  <a:lnTo>
                    <a:pt x="1017" y="1067"/>
                  </a:lnTo>
                  <a:lnTo>
                    <a:pt x="1016" y="1071"/>
                  </a:lnTo>
                  <a:lnTo>
                    <a:pt x="1014" y="1074"/>
                  </a:lnTo>
                  <a:lnTo>
                    <a:pt x="1014" y="1078"/>
                  </a:lnTo>
                  <a:lnTo>
                    <a:pt x="1016" y="1082"/>
                  </a:lnTo>
                  <a:lnTo>
                    <a:pt x="1008" y="1097"/>
                  </a:lnTo>
                  <a:lnTo>
                    <a:pt x="994" y="1122"/>
                  </a:lnTo>
                  <a:lnTo>
                    <a:pt x="1005" y="1150"/>
                  </a:lnTo>
                  <a:lnTo>
                    <a:pt x="1007" y="1156"/>
                  </a:lnTo>
                  <a:lnTo>
                    <a:pt x="1007" y="1167"/>
                  </a:lnTo>
                  <a:lnTo>
                    <a:pt x="1000" y="1181"/>
                  </a:lnTo>
                  <a:lnTo>
                    <a:pt x="1004" y="1191"/>
                  </a:lnTo>
                  <a:lnTo>
                    <a:pt x="1001" y="1205"/>
                  </a:lnTo>
                  <a:lnTo>
                    <a:pt x="1001" y="1210"/>
                  </a:lnTo>
                  <a:lnTo>
                    <a:pt x="1007" y="1221"/>
                  </a:lnTo>
                  <a:lnTo>
                    <a:pt x="1006" y="1228"/>
                  </a:lnTo>
                  <a:lnTo>
                    <a:pt x="1012" y="1239"/>
                  </a:lnTo>
                  <a:lnTo>
                    <a:pt x="1018" y="1250"/>
                  </a:lnTo>
                  <a:lnTo>
                    <a:pt x="1023" y="1271"/>
                  </a:lnTo>
                  <a:lnTo>
                    <a:pt x="1022" y="1276"/>
                  </a:lnTo>
                  <a:lnTo>
                    <a:pt x="1020" y="1281"/>
                  </a:lnTo>
                  <a:lnTo>
                    <a:pt x="1017" y="1285"/>
                  </a:lnTo>
                  <a:lnTo>
                    <a:pt x="1007" y="1291"/>
                  </a:lnTo>
                  <a:lnTo>
                    <a:pt x="1005" y="1293"/>
                  </a:lnTo>
                  <a:lnTo>
                    <a:pt x="1005" y="1298"/>
                  </a:lnTo>
                  <a:lnTo>
                    <a:pt x="1007" y="1305"/>
                  </a:lnTo>
                  <a:lnTo>
                    <a:pt x="1006" y="1316"/>
                  </a:lnTo>
                  <a:close/>
                </a:path>
              </a:pathLst>
            </a:custGeom>
            <a:solidFill>
              <a:srgbClr val="85211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Arial Nova"/>
                <a:ea typeface="+mn-ea"/>
                <a:cs typeface="+mn-cs"/>
              </a:endParaRPr>
            </a:p>
          </p:txBody>
        </p:sp>
        <p:sp>
          <p:nvSpPr>
            <p:cNvPr id="145" name="Freeform 104">
              <a:extLst>
                <a:ext uri="{FF2B5EF4-FFF2-40B4-BE49-F238E27FC236}">
                  <a16:creationId xmlns:a16="http://schemas.microsoft.com/office/drawing/2014/main" id="{F68AC9EA-0939-B0F1-E4BB-0B0E908B49AE}"/>
                </a:ext>
              </a:extLst>
            </p:cNvPr>
            <p:cNvSpPr>
              <a:spLocks/>
            </p:cNvSpPr>
            <p:nvPr/>
          </p:nvSpPr>
          <p:spPr bwMode="auto">
            <a:xfrm>
              <a:off x="1090" y="1723"/>
              <a:ext cx="510" cy="658"/>
            </a:xfrm>
            <a:custGeom>
              <a:avLst/>
              <a:gdLst>
                <a:gd name="T0" fmla="*/ 0 w 1022"/>
                <a:gd name="T1" fmla="*/ 1 h 1316"/>
                <a:gd name="T2" fmla="*/ 0 w 1022"/>
                <a:gd name="T3" fmla="*/ 1 h 1316"/>
                <a:gd name="T4" fmla="*/ 0 w 1022"/>
                <a:gd name="T5" fmla="*/ 1 h 1316"/>
                <a:gd name="T6" fmla="*/ 0 w 1022"/>
                <a:gd name="T7" fmla="*/ 1 h 1316"/>
                <a:gd name="T8" fmla="*/ 0 w 1022"/>
                <a:gd name="T9" fmla="*/ 1 h 1316"/>
                <a:gd name="T10" fmla="*/ 0 w 1022"/>
                <a:gd name="T11" fmla="*/ 1 h 1316"/>
                <a:gd name="T12" fmla="*/ 0 w 1022"/>
                <a:gd name="T13" fmla="*/ 1 h 1316"/>
                <a:gd name="T14" fmla="*/ 0 w 1022"/>
                <a:gd name="T15" fmla="*/ 1 h 1316"/>
                <a:gd name="T16" fmla="*/ 0 w 1022"/>
                <a:gd name="T17" fmla="*/ 1 h 1316"/>
                <a:gd name="T18" fmla="*/ 0 w 1022"/>
                <a:gd name="T19" fmla="*/ 1 h 1316"/>
                <a:gd name="T20" fmla="*/ 0 w 1022"/>
                <a:gd name="T21" fmla="*/ 1 h 1316"/>
                <a:gd name="T22" fmla="*/ 0 w 1022"/>
                <a:gd name="T23" fmla="*/ 1 h 1316"/>
                <a:gd name="T24" fmla="*/ 0 w 1022"/>
                <a:gd name="T25" fmla="*/ 1 h 1316"/>
                <a:gd name="T26" fmla="*/ 0 w 1022"/>
                <a:gd name="T27" fmla="*/ 1 h 1316"/>
                <a:gd name="T28" fmla="*/ 0 w 1022"/>
                <a:gd name="T29" fmla="*/ 1 h 1316"/>
                <a:gd name="T30" fmla="*/ 0 w 1022"/>
                <a:gd name="T31" fmla="*/ 1 h 1316"/>
                <a:gd name="T32" fmla="*/ 0 w 1022"/>
                <a:gd name="T33" fmla="*/ 1 h 1316"/>
                <a:gd name="T34" fmla="*/ 0 w 1022"/>
                <a:gd name="T35" fmla="*/ 1 h 1316"/>
                <a:gd name="T36" fmla="*/ 0 w 1022"/>
                <a:gd name="T37" fmla="*/ 1 h 1316"/>
                <a:gd name="T38" fmla="*/ 0 w 1022"/>
                <a:gd name="T39" fmla="*/ 1 h 1316"/>
                <a:gd name="T40" fmla="*/ 0 w 1022"/>
                <a:gd name="T41" fmla="*/ 1 h 1316"/>
                <a:gd name="T42" fmla="*/ 0 w 1022"/>
                <a:gd name="T43" fmla="*/ 1 h 1316"/>
                <a:gd name="T44" fmla="*/ 0 w 1022"/>
                <a:gd name="T45" fmla="*/ 1 h 1316"/>
                <a:gd name="T46" fmla="*/ 0 w 1022"/>
                <a:gd name="T47" fmla="*/ 1 h 1316"/>
                <a:gd name="T48" fmla="*/ 0 w 1022"/>
                <a:gd name="T49" fmla="*/ 1 h 1316"/>
                <a:gd name="T50" fmla="*/ 0 w 1022"/>
                <a:gd name="T51" fmla="*/ 1 h 1316"/>
                <a:gd name="T52" fmla="*/ 0 w 1022"/>
                <a:gd name="T53" fmla="*/ 1 h 1316"/>
                <a:gd name="T54" fmla="*/ 0 w 1022"/>
                <a:gd name="T55" fmla="*/ 1 h 1316"/>
                <a:gd name="T56" fmla="*/ 0 w 1022"/>
                <a:gd name="T57" fmla="*/ 1 h 1316"/>
                <a:gd name="T58" fmla="*/ 0 w 1022"/>
                <a:gd name="T59" fmla="*/ 1 h 1316"/>
                <a:gd name="T60" fmla="*/ 0 w 1022"/>
                <a:gd name="T61" fmla="*/ 1 h 1316"/>
                <a:gd name="T62" fmla="*/ 0 w 1022"/>
                <a:gd name="T63" fmla="*/ 1 h 1316"/>
                <a:gd name="T64" fmla="*/ 0 w 1022"/>
                <a:gd name="T65" fmla="*/ 1 h 1316"/>
                <a:gd name="T66" fmla="*/ 0 w 1022"/>
                <a:gd name="T67" fmla="*/ 1 h 1316"/>
                <a:gd name="T68" fmla="*/ 0 w 1022"/>
                <a:gd name="T69" fmla="*/ 1 h 1316"/>
                <a:gd name="T70" fmla="*/ 0 w 1022"/>
                <a:gd name="T71" fmla="*/ 1 h 1316"/>
                <a:gd name="T72" fmla="*/ 0 w 1022"/>
                <a:gd name="T73" fmla="*/ 1 h 1316"/>
                <a:gd name="T74" fmla="*/ 0 w 1022"/>
                <a:gd name="T75" fmla="*/ 1 h 1316"/>
                <a:gd name="T76" fmla="*/ 0 w 1022"/>
                <a:gd name="T77" fmla="*/ 1 h 1316"/>
                <a:gd name="T78" fmla="*/ 0 w 1022"/>
                <a:gd name="T79" fmla="*/ 1 h 1316"/>
                <a:gd name="T80" fmla="*/ 0 w 1022"/>
                <a:gd name="T81" fmla="*/ 1 h 1316"/>
                <a:gd name="T82" fmla="*/ 0 w 1022"/>
                <a:gd name="T83" fmla="*/ 1 h 1316"/>
                <a:gd name="T84" fmla="*/ 0 w 1022"/>
                <a:gd name="T85" fmla="*/ 1 h 1316"/>
                <a:gd name="T86" fmla="*/ 0 w 1022"/>
                <a:gd name="T87" fmla="*/ 1 h 1316"/>
                <a:gd name="T88" fmla="*/ 0 w 1022"/>
                <a:gd name="T89" fmla="*/ 1 h 1316"/>
                <a:gd name="T90" fmla="*/ 0 w 1022"/>
                <a:gd name="T91" fmla="*/ 1 h 1316"/>
                <a:gd name="T92" fmla="*/ 0 w 1022"/>
                <a:gd name="T93" fmla="*/ 1 h 1316"/>
                <a:gd name="T94" fmla="*/ 0 w 1022"/>
                <a:gd name="T95" fmla="*/ 1 h 1316"/>
                <a:gd name="T96" fmla="*/ 0 w 1022"/>
                <a:gd name="T97" fmla="*/ 1 h 1316"/>
                <a:gd name="T98" fmla="*/ 0 w 1022"/>
                <a:gd name="T99" fmla="*/ 1 h 1316"/>
                <a:gd name="T100" fmla="*/ 0 w 1022"/>
                <a:gd name="T101" fmla="*/ 1 h 1316"/>
                <a:gd name="T102" fmla="*/ 0 w 1022"/>
                <a:gd name="T103" fmla="*/ 1 h 1316"/>
                <a:gd name="T104" fmla="*/ 0 w 1022"/>
                <a:gd name="T105" fmla="*/ 1 h 1316"/>
                <a:gd name="T106" fmla="*/ 0 w 1022"/>
                <a:gd name="T107" fmla="*/ 1 h 1316"/>
                <a:gd name="T108" fmla="*/ 0 w 1022"/>
                <a:gd name="T109" fmla="*/ 1 h 1316"/>
                <a:gd name="T110" fmla="*/ 0 w 1022"/>
                <a:gd name="T111" fmla="*/ 1 h 1316"/>
                <a:gd name="T112" fmla="*/ 0 w 1022"/>
                <a:gd name="T113" fmla="*/ 1 h 1316"/>
                <a:gd name="T114" fmla="*/ 0 w 1022"/>
                <a:gd name="T115" fmla="*/ 1 h 1316"/>
                <a:gd name="T116" fmla="*/ 0 w 1022"/>
                <a:gd name="T117" fmla="*/ 1 h 131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022"/>
                <a:gd name="T178" fmla="*/ 0 h 1316"/>
                <a:gd name="T179" fmla="*/ 1022 w 1022"/>
                <a:gd name="T180" fmla="*/ 1316 h 131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022" h="1316">
                  <a:moveTo>
                    <a:pt x="1" y="674"/>
                  </a:moveTo>
                  <a:lnTo>
                    <a:pt x="0" y="668"/>
                  </a:lnTo>
                  <a:lnTo>
                    <a:pt x="0" y="663"/>
                  </a:lnTo>
                  <a:lnTo>
                    <a:pt x="5" y="657"/>
                  </a:lnTo>
                  <a:lnTo>
                    <a:pt x="21" y="646"/>
                  </a:lnTo>
                  <a:lnTo>
                    <a:pt x="25" y="640"/>
                  </a:lnTo>
                  <a:lnTo>
                    <a:pt x="31" y="638"/>
                  </a:lnTo>
                  <a:lnTo>
                    <a:pt x="36" y="639"/>
                  </a:lnTo>
                  <a:lnTo>
                    <a:pt x="42" y="643"/>
                  </a:lnTo>
                  <a:lnTo>
                    <a:pt x="52" y="657"/>
                  </a:lnTo>
                  <a:lnTo>
                    <a:pt x="58" y="662"/>
                  </a:lnTo>
                  <a:lnTo>
                    <a:pt x="66" y="667"/>
                  </a:lnTo>
                  <a:lnTo>
                    <a:pt x="75" y="668"/>
                  </a:lnTo>
                  <a:lnTo>
                    <a:pt x="82" y="668"/>
                  </a:lnTo>
                  <a:lnTo>
                    <a:pt x="89" y="668"/>
                  </a:lnTo>
                  <a:lnTo>
                    <a:pt x="96" y="664"/>
                  </a:lnTo>
                  <a:lnTo>
                    <a:pt x="105" y="660"/>
                  </a:lnTo>
                  <a:lnTo>
                    <a:pt x="111" y="655"/>
                  </a:lnTo>
                  <a:lnTo>
                    <a:pt x="114" y="650"/>
                  </a:lnTo>
                  <a:lnTo>
                    <a:pt x="115" y="644"/>
                  </a:lnTo>
                  <a:lnTo>
                    <a:pt x="115" y="631"/>
                  </a:lnTo>
                  <a:lnTo>
                    <a:pt x="118" y="622"/>
                  </a:lnTo>
                  <a:lnTo>
                    <a:pt x="124" y="616"/>
                  </a:lnTo>
                  <a:lnTo>
                    <a:pt x="133" y="606"/>
                  </a:lnTo>
                  <a:lnTo>
                    <a:pt x="139" y="596"/>
                  </a:lnTo>
                  <a:lnTo>
                    <a:pt x="143" y="591"/>
                  </a:lnTo>
                  <a:lnTo>
                    <a:pt x="144" y="583"/>
                  </a:lnTo>
                  <a:lnTo>
                    <a:pt x="148" y="567"/>
                  </a:lnTo>
                  <a:lnTo>
                    <a:pt x="148" y="559"/>
                  </a:lnTo>
                  <a:lnTo>
                    <a:pt x="145" y="544"/>
                  </a:lnTo>
                  <a:lnTo>
                    <a:pt x="143" y="527"/>
                  </a:lnTo>
                  <a:lnTo>
                    <a:pt x="142" y="518"/>
                  </a:lnTo>
                  <a:lnTo>
                    <a:pt x="142" y="511"/>
                  </a:lnTo>
                  <a:lnTo>
                    <a:pt x="143" y="506"/>
                  </a:lnTo>
                  <a:lnTo>
                    <a:pt x="147" y="499"/>
                  </a:lnTo>
                  <a:lnTo>
                    <a:pt x="151" y="494"/>
                  </a:lnTo>
                  <a:lnTo>
                    <a:pt x="159" y="489"/>
                  </a:lnTo>
                  <a:lnTo>
                    <a:pt x="165" y="488"/>
                  </a:lnTo>
                  <a:lnTo>
                    <a:pt x="172" y="487"/>
                  </a:lnTo>
                  <a:lnTo>
                    <a:pt x="178" y="483"/>
                  </a:lnTo>
                  <a:lnTo>
                    <a:pt x="183" y="477"/>
                  </a:lnTo>
                  <a:lnTo>
                    <a:pt x="186" y="470"/>
                  </a:lnTo>
                  <a:lnTo>
                    <a:pt x="189" y="461"/>
                  </a:lnTo>
                  <a:lnTo>
                    <a:pt x="190" y="455"/>
                  </a:lnTo>
                  <a:lnTo>
                    <a:pt x="191" y="452"/>
                  </a:lnTo>
                  <a:lnTo>
                    <a:pt x="196" y="445"/>
                  </a:lnTo>
                  <a:lnTo>
                    <a:pt x="196" y="442"/>
                  </a:lnTo>
                  <a:lnTo>
                    <a:pt x="195" y="441"/>
                  </a:lnTo>
                  <a:lnTo>
                    <a:pt x="192" y="440"/>
                  </a:lnTo>
                  <a:lnTo>
                    <a:pt x="189" y="440"/>
                  </a:lnTo>
                  <a:lnTo>
                    <a:pt x="186" y="440"/>
                  </a:lnTo>
                  <a:lnTo>
                    <a:pt x="185" y="435"/>
                  </a:lnTo>
                  <a:lnTo>
                    <a:pt x="183" y="422"/>
                  </a:lnTo>
                  <a:lnTo>
                    <a:pt x="184" y="418"/>
                  </a:lnTo>
                  <a:lnTo>
                    <a:pt x="185" y="416"/>
                  </a:lnTo>
                  <a:lnTo>
                    <a:pt x="189" y="416"/>
                  </a:lnTo>
                  <a:lnTo>
                    <a:pt x="193" y="414"/>
                  </a:lnTo>
                  <a:lnTo>
                    <a:pt x="195" y="412"/>
                  </a:lnTo>
                  <a:lnTo>
                    <a:pt x="195" y="410"/>
                  </a:lnTo>
                  <a:lnTo>
                    <a:pt x="192" y="405"/>
                  </a:lnTo>
                  <a:lnTo>
                    <a:pt x="192" y="399"/>
                  </a:lnTo>
                  <a:lnTo>
                    <a:pt x="193" y="395"/>
                  </a:lnTo>
                  <a:lnTo>
                    <a:pt x="196" y="394"/>
                  </a:lnTo>
                  <a:lnTo>
                    <a:pt x="202" y="394"/>
                  </a:lnTo>
                  <a:lnTo>
                    <a:pt x="205" y="394"/>
                  </a:lnTo>
                  <a:lnTo>
                    <a:pt x="209" y="394"/>
                  </a:lnTo>
                  <a:lnTo>
                    <a:pt x="213" y="396"/>
                  </a:lnTo>
                  <a:lnTo>
                    <a:pt x="213" y="399"/>
                  </a:lnTo>
                  <a:lnTo>
                    <a:pt x="214" y="404"/>
                  </a:lnTo>
                  <a:lnTo>
                    <a:pt x="214" y="405"/>
                  </a:lnTo>
                  <a:lnTo>
                    <a:pt x="216" y="406"/>
                  </a:lnTo>
                  <a:lnTo>
                    <a:pt x="220" y="405"/>
                  </a:lnTo>
                  <a:lnTo>
                    <a:pt x="223" y="401"/>
                  </a:lnTo>
                  <a:lnTo>
                    <a:pt x="229" y="395"/>
                  </a:lnTo>
                  <a:lnTo>
                    <a:pt x="229" y="389"/>
                  </a:lnTo>
                  <a:lnTo>
                    <a:pt x="229" y="386"/>
                  </a:lnTo>
                  <a:lnTo>
                    <a:pt x="227" y="383"/>
                  </a:lnTo>
                  <a:lnTo>
                    <a:pt x="223" y="382"/>
                  </a:lnTo>
                  <a:lnTo>
                    <a:pt x="220" y="382"/>
                  </a:lnTo>
                  <a:lnTo>
                    <a:pt x="217" y="381"/>
                  </a:lnTo>
                  <a:lnTo>
                    <a:pt x="214" y="376"/>
                  </a:lnTo>
                  <a:lnTo>
                    <a:pt x="210" y="375"/>
                  </a:lnTo>
                  <a:lnTo>
                    <a:pt x="209" y="374"/>
                  </a:lnTo>
                  <a:lnTo>
                    <a:pt x="205" y="374"/>
                  </a:lnTo>
                  <a:lnTo>
                    <a:pt x="207" y="371"/>
                  </a:lnTo>
                  <a:lnTo>
                    <a:pt x="205" y="369"/>
                  </a:lnTo>
                  <a:lnTo>
                    <a:pt x="208" y="366"/>
                  </a:lnTo>
                  <a:lnTo>
                    <a:pt x="211" y="365"/>
                  </a:lnTo>
                  <a:lnTo>
                    <a:pt x="216" y="362"/>
                  </a:lnTo>
                  <a:lnTo>
                    <a:pt x="220" y="353"/>
                  </a:lnTo>
                  <a:lnTo>
                    <a:pt x="222" y="342"/>
                  </a:lnTo>
                  <a:lnTo>
                    <a:pt x="226" y="340"/>
                  </a:lnTo>
                  <a:lnTo>
                    <a:pt x="229" y="340"/>
                  </a:lnTo>
                  <a:lnTo>
                    <a:pt x="234" y="338"/>
                  </a:lnTo>
                  <a:lnTo>
                    <a:pt x="235" y="339"/>
                  </a:lnTo>
                  <a:lnTo>
                    <a:pt x="236" y="341"/>
                  </a:lnTo>
                  <a:lnTo>
                    <a:pt x="235" y="344"/>
                  </a:lnTo>
                  <a:lnTo>
                    <a:pt x="235" y="346"/>
                  </a:lnTo>
                  <a:lnTo>
                    <a:pt x="239" y="347"/>
                  </a:lnTo>
                  <a:lnTo>
                    <a:pt x="242" y="347"/>
                  </a:lnTo>
                  <a:lnTo>
                    <a:pt x="253" y="356"/>
                  </a:lnTo>
                  <a:lnTo>
                    <a:pt x="254" y="360"/>
                  </a:lnTo>
                  <a:lnTo>
                    <a:pt x="258" y="362"/>
                  </a:lnTo>
                  <a:lnTo>
                    <a:pt x="263" y="363"/>
                  </a:lnTo>
                  <a:lnTo>
                    <a:pt x="266" y="363"/>
                  </a:lnTo>
                  <a:lnTo>
                    <a:pt x="274" y="368"/>
                  </a:lnTo>
                  <a:lnTo>
                    <a:pt x="283" y="382"/>
                  </a:lnTo>
                  <a:lnTo>
                    <a:pt x="286" y="389"/>
                  </a:lnTo>
                  <a:lnTo>
                    <a:pt x="292" y="396"/>
                  </a:lnTo>
                  <a:lnTo>
                    <a:pt x="296" y="394"/>
                  </a:lnTo>
                  <a:lnTo>
                    <a:pt x="301" y="389"/>
                  </a:lnTo>
                  <a:lnTo>
                    <a:pt x="301" y="387"/>
                  </a:lnTo>
                  <a:lnTo>
                    <a:pt x="300" y="381"/>
                  </a:lnTo>
                  <a:lnTo>
                    <a:pt x="301" y="380"/>
                  </a:lnTo>
                  <a:lnTo>
                    <a:pt x="305" y="377"/>
                  </a:lnTo>
                  <a:lnTo>
                    <a:pt x="312" y="374"/>
                  </a:lnTo>
                  <a:lnTo>
                    <a:pt x="320" y="370"/>
                  </a:lnTo>
                  <a:lnTo>
                    <a:pt x="324" y="371"/>
                  </a:lnTo>
                  <a:lnTo>
                    <a:pt x="326" y="375"/>
                  </a:lnTo>
                  <a:lnTo>
                    <a:pt x="330" y="383"/>
                  </a:lnTo>
                  <a:lnTo>
                    <a:pt x="332" y="389"/>
                  </a:lnTo>
                  <a:lnTo>
                    <a:pt x="338" y="394"/>
                  </a:lnTo>
                  <a:lnTo>
                    <a:pt x="344" y="399"/>
                  </a:lnTo>
                  <a:lnTo>
                    <a:pt x="346" y="407"/>
                  </a:lnTo>
                  <a:lnTo>
                    <a:pt x="354" y="399"/>
                  </a:lnTo>
                  <a:lnTo>
                    <a:pt x="432" y="360"/>
                  </a:lnTo>
                  <a:lnTo>
                    <a:pt x="437" y="357"/>
                  </a:lnTo>
                  <a:lnTo>
                    <a:pt x="444" y="354"/>
                  </a:lnTo>
                  <a:lnTo>
                    <a:pt x="457" y="347"/>
                  </a:lnTo>
                  <a:lnTo>
                    <a:pt x="480" y="335"/>
                  </a:lnTo>
                  <a:lnTo>
                    <a:pt x="504" y="324"/>
                  </a:lnTo>
                  <a:lnTo>
                    <a:pt x="511" y="320"/>
                  </a:lnTo>
                  <a:lnTo>
                    <a:pt x="525" y="312"/>
                  </a:lnTo>
                  <a:lnTo>
                    <a:pt x="533" y="306"/>
                  </a:lnTo>
                  <a:lnTo>
                    <a:pt x="533" y="303"/>
                  </a:lnTo>
                  <a:lnTo>
                    <a:pt x="533" y="299"/>
                  </a:lnTo>
                  <a:lnTo>
                    <a:pt x="525" y="297"/>
                  </a:lnTo>
                  <a:lnTo>
                    <a:pt x="519" y="289"/>
                  </a:lnTo>
                  <a:lnTo>
                    <a:pt x="512" y="273"/>
                  </a:lnTo>
                  <a:lnTo>
                    <a:pt x="500" y="251"/>
                  </a:lnTo>
                  <a:lnTo>
                    <a:pt x="498" y="243"/>
                  </a:lnTo>
                  <a:lnTo>
                    <a:pt x="498" y="238"/>
                  </a:lnTo>
                  <a:lnTo>
                    <a:pt x="499" y="234"/>
                  </a:lnTo>
                  <a:lnTo>
                    <a:pt x="501" y="233"/>
                  </a:lnTo>
                  <a:lnTo>
                    <a:pt x="506" y="232"/>
                  </a:lnTo>
                  <a:lnTo>
                    <a:pt x="515" y="232"/>
                  </a:lnTo>
                  <a:lnTo>
                    <a:pt x="527" y="239"/>
                  </a:lnTo>
                  <a:lnTo>
                    <a:pt x="539" y="244"/>
                  </a:lnTo>
                  <a:lnTo>
                    <a:pt x="546" y="246"/>
                  </a:lnTo>
                  <a:lnTo>
                    <a:pt x="553" y="246"/>
                  </a:lnTo>
                  <a:lnTo>
                    <a:pt x="559" y="241"/>
                  </a:lnTo>
                  <a:lnTo>
                    <a:pt x="564" y="235"/>
                  </a:lnTo>
                  <a:lnTo>
                    <a:pt x="569" y="228"/>
                  </a:lnTo>
                  <a:lnTo>
                    <a:pt x="573" y="214"/>
                  </a:lnTo>
                  <a:lnTo>
                    <a:pt x="579" y="207"/>
                  </a:lnTo>
                  <a:lnTo>
                    <a:pt x="587" y="199"/>
                  </a:lnTo>
                  <a:lnTo>
                    <a:pt x="599" y="192"/>
                  </a:lnTo>
                  <a:lnTo>
                    <a:pt x="609" y="186"/>
                  </a:lnTo>
                  <a:lnTo>
                    <a:pt x="621" y="182"/>
                  </a:lnTo>
                  <a:lnTo>
                    <a:pt x="626" y="181"/>
                  </a:lnTo>
                  <a:lnTo>
                    <a:pt x="641" y="178"/>
                  </a:lnTo>
                  <a:lnTo>
                    <a:pt x="657" y="168"/>
                  </a:lnTo>
                  <a:lnTo>
                    <a:pt x="667" y="164"/>
                  </a:lnTo>
                  <a:lnTo>
                    <a:pt x="677" y="158"/>
                  </a:lnTo>
                  <a:lnTo>
                    <a:pt x="688" y="154"/>
                  </a:lnTo>
                  <a:lnTo>
                    <a:pt x="693" y="152"/>
                  </a:lnTo>
                  <a:lnTo>
                    <a:pt x="699" y="152"/>
                  </a:lnTo>
                  <a:lnTo>
                    <a:pt x="703" y="156"/>
                  </a:lnTo>
                  <a:lnTo>
                    <a:pt x="708" y="167"/>
                  </a:lnTo>
                  <a:lnTo>
                    <a:pt x="712" y="178"/>
                  </a:lnTo>
                  <a:lnTo>
                    <a:pt x="716" y="180"/>
                  </a:lnTo>
                  <a:lnTo>
                    <a:pt x="721" y="184"/>
                  </a:lnTo>
                  <a:lnTo>
                    <a:pt x="728" y="185"/>
                  </a:lnTo>
                  <a:lnTo>
                    <a:pt x="738" y="185"/>
                  </a:lnTo>
                  <a:lnTo>
                    <a:pt x="745" y="185"/>
                  </a:lnTo>
                  <a:lnTo>
                    <a:pt x="751" y="187"/>
                  </a:lnTo>
                  <a:lnTo>
                    <a:pt x="758" y="192"/>
                  </a:lnTo>
                  <a:lnTo>
                    <a:pt x="763" y="192"/>
                  </a:lnTo>
                  <a:lnTo>
                    <a:pt x="768" y="190"/>
                  </a:lnTo>
                  <a:lnTo>
                    <a:pt x="775" y="181"/>
                  </a:lnTo>
                  <a:lnTo>
                    <a:pt x="784" y="172"/>
                  </a:lnTo>
                  <a:lnTo>
                    <a:pt x="792" y="170"/>
                  </a:lnTo>
                  <a:lnTo>
                    <a:pt x="794" y="164"/>
                  </a:lnTo>
                  <a:lnTo>
                    <a:pt x="798" y="162"/>
                  </a:lnTo>
                  <a:lnTo>
                    <a:pt x="802" y="162"/>
                  </a:lnTo>
                  <a:lnTo>
                    <a:pt x="806" y="163"/>
                  </a:lnTo>
                  <a:lnTo>
                    <a:pt x="812" y="173"/>
                  </a:lnTo>
                  <a:lnTo>
                    <a:pt x="816" y="176"/>
                  </a:lnTo>
                  <a:lnTo>
                    <a:pt x="820" y="178"/>
                  </a:lnTo>
                  <a:lnTo>
                    <a:pt x="823" y="176"/>
                  </a:lnTo>
                  <a:lnTo>
                    <a:pt x="828" y="172"/>
                  </a:lnTo>
                  <a:lnTo>
                    <a:pt x="832" y="168"/>
                  </a:lnTo>
                  <a:lnTo>
                    <a:pt x="843" y="166"/>
                  </a:lnTo>
                  <a:lnTo>
                    <a:pt x="849" y="163"/>
                  </a:lnTo>
                  <a:lnTo>
                    <a:pt x="853" y="160"/>
                  </a:lnTo>
                  <a:lnTo>
                    <a:pt x="853" y="156"/>
                  </a:lnTo>
                  <a:lnTo>
                    <a:pt x="853" y="152"/>
                  </a:lnTo>
                  <a:lnTo>
                    <a:pt x="852" y="150"/>
                  </a:lnTo>
                  <a:lnTo>
                    <a:pt x="849" y="148"/>
                  </a:lnTo>
                  <a:lnTo>
                    <a:pt x="843" y="146"/>
                  </a:lnTo>
                  <a:lnTo>
                    <a:pt x="841" y="144"/>
                  </a:lnTo>
                  <a:lnTo>
                    <a:pt x="840" y="139"/>
                  </a:lnTo>
                  <a:lnTo>
                    <a:pt x="840" y="136"/>
                  </a:lnTo>
                  <a:lnTo>
                    <a:pt x="842" y="131"/>
                  </a:lnTo>
                  <a:lnTo>
                    <a:pt x="844" y="128"/>
                  </a:lnTo>
                  <a:lnTo>
                    <a:pt x="847" y="127"/>
                  </a:lnTo>
                  <a:lnTo>
                    <a:pt x="853" y="127"/>
                  </a:lnTo>
                  <a:lnTo>
                    <a:pt x="855" y="126"/>
                  </a:lnTo>
                  <a:lnTo>
                    <a:pt x="862" y="115"/>
                  </a:lnTo>
                  <a:lnTo>
                    <a:pt x="866" y="113"/>
                  </a:lnTo>
                  <a:lnTo>
                    <a:pt x="870" y="112"/>
                  </a:lnTo>
                  <a:lnTo>
                    <a:pt x="874" y="112"/>
                  </a:lnTo>
                  <a:lnTo>
                    <a:pt x="877" y="110"/>
                  </a:lnTo>
                  <a:lnTo>
                    <a:pt x="878" y="109"/>
                  </a:lnTo>
                  <a:lnTo>
                    <a:pt x="877" y="107"/>
                  </a:lnTo>
                  <a:lnTo>
                    <a:pt x="870" y="100"/>
                  </a:lnTo>
                  <a:lnTo>
                    <a:pt x="862" y="96"/>
                  </a:lnTo>
                  <a:lnTo>
                    <a:pt x="856" y="91"/>
                  </a:lnTo>
                  <a:lnTo>
                    <a:pt x="855" y="88"/>
                  </a:lnTo>
                  <a:lnTo>
                    <a:pt x="858" y="84"/>
                  </a:lnTo>
                  <a:lnTo>
                    <a:pt x="861" y="82"/>
                  </a:lnTo>
                  <a:lnTo>
                    <a:pt x="866" y="82"/>
                  </a:lnTo>
                  <a:lnTo>
                    <a:pt x="868" y="83"/>
                  </a:lnTo>
                  <a:lnTo>
                    <a:pt x="876" y="79"/>
                  </a:lnTo>
                  <a:lnTo>
                    <a:pt x="890" y="73"/>
                  </a:lnTo>
                  <a:lnTo>
                    <a:pt x="890" y="69"/>
                  </a:lnTo>
                  <a:lnTo>
                    <a:pt x="889" y="61"/>
                  </a:lnTo>
                  <a:lnTo>
                    <a:pt x="886" y="59"/>
                  </a:lnTo>
                  <a:lnTo>
                    <a:pt x="883" y="60"/>
                  </a:lnTo>
                  <a:lnTo>
                    <a:pt x="880" y="59"/>
                  </a:lnTo>
                  <a:lnTo>
                    <a:pt x="879" y="56"/>
                  </a:lnTo>
                  <a:lnTo>
                    <a:pt x="882" y="53"/>
                  </a:lnTo>
                  <a:lnTo>
                    <a:pt x="885" y="49"/>
                  </a:lnTo>
                  <a:lnTo>
                    <a:pt x="896" y="45"/>
                  </a:lnTo>
                  <a:lnTo>
                    <a:pt x="910" y="39"/>
                  </a:lnTo>
                  <a:lnTo>
                    <a:pt x="919" y="33"/>
                  </a:lnTo>
                  <a:lnTo>
                    <a:pt x="911" y="17"/>
                  </a:lnTo>
                  <a:lnTo>
                    <a:pt x="909" y="12"/>
                  </a:lnTo>
                  <a:lnTo>
                    <a:pt x="908" y="7"/>
                  </a:lnTo>
                  <a:lnTo>
                    <a:pt x="915" y="6"/>
                  </a:lnTo>
                  <a:lnTo>
                    <a:pt x="926" y="6"/>
                  </a:lnTo>
                  <a:lnTo>
                    <a:pt x="929" y="6"/>
                  </a:lnTo>
                  <a:lnTo>
                    <a:pt x="933" y="3"/>
                  </a:lnTo>
                  <a:lnTo>
                    <a:pt x="938" y="2"/>
                  </a:lnTo>
                  <a:lnTo>
                    <a:pt x="943" y="0"/>
                  </a:lnTo>
                  <a:lnTo>
                    <a:pt x="945" y="0"/>
                  </a:lnTo>
                  <a:lnTo>
                    <a:pt x="949" y="1"/>
                  </a:lnTo>
                  <a:lnTo>
                    <a:pt x="963" y="9"/>
                  </a:lnTo>
                  <a:lnTo>
                    <a:pt x="989" y="17"/>
                  </a:lnTo>
                  <a:lnTo>
                    <a:pt x="995" y="20"/>
                  </a:lnTo>
                  <a:lnTo>
                    <a:pt x="1005" y="24"/>
                  </a:lnTo>
                  <a:lnTo>
                    <a:pt x="1011" y="23"/>
                  </a:lnTo>
                  <a:lnTo>
                    <a:pt x="1011" y="26"/>
                  </a:lnTo>
                  <a:lnTo>
                    <a:pt x="1011" y="27"/>
                  </a:lnTo>
                  <a:lnTo>
                    <a:pt x="1013" y="29"/>
                  </a:lnTo>
                  <a:lnTo>
                    <a:pt x="1015" y="32"/>
                  </a:lnTo>
                  <a:lnTo>
                    <a:pt x="1018" y="33"/>
                  </a:lnTo>
                  <a:lnTo>
                    <a:pt x="1022" y="39"/>
                  </a:lnTo>
                  <a:lnTo>
                    <a:pt x="1022" y="42"/>
                  </a:lnTo>
                  <a:lnTo>
                    <a:pt x="1022" y="48"/>
                  </a:lnTo>
                  <a:lnTo>
                    <a:pt x="1021" y="51"/>
                  </a:lnTo>
                  <a:lnTo>
                    <a:pt x="1022" y="55"/>
                  </a:lnTo>
                  <a:lnTo>
                    <a:pt x="1022" y="59"/>
                  </a:lnTo>
                  <a:lnTo>
                    <a:pt x="1018" y="61"/>
                  </a:lnTo>
                  <a:lnTo>
                    <a:pt x="1015" y="65"/>
                  </a:lnTo>
                  <a:lnTo>
                    <a:pt x="1013" y="72"/>
                  </a:lnTo>
                  <a:lnTo>
                    <a:pt x="1015" y="76"/>
                  </a:lnTo>
                  <a:lnTo>
                    <a:pt x="1013" y="79"/>
                  </a:lnTo>
                  <a:lnTo>
                    <a:pt x="1010" y="80"/>
                  </a:lnTo>
                  <a:lnTo>
                    <a:pt x="1006" y="80"/>
                  </a:lnTo>
                  <a:lnTo>
                    <a:pt x="1005" y="82"/>
                  </a:lnTo>
                  <a:lnTo>
                    <a:pt x="1006" y="84"/>
                  </a:lnTo>
                  <a:lnTo>
                    <a:pt x="1005" y="89"/>
                  </a:lnTo>
                  <a:lnTo>
                    <a:pt x="1004" y="97"/>
                  </a:lnTo>
                  <a:lnTo>
                    <a:pt x="1004" y="101"/>
                  </a:lnTo>
                  <a:lnTo>
                    <a:pt x="997" y="104"/>
                  </a:lnTo>
                  <a:lnTo>
                    <a:pt x="995" y="110"/>
                  </a:lnTo>
                  <a:lnTo>
                    <a:pt x="997" y="112"/>
                  </a:lnTo>
                  <a:lnTo>
                    <a:pt x="998" y="118"/>
                  </a:lnTo>
                  <a:lnTo>
                    <a:pt x="998" y="121"/>
                  </a:lnTo>
                  <a:lnTo>
                    <a:pt x="999" y="126"/>
                  </a:lnTo>
                  <a:lnTo>
                    <a:pt x="997" y="130"/>
                  </a:lnTo>
                  <a:lnTo>
                    <a:pt x="995" y="133"/>
                  </a:lnTo>
                  <a:lnTo>
                    <a:pt x="999" y="137"/>
                  </a:lnTo>
                  <a:lnTo>
                    <a:pt x="998" y="139"/>
                  </a:lnTo>
                  <a:lnTo>
                    <a:pt x="995" y="139"/>
                  </a:lnTo>
                  <a:lnTo>
                    <a:pt x="997" y="143"/>
                  </a:lnTo>
                  <a:lnTo>
                    <a:pt x="995" y="148"/>
                  </a:lnTo>
                  <a:lnTo>
                    <a:pt x="995" y="155"/>
                  </a:lnTo>
                  <a:lnTo>
                    <a:pt x="993" y="157"/>
                  </a:lnTo>
                  <a:lnTo>
                    <a:pt x="993" y="162"/>
                  </a:lnTo>
                  <a:lnTo>
                    <a:pt x="995" y="163"/>
                  </a:lnTo>
                  <a:lnTo>
                    <a:pt x="994" y="166"/>
                  </a:lnTo>
                  <a:lnTo>
                    <a:pt x="994" y="167"/>
                  </a:lnTo>
                  <a:lnTo>
                    <a:pt x="993" y="170"/>
                  </a:lnTo>
                  <a:lnTo>
                    <a:pt x="994" y="172"/>
                  </a:lnTo>
                  <a:lnTo>
                    <a:pt x="993" y="173"/>
                  </a:lnTo>
                  <a:lnTo>
                    <a:pt x="994" y="175"/>
                  </a:lnTo>
                  <a:lnTo>
                    <a:pt x="995" y="176"/>
                  </a:lnTo>
                  <a:lnTo>
                    <a:pt x="995" y="178"/>
                  </a:lnTo>
                  <a:lnTo>
                    <a:pt x="994" y="179"/>
                  </a:lnTo>
                  <a:lnTo>
                    <a:pt x="994" y="180"/>
                  </a:lnTo>
                  <a:lnTo>
                    <a:pt x="994" y="181"/>
                  </a:lnTo>
                  <a:lnTo>
                    <a:pt x="995" y="182"/>
                  </a:lnTo>
                  <a:lnTo>
                    <a:pt x="995" y="185"/>
                  </a:lnTo>
                  <a:lnTo>
                    <a:pt x="998" y="186"/>
                  </a:lnTo>
                  <a:lnTo>
                    <a:pt x="995" y="188"/>
                  </a:lnTo>
                  <a:lnTo>
                    <a:pt x="993" y="188"/>
                  </a:lnTo>
                  <a:lnTo>
                    <a:pt x="991" y="188"/>
                  </a:lnTo>
                  <a:lnTo>
                    <a:pt x="991" y="191"/>
                  </a:lnTo>
                  <a:lnTo>
                    <a:pt x="991" y="193"/>
                  </a:lnTo>
                  <a:lnTo>
                    <a:pt x="994" y="192"/>
                  </a:lnTo>
                  <a:lnTo>
                    <a:pt x="995" y="193"/>
                  </a:lnTo>
                  <a:lnTo>
                    <a:pt x="995" y="196"/>
                  </a:lnTo>
                  <a:lnTo>
                    <a:pt x="997" y="197"/>
                  </a:lnTo>
                  <a:lnTo>
                    <a:pt x="998" y="196"/>
                  </a:lnTo>
                  <a:lnTo>
                    <a:pt x="1000" y="195"/>
                  </a:lnTo>
                  <a:lnTo>
                    <a:pt x="1001" y="195"/>
                  </a:lnTo>
                  <a:lnTo>
                    <a:pt x="1001" y="197"/>
                  </a:lnTo>
                  <a:lnTo>
                    <a:pt x="1001" y="198"/>
                  </a:lnTo>
                  <a:lnTo>
                    <a:pt x="1000" y="199"/>
                  </a:lnTo>
                  <a:lnTo>
                    <a:pt x="1000" y="203"/>
                  </a:lnTo>
                  <a:lnTo>
                    <a:pt x="1003" y="203"/>
                  </a:lnTo>
                  <a:lnTo>
                    <a:pt x="1003" y="205"/>
                  </a:lnTo>
                  <a:lnTo>
                    <a:pt x="1001" y="208"/>
                  </a:lnTo>
                  <a:lnTo>
                    <a:pt x="1003" y="210"/>
                  </a:lnTo>
                  <a:lnTo>
                    <a:pt x="1004" y="214"/>
                  </a:lnTo>
                  <a:lnTo>
                    <a:pt x="1006" y="217"/>
                  </a:lnTo>
                  <a:lnTo>
                    <a:pt x="1007" y="221"/>
                  </a:lnTo>
                  <a:lnTo>
                    <a:pt x="1009" y="222"/>
                  </a:lnTo>
                  <a:lnTo>
                    <a:pt x="1010" y="226"/>
                  </a:lnTo>
                  <a:lnTo>
                    <a:pt x="1012" y="231"/>
                  </a:lnTo>
                  <a:lnTo>
                    <a:pt x="1015" y="235"/>
                  </a:lnTo>
                  <a:lnTo>
                    <a:pt x="1016" y="237"/>
                  </a:lnTo>
                  <a:lnTo>
                    <a:pt x="1016" y="239"/>
                  </a:lnTo>
                  <a:lnTo>
                    <a:pt x="1017" y="241"/>
                  </a:lnTo>
                  <a:lnTo>
                    <a:pt x="1016" y="246"/>
                  </a:lnTo>
                  <a:lnTo>
                    <a:pt x="1016" y="249"/>
                  </a:lnTo>
                  <a:lnTo>
                    <a:pt x="1019" y="255"/>
                  </a:lnTo>
                  <a:lnTo>
                    <a:pt x="1019" y="262"/>
                  </a:lnTo>
                  <a:lnTo>
                    <a:pt x="1021" y="267"/>
                  </a:lnTo>
                  <a:lnTo>
                    <a:pt x="1021" y="273"/>
                  </a:lnTo>
                  <a:lnTo>
                    <a:pt x="1019" y="275"/>
                  </a:lnTo>
                  <a:lnTo>
                    <a:pt x="1018" y="275"/>
                  </a:lnTo>
                  <a:lnTo>
                    <a:pt x="1016" y="279"/>
                  </a:lnTo>
                  <a:lnTo>
                    <a:pt x="1018" y="282"/>
                  </a:lnTo>
                  <a:lnTo>
                    <a:pt x="1016" y="285"/>
                  </a:lnTo>
                  <a:lnTo>
                    <a:pt x="1013" y="286"/>
                  </a:lnTo>
                  <a:lnTo>
                    <a:pt x="1016" y="288"/>
                  </a:lnTo>
                  <a:lnTo>
                    <a:pt x="1016" y="291"/>
                  </a:lnTo>
                  <a:lnTo>
                    <a:pt x="1015" y="293"/>
                  </a:lnTo>
                  <a:lnTo>
                    <a:pt x="1017" y="297"/>
                  </a:lnTo>
                  <a:lnTo>
                    <a:pt x="1018" y="301"/>
                  </a:lnTo>
                  <a:lnTo>
                    <a:pt x="1018" y="305"/>
                  </a:lnTo>
                  <a:lnTo>
                    <a:pt x="1021" y="312"/>
                  </a:lnTo>
                  <a:lnTo>
                    <a:pt x="1021" y="317"/>
                  </a:lnTo>
                  <a:lnTo>
                    <a:pt x="1016" y="316"/>
                  </a:lnTo>
                  <a:lnTo>
                    <a:pt x="1011" y="317"/>
                  </a:lnTo>
                  <a:lnTo>
                    <a:pt x="1011" y="320"/>
                  </a:lnTo>
                  <a:lnTo>
                    <a:pt x="1010" y="324"/>
                  </a:lnTo>
                  <a:lnTo>
                    <a:pt x="1015" y="324"/>
                  </a:lnTo>
                  <a:lnTo>
                    <a:pt x="1016" y="328"/>
                  </a:lnTo>
                  <a:lnTo>
                    <a:pt x="1019" y="336"/>
                  </a:lnTo>
                  <a:lnTo>
                    <a:pt x="1019" y="339"/>
                  </a:lnTo>
                  <a:lnTo>
                    <a:pt x="1018" y="340"/>
                  </a:lnTo>
                  <a:lnTo>
                    <a:pt x="1016" y="339"/>
                  </a:lnTo>
                  <a:lnTo>
                    <a:pt x="1013" y="339"/>
                  </a:lnTo>
                  <a:lnTo>
                    <a:pt x="1012" y="340"/>
                  </a:lnTo>
                  <a:lnTo>
                    <a:pt x="1012" y="341"/>
                  </a:lnTo>
                  <a:lnTo>
                    <a:pt x="1016" y="342"/>
                  </a:lnTo>
                  <a:lnTo>
                    <a:pt x="1015" y="344"/>
                  </a:lnTo>
                  <a:lnTo>
                    <a:pt x="1012" y="344"/>
                  </a:lnTo>
                  <a:lnTo>
                    <a:pt x="999" y="346"/>
                  </a:lnTo>
                  <a:lnTo>
                    <a:pt x="1004" y="358"/>
                  </a:lnTo>
                  <a:lnTo>
                    <a:pt x="983" y="375"/>
                  </a:lnTo>
                  <a:lnTo>
                    <a:pt x="982" y="372"/>
                  </a:lnTo>
                  <a:lnTo>
                    <a:pt x="980" y="365"/>
                  </a:lnTo>
                  <a:lnTo>
                    <a:pt x="976" y="365"/>
                  </a:lnTo>
                  <a:lnTo>
                    <a:pt x="970" y="368"/>
                  </a:lnTo>
                  <a:lnTo>
                    <a:pt x="969" y="370"/>
                  </a:lnTo>
                  <a:lnTo>
                    <a:pt x="968" y="374"/>
                  </a:lnTo>
                  <a:lnTo>
                    <a:pt x="968" y="378"/>
                  </a:lnTo>
                  <a:lnTo>
                    <a:pt x="969" y="383"/>
                  </a:lnTo>
                  <a:lnTo>
                    <a:pt x="968" y="384"/>
                  </a:lnTo>
                  <a:lnTo>
                    <a:pt x="964" y="386"/>
                  </a:lnTo>
                  <a:lnTo>
                    <a:pt x="964" y="390"/>
                  </a:lnTo>
                  <a:lnTo>
                    <a:pt x="962" y="401"/>
                  </a:lnTo>
                  <a:lnTo>
                    <a:pt x="962" y="402"/>
                  </a:lnTo>
                  <a:lnTo>
                    <a:pt x="964" y="405"/>
                  </a:lnTo>
                  <a:lnTo>
                    <a:pt x="969" y="410"/>
                  </a:lnTo>
                  <a:lnTo>
                    <a:pt x="974" y="410"/>
                  </a:lnTo>
                  <a:lnTo>
                    <a:pt x="975" y="413"/>
                  </a:lnTo>
                  <a:lnTo>
                    <a:pt x="981" y="412"/>
                  </a:lnTo>
                  <a:lnTo>
                    <a:pt x="987" y="414"/>
                  </a:lnTo>
                  <a:lnTo>
                    <a:pt x="989" y="413"/>
                  </a:lnTo>
                  <a:lnTo>
                    <a:pt x="992" y="413"/>
                  </a:lnTo>
                  <a:lnTo>
                    <a:pt x="993" y="414"/>
                  </a:lnTo>
                  <a:lnTo>
                    <a:pt x="994" y="422"/>
                  </a:lnTo>
                  <a:lnTo>
                    <a:pt x="997" y="432"/>
                  </a:lnTo>
                  <a:lnTo>
                    <a:pt x="997" y="434"/>
                  </a:lnTo>
                  <a:lnTo>
                    <a:pt x="994" y="435"/>
                  </a:lnTo>
                  <a:lnTo>
                    <a:pt x="991" y="435"/>
                  </a:lnTo>
                  <a:lnTo>
                    <a:pt x="988" y="436"/>
                  </a:lnTo>
                  <a:lnTo>
                    <a:pt x="987" y="437"/>
                  </a:lnTo>
                  <a:lnTo>
                    <a:pt x="987" y="441"/>
                  </a:lnTo>
                  <a:lnTo>
                    <a:pt x="988" y="443"/>
                  </a:lnTo>
                  <a:lnTo>
                    <a:pt x="991" y="448"/>
                  </a:lnTo>
                  <a:lnTo>
                    <a:pt x="997" y="458"/>
                  </a:lnTo>
                  <a:lnTo>
                    <a:pt x="1001" y="465"/>
                  </a:lnTo>
                  <a:lnTo>
                    <a:pt x="1003" y="469"/>
                  </a:lnTo>
                  <a:lnTo>
                    <a:pt x="1005" y="471"/>
                  </a:lnTo>
                  <a:lnTo>
                    <a:pt x="1006" y="473"/>
                  </a:lnTo>
                  <a:lnTo>
                    <a:pt x="1005" y="478"/>
                  </a:lnTo>
                  <a:lnTo>
                    <a:pt x="1005" y="479"/>
                  </a:lnTo>
                  <a:lnTo>
                    <a:pt x="1005" y="482"/>
                  </a:lnTo>
                  <a:lnTo>
                    <a:pt x="1006" y="484"/>
                  </a:lnTo>
                  <a:lnTo>
                    <a:pt x="1009" y="489"/>
                  </a:lnTo>
                  <a:lnTo>
                    <a:pt x="1009" y="491"/>
                  </a:lnTo>
                  <a:lnTo>
                    <a:pt x="1007" y="493"/>
                  </a:lnTo>
                  <a:lnTo>
                    <a:pt x="1007" y="496"/>
                  </a:lnTo>
                  <a:lnTo>
                    <a:pt x="1007" y="497"/>
                  </a:lnTo>
                  <a:lnTo>
                    <a:pt x="1007" y="500"/>
                  </a:lnTo>
                  <a:lnTo>
                    <a:pt x="1007" y="503"/>
                  </a:lnTo>
                  <a:lnTo>
                    <a:pt x="1007" y="505"/>
                  </a:lnTo>
                  <a:lnTo>
                    <a:pt x="1007" y="507"/>
                  </a:lnTo>
                  <a:lnTo>
                    <a:pt x="1007" y="509"/>
                  </a:lnTo>
                  <a:lnTo>
                    <a:pt x="1005" y="509"/>
                  </a:lnTo>
                  <a:lnTo>
                    <a:pt x="999" y="509"/>
                  </a:lnTo>
                  <a:lnTo>
                    <a:pt x="991" y="514"/>
                  </a:lnTo>
                  <a:lnTo>
                    <a:pt x="974" y="523"/>
                  </a:lnTo>
                  <a:lnTo>
                    <a:pt x="957" y="527"/>
                  </a:lnTo>
                  <a:lnTo>
                    <a:pt x="939" y="531"/>
                  </a:lnTo>
                  <a:lnTo>
                    <a:pt x="919" y="533"/>
                  </a:lnTo>
                  <a:lnTo>
                    <a:pt x="892" y="536"/>
                  </a:lnTo>
                  <a:lnTo>
                    <a:pt x="904" y="557"/>
                  </a:lnTo>
                  <a:lnTo>
                    <a:pt x="911" y="571"/>
                  </a:lnTo>
                  <a:lnTo>
                    <a:pt x="911" y="576"/>
                  </a:lnTo>
                  <a:lnTo>
                    <a:pt x="911" y="578"/>
                  </a:lnTo>
                  <a:lnTo>
                    <a:pt x="909" y="582"/>
                  </a:lnTo>
                  <a:lnTo>
                    <a:pt x="907" y="582"/>
                  </a:lnTo>
                  <a:lnTo>
                    <a:pt x="900" y="580"/>
                  </a:lnTo>
                  <a:lnTo>
                    <a:pt x="896" y="580"/>
                  </a:lnTo>
                  <a:lnTo>
                    <a:pt x="895" y="582"/>
                  </a:lnTo>
                  <a:lnTo>
                    <a:pt x="892" y="584"/>
                  </a:lnTo>
                  <a:lnTo>
                    <a:pt x="891" y="589"/>
                  </a:lnTo>
                  <a:lnTo>
                    <a:pt x="892" y="598"/>
                  </a:lnTo>
                  <a:lnTo>
                    <a:pt x="892" y="603"/>
                  </a:lnTo>
                  <a:lnTo>
                    <a:pt x="889" y="610"/>
                  </a:lnTo>
                  <a:lnTo>
                    <a:pt x="889" y="618"/>
                  </a:lnTo>
                  <a:lnTo>
                    <a:pt x="892" y="625"/>
                  </a:lnTo>
                  <a:lnTo>
                    <a:pt x="895" y="632"/>
                  </a:lnTo>
                  <a:lnTo>
                    <a:pt x="895" y="634"/>
                  </a:lnTo>
                  <a:lnTo>
                    <a:pt x="896" y="639"/>
                  </a:lnTo>
                  <a:lnTo>
                    <a:pt x="895" y="643"/>
                  </a:lnTo>
                  <a:lnTo>
                    <a:pt x="891" y="651"/>
                  </a:lnTo>
                  <a:lnTo>
                    <a:pt x="888" y="658"/>
                  </a:lnTo>
                  <a:lnTo>
                    <a:pt x="888" y="662"/>
                  </a:lnTo>
                  <a:lnTo>
                    <a:pt x="889" y="666"/>
                  </a:lnTo>
                  <a:lnTo>
                    <a:pt x="894" y="672"/>
                  </a:lnTo>
                  <a:lnTo>
                    <a:pt x="902" y="679"/>
                  </a:lnTo>
                  <a:lnTo>
                    <a:pt x="907" y="687"/>
                  </a:lnTo>
                  <a:lnTo>
                    <a:pt x="910" y="691"/>
                  </a:lnTo>
                  <a:lnTo>
                    <a:pt x="917" y="693"/>
                  </a:lnTo>
                  <a:lnTo>
                    <a:pt x="920" y="697"/>
                  </a:lnTo>
                  <a:lnTo>
                    <a:pt x="920" y="701"/>
                  </a:lnTo>
                  <a:lnTo>
                    <a:pt x="919" y="707"/>
                  </a:lnTo>
                  <a:lnTo>
                    <a:pt x="916" y="715"/>
                  </a:lnTo>
                  <a:lnTo>
                    <a:pt x="916" y="719"/>
                  </a:lnTo>
                  <a:lnTo>
                    <a:pt x="917" y="723"/>
                  </a:lnTo>
                  <a:lnTo>
                    <a:pt x="923" y="728"/>
                  </a:lnTo>
                  <a:lnTo>
                    <a:pt x="925" y="729"/>
                  </a:lnTo>
                  <a:lnTo>
                    <a:pt x="927" y="731"/>
                  </a:lnTo>
                  <a:lnTo>
                    <a:pt x="938" y="738"/>
                  </a:lnTo>
                  <a:lnTo>
                    <a:pt x="944" y="741"/>
                  </a:lnTo>
                  <a:lnTo>
                    <a:pt x="945" y="746"/>
                  </a:lnTo>
                  <a:lnTo>
                    <a:pt x="945" y="749"/>
                  </a:lnTo>
                  <a:lnTo>
                    <a:pt x="939" y="759"/>
                  </a:lnTo>
                  <a:lnTo>
                    <a:pt x="928" y="774"/>
                  </a:lnTo>
                  <a:lnTo>
                    <a:pt x="928" y="776"/>
                  </a:lnTo>
                  <a:lnTo>
                    <a:pt x="928" y="779"/>
                  </a:lnTo>
                  <a:lnTo>
                    <a:pt x="934" y="783"/>
                  </a:lnTo>
                  <a:lnTo>
                    <a:pt x="939" y="791"/>
                  </a:lnTo>
                  <a:lnTo>
                    <a:pt x="943" y="792"/>
                  </a:lnTo>
                  <a:lnTo>
                    <a:pt x="951" y="792"/>
                  </a:lnTo>
                  <a:lnTo>
                    <a:pt x="955" y="793"/>
                  </a:lnTo>
                  <a:lnTo>
                    <a:pt x="956" y="794"/>
                  </a:lnTo>
                  <a:lnTo>
                    <a:pt x="958" y="798"/>
                  </a:lnTo>
                  <a:lnTo>
                    <a:pt x="959" y="801"/>
                  </a:lnTo>
                  <a:lnTo>
                    <a:pt x="962" y="806"/>
                  </a:lnTo>
                  <a:lnTo>
                    <a:pt x="967" y="815"/>
                  </a:lnTo>
                  <a:lnTo>
                    <a:pt x="970" y="821"/>
                  </a:lnTo>
                  <a:lnTo>
                    <a:pt x="971" y="824"/>
                  </a:lnTo>
                  <a:lnTo>
                    <a:pt x="974" y="838"/>
                  </a:lnTo>
                  <a:lnTo>
                    <a:pt x="976" y="846"/>
                  </a:lnTo>
                  <a:lnTo>
                    <a:pt x="976" y="850"/>
                  </a:lnTo>
                  <a:lnTo>
                    <a:pt x="977" y="853"/>
                  </a:lnTo>
                  <a:lnTo>
                    <a:pt x="977" y="854"/>
                  </a:lnTo>
                  <a:lnTo>
                    <a:pt x="975" y="856"/>
                  </a:lnTo>
                  <a:lnTo>
                    <a:pt x="974" y="856"/>
                  </a:lnTo>
                  <a:lnTo>
                    <a:pt x="969" y="851"/>
                  </a:lnTo>
                  <a:lnTo>
                    <a:pt x="968" y="850"/>
                  </a:lnTo>
                  <a:lnTo>
                    <a:pt x="965" y="850"/>
                  </a:lnTo>
                  <a:lnTo>
                    <a:pt x="964" y="851"/>
                  </a:lnTo>
                  <a:lnTo>
                    <a:pt x="964" y="853"/>
                  </a:lnTo>
                  <a:lnTo>
                    <a:pt x="964" y="857"/>
                  </a:lnTo>
                  <a:lnTo>
                    <a:pt x="967" y="859"/>
                  </a:lnTo>
                  <a:lnTo>
                    <a:pt x="979" y="870"/>
                  </a:lnTo>
                  <a:lnTo>
                    <a:pt x="981" y="875"/>
                  </a:lnTo>
                  <a:lnTo>
                    <a:pt x="981" y="881"/>
                  </a:lnTo>
                  <a:lnTo>
                    <a:pt x="981" y="883"/>
                  </a:lnTo>
                  <a:lnTo>
                    <a:pt x="980" y="884"/>
                  </a:lnTo>
                  <a:lnTo>
                    <a:pt x="974" y="884"/>
                  </a:lnTo>
                  <a:lnTo>
                    <a:pt x="970" y="886"/>
                  </a:lnTo>
                  <a:lnTo>
                    <a:pt x="969" y="889"/>
                  </a:lnTo>
                  <a:lnTo>
                    <a:pt x="967" y="896"/>
                  </a:lnTo>
                  <a:lnTo>
                    <a:pt x="965" y="899"/>
                  </a:lnTo>
                  <a:lnTo>
                    <a:pt x="963" y="899"/>
                  </a:lnTo>
                  <a:lnTo>
                    <a:pt x="959" y="896"/>
                  </a:lnTo>
                  <a:lnTo>
                    <a:pt x="958" y="893"/>
                  </a:lnTo>
                  <a:lnTo>
                    <a:pt x="956" y="893"/>
                  </a:lnTo>
                  <a:lnTo>
                    <a:pt x="955" y="893"/>
                  </a:lnTo>
                  <a:lnTo>
                    <a:pt x="951" y="902"/>
                  </a:lnTo>
                  <a:lnTo>
                    <a:pt x="949" y="905"/>
                  </a:lnTo>
                  <a:lnTo>
                    <a:pt x="946" y="906"/>
                  </a:lnTo>
                  <a:lnTo>
                    <a:pt x="943" y="906"/>
                  </a:lnTo>
                  <a:lnTo>
                    <a:pt x="941" y="905"/>
                  </a:lnTo>
                  <a:lnTo>
                    <a:pt x="940" y="901"/>
                  </a:lnTo>
                  <a:lnTo>
                    <a:pt x="941" y="899"/>
                  </a:lnTo>
                  <a:lnTo>
                    <a:pt x="941" y="896"/>
                  </a:lnTo>
                  <a:lnTo>
                    <a:pt x="939" y="894"/>
                  </a:lnTo>
                  <a:lnTo>
                    <a:pt x="934" y="889"/>
                  </a:lnTo>
                  <a:lnTo>
                    <a:pt x="932" y="883"/>
                  </a:lnTo>
                  <a:lnTo>
                    <a:pt x="932" y="876"/>
                  </a:lnTo>
                  <a:lnTo>
                    <a:pt x="932" y="872"/>
                  </a:lnTo>
                  <a:lnTo>
                    <a:pt x="931" y="870"/>
                  </a:lnTo>
                  <a:lnTo>
                    <a:pt x="928" y="871"/>
                  </a:lnTo>
                  <a:lnTo>
                    <a:pt x="927" y="874"/>
                  </a:lnTo>
                  <a:lnTo>
                    <a:pt x="922" y="886"/>
                  </a:lnTo>
                  <a:lnTo>
                    <a:pt x="919" y="889"/>
                  </a:lnTo>
                  <a:lnTo>
                    <a:pt x="917" y="892"/>
                  </a:lnTo>
                  <a:lnTo>
                    <a:pt x="921" y="895"/>
                  </a:lnTo>
                  <a:lnTo>
                    <a:pt x="929" y="907"/>
                  </a:lnTo>
                  <a:lnTo>
                    <a:pt x="937" y="913"/>
                  </a:lnTo>
                  <a:lnTo>
                    <a:pt x="945" y="927"/>
                  </a:lnTo>
                  <a:lnTo>
                    <a:pt x="949" y="930"/>
                  </a:lnTo>
                  <a:lnTo>
                    <a:pt x="951" y="934"/>
                  </a:lnTo>
                  <a:lnTo>
                    <a:pt x="962" y="941"/>
                  </a:lnTo>
                  <a:lnTo>
                    <a:pt x="971" y="943"/>
                  </a:lnTo>
                  <a:lnTo>
                    <a:pt x="980" y="945"/>
                  </a:lnTo>
                  <a:lnTo>
                    <a:pt x="985" y="946"/>
                  </a:lnTo>
                  <a:lnTo>
                    <a:pt x="987" y="947"/>
                  </a:lnTo>
                  <a:lnTo>
                    <a:pt x="989" y="951"/>
                  </a:lnTo>
                  <a:lnTo>
                    <a:pt x="989" y="954"/>
                  </a:lnTo>
                  <a:lnTo>
                    <a:pt x="988" y="960"/>
                  </a:lnTo>
                  <a:lnTo>
                    <a:pt x="987" y="965"/>
                  </a:lnTo>
                  <a:lnTo>
                    <a:pt x="988" y="971"/>
                  </a:lnTo>
                  <a:lnTo>
                    <a:pt x="988" y="975"/>
                  </a:lnTo>
                  <a:lnTo>
                    <a:pt x="985" y="983"/>
                  </a:lnTo>
                  <a:lnTo>
                    <a:pt x="982" y="990"/>
                  </a:lnTo>
                  <a:lnTo>
                    <a:pt x="982" y="995"/>
                  </a:lnTo>
                  <a:lnTo>
                    <a:pt x="985" y="1000"/>
                  </a:lnTo>
                  <a:lnTo>
                    <a:pt x="986" y="1017"/>
                  </a:lnTo>
                  <a:lnTo>
                    <a:pt x="988" y="1039"/>
                  </a:lnTo>
                  <a:lnTo>
                    <a:pt x="987" y="1042"/>
                  </a:lnTo>
                  <a:lnTo>
                    <a:pt x="986" y="1045"/>
                  </a:lnTo>
                  <a:lnTo>
                    <a:pt x="987" y="1048"/>
                  </a:lnTo>
                  <a:lnTo>
                    <a:pt x="988" y="1050"/>
                  </a:lnTo>
                  <a:lnTo>
                    <a:pt x="988" y="1053"/>
                  </a:lnTo>
                  <a:lnTo>
                    <a:pt x="986" y="1055"/>
                  </a:lnTo>
                  <a:lnTo>
                    <a:pt x="985" y="1058"/>
                  </a:lnTo>
                  <a:lnTo>
                    <a:pt x="985" y="1060"/>
                  </a:lnTo>
                  <a:lnTo>
                    <a:pt x="987" y="1064"/>
                  </a:lnTo>
                  <a:lnTo>
                    <a:pt x="986" y="1067"/>
                  </a:lnTo>
                  <a:lnTo>
                    <a:pt x="985" y="1071"/>
                  </a:lnTo>
                  <a:lnTo>
                    <a:pt x="983" y="1074"/>
                  </a:lnTo>
                  <a:lnTo>
                    <a:pt x="983" y="1078"/>
                  </a:lnTo>
                  <a:lnTo>
                    <a:pt x="985" y="1082"/>
                  </a:lnTo>
                  <a:lnTo>
                    <a:pt x="977" y="1097"/>
                  </a:lnTo>
                  <a:lnTo>
                    <a:pt x="963" y="1122"/>
                  </a:lnTo>
                  <a:lnTo>
                    <a:pt x="974" y="1150"/>
                  </a:lnTo>
                  <a:lnTo>
                    <a:pt x="976" y="1156"/>
                  </a:lnTo>
                  <a:lnTo>
                    <a:pt x="976" y="1167"/>
                  </a:lnTo>
                  <a:lnTo>
                    <a:pt x="969" y="1181"/>
                  </a:lnTo>
                  <a:lnTo>
                    <a:pt x="973" y="1191"/>
                  </a:lnTo>
                  <a:lnTo>
                    <a:pt x="970" y="1205"/>
                  </a:lnTo>
                  <a:lnTo>
                    <a:pt x="970" y="1210"/>
                  </a:lnTo>
                  <a:lnTo>
                    <a:pt x="976" y="1221"/>
                  </a:lnTo>
                  <a:lnTo>
                    <a:pt x="975" y="1228"/>
                  </a:lnTo>
                  <a:lnTo>
                    <a:pt x="981" y="1239"/>
                  </a:lnTo>
                  <a:lnTo>
                    <a:pt x="987" y="1250"/>
                  </a:lnTo>
                  <a:lnTo>
                    <a:pt x="992" y="1271"/>
                  </a:lnTo>
                  <a:lnTo>
                    <a:pt x="991" y="1276"/>
                  </a:lnTo>
                  <a:lnTo>
                    <a:pt x="989" y="1281"/>
                  </a:lnTo>
                  <a:lnTo>
                    <a:pt x="986" y="1285"/>
                  </a:lnTo>
                  <a:lnTo>
                    <a:pt x="976" y="1291"/>
                  </a:lnTo>
                  <a:lnTo>
                    <a:pt x="974" y="1293"/>
                  </a:lnTo>
                  <a:lnTo>
                    <a:pt x="974" y="1298"/>
                  </a:lnTo>
                  <a:lnTo>
                    <a:pt x="976" y="1305"/>
                  </a:lnTo>
                  <a:lnTo>
                    <a:pt x="975" y="1316"/>
                  </a:lnTo>
                </a:path>
              </a:pathLst>
            </a:custGeom>
            <a:noFill/>
            <a:ln w="158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Arial Nova"/>
                <a:ea typeface="+mn-ea"/>
                <a:cs typeface="+mn-cs"/>
              </a:endParaRPr>
            </a:p>
          </p:txBody>
        </p:sp>
        <p:sp>
          <p:nvSpPr>
            <p:cNvPr id="146" name="Freeform 105">
              <a:extLst>
                <a:ext uri="{FF2B5EF4-FFF2-40B4-BE49-F238E27FC236}">
                  <a16:creationId xmlns:a16="http://schemas.microsoft.com/office/drawing/2014/main" id="{50DAAA92-5602-6D5E-1483-4364858364BD}"/>
                </a:ext>
              </a:extLst>
            </p:cNvPr>
            <p:cNvSpPr>
              <a:spLocks/>
            </p:cNvSpPr>
            <p:nvPr/>
          </p:nvSpPr>
          <p:spPr bwMode="auto">
            <a:xfrm>
              <a:off x="1074" y="2061"/>
              <a:ext cx="361" cy="822"/>
            </a:xfrm>
            <a:custGeom>
              <a:avLst/>
              <a:gdLst>
                <a:gd name="T0" fmla="*/ 1 w 722"/>
                <a:gd name="T1" fmla="*/ 1 h 1644"/>
                <a:gd name="T2" fmla="*/ 1 w 722"/>
                <a:gd name="T3" fmla="*/ 1 h 1644"/>
                <a:gd name="T4" fmla="*/ 1 w 722"/>
                <a:gd name="T5" fmla="*/ 1 h 1644"/>
                <a:gd name="T6" fmla="*/ 1 w 722"/>
                <a:gd name="T7" fmla="*/ 1 h 1644"/>
                <a:gd name="T8" fmla="*/ 1 w 722"/>
                <a:gd name="T9" fmla="*/ 1 h 1644"/>
                <a:gd name="T10" fmla="*/ 1 w 722"/>
                <a:gd name="T11" fmla="*/ 1 h 1644"/>
                <a:gd name="T12" fmla="*/ 1 w 722"/>
                <a:gd name="T13" fmla="*/ 1 h 1644"/>
                <a:gd name="T14" fmla="*/ 1 w 722"/>
                <a:gd name="T15" fmla="*/ 1 h 1644"/>
                <a:gd name="T16" fmla="*/ 1 w 722"/>
                <a:gd name="T17" fmla="*/ 1 h 1644"/>
                <a:gd name="T18" fmla="*/ 1 w 722"/>
                <a:gd name="T19" fmla="*/ 1 h 1644"/>
                <a:gd name="T20" fmla="*/ 1 w 722"/>
                <a:gd name="T21" fmla="*/ 1 h 1644"/>
                <a:gd name="T22" fmla="*/ 1 w 722"/>
                <a:gd name="T23" fmla="*/ 1 h 1644"/>
                <a:gd name="T24" fmla="*/ 1 w 722"/>
                <a:gd name="T25" fmla="*/ 1 h 1644"/>
                <a:gd name="T26" fmla="*/ 1 w 722"/>
                <a:gd name="T27" fmla="*/ 1 h 1644"/>
                <a:gd name="T28" fmla="*/ 1 w 722"/>
                <a:gd name="T29" fmla="*/ 1 h 1644"/>
                <a:gd name="T30" fmla="*/ 1 w 722"/>
                <a:gd name="T31" fmla="*/ 1 h 1644"/>
                <a:gd name="T32" fmla="*/ 1 w 722"/>
                <a:gd name="T33" fmla="*/ 1 h 1644"/>
                <a:gd name="T34" fmla="*/ 1 w 722"/>
                <a:gd name="T35" fmla="*/ 1 h 1644"/>
                <a:gd name="T36" fmla="*/ 1 w 722"/>
                <a:gd name="T37" fmla="*/ 1 h 1644"/>
                <a:gd name="T38" fmla="*/ 1 w 722"/>
                <a:gd name="T39" fmla="*/ 1 h 1644"/>
                <a:gd name="T40" fmla="*/ 1 w 722"/>
                <a:gd name="T41" fmla="*/ 1 h 1644"/>
                <a:gd name="T42" fmla="*/ 1 w 722"/>
                <a:gd name="T43" fmla="*/ 1 h 1644"/>
                <a:gd name="T44" fmla="*/ 1 w 722"/>
                <a:gd name="T45" fmla="*/ 1 h 1644"/>
                <a:gd name="T46" fmla="*/ 1 w 722"/>
                <a:gd name="T47" fmla="*/ 1 h 1644"/>
                <a:gd name="T48" fmla="*/ 1 w 722"/>
                <a:gd name="T49" fmla="*/ 1 h 1644"/>
                <a:gd name="T50" fmla="*/ 1 w 722"/>
                <a:gd name="T51" fmla="*/ 1 h 1644"/>
                <a:gd name="T52" fmla="*/ 1 w 722"/>
                <a:gd name="T53" fmla="*/ 1 h 1644"/>
                <a:gd name="T54" fmla="*/ 1 w 722"/>
                <a:gd name="T55" fmla="*/ 1 h 1644"/>
                <a:gd name="T56" fmla="*/ 1 w 722"/>
                <a:gd name="T57" fmla="*/ 1 h 1644"/>
                <a:gd name="T58" fmla="*/ 1 w 722"/>
                <a:gd name="T59" fmla="*/ 1 h 1644"/>
                <a:gd name="T60" fmla="*/ 1 w 722"/>
                <a:gd name="T61" fmla="*/ 1 h 1644"/>
                <a:gd name="T62" fmla="*/ 1 w 722"/>
                <a:gd name="T63" fmla="*/ 1 h 1644"/>
                <a:gd name="T64" fmla="*/ 1 w 722"/>
                <a:gd name="T65" fmla="*/ 1 h 1644"/>
                <a:gd name="T66" fmla="*/ 1 w 722"/>
                <a:gd name="T67" fmla="*/ 1 h 1644"/>
                <a:gd name="T68" fmla="*/ 1 w 722"/>
                <a:gd name="T69" fmla="*/ 1 h 1644"/>
                <a:gd name="T70" fmla="*/ 1 w 722"/>
                <a:gd name="T71" fmla="*/ 1 h 1644"/>
                <a:gd name="T72" fmla="*/ 1 w 722"/>
                <a:gd name="T73" fmla="*/ 1 h 1644"/>
                <a:gd name="T74" fmla="*/ 1 w 722"/>
                <a:gd name="T75" fmla="*/ 1 h 1644"/>
                <a:gd name="T76" fmla="*/ 1 w 722"/>
                <a:gd name="T77" fmla="*/ 1 h 1644"/>
                <a:gd name="T78" fmla="*/ 1 w 722"/>
                <a:gd name="T79" fmla="*/ 1 h 1644"/>
                <a:gd name="T80" fmla="*/ 1 w 722"/>
                <a:gd name="T81" fmla="*/ 1 h 1644"/>
                <a:gd name="T82" fmla="*/ 1 w 722"/>
                <a:gd name="T83" fmla="*/ 1 h 1644"/>
                <a:gd name="T84" fmla="*/ 1 w 722"/>
                <a:gd name="T85" fmla="*/ 1 h 1644"/>
                <a:gd name="T86" fmla="*/ 1 w 722"/>
                <a:gd name="T87" fmla="*/ 1 h 1644"/>
                <a:gd name="T88" fmla="*/ 1 w 722"/>
                <a:gd name="T89" fmla="*/ 1 h 1644"/>
                <a:gd name="T90" fmla="*/ 1 w 722"/>
                <a:gd name="T91" fmla="*/ 1 h 1644"/>
                <a:gd name="T92" fmla="*/ 1 w 722"/>
                <a:gd name="T93" fmla="*/ 1 h 1644"/>
                <a:gd name="T94" fmla="*/ 1 w 722"/>
                <a:gd name="T95" fmla="*/ 1 h 1644"/>
                <a:gd name="T96" fmla="*/ 1 w 722"/>
                <a:gd name="T97" fmla="*/ 1 h 1644"/>
                <a:gd name="T98" fmla="*/ 1 w 722"/>
                <a:gd name="T99" fmla="*/ 1 h 1644"/>
                <a:gd name="T100" fmla="*/ 1 w 722"/>
                <a:gd name="T101" fmla="*/ 1 h 1644"/>
                <a:gd name="T102" fmla="*/ 1 w 722"/>
                <a:gd name="T103" fmla="*/ 1 h 1644"/>
                <a:gd name="T104" fmla="*/ 1 w 722"/>
                <a:gd name="T105" fmla="*/ 1 h 1644"/>
                <a:gd name="T106" fmla="*/ 1 w 722"/>
                <a:gd name="T107" fmla="*/ 1 h 1644"/>
                <a:gd name="T108" fmla="*/ 1 w 722"/>
                <a:gd name="T109" fmla="*/ 1 h 1644"/>
                <a:gd name="T110" fmla="*/ 1 w 722"/>
                <a:gd name="T111" fmla="*/ 1 h 1644"/>
                <a:gd name="T112" fmla="*/ 1 w 722"/>
                <a:gd name="T113" fmla="*/ 1 h 1644"/>
                <a:gd name="T114" fmla="*/ 1 w 722"/>
                <a:gd name="T115" fmla="*/ 1 h 1644"/>
                <a:gd name="T116" fmla="*/ 1 w 722"/>
                <a:gd name="T117" fmla="*/ 1 h 164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722"/>
                <a:gd name="T178" fmla="*/ 0 h 1644"/>
                <a:gd name="T179" fmla="*/ 722 w 722"/>
                <a:gd name="T180" fmla="*/ 1644 h 1644"/>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722" h="1644">
                  <a:moveTo>
                    <a:pt x="722" y="1418"/>
                  </a:moveTo>
                  <a:lnTo>
                    <a:pt x="721" y="1418"/>
                  </a:lnTo>
                  <a:lnTo>
                    <a:pt x="721" y="1420"/>
                  </a:lnTo>
                  <a:lnTo>
                    <a:pt x="718" y="1421"/>
                  </a:lnTo>
                  <a:lnTo>
                    <a:pt x="706" y="1424"/>
                  </a:lnTo>
                  <a:lnTo>
                    <a:pt x="698" y="1427"/>
                  </a:lnTo>
                  <a:lnTo>
                    <a:pt x="697" y="1417"/>
                  </a:lnTo>
                  <a:lnTo>
                    <a:pt x="693" y="1415"/>
                  </a:lnTo>
                  <a:lnTo>
                    <a:pt x="691" y="1417"/>
                  </a:lnTo>
                  <a:lnTo>
                    <a:pt x="687" y="1418"/>
                  </a:lnTo>
                  <a:lnTo>
                    <a:pt x="685" y="1418"/>
                  </a:lnTo>
                  <a:lnTo>
                    <a:pt x="685" y="1424"/>
                  </a:lnTo>
                  <a:lnTo>
                    <a:pt x="684" y="1433"/>
                  </a:lnTo>
                  <a:lnTo>
                    <a:pt x="682" y="1438"/>
                  </a:lnTo>
                  <a:lnTo>
                    <a:pt x="680" y="1440"/>
                  </a:lnTo>
                  <a:lnTo>
                    <a:pt x="675" y="1450"/>
                  </a:lnTo>
                  <a:lnTo>
                    <a:pt x="673" y="1464"/>
                  </a:lnTo>
                  <a:lnTo>
                    <a:pt x="674" y="1481"/>
                  </a:lnTo>
                  <a:lnTo>
                    <a:pt x="678" y="1483"/>
                  </a:lnTo>
                  <a:lnTo>
                    <a:pt x="681" y="1483"/>
                  </a:lnTo>
                  <a:lnTo>
                    <a:pt x="681" y="1487"/>
                  </a:lnTo>
                  <a:lnTo>
                    <a:pt x="680" y="1491"/>
                  </a:lnTo>
                  <a:lnTo>
                    <a:pt x="676" y="1495"/>
                  </a:lnTo>
                  <a:lnTo>
                    <a:pt x="667" y="1492"/>
                  </a:lnTo>
                  <a:lnTo>
                    <a:pt x="658" y="1493"/>
                  </a:lnTo>
                  <a:lnTo>
                    <a:pt x="652" y="1492"/>
                  </a:lnTo>
                  <a:lnTo>
                    <a:pt x="648" y="1516"/>
                  </a:lnTo>
                  <a:lnTo>
                    <a:pt x="656" y="1523"/>
                  </a:lnTo>
                  <a:lnTo>
                    <a:pt x="652" y="1533"/>
                  </a:lnTo>
                  <a:lnTo>
                    <a:pt x="644" y="1546"/>
                  </a:lnTo>
                  <a:lnTo>
                    <a:pt x="643" y="1549"/>
                  </a:lnTo>
                  <a:lnTo>
                    <a:pt x="643" y="1552"/>
                  </a:lnTo>
                  <a:lnTo>
                    <a:pt x="644" y="1554"/>
                  </a:lnTo>
                  <a:lnTo>
                    <a:pt x="645" y="1557"/>
                  </a:lnTo>
                  <a:lnTo>
                    <a:pt x="643" y="1563"/>
                  </a:lnTo>
                  <a:lnTo>
                    <a:pt x="649" y="1571"/>
                  </a:lnTo>
                  <a:lnTo>
                    <a:pt x="648" y="1572"/>
                  </a:lnTo>
                  <a:lnTo>
                    <a:pt x="646" y="1575"/>
                  </a:lnTo>
                  <a:lnTo>
                    <a:pt x="643" y="1575"/>
                  </a:lnTo>
                  <a:lnTo>
                    <a:pt x="642" y="1575"/>
                  </a:lnTo>
                  <a:lnTo>
                    <a:pt x="640" y="1571"/>
                  </a:lnTo>
                  <a:lnTo>
                    <a:pt x="638" y="1570"/>
                  </a:lnTo>
                  <a:lnTo>
                    <a:pt x="637" y="1567"/>
                  </a:lnTo>
                  <a:lnTo>
                    <a:pt x="637" y="1565"/>
                  </a:lnTo>
                  <a:lnTo>
                    <a:pt x="636" y="1564"/>
                  </a:lnTo>
                  <a:lnTo>
                    <a:pt x="633" y="1563"/>
                  </a:lnTo>
                  <a:lnTo>
                    <a:pt x="626" y="1561"/>
                  </a:lnTo>
                  <a:lnTo>
                    <a:pt x="621" y="1560"/>
                  </a:lnTo>
                  <a:lnTo>
                    <a:pt x="616" y="1555"/>
                  </a:lnTo>
                  <a:lnTo>
                    <a:pt x="615" y="1547"/>
                  </a:lnTo>
                  <a:lnTo>
                    <a:pt x="609" y="1548"/>
                  </a:lnTo>
                  <a:lnTo>
                    <a:pt x="607" y="1548"/>
                  </a:lnTo>
                  <a:lnTo>
                    <a:pt x="600" y="1539"/>
                  </a:lnTo>
                  <a:lnTo>
                    <a:pt x="597" y="1534"/>
                  </a:lnTo>
                  <a:lnTo>
                    <a:pt x="591" y="1531"/>
                  </a:lnTo>
                  <a:lnTo>
                    <a:pt x="586" y="1528"/>
                  </a:lnTo>
                  <a:lnTo>
                    <a:pt x="586" y="1525"/>
                  </a:lnTo>
                  <a:lnTo>
                    <a:pt x="578" y="1529"/>
                  </a:lnTo>
                  <a:lnTo>
                    <a:pt x="571" y="1529"/>
                  </a:lnTo>
                  <a:lnTo>
                    <a:pt x="567" y="1530"/>
                  </a:lnTo>
                  <a:lnTo>
                    <a:pt x="565" y="1531"/>
                  </a:lnTo>
                  <a:lnTo>
                    <a:pt x="560" y="1535"/>
                  </a:lnTo>
                  <a:lnTo>
                    <a:pt x="554" y="1535"/>
                  </a:lnTo>
                  <a:lnTo>
                    <a:pt x="548" y="1533"/>
                  </a:lnTo>
                  <a:lnTo>
                    <a:pt x="548" y="1507"/>
                  </a:lnTo>
                  <a:lnTo>
                    <a:pt x="544" y="1509"/>
                  </a:lnTo>
                  <a:lnTo>
                    <a:pt x="542" y="1509"/>
                  </a:lnTo>
                  <a:lnTo>
                    <a:pt x="537" y="1507"/>
                  </a:lnTo>
                  <a:lnTo>
                    <a:pt x="534" y="1509"/>
                  </a:lnTo>
                  <a:lnTo>
                    <a:pt x="530" y="1511"/>
                  </a:lnTo>
                  <a:lnTo>
                    <a:pt x="528" y="1513"/>
                  </a:lnTo>
                  <a:lnTo>
                    <a:pt x="524" y="1518"/>
                  </a:lnTo>
                  <a:lnTo>
                    <a:pt x="518" y="1524"/>
                  </a:lnTo>
                  <a:lnTo>
                    <a:pt x="507" y="1536"/>
                  </a:lnTo>
                  <a:lnTo>
                    <a:pt x="500" y="1540"/>
                  </a:lnTo>
                  <a:lnTo>
                    <a:pt x="498" y="1542"/>
                  </a:lnTo>
                  <a:lnTo>
                    <a:pt x="490" y="1546"/>
                  </a:lnTo>
                  <a:lnTo>
                    <a:pt x="487" y="1548"/>
                  </a:lnTo>
                  <a:lnTo>
                    <a:pt x="482" y="1551"/>
                  </a:lnTo>
                  <a:lnTo>
                    <a:pt x="478" y="1553"/>
                  </a:lnTo>
                  <a:lnTo>
                    <a:pt x="477" y="1554"/>
                  </a:lnTo>
                  <a:lnTo>
                    <a:pt x="474" y="1554"/>
                  </a:lnTo>
                  <a:lnTo>
                    <a:pt x="469" y="1558"/>
                  </a:lnTo>
                  <a:lnTo>
                    <a:pt x="458" y="1559"/>
                  </a:lnTo>
                  <a:lnTo>
                    <a:pt x="457" y="1560"/>
                  </a:lnTo>
                  <a:lnTo>
                    <a:pt x="457" y="1563"/>
                  </a:lnTo>
                  <a:lnTo>
                    <a:pt x="457" y="1564"/>
                  </a:lnTo>
                  <a:lnTo>
                    <a:pt x="457" y="1566"/>
                  </a:lnTo>
                  <a:lnTo>
                    <a:pt x="457" y="1567"/>
                  </a:lnTo>
                  <a:lnTo>
                    <a:pt x="457" y="1569"/>
                  </a:lnTo>
                  <a:lnTo>
                    <a:pt x="457" y="1571"/>
                  </a:lnTo>
                  <a:lnTo>
                    <a:pt x="457" y="1575"/>
                  </a:lnTo>
                  <a:lnTo>
                    <a:pt x="458" y="1579"/>
                  </a:lnTo>
                  <a:lnTo>
                    <a:pt x="458" y="1581"/>
                  </a:lnTo>
                  <a:lnTo>
                    <a:pt x="458" y="1583"/>
                  </a:lnTo>
                  <a:lnTo>
                    <a:pt x="456" y="1587"/>
                  </a:lnTo>
                  <a:lnTo>
                    <a:pt x="453" y="1591"/>
                  </a:lnTo>
                  <a:lnTo>
                    <a:pt x="451" y="1595"/>
                  </a:lnTo>
                  <a:lnTo>
                    <a:pt x="447" y="1596"/>
                  </a:lnTo>
                  <a:lnTo>
                    <a:pt x="445" y="1598"/>
                  </a:lnTo>
                  <a:lnTo>
                    <a:pt x="440" y="1598"/>
                  </a:lnTo>
                  <a:lnTo>
                    <a:pt x="432" y="1601"/>
                  </a:lnTo>
                  <a:lnTo>
                    <a:pt x="423" y="1602"/>
                  </a:lnTo>
                  <a:lnTo>
                    <a:pt x="411" y="1604"/>
                  </a:lnTo>
                  <a:lnTo>
                    <a:pt x="408" y="1605"/>
                  </a:lnTo>
                  <a:lnTo>
                    <a:pt x="407" y="1606"/>
                  </a:lnTo>
                  <a:lnTo>
                    <a:pt x="405" y="1608"/>
                  </a:lnTo>
                  <a:lnTo>
                    <a:pt x="405" y="1612"/>
                  </a:lnTo>
                  <a:lnTo>
                    <a:pt x="405" y="1614"/>
                  </a:lnTo>
                  <a:lnTo>
                    <a:pt x="405" y="1622"/>
                  </a:lnTo>
                  <a:lnTo>
                    <a:pt x="403" y="1625"/>
                  </a:lnTo>
                  <a:lnTo>
                    <a:pt x="403" y="1629"/>
                  </a:lnTo>
                  <a:lnTo>
                    <a:pt x="403" y="1631"/>
                  </a:lnTo>
                  <a:lnTo>
                    <a:pt x="403" y="1634"/>
                  </a:lnTo>
                  <a:lnTo>
                    <a:pt x="405" y="1637"/>
                  </a:lnTo>
                  <a:lnTo>
                    <a:pt x="405" y="1642"/>
                  </a:lnTo>
                  <a:lnTo>
                    <a:pt x="396" y="1643"/>
                  </a:lnTo>
                  <a:lnTo>
                    <a:pt x="381" y="1644"/>
                  </a:lnTo>
                  <a:lnTo>
                    <a:pt x="379" y="1643"/>
                  </a:lnTo>
                  <a:lnTo>
                    <a:pt x="380" y="1641"/>
                  </a:lnTo>
                  <a:lnTo>
                    <a:pt x="380" y="1637"/>
                  </a:lnTo>
                  <a:lnTo>
                    <a:pt x="381" y="1635"/>
                  </a:lnTo>
                  <a:lnTo>
                    <a:pt x="384" y="1632"/>
                  </a:lnTo>
                  <a:lnTo>
                    <a:pt x="384" y="1631"/>
                  </a:lnTo>
                  <a:lnTo>
                    <a:pt x="383" y="1629"/>
                  </a:lnTo>
                  <a:lnTo>
                    <a:pt x="379" y="1628"/>
                  </a:lnTo>
                  <a:lnTo>
                    <a:pt x="379" y="1625"/>
                  </a:lnTo>
                  <a:lnTo>
                    <a:pt x="377" y="1625"/>
                  </a:lnTo>
                  <a:lnTo>
                    <a:pt x="374" y="1625"/>
                  </a:lnTo>
                  <a:lnTo>
                    <a:pt x="373" y="1623"/>
                  </a:lnTo>
                  <a:lnTo>
                    <a:pt x="373" y="1622"/>
                  </a:lnTo>
                  <a:lnTo>
                    <a:pt x="372" y="1619"/>
                  </a:lnTo>
                  <a:lnTo>
                    <a:pt x="369" y="1616"/>
                  </a:lnTo>
                  <a:lnTo>
                    <a:pt x="369" y="1613"/>
                  </a:lnTo>
                  <a:lnTo>
                    <a:pt x="369" y="1610"/>
                  </a:lnTo>
                  <a:lnTo>
                    <a:pt x="369" y="1607"/>
                  </a:lnTo>
                  <a:lnTo>
                    <a:pt x="369" y="1606"/>
                  </a:lnTo>
                  <a:lnTo>
                    <a:pt x="367" y="1604"/>
                  </a:lnTo>
                  <a:lnTo>
                    <a:pt x="366" y="1604"/>
                  </a:lnTo>
                  <a:lnTo>
                    <a:pt x="365" y="1602"/>
                  </a:lnTo>
                  <a:lnTo>
                    <a:pt x="365" y="1601"/>
                  </a:lnTo>
                  <a:lnTo>
                    <a:pt x="367" y="1600"/>
                  </a:lnTo>
                  <a:lnTo>
                    <a:pt x="369" y="1600"/>
                  </a:lnTo>
                  <a:lnTo>
                    <a:pt x="372" y="1601"/>
                  </a:lnTo>
                  <a:lnTo>
                    <a:pt x="372" y="1600"/>
                  </a:lnTo>
                  <a:lnTo>
                    <a:pt x="372" y="1598"/>
                  </a:lnTo>
                  <a:lnTo>
                    <a:pt x="372" y="1594"/>
                  </a:lnTo>
                  <a:lnTo>
                    <a:pt x="368" y="1588"/>
                  </a:lnTo>
                  <a:lnTo>
                    <a:pt x="366" y="1585"/>
                  </a:lnTo>
                  <a:lnTo>
                    <a:pt x="365" y="1584"/>
                  </a:lnTo>
                  <a:lnTo>
                    <a:pt x="366" y="1583"/>
                  </a:lnTo>
                  <a:lnTo>
                    <a:pt x="367" y="1581"/>
                  </a:lnTo>
                  <a:lnTo>
                    <a:pt x="368" y="1578"/>
                  </a:lnTo>
                  <a:lnTo>
                    <a:pt x="369" y="1576"/>
                  </a:lnTo>
                  <a:lnTo>
                    <a:pt x="369" y="1572"/>
                  </a:lnTo>
                  <a:lnTo>
                    <a:pt x="368" y="1569"/>
                  </a:lnTo>
                  <a:lnTo>
                    <a:pt x="367" y="1566"/>
                  </a:lnTo>
                  <a:lnTo>
                    <a:pt x="368" y="1565"/>
                  </a:lnTo>
                  <a:lnTo>
                    <a:pt x="369" y="1563"/>
                  </a:lnTo>
                  <a:lnTo>
                    <a:pt x="368" y="1561"/>
                  </a:lnTo>
                  <a:lnTo>
                    <a:pt x="366" y="1560"/>
                  </a:lnTo>
                  <a:lnTo>
                    <a:pt x="365" y="1560"/>
                  </a:lnTo>
                  <a:lnTo>
                    <a:pt x="363" y="1559"/>
                  </a:lnTo>
                  <a:lnTo>
                    <a:pt x="363" y="1557"/>
                  </a:lnTo>
                  <a:lnTo>
                    <a:pt x="365" y="1554"/>
                  </a:lnTo>
                  <a:lnTo>
                    <a:pt x="366" y="1553"/>
                  </a:lnTo>
                  <a:lnTo>
                    <a:pt x="368" y="1553"/>
                  </a:lnTo>
                  <a:lnTo>
                    <a:pt x="369" y="1553"/>
                  </a:lnTo>
                  <a:lnTo>
                    <a:pt x="371" y="1554"/>
                  </a:lnTo>
                  <a:lnTo>
                    <a:pt x="372" y="1554"/>
                  </a:lnTo>
                  <a:lnTo>
                    <a:pt x="373" y="1552"/>
                  </a:lnTo>
                  <a:lnTo>
                    <a:pt x="374" y="1549"/>
                  </a:lnTo>
                  <a:lnTo>
                    <a:pt x="374" y="1546"/>
                  </a:lnTo>
                  <a:lnTo>
                    <a:pt x="374" y="1542"/>
                  </a:lnTo>
                  <a:lnTo>
                    <a:pt x="373" y="1541"/>
                  </a:lnTo>
                  <a:lnTo>
                    <a:pt x="369" y="1539"/>
                  </a:lnTo>
                  <a:lnTo>
                    <a:pt x="368" y="1537"/>
                  </a:lnTo>
                  <a:lnTo>
                    <a:pt x="367" y="1534"/>
                  </a:lnTo>
                  <a:lnTo>
                    <a:pt x="366" y="1530"/>
                  </a:lnTo>
                  <a:lnTo>
                    <a:pt x="365" y="1527"/>
                  </a:lnTo>
                  <a:lnTo>
                    <a:pt x="361" y="1524"/>
                  </a:lnTo>
                  <a:lnTo>
                    <a:pt x="361" y="1522"/>
                  </a:lnTo>
                  <a:lnTo>
                    <a:pt x="361" y="1521"/>
                  </a:lnTo>
                  <a:lnTo>
                    <a:pt x="361" y="1518"/>
                  </a:lnTo>
                  <a:lnTo>
                    <a:pt x="360" y="1515"/>
                  </a:lnTo>
                  <a:lnTo>
                    <a:pt x="356" y="1506"/>
                  </a:lnTo>
                  <a:lnTo>
                    <a:pt x="354" y="1505"/>
                  </a:lnTo>
                  <a:lnTo>
                    <a:pt x="351" y="1504"/>
                  </a:lnTo>
                  <a:lnTo>
                    <a:pt x="344" y="1504"/>
                  </a:lnTo>
                  <a:lnTo>
                    <a:pt x="339" y="1503"/>
                  </a:lnTo>
                  <a:lnTo>
                    <a:pt x="337" y="1501"/>
                  </a:lnTo>
                  <a:lnTo>
                    <a:pt x="336" y="1500"/>
                  </a:lnTo>
                  <a:lnTo>
                    <a:pt x="336" y="1498"/>
                  </a:lnTo>
                  <a:lnTo>
                    <a:pt x="335" y="1494"/>
                  </a:lnTo>
                  <a:lnTo>
                    <a:pt x="333" y="1492"/>
                  </a:lnTo>
                  <a:lnTo>
                    <a:pt x="330" y="1489"/>
                  </a:lnTo>
                  <a:lnTo>
                    <a:pt x="326" y="1489"/>
                  </a:lnTo>
                  <a:lnTo>
                    <a:pt x="323" y="1489"/>
                  </a:lnTo>
                  <a:lnTo>
                    <a:pt x="319" y="1492"/>
                  </a:lnTo>
                  <a:lnTo>
                    <a:pt x="317" y="1492"/>
                  </a:lnTo>
                  <a:lnTo>
                    <a:pt x="314" y="1492"/>
                  </a:lnTo>
                  <a:lnTo>
                    <a:pt x="313" y="1492"/>
                  </a:lnTo>
                  <a:lnTo>
                    <a:pt x="311" y="1489"/>
                  </a:lnTo>
                  <a:lnTo>
                    <a:pt x="307" y="1486"/>
                  </a:lnTo>
                  <a:lnTo>
                    <a:pt x="305" y="1485"/>
                  </a:lnTo>
                  <a:lnTo>
                    <a:pt x="302" y="1486"/>
                  </a:lnTo>
                  <a:lnTo>
                    <a:pt x="297" y="1489"/>
                  </a:lnTo>
                  <a:lnTo>
                    <a:pt x="295" y="1489"/>
                  </a:lnTo>
                  <a:lnTo>
                    <a:pt x="293" y="1488"/>
                  </a:lnTo>
                  <a:lnTo>
                    <a:pt x="291" y="1485"/>
                  </a:lnTo>
                  <a:lnTo>
                    <a:pt x="289" y="1482"/>
                  </a:lnTo>
                  <a:lnTo>
                    <a:pt x="287" y="1481"/>
                  </a:lnTo>
                  <a:lnTo>
                    <a:pt x="284" y="1481"/>
                  </a:lnTo>
                  <a:lnTo>
                    <a:pt x="282" y="1482"/>
                  </a:lnTo>
                  <a:lnTo>
                    <a:pt x="279" y="1482"/>
                  </a:lnTo>
                  <a:lnTo>
                    <a:pt x="277" y="1482"/>
                  </a:lnTo>
                  <a:lnTo>
                    <a:pt x="270" y="1475"/>
                  </a:lnTo>
                  <a:lnTo>
                    <a:pt x="269" y="1474"/>
                  </a:lnTo>
                  <a:lnTo>
                    <a:pt x="265" y="1471"/>
                  </a:lnTo>
                  <a:lnTo>
                    <a:pt x="264" y="1469"/>
                  </a:lnTo>
                  <a:lnTo>
                    <a:pt x="264" y="1466"/>
                  </a:lnTo>
                  <a:lnTo>
                    <a:pt x="263" y="1465"/>
                  </a:lnTo>
                  <a:lnTo>
                    <a:pt x="259" y="1464"/>
                  </a:lnTo>
                  <a:lnTo>
                    <a:pt x="254" y="1463"/>
                  </a:lnTo>
                  <a:lnTo>
                    <a:pt x="253" y="1462"/>
                  </a:lnTo>
                  <a:lnTo>
                    <a:pt x="251" y="1462"/>
                  </a:lnTo>
                  <a:lnTo>
                    <a:pt x="248" y="1463"/>
                  </a:lnTo>
                  <a:lnTo>
                    <a:pt x="247" y="1462"/>
                  </a:lnTo>
                  <a:lnTo>
                    <a:pt x="246" y="1458"/>
                  </a:lnTo>
                  <a:lnTo>
                    <a:pt x="244" y="1453"/>
                  </a:lnTo>
                  <a:lnTo>
                    <a:pt x="240" y="1451"/>
                  </a:lnTo>
                  <a:lnTo>
                    <a:pt x="239" y="1451"/>
                  </a:lnTo>
                  <a:lnTo>
                    <a:pt x="235" y="1448"/>
                  </a:lnTo>
                  <a:lnTo>
                    <a:pt x="234" y="1447"/>
                  </a:lnTo>
                  <a:lnTo>
                    <a:pt x="230" y="1448"/>
                  </a:lnTo>
                  <a:lnTo>
                    <a:pt x="228" y="1448"/>
                  </a:lnTo>
                  <a:lnTo>
                    <a:pt x="223" y="1447"/>
                  </a:lnTo>
                  <a:lnTo>
                    <a:pt x="221" y="1447"/>
                  </a:lnTo>
                  <a:lnTo>
                    <a:pt x="217" y="1446"/>
                  </a:lnTo>
                  <a:lnTo>
                    <a:pt x="214" y="1446"/>
                  </a:lnTo>
                  <a:lnTo>
                    <a:pt x="211" y="1446"/>
                  </a:lnTo>
                  <a:lnTo>
                    <a:pt x="210" y="1445"/>
                  </a:lnTo>
                  <a:lnTo>
                    <a:pt x="209" y="1442"/>
                  </a:lnTo>
                  <a:lnTo>
                    <a:pt x="206" y="1441"/>
                  </a:lnTo>
                  <a:lnTo>
                    <a:pt x="204" y="1442"/>
                  </a:lnTo>
                  <a:lnTo>
                    <a:pt x="202" y="1444"/>
                  </a:lnTo>
                  <a:lnTo>
                    <a:pt x="199" y="1444"/>
                  </a:lnTo>
                  <a:lnTo>
                    <a:pt x="198" y="1442"/>
                  </a:lnTo>
                  <a:lnTo>
                    <a:pt x="194" y="1440"/>
                  </a:lnTo>
                  <a:lnTo>
                    <a:pt x="192" y="1439"/>
                  </a:lnTo>
                  <a:lnTo>
                    <a:pt x="190" y="1439"/>
                  </a:lnTo>
                  <a:lnTo>
                    <a:pt x="187" y="1436"/>
                  </a:lnTo>
                  <a:lnTo>
                    <a:pt x="185" y="1434"/>
                  </a:lnTo>
                  <a:lnTo>
                    <a:pt x="184" y="1432"/>
                  </a:lnTo>
                  <a:lnTo>
                    <a:pt x="182" y="1429"/>
                  </a:lnTo>
                  <a:lnTo>
                    <a:pt x="181" y="1424"/>
                  </a:lnTo>
                  <a:lnTo>
                    <a:pt x="181" y="1422"/>
                  </a:lnTo>
                  <a:lnTo>
                    <a:pt x="181" y="1420"/>
                  </a:lnTo>
                  <a:lnTo>
                    <a:pt x="184" y="1416"/>
                  </a:lnTo>
                  <a:lnTo>
                    <a:pt x="184" y="1412"/>
                  </a:lnTo>
                  <a:lnTo>
                    <a:pt x="182" y="1411"/>
                  </a:lnTo>
                  <a:lnTo>
                    <a:pt x="182" y="1408"/>
                  </a:lnTo>
                  <a:lnTo>
                    <a:pt x="180" y="1405"/>
                  </a:lnTo>
                  <a:lnTo>
                    <a:pt x="176" y="1402"/>
                  </a:lnTo>
                  <a:lnTo>
                    <a:pt x="175" y="1400"/>
                  </a:lnTo>
                  <a:lnTo>
                    <a:pt x="173" y="1400"/>
                  </a:lnTo>
                  <a:lnTo>
                    <a:pt x="172" y="1399"/>
                  </a:lnTo>
                  <a:lnTo>
                    <a:pt x="169" y="1393"/>
                  </a:lnTo>
                  <a:lnTo>
                    <a:pt x="168" y="1390"/>
                  </a:lnTo>
                  <a:lnTo>
                    <a:pt x="170" y="1388"/>
                  </a:lnTo>
                  <a:lnTo>
                    <a:pt x="175" y="1381"/>
                  </a:lnTo>
                  <a:lnTo>
                    <a:pt x="176" y="1379"/>
                  </a:lnTo>
                  <a:lnTo>
                    <a:pt x="179" y="1376"/>
                  </a:lnTo>
                  <a:lnTo>
                    <a:pt x="180" y="1373"/>
                  </a:lnTo>
                  <a:lnTo>
                    <a:pt x="181" y="1366"/>
                  </a:lnTo>
                  <a:lnTo>
                    <a:pt x="181" y="1363"/>
                  </a:lnTo>
                  <a:lnTo>
                    <a:pt x="184" y="1360"/>
                  </a:lnTo>
                  <a:lnTo>
                    <a:pt x="188" y="1355"/>
                  </a:lnTo>
                  <a:lnTo>
                    <a:pt x="190" y="1351"/>
                  </a:lnTo>
                  <a:lnTo>
                    <a:pt x="192" y="1350"/>
                  </a:lnTo>
                  <a:lnTo>
                    <a:pt x="196" y="1347"/>
                  </a:lnTo>
                  <a:lnTo>
                    <a:pt x="198" y="1346"/>
                  </a:lnTo>
                  <a:lnTo>
                    <a:pt x="199" y="1344"/>
                  </a:lnTo>
                  <a:lnTo>
                    <a:pt x="202" y="1341"/>
                  </a:lnTo>
                  <a:lnTo>
                    <a:pt x="205" y="1338"/>
                  </a:lnTo>
                  <a:lnTo>
                    <a:pt x="208" y="1328"/>
                  </a:lnTo>
                  <a:lnTo>
                    <a:pt x="208" y="1326"/>
                  </a:lnTo>
                  <a:lnTo>
                    <a:pt x="206" y="1319"/>
                  </a:lnTo>
                  <a:lnTo>
                    <a:pt x="205" y="1315"/>
                  </a:lnTo>
                  <a:lnTo>
                    <a:pt x="199" y="1308"/>
                  </a:lnTo>
                  <a:lnTo>
                    <a:pt x="199" y="1305"/>
                  </a:lnTo>
                  <a:lnTo>
                    <a:pt x="199" y="1304"/>
                  </a:lnTo>
                  <a:lnTo>
                    <a:pt x="200" y="1299"/>
                  </a:lnTo>
                  <a:lnTo>
                    <a:pt x="199" y="1296"/>
                  </a:lnTo>
                  <a:lnTo>
                    <a:pt x="199" y="1293"/>
                  </a:lnTo>
                  <a:lnTo>
                    <a:pt x="199" y="1286"/>
                  </a:lnTo>
                  <a:lnTo>
                    <a:pt x="199" y="1283"/>
                  </a:lnTo>
                  <a:lnTo>
                    <a:pt x="199" y="1280"/>
                  </a:lnTo>
                  <a:lnTo>
                    <a:pt x="197" y="1277"/>
                  </a:lnTo>
                  <a:lnTo>
                    <a:pt x="196" y="1274"/>
                  </a:lnTo>
                  <a:lnTo>
                    <a:pt x="196" y="1272"/>
                  </a:lnTo>
                  <a:lnTo>
                    <a:pt x="199" y="1265"/>
                  </a:lnTo>
                  <a:lnTo>
                    <a:pt x="199" y="1262"/>
                  </a:lnTo>
                  <a:lnTo>
                    <a:pt x="198" y="1260"/>
                  </a:lnTo>
                  <a:lnTo>
                    <a:pt x="197" y="1257"/>
                  </a:lnTo>
                  <a:lnTo>
                    <a:pt x="197" y="1255"/>
                  </a:lnTo>
                  <a:lnTo>
                    <a:pt x="196" y="1251"/>
                  </a:lnTo>
                  <a:lnTo>
                    <a:pt x="194" y="1249"/>
                  </a:lnTo>
                  <a:lnTo>
                    <a:pt x="193" y="1248"/>
                  </a:lnTo>
                  <a:lnTo>
                    <a:pt x="193" y="1247"/>
                  </a:lnTo>
                  <a:lnTo>
                    <a:pt x="192" y="1243"/>
                  </a:lnTo>
                  <a:lnTo>
                    <a:pt x="190" y="1242"/>
                  </a:lnTo>
                  <a:lnTo>
                    <a:pt x="187" y="1241"/>
                  </a:lnTo>
                  <a:lnTo>
                    <a:pt x="185" y="1241"/>
                  </a:lnTo>
                  <a:lnTo>
                    <a:pt x="185" y="1238"/>
                  </a:lnTo>
                  <a:lnTo>
                    <a:pt x="184" y="1237"/>
                  </a:lnTo>
                  <a:lnTo>
                    <a:pt x="185" y="1233"/>
                  </a:lnTo>
                  <a:lnTo>
                    <a:pt x="185" y="1230"/>
                  </a:lnTo>
                  <a:lnTo>
                    <a:pt x="182" y="1226"/>
                  </a:lnTo>
                  <a:lnTo>
                    <a:pt x="180" y="1225"/>
                  </a:lnTo>
                  <a:lnTo>
                    <a:pt x="176" y="1225"/>
                  </a:lnTo>
                  <a:lnTo>
                    <a:pt x="175" y="1225"/>
                  </a:lnTo>
                  <a:lnTo>
                    <a:pt x="162" y="1213"/>
                  </a:lnTo>
                  <a:lnTo>
                    <a:pt x="156" y="1207"/>
                  </a:lnTo>
                  <a:lnTo>
                    <a:pt x="150" y="1203"/>
                  </a:lnTo>
                  <a:lnTo>
                    <a:pt x="148" y="1201"/>
                  </a:lnTo>
                  <a:lnTo>
                    <a:pt x="146" y="1200"/>
                  </a:lnTo>
                  <a:lnTo>
                    <a:pt x="143" y="1195"/>
                  </a:lnTo>
                  <a:lnTo>
                    <a:pt x="140" y="1191"/>
                  </a:lnTo>
                  <a:lnTo>
                    <a:pt x="138" y="1189"/>
                  </a:lnTo>
                  <a:lnTo>
                    <a:pt x="137" y="1184"/>
                  </a:lnTo>
                  <a:lnTo>
                    <a:pt x="136" y="1183"/>
                  </a:lnTo>
                  <a:lnTo>
                    <a:pt x="132" y="1180"/>
                  </a:lnTo>
                  <a:lnTo>
                    <a:pt x="130" y="1179"/>
                  </a:lnTo>
                  <a:lnTo>
                    <a:pt x="128" y="1176"/>
                  </a:lnTo>
                  <a:lnTo>
                    <a:pt x="126" y="1171"/>
                  </a:lnTo>
                  <a:lnTo>
                    <a:pt x="124" y="1165"/>
                  </a:lnTo>
                  <a:lnTo>
                    <a:pt x="121" y="1162"/>
                  </a:lnTo>
                  <a:lnTo>
                    <a:pt x="120" y="1161"/>
                  </a:lnTo>
                  <a:lnTo>
                    <a:pt x="119" y="1159"/>
                  </a:lnTo>
                  <a:lnTo>
                    <a:pt x="119" y="1156"/>
                  </a:lnTo>
                  <a:lnTo>
                    <a:pt x="121" y="1152"/>
                  </a:lnTo>
                  <a:lnTo>
                    <a:pt x="121" y="1148"/>
                  </a:lnTo>
                  <a:lnTo>
                    <a:pt x="119" y="1146"/>
                  </a:lnTo>
                  <a:lnTo>
                    <a:pt x="119" y="1143"/>
                  </a:lnTo>
                  <a:lnTo>
                    <a:pt x="120" y="1142"/>
                  </a:lnTo>
                  <a:lnTo>
                    <a:pt x="124" y="1140"/>
                  </a:lnTo>
                  <a:lnTo>
                    <a:pt x="122" y="1138"/>
                  </a:lnTo>
                  <a:lnTo>
                    <a:pt x="121" y="1136"/>
                  </a:lnTo>
                  <a:lnTo>
                    <a:pt x="118" y="1136"/>
                  </a:lnTo>
                  <a:lnTo>
                    <a:pt x="114" y="1135"/>
                  </a:lnTo>
                  <a:lnTo>
                    <a:pt x="114" y="1132"/>
                  </a:lnTo>
                  <a:lnTo>
                    <a:pt x="114" y="1130"/>
                  </a:lnTo>
                  <a:lnTo>
                    <a:pt x="116" y="1126"/>
                  </a:lnTo>
                  <a:lnTo>
                    <a:pt x="118" y="1124"/>
                  </a:lnTo>
                  <a:lnTo>
                    <a:pt x="116" y="1116"/>
                  </a:lnTo>
                  <a:lnTo>
                    <a:pt x="115" y="1107"/>
                  </a:lnTo>
                  <a:lnTo>
                    <a:pt x="115" y="1105"/>
                  </a:lnTo>
                  <a:lnTo>
                    <a:pt x="114" y="1101"/>
                  </a:lnTo>
                  <a:lnTo>
                    <a:pt x="112" y="1099"/>
                  </a:lnTo>
                  <a:lnTo>
                    <a:pt x="109" y="1094"/>
                  </a:lnTo>
                  <a:lnTo>
                    <a:pt x="108" y="1090"/>
                  </a:lnTo>
                  <a:lnTo>
                    <a:pt x="107" y="1087"/>
                  </a:lnTo>
                  <a:lnTo>
                    <a:pt x="104" y="1087"/>
                  </a:lnTo>
                  <a:lnTo>
                    <a:pt x="102" y="1085"/>
                  </a:lnTo>
                  <a:lnTo>
                    <a:pt x="101" y="1084"/>
                  </a:lnTo>
                  <a:lnTo>
                    <a:pt x="100" y="1082"/>
                  </a:lnTo>
                  <a:lnTo>
                    <a:pt x="97" y="1081"/>
                  </a:lnTo>
                  <a:lnTo>
                    <a:pt x="94" y="1082"/>
                  </a:lnTo>
                  <a:lnTo>
                    <a:pt x="91" y="1082"/>
                  </a:lnTo>
                  <a:lnTo>
                    <a:pt x="90" y="1082"/>
                  </a:lnTo>
                  <a:lnTo>
                    <a:pt x="89" y="1081"/>
                  </a:lnTo>
                  <a:lnTo>
                    <a:pt x="86" y="1081"/>
                  </a:lnTo>
                  <a:lnTo>
                    <a:pt x="84" y="1078"/>
                  </a:lnTo>
                  <a:lnTo>
                    <a:pt x="82" y="1078"/>
                  </a:lnTo>
                  <a:lnTo>
                    <a:pt x="79" y="1078"/>
                  </a:lnTo>
                  <a:lnTo>
                    <a:pt x="78" y="1077"/>
                  </a:lnTo>
                  <a:lnTo>
                    <a:pt x="76" y="1075"/>
                  </a:lnTo>
                  <a:lnTo>
                    <a:pt x="74" y="1071"/>
                  </a:lnTo>
                  <a:lnTo>
                    <a:pt x="73" y="1066"/>
                  </a:lnTo>
                  <a:lnTo>
                    <a:pt x="71" y="1061"/>
                  </a:lnTo>
                  <a:lnTo>
                    <a:pt x="67" y="1058"/>
                  </a:lnTo>
                  <a:lnTo>
                    <a:pt x="66" y="1055"/>
                  </a:lnTo>
                  <a:lnTo>
                    <a:pt x="65" y="1051"/>
                  </a:lnTo>
                  <a:lnTo>
                    <a:pt x="65" y="1048"/>
                  </a:lnTo>
                  <a:lnTo>
                    <a:pt x="66" y="1045"/>
                  </a:lnTo>
                  <a:lnTo>
                    <a:pt x="67" y="1042"/>
                  </a:lnTo>
                  <a:lnTo>
                    <a:pt x="66" y="1037"/>
                  </a:lnTo>
                  <a:lnTo>
                    <a:pt x="65" y="1036"/>
                  </a:lnTo>
                  <a:lnTo>
                    <a:pt x="65" y="1034"/>
                  </a:lnTo>
                  <a:lnTo>
                    <a:pt x="67" y="1031"/>
                  </a:lnTo>
                  <a:lnTo>
                    <a:pt x="70" y="1030"/>
                  </a:lnTo>
                  <a:lnTo>
                    <a:pt x="72" y="1031"/>
                  </a:lnTo>
                  <a:lnTo>
                    <a:pt x="74" y="1033"/>
                  </a:lnTo>
                  <a:lnTo>
                    <a:pt x="76" y="1031"/>
                  </a:lnTo>
                  <a:lnTo>
                    <a:pt x="77" y="1029"/>
                  </a:lnTo>
                  <a:lnTo>
                    <a:pt x="76" y="1027"/>
                  </a:lnTo>
                  <a:lnTo>
                    <a:pt x="73" y="1023"/>
                  </a:lnTo>
                  <a:lnTo>
                    <a:pt x="78" y="1009"/>
                  </a:lnTo>
                  <a:lnTo>
                    <a:pt x="80" y="1007"/>
                  </a:lnTo>
                  <a:lnTo>
                    <a:pt x="86" y="1007"/>
                  </a:lnTo>
                  <a:lnTo>
                    <a:pt x="91" y="1006"/>
                  </a:lnTo>
                  <a:lnTo>
                    <a:pt x="94" y="1001"/>
                  </a:lnTo>
                  <a:lnTo>
                    <a:pt x="97" y="998"/>
                  </a:lnTo>
                  <a:lnTo>
                    <a:pt x="102" y="997"/>
                  </a:lnTo>
                  <a:lnTo>
                    <a:pt x="104" y="994"/>
                  </a:lnTo>
                  <a:lnTo>
                    <a:pt x="104" y="993"/>
                  </a:lnTo>
                  <a:lnTo>
                    <a:pt x="106" y="991"/>
                  </a:lnTo>
                  <a:lnTo>
                    <a:pt x="107" y="987"/>
                  </a:lnTo>
                  <a:lnTo>
                    <a:pt x="110" y="986"/>
                  </a:lnTo>
                  <a:lnTo>
                    <a:pt x="110" y="983"/>
                  </a:lnTo>
                  <a:lnTo>
                    <a:pt x="110" y="980"/>
                  </a:lnTo>
                  <a:lnTo>
                    <a:pt x="112" y="974"/>
                  </a:lnTo>
                  <a:lnTo>
                    <a:pt x="113" y="971"/>
                  </a:lnTo>
                  <a:lnTo>
                    <a:pt x="116" y="968"/>
                  </a:lnTo>
                  <a:lnTo>
                    <a:pt x="118" y="964"/>
                  </a:lnTo>
                  <a:lnTo>
                    <a:pt x="120" y="964"/>
                  </a:lnTo>
                  <a:lnTo>
                    <a:pt x="125" y="965"/>
                  </a:lnTo>
                  <a:lnTo>
                    <a:pt x="127" y="964"/>
                  </a:lnTo>
                  <a:lnTo>
                    <a:pt x="126" y="960"/>
                  </a:lnTo>
                  <a:lnTo>
                    <a:pt x="126" y="959"/>
                  </a:lnTo>
                  <a:lnTo>
                    <a:pt x="130" y="958"/>
                  </a:lnTo>
                  <a:lnTo>
                    <a:pt x="133" y="956"/>
                  </a:lnTo>
                  <a:lnTo>
                    <a:pt x="136" y="952"/>
                  </a:lnTo>
                  <a:lnTo>
                    <a:pt x="142" y="950"/>
                  </a:lnTo>
                  <a:lnTo>
                    <a:pt x="142" y="946"/>
                  </a:lnTo>
                  <a:lnTo>
                    <a:pt x="139" y="942"/>
                  </a:lnTo>
                  <a:lnTo>
                    <a:pt x="139" y="940"/>
                  </a:lnTo>
                  <a:lnTo>
                    <a:pt x="140" y="939"/>
                  </a:lnTo>
                  <a:lnTo>
                    <a:pt x="144" y="934"/>
                  </a:lnTo>
                  <a:lnTo>
                    <a:pt x="146" y="926"/>
                  </a:lnTo>
                  <a:lnTo>
                    <a:pt x="149" y="920"/>
                  </a:lnTo>
                  <a:lnTo>
                    <a:pt x="148" y="916"/>
                  </a:lnTo>
                  <a:lnTo>
                    <a:pt x="148" y="911"/>
                  </a:lnTo>
                  <a:lnTo>
                    <a:pt x="148" y="908"/>
                  </a:lnTo>
                  <a:lnTo>
                    <a:pt x="150" y="905"/>
                  </a:lnTo>
                  <a:lnTo>
                    <a:pt x="154" y="903"/>
                  </a:lnTo>
                  <a:lnTo>
                    <a:pt x="155" y="900"/>
                  </a:lnTo>
                  <a:lnTo>
                    <a:pt x="158" y="898"/>
                  </a:lnTo>
                  <a:lnTo>
                    <a:pt x="158" y="893"/>
                  </a:lnTo>
                  <a:lnTo>
                    <a:pt x="160" y="885"/>
                  </a:lnTo>
                  <a:lnTo>
                    <a:pt x="158" y="880"/>
                  </a:lnTo>
                  <a:lnTo>
                    <a:pt x="155" y="878"/>
                  </a:lnTo>
                  <a:lnTo>
                    <a:pt x="152" y="875"/>
                  </a:lnTo>
                  <a:lnTo>
                    <a:pt x="149" y="867"/>
                  </a:lnTo>
                  <a:lnTo>
                    <a:pt x="148" y="862"/>
                  </a:lnTo>
                  <a:lnTo>
                    <a:pt x="148" y="855"/>
                  </a:lnTo>
                  <a:lnTo>
                    <a:pt x="148" y="850"/>
                  </a:lnTo>
                  <a:lnTo>
                    <a:pt x="149" y="847"/>
                  </a:lnTo>
                  <a:lnTo>
                    <a:pt x="152" y="845"/>
                  </a:lnTo>
                  <a:lnTo>
                    <a:pt x="154" y="843"/>
                  </a:lnTo>
                  <a:lnTo>
                    <a:pt x="154" y="838"/>
                  </a:lnTo>
                  <a:lnTo>
                    <a:pt x="155" y="833"/>
                  </a:lnTo>
                  <a:lnTo>
                    <a:pt x="157" y="829"/>
                  </a:lnTo>
                  <a:lnTo>
                    <a:pt x="157" y="825"/>
                  </a:lnTo>
                  <a:lnTo>
                    <a:pt x="156" y="821"/>
                  </a:lnTo>
                  <a:lnTo>
                    <a:pt x="154" y="819"/>
                  </a:lnTo>
                  <a:lnTo>
                    <a:pt x="152" y="815"/>
                  </a:lnTo>
                  <a:lnTo>
                    <a:pt x="154" y="814"/>
                  </a:lnTo>
                  <a:lnTo>
                    <a:pt x="160" y="809"/>
                  </a:lnTo>
                  <a:lnTo>
                    <a:pt x="161" y="803"/>
                  </a:lnTo>
                  <a:lnTo>
                    <a:pt x="166" y="795"/>
                  </a:lnTo>
                  <a:lnTo>
                    <a:pt x="170" y="790"/>
                  </a:lnTo>
                  <a:lnTo>
                    <a:pt x="172" y="786"/>
                  </a:lnTo>
                  <a:lnTo>
                    <a:pt x="172" y="783"/>
                  </a:lnTo>
                  <a:lnTo>
                    <a:pt x="173" y="779"/>
                  </a:lnTo>
                  <a:lnTo>
                    <a:pt x="174" y="777"/>
                  </a:lnTo>
                  <a:lnTo>
                    <a:pt x="176" y="766"/>
                  </a:lnTo>
                  <a:lnTo>
                    <a:pt x="175" y="763"/>
                  </a:lnTo>
                  <a:lnTo>
                    <a:pt x="173" y="759"/>
                  </a:lnTo>
                  <a:lnTo>
                    <a:pt x="172" y="753"/>
                  </a:lnTo>
                  <a:lnTo>
                    <a:pt x="173" y="749"/>
                  </a:lnTo>
                  <a:lnTo>
                    <a:pt x="174" y="745"/>
                  </a:lnTo>
                  <a:lnTo>
                    <a:pt x="180" y="743"/>
                  </a:lnTo>
                  <a:lnTo>
                    <a:pt x="182" y="741"/>
                  </a:lnTo>
                  <a:lnTo>
                    <a:pt x="184" y="737"/>
                  </a:lnTo>
                  <a:lnTo>
                    <a:pt x="182" y="732"/>
                  </a:lnTo>
                  <a:lnTo>
                    <a:pt x="181" y="730"/>
                  </a:lnTo>
                  <a:lnTo>
                    <a:pt x="176" y="725"/>
                  </a:lnTo>
                  <a:lnTo>
                    <a:pt x="174" y="718"/>
                  </a:lnTo>
                  <a:lnTo>
                    <a:pt x="167" y="707"/>
                  </a:lnTo>
                  <a:lnTo>
                    <a:pt x="157" y="700"/>
                  </a:lnTo>
                  <a:lnTo>
                    <a:pt x="152" y="697"/>
                  </a:lnTo>
                  <a:lnTo>
                    <a:pt x="148" y="697"/>
                  </a:lnTo>
                  <a:lnTo>
                    <a:pt x="142" y="696"/>
                  </a:lnTo>
                  <a:lnTo>
                    <a:pt x="137" y="694"/>
                  </a:lnTo>
                  <a:lnTo>
                    <a:pt x="133" y="689"/>
                  </a:lnTo>
                  <a:lnTo>
                    <a:pt x="126" y="680"/>
                  </a:lnTo>
                  <a:lnTo>
                    <a:pt x="124" y="676"/>
                  </a:lnTo>
                  <a:lnTo>
                    <a:pt x="122" y="672"/>
                  </a:lnTo>
                  <a:lnTo>
                    <a:pt x="122" y="668"/>
                  </a:lnTo>
                  <a:lnTo>
                    <a:pt x="124" y="662"/>
                  </a:lnTo>
                  <a:lnTo>
                    <a:pt x="124" y="659"/>
                  </a:lnTo>
                  <a:lnTo>
                    <a:pt x="120" y="641"/>
                  </a:lnTo>
                  <a:lnTo>
                    <a:pt x="119" y="635"/>
                  </a:lnTo>
                  <a:lnTo>
                    <a:pt x="121" y="629"/>
                  </a:lnTo>
                  <a:lnTo>
                    <a:pt x="131" y="614"/>
                  </a:lnTo>
                  <a:lnTo>
                    <a:pt x="136" y="606"/>
                  </a:lnTo>
                  <a:lnTo>
                    <a:pt x="137" y="600"/>
                  </a:lnTo>
                  <a:lnTo>
                    <a:pt x="136" y="593"/>
                  </a:lnTo>
                  <a:lnTo>
                    <a:pt x="133" y="588"/>
                  </a:lnTo>
                  <a:lnTo>
                    <a:pt x="130" y="583"/>
                  </a:lnTo>
                  <a:lnTo>
                    <a:pt x="124" y="577"/>
                  </a:lnTo>
                  <a:lnTo>
                    <a:pt x="122" y="573"/>
                  </a:lnTo>
                  <a:lnTo>
                    <a:pt x="120" y="569"/>
                  </a:lnTo>
                  <a:lnTo>
                    <a:pt x="121" y="564"/>
                  </a:lnTo>
                  <a:lnTo>
                    <a:pt x="124" y="560"/>
                  </a:lnTo>
                  <a:lnTo>
                    <a:pt x="133" y="549"/>
                  </a:lnTo>
                  <a:lnTo>
                    <a:pt x="137" y="541"/>
                  </a:lnTo>
                  <a:lnTo>
                    <a:pt x="138" y="534"/>
                  </a:lnTo>
                  <a:lnTo>
                    <a:pt x="138" y="527"/>
                  </a:lnTo>
                  <a:lnTo>
                    <a:pt x="140" y="518"/>
                  </a:lnTo>
                  <a:lnTo>
                    <a:pt x="140" y="516"/>
                  </a:lnTo>
                  <a:lnTo>
                    <a:pt x="140" y="513"/>
                  </a:lnTo>
                  <a:lnTo>
                    <a:pt x="138" y="511"/>
                  </a:lnTo>
                  <a:lnTo>
                    <a:pt x="134" y="507"/>
                  </a:lnTo>
                  <a:lnTo>
                    <a:pt x="132" y="500"/>
                  </a:lnTo>
                  <a:lnTo>
                    <a:pt x="126" y="494"/>
                  </a:lnTo>
                  <a:lnTo>
                    <a:pt x="122" y="489"/>
                  </a:lnTo>
                  <a:lnTo>
                    <a:pt x="119" y="488"/>
                  </a:lnTo>
                  <a:lnTo>
                    <a:pt x="108" y="488"/>
                  </a:lnTo>
                  <a:lnTo>
                    <a:pt x="98" y="483"/>
                  </a:lnTo>
                  <a:lnTo>
                    <a:pt x="91" y="483"/>
                  </a:lnTo>
                  <a:lnTo>
                    <a:pt x="83" y="472"/>
                  </a:lnTo>
                  <a:lnTo>
                    <a:pt x="74" y="468"/>
                  </a:lnTo>
                  <a:lnTo>
                    <a:pt x="70" y="465"/>
                  </a:lnTo>
                  <a:lnTo>
                    <a:pt x="59" y="464"/>
                  </a:lnTo>
                  <a:lnTo>
                    <a:pt x="54" y="464"/>
                  </a:lnTo>
                  <a:lnTo>
                    <a:pt x="52" y="460"/>
                  </a:lnTo>
                  <a:lnTo>
                    <a:pt x="50" y="458"/>
                  </a:lnTo>
                  <a:lnTo>
                    <a:pt x="48" y="453"/>
                  </a:lnTo>
                  <a:lnTo>
                    <a:pt x="43" y="448"/>
                  </a:lnTo>
                  <a:lnTo>
                    <a:pt x="38" y="442"/>
                  </a:lnTo>
                  <a:lnTo>
                    <a:pt x="36" y="438"/>
                  </a:lnTo>
                  <a:lnTo>
                    <a:pt x="35" y="433"/>
                  </a:lnTo>
                  <a:lnTo>
                    <a:pt x="40" y="426"/>
                  </a:lnTo>
                  <a:lnTo>
                    <a:pt x="37" y="421"/>
                  </a:lnTo>
                  <a:lnTo>
                    <a:pt x="37" y="406"/>
                  </a:lnTo>
                  <a:lnTo>
                    <a:pt x="35" y="400"/>
                  </a:lnTo>
                  <a:lnTo>
                    <a:pt x="28" y="394"/>
                  </a:lnTo>
                  <a:lnTo>
                    <a:pt x="26" y="387"/>
                  </a:lnTo>
                  <a:lnTo>
                    <a:pt x="26" y="379"/>
                  </a:lnTo>
                  <a:lnTo>
                    <a:pt x="19" y="368"/>
                  </a:lnTo>
                  <a:lnTo>
                    <a:pt x="15" y="358"/>
                  </a:lnTo>
                  <a:lnTo>
                    <a:pt x="13" y="347"/>
                  </a:lnTo>
                  <a:lnTo>
                    <a:pt x="12" y="338"/>
                  </a:lnTo>
                  <a:lnTo>
                    <a:pt x="0" y="314"/>
                  </a:lnTo>
                  <a:lnTo>
                    <a:pt x="4" y="309"/>
                  </a:lnTo>
                  <a:lnTo>
                    <a:pt x="4" y="304"/>
                  </a:lnTo>
                  <a:lnTo>
                    <a:pt x="7" y="297"/>
                  </a:lnTo>
                  <a:lnTo>
                    <a:pt x="4" y="291"/>
                  </a:lnTo>
                  <a:lnTo>
                    <a:pt x="6" y="285"/>
                  </a:lnTo>
                  <a:lnTo>
                    <a:pt x="5" y="280"/>
                  </a:lnTo>
                  <a:lnTo>
                    <a:pt x="11" y="274"/>
                  </a:lnTo>
                  <a:lnTo>
                    <a:pt x="11" y="271"/>
                  </a:lnTo>
                  <a:lnTo>
                    <a:pt x="13" y="262"/>
                  </a:lnTo>
                  <a:lnTo>
                    <a:pt x="16" y="259"/>
                  </a:lnTo>
                  <a:lnTo>
                    <a:pt x="19" y="255"/>
                  </a:lnTo>
                  <a:lnTo>
                    <a:pt x="19" y="250"/>
                  </a:lnTo>
                  <a:lnTo>
                    <a:pt x="26" y="248"/>
                  </a:lnTo>
                  <a:lnTo>
                    <a:pt x="31" y="245"/>
                  </a:lnTo>
                  <a:lnTo>
                    <a:pt x="34" y="240"/>
                  </a:lnTo>
                  <a:lnTo>
                    <a:pt x="36" y="236"/>
                  </a:lnTo>
                  <a:lnTo>
                    <a:pt x="42" y="228"/>
                  </a:lnTo>
                  <a:lnTo>
                    <a:pt x="47" y="220"/>
                  </a:lnTo>
                  <a:lnTo>
                    <a:pt x="53" y="212"/>
                  </a:lnTo>
                  <a:lnTo>
                    <a:pt x="53" y="203"/>
                  </a:lnTo>
                  <a:lnTo>
                    <a:pt x="61" y="202"/>
                  </a:lnTo>
                  <a:lnTo>
                    <a:pt x="67" y="197"/>
                  </a:lnTo>
                  <a:lnTo>
                    <a:pt x="73" y="189"/>
                  </a:lnTo>
                  <a:lnTo>
                    <a:pt x="76" y="182"/>
                  </a:lnTo>
                  <a:lnTo>
                    <a:pt x="70" y="179"/>
                  </a:lnTo>
                  <a:lnTo>
                    <a:pt x="70" y="176"/>
                  </a:lnTo>
                  <a:lnTo>
                    <a:pt x="66" y="170"/>
                  </a:lnTo>
                  <a:lnTo>
                    <a:pt x="58" y="164"/>
                  </a:lnTo>
                  <a:lnTo>
                    <a:pt x="52" y="156"/>
                  </a:lnTo>
                  <a:lnTo>
                    <a:pt x="50" y="152"/>
                  </a:lnTo>
                  <a:lnTo>
                    <a:pt x="50" y="148"/>
                  </a:lnTo>
                  <a:lnTo>
                    <a:pt x="48" y="143"/>
                  </a:lnTo>
                  <a:lnTo>
                    <a:pt x="50" y="136"/>
                  </a:lnTo>
                  <a:lnTo>
                    <a:pt x="50" y="130"/>
                  </a:lnTo>
                  <a:lnTo>
                    <a:pt x="50" y="124"/>
                  </a:lnTo>
                  <a:lnTo>
                    <a:pt x="56" y="117"/>
                  </a:lnTo>
                  <a:lnTo>
                    <a:pt x="58" y="112"/>
                  </a:lnTo>
                  <a:lnTo>
                    <a:pt x="59" y="102"/>
                  </a:lnTo>
                  <a:lnTo>
                    <a:pt x="61" y="96"/>
                  </a:lnTo>
                  <a:lnTo>
                    <a:pt x="64" y="94"/>
                  </a:lnTo>
                  <a:lnTo>
                    <a:pt x="65" y="87"/>
                  </a:lnTo>
                  <a:lnTo>
                    <a:pt x="68" y="82"/>
                  </a:lnTo>
                  <a:lnTo>
                    <a:pt x="68" y="77"/>
                  </a:lnTo>
                  <a:lnTo>
                    <a:pt x="65" y="72"/>
                  </a:lnTo>
                  <a:lnTo>
                    <a:pt x="62" y="64"/>
                  </a:lnTo>
                  <a:lnTo>
                    <a:pt x="58" y="60"/>
                  </a:lnTo>
                  <a:lnTo>
                    <a:pt x="53" y="54"/>
                  </a:lnTo>
                  <a:lnTo>
                    <a:pt x="50" y="42"/>
                  </a:lnTo>
                  <a:lnTo>
                    <a:pt x="44" y="41"/>
                  </a:lnTo>
                  <a:lnTo>
                    <a:pt x="42" y="39"/>
                  </a:lnTo>
                  <a:lnTo>
                    <a:pt x="35" y="11"/>
                  </a:lnTo>
                  <a:lnTo>
                    <a:pt x="32" y="0"/>
                  </a:lnTo>
                </a:path>
              </a:pathLst>
            </a:custGeom>
            <a:noFill/>
            <a:ln w="158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Arial Nova"/>
                <a:ea typeface="+mn-ea"/>
                <a:cs typeface="+mn-cs"/>
              </a:endParaRPr>
            </a:p>
          </p:txBody>
        </p:sp>
        <p:sp>
          <p:nvSpPr>
            <p:cNvPr id="147" name="Freeform 106">
              <a:extLst>
                <a:ext uri="{FF2B5EF4-FFF2-40B4-BE49-F238E27FC236}">
                  <a16:creationId xmlns:a16="http://schemas.microsoft.com/office/drawing/2014/main" id="{E8DFAE3B-53EC-41EA-E6FC-992190EDF256}"/>
                </a:ext>
              </a:extLst>
            </p:cNvPr>
            <p:cNvSpPr>
              <a:spLocks/>
            </p:cNvSpPr>
            <p:nvPr/>
          </p:nvSpPr>
          <p:spPr bwMode="auto">
            <a:xfrm>
              <a:off x="1435" y="2381"/>
              <a:ext cx="372" cy="438"/>
            </a:xfrm>
            <a:custGeom>
              <a:avLst/>
              <a:gdLst>
                <a:gd name="T0" fmla="*/ 1 w 743"/>
                <a:gd name="T1" fmla="*/ 1 h 875"/>
                <a:gd name="T2" fmla="*/ 1 w 743"/>
                <a:gd name="T3" fmla="*/ 1 h 875"/>
                <a:gd name="T4" fmla="*/ 1 w 743"/>
                <a:gd name="T5" fmla="*/ 1 h 875"/>
                <a:gd name="T6" fmla="*/ 1 w 743"/>
                <a:gd name="T7" fmla="*/ 1 h 875"/>
                <a:gd name="T8" fmla="*/ 1 w 743"/>
                <a:gd name="T9" fmla="*/ 1 h 875"/>
                <a:gd name="T10" fmla="*/ 1 w 743"/>
                <a:gd name="T11" fmla="*/ 1 h 875"/>
                <a:gd name="T12" fmla="*/ 1 w 743"/>
                <a:gd name="T13" fmla="*/ 1 h 875"/>
                <a:gd name="T14" fmla="*/ 1 w 743"/>
                <a:gd name="T15" fmla="*/ 1 h 875"/>
                <a:gd name="T16" fmla="*/ 1 w 743"/>
                <a:gd name="T17" fmla="*/ 1 h 875"/>
                <a:gd name="T18" fmla="*/ 1 w 743"/>
                <a:gd name="T19" fmla="*/ 1 h 875"/>
                <a:gd name="T20" fmla="*/ 1 w 743"/>
                <a:gd name="T21" fmla="*/ 1 h 875"/>
                <a:gd name="T22" fmla="*/ 1 w 743"/>
                <a:gd name="T23" fmla="*/ 1 h 875"/>
                <a:gd name="T24" fmla="*/ 1 w 743"/>
                <a:gd name="T25" fmla="*/ 1 h 875"/>
                <a:gd name="T26" fmla="*/ 1 w 743"/>
                <a:gd name="T27" fmla="*/ 1 h 875"/>
                <a:gd name="T28" fmla="*/ 1 w 743"/>
                <a:gd name="T29" fmla="*/ 1 h 875"/>
                <a:gd name="T30" fmla="*/ 1 w 743"/>
                <a:gd name="T31" fmla="*/ 1 h 875"/>
                <a:gd name="T32" fmla="*/ 1 w 743"/>
                <a:gd name="T33" fmla="*/ 1 h 875"/>
                <a:gd name="T34" fmla="*/ 1 w 743"/>
                <a:gd name="T35" fmla="*/ 1 h 875"/>
                <a:gd name="T36" fmla="*/ 1 w 743"/>
                <a:gd name="T37" fmla="*/ 1 h 875"/>
                <a:gd name="T38" fmla="*/ 1 w 743"/>
                <a:gd name="T39" fmla="*/ 1 h 875"/>
                <a:gd name="T40" fmla="*/ 1 w 743"/>
                <a:gd name="T41" fmla="*/ 1 h 875"/>
                <a:gd name="T42" fmla="*/ 1 w 743"/>
                <a:gd name="T43" fmla="*/ 1 h 875"/>
                <a:gd name="T44" fmla="*/ 1 w 743"/>
                <a:gd name="T45" fmla="*/ 1 h 875"/>
                <a:gd name="T46" fmla="*/ 1 w 743"/>
                <a:gd name="T47" fmla="*/ 1 h 875"/>
                <a:gd name="T48" fmla="*/ 1 w 743"/>
                <a:gd name="T49" fmla="*/ 1 h 875"/>
                <a:gd name="T50" fmla="*/ 1 w 743"/>
                <a:gd name="T51" fmla="*/ 1 h 875"/>
                <a:gd name="T52" fmla="*/ 1 w 743"/>
                <a:gd name="T53" fmla="*/ 1 h 875"/>
                <a:gd name="T54" fmla="*/ 1 w 743"/>
                <a:gd name="T55" fmla="*/ 1 h 875"/>
                <a:gd name="T56" fmla="*/ 1 w 743"/>
                <a:gd name="T57" fmla="*/ 1 h 875"/>
                <a:gd name="T58" fmla="*/ 1 w 743"/>
                <a:gd name="T59" fmla="*/ 1 h 875"/>
                <a:gd name="T60" fmla="*/ 1 w 743"/>
                <a:gd name="T61" fmla="*/ 1 h 875"/>
                <a:gd name="T62" fmla="*/ 1 w 743"/>
                <a:gd name="T63" fmla="*/ 1 h 875"/>
                <a:gd name="T64" fmla="*/ 1 w 743"/>
                <a:gd name="T65" fmla="*/ 1 h 875"/>
                <a:gd name="T66" fmla="*/ 1 w 743"/>
                <a:gd name="T67" fmla="*/ 1 h 875"/>
                <a:gd name="T68" fmla="*/ 1 w 743"/>
                <a:gd name="T69" fmla="*/ 1 h 875"/>
                <a:gd name="T70" fmla="*/ 1 w 743"/>
                <a:gd name="T71" fmla="*/ 1 h 875"/>
                <a:gd name="T72" fmla="*/ 1 w 743"/>
                <a:gd name="T73" fmla="*/ 1 h 875"/>
                <a:gd name="T74" fmla="*/ 1 w 743"/>
                <a:gd name="T75" fmla="*/ 1 h 875"/>
                <a:gd name="T76" fmla="*/ 1 w 743"/>
                <a:gd name="T77" fmla="*/ 1 h 875"/>
                <a:gd name="T78" fmla="*/ 1 w 743"/>
                <a:gd name="T79" fmla="*/ 1 h 875"/>
                <a:gd name="T80" fmla="*/ 1 w 743"/>
                <a:gd name="T81" fmla="*/ 1 h 875"/>
                <a:gd name="T82" fmla="*/ 1 w 743"/>
                <a:gd name="T83" fmla="*/ 1 h 875"/>
                <a:gd name="T84" fmla="*/ 1 w 743"/>
                <a:gd name="T85" fmla="*/ 1 h 875"/>
                <a:gd name="T86" fmla="*/ 1 w 743"/>
                <a:gd name="T87" fmla="*/ 1 h 875"/>
                <a:gd name="T88" fmla="*/ 1 w 743"/>
                <a:gd name="T89" fmla="*/ 1 h 875"/>
                <a:gd name="T90" fmla="*/ 1 w 743"/>
                <a:gd name="T91" fmla="*/ 1 h 875"/>
                <a:gd name="T92" fmla="*/ 1 w 743"/>
                <a:gd name="T93" fmla="*/ 1 h 875"/>
                <a:gd name="T94" fmla="*/ 1 w 743"/>
                <a:gd name="T95" fmla="*/ 1 h 875"/>
                <a:gd name="T96" fmla="*/ 1 w 743"/>
                <a:gd name="T97" fmla="*/ 1 h 875"/>
                <a:gd name="T98" fmla="*/ 1 w 743"/>
                <a:gd name="T99" fmla="*/ 1 h 875"/>
                <a:gd name="T100" fmla="*/ 1 w 743"/>
                <a:gd name="T101" fmla="*/ 1 h 875"/>
                <a:gd name="T102" fmla="*/ 1 w 743"/>
                <a:gd name="T103" fmla="*/ 1 h 875"/>
                <a:gd name="T104" fmla="*/ 1 w 743"/>
                <a:gd name="T105" fmla="*/ 1 h 875"/>
                <a:gd name="T106" fmla="*/ 1 w 743"/>
                <a:gd name="T107" fmla="*/ 1 h 875"/>
                <a:gd name="T108" fmla="*/ 1 w 743"/>
                <a:gd name="T109" fmla="*/ 1 h 875"/>
                <a:gd name="T110" fmla="*/ 1 w 743"/>
                <a:gd name="T111" fmla="*/ 1 h 87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743"/>
                <a:gd name="T169" fmla="*/ 0 h 875"/>
                <a:gd name="T170" fmla="*/ 743 w 743"/>
                <a:gd name="T171" fmla="*/ 875 h 875"/>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743" h="875">
                  <a:moveTo>
                    <a:pt x="284" y="0"/>
                  </a:moveTo>
                  <a:lnTo>
                    <a:pt x="288" y="16"/>
                  </a:lnTo>
                  <a:lnTo>
                    <a:pt x="294" y="25"/>
                  </a:lnTo>
                  <a:lnTo>
                    <a:pt x="300" y="30"/>
                  </a:lnTo>
                  <a:lnTo>
                    <a:pt x="308" y="32"/>
                  </a:lnTo>
                  <a:lnTo>
                    <a:pt x="319" y="35"/>
                  </a:lnTo>
                  <a:lnTo>
                    <a:pt x="334" y="46"/>
                  </a:lnTo>
                  <a:lnTo>
                    <a:pt x="339" y="48"/>
                  </a:lnTo>
                  <a:lnTo>
                    <a:pt x="342" y="48"/>
                  </a:lnTo>
                  <a:lnTo>
                    <a:pt x="343" y="44"/>
                  </a:lnTo>
                  <a:lnTo>
                    <a:pt x="340" y="35"/>
                  </a:lnTo>
                  <a:lnTo>
                    <a:pt x="343" y="31"/>
                  </a:lnTo>
                  <a:lnTo>
                    <a:pt x="348" y="30"/>
                  </a:lnTo>
                  <a:lnTo>
                    <a:pt x="354" y="32"/>
                  </a:lnTo>
                  <a:lnTo>
                    <a:pt x="367" y="36"/>
                  </a:lnTo>
                  <a:lnTo>
                    <a:pt x="370" y="38"/>
                  </a:lnTo>
                  <a:lnTo>
                    <a:pt x="373" y="44"/>
                  </a:lnTo>
                  <a:lnTo>
                    <a:pt x="375" y="47"/>
                  </a:lnTo>
                  <a:lnTo>
                    <a:pt x="380" y="48"/>
                  </a:lnTo>
                  <a:lnTo>
                    <a:pt x="386" y="50"/>
                  </a:lnTo>
                  <a:lnTo>
                    <a:pt x="388" y="54"/>
                  </a:lnTo>
                  <a:lnTo>
                    <a:pt x="388" y="60"/>
                  </a:lnTo>
                  <a:lnTo>
                    <a:pt x="388" y="74"/>
                  </a:lnTo>
                  <a:lnTo>
                    <a:pt x="384" y="80"/>
                  </a:lnTo>
                  <a:lnTo>
                    <a:pt x="379" y="89"/>
                  </a:lnTo>
                  <a:lnTo>
                    <a:pt x="374" y="91"/>
                  </a:lnTo>
                  <a:lnTo>
                    <a:pt x="367" y="92"/>
                  </a:lnTo>
                  <a:lnTo>
                    <a:pt x="363" y="94"/>
                  </a:lnTo>
                  <a:lnTo>
                    <a:pt x="363" y="100"/>
                  </a:lnTo>
                  <a:lnTo>
                    <a:pt x="364" y="107"/>
                  </a:lnTo>
                  <a:lnTo>
                    <a:pt x="366" y="118"/>
                  </a:lnTo>
                  <a:lnTo>
                    <a:pt x="369" y="131"/>
                  </a:lnTo>
                  <a:lnTo>
                    <a:pt x="374" y="135"/>
                  </a:lnTo>
                  <a:lnTo>
                    <a:pt x="380" y="137"/>
                  </a:lnTo>
                  <a:lnTo>
                    <a:pt x="390" y="139"/>
                  </a:lnTo>
                  <a:lnTo>
                    <a:pt x="398" y="141"/>
                  </a:lnTo>
                  <a:lnTo>
                    <a:pt x="402" y="145"/>
                  </a:lnTo>
                  <a:lnTo>
                    <a:pt x="405" y="155"/>
                  </a:lnTo>
                  <a:lnTo>
                    <a:pt x="408" y="166"/>
                  </a:lnTo>
                  <a:lnTo>
                    <a:pt x="412" y="169"/>
                  </a:lnTo>
                  <a:lnTo>
                    <a:pt x="420" y="171"/>
                  </a:lnTo>
                  <a:lnTo>
                    <a:pt x="428" y="172"/>
                  </a:lnTo>
                  <a:lnTo>
                    <a:pt x="433" y="169"/>
                  </a:lnTo>
                  <a:lnTo>
                    <a:pt x="438" y="166"/>
                  </a:lnTo>
                  <a:lnTo>
                    <a:pt x="442" y="162"/>
                  </a:lnTo>
                  <a:lnTo>
                    <a:pt x="449" y="160"/>
                  </a:lnTo>
                  <a:lnTo>
                    <a:pt x="457" y="149"/>
                  </a:lnTo>
                  <a:lnTo>
                    <a:pt x="460" y="145"/>
                  </a:lnTo>
                  <a:lnTo>
                    <a:pt x="464" y="144"/>
                  </a:lnTo>
                  <a:lnTo>
                    <a:pt x="471" y="143"/>
                  </a:lnTo>
                  <a:lnTo>
                    <a:pt x="481" y="141"/>
                  </a:lnTo>
                  <a:lnTo>
                    <a:pt x="490" y="144"/>
                  </a:lnTo>
                  <a:lnTo>
                    <a:pt x="491" y="148"/>
                  </a:lnTo>
                  <a:lnTo>
                    <a:pt x="495" y="157"/>
                  </a:lnTo>
                  <a:lnTo>
                    <a:pt x="497" y="161"/>
                  </a:lnTo>
                  <a:lnTo>
                    <a:pt x="497" y="163"/>
                  </a:lnTo>
                  <a:lnTo>
                    <a:pt x="500" y="163"/>
                  </a:lnTo>
                  <a:lnTo>
                    <a:pt x="502" y="179"/>
                  </a:lnTo>
                  <a:lnTo>
                    <a:pt x="505" y="179"/>
                  </a:lnTo>
                  <a:lnTo>
                    <a:pt x="505" y="189"/>
                  </a:lnTo>
                  <a:lnTo>
                    <a:pt x="507" y="195"/>
                  </a:lnTo>
                  <a:lnTo>
                    <a:pt x="497" y="198"/>
                  </a:lnTo>
                  <a:lnTo>
                    <a:pt x="501" y="205"/>
                  </a:lnTo>
                  <a:lnTo>
                    <a:pt x="503" y="207"/>
                  </a:lnTo>
                  <a:lnTo>
                    <a:pt x="500" y="210"/>
                  </a:lnTo>
                  <a:lnTo>
                    <a:pt x="500" y="211"/>
                  </a:lnTo>
                  <a:lnTo>
                    <a:pt x="503" y="214"/>
                  </a:lnTo>
                  <a:lnTo>
                    <a:pt x="500" y="220"/>
                  </a:lnTo>
                  <a:lnTo>
                    <a:pt x="500" y="224"/>
                  </a:lnTo>
                  <a:lnTo>
                    <a:pt x="501" y="225"/>
                  </a:lnTo>
                  <a:lnTo>
                    <a:pt x="505" y="225"/>
                  </a:lnTo>
                  <a:lnTo>
                    <a:pt x="506" y="227"/>
                  </a:lnTo>
                  <a:lnTo>
                    <a:pt x="509" y="230"/>
                  </a:lnTo>
                  <a:lnTo>
                    <a:pt x="508" y="236"/>
                  </a:lnTo>
                  <a:lnTo>
                    <a:pt x="505" y="237"/>
                  </a:lnTo>
                  <a:lnTo>
                    <a:pt x="501" y="237"/>
                  </a:lnTo>
                  <a:lnTo>
                    <a:pt x="501" y="239"/>
                  </a:lnTo>
                  <a:lnTo>
                    <a:pt x="505" y="239"/>
                  </a:lnTo>
                  <a:lnTo>
                    <a:pt x="506" y="239"/>
                  </a:lnTo>
                  <a:lnTo>
                    <a:pt x="507" y="242"/>
                  </a:lnTo>
                  <a:lnTo>
                    <a:pt x="505" y="242"/>
                  </a:lnTo>
                  <a:lnTo>
                    <a:pt x="496" y="246"/>
                  </a:lnTo>
                  <a:lnTo>
                    <a:pt x="491" y="248"/>
                  </a:lnTo>
                  <a:lnTo>
                    <a:pt x="489" y="249"/>
                  </a:lnTo>
                  <a:lnTo>
                    <a:pt x="487" y="256"/>
                  </a:lnTo>
                  <a:lnTo>
                    <a:pt x="483" y="263"/>
                  </a:lnTo>
                  <a:lnTo>
                    <a:pt x="483" y="269"/>
                  </a:lnTo>
                  <a:lnTo>
                    <a:pt x="484" y="273"/>
                  </a:lnTo>
                  <a:lnTo>
                    <a:pt x="488" y="268"/>
                  </a:lnTo>
                  <a:lnTo>
                    <a:pt x="491" y="268"/>
                  </a:lnTo>
                  <a:lnTo>
                    <a:pt x="515" y="273"/>
                  </a:lnTo>
                  <a:lnTo>
                    <a:pt x="519" y="269"/>
                  </a:lnTo>
                  <a:lnTo>
                    <a:pt x="523" y="269"/>
                  </a:lnTo>
                  <a:lnTo>
                    <a:pt x="526" y="273"/>
                  </a:lnTo>
                  <a:lnTo>
                    <a:pt x="527" y="274"/>
                  </a:lnTo>
                  <a:lnTo>
                    <a:pt x="529" y="274"/>
                  </a:lnTo>
                  <a:lnTo>
                    <a:pt x="530" y="278"/>
                  </a:lnTo>
                  <a:lnTo>
                    <a:pt x="538" y="286"/>
                  </a:lnTo>
                  <a:lnTo>
                    <a:pt x="543" y="286"/>
                  </a:lnTo>
                  <a:lnTo>
                    <a:pt x="553" y="284"/>
                  </a:lnTo>
                  <a:lnTo>
                    <a:pt x="554" y="291"/>
                  </a:lnTo>
                  <a:lnTo>
                    <a:pt x="561" y="300"/>
                  </a:lnTo>
                  <a:lnTo>
                    <a:pt x="561" y="304"/>
                  </a:lnTo>
                  <a:lnTo>
                    <a:pt x="560" y="318"/>
                  </a:lnTo>
                  <a:lnTo>
                    <a:pt x="574" y="308"/>
                  </a:lnTo>
                  <a:lnTo>
                    <a:pt x="581" y="299"/>
                  </a:lnTo>
                  <a:lnTo>
                    <a:pt x="589" y="280"/>
                  </a:lnTo>
                  <a:lnTo>
                    <a:pt x="596" y="261"/>
                  </a:lnTo>
                  <a:lnTo>
                    <a:pt x="601" y="252"/>
                  </a:lnTo>
                  <a:lnTo>
                    <a:pt x="605" y="250"/>
                  </a:lnTo>
                  <a:lnTo>
                    <a:pt x="609" y="250"/>
                  </a:lnTo>
                  <a:lnTo>
                    <a:pt x="613" y="252"/>
                  </a:lnTo>
                  <a:lnTo>
                    <a:pt x="614" y="257"/>
                  </a:lnTo>
                  <a:lnTo>
                    <a:pt x="616" y="260"/>
                  </a:lnTo>
                  <a:lnTo>
                    <a:pt x="627" y="260"/>
                  </a:lnTo>
                  <a:lnTo>
                    <a:pt x="632" y="260"/>
                  </a:lnTo>
                  <a:lnTo>
                    <a:pt x="641" y="267"/>
                  </a:lnTo>
                  <a:lnTo>
                    <a:pt x="651" y="274"/>
                  </a:lnTo>
                  <a:lnTo>
                    <a:pt x="662" y="281"/>
                  </a:lnTo>
                  <a:lnTo>
                    <a:pt x="676" y="285"/>
                  </a:lnTo>
                  <a:lnTo>
                    <a:pt x="677" y="287"/>
                  </a:lnTo>
                  <a:lnTo>
                    <a:pt x="677" y="290"/>
                  </a:lnTo>
                  <a:lnTo>
                    <a:pt x="673" y="296"/>
                  </a:lnTo>
                  <a:lnTo>
                    <a:pt x="671" y="299"/>
                  </a:lnTo>
                  <a:lnTo>
                    <a:pt x="673" y="303"/>
                  </a:lnTo>
                  <a:lnTo>
                    <a:pt x="676" y="306"/>
                  </a:lnTo>
                  <a:lnTo>
                    <a:pt x="693" y="315"/>
                  </a:lnTo>
                  <a:lnTo>
                    <a:pt x="701" y="318"/>
                  </a:lnTo>
                  <a:lnTo>
                    <a:pt x="706" y="324"/>
                  </a:lnTo>
                  <a:lnTo>
                    <a:pt x="707" y="329"/>
                  </a:lnTo>
                  <a:lnTo>
                    <a:pt x="707" y="335"/>
                  </a:lnTo>
                  <a:lnTo>
                    <a:pt x="707" y="340"/>
                  </a:lnTo>
                  <a:lnTo>
                    <a:pt x="714" y="343"/>
                  </a:lnTo>
                  <a:lnTo>
                    <a:pt x="718" y="346"/>
                  </a:lnTo>
                  <a:lnTo>
                    <a:pt x="719" y="352"/>
                  </a:lnTo>
                  <a:lnTo>
                    <a:pt x="720" y="367"/>
                  </a:lnTo>
                  <a:lnTo>
                    <a:pt x="717" y="388"/>
                  </a:lnTo>
                  <a:lnTo>
                    <a:pt x="717" y="393"/>
                  </a:lnTo>
                  <a:lnTo>
                    <a:pt x="720" y="398"/>
                  </a:lnTo>
                  <a:lnTo>
                    <a:pt x="724" y="401"/>
                  </a:lnTo>
                  <a:lnTo>
                    <a:pt x="732" y="404"/>
                  </a:lnTo>
                  <a:lnTo>
                    <a:pt x="743" y="401"/>
                  </a:lnTo>
                  <a:lnTo>
                    <a:pt x="735" y="410"/>
                  </a:lnTo>
                  <a:lnTo>
                    <a:pt x="732" y="415"/>
                  </a:lnTo>
                  <a:lnTo>
                    <a:pt x="724" y="419"/>
                  </a:lnTo>
                  <a:lnTo>
                    <a:pt x="714" y="427"/>
                  </a:lnTo>
                  <a:lnTo>
                    <a:pt x="710" y="431"/>
                  </a:lnTo>
                  <a:lnTo>
                    <a:pt x="705" y="446"/>
                  </a:lnTo>
                  <a:lnTo>
                    <a:pt x="702" y="459"/>
                  </a:lnTo>
                  <a:lnTo>
                    <a:pt x="704" y="474"/>
                  </a:lnTo>
                  <a:lnTo>
                    <a:pt x="702" y="478"/>
                  </a:lnTo>
                  <a:lnTo>
                    <a:pt x="700" y="488"/>
                  </a:lnTo>
                  <a:lnTo>
                    <a:pt x="682" y="505"/>
                  </a:lnTo>
                  <a:lnTo>
                    <a:pt x="676" y="514"/>
                  </a:lnTo>
                  <a:lnTo>
                    <a:pt x="670" y="524"/>
                  </a:lnTo>
                  <a:lnTo>
                    <a:pt x="664" y="530"/>
                  </a:lnTo>
                  <a:lnTo>
                    <a:pt x="651" y="534"/>
                  </a:lnTo>
                  <a:lnTo>
                    <a:pt x="643" y="537"/>
                  </a:lnTo>
                  <a:lnTo>
                    <a:pt x="639" y="541"/>
                  </a:lnTo>
                  <a:lnTo>
                    <a:pt x="639" y="546"/>
                  </a:lnTo>
                  <a:lnTo>
                    <a:pt x="645" y="568"/>
                  </a:lnTo>
                  <a:lnTo>
                    <a:pt x="641" y="567"/>
                  </a:lnTo>
                  <a:lnTo>
                    <a:pt x="638" y="568"/>
                  </a:lnTo>
                  <a:lnTo>
                    <a:pt x="635" y="571"/>
                  </a:lnTo>
                  <a:lnTo>
                    <a:pt x="631" y="572"/>
                  </a:lnTo>
                  <a:lnTo>
                    <a:pt x="628" y="571"/>
                  </a:lnTo>
                  <a:lnTo>
                    <a:pt x="626" y="570"/>
                  </a:lnTo>
                  <a:lnTo>
                    <a:pt x="625" y="567"/>
                  </a:lnTo>
                  <a:lnTo>
                    <a:pt x="621" y="556"/>
                  </a:lnTo>
                  <a:lnTo>
                    <a:pt x="613" y="549"/>
                  </a:lnTo>
                  <a:lnTo>
                    <a:pt x="610" y="541"/>
                  </a:lnTo>
                  <a:lnTo>
                    <a:pt x="601" y="537"/>
                  </a:lnTo>
                  <a:lnTo>
                    <a:pt x="598" y="536"/>
                  </a:lnTo>
                  <a:lnTo>
                    <a:pt x="596" y="534"/>
                  </a:lnTo>
                  <a:lnTo>
                    <a:pt x="590" y="529"/>
                  </a:lnTo>
                  <a:lnTo>
                    <a:pt x="591" y="522"/>
                  </a:lnTo>
                  <a:lnTo>
                    <a:pt x="589" y="517"/>
                  </a:lnTo>
                  <a:lnTo>
                    <a:pt x="587" y="510"/>
                  </a:lnTo>
                  <a:lnTo>
                    <a:pt x="581" y="504"/>
                  </a:lnTo>
                  <a:lnTo>
                    <a:pt x="578" y="504"/>
                  </a:lnTo>
                  <a:lnTo>
                    <a:pt x="575" y="502"/>
                  </a:lnTo>
                  <a:lnTo>
                    <a:pt x="573" y="501"/>
                  </a:lnTo>
                  <a:lnTo>
                    <a:pt x="569" y="501"/>
                  </a:lnTo>
                  <a:lnTo>
                    <a:pt x="560" y="504"/>
                  </a:lnTo>
                  <a:lnTo>
                    <a:pt x="555" y="507"/>
                  </a:lnTo>
                  <a:lnTo>
                    <a:pt x="553" y="507"/>
                  </a:lnTo>
                  <a:lnTo>
                    <a:pt x="549" y="508"/>
                  </a:lnTo>
                  <a:lnTo>
                    <a:pt x="549" y="511"/>
                  </a:lnTo>
                  <a:lnTo>
                    <a:pt x="549" y="512"/>
                  </a:lnTo>
                  <a:lnTo>
                    <a:pt x="544" y="513"/>
                  </a:lnTo>
                  <a:lnTo>
                    <a:pt x="543" y="512"/>
                  </a:lnTo>
                  <a:lnTo>
                    <a:pt x="542" y="511"/>
                  </a:lnTo>
                  <a:lnTo>
                    <a:pt x="542" y="502"/>
                  </a:lnTo>
                  <a:lnTo>
                    <a:pt x="542" y="486"/>
                  </a:lnTo>
                  <a:lnTo>
                    <a:pt x="544" y="466"/>
                  </a:lnTo>
                  <a:lnTo>
                    <a:pt x="551" y="439"/>
                  </a:lnTo>
                  <a:lnTo>
                    <a:pt x="547" y="439"/>
                  </a:lnTo>
                  <a:lnTo>
                    <a:pt x="539" y="446"/>
                  </a:lnTo>
                  <a:lnTo>
                    <a:pt x="526" y="448"/>
                  </a:lnTo>
                  <a:lnTo>
                    <a:pt x="521" y="447"/>
                  </a:lnTo>
                  <a:lnTo>
                    <a:pt x="518" y="448"/>
                  </a:lnTo>
                  <a:lnTo>
                    <a:pt x="515" y="448"/>
                  </a:lnTo>
                  <a:lnTo>
                    <a:pt x="517" y="446"/>
                  </a:lnTo>
                  <a:lnTo>
                    <a:pt x="517" y="445"/>
                  </a:lnTo>
                  <a:lnTo>
                    <a:pt x="515" y="441"/>
                  </a:lnTo>
                  <a:lnTo>
                    <a:pt x="509" y="441"/>
                  </a:lnTo>
                  <a:lnTo>
                    <a:pt x="505" y="441"/>
                  </a:lnTo>
                  <a:lnTo>
                    <a:pt x="502" y="442"/>
                  </a:lnTo>
                  <a:lnTo>
                    <a:pt x="493" y="439"/>
                  </a:lnTo>
                  <a:lnTo>
                    <a:pt x="490" y="441"/>
                  </a:lnTo>
                  <a:lnTo>
                    <a:pt x="484" y="439"/>
                  </a:lnTo>
                  <a:lnTo>
                    <a:pt x="483" y="435"/>
                  </a:lnTo>
                  <a:lnTo>
                    <a:pt x="476" y="434"/>
                  </a:lnTo>
                  <a:lnTo>
                    <a:pt x="473" y="433"/>
                  </a:lnTo>
                  <a:lnTo>
                    <a:pt x="467" y="424"/>
                  </a:lnTo>
                  <a:lnTo>
                    <a:pt x="466" y="421"/>
                  </a:lnTo>
                  <a:lnTo>
                    <a:pt x="460" y="422"/>
                  </a:lnTo>
                  <a:lnTo>
                    <a:pt x="454" y="422"/>
                  </a:lnTo>
                  <a:lnTo>
                    <a:pt x="447" y="421"/>
                  </a:lnTo>
                  <a:lnTo>
                    <a:pt x="444" y="424"/>
                  </a:lnTo>
                  <a:lnTo>
                    <a:pt x="439" y="421"/>
                  </a:lnTo>
                  <a:lnTo>
                    <a:pt x="440" y="416"/>
                  </a:lnTo>
                  <a:lnTo>
                    <a:pt x="440" y="410"/>
                  </a:lnTo>
                  <a:lnTo>
                    <a:pt x="440" y="404"/>
                  </a:lnTo>
                  <a:lnTo>
                    <a:pt x="436" y="394"/>
                  </a:lnTo>
                  <a:lnTo>
                    <a:pt x="427" y="397"/>
                  </a:lnTo>
                  <a:lnTo>
                    <a:pt x="423" y="397"/>
                  </a:lnTo>
                  <a:lnTo>
                    <a:pt x="417" y="399"/>
                  </a:lnTo>
                  <a:lnTo>
                    <a:pt x="416" y="394"/>
                  </a:lnTo>
                  <a:lnTo>
                    <a:pt x="412" y="397"/>
                  </a:lnTo>
                  <a:lnTo>
                    <a:pt x="409" y="399"/>
                  </a:lnTo>
                  <a:lnTo>
                    <a:pt x="406" y="397"/>
                  </a:lnTo>
                  <a:lnTo>
                    <a:pt x="404" y="397"/>
                  </a:lnTo>
                  <a:lnTo>
                    <a:pt x="403" y="397"/>
                  </a:lnTo>
                  <a:lnTo>
                    <a:pt x="400" y="399"/>
                  </a:lnTo>
                  <a:lnTo>
                    <a:pt x="397" y="401"/>
                  </a:lnTo>
                  <a:lnTo>
                    <a:pt x="392" y="406"/>
                  </a:lnTo>
                  <a:lnTo>
                    <a:pt x="388" y="411"/>
                  </a:lnTo>
                  <a:lnTo>
                    <a:pt x="388" y="413"/>
                  </a:lnTo>
                  <a:lnTo>
                    <a:pt x="390" y="417"/>
                  </a:lnTo>
                  <a:lnTo>
                    <a:pt x="393" y="423"/>
                  </a:lnTo>
                  <a:lnTo>
                    <a:pt x="398" y="427"/>
                  </a:lnTo>
                  <a:lnTo>
                    <a:pt x="402" y="429"/>
                  </a:lnTo>
                  <a:lnTo>
                    <a:pt x="411" y="430"/>
                  </a:lnTo>
                  <a:lnTo>
                    <a:pt x="415" y="428"/>
                  </a:lnTo>
                  <a:lnTo>
                    <a:pt x="416" y="425"/>
                  </a:lnTo>
                  <a:lnTo>
                    <a:pt x="420" y="427"/>
                  </a:lnTo>
                  <a:lnTo>
                    <a:pt x="421" y="430"/>
                  </a:lnTo>
                  <a:lnTo>
                    <a:pt x="420" y="435"/>
                  </a:lnTo>
                  <a:lnTo>
                    <a:pt x="415" y="439"/>
                  </a:lnTo>
                  <a:lnTo>
                    <a:pt x="408" y="441"/>
                  </a:lnTo>
                  <a:lnTo>
                    <a:pt x="400" y="436"/>
                  </a:lnTo>
                  <a:lnTo>
                    <a:pt x="397" y="442"/>
                  </a:lnTo>
                  <a:lnTo>
                    <a:pt x="396" y="443"/>
                  </a:lnTo>
                  <a:lnTo>
                    <a:pt x="392" y="443"/>
                  </a:lnTo>
                  <a:lnTo>
                    <a:pt x="394" y="452"/>
                  </a:lnTo>
                  <a:lnTo>
                    <a:pt x="397" y="463"/>
                  </a:lnTo>
                  <a:lnTo>
                    <a:pt x="397" y="470"/>
                  </a:lnTo>
                  <a:lnTo>
                    <a:pt x="399" y="471"/>
                  </a:lnTo>
                  <a:lnTo>
                    <a:pt x="400" y="472"/>
                  </a:lnTo>
                  <a:lnTo>
                    <a:pt x="400" y="474"/>
                  </a:lnTo>
                  <a:lnTo>
                    <a:pt x="399" y="474"/>
                  </a:lnTo>
                  <a:lnTo>
                    <a:pt x="393" y="474"/>
                  </a:lnTo>
                  <a:lnTo>
                    <a:pt x="390" y="477"/>
                  </a:lnTo>
                  <a:lnTo>
                    <a:pt x="387" y="481"/>
                  </a:lnTo>
                  <a:lnTo>
                    <a:pt x="388" y="483"/>
                  </a:lnTo>
                  <a:lnTo>
                    <a:pt x="390" y="486"/>
                  </a:lnTo>
                  <a:lnTo>
                    <a:pt x="388" y="488"/>
                  </a:lnTo>
                  <a:lnTo>
                    <a:pt x="388" y="489"/>
                  </a:lnTo>
                  <a:lnTo>
                    <a:pt x="385" y="488"/>
                  </a:lnTo>
                  <a:lnTo>
                    <a:pt x="384" y="486"/>
                  </a:lnTo>
                  <a:lnTo>
                    <a:pt x="381" y="488"/>
                  </a:lnTo>
                  <a:lnTo>
                    <a:pt x="378" y="487"/>
                  </a:lnTo>
                  <a:lnTo>
                    <a:pt x="374" y="487"/>
                  </a:lnTo>
                  <a:lnTo>
                    <a:pt x="370" y="486"/>
                  </a:lnTo>
                  <a:lnTo>
                    <a:pt x="366" y="484"/>
                  </a:lnTo>
                  <a:lnTo>
                    <a:pt x="364" y="487"/>
                  </a:lnTo>
                  <a:lnTo>
                    <a:pt x="360" y="496"/>
                  </a:lnTo>
                  <a:lnTo>
                    <a:pt x="360" y="500"/>
                  </a:lnTo>
                  <a:lnTo>
                    <a:pt x="355" y="504"/>
                  </a:lnTo>
                  <a:lnTo>
                    <a:pt x="352" y="500"/>
                  </a:lnTo>
                  <a:lnTo>
                    <a:pt x="349" y="498"/>
                  </a:lnTo>
                  <a:lnTo>
                    <a:pt x="343" y="494"/>
                  </a:lnTo>
                  <a:lnTo>
                    <a:pt x="340" y="494"/>
                  </a:lnTo>
                  <a:lnTo>
                    <a:pt x="338" y="494"/>
                  </a:lnTo>
                  <a:lnTo>
                    <a:pt x="336" y="495"/>
                  </a:lnTo>
                  <a:lnTo>
                    <a:pt x="333" y="499"/>
                  </a:lnTo>
                  <a:lnTo>
                    <a:pt x="331" y="506"/>
                  </a:lnTo>
                  <a:lnTo>
                    <a:pt x="328" y="508"/>
                  </a:lnTo>
                  <a:lnTo>
                    <a:pt x="327" y="510"/>
                  </a:lnTo>
                  <a:lnTo>
                    <a:pt x="325" y="510"/>
                  </a:lnTo>
                  <a:lnTo>
                    <a:pt x="324" y="510"/>
                  </a:lnTo>
                  <a:lnTo>
                    <a:pt x="319" y="507"/>
                  </a:lnTo>
                  <a:lnTo>
                    <a:pt x="319" y="519"/>
                  </a:lnTo>
                  <a:lnTo>
                    <a:pt x="320" y="536"/>
                  </a:lnTo>
                  <a:lnTo>
                    <a:pt x="316" y="537"/>
                  </a:lnTo>
                  <a:lnTo>
                    <a:pt x="316" y="540"/>
                  </a:lnTo>
                  <a:lnTo>
                    <a:pt x="318" y="543"/>
                  </a:lnTo>
                  <a:lnTo>
                    <a:pt x="315" y="550"/>
                  </a:lnTo>
                  <a:lnTo>
                    <a:pt x="310" y="550"/>
                  </a:lnTo>
                  <a:lnTo>
                    <a:pt x="310" y="553"/>
                  </a:lnTo>
                  <a:lnTo>
                    <a:pt x="307" y="558"/>
                  </a:lnTo>
                  <a:lnTo>
                    <a:pt x="303" y="560"/>
                  </a:lnTo>
                  <a:lnTo>
                    <a:pt x="303" y="570"/>
                  </a:lnTo>
                  <a:lnTo>
                    <a:pt x="296" y="573"/>
                  </a:lnTo>
                  <a:lnTo>
                    <a:pt x="302" y="580"/>
                  </a:lnTo>
                  <a:lnTo>
                    <a:pt x="306" y="580"/>
                  </a:lnTo>
                  <a:lnTo>
                    <a:pt x="307" y="582"/>
                  </a:lnTo>
                  <a:lnTo>
                    <a:pt x="309" y="588"/>
                  </a:lnTo>
                  <a:lnTo>
                    <a:pt x="310" y="597"/>
                  </a:lnTo>
                  <a:lnTo>
                    <a:pt x="309" y="603"/>
                  </a:lnTo>
                  <a:lnTo>
                    <a:pt x="298" y="608"/>
                  </a:lnTo>
                  <a:lnTo>
                    <a:pt x="295" y="614"/>
                  </a:lnTo>
                  <a:lnTo>
                    <a:pt x="294" y="617"/>
                  </a:lnTo>
                  <a:lnTo>
                    <a:pt x="294" y="621"/>
                  </a:lnTo>
                  <a:lnTo>
                    <a:pt x="296" y="632"/>
                  </a:lnTo>
                  <a:lnTo>
                    <a:pt x="296" y="638"/>
                  </a:lnTo>
                  <a:lnTo>
                    <a:pt x="294" y="643"/>
                  </a:lnTo>
                  <a:lnTo>
                    <a:pt x="290" y="649"/>
                  </a:lnTo>
                  <a:lnTo>
                    <a:pt x="289" y="653"/>
                  </a:lnTo>
                  <a:lnTo>
                    <a:pt x="289" y="656"/>
                  </a:lnTo>
                  <a:lnTo>
                    <a:pt x="285" y="665"/>
                  </a:lnTo>
                  <a:lnTo>
                    <a:pt x="289" y="686"/>
                  </a:lnTo>
                  <a:lnTo>
                    <a:pt x="291" y="702"/>
                  </a:lnTo>
                  <a:lnTo>
                    <a:pt x="283" y="702"/>
                  </a:lnTo>
                  <a:lnTo>
                    <a:pt x="250" y="708"/>
                  </a:lnTo>
                  <a:lnTo>
                    <a:pt x="232" y="727"/>
                  </a:lnTo>
                  <a:lnTo>
                    <a:pt x="213" y="731"/>
                  </a:lnTo>
                  <a:lnTo>
                    <a:pt x="203" y="727"/>
                  </a:lnTo>
                  <a:lnTo>
                    <a:pt x="203" y="730"/>
                  </a:lnTo>
                  <a:lnTo>
                    <a:pt x="204" y="731"/>
                  </a:lnTo>
                  <a:lnTo>
                    <a:pt x="203" y="733"/>
                  </a:lnTo>
                  <a:lnTo>
                    <a:pt x="204" y="739"/>
                  </a:lnTo>
                  <a:lnTo>
                    <a:pt x="205" y="740"/>
                  </a:lnTo>
                  <a:lnTo>
                    <a:pt x="207" y="742"/>
                  </a:lnTo>
                  <a:lnTo>
                    <a:pt x="209" y="751"/>
                  </a:lnTo>
                  <a:lnTo>
                    <a:pt x="209" y="763"/>
                  </a:lnTo>
                  <a:lnTo>
                    <a:pt x="210" y="769"/>
                  </a:lnTo>
                  <a:lnTo>
                    <a:pt x="209" y="778"/>
                  </a:lnTo>
                  <a:lnTo>
                    <a:pt x="204" y="779"/>
                  </a:lnTo>
                  <a:lnTo>
                    <a:pt x="205" y="782"/>
                  </a:lnTo>
                  <a:lnTo>
                    <a:pt x="204" y="785"/>
                  </a:lnTo>
                  <a:lnTo>
                    <a:pt x="187" y="786"/>
                  </a:lnTo>
                  <a:lnTo>
                    <a:pt x="187" y="794"/>
                  </a:lnTo>
                  <a:lnTo>
                    <a:pt x="183" y="796"/>
                  </a:lnTo>
                  <a:lnTo>
                    <a:pt x="183" y="799"/>
                  </a:lnTo>
                  <a:lnTo>
                    <a:pt x="181" y="803"/>
                  </a:lnTo>
                  <a:lnTo>
                    <a:pt x="179" y="804"/>
                  </a:lnTo>
                  <a:lnTo>
                    <a:pt x="177" y="804"/>
                  </a:lnTo>
                  <a:lnTo>
                    <a:pt x="177" y="806"/>
                  </a:lnTo>
                  <a:lnTo>
                    <a:pt x="177" y="816"/>
                  </a:lnTo>
                  <a:lnTo>
                    <a:pt x="174" y="817"/>
                  </a:lnTo>
                  <a:lnTo>
                    <a:pt x="174" y="820"/>
                  </a:lnTo>
                  <a:lnTo>
                    <a:pt x="177" y="823"/>
                  </a:lnTo>
                  <a:lnTo>
                    <a:pt x="177" y="826"/>
                  </a:lnTo>
                  <a:lnTo>
                    <a:pt x="175" y="832"/>
                  </a:lnTo>
                  <a:lnTo>
                    <a:pt x="171" y="839"/>
                  </a:lnTo>
                  <a:lnTo>
                    <a:pt x="169" y="840"/>
                  </a:lnTo>
                  <a:lnTo>
                    <a:pt x="167" y="839"/>
                  </a:lnTo>
                  <a:lnTo>
                    <a:pt x="162" y="832"/>
                  </a:lnTo>
                  <a:lnTo>
                    <a:pt x="153" y="832"/>
                  </a:lnTo>
                  <a:lnTo>
                    <a:pt x="155" y="837"/>
                  </a:lnTo>
                  <a:lnTo>
                    <a:pt x="155" y="839"/>
                  </a:lnTo>
                  <a:lnTo>
                    <a:pt x="146" y="851"/>
                  </a:lnTo>
                  <a:lnTo>
                    <a:pt x="144" y="855"/>
                  </a:lnTo>
                  <a:lnTo>
                    <a:pt x="143" y="858"/>
                  </a:lnTo>
                  <a:lnTo>
                    <a:pt x="132" y="875"/>
                  </a:lnTo>
                  <a:lnTo>
                    <a:pt x="131" y="875"/>
                  </a:lnTo>
                  <a:lnTo>
                    <a:pt x="127" y="869"/>
                  </a:lnTo>
                  <a:lnTo>
                    <a:pt x="125" y="869"/>
                  </a:lnTo>
                  <a:lnTo>
                    <a:pt x="122" y="874"/>
                  </a:lnTo>
                  <a:lnTo>
                    <a:pt x="120" y="856"/>
                  </a:lnTo>
                  <a:lnTo>
                    <a:pt x="121" y="852"/>
                  </a:lnTo>
                  <a:lnTo>
                    <a:pt x="123" y="850"/>
                  </a:lnTo>
                  <a:lnTo>
                    <a:pt x="123" y="847"/>
                  </a:lnTo>
                  <a:lnTo>
                    <a:pt x="109" y="835"/>
                  </a:lnTo>
                  <a:lnTo>
                    <a:pt x="97" y="820"/>
                  </a:lnTo>
                  <a:lnTo>
                    <a:pt x="86" y="811"/>
                  </a:lnTo>
                  <a:lnTo>
                    <a:pt x="45" y="782"/>
                  </a:lnTo>
                  <a:lnTo>
                    <a:pt x="41" y="778"/>
                  </a:lnTo>
                  <a:lnTo>
                    <a:pt x="39" y="779"/>
                  </a:lnTo>
                  <a:lnTo>
                    <a:pt x="38" y="779"/>
                  </a:lnTo>
                  <a:lnTo>
                    <a:pt x="37" y="780"/>
                  </a:lnTo>
                  <a:lnTo>
                    <a:pt x="36" y="781"/>
                  </a:lnTo>
                  <a:lnTo>
                    <a:pt x="36" y="782"/>
                  </a:lnTo>
                  <a:lnTo>
                    <a:pt x="38" y="788"/>
                  </a:lnTo>
                  <a:lnTo>
                    <a:pt x="37" y="790"/>
                  </a:lnTo>
                  <a:lnTo>
                    <a:pt x="36" y="791"/>
                  </a:lnTo>
                  <a:lnTo>
                    <a:pt x="33" y="792"/>
                  </a:lnTo>
                  <a:lnTo>
                    <a:pt x="25" y="790"/>
                  </a:lnTo>
                  <a:lnTo>
                    <a:pt x="26" y="786"/>
                  </a:lnTo>
                  <a:lnTo>
                    <a:pt x="21" y="781"/>
                  </a:lnTo>
                  <a:lnTo>
                    <a:pt x="18" y="784"/>
                  </a:lnTo>
                  <a:lnTo>
                    <a:pt x="13" y="779"/>
                  </a:lnTo>
                  <a:lnTo>
                    <a:pt x="6" y="778"/>
                  </a:lnTo>
                  <a:lnTo>
                    <a:pt x="1" y="776"/>
                  </a:lnTo>
                  <a:lnTo>
                    <a:pt x="0" y="776"/>
                  </a:lnTo>
                </a:path>
              </a:pathLst>
            </a:custGeom>
            <a:noFill/>
            <a:ln w="158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Arial Nova"/>
                <a:ea typeface="+mn-ea"/>
                <a:cs typeface="+mn-cs"/>
              </a:endParaRPr>
            </a:p>
          </p:txBody>
        </p:sp>
        <p:sp>
          <p:nvSpPr>
            <p:cNvPr id="148" name="Freeform 107">
              <a:extLst>
                <a:ext uri="{FF2B5EF4-FFF2-40B4-BE49-F238E27FC236}">
                  <a16:creationId xmlns:a16="http://schemas.microsoft.com/office/drawing/2014/main" id="{AEB9A253-F824-1025-1008-D16BA01DC848}"/>
                </a:ext>
              </a:extLst>
            </p:cNvPr>
            <p:cNvSpPr>
              <a:spLocks/>
            </p:cNvSpPr>
            <p:nvPr/>
          </p:nvSpPr>
          <p:spPr bwMode="auto">
            <a:xfrm>
              <a:off x="910" y="768"/>
              <a:ext cx="1022" cy="1312"/>
            </a:xfrm>
            <a:custGeom>
              <a:avLst/>
              <a:gdLst>
                <a:gd name="T0" fmla="*/ 1 w 2044"/>
                <a:gd name="T1" fmla="*/ 1 h 2623"/>
                <a:gd name="T2" fmla="*/ 1 w 2044"/>
                <a:gd name="T3" fmla="*/ 1 h 2623"/>
                <a:gd name="T4" fmla="*/ 1 w 2044"/>
                <a:gd name="T5" fmla="*/ 1 h 2623"/>
                <a:gd name="T6" fmla="*/ 1 w 2044"/>
                <a:gd name="T7" fmla="*/ 1 h 2623"/>
                <a:gd name="T8" fmla="*/ 1 w 2044"/>
                <a:gd name="T9" fmla="*/ 1 h 2623"/>
                <a:gd name="T10" fmla="*/ 1 w 2044"/>
                <a:gd name="T11" fmla="*/ 1 h 2623"/>
                <a:gd name="T12" fmla="*/ 1 w 2044"/>
                <a:gd name="T13" fmla="*/ 1 h 2623"/>
                <a:gd name="T14" fmla="*/ 1 w 2044"/>
                <a:gd name="T15" fmla="*/ 1 h 2623"/>
                <a:gd name="T16" fmla="*/ 1 w 2044"/>
                <a:gd name="T17" fmla="*/ 1 h 2623"/>
                <a:gd name="T18" fmla="*/ 1 w 2044"/>
                <a:gd name="T19" fmla="*/ 1 h 2623"/>
                <a:gd name="T20" fmla="*/ 1 w 2044"/>
                <a:gd name="T21" fmla="*/ 1 h 2623"/>
                <a:gd name="T22" fmla="*/ 1 w 2044"/>
                <a:gd name="T23" fmla="*/ 1 h 2623"/>
                <a:gd name="T24" fmla="*/ 1 w 2044"/>
                <a:gd name="T25" fmla="*/ 1 h 2623"/>
                <a:gd name="T26" fmla="*/ 1 w 2044"/>
                <a:gd name="T27" fmla="*/ 1 h 2623"/>
                <a:gd name="T28" fmla="*/ 1 w 2044"/>
                <a:gd name="T29" fmla="*/ 1 h 2623"/>
                <a:gd name="T30" fmla="*/ 1 w 2044"/>
                <a:gd name="T31" fmla="*/ 1 h 2623"/>
                <a:gd name="T32" fmla="*/ 1 w 2044"/>
                <a:gd name="T33" fmla="*/ 1 h 2623"/>
                <a:gd name="T34" fmla="*/ 1 w 2044"/>
                <a:gd name="T35" fmla="*/ 1 h 2623"/>
                <a:gd name="T36" fmla="*/ 1 w 2044"/>
                <a:gd name="T37" fmla="*/ 1 h 2623"/>
                <a:gd name="T38" fmla="*/ 1 w 2044"/>
                <a:gd name="T39" fmla="*/ 1 h 2623"/>
                <a:gd name="T40" fmla="*/ 1 w 2044"/>
                <a:gd name="T41" fmla="*/ 1 h 2623"/>
                <a:gd name="T42" fmla="*/ 1 w 2044"/>
                <a:gd name="T43" fmla="*/ 1 h 2623"/>
                <a:gd name="T44" fmla="*/ 1 w 2044"/>
                <a:gd name="T45" fmla="*/ 1 h 2623"/>
                <a:gd name="T46" fmla="*/ 1 w 2044"/>
                <a:gd name="T47" fmla="*/ 1 h 2623"/>
                <a:gd name="T48" fmla="*/ 1 w 2044"/>
                <a:gd name="T49" fmla="*/ 1 h 2623"/>
                <a:gd name="T50" fmla="*/ 1 w 2044"/>
                <a:gd name="T51" fmla="*/ 1 h 2623"/>
                <a:gd name="T52" fmla="*/ 1 w 2044"/>
                <a:gd name="T53" fmla="*/ 1 h 2623"/>
                <a:gd name="T54" fmla="*/ 1 w 2044"/>
                <a:gd name="T55" fmla="*/ 1 h 2623"/>
                <a:gd name="T56" fmla="*/ 1 w 2044"/>
                <a:gd name="T57" fmla="*/ 1 h 2623"/>
                <a:gd name="T58" fmla="*/ 1 w 2044"/>
                <a:gd name="T59" fmla="*/ 1 h 2623"/>
                <a:gd name="T60" fmla="*/ 1 w 2044"/>
                <a:gd name="T61" fmla="*/ 1 h 2623"/>
                <a:gd name="T62" fmla="*/ 1 w 2044"/>
                <a:gd name="T63" fmla="*/ 1 h 2623"/>
                <a:gd name="T64" fmla="*/ 1 w 2044"/>
                <a:gd name="T65" fmla="*/ 1 h 2623"/>
                <a:gd name="T66" fmla="*/ 1 w 2044"/>
                <a:gd name="T67" fmla="*/ 1 h 2623"/>
                <a:gd name="T68" fmla="*/ 1 w 2044"/>
                <a:gd name="T69" fmla="*/ 1 h 2623"/>
                <a:gd name="T70" fmla="*/ 1 w 2044"/>
                <a:gd name="T71" fmla="*/ 1 h 2623"/>
                <a:gd name="T72" fmla="*/ 1 w 2044"/>
                <a:gd name="T73" fmla="*/ 1 h 2623"/>
                <a:gd name="T74" fmla="*/ 1 w 2044"/>
                <a:gd name="T75" fmla="*/ 1 h 2623"/>
                <a:gd name="T76" fmla="*/ 1 w 2044"/>
                <a:gd name="T77" fmla="*/ 1 h 2623"/>
                <a:gd name="T78" fmla="*/ 1 w 2044"/>
                <a:gd name="T79" fmla="*/ 1 h 2623"/>
                <a:gd name="T80" fmla="*/ 1 w 2044"/>
                <a:gd name="T81" fmla="*/ 1 h 2623"/>
                <a:gd name="T82" fmla="*/ 1 w 2044"/>
                <a:gd name="T83" fmla="*/ 1 h 2623"/>
                <a:gd name="T84" fmla="*/ 1 w 2044"/>
                <a:gd name="T85" fmla="*/ 1 h 2623"/>
                <a:gd name="T86" fmla="*/ 1 w 2044"/>
                <a:gd name="T87" fmla="*/ 1 h 2623"/>
                <a:gd name="T88" fmla="*/ 1 w 2044"/>
                <a:gd name="T89" fmla="*/ 1 h 2623"/>
                <a:gd name="T90" fmla="*/ 1 w 2044"/>
                <a:gd name="T91" fmla="*/ 1 h 2623"/>
                <a:gd name="T92" fmla="*/ 1 w 2044"/>
                <a:gd name="T93" fmla="*/ 1 h 2623"/>
                <a:gd name="T94" fmla="*/ 1 w 2044"/>
                <a:gd name="T95" fmla="*/ 1 h 2623"/>
                <a:gd name="T96" fmla="*/ 1 w 2044"/>
                <a:gd name="T97" fmla="*/ 1 h 2623"/>
                <a:gd name="T98" fmla="*/ 1 w 2044"/>
                <a:gd name="T99" fmla="*/ 1 h 2623"/>
                <a:gd name="T100" fmla="*/ 1 w 2044"/>
                <a:gd name="T101" fmla="*/ 1 h 2623"/>
                <a:gd name="T102" fmla="*/ 1 w 2044"/>
                <a:gd name="T103" fmla="*/ 1 h 2623"/>
                <a:gd name="T104" fmla="*/ 1 w 2044"/>
                <a:gd name="T105" fmla="*/ 1 h 2623"/>
                <a:gd name="T106" fmla="*/ 1 w 2044"/>
                <a:gd name="T107" fmla="*/ 1 h 2623"/>
                <a:gd name="T108" fmla="*/ 1 w 2044"/>
                <a:gd name="T109" fmla="*/ 1 h 2623"/>
                <a:gd name="T110" fmla="*/ 1 w 2044"/>
                <a:gd name="T111" fmla="*/ 1 h 2623"/>
                <a:gd name="T112" fmla="*/ 1 w 2044"/>
                <a:gd name="T113" fmla="*/ 1 h 2623"/>
                <a:gd name="T114" fmla="*/ 1 w 2044"/>
                <a:gd name="T115" fmla="*/ 1 h 2623"/>
                <a:gd name="T116" fmla="*/ 1 w 2044"/>
                <a:gd name="T117" fmla="*/ 1 h 2623"/>
                <a:gd name="T118" fmla="*/ 1 w 2044"/>
                <a:gd name="T119" fmla="*/ 1 h 2623"/>
                <a:gd name="T120" fmla="*/ 1 w 2044"/>
                <a:gd name="T121" fmla="*/ 1 h 2623"/>
                <a:gd name="T122" fmla="*/ 1 w 2044"/>
                <a:gd name="T123" fmla="*/ 1 h 262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044"/>
                <a:gd name="T187" fmla="*/ 0 h 2623"/>
                <a:gd name="T188" fmla="*/ 2044 w 2044"/>
                <a:gd name="T189" fmla="*/ 2623 h 2623"/>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044" h="2623">
                  <a:moveTo>
                    <a:pt x="1681" y="1446"/>
                  </a:moveTo>
                  <a:lnTo>
                    <a:pt x="1687" y="1428"/>
                  </a:lnTo>
                  <a:lnTo>
                    <a:pt x="1691" y="1410"/>
                  </a:lnTo>
                  <a:lnTo>
                    <a:pt x="1700" y="1416"/>
                  </a:lnTo>
                  <a:lnTo>
                    <a:pt x="1712" y="1423"/>
                  </a:lnTo>
                  <a:lnTo>
                    <a:pt x="1715" y="1427"/>
                  </a:lnTo>
                  <a:lnTo>
                    <a:pt x="1720" y="1434"/>
                  </a:lnTo>
                  <a:lnTo>
                    <a:pt x="1730" y="1431"/>
                  </a:lnTo>
                  <a:lnTo>
                    <a:pt x="1737" y="1427"/>
                  </a:lnTo>
                  <a:lnTo>
                    <a:pt x="1742" y="1424"/>
                  </a:lnTo>
                  <a:lnTo>
                    <a:pt x="1749" y="1421"/>
                  </a:lnTo>
                  <a:lnTo>
                    <a:pt x="1757" y="1419"/>
                  </a:lnTo>
                  <a:lnTo>
                    <a:pt x="1773" y="1418"/>
                  </a:lnTo>
                  <a:lnTo>
                    <a:pt x="1780" y="1418"/>
                  </a:lnTo>
                  <a:lnTo>
                    <a:pt x="1782" y="1416"/>
                  </a:lnTo>
                  <a:lnTo>
                    <a:pt x="1785" y="1415"/>
                  </a:lnTo>
                  <a:lnTo>
                    <a:pt x="1788" y="1416"/>
                  </a:lnTo>
                  <a:lnTo>
                    <a:pt x="1792" y="1416"/>
                  </a:lnTo>
                  <a:lnTo>
                    <a:pt x="1796" y="1415"/>
                  </a:lnTo>
                  <a:lnTo>
                    <a:pt x="1800" y="1415"/>
                  </a:lnTo>
                  <a:lnTo>
                    <a:pt x="1811" y="1413"/>
                  </a:lnTo>
                  <a:lnTo>
                    <a:pt x="1812" y="1412"/>
                  </a:lnTo>
                  <a:lnTo>
                    <a:pt x="1816" y="1411"/>
                  </a:lnTo>
                  <a:lnTo>
                    <a:pt x="1822" y="1411"/>
                  </a:lnTo>
                  <a:lnTo>
                    <a:pt x="1828" y="1412"/>
                  </a:lnTo>
                  <a:lnTo>
                    <a:pt x="1832" y="1411"/>
                  </a:lnTo>
                  <a:lnTo>
                    <a:pt x="1835" y="1409"/>
                  </a:lnTo>
                  <a:lnTo>
                    <a:pt x="1838" y="1406"/>
                  </a:lnTo>
                  <a:lnTo>
                    <a:pt x="1839" y="1401"/>
                  </a:lnTo>
                  <a:lnTo>
                    <a:pt x="1842" y="1399"/>
                  </a:lnTo>
                  <a:lnTo>
                    <a:pt x="1853" y="1385"/>
                  </a:lnTo>
                  <a:lnTo>
                    <a:pt x="1856" y="1374"/>
                  </a:lnTo>
                  <a:lnTo>
                    <a:pt x="1866" y="1359"/>
                  </a:lnTo>
                  <a:lnTo>
                    <a:pt x="1869" y="1364"/>
                  </a:lnTo>
                  <a:lnTo>
                    <a:pt x="1877" y="1366"/>
                  </a:lnTo>
                  <a:lnTo>
                    <a:pt x="1882" y="1359"/>
                  </a:lnTo>
                  <a:lnTo>
                    <a:pt x="1884" y="1357"/>
                  </a:lnTo>
                  <a:lnTo>
                    <a:pt x="1886" y="1348"/>
                  </a:lnTo>
                  <a:lnTo>
                    <a:pt x="1878" y="1342"/>
                  </a:lnTo>
                  <a:lnTo>
                    <a:pt x="1880" y="1327"/>
                  </a:lnTo>
                  <a:lnTo>
                    <a:pt x="1882" y="1318"/>
                  </a:lnTo>
                  <a:lnTo>
                    <a:pt x="1883" y="1309"/>
                  </a:lnTo>
                  <a:lnTo>
                    <a:pt x="1884" y="1304"/>
                  </a:lnTo>
                  <a:lnTo>
                    <a:pt x="1886" y="1300"/>
                  </a:lnTo>
                  <a:lnTo>
                    <a:pt x="1887" y="1298"/>
                  </a:lnTo>
                  <a:lnTo>
                    <a:pt x="1889" y="1298"/>
                  </a:lnTo>
                  <a:lnTo>
                    <a:pt x="1892" y="1298"/>
                  </a:lnTo>
                  <a:lnTo>
                    <a:pt x="1893" y="1298"/>
                  </a:lnTo>
                  <a:lnTo>
                    <a:pt x="1895" y="1293"/>
                  </a:lnTo>
                  <a:lnTo>
                    <a:pt x="1896" y="1287"/>
                  </a:lnTo>
                  <a:lnTo>
                    <a:pt x="1896" y="1285"/>
                  </a:lnTo>
                  <a:lnTo>
                    <a:pt x="1894" y="1280"/>
                  </a:lnTo>
                  <a:lnTo>
                    <a:pt x="1893" y="1274"/>
                  </a:lnTo>
                  <a:lnTo>
                    <a:pt x="1892" y="1268"/>
                  </a:lnTo>
                  <a:lnTo>
                    <a:pt x="1892" y="1263"/>
                  </a:lnTo>
                  <a:lnTo>
                    <a:pt x="1893" y="1261"/>
                  </a:lnTo>
                  <a:lnTo>
                    <a:pt x="1893" y="1255"/>
                  </a:lnTo>
                  <a:lnTo>
                    <a:pt x="1898" y="1250"/>
                  </a:lnTo>
                  <a:lnTo>
                    <a:pt x="1899" y="1246"/>
                  </a:lnTo>
                  <a:lnTo>
                    <a:pt x="1901" y="1241"/>
                  </a:lnTo>
                  <a:lnTo>
                    <a:pt x="1904" y="1235"/>
                  </a:lnTo>
                  <a:lnTo>
                    <a:pt x="1906" y="1231"/>
                  </a:lnTo>
                  <a:lnTo>
                    <a:pt x="1904" y="1223"/>
                  </a:lnTo>
                  <a:lnTo>
                    <a:pt x="1913" y="1220"/>
                  </a:lnTo>
                  <a:lnTo>
                    <a:pt x="1917" y="1216"/>
                  </a:lnTo>
                  <a:lnTo>
                    <a:pt x="1919" y="1215"/>
                  </a:lnTo>
                  <a:lnTo>
                    <a:pt x="1928" y="1214"/>
                  </a:lnTo>
                  <a:lnTo>
                    <a:pt x="1934" y="1213"/>
                  </a:lnTo>
                  <a:lnTo>
                    <a:pt x="1938" y="1211"/>
                  </a:lnTo>
                  <a:lnTo>
                    <a:pt x="1942" y="1210"/>
                  </a:lnTo>
                  <a:lnTo>
                    <a:pt x="1946" y="1209"/>
                  </a:lnTo>
                  <a:lnTo>
                    <a:pt x="1946" y="1207"/>
                  </a:lnTo>
                  <a:lnTo>
                    <a:pt x="1943" y="1202"/>
                  </a:lnTo>
                  <a:lnTo>
                    <a:pt x="1946" y="1199"/>
                  </a:lnTo>
                  <a:lnTo>
                    <a:pt x="1950" y="1197"/>
                  </a:lnTo>
                  <a:lnTo>
                    <a:pt x="1953" y="1199"/>
                  </a:lnTo>
                  <a:lnTo>
                    <a:pt x="1957" y="1208"/>
                  </a:lnTo>
                  <a:lnTo>
                    <a:pt x="1963" y="1219"/>
                  </a:lnTo>
                  <a:lnTo>
                    <a:pt x="1967" y="1216"/>
                  </a:lnTo>
                  <a:lnTo>
                    <a:pt x="1971" y="1213"/>
                  </a:lnTo>
                  <a:lnTo>
                    <a:pt x="1972" y="1209"/>
                  </a:lnTo>
                  <a:lnTo>
                    <a:pt x="1971" y="1204"/>
                  </a:lnTo>
                  <a:lnTo>
                    <a:pt x="1973" y="1199"/>
                  </a:lnTo>
                  <a:lnTo>
                    <a:pt x="1977" y="1193"/>
                  </a:lnTo>
                  <a:lnTo>
                    <a:pt x="1981" y="1185"/>
                  </a:lnTo>
                  <a:lnTo>
                    <a:pt x="1984" y="1186"/>
                  </a:lnTo>
                  <a:lnTo>
                    <a:pt x="1993" y="1179"/>
                  </a:lnTo>
                  <a:lnTo>
                    <a:pt x="1998" y="1177"/>
                  </a:lnTo>
                  <a:lnTo>
                    <a:pt x="1997" y="1172"/>
                  </a:lnTo>
                  <a:lnTo>
                    <a:pt x="1997" y="1166"/>
                  </a:lnTo>
                  <a:lnTo>
                    <a:pt x="1993" y="1155"/>
                  </a:lnTo>
                  <a:lnTo>
                    <a:pt x="1990" y="1142"/>
                  </a:lnTo>
                  <a:lnTo>
                    <a:pt x="1987" y="1131"/>
                  </a:lnTo>
                  <a:lnTo>
                    <a:pt x="1986" y="1115"/>
                  </a:lnTo>
                  <a:lnTo>
                    <a:pt x="1984" y="1107"/>
                  </a:lnTo>
                  <a:lnTo>
                    <a:pt x="1981" y="1100"/>
                  </a:lnTo>
                  <a:lnTo>
                    <a:pt x="1981" y="1092"/>
                  </a:lnTo>
                  <a:lnTo>
                    <a:pt x="1968" y="1060"/>
                  </a:lnTo>
                  <a:lnTo>
                    <a:pt x="1972" y="1058"/>
                  </a:lnTo>
                  <a:lnTo>
                    <a:pt x="1987" y="1047"/>
                  </a:lnTo>
                  <a:lnTo>
                    <a:pt x="1998" y="1040"/>
                  </a:lnTo>
                  <a:lnTo>
                    <a:pt x="2001" y="1034"/>
                  </a:lnTo>
                  <a:lnTo>
                    <a:pt x="2005" y="1026"/>
                  </a:lnTo>
                  <a:lnTo>
                    <a:pt x="2013" y="1022"/>
                  </a:lnTo>
                  <a:lnTo>
                    <a:pt x="2017" y="1017"/>
                  </a:lnTo>
                  <a:lnTo>
                    <a:pt x="2020" y="1012"/>
                  </a:lnTo>
                  <a:lnTo>
                    <a:pt x="2020" y="1008"/>
                  </a:lnTo>
                  <a:lnTo>
                    <a:pt x="2022" y="1001"/>
                  </a:lnTo>
                  <a:lnTo>
                    <a:pt x="2026" y="991"/>
                  </a:lnTo>
                  <a:lnTo>
                    <a:pt x="2022" y="990"/>
                  </a:lnTo>
                  <a:lnTo>
                    <a:pt x="2022" y="984"/>
                  </a:lnTo>
                  <a:lnTo>
                    <a:pt x="2020" y="985"/>
                  </a:lnTo>
                  <a:lnTo>
                    <a:pt x="2009" y="989"/>
                  </a:lnTo>
                  <a:lnTo>
                    <a:pt x="2003" y="987"/>
                  </a:lnTo>
                  <a:lnTo>
                    <a:pt x="2001" y="984"/>
                  </a:lnTo>
                  <a:lnTo>
                    <a:pt x="1999" y="981"/>
                  </a:lnTo>
                  <a:lnTo>
                    <a:pt x="1998" y="976"/>
                  </a:lnTo>
                  <a:lnTo>
                    <a:pt x="1997" y="972"/>
                  </a:lnTo>
                  <a:lnTo>
                    <a:pt x="1998" y="969"/>
                  </a:lnTo>
                  <a:lnTo>
                    <a:pt x="1999" y="966"/>
                  </a:lnTo>
                  <a:lnTo>
                    <a:pt x="1997" y="963"/>
                  </a:lnTo>
                  <a:lnTo>
                    <a:pt x="1991" y="961"/>
                  </a:lnTo>
                  <a:lnTo>
                    <a:pt x="1987" y="955"/>
                  </a:lnTo>
                  <a:lnTo>
                    <a:pt x="1983" y="951"/>
                  </a:lnTo>
                  <a:lnTo>
                    <a:pt x="1978" y="949"/>
                  </a:lnTo>
                  <a:lnTo>
                    <a:pt x="1974" y="948"/>
                  </a:lnTo>
                  <a:lnTo>
                    <a:pt x="1973" y="948"/>
                  </a:lnTo>
                  <a:lnTo>
                    <a:pt x="1971" y="951"/>
                  </a:lnTo>
                  <a:lnTo>
                    <a:pt x="1968" y="947"/>
                  </a:lnTo>
                  <a:lnTo>
                    <a:pt x="1968" y="943"/>
                  </a:lnTo>
                  <a:lnTo>
                    <a:pt x="1969" y="943"/>
                  </a:lnTo>
                  <a:lnTo>
                    <a:pt x="1972" y="943"/>
                  </a:lnTo>
                  <a:lnTo>
                    <a:pt x="1971" y="942"/>
                  </a:lnTo>
                  <a:lnTo>
                    <a:pt x="1969" y="940"/>
                  </a:lnTo>
                  <a:lnTo>
                    <a:pt x="1969" y="936"/>
                  </a:lnTo>
                  <a:lnTo>
                    <a:pt x="1968" y="931"/>
                  </a:lnTo>
                  <a:lnTo>
                    <a:pt x="1967" y="925"/>
                  </a:lnTo>
                  <a:lnTo>
                    <a:pt x="1965" y="924"/>
                  </a:lnTo>
                  <a:lnTo>
                    <a:pt x="1962" y="923"/>
                  </a:lnTo>
                  <a:lnTo>
                    <a:pt x="1961" y="922"/>
                  </a:lnTo>
                  <a:lnTo>
                    <a:pt x="1963" y="919"/>
                  </a:lnTo>
                  <a:lnTo>
                    <a:pt x="1969" y="915"/>
                  </a:lnTo>
                  <a:lnTo>
                    <a:pt x="1969" y="903"/>
                  </a:lnTo>
                  <a:lnTo>
                    <a:pt x="1975" y="899"/>
                  </a:lnTo>
                  <a:lnTo>
                    <a:pt x="1981" y="897"/>
                  </a:lnTo>
                  <a:lnTo>
                    <a:pt x="1984" y="894"/>
                  </a:lnTo>
                  <a:lnTo>
                    <a:pt x="1984" y="893"/>
                  </a:lnTo>
                  <a:lnTo>
                    <a:pt x="1981" y="887"/>
                  </a:lnTo>
                  <a:lnTo>
                    <a:pt x="1981" y="886"/>
                  </a:lnTo>
                  <a:lnTo>
                    <a:pt x="1983" y="885"/>
                  </a:lnTo>
                  <a:lnTo>
                    <a:pt x="1985" y="886"/>
                  </a:lnTo>
                  <a:lnTo>
                    <a:pt x="1987" y="889"/>
                  </a:lnTo>
                  <a:lnTo>
                    <a:pt x="1989" y="889"/>
                  </a:lnTo>
                  <a:lnTo>
                    <a:pt x="1990" y="888"/>
                  </a:lnTo>
                  <a:lnTo>
                    <a:pt x="1995" y="891"/>
                  </a:lnTo>
                  <a:lnTo>
                    <a:pt x="2004" y="891"/>
                  </a:lnTo>
                  <a:lnTo>
                    <a:pt x="2017" y="891"/>
                  </a:lnTo>
                  <a:lnTo>
                    <a:pt x="2032" y="889"/>
                  </a:lnTo>
                  <a:lnTo>
                    <a:pt x="2038" y="892"/>
                  </a:lnTo>
                  <a:lnTo>
                    <a:pt x="2040" y="892"/>
                  </a:lnTo>
                  <a:lnTo>
                    <a:pt x="2041" y="888"/>
                  </a:lnTo>
                  <a:lnTo>
                    <a:pt x="2044" y="881"/>
                  </a:lnTo>
                  <a:lnTo>
                    <a:pt x="2044" y="874"/>
                  </a:lnTo>
                  <a:lnTo>
                    <a:pt x="2044" y="865"/>
                  </a:lnTo>
                  <a:lnTo>
                    <a:pt x="2044" y="850"/>
                  </a:lnTo>
                  <a:lnTo>
                    <a:pt x="2041" y="850"/>
                  </a:lnTo>
                  <a:lnTo>
                    <a:pt x="2039" y="851"/>
                  </a:lnTo>
                  <a:lnTo>
                    <a:pt x="2027" y="848"/>
                  </a:lnTo>
                  <a:lnTo>
                    <a:pt x="2023" y="846"/>
                  </a:lnTo>
                  <a:lnTo>
                    <a:pt x="2021" y="842"/>
                  </a:lnTo>
                  <a:lnTo>
                    <a:pt x="2019" y="841"/>
                  </a:lnTo>
                  <a:lnTo>
                    <a:pt x="2020" y="842"/>
                  </a:lnTo>
                  <a:lnTo>
                    <a:pt x="2019" y="841"/>
                  </a:lnTo>
                  <a:lnTo>
                    <a:pt x="2017" y="842"/>
                  </a:lnTo>
                  <a:lnTo>
                    <a:pt x="2011" y="839"/>
                  </a:lnTo>
                  <a:lnTo>
                    <a:pt x="1998" y="828"/>
                  </a:lnTo>
                  <a:lnTo>
                    <a:pt x="1998" y="826"/>
                  </a:lnTo>
                  <a:lnTo>
                    <a:pt x="1996" y="824"/>
                  </a:lnTo>
                  <a:lnTo>
                    <a:pt x="1991" y="826"/>
                  </a:lnTo>
                  <a:lnTo>
                    <a:pt x="1989" y="824"/>
                  </a:lnTo>
                  <a:lnTo>
                    <a:pt x="1985" y="821"/>
                  </a:lnTo>
                  <a:lnTo>
                    <a:pt x="1965" y="802"/>
                  </a:lnTo>
                  <a:lnTo>
                    <a:pt x="1957" y="796"/>
                  </a:lnTo>
                  <a:lnTo>
                    <a:pt x="1956" y="794"/>
                  </a:lnTo>
                  <a:lnTo>
                    <a:pt x="1957" y="793"/>
                  </a:lnTo>
                  <a:lnTo>
                    <a:pt x="1961" y="793"/>
                  </a:lnTo>
                  <a:lnTo>
                    <a:pt x="1963" y="793"/>
                  </a:lnTo>
                  <a:lnTo>
                    <a:pt x="1965" y="793"/>
                  </a:lnTo>
                  <a:lnTo>
                    <a:pt x="1966" y="786"/>
                  </a:lnTo>
                  <a:lnTo>
                    <a:pt x="1966" y="779"/>
                  </a:lnTo>
                  <a:lnTo>
                    <a:pt x="1965" y="774"/>
                  </a:lnTo>
                  <a:lnTo>
                    <a:pt x="1965" y="768"/>
                  </a:lnTo>
                  <a:lnTo>
                    <a:pt x="1962" y="762"/>
                  </a:lnTo>
                  <a:lnTo>
                    <a:pt x="1957" y="759"/>
                  </a:lnTo>
                  <a:lnTo>
                    <a:pt x="1950" y="756"/>
                  </a:lnTo>
                  <a:lnTo>
                    <a:pt x="1946" y="752"/>
                  </a:lnTo>
                  <a:lnTo>
                    <a:pt x="1941" y="752"/>
                  </a:lnTo>
                  <a:lnTo>
                    <a:pt x="1941" y="751"/>
                  </a:lnTo>
                  <a:lnTo>
                    <a:pt x="1938" y="744"/>
                  </a:lnTo>
                  <a:lnTo>
                    <a:pt x="1937" y="733"/>
                  </a:lnTo>
                  <a:lnTo>
                    <a:pt x="1928" y="739"/>
                  </a:lnTo>
                  <a:lnTo>
                    <a:pt x="1926" y="739"/>
                  </a:lnTo>
                  <a:lnTo>
                    <a:pt x="1924" y="737"/>
                  </a:lnTo>
                  <a:lnTo>
                    <a:pt x="1924" y="733"/>
                  </a:lnTo>
                  <a:lnTo>
                    <a:pt x="1923" y="731"/>
                  </a:lnTo>
                  <a:lnTo>
                    <a:pt x="1922" y="727"/>
                  </a:lnTo>
                  <a:lnTo>
                    <a:pt x="1919" y="725"/>
                  </a:lnTo>
                  <a:lnTo>
                    <a:pt x="1917" y="726"/>
                  </a:lnTo>
                  <a:lnTo>
                    <a:pt x="1919" y="729"/>
                  </a:lnTo>
                  <a:lnTo>
                    <a:pt x="1920" y="732"/>
                  </a:lnTo>
                  <a:lnTo>
                    <a:pt x="1918" y="733"/>
                  </a:lnTo>
                  <a:lnTo>
                    <a:pt x="1917" y="735"/>
                  </a:lnTo>
                  <a:lnTo>
                    <a:pt x="1914" y="740"/>
                  </a:lnTo>
                  <a:lnTo>
                    <a:pt x="1914" y="741"/>
                  </a:lnTo>
                  <a:lnTo>
                    <a:pt x="1918" y="745"/>
                  </a:lnTo>
                  <a:lnTo>
                    <a:pt x="1918" y="747"/>
                  </a:lnTo>
                  <a:lnTo>
                    <a:pt x="1913" y="750"/>
                  </a:lnTo>
                  <a:lnTo>
                    <a:pt x="1910" y="746"/>
                  </a:lnTo>
                  <a:lnTo>
                    <a:pt x="1911" y="744"/>
                  </a:lnTo>
                  <a:lnTo>
                    <a:pt x="1910" y="741"/>
                  </a:lnTo>
                  <a:lnTo>
                    <a:pt x="1907" y="738"/>
                  </a:lnTo>
                  <a:lnTo>
                    <a:pt x="1908" y="733"/>
                  </a:lnTo>
                  <a:lnTo>
                    <a:pt x="1907" y="729"/>
                  </a:lnTo>
                  <a:lnTo>
                    <a:pt x="1907" y="728"/>
                  </a:lnTo>
                  <a:lnTo>
                    <a:pt x="1907" y="725"/>
                  </a:lnTo>
                  <a:lnTo>
                    <a:pt x="1906" y="723"/>
                  </a:lnTo>
                  <a:lnTo>
                    <a:pt x="1904" y="723"/>
                  </a:lnTo>
                  <a:lnTo>
                    <a:pt x="1904" y="722"/>
                  </a:lnTo>
                  <a:lnTo>
                    <a:pt x="1906" y="721"/>
                  </a:lnTo>
                  <a:lnTo>
                    <a:pt x="1906" y="719"/>
                  </a:lnTo>
                  <a:lnTo>
                    <a:pt x="1902" y="717"/>
                  </a:lnTo>
                  <a:lnTo>
                    <a:pt x="1899" y="716"/>
                  </a:lnTo>
                  <a:lnTo>
                    <a:pt x="1896" y="713"/>
                  </a:lnTo>
                  <a:lnTo>
                    <a:pt x="1896" y="710"/>
                  </a:lnTo>
                  <a:lnTo>
                    <a:pt x="1894" y="708"/>
                  </a:lnTo>
                  <a:lnTo>
                    <a:pt x="1893" y="705"/>
                  </a:lnTo>
                  <a:lnTo>
                    <a:pt x="1894" y="701"/>
                  </a:lnTo>
                  <a:lnTo>
                    <a:pt x="1898" y="697"/>
                  </a:lnTo>
                  <a:lnTo>
                    <a:pt x="1898" y="693"/>
                  </a:lnTo>
                  <a:lnTo>
                    <a:pt x="1899" y="689"/>
                  </a:lnTo>
                  <a:lnTo>
                    <a:pt x="1901" y="686"/>
                  </a:lnTo>
                  <a:lnTo>
                    <a:pt x="1901" y="684"/>
                  </a:lnTo>
                  <a:lnTo>
                    <a:pt x="1900" y="678"/>
                  </a:lnTo>
                  <a:lnTo>
                    <a:pt x="1899" y="669"/>
                  </a:lnTo>
                  <a:lnTo>
                    <a:pt x="1905" y="662"/>
                  </a:lnTo>
                  <a:lnTo>
                    <a:pt x="1910" y="660"/>
                  </a:lnTo>
                  <a:lnTo>
                    <a:pt x="1911" y="660"/>
                  </a:lnTo>
                  <a:lnTo>
                    <a:pt x="1912" y="657"/>
                  </a:lnTo>
                  <a:lnTo>
                    <a:pt x="1907" y="656"/>
                  </a:lnTo>
                  <a:lnTo>
                    <a:pt x="1910" y="655"/>
                  </a:lnTo>
                  <a:lnTo>
                    <a:pt x="1910" y="653"/>
                  </a:lnTo>
                  <a:lnTo>
                    <a:pt x="1907" y="649"/>
                  </a:lnTo>
                  <a:lnTo>
                    <a:pt x="1907" y="645"/>
                  </a:lnTo>
                  <a:lnTo>
                    <a:pt x="1910" y="639"/>
                  </a:lnTo>
                  <a:lnTo>
                    <a:pt x="1906" y="636"/>
                  </a:lnTo>
                  <a:lnTo>
                    <a:pt x="1902" y="637"/>
                  </a:lnTo>
                  <a:lnTo>
                    <a:pt x="1902" y="632"/>
                  </a:lnTo>
                  <a:lnTo>
                    <a:pt x="1901" y="631"/>
                  </a:lnTo>
                  <a:lnTo>
                    <a:pt x="1900" y="634"/>
                  </a:lnTo>
                  <a:lnTo>
                    <a:pt x="1898" y="636"/>
                  </a:lnTo>
                  <a:lnTo>
                    <a:pt x="1894" y="636"/>
                  </a:lnTo>
                  <a:lnTo>
                    <a:pt x="1899" y="625"/>
                  </a:lnTo>
                  <a:lnTo>
                    <a:pt x="1894" y="624"/>
                  </a:lnTo>
                  <a:lnTo>
                    <a:pt x="1889" y="622"/>
                  </a:lnTo>
                  <a:lnTo>
                    <a:pt x="1888" y="619"/>
                  </a:lnTo>
                  <a:lnTo>
                    <a:pt x="1887" y="612"/>
                  </a:lnTo>
                  <a:lnTo>
                    <a:pt x="1887" y="606"/>
                  </a:lnTo>
                  <a:lnTo>
                    <a:pt x="1888" y="595"/>
                  </a:lnTo>
                  <a:lnTo>
                    <a:pt x="1899" y="601"/>
                  </a:lnTo>
                  <a:lnTo>
                    <a:pt x="1900" y="584"/>
                  </a:lnTo>
                  <a:lnTo>
                    <a:pt x="1896" y="579"/>
                  </a:lnTo>
                  <a:lnTo>
                    <a:pt x="1889" y="572"/>
                  </a:lnTo>
                  <a:lnTo>
                    <a:pt x="1887" y="572"/>
                  </a:lnTo>
                  <a:lnTo>
                    <a:pt x="1883" y="564"/>
                  </a:lnTo>
                  <a:lnTo>
                    <a:pt x="1880" y="562"/>
                  </a:lnTo>
                  <a:lnTo>
                    <a:pt x="1880" y="558"/>
                  </a:lnTo>
                  <a:lnTo>
                    <a:pt x="1877" y="550"/>
                  </a:lnTo>
                  <a:lnTo>
                    <a:pt x="1875" y="544"/>
                  </a:lnTo>
                  <a:lnTo>
                    <a:pt x="1875" y="535"/>
                  </a:lnTo>
                  <a:lnTo>
                    <a:pt x="1872" y="534"/>
                  </a:lnTo>
                  <a:lnTo>
                    <a:pt x="1868" y="532"/>
                  </a:lnTo>
                  <a:lnTo>
                    <a:pt x="1859" y="517"/>
                  </a:lnTo>
                  <a:lnTo>
                    <a:pt x="1854" y="512"/>
                  </a:lnTo>
                  <a:lnTo>
                    <a:pt x="1848" y="511"/>
                  </a:lnTo>
                  <a:lnTo>
                    <a:pt x="1842" y="508"/>
                  </a:lnTo>
                  <a:lnTo>
                    <a:pt x="1841" y="505"/>
                  </a:lnTo>
                  <a:lnTo>
                    <a:pt x="1840" y="497"/>
                  </a:lnTo>
                  <a:lnTo>
                    <a:pt x="1846" y="495"/>
                  </a:lnTo>
                  <a:lnTo>
                    <a:pt x="1844" y="479"/>
                  </a:lnTo>
                  <a:lnTo>
                    <a:pt x="1839" y="472"/>
                  </a:lnTo>
                  <a:lnTo>
                    <a:pt x="1833" y="472"/>
                  </a:lnTo>
                  <a:lnTo>
                    <a:pt x="1829" y="459"/>
                  </a:lnTo>
                  <a:lnTo>
                    <a:pt x="1835" y="448"/>
                  </a:lnTo>
                  <a:lnTo>
                    <a:pt x="1838" y="443"/>
                  </a:lnTo>
                  <a:lnTo>
                    <a:pt x="1844" y="433"/>
                  </a:lnTo>
                  <a:lnTo>
                    <a:pt x="1850" y="433"/>
                  </a:lnTo>
                  <a:lnTo>
                    <a:pt x="1860" y="429"/>
                  </a:lnTo>
                  <a:lnTo>
                    <a:pt x="1868" y="424"/>
                  </a:lnTo>
                  <a:lnTo>
                    <a:pt x="1872" y="419"/>
                  </a:lnTo>
                  <a:lnTo>
                    <a:pt x="1889" y="417"/>
                  </a:lnTo>
                  <a:lnTo>
                    <a:pt x="1901" y="416"/>
                  </a:lnTo>
                  <a:lnTo>
                    <a:pt x="1912" y="411"/>
                  </a:lnTo>
                  <a:lnTo>
                    <a:pt x="1931" y="390"/>
                  </a:lnTo>
                  <a:lnTo>
                    <a:pt x="1934" y="387"/>
                  </a:lnTo>
                  <a:lnTo>
                    <a:pt x="1935" y="380"/>
                  </a:lnTo>
                  <a:lnTo>
                    <a:pt x="1934" y="372"/>
                  </a:lnTo>
                  <a:lnTo>
                    <a:pt x="1925" y="342"/>
                  </a:lnTo>
                  <a:lnTo>
                    <a:pt x="1918" y="329"/>
                  </a:lnTo>
                  <a:lnTo>
                    <a:pt x="1912" y="323"/>
                  </a:lnTo>
                  <a:lnTo>
                    <a:pt x="1898" y="324"/>
                  </a:lnTo>
                  <a:lnTo>
                    <a:pt x="1890" y="321"/>
                  </a:lnTo>
                  <a:lnTo>
                    <a:pt x="1890" y="317"/>
                  </a:lnTo>
                  <a:lnTo>
                    <a:pt x="1893" y="309"/>
                  </a:lnTo>
                  <a:lnTo>
                    <a:pt x="1900" y="288"/>
                  </a:lnTo>
                  <a:lnTo>
                    <a:pt x="1899" y="280"/>
                  </a:lnTo>
                  <a:lnTo>
                    <a:pt x="1898" y="275"/>
                  </a:lnTo>
                  <a:lnTo>
                    <a:pt x="1889" y="268"/>
                  </a:lnTo>
                  <a:lnTo>
                    <a:pt x="1884" y="262"/>
                  </a:lnTo>
                  <a:lnTo>
                    <a:pt x="1884" y="255"/>
                  </a:lnTo>
                  <a:lnTo>
                    <a:pt x="1884" y="246"/>
                  </a:lnTo>
                  <a:lnTo>
                    <a:pt x="1886" y="245"/>
                  </a:lnTo>
                  <a:lnTo>
                    <a:pt x="1889" y="246"/>
                  </a:lnTo>
                  <a:lnTo>
                    <a:pt x="1893" y="249"/>
                  </a:lnTo>
                  <a:lnTo>
                    <a:pt x="1898" y="250"/>
                  </a:lnTo>
                  <a:lnTo>
                    <a:pt x="1901" y="249"/>
                  </a:lnTo>
                  <a:lnTo>
                    <a:pt x="1904" y="245"/>
                  </a:lnTo>
                  <a:lnTo>
                    <a:pt x="1906" y="244"/>
                  </a:lnTo>
                  <a:lnTo>
                    <a:pt x="1908" y="245"/>
                  </a:lnTo>
                  <a:lnTo>
                    <a:pt x="1911" y="249"/>
                  </a:lnTo>
                  <a:lnTo>
                    <a:pt x="1913" y="250"/>
                  </a:lnTo>
                  <a:lnTo>
                    <a:pt x="1916" y="249"/>
                  </a:lnTo>
                  <a:lnTo>
                    <a:pt x="1918" y="244"/>
                  </a:lnTo>
                  <a:lnTo>
                    <a:pt x="1918" y="239"/>
                  </a:lnTo>
                  <a:lnTo>
                    <a:pt x="1914" y="234"/>
                  </a:lnTo>
                  <a:lnTo>
                    <a:pt x="1908" y="227"/>
                  </a:lnTo>
                  <a:lnTo>
                    <a:pt x="1906" y="219"/>
                  </a:lnTo>
                  <a:lnTo>
                    <a:pt x="1902" y="207"/>
                  </a:lnTo>
                  <a:lnTo>
                    <a:pt x="1900" y="199"/>
                  </a:lnTo>
                  <a:lnTo>
                    <a:pt x="1894" y="195"/>
                  </a:lnTo>
                  <a:lnTo>
                    <a:pt x="1894" y="189"/>
                  </a:lnTo>
                  <a:lnTo>
                    <a:pt x="1899" y="169"/>
                  </a:lnTo>
                  <a:lnTo>
                    <a:pt x="1901" y="163"/>
                  </a:lnTo>
                  <a:lnTo>
                    <a:pt x="1904" y="155"/>
                  </a:lnTo>
                  <a:lnTo>
                    <a:pt x="1902" y="151"/>
                  </a:lnTo>
                  <a:lnTo>
                    <a:pt x="1900" y="146"/>
                  </a:lnTo>
                  <a:lnTo>
                    <a:pt x="1892" y="138"/>
                  </a:lnTo>
                  <a:lnTo>
                    <a:pt x="1889" y="130"/>
                  </a:lnTo>
                  <a:lnTo>
                    <a:pt x="1889" y="121"/>
                  </a:lnTo>
                  <a:lnTo>
                    <a:pt x="1886" y="116"/>
                  </a:lnTo>
                  <a:lnTo>
                    <a:pt x="1870" y="106"/>
                  </a:lnTo>
                  <a:lnTo>
                    <a:pt x="1862" y="102"/>
                  </a:lnTo>
                  <a:lnTo>
                    <a:pt x="1854" y="104"/>
                  </a:lnTo>
                  <a:lnTo>
                    <a:pt x="1851" y="106"/>
                  </a:lnTo>
                  <a:lnTo>
                    <a:pt x="1848" y="106"/>
                  </a:lnTo>
                  <a:lnTo>
                    <a:pt x="1846" y="103"/>
                  </a:lnTo>
                  <a:lnTo>
                    <a:pt x="1840" y="91"/>
                  </a:lnTo>
                  <a:lnTo>
                    <a:pt x="1832" y="70"/>
                  </a:lnTo>
                  <a:lnTo>
                    <a:pt x="1828" y="54"/>
                  </a:lnTo>
                  <a:lnTo>
                    <a:pt x="1827" y="48"/>
                  </a:lnTo>
                  <a:lnTo>
                    <a:pt x="1828" y="42"/>
                  </a:lnTo>
                  <a:lnTo>
                    <a:pt x="1827" y="37"/>
                  </a:lnTo>
                  <a:lnTo>
                    <a:pt x="1822" y="30"/>
                  </a:lnTo>
                  <a:lnTo>
                    <a:pt x="1802" y="6"/>
                  </a:lnTo>
                  <a:lnTo>
                    <a:pt x="1800" y="0"/>
                  </a:lnTo>
                  <a:lnTo>
                    <a:pt x="1788" y="0"/>
                  </a:lnTo>
                  <a:lnTo>
                    <a:pt x="1782" y="1"/>
                  </a:lnTo>
                  <a:lnTo>
                    <a:pt x="1776" y="2"/>
                  </a:lnTo>
                  <a:lnTo>
                    <a:pt x="1770" y="3"/>
                  </a:lnTo>
                  <a:lnTo>
                    <a:pt x="1764" y="5"/>
                  </a:lnTo>
                  <a:lnTo>
                    <a:pt x="1758" y="7"/>
                  </a:lnTo>
                  <a:lnTo>
                    <a:pt x="1751" y="9"/>
                  </a:lnTo>
                  <a:lnTo>
                    <a:pt x="1744" y="11"/>
                  </a:lnTo>
                  <a:lnTo>
                    <a:pt x="1736" y="14"/>
                  </a:lnTo>
                  <a:lnTo>
                    <a:pt x="1726" y="18"/>
                  </a:lnTo>
                  <a:lnTo>
                    <a:pt x="1720" y="19"/>
                  </a:lnTo>
                  <a:lnTo>
                    <a:pt x="1718" y="20"/>
                  </a:lnTo>
                  <a:lnTo>
                    <a:pt x="1709" y="25"/>
                  </a:lnTo>
                  <a:lnTo>
                    <a:pt x="1705" y="26"/>
                  </a:lnTo>
                  <a:lnTo>
                    <a:pt x="1695" y="32"/>
                  </a:lnTo>
                  <a:lnTo>
                    <a:pt x="1688" y="37"/>
                  </a:lnTo>
                  <a:lnTo>
                    <a:pt x="1679" y="40"/>
                  </a:lnTo>
                  <a:lnTo>
                    <a:pt x="1672" y="43"/>
                  </a:lnTo>
                  <a:lnTo>
                    <a:pt x="1669" y="47"/>
                  </a:lnTo>
                  <a:lnTo>
                    <a:pt x="1666" y="50"/>
                  </a:lnTo>
                  <a:lnTo>
                    <a:pt x="1663" y="54"/>
                  </a:lnTo>
                  <a:lnTo>
                    <a:pt x="1657" y="61"/>
                  </a:lnTo>
                  <a:lnTo>
                    <a:pt x="1654" y="65"/>
                  </a:lnTo>
                  <a:lnTo>
                    <a:pt x="1649" y="68"/>
                  </a:lnTo>
                  <a:lnTo>
                    <a:pt x="1642" y="73"/>
                  </a:lnTo>
                  <a:lnTo>
                    <a:pt x="1637" y="78"/>
                  </a:lnTo>
                  <a:lnTo>
                    <a:pt x="1633" y="83"/>
                  </a:lnTo>
                  <a:lnTo>
                    <a:pt x="1628" y="89"/>
                  </a:lnTo>
                  <a:lnTo>
                    <a:pt x="1622" y="96"/>
                  </a:lnTo>
                  <a:lnTo>
                    <a:pt x="1617" y="102"/>
                  </a:lnTo>
                  <a:lnTo>
                    <a:pt x="1612" y="108"/>
                  </a:lnTo>
                  <a:lnTo>
                    <a:pt x="1609" y="113"/>
                  </a:lnTo>
                  <a:lnTo>
                    <a:pt x="1604" y="120"/>
                  </a:lnTo>
                  <a:lnTo>
                    <a:pt x="1600" y="128"/>
                  </a:lnTo>
                  <a:lnTo>
                    <a:pt x="1597" y="136"/>
                  </a:lnTo>
                  <a:lnTo>
                    <a:pt x="1592" y="144"/>
                  </a:lnTo>
                  <a:lnTo>
                    <a:pt x="1588" y="152"/>
                  </a:lnTo>
                  <a:lnTo>
                    <a:pt x="1585" y="162"/>
                  </a:lnTo>
                  <a:lnTo>
                    <a:pt x="1583" y="167"/>
                  </a:lnTo>
                  <a:lnTo>
                    <a:pt x="1581" y="171"/>
                  </a:lnTo>
                  <a:lnTo>
                    <a:pt x="1577" y="175"/>
                  </a:lnTo>
                  <a:lnTo>
                    <a:pt x="1574" y="177"/>
                  </a:lnTo>
                  <a:lnTo>
                    <a:pt x="1570" y="178"/>
                  </a:lnTo>
                  <a:lnTo>
                    <a:pt x="1569" y="181"/>
                  </a:lnTo>
                  <a:lnTo>
                    <a:pt x="1567" y="186"/>
                  </a:lnTo>
                  <a:lnTo>
                    <a:pt x="1564" y="192"/>
                  </a:lnTo>
                  <a:lnTo>
                    <a:pt x="1561" y="198"/>
                  </a:lnTo>
                  <a:lnTo>
                    <a:pt x="1559" y="202"/>
                  </a:lnTo>
                  <a:lnTo>
                    <a:pt x="1557" y="207"/>
                  </a:lnTo>
                  <a:lnTo>
                    <a:pt x="1553" y="215"/>
                  </a:lnTo>
                  <a:lnTo>
                    <a:pt x="1549" y="222"/>
                  </a:lnTo>
                  <a:lnTo>
                    <a:pt x="1541" y="235"/>
                  </a:lnTo>
                  <a:lnTo>
                    <a:pt x="1535" y="244"/>
                  </a:lnTo>
                  <a:lnTo>
                    <a:pt x="1533" y="249"/>
                  </a:lnTo>
                  <a:lnTo>
                    <a:pt x="1528" y="256"/>
                  </a:lnTo>
                  <a:lnTo>
                    <a:pt x="1523" y="262"/>
                  </a:lnTo>
                  <a:lnTo>
                    <a:pt x="1517" y="271"/>
                  </a:lnTo>
                  <a:lnTo>
                    <a:pt x="1511" y="278"/>
                  </a:lnTo>
                  <a:lnTo>
                    <a:pt x="1505" y="286"/>
                  </a:lnTo>
                  <a:lnTo>
                    <a:pt x="1502" y="292"/>
                  </a:lnTo>
                  <a:lnTo>
                    <a:pt x="1494" y="300"/>
                  </a:lnTo>
                  <a:lnTo>
                    <a:pt x="1488" y="309"/>
                  </a:lnTo>
                  <a:lnTo>
                    <a:pt x="1479" y="320"/>
                  </a:lnTo>
                  <a:lnTo>
                    <a:pt x="1473" y="327"/>
                  </a:lnTo>
                  <a:lnTo>
                    <a:pt x="1470" y="330"/>
                  </a:lnTo>
                  <a:lnTo>
                    <a:pt x="1462" y="339"/>
                  </a:lnTo>
                  <a:lnTo>
                    <a:pt x="1461" y="341"/>
                  </a:lnTo>
                  <a:lnTo>
                    <a:pt x="1450" y="352"/>
                  </a:lnTo>
                  <a:lnTo>
                    <a:pt x="1448" y="356"/>
                  </a:lnTo>
                  <a:lnTo>
                    <a:pt x="1443" y="360"/>
                  </a:lnTo>
                  <a:lnTo>
                    <a:pt x="1434" y="368"/>
                  </a:lnTo>
                  <a:lnTo>
                    <a:pt x="1425" y="375"/>
                  </a:lnTo>
                  <a:lnTo>
                    <a:pt x="1419" y="380"/>
                  </a:lnTo>
                  <a:lnTo>
                    <a:pt x="1412" y="384"/>
                  </a:lnTo>
                  <a:lnTo>
                    <a:pt x="1406" y="389"/>
                  </a:lnTo>
                  <a:lnTo>
                    <a:pt x="1401" y="393"/>
                  </a:lnTo>
                  <a:lnTo>
                    <a:pt x="1394" y="396"/>
                  </a:lnTo>
                  <a:lnTo>
                    <a:pt x="1384" y="403"/>
                  </a:lnTo>
                  <a:lnTo>
                    <a:pt x="1377" y="407"/>
                  </a:lnTo>
                  <a:lnTo>
                    <a:pt x="1370" y="411"/>
                  </a:lnTo>
                  <a:lnTo>
                    <a:pt x="1364" y="413"/>
                  </a:lnTo>
                  <a:lnTo>
                    <a:pt x="1357" y="418"/>
                  </a:lnTo>
                  <a:lnTo>
                    <a:pt x="1346" y="422"/>
                  </a:lnTo>
                  <a:lnTo>
                    <a:pt x="1338" y="425"/>
                  </a:lnTo>
                  <a:lnTo>
                    <a:pt x="1334" y="428"/>
                  </a:lnTo>
                  <a:lnTo>
                    <a:pt x="1326" y="430"/>
                  </a:lnTo>
                  <a:lnTo>
                    <a:pt x="1318" y="433"/>
                  </a:lnTo>
                  <a:lnTo>
                    <a:pt x="1314" y="434"/>
                  </a:lnTo>
                  <a:lnTo>
                    <a:pt x="1309" y="435"/>
                  </a:lnTo>
                  <a:lnTo>
                    <a:pt x="1306" y="434"/>
                  </a:lnTo>
                  <a:lnTo>
                    <a:pt x="1304" y="435"/>
                  </a:lnTo>
                  <a:lnTo>
                    <a:pt x="1300" y="435"/>
                  </a:lnTo>
                  <a:lnTo>
                    <a:pt x="1297" y="436"/>
                  </a:lnTo>
                  <a:lnTo>
                    <a:pt x="1293" y="437"/>
                  </a:lnTo>
                  <a:lnTo>
                    <a:pt x="1290" y="439"/>
                  </a:lnTo>
                  <a:lnTo>
                    <a:pt x="1287" y="439"/>
                  </a:lnTo>
                  <a:lnTo>
                    <a:pt x="1284" y="440"/>
                  </a:lnTo>
                  <a:lnTo>
                    <a:pt x="1279" y="440"/>
                  </a:lnTo>
                  <a:lnTo>
                    <a:pt x="1275" y="441"/>
                  </a:lnTo>
                  <a:lnTo>
                    <a:pt x="1270" y="442"/>
                  </a:lnTo>
                  <a:lnTo>
                    <a:pt x="1266" y="443"/>
                  </a:lnTo>
                  <a:lnTo>
                    <a:pt x="1261" y="445"/>
                  </a:lnTo>
                  <a:lnTo>
                    <a:pt x="1257" y="445"/>
                  </a:lnTo>
                  <a:lnTo>
                    <a:pt x="1254" y="445"/>
                  </a:lnTo>
                  <a:lnTo>
                    <a:pt x="1249" y="446"/>
                  </a:lnTo>
                  <a:lnTo>
                    <a:pt x="1243" y="447"/>
                  </a:lnTo>
                  <a:lnTo>
                    <a:pt x="1239" y="447"/>
                  </a:lnTo>
                  <a:lnTo>
                    <a:pt x="1235" y="448"/>
                  </a:lnTo>
                  <a:lnTo>
                    <a:pt x="1227" y="449"/>
                  </a:lnTo>
                  <a:lnTo>
                    <a:pt x="1223" y="451"/>
                  </a:lnTo>
                  <a:lnTo>
                    <a:pt x="1217" y="451"/>
                  </a:lnTo>
                  <a:lnTo>
                    <a:pt x="1212" y="452"/>
                  </a:lnTo>
                  <a:lnTo>
                    <a:pt x="1209" y="453"/>
                  </a:lnTo>
                  <a:lnTo>
                    <a:pt x="1202" y="455"/>
                  </a:lnTo>
                  <a:lnTo>
                    <a:pt x="1193" y="459"/>
                  </a:lnTo>
                  <a:lnTo>
                    <a:pt x="1188" y="460"/>
                  </a:lnTo>
                  <a:lnTo>
                    <a:pt x="1183" y="463"/>
                  </a:lnTo>
                  <a:lnTo>
                    <a:pt x="1177" y="465"/>
                  </a:lnTo>
                  <a:lnTo>
                    <a:pt x="1172" y="469"/>
                  </a:lnTo>
                  <a:lnTo>
                    <a:pt x="1169" y="471"/>
                  </a:lnTo>
                  <a:lnTo>
                    <a:pt x="1165" y="473"/>
                  </a:lnTo>
                  <a:lnTo>
                    <a:pt x="1161" y="475"/>
                  </a:lnTo>
                  <a:lnTo>
                    <a:pt x="1160" y="476"/>
                  </a:lnTo>
                  <a:lnTo>
                    <a:pt x="1157" y="478"/>
                  </a:lnTo>
                  <a:lnTo>
                    <a:pt x="1152" y="481"/>
                  </a:lnTo>
                  <a:lnTo>
                    <a:pt x="1146" y="484"/>
                  </a:lnTo>
                  <a:lnTo>
                    <a:pt x="1139" y="488"/>
                  </a:lnTo>
                  <a:lnTo>
                    <a:pt x="1134" y="490"/>
                  </a:lnTo>
                  <a:lnTo>
                    <a:pt x="1130" y="493"/>
                  </a:lnTo>
                  <a:lnTo>
                    <a:pt x="1127" y="494"/>
                  </a:lnTo>
                  <a:lnTo>
                    <a:pt x="1123" y="495"/>
                  </a:lnTo>
                  <a:lnTo>
                    <a:pt x="1118" y="497"/>
                  </a:lnTo>
                  <a:lnTo>
                    <a:pt x="1113" y="500"/>
                  </a:lnTo>
                  <a:lnTo>
                    <a:pt x="1107" y="503"/>
                  </a:lnTo>
                  <a:lnTo>
                    <a:pt x="1103" y="505"/>
                  </a:lnTo>
                  <a:lnTo>
                    <a:pt x="1095" y="506"/>
                  </a:lnTo>
                  <a:lnTo>
                    <a:pt x="1091" y="508"/>
                  </a:lnTo>
                  <a:lnTo>
                    <a:pt x="1086" y="511"/>
                  </a:lnTo>
                  <a:lnTo>
                    <a:pt x="1081" y="513"/>
                  </a:lnTo>
                  <a:lnTo>
                    <a:pt x="1074" y="515"/>
                  </a:lnTo>
                  <a:lnTo>
                    <a:pt x="1067" y="518"/>
                  </a:lnTo>
                  <a:lnTo>
                    <a:pt x="1059" y="519"/>
                  </a:lnTo>
                  <a:lnTo>
                    <a:pt x="1051" y="522"/>
                  </a:lnTo>
                  <a:lnTo>
                    <a:pt x="1049" y="523"/>
                  </a:lnTo>
                  <a:lnTo>
                    <a:pt x="1041" y="525"/>
                  </a:lnTo>
                  <a:lnTo>
                    <a:pt x="1033" y="528"/>
                  </a:lnTo>
                  <a:lnTo>
                    <a:pt x="1028" y="530"/>
                  </a:lnTo>
                  <a:lnTo>
                    <a:pt x="1022" y="532"/>
                  </a:lnTo>
                  <a:lnTo>
                    <a:pt x="1018" y="534"/>
                  </a:lnTo>
                  <a:lnTo>
                    <a:pt x="1014" y="535"/>
                  </a:lnTo>
                  <a:lnTo>
                    <a:pt x="1007" y="535"/>
                  </a:lnTo>
                  <a:lnTo>
                    <a:pt x="998" y="535"/>
                  </a:lnTo>
                  <a:lnTo>
                    <a:pt x="994" y="535"/>
                  </a:lnTo>
                  <a:lnTo>
                    <a:pt x="991" y="535"/>
                  </a:lnTo>
                  <a:lnTo>
                    <a:pt x="991" y="537"/>
                  </a:lnTo>
                  <a:lnTo>
                    <a:pt x="989" y="538"/>
                  </a:lnTo>
                  <a:lnTo>
                    <a:pt x="983" y="544"/>
                  </a:lnTo>
                  <a:lnTo>
                    <a:pt x="977" y="549"/>
                  </a:lnTo>
                  <a:lnTo>
                    <a:pt x="971" y="553"/>
                  </a:lnTo>
                  <a:lnTo>
                    <a:pt x="955" y="560"/>
                  </a:lnTo>
                  <a:lnTo>
                    <a:pt x="952" y="561"/>
                  </a:lnTo>
                  <a:lnTo>
                    <a:pt x="949" y="562"/>
                  </a:lnTo>
                  <a:lnTo>
                    <a:pt x="944" y="565"/>
                  </a:lnTo>
                  <a:lnTo>
                    <a:pt x="936" y="565"/>
                  </a:lnTo>
                  <a:lnTo>
                    <a:pt x="935" y="566"/>
                  </a:lnTo>
                  <a:lnTo>
                    <a:pt x="925" y="565"/>
                  </a:lnTo>
                  <a:lnTo>
                    <a:pt x="911" y="566"/>
                  </a:lnTo>
                  <a:lnTo>
                    <a:pt x="907" y="566"/>
                  </a:lnTo>
                  <a:lnTo>
                    <a:pt x="901" y="568"/>
                  </a:lnTo>
                  <a:lnTo>
                    <a:pt x="889" y="572"/>
                  </a:lnTo>
                  <a:lnTo>
                    <a:pt x="874" y="578"/>
                  </a:lnTo>
                  <a:lnTo>
                    <a:pt x="869" y="578"/>
                  </a:lnTo>
                  <a:lnTo>
                    <a:pt x="865" y="579"/>
                  </a:lnTo>
                  <a:lnTo>
                    <a:pt x="860" y="580"/>
                  </a:lnTo>
                  <a:lnTo>
                    <a:pt x="858" y="582"/>
                  </a:lnTo>
                  <a:lnTo>
                    <a:pt x="857" y="582"/>
                  </a:lnTo>
                  <a:lnTo>
                    <a:pt x="852" y="583"/>
                  </a:lnTo>
                  <a:lnTo>
                    <a:pt x="848" y="584"/>
                  </a:lnTo>
                  <a:lnTo>
                    <a:pt x="845" y="584"/>
                  </a:lnTo>
                  <a:lnTo>
                    <a:pt x="839" y="585"/>
                  </a:lnTo>
                  <a:lnTo>
                    <a:pt x="835" y="586"/>
                  </a:lnTo>
                  <a:lnTo>
                    <a:pt x="834" y="588"/>
                  </a:lnTo>
                  <a:lnTo>
                    <a:pt x="830" y="588"/>
                  </a:lnTo>
                  <a:lnTo>
                    <a:pt x="827" y="589"/>
                  </a:lnTo>
                  <a:lnTo>
                    <a:pt x="818" y="591"/>
                  </a:lnTo>
                  <a:lnTo>
                    <a:pt x="817" y="591"/>
                  </a:lnTo>
                  <a:lnTo>
                    <a:pt x="816" y="591"/>
                  </a:lnTo>
                  <a:lnTo>
                    <a:pt x="814" y="592"/>
                  </a:lnTo>
                  <a:lnTo>
                    <a:pt x="810" y="594"/>
                  </a:lnTo>
                  <a:lnTo>
                    <a:pt x="805" y="594"/>
                  </a:lnTo>
                  <a:lnTo>
                    <a:pt x="802" y="596"/>
                  </a:lnTo>
                  <a:lnTo>
                    <a:pt x="799" y="597"/>
                  </a:lnTo>
                  <a:lnTo>
                    <a:pt x="798" y="598"/>
                  </a:lnTo>
                  <a:lnTo>
                    <a:pt x="789" y="604"/>
                  </a:lnTo>
                  <a:lnTo>
                    <a:pt x="785" y="607"/>
                  </a:lnTo>
                  <a:lnTo>
                    <a:pt x="779" y="609"/>
                  </a:lnTo>
                  <a:lnTo>
                    <a:pt x="775" y="612"/>
                  </a:lnTo>
                  <a:lnTo>
                    <a:pt x="772" y="614"/>
                  </a:lnTo>
                  <a:lnTo>
                    <a:pt x="761" y="618"/>
                  </a:lnTo>
                  <a:lnTo>
                    <a:pt x="759" y="619"/>
                  </a:lnTo>
                  <a:lnTo>
                    <a:pt x="757" y="620"/>
                  </a:lnTo>
                  <a:lnTo>
                    <a:pt x="751" y="621"/>
                  </a:lnTo>
                  <a:lnTo>
                    <a:pt x="749" y="624"/>
                  </a:lnTo>
                  <a:lnTo>
                    <a:pt x="742" y="627"/>
                  </a:lnTo>
                  <a:lnTo>
                    <a:pt x="737" y="628"/>
                  </a:lnTo>
                  <a:lnTo>
                    <a:pt x="733" y="631"/>
                  </a:lnTo>
                  <a:lnTo>
                    <a:pt x="729" y="633"/>
                  </a:lnTo>
                  <a:lnTo>
                    <a:pt x="726" y="634"/>
                  </a:lnTo>
                  <a:lnTo>
                    <a:pt x="725" y="634"/>
                  </a:lnTo>
                  <a:lnTo>
                    <a:pt x="718" y="637"/>
                  </a:lnTo>
                  <a:lnTo>
                    <a:pt x="714" y="638"/>
                  </a:lnTo>
                  <a:lnTo>
                    <a:pt x="711" y="641"/>
                  </a:lnTo>
                  <a:lnTo>
                    <a:pt x="707" y="642"/>
                  </a:lnTo>
                  <a:lnTo>
                    <a:pt x="702" y="643"/>
                  </a:lnTo>
                  <a:lnTo>
                    <a:pt x="699" y="645"/>
                  </a:lnTo>
                  <a:lnTo>
                    <a:pt x="696" y="647"/>
                  </a:lnTo>
                  <a:lnTo>
                    <a:pt x="693" y="649"/>
                  </a:lnTo>
                  <a:lnTo>
                    <a:pt x="689" y="650"/>
                  </a:lnTo>
                  <a:lnTo>
                    <a:pt x="682" y="654"/>
                  </a:lnTo>
                  <a:lnTo>
                    <a:pt x="669" y="661"/>
                  </a:lnTo>
                  <a:lnTo>
                    <a:pt x="665" y="661"/>
                  </a:lnTo>
                  <a:lnTo>
                    <a:pt x="663" y="663"/>
                  </a:lnTo>
                  <a:lnTo>
                    <a:pt x="659" y="663"/>
                  </a:lnTo>
                  <a:lnTo>
                    <a:pt x="657" y="665"/>
                  </a:lnTo>
                  <a:lnTo>
                    <a:pt x="652" y="666"/>
                  </a:lnTo>
                  <a:lnTo>
                    <a:pt x="647" y="667"/>
                  </a:lnTo>
                  <a:lnTo>
                    <a:pt x="642" y="668"/>
                  </a:lnTo>
                  <a:lnTo>
                    <a:pt x="640" y="669"/>
                  </a:lnTo>
                  <a:lnTo>
                    <a:pt x="636" y="671"/>
                  </a:lnTo>
                  <a:lnTo>
                    <a:pt x="633" y="673"/>
                  </a:lnTo>
                  <a:lnTo>
                    <a:pt x="631" y="674"/>
                  </a:lnTo>
                  <a:lnTo>
                    <a:pt x="627" y="675"/>
                  </a:lnTo>
                  <a:lnTo>
                    <a:pt x="624" y="677"/>
                  </a:lnTo>
                  <a:lnTo>
                    <a:pt x="619" y="678"/>
                  </a:lnTo>
                  <a:lnTo>
                    <a:pt x="616" y="681"/>
                  </a:lnTo>
                  <a:lnTo>
                    <a:pt x="613" y="684"/>
                  </a:lnTo>
                  <a:lnTo>
                    <a:pt x="611" y="684"/>
                  </a:lnTo>
                  <a:lnTo>
                    <a:pt x="609" y="685"/>
                  </a:lnTo>
                  <a:lnTo>
                    <a:pt x="607" y="686"/>
                  </a:lnTo>
                  <a:lnTo>
                    <a:pt x="604" y="687"/>
                  </a:lnTo>
                  <a:lnTo>
                    <a:pt x="598" y="691"/>
                  </a:lnTo>
                  <a:lnTo>
                    <a:pt x="586" y="697"/>
                  </a:lnTo>
                  <a:lnTo>
                    <a:pt x="579" y="701"/>
                  </a:lnTo>
                  <a:lnTo>
                    <a:pt x="573" y="704"/>
                  </a:lnTo>
                  <a:lnTo>
                    <a:pt x="566" y="708"/>
                  </a:lnTo>
                  <a:lnTo>
                    <a:pt x="552" y="713"/>
                  </a:lnTo>
                  <a:lnTo>
                    <a:pt x="543" y="717"/>
                  </a:lnTo>
                  <a:lnTo>
                    <a:pt x="530" y="723"/>
                  </a:lnTo>
                  <a:lnTo>
                    <a:pt x="516" y="728"/>
                  </a:lnTo>
                  <a:lnTo>
                    <a:pt x="504" y="732"/>
                  </a:lnTo>
                  <a:lnTo>
                    <a:pt x="495" y="735"/>
                  </a:lnTo>
                  <a:lnTo>
                    <a:pt x="480" y="741"/>
                  </a:lnTo>
                  <a:lnTo>
                    <a:pt x="458" y="750"/>
                  </a:lnTo>
                  <a:lnTo>
                    <a:pt x="443" y="755"/>
                  </a:lnTo>
                  <a:lnTo>
                    <a:pt x="432" y="759"/>
                  </a:lnTo>
                  <a:lnTo>
                    <a:pt x="410" y="769"/>
                  </a:lnTo>
                  <a:lnTo>
                    <a:pt x="401" y="773"/>
                  </a:lnTo>
                  <a:lnTo>
                    <a:pt x="386" y="782"/>
                  </a:lnTo>
                  <a:lnTo>
                    <a:pt x="376" y="790"/>
                  </a:lnTo>
                  <a:lnTo>
                    <a:pt x="371" y="792"/>
                  </a:lnTo>
                  <a:lnTo>
                    <a:pt x="366" y="796"/>
                  </a:lnTo>
                  <a:lnTo>
                    <a:pt x="359" y="799"/>
                  </a:lnTo>
                  <a:lnTo>
                    <a:pt x="352" y="802"/>
                  </a:lnTo>
                  <a:lnTo>
                    <a:pt x="348" y="803"/>
                  </a:lnTo>
                  <a:lnTo>
                    <a:pt x="339" y="806"/>
                  </a:lnTo>
                  <a:lnTo>
                    <a:pt x="332" y="810"/>
                  </a:lnTo>
                  <a:lnTo>
                    <a:pt x="327" y="814"/>
                  </a:lnTo>
                  <a:lnTo>
                    <a:pt x="321" y="816"/>
                  </a:lnTo>
                  <a:lnTo>
                    <a:pt x="314" y="818"/>
                  </a:lnTo>
                  <a:lnTo>
                    <a:pt x="307" y="821"/>
                  </a:lnTo>
                  <a:lnTo>
                    <a:pt x="298" y="826"/>
                  </a:lnTo>
                  <a:lnTo>
                    <a:pt x="290" y="829"/>
                  </a:lnTo>
                  <a:lnTo>
                    <a:pt x="284" y="833"/>
                  </a:lnTo>
                  <a:lnTo>
                    <a:pt x="277" y="839"/>
                  </a:lnTo>
                  <a:lnTo>
                    <a:pt x="267" y="842"/>
                  </a:lnTo>
                  <a:lnTo>
                    <a:pt x="259" y="846"/>
                  </a:lnTo>
                  <a:lnTo>
                    <a:pt x="244" y="851"/>
                  </a:lnTo>
                  <a:lnTo>
                    <a:pt x="239" y="853"/>
                  </a:lnTo>
                  <a:lnTo>
                    <a:pt x="233" y="862"/>
                  </a:lnTo>
                  <a:lnTo>
                    <a:pt x="232" y="863"/>
                  </a:lnTo>
                  <a:lnTo>
                    <a:pt x="229" y="868"/>
                  </a:lnTo>
                  <a:lnTo>
                    <a:pt x="223" y="875"/>
                  </a:lnTo>
                  <a:lnTo>
                    <a:pt x="219" y="878"/>
                  </a:lnTo>
                  <a:lnTo>
                    <a:pt x="212" y="887"/>
                  </a:lnTo>
                  <a:lnTo>
                    <a:pt x="205" y="894"/>
                  </a:lnTo>
                  <a:lnTo>
                    <a:pt x="199" y="899"/>
                  </a:lnTo>
                  <a:lnTo>
                    <a:pt x="193" y="904"/>
                  </a:lnTo>
                  <a:lnTo>
                    <a:pt x="182" y="910"/>
                  </a:lnTo>
                  <a:lnTo>
                    <a:pt x="177" y="912"/>
                  </a:lnTo>
                  <a:lnTo>
                    <a:pt x="175" y="912"/>
                  </a:lnTo>
                  <a:lnTo>
                    <a:pt x="166" y="917"/>
                  </a:lnTo>
                  <a:lnTo>
                    <a:pt x="163" y="918"/>
                  </a:lnTo>
                  <a:lnTo>
                    <a:pt x="155" y="922"/>
                  </a:lnTo>
                  <a:lnTo>
                    <a:pt x="148" y="924"/>
                  </a:lnTo>
                  <a:lnTo>
                    <a:pt x="142" y="925"/>
                  </a:lnTo>
                  <a:lnTo>
                    <a:pt x="137" y="927"/>
                  </a:lnTo>
                  <a:lnTo>
                    <a:pt x="130" y="928"/>
                  </a:lnTo>
                  <a:lnTo>
                    <a:pt x="123" y="927"/>
                  </a:lnTo>
                  <a:lnTo>
                    <a:pt x="117" y="925"/>
                  </a:lnTo>
                  <a:lnTo>
                    <a:pt x="105" y="921"/>
                  </a:lnTo>
                  <a:lnTo>
                    <a:pt x="93" y="916"/>
                  </a:lnTo>
                  <a:lnTo>
                    <a:pt x="88" y="913"/>
                  </a:lnTo>
                  <a:lnTo>
                    <a:pt x="82" y="911"/>
                  </a:lnTo>
                  <a:lnTo>
                    <a:pt x="78" y="912"/>
                  </a:lnTo>
                  <a:lnTo>
                    <a:pt x="75" y="912"/>
                  </a:lnTo>
                  <a:lnTo>
                    <a:pt x="69" y="913"/>
                  </a:lnTo>
                  <a:lnTo>
                    <a:pt x="64" y="912"/>
                  </a:lnTo>
                  <a:lnTo>
                    <a:pt x="58" y="912"/>
                  </a:lnTo>
                  <a:lnTo>
                    <a:pt x="55" y="911"/>
                  </a:lnTo>
                  <a:lnTo>
                    <a:pt x="50" y="909"/>
                  </a:lnTo>
                  <a:lnTo>
                    <a:pt x="45" y="905"/>
                  </a:lnTo>
                  <a:lnTo>
                    <a:pt x="34" y="918"/>
                  </a:lnTo>
                  <a:lnTo>
                    <a:pt x="32" y="922"/>
                  </a:lnTo>
                  <a:lnTo>
                    <a:pt x="27" y="923"/>
                  </a:lnTo>
                  <a:lnTo>
                    <a:pt x="18" y="923"/>
                  </a:lnTo>
                  <a:lnTo>
                    <a:pt x="16" y="925"/>
                  </a:lnTo>
                  <a:lnTo>
                    <a:pt x="16" y="927"/>
                  </a:lnTo>
                  <a:lnTo>
                    <a:pt x="19" y="928"/>
                  </a:lnTo>
                  <a:lnTo>
                    <a:pt x="27" y="928"/>
                  </a:lnTo>
                  <a:lnTo>
                    <a:pt x="30" y="929"/>
                  </a:lnTo>
                  <a:lnTo>
                    <a:pt x="33" y="935"/>
                  </a:lnTo>
                  <a:lnTo>
                    <a:pt x="37" y="941"/>
                  </a:lnTo>
                  <a:lnTo>
                    <a:pt x="38" y="946"/>
                  </a:lnTo>
                  <a:lnTo>
                    <a:pt x="39" y="952"/>
                  </a:lnTo>
                  <a:lnTo>
                    <a:pt x="37" y="958"/>
                  </a:lnTo>
                  <a:lnTo>
                    <a:pt x="37" y="964"/>
                  </a:lnTo>
                  <a:lnTo>
                    <a:pt x="37" y="971"/>
                  </a:lnTo>
                  <a:lnTo>
                    <a:pt x="36" y="977"/>
                  </a:lnTo>
                  <a:lnTo>
                    <a:pt x="38" y="981"/>
                  </a:lnTo>
                  <a:lnTo>
                    <a:pt x="38" y="987"/>
                  </a:lnTo>
                  <a:lnTo>
                    <a:pt x="43" y="997"/>
                  </a:lnTo>
                  <a:lnTo>
                    <a:pt x="69" y="1059"/>
                  </a:lnTo>
                  <a:lnTo>
                    <a:pt x="92" y="1104"/>
                  </a:lnTo>
                  <a:lnTo>
                    <a:pt x="88" y="1116"/>
                  </a:lnTo>
                  <a:lnTo>
                    <a:pt x="80" y="1131"/>
                  </a:lnTo>
                  <a:lnTo>
                    <a:pt x="84" y="1137"/>
                  </a:lnTo>
                  <a:lnTo>
                    <a:pt x="86" y="1144"/>
                  </a:lnTo>
                  <a:lnTo>
                    <a:pt x="86" y="1150"/>
                  </a:lnTo>
                  <a:lnTo>
                    <a:pt x="85" y="1172"/>
                  </a:lnTo>
                  <a:lnTo>
                    <a:pt x="85" y="1178"/>
                  </a:lnTo>
                  <a:lnTo>
                    <a:pt x="85" y="1186"/>
                  </a:lnTo>
                  <a:lnTo>
                    <a:pt x="85" y="1191"/>
                  </a:lnTo>
                  <a:lnTo>
                    <a:pt x="85" y="1195"/>
                  </a:lnTo>
                  <a:lnTo>
                    <a:pt x="84" y="1198"/>
                  </a:lnTo>
                  <a:lnTo>
                    <a:pt x="84" y="1201"/>
                  </a:lnTo>
                  <a:lnTo>
                    <a:pt x="88" y="1205"/>
                  </a:lnTo>
                  <a:lnTo>
                    <a:pt x="87" y="1209"/>
                  </a:lnTo>
                  <a:lnTo>
                    <a:pt x="90" y="1213"/>
                  </a:lnTo>
                  <a:lnTo>
                    <a:pt x="90" y="1216"/>
                  </a:lnTo>
                  <a:lnTo>
                    <a:pt x="91" y="1220"/>
                  </a:lnTo>
                  <a:lnTo>
                    <a:pt x="93" y="1226"/>
                  </a:lnTo>
                  <a:lnTo>
                    <a:pt x="92" y="1234"/>
                  </a:lnTo>
                  <a:lnTo>
                    <a:pt x="91" y="1238"/>
                  </a:lnTo>
                  <a:lnTo>
                    <a:pt x="86" y="1240"/>
                  </a:lnTo>
                  <a:lnTo>
                    <a:pt x="85" y="1243"/>
                  </a:lnTo>
                  <a:lnTo>
                    <a:pt x="86" y="1245"/>
                  </a:lnTo>
                  <a:lnTo>
                    <a:pt x="87" y="1247"/>
                  </a:lnTo>
                  <a:lnTo>
                    <a:pt x="92" y="1249"/>
                  </a:lnTo>
                  <a:lnTo>
                    <a:pt x="94" y="1251"/>
                  </a:lnTo>
                  <a:lnTo>
                    <a:pt x="96" y="1256"/>
                  </a:lnTo>
                  <a:lnTo>
                    <a:pt x="97" y="1285"/>
                  </a:lnTo>
                  <a:lnTo>
                    <a:pt x="98" y="1288"/>
                  </a:lnTo>
                  <a:lnTo>
                    <a:pt x="103" y="1291"/>
                  </a:lnTo>
                  <a:lnTo>
                    <a:pt x="108" y="1296"/>
                  </a:lnTo>
                  <a:lnTo>
                    <a:pt x="121" y="1308"/>
                  </a:lnTo>
                  <a:lnTo>
                    <a:pt x="121" y="1310"/>
                  </a:lnTo>
                  <a:lnTo>
                    <a:pt x="122" y="1314"/>
                  </a:lnTo>
                  <a:lnTo>
                    <a:pt x="122" y="1316"/>
                  </a:lnTo>
                  <a:lnTo>
                    <a:pt x="119" y="1335"/>
                  </a:lnTo>
                  <a:lnTo>
                    <a:pt x="118" y="1348"/>
                  </a:lnTo>
                  <a:lnTo>
                    <a:pt x="118" y="1356"/>
                  </a:lnTo>
                  <a:lnTo>
                    <a:pt x="121" y="1370"/>
                  </a:lnTo>
                  <a:lnTo>
                    <a:pt x="121" y="1375"/>
                  </a:lnTo>
                  <a:lnTo>
                    <a:pt x="119" y="1379"/>
                  </a:lnTo>
                  <a:lnTo>
                    <a:pt x="114" y="1391"/>
                  </a:lnTo>
                  <a:lnTo>
                    <a:pt x="117" y="1394"/>
                  </a:lnTo>
                  <a:lnTo>
                    <a:pt x="117" y="1398"/>
                  </a:lnTo>
                  <a:lnTo>
                    <a:pt x="117" y="1404"/>
                  </a:lnTo>
                  <a:lnTo>
                    <a:pt x="117" y="1406"/>
                  </a:lnTo>
                  <a:lnTo>
                    <a:pt x="123" y="1412"/>
                  </a:lnTo>
                  <a:lnTo>
                    <a:pt x="125" y="1415"/>
                  </a:lnTo>
                  <a:lnTo>
                    <a:pt x="127" y="1419"/>
                  </a:lnTo>
                  <a:lnTo>
                    <a:pt x="124" y="1430"/>
                  </a:lnTo>
                  <a:lnTo>
                    <a:pt x="127" y="1436"/>
                  </a:lnTo>
                  <a:lnTo>
                    <a:pt x="130" y="1449"/>
                  </a:lnTo>
                  <a:lnTo>
                    <a:pt x="131" y="1454"/>
                  </a:lnTo>
                  <a:lnTo>
                    <a:pt x="134" y="1457"/>
                  </a:lnTo>
                  <a:lnTo>
                    <a:pt x="141" y="1460"/>
                  </a:lnTo>
                  <a:lnTo>
                    <a:pt x="149" y="1464"/>
                  </a:lnTo>
                  <a:lnTo>
                    <a:pt x="152" y="1466"/>
                  </a:lnTo>
                  <a:lnTo>
                    <a:pt x="153" y="1473"/>
                  </a:lnTo>
                  <a:lnTo>
                    <a:pt x="154" y="1483"/>
                  </a:lnTo>
                  <a:lnTo>
                    <a:pt x="154" y="1488"/>
                  </a:lnTo>
                  <a:lnTo>
                    <a:pt x="157" y="1496"/>
                  </a:lnTo>
                  <a:lnTo>
                    <a:pt x="157" y="1502"/>
                  </a:lnTo>
                  <a:lnTo>
                    <a:pt x="157" y="1507"/>
                  </a:lnTo>
                  <a:lnTo>
                    <a:pt x="157" y="1512"/>
                  </a:lnTo>
                  <a:lnTo>
                    <a:pt x="158" y="1514"/>
                  </a:lnTo>
                  <a:lnTo>
                    <a:pt x="160" y="1516"/>
                  </a:lnTo>
                  <a:lnTo>
                    <a:pt x="167" y="1517"/>
                  </a:lnTo>
                  <a:lnTo>
                    <a:pt x="169" y="1526"/>
                  </a:lnTo>
                  <a:lnTo>
                    <a:pt x="169" y="1530"/>
                  </a:lnTo>
                  <a:lnTo>
                    <a:pt x="169" y="1536"/>
                  </a:lnTo>
                  <a:lnTo>
                    <a:pt x="167" y="1550"/>
                  </a:lnTo>
                  <a:lnTo>
                    <a:pt x="167" y="1556"/>
                  </a:lnTo>
                  <a:lnTo>
                    <a:pt x="167" y="1559"/>
                  </a:lnTo>
                  <a:lnTo>
                    <a:pt x="170" y="1564"/>
                  </a:lnTo>
                  <a:lnTo>
                    <a:pt x="171" y="1568"/>
                  </a:lnTo>
                  <a:lnTo>
                    <a:pt x="172" y="1570"/>
                  </a:lnTo>
                  <a:lnTo>
                    <a:pt x="171" y="1574"/>
                  </a:lnTo>
                  <a:lnTo>
                    <a:pt x="171" y="1579"/>
                  </a:lnTo>
                  <a:lnTo>
                    <a:pt x="172" y="1582"/>
                  </a:lnTo>
                  <a:lnTo>
                    <a:pt x="183" y="1606"/>
                  </a:lnTo>
                  <a:lnTo>
                    <a:pt x="185" y="1613"/>
                  </a:lnTo>
                  <a:lnTo>
                    <a:pt x="188" y="1623"/>
                  </a:lnTo>
                  <a:lnTo>
                    <a:pt x="189" y="1631"/>
                  </a:lnTo>
                  <a:lnTo>
                    <a:pt x="188" y="1639"/>
                  </a:lnTo>
                  <a:lnTo>
                    <a:pt x="185" y="1649"/>
                  </a:lnTo>
                  <a:lnTo>
                    <a:pt x="195" y="1655"/>
                  </a:lnTo>
                  <a:lnTo>
                    <a:pt x="197" y="1659"/>
                  </a:lnTo>
                  <a:lnTo>
                    <a:pt x="200" y="1675"/>
                  </a:lnTo>
                  <a:lnTo>
                    <a:pt x="205" y="1686"/>
                  </a:lnTo>
                  <a:lnTo>
                    <a:pt x="199" y="1708"/>
                  </a:lnTo>
                  <a:lnTo>
                    <a:pt x="203" y="1714"/>
                  </a:lnTo>
                  <a:lnTo>
                    <a:pt x="206" y="1719"/>
                  </a:lnTo>
                  <a:lnTo>
                    <a:pt x="207" y="1731"/>
                  </a:lnTo>
                  <a:lnTo>
                    <a:pt x="211" y="1749"/>
                  </a:lnTo>
                  <a:lnTo>
                    <a:pt x="218" y="1749"/>
                  </a:lnTo>
                  <a:lnTo>
                    <a:pt x="223" y="1751"/>
                  </a:lnTo>
                  <a:lnTo>
                    <a:pt x="225" y="1757"/>
                  </a:lnTo>
                  <a:lnTo>
                    <a:pt x="230" y="1766"/>
                  </a:lnTo>
                  <a:lnTo>
                    <a:pt x="230" y="1768"/>
                  </a:lnTo>
                  <a:lnTo>
                    <a:pt x="229" y="1772"/>
                  </a:lnTo>
                  <a:lnTo>
                    <a:pt x="226" y="1775"/>
                  </a:lnTo>
                  <a:lnTo>
                    <a:pt x="227" y="1780"/>
                  </a:lnTo>
                  <a:lnTo>
                    <a:pt x="226" y="1782"/>
                  </a:lnTo>
                  <a:lnTo>
                    <a:pt x="224" y="1786"/>
                  </a:lnTo>
                  <a:lnTo>
                    <a:pt x="224" y="1790"/>
                  </a:lnTo>
                  <a:lnTo>
                    <a:pt x="223" y="1797"/>
                  </a:lnTo>
                  <a:lnTo>
                    <a:pt x="218" y="1802"/>
                  </a:lnTo>
                  <a:lnTo>
                    <a:pt x="207" y="1815"/>
                  </a:lnTo>
                  <a:lnTo>
                    <a:pt x="205" y="1822"/>
                  </a:lnTo>
                  <a:lnTo>
                    <a:pt x="205" y="1832"/>
                  </a:lnTo>
                  <a:lnTo>
                    <a:pt x="203" y="1838"/>
                  </a:lnTo>
                  <a:lnTo>
                    <a:pt x="201" y="1840"/>
                  </a:lnTo>
                  <a:lnTo>
                    <a:pt x="196" y="1842"/>
                  </a:lnTo>
                  <a:lnTo>
                    <a:pt x="184" y="1842"/>
                  </a:lnTo>
                  <a:lnTo>
                    <a:pt x="181" y="1844"/>
                  </a:lnTo>
                  <a:lnTo>
                    <a:pt x="177" y="1846"/>
                  </a:lnTo>
                  <a:lnTo>
                    <a:pt x="176" y="1853"/>
                  </a:lnTo>
                  <a:lnTo>
                    <a:pt x="177" y="1865"/>
                  </a:lnTo>
                  <a:lnTo>
                    <a:pt x="176" y="1868"/>
                  </a:lnTo>
                  <a:lnTo>
                    <a:pt x="173" y="1875"/>
                  </a:lnTo>
                  <a:lnTo>
                    <a:pt x="172" y="1880"/>
                  </a:lnTo>
                  <a:lnTo>
                    <a:pt x="171" y="1887"/>
                  </a:lnTo>
                  <a:lnTo>
                    <a:pt x="172" y="1894"/>
                  </a:lnTo>
                  <a:lnTo>
                    <a:pt x="176" y="1904"/>
                  </a:lnTo>
                  <a:lnTo>
                    <a:pt x="183" y="1909"/>
                  </a:lnTo>
                  <a:lnTo>
                    <a:pt x="191" y="1921"/>
                  </a:lnTo>
                  <a:lnTo>
                    <a:pt x="187" y="1924"/>
                  </a:lnTo>
                  <a:lnTo>
                    <a:pt x="184" y="1942"/>
                  </a:lnTo>
                  <a:lnTo>
                    <a:pt x="184" y="1947"/>
                  </a:lnTo>
                  <a:lnTo>
                    <a:pt x="189" y="1951"/>
                  </a:lnTo>
                  <a:lnTo>
                    <a:pt x="189" y="1955"/>
                  </a:lnTo>
                  <a:lnTo>
                    <a:pt x="187" y="1965"/>
                  </a:lnTo>
                  <a:lnTo>
                    <a:pt x="184" y="1973"/>
                  </a:lnTo>
                  <a:lnTo>
                    <a:pt x="183" y="1977"/>
                  </a:lnTo>
                  <a:lnTo>
                    <a:pt x="183" y="1986"/>
                  </a:lnTo>
                  <a:lnTo>
                    <a:pt x="182" y="1990"/>
                  </a:lnTo>
                  <a:lnTo>
                    <a:pt x="181" y="1993"/>
                  </a:lnTo>
                  <a:lnTo>
                    <a:pt x="176" y="1992"/>
                  </a:lnTo>
                  <a:lnTo>
                    <a:pt x="175" y="1998"/>
                  </a:lnTo>
                  <a:lnTo>
                    <a:pt x="172" y="2010"/>
                  </a:lnTo>
                  <a:lnTo>
                    <a:pt x="165" y="2029"/>
                  </a:lnTo>
                  <a:lnTo>
                    <a:pt x="161" y="2037"/>
                  </a:lnTo>
                  <a:lnTo>
                    <a:pt x="159" y="2042"/>
                  </a:lnTo>
                  <a:lnTo>
                    <a:pt x="153" y="2050"/>
                  </a:lnTo>
                  <a:lnTo>
                    <a:pt x="151" y="2058"/>
                  </a:lnTo>
                  <a:lnTo>
                    <a:pt x="143" y="2065"/>
                  </a:lnTo>
                  <a:lnTo>
                    <a:pt x="139" y="2071"/>
                  </a:lnTo>
                  <a:lnTo>
                    <a:pt x="137" y="2073"/>
                  </a:lnTo>
                  <a:lnTo>
                    <a:pt x="129" y="2083"/>
                  </a:lnTo>
                  <a:lnTo>
                    <a:pt x="118" y="2094"/>
                  </a:lnTo>
                  <a:lnTo>
                    <a:pt x="117" y="2095"/>
                  </a:lnTo>
                  <a:lnTo>
                    <a:pt x="114" y="2090"/>
                  </a:lnTo>
                  <a:lnTo>
                    <a:pt x="100" y="2103"/>
                  </a:lnTo>
                  <a:lnTo>
                    <a:pt x="86" y="2115"/>
                  </a:lnTo>
                  <a:lnTo>
                    <a:pt x="85" y="2117"/>
                  </a:lnTo>
                  <a:lnTo>
                    <a:pt x="79" y="2120"/>
                  </a:lnTo>
                  <a:lnTo>
                    <a:pt x="72" y="2124"/>
                  </a:lnTo>
                  <a:lnTo>
                    <a:pt x="64" y="2126"/>
                  </a:lnTo>
                  <a:lnTo>
                    <a:pt x="36" y="2149"/>
                  </a:lnTo>
                  <a:lnTo>
                    <a:pt x="36" y="2154"/>
                  </a:lnTo>
                  <a:lnTo>
                    <a:pt x="33" y="2160"/>
                  </a:lnTo>
                  <a:lnTo>
                    <a:pt x="33" y="2161"/>
                  </a:lnTo>
                  <a:lnTo>
                    <a:pt x="30" y="2163"/>
                  </a:lnTo>
                  <a:lnTo>
                    <a:pt x="26" y="2165"/>
                  </a:lnTo>
                  <a:lnTo>
                    <a:pt x="19" y="2165"/>
                  </a:lnTo>
                  <a:lnTo>
                    <a:pt x="16" y="2166"/>
                  </a:lnTo>
                  <a:lnTo>
                    <a:pt x="13" y="2169"/>
                  </a:lnTo>
                  <a:lnTo>
                    <a:pt x="10" y="2174"/>
                  </a:lnTo>
                  <a:lnTo>
                    <a:pt x="10" y="2181"/>
                  </a:lnTo>
                  <a:lnTo>
                    <a:pt x="13" y="2186"/>
                  </a:lnTo>
                  <a:lnTo>
                    <a:pt x="14" y="2192"/>
                  </a:lnTo>
                  <a:lnTo>
                    <a:pt x="14" y="2195"/>
                  </a:lnTo>
                  <a:lnTo>
                    <a:pt x="13" y="2199"/>
                  </a:lnTo>
                  <a:lnTo>
                    <a:pt x="19" y="2202"/>
                  </a:lnTo>
                  <a:lnTo>
                    <a:pt x="26" y="2236"/>
                  </a:lnTo>
                  <a:lnTo>
                    <a:pt x="27" y="2245"/>
                  </a:lnTo>
                  <a:lnTo>
                    <a:pt x="28" y="2246"/>
                  </a:lnTo>
                  <a:lnTo>
                    <a:pt x="31" y="2252"/>
                  </a:lnTo>
                  <a:lnTo>
                    <a:pt x="33" y="2257"/>
                  </a:lnTo>
                  <a:lnTo>
                    <a:pt x="34" y="2261"/>
                  </a:lnTo>
                  <a:lnTo>
                    <a:pt x="34" y="2266"/>
                  </a:lnTo>
                  <a:lnTo>
                    <a:pt x="33" y="2269"/>
                  </a:lnTo>
                  <a:lnTo>
                    <a:pt x="32" y="2274"/>
                  </a:lnTo>
                  <a:lnTo>
                    <a:pt x="32" y="2276"/>
                  </a:lnTo>
                  <a:lnTo>
                    <a:pt x="24" y="2284"/>
                  </a:lnTo>
                  <a:lnTo>
                    <a:pt x="15" y="2293"/>
                  </a:lnTo>
                  <a:lnTo>
                    <a:pt x="9" y="2302"/>
                  </a:lnTo>
                  <a:lnTo>
                    <a:pt x="4" y="2311"/>
                  </a:lnTo>
                  <a:lnTo>
                    <a:pt x="1" y="2323"/>
                  </a:lnTo>
                  <a:lnTo>
                    <a:pt x="0" y="2327"/>
                  </a:lnTo>
                  <a:lnTo>
                    <a:pt x="7" y="2329"/>
                  </a:lnTo>
                  <a:lnTo>
                    <a:pt x="10" y="2334"/>
                  </a:lnTo>
                  <a:lnTo>
                    <a:pt x="20" y="2340"/>
                  </a:lnTo>
                  <a:lnTo>
                    <a:pt x="42" y="2344"/>
                  </a:lnTo>
                  <a:lnTo>
                    <a:pt x="66" y="2347"/>
                  </a:lnTo>
                  <a:lnTo>
                    <a:pt x="70" y="2347"/>
                  </a:lnTo>
                  <a:lnTo>
                    <a:pt x="78" y="2350"/>
                  </a:lnTo>
                  <a:lnTo>
                    <a:pt x="80" y="2359"/>
                  </a:lnTo>
                  <a:lnTo>
                    <a:pt x="85" y="2370"/>
                  </a:lnTo>
                  <a:lnTo>
                    <a:pt x="86" y="2373"/>
                  </a:lnTo>
                  <a:lnTo>
                    <a:pt x="91" y="2375"/>
                  </a:lnTo>
                  <a:lnTo>
                    <a:pt x="97" y="2382"/>
                  </a:lnTo>
                  <a:lnTo>
                    <a:pt x="102" y="2381"/>
                  </a:lnTo>
                  <a:lnTo>
                    <a:pt x="111" y="2391"/>
                  </a:lnTo>
                  <a:lnTo>
                    <a:pt x="119" y="2399"/>
                  </a:lnTo>
                  <a:lnTo>
                    <a:pt x="129" y="2406"/>
                  </a:lnTo>
                  <a:lnTo>
                    <a:pt x="134" y="2409"/>
                  </a:lnTo>
                  <a:lnTo>
                    <a:pt x="140" y="2412"/>
                  </a:lnTo>
                  <a:lnTo>
                    <a:pt x="145" y="2415"/>
                  </a:lnTo>
                  <a:lnTo>
                    <a:pt x="148" y="2422"/>
                  </a:lnTo>
                  <a:lnTo>
                    <a:pt x="155" y="2424"/>
                  </a:lnTo>
                  <a:lnTo>
                    <a:pt x="160" y="2428"/>
                  </a:lnTo>
                  <a:lnTo>
                    <a:pt x="166" y="2433"/>
                  </a:lnTo>
                  <a:lnTo>
                    <a:pt x="172" y="2436"/>
                  </a:lnTo>
                  <a:lnTo>
                    <a:pt x="177" y="2439"/>
                  </a:lnTo>
                  <a:lnTo>
                    <a:pt x="178" y="2441"/>
                  </a:lnTo>
                  <a:lnTo>
                    <a:pt x="181" y="2446"/>
                  </a:lnTo>
                  <a:lnTo>
                    <a:pt x="184" y="2451"/>
                  </a:lnTo>
                  <a:lnTo>
                    <a:pt x="187" y="2453"/>
                  </a:lnTo>
                  <a:lnTo>
                    <a:pt x="193" y="2455"/>
                  </a:lnTo>
                  <a:lnTo>
                    <a:pt x="196" y="2461"/>
                  </a:lnTo>
                  <a:lnTo>
                    <a:pt x="200" y="2457"/>
                  </a:lnTo>
                  <a:lnTo>
                    <a:pt x="208" y="2470"/>
                  </a:lnTo>
                  <a:lnTo>
                    <a:pt x="215" y="2477"/>
                  </a:lnTo>
                  <a:lnTo>
                    <a:pt x="220" y="2482"/>
                  </a:lnTo>
                  <a:lnTo>
                    <a:pt x="224" y="2487"/>
                  </a:lnTo>
                  <a:lnTo>
                    <a:pt x="218" y="2490"/>
                  </a:lnTo>
                  <a:lnTo>
                    <a:pt x="223" y="2496"/>
                  </a:lnTo>
                  <a:lnTo>
                    <a:pt x="226" y="2502"/>
                  </a:lnTo>
                  <a:lnTo>
                    <a:pt x="233" y="2508"/>
                  </a:lnTo>
                  <a:lnTo>
                    <a:pt x="236" y="2514"/>
                  </a:lnTo>
                  <a:lnTo>
                    <a:pt x="237" y="2522"/>
                  </a:lnTo>
                  <a:lnTo>
                    <a:pt x="239" y="2526"/>
                  </a:lnTo>
                  <a:lnTo>
                    <a:pt x="242" y="2529"/>
                  </a:lnTo>
                  <a:lnTo>
                    <a:pt x="248" y="2530"/>
                  </a:lnTo>
                  <a:lnTo>
                    <a:pt x="253" y="2523"/>
                  </a:lnTo>
                  <a:lnTo>
                    <a:pt x="259" y="2528"/>
                  </a:lnTo>
                  <a:lnTo>
                    <a:pt x="263" y="2534"/>
                  </a:lnTo>
                  <a:lnTo>
                    <a:pt x="266" y="2541"/>
                  </a:lnTo>
                  <a:lnTo>
                    <a:pt x="271" y="2547"/>
                  </a:lnTo>
                  <a:lnTo>
                    <a:pt x="286" y="2559"/>
                  </a:lnTo>
                  <a:lnTo>
                    <a:pt x="305" y="2571"/>
                  </a:lnTo>
                  <a:lnTo>
                    <a:pt x="326" y="2583"/>
                  </a:lnTo>
                  <a:lnTo>
                    <a:pt x="333" y="2588"/>
                  </a:lnTo>
                  <a:lnTo>
                    <a:pt x="338" y="2596"/>
                  </a:lnTo>
                  <a:lnTo>
                    <a:pt x="354" y="2608"/>
                  </a:lnTo>
                  <a:lnTo>
                    <a:pt x="363" y="2614"/>
                  </a:lnTo>
                  <a:lnTo>
                    <a:pt x="370" y="2623"/>
                  </a:lnTo>
                  <a:lnTo>
                    <a:pt x="363" y="2595"/>
                  </a:lnTo>
                  <a:lnTo>
                    <a:pt x="360" y="2584"/>
                  </a:lnTo>
                  <a:lnTo>
                    <a:pt x="359" y="2578"/>
                  </a:lnTo>
                  <a:lnTo>
                    <a:pt x="359" y="2573"/>
                  </a:lnTo>
                  <a:lnTo>
                    <a:pt x="364" y="2567"/>
                  </a:lnTo>
                  <a:lnTo>
                    <a:pt x="380" y="2556"/>
                  </a:lnTo>
                  <a:lnTo>
                    <a:pt x="384" y="2550"/>
                  </a:lnTo>
                  <a:lnTo>
                    <a:pt x="390" y="2548"/>
                  </a:lnTo>
                  <a:lnTo>
                    <a:pt x="395" y="2549"/>
                  </a:lnTo>
                  <a:lnTo>
                    <a:pt x="401" y="2553"/>
                  </a:lnTo>
                  <a:lnTo>
                    <a:pt x="411" y="2567"/>
                  </a:lnTo>
                  <a:lnTo>
                    <a:pt x="417" y="2572"/>
                  </a:lnTo>
                  <a:lnTo>
                    <a:pt x="425" y="2577"/>
                  </a:lnTo>
                  <a:lnTo>
                    <a:pt x="434" y="2578"/>
                  </a:lnTo>
                  <a:lnTo>
                    <a:pt x="441" y="2578"/>
                  </a:lnTo>
                  <a:lnTo>
                    <a:pt x="448" y="2578"/>
                  </a:lnTo>
                  <a:lnTo>
                    <a:pt x="455" y="2574"/>
                  </a:lnTo>
                  <a:lnTo>
                    <a:pt x="464" y="2570"/>
                  </a:lnTo>
                  <a:lnTo>
                    <a:pt x="470" y="2565"/>
                  </a:lnTo>
                  <a:lnTo>
                    <a:pt x="473" y="2560"/>
                  </a:lnTo>
                  <a:lnTo>
                    <a:pt x="474" y="2554"/>
                  </a:lnTo>
                  <a:lnTo>
                    <a:pt x="474" y="2541"/>
                  </a:lnTo>
                  <a:lnTo>
                    <a:pt x="477" y="2532"/>
                  </a:lnTo>
                  <a:lnTo>
                    <a:pt x="483" y="2526"/>
                  </a:lnTo>
                  <a:lnTo>
                    <a:pt x="492" y="2516"/>
                  </a:lnTo>
                  <a:lnTo>
                    <a:pt x="498" y="2506"/>
                  </a:lnTo>
                  <a:lnTo>
                    <a:pt x="502" y="2501"/>
                  </a:lnTo>
                  <a:lnTo>
                    <a:pt x="503" y="2493"/>
                  </a:lnTo>
                  <a:lnTo>
                    <a:pt x="507" y="2477"/>
                  </a:lnTo>
                  <a:lnTo>
                    <a:pt x="507" y="2469"/>
                  </a:lnTo>
                  <a:lnTo>
                    <a:pt x="504" y="2454"/>
                  </a:lnTo>
                  <a:lnTo>
                    <a:pt x="502" y="2437"/>
                  </a:lnTo>
                  <a:lnTo>
                    <a:pt x="501" y="2428"/>
                  </a:lnTo>
                  <a:lnTo>
                    <a:pt x="501" y="2421"/>
                  </a:lnTo>
                  <a:lnTo>
                    <a:pt x="502" y="2416"/>
                  </a:lnTo>
                  <a:lnTo>
                    <a:pt x="506" y="2409"/>
                  </a:lnTo>
                  <a:lnTo>
                    <a:pt x="510" y="2404"/>
                  </a:lnTo>
                  <a:lnTo>
                    <a:pt x="518" y="2399"/>
                  </a:lnTo>
                  <a:lnTo>
                    <a:pt x="524" y="2398"/>
                  </a:lnTo>
                  <a:lnTo>
                    <a:pt x="531" y="2397"/>
                  </a:lnTo>
                  <a:lnTo>
                    <a:pt x="537" y="2393"/>
                  </a:lnTo>
                  <a:lnTo>
                    <a:pt x="542" y="2387"/>
                  </a:lnTo>
                  <a:lnTo>
                    <a:pt x="545" y="2380"/>
                  </a:lnTo>
                  <a:lnTo>
                    <a:pt x="548" y="2371"/>
                  </a:lnTo>
                  <a:lnTo>
                    <a:pt x="549" y="2365"/>
                  </a:lnTo>
                  <a:lnTo>
                    <a:pt x="550" y="2362"/>
                  </a:lnTo>
                  <a:lnTo>
                    <a:pt x="555" y="2355"/>
                  </a:lnTo>
                  <a:lnTo>
                    <a:pt x="555" y="2352"/>
                  </a:lnTo>
                  <a:lnTo>
                    <a:pt x="554" y="2351"/>
                  </a:lnTo>
                  <a:lnTo>
                    <a:pt x="551" y="2350"/>
                  </a:lnTo>
                  <a:lnTo>
                    <a:pt x="548" y="2350"/>
                  </a:lnTo>
                  <a:lnTo>
                    <a:pt x="545" y="2350"/>
                  </a:lnTo>
                  <a:lnTo>
                    <a:pt x="544" y="2345"/>
                  </a:lnTo>
                  <a:lnTo>
                    <a:pt x="542" y="2332"/>
                  </a:lnTo>
                  <a:lnTo>
                    <a:pt x="543" y="2328"/>
                  </a:lnTo>
                  <a:lnTo>
                    <a:pt x="544" y="2326"/>
                  </a:lnTo>
                  <a:lnTo>
                    <a:pt x="548" y="2326"/>
                  </a:lnTo>
                  <a:lnTo>
                    <a:pt x="552" y="2324"/>
                  </a:lnTo>
                  <a:lnTo>
                    <a:pt x="554" y="2322"/>
                  </a:lnTo>
                  <a:lnTo>
                    <a:pt x="554" y="2320"/>
                  </a:lnTo>
                  <a:lnTo>
                    <a:pt x="551" y="2315"/>
                  </a:lnTo>
                  <a:lnTo>
                    <a:pt x="551" y="2309"/>
                  </a:lnTo>
                  <a:lnTo>
                    <a:pt x="552" y="2305"/>
                  </a:lnTo>
                  <a:lnTo>
                    <a:pt x="555" y="2304"/>
                  </a:lnTo>
                  <a:lnTo>
                    <a:pt x="561" y="2304"/>
                  </a:lnTo>
                  <a:lnTo>
                    <a:pt x="564" y="2304"/>
                  </a:lnTo>
                  <a:lnTo>
                    <a:pt x="568" y="2304"/>
                  </a:lnTo>
                  <a:lnTo>
                    <a:pt x="572" y="2306"/>
                  </a:lnTo>
                  <a:lnTo>
                    <a:pt x="572" y="2309"/>
                  </a:lnTo>
                  <a:lnTo>
                    <a:pt x="573" y="2314"/>
                  </a:lnTo>
                  <a:lnTo>
                    <a:pt x="573" y="2315"/>
                  </a:lnTo>
                  <a:lnTo>
                    <a:pt x="575" y="2316"/>
                  </a:lnTo>
                  <a:lnTo>
                    <a:pt x="579" y="2315"/>
                  </a:lnTo>
                  <a:lnTo>
                    <a:pt x="582" y="2311"/>
                  </a:lnTo>
                  <a:lnTo>
                    <a:pt x="588" y="2305"/>
                  </a:lnTo>
                  <a:lnTo>
                    <a:pt x="588" y="2299"/>
                  </a:lnTo>
                  <a:lnTo>
                    <a:pt x="588" y="2296"/>
                  </a:lnTo>
                  <a:lnTo>
                    <a:pt x="586" y="2293"/>
                  </a:lnTo>
                  <a:lnTo>
                    <a:pt x="582" y="2292"/>
                  </a:lnTo>
                  <a:lnTo>
                    <a:pt x="579" y="2292"/>
                  </a:lnTo>
                  <a:lnTo>
                    <a:pt x="576" y="2291"/>
                  </a:lnTo>
                  <a:lnTo>
                    <a:pt x="573" y="2286"/>
                  </a:lnTo>
                  <a:lnTo>
                    <a:pt x="569" y="2285"/>
                  </a:lnTo>
                  <a:lnTo>
                    <a:pt x="568" y="2284"/>
                  </a:lnTo>
                  <a:lnTo>
                    <a:pt x="564" y="2284"/>
                  </a:lnTo>
                  <a:lnTo>
                    <a:pt x="566" y="2281"/>
                  </a:lnTo>
                  <a:lnTo>
                    <a:pt x="564" y="2279"/>
                  </a:lnTo>
                  <a:lnTo>
                    <a:pt x="567" y="2276"/>
                  </a:lnTo>
                  <a:lnTo>
                    <a:pt x="570" y="2275"/>
                  </a:lnTo>
                  <a:lnTo>
                    <a:pt x="575" y="2272"/>
                  </a:lnTo>
                  <a:lnTo>
                    <a:pt x="579" y="2263"/>
                  </a:lnTo>
                  <a:lnTo>
                    <a:pt x="581" y="2252"/>
                  </a:lnTo>
                  <a:lnTo>
                    <a:pt x="585" y="2250"/>
                  </a:lnTo>
                  <a:lnTo>
                    <a:pt x="588" y="2250"/>
                  </a:lnTo>
                  <a:lnTo>
                    <a:pt x="593" y="2248"/>
                  </a:lnTo>
                  <a:lnTo>
                    <a:pt x="594" y="2249"/>
                  </a:lnTo>
                  <a:lnTo>
                    <a:pt x="595" y="2251"/>
                  </a:lnTo>
                  <a:lnTo>
                    <a:pt x="594" y="2254"/>
                  </a:lnTo>
                  <a:lnTo>
                    <a:pt x="594" y="2256"/>
                  </a:lnTo>
                  <a:lnTo>
                    <a:pt x="598" y="2257"/>
                  </a:lnTo>
                  <a:lnTo>
                    <a:pt x="601" y="2257"/>
                  </a:lnTo>
                  <a:lnTo>
                    <a:pt x="612" y="2266"/>
                  </a:lnTo>
                  <a:lnTo>
                    <a:pt x="613" y="2270"/>
                  </a:lnTo>
                  <a:lnTo>
                    <a:pt x="617" y="2272"/>
                  </a:lnTo>
                  <a:lnTo>
                    <a:pt x="622" y="2273"/>
                  </a:lnTo>
                  <a:lnTo>
                    <a:pt x="625" y="2273"/>
                  </a:lnTo>
                  <a:lnTo>
                    <a:pt x="633" y="2278"/>
                  </a:lnTo>
                  <a:lnTo>
                    <a:pt x="642" y="2292"/>
                  </a:lnTo>
                  <a:lnTo>
                    <a:pt x="645" y="2299"/>
                  </a:lnTo>
                  <a:lnTo>
                    <a:pt x="651" y="2306"/>
                  </a:lnTo>
                  <a:lnTo>
                    <a:pt x="655" y="2304"/>
                  </a:lnTo>
                  <a:lnTo>
                    <a:pt x="660" y="2299"/>
                  </a:lnTo>
                  <a:lnTo>
                    <a:pt x="660" y="2297"/>
                  </a:lnTo>
                  <a:lnTo>
                    <a:pt x="659" y="2291"/>
                  </a:lnTo>
                  <a:lnTo>
                    <a:pt x="660" y="2290"/>
                  </a:lnTo>
                  <a:lnTo>
                    <a:pt x="664" y="2287"/>
                  </a:lnTo>
                  <a:lnTo>
                    <a:pt x="671" y="2284"/>
                  </a:lnTo>
                  <a:lnTo>
                    <a:pt x="679" y="2280"/>
                  </a:lnTo>
                  <a:lnTo>
                    <a:pt x="683" y="2281"/>
                  </a:lnTo>
                  <a:lnTo>
                    <a:pt x="685" y="2285"/>
                  </a:lnTo>
                  <a:lnTo>
                    <a:pt x="689" y="2293"/>
                  </a:lnTo>
                  <a:lnTo>
                    <a:pt x="691" y="2299"/>
                  </a:lnTo>
                  <a:lnTo>
                    <a:pt x="697" y="2304"/>
                  </a:lnTo>
                  <a:lnTo>
                    <a:pt x="703" y="2309"/>
                  </a:lnTo>
                  <a:lnTo>
                    <a:pt x="705" y="2317"/>
                  </a:lnTo>
                  <a:lnTo>
                    <a:pt x="713" y="2309"/>
                  </a:lnTo>
                  <a:lnTo>
                    <a:pt x="791" y="2270"/>
                  </a:lnTo>
                  <a:lnTo>
                    <a:pt x="796" y="2267"/>
                  </a:lnTo>
                  <a:lnTo>
                    <a:pt x="803" y="2264"/>
                  </a:lnTo>
                  <a:lnTo>
                    <a:pt x="816" y="2257"/>
                  </a:lnTo>
                  <a:lnTo>
                    <a:pt x="839" y="2245"/>
                  </a:lnTo>
                  <a:lnTo>
                    <a:pt x="863" y="2234"/>
                  </a:lnTo>
                  <a:lnTo>
                    <a:pt x="870" y="2230"/>
                  </a:lnTo>
                  <a:lnTo>
                    <a:pt x="884" y="2222"/>
                  </a:lnTo>
                  <a:lnTo>
                    <a:pt x="892" y="2216"/>
                  </a:lnTo>
                  <a:lnTo>
                    <a:pt x="892" y="2213"/>
                  </a:lnTo>
                  <a:lnTo>
                    <a:pt x="892" y="2209"/>
                  </a:lnTo>
                  <a:lnTo>
                    <a:pt x="884" y="2207"/>
                  </a:lnTo>
                  <a:lnTo>
                    <a:pt x="878" y="2199"/>
                  </a:lnTo>
                  <a:lnTo>
                    <a:pt x="871" y="2183"/>
                  </a:lnTo>
                  <a:lnTo>
                    <a:pt x="859" y="2161"/>
                  </a:lnTo>
                  <a:lnTo>
                    <a:pt x="857" y="2153"/>
                  </a:lnTo>
                  <a:lnTo>
                    <a:pt x="857" y="2148"/>
                  </a:lnTo>
                  <a:lnTo>
                    <a:pt x="858" y="2144"/>
                  </a:lnTo>
                  <a:lnTo>
                    <a:pt x="860" y="2143"/>
                  </a:lnTo>
                  <a:lnTo>
                    <a:pt x="865" y="2142"/>
                  </a:lnTo>
                  <a:lnTo>
                    <a:pt x="874" y="2142"/>
                  </a:lnTo>
                  <a:lnTo>
                    <a:pt x="886" y="2149"/>
                  </a:lnTo>
                  <a:lnTo>
                    <a:pt x="898" y="2154"/>
                  </a:lnTo>
                  <a:lnTo>
                    <a:pt x="905" y="2156"/>
                  </a:lnTo>
                  <a:lnTo>
                    <a:pt x="912" y="2156"/>
                  </a:lnTo>
                  <a:lnTo>
                    <a:pt x="918" y="2151"/>
                  </a:lnTo>
                  <a:lnTo>
                    <a:pt x="923" y="2145"/>
                  </a:lnTo>
                  <a:lnTo>
                    <a:pt x="928" y="2138"/>
                  </a:lnTo>
                  <a:lnTo>
                    <a:pt x="932" y="2124"/>
                  </a:lnTo>
                  <a:lnTo>
                    <a:pt x="938" y="2117"/>
                  </a:lnTo>
                  <a:lnTo>
                    <a:pt x="946" y="2109"/>
                  </a:lnTo>
                  <a:lnTo>
                    <a:pt x="958" y="2102"/>
                  </a:lnTo>
                  <a:lnTo>
                    <a:pt x="968" y="2096"/>
                  </a:lnTo>
                  <a:lnTo>
                    <a:pt x="980" y="2092"/>
                  </a:lnTo>
                  <a:lnTo>
                    <a:pt x="985" y="2091"/>
                  </a:lnTo>
                  <a:lnTo>
                    <a:pt x="1000" y="2088"/>
                  </a:lnTo>
                  <a:lnTo>
                    <a:pt x="1016" y="2078"/>
                  </a:lnTo>
                  <a:lnTo>
                    <a:pt x="1026" y="2074"/>
                  </a:lnTo>
                  <a:lnTo>
                    <a:pt x="1036" y="2068"/>
                  </a:lnTo>
                  <a:lnTo>
                    <a:pt x="1047" y="2064"/>
                  </a:lnTo>
                  <a:lnTo>
                    <a:pt x="1052" y="2062"/>
                  </a:lnTo>
                  <a:lnTo>
                    <a:pt x="1058" y="2062"/>
                  </a:lnTo>
                  <a:lnTo>
                    <a:pt x="1062" y="2066"/>
                  </a:lnTo>
                  <a:lnTo>
                    <a:pt x="1067" y="2077"/>
                  </a:lnTo>
                  <a:lnTo>
                    <a:pt x="1071" y="2088"/>
                  </a:lnTo>
                  <a:lnTo>
                    <a:pt x="1075" y="2090"/>
                  </a:lnTo>
                  <a:lnTo>
                    <a:pt x="1080" y="2094"/>
                  </a:lnTo>
                  <a:lnTo>
                    <a:pt x="1087" y="2095"/>
                  </a:lnTo>
                  <a:lnTo>
                    <a:pt x="1097" y="2095"/>
                  </a:lnTo>
                  <a:lnTo>
                    <a:pt x="1104" y="2095"/>
                  </a:lnTo>
                  <a:lnTo>
                    <a:pt x="1110" y="2097"/>
                  </a:lnTo>
                  <a:lnTo>
                    <a:pt x="1117" y="2102"/>
                  </a:lnTo>
                  <a:lnTo>
                    <a:pt x="1122" y="2102"/>
                  </a:lnTo>
                  <a:lnTo>
                    <a:pt x="1127" y="2100"/>
                  </a:lnTo>
                  <a:lnTo>
                    <a:pt x="1134" y="2091"/>
                  </a:lnTo>
                  <a:lnTo>
                    <a:pt x="1143" y="2082"/>
                  </a:lnTo>
                  <a:lnTo>
                    <a:pt x="1151" y="2080"/>
                  </a:lnTo>
                  <a:lnTo>
                    <a:pt x="1153" y="2074"/>
                  </a:lnTo>
                  <a:lnTo>
                    <a:pt x="1157" y="2072"/>
                  </a:lnTo>
                  <a:lnTo>
                    <a:pt x="1161" y="2072"/>
                  </a:lnTo>
                  <a:lnTo>
                    <a:pt x="1165" y="2073"/>
                  </a:lnTo>
                  <a:lnTo>
                    <a:pt x="1171" y="2083"/>
                  </a:lnTo>
                  <a:lnTo>
                    <a:pt x="1175" y="2086"/>
                  </a:lnTo>
                  <a:lnTo>
                    <a:pt x="1179" y="2088"/>
                  </a:lnTo>
                  <a:lnTo>
                    <a:pt x="1182" y="2086"/>
                  </a:lnTo>
                  <a:lnTo>
                    <a:pt x="1187" y="2082"/>
                  </a:lnTo>
                  <a:lnTo>
                    <a:pt x="1191" y="2078"/>
                  </a:lnTo>
                  <a:lnTo>
                    <a:pt x="1202" y="2076"/>
                  </a:lnTo>
                  <a:lnTo>
                    <a:pt x="1208" y="2073"/>
                  </a:lnTo>
                  <a:lnTo>
                    <a:pt x="1212" y="2070"/>
                  </a:lnTo>
                  <a:lnTo>
                    <a:pt x="1212" y="2066"/>
                  </a:lnTo>
                  <a:lnTo>
                    <a:pt x="1212" y="2062"/>
                  </a:lnTo>
                  <a:lnTo>
                    <a:pt x="1211" y="2060"/>
                  </a:lnTo>
                  <a:lnTo>
                    <a:pt x="1208" y="2058"/>
                  </a:lnTo>
                  <a:lnTo>
                    <a:pt x="1202" y="2056"/>
                  </a:lnTo>
                  <a:lnTo>
                    <a:pt x="1200" y="2054"/>
                  </a:lnTo>
                  <a:lnTo>
                    <a:pt x="1199" y="2049"/>
                  </a:lnTo>
                  <a:lnTo>
                    <a:pt x="1199" y="2046"/>
                  </a:lnTo>
                  <a:lnTo>
                    <a:pt x="1201" y="2041"/>
                  </a:lnTo>
                  <a:lnTo>
                    <a:pt x="1203" y="2038"/>
                  </a:lnTo>
                  <a:lnTo>
                    <a:pt x="1206" y="2037"/>
                  </a:lnTo>
                  <a:lnTo>
                    <a:pt x="1212" y="2037"/>
                  </a:lnTo>
                  <a:lnTo>
                    <a:pt x="1214" y="2036"/>
                  </a:lnTo>
                  <a:lnTo>
                    <a:pt x="1221" y="2025"/>
                  </a:lnTo>
                  <a:lnTo>
                    <a:pt x="1225" y="2023"/>
                  </a:lnTo>
                  <a:lnTo>
                    <a:pt x="1229" y="2022"/>
                  </a:lnTo>
                  <a:lnTo>
                    <a:pt x="1233" y="2022"/>
                  </a:lnTo>
                  <a:lnTo>
                    <a:pt x="1236" y="2020"/>
                  </a:lnTo>
                  <a:lnTo>
                    <a:pt x="1237" y="2019"/>
                  </a:lnTo>
                  <a:lnTo>
                    <a:pt x="1236" y="2017"/>
                  </a:lnTo>
                  <a:lnTo>
                    <a:pt x="1229" y="2010"/>
                  </a:lnTo>
                  <a:lnTo>
                    <a:pt x="1221" y="2006"/>
                  </a:lnTo>
                  <a:lnTo>
                    <a:pt x="1215" y="2001"/>
                  </a:lnTo>
                  <a:lnTo>
                    <a:pt x="1214" y="1998"/>
                  </a:lnTo>
                  <a:lnTo>
                    <a:pt x="1217" y="1994"/>
                  </a:lnTo>
                  <a:lnTo>
                    <a:pt x="1220" y="1992"/>
                  </a:lnTo>
                  <a:lnTo>
                    <a:pt x="1225" y="1992"/>
                  </a:lnTo>
                  <a:lnTo>
                    <a:pt x="1227" y="1993"/>
                  </a:lnTo>
                  <a:lnTo>
                    <a:pt x="1235" y="1989"/>
                  </a:lnTo>
                  <a:lnTo>
                    <a:pt x="1249" y="1983"/>
                  </a:lnTo>
                  <a:lnTo>
                    <a:pt x="1249" y="1979"/>
                  </a:lnTo>
                  <a:lnTo>
                    <a:pt x="1248" y="1971"/>
                  </a:lnTo>
                  <a:lnTo>
                    <a:pt x="1245" y="1969"/>
                  </a:lnTo>
                  <a:lnTo>
                    <a:pt x="1242" y="1970"/>
                  </a:lnTo>
                  <a:lnTo>
                    <a:pt x="1239" y="1969"/>
                  </a:lnTo>
                  <a:lnTo>
                    <a:pt x="1238" y="1966"/>
                  </a:lnTo>
                  <a:lnTo>
                    <a:pt x="1241" y="1963"/>
                  </a:lnTo>
                  <a:lnTo>
                    <a:pt x="1244" y="1959"/>
                  </a:lnTo>
                  <a:lnTo>
                    <a:pt x="1255" y="1955"/>
                  </a:lnTo>
                  <a:lnTo>
                    <a:pt x="1269" y="1949"/>
                  </a:lnTo>
                  <a:lnTo>
                    <a:pt x="1278" y="1943"/>
                  </a:lnTo>
                  <a:lnTo>
                    <a:pt x="1270" y="1927"/>
                  </a:lnTo>
                  <a:lnTo>
                    <a:pt x="1268" y="1922"/>
                  </a:lnTo>
                  <a:lnTo>
                    <a:pt x="1267" y="1917"/>
                  </a:lnTo>
                  <a:lnTo>
                    <a:pt x="1274" y="1916"/>
                  </a:lnTo>
                  <a:lnTo>
                    <a:pt x="1285" y="1916"/>
                  </a:lnTo>
                  <a:lnTo>
                    <a:pt x="1288" y="1916"/>
                  </a:lnTo>
                  <a:lnTo>
                    <a:pt x="1292" y="1913"/>
                  </a:lnTo>
                  <a:lnTo>
                    <a:pt x="1297" y="1912"/>
                  </a:lnTo>
                  <a:lnTo>
                    <a:pt x="1302" y="1910"/>
                  </a:lnTo>
                  <a:lnTo>
                    <a:pt x="1304" y="1910"/>
                  </a:lnTo>
                  <a:lnTo>
                    <a:pt x="1308" y="1911"/>
                  </a:lnTo>
                  <a:lnTo>
                    <a:pt x="1322" y="1919"/>
                  </a:lnTo>
                  <a:lnTo>
                    <a:pt x="1348" y="1927"/>
                  </a:lnTo>
                  <a:lnTo>
                    <a:pt x="1354" y="1930"/>
                  </a:lnTo>
                  <a:lnTo>
                    <a:pt x="1364" y="1934"/>
                  </a:lnTo>
                  <a:lnTo>
                    <a:pt x="1370" y="1933"/>
                  </a:lnTo>
                  <a:lnTo>
                    <a:pt x="1370" y="1936"/>
                  </a:lnTo>
                  <a:lnTo>
                    <a:pt x="1370" y="1937"/>
                  </a:lnTo>
                  <a:lnTo>
                    <a:pt x="1372" y="1939"/>
                  </a:lnTo>
                  <a:lnTo>
                    <a:pt x="1374" y="1942"/>
                  </a:lnTo>
                  <a:lnTo>
                    <a:pt x="1377" y="1943"/>
                  </a:lnTo>
                  <a:lnTo>
                    <a:pt x="1381" y="1949"/>
                  </a:lnTo>
                  <a:lnTo>
                    <a:pt x="1381" y="1952"/>
                  </a:lnTo>
                  <a:lnTo>
                    <a:pt x="1381" y="1958"/>
                  </a:lnTo>
                  <a:lnTo>
                    <a:pt x="1380" y="1961"/>
                  </a:lnTo>
                  <a:lnTo>
                    <a:pt x="1381" y="1965"/>
                  </a:lnTo>
                  <a:lnTo>
                    <a:pt x="1381" y="1969"/>
                  </a:lnTo>
                  <a:lnTo>
                    <a:pt x="1377" y="1971"/>
                  </a:lnTo>
                  <a:lnTo>
                    <a:pt x="1374" y="1975"/>
                  </a:lnTo>
                  <a:lnTo>
                    <a:pt x="1372" y="1982"/>
                  </a:lnTo>
                  <a:lnTo>
                    <a:pt x="1374" y="1986"/>
                  </a:lnTo>
                  <a:lnTo>
                    <a:pt x="1372" y="1989"/>
                  </a:lnTo>
                  <a:lnTo>
                    <a:pt x="1369" y="1990"/>
                  </a:lnTo>
                  <a:lnTo>
                    <a:pt x="1365" y="1990"/>
                  </a:lnTo>
                  <a:lnTo>
                    <a:pt x="1364" y="1992"/>
                  </a:lnTo>
                  <a:lnTo>
                    <a:pt x="1365" y="1994"/>
                  </a:lnTo>
                  <a:lnTo>
                    <a:pt x="1364" y="1999"/>
                  </a:lnTo>
                  <a:lnTo>
                    <a:pt x="1363" y="2007"/>
                  </a:lnTo>
                  <a:lnTo>
                    <a:pt x="1363" y="2011"/>
                  </a:lnTo>
                  <a:lnTo>
                    <a:pt x="1356" y="2014"/>
                  </a:lnTo>
                  <a:lnTo>
                    <a:pt x="1354" y="2020"/>
                  </a:lnTo>
                  <a:lnTo>
                    <a:pt x="1356" y="2022"/>
                  </a:lnTo>
                  <a:lnTo>
                    <a:pt x="1362" y="2025"/>
                  </a:lnTo>
                  <a:lnTo>
                    <a:pt x="1374" y="2031"/>
                  </a:lnTo>
                  <a:lnTo>
                    <a:pt x="1384" y="2032"/>
                  </a:lnTo>
                  <a:lnTo>
                    <a:pt x="1393" y="2034"/>
                  </a:lnTo>
                  <a:lnTo>
                    <a:pt x="1401" y="2034"/>
                  </a:lnTo>
                  <a:lnTo>
                    <a:pt x="1411" y="2036"/>
                  </a:lnTo>
                  <a:lnTo>
                    <a:pt x="1417" y="2043"/>
                  </a:lnTo>
                  <a:lnTo>
                    <a:pt x="1424" y="2048"/>
                  </a:lnTo>
                  <a:lnTo>
                    <a:pt x="1440" y="2052"/>
                  </a:lnTo>
                  <a:lnTo>
                    <a:pt x="1466" y="2059"/>
                  </a:lnTo>
                  <a:lnTo>
                    <a:pt x="1473" y="2056"/>
                  </a:lnTo>
                  <a:lnTo>
                    <a:pt x="1483" y="2053"/>
                  </a:lnTo>
                  <a:lnTo>
                    <a:pt x="1502" y="2037"/>
                  </a:lnTo>
                  <a:lnTo>
                    <a:pt x="1511" y="2030"/>
                  </a:lnTo>
                  <a:lnTo>
                    <a:pt x="1521" y="2024"/>
                  </a:lnTo>
                  <a:lnTo>
                    <a:pt x="1534" y="2018"/>
                  </a:lnTo>
                  <a:lnTo>
                    <a:pt x="1544" y="2017"/>
                  </a:lnTo>
                  <a:lnTo>
                    <a:pt x="1559" y="2007"/>
                  </a:lnTo>
                  <a:lnTo>
                    <a:pt x="1568" y="2002"/>
                  </a:lnTo>
                  <a:lnTo>
                    <a:pt x="1574" y="2000"/>
                  </a:lnTo>
                  <a:lnTo>
                    <a:pt x="1579" y="2000"/>
                  </a:lnTo>
                  <a:lnTo>
                    <a:pt x="1582" y="2002"/>
                  </a:lnTo>
                  <a:lnTo>
                    <a:pt x="1586" y="2010"/>
                  </a:lnTo>
                  <a:lnTo>
                    <a:pt x="1588" y="2012"/>
                  </a:lnTo>
                  <a:lnTo>
                    <a:pt x="1605" y="2012"/>
                  </a:lnTo>
                  <a:lnTo>
                    <a:pt x="1612" y="2013"/>
                  </a:lnTo>
                  <a:lnTo>
                    <a:pt x="1605" y="2005"/>
                  </a:lnTo>
                  <a:lnTo>
                    <a:pt x="1604" y="1998"/>
                  </a:lnTo>
                  <a:lnTo>
                    <a:pt x="1604" y="1994"/>
                  </a:lnTo>
                  <a:lnTo>
                    <a:pt x="1606" y="1994"/>
                  </a:lnTo>
                  <a:lnTo>
                    <a:pt x="1610" y="1995"/>
                  </a:lnTo>
                  <a:lnTo>
                    <a:pt x="1612" y="1994"/>
                  </a:lnTo>
                  <a:lnTo>
                    <a:pt x="1613" y="1990"/>
                  </a:lnTo>
                  <a:lnTo>
                    <a:pt x="1615" y="1983"/>
                  </a:lnTo>
                  <a:lnTo>
                    <a:pt x="1616" y="1982"/>
                  </a:lnTo>
                  <a:lnTo>
                    <a:pt x="1621" y="1982"/>
                  </a:lnTo>
                  <a:lnTo>
                    <a:pt x="1623" y="1981"/>
                  </a:lnTo>
                  <a:lnTo>
                    <a:pt x="1627" y="1976"/>
                  </a:lnTo>
                  <a:lnTo>
                    <a:pt x="1631" y="1972"/>
                  </a:lnTo>
                  <a:lnTo>
                    <a:pt x="1634" y="1964"/>
                  </a:lnTo>
                  <a:lnTo>
                    <a:pt x="1636" y="1960"/>
                  </a:lnTo>
                  <a:lnTo>
                    <a:pt x="1642" y="1954"/>
                  </a:lnTo>
                  <a:lnTo>
                    <a:pt x="1643" y="1949"/>
                  </a:lnTo>
                  <a:lnTo>
                    <a:pt x="1642" y="1946"/>
                  </a:lnTo>
                  <a:lnTo>
                    <a:pt x="1637" y="1936"/>
                  </a:lnTo>
                  <a:lnTo>
                    <a:pt x="1628" y="1928"/>
                  </a:lnTo>
                  <a:lnTo>
                    <a:pt x="1625" y="1921"/>
                  </a:lnTo>
                  <a:lnTo>
                    <a:pt x="1627" y="1918"/>
                  </a:lnTo>
                  <a:lnTo>
                    <a:pt x="1633" y="1917"/>
                  </a:lnTo>
                  <a:lnTo>
                    <a:pt x="1636" y="1915"/>
                  </a:lnTo>
                  <a:lnTo>
                    <a:pt x="1636" y="1912"/>
                  </a:lnTo>
                  <a:lnTo>
                    <a:pt x="1635" y="1911"/>
                  </a:lnTo>
                  <a:lnTo>
                    <a:pt x="1631" y="1909"/>
                  </a:lnTo>
                  <a:lnTo>
                    <a:pt x="1630" y="1906"/>
                  </a:lnTo>
                  <a:lnTo>
                    <a:pt x="1631" y="1904"/>
                  </a:lnTo>
                  <a:lnTo>
                    <a:pt x="1633" y="1903"/>
                  </a:lnTo>
                  <a:lnTo>
                    <a:pt x="1636" y="1904"/>
                  </a:lnTo>
                  <a:lnTo>
                    <a:pt x="1639" y="1905"/>
                  </a:lnTo>
                  <a:lnTo>
                    <a:pt x="1642" y="1903"/>
                  </a:lnTo>
                  <a:lnTo>
                    <a:pt x="1643" y="1899"/>
                  </a:lnTo>
                  <a:lnTo>
                    <a:pt x="1654" y="1894"/>
                  </a:lnTo>
                  <a:lnTo>
                    <a:pt x="1660" y="1889"/>
                  </a:lnTo>
                  <a:lnTo>
                    <a:pt x="1665" y="1887"/>
                  </a:lnTo>
                  <a:lnTo>
                    <a:pt x="1661" y="1877"/>
                  </a:lnTo>
                  <a:lnTo>
                    <a:pt x="1661" y="1874"/>
                  </a:lnTo>
                  <a:lnTo>
                    <a:pt x="1665" y="1865"/>
                  </a:lnTo>
                  <a:lnTo>
                    <a:pt x="1665" y="1862"/>
                  </a:lnTo>
                  <a:lnTo>
                    <a:pt x="1663" y="1861"/>
                  </a:lnTo>
                  <a:lnTo>
                    <a:pt x="1660" y="1859"/>
                  </a:lnTo>
                  <a:lnTo>
                    <a:pt x="1658" y="1858"/>
                  </a:lnTo>
                  <a:lnTo>
                    <a:pt x="1657" y="1856"/>
                  </a:lnTo>
                  <a:lnTo>
                    <a:pt x="1657" y="1853"/>
                  </a:lnTo>
                  <a:lnTo>
                    <a:pt x="1659" y="1852"/>
                  </a:lnTo>
                  <a:lnTo>
                    <a:pt x="1661" y="1851"/>
                  </a:lnTo>
                  <a:lnTo>
                    <a:pt x="1664" y="1848"/>
                  </a:lnTo>
                  <a:lnTo>
                    <a:pt x="1664" y="1844"/>
                  </a:lnTo>
                  <a:lnTo>
                    <a:pt x="1667" y="1836"/>
                  </a:lnTo>
                  <a:lnTo>
                    <a:pt x="1671" y="1834"/>
                  </a:lnTo>
                  <a:lnTo>
                    <a:pt x="1675" y="1834"/>
                  </a:lnTo>
                  <a:lnTo>
                    <a:pt x="1678" y="1835"/>
                  </a:lnTo>
                  <a:lnTo>
                    <a:pt x="1679" y="1838"/>
                  </a:lnTo>
                  <a:lnTo>
                    <a:pt x="1681" y="1840"/>
                  </a:lnTo>
                  <a:lnTo>
                    <a:pt x="1679" y="1842"/>
                  </a:lnTo>
                  <a:lnTo>
                    <a:pt x="1677" y="1844"/>
                  </a:lnTo>
                  <a:lnTo>
                    <a:pt x="1677" y="1846"/>
                  </a:lnTo>
                  <a:lnTo>
                    <a:pt x="1677" y="1848"/>
                  </a:lnTo>
                  <a:lnTo>
                    <a:pt x="1681" y="1851"/>
                  </a:lnTo>
                  <a:lnTo>
                    <a:pt x="1684" y="1852"/>
                  </a:lnTo>
                  <a:lnTo>
                    <a:pt x="1688" y="1852"/>
                  </a:lnTo>
                  <a:lnTo>
                    <a:pt x="1690" y="1848"/>
                  </a:lnTo>
                  <a:lnTo>
                    <a:pt x="1693" y="1845"/>
                  </a:lnTo>
                  <a:lnTo>
                    <a:pt x="1697" y="1844"/>
                  </a:lnTo>
                  <a:lnTo>
                    <a:pt x="1700" y="1841"/>
                  </a:lnTo>
                  <a:lnTo>
                    <a:pt x="1701" y="1836"/>
                  </a:lnTo>
                  <a:lnTo>
                    <a:pt x="1702" y="1833"/>
                  </a:lnTo>
                  <a:lnTo>
                    <a:pt x="1706" y="1827"/>
                  </a:lnTo>
                  <a:lnTo>
                    <a:pt x="1709" y="1826"/>
                  </a:lnTo>
                  <a:lnTo>
                    <a:pt x="1714" y="1826"/>
                  </a:lnTo>
                  <a:lnTo>
                    <a:pt x="1719" y="1822"/>
                  </a:lnTo>
                  <a:lnTo>
                    <a:pt x="1720" y="1817"/>
                  </a:lnTo>
                  <a:lnTo>
                    <a:pt x="1721" y="1816"/>
                  </a:lnTo>
                  <a:lnTo>
                    <a:pt x="1725" y="1817"/>
                  </a:lnTo>
                  <a:lnTo>
                    <a:pt x="1727" y="1822"/>
                  </a:lnTo>
                  <a:lnTo>
                    <a:pt x="1730" y="1823"/>
                  </a:lnTo>
                  <a:lnTo>
                    <a:pt x="1737" y="1823"/>
                  </a:lnTo>
                  <a:lnTo>
                    <a:pt x="1743" y="1824"/>
                  </a:lnTo>
                  <a:lnTo>
                    <a:pt x="1748" y="1823"/>
                  </a:lnTo>
                  <a:lnTo>
                    <a:pt x="1751" y="1822"/>
                  </a:lnTo>
                  <a:lnTo>
                    <a:pt x="1751" y="1818"/>
                  </a:lnTo>
                  <a:lnTo>
                    <a:pt x="1751" y="1812"/>
                  </a:lnTo>
                  <a:lnTo>
                    <a:pt x="1751" y="1809"/>
                  </a:lnTo>
                  <a:lnTo>
                    <a:pt x="1754" y="1806"/>
                  </a:lnTo>
                  <a:lnTo>
                    <a:pt x="1757" y="1805"/>
                  </a:lnTo>
                  <a:lnTo>
                    <a:pt x="1761" y="1805"/>
                  </a:lnTo>
                  <a:lnTo>
                    <a:pt x="1762" y="1804"/>
                  </a:lnTo>
                  <a:lnTo>
                    <a:pt x="1762" y="1802"/>
                  </a:lnTo>
                  <a:lnTo>
                    <a:pt x="1758" y="1797"/>
                  </a:lnTo>
                  <a:lnTo>
                    <a:pt x="1757" y="1792"/>
                  </a:lnTo>
                  <a:lnTo>
                    <a:pt x="1760" y="1786"/>
                  </a:lnTo>
                  <a:lnTo>
                    <a:pt x="1766" y="1782"/>
                  </a:lnTo>
                  <a:lnTo>
                    <a:pt x="1767" y="1778"/>
                  </a:lnTo>
                  <a:lnTo>
                    <a:pt x="1766" y="1775"/>
                  </a:lnTo>
                  <a:lnTo>
                    <a:pt x="1761" y="1767"/>
                  </a:lnTo>
                  <a:lnTo>
                    <a:pt x="1761" y="1761"/>
                  </a:lnTo>
                  <a:lnTo>
                    <a:pt x="1762" y="1756"/>
                  </a:lnTo>
                  <a:lnTo>
                    <a:pt x="1764" y="1755"/>
                  </a:lnTo>
                  <a:lnTo>
                    <a:pt x="1767" y="1756"/>
                  </a:lnTo>
                  <a:lnTo>
                    <a:pt x="1769" y="1760"/>
                  </a:lnTo>
                  <a:lnTo>
                    <a:pt x="1774" y="1761"/>
                  </a:lnTo>
                  <a:lnTo>
                    <a:pt x="1778" y="1760"/>
                  </a:lnTo>
                  <a:lnTo>
                    <a:pt x="1782" y="1754"/>
                  </a:lnTo>
                  <a:lnTo>
                    <a:pt x="1776" y="1748"/>
                  </a:lnTo>
                  <a:lnTo>
                    <a:pt x="1780" y="1744"/>
                  </a:lnTo>
                  <a:lnTo>
                    <a:pt x="1781" y="1743"/>
                  </a:lnTo>
                  <a:lnTo>
                    <a:pt x="1787" y="1745"/>
                  </a:lnTo>
                  <a:lnTo>
                    <a:pt x="1790" y="1744"/>
                  </a:lnTo>
                  <a:lnTo>
                    <a:pt x="1808" y="1748"/>
                  </a:lnTo>
                  <a:lnTo>
                    <a:pt x="1812" y="1750"/>
                  </a:lnTo>
                  <a:lnTo>
                    <a:pt x="1815" y="1760"/>
                  </a:lnTo>
                  <a:lnTo>
                    <a:pt x="1823" y="1768"/>
                  </a:lnTo>
                  <a:lnTo>
                    <a:pt x="1826" y="1772"/>
                  </a:lnTo>
                  <a:lnTo>
                    <a:pt x="1828" y="1773"/>
                  </a:lnTo>
                  <a:lnTo>
                    <a:pt x="1830" y="1773"/>
                  </a:lnTo>
                  <a:lnTo>
                    <a:pt x="1829" y="1767"/>
                  </a:lnTo>
                  <a:lnTo>
                    <a:pt x="1829" y="1763"/>
                  </a:lnTo>
                  <a:lnTo>
                    <a:pt x="1833" y="1762"/>
                  </a:lnTo>
                  <a:lnTo>
                    <a:pt x="1835" y="1764"/>
                  </a:lnTo>
                  <a:lnTo>
                    <a:pt x="1836" y="1766"/>
                  </a:lnTo>
                  <a:lnTo>
                    <a:pt x="1840" y="1767"/>
                  </a:lnTo>
                  <a:lnTo>
                    <a:pt x="1842" y="1764"/>
                  </a:lnTo>
                  <a:lnTo>
                    <a:pt x="1841" y="1755"/>
                  </a:lnTo>
                  <a:lnTo>
                    <a:pt x="1839" y="1745"/>
                  </a:lnTo>
                  <a:lnTo>
                    <a:pt x="1834" y="1743"/>
                  </a:lnTo>
                  <a:lnTo>
                    <a:pt x="1829" y="1740"/>
                  </a:lnTo>
                  <a:lnTo>
                    <a:pt x="1832" y="1726"/>
                  </a:lnTo>
                  <a:lnTo>
                    <a:pt x="1836" y="1713"/>
                  </a:lnTo>
                  <a:lnTo>
                    <a:pt x="1840" y="1705"/>
                  </a:lnTo>
                  <a:lnTo>
                    <a:pt x="1830" y="1701"/>
                  </a:lnTo>
                  <a:lnTo>
                    <a:pt x="1835" y="1690"/>
                  </a:lnTo>
                  <a:lnTo>
                    <a:pt x="1838" y="1687"/>
                  </a:lnTo>
                  <a:lnTo>
                    <a:pt x="1841" y="1687"/>
                  </a:lnTo>
                  <a:lnTo>
                    <a:pt x="1844" y="1686"/>
                  </a:lnTo>
                  <a:lnTo>
                    <a:pt x="1846" y="1683"/>
                  </a:lnTo>
                  <a:lnTo>
                    <a:pt x="1848" y="1674"/>
                  </a:lnTo>
                  <a:lnTo>
                    <a:pt x="1851" y="1672"/>
                  </a:lnTo>
                  <a:lnTo>
                    <a:pt x="1857" y="1674"/>
                  </a:lnTo>
                  <a:lnTo>
                    <a:pt x="1860" y="1674"/>
                  </a:lnTo>
                  <a:lnTo>
                    <a:pt x="1865" y="1666"/>
                  </a:lnTo>
                  <a:lnTo>
                    <a:pt x="1870" y="1659"/>
                  </a:lnTo>
                  <a:lnTo>
                    <a:pt x="1875" y="1656"/>
                  </a:lnTo>
                  <a:lnTo>
                    <a:pt x="1882" y="1651"/>
                  </a:lnTo>
                  <a:lnTo>
                    <a:pt x="1890" y="1648"/>
                  </a:lnTo>
                  <a:lnTo>
                    <a:pt x="1898" y="1648"/>
                  </a:lnTo>
                  <a:lnTo>
                    <a:pt x="1896" y="1645"/>
                  </a:lnTo>
                  <a:lnTo>
                    <a:pt x="1893" y="1642"/>
                  </a:lnTo>
                  <a:lnTo>
                    <a:pt x="1889" y="1643"/>
                  </a:lnTo>
                  <a:lnTo>
                    <a:pt x="1886" y="1644"/>
                  </a:lnTo>
                  <a:lnTo>
                    <a:pt x="1881" y="1642"/>
                  </a:lnTo>
                  <a:lnTo>
                    <a:pt x="1875" y="1635"/>
                  </a:lnTo>
                  <a:lnTo>
                    <a:pt x="1870" y="1624"/>
                  </a:lnTo>
                  <a:lnTo>
                    <a:pt x="1865" y="1619"/>
                  </a:lnTo>
                  <a:lnTo>
                    <a:pt x="1856" y="1617"/>
                  </a:lnTo>
                  <a:lnTo>
                    <a:pt x="1848" y="1610"/>
                  </a:lnTo>
                  <a:lnTo>
                    <a:pt x="1838" y="1603"/>
                  </a:lnTo>
                  <a:lnTo>
                    <a:pt x="1830" y="1592"/>
                  </a:lnTo>
                  <a:lnTo>
                    <a:pt x="1824" y="1589"/>
                  </a:lnTo>
                  <a:lnTo>
                    <a:pt x="1812" y="1589"/>
                  </a:lnTo>
                  <a:lnTo>
                    <a:pt x="1793" y="1580"/>
                  </a:lnTo>
                  <a:lnTo>
                    <a:pt x="1785" y="1580"/>
                  </a:lnTo>
                  <a:lnTo>
                    <a:pt x="1775" y="1582"/>
                  </a:lnTo>
                  <a:lnTo>
                    <a:pt x="1768" y="1576"/>
                  </a:lnTo>
                  <a:lnTo>
                    <a:pt x="1761" y="1567"/>
                  </a:lnTo>
                  <a:lnTo>
                    <a:pt x="1756" y="1558"/>
                  </a:lnTo>
                  <a:lnTo>
                    <a:pt x="1752" y="1555"/>
                  </a:lnTo>
                  <a:lnTo>
                    <a:pt x="1746" y="1555"/>
                  </a:lnTo>
                  <a:lnTo>
                    <a:pt x="1744" y="1553"/>
                  </a:lnTo>
                  <a:lnTo>
                    <a:pt x="1737" y="1547"/>
                  </a:lnTo>
                  <a:lnTo>
                    <a:pt x="1733" y="1543"/>
                  </a:lnTo>
                  <a:lnTo>
                    <a:pt x="1728" y="1543"/>
                  </a:lnTo>
                  <a:lnTo>
                    <a:pt x="1724" y="1543"/>
                  </a:lnTo>
                  <a:lnTo>
                    <a:pt x="1720" y="1546"/>
                  </a:lnTo>
                  <a:lnTo>
                    <a:pt x="1717" y="1547"/>
                  </a:lnTo>
                  <a:lnTo>
                    <a:pt x="1713" y="1546"/>
                  </a:lnTo>
                  <a:lnTo>
                    <a:pt x="1711" y="1542"/>
                  </a:lnTo>
                  <a:lnTo>
                    <a:pt x="1697" y="1506"/>
                  </a:lnTo>
                  <a:lnTo>
                    <a:pt x="1695" y="1493"/>
                  </a:lnTo>
                  <a:lnTo>
                    <a:pt x="1691" y="1481"/>
                  </a:lnTo>
                  <a:lnTo>
                    <a:pt x="1690" y="1473"/>
                  </a:lnTo>
                  <a:lnTo>
                    <a:pt x="1691" y="1469"/>
                  </a:lnTo>
                  <a:lnTo>
                    <a:pt x="1695" y="1465"/>
                  </a:lnTo>
                  <a:lnTo>
                    <a:pt x="1700" y="1463"/>
                  </a:lnTo>
                  <a:lnTo>
                    <a:pt x="1703" y="1459"/>
                  </a:lnTo>
                  <a:lnTo>
                    <a:pt x="1703" y="1457"/>
                  </a:lnTo>
                  <a:lnTo>
                    <a:pt x="1700" y="1453"/>
                  </a:lnTo>
                  <a:lnTo>
                    <a:pt x="1691" y="1447"/>
                  </a:lnTo>
                  <a:lnTo>
                    <a:pt x="1681" y="1446"/>
                  </a:lnTo>
                  <a:close/>
                </a:path>
              </a:pathLst>
            </a:custGeom>
            <a:solidFill>
              <a:srgbClr val="85211F"/>
            </a:solidFill>
            <a:ln w="9525">
              <a:solidFill>
                <a:schemeClr val="bg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Arial Nova"/>
                <a:ea typeface="+mn-ea"/>
                <a:cs typeface="+mn-cs"/>
              </a:endParaRPr>
            </a:p>
          </p:txBody>
        </p:sp>
        <p:sp>
          <p:nvSpPr>
            <p:cNvPr id="149" name="Freeform 108">
              <a:extLst>
                <a:ext uri="{FF2B5EF4-FFF2-40B4-BE49-F238E27FC236}">
                  <a16:creationId xmlns:a16="http://schemas.microsoft.com/office/drawing/2014/main" id="{C5BC4BC7-7113-F026-0262-A74D95A66401}"/>
                </a:ext>
              </a:extLst>
            </p:cNvPr>
            <p:cNvSpPr>
              <a:spLocks/>
            </p:cNvSpPr>
            <p:nvPr/>
          </p:nvSpPr>
          <p:spPr bwMode="auto">
            <a:xfrm>
              <a:off x="910" y="1491"/>
              <a:ext cx="949" cy="589"/>
            </a:xfrm>
            <a:custGeom>
              <a:avLst/>
              <a:gdLst>
                <a:gd name="T0" fmla="*/ 1 w 1898"/>
                <a:gd name="T1" fmla="*/ 1 h 1177"/>
                <a:gd name="T2" fmla="*/ 1 w 1898"/>
                <a:gd name="T3" fmla="*/ 1 h 1177"/>
                <a:gd name="T4" fmla="*/ 1 w 1898"/>
                <a:gd name="T5" fmla="*/ 1 h 1177"/>
                <a:gd name="T6" fmla="*/ 1 w 1898"/>
                <a:gd name="T7" fmla="*/ 1 h 1177"/>
                <a:gd name="T8" fmla="*/ 1 w 1898"/>
                <a:gd name="T9" fmla="*/ 1 h 1177"/>
                <a:gd name="T10" fmla="*/ 1 w 1898"/>
                <a:gd name="T11" fmla="*/ 1 h 1177"/>
                <a:gd name="T12" fmla="*/ 1 w 1898"/>
                <a:gd name="T13" fmla="*/ 1 h 1177"/>
                <a:gd name="T14" fmla="*/ 1 w 1898"/>
                <a:gd name="T15" fmla="*/ 1 h 1177"/>
                <a:gd name="T16" fmla="*/ 1 w 1898"/>
                <a:gd name="T17" fmla="*/ 1 h 1177"/>
                <a:gd name="T18" fmla="*/ 1 w 1898"/>
                <a:gd name="T19" fmla="*/ 1 h 1177"/>
                <a:gd name="T20" fmla="*/ 1 w 1898"/>
                <a:gd name="T21" fmla="*/ 1 h 1177"/>
                <a:gd name="T22" fmla="*/ 1 w 1898"/>
                <a:gd name="T23" fmla="*/ 1 h 1177"/>
                <a:gd name="T24" fmla="*/ 1 w 1898"/>
                <a:gd name="T25" fmla="*/ 1 h 1177"/>
                <a:gd name="T26" fmla="*/ 1 w 1898"/>
                <a:gd name="T27" fmla="*/ 1 h 1177"/>
                <a:gd name="T28" fmla="*/ 1 w 1898"/>
                <a:gd name="T29" fmla="*/ 1 h 1177"/>
                <a:gd name="T30" fmla="*/ 1 w 1898"/>
                <a:gd name="T31" fmla="*/ 1 h 1177"/>
                <a:gd name="T32" fmla="*/ 1 w 1898"/>
                <a:gd name="T33" fmla="*/ 1 h 1177"/>
                <a:gd name="T34" fmla="*/ 1 w 1898"/>
                <a:gd name="T35" fmla="*/ 1 h 1177"/>
                <a:gd name="T36" fmla="*/ 1 w 1898"/>
                <a:gd name="T37" fmla="*/ 1 h 1177"/>
                <a:gd name="T38" fmla="*/ 1 w 1898"/>
                <a:gd name="T39" fmla="*/ 1 h 1177"/>
                <a:gd name="T40" fmla="*/ 1 w 1898"/>
                <a:gd name="T41" fmla="*/ 1 h 1177"/>
                <a:gd name="T42" fmla="*/ 1 w 1898"/>
                <a:gd name="T43" fmla="*/ 1 h 1177"/>
                <a:gd name="T44" fmla="*/ 1 w 1898"/>
                <a:gd name="T45" fmla="*/ 1 h 1177"/>
                <a:gd name="T46" fmla="*/ 1 w 1898"/>
                <a:gd name="T47" fmla="*/ 1 h 1177"/>
                <a:gd name="T48" fmla="*/ 1 w 1898"/>
                <a:gd name="T49" fmla="*/ 1 h 1177"/>
                <a:gd name="T50" fmla="*/ 1 w 1898"/>
                <a:gd name="T51" fmla="*/ 1 h 1177"/>
                <a:gd name="T52" fmla="*/ 1 w 1898"/>
                <a:gd name="T53" fmla="*/ 1 h 1177"/>
                <a:gd name="T54" fmla="*/ 1 w 1898"/>
                <a:gd name="T55" fmla="*/ 1 h 1177"/>
                <a:gd name="T56" fmla="*/ 1 w 1898"/>
                <a:gd name="T57" fmla="*/ 1 h 1177"/>
                <a:gd name="T58" fmla="*/ 1 w 1898"/>
                <a:gd name="T59" fmla="*/ 1 h 1177"/>
                <a:gd name="T60" fmla="*/ 1 w 1898"/>
                <a:gd name="T61" fmla="*/ 1 h 1177"/>
                <a:gd name="T62" fmla="*/ 1 w 1898"/>
                <a:gd name="T63" fmla="*/ 1 h 1177"/>
                <a:gd name="T64" fmla="*/ 1 w 1898"/>
                <a:gd name="T65" fmla="*/ 1 h 1177"/>
                <a:gd name="T66" fmla="*/ 1 w 1898"/>
                <a:gd name="T67" fmla="*/ 1 h 1177"/>
                <a:gd name="T68" fmla="*/ 1 w 1898"/>
                <a:gd name="T69" fmla="*/ 1 h 1177"/>
                <a:gd name="T70" fmla="*/ 1 w 1898"/>
                <a:gd name="T71" fmla="*/ 1 h 1177"/>
                <a:gd name="T72" fmla="*/ 1 w 1898"/>
                <a:gd name="T73" fmla="*/ 1 h 1177"/>
                <a:gd name="T74" fmla="*/ 1 w 1898"/>
                <a:gd name="T75" fmla="*/ 1 h 1177"/>
                <a:gd name="T76" fmla="*/ 1 w 1898"/>
                <a:gd name="T77" fmla="*/ 1 h 1177"/>
                <a:gd name="T78" fmla="*/ 1 w 1898"/>
                <a:gd name="T79" fmla="*/ 1 h 1177"/>
                <a:gd name="T80" fmla="*/ 1 w 1898"/>
                <a:gd name="T81" fmla="*/ 1 h 1177"/>
                <a:gd name="T82" fmla="*/ 1 w 1898"/>
                <a:gd name="T83" fmla="*/ 1 h 1177"/>
                <a:gd name="T84" fmla="*/ 1 w 1898"/>
                <a:gd name="T85" fmla="*/ 1 h 1177"/>
                <a:gd name="T86" fmla="*/ 1 w 1898"/>
                <a:gd name="T87" fmla="*/ 1 h 1177"/>
                <a:gd name="T88" fmla="*/ 1 w 1898"/>
                <a:gd name="T89" fmla="*/ 1 h 1177"/>
                <a:gd name="T90" fmla="*/ 1 w 1898"/>
                <a:gd name="T91" fmla="*/ 1 h 1177"/>
                <a:gd name="T92" fmla="*/ 1 w 1898"/>
                <a:gd name="T93" fmla="*/ 1 h 1177"/>
                <a:gd name="T94" fmla="*/ 1 w 1898"/>
                <a:gd name="T95" fmla="*/ 1 h 1177"/>
                <a:gd name="T96" fmla="*/ 1 w 1898"/>
                <a:gd name="T97" fmla="*/ 1 h 1177"/>
                <a:gd name="T98" fmla="*/ 1 w 1898"/>
                <a:gd name="T99" fmla="*/ 1 h 1177"/>
                <a:gd name="T100" fmla="*/ 1 w 1898"/>
                <a:gd name="T101" fmla="*/ 1 h 1177"/>
                <a:gd name="T102" fmla="*/ 1 w 1898"/>
                <a:gd name="T103" fmla="*/ 1 h 1177"/>
                <a:gd name="T104" fmla="*/ 1 w 1898"/>
                <a:gd name="T105" fmla="*/ 1 h 1177"/>
                <a:gd name="T106" fmla="*/ 1 w 1898"/>
                <a:gd name="T107" fmla="*/ 1 h 1177"/>
                <a:gd name="T108" fmla="*/ 1 w 1898"/>
                <a:gd name="T109" fmla="*/ 1 h 1177"/>
                <a:gd name="T110" fmla="*/ 1 w 1898"/>
                <a:gd name="T111" fmla="*/ 1 h 1177"/>
                <a:gd name="T112" fmla="*/ 1 w 1898"/>
                <a:gd name="T113" fmla="*/ 1 h 1177"/>
                <a:gd name="T114" fmla="*/ 1 w 1898"/>
                <a:gd name="T115" fmla="*/ 1 h 1177"/>
                <a:gd name="T116" fmla="*/ 1 w 1898"/>
                <a:gd name="T117" fmla="*/ 1 h 1177"/>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898"/>
                <a:gd name="T178" fmla="*/ 0 h 1177"/>
                <a:gd name="T179" fmla="*/ 1898 w 1898"/>
                <a:gd name="T180" fmla="*/ 1177 h 1177"/>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898" h="1177">
                  <a:moveTo>
                    <a:pt x="151" y="612"/>
                  </a:moveTo>
                  <a:lnTo>
                    <a:pt x="143" y="619"/>
                  </a:lnTo>
                  <a:lnTo>
                    <a:pt x="139" y="625"/>
                  </a:lnTo>
                  <a:lnTo>
                    <a:pt x="137" y="627"/>
                  </a:lnTo>
                  <a:lnTo>
                    <a:pt x="129" y="637"/>
                  </a:lnTo>
                  <a:lnTo>
                    <a:pt x="118" y="648"/>
                  </a:lnTo>
                  <a:lnTo>
                    <a:pt x="117" y="649"/>
                  </a:lnTo>
                  <a:lnTo>
                    <a:pt x="114" y="644"/>
                  </a:lnTo>
                  <a:lnTo>
                    <a:pt x="100" y="657"/>
                  </a:lnTo>
                  <a:lnTo>
                    <a:pt x="86" y="669"/>
                  </a:lnTo>
                  <a:lnTo>
                    <a:pt x="85" y="671"/>
                  </a:lnTo>
                  <a:lnTo>
                    <a:pt x="79" y="674"/>
                  </a:lnTo>
                  <a:lnTo>
                    <a:pt x="72" y="678"/>
                  </a:lnTo>
                  <a:lnTo>
                    <a:pt x="64" y="680"/>
                  </a:lnTo>
                  <a:lnTo>
                    <a:pt x="36" y="703"/>
                  </a:lnTo>
                  <a:lnTo>
                    <a:pt x="36" y="708"/>
                  </a:lnTo>
                  <a:lnTo>
                    <a:pt x="33" y="714"/>
                  </a:lnTo>
                  <a:lnTo>
                    <a:pt x="33" y="715"/>
                  </a:lnTo>
                  <a:lnTo>
                    <a:pt x="30" y="717"/>
                  </a:lnTo>
                  <a:lnTo>
                    <a:pt x="26" y="719"/>
                  </a:lnTo>
                  <a:lnTo>
                    <a:pt x="19" y="719"/>
                  </a:lnTo>
                  <a:lnTo>
                    <a:pt x="16" y="720"/>
                  </a:lnTo>
                  <a:lnTo>
                    <a:pt x="13" y="723"/>
                  </a:lnTo>
                  <a:lnTo>
                    <a:pt x="10" y="728"/>
                  </a:lnTo>
                  <a:lnTo>
                    <a:pt x="10" y="735"/>
                  </a:lnTo>
                  <a:lnTo>
                    <a:pt x="13" y="740"/>
                  </a:lnTo>
                  <a:lnTo>
                    <a:pt x="14" y="746"/>
                  </a:lnTo>
                  <a:lnTo>
                    <a:pt x="14" y="749"/>
                  </a:lnTo>
                  <a:lnTo>
                    <a:pt x="13" y="753"/>
                  </a:lnTo>
                  <a:lnTo>
                    <a:pt x="19" y="756"/>
                  </a:lnTo>
                  <a:lnTo>
                    <a:pt x="26" y="790"/>
                  </a:lnTo>
                  <a:lnTo>
                    <a:pt x="27" y="799"/>
                  </a:lnTo>
                  <a:lnTo>
                    <a:pt x="28" y="800"/>
                  </a:lnTo>
                  <a:lnTo>
                    <a:pt x="31" y="806"/>
                  </a:lnTo>
                  <a:lnTo>
                    <a:pt x="33" y="811"/>
                  </a:lnTo>
                  <a:lnTo>
                    <a:pt x="34" y="815"/>
                  </a:lnTo>
                  <a:lnTo>
                    <a:pt x="34" y="820"/>
                  </a:lnTo>
                  <a:lnTo>
                    <a:pt x="33" y="823"/>
                  </a:lnTo>
                  <a:lnTo>
                    <a:pt x="32" y="828"/>
                  </a:lnTo>
                  <a:lnTo>
                    <a:pt x="32" y="830"/>
                  </a:lnTo>
                  <a:lnTo>
                    <a:pt x="24" y="838"/>
                  </a:lnTo>
                  <a:lnTo>
                    <a:pt x="15" y="847"/>
                  </a:lnTo>
                  <a:lnTo>
                    <a:pt x="9" y="856"/>
                  </a:lnTo>
                  <a:lnTo>
                    <a:pt x="4" y="865"/>
                  </a:lnTo>
                  <a:lnTo>
                    <a:pt x="1" y="877"/>
                  </a:lnTo>
                  <a:lnTo>
                    <a:pt x="0" y="881"/>
                  </a:lnTo>
                  <a:lnTo>
                    <a:pt x="7" y="883"/>
                  </a:lnTo>
                  <a:lnTo>
                    <a:pt x="10" y="888"/>
                  </a:lnTo>
                  <a:lnTo>
                    <a:pt x="20" y="894"/>
                  </a:lnTo>
                  <a:lnTo>
                    <a:pt x="42" y="898"/>
                  </a:lnTo>
                  <a:lnTo>
                    <a:pt x="66" y="901"/>
                  </a:lnTo>
                  <a:lnTo>
                    <a:pt x="70" y="901"/>
                  </a:lnTo>
                  <a:lnTo>
                    <a:pt x="78" y="904"/>
                  </a:lnTo>
                  <a:lnTo>
                    <a:pt x="80" y="913"/>
                  </a:lnTo>
                  <a:lnTo>
                    <a:pt x="85" y="924"/>
                  </a:lnTo>
                  <a:lnTo>
                    <a:pt x="86" y="927"/>
                  </a:lnTo>
                  <a:lnTo>
                    <a:pt x="91" y="929"/>
                  </a:lnTo>
                  <a:lnTo>
                    <a:pt x="97" y="936"/>
                  </a:lnTo>
                  <a:lnTo>
                    <a:pt x="102" y="935"/>
                  </a:lnTo>
                  <a:lnTo>
                    <a:pt x="111" y="945"/>
                  </a:lnTo>
                  <a:lnTo>
                    <a:pt x="119" y="953"/>
                  </a:lnTo>
                  <a:lnTo>
                    <a:pt x="129" y="960"/>
                  </a:lnTo>
                  <a:lnTo>
                    <a:pt x="134" y="963"/>
                  </a:lnTo>
                  <a:lnTo>
                    <a:pt x="140" y="966"/>
                  </a:lnTo>
                  <a:lnTo>
                    <a:pt x="145" y="969"/>
                  </a:lnTo>
                  <a:lnTo>
                    <a:pt x="148" y="976"/>
                  </a:lnTo>
                  <a:lnTo>
                    <a:pt x="155" y="978"/>
                  </a:lnTo>
                  <a:lnTo>
                    <a:pt x="160" y="982"/>
                  </a:lnTo>
                  <a:lnTo>
                    <a:pt x="166" y="987"/>
                  </a:lnTo>
                  <a:lnTo>
                    <a:pt x="172" y="990"/>
                  </a:lnTo>
                  <a:lnTo>
                    <a:pt x="177" y="993"/>
                  </a:lnTo>
                  <a:lnTo>
                    <a:pt x="178" y="995"/>
                  </a:lnTo>
                  <a:lnTo>
                    <a:pt x="181" y="1000"/>
                  </a:lnTo>
                  <a:lnTo>
                    <a:pt x="184" y="1005"/>
                  </a:lnTo>
                  <a:lnTo>
                    <a:pt x="187" y="1007"/>
                  </a:lnTo>
                  <a:lnTo>
                    <a:pt x="193" y="1009"/>
                  </a:lnTo>
                  <a:lnTo>
                    <a:pt x="196" y="1015"/>
                  </a:lnTo>
                  <a:lnTo>
                    <a:pt x="200" y="1011"/>
                  </a:lnTo>
                  <a:lnTo>
                    <a:pt x="208" y="1024"/>
                  </a:lnTo>
                  <a:lnTo>
                    <a:pt x="215" y="1031"/>
                  </a:lnTo>
                  <a:lnTo>
                    <a:pt x="220" y="1036"/>
                  </a:lnTo>
                  <a:lnTo>
                    <a:pt x="224" y="1041"/>
                  </a:lnTo>
                  <a:lnTo>
                    <a:pt x="218" y="1044"/>
                  </a:lnTo>
                  <a:lnTo>
                    <a:pt x="223" y="1050"/>
                  </a:lnTo>
                  <a:lnTo>
                    <a:pt x="226" y="1056"/>
                  </a:lnTo>
                  <a:lnTo>
                    <a:pt x="233" y="1062"/>
                  </a:lnTo>
                  <a:lnTo>
                    <a:pt x="236" y="1068"/>
                  </a:lnTo>
                  <a:lnTo>
                    <a:pt x="237" y="1076"/>
                  </a:lnTo>
                  <a:lnTo>
                    <a:pt x="239" y="1080"/>
                  </a:lnTo>
                  <a:lnTo>
                    <a:pt x="242" y="1083"/>
                  </a:lnTo>
                  <a:lnTo>
                    <a:pt x="248" y="1084"/>
                  </a:lnTo>
                  <a:lnTo>
                    <a:pt x="253" y="1077"/>
                  </a:lnTo>
                  <a:lnTo>
                    <a:pt x="259" y="1082"/>
                  </a:lnTo>
                  <a:lnTo>
                    <a:pt x="263" y="1088"/>
                  </a:lnTo>
                  <a:lnTo>
                    <a:pt x="266" y="1095"/>
                  </a:lnTo>
                  <a:lnTo>
                    <a:pt x="271" y="1101"/>
                  </a:lnTo>
                  <a:lnTo>
                    <a:pt x="286" y="1113"/>
                  </a:lnTo>
                  <a:lnTo>
                    <a:pt x="305" y="1125"/>
                  </a:lnTo>
                  <a:lnTo>
                    <a:pt x="326" y="1137"/>
                  </a:lnTo>
                  <a:lnTo>
                    <a:pt x="333" y="1142"/>
                  </a:lnTo>
                  <a:lnTo>
                    <a:pt x="338" y="1150"/>
                  </a:lnTo>
                  <a:lnTo>
                    <a:pt x="354" y="1162"/>
                  </a:lnTo>
                  <a:lnTo>
                    <a:pt x="363" y="1168"/>
                  </a:lnTo>
                  <a:lnTo>
                    <a:pt x="370" y="1177"/>
                  </a:lnTo>
                  <a:lnTo>
                    <a:pt x="363" y="1149"/>
                  </a:lnTo>
                  <a:lnTo>
                    <a:pt x="360" y="1138"/>
                  </a:lnTo>
                  <a:lnTo>
                    <a:pt x="359" y="1132"/>
                  </a:lnTo>
                  <a:lnTo>
                    <a:pt x="359" y="1127"/>
                  </a:lnTo>
                  <a:lnTo>
                    <a:pt x="364" y="1121"/>
                  </a:lnTo>
                  <a:lnTo>
                    <a:pt x="380" y="1110"/>
                  </a:lnTo>
                  <a:lnTo>
                    <a:pt x="384" y="1104"/>
                  </a:lnTo>
                  <a:lnTo>
                    <a:pt x="390" y="1102"/>
                  </a:lnTo>
                  <a:lnTo>
                    <a:pt x="395" y="1103"/>
                  </a:lnTo>
                  <a:lnTo>
                    <a:pt x="401" y="1107"/>
                  </a:lnTo>
                  <a:lnTo>
                    <a:pt x="411" y="1121"/>
                  </a:lnTo>
                  <a:lnTo>
                    <a:pt x="417" y="1126"/>
                  </a:lnTo>
                  <a:lnTo>
                    <a:pt x="425" y="1131"/>
                  </a:lnTo>
                  <a:lnTo>
                    <a:pt x="434" y="1132"/>
                  </a:lnTo>
                  <a:lnTo>
                    <a:pt x="441" y="1132"/>
                  </a:lnTo>
                  <a:lnTo>
                    <a:pt x="448" y="1132"/>
                  </a:lnTo>
                  <a:lnTo>
                    <a:pt x="455" y="1128"/>
                  </a:lnTo>
                  <a:lnTo>
                    <a:pt x="464" y="1124"/>
                  </a:lnTo>
                  <a:lnTo>
                    <a:pt x="470" y="1119"/>
                  </a:lnTo>
                  <a:lnTo>
                    <a:pt x="473" y="1114"/>
                  </a:lnTo>
                  <a:lnTo>
                    <a:pt x="474" y="1108"/>
                  </a:lnTo>
                  <a:lnTo>
                    <a:pt x="474" y="1095"/>
                  </a:lnTo>
                  <a:lnTo>
                    <a:pt x="477" y="1086"/>
                  </a:lnTo>
                  <a:lnTo>
                    <a:pt x="483" y="1080"/>
                  </a:lnTo>
                  <a:lnTo>
                    <a:pt x="492" y="1070"/>
                  </a:lnTo>
                  <a:lnTo>
                    <a:pt x="498" y="1060"/>
                  </a:lnTo>
                  <a:lnTo>
                    <a:pt x="502" y="1055"/>
                  </a:lnTo>
                  <a:lnTo>
                    <a:pt x="503" y="1047"/>
                  </a:lnTo>
                  <a:lnTo>
                    <a:pt x="507" y="1031"/>
                  </a:lnTo>
                  <a:lnTo>
                    <a:pt x="507" y="1023"/>
                  </a:lnTo>
                  <a:lnTo>
                    <a:pt x="504" y="1008"/>
                  </a:lnTo>
                  <a:lnTo>
                    <a:pt x="502" y="991"/>
                  </a:lnTo>
                  <a:lnTo>
                    <a:pt x="501" y="982"/>
                  </a:lnTo>
                  <a:lnTo>
                    <a:pt x="501" y="975"/>
                  </a:lnTo>
                  <a:lnTo>
                    <a:pt x="502" y="970"/>
                  </a:lnTo>
                  <a:lnTo>
                    <a:pt x="506" y="963"/>
                  </a:lnTo>
                  <a:lnTo>
                    <a:pt x="510" y="958"/>
                  </a:lnTo>
                  <a:lnTo>
                    <a:pt x="518" y="953"/>
                  </a:lnTo>
                  <a:lnTo>
                    <a:pt x="524" y="952"/>
                  </a:lnTo>
                  <a:lnTo>
                    <a:pt x="531" y="951"/>
                  </a:lnTo>
                  <a:lnTo>
                    <a:pt x="537" y="947"/>
                  </a:lnTo>
                  <a:lnTo>
                    <a:pt x="542" y="941"/>
                  </a:lnTo>
                  <a:lnTo>
                    <a:pt x="545" y="934"/>
                  </a:lnTo>
                  <a:lnTo>
                    <a:pt x="548" y="925"/>
                  </a:lnTo>
                  <a:lnTo>
                    <a:pt x="549" y="919"/>
                  </a:lnTo>
                  <a:lnTo>
                    <a:pt x="550" y="916"/>
                  </a:lnTo>
                  <a:lnTo>
                    <a:pt x="555" y="909"/>
                  </a:lnTo>
                  <a:lnTo>
                    <a:pt x="555" y="906"/>
                  </a:lnTo>
                  <a:lnTo>
                    <a:pt x="554" y="905"/>
                  </a:lnTo>
                  <a:lnTo>
                    <a:pt x="551" y="904"/>
                  </a:lnTo>
                  <a:lnTo>
                    <a:pt x="548" y="904"/>
                  </a:lnTo>
                  <a:lnTo>
                    <a:pt x="545" y="904"/>
                  </a:lnTo>
                  <a:lnTo>
                    <a:pt x="544" y="899"/>
                  </a:lnTo>
                  <a:lnTo>
                    <a:pt x="542" y="886"/>
                  </a:lnTo>
                  <a:lnTo>
                    <a:pt x="543" y="882"/>
                  </a:lnTo>
                  <a:lnTo>
                    <a:pt x="544" y="880"/>
                  </a:lnTo>
                  <a:lnTo>
                    <a:pt x="548" y="880"/>
                  </a:lnTo>
                  <a:lnTo>
                    <a:pt x="552" y="878"/>
                  </a:lnTo>
                  <a:lnTo>
                    <a:pt x="554" y="876"/>
                  </a:lnTo>
                  <a:lnTo>
                    <a:pt x="554" y="874"/>
                  </a:lnTo>
                  <a:lnTo>
                    <a:pt x="551" y="869"/>
                  </a:lnTo>
                  <a:lnTo>
                    <a:pt x="551" y="863"/>
                  </a:lnTo>
                  <a:lnTo>
                    <a:pt x="552" y="859"/>
                  </a:lnTo>
                  <a:lnTo>
                    <a:pt x="555" y="858"/>
                  </a:lnTo>
                  <a:lnTo>
                    <a:pt x="561" y="858"/>
                  </a:lnTo>
                  <a:lnTo>
                    <a:pt x="564" y="858"/>
                  </a:lnTo>
                  <a:lnTo>
                    <a:pt x="568" y="858"/>
                  </a:lnTo>
                  <a:lnTo>
                    <a:pt x="572" y="860"/>
                  </a:lnTo>
                  <a:lnTo>
                    <a:pt x="572" y="863"/>
                  </a:lnTo>
                  <a:lnTo>
                    <a:pt x="573" y="868"/>
                  </a:lnTo>
                  <a:lnTo>
                    <a:pt x="573" y="869"/>
                  </a:lnTo>
                  <a:lnTo>
                    <a:pt x="575" y="870"/>
                  </a:lnTo>
                  <a:lnTo>
                    <a:pt x="579" y="869"/>
                  </a:lnTo>
                  <a:lnTo>
                    <a:pt x="582" y="865"/>
                  </a:lnTo>
                  <a:lnTo>
                    <a:pt x="588" y="859"/>
                  </a:lnTo>
                  <a:lnTo>
                    <a:pt x="588" y="853"/>
                  </a:lnTo>
                  <a:lnTo>
                    <a:pt x="588" y="850"/>
                  </a:lnTo>
                  <a:lnTo>
                    <a:pt x="586" y="847"/>
                  </a:lnTo>
                  <a:lnTo>
                    <a:pt x="582" y="846"/>
                  </a:lnTo>
                  <a:lnTo>
                    <a:pt x="579" y="846"/>
                  </a:lnTo>
                  <a:lnTo>
                    <a:pt x="576" y="845"/>
                  </a:lnTo>
                  <a:lnTo>
                    <a:pt x="573" y="840"/>
                  </a:lnTo>
                  <a:lnTo>
                    <a:pt x="569" y="839"/>
                  </a:lnTo>
                  <a:lnTo>
                    <a:pt x="568" y="838"/>
                  </a:lnTo>
                  <a:lnTo>
                    <a:pt x="564" y="838"/>
                  </a:lnTo>
                  <a:lnTo>
                    <a:pt x="566" y="835"/>
                  </a:lnTo>
                  <a:lnTo>
                    <a:pt x="564" y="833"/>
                  </a:lnTo>
                  <a:lnTo>
                    <a:pt x="567" y="830"/>
                  </a:lnTo>
                  <a:lnTo>
                    <a:pt x="570" y="829"/>
                  </a:lnTo>
                  <a:lnTo>
                    <a:pt x="575" y="826"/>
                  </a:lnTo>
                  <a:lnTo>
                    <a:pt x="579" y="817"/>
                  </a:lnTo>
                  <a:lnTo>
                    <a:pt x="581" y="806"/>
                  </a:lnTo>
                  <a:lnTo>
                    <a:pt x="585" y="804"/>
                  </a:lnTo>
                  <a:lnTo>
                    <a:pt x="588" y="804"/>
                  </a:lnTo>
                  <a:lnTo>
                    <a:pt x="593" y="802"/>
                  </a:lnTo>
                  <a:lnTo>
                    <a:pt x="594" y="803"/>
                  </a:lnTo>
                  <a:lnTo>
                    <a:pt x="595" y="805"/>
                  </a:lnTo>
                  <a:lnTo>
                    <a:pt x="594" y="808"/>
                  </a:lnTo>
                  <a:lnTo>
                    <a:pt x="594" y="810"/>
                  </a:lnTo>
                  <a:lnTo>
                    <a:pt x="598" y="811"/>
                  </a:lnTo>
                  <a:lnTo>
                    <a:pt x="601" y="811"/>
                  </a:lnTo>
                  <a:lnTo>
                    <a:pt x="612" y="820"/>
                  </a:lnTo>
                  <a:lnTo>
                    <a:pt x="613" y="824"/>
                  </a:lnTo>
                  <a:lnTo>
                    <a:pt x="617" y="826"/>
                  </a:lnTo>
                  <a:lnTo>
                    <a:pt x="622" y="827"/>
                  </a:lnTo>
                  <a:lnTo>
                    <a:pt x="625" y="827"/>
                  </a:lnTo>
                  <a:lnTo>
                    <a:pt x="633" y="832"/>
                  </a:lnTo>
                  <a:lnTo>
                    <a:pt x="642" y="846"/>
                  </a:lnTo>
                  <a:lnTo>
                    <a:pt x="645" y="853"/>
                  </a:lnTo>
                  <a:lnTo>
                    <a:pt x="651" y="860"/>
                  </a:lnTo>
                  <a:lnTo>
                    <a:pt x="655" y="858"/>
                  </a:lnTo>
                  <a:lnTo>
                    <a:pt x="660" y="853"/>
                  </a:lnTo>
                  <a:lnTo>
                    <a:pt x="660" y="851"/>
                  </a:lnTo>
                  <a:lnTo>
                    <a:pt x="659" y="845"/>
                  </a:lnTo>
                  <a:lnTo>
                    <a:pt x="660" y="844"/>
                  </a:lnTo>
                  <a:lnTo>
                    <a:pt x="664" y="841"/>
                  </a:lnTo>
                  <a:lnTo>
                    <a:pt x="671" y="838"/>
                  </a:lnTo>
                  <a:lnTo>
                    <a:pt x="679" y="834"/>
                  </a:lnTo>
                  <a:lnTo>
                    <a:pt x="683" y="835"/>
                  </a:lnTo>
                  <a:lnTo>
                    <a:pt x="685" y="839"/>
                  </a:lnTo>
                  <a:lnTo>
                    <a:pt x="689" y="847"/>
                  </a:lnTo>
                  <a:lnTo>
                    <a:pt x="691" y="853"/>
                  </a:lnTo>
                  <a:lnTo>
                    <a:pt x="697" y="858"/>
                  </a:lnTo>
                  <a:lnTo>
                    <a:pt x="703" y="863"/>
                  </a:lnTo>
                  <a:lnTo>
                    <a:pt x="705" y="871"/>
                  </a:lnTo>
                  <a:lnTo>
                    <a:pt x="713" y="863"/>
                  </a:lnTo>
                  <a:lnTo>
                    <a:pt x="791" y="824"/>
                  </a:lnTo>
                  <a:lnTo>
                    <a:pt x="796" y="821"/>
                  </a:lnTo>
                  <a:lnTo>
                    <a:pt x="803" y="818"/>
                  </a:lnTo>
                  <a:lnTo>
                    <a:pt x="816" y="811"/>
                  </a:lnTo>
                  <a:lnTo>
                    <a:pt x="839" y="799"/>
                  </a:lnTo>
                  <a:lnTo>
                    <a:pt x="863" y="788"/>
                  </a:lnTo>
                  <a:lnTo>
                    <a:pt x="870" y="784"/>
                  </a:lnTo>
                  <a:lnTo>
                    <a:pt x="884" y="776"/>
                  </a:lnTo>
                  <a:lnTo>
                    <a:pt x="892" y="770"/>
                  </a:lnTo>
                  <a:lnTo>
                    <a:pt x="892" y="767"/>
                  </a:lnTo>
                  <a:lnTo>
                    <a:pt x="892" y="763"/>
                  </a:lnTo>
                  <a:lnTo>
                    <a:pt x="884" y="761"/>
                  </a:lnTo>
                  <a:lnTo>
                    <a:pt x="878" y="753"/>
                  </a:lnTo>
                  <a:lnTo>
                    <a:pt x="871" y="737"/>
                  </a:lnTo>
                  <a:lnTo>
                    <a:pt x="859" y="715"/>
                  </a:lnTo>
                  <a:lnTo>
                    <a:pt x="857" y="707"/>
                  </a:lnTo>
                  <a:lnTo>
                    <a:pt x="857" y="702"/>
                  </a:lnTo>
                  <a:lnTo>
                    <a:pt x="858" y="698"/>
                  </a:lnTo>
                  <a:lnTo>
                    <a:pt x="860" y="697"/>
                  </a:lnTo>
                  <a:lnTo>
                    <a:pt x="865" y="696"/>
                  </a:lnTo>
                  <a:lnTo>
                    <a:pt x="874" y="696"/>
                  </a:lnTo>
                  <a:lnTo>
                    <a:pt x="886" y="703"/>
                  </a:lnTo>
                  <a:lnTo>
                    <a:pt x="898" y="708"/>
                  </a:lnTo>
                  <a:lnTo>
                    <a:pt x="905" y="710"/>
                  </a:lnTo>
                  <a:lnTo>
                    <a:pt x="912" y="710"/>
                  </a:lnTo>
                  <a:lnTo>
                    <a:pt x="918" y="705"/>
                  </a:lnTo>
                  <a:lnTo>
                    <a:pt x="923" y="699"/>
                  </a:lnTo>
                  <a:lnTo>
                    <a:pt x="928" y="692"/>
                  </a:lnTo>
                  <a:lnTo>
                    <a:pt x="932" y="678"/>
                  </a:lnTo>
                  <a:lnTo>
                    <a:pt x="938" y="671"/>
                  </a:lnTo>
                  <a:lnTo>
                    <a:pt x="946" y="663"/>
                  </a:lnTo>
                  <a:lnTo>
                    <a:pt x="958" y="656"/>
                  </a:lnTo>
                  <a:lnTo>
                    <a:pt x="968" y="650"/>
                  </a:lnTo>
                  <a:lnTo>
                    <a:pt x="980" y="646"/>
                  </a:lnTo>
                  <a:lnTo>
                    <a:pt x="985" y="645"/>
                  </a:lnTo>
                  <a:lnTo>
                    <a:pt x="1000" y="642"/>
                  </a:lnTo>
                  <a:lnTo>
                    <a:pt x="1016" y="632"/>
                  </a:lnTo>
                  <a:lnTo>
                    <a:pt x="1026" y="628"/>
                  </a:lnTo>
                  <a:lnTo>
                    <a:pt x="1036" y="622"/>
                  </a:lnTo>
                  <a:lnTo>
                    <a:pt x="1047" y="618"/>
                  </a:lnTo>
                  <a:lnTo>
                    <a:pt x="1052" y="616"/>
                  </a:lnTo>
                  <a:lnTo>
                    <a:pt x="1058" y="616"/>
                  </a:lnTo>
                  <a:lnTo>
                    <a:pt x="1062" y="620"/>
                  </a:lnTo>
                  <a:lnTo>
                    <a:pt x="1067" y="631"/>
                  </a:lnTo>
                  <a:lnTo>
                    <a:pt x="1071" y="642"/>
                  </a:lnTo>
                  <a:lnTo>
                    <a:pt x="1075" y="644"/>
                  </a:lnTo>
                  <a:lnTo>
                    <a:pt x="1080" y="648"/>
                  </a:lnTo>
                  <a:lnTo>
                    <a:pt x="1087" y="649"/>
                  </a:lnTo>
                  <a:lnTo>
                    <a:pt x="1097" y="649"/>
                  </a:lnTo>
                  <a:lnTo>
                    <a:pt x="1104" y="649"/>
                  </a:lnTo>
                  <a:lnTo>
                    <a:pt x="1110" y="651"/>
                  </a:lnTo>
                  <a:lnTo>
                    <a:pt x="1117" y="656"/>
                  </a:lnTo>
                  <a:lnTo>
                    <a:pt x="1122" y="656"/>
                  </a:lnTo>
                  <a:lnTo>
                    <a:pt x="1127" y="654"/>
                  </a:lnTo>
                  <a:lnTo>
                    <a:pt x="1134" y="645"/>
                  </a:lnTo>
                  <a:lnTo>
                    <a:pt x="1143" y="636"/>
                  </a:lnTo>
                  <a:lnTo>
                    <a:pt x="1151" y="634"/>
                  </a:lnTo>
                  <a:lnTo>
                    <a:pt x="1153" y="628"/>
                  </a:lnTo>
                  <a:lnTo>
                    <a:pt x="1157" y="626"/>
                  </a:lnTo>
                  <a:lnTo>
                    <a:pt x="1161" y="626"/>
                  </a:lnTo>
                  <a:lnTo>
                    <a:pt x="1165" y="627"/>
                  </a:lnTo>
                  <a:lnTo>
                    <a:pt x="1171" y="637"/>
                  </a:lnTo>
                  <a:lnTo>
                    <a:pt x="1175" y="640"/>
                  </a:lnTo>
                  <a:lnTo>
                    <a:pt x="1179" y="642"/>
                  </a:lnTo>
                  <a:lnTo>
                    <a:pt x="1182" y="640"/>
                  </a:lnTo>
                  <a:lnTo>
                    <a:pt x="1187" y="636"/>
                  </a:lnTo>
                  <a:lnTo>
                    <a:pt x="1191" y="632"/>
                  </a:lnTo>
                  <a:lnTo>
                    <a:pt x="1202" y="630"/>
                  </a:lnTo>
                  <a:lnTo>
                    <a:pt x="1208" y="627"/>
                  </a:lnTo>
                  <a:lnTo>
                    <a:pt x="1212" y="624"/>
                  </a:lnTo>
                  <a:lnTo>
                    <a:pt x="1212" y="620"/>
                  </a:lnTo>
                  <a:lnTo>
                    <a:pt x="1212" y="616"/>
                  </a:lnTo>
                  <a:lnTo>
                    <a:pt x="1211" y="614"/>
                  </a:lnTo>
                  <a:lnTo>
                    <a:pt x="1208" y="612"/>
                  </a:lnTo>
                  <a:lnTo>
                    <a:pt x="1202" y="610"/>
                  </a:lnTo>
                  <a:lnTo>
                    <a:pt x="1200" y="608"/>
                  </a:lnTo>
                  <a:lnTo>
                    <a:pt x="1199" y="603"/>
                  </a:lnTo>
                  <a:lnTo>
                    <a:pt x="1199" y="600"/>
                  </a:lnTo>
                  <a:lnTo>
                    <a:pt x="1201" y="595"/>
                  </a:lnTo>
                  <a:lnTo>
                    <a:pt x="1203" y="592"/>
                  </a:lnTo>
                  <a:lnTo>
                    <a:pt x="1206" y="591"/>
                  </a:lnTo>
                  <a:lnTo>
                    <a:pt x="1212" y="591"/>
                  </a:lnTo>
                  <a:lnTo>
                    <a:pt x="1214" y="590"/>
                  </a:lnTo>
                  <a:lnTo>
                    <a:pt x="1221" y="579"/>
                  </a:lnTo>
                  <a:lnTo>
                    <a:pt x="1225" y="577"/>
                  </a:lnTo>
                  <a:lnTo>
                    <a:pt x="1229" y="576"/>
                  </a:lnTo>
                  <a:lnTo>
                    <a:pt x="1233" y="576"/>
                  </a:lnTo>
                  <a:lnTo>
                    <a:pt x="1236" y="574"/>
                  </a:lnTo>
                  <a:lnTo>
                    <a:pt x="1237" y="573"/>
                  </a:lnTo>
                  <a:lnTo>
                    <a:pt x="1236" y="571"/>
                  </a:lnTo>
                  <a:lnTo>
                    <a:pt x="1229" y="564"/>
                  </a:lnTo>
                  <a:lnTo>
                    <a:pt x="1221" y="560"/>
                  </a:lnTo>
                  <a:lnTo>
                    <a:pt x="1215" y="555"/>
                  </a:lnTo>
                  <a:lnTo>
                    <a:pt x="1214" y="552"/>
                  </a:lnTo>
                  <a:lnTo>
                    <a:pt x="1217" y="548"/>
                  </a:lnTo>
                  <a:lnTo>
                    <a:pt x="1220" y="546"/>
                  </a:lnTo>
                  <a:lnTo>
                    <a:pt x="1225" y="546"/>
                  </a:lnTo>
                  <a:lnTo>
                    <a:pt x="1227" y="547"/>
                  </a:lnTo>
                  <a:lnTo>
                    <a:pt x="1235" y="543"/>
                  </a:lnTo>
                  <a:lnTo>
                    <a:pt x="1249" y="537"/>
                  </a:lnTo>
                  <a:lnTo>
                    <a:pt x="1249" y="533"/>
                  </a:lnTo>
                  <a:lnTo>
                    <a:pt x="1248" y="525"/>
                  </a:lnTo>
                  <a:lnTo>
                    <a:pt x="1245" y="523"/>
                  </a:lnTo>
                  <a:lnTo>
                    <a:pt x="1242" y="524"/>
                  </a:lnTo>
                  <a:lnTo>
                    <a:pt x="1239" y="523"/>
                  </a:lnTo>
                  <a:lnTo>
                    <a:pt x="1238" y="520"/>
                  </a:lnTo>
                  <a:lnTo>
                    <a:pt x="1241" y="517"/>
                  </a:lnTo>
                  <a:lnTo>
                    <a:pt x="1244" y="513"/>
                  </a:lnTo>
                  <a:lnTo>
                    <a:pt x="1255" y="509"/>
                  </a:lnTo>
                  <a:lnTo>
                    <a:pt x="1269" y="503"/>
                  </a:lnTo>
                  <a:lnTo>
                    <a:pt x="1278" y="497"/>
                  </a:lnTo>
                  <a:lnTo>
                    <a:pt x="1270" y="481"/>
                  </a:lnTo>
                  <a:lnTo>
                    <a:pt x="1268" y="476"/>
                  </a:lnTo>
                  <a:lnTo>
                    <a:pt x="1267" y="471"/>
                  </a:lnTo>
                  <a:lnTo>
                    <a:pt x="1274" y="470"/>
                  </a:lnTo>
                  <a:lnTo>
                    <a:pt x="1285" y="470"/>
                  </a:lnTo>
                  <a:lnTo>
                    <a:pt x="1288" y="470"/>
                  </a:lnTo>
                  <a:lnTo>
                    <a:pt x="1292" y="467"/>
                  </a:lnTo>
                  <a:lnTo>
                    <a:pt x="1297" y="466"/>
                  </a:lnTo>
                  <a:lnTo>
                    <a:pt x="1302" y="464"/>
                  </a:lnTo>
                  <a:lnTo>
                    <a:pt x="1304" y="464"/>
                  </a:lnTo>
                  <a:lnTo>
                    <a:pt x="1308" y="465"/>
                  </a:lnTo>
                  <a:lnTo>
                    <a:pt x="1322" y="473"/>
                  </a:lnTo>
                  <a:lnTo>
                    <a:pt x="1348" y="481"/>
                  </a:lnTo>
                  <a:lnTo>
                    <a:pt x="1354" y="484"/>
                  </a:lnTo>
                  <a:lnTo>
                    <a:pt x="1364" y="488"/>
                  </a:lnTo>
                  <a:lnTo>
                    <a:pt x="1370" y="487"/>
                  </a:lnTo>
                  <a:lnTo>
                    <a:pt x="1370" y="490"/>
                  </a:lnTo>
                  <a:lnTo>
                    <a:pt x="1370" y="491"/>
                  </a:lnTo>
                  <a:lnTo>
                    <a:pt x="1372" y="493"/>
                  </a:lnTo>
                  <a:lnTo>
                    <a:pt x="1374" y="496"/>
                  </a:lnTo>
                  <a:lnTo>
                    <a:pt x="1377" y="497"/>
                  </a:lnTo>
                  <a:lnTo>
                    <a:pt x="1381" y="503"/>
                  </a:lnTo>
                  <a:lnTo>
                    <a:pt x="1381" y="506"/>
                  </a:lnTo>
                  <a:lnTo>
                    <a:pt x="1381" y="512"/>
                  </a:lnTo>
                  <a:lnTo>
                    <a:pt x="1380" y="515"/>
                  </a:lnTo>
                  <a:lnTo>
                    <a:pt x="1381" y="519"/>
                  </a:lnTo>
                  <a:lnTo>
                    <a:pt x="1381" y="523"/>
                  </a:lnTo>
                  <a:lnTo>
                    <a:pt x="1377" y="525"/>
                  </a:lnTo>
                  <a:lnTo>
                    <a:pt x="1374" y="529"/>
                  </a:lnTo>
                  <a:lnTo>
                    <a:pt x="1372" y="536"/>
                  </a:lnTo>
                  <a:lnTo>
                    <a:pt x="1374" y="540"/>
                  </a:lnTo>
                  <a:lnTo>
                    <a:pt x="1372" y="543"/>
                  </a:lnTo>
                  <a:lnTo>
                    <a:pt x="1369" y="544"/>
                  </a:lnTo>
                  <a:lnTo>
                    <a:pt x="1365" y="544"/>
                  </a:lnTo>
                  <a:lnTo>
                    <a:pt x="1364" y="546"/>
                  </a:lnTo>
                  <a:lnTo>
                    <a:pt x="1365" y="548"/>
                  </a:lnTo>
                  <a:lnTo>
                    <a:pt x="1364" y="553"/>
                  </a:lnTo>
                  <a:lnTo>
                    <a:pt x="1363" y="561"/>
                  </a:lnTo>
                  <a:lnTo>
                    <a:pt x="1363" y="565"/>
                  </a:lnTo>
                  <a:lnTo>
                    <a:pt x="1356" y="568"/>
                  </a:lnTo>
                  <a:lnTo>
                    <a:pt x="1354" y="574"/>
                  </a:lnTo>
                  <a:lnTo>
                    <a:pt x="1356" y="576"/>
                  </a:lnTo>
                  <a:lnTo>
                    <a:pt x="1362" y="579"/>
                  </a:lnTo>
                  <a:lnTo>
                    <a:pt x="1374" y="585"/>
                  </a:lnTo>
                  <a:lnTo>
                    <a:pt x="1384" y="586"/>
                  </a:lnTo>
                  <a:lnTo>
                    <a:pt x="1393" y="588"/>
                  </a:lnTo>
                  <a:lnTo>
                    <a:pt x="1401" y="588"/>
                  </a:lnTo>
                  <a:lnTo>
                    <a:pt x="1411" y="590"/>
                  </a:lnTo>
                  <a:lnTo>
                    <a:pt x="1417" y="597"/>
                  </a:lnTo>
                  <a:lnTo>
                    <a:pt x="1424" y="602"/>
                  </a:lnTo>
                  <a:lnTo>
                    <a:pt x="1440" y="606"/>
                  </a:lnTo>
                  <a:lnTo>
                    <a:pt x="1466" y="613"/>
                  </a:lnTo>
                  <a:lnTo>
                    <a:pt x="1473" y="610"/>
                  </a:lnTo>
                  <a:lnTo>
                    <a:pt x="1483" y="607"/>
                  </a:lnTo>
                  <a:lnTo>
                    <a:pt x="1502" y="591"/>
                  </a:lnTo>
                  <a:lnTo>
                    <a:pt x="1511" y="584"/>
                  </a:lnTo>
                  <a:lnTo>
                    <a:pt x="1521" y="578"/>
                  </a:lnTo>
                  <a:lnTo>
                    <a:pt x="1534" y="572"/>
                  </a:lnTo>
                  <a:lnTo>
                    <a:pt x="1544" y="571"/>
                  </a:lnTo>
                  <a:lnTo>
                    <a:pt x="1559" y="561"/>
                  </a:lnTo>
                  <a:lnTo>
                    <a:pt x="1568" y="556"/>
                  </a:lnTo>
                  <a:lnTo>
                    <a:pt x="1574" y="554"/>
                  </a:lnTo>
                  <a:lnTo>
                    <a:pt x="1579" y="554"/>
                  </a:lnTo>
                  <a:lnTo>
                    <a:pt x="1582" y="556"/>
                  </a:lnTo>
                  <a:lnTo>
                    <a:pt x="1586" y="564"/>
                  </a:lnTo>
                  <a:lnTo>
                    <a:pt x="1588" y="566"/>
                  </a:lnTo>
                  <a:lnTo>
                    <a:pt x="1605" y="566"/>
                  </a:lnTo>
                  <a:lnTo>
                    <a:pt x="1612" y="567"/>
                  </a:lnTo>
                  <a:lnTo>
                    <a:pt x="1605" y="559"/>
                  </a:lnTo>
                  <a:lnTo>
                    <a:pt x="1604" y="552"/>
                  </a:lnTo>
                  <a:lnTo>
                    <a:pt x="1604" y="548"/>
                  </a:lnTo>
                  <a:lnTo>
                    <a:pt x="1606" y="548"/>
                  </a:lnTo>
                  <a:lnTo>
                    <a:pt x="1610" y="549"/>
                  </a:lnTo>
                  <a:lnTo>
                    <a:pt x="1612" y="548"/>
                  </a:lnTo>
                  <a:lnTo>
                    <a:pt x="1613" y="544"/>
                  </a:lnTo>
                  <a:lnTo>
                    <a:pt x="1615" y="537"/>
                  </a:lnTo>
                  <a:lnTo>
                    <a:pt x="1616" y="536"/>
                  </a:lnTo>
                  <a:lnTo>
                    <a:pt x="1621" y="536"/>
                  </a:lnTo>
                  <a:lnTo>
                    <a:pt x="1623" y="535"/>
                  </a:lnTo>
                  <a:lnTo>
                    <a:pt x="1627" y="530"/>
                  </a:lnTo>
                  <a:lnTo>
                    <a:pt x="1631" y="526"/>
                  </a:lnTo>
                  <a:lnTo>
                    <a:pt x="1634" y="518"/>
                  </a:lnTo>
                  <a:lnTo>
                    <a:pt x="1636" y="514"/>
                  </a:lnTo>
                  <a:lnTo>
                    <a:pt x="1642" y="508"/>
                  </a:lnTo>
                  <a:lnTo>
                    <a:pt x="1643" y="503"/>
                  </a:lnTo>
                  <a:lnTo>
                    <a:pt x="1642" y="500"/>
                  </a:lnTo>
                  <a:lnTo>
                    <a:pt x="1637" y="490"/>
                  </a:lnTo>
                  <a:lnTo>
                    <a:pt x="1628" y="482"/>
                  </a:lnTo>
                  <a:lnTo>
                    <a:pt x="1625" y="475"/>
                  </a:lnTo>
                  <a:lnTo>
                    <a:pt x="1627" y="472"/>
                  </a:lnTo>
                  <a:lnTo>
                    <a:pt x="1633" y="471"/>
                  </a:lnTo>
                  <a:lnTo>
                    <a:pt x="1636" y="469"/>
                  </a:lnTo>
                  <a:lnTo>
                    <a:pt x="1636" y="466"/>
                  </a:lnTo>
                  <a:lnTo>
                    <a:pt x="1635" y="465"/>
                  </a:lnTo>
                  <a:lnTo>
                    <a:pt x="1631" y="463"/>
                  </a:lnTo>
                  <a:lnTo>
                    <a:pt x="1630" y="460"/>
                  </a:lnTo>
                  <a:lnTo>
                    <a:pt x="1631" y="458"/>
                  </a:lnTo>
                  <a:lnTo>
                    <a:pt x="1633" y="457"/>
                  </a:lnTo>
                  <a:lnTo>
                    <a:pt x="1636" y="458"/>
                  </a:lnTo>
                  <a:lnTo>
                    <a:pt x="1639" y="459"/>
                  </a:lnTo>
                  <a:lnTo>
                    <a:pt x="1642" y="457"/>
                  </a:lnTo>
                  <a:lnTo>
                    <a:pt x="1643" y="453"/>
                  </a:lnTo>
                  <a:lnTo>
                    <a:pt x="1654" y="448"/>
                  </a:lnTo>
                  <a:lnTo>
                    <a:pt x="1660" y="443"/>
                  </a:lnTo>
                  <a:lnTo>
                    <a:pt x="1665" y="441"/>
                  </a:lnTo>
                  <a:lnTo>
                    <a:pt x="1661" y="431"/>
                  </a:lnTo>
                  <a:lnTo>
                    <a:pt x="1661" y="428"/>
                  </a:lnTo>
                  <a:lnTo>
                    <a:pt x="1665" y="419"/>
                  </a:lnTo>
                  <a:lnTo>
                    <a:pt x="1665" y="416"/>
                  </a:lnTo>
                  <a:lnTo>
                    <a:pt x="1663" y="415"/>
                  </a:lnTo>
                  <a:lnTo>
                    <a:pt x="1660" y="413"/>
                  </a:lnTo>
                  <a:lnTo>
                    <a:pt x="1658" y="412"/>
                  </a:lnTo>
                  <a:lnTo>
                    <a:pt x="1657" y="410"/>
                  </a:lnTo>
                  <a:lnTo>
                    <a:pt x="1657" y="407"/>
                  </a:lnTo>
                  <a:lnTo>
                    <a:pt x="1659" y="406"/>
                  </a:lnTo>
                  <a:lnTo>
                    <a:pt x="1661" y="405"/>
                  </a:lnTo>
                  <a:lnTo>
                    <a:pt x="1664" y="402"/>
                  </a:lnTo>
                  <a:lnTo>
                    <a:pt x="1664" y="398"/>
                  </a:lnTo>
                  <a:lnTo>
                    <a:pt x="1667" y="390"/>
                  </a:lnTo>
                  <a:lnTo>
                    <a:pt x="1671" y="388"/>
                  </a:lnTo>
                  <a:lnTo>
                    <a:pt x="1675" y="388"/>
                  </a:lnTo>
                  <a:lnTo>
                    <a:pt x="1678" y="389"/>
                  </a:lnTo>
                  <a:lnTo>
                    <a:pt x="1679" y="392"/>
                  </a:lnTo>
                  <a:lnTo>
                    <a:pt x="1681" y="394"/>
                  </a:lnTo>
                  <a:lnTo>
                    <a:pt x="1679" y="396"/>
                  </a:lnTo>
                  <a:lnTo>
                    <a:pt x="1677" y="398"/>
                  </a:lnTo>
                  <a:lnTo>
                    <a:pt x="1677" y="400"/>
                  </a:lnTo>
                  <a:lnTo>
                    <a:pt x="1677" y="402"/>
                  </a:lnTo>
                  <a:lnTo>
                    <a:pt x="1681" y="405"/>
                  </a:lnTo>
                  <a:lnTo>
                    <a:pt x="1684" y="406"/>
                  </a:lnTo>
                  <a:lnTo>
                    <a:pt x="1688" y="406"/>
                  </a:lnTo>
                  <a:lnTo>
                    <a:pt x="1690" y="402"/>
                  </a:lnTo>
                  <a:lnTo>
                    <a:pt x="1693" y="399"/>
                  </a:lnTo>
                  <a:lnTo>
                    <a:pt x="1697" y="398"/>
                  </a:lnTo>
                  <a:lnTo>
                    <a:pt x="1700" y="395"/>
                  </a:lnTo>
                  <a:lnTo>
                    <a:pt x="1701" y="390"/>
                  </a:lnTo>
                  <a:lnTo>
                    <a:pt x="1702" y="387"/>
                  </a:lnTo>
                  <a:lnTo>
                    <a:pt x="1706" y="381"/>
                  </a:lnTo>
                  <a:lnTo>
                    <a:pt x="1709" y="380"/>
                  </a:lnTo>
                  <a:lnTo>
                    <a:pt x="1714" y="380"/>
                  </a:lnTo>
                  <a:lnTo>
                    <a:pt x="1719" y="376"/>
                  </a:lnTo>
                  <a:lnTo>
                    <a:pt x="1720" y="371"/>
                  </a:lnTo>
                  <a:lnTo>
                    <a:pt x="1721" y="370"/>
                  </a:lnTo>
                  <a:lnTo>
                    <a:pt x="1725" y="371"/>
                  </a:lnTo>
                  <a:lnTo>
                    <a:pt x="1727" y="376"/>
                  </a:lnTo>
                  <a:lnTo>
                    <a:pt x="1730" y="377"/>
                  </a:lnTo>
                  <a:lnTo>
                    <a:pt x="1737" y="377"/>
                  </a:lnTo>
                  <a:lnTo>
                    <a:pt x="1743" y="378"/>
                  </a:lnTo>
                  <a:lnTo>
                    <a:pt x="1748" y="377"/>
                  </a:lnTo>
                  <a:lnTo>
                    <a:pt x="1751" y="376"/>
                  </a:lnTo>
                  <a:lnTo>
                    <a:pt x="1751" y="372"/>
                  </a:lnTo>
                  <a:lnTo>
                    <a:pt x="1751" y="366"/>
                  </a:lnTo>
                  <a:lnTo>
                    <a:pt x="1751" y="363"/>
                  </a:lnTo>
                  <a:lnTo>
                    <a:pt x="1754" y="360"/>
                  </a:lnTo>
                  <a:lnTo>
                    <a:pt x="1757" y="359"/>
                  </a:lnTo>
                  <a:lnTo>
                    <a:pt x="1761" y="359"/>
                  </a:lnTo>
                  <a:lnTo>
                    <a:pt x="1762" y="358"/>
                  </a:lnTo>
                  <a:lnTo>
                    <a:pt x="1762" y="356"/>
                  </a:lnTo>
                  <a:lnTo>
                    <a:pt x="1758" y="351"/>
                  </a:lnTo>
                  <a:lnTo>
                    <a:pt x="1757" y="346"/>
                  </a:lnTo>
                  <a:lnTo>
                    <a:pt x="1760" y="340"/>
                  </a:lnTo>
                  <a:lnTo>
                    <a:pt x="1766" y="336"/>
                  </a:lnTo>
                  <a:lnTo>
                    <a:pt x="1767" y="332"/>
                  </a:lnTo>
                  <a:lnTo>
                    <a:pt x="1766" y="329"/>
                  </a:lnTo>
                  <a:lnTo>
                    <a:pt x="1761" y="321"/>
                  </a:lnTo>
                  <a:lnTo>
                    <a:pt x="1761" y="315"/>
                  </a:lnTo>
                  <a:lnTo>
                    <a:pt x="1762" y="310"/>
                  </a:lnTo>
                  <a:lnTo>
                    <a:pt x="1764" y="309"/>
                  </a:lnTo>
                  <a:lnTo>
                    <a:pt x="1767" y="310"/>
                  </a:lnTo>
                  <a:lnTo>
                    <a:pt x="1769" y="314"/>
                  </a:lnTo>
                  <a:lnTo>
                    <a:pt x="1774" y="315"/>
                  </a:lnTo>
                  <a:lnTo>
                    <a:pt x="1778" y="314"/>
                  </a:lnTo>
                  <a:lnTo>
                    <a:pt x="1782" y="308"/>
                  </a:lnTo>
                  <a:lnTo>
                    <a:pt x="1776" y="302"/>
                  </a:lnTo>
                  <a:lnTo>
                    <a:pt x="1780" y="298"/>
                  </a:lnTo>
                  <a:lnTo>
                    <a:pt x="1781" y="297"/>
                  </a:lnTo>
                  <a:lnTo>
                    <a:pt x="1787" y="299"/>
                  </a:lnTo>
                  <a:lnTo>
                    <a:pt x="1790" y="298"/>
                  </a:lnTo>
                  <a:lnTo>
                    <a:pt x="1808" y="302"/>
                  </a:lnTo>
                  <a:lnTo>
                    <a:pt x="1812" y="304"/>
                  </a:lnTo>
                  <a:lnTo>
                    <a:pt x="1815" y="314"/>
                  </a:lnTo>
                  <a:lnTo>
                    <a:pt x="1823" y="322"/>
                  </a:lnTo>
                  <a:lnTo>
                    <a:pt x="1826" y="326"/>
                  </a:lnTo>
                  <a:lnTo>
                    <a:pt x="1828" y="327"/>
                  </a:lnTo>
                  <a:lnTo>
                    <a:pt x="1830" y="327"/>
                  </a:lnTo>
                  <a:lnTo>
                    <a:pt x="1829" y="321"/>
                  </a:lnTo>
                  <a:lnTo>
                    <a:pt x="1829" y="317"/>
                  </a:lnTo>
                  <a:lnTo>
                    <a:pt x="1833" y="316"/>
                  </a:lnTo>
                  <a:lnTo>
                    <a:pt x="1835" y="318"/>
                  </a:lnTo>
                  <a:lnTo>
                    <a:pt x="1836" y="320"/>
                  </a:lnTo>
                  <a:lnTo>
                    <a:pt x="1840" y="321"/>
                  </a:lnTo>
                  <a:lnTo>
                    <a:pt x="1842" y="318"/>
                  </a:lnTo>
                  <a:lnTo>
                    <a:pt x="1841" y="309"/>
                  </a:lnTo>
                  <a:lnTo>
                    <a:pt x="1839" y="299"/>
                  </a:lnTo>
                  <a:lnTo>
                    <a:pt x="1834" y="297"/>
                  </a:lnTo>
                  <a:lnTo>
                    <a:pt x="1829" y="294"/>
                  </a:lnTo>
                  <a:lnTo>
                    <a:pt x="1832" y="280"/>
                  </a:lnTo>
                  <a:lnTo>
                    <a:pt x="1836" y="267"/>
                  </a:lnTo>
                  <a:lnTo>
                    <a:pt x="1840" y="259"/>
                  </a:lnTo>
                  <a:lnTo>
                    <a:pt x="1830" y="255"/>
                  </a:lnTo>
                  <a:lnTo>
                    <a:pt x="1835" y="244"/>
                  </a:lnTo>
                  <a:lnTo>
                    <a:pt x="1838" y="241"/>
                  </a:lnTo>
                  <a:lnTo>
                    <a:pt x="1841" y="241"/>
                  </a:lnTo>
                  <a:lnTo>
                    <a:pt x="1844" y="240"/>
                  </a:lnTo>
                  <a:lnTo>
                    <a:pt x="1846" y="237"/>
                  </a:lnTo>
                  <a:lnTo>
                    <a:pt x="1848" y="228"/>
                  </a:lnTo>
                  <a:lnTo>
                    <a:pt x="1851" y="226"/>
                  </a:lnTo>
                  <a:lnTo>
                    <a:pt x="1857" y="228"/>
                  </a:lnTo>
                  <a:lnTo>
                    <a:pt x="1860" y="228"/>
                  </a:lnTo>
                  <a:lnTo>
                    <a:pt x="1865" y="220"/>
                  </a:lnTo>
                  <a:lnTo>
                    <a:pt x="1870" y="213"/>
                  </a:lnTo>
                  <a:lnTo>
                    <a:pt x="1875" y="210"/>
                  </a:lnTo>
                  <a:lnTo>
                    <a:pt x="1882" y="205"/>
                  </a:lnTo>
                  <a:lnTo>
                    <a:pt x="1890" y="202"/>
                  </a:lnTo>
                  <a:lnTo>
                    <a:pt x="1898" y="202"/>
                  </a:lnTo>
                  <a:lnTo>
                    <a:pt x="1896" y="199"/>
                  </a:lnTo>
                  <a:lnTo>
                    <a:pt x="1893" y="196"/>
                  </a:lnTo>
                  <a:lnTo>
                    <a:pt x="1889" y="197"/>
                  </a:lnTo>
                  <a:lnTo>
                    <a:pt x="1886" y="198"/>
                  </a:lnTo>
                  <a:lnTo>
                    <a:pt x="1881" y="196"/>
                  </a:lnTo>
                  <a:lnTo>
                    <a:pt x="1875" y="189"/>
                  </a:lnTo>
                  <a:lnTo>
                    <a:pt x="1870" y="178"/>
                  </a:lnTo>
                  <a:lnTo>
                    <a:pt x="1865" y="173"/>
                  </a:lnTo>
                  <a:lnTo>
                    <a:pt x="1856" y="171"/>
                  </a:lnTo>
                  <a:lnTo>
                    <a:pt x="1848" y="164"/>
                  </a:lnTo>
                  <a:lnTo>
                    <a:pt x="1838" y="157"/>
                  </a:lnTo>
                  <a:lnTo>
                    <a:pt x="1830" y="146"/>
                  </a:lnTo>
                  <a:lnTo>
                    <a:pt x="1824" y="143"/>
                  </a:lnTo>
                  <a:lnTo>
                    <a:pt x="1812" y="143"/>
                  </a:lnTo>
                  <a:lnTo>
                    <a:pt x="1793" y="134"/>
                  </a:lnTo>
                  <a:lnTo>
                    <a:pt x="1785" y="134"/>
                  </a:lnTo>
                  <a:lnTo>
                    <a:pt x="1775" y="136"/>
                  </a:lnTo>
                  <a:lnTo>
                    <a:pt x="1768" y="130"/>
                  </a:lnTo>
                  <a:lnTo>
                    <a:pt x="1761" y="121"/>
                  </a:lnTo>
                  <a:lnTo>
                    <a:pt x="1756" y="112"/>
                  </a:lnTo>
                  <a:lnTo>
                    <a:pt x="1752" y="109"/>
                  </a:lnTo>
                  <a:lnTo>
                    <a:pt x="1746" y="109"/>
                  </a:lnTo>
                  <a:lnTo>
                    <a:pt x="1744" y="107"/>
                  </a:lnTo>
                  <a:lnTo>
                    <a:pt x="1737" y="101"/>
                  </a:lnTo>
                  <a:lnTo>
                    <a:pt x="1733" y="97"/>
                  </a:lnTo>
                  <a:lnTo>
                    <a:pt x="1728" y="97"/>
                  </a:lnTo>
                  <a:lnTo>
                    <a:pt x="1724" y="97"/>
                  </a:lnTo>
                  <a:lnTo>
                    <a:pt x="1720" y="100"/>
                  </a:lnTo>
                  <a:lnTo>
                    <a:pt x="1717" y="101"/>
                  </a:lnTo>
                  <a:lnTo>
                    <a:pt x="1713" y="100"/>
                  </a:lnTo>
                  <a:lnTo>
                    <a:pt x="1711" y="96"/>
                  </a:lnTo>
                  <a:lnTo>
                    <a:pt x="1697" y="60"/>
                  </a:lnTo>
                  <a:lnTo>
                    <a:pt x="1695" y="47"/>
                  </a:lnTo>
                  <a:lnTo>
                    <a:pt x="1691" y="35"/>
                  </a:lnTo>
                  <a:lnTo>
                    <a:pt x="1690" y="27"/>
                  </a:lnTo>
                  <a:lnTo>
                    <a:pt x="1691" y="23"/>
                  </a:lnTo>
                  <a:lnTo>
                    <a:pt x="1695" y="19"/>
                  </a:lnTo>
                  <a:lnTo>
                    <a:pt x="1700" y="17"/>
                  </a:lnTo>
                  <a:lnTo>
                    <a:pt x="1703" y="13"/>
                  </a:lnTo>
                  <a:lnTo>
                    <a:pt x="1703" y="11"/>
                  </a:lnTo>
                  <a:lnTo>
                    <a:pt x="1700" y="7"/>
                  </a:lnTo>
                  <a:lnTo>
                    <a:pt x="1691" y="1"/>
                  </a:lnTo>
                  <a:lnTo>
                    <a:pt x="1681" y="0"/>
                  </a:lnTo>
                </a:path>
              </a:pathLst>
            </a:custGeom>
            <a:noFill/>
            <a:ln w="158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Arial Nova"/>
                <a:ea typeface="+mn-ea"/>
                <a:cs typeface="+mn-cs"/>
              </a:endParaRPr>
            </a:p>
          </p:txBody>
        </p:sp>
        <p:sp>
          <p:nvSpPr>
            <p:cNvPr id="150" name="Freeform 109">
              <a:extLst>
                <a:ext uri="{FF2B5EF4-FFF2-40B4-BE49-F238E27FC236}">
                  <a16:creationId xmlns:a16="http://schemas.microsoft.com/office/drawing/2014/main" id="{942DEE63-1F6E-8541-FF4F-7EAF12F59CF9}"/>
                </a:ext>
              </a:extLst>
            </p:cNvPr>
            <p:cNvSpPr>
              <a:spLocks/>
            </p:cNvSpPr>
            <p:nvPr/>
          </p:nvSpPr>
          <p:spPr bwMode="auto">
            <a:xfrm>
              <a:off x="918" y="768"/>
              <a:ext cx="959" cy="1029"/>
            </a:xfrm>
            <a:custGeom>
              <a:avLst/>
              <a:gdLst>
                <a:gd name="T0" fmla="*/ 0 w 1919"/>
                <a:gd name="T1" fmla="*/ 1 h 2058"/>
                <a:gd name="T2" fmla="*/ 0 w 1919"/>
                <a:gd name="T3" fmla="*/ 1 h 2058"/>
                <a:gd name="T4" fmla="*/ 0 w 1919"/>
                <a:gd name="T5" fmla="*/ 1 h 2058"/>
                <a:gd name="T6" fmla="*/ 0 w 1919"/>
                <a:gd name="T7" fmla="*/ 1 h 2058"/>
                <a:gd name="T8" fmla="*/ 0 w 1919"/>
                <a:gd name="T9" fmla="*/ 1 h 2058"/>
                <a:gd name="T10" fmla="*/ 0 w 1919"/>
                <a:gd name="T11" fmla="*/ 1 h 2058"/>
                <a:gd name="T12" fmla="*/ 0 w 1919"/>
                <a:gd name="T13" fmla="*/ 1 h 2058"/>
                <a:gd name="T14" fmla="*/ 0 w 1919"/>
                <a:gd name="T15" fmla="*/ 1 h 2058"/>
                <a:gd name="T16" fmla="*/ 0 w 1919"/>
                <a:gd name="T17" fmla="*/ 1 h 2058"/>
                <a:gd name="T18" fmla="*/ 0 w 1919"/>
                <a:gd name="T19" fmla="*/ 1 h 2058"/>
                <a:gd name="T20" fmla="*/ 0 w 1919"/>
                <a:gd name="T21" fmla="*/ 1 h 2058"/>
                <a:gd name="T22" fmla="*/ 0 w 1919"/>
                <a:gd name="T23" fmla="*/ 1 h 2058"/>
                <a:gd name="T24" fmla="*/ 0 w 1919"/>
                <a:gd name="T25" fmla="*/ 1 h 2058"/>
                <a:gd name="T26" fmla="*/ 0 w 1919"/>
                <a:gd name="T27" fmla="*/ 1 h 2058"/>
                <a:gd name="T28" fmla="*/ 0 w 1919"/>
                <a:gd name="T29" fmla="*/ 1 h 2058"/>
                <a:gd name="T30" fmla="*/ 0 w 1919"/>
                <a:gd name="T31" fmla="*/ 1 h 2058"/>
                <a:gd name="T32" fmla="*/ 0 w 1919"/>
                <a:gd name="T33" fmla="*/ 1 h 2058"/>
                <a:gd name="T34" fmla="*/ 0 w 1919"/>
                <a:gd name="T35" fmla="*/ 1 h 2058"/>
                <a:gd name="T36" fmla="*/ 0 w 1919"/>
                <a:gd name="T37" fmla="*/ 1 h 2058"/>
                <a:gd name="T38" fmla="*/ 0 w 1919"/>
                <a:gd name="T39" fmla="*/ 1 h 2058"/>
                <a:gd name="T40" fmla="*/ 0 w 1919"/>
                <a:gd name="T41" fmla="*/ 1 h 2058"/>
                <a:gd name="T42" fmla="*/ 0 w 1919"/>
                <a:gd name="T43" fmla="*/ 1 h 2058"/>
                <a:gd name="T44" fmla="*/ 0 w 1919"/>
                <a:gd name="T45" fmla="*/ 1 h 2058"/>
                <a:gd name="T46" fmla="*/ 0 w 1919"/>
                <a:gd name="T47" fmla="*/ 1 h 2058"/>
                <a:gd name="T48" fmla="*/ 0 w 1919"/>
                <a:gd name="T49" fmla="*/ 1 h 2058"/>
                <a:gd name="T50" fmla="*/ 0 w 1919"/>
                <a:gd name="T51" fmla="*/ 1 h 2058"/>
                <a:gd name="T52" fmla="*/ 0 w 1919"/>
                <a:gd name="T53" fmla="*/ 1 h 2058"/>
                <a:gd name="T54" fmla="*/ 0 w 1919"/>
                <a:gd name="T55" fmla="*/ 1 h 2058"/>
                <a:gd name="T56" fmla="*/ 0 w 1919"/>
                <a:gd name="T57" fmla="*/ 1 h 2058"/>
                <a:gd name="T58" fmla="*/ 0 w 1919"/>
                <a:gd name="T59" fmla="*/ 1 h 2058"/>
                <a:gd name="T60" fmla="*/ 0 w 1919"/>
                <a:gd name="T61" fmla="*/ 1 h 2058"/>
                <a:gd name="T62" fmla="*/ 0 w 1919"/>
                <a:gd name="T63" fmla="*/ 1 h 2058"/>
                <a:gd name="T64" fmla="*/ 0 w 1919"/>
                <a:gd name="T65" fmla="*/ 1 h 2058"/>
                <a:gd name="T66" fmla="*/ 0 w 1919"/>
                <a:gd name="T67" fmla="*/ 1 h 2058"/>
                <a:gd name="T68" fmla="*/ 0 w 1919"/>
                <a:gd name="T69" fmla="*/ 1 h 2058"/>
                <a:gd name="T70" fmla="*/ 0 w 1919"/>
                <a:gd name="T71" fmla="*/ 1 h 2058"/>
                <a:gd name="T72" fmla="*/ 0 w 1919"/>
                <a:gd name="T73" fmla="*/ 1 h 2058"/>
                <a:gd name="T74" fmla="*/ 0 w 1919"/>
                <a:gd name="T75" fmla="*/ 1 h 2058"/>
                <a:gd name="T76" fmla="*/ 0 w 1919"/>
                <a:gd name="T77" fmla="*/ 1 h 2058"/>
                <a:gd name="T78" fmla="*/ 0 w 1919"/>
                <a:gd name="T79" fmla="*/ 1 h 2058"/>
                <a:gd name="T80" fmla="*/ 0 w 1919"/>
                <a:gd name="T81" fmla="*/ 1 h 2058"/>
                <a:gd name="T82" fmla="*/ 0 w 1919"/>
                <a:gd name="T83" fmla="*/ 1 h 2058"/>
                <a:gd name="T84" fmla="*/ 0 w 1919"/>
                <a:gd name="T85" fmla="*/ 1 h 2058"/>
                <a:gd name="T86" fmla="*/ 0 w 1919"/>
                <a:gd name="T87" fmla="*/ 1 h 2058"/>
                <a:gd name="T88" fmla="*/ 0 w 1919"/>
                <a:gd name="T89" fmla="*/ 1 h 2058"/>
                <a:gd name="T90" fmla="*/ 0 w 1919"/>
                <a:gd name="T91" fmla="*/ 1 h 2058"/>
                <a:gd name="T92" fmla="*/ 0 w 1919"/>
                <a:gd name="T93" fmla="*/ 1 h 2058"/>
                <a:gd name="T94" fmla="*/ 0 w 1919"/>
                <a:gd name="T95" fmla="*/ 1 h 2058"/>
                <a:gd name="T96" fmla="*/ 0 w 1919"/>
                <a:gd name="T97" fmla="*/ 1 h 2058"/>
                <a:gd name="T98" fmla="*/ 0 w 1919"/>
                <a:gd name="T99" fmla="*/ 1 h 2058"/>
                <a:gd name="T100" fmla="*/ 0 w 1919"/>
                <a:gd name="T101" fmla="*/ 1 h 2058"/>
                <a:gd name="T102" fmla="*/ 0 w 1919"/>
                <a:gd name="T103" fmla="*/ 1 h 2058"/>
                <a:gd name="T104" fmla="*/ 0 w 1919"/>
                <a:gd name="T105" fmla="*/ 1 h 2058"/>
                <a:gd name="T106" fmla="*/ 0 w 1919"/>
                <a:gd name="T107" fmla="*/ 1 h 2058"/>
                <a:gd name="T108" fmla="*/ 0 w 1919"/>
                <a:gd name="T109" fmla="*/ 1 h 2058"/>
                <a:gd name="T110" fmla="*/ 0 w 1919"/>
                <a:gd name="T111" fmla="*/ 1 h 2058"/>
                <a:gd name="T112" fmla="*/ 0 w 1919"/>
                <a:gd name="T113" fmla="*/ 1 h 2058"/>
                <a:gd name="T114" fmla="*/ 0 w 1919"/>
                <a:gd name="T115" fmla="*/ 1 h 2058"/>
                <a:gd name="T116" fmla="*/ 0 w 1919"/>
                <a:gd name="T117" fmla="*/ 1 h 205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919"/>
                <a:gd name="T178" fmla="*/ 0 h 2058"/>
                <a:gd name="T179" fmla="*/ 1919 w 1919"/>
                <a:gd name="T180" fmla="*/ 2058 h 205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919" h="2058">
                  <a:moveTo>
                    <a:pt x="1883" y="669"/>
                  </a:moveTo>
                  <a:lnTo>
                    <a:pt x="1889" y="662"/>
                  </a:lnTo>
                  <a:lnTo>
                    <a:pt x="1894" y="660"/>
                  </a:lnTo>
                  <a:lnTo>
                    <a:pt x="1895" y="660"/>
                  </a:lnTo>
                  <a:lnTo>
                    <a:pt x="1896" y="657"/>
                  </a:lnTo>
                  <a:lnTo>
                    <a:pt x="1891" y="656"/>
                  </a:lnTo>
                  <a:lnTo>
                    <a:pt x="1894" y="655"/>
                  </a:lnTo>
                  <a:lnTo>
                    <a:pt x="1894" y="653"/>
                  </a:lnTo>
                  <a:lnTo>
                    <a:pt x="1891" y="649"/>
                  </a:lnTo>
                  <a:lnTo>
                    <a:pt x="1891" y="645"/>
                  </a:lnTo>
                  <a:lnTo>
                    <a:pt x="1894" y="639"/>
                  </a:lnTo>
                  <a:lnTo>
                    <a:pt x="1890" y="636"/>
                  </a:lnTo>
                  <a:lnTo>
                    <a:pt x="1886" y="637"/>
                  </a:lnTo>
                  <a:lnTo>
                    <a:pt x="1886" y="632"/>
                  </a:lnTo>
                  <a:lnTo>
                    <a:pt x="1885" y="631"/>
                  </a:lnTo>
                  <a:lnTo>
                    <a:pt x="1884" y="634"/>
                  </a:lnTo>
                  <a:lnTo>
                    <a:pt x="1882" y="636"/>
                  </a:lnTo>
                  <a:lnTo>
                    <a:pt x="1878" y="636"/>
                  </a:lnTo>
                  <a:lnTo>
                    <a:pt x="1883" y="625"/>
                  </a:lnTo>
                  <a:lnTo>
                    <a:pt x="1878" y="624"/>
                  </a:lnTo>
                  <a:lnTo>
                    <a:pt x="1873" y="622"/>
                  </a:lnTo>
                  <a:lnTo>
                    <a:pt x="1872" y="619"/>
                  </a:lnTo>
                  <a:lnTo>
                    <a:pt x="1871" y="612"/>
                  </a:lnTo>
                  <a:lnTo>
                    <a:pt x="1871" y="606"/>
                  </a:lnTo>
                  <a:lnTo>
                    <a:pt x="1872" y="595"/>
                  </a:lnTo>
                  <a:lnTo>
                    <a:pt x="1883" y="601"/>
                  </a:lnTo>
                  <a:lnTo>
                    <a:pt x="1884" y="584"/>
                  </a:lnTo>
                  <a:lnTo>
                    <a:pt x="1880" y="579"/>
                  </a:lnTo>
                  <a:lnTo>
                    <a:pt x="1873" y="572"/>
                  </a:lnTo>
                  <a:lnTo>
                    <a:pt x="1871" y="572"/>
                  </a:lnTo>
                  <a:lnTo>
                    <a:pt x="1867" y="564"/>
                  </a:lnTo>
                  <a:lnTo>
                    <a:pt x="1864" y="562"/>
                  </a:lnTo>
                  <a:lnTo>
                    <a:pt x="1864" y="558"/>
                  </a:lnTo>
                  <a:lnTo>
                    <a:pt x="1861" y="550"/>
                  </a:lnTo>
                  <a:lnTo>
                    <a:pt x="1859" y="544"/>
                  </a:lnTo>
                  <a:lnTo>
                    <a:pt x="1859" y="535"/>
                  </a:lnTo>
                  <a:lnTo>
                    <a:pt x="1856" y="534"/>
                  </a:lnTo>
                  <a:lnTo>
                    <a:pt x="1852" y="532"/>
                  </a:lnTo>
                  <a:lnTo>
                    <a:pt x="1843" y="517"/>
                  </a:lnTo>
                  <a:lnTo>
                    <a:pt x="1838" y="512"/>
                  </a:lnTo>
                  <a:lnTo>
                    <a:pt x="1832" y="511"/>
                  </a:lnTo>
                  <a:lnTo>
                    <a:pt x="1826" y="508"/>
                  </a:lnTo>
                  <a:lnTo>
                    <a:pt x="1825" y="505"/>
                  </a:lnTo>
                  <a:lnTo>
                    <a:pt x="1824" y="497"/>
                  </a:lnTo>
                  <a:lnTo>
                    <a:pt x="1830" y="495"/>
                  </a:lnTo>
                  <a:lnTo>
                    <a:pt x="1828" y="479"/>
                  </a:lnTo>
                  <a:lnTo>
                    <a:pt x="1823" y="472"/>
                  </a:lnTo>
                  <a:lnTo>
                    <a:pt x="1817" y="472"/>
                  </a:lnTo>
                  <a:lnTo>
                    <a:pt x="1813" y="459"/>
                  </a:lnTo>
                  <a:lnTo>
                    <a:pt x="1819" y="448"/>
                  </a:lnTo>
                  <a:lnTo>
                    <a:pt x="1822" y="443"/>
                  </a:lnTo>
                  <a:lnTo>
                    <a:pt x="1828" y="433"/>
                  </a:lnTo>
                  <a:lnTo>
                    <a:pt x="1834" y="433"/>
                  </a:lnTo>
                  <a:lnTo>
                    <a:pt x="1844" y="429"/>
                  </a:lnTo>
                  <a:lnTo>
                    <a:pt x="1852" y="424"/>
                  </a:lnTo>
                  <a:lnTo>
                    <a:pt x="1856" y="419"/>
                  </a:lnTo>
                  <a:lnTo>
                    <a:pt x="1873" y="417"/>
                  </a:lnTo>
                  <a:lnTo>
                    <a:pt x="1885" y="416"/>
                  </a:lnTo>
                  <a:lnTo>
                    <a:pt x="1896" y="411"/>
                  </a:lnTo>
                  <a:lnTo>
                    <a:pt x="1915" y="390"/>
                  </a:lnTo>
                  <a:lnTo>
                    <a:pt x="1918" y="387"/>
                  </a:lnTo>
                  <a:lnTo>
                    <a:pt x="1919" y="380"/>
                  </a:lnTo>
                  <a:lnTo>
                    <a:pt x="1918" y="372"/>
                  </a:lnTo>
                  <a:lnTo>
                    <a:pt x="1909" y="342"/>
                  </a:lnTo>
                  <a:lnTo>
                    <a:pt x="1902" y="329"/>
                  </a:lnTo>
                  <a:lnTo>
                    <a:pt x="1896" y="323"/>
                  </a:lnTo>
                  <a:lnTo>
                    <a:pt x="1882" y="324"/>
                  </a:lnTo>
                  <a:lnTo>
                    <a:pt x="1874" y="321"/>
                  </a:lnTo>
                  <a:lnTo>
                    <a:pt x="1874" y="317"/>
                  </a:lnTo>
                  <a:lnTo>
                    <a:pt x="1877" y="309"/>
                  </a:lnTo>
                  <a:lnTo>
                    <a:pt x="1884" y="288"/>
                  </a:lnTo>
                  <a:lnTo>
                    <a:pt x="1883" y="280"/>
                  </a:lnTo>
                  <a:lnTo>
                    <a:pt x="1882" y="275"/>
                  </a:lnTo>
                  <a:lnTo>
                    <a:pt x="1873" y="268"/>
                  </a:lnTo>
                  <a:lnTo>
                    <a:pt x="1868" y="262"/>
                  </a:lnTo>
                  <a:lnTo>
                    <a:pt x="1868" y="255"/>
                  </a:lnTo>
                  <a:lnTo>
                    <a:pt x="1868" y="246"/>
                  </a:lnTo>
                  <a:lnTo>
                    <a:pt x="1870" y="245"/>
                  </a:lnTo>
                  <a:lnTo>
                    <a:pt x="1873" y="246"/>
                  </a:lnTo>
                  <a:lnTo>
                    <a:pt x="1877" y="249"/>
                  </a:lnTo>
                  <a:lnTo>
                    <a:pt x="1882" y="250"/>
                  </a:lnTo>
                  <a:lnTo>
                    <a:pt x="1885" y="249"/>
                  </a:lnTo>
                  <a:lnTo>
                    <a:pt x="1888" y="245"/>
                  </a:lnTo>
                  <a:lnTo>
                    <a:pt x="1890" y="244"/>
                  </a:lnTo>
                  <a:lnTo>
                    <a:pt x="1892" y="245"/>
                  </a:lnTo>
                  <a:lnTo>
                    <a:pt x="1895" y="249"/>
                  </a:lnTo>
                  <a:lnTo>
                    <a:pt x="1897" y="250"/>
                  </a:lnTo>
                  <a:lnTo>
                    <a:pt x="1900" y="249"/>
                  </a:lnTo>
                  <a:lnTo>
                    <a:pt x="1902" y="244"/>
                  </a:lnTo>
                  <a:lnTo>
                    <a:pt x="1902" y="239"/>
                  </a:lnTo>
                  <a:lnTo>
                    <a:pt x="1898" y="234"/>
                  </a:lnTo>
                  <a:lnTo>
                    <a:pt x="1892" y="227"/>
                  </a:lnTo>
                  <a:lnTo>
                    <a:pt x="1890" y="219"/>
                  </a:lnTo>
                  <a:lnTo>
                    <a:pt x="1886" y="207"/>
                  </a:lnTo>
                  <a:lnTo>
                    <a:pt x="1884" y="199"/>
                  </a:lnTo>
                  <a:lnTo>
                    <a:pt x="1878" y="195"/>
                  </a:lnTo>
                  <a:lnTo>
                    <a:pt x="1878" y="189"/>
                  </a:lnTo>
                  <a:lnTo>
                    <a:pt x="1883" y="169"/>
                  </a:lnTo>
                  <a:lnTo>
                    <a:pt x="1885" y="163"/>
                  </a:lnTo>
                  <a:lnTo>
                    <a:pt x="1888" y="155"/>
                  </a:lnTo>
                  <a:lnTo>
                    <a:pt x="1886" y="151"/>
                  </a:lnTo>
                  <a:lnTo>
                    <a:pt x="1884" y="146"/>
                  </a:lnTo>
                  <a:lnTo>
                    <a:pt x="1876" y="138"/>
                  </a:lnTo>
                  <a:lnTo>
                    <a:pt x="1873" y="130"/>
                  </a:lnTo>
                  <a:lnTo>
                    <a:pt x="1873" y="121"/>
                  </a:lnTo>
                  <a:lnTo>
                    <a:pt x="1870" y="116"/>
                  </a:lnTo>
                  <a:lnTo>
                    <a:pt x="1854" y="106"/>
                  </a:lnTo>
                  <a:lnTo>
                    <a:pt x="1846" y="102"/>
                  </a:lnTo>
                  <a:lnTo>
                    <a:pt x="1838" y="104"/>
                  </a:lnTo>
                  <a:lnTo>
                    <a:pt x="1835" y="106"/>
                  </a:lnTo>
                  <a:lnTo>
                    <a:pt x="1832" y="106"/>
                  </a:lnTo>
                  <a:lnTo>
                    <a:pt x="1830" y="103"/>
                  </a:lnTo>
                  <a:lnTo>
                    <a:pt x="1824" y="91"/>
                  </a:lnTo>
                  <a:lnTo>
                    <a:pt x="1816" y="70"/>
                  </a:lnTo>
                  <a:lnTo>
                    <a:pt x="1812" y="54"/>
                  </a:lnTo>
                  <a:lnTo>
                    <a:pt x="1811" y="48"/>
                  </a:lnTo>
                  <a:lnTo>
                    <a:pt x="1812" y="42"/>
                  </a:lnTo>
                  <a:lnTo>
                    <a:pt x="1811" y="37"/>
                  </a:lnTo>
                  <a:lnTo>
                    <a:pt x="1806" y="30"/>
                  </a:lnTo>
                  <a:lnTo>
                    <a:pt x="1786" y="6"/>
                  </a:lnTo>
                  <a:lnTo>
                    <a:pt x="1784" y="0"/>
                  </a:lnTo>
                  <a:lnTo>
                    <a:pt x="1772" y="0"/>
                  </a:lnTo>
                  <a:lnTo>
                    <a:pt x="1766" y="1"/>
                  </a:lnTo>
                  <a:lnTo>
                    <a:pt x="1760" y="2"/>
                  </a:lnTo>
                  <a:lnTo>
                    <a:pt x="1754" y="3"/>
                  </a:lnTo>
                  <a:lnTo>
                    <a:pt x="1748" y="5"/>
                  </a:lnTo>
                  <a:lnTo>
                    <a:pt x="1742" y="7"/>
                  </a:lnTo>
                  <a:lnTo>
                    <a:pt x="1735" y="9"/>
                  </a:lnTo>
                  <a:lnTo>
                    <a:pt x="1728" y="11"/>
                  </a:lnTo>
                  <a:lnTo>
                    <a:pt x="1720" y="14"/>
                  </a:lnTo>
                  <a:lnTo>
                    <a:pt x="1710" y="18"/>
                  </a:lnTo>
                  <a:lnTo>
                    <a:pt x="1704" y="19"/>
                  </a:lnTo>
                  <a:lnTo>
                    <a:pt x="1702" y="20"/>
                  </a:lnTo>
                  <a:lnTo>
                    <a:pt x="1693" y="25"/>
                  </a:lnTo>
                  <a:lnTo>
                    <a:pt x="1689" y="26"/>
                  </a:lnTo>
                  <a:lnTo>
                    <a:pt x="1679" y="32"/>
                  </a:lnTo>
                  <a:lnTo>
                    <a:pt x="1672" y="37"/>
                  </a:lnTo>
                  <a:lnTo>
                    <a:pt x="1663" y="40"/>
                  </a:lnTo>
                  <a:lnTo>
                    <a:pt x="1656" y="43"/>
                  </a:lnTo>
                  <a:lnTo>
                    <a:pt x="1653" y="47"/>
                  </a:lnTo>
                  <a:lnTo>
                    <a:pt x="1650" y="50"/>
                  </a:lnTo>
                  <a:lnTo>
                    <a:pt x="1647" y="54"/>
                  </a:lnTo>
                  <a:lnTo>
                    <a:pt x="1641" y="61"/>
                  </a:lnTo>
                  <a:lnTo>
                    <a:pt x="1638" y="65"/>
                  </a:lnTo>
                  <a:lnTo>
                    <a:pt x="1633" y="68"/>
                  </a:lnTo>
                  <a:lnTo>
                    <a:pt x="1626" y="73"/>
                  </a:lnTo>
                  <a:lnTo>
                    <a:pt x="1621" y="78"/>
                  </a:lnTo>
                  <a:lnTo>
                    <a:pt x="1617" y="83"/>
                  </a:lnTo>
                  <a:lnTo>
                    <a:pt x="1612" y="89"/>
                  </a:lnTo>
                  <a:lnTo>
                    <a:pt x="1606" y="96"/>
                  </a:lnTo>
                  <a:lnTo>
                    <a:pt x="1601" y="102"/>
                  </a:lnTo>
                  <a:lnTo>
                    <a:pt x="1596" y="108"/>
                  </a:lnTo>
                  <a:lnTo>
                    <a:pt x="1593" y="113"/>
                  </a:lnTo>
                  <a:lnTo>
                    <a:pt x="1588" y="120"/>
                  </a:lnTo>
                  <a:lnTo>
                    <a:pt x="1584" y="128"/>
                  </a:lnTo>
                  <a:lnTo>
                    <a:pt x="1581" y="136"/>
                  </a:lnTo>
                  <a:lnTo>
                    <a:pt x="1576" y="144"/>
                  </a:lnTo>
                  <a:lnTo>
                    <a:pt x="1572" y="152"/>
                  </a:lnTo>
                  <a:lnTo>
                    <a:pt x="1569" y="162"/>
                  </a:lnTo>
                  <a:lnTo>
                    <a:pt x="1567" y="167"/>
                  </a:lnTo>
                  <a:lnTo>
                    <a:pt x="1565" y="171"/>
                  </a:lnTo>
                  <a:lnTo>
                    <a:pt x="1561" y="175"/>
                  </a:lnTo>
                  <a:lnTo>
                    <a:pt x="1558" y="177"/>
                  </a:lnTo>
                  <a:lnTo>
                    <a:pt x="1554" y="178"/>
                  </a:lnTo>
                  <a:lnTo>
                    <a:pt x="1553" y="181"/>
                  </a:lnTo>
                  <a:lnTo>
                    <a:pt x="1551" y="186"/>
                  </a:lnTo>
                  <a:lnTo>
                    <a:pt x="1548" y="192"/>
                  </a:lnTo>
                  <a:lnTo>
                    <a:pt x="1545" y="198"/>
                  </a:lnTo>
                  <a:lnTo>
                    <a:pt x="1543" y="202"/>
                  </a:lnTo>
                  <a:lnTo>
                    <a:pt x="1541" y="207"/>
                  </a:lnTo>
                  <a:lnTo>
                    <a:pt x="1537" y="215"/>
                  </a:lnTo>
                  <a:lnTo>
                    <a:pt x="1533" y="222"/>
                  </a:lnTo>
                  <a:lnTo>
                    <a:pt x="1525" y="235"/>
                  </a:lnTo>
                  <a:lnTo>
                    <a:pt x="1519" y="244"/>
                  </a:lnTo>
                  <a:lnTo>
                    <a:pt x="1517" y="249"/>
                  </a:lnTo>
                  <a:lnTo>
                    <a:pt x="1512" y="256"/>
                  </a:lnTo>
                  <a:lnTo>
                    <a:pt x="1507" y="262"/>
                  </a:lnTo>
                  <a:lnTo>
                    <a:pt x="1501" y="271"/>
                  </a:lnTo>
                  <a:lnTo>
                    <a:pt x="1495" y="278"/>
                  </a:lnTo>
                  <a:lnTo>
                    <a:pt x="1489" y="286"/>
                  </a:lnTo>
                  <a:lnTo>
                    <a:pt x="1486" y="292"/>
                  </a:lnTo>
                  <a:lnTo>
                    <a:pt x="1478" y="300"/>
                  </a:lnTo>
                  <a:lnTo>
                    <a:pt x="1472" y="309"/>
                  </a:lnTo>
                  <a:lnTo>
                    <a:pt x="1463" y="320"/>
                  </a:lnTo>
                  <a:lnTo>
                    <a:pt x="1457" y="327"/>
                  </a:lnTo>
                  <a:lnTo>
                    <a:pt x="1454" y="330"/>
                  </a:lnTo>
                  <a:lnTo>
                    <a:pt x="1446" y="339"/>
                  </a:lnTo>
                  <a:lnTo>
                    <a:pt x="1445" y="341"/>
                  </a:lnTo>
                  <a:lnTo>
                    <a:pt x="1434" y="352"/>
                  </a:lnTo>
                  <a:lnTo>
                    <a:pt x="1432" y="356"/>
                  </a:lnTo>
                  <a:lnTo>
                    <a:pt x="1427" y="360"/>
                  </a:lnTo>
                  <a:lnTo>
                    <a:pt x="1418" y="368"/>
                  </a:lnTo>
                  <a:lnTo>
                    <a:pt x="1409" y="375"/>
                  </a:lnTo>
                  <a:lnTo>
                    <a:pt x="1403" y="380"/>
                  </a:lnTo>
                  <a:lnTo>
                    <a:pt x="1396" y="384"/>
                  </a:lnTo>
                  <a:lnTo>
                    <a:pt x="1390" y="389"/>
                  </a:lnTo>
                  <a:lnTo>
                    <a:pt x="1385" y="393"/>
                  </a:lnTo>
                  <a:lnTo>
                    <a:pt x="1378" y="396"/>
                  </a:lnTo>
                  <a:lnTo>
                    <a:pt x="1368" y="403"/>
                  </a:lnTo>
                  <a:lnTo>
                    <a:pt x="1361" y="407"/>
                  </a:lnTo>
                  <a:lnTo>
                    <a:pt x="1354" y="411"/>
                  </a:lnTo>
                  <a:lnTo>
                    <a:pt x="1348" y="413"/>
                  </a:lnTo>
                  <a:lnTo>
                    <a:pt x="1341" y="418"/>
                  </a:lnTo>
                  <a:lnTo>
                    <a:pt x="1330" y="422"/>
                  </a:lnTo>
                  <a:lnTo>
                    <a:pt x="1322" y="425"/>
                  </a:lnTo>
                  <a:lnTo>
                    <a:pt x="1318" y="428"/>
                  </a:lnTo>
                  <a:lnTo>
                    <a:pt x="1310" y="430"/>
                  </a:lnTo>
                  <a:lnTo>
                    <a:pt x="1302" y="433"/>
                  </a:lnTo>
                  <a:lnTo>
                    <a:pt x="1298" y="434"/>
                  </a:lnTo>
                  <a:lnTo>
                    <a:pt x="1293" y="435"/>
                  </a:lnTo>
                  <a:lnTo>
                    <a:pt x="1290" y="434"/>
                  </a:lnTo>
                  <a:lnTo>
                    <a:pt x="1288" y="435"/>
                  </a:lnTo>
                  <a:lnTo>
                    <a:pt x="1284" y="435"/>
                  </a:lnTo>
                  <a:lnTo>
                    <a:pt x="1281" y="436"/>
                  </a:lnTo>
                  <a:lnTo>
                    <a:pt x="1277" y="437"/>
                  </a:lnTo>
                  <a:lnTo>
                    <a:pt x="1274" y="439"/>
                  </a:lnTo>
                  <a:lnTo>
                    <a:pt x="1271" y="439"/>
                  </a:lnTo>
                  <a:lnTo>
                    <a:pt x="1268" y="440"/>
                  </a:lnTo>
                  <a:lnTo>
                    <a:pt x="1263" y="440"/>
                  </a:lnTo>
                  <a:lnTo>
                    <a:pt x="1259" y="441"/>
                  </a:lnTo>
                  <a:lnTo>
                    <a:pt x="1254" y="442"/>
                  </a:lnTo>
                  <a:lnTo>
                    <a:pt x="1250" y="443"/>
                  </a:lnTo>
                  <a:lnTo>
                    <a:pt x="1245" y="445"/>
                  </a:lnTo>
                  <a:lnTo>
                    <a:pt x="1241" y="445"/>
                  </a:lnTo>
                  <a:lnTo>
                    <a:pt x="1238" y="445"/>
                  </a:lnTo>
                  <a:lnTo>
                    <a:pt x="1233" y="446"/>
                  </a:lnTo>
                  <a:lnTo>
                    <a:pt x="1227" y="447"/>
                  </a:lnTo>
                  <a:lnTo>
                    <a:pt x="1223" y="447"/>
                  </a:lnTo>
                  <a:lnTo>
                    <a:pt x="1219" y="448"/>
                  </a:lnTo>
                  <a:lnTo>
                    <a:pt x="1211" y="449"/>
                  </a:lnTo>
                  <a:lnTo>
                    <a:pt x="1207" y="451"/>
                  </a:lnTo>
                  <a:lnTo>
                    <a:pt x="1201" y="451"/>
                  </a:lnTo>
                  <a:lnTo>
                    <a:pt x="1196" y="452"/>
                  </a:lnTo>
                  <a:lnTo>
                    <a:pt x="1193" y="453"/>
                  </a:lnTo>
                  <a:lnTo>
                    <a:pt x="1186" y="455"/>
                  </a:lnTo>
                  <a:lnTo>
                    <a:pt x="1177" y="459"/>
                  </a:lnTo>
                  <a:lnTo>
                    <a:pt x="1172" y="460"/>
                  </a:lnTo>
                  <a:lnTo>
                    <a:pt x="1167" y="463"/>
                  </a:lnTo>
                  <a:lnTo>
                    <a:pt x="1161" y="465"/>
                  </a:lnTo>
                  <a:lnTo>
                    <a:pt x="1156" y="469"/>
                  </a:lnTo>
                  <a:lnTo>
                    <a:pt x="1153" y="471"/>
                  </a:lnTo>
                  <a:lnTo>
                    <a:pt x="1149" y="473"/>
                  </a:lnTo>
                  <a:lnTo>
                    <a:pt x="1145" y="475"/>
                  </a:lnTo>
                  <a:lnTo>
                    <a:pt x="1144" y="476"/>
                  </a:lnTo>
                  <a:lnTo>
                    <a:pt x="1141" y="478"/>
                  </a:lnTo>
                  <a:lnTo>
                    <a:pt x="1136" y="481"/>
                  </a:lnTo>
                  <a:lnTo>
                    <a:pt x="1130" y="484"/>
                  </a:lnTo>
                  <a:lnTo>
                    <a:pt x="1123" y="488"/>
                  </a:lnTo>
                  <a:lnTo>
                    <a:pt x="1118" y="490"/>
                  </a:lnTo>
                  <a:lnTo>
                    <a:pt x="1114" y="493"/>
                  </a:lnTo>
                  <a:lnTo>
                    <a:pt x="1111" y="494"/>
                  </a:lnTo>
                  <a:lnTo>
                    <a:pt x="1107" y="495"/>
                  </a:lnTo>
                  <a:lnTo>
                    <a:pt x="1102" y="497"/>
                  </a:lnTo>
                  <a:lnTo>
                    <a:pt x="1097" y="500"/>
                  </a:lnTo>
                  <a:lnTo>
                    <a:pt x="1091" y="503"/>
                  </a:lnTo>
                  <a:lnTo>
                    <a:pt x="1087" y="505"/>
                  </a:lnTo>
                  <a:lnTo>
                    <a:pt x="1079" y="506"/>
                  </a:lnTo>
                  <a:lnTo>
                    <a:pt x="1075" y="508"/>
                  </a:lnTo>
                  <a:lnTo>
                    <a:pt x="1070" y="511"/>
                  </a:lnTo>
                  <a:lnTo>
                    <a:pt x="1065" y="513"/>
                  </a:lnTo>
                  <a:lnTo>
                    <a:pt x="1058" y="515"/>
                  </a:lnTo>
                  <a:lnTo>
                    <a:pt x="1051" y="518"/>
                  </a:lnTo>
                  <a:lnTo>
                    <a:pt x="1043" y="519"/>
                  </a:lnTo>
                  <a:lnTo>
                    <a:pt x="1035" y="522"/>
                  </a:lnTo>
                  <a:lnTo>
                    <a:pt x="1033" y="523"/>
                  </a:lnTo>
                  <a:lnTo>
                    <a:pt x="1025" y="525"/>
                  </a:lnTo>
                  <a:lnTo>
                    <a:pt x="1017" y="528"/>
                  </a:lnTo>
                  <a:lnTo>
                    <a:pt x="1012" y="530"/>
                  </a:lnTo>
                  <a:lnTo>
                    <a:pt x="1006" y="532"/>
                  </a:lnTo>
                  <a:lnTo>
                    <a:pt x="1002" y="534"/>
                  </a:lnTo>
                  <a:lnTo>
                    <a:pt x="998" y="535"/>
                  </a:lnTo>
                  <a:lnTo>
                    <a:pt x="991" y="535"/>
                  </a:lnTo>
                  <a:lnTo>
                    <a:pt x="982" y="535"/>
                  </a:lnTo>
                  <a:lnTo>
                    <a:pt x="978" y="535"/>
                  </a:lnTo>
                  <a:lnTo>
                    <a:pt x="975" y="535"/>
                  </a:lnTo>
                  <a:lnTo>
                    <a:pt x="975" y="537"/>
                  </a:lnTo>
                  <a:lnTo>
                    <a:pt x="973" y="538"/>
                  </a:lnTo>
                  <a:lnTo>
                    <a:pt x="967" y="544"/>
                  </a:lnTo>
                  <a:lnTo>
                    <a:pt x="961" y="549"/>
                  </a:lnTo>
                  <a:lnTo>
                    <a:pt x="955" y="553"/>
                  </a:lnTo>
                  <a:lnTo>
                    <a:pt x="939" y="560"/>
                  </a:lnTo>
                  <a:lnTo>
                    <a:pt x="936" y="561"/>
                  </a:lnTo>
                  <a:lnTo>
                    <a:pt x="933" y="562"/>
                  </a:lnTo>
                  <a:lnTo>
                    <a:pt x="928" y="565"/>
                  </a:lnTo>
                  <a:lnTo>
                    <a:pt x="920" y="565"/>
                  </a:lnTo>
                  <a:lnTo>
                    <a:pt x="919" y="566"/>
                  </a:lnTo>
                  <a:lnTo>
                    <a:pt x="909" y="565"/>
                  </a:lnTo>
                  <a:lnTo>
                    <a:pt x="895" y="566"/>
                  </a:lnTo>
                  <a:lnTo>
                    <a:pt x="891" y="566"/>
                  </a:lnTo>
                  <a:lnTo>
                    <a:pt x="885" y="568"/>
                  </a:lnTo>
                  <a:lnTo>
                    <a:pt x="873" y="572"/>
                  </a:lnTo>
                  <a:lnTo>
                    <a:pt x="858" y="578"/>
                  </a:lnTo>
                  <a:lnTo>
                    <a:pt x="853" y="578"/>
                  </a:lnTo>
                  <a:lnTo>
                    <a:pt x="849" y="579"/>
                  </a:lnTo>
                  <a:lnTo>
                    <a:pt x="844" y="580"/>
                  </a:lnTo>
                  <a:lnTo>
                    <a:pt x="842" y="582"/>
                  </a:lnTo>
                  <a:lnTo>
                    <a:pt x="841" y="582"/>
                  </a:lnTo>
                  <a:lnTo>
                    <a:pt x="836" y="583"/>
                  </a:lnTo>
                  <a:lnTo>
                    <a:pt x="832" y="584"/>
                  </a:lnTo>
                  <a:lnTo>
                    <a:pt x="829" y="584"/>
                  </a:lnTo>
                  <a:lnTo>
                    <a:pt x="823" y="585"/>
                  </a:lnTo>
                  <a:lnTo>
                    <a:pt x="819" y="586"/>
                  </a:lnTo>
                  <a:lnTo>
                    <a:pt x="818" y="588"/>
                  </a:lnTo>
                  <a:lnTo>
                    <a:pt x="814" y="588"/>
                  </a:lnTo>
                  <a:lnTo>
                    <a:pt x="811" y="589"/>
                  </a:lnTo>
                  <a:lnTo>
                    <a:pt x="802" y="591"/>
                  </a:lnTo>
                  <a:lnTo>
                    <a:pt x="801" y="591"/>
                  </a:lnTo>
                  <a:lnTo>
                    <a:pt x="800" y="591"/>
                  </a:lnTo>
                  <a:lnTo>
                    <a:pt x="798" y="592"/>
                  </a:lnTo>
                  <a:lnTo>
                    <a:pt x="794" y="594"/>
                  </a:lnTo>
                  <a:lnTo>
                    <a:pt x="789" y="594"/>
                  </a:lnTo>
                  <a:lnTo>
                    <a:pt x="786" y="596"/>
                  </a:lnTo>
                  <a:lnTo>
                    <a:pt x="783" y="597"/>
                  </a:lnTo>
                  <a:lnTo>
                    <a:pt x="782" y="598"/>
                  </a:lnTo>
                  <a:lnTo>
                    <a:pt x="773" y="604"/>
                  </a:lnTo>
                  <a:lnTo>
                    <a:pt x="769" y="607"/>
                  </a:lnTo>
                  <a:lnTo>
                    <a:pt x="763" y="609"/>
                  </a:lnTo>
                  <a:lnTo>
                    <a:pt x="759" y="612"/>
                  </a:lnTo>
                  <a:lnTo>
                    <a:pt x="756" y="614"/>
                  </a:lnTo>
                  <a:lnTo>
                    <a:pt x="745" y="618"/>
                  </a:lnTo>
                  <a:lnTo>
                    <a:pt x="743" y="619"/>
                  </a:lnTo>
                  <a:lnTo>
                    <a:pt x="741" y="620"/>
                  </a:lnTo>
                  <a:lnTo>
                    <a:pt x="735" y="621"/>
                  </a:lnTo>
                  <a:lnTo>
                    <a:pt x="733" y="624"/>
                  </a:lnTo>
                  <a:lnTo>
                    <a:pt x="726" y="627"/>
                  </a:lnTo>
                  <a:lnTo>
                    <a:pt x="721" y="628"/>
                  </a:lnTo>
                  <a:lnTo>
                    <a:pt x="717" y="631"/>
                  </a:lnTo>
                  <a:lnTo>
                    <a:pt x="713" y="633"/>
                  </a:lnTo>
                  <a:lnTo>
                    <a:pt x="710" y="634"/>
                  </a:lnTo>
                  <a:lnTo>
                    <a:pt x="709" y="634"/>
                  </a:lnTo>
                  <a:lnTo>
                    <a:pt x="702" y="637"/>
                  </a:lnTo>
                  <a:lnTo>
                    <a:pt x="698" y="638"/>
                  </a:lnTo>
                  <a:lnTo>
                    <a:pt x="695" y="641"/>
                  </a:lnTo>
                  <a:lnTo>
                    <a:pt x="691" y="642"/>
                  </a:lnTo>
                  <a:lnTo>
                    <a:pt x="686" y="643"/>
                  </a:lnTo>
                  <a:lnTo>
                    <a:pt x="683" y="645"/>
                  </a:lnTo>
                  <a:lnTo>
                    <a:pt x="680" y="647"/>
                  </a:lnTo>
                  <a:lnTo>
                    <a:pt x="677" y="649"/>
                  </a:lnTo>
                  <a:lnTo>
                    <a:pt x="673" y="650"/>
                  </a:lnTo>
                  <a:lnTo>
                    <a:pt x="666" y="654"/>
                  </a:lnTo>
                  <a:lnTo>
                    <a:pt x="653" y="661"/>
                  </a:lnTo>
                  <a:lnTo>
                    <a:pt x="649" y="661"/>
                  </a:lnTo>
                  <a:lnTo>
                    <a:pt x="647" y="663"/>
                  </a:lnTo>
                  <a:lnTo>
                    <a:pt x="643" y="663"/>
                  </a:lnTo>
                  <a:lnTo>
                    <a:pt x="641" y="665"/>
                  </a:lnTo>
                  <a:lnTo>
                    <a:pt x="636" y="666"/>
                  </a:lnTo>
                  <a:lnTo>
                    <a:pt x="631" y="667"/>
                  </a:lnTo>
                  <a:lnTo>
                    <a:pt x="626" y="668"/>
                  </a:lnTo>
                  <a:lnTo>
                    <a:pt x="624" y="669"/>
                  </a:lnTo>
                  <a:lnTo>
                    <a:pt x="620" y="671"/>
                  </a:lnTo>
                  <a:lnTo>
                    <a:pt x="617" y="673"/>
                  </a:lnTo>
                  <a:lnTo>
                    <a:pt x="615" y="674"/>
                  </a:lnTo>
                  <a:lnTo>
                    <a:pt x="611" y="675"/>
                  </a:lnTo>
                  <a:lnTo>
                    <a:pt x="608" y="677"/>
                  </a:lnTo>
                  <a:lnTo>
                    <a:pt x="603" y="678"/>
                  </a:lnTo>
                  <a:lnTo>
                    <a:pt x="600" y="681"/>
                  </a:lnTo>
                  <a:lnTo>
                    <a:pt x="597" y="684"/>
                  </a:lnTo>
                  <a:lnTo>
                    <a:pt x="595" y="684"/>
                  </a:lnTo>
                  <a:lnTo>
                    <a:pt x="593" y="685"/>
                  </a:lnTo>
                  <a:lnTo>
                    <a:pt x="591" y="686"/>
                  </a:lnTo>
                  <a:lnTo>
                    <a:pt x="588" y="687"/>
                  </a:lnTo>
                  <a:lnTo>
                    <a:pt x="582" y="691"/>
                  </a:lnTo>
                  <a:lnTo>
                    <a:pt x="570" y="697"/>
                  </a:lnTo>
                  <a:lnTo>
                    <a:pt x="563" y="701"/>
                  </a:lnTo>
                  <a:lnTo>
                    <a:pt x="557" y="704"/>
                  </a:lnTo>
                  <a:lnTo>
                    <a:pt x="550" y="708"/>
                  </a:lnTo>
                  <a:lnTo>
                    <a:pt x="536" y="713"/>
                  </a:lnTo>
                  <a:lnTo>
                    <a:pt x="527" y="717"/>
                  </a:lnTo>
                  <a:lnTo>
                    <a:pt x="514" y="723"/>
                  </a:lnTo>
                  <a:lnTo>
                    <a:pt x="500" y="728"/>
                  </a:lnTo>
                  <a:lnTo>
                    <a:pt x="488" y="732"/>
                  </a:lnTo>
                  <a:lnTo>
                    <a:pt x="479" y="735"/>
                  </a:lnTo>
                  <a:lnTo>
                    <a:pt x="464" y="741"/>
                  </a:lnTo>
                  <a:lnTo>
                    <a:pt x="442" y="750"/>
                  </a:lnTo>
                  <a:lnTo>
                    <a:pt x="427" y="755"/>
                  </a:lnTo>
                  <a:lnTo>
                    <a:pt x="416" y="759"/>
                  </a:lnTo>
                  <a:lnTo>
                    <a:pt x="394" y="769"/>
                  </a:lnTo>
                  <a:lnTo>
                    <a:pt x="385" y="773"/>
                  </a:lnTo>
                  <a:lnTo>
                    <a:pt x="370" y="782"/>
                  </a:lnTo>
                  <a:lnTo>
                    <a:pt x="360" y="790"/>
                  </a:lnTo>
                  <a:lnTo>
                    <a:pt x="355" y="792"/>
                  </a:lnTo>
                  <a:lnTo>
                    <a:pt x="350" y="796"/>
                  </a:lnTo>
                  <a:lnTo>
                    <a:pt x="343" y="799"/>
                  </a:lnTo>
                  <a:lnTo>
                    <a:pt x="336" y="802"/>
                  </a:lnTo>
                  <a:lnTo>
                    <a:pt x="332" y="803"/>
                  </a:lnTo>
                  <a:lnTo>
                    <a:pt x="323" y="806"/>
                  </a:lnTo>
                  <a:lnTo>
                    <a:pt x="316" y="810"/>
                  </a:lnTo>
                  <a:lnTo>
                    <a:pt x="311" y="814"/>
                  </a:lnTo>
                  <a:lnTo>
                    <a:pt x="305" y="816"/>
                  </a:lnTo>
                  <a:lnTo>
                    <a:pt x="298" y="818"/>
                  </a:lnTo>
                  <a:lnTo>
                    <a:pt x="291" y="821"/>
                  </a:lnTo>
                  <a:lnTo>
                    <a:pt x="282" y="826"/>
                  </a:lnTo>
                  <a:lnTo>
                    <a:pt x="274" y="829"/>
                  </a:lnTo>
                  <a:lnTo>
                    <a:pt x="268" y="833"/>
                  </a:lnTo>
                  <a:lnTo>
                    <a:pt x="261" y="839"/>
                  </a:lnTo>
                  <a:lnTo>
                    <a:pt x="251" y="842"/>
                  </a:lnTo>
                  <a:lnTo>
                    <a:pt x="243" y="846"/>
                  </a:lnTo>
                  <a:lnTo>
                    <a:pt x="228" y="851"/>
                  </a:lnTo>
                  <a:lnTo>
                    <a:pt x="223" y="853"/>
                  </a:lnTo>
                  <a:lnTo>
                    <a:pt x="217" y="862"/>
                  </a:lnTo>
                  <a:lnTo>
                    <a:pt x="216" y="863"/>
                  </a:lnTo>
                  <a:lnTo>
                    <a:pt x="213" y="868"/>
                  </a:lnTo>
                  <a:lnTo>
                    <a:pt x="207" y="875"/>
                  </a:lnTo>
                  <a:lnTo>
                    <a:pt x="203" y="878"/>
                  </a:lnTo>
                  <a:lnTo>
                    <a:pt x="196" y="887"/>
                  </a:lnTo>
                  <a:lnTo>
                    <a:pt x="189" y="894"/>
                  </a:lnTo>
                  <a:lnTo>
                    <a:pt x="183" y="899"/>
                  </a:lnTo>
                  <a:lnTo>
                    <a:pt x="177" y="904"/>
                  </a:lnTo>
                  <a:lnTo>
                    <a:pt x="166" y="910"/>
                  </a:lnTo>
                  <a:lnTo>
                    <a:pt x="161" y="912"/>
                  </a:lnTo>
                  <a:lnTo>
                    <a:pt x="159" y="912"/>
                  </a:lnTo>
                  <a:lnTo>
                    <a:pt x="150" y="917"/>
                  </a:lnTo>
                  <a:lnTo>
                    <a:pt x="147" y="918"/>
                  </a:lnTo>
                  <a:lnTo>
                    <a:pt x="139" y="922"/>
                  </a:lnTo>
                  <a:lnTo>
                    <a:pt x="132" y="924"/>
                  </a:lnTo>
                  <a:lnTo>
                    <a:pt x="126" y="925"/>
                  </a:lnTo>
                  <a:lnTo>
                    <a:pt x="121" y="927"/>
                  </a:lnTo>
                  <a:lnTo>
                    <a:pt x="114" y="928"/>
                  </a:lnTo>
                  <a:lnTo>
                    <a:pt x="107" y="927"/>
                  </a:lnTo>
                  <a:lnTo>
                    <a:pt x="101" y="925"/>
                  </a:lnTo>
                  <a:lnTo>
                    <a:pt x="89" y="921"/>
                  </a:lnTo>
                  <a:lnTo>
                    <a:pt x="77" y="916"/>
                  </a:lnTo>
                  <a:lnTo>
                    <a:pt x="72" y="913"/>
                  </a:lnTo>
                  <a:lnTo>
                    <a:pt x="66" y="911"/>
                  </a:lnTo>
                  <a:lnTo>
                    <a:pt x="62" y="912"/>
                  </a:lnTo>
                  <a:lnTo>
                    <a:pt x="59" y="912"/>
                  </a:lnTo>
                  <a:lnTo>
                    <a:pt x="53" y="913"/>
                  </a:lnTo>
                  <a:lnTo>
                    <a:pt x="48" y="912"/>
                  </a:lnTo>
                  <a:lnTo>
                    <a:pt x="42" y="912"/>
                  </a:lnTo>
                  <a:lnTo>
                    <a:pt x="39" y="911"/>
                  </a:lnTo>
                  <a:lnTo>
                    <a:pt x="34" y="909"/>
                  </a:lnTo>
                  <a:lnTo>
                    <a:pt x="29" y="905"/>
                  </a:lnTo>
                  <a:lnTo>
                    <a:pt x="18" y="918"/>
                  </a:lnTo>
                  <a:lnTo>
                    <a:pt x="16" y="922"/>
                  </a:lnTo>
                  <a:lnTo>
                    <a:pt x="11" y="923"/>
                  </a:lnTo>
                  <a:lnTo>
                    <a:pt x="2" y="923"/>
                  </a:lnTo>
                  <a:lnTo>
                    <a:pt x="0" y="925"/>
                  </a:lnTo>
                  <a:lnTo>
                    <a:pt x="0" y="927"/>
                  </a:lnTo>
                  <a:lnTo>
                    <a:pt x="3" y="928"/>
                  </a:lnTo>
                  <a:lnTo>
                    <a:pt x="11" y="928"/>
                  </a:lnTo>
                  <a:lnTo>
                    <a:pt x="14" y="929"/>
                  </a:lnTo>
                  <a:lnTo>
                    <a:pt x="17" y="935"/>
                  </a:lnTo>
                  <a:lnTo>
                    <a:pt x="21" y="941"/>
                  </a:lnTo>
                  <a:lnTo>
                    <a:pt x="22" y="946"/>
                  </a:lnTo>
                  <a:lnTo>
                    <a:pt x="23" y="952"/>
                  </a:lnTo>
                  <a:lnTo>
                    <a:pt x="21" y="958"/>
                  </a:lnTo>
                  <a:lnTo>
                    <a:pt x="21" y="964"/>
                  </a:lnTo>
                  <a:lnTo>
                    <a:pt x="21" y="971"/>
                  </a:lnTo>
                  <a:lnTo>
                    <a:pt x="20" y="977"/>
                  </a:lnTo>
                  <a:lnTo>
                    <a:pt x="22" y="981"/>
                  </a:lnTo>
                  <a:lnTo>
                    <a:pt x="22" y="987"/>
                  </a:lnTo>
                  <a:lnTo>
                    <a:pt x="27" y="997"/>
                  </a:lnTo>
                  <a:lnTo>
                    <a:pt x="53" y="1059"/>
                  </a:lnTo>
                  <a:lnTo>
                    <a:pt x="76" y="1104"/>
                  </a:lnTo>
                  <a:lnTo>
                    <a:pt x="72" y="1116"/>
                  </a:lnTo>
                  <a:lnTo>
                    <a:pt x="64" y="1131"/>
                  </a:lnTo>
                  <a:lnTo>
                    <a:pt x="68" y="1137"/>
                  </a:lnTo>
                  <a:lnTo>
                    <a:pt x="70" y="1144"/>
                  </a:lnTo>
                  <a:lnTo>
                    <a:pt x="70" y="1150"/>
                  </a:lnTo>
                  <a:lnTo>
                    <a:pt x="69" y="1172"/>
                  </a:lnTo>
                  <a:lnTo>
                    <a:pt x="69" y="1178"/>
                  </a:lnTo>
                  <a:lnTo>
                    <a:pt x="69" y="1186"/>
                  </a:lnTo>
                  <a:lnTo>
                    <a:pt x="69" y="1191"/>
                  </a:lnTo>
                  <a:lnTo>
                    <a:pt x="69" y="1195"/>
                  </a:lnTo>
                  <a:lnTo>
                    <a:pt x="68" y="1198"/>
                  </a:lnTo>
                  <a:lnTo>
                    <a:pt x="68" y="1201"/>
                  </a:lnTo>
                  <a:lnTo>
                    <a:pt x="72" y="1205"/>
                  </a:lnTo>
                  <a:lnTo>
                    <a:pt x="71" y="1209"/>
                  </a:lnTo>
                  <a:lnTo>
                    <a:pt x="74" y="1213"/>
                  </a:lnTo>
                  <a:lnTo>
                    <a:pt x="74" y="1216"/>
                  </a:lnTo>
                  <a:lnTo>
                    <a:pt x="75" y="1220"/>
                  </a:lnTo>
                  <a:lnTo>
                    <a:pt x="77" y="1226"/>
                  </a:lnTo>
                  <a:lnTo>
                    <a:pt x="76" y="1234"/>
                  </a:lnTo>
                  <a:lnTo>
                    <a:pt x="75" y="1238"/>
                  </a:lnTo>
                  <a:lnTo>
                    <a:pt x="70" y="1240"/>
                  </a:lnTo>
                  <a:lnTo>
                    <a:pt x="69" y="1243"/>
                  </a:lnTo>
                  <a:lnTo>
                    <a:pt x="70" y="1245"/>
                  </a:lnTo>
                  <a:lnTo>
                    <a:pt x="71" y="1247"/>
                  </a:lnTo>
                  <a:lnTo>
                    <a:pt x="76" y="1249"/>
                  </a:lnTo>
                  <a:lnTo>
                    <a:pt x="78" y="1251"/>
                  </a:lnTo>
                  <a:lnTo>
                    <a:pt x="80" y="1256"/>
                  </a:lnTo>
                  <a:lnTo>
                    <a:pt x="81" y="1285"/>
                  </a:lnTo>
                  <a:lnTo>
                    <a:pt x="82" y="1288"/>
                  </a:lnTo>
                  <a:lnTo>
                    <a:pt x="87" y="1291"/>
                  </a:lnTo>
                  <a:lnTo>
                    <a:pt x="92" y="1296"/>
                  </a:lnTo>
                  <a:lnTo>
                    <a:pt x="105" y="1308"/>
                  </a:lnTo>
                  <a:lnTo>
                    <a:pt x="105" y="1310"/>
                  </a:lnTo>
                  <a:lnTo>
                    <a:pt x="106" y="1314"/>
                  </a:lnTo>
                  <a:lnTo>
                    <a:pt x="106" y="1316"/>
                  </a:lnTo>
                  <a:lnTo>
                    <a:pt x="103" y="1335"/>
                  </a:lnTo>
                  <a:lnTo>
                    <a:pt x="102" y="1348"/>
                  </a:lnTo>
                  <a:lnTo>
                    <a:pt x="102" y="1356"/>
                  </a:lnTo>
                  <a:lnTo>
                    <a:pt x="105" y="1370"/>
                  </a:lnTo>
                  <a:lnTo>
                    <a:pt x="105" y="1375"/>
                  </a:lnTo>
                  <a:lnTo>
                    <a:pt x="103" y="1379"/>
                  </a:lnTo>
                  <a:lnTo>
                    <a:pt x="98" y="1391"/>
                  </a:lnTo>
                  <a:lnTo>
                    <a:pt x="101" y="1394"/>
                  </a:lnTo>
                  <a:lnTo>
                    <a:pt x="101" y="1398"/>
                  </a:lnTo>
                  <a:lnTo>
                    <a:pt x="101" y="1404"/>
                  </a:lnTo>
                  <a:lnTo>
                    <a:pt x="101" y="1406"/>
                  </a:lnTo>
                  <a:lnTo>
                    <a:pt x="107" y="1412"/>
                  </a:lnTo>
                  <a:lnTo>
                    <a:pt x="109" y="1415"/>
                  </a:lnTo>
                  <a:lnTo>
                    <a:pt x="111" y="1419"/>
                  </a:lnTo>
                  <a:lnTo>
                    <a:pt x="108" y="1430"/>
                  </a:lnTo>
                  <a:lnTo>
                    <a:pt x="111" y="1436"/>
                  </a:lnTo>
                  <a:lnTo>
                    <a:pt x="114" y="1449"/>
                  </a:lnTo>
                  <a:lnTo>
                    <a:pt x="115" y="1454"/>
                  </a:lnTo>
                  <a:lnTo>
                    <a:pt x="118" y="1457"/>
                  </a:lnTo>
                  <a:lnTo>
                    <a:pt x="125" y="1460"/>
                  </a:lnTo>
                  <a:lnTo>
                    <a:pt x="133" y="1464"/>
                  </a:lnTo>
                  <a:lnTo>
                    <a:pt x="136" y="1466"/>
                  </a:lnTo>
                  <a:lnTo>
                    <a:pt x="137" y="1473"/>
                  </a:lnTo>
                  <a:lnTo>
                    <a:pt x="138" y="1483"/>
                  </a:lnTo>
                  <a:lnTo>
                    <a:pt x="138" y="1488"/>
                  </a:lnTo>
                  <a:lnTo>
                    <a:pt x="141" y="1496"/>
                  </a:lnTo>
                  <a:lnTo>
                    <a:pt x="141" y="1502"/>
                  </a:lnTo>
                  <a:lnTo>
                    <a:pt x="141" y="1507"/>
                  </a:lnTo>
                  <a:lnTo>
                    <a:pt x="141" y="1512"/>
                  </a:lnTo>
                  <a:lnTo>
                    <a:pt x="142" y="1514"/>
                  </a:lnTo>
                  <a:lnTo>
                    <a:pt x="144" y="1516"/>
                  </a:lnTo>
                  <a:lnTo>
                    <a:pt x="151" y="1517"/>
                  </a:lnTo>
                  <a:lnTo>
                    <a:pt x="153" y="1526"/>
                  </a:lnTo>
                  <a:lnTo>
                    <a:pt x="153" y="1530"/>
                  </a:lnTo>
                  <a:lnTo>
                    <a:pt x="153" y="1536"/>
                  </a:lnTo>
                  <a:lnTo>
                    <a:pt x="151" y="1550"/>
                  </a:lnTo>
                  <a:lnTo>
                    <a:pt x="151" y="1556"/>
                  </a:lnTo>
                  <a:lnTo>
                    <a:pt x="151" y="1559"/>
                  </a:lnTo>
                  <a:lnTo>
                    <a:pt x="154" y="1564"/>
                  </a:lnTo>
                  <a:lnTo>
                    <a:pt x="155" y="1568"/>
                  </a:lnTo>
                  <a:lnTo>
                    <a:pt x="156" y="1570"/>
                  </a:lnTo>
                  <a:lnTo>
                    <a:pt x="155" y="1574"/>
                  </a:lnTo>
                  <a:lnTo>
                    <a:pt x="155" y="1579"/>
                  </a:lnTo>
                  <a:lnTo>
                    <a:pt x="156" y="1582"/>
                  </a:lnTo>
                  <a:lnTo>
                    <a:pt x="167" y="1606"/>
                  </a:lnTo>
                  <a:lnTo>
                    <a:pt x="169" y="1613"/>
                  </a:lnTo>
                  <a:lnTo>
                    <a:pt x="172" y="1623"/>
                  </a:lnTo>
                  <a:lnTo>
                    <a:pt x="173" y="1631"/>
                  </a:lnTo>
                  <a:lnTo>
                    <a:pt x="172" y="1639"/>
                  </a:lnTo>
                  <a:lnTo>
                    <a:pt x="169" y="1649"/>
                  </a:lnTo>
                  <a:lnTo>
                    <a:pt x="179" y="1655"/>
                  </a:lnTo>
                  <a:lnTo>
                    <a:pt x="181" y="1659"/>
                  </a:lnTo>
                  <a:lnTo>
                    <a:pt x="184" y="1675"/>
                  </a:lnTo>
                  <a:lnTo>
                    <a:pt x="189" y="1686"/>
                  </a:lnTo>
                  <a:lnTo>
                    <a:pt x="183" y="1708"/>
                  </a:lnTo>
                  <a:lnTo>
                    <a:pt x="187" y="1714"/>
                  </a:lnTo>
                  <a:lnTo>
                    <a:pt x="190" y="1719"/>
                  </a:lnTo>
                  <a:lnTo>
                    <a:pt x="191" y="1731"/>
                  </a:lnTo>
                  <a:lnTo>
                    <a:pt x="195" y="1749"/>
                  </a:lnTo>
                  <a:lnTo>
                    <a:pt x="202" y="1749"/>
                  </a:lnTo>
                  <a:lnTo>
                    <a:pt x="207" y="1751"/>
                  </a:lnTo>
                  <a:lnTo>
                    <a:pt x="209" y="1757"/>
                  </a:lnTo>
                  <a:lnTo>
                    <a:pt x="214" y="1766"/>
                  </a:lnTo>
                  <a:lnTo>
                    <a:pt x="214" y="1768"/>
                  </a:lnTo>
                  <a:lnTo>
                    <a:pt x="213" y="1772"/>
                  </a:lnTo>
                  <a:lnTo>
                    <a:pt x="210" y="1775"/>
                  </a:lnTo>
                  <a:lnTo>
                    <a:pt x="211" y="1780"/>
                  </a:lnTo>
                  <a:lnTo>
                    <a:pt x="210" y="1782"/>
                  </a:lnTo>
                  <a:lnTo>
                    <a:pt x="208" y="1786"/>
                  </a:lnTo>
                  <a:lnTo>
                    <a:pt x="208" y="1790"/>
                  </a:lnTo>
                  <a:lnTo>
                    <a:pt x="207" y="1797"/>
                  </a:lnTo>
                  <a:lnTo>
                    <a:pt x="202" y="1802"/>
                  </a:lnTo>
                  <a:lnTo>
                    <a:pt x="191" y="1815"/>
                  </a:lnTo>
                  <a:lnTo>
                    <a:pt x="189" y="1822"/>
                  </a:lnTo>
                  <a:lnTo>
                    <a:pt x="189" y="1832"/>
                  </a:lnTo>
                  <a:lnTo>
                    <a:pt x="187" y="1838"/>
                  </a:lnTo>
                  <a:lnTo>
                    <a:pt x="185" y="1840"/>
                  </a:lnTo>
                  <a:lnTo>
                    <a:pt x="180" y="1842"/>
                  </a:lnTo>
                  <a:lnTo>
                    <a:pt x="168" y="1842"/>
                  </a:lnTo>
                  <a:lnTo>
                    <a:pt x="165" y="1844"/>
                  </a:lnTo>
                  <a:lnTo>
                    <a:pt x="161" y="1846"/>
                  </a:lnTo>
                  <a:lnTo>
                    <a:pt x="160" y="1853"/>
                  </a:lnTo>
                  <a:lnTo>
                    <a:pt x="161" y="1865"/>
                  </a:lnTo>
                  <a:lnTo>
                    <a:pt x="160" y="1868"/>
                  </a:lnTo>
                  <a:lnTo>
                    <a:pt x="157" y="1875"/>
                  </a:lnTo>
                  <a:lnTo>
                    <a:pt x="156" y="1880"/>
                  </a:lnTo>
                  <a:lnTo>
                    <a:pt x="155" y="1887"/>
                  </a:lnTo>
                  <a:lnTo>
                    <a:pt x="156" y="1894"/>
                  </a:lnTo>
                  <a:lnTo>
                    <a:pt x="160" y="1904"/>
                  </a:lnTo>
                  <a:lnTo>
                    <a:pt x="167" y="1909"/>
                  </a:lnTo>
                  <a:lnTo>
                    <a:pt x="175" y="1921"/>
                  </a:lnTo>
                  <a:lnTo>
                    <a:pt x="171" y="1924"/>
                  </a:lnTo>
                  <a:lnTo>
                    <a:pt x="168" y="1942"/>
                  </a:lnTo>
                  <a:lnTo>
                    <a:pt x="168" y="1947"/>
                  </a:lnTo>
                  <a:lnTo>
                    <a:pt x="173" y="1951"/>
                  </a:lnTo>
                  <a:lnTo>
                    <a:pt x="173" y="1955"/>
                  </a:lnTo>
                  <a:lnTo>
                    <a:pt x="171" y="1965"/>
                  </a:lnTo>
                  <a:lnTo>
                    <a:pt x="168" y="1973"/>
                  </a:lnTo>
                  <a:lnTo>
                    <a:pt x="167" y="1977"/>
                  </a:lnTo>
                  <a:lnTo>
                    <a:pt x="167" y="1986"/>
                  </a:lnTo>
                  <a:lnTo>
                    <a:pt x="166" y="1990"/>
                  </a:lnTo>
                  <a:lnTo>
                    <a:pt x="165" y="1993"/>
                  </a:lnTo>
                  <a:lnTo>
                    <a:pt x="160" y="1992"/>
                  </a:lnTo>
                  <a:lnTo>
                    <a:pt x="159" y="1998"/>
                  </a:lnTo>
                  <a:lnTo>
                    <a:pt x="156" y="2010"/>
                  </a:lnTo>
                  <a:lnTo>
                    <a:pt x="149" y="2029"/>
                  </a:lnTo>
                  <a:lnTo>
                    <a:pt x="145" y="2037"/>
                  </a:lnTo>
                  <a:lnTo>
                    <a:pt x="143" y="2042"/>
                  </a:lnTo>
                  <a:lnTo>
                    <a:pt x="137" y="2050"/>
                  </a:lnTo>
                  <a:lnTo>
                    <a:pt x="135" y="2058"/>
                  </a:lnTo>
                </a:path>
              </a:pathLst>
            </a:custGeom>
            <a:noFill/>
            <a:ln w="158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Arial Nova"/>
                <a:ea typeface="+mn-ea"/>
                <a:cs typeface="+mn-cs"/>
              </a:endParaRPr>
            </a:p>
          </p:txBody>
        </p:sp>
        <p:sp>
          <p:nvSpPr>
            <p:cNvPr id="151" name="Freeform 110">
              <a:extLst>
                <a:ext uri="{FF2B5EF4-FFF2-40B4-BE49-F238E27FC236}">
                  <a16:creationId xmlns:a16="http://schemas.microsoft.com/office/drawing/2014/main" id="{22A23F0A-C939-086D-7DA6-3AFD26248A1B}"/>
                </a:ext>
              </a:extLst>
            </p:cNvPr>
            <p:cNvSpPr>
              <a:spLocks/>
            </p:cNvSpPr>
            <p:nvPr/>
          </p:nvSpPr>
          <p:spPr bwMode="auto">
            <a:xfrm>
              <a:off x="1750" y="1103"/>
              <a:ext cx="182" cy="388"/>
            </a:xfrm>
            <a:custGeom>
              <a:avLst/>
              <a:gdLst>
                <a:gd name="T0" fmla="*/ 1 w 363"/>
                <a:gd name="T1" fmla="*/ 0 h 777"/>
                <a:gd name="T2" fmla="*/ 1 w 363"/>
                <a:gd name="T3" fmla="*/ 0 h 777"/>
                <a:gd name="T4" fmla="*/ 1 w 363"/>
                <a:gd name="T5" fmla="*/ 0 h 777"/>
                <a:gd name="T6" fmla="*/ 1 w 363"/>
                <a:gd name="T7" fmla="*/ 0 h 777"/>
                <a:gd name="T8" fmla="*/ 1 w 363"/>
                <a:gd name="T9" fmla="*/ 0 h 777"/>
                <a:gd name="T10" fmla="*/ 1 w 363"/>
                <a:gd name="T11" fmla="*/ 0 h 777"/>
                <a:gd name="T12" fmla="*/ 1 w 363"/>
                <a:gd name="T13" fmla="*/ 0 h 777"/>
                <a:gd name="T14" fmla="*/ 1 w 363"/>
                <a:gd name="T15" fmla="*/ 0 h 777"/>
                <a:gd name="T16" fmla="*/ 1 w 363"/>
                <a:gd name="T17" fmla="*/ 0 h 777"/>
                <a:gd name="T18" fmla="*/ 1 w 363"/>
                <a:gd name="T19" fmla="*/ 0 h 777"/>
                <a:gd name="T20" fmla="*/ 1 w 363"/>
                <a:gd name="T21" fmla="*/ 0 h 777"/>
                <a:gd name="T22" fmla="*/ 1 w 363"/>
                <a:gd name="T23" fmla="*/ 0 h 777"/>
                <a:gd name="T24" fmla="*/ 1 w 363"/>
                <a:gd name="T25" fmla="*/ 0 h 777"/>
                <a:gd name="T26" fmla="*/ 1 w 363"/>
                <a:gd name="T27" fmla="*/ 0 h 777"/>
                <a:gd name="T28" fmla="*/ 1 w 363"/>
                <a:gd name="T29" fmla="*/ 0 h 777"/>
                <a:gd name="T30" fmla="*/ 1 w 363"/>
                <a:gd name="T31" fmla="*/ 0 h 777"/>
                <a:gd name="T32" fmla="*/ 1 w 363"/>
                <a:gd name="T33" fmla="*/ 0 h 777"/>
                <a:gd name="T34" fmla="*/ 1 w 363"/>
                <a:gd name="T35" fmla="*/ 0 h 777"/>
                <a:gd name="T36" fmla="*/ 1 w 363"/>
                <a:gd name="T37" fmla="*/ 0 h 777"/>
                <a:gd name="T38" fmla="*/ 1 w 363"/>
                <a:gd name="T39" fmla="*/ 0 h 777"/>
                <a:gd name="T40" fmla="*/ 1 w 363"/>
                <a:gd name="T41" fmla="*/ 0 h 777"/>
                <a:gd name="T42" fmla="*/ 1 w 363"/>
                <a:gd name="T43" fmla="*/ 0 h 777"/>
                <a:gd name="T44" fmla="*/ 1 w 363"/>
                <a:gd name="T45" fmla="*/ 0 h 777"/>
                <a:gd name="T46" fmla="*/ 1 w 363"/>
                <a:gd name="T47" fmla="*/ 0 h 777"/>
                <a:gd name="T48" fmla="*/ 1 w 363"/>
                <a:gd name="T49" fmla="*/ 0 h 777"/>
                <a:gd name="T50" fmla="*/ 1 w 363"/>
                <a:gd name="T51" fmla="*/ 0 h 777"/>
                <a:gd name="T52" fmla="*/ 1 w 363"/>
                <a:gd name="T53" fmla="*/ 0 h 777"/>
                <a:gd name="T54" fmla="*/ 1 w 363"/>
                <a:gd name="T55" fmla="*/ 0 h 777"/>
                <a:gd name="T56" fmla="*/ 1 w 363"/>
                <a:gd name="T57" fmla="*/ 0 h 777"/>
                <a:gd name="T58" fmla="*/ 1 w 363"/>
                <a:gd name="T59" fmla="*/ 0 h 777"/>
                <a:gd name="T60" fmla="*/ 1 w 363"/>
                <a:gd name="T61" fmla="*/ 0 h 777"/>
                <a:gd name="T62" fmla="*/ 1 w 363"/>
                <a:gd name="T63" fmla="*/ 0 h 777"/>
                <a:gd name="T64" fmla="*/ 1 w 363"/>
                <a:gd name="T65" fmla="*/ 0 h 777"/>
                <a:gd name="T66" fmla="*/ 1 w 363"/>
                <a:gd name="T67" fmla="*/ 0 h 777"/>
                <a:gd name="T68" fmla="*/ 1 w 363"/>
                <a:gd name="T69" fmla="*/ 0 h 777"/>
                <a:gd name="T70" fmla="*/ 1 w 363"/>
                <a:gd name="T71" fmla="*/ 0 h 777"/>
                <a:gd name="T72" fmla="*/ 1 w 363"/>
                <a:gd name="T73" fmla="*/ 0 h 777"/>
                <a:gd name="T74" fmla="*/ 1 w 363"/>
                <a:gd name="T75" fmla="*/ 0 h 777"/>
                <a:gd name="T76" fmla="*/ 1 w 363"/>
                <a:gd name="T77" fmla="*/ 0 h 777"/>
                <a:gd name="T78" fmla="*/ 1 w 363"/>
                <a:gd name="T79" fmla="*/ 0 h 777"/>
                <a:gd name="T80" fmla="*/ 1 w 363"/>
                <a:gd name="T81" fmla="*/ 0 h 777"/>
                <a:gd name="T82" fmla="*/ 1 w 363"/>
                <a:gd name="T83" fmla="*/ 0 h 777"/>
                <a:gd name="T84" fmla="*/ 1 w 363"/>
                <a:gd name="T85" fmla="*/ 0 h 777"/>
                <a:gd name="T86" fmla="*/ 1 w 363"/>
                <a:gd name="T87" fmla="*/ 0 h 777"/>
                <a:gd name="T88" fmla="*/ 1 w 363"/>
                <a:gd name="T89" fmla="*/ 0 h 777"/>
                <a:gd name="T90" fmla="*/ 1 w 363"/>
                <a:gd name="T91" fmla="*/ 0 h 777"/>
                <a:gd name="T92" fmla="*/ 1 w 363"/>
                <a:gd name="T93" fmla="*/ 0 h 777"/>
                <a:gd name="T94" fmla="*/ 1 w 363"/>
                <a:gd name="T95" fmla="*/ 0 h 777"/>
                <a:gd name="T96" fmla="*/ 1 w 363"/>
                <a:gd name="T97" fmla="*/ 0 h 777"/>
                <a:gd name="T98" fmla="*/ 1 w 363"/>
                <a:gd name="T99" fmla="*/ 0 h 777"/>
                <a:gd name="T100" fmla="*/ 1 w 363"/>
                <a:gd name="T101" fmla="*/ 0 h 777"/>
                <a:gd name="T102" fmla="*/ 1 w 363"/>
                <a:gd name="T103" fmla="*/ 0 h 777"/>
                <a:gd name="T104" fmla="*/ 1 w 363"/>
                <a:gd name="T105" fmla="*/ 0 h 777"/>
                <a:gd name="T106" fmla="*/ 1 w 363"/>
                <a:gd name="T107" fmla="*/ 0 h 777"/>
                <a:gd name="T108" fmla="*/ 1 w 363"/>
                <a:gd name="T109" fmla="*/ 0 h 777"/>
                <a:gd name="T110" fmla="*/ 1 w 363"/>
                <a:gd name="T111" fmla="*/ 0 h 777"/>
                <a:gd name="T112" fmla="*/ 1 w 363"/>
                <a:gd name="T113" fmla="*/ 0 h 777"/>
                <a:gd name="T114" fmla="*/ 1 w 363"/>
                <a:gd name="T115" fmla="*/ 0 h 777"/>
                <a:gd name="T116" fmla="*/ 1 w 363"/>
                <a:gd name="T117" fmla="*/ 0 h 777"/>
                <a:gd name="T118" fmla="*/ 1 w 363"/>
                <a:gd name="T119" fmla="*/ 0 h 777"/>
                <a:gd name="T120" fmla="*/ 1 w 363"/>
                <a:gd name="T121" fmla="*/ 0 h 77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63"/>
                <a:gd name="T184" fmla="*/ 0 h 777"/>
                <a:gd name="T185" fmla="*/ 363 w 363"/>
                <a:gd name="T186" fmla="*/ 777 h 777"/>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63" h="777">
                  <a:moveTo>
                    <a:pt x="0" y="777"/>
                  </a:moveTo>
                  <a:lnTo>
                    <a:pt x="6" y="759"/>
                  </a:lnTo>
                  <a:lnTo>
                    <a:pt x="10" y="741"/>
                  </a:lnTo>
                  <a:lnTo>
                    <a:pt x="19" y="747"/>
                  </a:lnTo>
                  <a:lnTo>
                    <a:pt x="31" y="754"/>
                  </a:lnTo>
                  <a:lnTo>
                    <a:pt x="34" y="758"/>
                  </a:lnTo>
                  <a:lnTo>
                    <a:pt x="39" y="765"/>
                  </a:lnTo>
                  <a:lnTo>
                    <a:pt x="49" y="762"/>
                  </a:lnTo>
                  <a:lnTo>
                    <a:pt x="56" y="758"/>
                  </a:lnTo>
                  <a:lnTo>
                    <a:pt x="61" y="755"/>
                  </a:lnTo>
                  <a:lnTo>
                    <a:pt x="68" y="752"/>
                  </a:lnTo>
                  <a:lnTo>
                    <a:pt x="76" y="750"/>
                  </a:lnTo>
                  <a:lnTo>
                    <a:pt x="92" y="749"/>
                  </a:lnTo>
                  <a:lnTo>
                    <a:pt x="99" y="749"/>
                  </a:lnTo>
                  <a:lnTo>
                    <a:pt x="101" y="747"/>
                  </a:lnTo>
                  <a:lnTo>
                    <a:pt x="104" y="746"/>
                  </a:lnTo>
                  <a:lnTo>
                    <a:pt x="107" y="747"/>
                  </a:lnTo>
                  <a:lnTo>
                    <a:pt x="111" y="747"/>
                  </a:lnTo>
                  <a:lnTo>
                    <a:pt x="115" y="746"/>
                  </a:lnTo>
                  <a:lnTo>
                    <a:pt x="119" y="746"/>
                  </a:lnTo>
                  <a:lnTo>
                    <a:pt x="130" y="744"/>
                  </a:lnTo>
                  <a:lnTo>
                    <a:pt x="131" y="743"/>
                  </a:lnTo>
                  <a:lnTo>
                    <a:pt x="135" y="742"/>
                  </a:lnTo>
                  <a:lnTo>
                    <a:pt x="141" y="742"/>
                  </a:lnTo>
                  <a:lnTo>
                    <a:pt x="147" y="743"/>
                  </a:lnTo>
                  <a:lnTo>
                    <a:pt x="151" y="742"/>
                  </a:lnTo>
                  <a:lnTo>
                    <a:pt x="154" y="740"/>
                  </a:lnTo>
                  <a:lnTo>
                    <a:pt x="157" y="737"/>
                  </a:lnTo>
                  <a:lnTo>
                    <a:pt x="158" y="732"/>
                  </a:lnTo>
                  <a:lnTo>
                    <a:pt x="161" y="730"/>
                  </a:lnTo>
                  <a:lnTo>
                    <a:pt x="172" y="716"/>
                  </a:lnTo>
                  <a:lnTo>
                    <a:pt x="175" y="705"/>
                  </a:lnTo>
                  <a:lnTo>
                    <a:pt x="185" y="690"/>
                  </a:lnTo>
                  <a:lnTo>
                    <a:pt x="188" y="695"/>
                  </a:lnTo>
                  <a:lnTo>
                    <a:pt x="196" y="697"/>
                  </a:lnTo>
                  <a:lnTo>
                    <a:pt x="201" y="690"/>
                  </a:lnTo>
                  <a:lnTo>
                    <a:pt x="203" y="688"/>
                  </a:lnTo>
                  <a:lnTo>
                    <a:pt x="205" y="679"/>
                  </a:lnTo>
                  <a:lnTo>
                    <a:pt x="197" y="673"/>
                  </a:lnTo>
                  <a:lnTo>
                    <a:pt x="199" y="658"/>
                  </a:lnTo>
                  <a:lnTo>
                    <a:pt x="201" y="649"/>
                  </a:lnTo>
                  <a:lnTo>
                    <a:pt x="202" y="640"/>
                  </a:lnTo>
                  <a:lnTo>
                    <a:pt x="203" y="635"/>
                  </a:lnTo>
                  <a:lnTo>
                    <a:pt x="205" y="631"/>
                  </a:lnTo>
                  <a:lnTo>
                    <a:pt x="206" y="629"/>
                  </a:lnTo>
                  <a:lnTo>
                    <a:pt x="208" y="629"/>
                  </a:lnTo>
                  <a:lnTo>
                    <a:pt x="211" y="629"/>
                  </a:lnTo>
                  <a:lnTo>
                    <a:pt x="212" y="629"/>
                  </a:lnTo>
                  <a:lnTo>
                    <a:pt x="214" y="624"/>
                  </a:lnTo>
                  <a:lnTo>
                    <a:pt x="215" y="618"/>
                  </a:lnTo>
                  <a:lnTo>
                    <a:pt x="215" y="616"/>
                  </a:lnTo>
                  <a:lnTo>
                    <a:pt x="213" y="611"/>
                  </a:lnTo>
                  <a:lnTo>
                    <a:pt x="212" y="605"/>
                  </a:lnTo>
                  <a:lnTo>
                    <a:pt x="211" y="599"/>
                  </a:lnTo>
                  <a:lnTo>
                    <a:pt x="211" y="594"/>
                  </a:lnTo>
                  <a:lnTo>
                    <a:pt x="212" y="592"/>
                  </a:lnTo>
                  <a:lnTo>
                    <a:pt x="212" y="586"/>
                  </a:lnTo>
                  <a:lnTo>
                    <a:pt x="217" y="581"/>
                  </a:lnTo>
                  <a:lnTo>
                    <a:pt x="218" y="577"/>
                  </a:lnTo>
                  <a:lnTo>
                    <a:pt x="220" y="572"/>
                  </a:lnTo>
                  <a:lnTo>
                    <a:pt x="223" y="566"/>
                  </a:lnTo>
                  <a:lnTo>
                    <a:pt x="225" y="562"/>
                  </a:lnTo>
                  <a:lnTo>
                    <a:pt x="223" y="554"/>
                  </a:lnTo>
                  <a:lnTo>
                    <a:pt x="232" y="551"/>
                  </a:lnTo>
                  <a:lnTo>
                    <a:pt x="236" y="547"/>
                  </a:lnTo>
                  <a:lnTo>
                    <a:pt x="238" y="546"/>
                  </a:lnTo>
                  <a:lnTo>
                    <a:pt x="247" y="545"/>
                  </a:lnTo>
                  <a:lnTo>
                    <a:pt x="253" y="544"/>
                  </a:lnTo>
                  <a:lnTo>
                    <a:pt x="257" y="542"/>
                  </a:lnTo>
                  <a:lnTo>
                    <a:pt x="261" y="541"/>
                  </a:lnTo>
                  <a:lnTo>
                    <a:pt x="265" y="540"/>
                  </a:lnTo>
                  <a:lnTo>
                    <a:pt x="265" y="538"/>
                  </a:lnTo>
                  <a:lnTo>
                    <a:pt x="262" y="533"/>
                  </a:lnTo>
                  <a:lnTo>
                    <a:pt x="265" y="530"/>
                  </a:lnTo>
                  <a:lnTo>
                    <a:pt x="269" y="528"/>
                  </a:lnTo>
                  <a:lnTo>
                    <a:pt x="272" y="530"/>
                  </a:lnTo>
                  <a:lnTo>
                    <a:pt x="276" y="539"/>
                  </a:lnTo>
                  <a:lnTo>
                    <a:pt x="282" y="550"/>
                  </a:lnTo>
                  <a:lnTo>
                    <a:pt x="286" y="547"/>
                  </a:lnTo>
                  <a:lnTo>
                    <a:pt x="290" y="544"/>
                  </a:lnTo>
                  <a:lnTo>
                    <a:pt x="291" y="540"/>
                  </a:lnTo>
                  <a:lnTo>
                    <a:pt x="290" y="535"/>
                  </a:lnTo>
                  <a:lnTo>
                    <a:pt x="292" y="530"/>
                  </a:lnTo>
                  <a:lnTo>
                    <a:pt x="296" y="524"/>
                  </a:lnTo>
                  <a:lnTo>
                    <a:pt x="300" y="516"/>
                  </a:lnTo>
                  <a:lnTo>
                    <a:pt x="303" y="517"/>
                  </a:lnTo>
                  <a:lnTo>
                    <a:pt x="312" y="510"/>
                  </a:lnTo>
                  <a:lnTo>
                    <a:pt x="317" y="508"/>
                  </a:lnTo>
                  <a:lnTo>
                    <a:pt x="316" y="503"/>
                  </a:lnTo>
                  <a:lnTo>
                    <a:pt x="316" y="497"/>
                  </a:lnTo>
                  <a:lnTo>
                    <a:pt x="312" y="486"/>
                  </a:lnTo>
                  <a:lnTo>
                    <a:pt x="309" y="473"/>
                  </a:lnTo>
                  <a:lnTo>
                    <a:pt x="306" y="462"/>
                  </a:lnTo>
                  <a:lnTo>
                    <a:pt x="305" y="446"/>
                  </a:lnTo>
                  <a:lnTo>
                    <a:pt x="303" y="438"/>
                  </a:lnTo>
                  <a:lnTo>
                    <a:pt x="300" y="431"/>
                  </a:lnTo>
                  <a:lnTo>
                    <a:pt x="300" y="423"/>
                  </a:lnTo>
                  <a:lnTo>
                    <a:pt x="287" y="391"/>
                  </a:lnTo>
                  <a:lnTo>
                    <a:pt x="291" y="389"/>
                  </a:lnTo>
                  <a:lnTo>
                    <a:pt x="306" y="378"/>
                  </a:lnTo>
                  <a:lnTo>
                    <a:pt x="317" y="371"/>
                  </a:lnTo>
                  <a:lnTo>
                    <a:pt x="320" y="365"/>
                  </a:lnTo>
                  <a:lnTo>
                    <a:pt x="324" y="357"/>
                  </a:lnTo>
                  <a:lnTo>
                    <a:pt x="332" y="353"/>
                  </a:lnTo>
                  <a:lnTo>
                    <a:pt x="336" y="348"/>
                  </a:lnTo>
                  <a:lnTo>
                    <a:pt x="339" y="343"/>
                  </a:lnTo>
                  <a:lnTo>
                    <a:pt x="339" y="339"/>
                  </a:lnTo>
                  <a:lnTo>
                    <a:pt x="341" y="332"/>
                  </a:lnTo>
                  <a:lnTo>
                    <a:pt x="345" y="322"/>
                  </a:lnTo>
                  <a:lnTo>
                    <a:pt x="341" y="321"/>
                  </a:lnTo>
                  <a:lnTo>
                    <a:pt x="341" y="315"/>
                  </a:lnTo>
                  <a:lnTo>
                    <a:pt x="339" y="316"/>
                  </a:lnTo>
                  <a:lnTo>
                    <a:pt x="328" y="320"/>
                  </a:lnTo>
                  <a:lnTo>
                    <a:pt x="322" y="318"/>
                  </a:lnTo>
                  <a:lnTo>
                    <a:pt x="320" y="315"/>
                  </a:lnTo>
                  <a:lnTo>
                    <a:pt x="318" y="312"/>
                  </a:lnTo>
                  <a:lnTo>
                    <a:pt x="317" y="307"/>
                  </a:lnTo>
                  <a:lnTo>
                    <a:pt x="316" y="303"/>
                  </a:lnTo>
                  <a:lnTo>
                    <a:pt x="317" y="300"/>
                  </a:lnTo>
                  <a:lnTo>
                    <a:pt x="318" y="297"/>
                  </a:lnTo>
                  <a:lnTo>
                    <a:pt x="316" y="294"/>
                  </a:lnTo>
                  <a:lnTo>
                    <a:pt x="310" y="292"/>
                  </a:lnTo>
                  <a:lnTo>
                    <a:pt x="306" y="286"/>
                  </a:lnTo>
                  <a:lnTo>
                    <a:pt x="302" y="282"/>
                  </a:lnTo>
                  <a:lnTo>
                    <a:pt x="297" y="280"/>
                  </a:lnTo>
                  <a:lnTo>
                    <a:pt x="293" y="279"/>
                  </a:lnTo>
                  <a:lnTo>
                    <a:pt x="292" y="279"/>
                  </a:lnTo>
                  <a:lnTo>
                    <a:pt x="290" y="282"/>
                  </a:lnTo>
                  <a:lnTo>
                    <a:pt x="287" y="278"/>
                  </a:lnTo>
                  <a:lnTo>
                    <a:pt x="287" y="274"/>
                  </a:lnTo>
                  <a:lnTo>
                    <a:pt x="288" y="274"/>
                  </a:lnTo>
                  <a:lnTo>
                    <a:pt x="291" y="274"/>
                  </a:lnTo>
                  <a:lnTo>
                    <a:pt x="290" y="273"/>
                  </a:lnTo>
                  <a:lnTo>
                    <a:pt x="288" y="271"/>
                  </a:lnTo>
                  <a:lnTo>
                    <a:pt x="288" y="267"/>
                  </a:lnTo>
                  <a:lnTo>
                    <a:pt x="287" y="262"/>
                  </a:lnTo>
                  <a:lnTo>
                    <a:pt x="286" y="256"/>
                  </a:lnTo>
                  <a:lnTo>
                    <a:pt x="284" y="255"/>
                  </a:lnTo>
                  <a:lnTo>
                    <a:pt x="281" y="254"/>
                  </a:lnTo>
                  <a:lnTo>
                    <a:pt x="280" y="253"/>
                  </a:lnTo>
                  <a:lnTo>
                    <a:pt x="282" y="250"/>
                  </a:lnTo>
                  <a:lnTo>
                    <a:pt x="288" y="246"/>
                  </a:lnTo>
                  <a:lnTo>
                    <a:pt x="288" y="234"/>
                  </a:lnTo>
                  <a:lnTo>
                    <a:pt x="294" y="230"/>
                  </a:lnTo>
                  <a:lnTo>
                    <a:pt x="300" y="228"/>
                  </a:lnTo>
                  <a:lnTo>
                    <a:pt x="303" y="225"/>
                  </a:lnTo>
                  <a:lnTo>
                    <a:pt x="303" y="224"/>
                  </a:lnTo>
                  <a:lnTo>
                    <a:pt x="300" y="218"/>
                  </a:lnTo>
                  <a:lnTo>
                    <a:pt x="300" y="217"/>
                  </a:lnTo>
                  <a:lnTo>
                    <a:pt x="302" y="216"/>
                  </a:lnTo>
                  <a:lnTo>
                    <a:pt x="304" y="217"/>
                  </a:lnTo>
                  <a:lnTo>
                    <a:pt x="306" y="220"/>
                  </a:lnTo>
                  <a:lnTo>
                    <a:pt x="308" y="220"/>
                  </a:lnTo>
                  <a:lnTo>
                    <a:pt x="309" y="219"/>
                  </a:lnTo>
                  <a:lnTo>
                    <a:pt x="314" y="222"/>
                  </a:lnTo>
                  <a:lnTo>
                    <a:pt x="323" y="222"/>
                  </a:lnTo>
                  <a:lnTo>
                    <a:pt x="336" y="222"/>
                  </a:lnTo>
                  <a:lnTo>
                    <a:pt x="351" y="220"/>
                  </a:lnTo>
                  <a:lnTo>
                    <a:pt x="357" y="223"/>
                  </a:lnTo>
                  <a:lnTo>
                    <a:pt x="359" y="223"/>
                  </a:lnTo>
                  <a:lnTo>
                    <a:pt x="360" y="219"/>
                  </a:lnTo>
                  <a:lnTo>
                    <a:pt x="363" y="212"/>
                  </a:lnTo>
                  <a:lnTo>
                    <a:pt x="363" y="205"/>
                  </a:lnTo>
                  <a:lnTo>
                    <a:pt x="363" y="196"/>
                  </a:lnTo>
                  <a:lnTo>
                    <a:pt x="363" y="181"/>
                  </a:lnTo>
                  <a:lnTo>
                    <a:pt x="360" y="181"/>
                  </a:lnTo>
                  <a:lnTo>
                    <a:pt x="358" y="182"/>
                  </a:lnTo>
                  <a:lnTo>
                    <a:pt x="346" y="179"/>
                  </a:lnTo>
                  <a:lnTo>
                    <a:pt x="342" y="177"/>
                  </a:lnTo>
                  <a:lnTo>
                    <a:pt x="340" y="173"/>
                  </a:lnTo>
                  <a:lnTo>
                    <a:pt x="338" y="172"/>
                  </a:lnTo>
                  <a:lnTo>
                    <a:pt x="339" y="173"/>
                  </a:lnTo>
                  <a:lnTo>
                    <a:pt x="338" y="172"/>
                  </a:lnTo>
                  <a:lnTo>
                    <a:pt x="336" y="173"/>
                  </a:lnTo>
                  <a:lnTo>
                    <a:pt x="330" y="170"/>
                  </a:lnTo>
                  <a:lnTo>
                    <a:pt x="317" y="159"/>
                  </a:lnTo>
                  <a:lnTo>
                    <a:pt x="317" y="157"/>
                  </a:lnTo>
                  <a:lnTo>
                    <a:pt x="315" y="155"/>
                  </a:lnTo>
                  <a:lnTo>
                    <a:pt x="310" y="157"/>
                  </a:lnTo>
                  <a:lnTo>
                    <a:pt x="308" y="155"/>
                  </a:lnTo>
                  <a:lnTo>
                    <a:pt x="304" y="152"/>
                  </a:lnTo>
                  <a:lnTo>
                    <a:pt x="284" y="133"/>
                  </a:lnTo>
                  <a:lnTo>
                    <a:pt x="276" y="127"/>
                  </a:lnTo>
                  <a:lnTo>
                    <a:pt x="275" y="125"/>
                  </a:lnTo>
                  <a:lnTo>
                    <a:pt x="276" y="124"/>
                  </a:lnTo>
                  <a:lnTo>
                    <a:pt x="280" y="124"/>
                  </a:lnTo>
                  <a:lnTo>
                    <a:pt x="282" y="124"/>
                  </a:lnTo>
                  <a:lnTo>
                    <a:pt x="284" y="124"/>
                  </a:lnTo>
                  <a:lnTo>
                    <a:pt x="285" y="117"/>
                  </a:lnTo>
                  <a:lnTo>
                    <a:pt x="285" y="110"/>
                  </a:lnTo>
                  <a:lnTo>
                    <a:pt x="284" y="105"/>
                  </a:lnTo>
                  <a:lnTo>
                    <a:pt x="284" y="99"/>
                  </a:lnTo>
                  <a:lnTo>
                    <a:pt x="281" y="93"/>
                  </a:lnTo>
                  <a:lnTo>
                    <a:pt x="276" y="90"/>
                  </a:lnTo>
                  <a:lnTo>
                    <a:pt x="269" y="87"/>
                  </a:lnTo>
                  <a:lnTo>
                    <a:pt x="265" y="83"/>
                  </a:lnTo>
                  <a:lnTo>
                    <a:pt x="260" y="83"/>
                  </a:lnTo>
                  <a:lnTo>
                    <a:pt x="260" y="82"/>
                  </a:lnTo>
                  <a:lnTo>
                    <a:pt x="257" y="75"/>
                  </a:lnTo>
                  <a:lnTo>
                    <a:pt x="256" y="64"/>
                  </a:lnTo>
                  <a:lnTo>
                    <a:pt x="247" y="70"/>
                  </a:lnTo>
                  <a:lnTo>
                    <a:pt x="245" y="70"/>
                  </a:lnTo>
                  <a:lnTo>
                    <a:pt x="243" y="68"/>
                  </a:lnTo>
                  <a:lnTo>
                    <a:pt x="243" y="64"/>
                  </a:lnTo>
                  <a:lnTo>
                    <a:pt x="242" y="62"/>
                  </a:lnTo>
                  <a:lnTo>
                    <a:pt x="241" y="58"/>
                  </a:lnTo>
                  <a:lnTo>
                    <a:pt x="238" y="56"/>
                  </a:lnTo>
                  <a:lnTo>
                    <a:pt x="236" y="57"/>
                  </a:lnTo>
                  <a:lnTo>
                    <a:pt x="238" y="60"/>
                  </a:lnTo>
                  <a:lnTo>
                    <a:pt x="239" y="63"/>
                  </a:lnTo>
                  <a:lnTo>
                    <a:pt x="237" y="64"/>
                  </a:lnTo>
                  <a:lnTo>
                    <a:pt x="236" y="66"/>
                  </a:lnTo>
                  <a:lnTo>
                    <a:pt x="233" y="71"/>
                  </a:lnTo>
                  <a:lnTo>
                    <a:pt x="233" y="72"/>
                  </a:lnTo>
                  <a:lnTo>
                    <a:pt x="237" y="76"/>
                  </a:lnTo>
                  <a:lnTo>
                    <a:pt x="237" y="78"/>
                  </a:lnTo>
                  <a:lnTo>
                    <a:pt x="232" y="81"/>
                  </a:lnTo>
                  <a:lnTo>
                    <a:pt x="229" y="77"/>
                  </a:lnTo>
                  <a:lnTo>
                    <a:pt x="230" y="75"/>
                  </a:lnTo>
                  <a:lnTo>
                    <a:pt x="229" y="72"/>
                  </a:lnTo>
                  <a:lnTo>
                    <a:pt x="226" y="69"/>
                  </a:lnTo>
                  <a:lnTo>
                    <a:pt x="227" y="64"/>
                  </a:lnTo>
                  <a:lnTo>
                    <a:pt x="226" y="60"/>
                  </a:lnTo>
                  <a:lnTo>
                    <a:pt x="226" y="59"/>
                  </a:lnTo>
                  <a:lnTo>
                    <a:pt x="226" y="56"/>
                  </a:lnTo>
                  <a:lnTo>
                    <a:pt x="225" y="54"/>
                  </a:lnTo>
                  <a:lnTo>
                    <a:pt x="223" y="54"/>
                  </a:lnTo>
                  <a:lnTo>
                    <a:pt x="223" y="53"/>
                  </a:lnTo>
                  <a:lnTo>
                    <a:pt x="225" y="52"/>
                  </a:lnTo>
                  <a:lnTo>
                    <a:pt x="225" y="50"/>
                  </a:lnTo>
                  <a:lnTo>
                    <a:pt x="221" y="48"/>
                  </a:lnTo>
                  <a:lnTo>
                    <a:pt x="218" y="47"/>
                  </a:lnTo>
                  <a:lnTo>
                    <a:pt x="215" y="44"/>
                  </a:lnTo>
                  <a:lnTo>
                    <a:pt x="215" y="41"/>
                  </a:lnTo>
                  <a:lnTo>
                    <a:pt x="213" y="39"/>
                  </a:lnTo>
                  <a:lnTo>
                    <a:pt x="212" y="36"/>
                  </a:lnTo>
                  <a:lnTo>
                    <a:pt x="213" y="32"/>
                  </a:lnTo>
                  <a:lnTo>
                    <a:pt x="217" y="28"/>
                  </a:lnTo>
                  <a:lnTo>
                    <a:pt x="217" y="24"/>
                  </a:lnTo>
                  <a:lnTo>
                    <a:pt x="218" y="20"/>
                  </a:lnTo>
                  <a:lnTo>
                    <a:pt x="220" y="17"/>
                  </a:lnTo>
                  <a:lnTo>
                    <a:pt x="220" y="15"/>
                  </a:lnTo>
                  <a:lnTo>
                    <a:pt x="219" y="9"/>
                  </a:lnTo>
                  <a:lnTo>
                    <a:pt x="218" y="0"/>
                  </a:lnTo>
                </a:path>
              </a:pathLst>
            </a:custGeom>
            <a:noFill/>
            <a:ln w="158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Arial Nova"/>
                <a:ea typeface="+mn-ea"/>
                <a:cs typeface="+mn-cs"/>
              </a:endParaRPr>
            </a:p>
          </p:txBody>
        </p:sp>
        <p:sp>
          <p:nvSpPr>
            <p:cNvPr id="152" name="Freeform 111">
              <a:extLst>
                <a:ext uri="{FF2B5EF4-FFF2-40B4-BE49-F238E27FC236}">
                  <a16:creationId xmlns:a16="http://schemas.microsoft.com/office/drawing/2014/main" id="{BDD86845-2F69-33A8-1A4B-145CBEF86A6F}"/>
                </a:ext>
              </a:extLst>
            </p:cNvPr>
            <p:cNvSpPr>
              <a:spLocks/>
            </p:cNvSpPr>
            <p:nvPr/>
          </p:nvSpPr>
          <p:spPr bwMode="auto">
            <a:xfrm>
              <a:off x="1213" y="2579"/>
              <a:ext cx="1145" cy="1099"/>
            </a:xfrm>
            <a:custGeom>
              <a:avLst/>
              <a:gdLst>
                <a:gd name="T0" fmla="*/ 1 w 2289"/>
                <a:gd name="T1" fmla="*/ 0 h 2200"/>
                <a:gd name="T2" fmla="*/ 1 w 2289"/>
                <a:gd name="T3" fmla="*/ 0 h 2200"/>
                <a:gd name="T4" fmla="*/ 1 w 2289"/>
                <a:gd name="T5" fmla="*/ 0 h 2200"/>
                <a:gd name="T6" fmla="*/ 1 w 2289"/>
                <a:gd name="T7" fmla="*/ 0 h 2200"/>
                <a:gd name="T8" fmla="*/ 1 w 2289"/>
                <a:gd name="T9" fmla="*/ 0 h 2200"/>
                <a:gd name="T10" fmla="*/ 1 w 2289"/>
                <a:gd name="T11" fmla="*/ 0 h 2200"/>
                <a:gd name="T12" fmla="*/ 1 w 2289"/>
                <a:gd name="T13" fmla="*/ 0 h 2200"/>
                <a:gd name="T14" fmla="*/ 1 w 2289"/>
                <a:gd name="T15" fmla="*/ 0 h 2200"/>
                <a:gd name="T16" fmla="*/ 1 w 2289"/>
                <a:gd name="T17" fmla="*/ 0 h 2200"/>
                <a:gd name="T18" fmla="*/ 1 w 2289"/>
                <a:gd name="T19" fmla="*/ 0 h 2200"/>
                <a:gd name="T20" fmla="*/ 1 w 2289"/>
                <a:gd name="T21" fmla="*/ 0 h 2200"/>
                <a:gd name="T22" fmla="*/ 1 w 2289"/>
                <a:gd name="T23" fmla="*/ 0 h 2200"/>
                <a:gd name="T24" fmla="*/ 1 w 2289"/>
                <a:gd name="T25" fmla="*/ 0 h 2200"/>
                <a:gd name="T26" fmla="*/ 1 w 2289"/>
                <a:gd name="T27" fmla="*/ 0 h 2200"/>
                <a:gd name="T28" fmla="*/ 1 w 2289"/>
                <a:gd name="T29" fmla="*/ 0 h 2200"/>
                <a:gd name="T30" fmla="*/ 1 w 2289"/>
                <a:gd name="T31" fmla="*/ 0 h 2200"/>
                <a:gd name="T32" fmla="*/ 1 w 2289"/>
                <a:gd name="T33" fmla="*/ 0 h 2200"/>
                <a:gd name="T34" fmla="*/ 1 w 2289"/>
                <a:gd name="T35" fmla="*/ 0 h 2200"/>
                <a:gd name="T36" fmla="*/ 1 w 2289"/>
                <a:gd name="T37" fmla="*/ 0 h 2200"/>
                <a:gd name="T38" fmla="*/ 1 w 2289"/>
                <a:gd name="T39" fmla="*/ 0 h 2200"/>
                <a:gd name="T40" fmla="*/ 1 w 2289"/>
                <a:gd name="T41" fmla="*/ 0 h 2200"/>
                <a:gd name="T42" fmla="*/ 1 w 2289"/>
                <a:gd name="T43" fmla="*/ 0 h 2200"/>
                <a:gd name="T44" fmla="*/ 1 w 2289"/>
                <a:gd name="T45" fmla="*/ 0 h 2200"/>
                <a:gd name="T46" fmla="*/ 1 w 2289"/>
                <a:gd name="T47" fmla="*/ 0 h 2200"/>
                <a:gd name="T48" fmla="*/ 1 w 2289"/>
                <a:gd name="T49" fmla="*/ 0 h 2200"/>
                <a:gd name="T50" fmla="*/ 1 w 2289"/>
                <a:gd name="T51" fmla="*/ 0 h 2200"/>
                <a:gd name="T52" fmla="*/ 1 w 2289"/>
                <a:gd name="T53" fmla="*/ 0 h 2200"/>
                <a:gd name="T54" fmla="*/ 1 w 2289"/>
                <a:gd name="T55" fmla="*/ 0 h 2200"/>
                <a:gd name="T56" fmla="*/ 1 w 2289"/>
                <a:gd name="T57" fmla="*/ 0 h 2200"/>
                <a:gd name="T58" fmla="*/ 1 w 2289"/>
                <a:gd name="T59" fmla="*/ 0 h 2200"/>
                <a:gd name="T60" fmla="*/ 1 w 2289"/>
                <a:gd name="T61" fmla="*/ 0 h 2200"/>
                <a:gd name="T62" fmla="*/ 1 w 2289"/>
                <a:gd name="T63" fmla="*/ 0 h 2200"/>
                <a:gd name="T64" fmla="*/ 1 w 2289"/>
                <a:gd name="T65" fmla="*/ 0 h 2200"/>
                <a:gd name="T66" fmla="*/ 1 w 2289"/>
                <a:gd name="T67" fmla="*/ 0 h 2200"/>
                <a:gd name="T68" fmla="*/ 1 w 2289"/>
                <a:gd name="T69" fmla="*/ 0 h 2200"/>
                <a:gd name="T70" fmla="*/ 1 w 2289"/>
                <a:gd name="T71" fmla="*/ 0 h 2200"/>
                <a:gd name="T72" fmla="*/ 1 w 2289"/>
                <a:gd name="T73" fmla="*/ 0 h 2200"/>
                <a:gd name="T74" fmla="*/ 1 w 2289"/>
                <a:gd name="T75" fmla="*/ 0 h 2200"/>
                <a:gd name="T76" fmla="*/ 1 w 2289"/>
                <a:gd name="T77" fmla="*/ 0 h 2200"/>
                <a:gd name="T78" fmla="*/ 1 w 2289"/>
                <a:gd name="T79" fmla="*/ 0 h 2200"/>
                <a:gd name="T80" fmla="*/ 1 w 2289"/>
                <a:gd name="T81" fmla="*/ 0 h 2200"/>
                <a:gd name="T82" fmla="*/ 1 w 2289"/>
                <a:gd name="T83" fmla="*/ 0 h 2200"/>
                <a:gd name="T84" fmla="*/ 1 w 2289"/>
                <a:gd name="T85" fmla="*/ 0 h 2200"/>
                <a:gd name="T86" fmla="*/ 1 w 2289"/>
                <a:gd name="T87" fmla="*/ 0 h 2200"/>
                <a:gd name="T88" fmla="*/ 1 w 2289"/>
                <a:gd name="T89" fmla="*/ 0 h 2200"/>
                <a:gd name="T90" fmla="*/ 1 w 2289"/>
                <a:gd name="T91" fmla="*/ 0 h 2200"/>
                <a:gd name="T92" fmla="*/ 1 w 2289"/>
                <a:gd name="T93" fmla="*/ 0 h 2200"/>
                <a:gd name="T94" fmla="*/ 1 w 2289"/>
                <a:gd name="T95" fmla="*/ 0 h 2200"/>
                <a:gd name="T96" fmla="*/ 1 w 2289"/>
                <a:gd name="T97" fmla="*/ 0 h 2200"/>
                <a:gd name="T98" fmla="*/ 1 w 2289"/>
                <a:gd name="T99" fmla="*/ 0 h 2200"/>
                <a:gd name="T100" fmla="*/ 1 w 2289"/>
                <a:gd name="T101" fmla="*/ 0 h 2200"/>
                <a:gd name="T102" fmla="*/ 1 w 2289"/>
                <a:gd name="T103" fmla="*/ 0 h 2200"/>
                <a:gd name="T104" fmla="*/ 1 w 2289"/>
                <a:gd name="T105" fmla="*/ 0 h 2200"/>
                <a:gd name="T106" fmla="*/ 1 w 2289"/>
                <a:gd name="T107" fmla="*/ 0 h 2200"/>
                <a:gd name="T108" fmla="*/ 1 w 2289"/>
                <a:gd name="T109" fmla="*/ 0 h 2200"/>
                <a:gd name="T110" fmla="*/ 1 w 2289"/>
                <a:gd name="T111" fmla="*/ 0 h 2200"/>
                <a:gd name="T112" fmla="*/ 1 w 2289"/>
                <a:gd name="T113" fmla="*/ 0 h 2200"/>
                <a:gd name="T114" fmla="*/ 1 w 2289"/>
                <a:gd name="T115" fmla="*/ 0 h 2200"/>
                <a:gd name="T116" fmla="*/ 1 w 2289"/>
                <a:gd name="T117" fmla="*/ 0 h 2200"/>
                <a:gd name="T118" fmla="*/ 1 w 2289"/>
                <a:gd name="T119" fmla="*/ 0 h 2200"/>
                <a:gd name="T120" fmla="*/ 1 w 2289"/>
                <a:gd name="T121" fmla="*/ 0 h 2200"/>
                <a:gd name="T122" fmla="*/ 1 w 2289"/>
                <a:gd name="T123" fmla="*/ 0 h 220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289"/>
                <a:gd name="T187" fmla="*/ 0 h 2200"/>
                <a:gd name="T188" fmla="*/ 2289 w 2289"/>
                <a:gd name="T189" fmla="*/ 2200 h 220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289" h="2200">
                  <a:moveTo>
                    <a:pt x="2036" y="1017"/>
                  </a:moveTo>
                  <a:lnTo>
                    <a:pt x="2040" y="1022"/>
                  </a:lnTo>
                  <a:lnTo>
                    <a:pt x="2060" y="1017"/>
                  </a:lnTo>
                  <a:lnTo>
                    <a:pt x="2064" y="1017"/>
                  </a:lnTo>
                  <a:lnTo>
                    <a:pt x="2067" y="1018"/>
                  </a:lnTo>
                  <a:lnTo>
                    <a:pt x="2070" y="1022"/>
                  </a:lnTo>
                  <a:lnTo>
                    <a:pt x="2071" y="1023"/>
                  </a:lnTo>
                  <a:lnTo>
                    <a:pt x="2076" y="1022"/>
                  </a:lnTo>
                  <a:lnTo>
                    <a:pt x="2078" y="1011"/>
                  </a:lnTo>
                  <a:lnTo>
                    <a:pt x="2076" y="1010"/>
                  </a:lnTo>
                  <a:lnTo>
                    <a:pt x="2062" y="1003"/>
                  </a:lnTo>
                  <a:lnTo>
                    <a:pt x="2060" y="1004"/>
                  </a:lnTo>
                  <a:lnTo>
                    <a:pt x="2056" y="1000"/>
                  </a:lnTo>
                  <a:lnTo>
                    <a:pt x="2056" y="999"/>
                  </a:lnTo>
                  <a:lnTo>
                    <a:pt x="2061" y="994"/>
                  </a:lnTo>
                  <a:lnTo>
                    <a:pt x="2064" y="998"/>
                  </a:lnTo>
                  <a:lnTo>
                    <a:pt x="2070" y="999"/>
                  </a:lnTo>
                  <a:lnTo>
                    <a:pt x="2078" y="999"/>
                  </a:lnTo>
                  <a:lnTo>
                    <a:pt x="2083" y="998"/>
                  </a:lnTo>
                  <a:lnTo>
                    <a:pt x="2085" y="995"/>
                  </a:lnTo>
                  <a:lnTo>
                    <a:pt x="2086" y="995"/>
                  </a:lnTo>
                  <a:lnTo>
                    <a:pt x="2089" y="995"/>
                  </a:lnTo>
                  <a:lnTo>
                    <a:pt x="2090" y="997"/>
                  </a:lnTo>
                  <a:lnTo>
                    <a:pt x="2091" y="995"/>
                  </a:lnTo>
                  <a:lnTo>
                    <a:pt x="2094" y="993"/>
                  </a:lnTo>
                  <a:lnTo>
                    <a:pt x="2094" y="991"/>
                  </a:lnTo>
                  <a:lnTo>
                    <a:pt x="2094" y="979"/>
                  </a:lnTo>
                  <a:lnTo>
                    <a:pt x="2089" y="977"/>
                  </a:lnTo>
                  <a:lnTo>
                    <a:pt x="2073" y="968"/>
                  </a:lnTo>
                  <a:lnTo>
                    <a:pt x="2074" y="962"/>
                  </a:lnTo>
                  <a:lnTo>
                    <a:pt x="2074" y="953"/>
                  </a:lnTo>
                  <a:lnTo>
                    <a:pt x="2074" y="951"/>
                  </a:lnTo>
                  <a:lnTo>
                    <a:pt x="2079" y="941"/>
                  </a:lnTo>
                  <a:lnTo>
                    <a:pt x="2082" y="933"/>
                  </a:lnTo>
                  <a:lnTo>
                    <a:pt x="2084" y="927"/>
                  </a:lnTo>
                  <a:lnTo>
                    <a:pt x="2079" y="921"/>
                  </a:lnTo>
                  <a:lnTo>
                    <a:pt x="2077" y="917"/>
                  </a:lnTo>
                  <a:lnTo>
                    <a:pt x="2073" y="920"/>
                  </a:lnTo>
                  <a:lnTo>
                    <a:pt x="2072" y="915"/>
                  </a:lnTo>
                  <a:lnTo>
                    <a:pt x="2074" y="909"/>
                  </a:lnTo>
                  <a:lnTo>
                    <a:pt x="2074" y="906"/>
                  </a:lnTo>
                  <a:lnTo>
                    <a:pt x="2072" y="906"/>
                  </a:lnTo>
                  <a:lnTo>
                    <a:pt x="2076" y="898"/>
                  </a:lnTo>
                  <a:lnTo>
                    <a:pt x="2079" y="893"/>
                  </a:lnTo>
                  <a:lnTo>
                    <a:pt x="2083" y="891"/>
                  </a:lnTo>
                  <a:lnTo>
                    <a:pt x="2085" y="891"/>
                  </a:lnTo>
                  <a:lnTo>
                    <a:pt x="2091" y="892"/>
                  </a:lnTo>
                  <a:lnTo>
                    <a:pt x="2095" y="892"/>
                  </a:lnTo>
                  <a:lnTo>
                    <a:pt x="2097" y="892"/>
                  </a:lnTo>
                  <a:lnTo>
                    <a:pt x="2100" y="891"/>
                  </a:lnTo>
                  <a:lnTo>
                    <a:pt x="2104" y="885"/>
                  </a:lnTo>
                  <a:lnTo>
                    <a:pt x="2119" y="874"/>
                  </a:lnTo>
                  <a:lnTo>
                    <a:pt x="2114" y="869"/>
                  </a:lnTo>
                  <a:lnTo>
                    <a:pt x="2109" y="868"/>
                  </a:lnTo>
                  <a:lnTo>
                    <a:pt x="2104" y="864"/>
                  </a:lnTo>
                  <a:lnTo>
                    <a:pt x="2102" y="860"/>
                  </a:lnTo>
                  <a:lnTo>
                    <a:pt x="2102" y="858"/>
                  </a:lnTo>
                  <a:lnTo>
                    <a:pt x="2104" y="852"/>
                  </a:lnTo>
                  <a:lnTo>
                    <a:pt x="2107" y="842"/>
                  </a:lnTo>
                  <a:lnTo>
                    <a:pt x="2110" y="837"/>
                  </a:lnTo>
                  <a:lnTo>
                    <a:pt x="2113" y="834"/>
                  </a:lnTo>
                  <a:lnTo>
                    <a:pt x="2113" y="833"/>
                  </a:lnTo>
                  <a:lnTo>
                    <a:pt x="2113" y="832"/>
                  </a:lnTo>
                  <a:lnTo>
                    <a:pt x="2112" y="831"/>
                  </a:lnTo>
                  <a:lnTo>
                    <a:pt x="2106" y="826"/>
                  </a:lnTo>
                  <a:lnTo>
                    <a:pt x="2108" y="808"/>
                  </a:lnTo>
                  <a:lnTo>
                    <a:pt x="2100" y="807"/>
                  </a:lnTo>
                  <a:lnTo>
                    <a:pt x="2102" y="799"/>
                  </a:lnTo>
                  <a:lnTo>
                    <a:pt x="2086" y="795"/>
                  </a:lnTo>
                  <a:lnTo>
                    <a:pt x="2084" y="793"/>
                  </a:lnTo>
                  <a:lnTo>
                    <a:pt x="2084" y="787"/>
                  </a:lnTo>
                  <a:lnTo>
                    <a:pt x="2083" y="784"/>
                  </a:lnTo>
                  <a:lnTo>
                    <a:pt x="2084" y="780"/>
                  </a:lnTo>
                  <a:lnTo>
                    <a:pt x="2085" y="780"/>
                  </a:lnTo>
                  <a:lnTo>
                    <a:pt x="2095" y="772"/>
                  </a:lnTo>
                  <a:lnTo>
                    <a:pt x="2100" y="763"/>
                  </a:lnTo>
                  <a:lnTo>
                    <a:pt x="2107" y="768"/>
                  </a:lnTo>
                  <a:lnTo>
                    <a:pt x="2114" y="756"/>
                  </a:lnTo>
                  <a:lnTo>
                    <a:pt x="2115" y="755"/>
                  </a:lnTo>
                  <a:lnTo>
                    <a:pt x="2116" y="756"/>
                  </a:lnTo>
                  <a:lnTo>
                    <a:pt x="2119" y="757"/>
                  </a:lnTo>
                  <a:lnTo>
                    <a:pt x="2120" y="759"/>
                  </a:lnTo>
                  <a:lnTo>
                    <a:pt x="2121" y="757"/>
                  </a:lnTo>
                  <a:lnTo>
                    <a:pt x="2121" y="755"/>
                  </a:lnTo>
                  <a:lnTo>
                    <a:pt x="2125" y="749"/>
                  </a:lnTo>
                  <a:lnTo>
                    <a:pt x="2126" y="748"/>
                  </a:lnTo>
                  <a:lnTo>
                    <a:pt x="2125" y="747"/>
                  </a:lnTo>
                  <a:lnTo>
                    <a:pt x="2121" y="744"/>
                  </a:lnTo>
                  <a:lnTo>
                    <a:pt x="2121" y="743"/>
                  </a:lnTo>
                  <a:lnTo>
                    <a:pt x="2121" y="742"/>
                  </a:lnTo>
                  <a:lnTo>
                    <a:pt x="2126" y="733"/>
                  </a:lnTo>
                  <a:lnTo>
                    <a:pt x="2127" y="731"/>
                  </a:lnTo>
                  <a:lnTo>
                    <a:pt x="2130" y="731"/>
                  </a:lnTo>
                  <a:lnTo>
                    <a:pt x="2137" y="736"/>
                  </a:lnTo>
                  <a:lnTo>
                    <a:pt x="2138" y="738"/>
                  </a:lnTo>
                  <a:lnTo>
                    <a:pt x="2138" y="744"/>
                  </a:lnTo>
                  <a:lnTo>
                    <a:pt x="2140" y="750"/>
                  </a:lnTo>
                  <a:lnTo>
                    <a:pt x="2142" y="750"/>
                  </a:lnTo>
                  <a:lnTo>
                    <a:pt x="2146" y="749"/>
                  </a:lnTo>
                  <a:lnTo>
                    <a:pt x="2152" y="750"/>
                  </a:lnTo>
                  <a:lnTo>
                    <a:pt x="2154" y="751"/>
                  </a:lnTo>
                  <a:lnTo>
                    <a:pt x="2152" y="756"/>
                  </a:lnTo>
                  <a:lnTo>
                    <a:pt x="2154" y="756"/>
                  </a:lnTo>
                  <a:lnTo>
                    <a:pt x="2155" y="757"/>
                  </a:lnTo>
                  <a:lnTo>
                    <a:pt x="2160" y="756"/>
                  </a:lnTo>
                  <a:lnTo>
                    <a:pt x="2166" y="757"/>
                  </a:lnTo>
                  <a:lnTo>
                    <a:pt x="2167" y="762"/>
                  </a:lnTo>
                  <a:lnTo>
                    <a:pt x="2175" y="765"/>
                  </a:lnTo>
                  <a:lnTo>
                    <a:pt x="2178" y="765"/>
                  </a:lnTo>
                  <a:lnTo>
                    <a:pt x="2181" y="761"/>
                  </a:lnTo>
                  <a:lnTo>
                    <a:pt x="2184" y="759"/>
                  </a:lnTo>
                  <a:lnTo>
                    <a:pt x="2186" y="759"/>
                  </a:lnTo>
                  <a:lnTo>
                    <a:pt x="2190" y="759"/>
                  </a:lnTo>
                  <a:lnTo>
                    <a:pt x="2188" y="757"/>
                  </a:lnTo>
                  <a:lnTo>
                    <a:pt x="2202" y="760"/>
                  </a:lnTo>
                  <a:lnTo>
                    <a:pt x="2202" y="757"/>
                  </a:lnTo>
                  <a:lnTo>
                    <a:pt x="2200" y="754"/>
                  </a:lnTo>
                  <a:lnTo>
                    <a:pt x="2200" y="750"/>
                  </a:lnTo>
                  <a:lnTo>
                    <a:pt x="2202" y="748"/>
                  </a:lnTo>
                  <a:lnTo>
                    <a:pt x="2206" y="747"/>
                  </a:lnTo>
                  <a:lnTo>
                    <a:pt x="2210" y="745"/>
                  </a:lnTo>
                  <a:lnTo>
                    <a:pt x="2212" y="745"/>
                  </a:lnTo>
                  <a:lnTo>
                    <a:pt x="2223" y="744"/>
                  </a:lnTo>
                  <a:lnTo>
                    <a:pt x="2230" y="743"/>
                  </a:lnTo>
                  <a:lnTo>
                    <a:pt x="2234" y="739"/>
                  </a:lnTo>
                  <a:lnTo>
                    <a:pt x="2240" y="737"/>
                  </a:lnTo>
                  <a:lnTo>
                    <a:pt x="2241" y="732"/>
                  </a:lnTo>
                  <a:lnTo>
                    <a:pt x="2241" y="729"/>
                  </a:lnTo>
                  <a:lnTo>
                    <a:pt x="2253" y="729"/>
                  </a:lnTo>
                  <a:lnTo>
                    <a:pt x="2260" y="731"/>
                  </a:lnTo>
                  <a:lnTo>
                    <a:pt x="2263" y="726"/>
                  </a:lnTo>
                  <a:lnTo>
                    <a:pt x="2262" y="725"/>
                  </a:lnTo>
                  <a:lnTo>
                    <a:pt x="2263" y="724"/>
                  </a:lnTo>
                  <a:lnTo>
                    <a:pt x="2269" y="723"/>
                  </a:lnTo>
                  <a:lnTo>
                    <a:pt x="2275" y="718"/>
                  </a:lnTo>
                  <a:lnTo>
                    <a:pt x="2278" y="720"/>
                  </a:lnTo>
                  <a:lnTo>
                    <a:pt x="2282" y="720"/>
                  </a:lnTo>
                  <a:lnTo>
                    <a:pt x="2283" y="721"/>
                  </a:lnTo>
                  <a:lnTo>
                    <a:pt x="2284" y="725"/>
                  </a:lnTo>
                  <a:lnTo>
                    <a:pt x="2287" y="726"/>
                  </a:lnTo>
                  <a:lnTo>
                    <a:pt x="2287" y="724"/>
                  </a:lnTo>
                  <a:lnTo>
                    <a:pt x="2289" y="721"/>
                  </a:lnTo>
                  <a:lnTo>
                    <a:pt x="2264" y="703"/>
                  </a:lnTo>
                  <a:lnTo>
                    <a:pt x="2247" y="690"/>
                  </a:lnTo>
                  <a:lnTo>
                    <a:pt x="2244" y="683"/>
                  </a:lnTo>
                  <a:lnTo>
                    <a:pt x="2240" y="667"/>
                  </a:lnTo>
                  <a:lnTo>
                    <a:pt x="2239" y="653"/>
                  </a:lnTo>
                  <a:lnTo>
                    <a:pt x="2229" y="641"/>
                  </a:lnTo>
                  <a:lnTo>
                    <a:pt x="2228" y="638"/>
                  </a:lnTo>
                  <a:lnTo>
                    <a:pt x="2223" y="636"/>
                  </a:lnTo>
                  <a:lnTo>
                    <a:pt x="2220" y="618"/>
                  </a:lnTo>
                  <a:lnTo>
                    <a:pt x="2223" y="607"/>
                  </a:lnTo>
                  <a:lnTo>
                    <a:pt x="2227" y="602"/>
                  </a:lnTo>
                  <a:lnTo>
                    <a:pt x="2227" y="596"/>
                  </a:lnTo>
                  <a:lnTo>
                    <a:pt x="2229" y="593"/>
                  </a:lnTo>
                  <a:lnTo>
                    <a:pt x="2233" y="587"/>
                  </a:lnTo>
                  <a:lnTo>
                    <a:pt x="2235" y="581"/>
                  </a:lnTo>
                  <a:lnTo>
                    <a:pt x="2236" y="572"/>
                  </a:lnTo>
                  <a:lnTo>
                    <a:pt x="2234" y="564"/>
                  </a:lnTo>
                  <a:lnTo>
                    <a:pt x="2232" y="559"/>
                  </a:lnTo>
                  <a:lnTo>
                    <a:pt x="2223" y="553"/>
                  </a:lnTo>
                  <a:lnTo>
                    <a:pt x="2218" y="542"/>
                  </a:lnTo>
                  <a:lnTo>
                    <a:pt x="2220" y="529"/>
                  </a:lnTo>
                  <a:lnTo>
                    <a:pt x="2217" y="522"/>
                  </a:lnTo>
                  <a:lnTo>
                    <a:pt x="2209" y="513"/>
                  </a:lnTo>
                  <a:lnTo>
                    <a:pt x="2206" y="512"/>
                  </a:lnTo>
                  <a:lnTo>
                    <a:pt x="2199" y="512"/>
                  </a:lnTo>
                  <a:lnTo>
                    <a:pt x="2192" y="515"/>
                  </a:lnTo>
                  <a:lnTo>
                    <a:pt x="2186" y="511"/>
                  </a:lnTo>
                  <a:lnTo>
                    <a:pt x="2185" y="505"/>
                  </a:lnTo>
                  <a:lnTo>
                    <a:pt x="2186" y="499"/>
                  </a:lnTo>
                  <a:lnTo>
                    <a:pt x="2193" y="487"/>
                  </a:lnTo>
                  <a:lnTo>
                    <a:pt x="2194" y="480"/>
                  </a:lnTo>
                  <a:lnTo>
                    <a:pt x="2196" y="474"/>
                  </a:lnTo>
                  <a:lnTo>
                    <a:pt x="2199" y="471"/>
                  </a:lnTo>
                  <a:lnTo>
                    <a:pt x="2203" y="469"/>
                  </a:lnTo>
                  <a:lnTo>
                    <a:pt x="2210" y="468"/>
                  </a:lnTo>
                  <a:lnTo>
                    <a:pt x="2212" y="465"/>
                  </a:lnTo>
                  <a:lnTo>
                    <a:pt x="2215" y="461"/>
                  </a:lnTo>
                  <a:lnTo>
                    <a:pt x="2216" y="453"/>
                  </a:lnTo>
                  <a:lnTo>
                    <a:pt x="2209" y="440"/>
                  </a:lnTo>
                  <a:lnTo>
                    <a:pt x="2204" y="437"/>
                  </a:lnTo>
                  <a:lnTo>
                    <a:pt x="2200" y="427"/>
                  </a:lnTo>
                  <a:lnTo>
                    <a:pt x="2196" y="423"/>
                  </a:lnTo>
                  <a:lnTo>
                    <a:pt x="2191" y="423"/>
                  </a:lnTo>
                  <a:lnTo>
                    <a:pt x="2188" y="427"/>
                  </a:lnTo>
                  <a:lnTo>
                    <a:pt x="2186" y="432"/>
                  </a:lnTo>
                  <a:lnTo>
                    <a:pt x="2185" y="444"/>
                  </a:lnTo>
                  <a:lnTo>
                    <a:pt x="2182" y="450"/>
                  </a:lnTo>
                  <a:lnTo>
                    <a:pt x="2179" y="452"/>
                  </a:lnTo>
                  <a:lnTo>
                    <a:pt x="2176" y="452"/>
                  </a:lnTo>
                  <a:lnTo>
                    <a:pt x="2173" y="450"/>
                  </a:lnTo>
                  <a:lnTo>
                    <a:pt x="2163" y="443"/>
                  </a:lnTo>
                  <a:lnTo>
                    <a:pt x="2160" y="441"/>
                  </a:lnTo>
                  <a:lnTo>
                    <a:pt x="2156" y="441"/>
                  </a:lnTo>
                  <a:lnTo>
                    <a:pt x="2150" y="445"/>
                  </a:lnTo>
                  <a:lnTo>
                    <a:pt x="2146" y="446"/>
                  </a:lnTo>
                  <a:lnTo>
                    <a:pt x="2142" y="444"/>
                  </a:lnTo>
                  <a:lnTo>
                    <a:pt x="2137" y="434"/>
                  </a:lnTo>
                  <a:lnTo>
                    <a:pt x="2134" y="429"/>
                  </a:lnTo>
                  <a:lnTo>
                    <a:pt x="2131" y="428"/>
                  </a:lnTo>
                  <a:lnTo>
                    <a:pt x="2127" y="428"/>
                  </a:lnTo>
                  <a:lnTo>
                    <a:pt x="2124" y="435"/>
                  </a:lnTo>
                  <a:lnTo>
                    <a:pt x="2120" y="437"/>
                  </a:lnTo>
                  <a:lnTo>
                    <a:pt x="2113" y="432"/>
                  </a:lnTo>
                  <a:lnTo>
                    <a:pt x="2109" y="430"/>
                  </a:lnTo>
                  <a:lnTo>
                    <a:pt x="2106" y="432"/>
                  </a:lnTo>
                  <a:lnTo>
                    <a:pt x="2104" y="439"/>
                  </a:lnTo>
                  <a:lnTo>
                    <a:pt x="2102" y="444"/>
                  </a:lnTo>
                  <a:lnTo>
                    <a:pt x="2098" y="446"/>
                  </a:lnTo>
                  <a:lnTo>
                    <a:pt x="2091" y="449"/>
                  </a:lnTo>
                  <a:lnTo>
                    <a:pt x="2080" y="453"/>
                  </a:lnTo>
                  <a:lnTo>
                    <a:pt x="2073" y="455"/>
                  </a:lnTo>
                  <a:lnTo>
                    <a:pt x="2070" y="452"/>
                  </a:lnTo>
                  <a:lnTo>
                    <a:pt x="2064" y="450"/>
                  </a:lnTo>
                  <a:lnTo>
                    <a:pt x="2064" y="443"/>
                  </a:lnTo>
                  <a:lnTo>
                    <a:pt x="2062" y="416"/>
                  </a:lnTo>
                  <a:lnTo>
                    <a:pt x="2062" y="411"/>
                  </a:lnTo>
                  <a:lnTo>
                    <a:pt x="2060" y="404"/>
                  </a:lnTo>
                  <a:lnTo>
                    <a:pt x="2056" y="400"/>
                  </a:lnTo>
                  <a:lnTo>
                    <a:pt x="2046" y="392"/>
                  </a:lnTo>
                  <a:lnTo>
                    <a:pt x="2043" y="388"/>
                  </a:lnTo>
                  <a:lnTo>
                    <a:pt x="2041" y="382"/>
                  </a:lnTo>
                  <a:lnTo>
                    <a:pt x="2040" y="379"/>
                  </a:lnTo>
                  <a:lnTo>
                    <a:pt x="2042" y="370"/>
                  </a:lnTo>
                  <a:lnTo>
                    <a:pt x="2040" y="369"/>
                  </a:lnTo>
                  <a:lnTo>
                    <a:pt x="2036" y="366"/>
                  </a:lnTo>
                  <a:lnTo>
                    <a:pt x="2034" y="362"/>
                  </a:lnTo>
                  <a:lnTo>
                    <a:pt x="2034" y="361"/>
                  </a:lnTo>
                  <a:lnTo>
                    <a:pt x="2036" y="356"/>
                  </a:lnTo>
                  <a:lnTo>
                    <a:pt x="2035" y="348"/>
                  </a:lnTo>
                  <a:lnTo>
                    <a:pt x="2033" y="345"/>
                  </a:lnTo>
                  <a:lnTo>
                    <a:pt x="2034" y="344"/>
                  </a:lnTo>
                  <a:lnTo>
                    <a:pt x="2035" y="340"/>
                  </a:lnTo>
                  <a:lnTo>
                    <a:pt x="2037" y="339"/>
                  </a:lnTo>
                  <a:lnTo>
                    <a:pt x="2039" y="336"/>
                  </a:lnTo>
                  <a:lnTo>
                    <a:pt x="2039" y="331"/>
                  </a:lnTo>
                  <a:lnTo>
                    <a:pt x="2029" y="331"/>
                  </a:lnTo>
                  <a:lnTo>
                    <a:pt x="2030" y="328"/>
                  </a:lnTo>
                  <a:lnTo>
                    <a:pt x="2029" y="326"/>
                  </a:lnTo>
                  <a:lnTo>
                    <a:pt x="2029" y="324"/>
                  </a:lnTo>
                  <a:lnTo>
                    <a:pt x="2029" y="321"/>
                  </a:lnTo>
                  <a:lnTo>
                    <a:pt x="2030" y="318"/>
                  </a:lnTo>
                  <a:lnTo>
                    <a:pt x="2031" y="318"/>
                  </a:lnTo>
                  <a:lnTo>
                    <a:pt x="2034" y="318"/>
                  </a:lnTo>
                  <a:lnTo>
                    <a:pt x="2034" y="315"/>
                  </a:lnTo>
                  <a:lnTo>
                    <a:pt x="2035" y="313"/>
                  </a:lnTo>
                  <a:lnTo>
                    <a:pt x="2036" y="313"/>
                  </a:lnTo>
                  <a:lnTo>
                    <a:pt x="2040" y="311"/>
                  </a:lnTo>
                  <a:lnTo>
                    <a:pt x="2049" y="311"/>
                  </a:lnTo>
                  <a:lnTo>
                    <a:pt x="2060" y="311"/>
                  </a:lnTo>
                  <a:lnTo>
                    <a:pt x="2066" y="297"/>
                  </a:lnTo>
                  <a:lnTo>
                    <a:pt x="2068" y="293"/>
                  </a:lnTo>
                  <a:lnTo>
                    <a:pt x="2073" y="287"/>
                  </a:lnTo>
                  <a:lnTo>
                    <a:pt x="2076" y="283"/>
                  </a:lnTo>
                  <a:lnTo>
                    <a:pt x="2077" y="277"/>
                  </a:lnTo>
                  <a:lnTo>
                    <a:pt x="2076" y="273"/>
                  </a:lnTo>
                  <a:lnTo>
                    <a:pt x="2074" y="268"/>
                  </a:lnTo>
                  <a:lnTo>
                    <a:pt x="2070" y="265"/>
                  </a:lnTo>
                  <a:lnTo>
                    <a:pt x="2064" y="259"/>
                  </a:lnTo>
                  <a:lnTo>
                    <a:pt x="2070" y="244"/>
                  </a:lnTo>
                  <a:lnTo>
                    <a:pt x="2070" y="242"/>
                  </a:lnTo>
                  <a:lnTo>
                    <a:pt x="2068" y="241"/>
                  </a:lnTo>
                  <a:lnTo>
                    <a:pt x="2061" y="237"/>
                  </a:lnTo>
                  <a:lnTo>
                    <a:pt x="2058" y="236"/>
                  </a:lnTo>
                  <a:lnTo>
                    <a:pt x="2059" y="233"/>
                  </a:lnTo>
                  <a:lnTo>
                    <a:pt x="2058" y="232"/>
                  </a:lnTo>
                  <a:lnTo>
                    <a:pt x="2054" y="220"/>
                  </a:lnTo>
                  <a:lnTo>
                    <a:pt x="2050" y="218"/>
                  </a:lnTo>
                  <a:lnTo>
                    <a:pt x="2043" y="215"/>
                  </a:lnTo>
                  <a:lnTo>
                    <a:pt x="2039" y="214"/>
                  </a:lnTo>
                  <a:lnTo>
                    <a:pt x="2033" y="213"/>
                  </a:lnTo>
                  <a:lnTo>
                    <a:pt x="2027" y="213"/>
                  </a:lnTo>
                  <a:lnTo>
                    <a:pt x="2025" y="212"/>
                  </a:lnTo>
                  <a:lnTo>
                    <a:pt x="2025" y="211"/>
                  </a:lnTo>
                  <a:lnTo>
                    <a:pt x="2025" y="207"/>
                  </a:lnTo>
                  <a:lnTo>
                    <a:pt x="2025" y="205"/>
                  </a:lnTo>
                  <a:lnTo>
                    <a:pt x="2024" y="201"/>
                  </a:lnTo>
                  <a:lnTo>
                    <a:pt x="2023" y="197"/>
                  </a:lnTo>
                  <a:lnTo>
                    <a:pt x="2025" y="194"/>
                  </a:lnTo>
                  <a:lnTo>
                    <a:pt x="2017" y="191"/>
                  </a:lnTo>
                  <a:lnTo>
                    <a:pt x="2012" y="189"/>
                  </a:lnTo>
                  <a:lnTo>
                    <a:pt x="2010" y="186"/>
                  </a:lnTo>
                  <a:lnTo>
                    <a:pt x="2007" y="183"/>
                  </a:lnTo>
                  <a:lnTo>
                    <a:pt x="2001" y="180"/>
                  </a:lnTo>
                  <a:lnTo>
                    <a:pt x="1998" y="179"/>
                  </a:lnTo>
                  <a:lnTo>
                    <a:pt x="1989" y="173"/>
                  </a:lnTo>
                  <a:lnTo>
                    <a:pt x="1977" y="167"/>
                  </a:lnTo>
                  <a:lnTo>
                    <a:pt x="1965" y="164"/>
                  </a:lnTo>
                  <a:lnTo>
                    <a:pt x="1959" y="162"/>
                  </a:lnTo>
                  <a:lnTo>
                    <a:pt x="1953" y="164"/>
                  </a:lnTo>
                  <a:lnTo>
                    <a:pt x="1947" y="165"/>
                  </a:lnTo>
                  <a:lnTo>
                    <a:pt x="1941" y="166"/>
                  </a:lnTo>
                  <a:lnTo>
                    <a:pt x="1927" y="162"/>
                  </a:lnTo>
                  <a:lnTo>
                    <a:pt x="1915" y="160"/>
                  </a:lnTo>
                  <a:lnTo>
                    <a:pt x="1903" y="154"/>
                  </a:lnTo>
                  <a:lnTo>
                    <a:pt x="1899" y="153"/>
                  </a:lnTo>
                  <a:lnTo>
                    <a:pt x="1891" y="150"/>
                  </a:lnTo>
                  <a:lnTo>
                    <a:pt x="1881" y="152"/>
                  </a:lnTo>
                  <a:lnTo>
                    <a:pt x="1877" y="150"/>
                  </a:lnTo>
                  <a:lnTo>
                    <a:pt x="1874" y="149"/>
                  </a:lnTo>
                  <a:lnTo>
                    <a:pt x="1855" y="152"/>
                  </a:lnTo>
                  <a:lnTo>
                    <a:pt x="1847" y="155"/>
                  </a:lnTo>
                  <a:lnTo>
                    <a:pt x="1826" y="158"/>
                  </a:lnTo>
                  <a:lnTo>
                    <a:pt x="1824" y="158"/>
                  </a:lnTo>
                  <a:lnTo>
                    <a:pt x="1824" y="159"/>
                  </a:lnTo>
                  <a:lnTo>
                    <a:pt x="1824" y="160"/>
                  </a:lnTo>
                  <a:lnTo>
                    <a:pt x="1824" y="161"/>
                  </a:lnTo>
                  <a:lnTo>
                    <a:pt x="1823" y="162"/>
                  </a:lnTo>
                  <a:lnTo>
                    <a:pt x="1821" y="162"/>
                  </a:lnTo>
                  <a:lnTo>
                    <a:pt x="1818" y="162"/>
                  </a:lnTo>
                  <a:lnTo>
                    <a:pt x="1814" y="162"/>
                  </a:lnTo>
                  <a:lnTo>
                    <a:pt x="1813" y="164"/>
                  </a:lnTo>
                  <a:lnTo>
                    <a:pt x="1812" y="168"/>
                  </a:lnTo>
                  <a:lnTo>
                    <a:pt x="1810" y="176"/>
                  </a:lnTo>
                  <a:lnTo>
                    <a:pt x="1807" y="176"/>
                  </a:lnTo>
                  <a:lnTo>
                    <a:pt x="1808" y="170"/>
                  </a:lnTo>
                  <a:lnTo>
                    <a:pt x="1800" y="172"/>
                  </a:lnTo>
                  <a:lnTo>
                    <a:pt x="1801" y="173"/>
                  </a:lnTo>
                  <a:lnTo>
                    <a:pt x="1793" y="177"/>
                  </a:lnTo>
                  <a:lnTo>
                    <a:pt x="1792" y="183"/>
                  </a:lnTo>
                  <a:lnTo>
                    <a:pt x="1787" y="201"/>
                  </a:lnTo>
                  <a:lnTo>
                    <a:pt x="1789" y="211"/>
                  </a:lnTo>
                  <a:lnTo>
                    <a:pt x="1792" y="214"/>
                  </a:lnTo>
                  <a:lnTo>
                    <a:pt x="1795" y="214"/>
                  </a:lnTo>
                  <a:lnTo>
                    <a:pt x="1794" y="219"/>
                  </a:lnTo>
                  <a:lnTo>
                    <a:pt x="1793" y="242"/>
                  </a:lnTo>
                  <a:lnTo>
                    <a:pt x="1794" y="250"/>
                  </a:lnTo>
                  <a:lnTo>
                    <a:pt x="1790" y="260"/>
                  </a:lnTo>
                  <a:lnTo>
                    <a:pt x="1789" y="259"/>
                  </a:lnTo>
                  <a:lnTo>
                    <a:pt x="1784" y="253"/>
                  </a:lnTo>
                  <a:lnTo>
                    <a:pt x="1782" y="249"/>
                  </a:lnTo>
                  <a:lnTo>
                    <a:pt x="1780" y="248"/>
                  </a:lnTo>
                  <a:lnTo>
                    <a:pt x="1776" y="248"/>
                  </a:lnTo>
                  <a:lnTo>
                    <a:pt x="1774" y="247"/>
                  </a:lnTo>
                  <a:lnTo>
                    <a:pt x="1769" y="250"/>
                  </a:lnTo>
                  <a:lnTo>
                    <a:pt x="1762" y="256"/>
                  </a:lnTo>
                  <a:lnTo>
                    <a:pt x="1758" y="257"/>
                  </a:lnTo>
                  <a:lnTo>
                    <a:pt x="1747" y="262"/>
                  </a:lnTo>
                  <a:lnTo>
                    <a:pt x="1729" y="265"/>
                  </a:lnTo>
                  <a:lnTo>
                    <a:pt x="1716" y="254"/>
                  </a:lnTo>
                  <a:lnTo>
                    <a:pt x="1712" y="254"/>
                  </a:lnTo>
                  <a:lnTo>
                    <a:pt x="1706" y="255"/>
                  </a:lnTo>
                  <a:lnTo>
                    <a:pt x="1702" y="257"/>
                  </a:lnTo>
                  <a:lnTo>
                    <a:pt x="1697" y="262"/>
                  </a:lnTo>
                  <a:lnTo>
                    <a:pt x="1694" y="261"/>
                  </a:lnTo>
                  <a:lnTo>
                    <a:pt x="1682" y="268"/>
                  </a:lnTo>
                  <a:lnTo>
                    <a:pt x="1685" y="275"/>
                  </a:lnTo>
                  <a:lnTo>
                    <a:pt x="1687" y="285"/>
                  </a:lnTo>
                  <a:lnTo>
                    <a:pt x="1679" y="286"/>
                  </a:lnTo>
                  <a:lnTo>
                    <a:pt x="1680" y="290"/>
                  </a:lnTo>
                  <a:lnTo>
                    <a:pt x="1680" y="295"/>
                  </a:lnTo>
                  <a:lnTo>
                    <a:pt x="1676" y="296"/>
                  </a:lnTo>
                  <a:lnTo>
                    <a:pt x="1668" y="280"/>
                  </a:lnTo>
                  <a:lnTo>
                    <a:pt x="1657" y="284"/>
                  </a:lnTo>
                  <a:lnTo>
                    <a:pt x="1650" y="286"/>
                  </a:lnTo>
                  <a:lnTo>
                    <a:pt x="1648" y="283"/>
                  </a:lnTo>
                  <a:lnTo>
                    <a:pt x="1644" y="286"/>
                  </a:lnTo>
                  <a:lnTo>
                    <a:pt x="1643" y="290"/>
                  </a:lnTo>
                  <a:lnTo>
                    <a:pt x="1640" y="291"/>
                  </a:lnTo>
                  <a:lnTo>
                    <a:pt x="1633" y="292"/>
                  </a:lnTo>
                  <a:lnTo>
                    <a:pt x="1625" y="292"/>
                  </a:lnTo>
                  <a:lnTo>
                    <a:pt x="1621" y="292"/>
                  </a:lnTo>
                  <a:lnTo>
                    <a:pt x="1620" y="296"/>
                  </a:lnTo>
                  <a:lnTo>
                    <a:pt x="1619" y="298"/>
                  </a:lnTo>
                  <a:lnTo>
                    <a:pt x="1618" y="298"/>
                  </a:lnTo>
                  <a:lnTo>
                    <a:pt x="1615" y="295"/>
                  </a:lnTo>
                  <a:lnTo>
                    <a:pt x="1613" y="299"/>
                  </a:lnTo>
                  <a:lnTo>
                    <a:pt x="1606" y="298"/>
                  </a:lnTo>
                  <a:lnTo>
                    <a:pt x="1604" y="291"/>
                  </a:lnTo>
                  <a:lnTo>
                    <a:pt x="1595" y="291"/>
                  </a:lnTo>
                  <a:lnTo>
                    <a:pt x="1590" y="292"/>
                  </a:lnTo>
                  <a:lnTo>
                    <a:pt x="1585" y="292"/>
                  </a:lnTo>
                  <a:lnTo>
                    <a:pt x="1584" y="291"/>
                  </a:lnTo>
                  <a:lnTo>
                    <a:pt x="1578" y="290"/>
                  </a:lnTo>
                  <a:lnTo>
                    <a:pt x="1571" y="284"/>
                  </a:lnTo>
                  <a:lnTo>
                    <a:pt x="1564" y="275"/>
                  </a:lnTo>
                  <a:lnTo>
                    <a:pt x="1561" y="269"/>
                  </a:lnTo>
                  <a:lnTo>
                    <a:pt x="1559" y="267"/>
                  </a:lnTo>
                  <a:lnTo>
                    <a:pt x="1553" y="259"/>
                  </a:lnTo>
                  <a:lnTo>
                    <a:pt x="1547" y="256"/>
                  </a:lnTo>
                  <a:lnTo>
                    <a:pt x="1541" y="257"/>
                  </a:lnTo>
                  <a:lnTo>
                    <a:pt x="1530" y="259"/>
                  </a:lnTo>
                  <a:lnTo>
                    <a:pt x="1524" y="257"/>
                  </a:lnTo>
                  <a:lnTo>
                    <a:pt x="1515" y="261"/>
                  </a:lnTo>
                  <a:lnTo>
                    <a:pt x="1503" y="247"/>
                  </a:lnTo>
                  <a:lnTo>
                    <a:pt x="1495" y="236"/>
                  </a:lnTo>
                  <a:lnTo>
                    <a:pt x="1491" y="232"/>
                  </a:lnTo>
                  <a:lnTo>
                    <a:pt x="1480" y="231"/>
                  </a:lnTo>
                  <a:lnTo>
                    <a:pt x="1475" y="226"/>
                  </a:lnTo>
                  <a:lnTo>
                    <a:pt x="1474" y="217"/>
                  </a:lnTo>
                  <a:lnTo>
                    <a:pt x="1474" y="211"/>
                  </a:lnTo>
                  <a:lnTo>
                    <a:pt x="1473" y="207"/>
                  </a:lnTo>
                  <a:lnTo>
                    <a:pt x="1465" y="203"/>
                  </a:lnTo>
                  <a:lnTo>
                    <a:pt x="1462" y="202"/>
                  </a:lnTo>
                  <a:lnTo>
                    <a:pt x="1458" y="197"/>
                  </a:lnTo>
                  <a:lnTo>
                    <a:pt x="1450" y="182"/>
                  </a:lnTo>
                  <a:lnTo>
                    <a:pt x="1453" y="172"/>
                  </a:lnTo>
                  <a:lnTo>
                    <a:pt x="1449" y="170"/>
                  </a:lnTo>
                  <a:lnTo>
                    <a:pt x="1445" y="170"/>
                  </a:lnTo>
                  <a:lnTo>
                    <a:pt x="1433" y="176"/>
                  </a:lnTo>
                  <a:lnTo>
                    <a:pt x="1428" y="177"/>
                  </a:lnTo>
                  <a:lnTo>
                    <a:pt x="1425" y="177"/>
                  </a:lnTo>
                  <a:lnTo>
                    <a:pt x="1423" y="176"/>
                  </a:lnTo>
                  <a:lnTo>
                    <a:pt x="1423" y="170"/>
                  </a:lnTo>
                  <a:lnTo>
                    <a:pt x="1422" y="167"/>
                  </a:lnTo>
                  <a:lnTo>
                    <a:pt x="1398" y="168"/>
                  </a:lnTo>
                  <a:lnTo>
                    <a:pt x="1374" y="171"/>
                  </a:lnTo>
                  <a:lnTo>
                    <a:pt x="1375" y="165"/>
                  </a:lnTo>
                  <a:lnTo>
                    <a:pt x="1368" y="160"/>
                  </a:lnTo>
                  <a:lnTo>
                    <a:pt x="1360" y="160"/>
                  </a:lnTo>
                  <a:lnTo>
                    <a:pt x="1353" y="161"/>
                  </a:lnTo>
                  <a:lnTo>
                    <a:pt x="1350" y="160"/>
                  </a:lnTo>
                  <a:lnTo>
                    <a:pt x="1348" y="158"/>
                  </a:lnTo>
                  <a:lnTo>
                    <a:pt x="1348" y="154"/>
                  </a:lnTo>
                  <a:lnTo>
                    <a:pt x="1350" y="150"/>
                  </a:lnTo>
                  <a:lnTo>
                    <a:pt x="1349" y="146"/>
                  </a:lnTo>
                  <a:lnTo>
                    <a:pt x="1347" y="141"/>
                  </a:lnTo>
                  <a:lnTo>
                    <a:pt x="1347" y="137"/>
                  </a:lnTo>
                  <a:lnTo>
                    <a:pt x="1349" y="132"/>
                  </a:lnTo>
                  <a:lnTo>
                    <a:pt x="1353" y="130"/>
                  </a:lnTo>
                  <a:lnTo>
                    <a:pt x="1356" y="129"/>
                  </a:lnTo>
                  <a:lnTo>
                    <a:pt x="1359" y="128"/>
                  </a:lnTo>
                  <a:lnTo>
                    <a:pt x="1359" y="125"/>
                  </a:lnTo>
                  <a:lnTo>
                    <a:pt x="1355" y="122"/>
                  </a:lnTo>
                  <a:lnTo>
                    <a:pt x="1355" y="118"/>
                  </a:lnTo>
                  <a:lnTo>
                    <a:pt x="1357" y="114"/>
                  </a:lnTo>
                  <a:lnTo>
                    <a:pt x="1362" y="114"/>
                  </a:lnTo>
                  <a:lnTo>
                    <a:pt x="1365" y="113"/>
                  </a:lnTo>
                  <a:lnTo>
                    <a:pt x="1363" y="108"/>
                  </a:lnTo>
                  <a:lnTo>
                    <a:pt x="1365" y="105"/>
                  </a:lnTo>
                  <a:lnTo>
                    <a:pt x="1367" y="100"/>
                  </a:lnTo>
                  <a:lnTo>
                    <a:pt x="1366" y="92"/>
                  </a:lnTo>
                  <a:lnTo>
                    <a:pt x="1360" y="89"/>
                  </a:lnTo>
                  <a:lnTo>
                    <a:pt x="1349" y="82"/>
                  </a:lnTo>
                  <a:lnTo>
                    <a:pt x="1343" y="75"/>
                  </a:lnTo>
                  <a:lnTo>
                    <a:pt x="1341" y="67"/>
                  </a:lnTo>
                  <a:lnTo>
                    <a:pt x="1340" y="61"/>
                  </a:lnTo>
                  <a:lnTo>
                    <a:pt x="1340" y="48"/>
                  </a:lnTo>
                  <a:lnTo>
                    <a:pt x="1337" y="43"/>
                  </a:lnTo>
                  <a:lnTo>
                    <a:pt x="1334" y="42"/>
                  </a:lnTo>
                  <a:lnTo>
                    <a:pt x="1330" y="41"/>
                  </a:lnTo>
                  <a:lnTo>
                    <a:pt x="1320" y="45"/>
                  </a:lnTo>
                  <a:lnTo>
                    <a:pt x="1318" y="46"/>
                  </a:lnTo>
                  <a:lnTo>
                    <a:pt x="1310" y="43"/>
                  </a:lnTo>
                  <a:lnTo>
                    <a:pt x="1295" y="36"/>
                  </a:lnTo>
                  <a:lnTo>
                    <a:pt x="1289" y="29"/>
                  </a:lnTo>
                  <a:lnTo>
                    <a:pt x="1288" y="23"/>
                  </a:lnTo>
                  <a:lnTo>
                    <a:pt x="1282" y="21"/>
                  </a:lnTo>
                  <a:lnTo>
                    <a:pt x="1272" y="21"/>
                  </a:lnTo>
                  <a:lnTo>
                    <a:pt x="1272" y="12"/>
                  </a:lnTo>
                  <a:lnTo>
                    <a:pt x="1257" y="11"/>
                  </a:lnTo>
                  <a:lnTo>
                    <a:pt x="1223" y="5"/>
                  </a:lnTo>
                  <a:lnTo>
                    <a:pt x="1212" y="4"/>
                  </a:lnTo>
                  <a:lnTo>
                    <a:pt x="1202" y="5"/>
                  </a:lnTo>
                  <a:lnTo>
                    <a:pt x="1187" y="7"/>
                  </a:lnTo>
                  <a:lnTo>
                    <a:pt x="1179" y="16"/>
                  </a:lnTo>
                  <a:lnTo>
                    <a:pt x="1176" y="21"/>
                  </a:lnTo>
                  <a:lnTo>
                    <a:pt x="1168" y="25"/>
                  </a:lnTo>
                  <a:lnTo>
                    <a:pt x="1158" y="33"/>
                  </a:lnTo>
                  <a:lnTo>
                    <a:pt x="1154" y="37"/>
                  </a:lnTo>
                  <a:lnTo>
                    <a:pt x="1149" y="52"/>
                  </a:lnTo>
                  <a:lnTo>
                    <a:pt x="1146" y="65"/>
                  </a:lnTo>
                  <a:lnTo>
                    <a:pt x="1148" y="80"/>
                  </a:lnTo>
                  <a:lnTo>
                    <a:pt x="1146" y="84"/>
                  </a:lnTo>
                  <a:lnTo>
                    <a:pt x="1144" y="94"/>
                  </a:lnTo>
                  <a:lnTo>
                    <a:pt x="1126" y="111"/>
                  </a:lnTo>
                  <a:lnTo>
                    <a:pt x="1120" y="120"/>
                  </a:lnTo>
                  <a:lnTo>
                    <a:pt x="1114" y="130"/>
                  </a:lnTo>
                  <a:lnTo>
                    <a:pt x="1108" y="136"/>
                  </a:lnTo>
                  <a:lnTo>
                    <a:pt x="1095" y="140"/>
                  </a:lnTo>
                  <a:lnTo>
                    <a:pt x="1087" y="143"/>
                  </a:lnTo>
                  <a:lnTo>
                    <a:pt x="1083" y="147"/>
                  </a:lnTo>
                  <a:lnTo>
                    <a:pt x="1083" y="152"/>
                  </a:lnTo>
                  <a:lnTo>
                    <a:pt x="1089" y="174"/>
                  </a:lnTo>
                  <a:lnTo>
                    <a:pt x="1085" y="173"/>
                  </a:lnTo>
                  <a:lnTo>
                    <a:pt x="1082" y="174"/>
                  </a:lnTo>
                  <a:lnTo>
                    <a:pt x="1079" y="177"/>
                  </a:lnTo>
                  <a:lnTo>
                    <a:pt x="1075" y="178"/>
                  </a:lnTo>
                  <a:lnTo>
                    <a:pt x="1072" y="177"/>
                  </a:lnTo>
                  <a:lnTo>
                    <a:pt x="1070" y="176"/>
                  </a:lnTo>
                  <a:lnTo>
                    <a:pt x="1069" y="173"/>
                  </a:lnTo>
                  <a:lnTo>
                    <a:pt x="1065" y="162"/>
                  </a:lnTo>
                  <a:lnTo>
                    <a:pt x="1057" y="155"/>
                  </a:lnTo>
                  <a:lnTo>
                    <a:pt x="1054" y="147"/>
                  </a:lnTo>
                  <a:lnTo>
                    <a:pt x="1045" y="143"/>
                  </a:lnTo>
                  <a:lnTo>
                    <a:pt x="1042" y="142"/>
                  </a:lnTo>
                  <a:lnTo>
                    <a:pt x="1040" y="140"/>
                  </a:lnTo>
                  <a:lnTo>
                    <a:pt x="1034" y="135"/>
                  </a:lnTo>
                  <a:lnTo>
                    <a:pt x="1035" y="128"/>
                  </a:lnTo>
                  <a:lnTo>
                    <a:pt x="1033" y="123"/>
                  </a:lnTo>
                  <a:lnTo>
                    <a:pt x="1031" y="116"/>
                  </a:lnTo>
                  <a:lnTo>
                    <a:pt x="1025" y="110"/>
                  </a:lnTo>
                  <a:lnTo>
                    <a:pt x="1022" y="110"/>
                  </a:lnTo>
                  <a:lnTo>
                    <a:pt x="1019" y="108"/>
                  </a:lnTo>
                  <a:lnTo>
                    <a:pt x="1017" y="107"/>
                  </a:lnTo>
                  <a:lnTo>
                    <a:pt x="1013" y="107"/>
                  </a:lnTo>
                  <a:lnTo>
                    <a:pt x="1004" y="110"/>
                  </a:lnTo>
                  <a:lnTo>
                    <a:pt x="999" y="113"/>
                  </a:lnTo>
                  <a:lnTo>
                    <a:pt x="997" y="113"/>
                  </a:lnTo>
                  <a:lnTo>
                    <a:pt x="993" y="114"/>
                  </a:lnTo>
                  <a:lnTo>
                    <a:pt x="993" y="117"/>
                  </a:lnTo>
                  <a:lnTo>
                    <a:pt x="993" y="118"/>
                  </a:lnTo>
                  <a:lnTo>
                    <a:pt x="988" y="119"/>
                  </a:lnTo>
                  <a:lnTo>
                    <a:pt x="987" y="118"/>
                  </a:lnTo>
                  <a:lnTo>
                    <a:pt x="986" y="117"/>
                  </a:lnTo>
                  <a:lnTo>
                    <a:pt x="986" y="108"/>
                  </a:lnTo>
                  <a:lnTo>
                    <a:pt x="986" y="92"/>
                  </a:lnTo>
                  <a:lnTo>
                    <a:pt x="988" y="72"/>
                  </a:lnTo>
                  <a:lnTo>
                    <a:pt x="995" y="45"/>
                  </a:lnTo>
                  <a:lnTo>
                    <a:pt x="991" y="45"/>
                  </a:lnTo>
                  <a:lnTo>
                    <a:pt x="983" y="52"/>
                  </a:lnTo>
                  <a:lnTo>
                    <a:pt x="970" y="54"/>
                  </a:lnTo>
                  <a:lnTo>
                    <a:pt x="965" y="53"/>
                  </a:lnTo>
                  <a:lnTo>
                    <a:pt x="962" y="54"/>
                  </a:lnTo>
                  <a:lnTo>
                    <a:pt x="959" y="54"/>
                  </a:lnTo>
                  <a:lnTo>
                    <a:pt x="961" y="52"/>
                  </a:lnTo>
                  <a:lnTo>
                    <a:pt x="961" y="51"/>
                  </a:lnTo>
                  <a:lnTo>
                    <a:pt x="959" y="47"/>
                  </a:lnTo>
                  <a:lnTo>
                    <a:pt x="953" y="47"/>
                  </a:lnTo>
                  <a:lnTo>
                    <a:pt x="949" y="47"/>
                  </a:lnTo>
                  <a:lnTo>
                    <a:pt x="946" y="48"/>
                  </a:lnTo>
                  <a:lnTo>
                    <a:pt x="937" y="45"/>
                  </a:lnTo>
                  <a:lnTo>
                    <a:pt x="934" y="47"/>
                  </a:lnTo>
                  <a:lnTo>
                    <a:pt x="928" y="45"/>
                  </a:lnTo>
                  <a:lnTo>
                    <a:pt x="927" y="41"/>
                  </a:lnTo>
                  <a:lnTo>
                    <a:pt x="920" y="40"/>
                  </a:lnTo>
                  <a:lnTo>
                    <a:pt x="917" y="39"/>
                  </a:lnTo>
                  <a:lnTo>
                    <a:pt x="911" y="30"/>
                  </a:lnTo>
                  <a:lnTo>
                    <a:pt x="910" y="27"/>
                  </a:lnTo>
                  <a:lnTo>
                    <a:pt x="904" y="28"/>
                  </a:lnTo>
                  <a:lnTo>
                    <a:pt x="898" y="28"/>
                  </a:lnTo>
                  <a:lnTo>
                    <a:pt x="891" y="27"/>
                  </a:lnTo>
                  <a:lnTo>
                    <a:pt x="888" y="30"/>
                  </a:lnTo>
                  <a:lnTo>
                    <a:pt x="883" y="27"/>
                  </a:lnTo>
                  <a:lnTo>
                    <a:pt x="884" y="22"/>
                  </a:lnTo>
                  <a:lnTo>
                    <a:pt x="884" y="16"/>
                  </a:lnTo>
                  <a:lnTo>
                    <a:pt x="884" y="10"/>
                  </a:lnTo>
                  <a:lnTo>
                    <a:pt x="880" y="0"/>
                  </a:lnTo>
                  <a:lnTo>
                    <a:pt x="871" y="3"/>
                  </a:lnTo>
                  <a:lnTo>
                    <a:pt x="867" y="3"/>
                  </a:lnTo>
                  <a:lnTo>
                    <a:pt x="861" y="5"/>
                  </a:lnTo>
                  <a:lnTo>
                    <a:pt x="860" y="0"/>
                  </a:lnTo>
                  <a:lnTo>
                    <a:pt x="856" y="3"/>
                  </a:lnTo>
                  <a:lnTo>
                    <a:pt x="853" y="5"/>
                  </a:lnTo>
                  <a:lnTo>
                    <a:pt x="850" y="3"/>
                  </a:lnTo>
                  <a:lnTo>
                    <a:pt x="848" y="3"/>
                  </a:lnTo>
                  <a:lnTo>
                    <a:pt x="847" y="3"/>
                  </a:lnTo>
                  <a:lnTo>
                    <a:pt x="844" y="5"/>
                  </a:lnTo>
                  <a:lnTo>
                    <a:pt x="841" y="7"/>
                  </a:lnTo>
                  <a:lnTo>
                    <a:pt x="836" y="12"/>
                  </a:lnTo>
                  <a:lnTo>
                    <a:pt x="832" y="17"/>
                  </a:lnTo>
                  <a:lnTo>
                    <a:pt x="832" y="19"/>
                  </a:lnTo>
                  <a:lnTo>
                    <a:pt x="834" y="23"/>
                  </a:lnTo>
                  <a:lnTo>
                    <a:pt x="837" y="29"/>
                  </a:lnTo>
                  <a:lnTo>
                    <a:pt x="842" y="33"/>
                  </a:lnTo>
                  <a:lnTo>
                    <a:pt x="846" y="35"/>
                  </a:lnTo>
                  <a:lnTo>
                    <a:pt x="855" y="36"/>
                  </a:lnTo>
                  <a:lnTo>
                    <a:pt x="859" y="34"/>
                  </a:lnTo>
                  <a:lnTo>
                    <a:pt x="860" y="31"/>
                  </a:lnTo>
                  <a:lnTo>
                    <a:pt x="864" y="33"/>
                  </a:lnTo>
                  <a:lnTo>
                    <a:pt x="865" y="36"/>
                  </a:lnTo>
                  <a:lnTo>
                    <a:pt x="864" y="41"/>
                  </a:lnTo>
                  <a:lnTo>
                    <a:pt x="859" y="45"/>
                  </a:lnTo>
                  <a:lnTo>
                    <a:pt x="852" y="47"/>
                  </a:lnTo>
                  <a:lnTo>
                    <a:pt x="844" y="42"/>
                  </a:lnTo>
                  <a:lnTo>
                    <a:pt x="841" y="48"/>
                  </a:lnTo>
                  <a:lnTo>
                    <a:pt x="840" y="49"/>
                  </a:lnTo>
                  <a:lnTo>
                    <a:pt x="836" y="49"/>
                  </a:lnTo>
                  <a:lnTo>
                    <a:pt x="838" y="58"/>
                  </a:lnTo>
                  <a:lnTo>
                    <a:pt x="841" y="69"/>
                  </a:lnTo>
                  <a:lnTo>
                    <a:pt x="841" y="76"/>
                  </a:lnTo>
                  <a:lnTo>
                    <a:pt x="843" y="77"/>
                  </a:lnTo>
                  <a:lnTo>
                    <a:pt x="844" y="78"/>
                  </a:lnTo>
                  <a:lnTo>
                    <a:pt x="844" y="80"/>
                  </a:lnTo>
                  <a:lnTo>
                    <a:pt x="843" y="80"/>
                  </a:lnTo>
                  <a:lnTo>
                    <a:pt x="837" y="80"/>
                  </a:lnTo>
                  <a:lnTo>
                    <a:pt x="834" y="83"/>
                  </a:lnTo>
                  <a:lnTo>
                    <a:pt x="831" y="87"/>
                  </a:lnTo>
                  <a:lnTo>
                    <a:pt x="832" y="89"/>
                  </a:lnTo>
                  <a:lnTo>
                    <a:pt x="834" y="92"/>
                  </a:lnTo>
                  <a:lnTo>
                    <a:pt x="832" y="94"/>
                  </a:lnTo>
                  <a:lnTo>
                    <a:pt x="832" y="95"/>
                  </a:lnTo>
                  <a:lnTo>
                    <a:pt x="829" y="94"/>
                  </a:lnTo>
                  <a:lnTo>
                    <a:pt x="828" y="92"/>
                  </a:lnTo>
                  <a:lnTo>
                    <a:pt x="825" y="94"/>
                  </a:lnTo>
                  <a:lnTo>
                    <a:pt x="822" y="93"/>
                  </a:lnTo>
                  <a:lnTo>
                    <a:pt x="818" y="93"/>
                  </a:lnTo>
                  <a:lnTo>
                    <a:pt x="814" y="92"/>
                  </a:lnTo>
                  <a:lnTo>
                    <a:pt x="810" y="90"/>
                  </a:lnTo>
                  <a:lnTo>
                    <a:pt x="808" y="93"/>
                  </a:lnTo>
                  <a:lnTo>
                    <a:pt x="804" y="102"/>
                  </a:lnTo>
                  <a:lnTo>
                    <a:pt x="804" y="106"/>
                  </a:lnTo>
                  <a:lnTo>
                    <a:pt x="799" y="110"/>
                  </a:lnTo>
                  <a:lnTo>
                    <a:pt x="796" y="106"/>
                  </a:lnTo>
                  <a:lnTo>
                    <a:pt x="793" y="104"/>
                  </a:lnTo>
                  <a:lnTo>
                    <a:pt x="787" y="100"/>
                  </a:lnTo>
                  <a:lnTo>
                    <a:pt x="784" y="100"/>
                  </a:lnTo>
                  <a:lnTo>
                    <a:pt x="782" y="100"/>
                  </a:lnTo>
                  <a:lnTo>
                    <a:pt x="780" y="101"/>
                  </a:lnTo>
                  <a:lnTo>
                    <a:pt x="777" y="105"/>
                  </a:lnTo>
                  <a:lnTo>
                    <a:pt x="775" y="112"/>
                  </a:lnTo>
                  <a:lnTo>
                    <a:pt x="772" y="114"/>
                  </a:lnTo>
                  <a:lnTo>
                    <a:pt x="771" y="116"/>
                  </a:lnTo>
                  <a:lnTo>
                    <a:pt x="769" y="116"/>
                  </a:lnTo>
                  <a:lnTo>
                    <a:pt x="768" y="116"/>
                  </a:lnTo>
                  <a:lnTo>
                    <a:pt x="763" y="113"/>
                  </a:lnTo>
                  <a:lnTo>
                    <a:pt x="763" y="125"/>
                  </a:lnTo>
                  <a:lnTo>
                    <a:pt x="764" y="142"/>
                  </a:lnTo>
                  <a:lnTo>
                    <a:pt x="760" y="143"/>
                  </a:lnTo>
                  <a:lnTo>
                    <a:pt x="760" y="146"/>
                  </a:lnTo>
                  <a:lnTo>
                    <a:pt x="762" y="149"/>
                  </a:lnTo>
                  <a:lnTo>
                    <a:pt x="759" y="156"/>
                  </a:lnTo>
                  <a:lnTo>
                    <a:pt x="754" y="156"/>
                  </a:lnTo>
                  <a:lnTo>
                    <a:pt x="754" y="159"/>
                  </a:lnTo>
                  <a:lnTo>
                    <a:pt x="751" y="164"/>
                  </a:lnTo>
                  <a:lnTo>
                    <a:pt x="747" y="166"/>
                  </a:lnTo>
                  <a:lnTo>
                    <a:pt x="747" y="176"/>
                  </a:lnTo>
                  <a:lnTo>
                    <a:pt x="740" y="179"/>
                  </a:lnTo>
                  <a:lnTo>
                    <a:pt x="746" y="186"/>
                  </a:lnTo>
                  <a:lnTo>
                    <a:pt x="750" y="186"/>
                  </a:lnTo>
                  <a:lnTo>
                    <a:pt x="751" y="188"/>
                  </a:lnTo>
                  <a:lnTo>
                    <a:pt x="753" y="194"/>
                  </a:lnTo>
                  <a:lnTo>
                    <a:pt x="754" y="203"/>
                  </a:lnTo>
                  <a:lnTo>
                    <a:pt x="753" y="209"/>
                  </a:lnTo>
                  <a:lnTo>
                    <a:pt x="742" y="214"/>
                  </a:lnTo>
                  <a:lnTo>
                    <a:pt x="739" y="220"/>
                  </a:lnTo>
                  <a:lnTo>
                    <a:pt x="738" y="223"/>
                  </a:lnTo>
                  <a:lnTo>
                    <a:pt x="738" y="227"/>
                  </a:lnTo>
                  <a:lnTo>
                    <a:pt x="740" y="238"/>
                  </a:lnTo>
                  <a:lnTo>
                    <a:pt x="740" y="244"/>
                  </a:lnTo>
                  <a:lnTo>
                    <a:pt x="738" y="249"/>
                  </a:lnTo>
                  <a:lnTo>
                    <a:pt x="734" y="255"/>
                  </a:lnTo>
                  <a:lnTo>
                    <a:pt x="733" y="259"/>
                  </a:lnTo>
                  <a:lnTo>
                    <a:pt x="733" y="262"/>
                  </a:lnTo>
                  <a:lnTo>
                    <a:pt x="729" y="271"/>
                  </a:lnTo>
                  <a:lnTo>
                    <a:pt x="733" y="292"/>
                  </a:lnTo>
                  <a:lnTo>
                    <a:pt x="735" y="308"/>
                  </a:lnTo>
                  <a:lnTo>
                    <a:pt x="727" y="308"/>
                  </a:lnTo>
                  <a:lnTo>
                    <a:pt x="694" y="314"/>
                  </a:lnTo>
                  <a:lnTo>
                    <a:pt x="676" y="333"/>
                  </a:lnTo>
                  <a:lnTo>
                    <a:pt x="657" y="337"/>
                  </a:lnTo>
                  <a:lnTo>
                    <a:pt x="647" y="333"/>
                  </a:lnTo>
                  <a:lnTo>
                    <a:pt x="647" y="336"/>
                  </a:lnTo>
                  <a:lnTo>
                    <a:pt x="648" y="337"/>
                  </a:lnTo>
                  <a:lnTo>
                    <a:pt x="647" y="339"/>
                  </a:lnTo>
                  <a:lnTo>
                    <a:pt x="648" y="345"/>
                  </a:lnTo>
                  <a:lnTo>
                    <a:pt x="649" y="346"/>
                  </a:lnTo>
                  <a:lnTo>
                    <a:pt x="651" y="348"/>
                  </a:lnTo>
                  <a:lnTo>
                    <a:pt x="653" y="357"/>
                  </a:lnTo>
                  <a:lnTo>
                    <a:pt x="653" y="369"/>
                  </a:lnTo>
                  <a:lnTo>
                    <a:pt x="654" y="375"/>
                  </a:lnTo>
                  <a:lnTo>
                    <a:pt x="653" y="384"/>
                  </a:lnTo>
                  <a:lnTo>
                    <a:pt x="648" y="385"/>
                  </a:lnTo>
                  <a:lnTo>
                    <a:pt x="649" y="388"/>
                  </a:lnTo>
                  <a:lnTo>
                    <a:pt x="648" y="391"/>
                  </a:lnTo>
                  <a:lnTo>
                    <a:pt x="631" y="392"/>
                  </a:lnTo>
                  <a:lnTo>
                    <a:pt x="631" y="400"/>
                  </a:lnTo>
                  <a:lnTo>
                    <a:pt x="627" y="402"/>
                  </a:lnTo>
                  <a:lnTo>
                    <a:pt x="627" y="405"/>
                  </a:lnTo>
                  <a:lnTo>
                    <a:pt x="625" y="409"/>
                  </a:lnTo>
                  <a:lnTo>
                    <a:pt x="623" y="410"/>
                  </a:lnTo>
                  <a:lnTo>
                    <a:pt x="621" y="410"/>
                  </a:lnTo>
                  <a:lnTo>
                    <a:pt x="621" y="412"/>
                  </a:lnTo>
                  <a:lnTo>
                    <a:pt x="621" y="422"/>
                  </a:lnTo>
                  <a:lnTo>
                    <a:pt x="618" y="423"/>
                  </a:lnTo>
                  <a:lnTo>
                    <a:pt x="618" y="426"/>
                  </a:lnTo>
                  <a:lnTo>
                    <a:pt x="621" y="429"/>
                  </a:lnTo>
                  <a:lnTo>
                    <a:pt x="621" y="432"/>
                  </a:lnTo>
                  <a:lnTo>
                    <a:pt x="619" y="438"/>
                  </a:lnTo>
                  <a:lnTo>
                    <a:pt x="615" y="445"/>
                  </a:lnTo>
                  <a:lnTo>
                    <a:pt x="613" y="446"/>
                  </a:lnTo>
                  <a:lnTo>
                    <a:pt x="611" y="445"/>
                  </a:lnTo>
                  <a:lnTo>
                    <a:pt x="606" y="438"/>
                  </a:lnTo>
                  <a:lnTo>
                    <a:pt x="597" y="438"/>
                  </a:lnTo>
                  <a:lnTo>
                    <a:pt x="599" y="443"/>
                  </a:lnTo>
                  <a:lnTo>
                    <a:pt x="599" y="445"/>
                  </a:lnTo>
                  <a:lnTo>
                    <a:pt x="590" y="457"/>
                  </a:lnTo>
                  <a:lnTo>
                    <a:pt x="588" y="461"/>
                  </a:lnTo>
                  <a:lnTo>
                    <a:pt x="587" y="464"/>
                  </a:lnTo>
                  <a:lnTo>
                    <a:pt x="576" y="481"/>
                  </a:lnTo>
                  <a:lnTo>
                    <a:pt x="575" y="481"/>
                  </a:lnTo>
                  <a:lnTo>
                    <a:pt x="571" y="475"/>
                  </a:lnTo>
                  <a:lnTo>
                    <a:pt x="569" y="475"/>
                  </a:lnTo>
                  <a:lnTo>
                    <a:pt x="566" y="480"/>
                  </a:lnTo>
                  <a:lnTo>
                    <a:pt x="564" y="462"/>
                  </a:lnTo>
                  <a:lnTo>
                    <a:pt x="565" y="458"/>
                  </a:lnTo>
                  <a:lnTo>
                    <a:pt x="567" y="456"/>
                  </a:lnTo>
                  <a:lnTo>
                    <a:pt x="567" y="453"/>
                  </a:lnTo>
                  <a:lnTo>
                    <a:pt x="553" y="441"/>
                  </a:lnTo>
                  <a:lnTo>
                    <a:pt x="541" y="426"/>
                  </a:lnTo>
                  <a:lnTo>
                    <a:pt x="530" y="417"/>
                  </a:lnTo>
                  <a:lnTo>
                    <a:pt x="489" y="388"/>
                  </a:lnTo>
                  <a:lnTo>
                    <a:pt x="485" y="384"/>
                  </a:lnTo>
                  <a:lnTo>
                    <a:pt x="483" y="385"/>
                  </a:lnTo>
                  <a:lnTo>
                    <a:pt x="482" y="385"/>
                  </a:lnTo>
                  <a:lnTo>
                    <a:pt x="481" y="386"/>
                  </a:lnTo>
                  <a:lnTo>
                    <a:pt x="480" y="387"/>
                  </a:lnTo>
                  <a:lnTo>
                    <a:pt x="480" y="388"/>
                  </a:lnTo>
                  <a:lnTo>
                    <a:pt x="482" y="394"/>
                  </a:lnTo>
                  <a:lnTo>
                    <a:pt x="481" y="396"/>
                  </a:lnTo>
                  <a:lnTo>
                    <a:pt x="480" y="397"/>
                  </a:lnTo>
                  <a:lnTo>
                    <a:pt x="477" y="398"/>
                  </a:lnTo>
                  <a:lnTo>
                    <a:pt x="469" y="396"/>
                  </a:lnTo>
                  <a:lnTo>
                    <a:pt x="470" y="392"/>
                  </a:lnTo>
                  <a:lnTo>
                    <a:pt x="465" y="387"/>
                  </a:lnTo>
                  <a:lnTo>
                    <a:pt x="462" y="390"/>
                  </a:lnTo>
                  <a:lnTo>
                    <a:pt x="457" y="385"/>
                  </a:lnTo>
                  <a:lnTo>
                    <a:pt x="450" y="384"/>
                  </a:lnTo>
                  <a:lnTo>
                    <a:pt x="445" y="382"/>
                  </a:lnTo>
                  <a:lnTo>
                    <a:pt x="444" y="382"/>
                  </a:lnTo>
                  <a:lnTo>
                    <a:pt x="443" y="382"/>
                  </a:lnTo>
                  <a:lnTo>
                    <a:pt x="443" y="384"/>
                  </a:lnTo>
                  <a:lnTo>
                    <a:pt x="440" y="385"/>
                  </a:lnTo>
                  <a:lnTo>
                    <a:pt x="428" y="388"/>
                  </a:lnTo>
                  <a:lnTo>
                    <a:pt x="420" y="391"/>
                  </a:lnTo>
                  <a:lnTo>
                    <a:pt x="419" y="381"/>
                  </a:lnTo>
                  <a:lnTo>
                    <a:pt x="415" y="379"/>
                  </a:lnTo>
                  <a:lnTo>
                    <a:pt x="413" y="381"/>
                  </a:lnTo>
                  <a:lnTo>
                    <a:pt x="409" y="382"/>
                  </a:lnTo>
                  <a:lnTo>
                    <a:pt x="407" y="382"/>
                  </a:lnTo>
                  <a:lnTo>
                    <a:pt x="407" y="388"/>
                  </a:lnTo>
                  <a:lnTo>
                    <a:pt x="406" y="397"/>
                  </a:lnTo>
                  <a:lnTo>
                    <a:pt x="404" y="402"/>
                  </a:lnTo>
                  <a:lnTo>
                    <a:pt x="402" y="404"/>
                  </a:lnTo>
                  <a:lnTo>
                    <a:pt x="397" y="414"/>
                  </a:lnTo>
                  <a:lnTo>
                    <a:pt x="395" y="428"/>
                  </a:lnTo>
                  <a:lnTo>
                    <a:pt x="396" y="445"/>
                  </a:lnTo>
                  <a:lnTo>
                    <a:pt x="400" y="447"/>
                  </a:lnTo>
                  <a:lnTo>
                    <a:pt x="403" y="447"/>
                  </a:lnTo>
                  <a:lnTo>
                    <a:pt x="403" y="451"/>
                  </a:lnTo>
                  <a:lnTo>
                    <a:pt x="402" y="455"/>
                  </a:lnTo>
                  <a:lnTo>
                    <a:pt x="398" y="459"/>
                  </a:lnTo>
                  <a:lnTo>
                    <a:pt x="389" y="456"/>
                  </a:lnTo>
                  <a:lnTo>
                    <a:pt x="380" y="457"/>
                  </a:lnTo>
                  <a:lnTo>
                    <a:pt x="374" y="456"/>
                  </a:lnTo>
                  <a:lnTo>
                    <a:pt x="370" y="480"/>
                  </a:lnTo>
                  <a:lnTo>
                    <a:pt x="378" y="487"/>
                  </a:lnTo>
                  <a:lnTo>
                    <a:pt x="374" y="497"/>
                  </a:lnTo>
                  <a:lnTo>
                    <a:pt x="366" y="510"/>
                  </a:lnTo>
                  <a:lnTo>
                    <a:pt x="365" y="513"/>
                  </a:lnTo>
                  <a:lnTo>
                    <a:pt x="365" y="516"/>
                  </a:lnTo>
                  <a:lnTo>
                    <a:pt x="366" y="518"/>
                  </a:lnTo>
                  <a:lnTo>
                    <a:pt x="367" y="521"/>
                  </a:lnTo>
                  <a:lnTo>
                    <a:pt x="365" y="527"/>
                  </a:lnTo>
                  <a:lnTo>
                    <a:pt x="371" y="535"/>
                  </a:lnTo>
                  <a:lnTo>
                    <a:pt x="370" y="536"/>
                  </a:lnTo>
                  <a:lnTo>
                    <a:pt x="368" y="539"/>
                  </a:lnTo>
                  <a:lnTo>
                    <a:pt x="365" y="539"/>
                  </a:lnTo>
                  <a:lnTo>
                    <a:pt x="364" y="539"/>
                  </a:lnTo>
                  <a:lnTo>
                    <a:pt x="362" y="535"/>
                  </a:lnTo>
                  <a:lnTo>
                    <a:pt x="360" y="534"/>
                  </a:lnTo>
                  <a:lnTo>
                    <a:pt x="359" y="531"/>
                  </a:lnTo>
                  <a:lnTo>
                    <a:pt x="359" y="529"/>
                  </a:lnTo>
                  <a:lnTo>
                    <a:pt x="358" y="528"/>
                  </a:lnTo>
                  <a:lnTo>
                    <a:pt x="355" y="527"/>
                  </a:lnTo>
                  <a:lnTo>
                    <a:pt x="348" y="525"/>
                  </a:lnTo>
                  <a:lnTo>
                    <a:pt x="343" y="524"/>
                  </a:lnTo>
                  <a:lnTo>
                    <a:pt x="338" y="519"/>
                  </a:lnTo>
                  <a:lnTo>
                    <a:pt x="337" y="511"/>
                  </a:lnTo>
                  <a:lnTo>
                    <a:pt x="331" y="512"/>
                  </a:lnTo>
                  <a:lnTo>
                    <a:pt x="329" y="512"/>
                  </a:lnTo>
                  <a:lnTo>
                    <a:pt x="322" y="503"/>
                  </a:lnTo>
                  <a:lnTo>
                    <a:pt x="319" y="498"/>
                  </a:lnTo>
                  <a:lnTo>
                    <a:pt x="313" y="495"/>
                  </a:lnTo>
                  <a:lnTo>
                    <a:pt x="308" y="492"/>
                  </a:lnTo>
                  <a:lnTo>
                    <a:pt x="308" y="489"/>
                  </a:lnTo>
                  <a:lnTo>
                    <a:pt x="300" y="493"/>
                  </a:lnTo>
                  <a:lnTo>
                    <a:pt x="293" y="493"/>
                  </a:lnTo>
                  <a:lnTo>
                    <a:pt x="289" y="494"/>
                  </a:lnTo>
                  <a:lnTo>
                    <a:pt x="287" y="495"/>
                  </a:lnTo>
                  <a:lnTo>
                    <a:pt x="282" y="499"/>
                  </a:lnTo>
                  <a:lnTo>
                    <a:pt x="276" y="499"/>
                  </a:lnTo>
                  <a:lnTo>
                    <a:pt x="270" y="497"/>
                  </a:lnTo>
                  <a:lnTo>
                    <a:pt x="270" y="471"/>
                  </a:lnTo>
                  <a:lnTo>
                    <a:pt x="266" y="473"/>
                  </a:lnTo>
                  <a:lnTo>
                    <a:pt x="264" y="473"/>
                  </a:lnTo>
                  <a:lnTo>
                    <a:pt x="259" y="471"/>
                  </a:lnTo>
                  <a:lnTo>
                    <a:pt x="256" y="473"/>
                  </a:lnTo>
                  <a:lnTo>
                    <a:pt x="252" y="475"/>
                  </a:lnTo>
                  <a:lnTo>
                    <a:pt x="250" y="477"/>
                  </a:lnTo>
                  <a:lnTo>
                    <a:pt x="246" y="482"/>
                  </a:lnTo>
                  <a:lnTo>
                    <a:pt x="240" y="488"/>
                  </a:lnTo>
                  <a:lnTo>
                    <a:pt x="229" y="500"/>
                  </a:lnTo>
                  <a:lnTo>
                    <a:pt x="222" y="504"/>
                  </a:lnTo>
                  <a:lnTo>
                    <a:pt x="220" y="506"/>
                  </a:lnTo>
                  <a:lnTo>
                    <a:pt x="212" y="510"/>
                  </a:lnTo>
                  <a:lnTo>
                    <a:pt x="209" y="512"/>
                  </a:lnTo>
                  <a:lnTo>
                    <a:pt x="204" y="515"/>
                  </a:lnTo>
                  <a:lnTo>
                    <a:pt x="200" y="517"/>
                  </a:lnTo>
                  <a:lnTo>
                    <a:pt x="199" y="518"/>
                  </a:lnTo>
                  <a:lnTo>
                    <a:pt x="196" y="518"/>
                  </a:lnTo>
                  <a:lnTo>
                    <a:pt x="191" y="522"/>
                  </a:lnTo>
                  <a:lnTo>
                    <a:pt x="180" y="523"/>
                  </a:lnTo>
                  <a:lnTo>
                    <a:pt x="179" y="524"/>
                  </a:lnTo>
                  <a:lnTo>
                    <a:pt x="179" y="527"/>
                  </a:lnTo>
                  <a:lnTo>
                    <a:pt x="179" y="528"/>
                  </a:lnTo>
                  <a:lnTo>
                    <a:pt x="179" y="530"/>
                  </a:lnTo>
                  <a:lnTo>
                    <a:pt x="179" y="531"/>
                  </a:lnTo>
                  <a:lnTo>
                    <a:pt x="179" y="533"/>
                  </a:lnTo>
                  <a:lnTo>
                    <a:pt x="179" y="535"/>
                  </a:lnTo>
                  <a:lnTo>
                    <a:pt x="179" y="539"/>
                  </a:lnTo>
                  <a:lnTo>
                    <a:pt x="180" y="543"/>
                  </a:lnTo>
                  <a:lnTo>
                    <a:pt x="180" y="545"/>
                  </a:lnTo>
                  <a:lnTo>
                    <a:pt x="180" y="547"/>
                  </a:lnTo>
                  <a:lnTo>
                    <a:pt x="178" y="551"/>
                  </a:lnTo>
                  <a:lnTo>
                    <a:pt x="175" y="555"/>
                  </a:lnTo>
                  <a:lnTo>
                    <a:pt x="173" y="559"/>
                  </a:lnTo>
                  <a:lnTo>
                    <a:pt x="169" y="560"/>
                  </a:lnTo>
                  <a:lnTo>
                    <a:pt x="167" y="562"/>
                  </a:lnTo>
                  <a:lnTo>
                    <a:pt x="162" y="562"/>
                  </a:lnTo>
                  <a:lnTo>
                    <a:pt x="154" y="565"/>
                  </a:lnTo>
                  <a:lnTo>
                    <a:pt x="145" y="566"/>
                  </a:lnTo>
                  <a:lnTo>
                    <a:pt x="133" y="568"/>
                  </a:lnTo>
                  <a:lnTo>
                    <a:pt x="130" y="569"/>
                  </a:lnTo>
                  <a:lnTo>
                    <a:pt x="129" y="570"/>
                  </a:lnTo>
                  <a:lnTo>
                    <a:pt x="127" y="572"/>
                  </a:lnTo>
                  <a:lnTo>
                    <a:pt x="127" y="576"/>
                  </a:lnTo>
                  <a:lnTo>
                    <a:pt x="127" y="578"/>
                  </a:lnTo>
                  <a:lnTo>
                    <a:pt x="127" y="586"/>
                  </a:lnTo>
                  <a:lnTo>
                    <a:pt x="125" y="589"/>
                  </a:lnTo>
                  <a:lnTo>
                    <a:pt x="125" y="593"/>
                  </a:lnTo>
                  <a:lnTo>
                    <a:pt x="125" y="595"/>
                  </a:lnTo>
                  <a:lnTo>
                    <a:pt x="125" y="598"/>
                  </a:lnTo>
                  <a:lnTo>
                    <a:pt x="127" y="601"/>
                  </a:lnTo>
                  <a:lnTo>
                    <a:pt x="127" y="606"/>
                  </a:lnTo>
                  <a:lnTo>
                    <a:pt x="118" y="607"/>
                  </a:lnTo>
                  <a:lnTo>
                    <a:pt x="103" y="608"/>
                  </a:lnTo>
                  <a:lnTo>
                    <a:pt x="94" y="610"/>
                  </a:lnTo>
                  <a:lnTo>
                    <a:pt x="94" y="612"/>
                  </a:lnTo>
                  <a:lnTo>
                    <a:pt x="96" y="614"/>
                  </a:lnTo>
                  <a:lnTo>
                    <a:pt x="99" y="619"/>
                  </a:lnTo>
                  <a:lnTo>
                    <a:pt x="101" y="631"/>
                  </a:lnTo>
                  <a:lnTo>
                    <a:pt x="101" y="635"/>
                  </a:lnTo>
                  <a:lnTo>
                    <a:pt x="103" y="638"/>
                  </a:lnTo>
                  <a:lnTo>
                    <a:pt x="103" y="643"/>
                  </a:lnTo>
                  <a:lnTo>
                    <a:pt x="105" y="648"/>
                  </a:lnTo>
                  <a:lnTo>
                    <a:pt x="108" y="653"/>
                  </a:lnTo>
                  <a:lnTo>
                    <a:pt x="114" y="654"/>
                  </a:lnTo>
                  <a:lnTo>
                    <a:pt x="114" y="655"/>
                  </a:lnTo>
                  <a:lnTo>
                    <a:pt x="114" y="659"/>
                  </a:lnTo>
                  <a:lnTo>
                    <a:pt x="115" y="660"/>
                  </a:lnTo>
                  <a:lnTo>
                    <a:pt x="126" y="665"/>
                  </a:lnTo>
                  <a:lnTo>
                    <a:pt x="130" y="668"/>
                  </a:lnTo>
                  <a:lnTo>
                    <a:pt x="130" y="670"/>
                  </a:lnTo>
                  <a:lnTo>
                    <a:pt x="130" y="671"/>
                  </a:lnTo>
                  <a:lnTo>
                    <a:pt x="130" y="674"/>
                  </a:lnTo>
                  <a:lnTo>
                    <a:pt x="131" y="677"/>
                  </a:lnTo>
                  <a:lnTo>
                    <a:pt x="135" y="681"/>
                  </a:lnTo>
                  <a:lnTo>
                    <a:pt x="135" y="683"/>
                  </a:lnTo>
                  <a:lnTo>
                    <a:pt x="136" y="685"/>
                  </a:lnTo>
                  <a:lnTo>
                    <a:pt x="138" y="687"/>
                  </a:lnTo>
                  <a:lnTo>
                    <a:pt x="147" y="694"/>
                  </a:lnTo>
                  <a:lnTo>
                    <a:pt x="150" y="696"/>
                  </a:lnTo>
                  <a:lnTo>
                    <a:pt x="150" y="699"/>
                  </a:lnTo>
                  <a:lnTo>
                    <a:pt x="150" y="703"/>
                  </a:lnTo>
                  <a:lnTo>
                    <a:pt x="150" y="709"/>
                  </a:lnTo>
                  <a:lnTo>
                    <a:pt x="153" y="713"/>
                  </a:lnTo>
                  <a:lnTo>
                    <a:pt x="153" y="719"/>
                  </a:lnTo>
                  <a:lnTo>
                    <a:pt x="155" y="721"/>
                  </a:lnTo>
                  <a:lnTo>
                    <a:pt x="159" y="725"/>
                  </a:lnTo>
                  <a:lnTo>
                    <a:pt x="155" y="729"/>
                  </a:lnTo>
                  <a:lnTo>
                    <a:pt x="155" y="732"/>
                  </a:lnTo>
                  <a:lnTo>
                    <a:pt x="155" y="736"/>
                  </a:lnTo>
                  <a:lnTo>
                    <a:pt x="155" y="739"/>
                  </a:lnTo>
                  <a:lnTo>
                    <a:pt x="154" y="744"/>
                  </a:lnTo>
                  <a:lnTo>
                    <a:pt x="151" y="748"/>
                  </a:lnTo>
                  <a:lnTo>
                    <a:pt x="148" y="749"/>
                  </a:lnTo>
                  <a:lnTo>
                    <a:pt x="144" y="753"/>
                  </a:lnTo>
                  <a:lnTo>
                    <a:pt x="144" y="754"/>
                  </a:lnTo>
                  <a:lnTo>
                    <a:pt x="147" y="751"/>
                  </a:lnTo>
                  <a:lnTo>
                    <a:pt x="149" y="753"/>
                  </a:lnTo>
                  <a:lnTo>
                    <a:pt x="151" y="756"/>
                  </a:lnTo>
                  <a:lnTo>
                    <a:pt x="153" y="759"/>
                  </a:lnTo>
                  <a:lnTo>
                    <a:pt x="153" y="762"/>
                  </a:lnTo>
                  <a:lnTo>
                    <a:pt x="151" y="763"/>
                  </a:lnTo>
                  <a:lnTo>
                    <a:pt x="147" y="763"/>
                  </a:lnTo>
                  <a:lnTo>
                    <a:pt x="143" y="775"/>
                  </a:lnTo>
                  <a:lnTo>
                    <a:pt x="139" y="781"/>
                  </a:lnTo>
                  <a:lnTo>
                    <a:pt x="138" y="783"/>
                  </a:lnTo>
                  <a:lnTo>
                    <a:pt x="137" y="785"/>
                  </a:lnTo>
                  <a:lnTo>
                    <a:pt x="137" y="790"/>
                  </a:lnTo>
                  <a:lnTo>
                    <a:pt x="137" y="795"/>
                  </a:lnTo>
                  <a:lnTo>
                    <a:pt x="137" y="797"/>
                  </a:lnTo>
                  <a:lnTo>
                    <a:pt x="136" y="801"/>
                  </a:lnTo>
                  <a:lnTo>
                    <a:pt x="132" y="803"/>
                  </a:lnTo>
                  <a:lnTo>
                    <a:pt x="133" y="807"/>
                  </a:lnTo>
                  <a:lnTo>
                    <a:pt x="135" y="808"/>
                  </a:lnTo>
                  <a:lnTo>
                    <a:pt x="132" y="815"/>
                  </a:lnTo>
                  <a:lnTo>
                    <a:pt x="132" y="822"/>
                  </a:lnTo>
                  <a:lnTo>
                    <a:pt x="135" y="827"/>
                  </a:lnTo>
                  <a:lnTo>
                    <a:pt x="136" y="839"/>
                  </a:lnTo>
                  <a:lnTo>
                    <a:pt x="137" y="844"/>
                  </a:lnTo>
                  <a:lnTo>
                    <a:pt x="133" y="849"/>
                  </a:lnTo>
                  <a:lnTo>
                    <a:pt x="133" y="856"/>
                  </a:lnTo>
                  <a:lnTo>
                    <a:pt x="132" y="860"/>
                  </a:lnTo>
                  <a:lnTo>
                    <a:pt x="125" y="869"/>
                  </a:lnTo>
                  <a:lnTo>
                    <a:pt x="125" y="872"/>
                  </a:lnTo>
                  <a:lnTo>
                    <a:pt x="125" y="876"/>
                  </a:lnTo>
                  <a:lnTo>
                    <a:pt x="127" y="879"/>
                  </a:lnTo>
                  <a:lnTo>
                    <a:pt x="130" y="882"/>
                  </a:lnTo>
                  <a:lnTo>
                    <a:pt x="130" y="885"/>
                  </a:lnTo>
                  <a:lnTo>
                    <a:pt x="130" y="888"/>
                  </a:lnTo>
                  <a:lnTo>
                    <a:pt x="130" y="892"/>
                  </a:lnTo>
                  <a:lnTo>
                    <a:pt x="124" y="894"/>
                  </a:lnTo>
                  <a:lnTo>
                    <a:pt x="124" y="898"/>
                  </a:lnTo>
                  <a:lnTo>
                    <a:pt x="126" y="904"/>
                  </a:lnTo>
                  <a:lnTo>
                    <a:pt x="126" y="909"/>
                  </a:lnTo>
                  <a:lnTo>
                    <a:pt x="126" y="915"/>
                  </a:lnTo>
                  <a:lnTo>
                    <a:pt x="126" y="918"/>
                  </a:lnTo>
                  <a:lnTo>
                    <a:pt x="129" y="921"/>
                  </a:lnTo>
                  <a:lnTo>
                    <a:pt x="127" y="922"/>
                  </a:lnTo>
                  <a:lnTo>
                    <a:pt x="126" y="925"/>
                  </a:lnTo>
                  <a:lnTo>
                    <a:pt x="121" y="929"/>
                  </a:lnTo>
                  <a:lnTo>
                    <a:pt x="119" y="929"/>
                  </a:lnTo>
                  <a:lnTo>
                    <a:pt x="118" y="929"/>
                  </a:lnTo>
                  <a:lnTo>
                    <a:pt x="117" y="929"/>
                  </a:lnTo>
                  <a:lnTo>
                    <a:pt x="117" y="931"/>
                  </a:lnTo>
                  <a:lnTo>
                    <a:pt x="117" y="933"/>
                  </a:lnTo>
                  <a:lnTo>
                    <a:pt x="117" y="937"/>
                  </a:lnTo>
                  <a:lnTo>
                    <a:pt x="115" y="938"/>
                  </a:lnTo>
                  <a:lnTo>
                    <a:pt x="115" y="939"/>
                  </a:lnTo>
                  <a:lnTo>
                    <a:pt x="115" y="941"/>
                  </a:lnTo>
                  <a:lnTo>
                    <a:pt x="114" y="943"/>
                  </a:lnTo>
                  <a:lnTo>
                    <a:pt x="114" y="944"/>
                  </a:lnTo>
                  <a:lnTo>
                    <a:pt x="118" y="945"/>
                  </a:lnTo>
                  <a:lnTo>
                    <a:pt x="120" y="947"/>
                  </a:lnTo>
                  <a:lnTo>
                    <a:pt x="120" y="951"/>
                  </a:lnTo>
                  <a:lnTo>
                    <a:pt x="120" y="958"/>
                  </a:lnTo>
                  <a:lnTo>
                    <a:pt x="120" y="961"/>
                  </a:lnTo>
                  <a:lnTo>
                    <a:pt x="120" y="963"/>
                  </a:lnTo>
                  <a:lnTo>
                    <a:pt x="119" y="964"/>
                  </a:lnTo>
                  <a:lnTo>
                    <a:pt x="119" y="969"/>
                  </a:lnTo>
                  <a:lnTo>
                    <a:pt x="117" y="970"/>
                  </a:lnTo>
                  <a:lnTo>
                    <a:pt x="115" y="979"/>
                  </a:lnTo>
                  <a:lnTo>
                    <a:pt x="115" y="982"/>
                  </a:lnTo>
                  <a:lnTo>
                    <a:pt x="112" y="987"/>
                  </a:lnTo>
                  <a:lnTo>
                    <a:pt x="108" y="988"/>
                  </a:lnTo>
                  <a:lnTo>
                    <a:pt x="108" y="991"/>
                  </a:lnTo>
                  <a:lnTo>
                    <a:pt x="108" y="992"/>
                  </a:lnTo>
                  <a:lnTo>
                    <a:pt x="108" y="998"/>
                  </a:lnTo>
                  <a:lnTo>
                    <a:pt x="105" y="1005"/>
                  </a:lnTo>
                  <a:lnTo>
                    <a:pt x="103" y="1010"/>
                  </a:lnTo>
                  <a:lnTo>
                    <a:pt x="105" y="1015"/>
                  </a:lnTo>
                  <a:lnTo>
                    <a:pt x="103" y="1019"/>
                  </a:lnTo>
                  <a:lnTo>
                    <a:pt x="99" y="1028"/>
                  </a:lnTo>
                  <a:lnTo>
                    <a:pt x="95" y="1037"/>
                  </a:lnTo>
                  <a:lnTo>
                    <a:pt x="93" y="1042"/>
                  </a:lnTo>
                  <a:lnTo>
                    <a:pt x="93" y="1046"/>
                  </a:lnTo>
                  <a:lnTo>
                    <a:pt x="93" y="1047"/>
                  </a:lnTo>
                  <a:lnTo>
                    <a:pt x="90" y="1050"/>
                  </a:lnTo>
                  <a:lnTo>
                    <a:pt x="87" y="1057"/>
                  </a:lnTo>
                  <a:lnTo>
                    <a:pt x="87" y="1058"/>
                  </a:lnTo>
                  <a:lnTo>
                    <a:pt x="85" y="1074"/>
                  </a:lnTo>
                  <a:lnTo>
                    <a:pt x="82" y="1082"/>
                  </a:lnTo>
                  <a:lnTo>
                    <a:pt x="82" y="1084"/>
                  </a:lnTo>
                  <a:lnTo>
                    <a:pt x="82" y="1087"/>
                  </a:lnTo>
                  <a:lnTo>
                    <a:pt x="81" y="1088"/>
                  </a:lnTo>
                  <a:lnTo>
                    <a:pt x="77" y="1088"/>
                  </a:lnTo>
                  <a:lnTo>
                    <a:pt x="73" y="1089"/>
                  </a:lnTo>
                  <a:lnTo>
                    <a:pt x="72" y="1093"/>
                  </a:lnTo>
                  <a:lnTo>
                    <a:pt x="72" y="1096"/>
                  </a:lnTo>
                  <a:lnTo>
                    <a:pt x="75" y="1099"/>
                  </a:lnTo>
                  <a:lnTo>
                    <a:pt x="75" y="1101"/>
                  </a:lnTo>
                  <a:lnTo>
                    <a:pt x="73" y="1107"/>
                  </a:lnTo>
                  <a:lnTo>
                    <a:pt x="73" y="1116"/>
                  </a:lnTo>
                  <a:lnTo>
                    <a:pt x="72" y="1119"/>
                  </a:lnTo>
                  <a:lnTo>
                    <a:pt x="65" y="1122"/>
                  </a:lnTo>
                  <a:lnTo>
                    <a:pt x="58" y="1140"/>
                  </a:lnTo>
                  <a:lnTo>
                    <a:pt x="57" y="1152"/>
                  </a:lnTo>
                  <a:lnTo>
                    <a:pt x="57" y="1160"/>
                  </a:lnTo>
                  <a:lnTo>
                    <a:pt x="54" y="1166"/>
                  </a:lnTo>
                  <a:lnTo>
                    <a:pt x="48" y="1172"/>
                  </a:lnTo>
                  <a:lnTo>
                    <a:pt x="42" y="1176"/>
                  </a:lnTo>
                  <a:lnTo>
                    <a:pt x="39" y="1189"/>
                  </a:lnTo>
                  <a:lnTo>
                    <a:pt x="34" y="1194"/>
                  </a:lnTo>
                  <a:lnTo>
                    <a:pt x="28" y="1200"/>
                  </a:lnTo>
                  <a:lnTo>
                    <a:pt x="24" y="1203"/>
                  </a:lnTo>
                  <a:lnTo>
                    <a:pt x="21" y="1209"/>
                  </a:lnTo>
                  <a:lnTo>
                    <a:pt x="17" y="1218"/>
                  </a:lnTo>
                  <a:lnTo>
                    <a:pt x="3" y="1232"/>
                  </a:lnTo>
                  <a:lnTo>
                    <a:pt x="0" y="1239"/>
                  </a:lnTo>
                  <a:lnTo>
                    <a:pt x="0" y="1248"/>
                  </a:lnTo>
                  <a:lnTo>
                    <a:pt x="1" y="1253"/>
                  </a:lnTo>
                  <a:lnTo>
                    <a:pt x="4" y="1257"/>
                  </a:lnTo>
                  <a:lnTo>
                    <a:pt x="9" y="1255"/>
                  </a:lnTo>
                  <a:lnTo>
                    <a:pt x="13" y="1255"/>
                  </a:lnTo>
                  <a:lnTo>
                    <a:pt x="19" y="1257"/>
                  </a:lnTo>
                  <a:lnTo>
                    <a:pt x="25" y="1259"/>
                  </a:lnTo>
                  <a:lnTo>
                    <a:pt x="35" y="1259"/>
                  </a:lnTo>
                  <a:lnTo>
                    <a:pt x="37" y="1255"/>
                  </a:lnTo>
                  <a:lnTo>
                    <a:pt x="40" y="1250"/>
                  </a:lnTo>
                  <a:lnTo>
                    <a:pt x="41" y="1249"/>
                  </a:lnTo>
                  <a:lnTo>
                    <a:pt x="42" y="1248"/>
                  </a:lnTo>
                  <a:lnTo>
                    <a:pt x="45" y="1248"/>
                  </a:lnTo>
                  <a:lnTo>
                    <a:pt x="48" y="1249"/>
                  </a:lnTo>
                  <a:lnTo>
                    <a:pt x="54" y="1253"/>
                  </a:lnTo>
                  <a:lnTo>
                    <a:pt x="61" y="1260"/>
                  </a:lnTo>
                  <a:lnTo>
                    <a:pt x="63" y="1257"/>
                  </a:lnTo>
                  <a:lnTo>
                    <a:pt x="64" y="1248"/>
                  </a:lnTo>
                  <a:lnTo>
                    <a:pt x="66" y="1248"/>
                  </a:lnTo>
                  <a:lnTo>
                    <a:pt x="78" y="1251"/>
                  </a:lnTo>
                  <a:lnTo>
                    <a:pt x="84" y="1253"/>
                  </a:lnTo>
                  <a:lnTo>
                    <a:pt x="91" y="1254"/>
                  </a:lnTo>
                  <a:lnTo>
                    <a:pt x="97" y="1256"/>
                  </a:lnTo>
                  <a:lnTo>
                    <a:pt x="106" y="1262"/>
                  </a:lnTo>
                  <a:lnTo>
                    <a:pt x="108" y="1262"/>
                  </a:lnTo>
                  <a:lnTo>
                    <a:pt x="115" y="1262"/>
                  </a:lnTo>
                  <a:lnTo>
                    <a:pt x="118" y="1262"/>
                  </a:lnTo>
                  <a:lnTo>
                    <a:pt x="127" y="1256"/>
                  </a:lnTo>
                  <a:lnTo>
                    <a:pt x="135" y="1254"/>
                  </a:lnTo>
                  <a:lnTo>
                    <a:pt x="141" y="1254"/>
                  </a:lnTo>
                  <a:lnTo>
                    <a:pt x="142" y="1253"/>
                  </a:lnTo>
                  <a:lnTo>
                    <a:pt x="143" y="1251"/>
                  </a:lnTo>
                  <a:lnTo>
                    <a:pt x="143" y="1249"/>
                  </a:lnTo>
                  <a:lnTo>
                    <a:pt x="142" y="1237"/>
                  </a:lnTo>
                  <a:lnTo>
                    <a:pt x="142" y="1231"/>
                  </a:lnTo>
                  <a:lnTo>
                    <a:pt x="139" y="1227"/>
                  </a:lnTo>
                  <a:lnTo>
                    <a:pt x="138" y="1226"/>
                  </a:lnTo>
                  <a:lnTo>
                    <a:pt x="137" y="1224"/>
                  </a:lnTo>
                  <a:lnTo>
                    <a:pt x="137" y="1218"/>
                  </a:lnTo>
                  <a:lnTo>
                    <a:pt x="138" y="1214"/>
                  </a:lnTo>
                  <a:lnTo>
                    <a:pt x="141" y="1208"/>
                  </a:lnTo>
                  <a:lnTo>
                    <a:pt x="142" y="1205"/>
                  </a:lnTo>
                  <a:lnTo>
                    <a:pt x="141" y="1199"/>
                  </a:lnTo>
                  <a:lnTo>
                    <a:pt x="139" y="1196"/>
                  </a:lnTo>
                  <a:lnTo>
                    <a:pt x="136" y="1191"/>
                  </a:lnTo>
                  <a:lnTo>
                    <a:pt x="133" y="1189"/>
                  </a:lnTo>
                  <a:lnTo>
                    <a:pt x="133" y="1185"/>
                  </a:lnTo>
                  <a:lnTo>
                    <a:pt x="135" y="1182"/>
                  </a:lnTo>
                  <a:lnTo>
                    <a:pt x="139" y="1175"/>
                  </a:lnTo>
                  <a:lnTo>
                    <a:pt x="147" y="1162"/>
                  </a:lnTo>
                  <a:lnTo>
                    <a:pt x="149" y="1150"/>
                  </a:lnTo>
                  <a:lnTo>
                    <a:pt x="149" y="1146"/>
                  </a:lnTo>
                  <a:lnTo>
                    <a:pt x="147" y="1135"/>
                  </a:lnTo>
                  <a:lnTo>
                    <a:pt x="147" y="1131"/>
                  </a:lnTo>
                  <a:lnTo>
                    <a:pt x="149" y="1129"/>
                  </a:lnTo>
                  <a:lnTo>
                    <a:pt x="155" y="1123"/>
                  </a:lnTo>
                  <a:lnTo>
                    <a:pt x="149" y="1116"/>
                  </a:lnTo>
                  <a:lnTo>
                    <a:pt x="147" y="1106"/>
                  </a:lnTo>
                  <a:lnTo>
                    <a:pt x="144" y="1101"/>
                  </a:lnTo>
                  <a:lnTo>
                    <a:pt x="142" y="1100"/>
                  </a:lnTo>
                  <a:lnTo>
                    <a:pt x="137" y="1104"/>
                  </a:lnTo>
                  <a:lnTo>
                    <a:pt x="127" y="1111"/>
                  </a:lnTo>
                  <a:lnTo>
                    <a:pt x="113" y="1096"/>
                  </a:lnTo>
                  <a:lnTo>
                    <a:pt x="125" y="1069"/>
                  </a:lnTo>
                  <a:lnTo>
                    <a:pt x="135" y="1071"/>
                  </a:lnTo>
                  <a:lnTo>
                    <a:pt x="144" y="1063"/>
                  </a:lnTo>
                  <a:lnTo>
                    <a:pt x="149" y="1054"/>
                  </a:lnTo>
                  <a:lnTo>
                    <a:pt x="151" y="1052"/>
                  </a:lnTo>
                  <a:lnTo>
                    <a:pt x="157" y="1053"/>
                  </a:lnTo>
                  <a:lnTo>
                    <a:pt x="162" y="1062"/>
                  </a:lnTo>
                  <a:lnTo>
                    <a:pt x="168" y="1065"/>
                  </a:lnTo>
                  <a:lnTo>
                    <a:pt x="179" y="1063"/>
                  </a:lnTo>
                  <a:lnTo>
                    <a:pt x="179" y="1053"/>
                  </a:lnTo>
                  <a:lnTo>
                    <a:pt x="191" y="1056"/>
                  </a:lnTo>
                  <a:lnTo>
                    <a:pt x="195" y="1057"/>
                  </a:lnTo>
                  <a:lnTo>
                    <a:pt x="199" y="1060"/>
                  </a:lnTo>
                  <a:lnTo>
                    <a:pt x="211" y="1062"/>
                  </a:lnTo>
                  <a:lnTo>
                    <a:pt x="216" y="1064"/>
                  </a:lnTo>
                  <a:lnTo>
                    <a:pt x="218" y="1068"/>
                  </a:lnTo>
                  <a:lnTo>
                    <a:pt x="217" y="1071"/>
                  </a:lnTo>
                  <a:lnTo>
                    <a:pt x="212" y="1074"/>
                  </a:lnTo>
                  <a:lnTo>
                    <a:pt x="212" y="1077"/>
                  </a:lnTo>
                  <a:lnTo>
                    <a:pt x="211" y="1083"/>
                  </a:lnTo>
                  <a:lnTo>
                    <a:pt x="215" y="1090"/>
                  </a:lnTo>
                  <a:lnTo>
                    <a:pt x="217" y="1092"/>
                  </a:lnTo>
                  <a:lnTo>
                    <a:pt x="224" y="1092"/>
                  </a:lnTo>
                  <a:lnTo>
                    <a:pt x="238" y="1088"/>
                  </a:lnTo>
                  <a:lnTo>
                    <a:pt x="246" y="1088"/>
                  </a:lnTo>
                  <a:lnTo>
                    <a:pt x="247" y="1086"/>
                  </a:lnTo>
                  <a:lnTo>
                    <a:pt x="239" y="1086"/>
                  </a:lnTo>
                  <a:lnTo>
                    <a:pt x="246" y="1065"/>
                  </a:lnTo>
                  <a:lnTo>
                    <a:pt x="250" y="1060"/>
                  </a:lnTo>
                  <a:lnTo>
                    <a:pt x="258" y="1056"/>
                  </a:lnTo>
                  <a:lnTo>
                    <a:pt x="265" y="1052"/>
                  </a:lnTo>
                  <a:lnTo>
                    <a:pt x="269" y="1051"/>
                  </a:lnTo>
                  <a:lnTo>
                    <a:pt x="270" y="1058"/>
                  </a:lnTo>
                  <a:lnTo>
                    <a:pt x="271" y="1069"/>
                  </a:lnTo>
                  <a:lnTo>
                    <a:pt x="272" y="1087"/>
                  </a:lnTo>
                  <a:lnTo>
                    <a:pt x="271" y="1090"/>
                  </a:lnTo>
                  <a:lnTo>
                    <a:pt x="269" y="1094"/>
                  </a:lnTo>
                  <a:lnTo>
                    <a:pt x="281" y="1099"/>
                  </a:lnTo>
                  <a:lnTo>
                    <a:pt x="286" y="1100"/>
                  </a:lnTo>
                  <a:lnTo>
                    <a:pt x="288" y="1099"/>
                  </a:lnTo>
                  <a:lnTo>
                    <a:pt x="290" y="1098"/>
                  </a:lnTo>
                  <a:lnTo>
                    <a:pt x="290" y="1095"/>
                  </a:lnTo>
                  <a:lnTo>
                    <a:pt x="289" y="1095"/>
                  </a:lnTo>
                  <a:lnTo>
                    <a:pt x="289" y="1093"/>
                  </a:lnTo>
                  <a:lnTo>
                    <a:pt x="293" y="1088"/>
                  </a:lnTo>
                  <a:lnTo>
                    <a:pt x="305" y="1082"/>
                  </a:lnTo>
                  <a:lnTo>
                    <a:pt x="322" y="1078"/>
                  </a:lnTo>
                  <a:lnTo>
                    <a:pt x="323" y="1088"/>
                  </a:lnTo>
                  <a:lnTo>
                    <a:pt x="325" y="1089"/>
                  </a:lnTo>
                  <a:lnTo>
                    <a:pt x="325" y="1092"/>
                  </a:lnTo>
                  <a:lnTo>
                    <a:pt x="329" y="1098"/>
                  </a:lnTo>
                  <a:lnTo>
                    <a:pt x="331" y="1099"/>
                  </a:lnTo>
                  <a:lnTo>
                    <a:pt x="343" y="1100"/>
                  </a:lnTo>
                  <a:lnTo>
                    <a:pt x="347" y="1101"/>
                  </a:lnTo>
                  <a:lnTo>
                    <a:pt x="349" y="1102"/>
                  </a:lnTo>
                  <a:lnTo>
                    <a:pt x="350" y="1106"/>
                  </a:lnTo>
                  <a:lnTo>
                    <a:pt x="350" y="1113"/>
                  </a:lnTo>
                  <a:lnTo>
                    <a:pt x="349" y="1118"/>
                  </a:lnTo>
                  <a:lnTo>
                    <a:pt x="349" y="1120"/>
                  </a:lnTo>
                  <a:lnTo>
                    <a:pt x="349" y="1122"/>
                  </a:lnTo>
                  <a:lnTo>
                    <a:pt x="352" y="1124"/>
                  </a:lnTo>
                  <a:lnTo>
                    <a:pt x="359" y="1126"/>
                  </a:lnTo>
                  <a:lnTo>
                    <a:pt x="361" y="1129"/>
                  </a:lnTo>
                  <a:lnTo>
                    <a:pt x="362" y="1135"/>
                  </a:lnTo>
                  <a:lnTo>
                    <a:pt x="362" y="1137"/>
                  </a:lnTo>
                  <a:lnTo>
                    <a:pt x="361" y="1140"/>
                  </a:lnTo>
                  <a:lnTo>
                    <a:pt x="354" y="1150"/>
                  </a:lnTo>
                  <a:lnTo>
                    <a:pt x="350" y="1155"/>
                  </a:lnTo>
                  <a:lnTo>
                    <a:pt x="348" y="1159"/>
                  </a:lnTo>
                  <a:lnTo>
                    <a:pt x="347" y="1161"/>
                  </a:lnTo>
                  <a:lnTo>
                    <a:pt x="346" y="1169"/>
                  </a:lnTo>
                  <a:lnTo>
                    <a:pt x="346" y="1173"/>
                  </a:lnTo>
                  <a:lnTo>
                    <a:pt x="350" y="1188"/>
                  </a:lnTo>
                  <a:lnTo>
                    <a:pt x="352" y="1196"/>
                  </a:lnTo>
                  <a:lnTo>
                    <a:pt x="354" y="1207"/>
                  </a:lnTo>
                  <a:lnTo>
                    <a:pt x="355" y="1213"/>
                  </a:lnTo>
                  <a:lnTo>
                    <a:pt x="355" y="1217"/>
                  </a:lnTo>
                  <a:lnTo>
                    <a:pt x="360" y="1223"/>
                  </a:lnTo>
                  <a:lnTo>
                    <a:pt x="365" y="1229"/>
                  </a:lnTo>
                  <a:lnTo>
                    <a:pt x="367" y="1233"/>
                  </a:lnTo>
                  <a:lnTo>
                    <a:pt x="378" y="1249"/>
                  </a:lnTo>
                  <a:lnTo>
                    <a:pt x="380" y="1250"/>
                  </a:lnTo>
                  <a:lnTo>
                    <a:pt x="384" y="1253"/>
                  </a:lnTo>
                  <a:lnTo>
                    <a:pt x="388" y="1254"/>
                  </a:lnTo>
                  <a:lnTo>
                    <a:pt x="407" y="1262"/>
                  </a:lnTo>
                  <a:lnTo>
                    <a:pt x="415" y="1267"/>
                  </a:lnTo>
                  <a:lnTo>
                    <a:pt x="422" y="1275"/>
                  </a:lnTo>
                  <a:lnTo>
                    <a:pt x="430" y="1286"/>
                  </a:lnTo>
                  <a:lnTo>
                    <a:pt x="431" y="1289"/>
                  </a:lnTo>
                  <a:lnTo>
                    <a:pt x="432" y="1294"/>
                  </a:lnTo>
                  <a:lnTo>
                    <a:pt x="432" y="1296"/>
                  </a:lnTo>
                  <a:lnTo>
                    <a:pt x="432" y="1303"/>
                  </a:lnTo>
                  <a:lnTo>
                    <a:pt x="431" y="1308"/>
                  </a:lnTo>
                  <a:lnTo>
                    <a:pt x="431" y="1312"/>
                  </a:lnTo>
                  <a:lnTo>
                    <a:pt x="431" y="1313"/>
                  </a:lnTo>
                  <a:lnTo>
                    <a:pt x="432" y="1319"/>
                  </a:lnTo>
                  <a:lnTo>
                    <a:pt x="432" y="1322"/>
                  </a:lnTo>
                  <a:lnTo>
                    <a:pt x="430" y="1327"/>
                  </a:lnTo>
                  <a:lnTo>
                    <a:pt x="431" y="1332"/>
                  </a:lnTo>
                  <a:lnTo>
                    <a:pt x="433" y="1339"/>
                  </a:lnTo>
                  <a:lnTo>
                    <a:pt x="434" y="1343"/>
                  </a:lnTo>
                  <a:lnTo>
                    <a:pt x="435" y="1349"/>
                  </a:lnTo>
                  <a:lnTo>
                    <a:pt x="437" y="1357"/>
                  </a:lnTo>
                  <a:lnTo>
                    <a:pt x="450" y="1362"/>
                  </a:lnTo>
                  <a:lnTo>
                    <a:pt x="452" y="1362"/>
                  </a:lnTo>
                  <a:lnTo>
                    <a:pt x="456" y="1358"/>
                  </a:lnTo>
                  <a:lnTo>
                    <a:pt x="463" y="1344"/>
                  </a:lnTo>
                  <a:lnTo>
                    <a:pt x="469" y="1330"/>
                  </a:lnTo>
                  <a:lnTo>
                    <a:pt x="473" y="1324"/>
                  </a:lnTo>
                  <a:lnTo>
                    <a:pt x="477" y="1320"/>
                  </a:lnTo>
                  <a:lnTo>
                    <a:pt x="481" y="1319"/>
                  </a:lnTo>
                  <a:lnTo>
                    <a:pt x="485" y="1319"/>
                  </a:lnTo>
                  <a:lnTo>
                    <a:pt x="489" y="1319"/>
                  </a:lnTo>
                  <a:lnTo>
                    <a:pt x="493" y="1322"/>
                  </a:lnTo>
                  <a:lnTo>
                    <a:pt x="518" y="1340"/>
                  </a:lnTo>
                  <a:lnTo>
                    <a:pt x="530" y="1343"/>
                  </a:lnTo>
                  <a:lnTo>
                    <a:pt x="534" y="1343"/>
                  </a:lnTo>
                  <a:lnTo>
                    <a:pt x="540" y="1339"/>
                  </a:lnTo>
                  <a:lnTo>
                    <a:pt x="548" y="1352"/>
                  </a:lnTo>
                  <a:lnTo>
                    <a:pt x="553" y="1357"/>
                  </a:lnTo>
                  <a:lnTo>
                    <a:pt x="565" y="1352"/>
                  </a:lnTo>
                  <a:lnTo>
                    <a:pt x="569" y="1351"/>
                  </a:lnTo>
                  <a:lnTo>
                    <a:pt x="575" y="1354"/>
                  </a:lnTo>
                  <a:lnTo>
                    <a:pt x="579" y="1357"/>
                  </a:lnTo>
                  <a:lnTo>
                    <a:pt x="584" y="1357"/>
                  </a:lnTo>
                  <a:lnTo>
                    <a:pt x="594" y="1354"/>
                  </a:lnTo>
                  <a:lnTo>
                    <a:pt x="602" y="1354"/>
                  </a:lnTo>
                  <a:lnTo>
                    <a:pt x="613" y="1356"/>
                  </a:lnTo>
                  <a:lnTo>
                    <a:pt x="621" y="1360"/>
                  </a:lnTo>
                  <a:lnTo>
                    <a:pt x="625" y="1362"/>
                  </a:lnTo>
                  <a:lnTo>
                    <a:pt x="627" y="1368"/>
                  </a:lnTo>
                  <a:lnTo>
                    <a:pt x="631" y="1370"/>
                  </a:lnTo>
                  <a:lnTo>
                    <a:pt x="644" y="1374"/>
                  </a:lnTo>
                  <a:lnTo>
                    <a:pt x="651" y="1375"/>
                  </a:lnTo>
                  <a:lnTo>
                    <a:pt x="657" y="1375"/>
                  </a:lnTo>
                  <a:lnTo>
                    <a:pt x="661" y="1376"/>
                  </a:lnTo>
                  <a:lnTo>
                    <a:pt x="666" y="1379"/>
                  </a:lnTo>
                  <a:lnTo>
                    <a:pt x="673" y="1381"/>
                  </a:lnTo>
                  <a:lnTo>
                    <a:pt x="675" y="1382"/>
                  </a:lnTo>
                  <a:lnTo>
                    <a:pt x="676" y="1386"/>
                  </a:lnTo>
                  <a:lnTo>
                    <a:pt x="681" y="1394"/>
                  </a:lnTo>
                  <a:lnTo>
                    <a:pt x="686" y="1399"/>
                  </a:lnTo>
                  <a:lnTo>
                    <a:pt x="692" y="1402"/>
                  </a:lnTo>
                  <a:lnTo>
                    <a:pt x="697" y="1403"/>
                  </a:lnTo>
                  <a:lnTo>
                    <a:pt x="702" y="1403"/>
                  </a:lnTo>
                  <a:lnTo>
                    <a:pt x="708" y="1400"/>
                  </a:lnTo>
                  <a:lnTo>
                    <a:pt x="709" y="1400"/>
                  </a:lnTo>
                  <a:lnTo>
                    <a:pt x="712" y="1402"/>
                  </a:lnTo>
                  <a:lnTo>
                    <a:pt x="717" y="1403"/>
                  </a:lnTo>
                  <a:lnTo>
                    <a:pt x="721" y="1403"/>
                  </a:lnTo>
                  <a:lnTo>
                    <a:pt x="727" y="1399"/>
                  </a:lnTo>
                  <a:lnTo>
                    <a:pt x="735" y="1394"/>
                  </a:lnTo>
                  <a:lnTo>
                    <a:pt x="742" y="1393"/>
                  </a:lnTo>
                  <a:lnTo>
                    <a:pt x="753" y="1393"/>
                  </a:lnTo>
                  <a:lnTo>
                    <a:pt x="756" y="1391"/>
                  </a:lnTo>
                  <a:lnTo>
                    <a:pt x="758" y="1388"/>
                  </a:lnTo>
                  <a:lnTo>
                    <a:pt x="760" y="1380"/>
                  </a:lnTo>
                  <a:lnTo>
                    <a:pt x="764" y="1379"/>
                  </a:lnTo>
                  <a:lnTo>
                    <a:pt x="768" y="1379"/>
                  </a:lnTo>
                  <a:lnTo>
                    <a:pt x="775" y="1376"/>
                  </a:lnTo>
                  <a:lnTo>
                    <a:pt x="780" y="1375"/>
                  </a:lnTo>
                  <a:lnTo>
                    <a:pt x="781" y="1378"/>
                  </a:lnTo>
                  <a:lnTo>
                    <a:pt x="787" y="1388"/>
                  </a:lnTo>
                  <a:lnTo>
                    <a:pt x="789" y="1390"/>
                  </a:lnTo>
                  <a:lnTo>
                    <a:pt x="793" y="1400"/>
                  </a:lnTo>
                  <a:lnTo>
                    <a:pt x="794" y="1408"/>
                  </a:lnTo>
                  <a:lnTo>
                    <a:pt x="793" y="1414"/>
                  </a:lnTo>
                  <a:lnTo>
                    <a:pt x="794" y="1417"/>
                  </a:lnTo>
                  <a:lnTo>
                    <a:pt x="806" y="1434"/>
                  </a:lnTo>
                  <a:lnTo>
                    <a:pt x="812" y="1445"/>
                  </a:lnTo>
                  <a:lnTo>
                    <a:pt x="814" y="1451"/>
                  </a:lnTo>
                  <a:lnTo>
                    <a:pt x="817" y="1458"/>
                  </a:lnTo>
                  <a:lnTo>
                    <a:pt x="818" y="1462"/>
                  </a:lnTo>
                  <a:lnTo>
                    <a:pt x="818" y="1467"/>
                  </a:lnTo>
                  <a:lnTo>
                    <a:pt x="818" y="1469"/>
                  </a:lnTo>
                  <a:lnTo>
                    <a:pt x="818" y="1476"/>
                  </a:lnTo>
                  <a:lnTo>
                    <a:pt x="819" y="1479"/>
                  </a:lnTo>
                  <a:lnTo>
                    <a:pt x="834" y="1483"/>
                  </a:lnTo>
                  <a:lnTo>
                    <a:pt x="837" y="1483"/>
                  </a:lnTo>
                  <a:lnTo>
                    <a:pt x="838" y="1482"/>
                  </a:lnTo>
                  <a:lnTo>
                    <a:pt x="841" y="1477"/>
                  </a:lnTo>
                  <a:lnTo>
                    <a:pt x="844" y="1475"/>
                  </a:lnTo>
                  <a:lnTo>
                    <a:pt x="853" y="1471"/>
                  </a:lnTo>
                  <a:lnTo>
                    <a:pt x="865" y="1464"/>
                  </a:lnTo>
                  <a:lnTo>
                    <a:pt x="870" y="1465"/>
                  </a:lnTo>
                  <a:lnTo>
                    <a:pt x="873" y="1461"/>
                  </a:lnTo>
                  <a:lnTo>
                    <a:pt x="877" y="1459"/>
                  </a:lnTo>
                  <a:lnTo>
                    <a:pt x="880" y="1458"/>
                  </a:lnTo>
                  <a:lnTo>
                    <a:pt x="891" y="1455"/>
                  </a:lnTo>
                  <a:lnTo>
                    <a:pt x="897" y="1453"/>
                  </a:lnTo>
                  <a:lnTo>
                    <a:pt x="904" y="1455"/>
                  </a:lnTo>
                  <a:lnTo>
                    <a:pt x="911" y="1457"/>
                  </a:lnTo>
                  <a:lnTo>
                    <a:pt x="915" y="1459"/>
                  </a:lnTo>
                  <a:lnTo>
                    <a:pt x="917" y="1461"/>
                  </a:lnTo>
                  <a:lnTo>
                    <a:pt x="917" y="1463"/>
                  </a:lnTo>
                  <a:lnTo>
                    <a:pt x="919" y="1468"/>
                  </a:lnTo>
                  <a:lnTo>
                    <a:pt x="919" y="1470"/>
                  </a:lnTo>
                  <a:lnTo>
                    <a:pt x="920" y="1473"/>
                  </a:lnTo>
                  <a:lnTo>
                    <a:pt x="922" y="1474"/>
                  </a:lnTo>
                  <a:lnTo>
                    <a:pt x="923" y="1475"/>
                  </a:lnTo>
                  <a:lnTo>
                    <a:pt x="926" y="1476"/>
                  </a:lnTo>
                  <a:lnTo>
                    <a:pt x="927" y="1479"/>
                  </a:lnTo>
                  <a:lnTo>
                    <a:pt x="927" y="1486"/>
                  </a:lnTo>
                  <a:lnTo>
                    <a:pt x="927" y="1488"/>
                  </a:lnTo>
                  <a:lnTo>
                    <a:pt x="928" y="1493"/>
                  </a:lnTo>
                  <a:lnTo>
                    <a:pt x="929" y="1497"/>
                  </a:lnTo>
                  <a:lnTo>
                    <a:pt x="931" y="1510"/>
                  </a:lnTo>
                  <a:lnTo>
                    <a:pt x="933" y="1521"/>
                  </a:lnTo>
                  <a:lnTo>
                    <a:pt x="934" y="1524"/>
                  </a:lnTo>
                  <a:lnTo>
                    <a:pt x="938" y="1529"/>
                  </a:lnTo>
                  <a:lnTo>
                    <a:pt x="946" y="1532"/>
                  </a:lnTo>
                  <a:lnTo>
                    <a:pt x="939" y="1538"/>
                  </a:lnTo>
                  <a:lnTo>
                    <a:pt x="935" y="1540"/>
                  </a:lnTo>
                  <a:lnTo>
                    <a:pt x="927" y="1542"/>
                  </a:lnTo>
                  <a:lnTo>
                    <a:pt x="920" y="1546"/>
                  </a:lnTo>
                  <a:lnTo>
                    <a:pt x="915" y="1551"/>
                  </a:lnTo>
                  <a:lnTo>
                    <a:pt x="915" y="1559"/>
                  </a:lnTo>
                  <a:lnTo>
                    <a:pt x="921" y="1563"/>
                  </a:lnTo>
                  <a:lnTo>
                    <a:pt x="929" y="1563"/>
                  </a:lnTo>
                  <a:lnTo>
                    <a:pt x="934" y="1564"/>
                  </a:lnTo>
                  <a:lnTo>
                    <a:pt x="940" y="1564"/>
                  </a:lnTo>
                  <a:lnTo>
                    <a:pt x="943" y="1566"/>
                  </a:lnTo>
                  <a:lnTo>
                    <a:pt x="946" y="1571"/>
                  </a:lnTo>
                  <a:lnTo>
                    <a:pt x="947" y="1572"/>
                  </a:lnTo>
                  <a:lnTo>
                    <a:pt x="950" y="1574"/>
                  </a:lnTo>
                  <a:lnTo>
                    <a:pt x="952" y="1570"/>
                  </a:lnTo>
                  <a:lnTo>
                    <a:pt x="963" y="1552"/>
                  </a:lnTo>
                  <a:lnTo>
                    <a:pt x="973" y="1557"/>
                  </a:lnTo>
                  <a:lnTo>
                    <a:pt x="976" y="1553"/>
                  </a:lnTo>
                  <a:lnTo>
                    <a:pt x="975" y="1546"/>
                  </a:lnTo>
                  <a:lnTo>
                    <a:pt x="976" y="1536"/>
                  </a:lnTo>
                  <a:lnTo>
                    <a:pt x="979" y="1525"/>
                  </a:lnTo>
                  <a:lnTo>
                    <a:pt x="982" y="1518"/>
                  </a:lnTo>
                  <a:lnTo>
                    <a:pt x="985" y="1516"/>
                  </a:lnTo>
                  <a:lnTo>
                    <a:pt x="991" y="1511"/>
                  </a:lnTo>
                  <a:lnTo>
                    <a:pt x="995" y="1506"/>
                  </a:lnTo>
                  <a:lnTo>
                    <a:pt x="997" y="1504"/>
                  </a:lnTo>
                  <a:lnTo>
                    <a:pt x="997" y="1500"/>
                  </a:lnTo>
                  <a:lnTo>
                    <a:pt x="999" y="1500"/>
                  </a:lnTo>
                  <a:lnTo>
                    <a:pt x="1000" y="1499"/>
                  </a:lnTo>
                  <a:lnTo>
                    <a:pt x="1003" y="1497"/>
                  </a:lnTo>
                  <a:lnTo>
                    <a:pt x="1004" y="1494"/>
                  </a:lnTo>
                  <a:lnTo>
                    <a:pt x="1007" y="1488"/>
                  </a:lnTo>
                  <a:lnTo>
                    <a:pt x="1010" y="1487"/>
                  </a:lnTo>
                  <a:lnTo>
                    <a:pt x="1013" y="1489"/>
                  </a:lnTo>
                  <a:lnTo>
                    <a:pt x="1015" y="1493"/>
                  </a:lnTo>
                  <a:lnTo>
                    <a:pt x="1017" y="1491"/>
                  </a:lnTo>
                  <a:lnTo>
                    <a:pt x="1019" y="1489"/>
                  </a:lnTo>
                  <a:lnTo>
                    <a:pt x="1023" y="1488"/>
                  </a:lnTo>
                  <a:lnTo>
                    <a:pt x="1028" y="1492"/>
                  </a:lnTo>
                  <a:lnTo>
                    <a:pt x="1030" y="1494"/>
                  </a:lnTo>
                  <a:lnTo>
                    <a:pt x="1036" y="1500"/>
                  </a:lnTo>
                  <a:lnTo>
                    <a:pt x="1043" y="1498"/>
                  </a:lnTo>
                  <a:lnTo>
                    <a:pt x="1047" y="1499"/>
                  </a:lnTo>
                  <a:lnTo>
                    <a:pt x="1057" y="1506"/>
                  </a:lnTo>
                  <a:lnTo>
                    <a:pt x="1060" y="1507"/>
                  </a:lnTo>
                  <a:lnTo>
                    <a:pt x="1064" y="1511"/>
                  </a:lnTo>
                  <a:lnTo>
                    <a:pt x="1069" y="1522"/>
                  </a:lnTo>
                  <a:lnTo>
                    <a:pt x="1069" y="1527"/>
                  </a:lnTo>
                  <a:lnTo>
                    <a:pt x="1070" y="1530"/>
                  </a:lnTo>
                  <a:lnTo>
                    <a:pt x="1072" y="1530"/>
                  </a:lnTo>
                  <a:lnTo>
                    <a:pt x="1076" y="1529"/>
                  </a:lnTo>
                  <a:lnTo>
                    <a:pt x="1079" y="1528"/>
                  </a:lnTo>
                  <a:lnTo>
                    <a:pt x="1084" y="1525"/>
                  </a:lnTo>
                  <a:lnTo>
                    <a:pt x="1094" y="1523"/>
                  </a:lnTo>
                  <a:lnTo>
                    <a:pt x="1096" y="1522"/>
                  </a:lnTo>
                  <a:lnTo>
                    <a:pt x="1099" y="1521"/>
                  </a:lnTo>
                  <a:lnTo>
                    <a:pt x="1100" y="1518"/>
                  </a:lnTo>
                  <a:lnTo>
                    <a:pt x="1100" y="1504"/>
                  </a:lnTo>
                  <a:lnTo>
                    <a:pt x="1101" y="1495"/>
                  </a:lnTo>
                  <a:lnTo>
                    <a:pt x="1107" y="1476"/>
                  </a:lnTo>
                  <a:lnTo>
                    <a:pt x="1107" y="1473"/>
                  </a:lnTo>
                  <a:lnTo>
                    <a:pt x="1111" y="1469"/>
                  </a:lnTo>
                  <a:lnTo>
                    <a:pt x="1120" y="1473"/>
                  </a:lnTo>
                  <a:lnTo>
                    <a:pt x="1126" y="1474"/>
                  </a:lnTo>
                  <a:lnTo>
                    <a:pt x="1133" y="1474"/>
                  </a:lnTo>
                  <a:lnTo>
                    <a:pt x="1143" y="1471"/>
                  </a:lnTo>
                  <a:lnTo>
                    <a:pt x="1145" y="1471"/>
                  </a:lnTo>
                  <a:lnTo>
                    <a:pt x="1145" y="1475"/>
                  </a:lnTo>
                  <a:lnTo>
                    <a:pt x="1146" y="1481"/>
                  </a:lnTo>
                  <a:lnTo>
                    <a:pt x="1150" y="1482"/>
                  </a:lnTo>
                  <a:lnTo>
                    <a:pt x="1166" y="1482"/>
                  </a:lnTo>
                  <a:lnTo>
                    <a:pt x="1169" y="1480"/>
                  </a:lnTo>
                  <a:lnTo>
                    <a:pt x="1175" y="1474"/>
                  </a:lnTo>
                  <a:lnTo>
                    <a:pt x="1178" y="1474"/>
                  </a:lnTo>
                  <a:lnTo>
                    <a:pt x="1184" y="1476"/>
                  </a:lnTo>
                  <a:lnTo>
                    <a:pt x="1194" y="1482"/>
                  </a:lnTo>
                  <a:lnTo>
                    <a:pt x="1200" y="1497"/>
                  </a:lnTo>
                  <a:lnTo>
                    <a:pt x="1202" y="1498"/>
                  </a:lnTo>
                  <a:lnTo>
                    <a:pt x="1208" y="1498"/>
                  </a:lnTo>
                  <a:lnTo>
                    <a:pt x="1210" y="1499"/>
                  </a:lnTo>
                  <a:lnTo>
                    <a:pt x="1216" y="1505"/>
                  </a:lnTo>
                  <a:lnTo>
                    <a:pt x="1229" y="1523"/>
                  </a:lnTo>
                  <a:lnTo>
                    <a:pt x="1235" y="1532"/>
                  </a:lnTo>
                  <a:lnTo>
                    <a:pt x="1239" y="1533"/>
                  </a:lnTo>
                  <a:lnTo>
                    <a:pt x="1241" y="1534"/>
                  </a:lnTo>
                  <a:lnTo>
                    <a:pt x="1244" y="1534"/>
                  </a:lnTo>
                  <a:lnTo>
                    <a:pt x="1245" y="1535"/>
                  </a:lnTo>
                  <a:lnTo>
                    <a:pt x="1251" y="1544"/>
                  </a:lnTo>
                  <a:lnTo>
                    <a:pt x="1266" y="1558"/>
                  </a:lnTo>
                  <a:lnTo>
                    <a:pt x="1275" y="1570"/>
                  </a:lnTo>
                  <a:lnTo>
                    <a:pt x="1277" y="1577"/>
                  </a:lnTo>
                  <a:lnTo>
                    <a:pt x="1278" y="1582"/>
                  </a:lnTo>
                  <a:lnTo>
                    <a:pt x="1272" y="1587"/>
                  </a:lnTo>
                  <a:lnTo>
                    <a:pt x="1259" y="1596"/>
                  </a:lnTo>
                  <a:lnTo>
                    <a:pt x="1250" y="1598"/>
                  </a:lnTo>
                  <a:lnTo>
                    <a:pt x="1247" y="1598"/>
                  </a:lnTo>
                  <a:lnTo>
                    <a:pt x="1246" y="1599"/>
                  </a:lnTo>
                  <a:lnTo>
                    <a:pt x="1247" y="1602"/>
                  </a:lnTo>
                  <a:lnTo>
                    <a:pt x="1252" y="1608"/>
                  </a:lnTo>
                  <a:lnTo>
                    <a:pt x="1253" y="1623"/>
                  </a:lnTo>
                  <a:lnTo>
                    <a:pt x="1240" y="1630"/>
                  </a:lnTo>
                  <a:lnTo>
                    <a:pt x="1235" y="1631"/>
                  </a:lnTo>
                  <a:lnTo>
                    <a:pt x="1244" y="1642"/>
                  </a:lnTo>
                  <a:lnTo>
                    <a:pt x="1246" y="1647"/>
                  </a:lnTo>
                  <a:lnTo>
                    <a:pt x="1247" y="1649"/>
                  </a:lnTo>
                  <a:lnTo>
                    <a:pt x="1247" y="1650"/>
                  </a:lnTo>
                  <a:lnTo>
                    <a:pt x="1241" y="1655"/>
                  </a:lnTo>
                  <a:lnTo>
                    <a:pt x="1238" y="1660"/>
                  </a:lnTo>
                  <a:lnTo>
                    <a:pt x="1229" y="1665"/>
                  </a:lnTo>
                  <a:lnTo>
                    <a:pt x="1224" y="1671"/>
                  </a:lnTo>
                  <a:lnTo>
                    <a:pt x="1223" y="1675"/>
                  </a:lnTo>
                  <a:lnTo>
                    <a:pt x="1218" y="1684"/>
                  </a:lnTo>
                  <a:lnTo>
                    <a:pt x="1215" y="1688"/>
                  </a:lnTo>
                  <a:lnTo>
                    <a:pt x="1209" y="1691"/>
                  </a:lnTo>
                  <a:lnTo>
                    <a:pt x="1206" y="1695"/>
                  </a:lnTo>
                  <a:lnTo>
                    <a:pt x="1198" y="1690"/>
                  </a:lnTo>
                  <a:lnTo>
                    <a:pt x="1194" y="1684"/>
                  </a:lnTo>
                  <a:lnTo>
                    <a:pt x="1190" y="1683"/>
                  </a:lnTo>
                  <a:lnTo>
                    <a:pt x="1185" y="1681"/>
                  </a:lnTo>
                  <a:lnTo>
                    <a:pt x="1180" y="1682"/>
                  </a:lnTo>
                  <a:lnTo>
                    <a:pt x="1178" y="1683"/>
                  </a:lnTo>
                  <a:lnTo>
                    <a:pt x="1179" y="1689"/>
                  </a:lnTo>
                  <a:lnTo>
                    <a:pt x="1178" y="1691"/>
                  </a:lnTo>
                  <a:lnTo>
                    <a:pt x="1179" y="1695"/>
                  </a:lnTo>
                  <a:lnTo>
                    <a:pt x="1179" y="1700"/>
                  </a:lnTo>
                  <a:lnTo>
                    <a:pt x="1176" y="1702"/>
                  </a:lnTo>
                  <a:lnTo>
                    <a:pt x="1172" y="1705"/>
                  </a:lnTo>
                  <a:lnTo>
                    <a:pt x="1169" y="1712"/>
                  </a:lnTo>
                  <a:lnTo>
                    <a:pt x="1167" y="1719"/>
                  </a:lnTo>
                  <a:lnTo>
                    <a:pt x="1164" y="1717"/>
                  </a:lnTo>
                  <a:lnTo>
                    <a:pt x="1160" y="1718"/>
                  </a:lnTo>
                  <a:lnTo>
                    <a:pt x="1154" y="1717"/>
                  </a:lnTo>
                  <a:lnTo>
                    <a:pt x="1151" y="1715"/>
                  </a:lnTo>
                  <a:lnTo>
                    <a:pt x="1149" y="1713"/>
                  </a:lnTo>
                  <a:lnTo>
                    <a:pt x="1148" y="1714"/>
                  </a:lnTo>
                  <a:lnTo>
                    <a:pt x="1148" y="1717"/>
                  </a:lnTo>
                  <a:lnTo>
                    <a:pt x="1150" y="1720"/>
                  </a:lnTo>
                  <a:lnTo>
                    <a:pt x="1150" y="1723"/>
                  </a:lnTo>
                  <a:lnTo>
                    <a:pt x="1148" y="1724"/>
                  </a:lnTo>
                  <a:lnTo>
                    <a:pt x="1144" y="1719"/>
                  </a:lnTo>
                  <a:lnTo>
                    <a:pt x="1143" y="1719"/>
                  </a:lnTo>
                  <a:lnTo>
                    <a:pt x="1139" y="1719"/>
                  </a:lnTo>
                  <a:lnTo>
                    <a:pt x="1133" y="1725"/>
                  </a:lnTo>
                  <a:lnTo>
                    <a:pt x="1132" y="1726"/>
                  </a:lnTo>
                  <a:lnTo>
                    <a:pt x="1132" y="1733"/>
                  </a:lnTo>
                  <a:lnTo>
                    <a:pt x="1132" y="1735"/>
                  </a:lnTo>
                  <a:lnTo>
                    <a:pt x="1131" y="1738"/>
                  </a:lnTo>
                  <a:lnTo>
                    <a:pt x="1131" y="1739"/>
                  </a:lnTo>
                  <a:lnTo>
                    <a:pt x="1128" y="1741"/>
                  </a:lnTo>
                  <a:lnTo>
                    <a:pt x="1126" y="1741"/>
                  </a:lnTo>
                  <a:lnTo>
                    <a:pt x="1124" y="1738"/>
                  </a:lnTo>
                  <a:lnTo>
                    <a:pt x="1120" y="1737"/>
                  </a:lnTo>
                  <a:lnTo>
                    <a:pt x="1120" y="1739"/>
                  </a:lnTo>
                  <a:lnTo>
                    <a:pt x="1122" y="1744"/>
                  </a:lnTo>
                  <a:lnTo>
                    <a:pt x="1122" y="1745"/>
                  </a:lnTo>
                  <a:lnTo>
                    <a:pt x="1120" y="1747"/>
                  </a:lnTo>
                  <a:lnTo>
                    <a:pt x="1114" y="1747"/>
                  </a:lnTo>
                  <a:lnTo>
                    <a:pt x="1113" y="1748"/>
                  </a:lnTo>
                  <a:lnTo>
                    <a:pt x="1113" y="1750"/>
                  </a:lnTo>
                  <a:lnTo>
                    <a:pt x="1115" y="1753"/>
                  </a:lnTo>
                  <a:lnTo>
                    <a:pt x="1120" y="1755"/>
                  </a:lnTo>
                  <a:lnTo>
                    <a:pt x="1121" y="1765"/>
                  </a:lnTo>
                  <a:lnTo>
                    <a:pt x="1121" y="1767"/>
                  </a:lnTo>
                  <a:lnTo>
                    <a:pt x="1120" y="1771"/>
                  </a:lnTo>
                  <a:lnTo>
                    <a:pt x="1119" y="1771"/>
                  </a:lnTo>
                  <a:lnTo>
                    <a:pt x="1115" y="1769"/>
                  </a:lnTo>
                  <a:lnTo>
                    <a:pt x="1114" y="1768"/>
                  </a:lnTo>
                  <a:lnTo>
                    <a:pt x="1113" y="1761"/>
                  </a:lnTo>
                  <a:lnTo>
                    <a:pt x="1112" y="1760"/>
                  </a:lnTo>
                  <a:lnTo>
                    <a:pt x="1108" y="1757"/>
                  </a:lnTo>
                  <a:lnTo>
                    <a:pt x="1105" y="1760"/>
                  </a:lnTo>
                  <a:lnTo>
                    <a:pt x="1099" y="1765"/>
                  </a:lnTo>
                  <a:lnTo>
                    <a:pt x="1096" y="1776"/>
                  </a:lnTo>
                  <a:lnTo>
                    <a:pt x="1096" y="1783"/>
                  </a:lnTo>
                  <a:lnTo>
                    <a:pt x="1096" y="1788"/>
                  </a:lnTo>
                  <a:lnTo>
                    <a:pt x="1097" y="1788"/>
                  </a:lnTo>
                  <a:lnTo>
                    <a:pt x="1102" y="1788"/>
                  </a:lnTo>
                  <a:lnTo>
                    <a:pt x="1105" y="1790"/>
                  </a:lnTo>
                  <a:lnTo>
                    <a:pt x="1105" y="1792"/>
                  </a:lnTo>
                  <a:lnTo>
                    <a:pt x="1107" y="1797"/>
                  </a:lnTo>
                  <a:lnTo>
                    <a:pt x="1108" y="1804"/>
                  </a:lnTo>
                  <a:lnTo>
                    <a:pt x="1108" y="1809"/>
                  </a:lnTo>
                  <a:lnTo>
                    <a:pt x="1108" y="1810"/>
                  </a:lnTo>
                  <a:lnTo>
                    <a:pt x="1109" y="1813"/>
                  </a:lnTo>
                  <a:lnTo>
                    <a:pt x="1115" y="1815"/>
                  </a:lnTo>
                  <a:lnTo>
                    <a:pt x="1122" y="1808"/>
                  </a:lnTo>
                  <a:lnTo>
                    <a:pt x="1127" y="1806"/>
                  </a:lnTo>
                  <a:lnTo>
                    <a:pt x="1130" y="1808"/>
                  </a:lnTo>
                  <a:lnTo>
                    <a:pt x="1133" y="1813"/>
                  </a:lnTo>
                  <a:lnTo>
                    <a:pt x="1138" y="1815"/>
                  </a:lnTo>
                  <a:lnTo>
                    <a:pt x="1140" y="1819"/>
                  </a:lnTo>
                  <a:lnTo>
                    <a:pt x="1140" y="1822"/>
                  </a:lnTo>
                  <a:lnTo>
                    <a:pt x="1137" y="1825"/>
                  </a:lnTo>
                  <a:lnTo>
                    <a:pt x="1137" y="1827"/>
                  </a:lnTo>
                  <a:lnTo>
                    <a:pt x="1137" y="1830"/>
                  </a:lnTo>
                  <a:lnTo>
                    <a:pt x="1140" y="1833"/>
                  </a:lnTo>
                  <a:lnTo>
                    <a:pt x="1145" y="1832"/>
                  </a:lnTo>
                  <a:lnTo>
                    <a:pt x="1149" y="1831"/>
                  </a:lnTo>
                  <a:lnTo>
                    <a:pt x="1151" y="1836"/>
                  </a:lnTo>
                  <a:lnTo>
                    <a:pt x="1152" y="1838"/>
                  </a:lnTo>
                  <a:lnTo>
                    <a:pt x="1152" y="1848"/>
                  </a:lnTo>
                  <a:lnTo>
                    <a:pt x="1154" y="1850"/>
                  </a:lnTo>
                  <a:lnTo>
                    <a:pt x="1160" y="1852"/>
                  </a:lnTo>
                  <a:lnTo>
                    <a:pt x="1162" y="1856"/>
                  </a:lnTo>
                  <a:lnTo>
                    <a:pt x="1163" y="1863"/>
                  </a:lnTo>
                  <a:lnTo>
                    <a:pt x="1164" y="1866"/>
                  </a:lnTo>
                  <a:lnTo>
                    <a:pt x="1167" y="1864"/>
                  </a:lnTo>
                  <a:lnTo>
                    <a:pt x="1169" y="1862"/>
                  </a:lnTo>
                  <a:lnTo>
                    <a:pt x="1173" y="1858"/>
                  </a:lnTo>
                  <a:lnTo>
                    <a:pt x="1175" y="1852"/>
                  </a:lnTo>
                  <a:lnTo>
                    <a:pt x="1176" y="1850"/>
                  </a:lnTo>
                  <a:lnTo>
                    <a:pt x="1179" y="1845"/>
                  </a:lnTo>
                  <a:lnTo>
                    <a:pt x="1181" y="1843"/>
                  </a:lnTo>
                  <a:lnTo>
                    <a:pt x="1185" y="1843"/>
                  </a:lnTo>
                  <a:lnTo>
                    <a:pt x="1190" y="1845"/>
                  </a:lnTo>
                  <a:lnTo>
                    <a:pt x="1192" y="1846"/>
                  </a:lnTo>
                  <a:lnTo>
                    <a:pt x="1196" y="1844"/>
                  </a:lnTo>
                  <a:lnTo>
                    <a:pt x="1200" y="1844"/>
                  </a:lnTo>
                  <a:lnTo>
                    <a:pt x="1202" y="1845"/>
                  </a:lnTo>
                  <a:lnTo>
                    <a:pt x="1209" y="1848"/>
                  </a:lnTo>
                  <a:lnTo>
                    <a:pt x="1212" y="1848"/>
                  </a:lnTo>
                  <a:lnTo>
                    <a:pt x="1215" y="1846"/>
                  </a:lnTo>
                  <a:lnTo>
                    <a:pt x="1220" y="1846"/>
                  </a:lnTo>
                  <a:lnTo>
                    <a:pt x="1227" y="1848"/>
                  </a:lnTo>
                  <a:lnTo>
                    <a:pt x="1229" y="1852"/>
                  </a:lnTo>
                  <a:lnTo>
                    <a:pt x="1230" y="1858"/>
                  </a:lnTo>
                  <a:lnTo>
                    <a:pt x="1233" y="1861"/>
                  </a:lnTo>
                  <a:lnTo>
                    <a:pt x="1232" y="1869"/>
                  </a:lnTo>
                  <a:lnTo>
                    <a:pt x="1232" y="1874"/>
                  </a:lnTo>
                  <a:lnTo>
                    <a:pt x="1229" y="1881"/>
                  </a:lnTo>
                  <a:lnTo>
                    <a:pt x="1229" y="1885"/>
                  </a:lnTo>
                  <a:lnTo>
                    <a:pt x="1229" y="1887"/>
                  </a:lnTo>
                  <a:lnTo>
                    <a:pt x="1240" y="1893"/>
                  </a:lnTo>
                  <a:lnTo>
                    <a:pt x="1244" y="1902"/>
                  </a:lnTo>
                  <a:lnTo>
                    <a:pt x="1248" y="1913"/>
                  </a:lnTo>
                  <a:lnTo>
                    <a:pt x="1251" y="1916"/>
                  </a:lnTo>
                  <a:lnTo>
                    <a:pt x="1256" y="1917"/>
                  </a:lnTo>
                  <a:lnTo>
                    <a:pt x="1260" y="1921"/>
                  </a:lnTo>
                  <a:lnTo>
                    <a:pt x="1262" y="1922"/>
                  </a:lnTo>
                  <a:lnTo>
                    <a:pt x="1265" y="1922"/>
                  </a:lnTo>
                  <a:lnTo>
                    <a:pt x="1271" y="1917"/>
                  </a:lnTo>
                  <a:lnTo>
                    <a:pt x="1281" y="1916"/>
                  </a:lnTo>
                  <a:lnTo>
                    <a:pt x="1287" y="1917"/>
                  </a:lnTo>
                  <a:lnTo>
                    <a:pt x="1290" y="1921"/>
                  </a:lnTo>
                  <a:lnTo>
                    <a:pt x="1293" y="1926"/>
                  </a:lnTo>
                  <a:lnTo>
                    <a:pt x="1298" y="1929"/>
                  </a:lnTo>
                  <a:lnTo>
                    <a:pt x="1300" y="1938"/>
                  </a:lnTo>
                  <a:lnTo>
                    <a:pt x="1307" y="1949"/>
                  </a:lnTo>
                  <a:lnTo>
                    <a:pt x="1312" y="1952"/>
                  </a:lnTo>
                  <a:lnTo>
                    <a:pt x="1314" y="1957"/>
                  </a:lnTo>
                  <a:lnTo>
                    <a:pt x="1314" y="1962"/>
                  </a:lnTo>
                  <a:lnTo>
                    <a:pt x="1318" y="1967"/>
                  </a:lnTo>
                  <a:lnTo>
                    <a:pt x="1325" y="1975"/>
                  </a:lnTo>
                  <a:lnTo>
                    <a:pt x="1332" y="1986"/>
                  </a:lnTo>
                  <a:lnTo>
                    <a:pt x="1338" y="1994"/>
                  </a:lnTo>
                  <a:lnTo>
                    <a:pt x="1341" y="1997"/>
                  </a:lnTo>
                  <a:lnTo>
                    <a:pt x="1342" y="1997"/>
                  </a:lnTo>
                  <a:lnTo>
                    <a:pt x="1344" y="1997"/>
                  </a:lnTo>
                  <a:lnTo>
                    <a:pt x="1347" y="1997"/>
                  </a:lnTo>
                  <a:lnTo>
                    <a:pt x="1348" y="1998"/>
                  </a:lnTo>
                  <a:lnTo>
                    <a:pt x="1349" y="2001"/>
                  </a:lnTo>
                  <a:lnTo>
                    <a:pt x="1349" y="2005"/>
                  </a:lnTo>
                  <a:lnTo>
                    <a:pt x="1351" y="2006"/>
                  </a:lnTo>
                  <a:lnTo>
                    <a:pt x="1356" y="2016"/>
                  </a:lnTo>
                  <a:lnTo>
                    <a:pt x="1363" y="2022"/>
                  </a:lnTo>
                  <a:lnTo>
                    <a:pt x="1366" y="2024"/>
                  </a:lnTo>
                  <a:lnTo>
                    <a:pt x="1371" y="2023"/>
                  </a:lnTo>
                  <a:lnTo>
                    <a:pt x="1372" y="2022"/>
                  </a:lnTo>
                  <a:lnTo>
                    <a:pt x="1374" y="2024"/>
                  </a:lnTo>
                  <a:lnTo>
                    <a:pt x="1379" y="2030"/>
                  </a:lnTo>
                  <a:lnTo>
                    <a:pt x="1385" y="2038"/>
                  </a:lnTo>
                  <a:lnTo>
                    <a:pt x="1390" y="2044"/>
                  </a:lnTo>
                  <a:lnTo>
                    <a:pt x="1391" y="2046"/>
                  </a:lnTo>
                  <a:lnTo>
                    <a:pt x="1391" y="2047"/>
                  </a:lnTo>
                  <a:lnTo>
                    <a:pt x="1389" y="2051"/>
                  </a:lnTo>
                  <a:lnTo>
                    <a:pt x="1389" y="2053"/>
                  </a:lnTo>
                  <a:lnTo>
                    <a:pt x="1391" y="2056"/>
                  </a:lnTo>
                  <a:lnTo>
                    <a:pt x="1395" y="2062"/>
                  </a:lnTo>
                  <a:lnTo>
                    <a:pt x="1395" y="2065"/>
                  </a:lnTo>
                  <a:lnTo>
                    <a:pt x="1392" y="2068"/>
                  </a:lnTo>
                  <a:lnTo>
                    <a:pt x="1391" y="2070"/>
                  </a:lnTo>
                  <a:lnTo>
                    <a:pt x="1391" y="2074"/>
                  </a:lnTo>
                  <a:lnTo>
                    <a:pt x="1391" y="2078"/>
                  </a:lnTo>
                  <a:lnTo>
                    <a:pt x="1392" y="2081"/>
                  </a:lnTo>
                  <a:lnTo>
                    <a:pt x="1393" y="2084"/>
                  </a:lnTo>
                  <a:lnTo>
                    <a:pt x="1393" y="2090"/>
                  </a:lnTo>
                  <a:lnTo>
                    <a:pt x="1395" y="2092"/>
                  </a:lnTo>
                  <a:lnTo>
                    <a:pt x="1396" y="2093"/>
                  </a:lnTo>
                  <a:lnTo>
                    <a:pt x="1397" y="2095"/>
                  </a:lnTo>
                  <a:lnTo>
                    <a:pt x="1396" y="2107"/>
                  </a:lnTo>
                  <a:lnTo>
                    <a:pt x="1395" y="2112"/>
                  </a:lnTo>
                  <a:lnTo>
                    <a:pt x="1397" y="2114"/>
                  </a:lnTo>
                  <a:lnTo>
                    <a:pt x="1397" y="2119"/>
                  </a:lnTo>
                  <a:lnTo>
                    <a:pt x="1402" y="2122"/>
                  </a:lnTo>
                  <a:lnTo>
                    <a:pt x="1410" y="2124"/>
                  </a:lnTo>
                  <a:lnTo>
                    <a:pt x="1411" y="2126"/>
                  </a:lnTo>
                  <a:lnTo>
                    <a:pt x="1414" y="2129"/>
                  </a:lnTo>
                  <a:lnTo>
                    <a:pt x="1416" y="2131"/>
                  </a:lnTo>
                  <a:lnTo>
                    <a:pt x="1415" y="2135"/>
                  </a:lnTo>
                  <a:lnTo>
                    <a:pt x="1415" y="2137"/>
                  </a:lnTo>
                  <a:lnTo>
                    <a:pt x="1415" y="2138"/>
                  </a:lnTo>
                  <a:lnTo>
                    <a:pt x="1416" y="2143"/>
                  </a:lnTo>
                  <a:lnTo>
                    <a:pt x="1422" y="2147"/>
                  </a:lnTo>
                  <a:lnTo>
                    <a:pt x="1427" y="2146"/>
                  </a:lnTo>
                  <a:lnTo>
                    <a:pt x="1432" y="2151"/>
                  </a:lnTo>
                  <a:lnTo>
                    <a:pt x="1434" y="2155"/>
                  </a:lnTo>
                  <a:lnTo>
                    <a:pt x="1439" y="2157"/>
                  </a:lnTo>
                  <a:lnTo>
                    <a:pt x="1441" y="2160"/>
                  </a:lnTo>
                  <a:lnTo>
                    <a:pt x="1441" y="2164"/>
                  </a:lnTo>
                  <a:lnTo>
                    <a:pt x="1443" y="2167"/>
                  </a:lnTo>
                  <a:lnTo>
                    <a:pt x="1445" y="2170"/>
                  </a:lnTo>
                  <a:lnTo>
                    <a:pt x="1453" y="2173"/>
                  </a:lnTo>
                  <a:lnTo>
                    <a:pt x="1457" y="2178"/>
                  </a:lnTo>
                  <a:lnTo>
                    <a:pt x="1459" y="2183"/>
                  </a:lnTo>
                  <a:lnTo>
                    <a:pt x="1461" y="2183"/>
                  </a:lnTo>
                  <a:lnTo>
                    <a:pt x="1465" y="2183"/>
                  </a:lnTo>
                  <a:lnTo>
                    <a:pt x="1471" y="2183"/>
                  </a:lnTo>
                  <a:lnTo>
                    <a:pt x="1475" y="2185"/>
                  </a:lnTo>
                  <a:lnTo>
                    <a:pt x="1487" y="2190"/>
                  </a:lnTo>
                  <a:lnTo>
                    <a:pt x="1492" y="2191"/>
                  </a:lnTo>
                  <a:lnTo>
                    <a:pt x="1493" y="2193"/>
                  </a:lnTo>
                  <a:lnTo>
                    <a:pt x="1501" y="2197"/>
                  </a:lnTo>
                  <a:lnTo>
                    <a:pt x="1515" y="2200"/>
                  </a:lnTo>
                  <a:lnTo>
                    <a:pt x="1525" y="2193"/>
                  </a:lnTo>
                  <a:lnTo>
                    <a:pt x="1529" y="2189"/>
                  </a:lnTo>
                  <a:lnTo>
                    <a:pt x="1529" y="2184"/>
                  </a:lnTo>
                  <a:lnTo>
                    <a:pt x="1535" y="2171"/>
                  </a:lnTo>
                  <a:lnTo>
                    <a:pt x="1541" y="2155"/>
                  </a:lnTo>
                  <a:lnTo>
                    <a:pt x="1543" y="2151"/>
                  </a:lnTo>
                  <a:lnTo>
                    <a:pt x="1546" y="2149"/>
                  </a:lnTo>
                  <a:lnTo>
                    <a:pt x="1547" y="2148"/>
                  </a:lnTo>
                  <a:lnTo>
                    <a:pt x="1552" y="2153"/>
                  </a:lnTo>
                  <a:lnTo>
                    <a:pt x="1555" y="2146"/>
                  </a:lnTo>
                  <a:lnTo>
                    <a:pt x="1563" y="2140"/>
                  </a:lnTo>
                  <a:lnTo>
                    <a:pt x="1566" y="2137"/>
                  </a:lnTo>
                  <a:lnTo>
                    <a:pt x="1572" y="2135"/>
                  </a:lnTo>
                  <a:lnTo>
                    <a:pt x="1573" y="2134"/>
                  </a:lnTo>
                  <a:lnTo>
                    <a:pt x="1572" y="2126"/>
                  </a:lnTo>
                  <a:lnTo>
                    <a:pt x="1573" y="2124"/>
                  </a:lnTo>
                  <a:lnTo>
                    <a:pt x="1579" y="2116"/>
                  </a:lnTo>
                  <a:lnTo>
                    <a:pt x="1583" y="2104"/>
                  </a:lnTo>
                  <a:lnTo>
                    <a:pt x="1584" y="2090"/>
                  </a:lnTo>
                  <a:lnTo>
                    <a:pt x="1586" y="2084"/>
                  </a:lnTo>
                  <a:lnTo>
                    <a:pt x="1590" y="2077"/>
                  </a:lnTo>
                  <a:lnTo>
                    <a:pt x="1592" y="2071"/>
                  </a:lnTo>
                  <a:lnTo>
                    <a:pt x="1595" y="2070"/>
                  </a:lnTo>
                  <a:lnTo>
                    <a:pt x="1596" y="2070"/>
                  </a:lnTo>
                  <a:lnTo>
                    <a:pt x="1600" y="2072"/>
                  </a:lnTo>
                  <a:lnTo>
                    <a:pt x="1601" y="2072"/>
                  </a:lnTo>
                  <a:lnTo>
                    <a:pt x="1603" y="2072"/>
                  </a:lnTo>
                  <a:lnTo>
                    <a:pt x="1602" y="2069"/>
                  </a:lnTo>
                  <a:lnTo>
                    <a:pt x="1607" y="2064"/>
                  </a:lnTo>
                  <a:lnTo>
                    <a:pt x="1609" y="2062"/>
                  </a:lnTo>
                  <a:lnTo>
                    <a:pt x="1609" y="2056"/>
                  </a:lnTo>
                  <a:lnTo>
                    <a:pt x="1616" y="2051"/>
                  </a:lnTo>
                  <a:lnTo>
                    <a:pt x="1622" y="2053"/>
                  </a:lnTo>
                  <a:lnTo>
                    <a:pt x="1630" y="2057"/>
                  </a:lnTo>
                  <a:lnTo>
                    <a:pt x="1633" y="2060"/>
                  </a:lnTo>
                  <a:lnTo>
                    <a:pt x="1637" y="2060"/>
                  </a:lnTo>
                  <a:lnTo>
                    <a:pt x="1642" y="2060"/>
                  </a:lnTo>
                  <a:lnTo>
                    <a:pt x="1646" y="2057"/>
                  </a:lnTo>
                  <a:lnTo>
                    <a:pt x="1648" y="2053"/>
                  </a:lnTo>
                  <a:lnTo>
                    <a:pt x="1648" y="2044"/>
                  </a:lnTo>
                  <a:lnTo>
                    <a:pt x="1648" y="2040"/>
                  </a:lnTo>
                  <a:lnTo>
                    <a:pt x="1649" y="2038"/>
                  </a:lnTo>
                  <a:lnTo>
                    <a:pt x="1652" y="2035"/>
                  </a:lnTo>
                  <a:lnTo>
                    <a:pt x="1655" y="2033"/>
                  </a:lnTo>
                  <a:lnTo>
                    <a:pt x="1656" y="2030"/>
                  </a:lnTo>
                  <a:lnTo>
                    <a:pt x="1657" y="2027"/>
                  </a:lnTo>
                  <a:lnTo>
                    <a:pt x="1672" y="2022"/>
                  </a:lnTo>
                  <a:lnTo>
                    <a:pt x="1675" y="2022"/>
                  </a:lnTo>
                  <a:lnTo>
                    <a:pt x="1678" y="2024"/>
                  </a:lnTo>
                  <a:lnTo>
                    <a:pt x="1680" y="2026"/>
                  </a:lnTo>
                  <a:lnTo>
                    <a:pt x="1686" y="2024"/>
                  </a:lnTo>
                  <a:lnTo>
                    <a:pt x="1697" y="2026"/>
                  </a:lnTo>
                  <a:lnTo>
                    <a:pt x="1703" y="2024"/>
                  </a:lnTo>
                  <a:lnTo>
                    <a:pt x="1709" y="2016"/>
                  </a:lnTo>
                  <a:lnTo>
                    <a:pt x="1709" y="2012"/>
                  </a:lnTo>
                  <a:lnTo>
                    <a:pt x="1706" y="2009"/>
                  </a:lnTo>
                  <a:lnTo>
                    <a:pt x="1706" y="2006"/>
                  </a:lnTo>
                  <a:lnTo>
                    <a:pt x="1706" y="2003"/>
                  </a:lnTo>
                  <a:lnTo>
                    <a:pt x="1714" y="1997"/>
                  </a:lnTo>
                  <a:lnTo>
                    <a:pt x="1718" y="1995"/>
                  </a:lnTo>
                  <a:lnTo>
                    <a:pt x="1720" y="1999"/>
                  </a:lnTo>
                  <a:lnTo>
                    <a:pt x="1721" y="2006"/>
                  </a:lnTo>
                  <a:lnTo>
                    <a:pt x="1729" y="2017"/>
                  </a:lnTo>
                  <a:lnTo>
                    <a:pt x="1732" y="2022"/>
                  </a:lnTo>
                  <a:lnTo>
                    <a:pt x="1736" y="2032"/>
                  </a:lnTo>
                  <a:lnTo>
                    <a:pt x="1744" y="2030"/>
                  </a:lnTo>
                  <a:lnTo>
                    <a:pt x="1748" y="2026"/>
                  </a:lnTo>
                  <a:lnTo>
                    <a:pt x="1759" y="2012"/>
                  </a:lnTo>
                  <a:lnTo>
                    <a:pt x="1745" y="1998"/>
                  </a:lnTo>
                  <a:lnTo>
                    <a:pt x="1744" y="1989"/>
                  </a:lnTo>
                  <a:lnTo>
                    <a:pt x="1741" y="1987"/>
                  </a:lnTo>
                  <a:lnTo>
                    <a:pt x="1738" y="1982"/>
                  </a:lnTo>
                  <a:lnTo>
                    <a:pt x="1736" y="1980"/>
                  </a:lnTo>
                  <a:lnTo>
                    <a:pt x="1736" y="1979"/>
                  </a:lnTo>
                  <a:lnTo>
                    <a:pt x="1744" y="1969"/>
                  </a:lnTo>
                  <a:lnTo>
                    <a:pt x="1747" y="1962"/>
                  </a:lnTo>
                  <a:lnTo>
                    <a:pt x="1748" y="1955"/>
                  </a:lnTo>
                  <a:lnTo>
                    <a:pt x="1748" y="1949"/>
                  </a:lnTo>
                  <a:lnTo>
                    <a:pt x="1746" y="1943"/>
                  </a:lnTo>
                  <a:lnTo>
                    <a:pt x="1733" y="1919"/>
                  </a:lnTo>
                  <a:lnTo>
                    <a:pt x="1727" y="1917"/>
                  </a:lnTo>
                  <a:lnTo>
                    <a:pt x="1715" y="1914"/>
                  </a:lnTo>
                  <a:lnTo>
                    <a:pt x="1712" y="1914"/>
                  </a:lnTo>
                  <a:lnTo>
                    <a:pt x="1708" y="1911"/>
                  </a:lnTo>
                  <a:lnTo>
                    <a:pt x="1706" y="1909"/>
                  </a:lnTo>
                  <a:lnTo>
                    <a:pt x="1705" y="1902"/>
                  </a:lnTo>
                  <a:lnTo>
                    <a:pt x="1699" y="1907"/>
                  </a:lnTo>
                  <a:lnTo>
                    <a:pt x="1696" y="1907"/>
                  </a:lnTo>
                  <a:lnTo>
                    <a:pt x="1693" y="1908"/>
                  </a:lnTo>
                  <a:lnTo>
                    <a:pt x="1688" y="1905"/>
                  </a:lnTo>
                  <a:lnTo>
                    <a:pt x="1685" y="1901"/>
                  </a:lnTo>
                  <a:lnTo>
                    <a:pt x="1682" y="1896"/>
                  </a:lnTo>
                  <a:lnTo>
                    <a:pt x="1679" y="1886"/>
                  </a:lnTo>
                  <a:lnTo>
                    <a:pt x="1679" y="1885"/>
                  </a:lnTo>
                  <a:lnTo>
                    <a:pt x="1680" y="1881"/>
                  </a:lnTo>
                  <a:lnTo>
                    <a:pt x="1680" y="1879"/>
                  </a:lnTo>
                  <a:lnTo>
                    <a:pt x="1679" y="1875"/>
                  </a:lnTo>
                  <a:lnTo>
                    <a:pt x="1679" y="1870"/>
                  </a:lnTo>
                  <a:lnTo>
                    <a:pt x="1679" y="1868"/>
                  </a:lnTo>
                  <a:lnTo>
                    <a:pt x="1676" y="1867"/>
                  </a:lnTo>
                  <a:lnTo>
                    <a:pt x="1672" y="1862"/>
                  </a:lnTo>
                  <a:lnTo>
                    <a:pt x="1661" y="1843"/>
                  </a:lnTo>
                  <a:lnTo>
                    <a:pt x="1661" y="1840"/>
                  </a:lnTo>
                  <a:lnTo>
                    <a:pt x="1663" y="1837"/>
                  </a:lnTo>
                  <a:lnTo>
                    <a:pt x="1663" y="1833"/>
                  </a:lnTo>
                  <a:lnTo>
                    <a:pt x="1662" y="1831"/>
                  </a:lnTo>
                  <a:lnTo>
                    <a:pt x="1658" y="1821"/>
                  </a:lnTo>
                  <a:lnTo>
                    <a:pt x="1658" y="1816"/>
                  </a:lnTo>
                  <a:lnTo>
                    <a:pt x="1657" y="1816"/>
                  </a:lnTo>
                  <a:lnTo>
                    <a:pt x="1656" y="1815"/>
                  </a:lnTo>
                  <a:lnTo>
                    <a:pt x="1655" y="1814"/>
                  </a:lnTo>
                  <a:lnTo>
                    <a:pt x="1655" y="1809"/>
                  </a:lnTo>
                  <a:lnTo>
                    <a:pt x="1654" y="1808"/>
                  </a:lnTo>
                  <a:lnTo>
                    <a:pt x="1652" y="1807"/>
                  </a:lnTo>
                  <a:lnTo>
                    <a:pt x="1650" y="1808"/>
                  </a:lnTo>
                  <a:lnTo>
                    <a:pt x="1648" y="1809"/>
                  </a:lnTo>
                  <a:lnTo>
                    <a:pt x="1645" y="1809"/>
                  </a:lnTo>
                  <a:lnTo>
                    <a:pt x="1643" y="1806"/>
                  </a:lnTo>
                  <a:lnTo>
                    <a:pt x="1639" y="1801"/>
                  </a:lnTo>
                  <a:lnTo>
                    <a:pt x="1634" y="1798"/>
                  </a:lnTo>
                  <a:lnTo>
                    <a:pt x="1625" y="1795"/>
                  </a:lnTo>
                  <a:lnTo>
                    <a:pt x="1622" y="1791"/>
                  </a:lnTo>
                  <a:lnTo>
                    <a:pt x="1619" y="1788"/>
                  </a:lnTo>
                  <a:lnTo>
                    <a:pt x="1616" y="1786"/>
                  </a:lnTo>
                  <a:lnTo>
                    <a:pt x="1615" y="1785"/>
                  </a:lnTo>
                  <a:lnTo>
                    <a:pt x="1614" y="1783"/>
                  </a:lnTo>
                  <a:lnTo>
                    <a:pt x="1615" y="1780"/>
                  </a:lnTo>
                  <a:lnTo>
                    <a:pt x="1620" y="1776"/>
                  </a:lnTo>
                  <a:lnTo>
                    <a:pt x="1620" y="1773"/>
                  </a:lnTo>
                  <a:lnTo>
                    <a:pt x="1620" y="1772"/>
                  </a:lnTo>
                  <a:lnTo>
                    <a:pt x="1620" y="1768"/>
                  </a:lnTo>
                  <a:lnTo>
                    <a:pt x="1620" y="1767"/>
                  </a:lnTo>
                  <a:lnTo>
                    <a:pt x="1622" y="1762"/>
                  </a:lnTo>
                  <a:lnTo>
                    <a:pt x="1625" y="1760"/>
                  </a:lnTo>
                  <a:lnTo>
                    <a:pt x="1625" y="1755"/>
                  </a:lnTo>
                  <a:lnTo>
                    <a:pt x="1625" y="1754"/>
                  </a:lnTo>
                  <a:lnTo>
                    <a:pt x="1627" y="1747"/>
                  </a:lnTo>
                  <a:lnTo>
                    <a:pt x="1627" y="1742"/>
                  </a:lnTo>
                  <a:lnTo>
                    <a:pt x="1630" y="1738"/>
                  </a:lnTo>
                  <a:lnTo>
                    <a:pt x="1634" y="1738"/>
                  </a:lnTo>
                  <a:lnTo>
                    <a:pt x="1637" y="1738"/>
                  </a:lnTo>
                  <a:lnTo>
                    <a:pt x="1639" y="1737"/>
                  </a:lnTo>
                  <a:lnTo>
                    <a:pt x="1643" y="1735"/>
                  </a:lnTo>
                  <a:lnTo>
                    <a:pt x="1646" y="1732"/>
                  </a:lnTo>
                  <a:lnTo>
                    <a:pt x="1649" y="1732"/>
                  </a:lnTo>
                  <a:lnTo>
                    <a:pt x="1650" y="1733"/>
                  </a:lnTo>
                  <a:lnTo>
                    <a:pt x="1650" y="1732"/>
                  </a:lnTo>
                  <a:lnTo>
                    <a:pt x="1652" y="1729"/>
                  </a:lnTo>
                  <a:lnTo>
                    <a:pt x="1655" y="1727"/>
                  </a:lnTo>
                  <a:lnTo>
                    <a:pt x="1662" y="1720"/>
                  </a:lnTo>
                  <a:lnTo>
                    <a:pt x="1670" y="1714"/>
                  </a:lnTo>
                  <a:lnTo>
                    <a:pt x="1673" y="1712"/>
                  </a:lnTo>
                  <a:lnTo>
                    <a:pt x="1675" y="1708"/>
                  </a:lnTo>
                  <a:lnTo>
                    <a:pt x="1675" y="1707"/>
                  </a:lnTo>
                  <a:lnTo>
                    <a:pt x="1674" y="1705"/>
                  </a:lnTo>
                  <a:lnTo>
                    <a:pt x="1674" y="1701"/>
                  </a:lnTo>
                  <a:lnTo>
                    <a:pt x="1674" y="1696"/>
                  </a:lnTo>
                  <a:lnTo>
                    <a:pt x="1675" y="1690"/>
                  </a:lnTo>
                  <a:lnTo>
                    <a:pt x="1680" y="1684"/>
                  </a:lnTo>
                  <a:lnTo>
                    <a:pt x="1684" y="1678"/>
                  </a:lnTo>
                  <a:lnTo>
                    <a:pt x="1690" y="1679"/>
                  </a:lnTo>
                  <a:lnTo>
                    <a:pt x="1692" y="1683"/>
                  </a:lnTo>
                  <a:lnTo>
                    <a:pt x="1694" y="1677"/>
                  </a:lnTo>
                  <a:lnTo>
                    <a:pt x="1700" y="1682"/>
                  </a:lnTo>
                  <a:lnTo>
                    <a:pt x="1700" y="1685"/>
                  </a:lnTo>
                  <a:lnTo>
                    <a:pt x="1698" y="1691"/>
                  </a:lnTo>
                  <a:lnTo>
                    <a:pt x="1699" y="1693"/>
                  </a:lnTo>
                  <a:lnTo>
                    <a:pt x="1704" y="1695"/>
                  </a:lnTo>
                  <a:lnTo>
                    <a:pt x="1708" y="1699"/>
                  </a:lnTo>
                  <a:lnTo>
                    <a:pt x="1710" y="1699"/>
                  </a:lnTo>
                  <a:lnTo>
                    <a:pt x="1711" y="1697"/>
                  </a:lnTo>
                  <a:lnTo>
                    <a:pt x="1715" y="1690"/>
                  </a:lnTo>
                  <a:lnTo>
                    <a:pt x="1732" y="1702"/>
                  </a:lnTo>
                  <a:lnTo>
                    <a:pt x="1734" y="1702"/>
                  </a:lnTo>
                  <a:lnTo>
                    <a:pt x="1742" y="1702"/>
                  </a:lnTo>
                  <a:lnTo>
                    <a:pt x="1750" y="1703"/>
                  </a:lnTo>
                  <a:lnTo>
                    <a:pt x="1753" y="1703"/>
                  </a:lnTo>
                  <a:lnTo>
                    <a:pt x="1756" y="1701"/>
                  </a:lnTo>
                  <a:lnTo>
                    <a:pt x="1759" y="1696"/>
                  </a:lnTo>
                  <a:lnTo>
                    <a:pt x="1759" y="1691"/>
                  </a:lnTo>
                  <a:lnTo>
                    <a:pt x="1760" y="1690"/>
                  </a:lnTo>
                  <a:lnTo>
                    <a:pt x="1762" y="1689"/>
                  </a:lnTo>
                  <a:lnTo>
                    <a:pt x="1766" y="1688"/>
                  </a:lnTo>
                  <a:lnTo>
                    <a:pt x="1766" y="1672"/>
                  </a:lnTo>
                  <a:lnTo>
                    <a:pt x="1763" y="1672"/>
                  </a:lnTo>
                  <a:lnTo>
                    <a:pt x="1766" y="1664"/>
                  </a:lnTo>
                  <a:lnTo>
                    <a:pt x="1762" y="1655"/>
                  </a:lnTo>
                  <a:lnTo>
                    <a:pt x="1762" y="1653"/>
                  </a:lnTo>
                  <a:lnTo>
                    <a:pt x="1762" y="1652"/>
                  </a:lnTo>
                  <a:lnTo>
                    <a:pt x="1769" y="1641"/>
                  </a:lnTo>
                  <a:lnTo>
                    <a:pt x="1774" y="1637"/>
                  </a:lnTo>
                  <a:lnTo>
                    <a:pt x="1770" y="1632"/>
                  </a:lnTo>
                  <a:lnTo>
                    <a:pt x="1769" y="1628"/>
                  </a:lnTo>
                  <a:lnTo>
                    <a:pt x="1766" y="1622"/>
                  </a:lnTo>
                  <a:lnTo>
                    <a:pt x="1762" y="1613"/>
                  </a:lnTo>
                  <a:lnTo>
                    <a:pt x="1762" y="1602"/>
                  </a:lnTo>
                  <a:lnTo>
                    <a:pt x="1764" y="1599"/>
                  </a:lnTo>
                  <a:lnTo>
                    <a:pt x="1770" y="1584"/>
                  </a:lnTo>
                  <a:lnTo>
                    <a:pt x="1775" y="1581"/>
                  </a:lnTo>
                  <a:lnTo>
                    <a:pt x="1781" y="1576"/>
                  </a:lnTo>
                  <a:lnTo>
                    <a:pt x="1787" y="1568"/>
                  </a:lnTo>
                  <a:lnTo>
                    <a:pt x="1788" y="1563"/>
                  </a:lnTo>
                  <a:lnTo>
                    <a:pt x="1787" y="1558"/>
                  </a:lnTo>
                  <a:lnTo>
                    <a:pt x="1790" y="1550"/>
                  </a:lnTo>
                  <a:lnTo>
                    <a:pt x="1798" y="1541"/>
                  </a:lnTo>
                  <a:lnTo>
                    <a:pt x="1800" y="1534"/>
                  </a:lnTo>
                  <a:lnTo>
                    <a:pt x="1801" y="1521"/>
                  </a:lnTo>
                  <a:lnTo>
                    <a:pt x="1800" y="1513"/>
                  </a:lnTo>
                  <a:lnTo>
                    <a:pt x="1808" y="1512"/>
                  </a:lnTo>
                  <a:lnTo>
                    <a:pt x="1827" y="1507"/>
                  </a:lnTo>
                  <a:lnTo>
                    <a:pt x="1835" y="1505"/>
                  </a:lnTo>
                  <a:lnTo>
                    <a:pt x="1838" y="1504"/>
                  </a:lnTo>
                  <a:lnTo>
                    <a:pt x="1851" y="1500"/>
                  </a:lnTo>
                  <a:lnTo>
                    <a:pt x="1877" y="1499"/>
                  </a:lnTo>
                  <a:lnTo>
                    <a:pt x="1893" y="1501"/>
                  </a:lnTo>
                  <a:lnTo>
                    <a:pt x="1898" y="1493"/>
                  </a:lnTo>
                  <a:lnTo>
                    <a:pt x="1896" y="1486"/>
                  </a:lnTo>
                  <a:lnTo>
                    <a:pt x="1895" y="1480"/>
                  </a:lnTo>
                  <a:lnTo>
                    <a:pt x="1890" y="1479"/>
                  </a:lnTo>
                  <a:lnTo>
                    <a:pt x="1885" y="1474"/>
                  </a:lnTo>
                  <a:lnTo>
                    <a:pt x="1885" y="1465"/>
                  </a:lnTo>
                  <a:lnTo>
                    <a:pt x="1886" y="1456"/>
                  </a:lnTo>
                  <a:lnTo>
                    <a:pt x="1889" y="1452"/>
                  </a:lnTo>
                  <a:lnTo>
                    <a:pt x="1886" y="1449"/>
                  </a:lnTo>
                  <a:lnTo>
                    <a:pt x="1890" y="1446"/>
                  </a:lnTo>
                  <a:lnTo>
                    <a:pt x="1887" y="1433"/>
                  </a:lnTo>
                  <a:lnTo>
                    <a:pt x="1886" y="1428"/>
                  </a:lnTo>
                  <a:lnTo>
                    <a:pt x="1887" y="1426"/>
                  </a:lnTo>
                  <a:lnTo>
                    <a:pt x="1885" y="1421"/>
                  </a:lnTo>
                  <a:lnTo>
                    <a:pt x="1886" y="1413"/>
                  </a:lnTo>
                  <a:lnTo>
                    <a:pt x="1886" y="1411"/>
                  </a:lnTo>
                  <a:lnTo>
                    <a:pt x="1893" y="1410"/>
                  </a:lnTo>
                  <a:lnTo>
                    <a:pt x="1893" y="1408"/>
                  </a:lnTo>
                  <a:lnTo>
                    <a:pt x="1897" y="1404"/>
                  </a:lnTo>
                  <a:lnTo>
                    <a:pt x="1899" y="1405"/>
                  </a:lnTo>
                  <a:lnTo>
                    <a:pt x="1901" y="1404"/>
                  </a:lnTo>
                  <a:lnTo>
                    <a:pt x="1902" y="1399"/>
                  </a:lnTo>
                  <a:lnTo>
                    <a:pt x="1891" y="1394"/>
                  </a:lnTo>
                  <a:lnTo>
                    <a:pt x="1872" y="1387"/>
                  </a:lnTo>
                  <a:lnTo>
                    <a:pt x="1872" y="1372"/>
                  </a:lnTo>
                  <a:lnTo>
                    <a:pt x="1874" y="1372"/>
                  </a:lnTo>
                  <a:lnTo>
                    <a:pt x="1875" y="1372"/>
                  </a:lnTo>
                  <a:lnTo>
                    <a:pt x="1875" y="1370"/>
                  </a:lnTo>
                  <a:lnTo>
                    <a:pt x="1875" y="1369"/>
                  </a:lnTo>
                  <a:lnTo>
                    <a:pt x="1875" y="1367"/>
                  </a:lnTo>
                  <a:lnTo>
                    <a:pt x="1878" y="1367"/>
                  </a:lnTo>
                  <a:lnTo>
                    <a:pt x="1880" y="1368"/>
                  </a:lnTo>
                  <a:lnTo>
                    <a:pt x="1883" y="1369"/>
                  </a:lnTo>
                  <a:lnTo>
                    <a:pt x="1884" y="1367"/>
                  </a:lnTo>
                  <a:lnTo>
                    <a:pt x="1885" y="1366"/>
                  </a:lnTo>
                  <a:lnTo>
                    <a:pt x="1889" y="1363"/>
                  </a:lnTo>
                  <a:lnTo>
                    <a:pt x="1891" y="1363"/>
                  </a:lnTo>
                  <a:lnTo>
                    <a:pt x="1893" y="1363"/>
                  </a:lnTo>
                  <a:lnTo>
                    <a:pt x="1896" y="1361"/>
                  </a:lnTo>
                  <a:lnTo>
                    <a:pt x="1897" y="1358"/>
                  </a:lnTo>
                  <a:lnTo>
                    <a:pt x="1901" y="1339"/>
                  </a:lnTo>
                  <a:lnTo>
                    <a:pt x="1902" y="1337"/>
                  </a:lnTo>
                  <a:lnTo>
                    <a:pt x="1903" y="1334"/>
                  </a:lnTo>
                  <a:lnTo>
                    <a:pt x="1907" y="1333"/>
                  </a:lnTo>
                  <a:lnTo>
                    <a:pt x="1907" y="1332"/>
                  </a:lnTo>
                  <a:lnTo>
                    <a:pt x="1909" y="1328"/>
                  </a:lnTo>
                  <a:lnTo>
                    <a:pt x="1913" y="1328"/>
                  </a:lnTo>
                  <a:lnTo>
                    <a:pt x="1919" y="1330"/>
                  </a:lnTo>
                  <a:lnTo>
                    <a:pt x="1921" y="1331"/>
                  </a:lnTo>
                  <a:lnTo>
                    <a:pt x="1926" y="1316"/>
                  </a:lnTo>
                  <a:lnTo>
                    <a:pt x="1914" y="1308"/>
                  </a:lnTo>
                  <a:lnTo>
                    <a:pt x="1911" y="1304"/>
                  </a:lnTo>
                  <a:lnTo>
                    <a:pt x="1908" y="1301"/>
                  </a:lnTo>
                  <a:lnTo>
                    <a:pt x="1904" y="1300"/>
                  </a:lnTo>
                  <a:lnTo>
                    <a:pt x="1903" y="1298"/>
                  </a:lnTo>
                  <a:lnTo>
                    <a:pt x="1903" y="1297"/>
                  </a:lnTo>
                  <a:lnTo>
                    <a:pt x="1903" y="1295"/>
                  </a:lnTo>
                  <a:lnTo>
                    <a:pt x="1901" y="1295"/>
                  </a:lnTo>
                  <a:lnTo>
                    <a:pt x="1892" y="1292"/>
                  </a:lnTo>
                  <a:lnTo>
                    <a:pt x="1895" y="1289"/>
                  </a:lnTo>
                  <a:lnTo>
                    <a:pt x="1898" y="1286"/>
                  </a:lnTo>
                  <a:lnTo>
                    <a:pt x="1902" y="1284"/>
                  </a:lnTo>
                  <a:lnTo>
                    <a:pt x="1903" y="1283"/>
                  </a:lnTo>
                  <a:lnTo>
                    <a:pt x="1902" y="1279"/>
                  </a:lnTo>
                  <a:lnTo>
                    <a:pt x="1902" y="1275"/>
                  </a:lnTo>
                  <a:lnTo>
                    <a:pt x="1903" y="1273"/>
                  </a:lnTo>
                  <a:lnTo>
                    <a:pt x="1904" y="1272"/>
                  </a:lnTo>
                  <a:lnTo>
                    <a:pt x="1905" y="1272"/>
                  </a:lnTo>
                  <a:lnTo>
                    <a:pt x="1908" y="1271"/>
                  </a:lnTo>
                  <a:lnTo>
                    <a:pt x="1913" y="1266"/>
                  </a:lnTo>
                  <a:lnTo>
                    <a:pt x="1914" y="1262"/>
                  </a:lnTo>
                  <a:lnTo>
                    <a:pt x="1917" y="1265"/>
                  </a:lnTo>
                  <a:lnTo>
                    <a:pt x="1932" y="1271"/>
                  </a:lnTo>
                  <a:lnTo>
                    <a:pt x="1935" y="1271"/>
                  </a:lnTo>
                  <a:lnTo>
                    <a:pt x="1938" y="1271"/>
                  </a:lnTo>
                  <a:lnTo>
                    <a:pt x="1941" y="1272"/>
                  </a:lnTo>
                  <a:lnTo>
                    <a:pt x="1944" y="1272"/>
                  </a:lnTo>
                  <a:lnTo>
                    <a:pt x="1947" y="1269"/>
                  </a:lnTo>
                  <a:lnTo>
                    <a:pt x="1949" y="1269"/>
                  </a:lnTo>
                  <a:lnTo>
                    <a:pt x="1951" y="1269"/>
                  </a:lnTo>
                  <a:lnTo>
                    <a:pt x="1957" y="1273"/>
                  </a:lnTo>
                  <a:lnTo>
                    <a:pt x="1962" y="1268"/>
                  </a:lnTo>
                  <a:lnTo>
                    <a:pt x="1964" y="1267"/>
                  </a:lnTo>
                  <a:lnTo>
                    <a:pt x="1965" y="1266"/>
                  </a:lnTo>
                  <a:lnTo>
                    <a:pt x="1965" y="1262"/>
                  </a:lnTo>
                  <a:lnTo>
                    <a:pt x="1967" y="1260"/>
                  </a:lnTo>
                  <a:lnTo>
                    <a:pt x="1967" y="1257"/>
                  </a:lnTo>
                  <a:lnTo>
                    <a:pt x="1964" y="1255"/>
                  </a:lnTo>
                  <a:lnTo>
                    <a:pt x="1963" y="1253"/>
                  </a:lnTo>
                  <a:lnTo>
                    <a:pt x="1962" y="1243"/>
                  </a:lnTo>
                  <a:lnTo>
                    <a:pt x="1956" y="1244"/>
                  </a:lnTo>
                  <a:lnTo>
                    <a:pt x="1955" y="1242"/>
                  </a:lnTo>
                  <a:lnTo>
                    <a:pt x="1952" y="1241"/>
                  </a:lnTo>
                  <a:lnTo>
                    <a:pt x="1950" y="1235"/>
                  </a:lnTo>
                  <a:lnTo>
                    <a:pt x="1944" y="1230"/>
                  </a:lnTo>
                  <a:lnTo>
                    <a:pt x="1938" y="1226"/>
                  </a:lnTo>
                  <a:lnTo>
                    <a:pt x="1953" y="1219"/>
                  </a:lnTo>
                  <a:lnTo>
                    <a:pt x="1952" y="1215"/>
                  </a:lnTo>
                  <a:lnTo>
                    <a:pt x="1947" y="1199"/>
                  </a:lnTo>
                  <a:lnTo>
                    <a:pt x="1945" y="1194"/>
                  </a:lnTo>
                  <a:lnTo>
                    <a:pt x="1945" y="1190"/>
                  </a:lnTo>
                  <a:lnTo>
                    <a:pt x="1944" y="1188"/>
                  </a:lnTo>
                  <a:lnTo>
                    <a:pt x="1945" y="1185"/>
                  </a:lnTo>
                  <a:lnTo>
                    <a:pt x="1955" y="1185"/>
                  </a:lnTo>
                  <a:lnTo>
                    <a:pt x="1961" y="1182"/>
                  </a:lnTo>
                  <a:lnTo>
                    <a:pt x="1964" y="1177"/>
                  </a:lnTo>
                  <a:lnTo>
                    <a:pt x="1969" y="1175"/>
                  </a:lnTo>
                  <a:lnTo>
                    <a:pt x="1969" y="1176"/>
                  </a:lnTo>
                  <a:lnTo>
                    <a:pt x="1974" y="1176"/>
                  </a:lnTo>
                  <a:lnTo>
                    <a:pt x="1983" y="1171"/>
                  </a:lnTo>
                  <a:lnTo>
                    <a:pt x="1983" y="1153"/>
                  </a:lnTo>
                  <a:lnTo>
                    <a:pt x="1992" y="1152"/>
                  </a:lnTo>
                  <a:lnTo>
                    <a:pt x="1992" y="1146"/>
                  </a:lnTo>
                  <a:lnTo>
                    <a:pt x="1989" y="1141"/>
                  </a:lnTo>
                  <a:lnTo>
                    <a:pt x="1989" y="1138"/>
                  </a:lnTo>
                  <a:lnTo>
                    <a:pt x="1989" y="1136"/>
                  </a:lnTo>
                  <a:lnTo>
                    <a:pt x="1992" y="1134"/>
                  </a:lnTo>
                  <a:lnTo>
                    <a:pt x="1983" y="1129"/>
                  </a:lnTo>
                  <a:lnTo>
                    <a:pt x="1963" y="1122"/>
                  </a:lnTo>
                  <a:lnTo>
                    <a:pt x="1959" y="1122"/>
                  </a:lnTo>
                  <a:lnTo>
                    <a:pt x="1957" y="1120"/>
                  </a:lnTo>
                  <a:lnTo>
                    <a:pt x="1957" y="1119"/>
                  </a:lnTo>
                  <a:lnTo>
                    <a:pt x="1961" y="1117"/>
                  </a:lnTo>
                  <a:lnTo>
                    <a:pt x="1962" y="1114"/>
                  </a:lnTo>
                  <a:lnTo>
                    <a:pt x="1961" y="1112"/>
                  </a:lnTo>
                  <a:lnTo>
                    <a:pt x="1967" y="1105"/>
                  </a:lnTo>
                  <a:lnTo>
                    <a:pt x="1967" y="1102"/>
                  </a:lnTo>
                  <a:lnTo>
                    <a:pt x="1968" y="1098"/>
                  </a:lnTo>
                  <a:lnTo>
                    <a:pt x="1968" y="1096"/>
                  </a:lnTo>
                  <a:lnTo>
                    <a:pt x="1965" y="1090"/>
                  </a:lnTo>
                  <a:lnTo>
                    <a:pt x="1968" y="1086"/>
                  </a:lnTo>
                  <a:lnTo>
                    <a:pt x="1974" y="1086"/>
                  </a:lnTo>
                  <a:lnTo>
                    <a:pt x="1983" y="1089"/>
                  </a:lnTo>
                  <a:lnTo>
                    <a:pt x="1991" y="1090"/>
                  </a:lnTo>
                  <a:lnTo>
                    <a:pt x="2013" y="1102"/>
                  </a:lnTo>
                  <a:lnTo>
                    <a:pt x="2015" y="1101"/>
                  </a:lnTo>
                  <a:lnTo>
                    <a:pt x="2017" y="1100"/>
                  </a:lnTo>
                  <a:lnTo>
                    <a:pt x="2017" y="1094"/>
                  </a:lnTo>
                  <a:lnTo>
                    <a:pt x="2018" y="1089"/>
                  </a:lnTo>
                  <a:lnTo>
                    <a:pt x="2017" y="1088"/>
                  </a:lnTo>
                  <a:lnTo>
                    <a:pt x="2017" y="1086"/>
                  </a:lnTo>
                  <a:lnTo>
                    <a:pt x="2017" y="1084"/>
                  </a:lnTo>
                  <a:lnTo>
                    <a:pt x="2019" y="1081"/>
                  </a:lnTo>
                  <a:lnTo>
                    <a:pt x="2021" y="1075"/>
                  </a:lnTo>
                  <a:lnTo>
                    <a:pt x="2021" y="1069"/>
                  </a:lnTo>
                  <a:lnTo>
                    <a:pt x="2018" y="1063"/>
                  </a:lnTo>
                  <a:lnTo>
                    <a:pt x="2013" y="1057"/>
                  </a:lnTo>
                  <a:lnTo>
                    <a:pt x="2015" y="1047"/>
                  </a:lnTo>
                  <a:lnTo>
                    <a:pt x="2011" y="1030"/>
                  </a:lnTo>
                  <a:lnTo>
                    <a:pt x="2030" y="1022"/>
                  </a:lnTo>
                  <a:lnTo>
                    <a:pt x="2036" y="1017"/>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Arial Nova"/>
                <a:ea typeface="+mn-ea"/>
                <a:cs typeface="+mn-cs"/>
              </a:endParaRPr>
            </a:p>
          </p:txBody>
        </p:sp>
        <p:sp>
          <p:nvSpPr>
            <p:cNvPr id="153" name="Freeform 112">
              <a:extLst>
                <a:ext uri="{FF2B5EF4-FFF2-40B4-BE49-F238E27FC236}">
                  <a16:creationId xmlns:a16="http://schemas.microsoft.com/office/drawing/2014/main" id="{744CD47C-6959-70F5-16E2-1A3F3895E39B}"/>
                </a:ext>
              </a:extLst>
            </p:cNvPr>
            <p:cNvSpPr>
              <a:spLocks/>
            </p:cNvSpPr>
            <p:nvPr/>
          </p:nvSpPr>
          <p:spPr bwMode="auto">
            <a:xfrm>
              <a:off x="1761" y="3087"/>
              <a:ext cx="470" cy="591"/>
            </a:xfrm>
            <a:custGeom>
              <a:avLst/>
              <a:gdLst>
                <a:gd name="T0" fmla="*/ 1 w 940"/>
                <a:gd name="T1" fmla="*/ 0 h 1183"/>
                <a:gd name="T2" fmla="*/ 1 w 940"/>
                <a:gd name="T3" fmla="*/ 0 h 1183"/>
                <a:gd name="T4" fmla="*/ 1 w 940"/>
                <a:gd name="T5" fmla="*/ 0 h 1183"/>
                <a:gd name="T6" fmla="*/ 1 w 940"/>
                <a:gd name="T7" fmla="*/ 0 h 1183"/>
                <a:gd name="T8" fmla="*/ 1 w 940"/>
                <a:gd name="T9" fmla="*/ 0 h 1183"/>
                <a:gd name="T10" fmla="*/ 1 w 940"/>
                <a:gd name="T11" fmla="*/ 0 h 1183"/>
                <a:gd name="T12" fmla="*/ 1 w 940"/>
                <a:gd name="T13" fmla="*/ 0 h 1183"/>
                <a:gd name="T14" fmla="*/ 1 w 940"/>
                <a:gd name="T15" fmla="*/ 0 h 1183"/>
                <a:gd name="T16" fmla="*/ 1 w 940"/>
                <a:gd name="T17" fmla="*/ 0 h 1183"/>
                <a:gd name="T18" fmla="*/ 1 w 940"/>
                <a:gd name="T19" fmla="*/ 0 h 1183"/>
                <a:gd name="T20" fmla="*/ 1 w 940"/>
                <a:gd name="T21" fmla="*/ 0 h 1183"/>
                <a:gd name="T22" fmla="*/ 1 w 940"/>
                <a:gd name="T23" fmla="*/ 0 h 1183"/>
                <a:gd name="T24" fmla="*/ 1 w 940"/>
                <a:gd name="T25" fmla="*/ 0 h 1183"/>
                <a:gd name="T26" fmla="*/ 1 w 940"/>
                <a:gd name="T27" fmla="*/ 0 h 1183"/>
                <a:gd name="T28" fmla="*/ 1 w 940"/>
                <a:gd name="T29" fmla="*/ 0 h 1183"/>
                <a:gd name="T30" fmla="*/ 1 w 940"/>
                <a:gd name="T31" fmla="*/ 0 h 1183"/>
                <a:gd name="T32" fmla="*/ 1 w 940"/>
                <a:gd name="T33" fmla="*/ 0 h 1183"/>
                <a:gd name="T34" fmla="*/ 1 w 940"/>
                <a:gd name="T35" fmla="*/ 0 h 1183"/>
                <a:gd name="T36" fmla="*/ 1 w 940"/>
                <a:gd name="T37" fmla="*/ 0 h 1183"/>
                <a:gd name="T38" fmla="*/ 1 w 940"/>
                <a:gd name="T39" fmla="*/ 0 h 1183"/>
                <a:gd name="T40" fmla="*/ 1 w 940"/>
                <a:gd name="T41" fmla="*/ 0 h 1183"/>
                <a:gd name="T42" fmla="*/ 1 w 940"/>
                <a:gd name="T43" fmla="*/ 0 h 1183"/>
                <a:gd name="T44" fmla="*/ 1 w 940"/>
                <a:gd name="T45" fmla="*/ 0 h 1183"/>
                <a:gd name="T46" fmla="*/ 1 w 940"/>
                <a:gd name="T47" fmla="*/ 0 h 1183"/>
                <a:gd name="T48" fmla="*/ 1 w 940"/>
                <a:gd name="T49" fmla="*/ 0 h 1183"/>
                <a:gd name="T50" fmla="*/ 1 w 940"/>
                <a:gd name="T51" fmla="*/ 0 h 1183"/>
                <a:gd name="T52" fmla="*/ 1 w 940"/>
                <a:gd name="T53" fmla="*/ 0 h 1183"/>
                <a:gd name="T54" fmla="*/ 1 w 940"/>
                <a:gd name="T55" fmla="*/ 0 h 1183"/>
                <a:gd name="T56" fmla="*/ 1 w 940"/>
                <a:gd name="T57" fmla="*/ 0 h 1183"/>
                <a:gd name="T58" fmla="*/ 1 w 940"/>
                <a:gd name="T59" fmla="*/ 0 h 1183"/>
                <a:gd name="T60" fmla="*/ 1 w 940"/>
                <a:gd name="T61" fmla="*/ 0 h 1183"/>
                <a:gd name="T62" fmla="*/ 1 w 940"/>
                <a:gd name="T63" fmla="*/ 0 h 1183"/>
                <a:gd name="T64" fmla="*/ 1 w 940"/>
                <a:gd name="T65" fmla="*/ 0 h 1183"/>
                <a:gd name="T66" fmla="*/ 1 w 940"/>
                <a:gd name="T67" fmla="*/ 0 h 1183"/>
                <a:gd name="T68" fmla="*/ 1 w 940"/>
                <a:gd name="T69" fmla="*/ 0 h 1183"/>
                <a:gd name="T70" fmla="*/ 1 w 940"/>
                <a:gd name="T71" fmla="*/ 0 h 1183"/>
                <a:gd name="T72" fmla="*/ 1 w 940"/>
                <a:gd name="T73" fmla="*/ 0 h 1183"/>
                <a:gd name="T74" fmla="*/ 1 w 940"/>
                <a:gd name="T75" fmla="*/ 0 h 1183"/>
                <a:gd name="T76" fmla="*/ 1 w 940"/>
                <a:gd name="T77" fmla="*/ 0 h 1183"/>
                <a:gd name="T78" fmla="*/ 1 w 940"/>
                <a:gd name="T79" fmla="*/ 0 h 1183"/>
                <a:gd name="T80" fmla="*/ 1 w 940"/>
                <a:gd name="T81" fmla="*/ 0 h 1183"/>
                <a:gd name="T82" fmla="*/ 1 w 940"/>
                <a:gd name="T83" fmla="*/ 0 h 1183"/>
                <a:gd name="T84" fmla="*/ 1 w 940"/>
                <a:gd name="T85" fmla="*/ 0 h 1183"/>
                <a:gd name="T86" fmla="*/ 1 w 940"/>
                <a:gd name="T87" fmla="*/ 0 h 1183"/>
                <a:gd name="T88" fmla="*/ 1 w 940"/>
                <a:gd name="T89" fmla="*/ 0 h 1183"/>
                <a:gd name="T90" fmla="*/ 1 w 940"/>
                <a:gd name="T91" fmla="*/ 0 h 1183"/>
                <a:gd name="T92" fmla="*/ 1 w 940"/>
                <a:gd name="T93" fmla="*/ 0 h 1183"/>
                <a:gd name="T94" fmla="*/ 1 w 940"/>
                <a:gd name="T95" fmla="*/ 0 h 1183"/>
                <a:gd name="T96" fmla="*/ 1 w 940"/>
                <a:gd name="T97" fmla="*/ 0 h 1183"/>
                <a:gd name="T98" fmla="*/ 1 w 940"/>
                <a:gd name="T99" fmla="*/ 0 h 1183"/>
                <a:gd name="T100" fmla="*/ 1 w 940"/>
                <a:gd name="T101" fmla="*/ 0 h 1183"/>
                <a:gd name="T102" fmla="*/ 1 w 940"/>
                <a:gd name="T103" fmla="*/ 0 h 1183"/>
                <a:gd name="T104" fmla="*/ 1 w 940"/>
                <a:gd name="T105" fmla="*/ 0 h 1183"/>
                <a:gd name="T106" fmla="*/ 1 w 940"/>
                <a:gd name="T107" fmla="*/ 0 h 1183"/>
                <a:gd name="T108" fmla="*/ 1 w 940"/>
                <a:gd name="T109" fmla="*/ 0 h 1183"/>
                <a:gd name="T110" fmla="*/ 1 w 940"/>
                <a:gd name="T111" fmla="*/ 0 h 1183"/>
                <a:gd name="T112" fmla="*/ 1 w 940"/>
                <a:gd name="T113" fmla="*/ 0 h 1183"/>
                <a:gd name="T114" fmla="*/ 1 w 940"/>
                <a:gd name="T115" fmla="*/ 0 h 1183"/>
                <a:gd name="T116" fmla="*/ 1 w 940"/>
                <a:gd name="T117" fmla="*/ 0 h 1183"/>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940"/>
                <a:gd name="T178" fmla="*/ 0 h 1183"/>
                <a:gd name="T179" fmla="*/ 940 w 940"/>
                <a:gd name="T180" fmla="*/ 1183 h 1183"/>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940" h="1183">
                  <a:moveTo>
                    <a:pt x="181" y="560"/>
                  </a:moveTo>
                  <a:lnTo>
                    <a:pt x="182" y="565"/>
                  </a:lnTo>
                  <a:lnTo>
                    <a:pt x="176" y="570"/>
                  </a:lnTo>
                  <a:lnTo>
                    <a:pt x="163" y="579"/>
                  </a:lnTo>
                  <a:lnTo>
                    <a:pt x="154" y="581"/>
                  </a:lnTo>
                  <a:lnTo>
                    <a:pt x="151" y="581"/>
                  </a:lnTo>
                  <a:lnTo>
                    <a:pt x="150" y="582"/>
                  </a:lnTo>
                  <a:lnTo>
                    <a:pt x="151" y="585"/>
                  </a:lnTo>
                  <a:lnTo>
                    <a:pt x="156" y="591"/>
                  </a:lnTo>
                  <a:lnTo>
                    <a:pt x="157" y="606"/>
                  </a:lnTo>
                  <a:lnTo>
                    <a:pt x="144" y="613"/>
                  </a:lnTo>
                  <a:lnTo>
                    <a:pt x="139" y="614"/>
                  </a:lnTo>
                  <a:lnTo>
                    <a:pt x="148" y="625"/>
                  </a:lnTo>
                  <a:lnTo>
                    <a:pt x="150" y="630"/>
                  </a:lnTo>
                  <a:lnTo>
                    <a:pt x="151" y="632"/>
                  </a:lnTo>
                  <a:lnTo>
                    <a:pt x="151" y="633"/>
                  </a:lnTo>
                  <a:lnTo>
                    <a:pt x="145" y="638"/>
                  </a:lnTo>
                  <a:lnTo>
                    <a:pt x="142" y="643"/>
                  </a:lnTo>
                  <a:lnTo>
                    <a:pt x="133" y="648"/>
                  </a:lnTo>
                  <a:lnTo>
                    <a:pt x="128" y="654"/>
                  </a:lnTo>
                  <a:lnTo>
                    <a:pt x="127" y="658"/>
                  </a:lnTo>
                  <a:lnTo>
                    <a:pt x="122" y="667"/>
                  </a:lnTo>
                  <a:lnTo>
                    <a:pt x="119" y="671"/>
                  </a:lnTo>
                  <a:lnTo>
                    <a:pt x="113" y="674"/>
                  </a:lnTo>
                  <a:lnTo>
                    <a:pt x="110" y="678"/>
                  </a:lnTo>
                  <a:lnTo>
                    <a:pt x="102" y="673"/>
                  </a:lnTo>
                  <a:lnTo>
                    <a:pt x="98" y="667"/>
                  </a:lnTo>
                  <a:lnTo>
                    <a:pt x="94" y="666"/>
                  </a:lnTo>
                  <a:lnTo>
                    <a:pt x="89" y="664"/>
                  </a:lnTo>
                  <a:lnTo>
                    <a:pt x="84" y="665"/>
                  </a:lnTo>
                  <a:lnTo>
                    <a:pt x="82" y="666"/>
                  </a:lnTo>
                  <a:lnTo>
                    <a:pt x="83" y="672"/>
                  </a:lnTo>
                  <a:lnTo>
                    <a:pt x="82" y="674"/>
                  </a:lnTo>
                  <a:lnTo>
                    <a:pt x="83" y="678"/>
                  </a:lnTo>
                  <a:lnTo>
                    <a:pt x="83" y="683"/>
                  </a:lnTo>
                  <a:lnTo>
                    <a:pt x="80" y="685"/>
                  </a:lnTo>
                  <a:lnTo>
                    <a:pt x="76" y="688"/>
                  </a:lnTo>
                  <a:lnTo>
                    <a:pt x="73" y="695"/>
                  </a:lnTo>
                  <a:lnTo>
                    <a:pt x="71" y="702"/>
                  </a:lnTo>
                  <a:lnTo>
                    <a:pt x="68" y="700"/>
                  </a:lnTo>
                  <a:lnTo>
                    <a:pt x="64" y="701"/>
                  </a:lnTo>
                  <a:lnTo>
                    <a:pt x="58" y="700"/>
                  </a:lnTo>
                  <a:lnTo>
                    <a:pt x="55" y="698"/>
                  </a:lnTo>
                  <a:lnTo>
                    <a:pt x="53" y="696"/>
                  </a:lnTo>
                  <a:lnTo>
                    <a:pt x="52" y="697"/>
                  </a:lnTo>
                  <a:lnTo>
                    <a:pt x="52" y="700"/>
                  </a:lnTo>
                  <a:lnTo>
                    <a:pt x="54" y="703"/>
                  </a:lnTo>
                  <a:lnTo>
                    <a:pt x="54" y="706"/>
                  </a:lnTo>
                  <a:lnTo>
                    <a:pt x="52" y="707"/>
                  </a:lnTo>
                  <a:lnTo>
                    <a:pt x="48" y="702"/>
                  </a:lnTo>
                  <a:lnTo>
                    <a:pt x="47" y="702"/>
                  </a:lnTo>
                  <a:lnTo>
                    <a:pt x="43" y="702"/>
                  </a:lnTo>
                  <a:lnTo>
                    <a:pt x="37" y="708"/>
                  </a:lnTo>
                  <a:lnTo>
                    <a:pt x="36" y="709"/>
                  </a:lnTo>
                  <a:lnTo>
                    <a:pt x="36" y="716"/>
                  </a:lnTo>
                  <a:lnTo>
                    <a:pt x="36" y="718"/>
                  </a:lnTo>
                  <a:lnTo>
                    <a:pt x="35" y="721"/>
                  </a:lnTo>
                  <a:lnTo>
                    <a:pt x="35" y="722"/>
                  </a:lnTo>
                  <a:lnTo>
                    <a:pt x="32" y="724"/>
                  </a:lnTo>
                  <a:lnTo>
                    <a:pt x="30" y="724"/>
                  </a:lnTo>
                  <a:lnTo>
                    <a:pt x="28" y="721"/>
                  </a:lnTo>
                  <a:lnTo>
                    <a:pt x="24" y="720"/>
                  </a:lnTo>
                  <a:lnTo>
                    <a:pt x="24" y="722"/>
                  </a:lnTo>
                  <a:lnTo>
                    <a:pt x="26" y="727"/>
                  </a:lnTo>
                  <a:lnTo>
                    <a:pt x="26" y="728"/>
                  </a:lnTo>
                  <a:lnTo>
                    <a:pt x="24" y="730"/>
                  </a:lnTo>
                  <a:lnTo>
                    <a:pt x="18" y="730"/>
                  </a:lnTo>
                  <a:lnTo>
                    <a:pt x="17" y="731"/>
                  </a:lnTo>
                  <a:lnTo>
                    <a:pt x="17" y="733"/>
                  </a:lnTo>
                  <a:lnTo>
                    <a:pt x="19" y="736"/>
                  </a:lnTo>
                  <a:lnTo>
                    <a:pt x="24" y="738"/>
                  </a:lnTo>
                  <a:lnTo>
                    <a:pt x="25" y="748"/>
                  </a:lnTo>
                  <a:lnTo>
                    <a:pt x="25" y="750"/>
                  </a:lnTo>
                  <a:lnTo>
                    <a:pt x="24" y="754"/>
                  </a:lnTo>
                  <a:lnTo>
                    <a:pt x="23" y="754"/>
                  </a:lnTo>
                  <a:lnTo>
                    <a:pt x="19" y="752"/>
                  </a:lnTo>
                  <a:lnTo>
                    <a:pt x="18" y="751"/>
                  </a:lnTo>
                  <a:lnTo>
                    <a:pt x="17" y="744"/>
                  </a:lnTo>
                  <a:lnTo>
                    <a:pt x="16" y="743"/>
                  </a:lnTo>
                  <a:lnTo>
                    <a:pt x="12" y="740"/>
                  </a:lnTo>
                  <a:lnTo>
                    <a:pt x="9" y="743"/>
                  </a:lnTo>
                  <a:lnTo>
                    <a:pt x="3" y="748"/>
                  </a:lnTo>
                  <a:lnTo>
                    <a:pt x="0" y="759"/>
                  </a:lnTo>
                  <a:lnTo>
                    <a:pt x="0" y="766"/>
                  </a:lnTo>
                  <a:lnTo>
                    <a:pt x="0" y="771"/>
                  </a:lnTo>
                  <a:lnTo>
                    <a:pt x="1" y="771"/>
                  </a:lnTo>
                  <a:lnTo>
                    <a:pt x="6" y="771"/>
                  </a:lnTo>
                  <a:lnTo>
                    <a:pt x="9" y="773"/>
                  </a:lnTo>
                  <a:lnTo>
                    <a:pt x="9" y="775"/>
                  </a:lnTo>
                  <a:lnTo>
                    <a:pt x="11" y="780"/>
                  </a:lnTo>
                  <a:lnTo>
                    <a:pt x="12" y="787"/>
                  </a:lnTo>
                  <a:lnTo>
                    <a:pt x="12" y="792"/>
                  </a:lnTo>
                  <a:lnTo>
                    <a:pt x="12" y="793"/>
                  </a:lnTo>
                  <a:lnTo>
                    <a:pt x="13" y="796"/>
                  </a:lnTo>
                  <a:lnTo>
                    <a:pt x="19" y="798"/>
                  </a:lnTo>
                  <a:lnTo>
                    <a:pt x="26" y="791"/>
                  </a:lnTo>
                  <a:lnTo>
                    <a:pt x="31" y="789"/>
                  </a:lnTo>
                  <a:lnTo>
                    <a:pt x="34" y="791"/>
                  </a:lnTo>
                  <a:lnTo>
                    <a:pt x="37" y="796"/>
                  </a:lnTo>
                  <a:lnTo>
                    <a:pt x="42" y="798"/>
                  </a:lnTo>
                  <a:lnTo>
                    <a:pt x="44" y="802"/>
                  </a:lnTo>
                  <a:lnTo>
                    <a:pt x="44" y="805"/>
                  </a:lnTo>
                  <a:lnTo>
                    <a:pt x="41" y="808"/>
                  </a:lnTo>
                  <a:lnTo>
                    <a:pt x="41" y="810"/>
                  </a:lnTo>
                  <a:lnTo>
                    <a:pt x="41" y="813"/>
                  </a:lnTo>
                  <a:lnTo>
                    <a:pt x="44" y="816"/>
                  </a:lnTo>
                  <a:lnTo>
                    <a:pt x="49" y="815"/>
                  </a:lnTo>
                  <a:lnTo>
                    <a:pt x="53" y="814"/>
                  </a:lnTo>
                  <a:lnTo>
                    <a:pt x="55" y="819"/>
                  </a:lnTo>
                  <a:lnTo>
                    <a:pt x="56" y="821"/>
                  </a:lnTo>
                  <a:lnTo>
                    <a:pt x="56" y="831"/>
                  </a:lnTo>
                  <a:lnTo>
                    <a:pt x="58" y="833"/>
                  </a:lnTo>
                  <a:lnTo>
                    <a:pt x="64" y="835"/>
                  </a:lnTo>
                  <a:lnTo>
                    <a:pt x="66" y="839"/>
                  </a:lnTo>
                  <a:lnTo>
                    <a:pt x="67" y="846"/>
                  </a:lnTo>
                  <a:lnTo>
                    <a:pt x="68" y="849"/>
                  </a:lnTo>
                  <a:lnTo>
                    <a:pt x="71" y="847"/>
                  </a:lnTo>
                  <a:lnTo>
                    <a:pt x="73" y="845"/>
                  </a:lnTo>
                  <a:lnTo>
                    <a:pt x="77" y="841"/>
                  </a:lnTo>
                  <a:lnTo>
                    <a:pt x="79" y="835"/>
                  </a:lnTo>
                  <a:lnTo>
                    <a:pt x="80" y="833"/>
                  </a:lnTo>
                  <a:lnTo>
                    <a:pt x="83" y="828"/>
                  </a:lnTo>
                  <a:lnTo>
                    <a:pt x="85" y="826"/>
                  </a:lnTo>
                  <a:lnTo>
                    <a:pt x="89" y="826"/>
                  </a:lnTo>
                  <a:lnTo>
                    <a:pt x="94" y="828"/>
                  </a:lnTo>
                  <a:lnTo>
                    <a:pt x="96" y="829"/>
                  </a:lnTo>
                  <a:lnTo>
                    <a:pt x="100" y="827"/>
                  </a:lnTo>
                  <a:lnTo>
                    <a:pt x="104" y="827"/>
                  </a:lnTo>
                  <a:lnTo>
                    <a:pt x="106" y="828"/>
                  </a:lnTo>
                  <a:lnTo>
                    <a:pt x="113" y="831"/>
                  </a:lnTo>
                  <a:lnTo>
                    <a:pt x="116" y="831"/>
                  </a:lnTo>
                  <a:lnTo>
                    <a:pt x="119" y="829"/>
                  </a:lnTo>
                  <a:lnTo>
                    <a:pt x="124" y="829"/>
                  </a:lnTo>
                  <a:lnTo>
                    <a:pt x="131" y="831"/>
                  </a:lnTo>
                  <a:lnTo>
                    <a:pt x="133" y="835"/>
                  </a:lnTo>
                  <a:lnTo>
                    <a:pt x="134" y="841"/>
                  </a:lnTo>
                  <a:lnTo>
                    <a:pt x="137" y="844"/>
                  </a:lnTo>
                  <a:lnTo>
                    <a:pt x="136" y="852"/>
                  </a:lnTo>
                  <a:lnTo>
                    <a:pt x="136" y="857"/>
                  </a:lnTo>
                  <a:lnTo>
                    <a:pt x="133" y="864"/>
                  </a:lnTo>
                  <a:lnTo>
                    <a:pt x="133" y="868"/>
                  </a:lnTo>
                  <a:lnTo>
                    <a:pt x="133" y="870"/>
                  </a:lnTo>
                  <a:lnTo>
                    <a:pt x="144" y="876"/>
                  </a:lnTo>
                  <a:lnTo>
                    <a:pt x="148" y="885"/>
                  </a:lnTo>
                  <a:lnTo>
                    <a:pt x="152" y="896"/>
                  </a:lnTo>
                  <a:lnTo>
                    <a:pt x="155" y="899"/>
                  </a:lnTo>
                  <a:lnTo>
                    <a:pt x="160" y="900"/>
                  </a:lnTo>
                  <a:lnTo>
                    <a:pt x="164" y="904"/>
                  </a:lnTo>
                  <a:lnTo>
                    <a:pt x="166" y="905"/>
                  </a:lnTo>
                  <a:lnTo>
                    <a:pt x="169" y="905"/>
                  </a:lnTo>
                  <a:lnTo>
                    <a:pt x="175" y="900"/>
                  </a:lnTo>
                  <a:lnTo>
                    <a:pt x="185" y="899"/>
                  </a:lnTo>
                  <a:lnTo>
                    <a:pt x="191" y="900"/>
                  </a:lnTo>
                  <a:lnTo>
                    <a:pt x="194" y="904"/>
                  </a:lnTo>
                  <a:lnTo>
                    <a:pt x="197" y="909"/>
                  </a:lnTo>
                  <a:lnTo>
                    <a:pt x="202" y="912"/>
                  </a:lnTo>
                  <a:lnTo>
                    <a:pt x="204" y="921"/>
                  </a:lnTo>
                  <a:lnTo>
                    <a:pt x="211" y="932"/>
                  </a:lnTo>
                  <a:lnTo>
                    <a:pt x="216" y="935"/>
                  </a:lnTo>
                  <a:lnTo>
                    <a:pt x="218" y="940"/>
                  </a:lnTo>
                  <a:lnTo>
                    <a:pt x="218" y="945"/>
                  </a:lnTo>
                  <a:lnTo>
                    <a:pt x="222" y="950"/>
                  </a:lnTo>
                  <a:lnTo>
                    <a:pt x="229" y="958"/>
                  </a:lnTo>
                  <a:lnTo>
                    <a:pt x="236" y="969"/>
                  </a:lnTo>
                  <a:lnTo>
                    <a:pt x="242" y="977"/>
                  </a:lnTo>
                  <a:lnTo>
                    <a:pt x="245" y="980"/>
                  </a:lnTo>
                  <a:lnTo>
                    <a:pt x="246" y="980"/>
                  </a:lnTo>
                  <a:lnTo>
                    <a:pt x="248" y="980"/>
                  </a:lnTo>
                  <a:lnTo>
                    <a:pt x="251" y="980"/>
                  </a:lnTo>
                  <a:lnTo>
                    <a:pt x="252" y="981"/>
                  </a:lnTo>
                  <a:lnTo>
                    <a:pt x="253" y="984"/>
                  </a:lnTo>
                  <a:lnTo>
                    <a:pt x="253" y="988"/>
                  </a:lnTo>
                  <a:lnTo>
                    <a:pt x="255" y="989"/>
                  </a:lnTo>
                  <a:lnTo>
                    <a:pt x="260" y="999"/>
                  </a:lnTo>
                  <a:lnTo>
                    <a:pt x="267" y="1005"/>
                  </a:lnTo>
                  <a:lnTo>
                    <a:pt x="270" y="1007"/>
                  </a:lnTo>
                  <a:lnTo>
                    <a:pt x="275" y="1006"/>
                  </a:lnTo>
                  <a:lnTo>
                    <a:pt x="276" y="1005"/>
                  </a:lnTo>
                  <a:lnTo>
                    <a:pt x="278" y="1007"/>
                  </a:lnTo>
                  <a:lnTo>
                    <a:pt x="283" y="1013"/>
                  </a:lnTo>
                  <a:lnTo>
                    <a:pt x="289" y="1021"/>
                  </a:lnTo>
                  <a:lnTo>
                    <a:pt x="294" y="1027"/>
                  </a:lnTo>
                  <a:lnTo>
                    <a:pt x="295" y="1029"/>
                  </a:lnTo>
                  <a:lnTo>
                    <a:pt x="295" y="1030"/>
                  </a:lnTo>
                  <a:lnTo>
                    <a:pt x="293" y="1034"/>
                  </a:lnTo>
                  <a:lnTo>
                    <a:pt x="293" y="1036"/>
                  </a:lnTo>
                  <a:lnTo>
                    <a:pt x="295" y="1039"/>
                  </a:lnTo>
                  <a:lnTo>
                    <a:pt x="299" y="1045"/>
                  </a:lnTo>
                  <a:lnTo>
                    <a:pt x="299" y="1048"/>
                  </a:lnTo>
                  <a:lnTo>
                    <a:pt x="296" y="1051"/>
                  </a:lnTo>
                  <a:lnTo>
                    <a:pt x="295" y="1053"/>
                  </a:lnTo>
                  <a:lnTo>
                    <a:pt x="295" y="1057"/>
                  </a:lnTo>
                  <a:lnTo>
                    <a:pt x="295" y="1061"/>
                  </a:lnTo>
                  <a:lnTo>
                    <a:pt x="296" y="1064"/>
                  </a:lnTo>
                  <a:lnTo>
                    <a:pt x="297" y="1067"/>
                  </a:lnTo>
                  <a:lnTo>
                    <a:pt x="297" y="1073"/>
                  </a:lnTo>
                  <a:lnTo>
                    <a:pt x="299" y="1075"/>
                  </a:lnTo>
                  <a:lnTo>
                    <a:pt x="300" y="1076"/>
                  </a:lnTo>
                  <a:lnTo>
                    <a:pt x="301" y="1078"/>
                  </a:lnTo>
                  <a:lnTo>
                    <a:pt x="300" y="1090"/>
                  </a:lnTo>
                  <a:lnTo>
                    <a:pt x="299" y="1095"/>
                  </a:lnTo>
                  <a:lnTo>
                    <a:pt x="301" y="1097"/>
                  </a:lnTo>
                  <a:lnTo>
                    <a:pt x="301" y="1102"/>
                  </a:lnTo>
                  <a:lnTo>
                    <a:pt x="306" y="1105"/>
                  </a:lnTo>
                  <a:lnTo>
                    <a:pt x="314" y="1107"/>
                  </a:lnTo>
                  <a:lnTo>
                    <a:pt x="315" y="1109"/>
                  </a:lnTo>
                  <a:lnTo>
                    <a:pt x="318" y="1112"/>
                  </a:lnTo>
                  <a:lnTo>
                    <a:pt x="320" y="1114"/>
                  </a:lnTo>
                  <a:lnTo>
                    <a:pt x="319" y="1118"/>
                  </a:lnTo>
                  <a:lnTo>
                    <a:pt x="319" y="1120"/>
                  </a:lnTo>
                  <a:lnTo>
                    <a:pt x="319" y="1121"/>
                  </a:lnTo>
                  <a:lnTo>
                    <a:pt x="320" y="1126"/>
                  </a:lnTo>
                  <a:lnTo>
                    <a:pt x="326" y="1130"/>
                  </a:lnTo>
                  <a:lnTo>
                    <a:pt x="331" y="1129"/>
                  </a:lnTo>
                  <a:lnTo>
                    <a:pt x="336" y="1134"/>
                  </a:lnTo>
                  <a:lnTo>
                    <a:pt x="338" y="1138"/>
                  </a:lnTo>
                  <a:lnTo>
                    <a:pt x="343" y="1140"/>
                  </a:lnTo>
                  <a:lnTo>
                    <a:pt x="345" y="1143"/>
                  </a:lnTo>
                  <a:lnTo>
                    <a:pt x="345" y="1147"/>
                  </a:lnTo>
                  <a:lnTo>
                    <a:pt x="347" y="1150"/>
                  </a:lnTo>
                  <a:lnTo>
                    <a:pt x="349" y="1153"/>
                  </a:lnTo>
                  <a:lnTo>
                    <a:pt x="357" y="1156"/>
                  </a:lnTo>
                  <a:lnTo>
                    <a:pt x="361" y="1161"/>
                  </a:lnTo>
                  <a:lnTo>
                    <a:pt x="363" y="1166"/>
                  </a:lnTo>
                  <a:lnTo>
                    <a:pt x="365" y="1166"/>
                  </a:lnTo>
                  <a:lnTo>
                    <a:pt x="369" y="1166"/>
                  </a:lnTo>
                  <a:lnTo>
                    <a:pt x="375" y="1166"/>
                  </a:lnTo>
                  <a:lnTo>
                    <a:pt x="379" y="1168"/>
                  </a:lnTo>
                  <a:lnTo>
                    <a:pt x="391" y="1173"/>
                  </a:lnTo>
                  <a:lnTo>
                    <a:pt x="396" y="1174"/>
                  </a:lnTo>
                  <a:lnTo>
                    <a:pt x="397" y="1176"/>
                  </a:lnTo>
                  <a:lnTo>
                    <a:pt x="405" y="1180"/>
                  </a:lnTo>
                  <a:lnTo>
                    <a:pt x="419" y="1183"/>
                  </a:lnTo>
                  <a:lnTo>
                    <a:pt x="429" y="1176"/>
                  </a:lnTo>
                  <a:lnTo>
                    <a:pt x="433" y="1172"/>
                  </a:lnTo>
                  <a:lnTo>
                    <a:pt x="433" y="1167"/>
                  </a:lnTo>
                  <a:lnTo>
                    <a:pt x="439" y="1154"/>
                  </a:lnTo>
                  <a:lnTo>
                    <a:pt x="445" y="1138"/>
                  </a:lnTo>
                  <a:lnTo>
                    <a:pt x="447" y="1134"/>
                  </a:lnTo>
                  <a:lnTo>
                    <a:pt x="450" y="1132"/>
                  </a:lnTo>
                  <a:lnTo>
                    <a:pt x="451" y="1131"/>
                  </a:lnTo>
                  <a:lnTo>
                    <a:pt x="456" y="1136"/>
                  </a:lnTo>
                  <a:lnTo>
                    <a:pt x="459" y="1129"/>
                  </a:lnTo>
                  <a:lnTo>
                    <a:pt x="467" y="1123"/>
                  </a:lnTo>
                  <a:lnTo>
                    <a:pt x="470" y="1120"/>
                  </a:lnTo>
                  <a:lnTo>
                    <a:pt x="476" y="1118"/>
                  </a:lnTo>
                  <a:lnTo>
                    <a:pt x="477" y="1117"/>
                  </a:lnTo>
                  <a:lnTo>
                    <a:pt x="476" y="1109"/>
                  </a:lnTo>
                  <a:lnTo>
                    <a:pt x="477" y="1107"/>
                  </a:lnTo>
                  <a:lnTo>
                    <a:pt x="483" y="1099"/>
                  </a:lnTo>
                  <a:lnTo>
                    <a:pt x="487" y="1087"/>
                  </a:lnTo>
                  <a:lnTo>
                    <a:pt x="488" y="1073"/>
                  </a:lnTo>
                  <a:lnTo>
                    <a:pt x="490" y="1067"/>
                  </a:lnTo>
                  <a:lnTo>
                    <a:pt x="494" y="1060"/>
                  </a:lnTo>
                  <a:lnTo>
                    <a:pt x="496" y="1054"/>
                  </a:lnTo>
                  <a:lnTo>
                    <a:pt x="499" y="1053"/>
                  </a:lnTo>
                  <a:lnTo>
                    <a:pt x="500" y="1053"/>
                  </a:lnTo>
                  <a:lnTo>
                    <a:pt x="504" y="1055"/>
                  </a:lnTo>
                  <a:lnTo>
                    <a:pt x="505" y="1055"/>
                  </a:lnTo>
                  <a:lnTo>
                    <a:pt x="507" y="1055"/>
                  </a:lnTo>
                  <a:lnTo>
                    <a:pt x="506" y="1052"/>
                  </a:lnTo>
                  <a:lnTo>
                    <a:pt x="511" y="1047"/>
                  </a:lnTo>
                  <a:lnTo>
                    <a:pt x="513" y="1045"/>
                  </a:lnTo>
                  <a:lnTo>
                    <a:pt x="513" y="1039"/>
                  </a:lnTo>
                  <a:lnTo>
                    <a:pt x="520" y="1034"/>
                  </a:lnTo>
                  <a:lnTo>
                    <a:pt x="526" y="1036"/>
                  </a:lnTo>
                  <a:lnTo>
                    <a:pt x="534" y="1040"/>
                  </a:lnTo>
                  <a:lnTo>
                    <a:pt x="537" y="1043"/>
                  </a:lnTo>
                  <a:lnTo>
                    <a:pt x="541" y="1043"/>
                  </a:lnTo>
                  <a:lnTo>
                    <a:pt x="546" y="1043"/>
                  </a:lnTo>
                  <a:lnTo>
                    <a:pt x="550" y="1040"/>
                  </a:lnTo>
                  <a:lnTo>
                    <a:pt x="552" y="1036"/>
                  </a:lnTo>
                  <a:lnTo>
                    <a:pt x="552" y="1027"/>
                  </a:lnTo>
                  <a:lnTo>
                    <a:pt x="552" y="1023"/>
                  </a:lnTo>
                  <a:lnTo>
                    <a:pt x="553" y="1021"/>
                  </a:lnTo>
                  <a:lnTo>
                    <a:pt x="556" y="1018"/>
                  </a:lnTo>
                  <a:lnTo>
                    <a:pt x="559" y="1016"/>
                  </a:lnTo>
                  <a:lnTo>
                    <a:pt x="560" y="1013"/>
                  </a:lnTo>
                  <a:lnTo>
                    <a:pt x="561" y="1010"/>
                  </a:lnTo>
                  <a:lnTo>
                    <a:pt x="576" y="1005"/>
                  </a:lnTo>
                  <a:lnTo>
                    <a:pt x="579" y="1005"/>
                  </a:lnTo>
                  <a:lnTo>
                    <a:pt x="582" y="1007"/>
                  </a:lnTo>
                  <a:lnTo>
                    <a:pt x="584" y="1009"/>
                  </a:lnTo>
                  <a:lnTo>
                    <a:pt x="590" y="1007"/>
                  </a:lnTo>
                  <a:lnTo>
                    <a:pt x="601" y="1009"/>
                  </a:lnTo>
                  <a:lnTo>
                    <a:pt x="607" y="1007"/>
                  </a:lnTo>
                  <a:lnTo>
                    <a:pt x="613" y="999"/>
                  </a:lnTo>
                  <a:lnTo>
                    <a:pt x="613" y="995"/>
                  </a:lnTo>
                  <a:lnTo>
                    <a:pt x="610" y="992"/>
                  </a:lnTo>
                  <a:lnTo>
                    <a:pt x="610" y="989"/>
                  </a:lnTo>
                  <a:lnTo>
                    <a:pt x="610" y="986"/>
                  </a:lnTo>
                  <a:lnTo>
                    <a:pt x="618" y="980"/>
                  </a:lnTo>
                  <a:lnTo>
                    <a:pt x="622" y="978"/>
                  </a:lnTo>
                  <a:lnTo>
                    <a:pt x="624" y="982"/>
                  </a:lnTo>
                  <a:lnTo>
                    <a:pt x="625" y="989"/>
                  </a:lnTo>
                  <a:lnTo>
                    <a:pt x="633" y="1000"/>
                  </a:lnTo>
                  <a:lnTo>
                    <a:pt x="636" y="1005"/>
                  </a:lnTo>
                  <a:lnTo>
                    <a:pt x="640" y="1015"/>
                  </a:lnTo>
                  <a:lnTo>
                    <a:pt x="648" y="1013"/>
                  </a:lnTo>
                  <a:lnTo>
                    <a:pt x="652" y="1009"/>
                  </a:lnTo>
                  <a:lnTo>
                    <a:pt x="663" y="995"/>
                  </a:lnTo>
                  <a:lnTo>
                    <a:pt x="649" y="981"/>
                  </a:lnTo>
                  <a:lnTo>
                    <a:pt x="648" y="972"/>
                  </a:lnTo>
                  <a:lnTo>
                    <a:pt x="645" y="970"/>
                  </a:lnTo>
                  <a:lnTo>
                    <a:pt x="642" y="965"/>
                  </a:lnTo>
                  <a:lnTo>
                    <a:pt x="640" y="963"/>
                  </a:lnTo>
                  <a:lnTo>
                    <a:pt x="640" y="962"/>
                  </a:lnTo>
                  <a:lnTo>
                    <a:pt x="648" y="952"/>
                  </a:lnTo>
                  <a:lnTo>
                    <a:pt x="651" y="945"/>
                  </a:lnTo>
                  <a:lnTo>
                    <a:pt x="652" y="938"/>
                  </a:lnTo>
                  <a:lnTo>
                    <a:pt x="652" y="932"/>
                  </a:lnTo>
                  <a:lnTo>
                    <a:pt x="650" y="926"/>
                  </a:lnTo>
                  <a:lnTo>
                    <a:pt x="637" y="902"/>
                  </a:lnTo>
                  <a:lnTo>
                    <a:pt x="631" y="900"/>
                  </a:lnTo>
                  <a:lnTo>
                    <a:pt x="619" y="897"/>
                  </a:lnTo>
                  <a:lnTo>
                    <a:pt x="616" y="897"/>
                  </a:lnTo>
                  <a:lnTo>
                    <a:pt x="612" y="894"/>
                  </a:lnTo>
                  <a:lnTo>
                    <a:pt x="610" y="892"/>
                  </a:lnTo>
                  <a:lnTo>
                    <a:pt x="609" y="885"/>
                  </a:lnTo>
                  <a:lnTo>
                    <a:pt x="603" y="890"/>
                  </a:lnTo>
                  <a:lnTo>
                    <a:pt x="600" y="890"/>
                  </a:lnTo>
                  <a:lnTo>
                    <a:pt x="597" y="891"/>
                  </a:lnTo>
                  <a:lnTo>
                    <a:pt x="592" y="888"/>
                  </a:lnTo>
                  <a:lnTo>
                    <a:pt x="589" y="884"/>
                  </a:lnTo>
                  <a:lnTo>
                    <a:pt x="586" y="879"/>
                  </a:lnTo>
                  <a:lnTo>
                    <a:pt x="583" y="869"/>
                  </a:lnTo>
                  <a:lnTo>
                    <a:pt x="583" y="868"/>
                  </a:lnTo>
                  <a:lnTo>
                    <a:pt x="584" y="864"/>
                  </a:lnTo>
                  <a:lnTo>
                    <a:pt x="584" y="862"/>
                  </a:lnTo>
                  <a:lnTo>
                    <a:pt x="583" y="858"/>
                  </a:lnTo>
                  <a:lnTo>
                    <a:pt x="583" y="853"/>
                  </a:lnTo>
                  <a:lnTo>
                    <a:pt x="583" y="851"/>
                  </a:lnTo>
                  <a:lnTo>
                    <a:pt x="580" y="850"/>
                  </a:lnTo>
                  <a:lnTo>
                    <a:pt x="576" y="845"/>
                  </a:lnTo>
                  <a:lnTo>
                    <a:pt x="565" y="826"/>
                  </a:lnTo>
                  <a:lnTo>
                    <a:pt x="565" y="823"/>
                  </a:lnTo>
                  <a:lnTo>
                    <a:pt x="567" y="820"/>
                  </a:lnTo>
                  <a:lnTo>
                    <a:pt x="567" y="816"/>
                  </a:lnTo>
                  <a:lnTo>
                    <a:pt x="566" y="814"/>
                  </a:lnTo>
                  <a:lnTo>
                    <a:pt x="562" y="804"/>
                  </a:lnTo>
                  <a:lnTo>
                    <a:pt x="562" y="799"/>
                  </a:lnTo>
                  <a:lnTo>
                    <a:pt x="561" y="799"/>
                  </a:lnTo>
                  <a:lnTo>
                    <a:pt x="560" y="798"/>
                  </a:lnTo>
                  <a:lnTo>
                    <a:pt x="559" y="797"/>
                  </a:lnTo>
                  <a:lnTo>
                    <a:pt x="559" y="792"/>
                  </a:lnTo>
                  <a:lnTo>
                    <a:pt x="558" y="791"/>
                  </a:lnTo>
                  <a:lnTo>
                    <a:pt x="556" y="790"/>
                  </a:lnTo>
                  <a:lnTo>
                    <a:pt x="554" y="791"/>
                  </a:lnTo>
                  <a:lnTo>
                    <a:pt x="552" y="792"/>
                  </a:lnTo>
                  <a:lnTo>
                    <a:pt x="549" y="792"/>
                  </a:lnTo>
                  <a:lnTo>
                    <a:pt x="547" y="789"/>
                  </a:lnTo>
                  <a:lnTo>
                    <a:pt x="543" y="784"/>
                  </a:lnTo>
                  <a:lnTo>
                    <a:pt x="538" y="781"/>
                  </a:lnTo>
                  <a:lnTo>
                    <a:pt x="529" y="778"/>
                  </a:lnTo>
                  <a:lnTo>
                    <a:pt x="526" y="774"/>
                  </a:lnTo>
                  <a:lnTo>
                    <a:pt x="523" y="771"/>
                  </a:lnTo>
                  <a:lnTo>
                    <a:pt x="520" y="769"/>
                  </a:lnTo>
                  <a:lnTo>
                    <a:pt x="519" y="768"/>
                  </a:lnTo>
                  <a:lnTo>
                    <a:pt x="518" y="766"/>
                  </a:lnTo>
                  <a:lnTo>
                    <a:pt x="519" y="763"/>
                  </a:lnTo>
                  <a:lnTo>
                    <a:pt x="524" y="759"/>
                  </a:lnTo>
                  <a:lnTo>
                    <a:pt x="524" y="756"/>
                  </a:lnTo>
                  <a:lnTo>
                    <a:pt x="524" y="755"/>
                  </a:lnTo>
                  <a:lnTo>
                    <a:pt x="524" y="751"/>
                  </a:lnTo>
                  <a:lnTo>
                    <a:pt x="524" y="750"/>
                  </a:lnTo>
                  <a:lnTo>
                    <a:pt x="526" y="745"/>
                  </a:lnTo>
                  <a:lnTo>
                    <a:pt x="529" y="743"/>
                  </a:lnTo>
                  <a:lnTo>
                    <a:pt x="529" y="738"/>
                  </a:lnTo>
                  <a:lnTo>
                    <a:pt x="529" y="737"/>
                  </a:lnTo>
                  <a:lnTo>
                    <a:pt x="531" y="730"/>
                  </a:lnTo>
                  <a:lnTo>
                    <a:pt x="531" y="725"/>
                  </a:lnTo>
                  <a:lnTo>
                    <a:pt x="534" y="721"/>
                  </a:lnTo>
                  <a:lnTo>
                    <a:pt x="538" y="721"/>
                  </a:lnTo>
                  <a:lnTo>
                    <a:pt x="541" y="721"/>
                  </a:lnTo>
                  <a:lnTo>
                    <a:pt x="543" y="720"/>
                  </a:lnTo>
                  <a:lnTo>
                    <a:pt x="547" y="718"/>
                  </a:lnTo>
                  <a:lnTo>
                    <a:pt x="550" y="715"/>
                  </a:lnTo>
                  <a:lnTo>
                    <a:pt x="553" y="715"/>
                  </a:lnTo>
                  <a:lnTo>
                    <a:pt x="554" y="716"/>
                  </a:lnTo>
                  <a:lnTo>
                    <a:pt x="554" y="715"/>
                  </a:lnTo>
                  <a:lnTo>
                    <a:pt x="556" y="712"/>
                  </a:lnTo>
                  <a:lnTo>
                    <a:pt x="559" y="710"/>
                  </a:lnTo>
                  <a:lnTo>
                    <a:pt x="566" y="703"/>
                  </a:lnTo>
                  <a:lnTo>
                    <a:pt x="574" y="697"/>
                  </a:lnTo>
                  <a:lnTo>
                    <a:pt x="577" y="695"/>
                  </a:lnTo>
                  <a:lnTo>
                    <a:pt x="579" y="691"/>
                  </a:lnTo>
                  <a:lnTo>
                    <a:pt x="579" y="690"/>
                  </a:lnTo>
                  <a:lnTo>
                    <a:pt x="578" y="688"/>
                  </a:lnTo>
                  <a:lnTo>
                    <a:pt x="578" y="684"/>
                  </a:lnTo>
                  <a:lnTo>
                    <a:pt x="578" y="679"/>
                  </a:lnTo>
                  <a:lnTo>
                    <a:pt x="579" y="673"/>
                  </a:lnTo>
                  <a:lnTo>
                    <a:pt x="584" y="667"/>
                  </a:lnTo>
                  <a:lnTo>
                    <a:pt x="588" y="661"/>
                  </a:lnTo>
                  <a:lnTo>
                    <a:pt x="594" y="662"/>
                  </a:lnTo>
                  <a:lnTo>
                    <a:pt x="596" y="666"/>
                  </a:lnTo>
                  <a:lnTo>
                    <a:pt x="598" y="660"/>
                  </a:lnTo>
                  <a:lnTo>
                    <a:pt x="604" y="665"/>
                  </a:lnTo>
                  <a:lnTo>
                    <a:pt x="604" y="668"/>
                  </a:lnTo>
                  <a:lnTo>
                    <a:pt x="602" y="674"/>
                  </a:lnTo>
                  <a:lnTo>
                    <a:pt x="603" y="676"/>
                  </a:lnTo>
                  <a:lnTo>
                    <a:pt x="608" y="678"/>
                  </a:lnTo>
                  <a:lnTo>
                    <a:pt x="612" y="682"/>
                  </a:lnTo>
                  <a:lnTo>
                    <a:pt x="614" y="682"/>
                  </a:lnTo>
                  <a:lnTo>
                    <a:pt x="615" y="680"/>
                  </a:lnTo>
                  <a:lnTo>
                    <a:pt x="619" y="673"/>
                  </a:lnTo>
                  <a:lnTo>
                    <a:pt x="636" y="685"/>
                  </a:lnTo>
                  <a:lnTo>
                    <a:pt x="638" y="685"/>
                  </a:lnTo>
                  <a:lnTo>
                    <a:pt x="646" y="685"/>
                  </a:lnTo>
                  <a:lnTo>
                    <a:pt x="654" y="686"/>
                  </a:lnTo>
                  <a:lnTo>
                    <a:pt x="657" y="686"/>
                  </a:lnTo>
                  <a:lnTo>
                    <a:pt x="660" y="684"/>
                  </a:lnTo>
                  <a:lnTo>
                    <a:pt x="663" y="679"/>
                  </a:lnTo>
                  <a:lnTo>
                    <a:pt x="663" y="674"/>
                  </a:lnTo>
                  <a:lnTo>
                    <a:pt x="664" y="673"/>
                  </a:lnTo>
                  <a:lnTo>
                    <a:pt x="666" y="672"/>
                  </a:lnTo>
                  <a:lnTo>
                    <a:pt x="670" y="671"/>
                  </a:lnTo>
                  <a:lnTo>
                    <a:pt x="670" y="655"/>
                  </a:lnTo>
                  <a:lnTo>
                    <a:pt x="667" y="655"/>
                  </a:lnTo>
                  <a:lnTo>
                    <a:pt x="670" y="647"/>
                  </a:lnTo>
                  <a:lnTo>
                    <a:pt x="666" y="638"/>
                  </a:lnTo>
                  <a:lnTo>
                    <a:pt x="666" y="636"/>
                  </a:lnTo>
                  <a:lnTo>
                    <a:pt x="666" y="635"/>
                  </a:lnTo>
                  <a:lnTo>
                    <a:pt x="673" y="624"/>
                  </a:lnTo>
                  <a:lnTo>
                    <a:pt x="678" y="620"/>
                  </a:lnTo>
                  <a:lnTo>
                    <a:pt x="674" y="615"/>
                  </a:lnTo>
                  <a:lnTo>
                    <a:pt x="673" y="611"/>
                  </a:lnTo>
                  <a:lnTo>
                    <a:pt x="670" y="605"/>
                  </a:lnTo>
                  <a:lnTo>
                    <a:pt x="666" y="596"/>
                  </a:lnTo>
                  <a:lnTo>
                    <a:pt x="666" y="585"/>
                  </a:lnTo>
                  <a:lnTo>
                    <a:pt x="668" y="582"/>
                  </a:lnTo>
                  <a:lnTo>
                    <a:pt x="674" y="567"/>
                  </a:lnTo>
                  <a:lnTo>
                    <a:pt x="679" y="564"/>
                  </a:lnTo>
                  <a:lnTo>
                    <a:pt x="685" y="559"/>
                  </a:lnTo>
                  <a:lnTo>
                    <a:pt x="691" y="551"/>
                  </a:lnTo>
                  <a:lnTo>
                    <a:pt x="692" y="546"/>
                  </a:lnTo>
                  <a:lnTo>
                    <a:pt x="691" y="541"/>
                  </a:lnTo>
                  <a:lnTo>
                    <a:pt x="694" y="533"/>
                  </a:lnTo>
                  <a:lnTo>
                    <a:pt x="702" y="524"/>
                  </a:lnTo>
                  <a:lnTo>
                    <a:pt x="704" y="517"/>
                  </a:lnTo>
                  <a:lnTo>
                    <a:pt x="705" y="504"/>
                  </a:lnTo>
                  <a:lnTo>
                    <a:pt x="704" y="496"/>
                  </a:lnTo>
                  <a:lnTo>
                    <a:pt x="712" y="495"/>
                  </a:lnTo>
                  <a:lnTo>
                    <a:pt x="731" y="490"/>
                  </a:lnTo>
                  <a:lnTo>
                    <a:pt x="739" y="488"/>
                  </a:lnTo>
                  <a:lnTo>
                    <a:pt x="742" y="487"/>
                  </a:lnTo>
                  <a:lnTo>
                    <a:pt x="755" y="483"/>
                  </a:lnTo>
                  <a:lnTo>
                    <a:pt x="781" y="482"/>
                  </a:lnTo>
                  <a:lnTo>
                    <a:pt x="797" y="484"/>
                  </a:lnTo>
                  <a:lnTo>
                    <a:pt x="802" y="476"/>
                  </a:lnTo>
                  <a:lnTo>
                    <a:pt x="800" y="469"/>
                  </a:lnTo>
                  <a:lnTo>
                    <a:pt x="799" y="463"/>
                  </a:lnTo>
                  <a:lnTo>
                    <a:pt x="794" y="462"/>
                  </a:lnTo>
                  <a:lnTo>
                    <a:pt x="789" y="457"/>
                  </a:lnTo>
                  <a:lnTo>
                    <a:pt x="789" y="448"/>
                  </a:lnTo>
                  <a:lnTo>
                    <a:pt x="790" y="439"/>
                  </a:lnTo>
                  <a:lnTo>
                    <a:pt x="793" y="435"/>
                  </a:lnTo>
                  <a:lnTo>
                    <a:pt x="790" y="432"/>
                  </a:lnTo>
                  <a:lnTo>
                    <a:pt x="794" y="429"/>
                  </a:lnTo>
                  <a:lnTo>
                    <a:pt x="791" y="416"/>
                  </a:lnTo>
                  <a:lnTo>
                    <a:pt x="790" y="411"/>
                  </a:lnTo>
                  <a:lnTo>
                    <a:pt x="791" y="409"/>
                  </a:lnTo>
                  <a:lnTo>
                    <a:pt x="789" y="404"/>
                  </a:lnTo>
                  <a:lnTo>
                    <a:pt x="790" y="396"/>
                  </a:lnTo>
                  <a:lnTo>
                    <a:pt x="790" y="394"/>
                  </a:lnTo>
                  <a:lnTo>
                    <a:pt x="797" y="393"/>
                  </a:lnTo>
                  <a:lnTo>
                    <a:pt x="797" y="391"/>
                  </a:lnTo>
                  <a:lnTo>
                    <a:pt x="801" y="387"/>
                  </a:lnTo>
                  <a:lnTo>
                    <a:pt x="803" y="388"/>
                  </a:lnTo>
                  <a:lnTo>
                    <a:pt x="805" y="387"/>
                  </a:lnTo>
                  <a:lnTo>
                    <a:pt x="806" y="382"/>
                  </a:lnTo>
                  <a:lnTo>
                    <a:pt x="795" y="377"/>
                  </a:lnTo>
                  <a:lnTo>
                    <a:pt x="776" y="370"/>
                  </a:lnTo>
                  <a:lnTo>
                    <a:pt x="776" y="355"/>
                  </a:lnTo>
                  <a:lnTo>
                    <a:pt x="778" y="355"/>
                  </a:lnTo>
                  <a:lnTo>
                    <a:pt x="779" y="355"/>
                  </a:lnTo>
                  <a:lnTo>
                    <a:pt x="779" y="353"/>
                  </a:lnTo>
                  <a:lnTo>
                    <a:pt x="779" y="352"/>
                  </a:lnTo>
                  <a:lnTo>
                    <a:pt x="779" y="350"/>
                  </a:lnTo>
                  <a:lnTo>
                    <a:pt x="782" y="350"/>
                  </a:lnTo>
                  <a:lnTo>
                    <a:pt x="784" y="351"/>
                  </a:lnTo>
                  <a:lnTo>
                    <a:pt x="787" y="352"/>
                  </a:lnTo>
                  <a:lnTo>
                    <a:pt x="788" y="350"/>
                  </a:lnTo>
                  <a:lnTo>
                    <a:pt x="789" y="349"/>
                  </a:lnTo>
                  <a:lnTo>
                    <a:pt x="793" y="346"/>
                  </a:lnTo>
                  <a:lnTo>
                    <a:pt x="795" y="346"/>
                  </a:lnTo>
                  <a:lnTo>
                    <a:pt x="797" y="346"/>
                  </a:lnTo>
                  <a:lnTo>
                    <a:pt x="800" y="344"/>
                  </a:lnTo>
                  <a:lnTo>
                    <a:pt x="801" y="341"/>
                  </a:lnTo>
                  <a:lnTo>
                    <a:pt x="805" y="322"/>
                  </a:lnTo>
                  <a:lnTo>
                    <a:pt x="806" y="320"/>
                  </a:lnTo>
                  <a:lnTo>
                    <a:pt x="807" y="317"/>
                  </a:lnTo>
                  <a:lnTo>
                    <a:pt x="811" y="316"/>
                  </a:lnTo>
                  <a:lnTo>
                    <a:pt x="811" y="315"/>
                  </a:lnTo>
                  <a:lnTo>
                    <a:pt x="813" y="311"/>
                  </a:lnTo>
                  <a:lnTo>
                    <a:pt x="817" y="311"/>
                  </a:lnTo>
                  <a:lnTo>
                    <a:pt x="823" y="313"/>
                  </a:lnTo>
                  <a:lnTo>
                    <a:pt x="825" y="314"/>
                  </a:lnTo>
                  <a:lnTo>
                    <a:pt x="830" y="299"/>
                  </a:lnTo>
                  <a:lnTo>
                    <a:pt x="818" y="291"/>
                  </a:lnTo>
                  <a:lnTo>
                    <a:pt x="815" y="287"/>
                  </a:lnTo>
                  <a:lnTo>
                    <a:pt x="812" y="284"/>
                  </a:lnTo>
                  <a:lnTo>
                    <a:pt x="808" y="283"/>
                  </a:lnTo>
                  <a:lnTo>
                    <a:pt x="807" y="281"/>
                  </a:lnTo>
                  <a:lnTo>
                    <a:pt x="807" y="280"/>
                  </a:lnTo>
                  <a:lnTo>
                    <a:pt x="807" y="278"/>
                  </a:lnTo>
                  <a:lnTo>
                    <a:pt x="805" y="278"/>
                  </a:lnTo>
                  <a:lnTo>
                    <a:pt x="796" y="275"/>
                  </a:lnTo>
                  <a:lnTo>
                    <a:pt x="799" y="272"/>
                  </a:lnTo>
                  <a:lnTo>
                    <a:pt x="802" y="269"/>
                  </a:lnTo>
                  <a:lnTo>
                    <a:pt x="806" y="267"/>
                  </a:lnTo>
                  <a:lnTo>
                    <a:pt x="807" y="266"/>
                  </a:lnTo>
                  <a:lnTo>
                    <a:pt x="806" y="262"/>
                  </a:lnTo>
                  <a:lnTo>
                    <a:pt x="806" y="258"/>
                  </a:lnTo>
                  <a:lnTo>
                    <a:pt x="807" y="256"/>
                  </a:lnTo>
                  <a:lnTo>
                    <a:pt x="808" y="255"/>
                  </a:lnTo>
                  <a:lnTo>
                    <a:pt x="809" y="255"/>
                  </a:lnTo>
                  <a:lnTo>
                    <a:pt x="812" y="254"/>
                  </a:lnTo>
                  <a:lnTo>
                    <a:pt x="817" y="249"/>
                  </a:lnTo>
                  <a:lnTo>
                    <a:pt x="818" y="245"/>
                  </a:lnTo>
                  <a:lnTo>
                    <a:pt x="821" y="248"/>
                  </a:lnTo>
                  <a:lnTo>
                    <a:pt x="836" y="254"/>
                  </a:lnTo>
                  <a:lnTo>
                    <a:pt x="839" y="254"/>
                  </a:lnTo>
                  <a:lnTo>
                    <a:pt x="842" y="254"/>
                  </a:lnTo>
                  <a:lnTo>
                    <a:pt x="845" y="255"/>
                  </a:lnTo>
                  <a:lnTo>
                    <a:pt x="848" y="255"/>
                  </a:lnTo>
                  <a:lnTo>
                    <a:pt x="851" y="252"/>
                  </a:lnTo>
                  <a:lnTo>
                    <a:pt x="853" y="252"/>
                  </a:lnTo>
                  <a:lnTo>
                    <a:pt x="855" y="252"/>
                  </a:lnTo>
                  <a:lnTo>
                    <a:pt x="861" y="256"/>
                  </a:lnTo>
                  <a:lnTo>
                    <a:pt x="866" y="251"/>
                  </a:lnTo>
                  <a:lnTo>
                    <a:pt x="868" y="250"/>
                  </a:lnTo>
                  <a:lnTo>
                    <a:pt x="869" y="249"/>
                  </a:lnTo>
                  <a:lnTo>
                    <a:pt x="869" y="245"/>
                  </a:lnTo>
                  <a:lnTo>
                    <a:pt x="871" y="243"/>
                  </a:lnTo>
                  <a:lnTo>
                    <a:pt x="871" y="240"/>
                  </a:lnTo>
                  <a:lnTo>
                    <a:pt x="868" y="238"/>
                  </a:lnTo>
                  <a:lnTo>
                    <a:pt x="867" y="236"/>
                  </a:lnTo>
                  <a:lnTo>
                    <a:pt x="866" y="226"/>
                  </a:lnTo>
                  <a:lnTo>
                    <a:pt x="860" y="227"/>
                  </a:lnTo>
                  <a:lnTo>
                    <a:pt x="859" y="225"/>
                  </a:lnTo>
                  <a:lnTo>
                    <a:pt x="856" y="224"/>
                  </a:lnTo>
                  <a:lnTo>
                    <a:pt x="854" y="218"/>
                  </a:lnTo>
                  <a:lnTo>
                    <a:pt x="848" y="213"/>
                  </a:lnTo>
                  <a:lnTo>
                    <a:pt x="842" y="209"/>
                  </a:lnTo>
                  <a:lnTo>
                    <a:pt x="857" y="202"/>
                  </a:lnTo>
                  <a:lnTo>
                    <a:pt x="856" y="198"/>
                  </a:lnTo>
                  <a:lnTo>
                    <a:pt x="851" y="182"/>
                  </a:lnTo>
                  <a:lnTo>
                    <a:pt x="849" y="177"/>
                  </a:lnTo>
                  <a:lnTo>
                    <a:pt x="849" y="173"/>
                  </a:lnTo>
                  <a:lnTo>
                    <a:pt x="848" y="171"/>
                  </a:lnTo>
                  <a:lnTo>
                    <a:pt x="849" y="168"/>
                  </a:lnTo>
                  <a:lnTo>
                    <a:pt x="859" y="168"/>
                  </a:lnTo>
                  <a:lnTo>
                    <a:pt x="865" y="165"/>
                  </a:lnTo>
                  <a:lnTo>
                    <a:pt x="868" y="160"/>
                  </a:lnTo>
                  <a:lnTo>
                    <a:pt x="873" y="158"/>
                  </a:lnTo>
                  <a:lnTo>
                    <a:pt x="873" y="159"/>
                  </a:lnTo>
                  <a:lnTo>
                    <a:pt x="878" y="159"/>
                  </a:lnTo>
                  <a:lnTo>
                    <a:pt x="887" y="154"/>
                  </a:lnTo>
                  <a:lnTo>
                    <a:pt x="887" y="136"/>
                  </a:lnTo>
                  <a:lnTo>
                    <a:pt x="896" y="135"/>
                  </a:lnTo>
                  <a:lnTo>
                    <a:pt x="896" y="129"/>
                  </a:lnTo>
                  <a:lnTo>
                    <a:pt x="893" y="124"/>
                  </a:lnTo>
                  <a:lnTo>
                    <a:pt x="893" y="121"/>
                  </a:lnTo>
                  <a:lnTo>
                    <a:pt x="893" y="119"/>
                  </a:lnTo>
                  <a:lnTo>
                    <a:pt x="896" y="117"/>
                  </a:lnTo>
                  <a:lnTo>
                    <a:pt x="887" y="112"/>
                  </a:lnTo>
                  <a:lnTo>
                    <a:pt x="867" y="105"/>
                  </a:lnTo>
                  <a:lnTo>
                    <a:pt x="863" y="105"/>
                  </a:lnTo>
                  <a:lnTo>
                    <a:pt x="861" y="103"/>
                  </a:lnTo>
                  <a:lnTo>
                    <a:pt x="861" y="102"/>
                  </a:lnTo>
                  <a:lnTo>
                    <a:pt x="865" y="100"/>
                  </a:lnTo>
                  <a:lnTo>
                    <a:pt x="866" y="97"/>
                  </a:lnTo>
                  <a:lnTo>
                    <a:pt x="865" y="95"/>
                  </a:lnTo>
                  <a:lnTo>
                    <a:pt x="871" y="88"/>
                  </a:lnTo>
                  <a:lnTo>
                    <a:pt x="871" y="85"/>
                  </a:lnTo>
                  <a:lnTo>
                    <a:pt x="872" y="81"/>
                  </a:lnTo>
                  <a:lnTo>
                    <a:pt x="872" y="79"/>
                  </a:lnTo>
                  <a:lnTo>
                    <a:pt x="869" y="73"/>
                  </a:lnTo>
                  <a:lnTo>
                    <a:pt x="872" y="69"/>
                  </a:lnTo>
                  <a:lnTo>
                    <a:pt x="878" y="69"/>
                  </a:lnTo>
                  <a:lnTo>
                    <a:pt x="887" y="72"/>
                  </a:lnTo>
                  <a:lnTo>
                    <a:pt x="895" y="73"/>
                  </a:lnTo>
                  <a:lnTo>
                    <a:pt x="917" y="85"/>
                  </a:lnTo>
                  <a:lnTo>
                    <a:pt x="919" y="84"/>
                  </a:lnTo>
                  <a:lnTo>
                    <a:pt x="921" y="83"/>
                  </a:lnTo>
                  <a:lnTo>
                    <a:pt x="921" y="77"/>
                  </a:lnTo>
                  <a:lnTo>
                    <a:pt x="922" y="72"/>
                  </a:lnTo>
                  <a:lnTo>
                    <a:pt x="921" y="71"/>
                  </a:lnTo>
                  <a:lnTo>
                    <a:pt x="921" y="69"/>
                  </a:lnTo>
                  <a:lnTo>
                    <a:pt x="921" y="67"/>
                  </a:lnTo>
                  <a:lnTo>
                    <a:pt x="923" y="64"/>
                  </a:lnTo>
                  <a:lnTo>
                    <a:pt x="925" y="58"/>
                  </a:lnTo>
                  <a:lnTo>
                    <a:pt x="925" y="52"/>
                  </a:lnTo>
                  <a:lnTo>
                    <a:pt x="922" y="46"/>
                  </a:lnTo>
                  <a:lnTo>
                    <a:pt x="917" y="40"/>
                  </a:lnTo>
                  <a:lnTo>
                    <a:pt x="919" y="30"/>
                  </a:lnTo>
                  <a:lnTo>
                    <a:pt x="915" y="13"/>
                  </a:lnTo>
                  <a:lnTo>
                    <a:pt x="934" y="5"/>
                  </a:lnTo>
                  <a:lnTo>
                    <a:pt x="940" y="0"/>
                  </a:lnTo>
                </a:path>
              </a:pathLst>
            </a:custGeom>
            <a:noFill/>
            <a:ln w="158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Arial Nova"/>
                <a:ea typeface="+mn-ea"/>
                <a:cs typeface="+mn-cs"/>
              </a:endParaRPr>
            </a:p>
          </p:txBody>
        </p:sp>
        <p:sp>
          <p:nvSpPr>
            <p:cNvPr id="154" name="Freeform 113">
              <a:extLst>
                <a:ext uri="{FF2B5EF4-FFF2-40B4-BE49-F238E27FC236}">
                  <a16:creationId xmlns:a16="http://schemas.microsoft.com/office/drawing/2014/main" id="{6832EDF2-12D4-CF3C-1FC4-8232D3FD12A2}"/>
                </a:ext>
              </a:extLst>
            </p:cNvPr>
            <p:cNvSpPr>
              <a:spLocks/>
            </p:cNvSpPr>
            <p:nvPr/>
          </p:nvSpPr>
          <p:spPr bwMode="auto">
            <a:xfrm>
              <a:off x="1213" y="2814"/>
              <a:ext cx="639" cy="553"/>
            </a:xfrm>
            <a:custGeom>
              <a:avLst/>
              <a:gdLst>
                <a:gd name="T0" fmla="*/ 1 w 1277"/>
                <a:gd name="T1" fmla="*/ 1 h 1106"/>
                <a:gd name="T2" fmla="*/ 1 w 1277"/>
                <a:gd name="T3" fmla="*/ 1 h 1106"/>
                <a:gd name="T4" fmla="*/ 1 w 1277"/>
                <a:gd name="T5" fmla="*/ 0 h 1106"/>
                <a:gd name="T6" fmla="*/ 1 w 1277"/>
                <a:gd name="T7" fmla="*/ 1 h 1106"/>
                <a:gd name="T8" fmla="*/ 1 w 1277"/>
                <a:gd name="T9" fmla="*/ 1 h 1106"/>
                <a:gd name="T10" fmla="*/ 1 w 1277"/>
                <a:gd name="T11" fmla="*/ 1 h 1106"/>
                <a:gd name="T12" fmla="*/ 1 w 1277"/>
                <a:gd name="T13" fmla="*/ 1 h 1106"/>
                <a:gd name="T14" fmla="*/ 1 w 1277"/>
                <a:gd name="T15" fmla="*/ 1 h 1106"/>
                <a:gd name="T16" fmla="*/ 1 w 1277"/>
                <a:gd name="T17" fmla="*/ 1 h 1106"/>
                <a:gd name="T18" fmla="*/ 1 w 1277"/>
                <a:gd name="T19" fmla="*/ 1 h 1106"/>
                <a:gd name="T20" fmla="*/ 1 w 1277"/>
                <a:gd name="T21" fmla="*/ 1 h 1106"/>
                <a:gd name="T22" fmla="*/ 1 w 1277"/>
                <a:gd name="T23" fmla="*/ 1 h 1106"/>
                <a:gd name="T24" fmla="*/ 1 w 1277"/>
                <a:gd name="T25" fmla="*/ 1 h 1106"/>
                <a:gd name="T26" fmla="*/ 1 w 1277"/>
                <a:gd name="T27" fmla="*/ 1 h 1106"/>
                <a:gd name="T28" fmla="*/ 1 w 1277"/>
                <a:gd name="T29" fmla="*/ 1 h 1106"/>
                <a:gd name="T30" fmla="*/ 1 w 1277"/>
                <a:gd name="T31" fmla="*/ 1 h 1106"/>
                <a:gd name="T32" fmla="*/ 1 w 1277"/>
                <a:gd name="T33" fmla="*/ 1 h 1106"/>
                <a:gd name="T34" fmla="*/ 1 w 1277"/>
                <a:gd name="T35" fmla="*/ 1 h 1106"/>
                <a:gd name="T36" fmla="*/ 1 w 1277"/>
                <a:gd name="T37" fmla="*/ 1 h 1106"/>
                <a:gd name="T38" fmla="*/ 1 w 1277"/>
                <a:gd name="T39" fmla="*/ 1 h 1106"/>
                <a:gd name="T40" fmla="*/ 1 w 1277"/>
                <a:gd name="T41" fmla="*/ 1 h 1106"/>
                <a:gd name="T42" fmla="*/ 1 w 1277"/>
                <a:gd name="T43" fmla="*/ 1 h 1106"/>
                <a:gd name="T44" fmla="*/ 1 w 1277"/>
                <a:gd name="T45" fmla="*/ 1 h 1106"/>
                <a:gd name="T46" fmla="*/ 1 w 1277"/>
                <a:gd name="T47" fmla="*/ 1 h 1106"/>
                <a:gd name="T48" fmla="*/ 1 w 1277"/>
                <a:gd name="T49" fmla="*/ 1 h 1106"/>
                <a:gd name="T50" fmla="*/ 1 w 1277"/>
                <a:gd name="T51" fmla="*/ 1 h 1106"/>
                <a:gd name="T52" fmla="*/ 1 w 1277"/>
                <a:gd name="T53" fmla="*/ 1 h 1106"/>
                <a:gd name="T54" fmla="*/ 1 w 1277"/>
                <a:gd name="T55" fmla="*/ 1 h 1106"/>
                <a:gd name="T56" fmla="*/ 1 w 1277"/>
                <a:gd name="T57" fmla="*/ 1 h 1106"/>
                <a:gd name="T58" fmla="*/ 1 w 1277"/>
                <a:gd name="T59" fmla="*/ 1 h 1106"/>
                <a:gd name="T60" fmla="*/ 1 w 1277"/>
                <a:gd name="T61" fmla="*/ 1 h 1106"/>
                <a:gd name="T62" fmla="*/ 1 w 1277"/>
                <a:gd name="T63" fmla="*/ 1 h 1106"/>
                <a:gd name="T64" fmla="*/ 1 w 1277"/>
                <a:gd name="T65" fmla="*/ 1 h 1106"/>
                <a:gd name="T66" fmla="*/ 1 w 1277"/>
                <a:gd name="T67" fmla="*/ 1 h 1106"/>
                <a:gd name="T68" fmla="*/ 1 w 1277"/>
                <a:gd name="T69" fmla="*/ 1 h 1106"/>
                <a:gd name="T70" fmla="*/ 1 w 1277"/>
                <a:gd name="T71" fmla="*/ 1 h 1106"/>
                <a:gd name="T72" fmla="*/ 1 w 1277"/>
                <a:gd name="T73" fmla="*/ 1 h 1106"/>
                <a:gd name="T74" fmla="*/ 1 w 1277"/>
                <a:gd name="T75" fmla="*/ 1 h 1106"/>
                <a:gd name="T76" fmla="*/ 1 w 1277"/>
                <a:gd name="T77" fmla="*/ 1 h 1106"/>
                <a:gd name="T78" fmla="*/ 1 w 1277"/>
                <a:gd name="T79" fmla="*/ 1 h 1106"/>
                <a:gd name="T80" fmla="*/ 1 w 1277"/>
                <a:gd name="T81" fmla="*/ 1 h 1106"/>
                <a:gd name="T82" fmla="*/ 1 w 1277"/>
                <a:gd name="T83" fmla="*/ 1 h 1106"/>
                <a:gd name="T84" fmla="*/ 1 w 1277"/>
                <a:gd name="T85" fmla="*/ 1 h 1106"/>
                <a:gd name="T86" fmla="*/ 1 w 1277"/>
                <a:gd name="T87" fmla="*/ 1 h 1106"/>
                <a:gd name="T88" fmla="*/ 1 w 1277"/>
                <a:gd name="T89" fmla="*/ 1 h 1106"/>
                <a:gd name="T90" fmla="*/ 1 w 1277"/>
                <a:gd name="T91" fmla="*/ 1 h 1106"/>
                <a:gd name="T92" fmla="*/ 1 w 1277"/>
                <a:gd name="T93" fmla="*/ 1 h 1106"/>
                <a:gd name="T94" fmla="*/ 1 w 1277"/>
                <a:gd name="T95" fmla="*/ 1 h 1106"/>
                <a:gd name="T96" fmla="*/ 1 w 1277"/>
                <a:gd name="T97" fmla="*/ 1 h 1106"/>
                <a:gd name="T98" fmla="*/ 1 w 1277"/>
                <a:gd name="T99" fmla="*/ 1 h 1106"/>
                <a:gd name="T100" fmla="*/ 1 w 1277"/>
                <a:gd name="T101" fmla="*/ 1 h 1106"/>
                <a:gd name="T102" fmla="*/ 1 w 1277"/>
                <a:gd name="T103" fmla="*/ 1 h 1106"/>
                <a:gd name="T104" fmla="*/ 1 w 1277"/>
                <a:gd name="T105" fmla="*/ 1 h 1106"/>
                <a:gd name="T106" fmla="*/ 1 w 1277"/>
                <a:gd name="T107" fmla="*/ 1 h 1106"/>
                <a:gd name="T108" fmla="*/ 1 w 1277"/>
                <a:gd name="T109" fmla="*/ 1 h 1106"/>
                <a:gd name="T110" fmla="*/ 1 w 1277"/>
                <a:gd name="T111" fmla="*/ 1 h 1106"/>
                <a:gd name="T112" fmla="*/ 1 w 1277"/>
                <a:gd name="T113" fmla="*/ 1 h 1106"/>
                <a:gd name="T114" fmla="*/ 1 w 1277"/>
                <a:gd name="T115" fmla="*/ 1 h 1106"/>
                <a:gd name="T116" fmla="*/ 1 w 1277"/>
                <a:gd name="T117" fmla="*/ 1 h 110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277"/>
                <a:gd name="T178" fmla="*/ 0 h 1106"/>
                <a:gd name="T179" fmla="*/ 1277 w 1277"/>
                <a:gd name="T180" fmla="*/ 1106 h 110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277" h="1106">
                  <a:moveTo>
                    <a:pt x="365" y="68"/>
                  </a:moveTo>
                  <a:lnTo>
                    <a:pt x="364" y="68"/>
                  </a:lnTo>
                  <a:lnTo>
                    <a:pt x="362" y="64"/>
                  </a:lnTo>
                  <a:lnTo>
                    <a:pt x="360" y="63"/>
                  </a:lnTo>
                  <a:lnTo>
                    <a:pt x="359" y="60"/>
                  </a:lnTo>
                  <a:lnTo>
                    <a:pt x="359" y="58"/>
                  </a:lnTo>
                  <a:lnTo>
                    <a:pt x="358" y="57"/>
                  </a:lnTo>
                  <a:lnTo>
                    <a:pt x="355" y="56"/>
                  </a:lnTo>
                  <a:lnTo>
                    <a:pt x="348" y="54"/>
                  </a:lnTo>
                  <a:lnTo>
                    <a:pt x="343" y="53"/>
                  </a:lnTo>
                  <a:lnTo>
                    <a:pt x="338" y="48"/>
                  </a:lnTo>
                  <a:lnTo>
                    <a:pt x="337" y="40"/>
                  </a:lnTo>
                  <a:lnTo>
                    <a:pt x="331" y="41"/>
                  </a:lnTo>
                  <a:lnTo>
                    <a:pt x="329" y="41"/>
                  </a:lnTo>
                  <a:lnTo>
                    <a:pt x="322" y="32"/>
                  </a:lnTo>
                  <a:lnTo>
                    <a:pt x="319" y="27"/>
                  </a:lnTo>
                  <a:lnTo>
                    <a:pt x="313" y="24"/>
                  </a:lnTo>
                  <a:lnTo>
                    <a:pt x="308" y="21"/>
                  </a:lnTo>
                  <a:lnTo>
                    <a:pt x="308" y="18"/>
                  </a:lnTo>
                  <a:lnTo>
                    <a:pt x="300" y="22"/>
                  </a:lnTo>
                  <a:lnTo>
                    <a:pt x="293" y="22"/>
                  </a:lnTo>
                  <a:lnTo>
                    <a:pt x="289" y="23"/>
                  </a:lnTo>
                  <a:lnTo>
                    <a:pt x="287" y="24"/>
                  </a:lnTo>
                  <a:lnTo>
                    <a:pt x="282" y="28"/>
                  </a:lnTo>
                  <a:lnTo>
                    <a:pt x="276" y="28"/>
                  </a:lnTo>
                  <a:lnTo>
                    <a:pt x="270" y="26"/>
                  </a:lnTo>
                  <a:lnTo>
                    <a:pt x="270" y="0"/>
                  </a:lnTo>
                  <a:lnTo>
                    <a:pt x="266" y="2"/>
                  </a:lnTo>
                  <a:lnTo>
                    <a:pt x="264" y="2"/>
                  </a:lnTo>
                  <a:lnTo>
                    <a:pt x="259" y="0"/>
                  </a:lnTo>
                  <a:lnTo>
                    <a:pt x="256" y="2"/>
                  </a:lnTo>
                  <a:lnTo>
                    <a:pt x="252" y="4"/>
                  </a:lnTo>
                  <a:lnTo>
                    <a:pt x="250" y="6"/>
                  </a:lnTo>
                  <a:lnTo>
                    <a:pt x="246" y="11"/>
                  </a:lnTo>
                  <a:lnTo>
                    <a:pt x="240" y="17"/>
                  </a:lnTo>
                  <a:lnTo>
                    <a:pt x="229" y="29"/>
                  </a:lnTo>
                  <a:lnTo>
                    <a:pt x="222" y="33"/>
                  </a:lnTo>
                  <a:lnTo>
                    <a:pt x="220" y="35"/>
                  </a:lnTo>
                  <a:lnTo>
                    <a:pt x="212" y="39"/>
                  </a:lnTo>
                  <a:lnTo>
                    <a:pt x="209" y="41"/>
                  </a:lnTo>
                  <a:lnTo>
                    <a:pt x="204" y="44"/>
                  </a:lnTo>
                  <a:lnTo>
                    <a:pt x="200" y="46"/>
                  </a:lnTo>
                  <a:lnTo>
                    <a:pt x="199" y="47"/>
                  </a:lnTo>
                  <a:lnTo>
                    <a:pt x="196" y="47"/>
                  </a:lnTo>
                  <a:lnTo>
                    <a:pt x="191" y="51"/>
                  </a:lnTo>
                  <a:lnTo>
                    <a:pt x="180" y="52"/>
                  </a:lnTo>
                  <a:lnTo>
                    <a:pt x="179" y="53"/>
                  </a:lnTo>
                  <a:lnTo>
                    <a:pt x="179" y="56"/>
                  </a:lnTo>
                  <a:lnTo>
                    <a:pt x="179" y="57"/>
                  </a:lnTo>
                  <a:lnTo>
                    <a:pt x="179" y="59"/>
                  </a:lnTo>
                  <a:lnTo>
                    <a:pt x="179" y="60"/>
                  </a:lnTo>
                  <a:lnTo>
                    <a:pt x="179" y="62"/>
                  </a:lnTo>
                  <a:lnTo>
                    <a:pt x="179" y="64"/>
                  </a:lnTo>
                  <a:lnTo>
                    <a:pt x="179" y="68"/>
                  </a:lnTo>
                  <a:lnTo>
                    <a:pt x="180" y="72"/>
                  </a:lnTo>
                  <a:lnTo>
                    <a:pt x="180" y="74"/>
                  </a:lnTo>
                  <a:lnTo>
                    <a:pt x="180" y="76"/>
                  </a:lnTo>
                  <a:lnTo>
                    <a:pt x="178" y="80"/>
                  </a:lnTo>
                  <a:lnTo>
                    <a:pt x="175" y="84"/>
                  </a:lnTo>
                  <a:lnTo>
                    <a:pt x="173" y="88"/>
                  </a:lnTo>
                  <a:lnTo>
                    <a:pt x="169" y="89"/>
                  </a:lnTo>
                  <a:lnTo>
                    <a:pt x="167" y="91"/>
                  </a:lnTo>
                  <a:lnTo>
                    <a:pt x="162" y="91"/>
                  </a:lnTo>
                  <a:lnTo>
                    <a:pt x="154" y="94"/>
                  </a:lnTo>
                  <a:lnTo>
                    <a:pt x="145" y="95"/>
                  </a:lnTo>
                  <a:lnTo>
                    <a:pt x="133" y="97"/>
                  </a:lnTo>
                  <a:lnTo>
                    <a:pt x="130" y="98"/>
                  </a:lnTo>
                  <a:lnTo>
                    <a:pt x="129" y="99"/>
                  </a:lnTo>
                  <a:lnTo>
                    <a:pt x="127" y="101"/>
                  </a:lnTo>
                  <a:lnTo>
                    <a:pt x="127" y="105"/>
                  </a:lnTo>
                  <a:lnTo>
                    <a:pt x="127" y="107"/>
                  </a:lnTo>
                  <a:lnTo>
                    <a:pt x="127" y="115"/>
                  </a:lnTo>
                  <a:lnTo>
                    <a:pt x="125" y="118"/>
                  </a:lnTo>
                  <a:lnTo>
                    <a:pt x="125" y="122"/>
                  </a:lnTo>
                  <a:lnTo>
                    <a:pt x="125" y="124"/>
                  </a:lnTo>
                  <a:lnTo>
                    <a:pt x="125" y="127"/>
                  </a:lnTo>
                  <a:lnTo>
                    <a:pt x="127" y="130"/>
                  </a:lnTo>
                  <a:lnTo>
                    <a:pt x="127" y="135"/>
                  </a:lnTo>
                  <a:lnTo>
                    <a:pt x="118" y="136"/>
                  </a:lnTo>
                  <a:lnTo>
                    <a:pt x="103" y="137"/>
                  </a:lnTo>
                  <a:lnTo>
                    <a:pt x="94" y="139"/>
                  </a:lnTo>
                  <a:lnTo>
                    <a:pt x="94" y="141"/>
                  </a:lnTo>
                  <a:lnTo>
                    <a:pt x="96" y="143"/>
                  </a:lnTo>
                  <a:lnTo>
                    <a:pt x="99" y="148"/>
                  </a:lnTo>
                  <a:lnTo>
                    <a:pt x="101" y="160"/>
                  </a:lnTo>
                  <a:lnTo>
                    <a:pt x="101" y="164"/>
                  </a:lnTo>
                  <a:lnTo>
                    <a:pt x="103" y="167"/>
                  </a:lnTo>
                  <a:lnTo>
                    <a:pt x="103" y="172"/>
                  </a:lnTo>
                  <a:lnTo>
                    <a:pt x="105" y="177"/>
                  </a:lnTo>
                  <a:lnTo>
                    <a:pt x="108" y="182"/>
                  </a:lnTo>
                  <a:lnTo>
                    <a:pt x="114" y="183"/>
                  </a:lnTo>
                  <a:lnTo>
                    <a:pt x="114" y="184"/>
                  </a:lnTo>
                  <a:lnTo>
                    <a:pt x="114" y="188"/>
                  </a:lnTo>
                  <a:lnTo>
                    <a:pt x="115" y="189"/>
                  </a:lnTo>
                  <a:lnTo>
                    <a:pt x="126" y="194"/>
                  </a:lnTo>
                  <a:lnTo>
                    <a:pt x="130" y="197"/>
                  </a:lnTo>
                  <a:lnTo>
                    <a:pt x="130" y="199"/>
                  </a:lnTo>
                  <a:lnTo>
                    <a:pt x="130" y="200"/>
                  </a:lnTo>
                  <a:lnTo>
                    <a:pt x="130" y="203"/>
                  </a:lnTo>
                  <a:lnTo>
                    <a:pt x="131" y="206"/>
                  </a:lnTo>
                  <a:lnTo>
                    <a:pt x="135" y="210"/>
                  </a:lnTo>
                  <a:lnTo>
                    <a:pt x="135" y="212"/>
                  </a:lnTo>
                  <a:lnTo>
                    <a:pt x="136" y="214"/>
                  </a:lnTo>
                  <a:lnTo>
                    <a:pt x="138" y="216"/>
                  </a:lnTo>
                  <a:lnTo>
                    <a:pt x="147" y="223"/>
                  </a:lnTo>
                  <a:lnTo>
                    <a:pt x="150" y="225"/>
                  </a:lnTo>
                  <a:lnTo>
                    <a:pt x="150" y="228"/>
                  </a:lnTo>
                  <a:lnTo>
                    <a:pt x="150" y="232"/>
                  </a:lnTo>
                  <a:lnTo>
                    <a:pt x="150" y="238"/>
                  </a:lnTo>
                  <a:lnTo>
                    <a:pt x="153" y="242"/>
                  </a:lnTo>
                  <a:lnTo>
                    <a:pt x="153" y="248"/>
                  </a:lnTo>
                  <a:lnTo>
                    <a:pt x="155" y="250"/>
                  </a:lnTo>
                  <a:lnTo>
                    <a:pt x="159" y="254"/>
                  </a:lnTo>
                  <a:lnTo>
                    <a:pt x="155" y="258"/>
                  </a:lnTo>
                  <a:lnTo>
                    <a:pt x="155" y="261"/>
                  </a:lnTo>
                  <a:lnTo>
                    <a:pt x="155" y="265"/>
                  </a:lnTo>
                  <a:lnTo>
                    <a:pt x="155" y="268"/>
                  </a:lnTo>
                  <a:lnTo>
                    <a:pt x="154" y="273"/>
                  </a:lnTo>
                  <a:lnTo>
                    <a:pt x="151" y="277"/>
                  </a:lnTo>
                  <a:lnTo>
                    <a:pt x="148" y="278"/>
                  </a:lnTo>
                  <a:lnTo>
                    <a:pt x="144" y="282"/>
                  </a:lnTo>
                  <a:lnTo>
                    <a:pt x="144" y="283"/>
                  </a:lnTo>
                  <a:lnTo>
                    <a:pt x="147" y="280"/>
                  </a:lnTo>
                  <a:lnTo>
                    <a:pt x="149" y="282"/>
                  </a:lnTo>
                  <a:lnTo>
                    <a:pt x="151" y="285"/>
                  </a:lnTo>
                  <a:lnTo>
                    <a:pt x="153" y="288"/>
                  </a:lnTo>
                  <a:lnTo>
                    <a:pt x="153" y="291"/>
                  </a:lnTo>
                  <a:lnTo>
                    <a:pt x="151" y="292"/>
                  </a:lnTo>
                  <a:lnTo>
                    <a:pt x="147" y="292"/>
                  </a:lnTo>
                  <a:lnTo>
                    <a:pt x="143" y="304"/>
                  </a:lnTo>
                  <a:lnTo>
                    <a:pt x="139" y="310"/>
                  </a:lnTo>
                  <a:lnTo>
                    <a:pt x="138" y="312"/>
                  </a:lnTo>
                  <a:lnTo>
                    <a:pt x="137" y="314"/>
                  </a:lnTo>
                  <a:lnTo>
                    <a:pt x="137" y="319"/>
                  </a:lnTo>
                  <a:lnTo>
                    <a:pt x="137" y="324"/>
                  </a:lnTo>
                  <a:lnTo>
                    <a:pt x="137" y="326"/>
                  </a:lnTo>
                  <a:lnTo>
                    <a:pt x="136" y="330"/>
                  </a:lnTo>
                  <a:lnTo>
                    <a:pt x="132" y="332"/>
                  </a:lnTo>
                  <a:lnTo>
                    <a:pt x="133" y="336"/>
                  </a:lnTo>
                  <a:lnTo>
                    <a:pt x="135" y="337"/>
                  </a:lnTo>
                  <a:lnTo>
                    <a:pt x="132" y="344"/>
                  </a:lnTo>
                  <a:lnTo>
                    <a:pt x="132" y="351"/>
                  </a:lnTo>
                  <a:lnTo>
                    <a:pt x="135" y="356"/>
                  </a:lnTo>
                  <a:lnTo>
                    <a:pt x="136" y="368"/>
                  </a:lnTo>
                  <a:lnTo>
                    <a:pt x="137" y="373"/>
                  </a:lnTo>
                  <a:lnTo>
                    <a:pt x="133" y="378"/>
                  </a:lnTo>
                  <a:lnTo>
                    <a:pt x="133" y="385"/>
                  </a:lnTo>
                  <a:lnTo>
                    <a:pt x="132" y="389"/>
                  </a:lnTo>
                  <a:lnTo>
                    <a:pt x="125" y="398"/>
                  </a:lnTo>
                  <a:lnTo>
                    <a:pt x="125" y="401"/>
                  </a:lnTo>
                  <a:lnTo>
                    <a:pt x="125" y="405"/>
                  </a:lnTo>
                  <a:lnTo>
                    <a:pt x="127" y="408"/>
                  </a:lnTo>
                  <a:lnTo>
                    <a:pt x="130" y="411"/>
                  </a:lnTo>
                  <a:lnTo>
                    <a:pt x="130" y="414"/>
                  </a:lnTo>
                  <a:lnTo>
                    <a:pt x="130" y="417"/>
                  </a:lnTo>
                  <a:lnTo>
                    <a:pt x="130" y="421"/>
                  </a:lnTo>
                  <a:lnTo>
                    <a:pt x="124" y="423"/>
                  </a:lnTo>
                  <a:lnTo>
                    <a:pt x="124" y="427"/>
                  </a:lnTo>
                  <a:lnTo>
                    <a:pt x="126" y="433"/>
                  </a:lnTo>
                  <a:lnTo>
                    <a:pt x="126" y="438"/>
                  </a:lnTo>
                  <a:lnTo>
                    <a:pt x="126" y="444"/>
                  </a:lnTo>
                  <a:lnTo>
                    <a:pt x="126" y="447"/>
                  </a:lnTo>
                  <a:lnTo>
                    <a:pt x="129" y="450"/>
                  </a:lnTo>
                  <a:lnTo>
                    <a:pt x="127" y="451"/>
                  </a:lnTo>
                  <a:lnTo>
                    <a:pt x="126" y="454"/>
                  </a:lnTo>
                  <a:lnTo>
                    <a:pt x="121" y="458"/>
                  </a:lnTo>
                  <a:lnTo>
                    <a:pt x="119" y="458"/>
                  </a:lnTo>
                  <a:lnTo>
                    <a:pt x="118" y="458"/>
                  </a:lnTo>
                  <a:lnTo>
                    <a:pt x="117" y="458"/>
                  </a:lnTo>
                  <a:lnTo>
                    <a:pt x="117" y="460"/>
                  </a:lnTo>
                  <a:lnTo>
                    <a:pt x="117" y="462"/>
                  </a:lnTo>
                  <a:lnTo>
                    <a:pt x="117" y="466"/>
                  </a:lnTo>
                  <a:lnTo>
                    <a:pt x="115" y="467"/>
                  </a:lnTo>
                  <a:lnTo>
                    <a:pt x="115" y="468"/>
                  </a:lnTo>
                  <a:lnTo>
                    <a:pt x="115" y="470"/>
                  </a:lnTo>
                  <a:lnTo>
                    <a:pt x="114" y="472"/>
                  </a:lnTo>
                  <a:lnTo>
                    <a:pt x="114" y="473"/>
                  </a:lnTo>
                  <a:lnTo>
                    <a:pt x="118" y="474"/>
                  </a:lnTo>
                  <a:lnTo>
                    <a:pt x="120" y="476"/>
                  </a:lnTo>
                  <a:lnTo>
                    <a:pt x="120" y="480"/>
                  </a:lnTo>
                  <a:lnTo>
                    <a:pt x="120" y="487"/>
                  </a:lnTo>
                  <a:lnTo>
                    <a:pt x="120" y="490"/>
                  </a:lnTo>
                  <a:lnTo>
                    <a:pt x="120" y="492"/>
                  </a:lnTo>
                  <a:lnTo>
                    <a:pt x="119" y="493"/>
                  </a:lnTo>
                  <a:lnTo>
                    <a:pt x="119" y="498"/>
                  </a:lnTo>
                  <a:lnTo>
                    <a:pt x="117" y="499"/>
                  </a:lnTo>
                  <a:lnTo>
                    <a:pt x="115" y="508"/>
                  </a:lnTo>
                  <a:lnTo>
                    <a:pt x="115" y="511"/>
                  </a:lnTo>
                  <a:lnTo>
                    <a:pt x="112" y="516"/>
                  </a:lnTo>
                  <a:lnTo>
                    <a:pt x="108" y="517"/>
                  </a:lnTo>
                  <a:lnTo>
                    <a:pt x="108" y="520"/>
                  </a:lnTo>
                  <a:lnTo>
                    <a:pt x="108" y="521"/>
                  </a:lnTo>
                  <a:lnTo>
                    <a:pt x="108" y="527"/>
                  </a:lnTo>
                  <a:lnTo>
                    <a:pt x="105" y="534"/>
                  </a:lnTo>
                  <a:lnTo>
                    <a:pt x="103" y="539"/>
                  </a:lnTo>
                  <a:lnTo>
                    <a:pt x="105" y="544"/>
                  </a:lnTo>
                  <a:lnTo>
                    <a:pt x="103" y="548"/>
                  </a:lnTo>
                  <a:lnTo>
                    <a:pt x="99" y="557"/>
                  </a:lnTo>
                  <a:lnTo>
                    <a:pt x="95" y="566"/>
                  </a:lnTo>
                  <a:lnTo>
                    <a:pt x="93" y="571"/>
                  </a:lnTo>
                  <a:lnTo>
                    <a:pt x="93" y="575"/>
                  </a:lnTo>
                  <a:lnTo>
                    <a:pt x="93" y="576"/>
                  </a:lnTo>
                  <a:lnTo>
                    <a:pt x="90" y="579"/>
                  </a:lnTo>
                  <a:lnTo>
                    <a:pt x="87" y="586"/>
                  </a:lnTo>
                  <a:lnTo>
                    <a:pt x="87" y="587"/>
                  </a:lnTo>
                  <a:lnTo>
                    <a:pt x="85" y="603"/>
                  </a:lnTo>
                  <a:lnTo>
                    <a:pt x="82" y="611"/>
                  </a:lnTo>
                  <a:lnTo>
                    <a:pt x="82" y="613"/>
                  </a:lnTo>
                  <a:lnTo>
                    <a:pt x="82" y="616"/>
                  </a:lnTo>
                  <a:lnTo>
                    <a:pt x="81" y="617"/>
                  </a:lnTo>
                  <a:lnTo>
                    <a:pt x="77" y="617"/>
                  </a:lnTo>
                  <a:lnTo>
                    <a:pt x="73" y="618"/>
                  </a:lnTo>
                  <a:lnTo>
                    <a:pt x="72" y="622"/>
                  </a:lnTo>
                  <a:lnTo>
                    <a:pt x="72" y="625"/>
                  </a:lnTo>
                  <a:lnTo>
                    <a:pt x="75" y="628"/>
                  </a:lnTo>
                  <a:lnTo>
                    <a:pt x="75" y="630"/>
                  </a:lnTo>
                  <a:lnTo>
                    <a:pt x="73" y="636"/>
                  </a:lnTo>
                  <a:lnTo>
                    <a:pt x="73" y="645"/>
                  </a:lnTo>
                  <a:lnTo>
                    <a:pt x="72" y="648"/>
                  </a:lnTo>
                  <a:lnTo>
                    <a:pt x="65" y="651"/>
                  </a:lnTo>
                  <a:lnTo>
                    <a:pt x="58" y="669"/>
                  </a:lnTo>
                  <a:lnTo>
                    <a:pt x="57" y="681"/>
                  </a:lnTo>
                  <a:lnTo>
                    <a:pt x="57" y="689"/>
                  </a:lnTo>
                  <a:lnTo>
                    <a:pt x="54" y="695"/>
                  </a:lnTo>
                  <a:lnTo>
                    <a:pt x="48" y="701"/>
                  </a:lnTo>
                  <a:lnTo>
                    <a:pt x="42" y="705"/>
                  </a:lnTo>
                  <a:lnTo>
                    <a:pt x="39" y="718"/>
                  </a:lnTo>
                  <a:lnTo>
                    <a:pt x="34" y="723"/>
                  </a:lnTo>
                  <a:lnTo>
                    <a:pt x="28" y="729"/>
                  </a:lnTo>
                  <a:lnTo>
                    <a:pt x="24" y="732"/>
                  </a:lnTo>
                  <a:lnTo>
                    <a:pt x="21" y="738"/>
                  </a:lnTo>
                  <a:lnTo>
                    <a:pt x="17" y="747"/>
                  </a:lnTo>
                  <a:lnTo>
                    <a:pt x="3" y="761"/>
                  </a:lnTo>
                  <a:lnTo>
                    <a:pt x="0" y="768"/>
                  </a:lnTo>
                  <a:lnTo>
                    <a:pt x="0" y="777"/>
                  </a:lnTo>
                  <a:lnTo>
                    <a:pt x="1" y="782"/>
                  </a:lnTo>
                  <a:lnTo>
                    <a:pt x="4" y="786"/>
                  </a:lnTo>
                  <a:lnTo>
                    <a:pt x="9" y="784"/>
                  </a:lnTo>
                  <a:lnTo>
                    <a:pt x="13" y="784"/>
                  </a:lnTo>
                  <a:lnTo>
                    <a:pt x="19" y="786"/>
                  </a:lnTo>
                  <a:lnTo>
                    <a:pt x="25" y="788"/>
                  </a:lnTo>
                  <a:lnTo>
                    <a:pt x="35" y="788"/>
                  </a:lnTo>
                  <a:lnTo>
                    <a:pt x="37" y="784"/>
                  </a:lnTo>
                  <a:lnTo>
                    <a:pt x="40" y="779"/>
                  </a:lnTo>
                  <a:lnTo>
                    <a:pt x="41" y="778"/>
                  </a:lnTo>
                  <a:lnTo>
                    <a:pt x="42" y="777"/>
                  </a:lnTo>
                  <a:lnTo>
                    <a:pt x="45" y="777"/>
                  </a:lnTo>
                  <a:lnTo>
                    <a:pt x="48" y="778"/>
                  </a:lnTo>
                  <a:lnTo>
                    <a:pt x="54" y="782"/>
                  </a:lnTo>
                  <a:lnTo>
                    <a:pt x="61" y="789"/>
                  </a:lnTo>
                  <a:lnTo>
                    <a:pt x="63" y="786"/>
                  </a:lnTo>
                  <a:lnTo>
                    <a:pt x="64" y="777"/>
                  </a:lnTo>
                  <a:lnTo>
                    <a:pt x="66" y="777"/>
                  </a:lnTo>
                  <a:lnTo>
                    <a:pt x="78" y="780"/>
                  </a:lnTo>
                  <a:lnTo>
                    <a:pt x="84" y="782"/>
                  </a:lnTo>
                  <a:lnTo>
                    <a:pt x="91" y="783"/>
                  </a:lnTo>
                  <a:lnTo>
                    <a:pt x="97" y="785"/>
                  </a:lnTo>
                  <a:lnTo>
                    <a:pt x="106" y="791"/>
                  </a:lnTo>
                  <a:lnTo>
                    <a:pt x="108" y="791"/>
                  </a:lnTo>
                  <a:lnTo>
                    <a:pt x="115" y="791"/>
                  </a:lnTo>
                  <a:lnTo>
                    <a:pt x="118" y="791"/>
                  </a:lnTo>
                  <a:lnTo>
                    <a:pt x="127" y="785"/>
                  </a:lnTo>
                  <a:lnTo>
                    <a:pt x="135" y="783"/>
                  </a:lnTo>
                  <a:lnTo>
                    <a:pt x="141" y="783"/>
                  </a:lnTo>
                  <a:lnTo>
                    <a:pt x="142" y="782"/>
                  </a:lnTo>
                  <a:lnTo>
                    <a:pt x="143" y="780"/>
                  </a:lnTo>
                  <a:lnTo>
                    <a:pt x="143" y="778"/>
                  </a:lnTo>
                  <a:lnTo>
                    <a:pt x="142" y="766"/>
                  </a:lnTo>
                  <a:lnTo>
                    <a:pt x="142" y="760"/>
                  </a:lnTo>
                  <a:lnTo>
                    <a:pt x="139" y="756"/>
                  </a:lnTo>
                  <a:lnTo>
                    <a:pt x="138" y="755"/>
                  </a:lnTo>
                  <a:lnTo>
                    <a:pt x="137" y="753"/>
                  </a:lnTo>
                  <a:lnTo>
                    <a:pt x="137" y="747"/>
                  </a:lnTo>
                  <a:lnTo>
                    <a:pt x="138" y="743"/>
                  </a:lnTo>
                  <a:lnTo>
                    <a:pt x="141" y="737"/>
                  </a:lnTo>
                  <a:lnTo>
                    <a:pt x="142" y="734"/>
                  </a:lnTo>
                  <a:lnTo>
                    <a:pt x="141" y="728"/>
                  </a:lnTo>
                  <a:lnTo>
                    <a:pt x="139" y="725"/>
                  </a:lnTo>
                  <a:lnTo>
                    <a:pt x="136" y="720"/>
                  </a:lnTo>
                  <a:lnTo>
                    <a:pt x="133" y="718"/>
                  </a:lnTo>
                  <a:lnTo>
                    <a:pt x="133" y="714"/>
                  </a:lnTo>
                  <a:lnTo>
                    <a:pt x="135" y="711"/>
                  </a:lnTo>
                  <a:lnTo>
                    <a:pt x="139" y="704"/>
                  </a:lnTo>
                  <a:lnTo>
                    <a:pt x="147" y="691"/>
                  </a:lnTo>
                  <a:lnTo>
                    <a:pt x="149" y="679"/>
                  </a:lnTo>
                  <a:lnTo>
                    <a:pt x="149" y="675"/>
                  </a:lnTo>
                  <a:lnTo>
                    <a:pt x="147" y="664"/>
                  </a:lnTo>
                  <a:lnTo>
                    <a:pt x="147" y="660"/>
                  </a:lnTo>
                  <a:lnTo>
                    <a:pt x="149" y="658"/>
                  </a:lnTo>
                  <a:lnTo>
                    <a:pt x="155" y="652"/>
                  </a:lnTo>
                  <a:lnTo>
                    <a:pt x="149" y="645"/>
                  </a:lnTo>
                  <a:lnTo>
                    <a:pt x="147" y="635"/>
                  </a:lnTo>
                  <a:lnTo>
                    <a:pt x="144" y="630"/>
                  </a:lnTo>
                  <a:lnTo>
                    <a:pt x="142" y="629"/>
                  </a:lnTo>
                  <a:lnTo>
                    <a:pt x="137" y="633"/>
                  </a:lnTo>
                  <a:lnTo>
                    <a:pt x="127" y="640"/>
                  </a:lnTo>
                  <a:lnTo>
                    <a:pt x="113" y="625"/>
                  </a:lnTo>
                  <a:lnTo>
                    <a:pt x="125" y="598"/>
                  </a:lnTo>
                  <a:lnTo>
                    <a:pt x="135" y="600"/>
                  </a:lnTo>
                  <a:lnTo>
                    <a:pt x="144" y="592"/>
                  </a:lnTo>
                  <a:lnTo>
                    <a:pt x="149" y="583"/>
                  </a:lnTo>
                  <a:lnTo>
                    <a:pt x="151" y="581"/>
                  </a:lnTo>
                  <a:lnTo>
                    <a:pt x="157" y="582"/>
                  </a:lnTo>
                  <a:lnTo>
                    <a:pt x="162" y="591"/>
                  </a:lnTo>
                  <a:lnTo>
                    <a:pt x="168" y="594"/>
                  </a:lnTo>
                  <a:lnTo>
                    <a:pt x="179" y="592"/>
                  </a:lnTo>
                  <a:lnTo>
                    <a:pt x="179" y="582"/>
                  </a:lnTo>
                  <a:lnTo>
                    <a:pt x="191" y="585"/>
                  </a:lnTo>
                  <a:lnTo>
                    <a:pt x="195" y="586"/>
                  </a:lnTo>
                  <a:lnTo>
                    <a:pt x="199" y="589"/>
                  </a:lnTo>
                  <a:lnTo>
                    <a:pt x="211" y="591"/>
                  </a:lnTo>
                  <a:lnTo>
                    <a:pt x="216" y="593"/>
                  </a:lnTo>
                  <a:lnTo>
                    <a:pt x="218" y="597"/>
                  </a:lnTo>
                  <a:lnTo>
                    <a:pt x="217" y="600"/>
                  </a:lnTo>
                  <a:lnTo>
                    <a:pt x="212" y="603"/>
                  </a:lnTo>
                  <a:lnTo>
                    <a:pt x="212" y="606"/>
                  </a:lnTo>
                  <a:lnTo>
                    <a:pt x="211" y="612"/>
                  </a:lnTo>
                  <a:lnTo>
                    <a:pt x="215" y="619"/>
                  </a:lnTo>
                  <a:lnTo>
                    <a:pt x="217" y="621"/>
                  </a:lnTo>
                  <a:lnTo>
                    <a:pt x="224" y="621"/>
                  </a:lnTo>
                  <a:lnTo>
                    <a:pt x="238" y="617"/>
                  </a:lnTo>
                  <a:lnTo>
                    <a:pt x="246" y="617"/>
                  </a:lnTo>
                  <a:lnTo>
                    <a:pt x="247" y="615"/>
                  </a:lnTo>
                  <a:lnTo>
                    <a:pt x="239" y="615"/>
                  </a:lnTo>
                  <a:lnTo>
                    <a:pt x="246" y="594"/>
                  </a:lnTo>
                  <a:lnTo>
                    <a:pt x="250" y="589"/>
                  </a:lnTo>
                  <a:lnTo>
                    <a:pt x="258" y="585"/>
                  </a:lnTo>
                  <a:lnTo>
                    <a:pt x="265" y="581"/>
                  </a:lnTo>
                  <a:lnTo>
                    <a:pt x="269" y="580"/>
                  </a:lnTo>
                  <a:lnTo>
                    <a:pt x="270" y="587"/>
                  </a:lnTo>
                  <a:lnTo>
                    <a:pt x="271" y="598"/>
                  </a:lnTo>
                  <a:lnTo>
                    <a:pt x="272" y="616"/>
                  </a:lnTo>
                  <a:lnTo>
                    <a:pt x="271" y="619"/>
                  </a:lnTo>
                  <a:lnTo>
                    <a:pt x="269" y="623"/>
                  </a:lnTo>
                  <a:lnTo>
                    <a:pt x="281" y="628"/>
                  </a:lnTo>
                  <a:lnTo>
                    <a:pt x="286" y="629"/>
                  </a:lnTo>
                  <a:lnTo>
                    <a:pt x="288" y="628"/>
                  </a:lnTo>
                  <a:lnTo>
                    <a:pt x="290" y="627"/>
                  </a:lnTo>
                  <a:lnTo>
                    <a:pt x="290" y="624"/>
                  </a:lnTo>
                  <a:lnTo>
                    <a:pt x="289" y="624"/>
                  </a:lnTo>
                  <a:lnTo>
                    <a:pt x="289" y="622"/>
                  </a:lnTo>
                  <a:lnTo>
                    <a:pt x="293" y="617"/>
                  </a:lnTo>
                  <a:lnTo>
                    <a:pt x="305" y="611"/>
                  </a:lnTo>
                  <a:lnTo>
                    <a:pt x="322" y="607"/>
                  </a:lnTo>
                  <a:lnTo>
                    <a:pt x="323" y="617"/>
                  </a:lnTo>
                  <a:lnTo>
                    <a:pt x="325" y="618"/>
                  </a:lnTo>
                  <a:lnTo>
                    <a:pt x="325" y="621"/>
                  </a:lnTo>
                  <a:lnTo>
                    <a:pt x="329" y="627"/>
                  </a:lnTo>
                  <a:lnTo>
                    <a:pt x="331" y="628"/>
                  </a:lnTo>
                  <a:lnTo>
                    <a:pt x="343" y="629"/>
                  </a:lnTo>
                  <a:lnTo>
                    <a:pt x="347" y="630"/>
                  </a:lnTo>
                  <a:lnTo>
                    <a:pt x="349" y="631"/>
                  </a:lnTo>
                  <a:lnTo>
                    <a:pt x="350" y="635"/>
                  </a:lnTo>
                  <a:lnTo>
                    <a:pt x="350" y="642"/>
                  </a:lnTo>
                  <a:lnTo>
                    <a:pt x="349" y="647"/>
                  </a:lnTo>
                  <a:lnTo>
                    <a:pt x="349" y="649"/>
                  </a:lnTo>
                  <a:lnTo>
                    <a:pt x="349" y="651"/>
                  </a:lnTo>
                  <a:lnTo>
                    <a:pt x="352" y="653"/>
                  </a:lnTo>
                  <a:lnTo>
                    <a:pt x="359" y="655"/>
                  </a:lnTo>
                  <a:lnTo>
                    <a:pt x="361" y="658"/>
                  </a:lnTo>
                  <a:lnTo>
                    <a:pt x="362" y="664"/>
                  </a:lnTo>
                  <a:lnTo>
                    <a:pt x="362" y="666"/>
                  </a:lnTo>
                  <a:lnTo>
                    <a:pt x="361" y="669"/>
                  </a:lnTo>
                  <a:lnTo>
                    <a:pt x="354" y="679"/>
                  </a:lnTo>
                  <a:lnTo>
                    <a:pt x="350" y="684"/>
                  </a:lnTo>
                  <a:lnTo>
                    <a:pt x="348" y="688"/>
                  </a:lnTo>
                  <a:lnTo>
                    <a:pt x="347" y="690"/>
                  </a:lnTo>
                  <a:lnTo>
                    <a:pt x="346" y="698"/>
                  </a:lnTo>
                  <a:lnTo>
                    <a:pt x="346" y="702"/>
                  </a:lnTo>
                  <a:lnTo>
                    <a:pt x="350" y="717"/>
                  </a:lnTo>
                  <a:lnTo>
                    <a:pt x="352" y="725"/>
                  </a:lnTo>
                  <a:lnTo>
                    <a:pt x="354" y="736"/>
                  </a:lnTo>
                  <a:lnTo>
                    <a:pt x="355" y="742"/>
                  </a:lnTo>
                  <a:lnTo>
                    <a:pt x="355" y="746"/>
                  </a:lnTo>
                  <a:lnTo>
                    <a:pt x="360" y="752"/>
                  </a:lnTo>
                  <a:lnTo>
                    <a:pt x="365" y="758"/>
                  </a:lnTo>
                  <a:lnTo>
                    <a:pt x="367" y="762"/>
                  </a:lnTo>
                  <a:lnTo>
                    <a:pt x="378" y="778"/>
                  </a:lnTo>
                  <a:lnTo>
                    <a:pt x="380" y="779"/>
                  </a:lnTo>
                  <a:lnTo>
                    <a:pt x="384" y="782"/>
                  </a:lnTo>
                  <a:lnTo>
                    <a:pt x="388" y="783"/>
                  </a:lnTo>
                  <a:lnTo>
                    <a:pt x="407" y="791"/>
                  </a:lnTo>
                  <a:lnTo>
                    <a:pt x="415" y="796"/>
                  </a:lnTo>
                  <a:lnTo>
                    <a:pt x="422" y="804"/>
                  </a:lnTo>
                  <a:lnTo>
                    <a:pt x="430" y="815"/>
                  </a:lnTo>
                  <a:lnTo>
                    <a:pt x="431" y="818"/>
                  </a:lnTo>
                  <a:lnTo>
                    <a:pt x="432" y="823"/>
                  </a:lnTo>
                  <a:lnTo>
                    <a:pt x="432" y="825"/>
                  </a:lnTo>
                  <a:lnTo>
                    <a:pt x="432" y="832"/>
                  </a:lnTo>
                  <a:lnTo>
                    <a:pt x="431" y="837"/>
                  </a:lnTo>
                  <a:lnTo>
                    <a:pt x="431" y="841"/>
                  </a:lnTo>
                  <a:lnTo>
                    <a:pt x="431" y="842"/>
                  </a:lnTo>
                  <a:lnTo>
                    <a:pt x="432" y="848"/>
                  </a:lnTo>
                  <a:lnTo>
                    <a:pt x="432" y="851"/>
                  </a:lnTo>
                  <a:lnTo>
                    <a:pt x="430" y="856"/>
                  </a:lnTo>
                  <a:lnTo>
                    <a:pt x="431" y="861"/>
                  </a:lnTo>
                  <a:lnTo>
                    <a:pt x="433" y="868"/>
                  </a:lnTo>
                  <a:lnTo>
                    <a:pt x="434" y="872"/>
                  </a:lnTo>
                  <a:lnTo>
                    <a:pt x="435" y="878"/>
                  </a:lnTo>
                  <a:lnTo>
                    <a:pt x="437" y="886"/>
                  </a:lnTo>
                  <a:lnTo>
                    <a:pt x="450" y="891"/>
                  </a:lnTo>
                  <a:lnTo>
                    <a:pt x="452" y="891"/>
                  </a:lnTo>
                  <a:lnTo>
                    <a:pt x="456" y="887"/>
                  </a:lnTo>
                  <a:lnTo>
                    <a:pt x="463" y="873"/>
                  </a:lnTo>
                  <a:lnTo>
                    <a:pt x="469" y="859"/>
                  </a:lnTo>
                  <a:lnTo>
                    <a:pt x="473" y="853"/>
                  </a:lnTo>
                  <a:lnTo>
                    <a:pt x="477" y="849"/>
                  </a:lnTo>
                  <a:lnTo>
                    <a:pt x="481" y="848"/>
                  </a:lnTo>
                  <a:lnTo>
                    <a:pt x="485" y="848"/>
                  </a:lnTo>
                  <a:lnTo>
                    <a:pt x="489" y="848"/>
                  </a:lnTo>
                  <a:lnTo>
                    <a:pt x="493" y="851"/>
                  </a:lnTo>
                  <a:lnTo>
                    <a:pt x="518" y="869"/>
                  </a:lnTo>
                  <a:lnTo>
                    <a:pt x="530" y="872"/>
                  </a:lnTo>
                  <a:lnTo>
                    <a:pt x="534" y="872"/>
                  </a:lnTo>
                  <a:lnTo>
                    <a:pt x="540" y="868"/>
                  </a:lnTo>
                  <a:lnTo>
                    <a:pt x="548" y="881"/>
                  </a:lnTo>
                  <a:lnTo>
                    <a:pt x="553" y="886"/>
                  </a:lnTo>
                  <a:lnTo>
                    <a:pt x="565" y="881"/>
                  </a:lnTo>
                  <a:lnTo>
                    <a:pt x="569" y="880"/>
                  </a:lnTo>
                  <a:lnTo>
                    <a:pt x="575" y="883"/>
                  </a:lnTo>
                  <a:lnTo>
                    <a:pt x="579" y="886"/>
                  </a:lnTo>
                  <a:lnTo>
                    <a:pt x="584" y="886"/>
                  </a:lnTo>
                  <a:lnTo>
                    <a:pt x="594" y="883"/>
                  </a:lnTo>
                  <a:lnTo>
                    <a:pt x="602" y="883"/>
                  </a:lnTo>
                  <a:lnTo>
                    <a:pt x="613" y="885"/>
                  </a:lnTo>
                  <a:lnTo>
                    <a:pt x="621" y="889"/>
                  </a:lnTo>
                  <a:lnTo>
                    <a:pt x="625" y="891"/>
                  </a:lnTo>
                  <a:lnTo>
                    <a:pt x="627" y="897"/>
                  </a:lnTo>
                  <a:lnTo>
                    <a:pt x="631" y="899"/>
                  </a:lnTo>
                  <a:lnTo>
                    <a:pt x="644" y="903"/>
                  </a:lnTo>
                  <a:lnTo>
                    <a:pt x="651" y="904"/>
                  </a:lnTo>
                  <a:lnTo>
                    <a:pt x="657" y="904"/>
                  </a:lnTo>
                  <a:lnTo>
                    <a:pt x="661" y="905"/>
                  </a:lnTo>
                  <a:lnTo>
                    <a:pt x="666" y="908"/>
                  </a:lnTo>
                  <a:lnTo>
                    <a:pt x="673" y="910"/>
                  </a:lnTo>
                  <a:lnTo>
                    <a:pt x="675" y="911"/>
                  </a:lnTo>
                  <a:lnTo>
                    <a:pt x="676" y="915"/>
                  </a:lnTo>
                  <a:lnTo>
                    <a:pt x="681" y="923"/>
                  </a:lnTo>
                  <a:lnTo>
                    <a:pt x="686" y="928"/>
                  </a:lnTo>
                  <a:lnTo>
                    <a:pt x="692" y="931"/>
                  </a:lnTo>
                  <a:lnTo>
                    <a:pt x="697" y="932"/>
                  </a:lnTo>
                  <a:lnTo>
                    <a:pt x="702" y="932"/>
                  </a:lnTo>
                  <a:lnTo>
                    <a:pt x="708" y="929"/>
                  </a:lnTo>
                  <a:lnTo>
                    <a:pt x="709" y="929"/>
                  </a:lnTo>
                  <a:lnTo>
                    <a:pt x="712" y="931"/>
                  </a:lnTo>
                  <a:lnTo>
                    <a:pt x="717" y="932"/>
                  </a:lnTo>
                  <a:lnTo>
                    <a:pt x="721" y="932"/>
                  </a:lnTo>
                  <a:lnTo>
                    <a:pt x="727" y="928"/>
                  </a:lnTo>
                  <a:lnTo>
                    <a:pt x="735" y="923"/>
                  </a:lnTo>
                  <a:lnTo>
                    <a:pt x="742" y="922"/>
                  </a:lnTo>
                  <a:lnTo>
                    <a:pt x="753" y="922"/>
                  </a:lnTo>
                  <a:lnTo>
                    <a:pt x="756" y="920"/>
                  </a:lnTo>
                  <a:lnTo>
                    <a:pt x="758" y="917"/>
                  </a:lnTo>
                  <a:lnTo>
                    <a:pt x="760" y="909"/>
                  </a:lnTo>
                  <a:lnTo>
                    <a:pt x="764" y="908"/>
                  </a:lnTo>
                  <a:lnTo>
                    <a:pt x="768" y="908"/>
                  </a:lnTo>
                  <a:lnTo>
                    <a:pt x="775" y="905"/>
                  </a:lnTo>
                  <a:lnTo>
                    <a:pt x="780" y="904"/>
                  </a:lnTo>
                  <a:lnTo>
                    <a:pt x="781" y="907"/>
                  </a:lnTo>
                  <a:lnTo>
                    <a:pt x="787" y="917"/>
                  </a:lnTo>
                  <a:lnTo>
                    <a:pt x="789" y="919"/>
                  </a:lnTo>
                  <a:lnTo>
                    <a:pt x="793" y="929"/>
                  </a:lnTo>
                  <a:lnTo>
                    <a:pt x="794" y="937"/>
                  </a:lnTo>
                  <a:lnTo>
                    <a:pt x="793" y="943"/>
                  </a:lnTo>
                  <a:lnTo>
                    <a:pt x="794" y="946"/>
                  </a:lnTo>
                  <a:lnTo>
                    <a:pt x="806" y="963"/>
                  </a:lnTo>
                  <a:lnTo>
                    <a:pt x="812" y="974"/>
                  </a:lnTo>
                  <a:lnTo>
                    <a:pt x="814" y="980"/>
                  </a:lnTo>
                  <a:lnTo>
                    <a:pt x="817" y="987"/>
                  </a:lnTo>
                  <a:lnTo>
                    <a:pt x="818" y="991"/>
                  </a:lnTo>
                  <a:lnTo>
                    <a:pt x="818" y="996"/>
                  </a:lnTo>
                  <a:lnTo>
                    <a:pt x="818" y="998"/>
                  </a:lnTo>
                  <a:lnTo>
                    <a:pt x="818" y="1005"/>
                  </a:lnTo>
                  <a:lnTo>
                    <a:pt x="819" y="1008"/>
                  </a:lnTo>
                  <a:lnTo>
                    <a:pt x="834" y="1012"/>
                  </a:lnTo>
                  <a:lnTo>
                    <a:pt x="837" y="1012"/>
                  </a:lnTo>
                  <a:lnTo>
                    <a:pt x="838" y="1011"/>
                  </a:lnTo>
                  <a:lnTo>
                    <a:pt x="841" y="1006"/>
                  </a:lnTo>
                  <a:lnTo>
                    <a:pt x="844" y="1004"/>
                  </a:lnTo>
                  <a:lnTo>
                    <a:pt x="853" y="1000"/>
                  </a:lnTo>
                  <a:lnTo>
                    <a:pt x="865" y="993"/>
                  </a:lnTo>
                  <a:lnTo>
                    <a:pt x="870" y="994"/>
                  </a:lnTo>
                  <a:lnTo>
                    <a:pt x="873" y="990"/>
                  </a:lnTo>
                  <a:lnTo>
                    <a:pt x="877" y="988"/>
                  </a:lnTo>
                  <a:lnTo>
                    <a:pt x="880" y="987"/>
                  </a:lnTo>
                  <a:lnTo>
                    <a:pt x="891" y="984"/>
                  </a:lnTo>
                  <a:lnTo>
                    <a:pt x="897" y="982"/>
                  </a:lnTo>
                  <a:lnTo>
                    <a:pt x="904" y="984"/>
                  </a:lnTo>
                  <a:lnTo>
                    <a:pt x="911" y="986"/>
                  </a:lnTo>
                  <a:lnTo>
                    <a:pt x="915" y="988"/>
                  </a:lnTo>
                  <a:lnTo>
                    <a:pt x="917" y="990"/>
                  </a:lnTo>
                  <a:lnTo>
                    <a:pt x="917" y="992"/>
                  </a:lnTo>
                  <a:lnTo>
                    <a:pt x="919" y="997"/>
                  </a:lnTo>
                  <a:lnTo>
                    <a:pt x="919" y="999"/>
                  </a:lnTo>
                  <a:lnTo>
                    <a:pt x="920" y="1002"/>
                  </a:lnTo>
                  <a:lnTo>
                    <a:pt x="922" y="1003"/>
                  </a:lnTo>
                  <a:lnTo>
                    <a:pt x="923" y="1004"/>
                  </a:lnTo>
                  <a:lnTo>
                    <a:pt x="926" y="1005"/>
                  </a:lnTo>
                  <a:lnTo>
                    <a:pt x="927" y="1008"/>
                  </a:lnTo>
                  <a:lnTo>
                    <a:pt x="927" y="1015"/>
                  </a:lnTo>
                  <a:lnTo>
                    <a:pt x="927" y="1017"/>
                  </a:lnTo>
                  <a:lnTo>
                    <a:pt x="928" y="1022"/>
                  </a:lnTo>
                  <a:lnTo>
                    <a:pt x="929" y="1026"/>
                  </a:lnTo>
                  <a:lnTo>
                    <a:pt x="931" y="1039"/>
                  </a:lnTo>
                  <a:lnTo>
                    <a:pt x="933" y="1050"/>
                  </a:lnTo>
                  <a:lnTo>
                    <a:pt x="934" y="1053"/>
                  </a:lnTo>
                  <a:lnTo>
                    <a:pt x="938" y="1058"/>
                  </a:lnTo>
                  <a:lnTo>
                    <a:pt x="946" y="1061"/>
                  </a:lnTo>
                  <a:lnTo>
                    <a:pt x="939" y="1067"/>
                  </a:lnTo>
                  <a:lnTo>
                    <a:pt x="935" y="1069"/>
                  </a:lnTo>
                  <a:lnTo>
                    <a:pt x="927" y="1071"/>
                  </a:lnTo>
                  <a:lnTo>
                    <a:pt x="920" y="1075"/>
                  </a:lnTo>
                  <a:lnTo>
                    <a:pt x="915" y="1080"/>
                  </a:lnTo>
                  <a:lnTo>
                    <a:pt x="915" y="1088"/>
                  </a:lnTo>
                  <a:lnTo>
                    <a:pt x="921" y="1092"/>
                  </a:lnTo>
                  <a:lnTo>
                    <a:pt x="929" y="1092"/>
                  </a:lnTo>
                  <a:lnTo>
                    <a:pt x="934" y="1093"/>
                  </a:lnTo>
                  <a:lnTo>
                    <a:pt x="940" y="1093"/>
                  </a:lnTo>
                  <a:lnTo>
                    <a:pt x="943" y="1095"/>
                  </a:lnTo>
                  <a:lnTo>
                    <a:pt x="946" y="1100"/>
                  </a:lnTo>
                  <a:lnTo>
                    <a:pt x="947" y="1101"/>
                  </a:lnTo>
                  <a:lnTo>
                    <a:pt x="950" y="1103"/>
                  </a:lnTo>
                  <a:lnTo>
                    <a:pt x="952" y="1099"/>
                  </a:lnTo>
                  <a:lnTo>
                    <a:pt x="963" y="1081"/>
                  </a:lnTo>
                  <a:lnTo>
                    <a:pt x="973" y="1086"/>
                  </a:lnTo>
                  <a:lnTo>
                    <a:pt x="976" y="1082"/>
                  </a:lnTo>
                  <a:lnTo>
                    <a:pt x="975" y="1075"/>
                  </a:lnTo>
                  <a:lnTo>
                    <a:pt x="976" y="1065"/>
                  </a:lnTo>
                  <a:lnTo>
                    <a:pt x="979" y="1054"/>
                  </a:lnTo>
                  <a:lnTo>
                    <a:pt x="982" y="1047"/>
                  </a:lnTo>
                  <a:lnTo>
                    <a:pt x="985" y="1045"/>
                  </a:lnTo>
                  <a:lnTo>
                    <a:pt x="991" y="1040"/>
                  </a:lnTo>
                  <a:lnTo>
                    <a:pt x="995" y="1035"/>
                  </a:lnTo>
                  <a:lnTo>
                    <a:pt x="997" y="1033"/>
                  </a:lnTo>
                  <a:lnTo>
                    <a:pt x="997" y="1029"/>
                  </a:lnTo>
                  <a:lnTo>
                    <a:pt x="999" y="1029"/>
                  </a:lnTo>
                  <a:lnTo>
                    <a:pt x="1000" y="1028"/>
                  </a:lnTo>
                  <a:lnTo>
                    <a:pt x="1003" y="1026"/>
                  </a:lnTo>
                  <a:lnTo>
                    <a:pt x="1004" y="1023"/>
                  </a:lnTo>
                  <a:lnTo>
                    <a:pt x="1007" y="1017"/>
                  </a:lnTo>
                  <a:lnTo>
                    <a:pt x="1010" y="1016"/>
                  </a:lnTo>
                  <a:lnTo>
                    <a:pt x="1013" y="1018"/>
                  </a:lnTo>
                  <a:lnTo>
                    <a:pt x="1015" y="1022"/>
                  </a:lnTo>
                  <a:lnTo>
                    <a:pt x="1017" y="1020"/>
                  </a:lnTo>
                  <a:lnTo>
                    <a:pt x="1019" y="1018"/>
                  </a:lnTo>
                  <a:lnTo>
                    <a:pt x="1023" y="1017"/>
                  </a:lnTo>
                  <a:lnTo>
                    <a:pt x="1028" y="1021"/>
                  </a:lnTo>
                  <a:lnTo>
                    <a:pt x="1030" y="1023"/>
                  </a:lnTo>
                  <a:lnTo>
                    <a:pt x="1036" y="1029"/>
                  </a:lnTo>
                  <a:lnTo>
                    <a:pt x="1043" y="1027"/>
                  </a:lnTo>
                  <a:lnTo>
                    <a:pt x="1047" y="1028"/>
                  </a:lnTo>
                  <a:lnTo>
                    <a:pt x="1057" y="1035"/>
                  </a:lnTo>
                  <a:lnTo>
                    <a:pt x="1060" y="1036"/>
                  </a:lnTo>
                  <a:lnTo>
                    <a:pt x="1064" y="1040"/>
                  </a:lnTo>
                  <a:lnTo>
                    <a:pt x="1069" y="1051"/>
                  </a:lnTo>
                  <a:lnTo>
                    <a:pt x="1069" y="1056"/>
                  </a:lnTo>
                  <a:lnTo>
                    <a:pt x="1070" y="1059"/>
                  </a:lnTo>
                  <a:lnTo>
                    <a:pt x="1072" y="1059"/>
                  </a:lnTo>
                  <a:lnTo>
                    <a:pt x="1076" y="1058"/>
                  </a:lnTo>
                  <a:lnTo>
                    <a:pt x="1079" y="1057"/>
                  </a:lnTo>
                  <a:lnTo>
                    <a:pt x="1084" y="1054"/>
                  </a:lnTo>
                  <a:lnTo>
                    <a:pt x="1094" y="1052"/>
                  </a:lnTo>
                  <a:lnTo>
                    <a:pt x="1096" y="1051"/>
                  </a:lnTo>
                  <a:lnTo>
                    <a:pt x="1099" y="1050"/>
                  </a:lnTo>
                  <a:lnTo>
                    <a:pt x="1100" y="1047"/>
                  </a:lnTo>
                  <a:lnTo>
                    <a:pt x="1100" y="1033"/>
                  </a:lnTo>
                  <a:lnTo>
                    <a:pt x="1101" y="1024"/>
                  </a:lnTo>
                  <a:lnTo>
                    <a:pt x="1107" y="1005"/>
                  </a:lnTo>
                  <a:lnTo>
                    <a:pt x="1107" y="1002"/>
                  </a:lnTo>
                  <a:lnTo>
                    <a:pt x="1111" y="998"/>
                  </a:lnTo>
                  <a:lnTo>
                    <a:pt x="1120" y="1002"/>
                  </a:lnTo>
                  <a:lnTo>
                    <a:pt x="1126" y="1003"/>
                  </a:lnTo>
                  <a:lnTo>
                    <a:pt x="1133" y="1003"/>
                  </a:lnTo>
                  <a:lnTo>
                    <a:pt x="1143" y="1000"/>
                  </a:lnTo>
                  <a:lnTo>
                    <a:pt x="1145" y="1000"/>
                  </a:lnTo>
                  <a:lnTo>
                    <a:pt x="1145" y="1004"/>
                  </a:lnTo>
                  <a:lnTo>
                    <a:pt x="1146" y="1010"/>
                  </a:lnTo>
                  <a:lnTo>
                    <a:pt x="1150" y="1011"/>
                  </a:lnTo>
                  <a:lnTo>
                    <a:pt x="1166" y="1011"/>
                  </a:lnTo>
                  <a:lnTo>
                    <a:pt x="1169" y="1009"/>
                  </a:lnTo>
                  <a:lnTo>
                    <a:pt x="1175" y="1003"/>
                  </a:lnTo>
                  <a:lnTo>
                    <a:pt x="1178" y="1003"/>
                  </a:lnTo>
                  <a:lnTo>
                    <a:pt x="1184" y="1005"/>
                  </a:lnTo>
                  <a:lnTo>
                    <a:pt x="1194" y="1011"/>
                  </a:lnTo>
                  <a:lnTo>
                    <a:pt x="1200" y="1026"/>
                  </a:lnTo>
                  <a:lnTo>
                    <a:pt x="1202" y="1027"/>
                  </a:lnTo>
                  <a:lnTo>
                    <a:pt x="1208" y="1027"/>
                  </a:lnTo>
                  <a:lnTo>
                    <a:pt x="1210" y="1028"/>
                  </a:lnTo>
                  <a:lnTo>
                    <a:pt x="1216" y="1034"/>
                  </a:lnTo>
                  <a:lnTo>
                    <a:pt x="1229" y="1052"/>
                  </a:lnTo>
                  <a:lnTo>
                    <a:pt x="1235" y="1061"/>
                  </a:lnTo>
                  <a:lnTo>
                    <a:pt x="1239" y="1062"/>
                  </a:lnTo>
                  <a:lnTo>
                    <a:pt x="1241" y="1063"/>
                  </a:lnTo>
                  <a:lnTo>
                    <a:pt x="1244" y="1063"/>
                  </a:lnTo>
                  <a:lnTo>
                    <a:pt x="1245" y="1064"/>
                  </a:lnTo>
                  <a:lnTo>
                    <a:pt x="1251" y="1073"/>
                  </a:lnTo>
                  <a:lnTo>
                    <a:pt x="1266" y="1087"/>
                  </a:lnTo>
                  <a:lnTo>
                    <a:pt x="1275" y="1099"/>
                  </a:lnTo>
                  <a:lnTo>
                    <a:pt x="1277" y="1106"/>
                  </a:lnTo>
                </a:path>
              </a:pathLst>
            </a:custGeom>
            <a:noFill/>
            <a:ln w="158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Arial Nova"/>
                <a:ea typeface="+mn-ea"/>
                <a:cs typeface="+mn-cs"/>
              </a:endParaRPr>
            </a:p>
          </p:txBody>
        </p:sp>
        <p:sp>
          <p:nvSpPr>
            <p:cNvPr id="155" name="Freeform 114">
              <a:extLst>
                <a:ext uri="{FF2B5EF4-FFF2-40B4-BE49-F238E27FC236}">
                  <a16:creationId xmlns:a16="http://schemas.microsoft.com/office/drawing/2014/main" id="{E23E2B14-ADF9-77FA-12C9-A13A65BC4091}"/>
                </a:ext>
              </a:extLst>
            </p:cNvPr>
            <p:cNvSpPr>
              <a:spLocks/>
            </p:cNvSpPr>
            <p:nvPr/>
          </p:nvSpPr>
          <p:spPr bwMode="auto">
            <a:xfrm>
              <a:off x="1395" y="2579"/>
              <a:ext cx="936" cy="309"/>
            </a:xfrm>
            <a:custGeom>
              <a:avLst/>
              <a:gdLst>
                <a:gd name="T0" fmla="*/ 1 w 1871"/>
                <a:gd name="T1" fmla="*/ 1 h 618"/>
                <a:gd name="T2" fmla="*/ 1 w 1871"/>
                <a:gd name="T3" fmla="*/ 1 h 618"/>
                <a:gd name="T4" fmla="*/ 1 w 1871"/>
                <a:gd name="T5" fmla="*/ 1 h 618"/>
                <a:gd name="T6" fmla="*/ 1 w 1871"/>
                <a:gd name="T7" fmla="*/ 1 h 618"/>
                <a:gd name="T8" fmla="*/ 1 w 1871"/>
                <a:gd name="T9" fmla="*/ 1 h 618"/>
                <a:gd name="T10" fmla="*/ 1 w 1871"/>
                <a:gd name="T11" fmla="*/ 1 h 618"/>
                <a:gd name="T12" fmla="*/ 1 w 1871"/>
                <a:gd name="T13" fmla="*/ 1 h 618"/>
                <a:gd name="T14" fmla="*/ 1 w 1871"/>
                <a:gd name="T15" fmla="*/ 1 h 618"/>
                <a:gd name="T16" fmla="*/ 1 w 1871"/>
                <a:gd name="T17" fmla="*/ 1 h 618"/>
                <a:gd name="T18" fmla="*/ 1 w 1871"/>
                <a:gd name="T19" fmla="*/ 1 h 618"/>
                <a:gd name="T20" fmla="*/ 1 w 1871"/>
                <a:gd name="T21" fmla="*/ 1 h 618"/>
                <a:gd name="T22" fmla="*/ 1 w 1871"/>
                <a:gd name="T23" fmla="*/ 1 h 618"/>
                <a:gd name="T24" fmla="*/ 1 w 1871"/>
                <a:gd name="T25" fmla="*/ 1 h 618"/>
                <a:gd name="T26" fmla="*/ 1 w 1871"/>
                <a:gd name="T27" fmla="*/ 1 h 618"/>
                <a:gd name="T28" fmla="*/ 1 w 1871"/>
                <a:gd name="T29" fmla="*/ 1 h 618"/>
                <a:gd name="T30" fmla="*/ 1 w 1871"/>
                <a:gd name="T31" fmla="*/ 1 h 618"/>
                <a:gd name="T32" fmla="*/ 1 w 1871"/>
                <a:gd name="T33" fmla="*/ 1 h 618"/>
                <a:gd name="T34" fmla="*/ 1 w 1871"/>
                <a:gd name="T35" fmla="*/ 1 h 618"/>
                <a:gd name="T36" fmla="*/ 1 w 1871"/>
                <a:gd name="T37" fmla="*/ 1 h 618"/>
                <a:gd name="T38" fmla="*/ 1 w 1871"/>
                <a:gd name="T39" fmla="*/ 1 h 618"/>
                <a:gd name="T40" fmla="*/ 1 w 1871"/>
                <a:gd name="T41" fmla="*/ 1 h 618"/>
                <a:gd name="T42" fmla="*/ 1 w 1871"/>
                <a:gd name="T43" fmla="*/ 1 h 618"/>
                <a:gd name="T44" fmla="*/ 1 w 1871"/>
                <a:gd name="T45" fmla="*/ 1 h 618"/>
                <a:gd name="T46" fmla="*/ 1 w 1871"/>
                <a:gd name="T47" fmla="*/ 1 h 618"/>
                <a:gd name="T48" fmla="*/ 1 w 1871"/>
                <a:gd name="T49" fmla="*/ 1 h 618"/>
                <a:gd name="T50" fmla="*/ 1 w 1871"/>
                <a:gd name="T51" fmla="*/ 1 h 618"/>
                <a:gd name="T52" fmla="*/ 1 w 1871"/>
                <a:gd name="T53" fmla="*/ 1 h 618"/>
                <a:gd name="T54" fmla="*/ 1 w 1871"/>
                <a:gd name="T55" fmla="*/ 1 h 618"/>
                <a:gd name="T56" fmla="*/ 1 w 1871"/>
                <a:gd name="T57" fmla="*/ 1 h 618"/>
                <a:gd name="T58" fmla="*/ 1 w 1871"/>
                <a:gd name="T59" fmla="*/ 1 h 618"/>
                <a:gd name="T60" fmla="*/ 1 w 1871"/>
                <a:gd name="T61" fmla="*/ 1 h 618"/>
                <a:gd name="T62" fmla="*/ 1 w 1871"/>
                <a:gd name="T63" fmla="*/ 1 h 618"/>
                <a:gd name="T64" fmla="*/ 1 w 1871"/>
                <a:gd name="T65" fmla="*/ 1 h 618"/>
                <a:gd name="T66" fmla="*/ 1 w 1871"/>
                <a:gd name="T67" fmla="*/ 1 h 618"/>
                <a:gd name="T68" fmla="*/ 1 w 1871"/>
                <a:gd name="T69" fmla="*/ 1 h 618"/>
                <a:gd name="T70" fmla="*/ 1 w 1871"/>
                <a:gd name="T71" fmla="*/ 1 h 618"/>
                <a:gd name="T72" fmla="*/ 1 w 1871"/>
                <a:gd name="T73" fmla="*/ 1 h 618"/>
                <a:gd name="T74" fmla="*/ 1 w 1871"/>
                <a:gd name="T75" fmla="*/ 1 h 618"/>
                <a:gd name="T76" fmla="*/ 1 w 1871"/>
                <a:gd name="T77" fmla="*/ 1 h 618"/>
                <a:gd name="T78" fmla="*/ 1 w 1871"/>
                <a:gd name="T79" fmla="*/ 1 h 618"/>
                <a:gd name="T80" fmla="*/ 1 w 1871"/>
                <a:gd name="T81" fmla="*/ 1 h 618"/>
                <a:gd name="T82" fmla="*/ 1 w 1871"/>
                <a:gd name="T83" fmla="*/ 1 h 618"/>
                <a:gd name="T84" fmla="*/ 1 w 1871"/>
                <a:gd name="T85" fmla="*/ 1 h 618"/>
                <a:gd name="T86" fmla="*/ 1 w 1871"/>
                <a:gd name="T87" fmla="*/ 1 h 618"/>
                <a:gd name="T88" fmla="*/ 1 w 1871"/>
                <a:gd name="T89" fmla="*/ 1 h 618"/>
                <a:gd name="T90" fmla="*/ 1 w 1871"/>
                <a:gd name="T91" fmla="*/ 1 h 618"/>
                <a:gd name="T92" fmla="*/ 1 w 1871"/>
                <a:gd name="T93" fmla="*/ 1 h 618"/>
                <a:gd name="T94" fmla="*/ 1 w 1871"/>
                <a:gd name="T95" fmla="*/ 1 h 618"/>
                <a:gd name="T96" fmla="*/ 1 w 1871"/>
                <a:gd name="T97" fmla="*/ 1 h 618"/>
                <a:gd name="T98" fmla="*/ 1 w 1871"/>
                <a:gd name="T99" fmla="*/ 1 h 618"/>
                <a:gd name="T100" fmla="*/ 1 w 1871"/>
                <a:gd name="T101" fmla="*/ 1 h 618"/>
                <a:gd name="T102" fmla="*/ 1 w 1871"/>
                <a:gd name="T103" fmla="*/ 1 h 618"/>
                <a:gd name="T104" fmla="*/ 1 w 1871"/>
                <a:gd name="T105" fmla="*/ 1 h 618"/>
                <a:gd name="T106" fmla="*/ 1 w 1871"/>
                <a:gd name="T107" fmla="*/ 1 h 618"/>
                <a:gd name="T108" fmla="*/ 1 w 1871"/>
                <a:gd name="T109" fmla="*/ 1 h 618"/>
                <a:gd name="T110" fmla="*/ 1 w 1871"/>
                <a:gd name="T111" fmla="*/ 1 h 618"/>
                <a:gd name="T112" fmla="*/ 1 w 1871"/>
                <a:gd name="T113" fmla="*/ 1 h 618"/>
                <a:gd name="T114" fmla="*/ 1 w 1871"/>
                <a:gd name="T115" fmla="*/ 1 h 618"/>
                <a:gd name="T116" fmla="*/ 1 w 1871"/>
                <a:gd name="T117" fmla="*/ 1 h 61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871"/>
                <a:gd name="T178" fmla="*/ 0 h 618"/>
                <a:gd name="T179" fmla="*/ 1871 w 1871"/>
                <a:gd name="T180" fmla="*/ 618 h 61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871" h="618">
                  <a:moveTo>
                    <a:pt x="1855" y="618"/>
                  </a:moveTo>
                  <a:lnTo>
                    <a:pt x="1858" y="607"/>
                  </a:lnTo>
                  <a:lnTo>
                    <a:pt x="1862" y="602"/>
                  </a:lnTo>
                  <a:lnTo>
                    <a:pt x="1862" y="596"/>
                  </a:lnTo>
                  <a:lnTo>
                    <a:pt x="1864" y="593"/>
                  </a:lnTo>
                  <a:lnTo>
                    <a:pt x="1868" y="587"/>
                  </a:lnTo>
                  <a:lnTo>
                    <a:pt x="1870" y="581"/>
                  </a:lnTo>
                  <a:lnTo>
                    <a:pt x="1871" y="572"/>
                  </a:lnTo>
                  <a:lnTo>
                    <a:pt x="1869" y="564"/>
                  </a:lnTo>
                  <a:lnTo>
                    <a:pt x="1867" y="559"/>
                  </a:lnTo>
                  <a:lnTo>
                    <a:pt x="1858" y="553"/>
                  </a:lnTo>
                  <a:lnTo>
                    <a:pt x="1853" y="542"/>
                  </a:lnTo>
                  <a:lnTo>
                    <a:pt x="1855" y="529"/>
                  </a:lnTo>
                  <a:lnTo>
                    <a:pt x="1852" y="522"/>
                  </a:lnTo>
                  <a:lnTo>
                    <a:pt x="1844" y="513"/>
                  </a:lnTo>
                  <a:lnTo>
                    <a:pt x="1841" y="512"/>
                  </a:lnTo>
                  <a:lnTo>
                    <a:pt x="1834" y="512"/>
                  </a:lnTo>
                  <a:lnTo>
                    <a:pt x="1827" y="515"/>
                  </a:lnTo>
                  <a:lnTo>
                    <a:pt x="1821" y="511"/>
                  </a:lnTo>
                  <a:lnTo>
                    <a:pt x="1820" y="505"/>
                  </a:lnTo>
                  <a:lnTo>
                    <a:pt x="1821" y="499"/>
                  </a:lnTo>
                  <a:lnTo>
                    <a:pt x="1828" y="487"/>
                  </a:lnTo>
                  <a:lnTo>
                    <a:pt x="1829" y="480"/>
                  </a:lnTo>
                  <a:lnTo>
                    <a:pt x="1831" y="474"/>
                  </a:lnTo>
                  <a:lnTo>
                    <a:pt x="1834" y="471"/>
                  </a:lnTo>
                  <a:lnTo>
                    <a:pt x="1838" y="469"/>
                  </a:lnTo>
                  <a:lnTo>
                    <a:pt x="1845" y="468"/>
                  </a:lnTo>
                  <a:lnTo>
                    <a:pt x="1847" y="465"/>
                  </a:lnTo>
                  <a:lnTo>
                    <a:pt x="1850" y="461"/>
                  </a:lnTo>
                  <a:lnTo>
                    <a:pt x="1851" y="453"/>
                  </a:lnTo>
                  <a:lnTo>
                    <a:pt x="1844" y="440"/>
                  </a:lnTo>
                  <a:lnTo>
                    <a:pt x="1839" y="437"/>
                  </a:lnTo>
                  <a:lnTo>
                    <a:pt x="1835" y="427"/>
                  </a:lnTo>
                  <a:lnTo>
                    <a:pt x="1831" y="423"/>
                  </a:lnTo>
                  <a:lnTo>
                    <a:pt x="1826" y="423"/>
                  </a:lnTo>
                  <a:lnTo>
                    <a:pt x="1823" y="427"/>
                  </a:lnTo>
                  <a:lnTo>
                    <a:pt x="1821" y="432"/>
                  </a:lnTo>
                  <a:lnTo>
                    <a:pt x="1820" y="444"/>
                  </a:lnTo>
                  <a:lnTo>
                    <a:pt x="1817" y="450"/>
                  </a:lnTo>
                  <a:lnTo>
                    <a:pt x="1814" y="452"/>
                  </a:lnTo>
                  <a:lnTo>
                    <a:pt x="1811" y="452"/>
                  </a:lnTo>
                  <a:lnTo>
                    <a:pt x="1808" y="450"/>
                  </a:lnTo>
                  <a:lnTo>
                    <a:pt x="1798" y="443"/>
                  </a:lnTo>
                  <a:lnTo>
                    <a:pt x="1795" y="441"/>
                  </a:lnTo>
                  <a:lnTo>
                    <a:pt x="1791" y="441"/>
                  </a:lnTo>
                  <a:lnTo>
                    <a:pt x="1785" y="445"/>
                  </a:lnTo>
                  <a:lnTo>
                    <a:pt x="1781" y="446"/>
                  </a:lnTo>
                  <a:lnTo>
                    <a:pt x="1777" y="444"/>
                  </a:lnTo>
                  <a:lnTo>
                    <a:pt x="1772" y="434"/>
                  </a:lnTo>
                  <a:lnTo>
                    <a:pt x="1769" y="429"/>
                  </a:lnTo>
                  <a:lnTo>
                    <a:pt x="1766" y="428"/>
                  </a:lnTo>
                  <a:lnTo>
                    <a:pt x="1762" y="428"/>
                  </a:lnTo>
                  <a:lnTo>
                    <a:pt x="1759" y="435"/>
                  </a:lnTo>
                  <a:lnTo>
                    <a:pt x="1755" y="437"/>
                  </a:lnTo>
                  <a:lnTo>
                    <a:pt x="1748" y="432"/>
                  </a:lnTo>
                  <a:lnTo>
                    <a:pt x="1744" y="430"/>
                  </a:lnTo>
                  <a:lnTo>
                    <a:pt x="1741" y="432"/>
                  </a:lnTo>
                  <a:lnTo>
                    <a:pt x="1739" y="439"/>
                  </a:lnTo>
                  <a:lnTo>
                    <a:pt x="1737" y="444"/>
                  </a:lnTo>
                  <a:lnTo>
                    <a:pt x="1733" y="446"/>
                  </a:lnTo>
                  <a:lnTo>
                    <a:pt x="1726" y="449"/>
                  </a:lnTo>
                  <a:lnTo>
                    <a:pt x="1715" y="453"/>
                  </a:lnTo>
                  <a:lnTo>
                    <a:pt x="1708" y="455"/>
                  </a:lnTo>
                  <a:lnTo>
                    <a:pt x="1705" y="452"/>
                  </a:lnTo>
                  <a:lnTo>
                    <a:pt x="1699" y="450"/>
                  </a:lnTo>
                  <a:lnTo>
                    <a:pt x="1699" y="443"/>
                  </a:lnTo>
                  <a:lnTo>
                    <a:pt x="1697" y="416"/>
                  </a:lnTo>
                  <a:lnTo>
                    <a:pt x="1697" y="411"/>
                  </a:lnTo>
                  <a:lnTo>
                    <a:pt x="1695" y="404"/>
                  </a:lnTo>
                  <a:lnTo>
                    <a:pt x="1691" y="400"/>
                  </a:lnTo>
                  <a:lnTo>
                    <a:pt x="1681" y="392"/>
                  </a:lnTo>
                  <a:lnTo>
                    <a:pt x="1678" y="388"/>
                  </a:lnTo>
                  <a:lnTo>
                    <a:pt x="1676" y="382"/>
                  </a:lnTo>
                  <a:lnTo>
                    <a:pt x="1675" y="379"/>
                  </a:lnTo>
                  <a:lnTo>
                    <a:pt x="1677" y="370"/>
                  </a:lnTo>
                  <a:lnTo>
                    <a:pt x="1675" y="369"/>
                  </a:lnTo>
                  <a:lnTo>
                    <a:pt x="1671" y="366"/>
                  </a:lnTo>
                  <a:lnTo>
                    <a:pt x="1669" y="362"/>
                  </a:lnTo>
                  <a:lnTo>
                    <a:pt x="1669" y="361"/>
                  </a:lnTo>
                  <a:lnTo>
                    <a:pt x="1671" y="356"/>
                  </a:lnTo>
                  <a:lnTo>
                    <a:pt x="1670" y="348"/>
                  </a:lnTo>
                  <a:lnTo>
                    <a:pt x="1668" y="345"/>
                  </a:lnTo>
                  <a:lnTo>
                    <a:pt x="1669" y="344"/>
                  </a:lnTo>
                  <a:lnTo>
                    <a:pt x="1670" y="340"/>
                  </a:lnTo>
                  <a:lnTo>
                    <a:pt x="1672" y="339"/>
                  </a:lnTo>
                  <a:lnTo>
                    <a:pt x="1674" y="336"/>
                  </a:lnTo>
                  <a:lnTo>
                    <a:pt x="1674" y="331"/>
                  </a:lnTo>
                  <a:lnTo>
                    <a:pt x="1664" y="331"/>
                  </a:lnTo>
                  <a:lnTo>
                    <a:pt x="1665" y="328"/>
                  </a:lnTo>
                  <a:lnTo>
                    <a:pt x="1664" y="326"/>
                  </a:lnTo>
                  <a:lnTo>
                    <a:pt x="1664" y="324"/>
                  </a:lnTo>
                  <a:lnTo>
                    <a:pt x="1664" y="321"/>
                  </a:lnTo>
                  <a:lnTo>
                    <a:pt x="1665" y="318"/>
                  </a:lnTo>
                  <a:lnTo>
                    <a:pt x="1666" y="318"/>
                  </a:lnTo>
                  <a:lnTo>
                    <a:pt x="1669" y="318"/>
                  </a:lnTo>
                  <a:lnTo>
                    <a:pt x="1669" y="315"/>
                  </a:lnTo>
                  <a:lnTo>
                    <a:pt x="1670" y="313"/>
                  </a:lnTo>
                  <a:lnTo>
                    <a:pt x="1671" y="313"/>
                  </a:lnTo>
                  <a:lnTo>
                    <a:pt x="1675" y="311"/>
                  </a:lnTo>
                  <a:lnTo>
                    <a:pt x="1684" y="311"/>
                  </a:lnTo>
                  <a:lnTo>
                    <a:pt x="1695" y="311"/>
                  </a:lnTo>
                  <a:lnTo>
                    <a:pt x="1701" y="297"/>
                  </a:lnTo>
                  <a:lnTo>
                    <a:pt x="1703" y="293"/>
                  </a:lnTo>
                  <a:lnTo>
                    <a:pt x="1708" y="287"/>
                  </a:lnTo>
                  <a:lnTo>
                    <a:pt x="1711" y="283"/>
                  </a:lnTo>
                  <a:lnTo>
                    <a:pt x="1712" y="277"/>
                  </a:lnTo>
                  <a:lnTo>
                    <a:pt x="1711" y="273"/>
                  </a:lnTo>
                  <a:lnTo>
                    <a:pt x="1709" y="268"/>
                  </a:lnTo>
                  <a:lnTo>
                    <a:pt x="1705" y="265"/>
                  </a:lnTo>
                  <a:lnTo>
                    <a:pt x="1699" y="259"/>
                  </a:lnTo>
                  <a:lnTo>
                    <a:pt x="1705" y="244"/>
                  </a:lnTo>
                  <a:lnTo>
                    <a:pt x="1705" y="242"/>
                  </a:lnTo>
                  <a:lnTo>
                    <a:pt x="1703" y="241"/>
                  </a:lnTo>
                  <a:lnTo>
                    <a:pt x="1696" y="237"/>
                  </a:lnTo>
                  <a:lnTo>
                    <a:pt x="1693" y="236"/>
                  </a:lnTo>
                  <a:lnTo>
                    <a:pt x="1694" y="233"/>
                  </a:lnTo>
                  <a:lnTo>
                    <a:pt x="1693" y="232"/>
                  </a:lnTo>
                  <a:lnTo>
                    <a:pt x="1689" y="220"/>
                  </a:lnTo>
                  <a:lnTo>
                    <a:pt x="1685" y="218"/>
                  </a:lnTo>
                  <a:lnTo>
                    <a:pt x="1678" y="215"/>
                  </a:lnTo>
                  <a:lnTo>
                    <a:pt x="1674" y="214"/>
                  </a:lnTo>
                  <a:lnTo>
                    <a:pt x="1668" y="213"/>
                  </a:lnTo>
                  <a:lnTo>
                    <a:pt x="1662" y="213"/>
                  </a:lnTo>
                  <a:lnTo>
                    <a:pt x="1660" y="212"/>
                  </a:lnTo>
                  <a:lnTo>
                    <a:pt x="1660" y="211"/>
                  </a:lnTo>
                  <a:lnTo>
                    <a:pt x="1660" y="207"/>
                  </a:lnTo>
                  <a:lnTo>
                    <a:pt x="1660" y="205"/>
                  </a:lnTo>
                  <a:lnTo>
                    <a:pt x="1659" y="201"/>
                  </a:lnTo>
                  <a:lnTo>
                    <a:pt x="1658" y="197"/>
                  </a:lnTo>
                  <a:lnTo>
                    <a:pt x="1660" y="194"/>
                  </a:lnTo>
                  <a:lnTo>
                    <a:pt x="1652" y="191"/>
                  </a:lnTo>
                  <a:lnTo>
                    <a:pt x="1647" y="189"/>
                  </a:lnTo>
                  <a:lnTo>
                    <a:pt x="1645" y="186"/>
                  </a:lnTo>
                  <a:lnTo>
                    <a:pt x="1642" y="183"/>
                  </a:lnTo>
                  <a:lnTo>
                    <a:pt x="1636" y="180"/>
                  </a:lnTo>
                  <a:lnTo>
                    <a:pt x="1633" y="179"/>
                  </a:lnTo>
                  <a:lnTo>
                    <a:pt x="1624" y="173"/>
                  </a:lnTo>
                  <a:lnTo>
                    <a:pt x="1612" y="167"/>
                  </a:lnTo>
                  <a:lnTo>
                    <a:pt x="1600" y="164"/>
                  </a:lnTo>
                  <a:lnTo>
                    <a:pt x="1594" y="162"/>
                  </a:lnTo>
                  <a:lnTo>
                    <a:pt x="1588" y="164"/>
                  </a:lnTo>
                  <a:lnTo>
                    <a:pt x="1582" y="165"/>
                  </a:lnTo>
                  <a:lnTo>
                    <a:pt x="1576" y="166"/>
                  </a:lnTo>
                  <a:lnTo>
                    <a:pt x="1562" y="162"/>
                  </a:lnTo>
                  <a:lnTo>
                    <a:pt x="1550" y="160"/>
                  </a:lnTo>
                  <a:lnTo>
                    <a:pt x="1538" y="154"/>
                  </a:lnTo>
                  <a:lnTo>
                    <a:pt x="1534" y="153"/>
                  </a:lnTo>
                  <a:lnTo>
                    <a:pt x="1526" y="150"/>
                  </a:lnTo>
                  <a:lnTo>
                    <a:pt x="1516" y="152"/>
                  </a:lnTo>
                  <a:lnTo>
                    <a:pt x="1512" y="150"/>
                  </a:lnTo>
                  <a:lnTo>
                    <a:pt x="1509" y="149"/>
                  </a:lnTo>
                  <a:lnTo>
                    <a:pt x="1490" y="152"/>
                  </a:lnTo>
                  <a:lnTo>
                    <a:pt x="1482" y="155"/>
                  </a:lnTo>
                  <a:lnTo>
                    <a:pt x="1461" y="158"/>
                  </a:lnTo>
                  <a:lnTo>
                    <a:pt x="1459" y="158"/>
                  </a:lnTo>
                  <a:lnTo>
                    <a:pt x="1459" y="159"/>
                  </a:lnTo>
                  <a:lnTo>
                    <a:pt x="1459" y="160"/>
                  </a:lnTo>
                  <a:lnTo>
                    <a:pt x="1459" y="161"/>
                  </a:lnTo>
                  <a:lnTo>
                    <a:pt x="1458" y="162"/>
                  </a:lnTo>
                  <a:lnTo>
                    <a:pt x="1456" y="162"/>
                  </a:lnTo>
                  <a:lnTo>
                    <a:pt x="1453" y="162"/>
                  </a:lnTo>
                  <a:lnTo>
                    <a:pt x="1449" y="162"/>
                  </a:lnTo>
                  <a:lnTo>
                    <a:pt x="1448" y="164"/>
                  </a:lnTo>
                  <a:lnTo>
                    <a:pt x="1447" y="168"/>
                  </a:lnTo>
                  <a:lnTo>
                    <a:pt x="1445" y="176"/>
                  </a:lnTo>
                  <a:lnTo>
                    <a:pt x="1442" y="176"/>
                  </a:lnTo>
                  <a:lnTo>
                    <a:pt x="1443" y="170"/>
                  </a:lnTo>
                  <a:lnTo>
                    <a:pt x="1435" y="172"/>
                  </a:lnTo>
                  <a:lnTo>
                    <a:pt x="1436" y="173"/>
                  </a:lnTo>
                  <a:lnTo>
                    <a:pt x="1428" y="177"/>
                  </a:lnTo>
                  <a:lnTo>
                    <a:pt x="1427" y="183"/>
                  </a:lnTo>
                  <a:lnTo>
                    <a:pt x="1422" y="201"/>
                  </a:lnTo>
                  <a:lnTo>
                    <a:pt x="1424" y="211"/>
                  </a:lnTo>
                  <a:lnTo>
                    <a:pt x="1427" y="214"/>
                  </a:lnTo>
                  <a:lnTo>
                    <a:pt x="1430" y="214"/>
                  </a:lnTo>
                  <a:lnTo>
                    <a:pt x="1429" y="219"/>
                  </a:lnTo>
                  <a:lnTo>
                    <a:pt x="1428" y="242"/>
                  </a:lnTo>
                  <a:lnTo>
                    <a:pt x="1429" y="250"/>
                  </a:lnTo>
                  <a:lnTo>
                    <a:pt x="1425" y="260"/>
                  </a:lnTo>
                  <a:lnTo>
                    <a:pt x="1424" y="259"/>
                  </a:lnTo>
                  <a:lnTo>
                    <a:pt x="1419" y="253"/>
                  </a:lnTo>
                  <a:lnTo>
                    <a:pt x="1417" y="249"/>
                  </a:lnTo>
                  <a:lnTo>
                    <a:pt x="1415" y="248"/>
                  </a:lnTo>
                  <a:lnTo>
                    <a:pt x="1411" y="248"/>
                  </a:lnTo>
                  <a:lnTo>
                    <a:pt x="1409" y="247"/>
                  </a:lnTo>
                  <a:lnTo>
                    <a:pt x="1404" y="250"/>
                  </a:lnTo>
                  <a:lnTo>
                    <a:pt x="1397" y="256"/>
                  </a:lnTo>
                  <a:lnTo>
                    <a:pt x="1393" y="257"/>
                  </a:lnTo>
                  <a:lnTo>
                    <a:pt x="1382" y="262"/>
                  </a:lnTo>
                  <a:lnTo>
                    <a:pt x="1364" y="265"/>
                  </a:lnTo>
                  <a:lnTo>
                    <a:pt x="1351" y="254"/>
                  </a:lnTo>
                  <a:lnTo>
                    <a:pt x="1347" y="254"/>
                  </a:lnTo>
                  <a:lnTo>
                    <a:pt x="1341" y="255"/>
                  </a:lnTo>
                  <a:lnTo>
                    <a:pt x="1337" y="257"/>
                  </a:lnTo>
                  <a:lnTo>
                    <a:pt x="1332" y="262"/>
                  </a:lnTo>
                  <a:lnTo>
                    <a:pt x="1329" y="261"/>
                  </a:lnTo>
                  <a:lnTo>
                    <a:pt x="1317" y="268"/>
                  </a:lnTo>
                  <a:lnTo>
                    <a:pt x="1320" y="275"/>
                  </a:lnTo>
                  <a:lnTo>
                    <a:pt x="1322" y="285"/>
                  </a:lnTo>
                  <a:lnTo>
                    <a:pt x="1314" y="286"/>
                  </a:lnTo>
                  <a:lnTo>
                    <a:pt x="1315" y="290"/>
                  </a:lnTo>
                  <a:lnTo>
                    <a:pt x="1315" y="295"/>
                  </a:lnTo>
                  <a:lnTo>
                    <a:pt x="1311" y="296"/>
                  </a:lnTo>
                  <a:lnTo>
                    <a:pt x="1303" y="280"/>
                  </a:lnTo>
                  <a:lnTo>
                    <a:pt x="1292" y="284"/>
                  </a:lnTo>
                  <a:lnTo>
                    <a:pt x="1285" y="286"/>
                  </a:lnTo>
                  <a:lnTo>
                    <a:pt x="1283" y="283"/>
                  </a:lnTo>
                  <a:lnTo>
                    <a:pt x="1279" y="286"/>
                  </a:lnTo>
                  <a:lnTo>
                    <a:pt x="1278" y="290"/>
                  </a:lnTo>
                  <a:lnTo>
                    <a:pt x="1275" y="291"/>
                  </a:lnTo>
                  <a:lnTo>
                    <a:pt x="1268" y="292"/>
                  </a:lnTo>
                  <a:lnTo>
                    <a:pt x="1260" y="292"/>
                  </a:lnTo>
                  <a:lnTo>
                    <a:pt x="1256" y="292"/>
                  </a:lnTo>
                  <a:lnTo>
                    <a:pt x="1255" y="296"/>
                  </a:lnTo>
                  <a:lnTo>
                    <a:pt x="1254" y="298"/>
                  </a:lnTo>
                  <a:lnTo>
                    <a:pt x="1253" y="298"/>
                  </a:lnTo>
                  <a:lnTo>
                    <a:pt x="1250" y="295"/>
                  </a:lnTo>
                  <a:lnTo>
                    <a:pt x="1248" y="299"/>
                  </a:lnTo>
                  <a:lnTo>
                    <a:pt x="1241" y="298"/>
                  </a:lnTo>
                  <a:lnTo>
                    <a:pt x="1239" y="291"/>
                  </a:lnTo>
                  <a:lnTo>
                    <a:pt x="1230" y="291"/>
                  </a:lnTo>
                  <a:lnTo>
                    <a:pt x="1225" y="292"/>
                  </a:lnTo>
                  <a:lnTo>
                    <a:pt x="1220" y="292"/>
                  </a:lnTo>
                  <a:lnTo>
                    <a:pt x="1219" y="291"/>
                  </a:lnTo>
                  <a:lnTo>
                    <a:pt x="1213" y="290"/>
                  </a:lnTo>
                  <a:lnTo>
                    <a:pt x="1206" y="284"/>
                  </a:lnTo>
                  <a:lnTo>
                    <a:pt x="1199" y="275"/>
                  </a:lnTo>
                  <a:lnTo>
                    <a:pt x="1196" y="269"/>
                  </a:lnTo>
                  <a:lnTo>
                    <a:pt x="1194" y="267"/>
                  </a:lnTo>
                  <a:lnTo>
                    <a:pt x="1188" y="259"/>
                  </a:lnTo>
                  <a:lnTo>
                    <a:pt x="1182" y="256"/>
                  </a:lnTo>
                  <a:lnTo>
                    <a:pt x="1176" y="257"/>
                  </a:lnTo>
                  <a:lnTo>
                    <a:pt x="1165" y="259"/>
                  </a:lnTo>
                  <a:lnTo>
                    <a:pt x="1159" y="257"/>
                  </a:lnTo>
                  <a:lnTo>
                    <a:pt x="1150" y="261"/>
                  </a:lnTo>
                  <a:lnTo>
                    <a:pt x="1138" y="247"/>
                  </a:lnTo>
                  <a:lnTo>
                    <a:pt x="1130" y="236"/>
                  </a:lnTo>
                  <a:lnTo>
                    <a:pt x="1126" y="232"/>
                  </a:lnTo>
                  <a:lnTo>
                    <a:pt x="1115" y="231"/>
                  </a:lnTo>
                  <a:lnTo>
                    <a:pt x="1110" y="226"/>
                  </a:lnTo>
                  <a:lnTo>
                    <a:pt x="1109" y="217"/>
                  </a:lnTo>
                  <a:lnTo>
                    <a:pt x="1109" y="211"/>
                  </a:lnTo>
                  <a:lnTo>
                    <a:pt x="1108" y="207"/>
                  </a:lnTo>
                  <a:lnTo>
                    <a:pt x="1100" y="203"/>
                  </a:lnTo>
                  <a:lnTo>
                    <a:pt x="1097" y="202"/>
                  </a:lnTo>
                  <a:lnTo>
                    <a:pt x="1093" y="197"/>
                  </a:lnTo>
                  <a:lnTo>
                    <a:pt x="1085" y="182"/>
                  </a:lnTo>
                  <a:lnTo>
                    <a:pt x="1088" y="172"/>
                  </a:lnTo>
                  <a:lnTo>
                    <a:pt x="1084" y="170"/>
                  </a:lnTo>
                  <a:lnTo>
                    <a:pt x="1080" y="170"/>
                  </a:lnTo>
                  <a:lnTo>
                    <a:pt x="1068" y="176"/>
                  </a:lnTo>
                  <a:lnTo>
                    <a:pt x="1063" y="177"/>
                  </a:lnTo>
                  <a:lnTo>
                    <a:pt x="1060" y="177"/>
                  </a:lnTo>
                  <a:lnTo>
                    <a:pt x="1058" y="176"/>
                  </a:lnTo>
                  <a:lnTo>
                    <a:pt x="1058" y="170"/>
                  </a:lnTo>
                  <a:lnTo>
                    <a:pt x="1057" y="167"/>
                  </a:lnTo>
                  <a:lnTo>
                    <a:pt x="1033" y="168"/>
                  </a:lnTo>
                  <a:lnTo>
                    <a:pt x="1009" y="171"/>
                  </a:lnTo>
                  <a:lnTo>
                    <a:pt x="1010" y="165"/>
                  </a:lnTo>
                  <a:lnTo>
                    <a:pt x="1003" y="160"/>
                  </a:lnTo>
                  <a:lnTo>
                    <a:pt x="995" y="160"/>
                  </a:lnTo>
                  <a:lnTo>
                    <a:pt x="988" y="161"/>
                  </a:lnTo>
                  <a:lnTo>
                    <a:pt x="985" y="160"/>
                  </a:lnTo>
                  <a:lnTo>
                    <a:pt x="983" y="158"/>
                  </a:lnTo>
                  <a:lnTo>
                    <a:pt x="983" y="154"/>
                  </a:lnTo>
                  <a:lnTo>
                    <a:pt x="985" y="150"/>
                  </a:lnTo>
                  <a:lnTo>
                    <a:pt x="984" y="146"/>
                  </a:lnTo>
                  <a:lnTo>
                    <a:pt x="982" y="141"/>
                  </a:lnTo>
                  <a:lnTo>
                    <a:pt x="982" y="137"/>
                  </a:lnTo>
                  <a:lnTo>
                    <a:pt x="984" y="132"/>
                  </a:lnTo>
                  <a:lnTo>
                    <a:pt x="988" y="130"/>
                  </a:lnTo>
                  <a:lnTo>
                    <a:pt x="991" y="129"/>
                  </a:lnTo>
                  <a:lnTo>
                    <a:pt x="994" y="128"/>
                  </a:lnTo>
                  <a:lnTo>
                    <a:pt x="994" y="125"/>
                  </a:lnTo>
                  <a:lnTo>
                    <a:pt x="990" y="122"/>
                  </a:lnTo>
                  <a:lnTo>
                    <a:pt x="990" y="118"/>
                  </a:lnTo>
                  <a:lnTo>
                    <a:pt x="992" y="114"/>
                  </a:lnTo>
                  <a:lnTo>
                    <a:pt x="997" y="114"/>
                  </a:lnTo>
                  <a:lnTo>
                    <a:pt x="1000" y="113"/>
                  </a:lnTo>
                  <a:lnTo>
                    <a:pt x="998" y="108"/>
                  </a:lnTo>
                  <a:lnTo>
                    <a:pt x="1000" y="105"/>
                  </a:lnTo>
                  <a:lnTo>
                    <a:pt x="1002" y="100"/>
                  </a:lnTo>
                  <a:lnTo>
                    <a:pt x="1001" y="92"/>
                  </a:lnTo>
                  <a:lnTo>
                    <a:pt x="995" y="89"/>
                  </a:lnTo>
                  <a:lnTo>
                    <a:pt x="984" y="82"/>
                  </a:lnTo>
                  <a:lnTo>
                    <a:pt x="978" y="75"/>
                  </a:lnTo>
                  <a:lnTo>
                    <a:pt x="976" y="67"/>
                  </a:lnTo>
                  <a:lnTo>
                    <a:pt x="975" y="61"/>
                  </a:lnTo>
                  <a:lnTo>
                    <a:pt x="975" y="48"/>
                  </a:lnTo>
                  <a:lnTo>
                    <a:pt x="972" y="43"/>
                  </a:lnTo>
                  <a:lnTo>
                    <a:pt x="969" y="42"/>
                  </a:lnTo>
                  <a:lnTo>
                    <a:pt x="965" y="41"/>
                  </a:lnTo>
                  <a:lnTo>
                    <a:pt x="955" y="45"/>
                  </a:lnTo>
                  <a:lnTo>
                    <a:pt x="953" y="46"/>
                  </a:lnTo>
                  <a:lnTo>
                    <a:pt x="945" y="43"/>
                  </a:lnTo>
                  <a:lnTo>
                    <a:pt x="930" y="36"/>
                  </a:lnTo>
                  <a:lnTo>
                    <a:pt x="924" y="29"/>
                  </a:lnTo>
                  <a:lnTo>
                    <a:pt x="923" y="23"/>
                  </a:lnTo>
                  <a:lnTo>
                    <a:pt x="917" y="21"/>
                  </a:lnTo>
                  <a:lnTo>
                    <a:pt x="907" y="21"/>
                  </a:lnTo>
                  <a:lnTo>
                    <a:pt x="907" y="12"/>
                  </a:lnTo>
                  <a:lnTo>
                    <a:pt x="892" y="11"/>
                  </a:lnTo>
                  <a:lnTo>
                    <a:pt x="858" y="5"/>
                  </a:lnTo>
                  <a:lnTo>
                    <a:pt x="847" y="4"/>
                  </a:lnTo>
                  <a:lnTo>
                    <a:pt x="837" y="5"/>
                  </a:lnTo>
                  <a:lnTo>
                    <a:pt x="822" y="7"/>
                  </a:lnTo>
                  <a:lnTo>
                    <a:pt x="814" y="16"/>
                  </a:lnTo>
                  <a:lnTo>
                    <a:pt x="811" y="21"/>
                  </a:lnTo>
                  <a:lnTo>
                    <a:pt x="803" y="25"/>
                  </a:lnTo>
                  <a:lnTo>
                    <a:pt x="793" y="33"/>
                  </a:lnTo>
                  <a:lnTo>
                    <a:pt x="789" y="37"/>
                  </a:lnTo>
                  <a:lnTo>
                    <a:pt x="784" y="52"/>
                  </a:lnTo>
                  <a:lnTo>
                    <a:pt x="781" y="65"/>
                  </a:lnTo>
                  <a:lnTo>
                    <a:pt x="783" y="80"/>
                  </a:lnTo>
                  <a:lnTo>
                    <a:pt x="781" y="84"/>
                  </a:lnTo>
                  <a:lnTo>
                    <a:pt x="779" y="94"/>
                  </a:lnTo>
                  <a:lnTo>
                    <a:pt x="761" y="111"/>
                  </a:lnTo>
                  <a:lnTo>
                    <a:pt x="755" y="120"/>
                  </a:lnTo>
                  <a:lnTo>
                    <a:pt x="749" y="130"/>
                  </a:lnTo>
                  <a:lnTo>
                    <a:pt x="743" y="136"/>
                  </a:lnTo>
                  <a:lnTo>
                    <a:pt x="730" y="140"/>
                  </a:lnTo>
                  <a:lnTo>
                    <a:pt x="722" y="143"/>
                  </a:lnTo>
                  <a:lnTo>
                    <a:pt x="718" y="147"/>
                  </a:lnTo>
                  <a:lnTo>
                    <a:pt x="718" y="152"/>
                  </a:lnTo>
                  <a:lnTo>
                    <a:pt x="724" y="174"/>
                  </a:lnTo>
                  <a:lnTo>
                    <a:pt x="720" y="173"/>
                  </a:lnTo>
                  <a:lnTo>
                    <a:pt x="717" y="174"/>
                  </a:lnTo>
                  <a:lnTo>
                    <a:pt x="714" y="177"/>
                  </a:lnTo>
                  <a:lnTo>
                    <a:pt x="710" y="178"/>
                  </a:lnTo>
                  <a:lnTo>
                    <a:pt x="707" y="177"/>
                  </a:lnTo>
                  <a:lnTo>
                    <a:pt x="705" y="176"/>
                  </a:lnTo>
                  <a:lnTo>
                    <a:pt x="704" y="173"/>
                  </a:lnTo>
                  <a:lnTo>
                    <a:pt x="700" y="162"/>
                  </a:lnTo>
                  <a:lnTo>
                    <a:pt x="692" y="155"/>
                  </a:lnTo>
                  <a:lnTo>
                    <a:pt x="689" y="147"/>
                  </a:lnTo>
                  <a:lnTo>
                    <a:pt x="680" y="143"/>
                  </a:lnTo>
                  <a:lnTo>
                    <a:pt x="677" y="142"/>
                  </a:lnTo>
                  <a:lnTo>
                    <a:pt x="675" y="140"/>
                  </a:lnTo>
                  <a:lnTo>
                    <a:pt x="669" y="135"/>
                  </a:lnTo>
                  <a:lnTo>
                    <a:pt x="670" y="128"/>
                  </a:lnTo>
                  <a:lnTo>
                    <a:pt x="668" y="123"/>
                  </a:lnTo>
                  <a:lnTo>
                    <a:pt x="666" y="116"/>
                  </a:lnTo>
                  <a:lnTo>
                    <a:pt x="660" y="110"/>
                  </a:lnTo>
                  <a:lnTo>
                    <a:pt x="657" y="110"/>
                  </a:lnTo>
                  <a:lnTo>
                    <a:pt x="654" y="108"/>
                  </a:lnTo>
                  <a:lnTo>
                    <a:pt x="652" y="107"/>
                  </a:lnTo>
                  <a:lnTo>
                    <a:pt x="648" y="107"/>
                  </a:lnTo>
                  <a:lnTo>
                    <a:pt x="639" y="110"/>
                  </a:lnTo>
                  <a:lnTo>
                    <a:pt x="634" y="113"/>
                  </a:lnTo>
                  <a:lnTo>
                    <a:pt x="632" y="113"/>
                  </a:lnTo>
                  <a:lnTo>
                    <a:pt x="628" y="114"/>
                  </a:lnTo>
                  <a:lnTo>
                    <a:pt x="628" y="117"/>
                  </a:lnTo>
                  <a:lnTo>
                    <a:pt x="628" y="118"/>
                  </a:lnTo>
                  <a:lnTo>
                    <a:pt x="623" y="119"/>
                  </a:lnTo>
                  <a:lnTo>
                    <a:pt x="622" y="118"/>
                  </a:lnTo>
                  <a:lnTo>
                    <a:pt x="621" y="117"/>
                  </a:lnTo>
                  <a:lnTo>
                    <a:pt x="621" y="108"/>
                  </a:lnTo>
                  <a:lnTo>
                    <a:pt x="621" y="92"/>
                  </a:lnTo>
                  <a:lnTo>
                    <a:pt x="623" y="72"/>
                  </a:lnTo>
                  <a:lnTo>
                    <a:pt x="630" y="45"/>
                  </a:lnTo>
                  <a:lnTo>
                    <a:pt x="626" y="45"/>
                  </a:lnTo>
                  <a:lnTo>
                    <a:pt x="618" y="52"/>
                  </a:lnTo>
                  <a:lnTo>
                    <a:pt x="605" y="54"/>
                  </a:lnTo>
                  <a:lnTo>
                    <a:pt x="600" y="53"/>
                  </a:lnTo>
                  <a:lnTo>
                    <a:pt x="597" y="54"/>
                  </a:lnTo>
                  <a:lnTo>
                    <a:pt x="594" y="54"/>
                  </a:lnTo>
                  <a:lnTo>
                    <a:pt x="596" y="52"/>
                  </a:lnTo>
                  <a:lnTo>
                    <a:pt x="596" y="51"/>
                  </a:lnTo>
                  <a:lnTo>
                    <a:pt x="594" y="47"/>
                  </a:lnTo>
                  <a:lnTo>
                    <a:pt x="588" y="47"/>
                  </a:lnTo>
                  <a:lnTo>
                    <a:pt x="584" y="47"/>
                  </a:lnTo>
                  <a:lnTo>
                    <a:pt x="581" y="48"/>
                  </a:lnTo>
                  <a:lnTo>
                    <a:pt x="572" y="45"/>
                  </a:lnTo>
                  <a:lnTo>
                    <a:pt x="569" y="47"/>
                  </a:lnTo>
                  <a:lnTo>
                    <a:pt x="563" y="45"/>
                  </a:lnTo>
                  <a:lnTo>
                    <a:pt x="562" y="41"/>
                  </a:lnTo>
                  <a:lnTo>
                    <a:pt x="555" y="40"/>
                  </a:lnTo>
                  <a:lnTo>
                    <a:pt x="552" y="39"/>
                  </a:lnTo>
                  <a:lnTo>
                    <a:pt x="546" y="30"/>
                  </a:lnTo>
                  <a:lnTo>
                    <a:pt x="545" y="27"/>
                  </a:lnTo>
                  <a:lnTo>
                    <a:pt x="539" y="28"/>
                  </a:lnTo>
                  <a:lnTo>
                    <a:pt x="533" y="28"/>
                  </a:lnTo>
                  <a:lnTo>
                    <a:pt x="526" y="27"/>
                  </a:lnTo>
                  <a:lnTo>
                    <a:pt x="523" y="30"/>
                  </a:lnTo>
                  <a:lnTo>
                    <a:pt x="518" y="27"/>
                  </a:lnTo>
                  <a:lnTo>
                    <a:pt x="519" y="22"/>
                  </a:lnTo>
                  <a:lnTo>
                    <a:pt x="519" y="16"/>
                  </a:lnTo>
                  <a:lnTo>
                    <a:pt x="519" y="10"/>
                  </a:lnTo>
                  <a:lnTo>
                    <a:pt x="515" y="0"/>
                  </a:lnTo>
                  <a:lnTo>
                    <a:pt x="506" y="3"/>
                  </a:lnTo>
                  <a:lnTo>
                    <a:pt x="502" y="3"/>
                  </a:lnTo>
                  <a:lnTo>
                    <a:pt x="496" y="5"/>
                  </a:lnTo>
                  <a:lnTo>
                    <a:pt x="495" y="0"/>
                  </a:lnTo>
                  <a:lnTo>
                    <a:pt x="491" y="3"/>
                  </a:lnTo>
                  <a:lnTo>
                    <a:pt x="488" y="5"/>
                  </a:lnTo>
                  <a:lnTo>
                    <a:pt x="485" y="3"/>
                  </a:lnTo>
                  <a:lnTo>
                    <a:pt x="483" y="3"/>
                  </a:lnTo>
                  <a:lnTo>
                    <a:pt x="482" y="3"/>
                  </a:lnTo>
                  <a:lnTo>
                    <a:pt x="479" y="5"/>
                  </a:lnTo>
                  <a:lnTo>
                    <a:pt x="476" y="7"/>
                  </a:lnTo>
                  <a:lnTo>
                    <a:pt x="471" y="12"/>
                  </a:lnTo>
                  <a:lnTo>
                    <a:pt x="467" y="17"/>
                  </a:lnTo>
                  <a:lnTo>
                    <a:pt x="467" y="19"/>
                  </a:lnTo>
                  <a:lnTo>
                    <a:pt x="469" y="23"/>
                  </a:lnTo>
                  <a:lnTo>
                    <a:pt x="472" y="29"/>
                  </a:lnTo>
                  <a:lnTo>
                    <a:pt x="477" y="33"/>
                  </a:lnTo>
                  <a:lnTo>
                    <a:pt x="481" y="35"/>
                  </a:lnTo>
                  <a:lnTo>
                    <a:pt x="490" y="36"/>
                  </a:lnTo>
                  <a:lnTo>
                    <a:pt x="494" y="34"/>
                  </a:lnTo>
                  <a:lnTo>
                    <a:pt x="495" y="31"/>
                  </a:lnTo>
                  <a:lnTo>
                    <a:pt x="499" y="33"/>
                  </a:lnTo>
                  <a:lnTo>
                    <a:pt x="500" y="36"/>
                  </a:lnTo>
                  <a:lnTo>
                    <a:pt x="499" y="41"/>
                  </a:lnTo>
                  <a:lnTo>
                    <a:pt x="494" y="45"/>
                  </a:lnTo>
                  <a:lnTo>
                    <a:pt x="487" y="47"/>
                  </a:lnTo>
                  <a:lnTo>
                    <a:pt x="479" y="42"/>
                  </a:lnTo>
                  <a:lnTo>
                    <a:pt x="476" y="48"/>
                  </a:lnTo>
                  <a:lnTo>
                    <a:pt x="475" y="49"/>
                  </a:lnTo>
                  <a:lnTo>
                    <a:pt x="471" y="49"/>
                  </a:lnTo>
                  <a:lnTo>
                    <a:pt x="473" y="58"/>
                  </a:lnTo>
                  <a:lnTo>
                    <a:pt x="476" y="69"/>
                  </a:lnTo>
                  <a:lnTo>
                    <a:pt x="476" y="76"/>
                  </a:lnTo>
                  <a:lnTo>
                    <a:pt x="478" y="77"/>
                  </a:lnTo>
                  <a:lnTo>
                    <a:pt x="479" y="78"/>
                  </a:lnTo>
                  <a:lnTo>
                    <a:pt x="479" y="80"/>
                  </a:lnTo>
                  <a:lnTo>
                    <a:pt x="478" y="80"/>
                  </a:lnTo>
                  <a:lnTo>
                    <a:pt x="472" y="80"/>
                  </a:lnTo>
                  <a:lnTo>
                    <a:pt x="469" y="83"/>
                  </a:lnTo>
                  <a:lnTo>
                    <a:pt x="466" y="87"/>
                  </a:lnTo>
                  <a:lnTo>
                    <a:pt x="467" y="89"/>
                  </a:lnTo>
                  <a:lnTo>
                    <a:pt x="469" y="92"/>
                  </a:lnTo>
                  <a:lnTo>
                    <a:pt x="467" y="94"/>
                  </a:lnTo>
                  <a:lnTo>
                    <a:pt x="467" y="95"/>
                  </a:lnTo>
                  <a:lnTo>
                    <a:pt x="464" y="94"/>
                  </a:lnTo>
                  <a:lnTo>
                    <a:pt x="463" y="92"/>
                  </a:lnTo>
                  <a:lnTo>
                    <a:pt x="460" y="94"/>
                  </a:lnTo>
                  <a:lnTo>
                    <a:pt x="457" y="93"/>
                  </a:lnTo>
                  <a:lnTo>
                    <a:pt x="453" y="93"/>
                  </a:lnTo>
                  <a:lnTo>
                    <a:pt x="449" y="92"/>
                  </a:lnTo>
                  <a:lnTo>
                    <a:pt x="445" y="90"/>
                  </a:lnTo>
                  <a:lnTo>
                    <a:pt x="443" y="93"/>
                  </a:lnTo>
                  <a:lnTo>
                    <a:pt x="439" y="102"/>
                  </a:lnTo>
                  <a:lnTo>
                    <a:pt x="439" y="106"/>
                  </a:lnTo>
                  <a:lnTo>
                    <a:pt x="434" y="110"/>
                  </a:lnTo>
                  <a:lnTo>
                    <a:pt x="431" y="106"/>
                  </a:lnTo>
                  <a:lnTo>
                    <a:pt x="428" y="104"/>
                  </a:lnTo>
                  <a:lnTo>
                    <a:pt x="422" y="100"/>
                  </a:lnTo>
                  <a:lnTo>
                    <a:pt x="419" y="100"/>
                  </a:lnTo>
                  <a:lnTo>
                    <a:pt x="417" y="100"/>
                  </a:lnTo>
                  <a:lnTo>
                    <a:pt x="415" y="101"/>
                  </a:lnTo>
                  <a:lnTo>
                    <a:pt x="412" y="105"/>
                  </a:lnTo>
                  <a:lnTo>
                    <a:pt x="410" y="112"/>
                  </a:lnTo>
                  <a:lnTo>
                    <a:pt x="407" y="114"/>
                  </a:lnTo>
                  <a:lnTo>
                    <a:pt x="406" y="116"/>
                  </a:lnTo>
                  <a:lnTo>
                    <a:pt x="404" y="116"/>
                  </a:lnTo>
                  <a:lnTo>
                    <a:pt x="403" y="116"/>
                  </a:lnTo>
                  <a:lnTo>
                    <a:pt x="398" y="113"/>
                  </a:lnTo>
                  <a:lnTo>
                    <a:pt x="398" y="125"/>
                  </a:lnTo>
                  <a:lnTo>
                    <a:pt x="399" y="142"/>
                  </a:lnTo>
                  <a:lnTo>
                    <a:pt x="395" y="143"/>
                  </a:lnTo>
                  <a:lnTo>
                    <a:pt x="395" y="146"/>
                  </a:lnTo>
                  <a:lnTo>
                    <a:pt x="397" y="149"/>
                  </a:lnTo>
                  <a:lnTo>
                    <a:pt x="394" y="156"/>
                  </a:lnTo>
                  <a:lnTo>
                    <a:pt x="389" y="156"/>
                  </a:lnTo>
                  <a:lnTo>
                    <a:pt x="389" y="159"/>
                  </a:lnTo>
                  <a:lnTo>
                    <a:pt x="386" y="164"/>
                  </a:lnTo>
                  <a:lnTo>
                    <a:pt x="382" y="166"/>
                  </a:lnTo>
                  <a:lnTo>
                    <a:pt x="382" y="176"/>
                  </a:lnTo>
                  <a:lnTo>
                    <a:pt x="375" y="179"/>
                  </a:lnTo>
                  <a:lnTo>
                    <a:pt x="381" y="186"/>
                  </a:lnTo>
                  <a:lnTo>
                    <a:pt x="385" y="186"/>
                  </a:lnTo>
                  <a:lnTo>
                    <a:pt x="386" y="188"/>
                  </a:lnTo>
                  <a:lnTo>
                    <a:pt x="388" y="194"/>
                  </a:lnTo>
                  <a:lnTo>
                    <a:pt x="389" y="203"/>
                  </a:lnTo>
                  <a:lnTo>
                    <a:pt x="388" y="209"/>
                  </a:lnTo>
                  <a:lnTo>
                    <a:pt x="377" y="214"/>
                  </a:lnTo>
                  <a:lnTo>
                    <a:pt x="374" y="220"/>
                  </a:lnTo>
                  <a:lnTo>
                    <a:pt x="373" y="223"/>
                  </a:lnTo>
                  <a:lnTo>
                    <a:pt x="373" y="227"/>
                  </a:lnTo>
                  <a:lnTo>
                    <a:pt x="375" y="238"/>
                  </a:lnTo>
                  <a:lnTo>
                    <a:pt x="375" y="244"/>
                  </a:lnTo>
                  <a:lnTo>
                    <a:pt x="373" y="249"/>
                  </a:lnTo>
                  <a:lnTo>
                    <a:pt x="369" y="255"/>
                  </a:lnTo>
                  <a:lnTo>
                    <a:pt x="368" y="259"/>
                  </a:lnTo>
                  <a:lnTo>
                    <a:pt x="368" y="262"/>
                  </a:lnTo>
                  <a:lnTo>
                    <a:pt x="364" y="271"/>
                  </a:lnTo>
                  <a:lnTo>
                    <a:pt x="368" y="292"/>
                  </a:lnTo>
                  <a:lnTo>
                    <a:pt x="370" y="308"/>
                  </a:lnTo>
                  <a:lnTo>
                    <a:pt x="362" y="308"/>
                  </a:lnTo>
                  <a:lnTo>
                    <a:pt x="329" y="314"/>
                  </a:lnTo>
                  <a:lnTo>
                    <a:pt x="311" y="333"/>
                  </a:lnTo>
                  <a:lnTo>
                    <a:pt x="292" y="337"/>
                  </a:lnTo>
                  <a:lnTo>
                    <a:pt x="282" y="333"/>
                  </a:lnTo>
                  <a:lnTo>
                    <a:pt x="282" y="336"/>
                  </a:lnTo>
                  <a:lnTo>
                    <a:pt x="283" y="337"/>
                  </a:lnTo>
                  <a:lnTo>
                    <a:pt x="282" y="339"/>
                  </a:lnTo>
                  <a:lnTo>
                    <a:pt x="283" y="345"/>
                  </a:lnTo>
                  <a:lnTo>
                    <a:pt x="284" y="346"/>
                  </a:lnTo>
                  <a:lnTo>
                    <a:pt x="286" y="348"/>
                  </a:lnTo>
                  <a:lnTo>
                    <a:pt x="288" y="357"/>
                  </a:lnTo>
                  <a:lnTo>
                    <a:pt x="288" y="369"/>
                  </a:lnTo>
                  <a:lnTo>
                    <a:pt x="289" y="375"/>
                  </a:lnTo>
                  <a:lnTo>
                    <a:pt x="288" y="384"/>
                  </a:lnTo>
                  <a:lnTo>
                    <a:pt x="283" y="385"/>
                  </a:lnTo>
                  <a:lnTo>
                    <a:pt x="284" y="388"/>
                  </a:lnTo>
                  <a:lnTo>
                    <a:pt x="283" y="391"/>
                  </a:lnTo>
                  <a:lnTo>
                    <a:pt x="266" y="392"/>
                  </a:lnTo>
                  <a:lnTo>
                    <a:pt x="266" y="400"/>
                  </a:lnTo>
                  <a:lnTo>
                    <a:pt x="262" y="402"/>
                  </a:lnTo>
                  <a:lnTo>
                    <a:pt x="262" y="405"/>
                  </a:lnTo>
                  <a:lnTo>
                    <a:pt x="260" y="409"/>
                  </a:lnTo>
                  <a:lnTo>
                    <a:pt x="258" y="410"/>
                  </a:lnTo>
                  <a:lnTo>
                    <a:pt x="256" y="410"/>
                  </a:lnTo>
                  <a:lnTo>
                    <a:pt x="256" y="412"/>
                  </a:lnTo>
                  <a:lnTo>
                    <a:pt x="256" y="422"/>
                  </a:lnTo>
                  <a:lnTo>
                    <a:pt x="253" y="423"/>
                  </a:lnTo>
                  <a:lnTo>
                    <a:pt x="253" y="426"/>
                  </a:lnTo>
                  <a:lnTo>
                    <a:pt x="256" y="429"/>
                  </a:lnTo>
                  <a:lnTo>
                    <a:pt x="256" y="432"/>
                  </a:lnTo>
                  <a:lnTo>
                    <a:pt x="254" y="438"/>
                  </a:lnTo>
                  <a:lnTo>
                    <a:pt x="250" y="445"/>
                  </a:lnTo>
                  <a:lnTo>
                    <a:pt x="248" y="446"/>
                  </a:lnTo>
                  <a:lnTo>
                    <a:pt x="246" y="445"/>
                  </a:lnTo>
                  <a:lnTo>
                    <a:pt x="241" y="438"/>
                  </a:lnTo>
                  <a:lnTo>
                    <a:pt x="232" y="438"/>
                  </a:lnTo>
                  <a:lnTo>
                    <a:pt x="234" y="443"/>
                  </a:lnTo>
                  <a:lnTo>
                    <a:pt x="234" y="445"/>
                  </a:lnTo>
                  <a:lnTo>
                    <a:pt x="225" y="457"/>
                  </a:lnTo>
                  <a:lnTo>
                    <a:pt x="223" y="461"/>
                  </a:lnTo>
                  <a:lnTo>
                    <a:pt x="222" y="464"/>
                  </a:lnTo>
                  <a:lnTo>
                    <a:pt x="211" y="481"/>
                  </a:lnTo>
                  <a:lnTo>
                    <a:pt x="210" y="481"/>
                  </a:lnTo>
                  <a:lnTo>
                    <a:pt x="206" y="475"/>
                  </a:lnTo>
                  <a:lnTo>
                    <a:pt x="204" y="475"/>
                  </a:lnTo>
                  <a:lnTo>
                    <a:pt x="201" y="480"/>
                  </a:lnTo>
                  <a:lnTo>
                    <a:pt x="199" y="462"/>
                  </a:lnTo>
                  <a:lnTo>
                    <a:pt x="200" y="458"/>
                  </a:lnTo>
                  <a:lnTo>
                    <a:pt x="202" y="456"/>
                  </a:lnTo>
                  <a:lnTo>
                    <a:pt x="202" y="453"/>
                  </a:lnTo>
                  <a:lnTo>
                    <a:pt x="188" y="441"/>
                  </a:lnTo>
                  <a:lnTo>
                    <a:pt x="176" y="426"/>
                  </a:lnTo>
                  <a:lnTo>
                    <a:pt x="165" y="417"/>
                  </a:lnTo>
                  <a:lnTo>
                    <a:pt x="124" y="388"/>
                  </a:lnTo>
                  <a:lnTo>
                    <a:pt x="120" y="384"/>
                  </a:lnTo>
                  <a:lnTo>
                    <a:pt x="118" y="385"/>
                  </a:lnTo>
                  <a:lnTo>
                    <a:pt x="117" y="385"/>
                  </a:lnTo>
                  <a:lnTo>
                    <a:pt x="116" y="386"/>
                  </a:lnTo>
                  <a:lnTo>
                    <a:pt x="115" y="387"/>
                  </a:lnTo>
                  <a:lnTo>
                    <a:pt x="115" y="388"/>
                  </a:lnTo>
                  <a:lnTo>
                    <a:pt x="117" y="394"/>
                  </a:lnTo>
                  <a:lnTo>
                    <a:pt x="116" y="396"/>
                  </a:lnTo>
                  <a:lnTo>
                    <a:pt x="115" y="397"/>
                  </a:lnTo>
                  <a:lnTo>
                    <a:pt x="112" y="398"/>
                  </a:lnTo>
                  <a:lnTo>
                    <a:pt x="104" y="396"/>
                  </a:lnTo>
                  <a:lnTo>
                    <a:pt x="105" y="392"/>
                  </a:lnTo>
                  <a:lnTo>
                    <a:pt x="100" y="387"/>
                  </a:lnTo>
                  <a:lnTo>
                    <a:pt x="97" y="390"/>
                  </a:lnTo>
                  <a:lnTo>
                    <a:pt x="92" y="385"/>
                  </a:lnTo>
                  <a:lnTo>
                    <a:pt x="85" y="384"/>
                  </a:lnTo>
                  <a:lnTo>
                    <a:pt x="80" y="382"/>
                  </a:lnTo>
                  <a:lnTo>
                    <a:pt x="79" y="382"/>
                  </a:lnTo>
                  <a:lnTo>
                    <a:pt x="78" y="382"/>
                  </a:lnTo>
                  <a:lnTo>
                    <a:pt x="78" y="384"/>
                  </a:lnTo>
                  <a:lnTo>
                    <a:pt x="75" y="385"/>
                  </a:lnTo>
                  <a:lnTo>
                    <a:pt x="63" y="388"/>
                  </a:lnTo>
                  <a:lnTo>
                    <a:pt x="55" y="391"/>
                  </a:lnTo>
                  <a:lnTo>
                    <a:pt x="54" y="381"/>
                  </a:lnTo>
                  <a:lnTo>
                    <a:pt x="50" y="379"/>
                  </a:lnTo>
                  <a:lnTo>
                    <a:pt x="48" y="381"/>
                  </a:lnTo>
                  <a:lnTo>
                    <a:pt x="44" y="382"/>
                  </a:lnTo>
                  <a:lnTo>
                    <a:pt x="42" y="382"/>
                  </a:lnTo>
                  <a:lnTo>
                    <a:pt x="42" y="388"/>
                  </a:lnTo>
                  <a:lnTo>
                    <a:pt x="41" y="397"/>
                  </a:lnTo>
                  <a:lnTo>
                    <a:pt x="39" y="402"/>
                  </a:lnTo>
                  <a:lnTo>
                    <a:pt x="37" y="404"/>
                  </a:lnTo>
                  <a:lnTo>
                    <a:pt x="32" y="414"/>
                  </a:lnTo>
                  <a:lnTo>
                    <a:pt x="30" y="428"/>
                  </a:lnTo>
                  <a:lnTo>
                    <a:pt x="31" y="445"/>
                  </a:lnTo>
                  <a:lnTo>
                    <a:pt x="35" y="447"/>
                  </a:lnTo>
                  <a:lnTo>
                    <a:pt x="38" y="447"/>
                  </a:lnTo>
                  <a:lnTo>
                    <a:pt x="38" y="451"/>
                  </a:lnTo>
                  <a:lnTo>
                    <a:pt x="37" y="455"/>
                  </a:lnTo>
                  <a:lnTo>
                    <a:pt x="33" y="459"/>
                  </a:lnTo>
                  <a:lnTo>
                    <a:pt x="24" y="456"/>
                  </a:lnTo>
                  <a:lnTo>
                    <a:pt x="15" y="457"/>
                  </a:lnTo>
                  <a:lnTo>
                    <a:pt x="9" y="456"/>
                  </a:lnTo>
                  <a:lnTo>
                    <a:pt x="5" y="480"/>
                  </a:lnTo>
                  <a:lnTo>
                    <a:pt x="13" y="487"/>
                  </a:lnTo>
                  <a:lnTo>
                    <a:pt x="9" y="497"/>
                  </a:lnTo>
                  <a:lnTo>
                    <a:pt x="1" y="510"/>
                  </a:lnTo>
                  <a:lnTo>
                    <a:pt x="0" y="513"/>
                  </a:lnTo>
                  <a:lnTo>
                    <a:pt x="0" y="516"/>
                  </a:lnTo>
                  <a:lnTo>
                    <a:pt x="1" y="518"/>
                  </a:lnTo>
                  <a:lnTo>
                    <a:pt x="2" y="521"/>
                  </a:lnTo>
                  <a:lnTo>
                    <a:pt x="0" y="527"/>
                  </a:lnTo>
                  <a:lnTo>
                    <a:pt x="6" y="535"/>
                  </a:lnTo>
                  <a:lnTo>
                    <a:pt x="5" y="536"/>
                  </a:lnTo>
                  <a:lnTo>
                    <a:pt x="3" y="539"/>
                  </a:lnTo>
                  <a:lnTo>
                    <a:pt x="0" y="539"/>
                  </a:lnTo>
                </a:path>
              </a:pathLst>
            </a:custGeom>
            <a:noFill/>
            <a:ln w="158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Arial Nova"/>
                <a:ea typeface="+mn-ea"/>
                <a:cs typeface="+mn-cs"/>
              </a:endParaRPr>
            </a:p>
          </p:txBody>
        </p:sp>
        <p:sp>
          <p:nvSpPr>
            <p:cNvPr id="156" name="Freeform 115">
              <a:extLst>
                <a:ext uri="{FF2B5EF4-FFF2-40B4-BE49-F238E27FC236}">
                  <a16:creationId xmlns:a16="http://schemas.microsoft.com/office/drawing/2014/main" id="{F23AB426-3251-8A70-9167-F43ABBB7D5EE}"/>
                </a:ext>
              </a:extLst>
            </p:cNvPr>
            <p:cNvSpPr>
              <a:spLocks/>
            </p:cNvSpPr>
            <p:nvPr/>
          </p:nvSpPr>
          <p:spPr bwMode="auto">
            <a:xfrm>
              <a:off x="2231" y="2888"/>
              <a:ext cx="127" cy="202"/>
            </a:xfrm>
            <a:custGeom>
              <a:avLst/>
              <a:gdLst>
                <a:gd name="T0" fmla="*/ 1 w 253"/>
                <a:gd name="T1" fmla="*/ 0 h 405"/>
                <a:gd name="T2" fmla="*/ 1 w 253"/>
                <a:gd name="T3" fmla="*/ 0 h 405"/>
                <a:gd name="T4" fmla="*/ 1 w 253"/>
                <a:gd name="T5" fmla="*/ 0 h 405"/>
                <a:gd name="T6" fmla="*/ 1 w 253"/>
                <a:gd name="T7" fmla="*/ 0 h 405"/>
                <a:gd name="T8" fmla="*/ 1 w 253"/>
                <a:gd name="T9" fmla="*/ 0 h 405"/>
                <a:gd name="T10" fmla="*/ 1 w 253"/>
                <a:gd name="T11" fmla="*/ 0 h 405"/>
                <a:gd name="T12" fmla="*/ 1 w 253"/>
                <a:gd name="T13" fmla="*/ 0 h 405"/>
                <a:gd name="T14" fmla="*/ 1 w 253"/>
                <a:gd name="T15" fmla="*/ 0 h 405"/>
                <a:gd name="T16" fmla="*/ 1 w 253"/>
                <a:gd name="T17" fmla="*/ 0 h 405"/>
                <a:gd name="T18" fmla="*/ 1 w 253"/>
                <a:gd name="T19" fmla="*/ 0 h 405"/>
                <a:gd name="T20" fmla="*/ 1 w 253"/>
                <a:gd name="T21" fmla="*/ 0 h 405"/>
                <a:gd name="T22" fmla="*/ 1 w 253"/>
                <a:gd name="T23" fmla="*/ 0 h 405"/>
                <a:gd name="T24" fmla="*/ 1 w 253"/>
                <a:gd name="T25" fmla="*/ 0 h 405"/>
                <a:gd name="T26" fmla="*/ 1 w 253"/>
                <a:gd name="T27" fmla="*/ 0 h 405"/>
                <a:gd name="T28" fmla="*/ 1 w 253"/>
                <a:gd name="T29" fmla="*/ 0 h 405"/>
                <a:gd name="T30" fmla="*/ 1 w 253"/>
                <a:gd name="T31" fmla="*/ 0 h 405"/>
                <a:gd name="T32" fmla="*/ 1 w 253"/>
                <a:gd name="T33" fmla="*/ 0 h 405"/>
                <a:gd name="T34" fmla="*/ 1 w 253"/>
                <a:gd name="T35" fmla="*/ 0 h 405"/>
                <a:gd name="T36" fmla="*/ 1 w 253"/>
                <a:gd name="T37" fmla="*/ 0 h 405"/>
                <a:gd name="T38" fmla="*/ 1 w 253"/>
                <a:gd name="T39" fmla="*/ 0 h 405"/>
                <a:gd name="T40" fmla="*/ 1 w 253"/>
                <a:gd name="T41" fmla="*/ 0 h 405"/>
                <a:gd name="T42" fmla="*/ 1 w 253"/>
                <a:gd name="T43" fmla="*/ 0 h 405"/>
                <a:gd name="T44" fmla="*/ 1 w 253"/>
                <a:gd name="T45" fmla="*/ 0 h 405"/>
                <a:gd name="T46" fmla="*/ 1 w 253"/>
                <a:gd name="T47" fmla="*/ 0 h 405"/>
                <a:gd name="T48" fmla="*/ 1 w 253"/>
                <a:gd name="T49" fmla="*/ 0 h 405"/>
                <a:gd name="T50" fmla="*/ 1 w 253"/>
                <a:gd name="T51" fmla="*/ 0 h 405"/>
                <a:gd name="T52" fmla="*/ 1 w 253"/>
                <a:gd name="T53" fmla="*/ 0 h 405"/>
                <a:gd name="T54" fmla="*/ 1 w 253"/>
                <a:gd name="T55" fmla="*/ 0 h 405"/>
                <a:gd name="T56" fmla="*/ 1 w 253"/>
                <a:gd name="T57" fmla="*/ 0 h 405"/>
                <a:gd name="T58" fmla="*/ 1 w 253"/>
                <a:gd name="T59" fmla="*/ 0 h 405"/>
                <a:gd name="T60" fmla="*/ 1 w 253"/>
                <a:gd name="T61" fmla="*/ 0 h 405"/>
                <a:gd name="T62" fmla="*/ 1 w 253"/>
                <a:gd name="T63" fmla="*/ 0 h 405"/>
                <a:gd name="T64" fmla="*/ 1 w 253"/>
                <a:gd name="T65" fmla="*/ 0 h 405"/>
                <a:gd name="T66" fmla="*/ 1 w 253"/>
                <a:gd name="T67" fmla="*/ 0 h 405"/>
                <a:gd name="T68" fmla="*/ 1 w 253"/>
                <a:gd name="T69" fmla="*/ 0 h 405"/>
                <a:gd name="T70" fmla="*/ 1 w 253"/>
                <a:gd name="T71" fmla="*/ 0 h 405"/>
                <a:gd name="T72" fmla="*/ 1 w 253"/>
                <a:gd name="T73" fmla="*/ 0 h 405"/>
                <a:gd name="T74" fmla="*/ 1 w 253"/>
                <a:gd name="T75" fmla="*/ 0 h 405"/>
                <a:gd name="T76" fmla="*/ 1 w 253"/>
                <a:gd name="T77" fmla="*/ 0 h 405"/>
                <a:gd name="T78" fmla="*/ 1 w 253"/>
                <a:gd name="T79" fmla="*/ 0 h 405"/>
                <a:gd name="T80" fmla="*/ 1 w 253"/>
                <a:gd name="T81" fmla="*/ 0 h 405"/>
                <a:gd name="T82" fmla="*/ 1 w 253"/>
                <a:gd name="T83" fmla="*/ 0 h 405"/>
                <a:gd name="T84" fmla="*/ 1 w 253"/>
                <a:gd name="T85" fmla="*/ 0 h 405"/>
                <a:gd name="T86" fmla="*/ 1 w 253"/>
                <a:gd name="T87" fmla="*/ 0 h 405"/>
                <a:gd name="T88" fmla="*/ 1 w 253"/>
                <a:gd name="T89" fmla="*/ 0 h 405"/>
                <a:gd name="T90" fmla="*/ 1 w 253"/>
                <a:gd name="T91" fmla="*/ 0 h 405"/>
                <a:gd name="T92" fmla="*/ 1 w 253"/>
                <a:gd name="T93" fmla="*/ 0 h 405"/>
                <a:gd name="T94" fmla="*/ 1 w 253"/>
                <a:gd name="T95" fmla="*/ 0 h 405"/>
                <a:gd name="T96" fmla="*/ 1 w 253"/>
                <a:gd name="T97" fmla="*/ 0 h 405"/>
                <a:gd name="T98" fmla="*/ 1 w 253"/>
                <a:gd name="T99" fmla="*/ 0 h 40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53"/>
                <a:gd name="T151" fmla="*/ 0 h 405"/>
                <a:gd name="T152" fmla="*/ 253 w 253"/>
                <a:gd name="T153" fmla="*/ 405 h 405"/>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53" h="405">
                  <a:moveTo>
                    <a:pt x="0" y="399"/>
                  </a:moveTo>
                  <a:lnTo>
                    <a:pt x="4" y="404"/>
                  </a:lnTo>
                  <a:lnTo>
                    <a:pt x="24" y="399"/>
                  </a:lnTo>
                  <a:lnTo>
                    <a:pt x="28" y="399"/>
                  </a:lnTo>
                  <a:lnTo>
                    <a:pt x="31" y="400"/>
                  </a:lnTo>
                  <a:lnTo>
                    <a:pt x="34" y="404"/>
                  </a:lnTo>
                  <a:lnTo>
                    <a:pt x="35" y="405"/>
                  </a:lnTo>
                  <a:lnTo>
                    <a:pt x="40" y="404"/>
                  </a:lnTo>
                  <a:lnTo>
                    <a:pt x="42" y="393"/>
                  </a:lnTo>
                  <a:lnTo>
                    <a:pt x="40" y="392"/>
                  </a:lnTo>
                  <a:lnTo>
                    <a:pt x="26" y="385"/>
                  </a:lnTo>
                  <a:lnTo>
                    <a:pt x="24" y="386"/>
                  </a:lnTo>
                  <a:lnTo>
                    <a:pt x="20" y="382"/>
                  </a:lnTo>
                  <a:lnTo>
                    <a:pt x="20" y="381"/>
                  </a:lnTo>
                  <a:lnTo>
                    <a:pt x="25" y="376"/>
                  </a:lnTo>
                  <a:lnTo>
                    <a:pt x="28" y="380"/>
                  </a:lnTo>
                  <a:lnTo>
                    <a:pt x="34" y="381"/>
                  </a:lnTo>
                  <a:lnTo>
                    <a:pt x="42" y="381"/>
                  </a:lnTo>
                  <a:lnTo>
                    <a:pt x="47" y="380"/>
                  </a:lnTo>
                  <a:lnTo>
                    <a:pt x="49" y="377"/>
                  </a:lnTo>
                  <a:lnTo>
                    <a:pt x="50" y="377"/>
                  </a:lnTo>
                  <a:lnTo>
                    <a:pt x="53" y="377"/>
                  </a:lnTo>
                  <a:lnTo>
                    <a:pt x="54" y="379"/>
                  </a:lnTo>
                  <a:lnTo>
                    <a:pt x="55" y="377"/>
                  </a:lnTo>
                  <a:lnTo>
                    <a:pt x="58" y="375"/>
                  </a:lnTo>
                  <a:lnTo>
                    <a:pt x="58" y="373"/>
                  </a:lnTo>
                  <a:lnTo>
                    <a:pt x="58" y="361"/>
                  </a:lnTo>
                  <a:lnTo>
                    <a:pt x="53" y="359"/>
                  </a:lnTo>
                  <a:lnTo>
                    <a:pt x="37" y="350"/>
                  </a:lnTo>
                  <a:lnTo>
                    <a:pt x="38" y="344"/>
                  </a:lnTo>
                  <a:lnTo>
                    <a:pt x="38" y="335"/>
                  </a:lnTo>
                  <a:lnTo>
                    <a:pt x="38" y="333"/>
                  </a:lnTo>
                  <a:lnTo>
                    <a:pt x="43" y="323"/>
                  </a:lnTo>
                  <a:lnTo>
                    <a:pt x="46" y="315"/>
                  </a:lnTo>
                  <a:lnTo>
                    <a:pt x="48" y="309"/>
                  </a:lnTo>
                  <a:lnTo>
                    <a:pt x="43" y="303"/>
                  </a:lnTo>
                  <a:lnTo>
                    <a:pt x="41" y="299"/>
                  </a:lnTo>
                  <a:lnTo>
                    <a:pt x="37" y="302"/>
                  </a:lnTo>
                  <a:lnTo>
                    <a:pt x="36" y="297"/>
                  </a:lnTo>
                  <a:lnTo>
                    <a:pt x="38" y="291"/>
                  </a:lnTo>
                  <a:lnTo>
                    <a:pt x="38" y="288"/>
                  </a:lnTo>
                  <a:lnTo>
                    <a:pt x="36" y="288"/>
                  </a:lnTo>
                  <a:lnTo>
                    <a:pt x="40" y="280"/>
                  </a:lnTo>
                  <a:lnTo>
                    <a:pt x="43" y="275"/>
                  </a:lnTo>
                  <a:lnTo>
                    <a:pt x="47" y="273"/>
                  </a:lnTo>
                  <a:lnTo>
                    <a:pt x="49" y="273"/>
                  </a:lnTo>
                  <a:lnTo>
                    <a:pt x="55" y="274"/>
                  </a:lnTo>
                  <a:lnTo>
                    <a:pt x="59" y="274"/>
                  </a:lnTo>
                  <a:lnTo>
                    <a:pt x="61" y="274"/>
                  </a:lnTo>
                  <a:lnTo>
                    <a:pt x="64" y="273"/>
                  </a:lnTo>
                  <a:lnTo>
                    <a:pt x="68" y="267"/>
                  </a:lnTo>
                  <a:lnTo>
                    <a:pt x="83" y="256"/>
                  </a:lnTo>
                  <a:lnTo>
                    <a:pt x="78" y="251"/>
                  </a:lnTo>
                  <a:lnTo>
                    <a:pt x="73" y="250"/>
                  </a:lnTo>
                  <a:lnTo>
                    <a:pt x="68" y="246"/>
                  </a:lnTo>
                  <a:lnTo>
                    <a:pt x="66" y="242"/>
                  </a:lnTo>
                  <a:lnTo>
                    <a:pt x="66" y="240"/>
                  </a:lnTo>
                  <a:lnTo>
                    <a:pt x="68" y="234"/>
                  </a:lnTo>
                  <a:lnTo>
                    <a:pt x="71" y="224"/>
                  </a:lnTo>
                  <a:lnTo>
                    <a:pt x="74" y="219"/>
                  </a:lnTo>
                  <a:lnTo>
                    <a:pt x="77" y="216"/>
                  </a:lnTo>
                  <a:lnTo>
                    <a:pt x="77" y="215"/>
                  </a:lnTo>
                  <a:lnTo>
                    <a:pt x="77" y="214"/>
                  </a:lnTo>
                  <a:lnTo>
                    <a:pt x="76" y="213"/>
                  </a:lnTo>
                  <a:lnTo>
                    <a:pt x="70" y="208"/>
                  </a:lnTo>
                  <a:lnTo>
                    <a:pt x="72" y="190"/>
                  </a:lnTo>
                  <a:lnTo>
                    <a:pt x="64" y="189"/>
                  </a:lnTo>
                  <a:lnTo>
                    <a:pt x="66" y="181"/>
                  </a:lnTo>
                  <a:lnTo>
                    <a:pt x="50" y="177"/>
                  </a:lnTo>
                  <a:lnTo>
                    <a:pt x="48" y="175"/>
                  </a:lnTo>
                  <a:lnTo>
                    <a:pt x="48" y="169"/>
                  </a:lnTo>
                  <a:lnTo>
                    <a:pt x="47" y="166"/>
                  </a:lnTo>
                  <a:lnTo>
                    <a:pt x="48" y="162"/>
                  </a:lnTo>
                  <a:lnTo>
                    <a:pt x="49" y="162"/>
                  </a:lnTo>
                  <a:lnTo>
                    <a:pt x="59" y="154"/>
                  </a:lnTo>
                  <a:lnTo>
                    <a:pt x="64" y="145"/>
                  </a:lnTo>
                  <a:lnTo>
                    <a:pt x="71" y="150"/>
                  </a:lnTo>
                  <a:lnTo>
                    <a:pt x="78" y="138"/>
                  </a:lnTo>
                  <a:lnTo>
                    <a:pt x="79" y="137"/>
                  </a:lnTo>
                  <a:lnTo>
                    <a:pt x="80" y="138"/>
                  </a:lnTo>
                  <a:lnTo>
                    <a:pt x="83" y="139"/>
                  </a:lnTo>
                  <a:lnTo>
                    <a:pt x="84" y="141"/>
                  </a:lnTo>
                  <a:lnTo>
                    <a:pt x="85" y="139"/>
                  </a:lnTo>
                  <a:lnTo>
                    <a:pt x="85" y="137"/>
                  </a:lnTo>
                  <a:lnTo>
                    <a:pt x="89" y="131"/>
                  </a:lnTo>
                  <a:lnTo>
                    <a:pt x="90" y="130"/>
                  </a:lnTo>
                  <a:lnTo>
                    <a:pt x="89" y="129"/>
                  </a:lnTo>
                  <a:lnTo>
                    <a:pt x="85" y="126"/>
                  </a:lnTo>
                  <a:lnTo>
                    <a:pt x="85" y="125"/>
                  </a:lnTo>
                  <a:lnTo>
                    <a:pt x="85" y="124"/>
                  </a:lnTo>
                  <a:lnTo>
                    <a:pt x="90" y="115"/>
                  </a:lnTo>
                  <a:lnTo>
                    <a:pt x="91" y="113"/>
                  </a:lnTo>
                  <a:lnTo>
                    <a:pt x="94" y="113"/>
                  </a:lnTo>
                  <a:lnTo>
                    <a:pt x="101" y="118"/>
                  </a:lnTo>
                  <a:lnTo>
                    <a:pt x="102" y="120"/>
                  </a:lnTo>
                  <a:lnTo>
                    <a:pt x="102" y="126"/>
                  </a:lnTo>
                  <a:lnTo>
                    <a:pt x="104" y="132"/>
                  </a:lnTo>
                  <a:lnTo>
                    <a:pt x="106" y="132"/>
                  </a:lnTo>
                  <a:lnTo>
                    <a:pt x="110" y="131"/>
                  </a:lnTo>
                  <a:lnTo>
                    <a:pt x="116" y="132"/>
                  </a:lnTo>
                  <a:lnTo>
                    <a:pt x="118" y="133"/>
                  </a:lnTo>
                  <a:lnTo>
                    <a:pt x="116" y="138"/>
                  </a:lnTo>
                  <a:lnTo>
                    <a:pt x="118" y="138"/>
                  </a:lnTo>
                  <a:lnTo>
                    <a:pt x="119" y="139"/>
                  </a:lnTo>
                  <a:lnTo>
                    <a:pt x="124" y="138"/>
                  </a:lnTo>
                  <a:lnTo>
                    <a:pt x="130" y="139"/>
                  </a:lnTo>
                  <a:lnTo>
                    <a:pt x="131" y="144"/>
                  </a:lnTo>
                  <a:lnTo>
                    <a:pt x="139" y="147"/>
                  </a:lnTo>
                  <a:lnTo>
                    <a:pt x="142" y="147"/>
                  </a:lnTo>
                  <a:lnTo>
                    <a:pt x="145" y="143"/>
                  </a:lnTo>
                  <a:lnTo>
                    <a:pt x="148" y="141"/>
                  </a:lnTo>
                  <a:lnTo>
                    <a:pt x="150" y="141"/>
                  </a:lnTo>
                  <a:lnTo>
                    <a:pt x="154" y="141"/>
                  </a:lnTo>
                  <a:lnTo>
                    <a:pt x="152" y="139"/>
                  </a:lnTo>
                  <a:lnTo>
                    <a:pt x="166" y="142"/>
                  </a:lnTo>
                  <a:lnTo>
                    <a:pt x="166" y="139"/>
                  </a:lnTo>
                  <a:lnTo>
                    <a:pt x="164" y="136"/>
                  </a:lnTo>
                  <a:lnTo>
                    <a:pt x="164" y="132"/>
                  </a:lnTo>
                  <a:lnTo>
                    <a:pt x="166" y="130"/>
                  </a:lnTo>
                  <a:lnTo>
                    <a:pt x="170" y="129"/>
                  </a:lnTo>
                  <a:lnTo>
                    <a:pt x="174" y="127"/>
                  </a:lnTo>
                  <a:lnTo>
                    <a:pt x="176" y="127"/>
                  </a:lnTo>
                  <a:lnTo>
                    <a:pt x="187" y="126"/>
                  </a:lnTo>
                  <a:lnTo>
                    <a:pt x="194" y="125"/>
                  </a:lnTo>
                  <a:lnTo>
                    <a:pt x="198" y="121"/>
                  </a:lnTo>
                  <a:lnTo>
                    <a:pt x="204" y="119"/>
                  </a:lnTo>
                  <a:lnTo>
                    <a:pt x="205" y="114"/>
                  </a:lnTo>
                  <a:lnTo>
                    <a:pt x="205" y="111"/>
                  </a:lnTo>
                  <a:lnTo>
                    <a:pt x="217" y="111"/>
                  </a:lnTo>
                  <a:lnTo>
                    <a:pt x="224" y="113"/>
                  </a:lnTo>
                  <a:lnTo>
                    <a:pt x="227" y="108"/>
                  </a:lnTo>
                  <a:lnTo>
                    <a:pt x="226" y="107"/>
                  </a:lnTo>
                  <a:lnTo>
                    <a:pt x="227" y="106"/>
                  </a:lnTo>
                  <a:lnTo>
                    <a:pt x="233" y="105"/>
                  </a:lnTo>
                  <a:lnTo>
                    <a:pt x="239" y="100"/>
                  </a:lnTo>
                  <a:lnTo>
                    <a:pt x="242" y="102"/>
                  </a:lnTo>
                  <a:lnTo>
                    <a:pt x="246" y="102"/>
                  </a:lnTo>
                  <a:lnTo>
                    <a:pt x="247" y="103"/>
                  </a:lnTo>
                  <a:lnTo>
                    <a:pt x="248" y="107"/>
                  </a:lnTo>
                  <a:lnTo>
                    <a:pt x="251" y="108"/>
                  </a:lnTo>
                  <a:lnTo>
                    <a:pt x="251" y="106"/>
                  </a:lnTo>
                  <a:lnTo>
                    <a:pt x="253" y="103"/>
                  </a:lnTo>
                  <a:lnTo>
                    <a:pt x="228" y="85"/>
                  </a:lnTo>
                  <a:lnTo>
                    <a:pt x="211" y="72"/>
                  </a:lnTo>
                  <a:lnTo>
                    <a:pt x="208" y="65"/>
                  </a:lnTo>
                  <a:lnTo>
                    <a:pt x="204" y="49"/>
                  </a:lnTo>
                  <a:lnTo>
                    <a:pt x="203" y="35"/>
                  </a:lnTo>
                  <a:lnTo>
                    <a:pt x="193" y="23"/>
                  </a:lnTo>
                  <a:lnTo>
                    <a:pt x="192" y="20"/>
                  </a:lnTo>
                  <a:lnTo>
                    <a:pt x="187" y="18"/>
                  </a:lnTo>
                  <a:lnTo>
                    <a:pt x="184" y="0"/>
                  </a:lnTo>
                </a:path>
              </a:pathLst>
            </a:custGeom>
            <a:noFill/>
            <a:ln w="158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Arial Nova"/>
                <a:ea typeface="+mn-ea"/>
                <a:cs typeface="+mn-cs"/>
              </a:endParaRPr>
            </a:p>
          </p:txBody>
        </p:sp>
        <p:sp>
          <p:nvSpPr>
            <p:cNvPr id="157" name="Freeform 116">
              <a:extLst>
                <a:ext uri="{FF2B5EF4-FFF2-40B4-BE49-F238E27FC236}">
                  <a16:creationId xmlns:a16="http://schemas.microsoft.com/office/drawing/2014/main" id="{C173BC10-09F7-4551-A412-4EDFC8C7DD08}"/>
                </a:ext>
              </a:extLst>
            </p:cNvPr>
            <p:cNvSpPr>
              <a:spLocks/>
            </p:cNvSpPr>
            <p:nvPr/>
          </p:nvSpPr>
          <p:spPr bwMode="auto">
            <a:xfrm>
              <a:off x="2038" y="2936"/>
              <a:ext cx="666" cy="792"/>
            </a:xfrm>
            <a:custGeom>
              <a:avLst/>
              <a:gdLst>
                <a:gd name="T0" fmla="*/ 1 w 1332"/>
                <a:gd name="T1" fmla="*/ 1 h 1584"/>
                <a:gd name="T2" fmla="*/ 1 w 1332"/>
                <a:gd name="T3" fmla="*/ 1 h 1584"/>
                <a:gd name="T4" fmla="*/ 1 w 1332"/>
                <a:gd name="T5" fmla="*/ 1 h 1584"/>
                <a:gd name="T6" fmla="*/ 1 w 1332"/>
                <a:gd name="T7" fmla="*/ 1 h 1584"/>
                <a:gd name="T8" fmla="*/ 1 w 1332"/>
                <a:gd name="T9" fmla="*/ 1 h 1584"/>
                <a:gd name="T10" fmla="*/ 1 w 1332"/>
                <a:gd name="T11" fmla="*/ 1 h 1584"/>
                <a:gd name="T12" fmla="*/ 1 w 1332"/>
                <a:gd name="T13" fmla="*/ 1 h 1584"/>
                <a:gd name="T14" fmla="*/ 1 w 1332"/>
                <a:gd name="T15" fmla="*/ 1 h 1584"/>
                <a:gd name="T16" fmla="*/ 1 w 1332"/>
                <a:gd name="T17" fmla="*/ 1 h 1584"/>
                <a:gd name="T18" fmla="*/ 1 w 1332"/>
                <a:gd name="T19" fmla="*/ 1 h 1584"/>
                <a:gd name="T20" fmla="*/ 1 w 1332"/>
                <a:gd name="T21" fmla="*/ 1 h 1584"/>
                <a:gd name="T22" fmla="*/ 1 w 1332"/>
                <a:gd name="T23" fmla="*/ 1 h 1584"/>
                <a:gd name="T24" fmla="*/ 1 w 1332"/>
                <a:gd name="T25" fmla="*/ 1 h 1584"/>
                <a:gd name="T26" fmla="*/ 1 w 1332"/>
                <a:gd name="T27" fmla="*/ 1 h 1584"/>
                <a:gd name="T28" fmla="*/ 1 w 1332"/>
                <a:gd name="T29" fmla="*/ 1 h 1584"/>
                <a:gd name="T30" fmla="*/ 1 w 1332"/>
                <a:gd name="T31" fmla="*/ 1 h 1584"/>
                <a:gd name="T32" fmla="*/ 1 w 1332"/>
                <a:gd name="T33" fmla="*/ 1 h 1584"/>
                <a:gd name="T34" fmla="*/ 1 w 1332"/>
                <a:gd name="T35" fmla="*/ 1 h 1584"/>
                <a:gd name="T36" fmla="*/ 1 w 1332"/>
                <a:gd name="T37" fmla="*/ 1 h 1584"/>
                <a:gd name="T38" fmla="*/ 1 w 1332"/>
                <a:gd name="T39" fmla="*/ 1 h 1584"/>
                <a:gd name="T40" fmla="*/ 1 w 1332"/>
                <a:gd name="T41" fmla="*/ 1 h 1584"/>
                <a:gd name="T42" fmla="*/ 1 w 1332"/>
                <a:gd name="T43" fmla="*/ 1 h 1584"/>
                <a:gd name="T44" fmla="*/ 1 w 1332"/>
                <a:gd name="T45" fmla="*/ 1 h 1584"/>
                <a:gd name="T46" fmla="*/ 1 w 1332"/>
                <a:gd name="T47" fmla="*/ 1 h 1584"/>
                <a:gd name="T48" fmla="*/ 1 w 1332"/>
                <a:gd name="T49" fmla="*/ 1 h 1584"/>
                <a:gd name="T50" fmla="*/ 1 w 1332"/>
                <a:gd name="T51" fmla="*/ 1 h 1584"/>
                <a:gd name="T52" fmla="*/ 1 w 1332"/>
                <a:gd name="T53" fmla="*/ 1 h 1584"/>
                <a:gd name="T54" fmla="*/ 1 w 1332"/>
                <a:gd name="T55" fmla="*/ 1 h 1584"/>
                <a:gd name="T56" fmla="*/ 1 w 1332"/>
                <a:gd name="T57" fmla="*/ 1 h 1584"/>
                <a:gd name="T58" fmla="*/ 1 w 1332"/>
                <a:gd name="T59" fmla="*/ 1 h 1584"/>
                <a:gd name="T60" fmla="*/ 1 w 1332"/>
                <a:gd name="T61" fmla="*/ 1 h 1584"/>
                <a:gd name="T62" fmla="*/ 1 w 1332"/>
                <a:gd name="T63" fmla="*/ 1 h 1584"/>
                <a:gd name="T64" fmla="*/ 1 w 1332"/>
                <a:gd name="T65" fmla="*/ 1 h 1584"/>
                <a:gd name="T66" fmla="*/ 1 w 1332"/>
                <a:gd name="T67" fmla="*/ 1 h 1584"/>
                <a:gd name="T68" fmla="*/ 1 w 1332"/>
                <a:gd name="T69" fmla="*/ 1 h 1584"/>
                <a:gd name="T70" fmla="*/ 1 w 1332"/>
                <a:gd name="T71" fmla="*/ 1 h 1584"/>
                <a:gd name="T72" fmla="*/ 1 w 1332"/>
                <a:gd name="T73" fmla="*/ 1 h 1584"/>
                <a:gd name="T74" fmla="*/ 1 w 1332"/>
                <a:gd name="T75" fmla="*/ 1 h 1584"/>
                <a:gd name="T76" fmla="*/ 1 w 1332"/>
                <a:gd name="T77" fmla="*/ 1 h 1584"/>
                <a:gd name="T78" fmla="*/ 1 w 1332"/>
                <a:gd name="T79" fmla="*/ 1 h 1584"/>
                <a:gd name="T80" fmla="*/ 1 w 1332"/>
                <a:gd name="T81" fmla="*/ 1 h 1584"/>
                <a:gd name="T82" fmla="*/ 1 w 1332"/>
                <a:gd name="T83" fmla="*/ 1 h 1584"/>
                <a:gd name="T84" fmla="*/ 1 w 1332"/>
                <a:gd name="T85" fmla="*/ 1 h 1584"/>
                <a:gd name="T86" fmla="*/ 1 w 1332"/>
                <a:gd name="T87" fmla="*/ 1 h 1584"/>
                <a:gd name="T88" fmla="*/ 1 w 1332"/>
                <a:gd name="T89" fmla="*/ 1 h 1584"/>
                <a:gd name="T90" fmla="*/ 1 w 1332"/>
                <a:gd name="T91" fmla="*/ 1 h 1584"/>
                <a:gd name="T92" fmla="*/ 1 w 1332"/>
                <a:gd name="T93" fmla="*/ 1 h 1584"/>
                <a:gd name="T94" fmla="*/ 1 w 1332"/>
                <a:gd name="T95" fmla="*/ 1 h 1584"/>
                <a:gd name="T96" fmla="*/ 1 w 1332"/>
                <a:gd name="T97" fmla="*/ 1 h 1584"/>
                <a:gd name="T98" fmla="*/ 1 w 1332"/>
                <a:gd name="T99" fmla="*/ 1 h 1584"/>
                <a:gd name="T100" fmla="*/ 1 w 1332"/>
                <a:gd name="T101" fmla="*/ 1 h 1584"/>
                <a:gd name="T102" fmla="*/ 1 w 1332"/>
                <a:gd name="T103" fmla="*/ 1 h 1584"/>
                <a:gd name="T104" fmla="*/ 1 w 1332"/>
                <a:gd name="T105" fmla="*/ 1 h 1584"/>
                <a:gd name="T106" fmla="*/ 1 w 1332"/>
                <a:gd name="T107" fmla="*/ 1 h 1584"/>
                <a:gd name="T108" fmla="*/ 1 w 1332"/>
                <a:gd name="T109" fmla="*/ 1 h 1584"/>
                <a:gd name="T110" fmla="*/ 1 w 1332"/>
                <a:gd name="T111" fmla="*/ 1 h 1584"/>
                <a:gd name="T112" fmla="*/ 1 w 1332"/>
                <a:gd name="T113" fmla="*/ 1 h 1584"/>
                <a:gd name="T114" fmla="*/ 1 w 1332"/>
                <a:gd name="T115" fmla="*/ 1 h 1584"/>
                <a:gd name="T116" fmla="*/ 1 w 1332"/>
                <a:gd name="T117" fmla="*/ 1 h 1584"/>
                <a:gd name="T118" fmla="*/ 1 w 1332"/>
                <a:gd name="T119" fmla="*/ 1 h 1584"/>
                <a:gd name="T120" fmla="*/ 1 w 1332"/>
                <a:gd name="T121" fmla="*/ 1 h 1584"/>
                <a:gd name="T122" fmla="*/ 1 w 1332"/>
                <a:gd name="T123" fmla="*/ 1 h 158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332"/>
                <a:gd name="T187" fmla="*/ 0 h 1584"/>
                <a:gd name="T188" fmla="*/ 1332 w 1332"/>
                <a:gd name="T189" fmla="*/ 1584 h 158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332" h="1584">
                  <a:moveTo>
                    <a:pt x="763" y="94"/>
                  </a:moveTo>
                  <a:lnTo>
                    <a:pt x="745" y="102"/>
                  </a:lnTo>
                  <a:lnTo>
                    <a:pt x="742" y="105"/>
                  </a:lnTo>
                  <a:lnTo>
                    <a:pt x="735" y="100"/>
                  </a:lnTo>
                  <a:lnTo>
                    <a:pt x="729" y="104"/>
                  </a:lnTo>
                  <a:lnTo>
                    <a:pt x="727" y="99"/>
                  </a:lnTo>
                  <a:lnTo>
                    <a:pt x="723" y="100"/>
                  </a:lnTo>
                  <a:lnTo>
                    <a:pt x="718" y="105"/>
                  </a:lnTo>
                  <a:lnTo>
                    <a:pt x="717" y="107"/>
                  </a:lnTo>
                  <a:lnTo>
                    <a:pt x="710" y="111"/>
                  </a:lnTo>
                  <a:lnTo>
                    <a:pt x="694" y="111"/>
                  </a:lnTo>
                  <a:lnTo>
                    <a:pt x="692" y="105"/>
                  </a:lnTo>
                  <a:lnTo>
                    <a:pt x="691" y="106"/>
                  </a:lnTo>
                  <a:lnTo>
                    <a:pt x="687" y="107"/>
                  </a:lnTo>
                  <a:lnTo>
                    <a:pt x="683" y="106"/>
                  </a:lnTo>
                  <a:lnTo>
                    <a:pt x="682" y="102"/>
                  </a:lnTo>
                  <a:lnTo>
                    <a:pt x="680" y="101"/>
                  </a:lnTo>
                  <a:lnTo>
                    <a:pt x="677" y="102"/>
                  </a:lnTo>
                  <a:lnTo>
                    <a:pt x="674" y="106"/>
                  </a:lnTo>
                  <a:lnTo>
                    <a:pt x="673" y="105"/>
                  </a:lnTo>
                  <a:lnTo>
                    <a:pt x="670" y="101"/>
                  </a:lnTo>
                  <a:lnTo>
                    <a:pt x="669" y="100"/>
                  </a:lnTo>
                  <a:lnTo>
                    <a:pt x="665" y="100"/>
                  </a:lnTo>
                  <a:lnTo>
                    <a:pt x="662" y="100"/>
                  </a:lnTo>
                  <a:lnTo>
                    <a:pt x="655" y="98"/>
                  </a:lnTo>
                  <a:lnTo>
                    <a:pt x="652" y="98"/>
                  </a:lnTo>
                  <a:lnTo>
                    <a:pt x="649" y="100"/>
                  </a:lnTo>
                  <a:lnTo>
                    <a:pt x="645" y="89"/>
                  </a:lnTo>
                  <a:lnTo>
                    <a:pt x="644" y="82"/>
                  </a:lnTo>
                  <a:lnTo>
                    <a:pt x="640" y="81"/>
                  </a:lnTo>
                  <a:lnTo>
                    <a:pt x="641" y="77"/>
                  </a:lnTo>
                  <a:lnTo>
                    <a:pt x="641" y="73"/>
                  </a:lnTo>
                  <a:lnTo>
                    <a:pt x="644" y="71"/>
                  </a:lnTo>
                  <a:lnTo>
                    <a:pt x="649" y="71"/>
                  </a:lnTo>
                  <a:lnTo>
                    <a:pt x="655" y="73"/>
                  </a:lnTo>
                  <a:lnTo>
                    <a:pt x="655" y="71"/>
                  </a:lnTo>
                  <a:lnTo>
                    <a:pt x="656" y="66"/>
                  </a:lnTo>
                  <a:lnTo>
                    <a:pt x="659" y="46"/>
                  </a:lnTo>
                  <a:lnTo>
                    <a:pt x="665" y="27"/>
                  </a:lnTo>
                  <a:lnTo>
                    <a:pt x="667" y="22"/>
                  </a:lnTo>
                  <a:lnTo>
                    <a:pt x="665" y="17"/>
                  </a:lnTo>
                  <a:lnTo>
                    <a:pt x="663" y="11"/>
                  </a:lnTo>
                  <a:lnTo>
                    <a:pt x="662" y="9"/>
                  </a:lnTo>
                  <a:lnTo>
                    <a:pt x="657" y="4"/>
                  </a:lnTo>
                  <a:lnTo>
                    <a:pt x="650" y="0"/>
                  </a:lnTo>
                  <a:lnTo>
                    <a:pt x="645" y="0"/>
                  </a:lnTo>
                  <a:lnTo>
                    <a:pt x="641" y="0"/>
                  </a:lnTo>
                  <a:lnTo>
                    <a:pt x="639" y="7"/>
                  </a:lnTo>
                  <a:lnTo>
                    <a:pt x="637" y="10"/>
                  </a:lnTo>
                  <a:lnTo>
                    <a:pt x="637" y="12"/>
                  </a:lnTo>
                  <a:lnTo>
                    <a:pt x="634" y="11"/>
                  </a:lnTo>
                  <a:lnTo>
                    <a:pt x="633" y="7"/>
                  </a:lnTo>
                  <a:lnTo>
                    <a:pt x="632" y="6"/>
                  </a:lnTo>
                  <a:lnTo>
                    <a:pt x="628" y="6"/>
                  </a:lnTo>
                  <a:lnTo>
                    <a:pt x="625" y="4"/>
                  </a:lnTo>
                  <a:lnTo>
                    <a:pt x="619" y="9"/>
                  </a:lnTo>
                  <a:lnTo>
                    <a:pt x="613" y="10"/>
                  </a:lnTo>
                  <a:lnTo>
                    <a:pt x="612" y="11"/>
                  </a:lnTo>
                  <a:lnTo>
                    <a:pt x="613" y="12"/>
                  </a:lnTo>
                  <a:lnTo>
                    <a:pt x="610" y="17"/>
                  </a:lnTo>
                  <a:lnTo>
                    <a:pt x="603" y="15"/>
                  </a:lnTo>
                  <a:lnTo>
                    <a:pt x="591" y="15"/>
                  </a:lnTo>
                  <a:lnTo>
                    <a:pt x="591" y="18"/>
                  </a:lnTo>
                  <a:lnTo>
                    <a:pt x="590" y="23"/>
                  </a:lnTo>
                  <a:lnTo>
                    <a:pt x="584" y="25"/>
                  </a:lnTo>
                  <a:lnTo>
                    <a:pt x="580" y="29"/>
                  </a:lnTo>
                  <a:lnTo>
                    <a:pt x="573" y="30"/>
                  </a:lnTo>
                  <a:lnTo>
                    <a:pt x="562" y="31"/>
                  </a:lnTo>
                  <a:lnTo>
                    <a:pt x="560" y="31"/>
                  </a:lnTo>
                  <a:lnTo>
                    <a:pt x="556" y="33"/>
                  </a:lnTo>
                  <a:lnTo>
                    <a:pt x="552" y="34"/>
                  </a:lnTo>
                  <a:lnTo>
                    <a:pt x="550" y="36"/>
                  </a:lnTo>
                  <a:lnTo>
                    <a:pt x="550" y="40"/>
                  </a:lnTo>
                  <a:lnTo>
                    <a:pt x="552" y="43"/>
                  </a:lnTo>
                  <a:lnTo>
                    <a:pt x="552" y="46"/>
                  </a:lnTo>
                  <a:lnTo>
                    <a:pt x="538" y="43"/>
                  </a:lnTo>
                  <a:lnTo>
                    <a:pt x="540" y="45"/>
                  </a:lnTo>
                  <a:lnTo>
                    <a:pt x="536" y="45"/>
                  </a:lnTo>
                  <a:lnTo>
                    <a:pt x="534" y="45"/>
                  </a:lnTo>
                  <a:lnTo>
                    <a:pt x="531" y="47"/>
                  </a:lnTo>
                  <a:lnTo>
                    <a:pt x="528" y="51"/>
                  </a:lnTo>
                  <a:lnTo>
                    <a:pt x="525" y="51"/>
                  </a:lnTo>
                  <a:lnTo>
                    <a:pt x="517" y="48"/>
                  </a:lnTo>
                  <a:lnTo>
                    <a:pt x="516" y="43"/>
                  </a:lnTo>
                  <a:lnTo>
                    <a:pt x="510" y="42"/>
                  </a:lnTo>
                  <a:lnTo>
                    <a:pt x="505" y="43"/>
                  </a:lnTo>
                  <a:lnTo>
                    <a:pt x="504" y="42"/>
                  </a:lnTo>
                  <a:lnTo>
                    <a:pt x="502" y="42"/>
                  </a:lnTo>
                  <a:lnTo>
                    <a:pt x="504" y="37"/>
                  </a:lnTo>
                  <a:lnTo>
                    <a:pt x="502" y="36"/>
                  </a:lnTo>
                  <a:lnTo>
                    <a:pt x="496" y="35"/>
                  </a:lnTo>
                  <a:lnTo>
                    <a:pt x="492" y="36"/>
                  </a:lnTo>
                  <a:lnTo>
                    <a:pt x="490" y="36"/>
                  </a:lnTo>
                  <a:lnTo>
                    <a:pt x="488" y="30"/>
                  </a:lnTo>
                  <a:lnTo>
                    <a:pt x="488" y="24"/>
                  </a:lnTo>
                  <a:lnTo>
                    <a:pt x="487" y="22"/>
                  </a:lnTo>
                  <a:lnTo>
                    <a:pt x="480" y="17"/>
                  </a:lnTo>
                  <a:lnTo>
                    <a:pt x="477" y="17"/>
                  </a:lnTo>
                  <a:lnTo>
                    <a:pt x="476" y="19"/>
                  </a:lnTo>
                  <a:lnTo>
                    <a:pt x="471" y="28"/>
                  </a:lnTo>
                  <a:lnTo>
                    <a:pt x="471" y="29"/>
                  </a:lnTo>
                  <a:lnTo>
                    <a:pt x="471" y="30"/>
                  </a:lnTo>
                  <a:lnTo>
                    <a:pt x="475" y="33"/>
                  </a:lnTo>
                  <a:lnTo>
                    <a:pt x="476" y="34"/>
                  </a:lnTo>
                  <a:lnTo>
                    <a:pt x="475" y="35"/>
                  </a:lnTo>
                  <a:lnTo>
                    <a:pt x="471" y="41"/>
                  </a:lnTo>
                  <a:lnTo>
                    <a:pt x="471" y="43"/>
                  </a:lnTo>
                  <a:lnTo>
                    <a:pt x="470" y="45"/>
                  </a:lnTo>
                  <a:lnTo>
                    <a:pt x="469" y="43"/>
                  </a:lnTo>
                  <a:lnTo>
                    <a:pt x="466" y="42"/>
                  </a:lnTo>
                  <a:lnTo>
                    <a:pt x="465" y="41"/>
                  </a:lnTo>
                  <a:lnTo>
                    <a:pt x="464" y="42"/>
                  </a:lnTo>
                  <a:lnTo>
                    <a:pt x="457" y="54"/>
                  </a:lnTo>
                  <a:lnTo>
                    <a:pt x="450" y="49"/>
                  </a:lnTo>
                  <a:lnTo>
                    <a:pt x="445" y="58"/>
                  </a:lnTo>
                  <a:lnTo>
                    <a:pt x="435" y="66"/>
                  </a:lnTo>
                  <a:lnTo>
                    <a:pt x="434" y="66"/>
                  </a:lnTo>
                  <a:lnTo>
                    <a:pt x="433" y="70"/>
                  </a:lnTo>
                  <a:lnTo>
                    <a:pt x="434" y="73"/>
                  </a:lnTo>
                  <a:lnTo>
                    <a:pt x="434" y="79"/>
                  </a:lnTo>
                  <a:lnTo>
                    <a:pt x="436" y="81"/>
                  </a:lnTo>
                  <a:lnTo>
                    <a:pt x="452" y="85"/>
                  </a:lnTo>
                  <a:lnTo>
                    <a:pt x="450" y="93"/>
                  </a:lnTo>
                  <a:lnTo>
                    <a:pt x="458" y="94"/>
                  </a:lnTo>
                  <a:lnTo>
                    <a:pt x="456" y="112"/>
                  </a:lnTo>
                  <a:lnTo>
                    <a:pt x="462" y="117"/>
                  </a:lnTo>
                  <a:lnTo>
                    <a:pt x="463" y="118"/>
                  </a:lnTo>
                  <a:lnTo>
                    <a:pt x="463" y="119"/>
                  </a:lnTo>
                  <a:lnTo>
                    <a:pt x="463" y="120"/>
                  </a:lnTo>
                  <a:lnTo>
                    <a:pt x="460" y="123"/>
                  </a:lnTo>
                  <a:lnTo>
                    <a:pt x="457" y="128"/>
                  </a:lnTo>
                  <a:lnTo>
                    <a:pt x="454" y="138"/>
                  </a:lnTo>
                  <a:lnTo>
                    <a:pt x="452" y="144"/>
                  </a:lnTo>
                  <a:lnTo>
                    <a:pt x="452" y="146"/>
                  </a:lnTo>
                  <a:lnTo>
                    <a:pt x="454" y="150"/>
                  </a:lnTo>
                  <a:lnTo>
                    <a:pt x="459" y="154"/>
                  </a:lnTo>
                  <a:lnTo>
                    <a:pt x="464" y="155"/>
                  </a:lnTo>
                  <a:lnTo>
                    <a:pt x="469" y="160"/>
                  </a:lnTo>
                  <a:lnTo>
                    <a:pt x="454" y="171"/>
                  </a:lnTo>
                  <a:lnTo>
                    <a:pt x="450" y="177"/>
                  </a:lnTo>
                  <a:lnTo>
                    <a:pt x="447" y="178"/>
                  </a:lnTo>
                  <a:lnTo>
                    <a:pt x="445" y="178"/>
                  </a:lnTo>
                  <a:lnTo>
                    <a:pt x="441" y="178"/>
                  </a:lnTo>
                  <a:lnTo>
                    <a:pt x="435" y="177"/>
                  </a:lnTo>
                  <a:lnTo>
                    <a:pt x="433" y="177"/>
                  </a:lnTo>
                  <a:lnTo>
                    <a:pt x="429" y="179"/>
                  </a:lnTo>
                  <a:lnTo>
                    <a:pt x="426" y="184"/>
                  </a:lnTo>
                  <a:lnTo>
                    <a:pt x="422" y="192"/>
                  </a:lnTo>
                  <a:lnTo>
                    <a:pt x="424" y="192"/>
                  </a:lnTo>
                  <a:lnTo>
                    <a:pt x="424" y="195"/>
                  </a:lnTo>
                  <a:lnTo>
                    <a:pt x="422" y="201"/>
                  </a:lnTo>
                  <a:lnTo>
                    <a:pt x="423" y="206"/>
                  </a:lnTo>
                  <a:lnTo>
                    <a:pt x="427" y="203"/>
                  </a:lnTo>
                  <a:lnTo>
                    <a:pt x="429" y="207"/>
                  </a:lnTo>
                  <a:lnTo>
                    <a:pt x="434" y="213"/>
                  </a:lnTo>
                  <a:lnTo>
                    <a:pt x="432" y="219"/>
                  </a:lnTo>
                  <a:lnTo>
                    <a:pt x="429" y="227"/>
                  </a:lnTo>
                  <a:lnTo>
                    <a:pt x="424" y="237"/>
                  </a:lnTo>
                  <a:lnTo>
                    <a:pt x="424" y="239"/>
                  </a:lnTo>
                  <a:lnTo>
                    <a:pt x="424" y="248"/>
                  </a:lnTo>
                  <a:lnTo>
                    <a:pt x="423" y="254"/>
                  </a:lnTo>
                  <a:lnTo>
                    <a:pt x="439" y="263"/>
                  </a:lnTo>
                  <a:lnTo>
                    <a:pt x="444" y="265"/>
                  </a:lnTo>
                  <a:lnTo>
                    <a:pt x="444" y="277"/>
                  </a:lnTo>
                  <a:lnTo>
                    <a:pt x="444" y="279"/>
                  </a:lnTo>
                  <a:lnTo>
                    <a:pt x="441" y="281"/>
                  </a:lnTo>
                  <a:lnTo>
                    <a:pt x="440" y="283"/>
                  </a:lnTo>
                  <a:lnTo>
                    <a:pt x="439" y="281"/>
                  </a:lnTo>
                  <a:lnTo>
                    <a:pt x="436" y="281"/>
                  </a:lnTo>
                  <a:lnTo>
                    <a:pt x="435" y="281"/>
                  </a:lnTo>
                  <a:lnTo>
                    <a:pt x="433" y="284"/>
                  </a:lnTo>
                  <a:lnTo>
                    <a:pt x="428" y="285"/>
                  </a:lnTo>
                  <a:lnTo>
                    <a:pt x="420" y="285"/>
                  </a:lnTo>
                  <a:lnTo>
                    <a:pt x="414" y="284"/>
                  </a:lnTo>
                  <a:lnTo>
                    <a:pt x="411" y="280"/>
                  </a:lnTo>
                  <a:lnTo>
                    <a:pt x="406" y="285"/>
                  </a:lnTo>
                  <a:lnTo>
                    <a:pt x="406" y="286"/>
                  </a:lnTo>
                  <a:lnTo>
                    <a:pt x="410" y="290"/>
                  </a:lnTo>
                  <a:lnTo>
                    <a:pt x="412" y="289"/>
                  </a:lnTo>
                  <a:lnTo>
                    <a:pt x="426" y="296"/>
                  </a:lnTo>
                  <a:lnTo>
                    <a:pt x="428" y="297"/>
                  </a:lnTo>
                  <a:lnTo>
                    <a:pt x="426" y="308"/>
                  </a:lnTo>
                  <a:lnTo>
                    <a:pt x="421" y="309"/>
                  </a:lnTo>
                  <a:lnTo>
                    <a:pt x="420" y="308"/>
                  </a:lnTo>
                  <a:lnTo>
                    <a:pt x="417" y="304"/>
                  </a:lnTo>
                  <a:lnTo>
                    <a:pt x="414" y="303"/>
                  </a:lnTo>
                  <a:lnTo>
                    <a:pt x="410" y="303"/>
                  </a:lnTo>
                  <a:lnTo>
                    <a:pt x="390" y="308"/>
                  </a:lnTo>
                  <a:lnTo>
                    <a:pt x="386" y="303"/>
                  </a:lnTo>
                  <a:lnTo>
                    <a:pt x="380" y="308"/>
                  </a:lnTo>
                  <a:lnTo>
                    <a:pt x="361" y="316"/>
                  </a:lnTo>
                  <a:lnTo>
                    <a:pt x="365" y="333"/>
                  </a:lnTo>
                  <a:lnTo>
                    <a:pt x="363" y="343"/>
                  </a:lnTo>
                  <a:lnTo>
                    <a:pt x="368" y="349"/>
                  </a:lnTo>
                  <a:lnTo>
                    <a:pt x="371" y="355"/>
                  </a:lnTo>
                  <a:lnTo>
                    <a:pt x="371" y="361"/>
                  </a:lnTo>
                  <a:lnTo>
                    <a:pt x="369" y="367"/>
                  </a:lnTo>
                  <a:lnTo>
                    <a:pt x="367" y="370"/>
                  </a:lnTo>
                  <a:lnTo>
                    <a:pt x="367" y="372"/>
                  </a:lnTo>
                  <a:lnTo>
                    <a:pt x="367" y="374"/>
                  </a:lnTo>
                  <a:lnTo>
                    <a:pt x="368" y="375"/>
                  </a:lnTo>
                  <a:lnTo>
                    <a:pt x="367" y="380"/>
                  </a:lnTo>
                  <a:lnTo>
                    <a:pt x="367" y="386"/>
                  </a:lnTo>
                  <a:lnTo>
                    <a:pt x="365" y="387"/>
                  </a:lnTo>
                  <a:lnTo>
                    <a:pt x="363" y="388"/>
                  </a:lnTo>
                  <a:lnTo>
                    <a:pt x="341" y="376"/>
                  </a:lnTo>
                  <a:lnTo>
                    <a:pt x="333" y="375"/>
                  </a:lnTo>
                  <a:lnTo>
                    <a:pt x="324" y="372"/>
                  </a:lnTo>
                  <a:lnTo>
                    <a:pt x="318" y="372"/>
                  </a:lnTo>
                  <a:lnTo>
                    <a:pt x="315" y="376"/>
                  </a:lnTo>
                  <a:lnTo>
                    <a:pt x="318" y="382"/>
                  </a:lnTo>
                  <a:lnTo>
                    <a:pt x="318" y="384"/>
                  </a:lnTo>
                  <a:lnTo>
                    <a:pt x="317" y="388"/>
                  </a:lnTo>
                  <a:lnTo>
                    <a:pt x="317" y="391"/>
                  </a:lnTo>
                  <a:lnTo>
                    <a:pt x="311" y="398"/>
                  </a:lnTo>
                  <a:lnTo>
                    <a:pt x="312" y="400"/>
                  </a:lnTo>
                  <a:lnTo>
                    <a:pt x="311" y="403"/>
                  </a:lnTo>
                  <a:lnTo>
                    <a:pt x="307" y="405"/>
                  </a:lnTo>
                  <a:lnTo>
                    <a:pt x="307" y="406"/>
                  </a:lnTo>
                  <a:lnTo>
                    <a:pt x="309" y="408"/>
                  </a:lnTo>
                  <a:lnTo>
                    <a:pt x="313" y="408"/>
                  </a:lnTo>
                  <a:lnTo>
                    <a:pt x="333" y="415"/>
                  </a:lnTo>
                  <a:lnTo>
                    <a:pt x="342" y="420"/>
                  </a:lnTo>
                  <a:lnTo>
                    <a:pt x="339" y="422"/>
                  </a:lnTo>
                  <a:lnTo>
                    <a:pt x="339" y="424"/>
                  </a:lnTo>
                  <a:lnTo>
                    <a:pt x="339" y="427"/>
                  </a:lnTo>
                  <a:lnTo>
                    <a:pt x="342" y="432"/>
                  </a:lnTo>
                  <a:lnTo>
                    <a:pt x="342" y="438"/>
                  </a:lnTo>
                  <a:lnTo>
                    <a:pt x="333" y="439"/>
                  </a:lnTo>
                  <a:lnTo>
                    <a:pt x="333" y="457"/>
                  </a:lnTo>
                  <a:lnTo>
                    <a:pt x="324" y="462"/>
                  </a:lnTo>
                  <a:lnTo>
                    <a:pt x="319" y="462"/>
                  </a:lnTo>
                  <a:lnTo>
                    <a:pt x="319" y="461"/>
                  </a:lnTo>
                  <a:lnTo>
                    <a:pt x="314" y="463"/>
                  </a:lnTo>
                  <a:lnTo>
                    <a:pt x="311" y="468"/>
                  </a:lnTo>
                  <a:lnTo>
                    <a:pt x="305" y="471"/>
                  </a:lnTo>
                  <a:lnTo>
                    <a:pt x="295" y="471"/>
                  </a:lnTo>
                  <a:lnTo>
                    <a:pt x="294" y="474"/>
                  </a:lnTo>
                  <a:lnTo>
                    <a:pt x="295" y="476"/>
                  </a:lnTo>
                  <a:lnTo>
                    <a:pt x="295" y="480"/>
                  </a:lnTo>
                  <a:lnTo>
                    <a:pt x="297" y="485"/>
                  </a:lnTo>
                  <a:lnTo>
                    <a:pt x="302" y="501"/>
                  </a:lnTo>
                  <a:lnTo>
                    <a:pt x="303" y="505"/>
                  </a:lnTo>
                  <a:lnTo>
                    <a:pt x="288" y="512"/>
                  </a:lnTo>
                  <a:lnTo>
                    <a:pt x="294" y="516"/>
                  </a:lnTo>
                  <a:lnTo>
                    <a:pt x="300" y="521"/>
                  </a:lnTo>
                  <a:lnTo>
                    <a:pt x="302" y="527"/>
                  </a:lnTo>
                  <a:lnTo>
                    <a:pt x="305" y="528"/>
                  </a:lnTo>
                  <a:lnTo>
                    <a:pt x="306" y="530"/>
                  </a:lnTo>
                  <a:lnTo>
                    <a:pt x="312" y="529"/>
                  </a:lnTo>
                  <a:lnTo>
                    <a:pt x="313" y="539"/>
                  </a:lnTo>
                  <a:lnTo>
                    <a:pt x="314" y="541"/>
                  </a:lnTo>
                  <a:lnTo>
                    <a:pt x="317" y="543"/>
                  </a:lnTo>
                  <a:lnTo>
                    <a:pt x="317" y="546"/>
                  </a:lnTo>
                  <a:lnTo>
                    <a:pt x="315" y="548"/>
                  </a:lnTo>
                  <a:lnTo>
                    <a:pt x="315" y="552"/>
                  </a:lnTo>
                  <a:lnTo>
                    <a:pt x="314" y="553"/>
                  </a:lnTo>
                  <a:lnTo>
                    <a:pt x="312" y="554"/>
                  </a:lnTo>
                  <a:lnTo>
                    <a:pt x="307" y="559"/>
                  </a:lnTo>
                  <a:lnTo>
                    <a:pt x="301" y="555"/>
                  </a:lnTo>
                  <a:lnTo>
                    <a:pt x="299" y="555"/>
                  </a:lnTo>
                  <a:lnTo>
                    <a:pt x="297" y="555"/>
                  </a:lnTo>
                  <a:lnTo>
                    <a:pt x="294" y="558"/>
                  </a:lnTo>
                  <a:lnTo>
                    <a:pt x="291" y="558"/>
                  </a:lnTo>
                  <a:lnTo>
                    <a:pt x="288" y="557"/>
                  </a:lnTo>
                  <a:lnTo>
                    <a:pt x="285" y="557"/>
                  </a:lnTo>
                  <a:lnTo>
                    <a:pt x="282" y="557"/>
                  </a:lnTo>
                  <a:lnTo>
                    <a:pt x="267" y="551"/>
                  </a:lnTo>
                  <a:lnTo>
                    <a:pt x="264" y="548"/>
                  </a:lnTo>
                  <a:lnTo>
                    <a:pt x="263" y="552"/>
                  </a:lnTo>
                  <a:lnTo>
                    <a:pt x="258" y="557"/>
                  </a:lnTo>
                  <a:lnTo>
                    <a:pt x="255" y="558"/>
                  </a:lnTo>
                  <a:lnTo>
                    <a:pt x="254" y="558"/>
                  </a:lnTo>
                  <a:lnTo>
                    <a:pt x="253" y="559"/>
                  </a:lnTo>
                  <a:lnTo>
                    <a:pt x="252" y="561"/>
                  </a:lnTo>
                  <a:lnTo>
                    <a:pt x="252" y="565"/>
                  </a:lnTo>
                  <a:lnTo>
                    <a:pt x="253" y="569"/>
                  </a:lnTo>
                  <a:lnTo>
                    <a:pt x="252" y="570"/>
                  </a:lnTo>
                  <a:lnTo>
                    <a:pt x="248" y="572"/>
                  </a:lnTo>
                  <a:lnTo>
                    <a:pt x="245" y="575"/>
                  </a:lnTo>
                  <a:lnTo>
                    <a:pt x="242" y="578"/>
                  </a:lnTo>
                  <a:lnTo>
                    <a:pt x="251" y="581"/>
                  </a:lnTo>
                  <a:lnTo>
                    <a:pt x="253" y="581"/>
                  </a:lnTo>
                  <a:lnTo>
                    <a:pt x="253" y="583"/>
                  </a:lnTo>
                  <a:lnTo>
                    <a:pt x="253" y="584"/>
                  </a:lnTo>
                  <a:lnTo>
                    <a:pt x="254" y="586"/>
                  </a:lnTo>
                  <a:lnTo>
                    <a:pt x="258" y="587"/>
                  </a:lnTo>
                  <a:lnTo>
                    <a:pt x="261" y="590"/>
                  </a:lnTo>
                  <a:lnTo>
                    <a:pt x="264" y="594"/>
                  </a:lnTo>
                  <a:lnTo>
                    <a:pt x="276" y="602"/>
                  </a:lnTo>
                  <a:lnTo>
                    <a:pt x="271" y="617"/>
                  </a:lnTo>
                  <a:lnTo>
                    <a:pt x="269" y="616"/>
                  </a:lnTo>
                  <a:lnTo>
                    <a:pt x="263" y="614"/>
                  </a:lnTo>
                  <a:lnTo>
                    <a:pt x="259" y="614"/>
                  </a:lnTo>
                  <a:lnTo>
                    <a:pt x="257" y="618"/>
                  </a:lnTo>
                  <a:lnTo>
                    <a:pt x="257" y="619"/>
                  </a:lnTo>
                  <a:lnTo>
                    <a:pt x="253" y="620"/>
                  </a:lnTo>
                  <a:lnTo>
                    <a:pt x="252" y="623"/>
                  </a:lnTo>
                  <a:lnTo>
                    <a:pt x="251" y="625"/>
                  </a:lnTo>
                  <a:lnTo>
                    <a:pt x="247" y="644"/>
                  </a:lnTo>
                  <a:lnTo>
                    <a:pt x="246" y="647"/>
                  </a:lnTo>
                  <a:lnTo>
                    <a:pt x="243" y="649"/>
                  </a:lnTo>
                  <a:lnTo>
                    <a:pt x="241" y="649"/>
                  </a:lnTo>
                  <a:lnTo>
                    <a:pt x="239" y="649"/>
                  </a:lnTo>
                  <a:lnTo>
                    <a:pt x="235" y="652"/>
                  </a:lnTo>
                  <a:lnTo>
                    <a:pt x="234" y="653"/>
                  </a:lnTo>
                  <a:lnTo>
                    <a:pt x="233" y="655"/>
                  </a:lnTo>
                  <a:lnTo>
                    <a:pt x="230" y="654"/>
                  </a:lnTo>
                  <a:lnTo>
                    <a:pt x="228" y="653"/>
                  </a:lnTo>
                  <a:lnTo>
                    <a:pt x="225" y="653"/>
                  </a:lnTo>
                  <a:lnTo>
                    <a:pt x="225" y="655"/>
                  </a:lnTo>
                  <a:lnTo>
                    <a:pt x="225" y="656"/>
                  </a:lnTo>
                  <a:lnTo>
                    <a:pt x="225" y="658"/>
                  </a:lnTo>
                  <a:lnTo>
                    <a:pt x="224" y="658"/>
                  </a:lnTo>
                  <a:lnTo>
                    <a:pt x="222" y="658"/>
                  </a:lnTo>
                  <a:lnTo>
                    <a:pt x="222" y="673"/>
                  </a:lnTo>
                  <a:lnTo>
                    <a:pt x="241" y="680"/>
                  </a:lnTo>
                  <a:lnTo>
                    <a:pt x="252" y="685"/>
                  </a:lnTo>
                  <a:lnTo>
                    <a:pt x="251" y="690"/>
                  </a:lnTo>
                  <a:lnTo>
                    <a:pt x="249" y="691"/>
                  </a:lnTo>
                  <a:lnTo>
                    <a:pt x="247" y="690"/>
                  </a:lnTo>
                  <a:lnTo>
                    <a:pt x="243" y="694"/>
                  </a:lnTo>
                  <a:lnTo>
                    <a:pt x="243" y="696"/>
                  </a:lnTo>
                  <a:lnTo>
                    <a:pt x="236" y="697"/>
                  </a:lnTo>
                  <a:lnTo>
                    <a:pt x="236" y="699"/>
                  </a:lnTo>
                  <a:lnTo>
                    <a:pt x="235" y="707"/>
                  </a:lnTo>
                  <a:lnTo>
                    <a:pt x="237" y="712"/>
                  </a:lnTo>
                  <a:lnTo>
                    <a:pt x="236" y="714"/>
                  </a:lnTo>
                  <a:lnTo>
                    <a:pt x="237" y="719"/>
                  </a:lnTo>
                  <a:lnTo>
                    <a:pt x="240" y="732"/>
                  </a:lnTo>
                  <a:lnTo>
                    <a:pt x="236" y="735"/>
                  </a:lnTo>
                  <a:lnTo>
                    <a:pt x="239" y="738"/>
                  </a:lnTo>
                  <a:lnTo>
                    <a:pt x="236" y="742"/>
                  </a:lnTo>
                  <a:lnTo>
                    <a:pt x="235" y="751"/>
                  </a:lnTo>
                  <a:lnTo>
                    <a:pt x="235" y="760"/>
                  </a:lnTo>
                  <a:lnTo>
                    <a:pt x="240" y="765"/>
                  </a:lnTo>
                  <a:lnTo>
                    <a:pt x="245" y="766"/>
                  </a:lnTo>
                  <a:lnTo>
                    <a:pt x="246" y="772"/>
                  </a:lnTo>
                  <a:lnTo>
                    <a:pt x="248" y="779"/>
                  </a:lnTo>
                  <a:lnTo>
                    <a:pt x="243" y="787"/>
                  </a:lnTo>
                  <a:lnTo>
                    <a:pt x="227" y="785"/>
                  </a:lnTo>
                  <a:lnTo>
                    <a:pt x="201" y="786"/>
                  </a:lnTo>
                  <a:lnTo>
                    <a:pt x="188" y="790"/>
                  </a:lnTo>
                  <a:lnTo>
                    <a:pt x="185" y="791"/>
                  </a:lnTo>
                  <a:lnTo>
                    <a:pt x="177" y="793"/>
                  </a:lnTo>
                  <a:lnTo>
                    <a:pt x="158" y="798"/>
                  </a:lnTo>
                  <a:lnTo>
                    <a:pt x="150" y="799"/>
                  </a:lnTo>
                  <a:lnTo>
                    <a:pt x="151" y="807"/>
                  </a:lnTo>
                  <a:lnTo>
                    <a:pt x="150" y="820"/>
                  </a:lnTo>
                  <a:lnTo>
                    <a:pt x="148" y="827"/>
                  </a:lnTo>
                  <a:lnTo>
                    <a:pt x="140" y="836"/>
                  </a:lnTo>
                  <a:lnTo>
                    <a:pt x="137" y="844"/>
                  </a:lnTo>
                  <a:lnTo>
                    <a:pt x="138" y="849"/>
                  </a:lnTo>
                  <a:lnTo>
                    <a:pt x="137" y="854"/>
                  </a:lnTo>
                  <a:lnTo>
                    <a:pt x="131" y="862"/>
                  </a:lnTo>
                  <a:lnTo>
                    <a:pt x="125" y="867"/>
                  </a:lnTo>
                  <a:lnTo>
                    <a:pt x="120" y="870"/>
                  </a:lnTo>
                  <a:lnTo>
                    <a:pt x="114" y="885"/>
                  </a:lnTo>
                  <a:lnTo>
                    <a:pt x="112" y="888"/>
                  </a:lnTo>
                  <a:lnTo>
                    <a:pt x="112" y="899"/>
                  </a:lnTo>
                  <a:lnTo>
                    <a:pt x="116" y="908"/>
                  </a:lnTo>
                  <a:lnTo>
                    <a:pt x="119" y="914"/>
                  </a:lnTo>
                  <a:lnTo>
                    <a:pt x="120" y="918"/>
                  </a:lnTo>
                  <a:lnTo>
                    <a:pt x="124" y="923"/>
                  </a:lnTo>
                  <a:lnTo>
                    <a:pt x="119" y="927"/>
                  </a:lnTo>
                  <a:lnTo>
                    <a:pt x="112" y="938"/>
                  </a:lnTo>
                  <a:lnTo>
                    <a:pt x="112" y="939"/>
                  </a:lnTo>
                  <a:lnTo>
                    <a:pt x="112" y="941"/>
                  </a:lnTo>
                  <a:lnTo>
                    <a:pt x="116" y="950"/>
                  </a:lnTo>
                  <a:lnTo>
                    <a:pt x="113" y="958"/>
                  </a:lnTo>
                  <a:lnTo>
                    <a:pt x="116" y="958"/>
                  </a:lnTo>
                  <a:lnTo>
                    <a:pt x="116" y="974"/>
                  </a:lnTo>
                  <a:lnTo>
                    <a:pt x="112" y="975"/>
                  </a:lnTo>
                  <a:lnTo>
                    <a:pt x="110" y="976"/>
                  </a:lnTo>
                  <a:lnTo>
                    <a:pt x="109" y="977"/>
                  </a:lnTo>
                  <a:lnTo>
                    <a:pt x="109" y="982"/>
                  </a:lnTo>
                  <a:lnTo>
                    <a:pt x="106" y="987"/>
                  </a:lnTo>
                  <a:lnTo>
                    <a:pt x="103" y="989"/>
                  </a:lnTo>
                  <a:lnTo>
                    <a:pt x="100" y="989"/>
                  </a:lnTo>
                  <a:lnTo>
                    <a:pt x="92" y="988"/>
                  </a:lnTo>
                  <a:lnTo>
                    <a:pt x="84" y="988"/>
                  </a:lnTo>
                  <a:lnTo>
                    <a:pt x="82" y="988"/>
                  </a:lnTo>
                  <a:lnTo>
                    <a:pt x="65" y="976"/>
                  </a:lnTo>
                  <a:lnTo>
                    <a:pt x="61" y="983"/>
                  </a:lnTo>
                  <a:lnTo>
                    <a:pt x="60" y="985"/>
                  </a:lnTo>
                  <a:lnTo>
                    <a:pt x="58" y="985"/>
                  </a:lnTo>
                  <a:lnTo>
                    <a:pt x="54" y="981"/>
                  </a:lnTo>
                  <a:lnTo>
                    <a:pt x="49" y="979"/>
                  </a:lnTo>
                  <a:lnTo>
                    <a:pt x="48" y="977"/>
                  </a:lnTo>
                  <a:lnTo>
                    <a:pt x="50" y="971"/>
                  </a:lnTo>
                  <a:lnTo>
                    <a:pt x="50" y="968"/>
                  </a:lnTo>
                  <a:lnTo>
                    <a:pt x="44" y="963"/>
                  </a:lnTo>
                  <a:lnTo>
                    <a:pt x="42" y="969"/>
                  </a:lnTo>
                  <a:lnTo>
                    <a:pt x="40" y="965"/>
                  </a:lnTo>
                  <a:lnTo>
                    <a:pt x="34" y="964"/>
                  </a:lnTo>
                  <a:lnTo>
                    <a:pt x="30" y="970"/>
                  </a:lnTo>
                  <a:lnTo>
                    <a:pt x="25" y="976"/>
                  </a:lnTo>
                  <a:lnTo>
                    <a:pt x="24" y="982"/>
                  </a:lnTo>
                  <a:lnTo>
                    <a:pt x="24" y="987"/>
                  </a:lnTo>
                  <a:lnTo>
                    <a:pt x="24" y="991"/>
                  </a:lnTo>
                  <a:lnTo>
                    <a:pt x="25" y="993"/>
                  </a:lnTo>
                  <a:lnTo>
                    <a:pt x="25" y="994"/>
                  </a:lnTo>
                  <a:lnTo>
                    <a:pt x="23" y="998"/>
                  </a:lnTo>
                  <a:lnTo>
                    <a:pt x="20" y="1000"/>
                  </a:lnTo>
                  <a:lnTo>
                    <a:pt x="12" y="1006"/>
                  </a:lnTo>
                  <a:lnTo>
                    <a:pt x="5" y="1013"/>
                  </a:lnTo>
                  <a:lnTo>
                    <a:pt x="2" y="1015"/>
                  </a:lnTo>
                  <a:lnTo>
                    <a:pt x="0" y="1018"/>
                  </a:lnTo>
                  <a:lnTo>
                    <a:pt x="0" y="1019"/>
                  </a:lnTo>
                  <a:lnTo>
                    <a:pt x="14" y="1028"/>
                  </a:lnTo>
                  <a:lnTo>
                    <a:pt x="19" y="1030"/>
                  </a:lnTo>
                  <a:lnTo>
                    <a:pt x="28" y="1033"/>
                  </a:lnTo>
                  <a:lnTo>
                    <a:pt x="31" y="1035"/>
                  </a:lnTo>
                  <a:lnTo>
                    <a:pt x="48" y="1047"/>
                  </a:lnTo>
                  <a:lnTo>
                    <a:pt x="53" y="1053"/>
                  </a:lnTo>
                  <a:lnTo>
                    <a:pt x="67" y="1045"/>
                  </a:lnTo>
                  <a:lnTo>
                    <a:pt x="70" y="1039"/>
                  </a:lnTo>
                  <a:lnTo>
                    <a:pt x="76" y="1045"/>
                  </a:lnTo>
                  <a:lnTo>
                    <a:pt x="82" y="1053"/>
                  </a:lnTo>
                  <a:lnTo>
                    <a:pt x="88" y="1046"/>
                  </a:lnTo>
                  <a:lnTo>
                    <a:pt x="100" y="1055"/>
                  </a:lnTo>
                  <a:lnTo>
                    <a:pt x="109" y="1063"/>
                  </a:lnTo>
                  <a:lnTo>
                    <a:pt x="118" y="1065"/>
                  </a:lnTo>
                  <a:lnTo>
                    <a:pt x="128" y="1068"/>
                  </a:lnTo>
                  <a:lnTo>
                    <a:pt x="160" y="1065"/>
                  </a:lnTo>
                  <a:lnTo>
                    <a:pt x="160" y="1081"/>
                  </a:lnTo>
                  <a:lnTo>
                    <a:pt x="168" y="1080"/>
                  </a:lnTo>
                  <a:lnTo>
                    <a:pt x="173" y="1081"/>
                  </a:lnTo>
                  <a:lnTo>
                    <a:pt x="176" y="1084"/>
                  </a:lnTo>
                  <a:lnTo>
                    <a:pt x="186" y="1093"/>
                  </a:lnTo>
                  <a:lnTo>
                    <a:pt x="192" y="1092"/>
                  </a:lnTo>
                  <a:lnTo>
                    <a:pt x="195" y="1093"/>
                  </a:lnTo>
                  <a:lnTo>
                    <a:pt x="199" y="1093"/>
                  </a:lnTo>
                  <a:lnTo>
                    <a:pt x="201" y="1090"/>
                  </a:lnTo>
                  <a:lnTo>
                    <a:pt x="213" y="1086"/>
                  </a:lnTo>
                  <a:lnTo>
                    <a:pt x="218" y="1082"/>
                  </a:lnTo>
                  <a:lnTo>
                    <a:pt x="234" y="1086"/>
                  </a:lnTo>
                  <a:lnTo>
                    <a:pt x="230" y="1096"/>
                  </a:lnTo>
                  <a:lnTo>
                    <a:pt x="230" y="1104"/>
                  </a:lnTo>
                  <a:lnTo>
                    <a:pt x="230" y="1110"/>
                  </a:lnTo>
                  <a:lnTo>
                    <a:pt x="239" y="1117"/>
                  </a:lnTo>
                  <a:lnTo>
                    <a:pt x="243" y="1123"/>
                  </a:lnTo>
                  <a:lnTo>
                    <a:pt x="253" y="1136"/>
                  </a:lnTo>
                  <a:lnTo>
                    <a:pt x="261" y="1141"/>
                  </a:lnTo>
                  <a:lnTo>
                    <a:pt x="269" y="1147"/>
                  </a:lnTo>
                  <a:lnTo>
                    <a:pt x="273" y="1153"/>
                  </a:lnTo>
                  <a:lnTo>
                    <a:pt x="289" y="1159"/>
                  </a:lnTo>
                  <a:lnTo>
                    <a:pt x="302" y="1168"/>
                  </a:lnTo>
                  <a:lnTo>
                    <a:pt x="306" y="1170"/>
                  </a:lnTo>
                  <a:lnTo>
                    <a:pt x="309" y="1170"/>
                  </a:lnTo>
                  <a:lnTo>
                    <a:pt x="318" y="1167"/>
                  </a:lnTo>
                  <a:lnTo>
                    <a:pt x="324" y="1165"/>
                  </a:lnTo>
                  <a:lnTo>
                    <a:pt x="333" y="1158"/>
                  </a:lnTo>
                  <a:lnTo>
                    <a:pt x="337" y="1156"/>
                  </a:lnTo>
                  <a:lnTo>
                    <a:pt x="351" y="1154"/>
                  </a:lnTo>
                  <a:lnTo>
                    <a:pt x="351" y="1160"/>
                  </a:lnTo>
                  <a:lnTo>
                    <a:pt x="345" y="1161"/>
                  </a:lnTo>
                  <a:lnTo>
                    <a:pt x="344" y="1173"/>
                  </a:lnTo>
                  <a:lnTo>
                    <a:pt x="354" y="1177"/>
                  </a:lnTo>
                  <a:lnTo>
                    <a:pt x="355" y="1178"/>
                  </a:lnTo>
                  <a:lnTo>
                    <a:pt x="356" y="1183"/>
                  </a:lnTo>
                  <a:lnTo>
                    <a:pt x="353" y="1191"/>
                  </a:lnTo>
                  <a:lnTo>
                    <a:pt x="351" y="1201"/>
                  </a:lnTo>
                  <a:lnTo>
                    <a:pt x="351" y="1206"/>
                  </a:lnTo>
                  <a:lnTo>
                    <a:pt x="347" y="1209"/>
                  </a:lnTo>
                  <a:lnTo>
                    <a:pt x="350" y="1215"/>
                  </a:lnTo>
                  <a:lnTo>
                    <a:pt x="353" y="1223"/>
                  </a:lnTo>
                  <a:lnTo>
                    <a:pt x="356" y="1232"/>
                  </a:lnTo>
                  <a:lnTo>
                    <a:pt x="365" y="1235"/>
                  </a:lnTo>
                  <a:lnTo>
                    <a:pt x="367" y="1232"/>
                  </a:lnTo>
                  <a:lnTo>
                    <a:pt x="366" y="1221"/>
                  </a:lnTo>
                  <a:lnTo>
                    <a:pt x="367" y="1218"/>
                  </a:lnTo>
                  <a:lnTo>
                    <a:pt x="368" y="1214"/>
                  </a:lnTo>
                  <a:lnTo>
                    <a:pt x="371" y="1212"/>
                  </a:lnTo>
                  <a:lnTo>
                    <a:pt x="385" y="1211"/>
                  </a:lnTo>
                  <a:lnTo>
                    <a:pt x="387" y="1211"/>
                  </a:lnTo>
                  <a:lnTo>
                    <a:pt x="391" y="1212"/>
                  </a:lnTo>
                  <a:lnTo>
                    <a:pt x="394" y="1214"/>
                  </a:lnTo>
                  <a:lnTo>
                    <a:pt x="400" y="1220"/>
                  </a:lnTo>
                  <a:lnTo>
                    <a:pt x="412" y="1217"/>
                  </a:lnTo>
                  <a:lnTo>
                    <a:pt x="417" y="1229"/>
                  </a:lnTo>
                  <a:lnTo>
                    <a:pt x="418" y="1232"/>
                  </a:lnTo>
                  <a:lnTo>
                    <a:pt x="418" y="1238"/>
                  </a:lnTo>
                  <a:lnTo>
                    <a:pt x="418" y="1242"/>
                  </a:lnTo>
                  <a:lnTo>
                    <a:pt x="420" y="1244"/>
                  </a:lnTo>
                  <a:lnTo>
                    <a:pt x="422" y="1247"/>
                  </a:lnTo>
                  <a:lnTo>
                    <a:pt x="426" y="1248"/>
                  </a:lnTo>
                  <a:lnTo>
                    <a:pt x="430" y="1248"/>
                  </a:lnTo>
                  <a:lnTo>
                    <a:pt x="434" y="1245"/>
                  </a:lnTo>
                  <a:lnTo>
                    <a:pt x="436" y="1243"/>
                  </a:lnTo>
                  <a:lnTo>
                    <a:pt x="439" y="1238"/>
                  </a:lnTo>
                  <a:lnTo>
                    <a:pt x="439" y="1233"/>
                  </a:lnTo>
                  <a:lnTo>
                    <a:pt x="439" y="1221"/>
                  </a:lnTo>
                  <a:lnTo>
                    <a:pt x="441" y="1221"/>
                  </a:lnTo>
                  <a:lnTo>
                    <a:pt x="444" y="1230"/>
                  </a:lnTo>
                  <a:lnTo>
                    <a:pt x="454" y="1223"/>
                  </a:lnTo>
                  <a:lnTo>
                    <a:pt x="465" y="1218"/>
                  </a:lnTo>
                  <a:lnTo>
                    <a:pt x="474" y="1215"/>
                  </a:lnTo>
                  <a:lnTo>
                    <a:pt x="483" y="1214"/>
                  </a:lnTo>
                  <a:lnTo>
                    <a:pt x="493" y="1214"/>
                  </a:lnTo>
                  <a:lnTo>
                    <a:pt x="522" y="1221"/>
                  </a:lnTo>
                  <a:lnTo>
                    <a:pt x="528" y="1215"/>
                  </a:lnTo>
                  <a:lnTo>
                    <a:pt x="538" y="1208"/>
                  </a:lnTo>
                  <a:lnTo>
                    <a:pt x="543" y="1205"/>
                  </a:lnTo>
                  <a:lnTo>
                    <a:pt x="547" y="1205"/>
                  </a:lnTo>
                  <a:lnTo>
                    <a:pt x="549" y="1208"/>
                  </a:lnTo>
                  <a:lnTo>
                    <a:pt x="553" y="1213"/>
                  </a:lnTo>
                  <a:lnTo>
                    <a:pt x="555" y="1219"/>
                  </a:lnTo>
                  <a:lnTo>
                    <a:pt x="558" y="1220"/>
                  </a:lnTo>
                  <a:lnTo>
                    <a:pt x="561" y="1221"/>
                  </a:lnTo>
                  <a:lnTo>
                    <a:pt x="567" y="1219"/>
                  </a:lnTo>
                  <a:lnTo>
                    <a:pt x="574" y="1215"/>
                  </a:lnTo>
                  <a:lnTo>
                    <a:pt x="589" y="1202"/>
                  </a:lnTo>
                  <a:lnTo>
                    <a:pt x="592" y="1195"/>
                  </a:lnTo>
                  <a:lnTo>
                    <a:pt x="597" y="1190"/>
                  </a:lnTo>
                  <a:lnTo>
                    <a:pt x="607" y="1184"/>
                  </a:lnTo>
                  <a:lnTo>
                    <a:pt x="619" y="1172"/>
                  </a:lnTo>
                  <a:lnTo>
                    <a:pt x="615" y="1136"/>
                  </a:lnTo>
                  <a:lnTo>
                    <a:pt x="641" y="1146"/>
                  </a:lnTo>
                  <a:lnTo>
                    <a:pt x="647" y="1162"/>
                  </a:lnTo>
                  <a:lnTo>
                    <a:pt x="661" y="1166"/>
                  </a:lnTo>
                  <a:lnTo>
                    <a:pt x="668" y="1168"/>
                  </a:lnTo>
                  <a:lnTo>
                    <a:pt x="657" y="1199"/>
                  </a:lnTo>
                  <a:lnTo>
                    <a:pt x="656" y="1201"/>
                  </a:lnTo>
                  <a:lnTo>
                    <a:pt x="650" y="1205"/>
                  </a:lnTo>
                  <a:lnTo>
                    <a:pt x="651" y="1229"/>
                  </a:lnTo>
                  <a:lnTo>
                    <a:pt x="653" y="1231"/>
                  </a:lnTo>
                  <a:lnTo>
                    <a:pt x="671" y="1244"/>
                  </a:lnTo>
                  <a:lnTo>
                    <a:pt x="685" y="1254"/>
                  </a:lnTo>
                  <a:lnTo>
                    <a:pt x="679" y="1266"/>
                  </a:lnTo>
                  <a:lnTo>
                    <a:pt x="679" y="1271"/>
                  </a:lnTo>
                  <a:lnTo>
                    <a:pt x="681" y="1277"/>
                  </a:lnTo>
                  <a:lnTo>
                    <a:pt x="680" y="1286"/>
                  </a:lnTo>
                  <a:lnTo>
                    <a:pt x="681" y="1290"/>
                  </a:lnTo>
                  <a:lnTo>
                    <a:pt x="667" y="1296"/>
                  </a:lnTo>
                  <a:lnTo>
                    <a:pt x="664" y="1297"/>
                  </a:lnTo>
                  <a:lnTo>
                    <a:pt x="655" y="1292"/>
                  </a:lnTo>
                  <a:lnTo>
                    <a:pt x="651" y="1292"/>
                  </a:lnTo>
                  <a:lnTo>
                    <a:pt x="649" y="1293"/>
                  </a:lnTo>
                  <a:lnTo>
                    <a:pt x="645" y="1298"/>
                  </a:lnTo>
                  <a:lnTo>
                    <a:pt x="644" y="1306"/>
                  </a:lnTo>
                  <a:lnTo>
                    <a:pt x="643" y="1318"/>
                  </a:lnTo>
                  <a:lnTo>
                    <a:pt x="643" y="1321"/>
                  </a:lnTo>
                  <a:lnTo>
                    <a:pt x="640" y="1324"/>
                  </a:lnTo>
                  <a:lnTo>
                    <a:pt x="627" y="1327"/>
                  </a:lnTo>
                  <a:lnTo>
                    <a:pt x="612" y="1334"/>
                  </a:lnTo>
                  <a:lnTo>
                    <a:pt x="596" y="1340"/>
                  </a:lnTo>
                  <a:lnTo>
                    <a:pt x="590" y="1340"/>
                  </a:lnTo>
                  <a:lnTo>
                    <a:pt x="585" y="1340"/>
                  </a:lnTo>
                  <a:lnTo>
                    <a:pt x="583" y="1342"/>
                  </a:lnTo>
                  <a:lnTo>
                    <a:pt x="580" y="1343"/>
                  </a:lnTo>
                  <a:lnTo>
                    <a:pt x="577" y="1348"/>
                  </a:lnTo>
                  <a:lnTo>
                    <a:pt x="564" y="1345"/>
                  </a:lnTo>
                  <a:lnTo>
                    <a:pt x="555" y="1361"/>
                  </a:lnTo>
                  <a:lnTo>
                    <a:pt x="562" y="1369"/>
                  </a:lnTo>
                  <a:lnTo>
                    <a:pt x="567" y="1375"/>
                  </a:lnTo>
                  <a:lnTo>
                    <a:pt x="570" y="1384"/>
                  </a:lnTo>
                  <a:lnTo>
                    <a:pt x="590" y="1396"/>
                  </a:lnTo>
                  <a:lnTo>
                    <a:pt x="594" y="1398"/>
                  </a:lnTo>
                  <a:lnTo>
                    <a:pt x="595" y="1398"/>
                  </a:lnTo>
                  <a:lnTo>
                    <a:pt x="596" y="1402"/>
                  </a:lnTo>
                  <a:lnTo>
                    <a:pt x="603" y="1421"/>
                  </a:lnTo>
                  <a:lnTo>
                    <a:pt x="606" y="1423"/>
                  </a:lnTo>
                  <a:lnTo>
                    <a:pt x="609" y="1423"/>
                  </a:lnTo>
                  <a:lnTo>
                    <a:pt x="612" y="1423"/>
                  </a:lnTo>
                  <a:lnTo>
                    <a:pt x="627" y="1432"/>
                  </a:lnTo>
                  <a:lnTo>
                    <a:pt x="629" y="1411"/>
                  </a:lnTo>
                  <a:lnTo>
                    <a:pt x="647" y="1414"/>
                  </a:lnTo>
                  <a:lnTo>
                    <a:pt x="668" y="1433"/>
                  </a:lnTo>
                  <a:lnTo>
                    <a:pt x="669" y="1435"/>
                  </a:lnTo>
                  <a:lnTo>
                    <a:pt x="670" y="1438"/>
                  </a:lnTo>
                  <a:lnTo>
                    <a:pt x="670" y="1444"/>
                  </a:lnTo>
                  <a:lnTo>
                    <a:pt x="673" y="1449"/>
                  </a:lnTo>
                  <a:lnTo>
                    <a:pt x="682" y="1458"/>
                  </a:lnTo>
                  <a:lnTo>
                    <a:pt x="685" y="1463"/>
                  </a:lnTo>
                  <a:lnTo>
                    <a:pt x="687" y="1470"/>
                  </a:lnTo>
                  <a:lnTo>
                    <a:pt x="689" y="1474"/>
                  </a:lnTo>
                  <a:lnTo>
                    <a:pt x="691" y="1477"/>
                  </a:lnTo>
                  <a:lnTo>
                    <a:pt x="692" y="1481"/>
                  </a:lnTo>
                  <a:lnTo>
                    <a:pt x="697" y="1485"/>
                  </a:lnTo>
                  <a:lnTo>
                    <a:pt x="698" y="1487"/>
                  </a:lnTo>
                  <a:lnTo>
                    <a:pt x="698" y="1488"/>
                  </a:lnTo>
                  <a:lnTo>
                    <a:pt x="697" y="1491"/>
                  </a:lnTo>
                  <a:lnTo>
                    <a:pt x="698" y="1492"/>
                  </a:lnTo>
                  <a:lnTo>
                    <a:pt x="704" y="1497"/>
                  </a:lnTo>
                  <a:lnTo>
                    <a:pt x="705" y="1504"/>
                  </a:lnTo>
                  <a:lnTo>
                    <a:pt x="707" y="1510"/>
                  </a:lnTo>
                  <a:lnTo>
                    <a:pt x="709" y="1512"/>
                  </a:lnTo>
                  <a:lnTo>
                    <a:pt x="712" y="1515"/>
                  </a:lnTo>
                  <a:lnTo>
                    <a:pt x="715" y="1518"/>
                  </a:lnTo>
                  <a:lnTo>
                    <a:pt x="715" y="1527"/>
                  </a:lnTo>
                  <a:lnTo>
                    <a:pt x="715" y="1531"/>
                  </a:lnTo>
                  <a:lnTo>
                    <a:pt x="740" y="1541"/>
                  </a:lnTo>
                  <a:lnTo>
                    <a:pt x="748" y="1542"/>
                  </a:lnTo>
                  <a:lnTo>
                    <a:pt x="753" y="1542"/>
                  </a:lnTo>
                  <a:lnTo>
                    <a:pt x="760" y="1552"/>
                  </a:lnTo>
                  <a:lnTo>
                    <a:pt x="758" y="1557"/>
                  </a:lnTo>
                  <a:lnTo>
                    <a:pt x="758" y="1564"/>
                  </a:lnTo>
                  <a:lnTo>
                    <a:pt x="761" y="1568"/>
                  </a:lnTo>
                  <a:lnTo>
                    <a:pt x="795" y="1584"/>
                  </a:lnTo>
                  <a:lnTo>
                    <a:pt x="809" y="1582"/>
                  </a:lnTo>
                  <a:lnTo>
                    <a:pt x="833" y="1576"/>
                  </a:lnTo>
                  <a:lnTo>
                    <a:pt x="847" y="1551"/>
                  </a:lnTo>
                  <a:lnTo>
                    <a:pt x="850" y="1546"/>
                  </a:lnTo>
                  <a:lnTo>
                    <a:pt x="852" y="1545"/>
                  </a:lnTo>
                  <a:lnTo>
                    <a:pt x="857" y="1542"/>
                  </a:lnTo>
                  <a:lnTo>
                    <a:pt x="860" y="1540"/>
                  </a:lnTo>
                  <a:lnTo>
                    <a:pt x="861" y="1537"/>
                  </a:lnTo>
                  <a:lnTo>
                    <a:pt x="863" y="1537"/>
                  </a:lnTo>
                  <a:lnTo>
                    <a:pt x="875" y="1542"/>
                  </a:lnTo>
                  <a:lnTo>
                    <a:pt x="880" y="1530"/>
                  </a:lnTo>
                  <a:lnTo>
                    <a:pt x="881" y="1528"/>
                  </a:lnTo>
                  <a:lnTo>
                    <a:pt x="885" y="1528"/>
                  </a:lnTo>
                  <a:lnTo>
                    <a:pt x="887" y="1528"/>
                  </a:lnTo>
                  <a:lnTo>
                    <a:pt x="892" y="1523"/>
                  </a:lnTo>
                  <a:lnTo>
                    <a:pt x="894" y="1533"/>
                  </a:lnTo>
                  <a:lnTo>
                    <a:pt x="909" y="1533"/>
                  </a:lnTo>
                  <a:lnTo>
                    <a:pt x="917" y="1530"/>
                  </a:lnTo>
                  <a:lnTo>
                    <a:pt x="923" y="1539"/>
                  </a:lnTo>
                  <a:lnTo>
                    <a:pt x="924" y="1537"/>
                  </a:lnTo>
                  <a:lnTo>
                    <a:pt x="924" y="1534"/>
                  </a:lnTo>
                  <a:lnTo>
                    <a:pt x="921" y="1529"/>
                  </a:lnTo>
                  <a:lnTo>
                    <a:pt x="923" y="1522"/>
                  </a:lnTo>
                  <a:lnTo>
                    <a:pt x="922" y="1518"/>
                  </a:lnTo>
                  <a:lnTo>
                    <a:pt x="924" y="1506"/>
                  </a:lnTo>
                  <a:lnTo>
                    <a:pt x="922" y="1500"/>
                  </a:lnTo>
                  <a:lnTo>
                    <a:pt x="905" y="1495"/>
                  </a:lnTo>
                  <a:lnTo>
                    <a:pt x="899" y="1505"/>
                  </a:lnTo>
                  <a:lnTo>
                    <a:pt x="894" y="1506"/>
                  </a:lnTo>
                  <a:lnTo>
                    <a:pt x="888" y="1498"/>
                  </a:lnTo>
                  <a:lnTo>
                    <a:pt x="891" y="1491"/>
                  </a:lnTo>
                  <a:lnTo>
                    <a:pt x="888" y="1479"/>
                  </a:lnTo>
                  <a:lnTo>
                    <a:pt x="894" y="1474"/>
                  </a:lnTo>
                  <a:lnTo>
                    <a:pt x="899" y="1468"/>
                  </a:lnTo>
                  <a:lnTo>
                    <a:pt x="910" y="1458"/>
                  </a:lnTo>
                  <a:lnTo>
                    <a:pt x="926" y="1429"/>
                  </a:lnTo>
                  <a:lnTo>
                    <a:pt x="928" y="1414"/>
                  </a:lnTo>
                  <a:lnTo>
                    <a:pt x="932" y="1404"/>
                  </a:lnTo>
                  <a:lnTo>
                    <a:pt x="938" y="1400"/>
                  </a:lnTo>
                  <a:lnTo>
                    <a:pt x="928" y="1393"/>
                  </a:lnTo>
                  <a:lnTo>
                    <a:pt x="929" y="1388"/>
                  </a:lnTo>
                  <a:lnTo>
                    <a:pt x="934" y="1379"/>
                  </a:lnTo>
                  <a:lnTo>
                    <a:pt x="916" y="1366"/>
                  </a:lnTo>
                  <a:lnTo>
                    <a:pt x="917" y="1357"/>
                  </a:lnTo>
                  <a:lnTo>
                    <a:pt x="922" y="1350"/>
                  </a:lnTo>
                  <a:lnTo>
                    <a:pt x="926" y="1339"/>
                  </a:lnTo>
                  <a:lnTo>
                    <a:pt x="918" y="1334"/>
                  </a:lnTo>
                  <a:lnTo>
                    <a:pt x="920" y="1331"/>
                  </a:lnTo>
                  <a:lnTo>
                    <a:pt x="922" y="1328"/>
                  </a:lnTo>
                  <a:lnTo>
                    <a:pt x="922" y="1327"/>
                  </a:lnTo>
                  <a:lnTo>
                    <a:pt x="923" y="1327"/>
                  </a:lnTo>
                  <a:lnTo>
                    <a:pt x="922" y="1324"/>
                  </a:lnTo>
                  <a:lnTo>
                    <a:pt x="923" y="1322"/>
                  </a:lnTo>
                  <a:lnTo>
                    <a:pt x="920" y="1319"/>
                  </a:lnTo>
                  <a:lnTo>
                    <a:pt x="922" y="1315"/>
                  </a:lnTo>
                  <a:lnTo>
                    <a:pt x="924" y="1320"/>
                  </a:lnTo>
                  <a:lnTo>
                    <a:pt x="927" y="1318"/>
                  </a:lnTo>
                  <a:lnTo>
                    <a:pt x="929" y="1320"/>
                  </a:lnTo>
                  <a:lnTo>
                    <a:pt x="935" y="1316"/>
                  </a:lnTo>
                  <a:lnTo>
                    <a:pt x="947" y="1313"/>
                  </a:lnTo>
                  <a:lnTo>
                    <a:pt x="952" y="1304"/>
                  </a:lnTo>
                  <a:lnTo>
                    <a:pt x="953" y="1307"/>
                  </a:lnTo>
                  <a:lnTo>
                    <a:pt x="954" y="1316"/>
                  </a:lnTo>
                  <a:lnTo>
                    <a:pt x="962" y="1321"/>
                  </a:lnTo>
                  <a:lnTo>
                    <a:pt x="969" y="1310"/>
                  </a:lnTo>
                  <a:lnTo>
                    <a:pt x="969" y="1308"/>
                  </a:lnTo>
                  <a:lnTo>
                    <a:pt x="966" y="1304"/>
                  </a:lnTo>
                  <a:lnTo>
                    <a:pt x="968" y="1302"/>
                  </a:lnTo>
                  <a:lnTo>
                    <a:pt x="971" y="1306"/>
                  </a:lnTo>
                  <a:lnTo>
                    <a:pt x="978" y="1298"/>
                  </a:lnTo>
                  <a:lnTo>
                    <a:pt x="983" y="1308"/>
                  </a:lnTo>
                  <a:lnTo>
                    <a:pt x="992" y="1298"/>
                  </a:lnTo>
                  <a:lnTo>
                    <a:pt x="999" y="1292"/>
                  </a:lnTo>
                  <a:lnTo>
                    <a:pt x="1002" y="1291"/>
                  </a:lnTo>
                  <a:lnTo>
                    <a:pt x="1016" y="1299"/>
                  </a:lnTo>
                  <a:lnTo>
                    <a:pt x="1017" y="1299"/>
                  </a:lnTo>
                  <a:lnTo>
                    <a:pt x="1017" y="1293"/>
                  </a:lnTo>
                  <a:lnTo>
                    <a:pt x="1035" y="1287"/>
                  </a:lnTo>
                  <a:lnTo>
                    <a:pt x="1058" y="1281"/>
                  </a:lnTo>
                  <a:lnTo>
                    <a:pt x="1067" y="1281"/>
                  </a:lnTo>
                  <a:lnTo>
                    <a:pt x="1067" y="1279"/>
                  </a:lnTo>
                  <a:lnTo>
                    <a:pt x="1066" y="1277"/>
                  </a:lnTo>
                  <a:lnTo>
                    <a:pt x="1060" y="1278"/>
                  </a:lnTo>
                  <a:lnTo>
                    <a:pt x="1056" y="1274"/>
                  </a:lnTo>
                  <a:lnTo>
                    <a:pt x="1058" y="1260"/>
                  </a:lnTo>
                  <a:lnTo>
                    <a:pt x="1055" y="1256"/>
                  </a:lnTo>
                  <a:lnTo>
                    <a:pt x="1059" y="1254"/>
                  </a:lnTo>
                  <a:lnTo>
                    <a:pt x="1067" y="1249"/>
                  </a:lnTo>
                  <a:lnTo>
                    <a:pt x="1073" y="1243"/>
                  </a:lnTo>
                  <a:lnTo>
                    <a:pt x="1082" y="1248"/>
                  </a:lnTo>
                  <a:lnTo>
                    <a:pt x="1084" y="1241"/>
                  </a:lnTo>
                  <a:lnTo>
                    <a:pt x="1089" y="1237"/>
                  </a:lnTo>
                  <a:lnTo>
                    <a:pt x="1113" y="1226"/>
                  </a:lnTo>
                  <a:lnTo>
                    <a:pt x="1113" y="1218"/>
                  </a:lnTo>
                  <a:lnTo>
                    <a:pt x="1122" y="1215"/>
                  </a:lnTo>
                  <a:lnTo>
                    <a:pt x="1121" y="1209"/>
                  </a:lnTo>
                  <a:lnTo>
                    <a:pt x="1135" y="1203"/>
                  </a:lnTo>
                  <a:lnTo>
                    <a:pt x="1147" y="1201"/>
                  </a:lnTo>
                  <a:lnTo>
                    <a:pt x="1140" y="1191"/>
                  </a:lnTo>
                  <a:lnTo>
                    <a:pt x="1140" y="1188"/>
                  </a:lnTo>
                  <a:lnTo>
                    <a:pt x="1151" y="1193"/>
                  </a:lnTo>
                  <a:lnTo>
                    <a:pt x="1167" y="1195"/>
                  </a:lnTo>
                  <a:lnTo>
                    <a:pt x="1170" y="1194"/>
                  </a:lnTo>
                  <a:lnTo>
                    <a:pt x="1176" y="1195"/>
                  </a:lnTo>
                  <a:lnTo>
                    <a:pt x="1182" y="1191"/>
                  </a:lnTo>
                  <a:lnTo>
                    <a:pt x="1191" y="1196"/>
                  </a:lnTo>
                  <a:lnTo>
                    <a:pt x="1195" y="1199"/>
                  </a:lnTo>
                  <a:lnTo>
                    <a:pt x="1199" y="1199"/>
                  </a:lnTo>
                  <a:lnTo>
                    <a:pt x="1193" y="1183"/>
                  </a:lnTo>
                  <a:lnTo>
                    <a:pt x="1197" y="1182"/>
                  </a:lnTo>
                  <a:lnTo>
                    <a:pt x="1199" y="1178"/>
                  </a:lnTo>
                  <a:lnTo>
                    <a:pt x="1198" y="1174"/>
                  </a:lnTo>
                  <a:lnTo>
                    <a:pt x="1193" y="1167"/>
                  </a:lnTo>
                  <a:lnTo>
                    <a:pt x="1183" y="1162"/>
                  </a:lnTo>
                  <a:lnTo>
                    <a:pt x="1176" y="1162"/>
                  </a:lnTo>
                  <a:lnTo>
                    <a:pt x="1173" y="1164"/>
                  </a:lnTo>
                  <a:lnTo>
                    <a:pt x="1173" y="1162"/>
                  </a:lnTo>
                  <a:lnTo>
                    <a:pt x="1174" y="1159"/>
                  </a:lnTo>
                  <a:lnTo>
                    <a:pt x="1180" y="1144"/>
                  </a:lnTo>
                  <a:lnTo>
                    <a:pt x="1177" y="1137"/>
                  </a:lnTo>
                  <a:lnTo>
                    <a:pt x="1169" y="1126"/>
                  </a:lnTo>
                  <a:lnTo>
                    <a:pt x="1165" y="1118"/>
                  </a:lnTo>
                  <a:lnTo>
                    <a:pt x="1167" y="1114"/>
                  </a:lnTo>
                  <a:lnTo>
                    <a:pt x="1179" y="1108"/>
                  </a:lnTo>
                  <a:lnTo>
                    <a:pt x="1175" y="1102"/>
                  </a:lnTo>
                  <a:lnTo>
                    <a:pt x="1171" y="1104"/>
                  </a:lnTo>
                  <a:lnTo>
                    <a:pt x="1170" y="1094"/>
                  </a:lnTo>
                  <a:lnTo>
                    <a:pt x="1167" y="1087"/>
                  </a:lnTo>
                  <a:lnTo>
                    <a:pt x="1161" y="1080"/>
                  </a:lnTo>
                  <a:lnTo>
                    <a:pt x="1153" y="1078"/>
                  </a:lnTo>
                  <a:lnTo>
                    <a:pt x="1144" y="1071"/>
                  </a:lnTo>
                  <a:lnTo>
                    <a:pt x="1134" y="1064"/>
                  </a:lnTo>
                  <a:lnTo>
                    <a:pt x="1146" y="1055"/>
                  </a:lnTo>
                  <a:lnTo>
                    <a:pt x="1145" y="1040"/>
                  </a:lnTo>
                  <a:lnTo>
                    <a:pt x="1157" y="1042"/>
                  </a:lnTo>
                  <a:lnTo>
                    <a:pt x="1158" y="1034"/>
                  </a:lnTo>
                  <a:lnTo>
                    <a:pt x="1149" y="1033"/>
                  </a:lnTo>
                  <a:lnTo>
                    <a:pt x="1146" y="1030"/>
                  </a:lnTo>
                  <a:lnTo>
                    <a:pt x="1147" y="1025"/>
                  </a:lnTo>
                  <a:lnTo>
                    <a:pt x="1161" y="1019"/>
                  </a:lnTo>
                  <a:lnTo>
                    <a:pt x="1161" y="1015"/>
                  </a:lnTo>
                  <a:lnTo>
                    <a:pt x="1153" y="999"/>
                  </a:lnTo>
                  <a:lnTo>
                    <a:pt x="1145" y="991"/>
                  </a:lnTo>
                  <a:lnTo>
                    <a:pt x="1144" y="988"/>
                  </a:lnTo>
                  <a:lnTo>
                    <a:pt x="1133" y="981"/>
                  </a:lnTo>
                  <a:lnTo>
                    <a:pt x="1134" y="969"/>
                  </a:lnTo>
                  <a:lnTo>
                    <a:pt x="1140" y="970"/>
                  </a:lnTo>
                  <a:lnTo>
                    <a:pt x="1143" y="967"/>
                  </a:lnTo>
                  <a:lnTo>
                    <a:pt x="1147" y="963"/>
                  </a:lnTo>
                  <a:lnTo>
                    <a:pt x="1150" y="947"/>
                  </a:lnTo>
                  <a:lnTo>
                    <a:pt x="1147" y="939"/>
                  </a:lnTo>
                  <a:lnTo>
                    <a:pt x="1147" y="933"/>
                  </a:lnTo>
                  <a:lnTo>
                    <a:pt x="1146" y="930"/>
                  </a:lnTo>
                  <a:lnTo>
                    <a:pt x="1147" y="926"/>
                  </a:lnTo>
                  <a:lnTo>
                    <a:pt x="1144" y="920"/>
                  </a:lnTo>
                  <a:lnTo>
                    <a:pt x="1141" y="904"/>
                  </a:lnTo>
                  <a:lnTo>
                    <a:pt x="1139" y="893"/>
                  </a:lnTo>
                  <a:lnTo>
                    <a:pt x="1152" y="899"/>
                  </a:lnTo>
                  <a:lnTo>
                    <a:pt x="1156" y="897"/>
                  </a:lnTo>
                  <a:lnTo>
                    <a:pt x="1164" y="905"/>
                  </a:lnTo>
                  <a:lnTo>
                    <a:pt x="1174" y="903"/>
                  </a:lnTo>
                  <a:lnTo>
                    <a:pt x="1181" y="897"/>
                  </a:lnTo>
                  <a:lnTo>
                    <a:pt x="1199" y="902"/>
                  </a:lnTo>
                  <a:lnTo>
                    <a:pt x="1199" y="909"/>
                  </a:lnTo>
                  <a:lnTo>
                    <a:pt x="1197" y="910"/>
                  </a:lnTo>
                  <a:lnTo>
                    <a:pt x="1198" y="917"/>
                  </a:lnTo>
                  <a:lnTo>
                    <a:pt x="1207" y="917"/>
                  </a:lnTo>
                  <a:lnTo>
                    <a:pt x="1222" y="921"/>
                  </a:lnTo>
                  <a:lnTo>
                    <a:pt x="1219" y="905"/>
                  </a:lnTo>
                  <a:lnTo>
                    <a:pt x="1218" y="902"/>
                  </a:lnTo>
                  <a:lnTo>
                    <a:pt x="1215" y="902"/>
                  </a:lnTo>
                  <a:lnTo>
                    <a:pt x="1215" y="897"/>
                  </a:lnTo>
                  <a:lnTo>
                    <a:pt x="1210" y="890"/>
                  </a:lnTo>
                  <a:lnTo>
                    <a:pt x="1210" y="884"/>
                  </a:lnTo>
                  <a:lnTo>
                    <a:pt x="1205" y="884"/>
                  </a:lnTo>
                  <a:lnTo>
                    <a:pt x="1204" y="869"/>
                  </a:lnTo>
                  <a:lnTo>
                    <a:pt x="1189" y="870"/>
                  </a:lnTo>
                  <a:lnTo>
                    <a:pt x="1187" y="855"/>
                  </a:lnTo>
                  <a:lnTo>
                    <a:pt x="1183" y="844"/>
                  </a:lnTo>
                  <a:lnTo>
                    <a:pt x="1180" y="836"/>
                  </a:lnTo>
                  <a:lnTo>
                    <a:pt x="1175" y="828"/>
                  </a:lnTo>
                  <a:lnTo>
                    <a:pt x="1174" y="825"/>
                  </a:lnTo>
                  <a:lnTo>
                    <a:pt x="1180" y="808"/>
                  </a:lnTo>
                  <a:lnTo>
                    <a:pt x="1192" y="805"/>
                  </a:lnTo>
                  <a:lnTo>
                    <a:pt x="1211" y="798"/>
                  </a:lnTo>
                  <a:lnTo>
                    <a:pt x="1234" y="802"/>
                  </a:lnTo>
                  <a:lnTo>
                    <a:pt x="1257" y="808"/>
                  </a:lnTo>
                  <a:lnTo>
                    <a:pt x="1272" y="810"/>
                  </a:lnTo>
                  <a:lnTo>
                    <a:pt x="1281" y="802"/>
                  </a:lnTo>
                  <a:lnTo>
                    <a:pt x="1289" y="797"/>
                  </a:lnTo>
                  <a:lnTo>
                    <a:pt x="1306" y="802"/>
                  </a:lnTo>
                  <a:lnTo>
                    <a:pt x="1309" y="792"/>
                  </a:lnTo>
                  <a:lnTo>
                    <a:pt x="1312" y="768"/>
                  </a:lnTo>
                  <a:lnTo>
                    <a:pt x="1301" y="771"/>
                  </a:lnTo>
                  <a:lnTo>
                    <a:pt x="1302" y="762"/>
                  </a:lnTo>
                  <a:lnTo>
                    <a:pt x="1299" y="762"/>
                  </a:lnTo>
                  <a:lnTo>
                    <a:pt x="1296" y="759"/>
                  </a:lnTo>
                  <a:lnTo>
                    <a:pt x="1301" y="725"/>
                  </a:lnTo>
                  <a:lnTo>
                    <a:pt x="1290" y="724"/>
                  </a:lnTo>
                  <a:lnTo>
                    <a:pt x="1289" y="713"/>
                  </a:lnTo>
                  <a:lnTo>
                    <a:pt x="1233" y="701"/>
                  </a:lnTo>
                  <a:lnTo>
                    <a:pt x="1233" y="690"/>
                  </a:lnTo>
                  <a:lnTo>
                    <a:pt x="1228" y="688"/>
                  </a:lnTo>
                  <a:lnTo>
                    <a:pt x="1224" y="684"/>
                  </a:lnTo>
                  <a:lnTo>
                    <a:pt x="1224" y="680"/>
                  </a:lnTo>
                  <a:lnTo>
                    <a:pt x="1225" y="666"/>
                  </a:lnTo>
                  <a:lnTo>
                    <a:pt x="1224" y="661"/>
                  </a:lnTo>
                  <a:lnTo>
                    <a:pt x="1222" y="659"/>
                  </a:lnTo>
                  <a:lnTo>
                    <a:pt x="1212" y="654"/>
                  </a:lnTo>
                  <a:lnTo>
                    <a:pt x="1211" y="644"/>
                  </a:lnTo>
                  <a:lnTo>
                    <a:pt x="1205" y="638"/>
                  </a:lnTo>
                  <a:lnTo>
                    <a:pt x="1204" y="632"/>
                  </a:lnTo>
                  <a:lnTo>
                    <a:pt x="1204" y="628"/>
                  </a:lnTo>
                  <a:lnTo>
                    <a:pt x="1210" y="623"/>
                  </a:lnTo>
                  <a:lnTo>
                    <a:pt x="1210" y="620"/>
                  </a:lnTo>
                  <a:lnTo>
                    <a:pt x="1205" y="618"/>
                  </a:lnTo>
                  <a:lnTo>
                    <a:pt x="1200" y="616"/>
                  </a:lnTo>
                  <a:lnTo>
                    <a:pt x="1198" y="612"/>
                  </a:lnTo>
                  <a:lnTo>
                    <a:pt x="1198" y="608"/>
                  </a:lnTo>
                  <a:lnTo>
                    <a:pt x="1200" y="602"/>
                  </a:lnTo>
                  <a:lnTo>
                    <a:pt x="1210" y="596"/>
                  </a:lnTo>
                  <a:lnTo>
                    <a:pt x="1213" y="593"/>
                  </a:lnTo>
                  <a:lnTo>
                    <a:pt x="1216" y="582"/>
                  </a:lnTo>
                  <a:lnTo>
                    <a:pt x="1218" y="574"/>
                  </a:lnTo>
                  <a:lnTo>
                    <a:pt x="1222" y="571"/>
                  </a:lnTo>
                  <a:lnTo>
                    <a:pt x="1234" y="570"/>
                  </a:lnTo>
                  <a:lnTo>
                    <a:pt x="1241" y="564"/>
                  </a:lnTo>
                  <a:lnTo>
                    <a:pt x="1248" y="565"/>
                  </a:lnTo>
                  <a:lnTo>
                    <a:pt x="1252" y="563"/>
                  </a:lnTo>
                  <a:lnTo>
                    <a:pt x="1249" y="558"/>
                  </a:lnTo>
                  <a:lnTo>
                    <a:pt x="1249" y="552"/>
                  </a:lnTo>
                  <a:lnTo>
                    <a:pt x="1252" y="545"/>
                  </a:lnTo>
                  <a:lnTo>
                    <a:pt x="1257" y="543"/>
                  </a:lnTo>
                  <a:lnTo>
                    <a:pt x="1265" y="542"/>
                  </a:lnTo>
                  <a:lnTo>
                    <a:pt x="1269" y="540"/>
                  </a:lnTo>
                  <a:lnTo>
                    <a:pt x="1269" y="537"/>
                  </a:lnTo>
                  <a:lnTo>
                    <a:pt x="1266" y="535"/>
                  </a:lnTo>
                  <a:lnTo>
                    <a:pt x="1258" y="531"/>
                  </a:lnTo>
                  <a:lnTo>
                    <a:pt x="1246" y="525"/>
                  </a:lnTo>
                  <a:lnTo>
                    <a:pt x="1241" y="513"/>
                  </a:lnTo>
                  <a:lnTo>
                    <a:pt x="1233" y="507"/>
                  </a:lnTo>
                  <a:lnTo>
                    <a:pt x="1224" y="507"/>
                  </a:lnTo>
                  <a:lnTo>
                    <a:pt x="1225" y="499"/>
                  </a:lnTo>
                  <a:lnTo>
                    <a:pt x="1222" y="494"/>
                  </a:lnTo>
                  <a:lnTo>
                    <a:pt x="1222" y="491"/>
                  </a:lnTo>
                  <a:lnTo>
                    <a:pt x="1224" y="487"/>
                  </a:lnTo>
                  <a:lnTo>
                    <a:pt x="1224" y="483"/>
                  </a:lnTo>
                  <a:lnTo>
                    <a:pt x="1223" y="483"/>
                  </a:lnTo>
                  <a:lnTo>
                    <a:pt x="1211" y="480"/>
                  </a:lnTo>
                  <a:lnTo>
                    <a:pt x="1210" y="477"/>
                  </a:lnTo>
                  <a:lnTo>
                    <a:pt x="1216" y="473"/>
                  </a:lnTo>
                  <a:lnTo>
                    <a:pt x="1242" y="465"/>
                  </a:lnTo>
                  <a:lnTo>
                    <a:pt x="1246" y="463"/>
                  </a:lnTo>
                  <a:lnTo>
                    <a:pt x="1248" y="459"/>
                  </a:lnTo>
                  <a:lnTo>
                    <a:pt x="1246" y="438"/>
                  </a:lnTo>
                  <a:lnTo>
                    <a:pt x="1246" y="428"/>
                  </a:lnTo>
                  <a:lnTo>
                    <a:pt x="1248" y="423"/>
                  </a:lnTo>
                  <a:lnTo>
                    <a:pt x="1261" y="415"/>
                  </a:lnTo>
                  <a:lnTo>
                    <a:pt x="1273" y="405"/>
                  </a:lnTo>
                  <a:lnTo>
                    <a:pt x="1291" y="399"/>
                  </a:lnTo>
                  <a:lnTo>
                    <a:pt x="1294" y="384"/>
                  </a:lnTo>
                  <a:lnTo>
                    <a:pt x="1296" y="372"/>
                  </a:lnTo>
                  <a:lnTo>
                    <a:pt x="1297" y="352"/>
                  </a:lnTo>
                  <a:lnTo>
                    <a:pt x="1301" y="339"/>
                  </a:lnTo>
                  <a:lnTo>
                    <a:pt x="1307" y="327"/>
                  </a:lnTo>
                  <a:lnTo>
                    <a:pt x="1305" y="325"/>
                  </a:lnTo>
                  <a:lnTo>
                    <a:pt x="1305" y="317"/>
                  </a:lnTo>
                  <a:lnTo>
                    <a:pt x="1305" y="308"/>
                  </a:lnTo>
                  <a:lnTo>
                    <a:pt x="1302" y="301"/>
                  </a:lnTo>
                  <a:lnTo>
                    <a:pt x="1295" y="296"/>
                  </a:lnTo>
                  <a:lnTo>
                    <a:pt x="1281" y="275"/>
                  </a:lnTo>
                  <a:lnTo>
                    <a:pt x="1279" y="268"/>
                  </a:lnTo>
                  <a:lnTo>
                    <a:pt x="1279" y="263"/>
                  </a:lnTo>
                  <a:lnTo>
                    <a:pt x="1283" y="256"/>
                  </a:lnTo>
                  <a:lnTo>
                    <a:pt x="1301" y="247"/>
                  </a:lnTo>
                  <a:lnTo>
                    <a:pt x="1312" y="241"/>
                  </a:lnTo>
                  <a:lnTo>
                    <a:pt x="1311" y="227"/>
                  </a:lnTo>
                  <a:lnTo>
                    <a:pt x="1312" y="220"/>
                  </a:lnTo>
                  <a:lnTo>
                    <a:pt x="1311" y="214"/>
                  </a:lnTo>
                  <a:lnTo>
                    <a:pt x="1303" y="203"/>
                  </a:lnTo>
                  <a:lnTo>
                    <a:pt x="1302" y="198"/>
                  </a:lnTo>
                  <a:lnTo>
                    <a:pt x="1305" y="195"/>
                  </a:lnTo>
                  <a:lnTo>
                    <a:pt x="1309" y="192"/>
                  </a:lnTo>
                  <a:lnTo>
                    <a:pt x="1326" y="190"/>
                  </a:lnTo>
                  <a:lnTo>
                    <a:pt x="1332" y="184"/>
                  </a:lnTo>
                  <a:lnTo>
                    <a:pt x="1331" y="178"/>
                  </a:lnTo>
                  <a:lnTo>
                    <a:pt x="1320" y="156"/>
                  </a:lnTo>
                  <a:lnTo>
                    <a:pt x="1311" y="142"/>
                  </a:lnTo>
                  <a:lnTo>
                    <a:pt x="1301" y="135"/>
                  </a:lnTo>
                  <a:lnTo>
                    <a:pt x="1277" y="120"/>
                  </a:lnTo>
                  <a:lnTo>
                    <a:pt x="1267" y="108"/>
                  </a:lnTo>
                  <a:lnTo>
                    <a:pt x="1258" y="105"/>
                  </a:lnTo>
                  <a:lnTo>
                    <a:pt x="1258" y="100"/>
                  </a:lnTo>
                  <a:lnTo>
                    <a:pt x="1234" y="101"/>
                  </a:lnTo>
                  <a:lnTo>
                    <a:pt x="1235" y="95"/>
                  </a:lnTo>
                  <a:lnTo>
                    <a:pt x="1235" y="90"/>
                  </a:lnTo>
                  <a:lnTo>
                    <a:pt x="1229" y="83"/>
                  </a:lnTo>
                  <a:lnTo>
                    <a:pt x="1218" y="65"/>
                  </a:lnTo>
                  <a:lnTo>
                    <a:pt x="1219" y="64"/>
                  </a:lnTo>
                  <a:lnTo>
                    <a:pt x="1221" y="59"/>
                  </a:lnTo>
                  <a:lnTo>
                    <a:pt x="1219" y="52"/>
                  </a:lnTo>
                  <a:lnTo>
                    <a:pt x="1211" y="39"/>
                  </a:lnTo>
                  <a:lnTo>
                    <a:pt x="1210" y="35"/>
                  </a:lnTo>
                  <a:lnTo>
                    <a:pt x="1204" y="29"/>
                  </a:lnTo>
                  <a:lnTo>
                    <a:pt x="1200" y="28"/>
                  </a:lnTo>
                  <a:lnTo>
                    <a:pt x="1195" y="33"/>
                  </a:lnTo>
                  <a:lnTo>
                    <a:pt x="1183" y="33"/>
                  </a:lnTo>
                  <a:lnTo>
                    <a:pt x="1180" y="37"/>
                  </a:lnTo>
                  <a:lnTo>
                    <a:pt x="1182" y="57"/>
                  </a:lnTo>
                  <a:lnTo>
                    <a:pt x="1187" y="58"/>
                  </a:lnTo>
                  <a:lnTo>
                    <a:pt x="1183" y="69"/>
                  </a:lnTo>
                  <a:lnTo>
                    <a:pt x="1186" y="70"/>
                  </a:lnTo>
                  <a:lnTo>
                    <a:pt x="1176" y="79"/>
                  </a:lnTo>
                  <a:lnTo>
                    <a:pt x="1168" y="85"/>
                  </a:lnTo>
                  <a:lnTo>
                    <a:pt x="1164" y="98"/>
                  </a:lnTo>
                  <a:lnTo>
                    <a:pt x="1157" y="96"/>
                  </a:lnTo>
                  <a:lnTo>
                    <a:pt x="1158" y="89"/>
                  </a:lnTo>
                  <a:lnTo>
                    <a:pt x="1146" y="81"/>
                  </a:lnTo>
                  <a:lnTo>
                    <a:pt x="1145" y="71"/>
                  </a:lnTo>
                  <a:lnTo>
                    <a:pt x="1143" y="64"/>
                  </a:lnTo>
                  <a:lnTo>
                    <a:pt x="1140" y="60"/>
                  </a:lnTo>
                  <a:lnTo>
                    <a:pt x="1132" y="69"/>
                  </a:lnTo>
                  <a:lnTo>
                    <a:pt x="1123" y="67"/>
                  </a:lnTo>
                  <a:lnTo>
                    <a:pt x="1121" y="69"/>
                  </a:lnTo>
                  <a:lnTo>
                    <a:pt x="1115" y="66"/>
                  </a:lnTo>
                  <a:lnTo>
                    <a:pt x="1110" y="66"/>
                  </a:lnTo>
                  <a:lnTo>
                    <a:pt x="1109" y="61"/>
                  </a:lnTo>
                  <a:lnTo>
                    <a:pt x="1107" y="63"/>
                  </a:lnTo>
                  <a:lnTo>
                    <a:pt x="1104" y="55"/>
                  </a:lnTo>
                  <a:lnTo>
                    <a:pt x="1095" y="58"/>
                  </a:lnTo>
                  <a:lnTo>
                    <a:pt x="1093" y="57"/>
                  </a:lnTo>
                  <a:lnTo>
                    <a:pt x="1087" y="54"/>
                  </a:lnTo>
                  <a:lnTo>
                    <a:pt x="1084" y="57"/>
                  </a:lnTo>
                  <a:lnTo>
                    <a:pt x="1080" y="53"/>
                  </a:lnTo>
                  <a:lnTo>
                    <a:pt x="1078" y="55"/>
                  </a:lnTo>
                  <a:lnTo>
                    <a:pt x="1072" y="52"/>
                  </a:lnTo>
                  <a:lnTo>
                    <a:pt x="1071" y="49"/>
                  </a:lnTo>
                  <a:lnTo>
                    <a:pt x="1062" y="43"/>
                  </a:lnTo>
                  <a:lnTo>
                    <a:pt x="1060" y="47"/>
                  </a:lnTo>
                  <a:lnTo>
                    <a:pt x="1058" y="47"/>
                  </a:lnTo>
                  <a:lnTo>
                    <a:pt x="1056" y="45"/>
                  </a:lnTo>
                  <a:lnTo>
                    <a:pt x="1052" y="43"/>
                  </a:lnTo>
                  <a:lnTo>
                    <a:pt x="1037" y="42"/>
                  </a:lnTo>
                  <a:lnTo>
                    <a:pt x="1025" y="53"/>
                  </a:lnTo>
                  <a:lnTo>
                    <a:pt x="1016" y="51"/>
                  </a:lnTo>
                  <a:lnTo>
                    <a:pt x="1012" y="45"/>
                  </a:lnTo>
                  <a:lnTo>
                    <a:pt x="1005" y="37"/>
                  </a:lnTo>
                  <a:lnTo>
                    <a:pt x="1000" y="35"/>
                  </a:lnTo>
                  <a:lnTo>
                    <a:pt x="992" y="31"/>
                  </a:lnTo>
                  <a:lnTo>
                    <a:pt x="981" y="23"/>
                  </a:lnTo>
                  <a:lnTo>
                    <a:pt x="969" y="22"/>
                  </a:lnTo>
                  <a:lnTo>
                    <a:pt x="963" y="24"/>
                  </a:lnTo>
                  <a:lnTo>
                    <a:pt x="957" y="28"/>
                  </a:lnTo>
                  <a:lnTo>
                    <a:pt x="953" y="27"/>
                  </a:lnTo>
                  <a:lnTo>
                    <a:pt x="945" y="30"/>
                  </a:lnTo>
                  <a:lnTo>
                    <a:pt x="930" y="25"/>
                  </a:lnTo>
                  <a:lnTo>
                    <a:pt x="924" y="27"/>
                  </a:lnTo>
                  <a:lnTo>
                    <a:pt x="922" y="23"/>
                  </a:lnTo>
                  <a:lnTo>
                    <a:pt x="921" y="22"/>
                  </a:lnTo>
                  <a:lnTo>
                    <a:pt x="917" y="23"/>
                  </a:lnTo>
                  <a:lnTo>
                    <a:pt x="911" y="21"/>
                  </a:lnTo>
                  <a:lnTo>
                    <a:pt x="904" y="16"/>
                  </a:lnTo>
                  <a:lnTo>
                    <a:pt x="904" y="13"/>
                  </a:lnTo>
                  <a:lnTo>
                    <a:pt x="906" y="7"/>
                  </a:lnTo>
                  <a:lnTo>
                    <a:pt x="898" y="7"/>
                  </a:lnTo>
                  <a:lnTo>
                    <a:pt x="897" y="10"/>
                  </a:lnTo>
                  <a:lnTo>
                    <a:pt x="896" y="13"/>
                  </a:lnTo>
                  <a:lnTo>
                    <a:pt x="886" y="12"/>
                  </a:lnTo>
                  <a:lnTo>
                    <a:pt x="875" y="18"/>
                  </a:lnTo>
                  <a:lnTo>
                    <a:pt x="873" y="22"/>
                  </a:lnTo>
                  <a:lnTo>
                    <a:pt x="867" y="27"/>
                  </a:lnTo>
                  <a:lnTo>
                    <a:pt x="864" y="34"/>
                  </a:lnTo>
                  <a:lnTo>
                    <a:pt x="861" y="33"/>
                  </a:lnTo>
                  <a:lnTo>
                    <a:pt x="861" y="29"/>
                  </a:lnTo>
                  <a:lnTo>
                    <a:pt x="856" y="34"/>
                  </a:lnTo>
                  <a:lnTo>
                    <a:pt x="852" y="35"/>
                  </a:lnTo>
                  <a:lnTo>
                    <a:pt x="849" y="31"/>
                  </a:lnTo>
                  <a:lnTo>
                    <a:pt x="844" y="27"/>
                  </a:lnTo>
                  <a:lnTo>
                    <a:pt x="842" y="25"/>
                  </a:lnTo>
                  <a:lnTo>
                    <a:pt x="839" y="24"/>
                  </a:lnTo>
                  <a:lnTo>
                    <a:pt x="838" y="24"/>
                  </a:lnTo>
                  <a:lnTo>
                    <a:pt x="838" y="29"/>
                  </a:lnTo>
                  <a:lnTo>
                    <a:pt x="837" y="30"/>
                  </a:lnTo>
                  <a:lnTo>
                    <a:pt x="835" y="33"/>
                  </a:lnTo>
                  <a:lnTo>
                    <a:pt x="835" y="36"/>
                  </a:lnTo>
                  <a:lnTo>
                    <a:pt x="838" y="37"/>
                  </a:lnTo>
                  <a:lnTo>
                    <a:pt x="843" y="36"/>
                  </a:lnTo>
                  <a:lnTo>
                    <a:pt x="843" y="39"/>
                  </a:lnTo>
                  <a:lnTo>
                    <a:pt x="841" y="40"/>
                  </a:lnTo>
                  <a:lnTo>
                    <a:pt x="836" y="41"/>
                  </a:lnTo>
                  <a:lnTo>
                    <a:pt x="835" y="43"/>
                  </a:lnTo>
                  <a:lnTo>
                    <a:pt x="838" y="47"/>
                  </a:lnTo>
                  <a:lnTo>
                    <a:pt x="841" y="48"/>
                  </a:lnTo>
                  <a:lnTo>
                    <a:pt x="839" y="51"/>
                  </a:lnTo>
                  <a:lnTo>
                    <a:pt x="831" y="54"/>
                  </a:lnTo>
                  <a:lnTo>
                    <a:pt x="823" y="61"/>
                  </a:lnTo>
                  <a:lnTo>
                    <a:pt x="818" y="67"/>
                  </a:lnTo>
                  <a:lnTo>
                    <a:pt x="811" y="72"/>
                  </a:lnTo>
                  <a:lnTo>
                    <a:pt x="794" y="78"/>
                  </a:lnTo>
                  <a:lnTo>
                    <a:pt x="788" y="84"/>
                  </a:lnTo>
                  <a:lnTo>
                    <a:pt x="784" y="83"/>
                  </a:lnTo>
                  <a:lnTo>
                    <a:pt x="778" y="85"/>
                  </a:lnTo>
                  <a:lnTo>
                    <a:pt x="763" y="94"/>
                  </a:lnTo>
                  <a:close/>
                </a:path>
              </a:pathLst>
            </a:custGeom>
            <a:solidFill>
              <a:srgbClr val="5DCED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Arial Nova"/>
                <a:ea typeface="+mn-ea"/>
                <a:cs typeface="+mn-cs"/>
              </a:endParaRPr>
            </a:p>
          </p:txBody>
        </p:sp>
        <p:sp>
          <p:nvSpPr>
            <p:cNvPr id="158" name="Freeform 117">
              <a:extLst>
                <a:ext uri="{FF2B5EF4-FFF2-40B4-BE49-F238E27FC236}">
                  <a16:creationId xmlns:a16="http://schemas.microsoft.com/office/drawing/2014/main" id="{BA9F861A-7AA4-A0CD-A98D-BD8C578B920C}"/>
                </a:ext>
              </a:extLst>
            </p:cNvPr>
            <p:cNvSpPr>
              <a:spLocks/>
            </p:cNvSpPr>
            <p:nvPr/>
          </p:nvSpPr>
          <p:spPr bwMode="auto">
            <a:xfrm>
              <a:off x="2038" y="2939"/>
              <a:ext cx="666" cy="789"/>
            </a:xfrm>
            <a:custGeom>
              <a:avLst/>
              <a:gdLst>
                <a:gd name="T0" fmla="*/ 1 w 1332"/>
                <a:gd name="T1" fmla="*/ 1 h 1577"/>
                <a:gd name="T2" fmla="*/ 1 w 1332"/>
                <a:gd name="T3" fmla="*/ 1 h 1577"/>
                <a:gd name="T4" fmla="*/ 1 w 1332"/>
                <a:gd name="T5" fmla="*/ 1 h 1577"/>
                <a:gd name="T6" fmla="*/ 1 w 1332"/>
                <a:gd name="T7" fmla="*/ 1 h 1577"/>
                <a:gd name="T8" fmla="*/ 1 w 1332"/>
                <a:gd name="T9" fmla="*/ 1 h 1577"/>
                <a:gd name="T10" fmla="*/ 1 w 1332"/>
                <a:gd name="T11" fmla="*/ 1 h 1577"/>
                <a:gd name="T12" fmla="*/ 1 w 1332"/>
                <a:gd name="T13" fmla="*/ 1 h 1577"/>
                <a:gd name="T14" fmla="*/ 1 w 1332"/>
                <a:gd name="T15" fmla="*/ 1 h 1577"/>
                <a:gd name="T16" fmla="*/ 1 w 1332"/>
                <a:gd name="T17" fmla="*/ 1 h 1577"/>
                <a:gd name="T18" fmla="*/ 1 w 1332"/>
                <a:gd name="T19" fmla="*/ 1 h 1577"/>
                <a:gd name="T20" fmla="*/ 1 w 1332"/>
                <a:gd name="T21" fmla="*/ 1 h 1577"/>
                <a:gd name="T22" fmla="*/ 1 w 1332"/>
                <a:gd name="T23" fmla="*/ 1 h 1577"/>
                <a:gd name="T24" fmla="*/ 1 w 1332"/>
                <a:gd name="T25" fmla="*/ 1 h 1577"/>
                <a:gd name="T26" fmla="*/ 1 w 1332"/>
                <a:gd name="T27" fmla="*/ 1 h 1577"/>
                <a:gd name="T28" fmla="*/ 1 w 1332"/>
                <a:gd name="T29" fmla="*/ 1 h 1577"/>
                <a:gd name="T30" fmla="*/ 1 w 1332"/>
                <a:gd name="T31" fmla="*/ 1 h 1577"/>
                <a:gd name="T32" fmla="*/ 1 w 1332"/>
                <a:gd name="T33" fmla="*/ 1 h 1577"/>
                <a:gd name="T34" fmla="*/ 1 w 1332"/>
                <a:gd name="T35" fmla="*/ 1 h 1577"/>
                <a:gd name="T36" fmla="*/ 1 w 1332"/>
                <a:gd name="T37" fmla="*/ 1 h 1577"/>
                <a:gd name="T38" fmla="*/ 1 w 1332"/>
                <a:gd name="T39" fmla="*/ 1 h 1577"/>
                <a:gd name="T40" fmla="*/ 1 w 1332"/>
                <a:gd name="T41" fmla="*/ 1 h 1577"/>
                <a:gd name="T42" fmla="*/ 1 w 1332"/>
                <a:gd name="T43" fmla="*/ 1 h 1577"/>
                <a:gd name="T44" fmla="*/ 1 w 1332"/>
                <a:gd name="T45" fmla="*/ 1 h 1577"/>
                <a:gd name="T46" fmla="*/ 1 w 1332"/>
                <a:gd name="T47" fmla="*/ 1 h 1577"/>
                <a:gd name="T48" fmla="*/ 1 w 1332"/>
                <a:gd name="T49" fmla="*/ 1 h 1577"/>
                <a:gd name="T50" fmla="*/ 1 w 1332"/>
                <a:gd name="T51" fmla="*/ 1 h 1577"/>
                <a:gd name="T52" fmla="*/ 1 w 1332"/>
                <a:gd name="T53" fmla="*/ 1 h 1577"/>
                <a:gd name="T54" fmla="*/ 1 w 1332"/>
                <a:gd name="T55" fmla="*/ 1 h 1577"/>
                <a:gd name="T56" fmla="*/ 1 w 1332"/>
                <a:gd name="T57" fmla="*/ 1 h 1577"/>
                <a:gd name="T58" fmla="*/ 1 w 1332"/>
                <a:gd name="T59" fmla="*/ 1 h 1577"/>
                <a:gd name="T60" fmla="*/ 1 w 1332"/>
                <a:gd name="T61" fmla="*/ 1 h 1577"/>
                <a:gd name="T62" fmla="*/ 1 w 1332"/>
                <a:gd name="T63" fmla="*/ 1 h 1577"/>
                <a:gd name="T64" fmla="*/ 1 w 1332"/>
                <a:gd name="T65" fmla="*/ 1 h 1577"/>
                <a:gd name="T66" fmla="*/ 1 w 1332"/>
                <a:gd name="T67" fmla="*/ 1 h 1577"/>
                <a:gd name="T68" fmla="*/ 1 w 1332"/>
                <a:gd name="T69" fmla="*/ 1 h 1577"/>
                <a:gd name="T70" fmla="*/ 1 w 1332"/>
                <a:gd name="T71" fmla="*/ 1 h 1577"/>
                <a:gd name="T72" fmla="*/ 1 w 1332"/>
                <a:gd name="T73" fmla="*/ 1 h 1577"/>
                <a:gd name="T74" fmla="*/ 1 w 1332"/>
                <a:gd name="T75" fmla="*/ 1 h 1577"/>
                <a:gd name="T76" fmla="*/ 1 w 1332"/>
                <a:gd name="T77" fmla="*/ 1 h 1577"/>
                <a:gd name="T78" fmla="*/ 1 w 1332"/>
                <a:gd name="T79" fmla="*/ 1 h 1577"/>
                <a:gd name="T80" fmla="*/ 1 w 1332"/>
                <a:gd name="T81" fmla="*/ 1 h 1577"/>
                <a:gd name="T82" fmla="*/ 1 w 1332"/>
                <a:gd name="T83" fmla="*/ 1 h 1577"/>
                <a:gd name="T84" fmla="*/ 1 w 1332"/>
                <a:gd name="T85" fmla="*/ 1 h 1577"/>
                <a:gd name="T86" fmla="*/ 1 w 1332"/>
                <a:gd name="T87" fmla="*/ 1 h 1577"/>
                <a:gd name="T88" fmla="*/ 1 w 1332"/>
                <a:gd name="T89" fmla="*/ 1 h 1577"/>
                <a:gd name="T90" fmla="*/ 1 w 1332"/>
                <a:gd name="T91" fmla="*/ 1 h 1577"/>
                <a:gd name="T92" fmla="*/ 1 w 1332"/>
                <a:gd name="T93" fmla="*/ 1 h 1577"/>
                <a:gd name="T94" fmla="*/ 1 w 1332"/>
                <a:gd name="T95" fmla="*/ 1 h 1577"/>
                <a:gd name="T96" fmla="*/ 1 w 1332"/>
                <a:gd name="T97" fmla="*/ 1 h 1577"/>
                <a:gd name="T98" fmla="*/ 1 w 1332"/>
                <a:gd name="T99" fmla="*/ 1 h 1577"/>
                <a:gd name="T100" fmla="*/ 1 w 1332"/>
                <a:gd name="T101" fmla="*/ 1 h 1577"/>
                <a:gd name="T102" fmla="*/ 1 w 1332"/>
                <a:gd name="T103" fmla="*/ 1 h 1577"/>
                <a:gd name="T104" fmla="*/ 1 w 1332"/>
                <a:gd name="T105" fmla="*/ 1 h 1577"/>
                <a:gd name="T106" fmla="*/ 1 w 1332"/>
                <a:gd name="T107" fmla="*/ 1 h 1577"/>
                <a:gd name="T108" fmla="*/ 1 w 1332"/>
                <a:gd name="T109" fmla="*/ 1 h 1577"/>
                <a:gd name="T110" fmla="*/ 1 w 1332"/>
                <a:gd name="T111" fmla="*/ 0 h 1577"/>
                <a:gd name="T112" fmla="*/ 1 w 1332"/>
                <a:gd name="T113" fmla="*/ 1 h 1577"/>
                <a:gd name="T114" fmla="*/ 1 w 1332"/>
                <a:gd name="T115" fmla="*/ 1 h 1577"/>
                <a:gd name="T116" fmla="*/ 1 w 1332"/>
                <a:gd name="T117" fmla="*/ 1 h 1577"/>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332"/>
                <a:gd name="T178" fmla="*/ 0 h 1577"/>
                <a:gd name="T179" fmla="*/ 1332 w 1332"/>
                <a:gd name="T180" fmla="*/ 1577 h 1577"/>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332" h="1577">
                  <a:moveTo>
                    <a:pt x="12" y="999"/>
                  </a:moveTo>
                  <a:lnTo>
                    <a:pt x="5" y="1006"/>
                  </a:lnTo>
                  <a:lnTo>
                    <a:pt x="2" y="1008"/>
                  </a:lnTo>
                  <a:lnTo>
                    <a:pt x="0" y="1011"/>
                  </a:lnTo>
                  <a:lnTo>
                    <a:pt x="0" y="1012"/>
                  </a:lnTo>
                  <a:lnTo>
                    <a:pt x="14" y="1021"/>
                  </a:lnTo>
                  <a:lnTo>
                    <a:pt x="19" y="1023"/>
                  </a:lnTo>
                  <a:lnTo>
                    <a:pt x="28" y="1026"/>
                  </a:lnTo>
                  <a:lnTo>
                    <a:pt x="31" y="1028"/>
                  </a:lnTo>
                  <a:lnTo>
                    <a:pt x="48" y="1040"/>
                  </a:lnTo>
                  <a:lnTo>
                    <a:pt x="53" y="1046"/>
                  </a:lnTo>
                  <a:lnTo>
                    <a:pt x="67" y="1038"/>
                  </a:lnTo>
                  <a:lnTo>
                    <a:pt x="70" y="1032"/>
                  </a:lnTo>
                  <a:lnTo>
                    <a:pt x="76" y="1038"/>
                  </a:lnTo>
                  <a:lnTo>
                    <a:pt x="82" y="1046"/>
                  </a:lnTo>
                  <a:lnTo>
                    <a:pt x="88" y="1039"/>
                  </a:lnTo>
                  <a:lnTo>
                    <a:pt x="100" y="1048"/>
                  </a:lnTo>
                  <a:lnTo>
                    <a:pt x="109" y="1056"/>
                  </a:lnTo>
                  <a:lnTo>
                    <a:pt x="118" y="1058"/>
                  </a:lnTo>
                  <a:lnTo>
                    <a:pt x="128" y="1061"/>
                  </a:lnTo>
                  <a:lnTo>
                    <a:pt x="160" y="1058"/>
                  </a:lnTo>
                  <a:lnTo>
                    <a:pt x="160" y="1074"/>
                  </a:lnTo>
                  <a:lnTo>
                    <a:pt x="168" y="1073"/>
                  </a:lnTo>
                  <a:lnTo>
                    <a:pt x="173" y="1074"/>
                  </a:lnTo>
                  <a:lnTo>
                    <a:pt x="176" y="1077"/>
                  </a:lnTo>
                  <a:lnTo>
                    <a:pt x="186" y="1086"/>
                  </a:lnTo>
                  <a:lnTo>
                    <a:pt x="192" y="1085"/>
                  </a:lnTo>
                  <a:lnTo>
                    <a:pt x="195" y="1086"/>
                  </a:lnTo>
                  <a:lnTo>
                    <a:pt x="199" y="1086"/>
                  </a:lnTo>
                  <a:lnTo>
                    <a:pt x="201" y="1083"/>
                  </a:lnTo>
                  <a:lnTo>
                    <a:pt x="213" y="1079"/>
                  </a:lnTo>
                  <a:lnTo>
                    <a:pt x="218" y="1075"/>
                  </a:lnTo>
                  <a:lnTo>
                    <a:pt x="234" y="1079"/>
                  </a:lnTo>
                  <a:lnTo>
                    <a:pt x="230" y="1089"/>
                  </a:lnTo>
                  <a:lnTo>
                    <a:pt x="230" y="1097"/>
                  </a:lnTo>
                  <a:lnTo>
                    <a:pt x="230" y="1103"/>
                  </a:lnTo>
                  <a:lnTo>
                    <a:pt x="239" y="1110"/>
                  </a:lnTo>
                  <a:lnTo>
                    <a:pt x="243" y="1116"/>
                  </a:lnTo>
                  <a:lnTo>
                    <a:pt x="253" y="1129"/>
                  </a:lnTo>
                  <a:lnTo>
                    <a:pt x="261" y="1134"/>
                  </a:lnTo>
                  <a:lnTo>
                    <a:pt x="269" y="1140"/>
                  </a:lnTo>
                  <a:lnTo>
                    <a:pt x="273" y="1146"/>
                  </a:lnTo>
                  <a:lnTo>
                    <a:pt x="289" y="1152"/>
                  </a:lnTo>
                  <a:lnTo>
                    <a:pt x="302" y="1161"/>
                  </a:lnTo>
                  <a:lnTo>
                    <a:pt x="306" y="1163"/>
                  </a:lnTo>
                  <a:lnTo>
                    <a:pt x="309" y="1163"/>
                  </a:lnTo>
                  <a:lnTo>
                    <a:pt x="318" y="1160"/>
                  </a:lnTo>
                  <a:lnTo>
                    <a:pt x="324" y="1158"/>
                  </a:lnTo>
                  <a:lnTo>
                    <a:pt x="333" y="1151"/>
                  </a:lnTo>
                  <a:lnTo>
                    <a:pt x="337" y="1149"/>
                  </a:lnTo>
                  <a:lnTo>
                    <a:pt x="351" y="1147"/>
                  </a:lnTo>
                  <a:lnTo>
                    <a:pt x="351" y="1153"/>
                  </a:lnTo>
                  <a:lnTo>
                    <a:pt x="345" y="1154"/>
                  </a:lnTo>
                  <a:lnTo>
                    <a:pt x="344" y="1166"/>
                  </a:lnTo>
                  <a:lnTo>
                    <a:pt x="354" y="1170"/>
                  </a:lnTo>
                  <a:lnTo>
                    <a:pt x="355" y="1171"/>
                  </a:lnTo>
                  <a:lnTo>
                    <a:pt x="356" y="1176"/>
                  </a:lnTo>
                  <a:lnTo>
                    <a:pt x="353" y="1184"/>
                  </a:lnTo>
                  <a:lnTo>
                    <a:pt x="351" y="1194"/>
                  </a:lnTo>
                  <a:lnTo>
                    <a:pt x="351" y="1199"/>
                  </a:lnTo>
                  <a:lnTo>
                    <a:pt x="347" y="1202"/>
                  </a:lnTo>
                  <a:lnTo>
                    <a:pt x="350" y="1208"/>
                  </a:lnTo>
                  <a:lnTo>
                    <a:pt x="353" y="1216"/>
                  </a:lnTo>
                  <a:lnTo>
                    <a:pt x="356" y="1225"/>
                  </a:lnTo>
                  <a:lnTo>
                    <a:pt x="365" y="1228"/>
                  </a:lnTo>
                  <a:lnTo>
                    <a:pt x="367" y="1225"/>
                  </a:lnTo>
                  <a:lnTo>
                    <a:pt x="366" y="1214"/>
                  </a:lnTo>
                  <a:lnTo>
                    <a:pt x="367" y="1211"/>
                  </a:lnTo>
                  <a:lnTo>
                    <a:pt x="368" y="1207"/>
                  </a:lnTo>
                  <a:lnTo>
                    <a:pt x="371" y="1205"/>
                  </a:lnTo>
                  <a:lnTo>
                    <a:pt x="385" y="1204"/>
                  </a:lnTo>
                  <a:lnTo>
                    <a:pt x="387" y="1204"/>
                  </a:lnTo>
                  <a:lnTo>
                    <a:pt x="391" y="1205"/>
                  </a:lnTo>
                  <a:lnTo>
                    <a:pt x="394" y="1207"/>
                  </a:lnTo>
                  <a:lnTo>
                    <a:pt x="400" y="1213"/>
                  </a:lnTo>
                  <a:lnTo>
                    <a:pt x="412" y="1210"/>
                  </a:lnTo>
                  <a:lnTo>
                    <a:pt x="417" y="1222"/>
                  </a:lnTo>
                  <a:lnTo>
                    <a:pt x="418" y="1225"/>
                  </a:lnTo>
                  <a:lnTo>
                    <a:pt x="418" y="1231"/>
                  </a:lnTo>
                  <a:lnTo>
                    <a:pt x="418" y="1235"/>
                  </a:lnTo>
                  <a:lnTo>
                    <a:pt x="420" y="1237"/>
                  </a:lnTo>
                  <a:lnTo>
                    <a:pt x="422" y="1240"/>
                  </a:lnTo>
                  <a:lnTo>
                    <a:pt x="426" y="1241"/>
                  </a:lnTo>
                  <a:lnTo>
                    <a:pt x="430" y="1241"/>
                  </a:lnTo>
                  <a:lnTo>
                    <a:pt x="434" y="1238"/>
                  </a:lnTo>
                  <a:lnTo>
                    <a:pt x="436" y="1236"/>
                  </a:lnTo>
                  <a:lnTo>
                    <a:pt x="439" y="1231"/>
                  </a:lnTo>
                  <a:lnTo>
                    <a:pt x="439" y="1226"/>
                  </a:lnTo>
                  <a:lnTo>
                    <a:pt x="439" y="1214"/>
                  </a:lnTo>
                  <a:lnTo>
                    <a:pt x="441" y="1214"/>
                  </a:lnTo>
                  <a:lnTo>
                    <a:pt x="444" y="1223"/>
                  </a:lnTo>
                  <a:lnTo>
                    <a:pt x="454" y="1216"/>
                  </a:lnTo>
                  <a:lnTo>
                    <a:pt x="465" y="1211"/>
                  </a:lnTo>
                  <a:lnTo>
                    <a:pt x="474" y="1208"/>
                  </a:lnTo>
                  <a:lnTo>
                    <a:pt x="483" y="1207"/>
                  </a:lnTo>
                  <a:lnTo>
                    <a:pt x="493" y="1207"/>
                  </a:lnTo>
                  <a:lnTo>
                    <a:pt x="522" y="1214"/>
                  </a:lnTo>
                  <a:lnTo>
                    <a:pt x="528" y="1208"/>
                  </a:lnTo>
                  <a:lnTo>
                    <a:pt x="538" y="1201"/>
                  </a:lnTo>
                  <a:lnTo>
                    <a:pt x="543" y="1198"/>
                  </a:lnTo>
                  <a:lnTo>
                    <a:pt x="547" y="1198"/>
                  </a:lnTo>
                  <a:lnTo>
                    <a:pt x="549" y="1201"/>
                  </a:lnTo>
                  <a:lnTo>
                    <a:pt x="553" y="1206"/>
                  </a:lnTo>
                  <a:lnTo>
                    <a:pt x="555" y="1212"/>
                  </a:lnTo>
                  <a:lnTo>
                    <a:pt x="558" y="1213"/>
                  </a:lnTo>
                  <a:lnTo>
                    <a:pt x="561" y="1214"/>
                  </a:lnTo>
                  <a:lnTo>
                    <a:pt x="567" y="1212"/>
                  </a:lnTo>
                  <a:lnTo>
                    <a:pt x="574" y="1208"/>
                  </a:lnTo>
                  <a:lnTo>
                    <a:pt x="589" y="1195"/>
                  </a:lnTo>
                  <a:lnTo>
                    <a:pt x="592" y="1188"/>
                  </a:lnTo>
                  <a:lnTo>
                    <a:pt x="597" y="1183"/>
                  </a:lnTo>
                  <a:lnTo>
                    <a:pt x="607" y="1177"/>
                  </a:lnTo>
                  <a:lnTo>
                    <a:pt x="619" y="1165"/>
                  </a:lnTo>
                  <a:lnTo>
                    <a:pt x="615" y="1129"/>
                  </a:lnTo>
                  <a:lnTo>
                    <a:pt x="641" y="1139"/>
                  </a:lnTo>
                  <a:lnTo>
                    <a:pt x="647" y="1155"/>
                  </a:lnTo>
                  <a:lnTo>
                    <a:pt x="661" y="1159"/>
                  </a:lnTo>
                  <a:lnTo>
                    <a:pt x="668" y="1161"/>
                  </a:lnTo>
                  <a:lnTo>
                    <a:pt x="657" y="1192"/>
                  </a:lnTo>
                  <a:lnTo>
                    <a:pt x="656" y="1194"/>
                  </a:lnTo>
                  <a:lnTo>
                    <a:pt x="650" y="1198"/>
                  </a:lnTo>
                  <a:lnTo>
                    <a:pt x="651" y="1222"/>
                  </a:lnTo>
                  <a:lnTo>
                    <a:pt x="653" y="1224"/>
                  </a:lnTo>
                  <a:lnTo>
                    <a:pt x="671" y="1237"/>
                  </a:lnTo>
                  <a:lnTo>
                    <a:pt x="685" y="1247"/>
                  </a:lnTo>
                  <a:lnTo>
                    <a:pt x="679" y="1259"/>
                  </a:lnTo>
                  <a:lnTo>
                    <a:pt x="679" y="1264"/>
                  </a:lnTo>
                  <a:lnTo>
                    <a:pt x="681" y="1270"/>
                  </a:lnTo>
                  <a:lnTo>
                    <a:pt x="680" y="1279"/>
                  </a:lnTo>
                  <a:lnTo>
                    <a:pt x="681" y="1283"/>
                  </a:lnTo>
                  <a:lnTo>
                    <a:pt x="667" y="1289"/>
                  </a:lnTo>
                  <a:lnTo>
                    <a:pt x="664" y="1290"/>
                  </a:lnTo>
                  <a:lnTo>
                    <a:pt x="655" y="1285"/>
                  </a:lnTo>
                  <a:lnTo>
                    <a:pt x="651" y="1285"/>
                  </a:lnTo>
                  <a:lnTo>
                    <a:pt x="649" y="1286"/>
                  </a:lnTo>
                  <a:lnTo>
                    <a:pt x="645" y="1291"/>
                  </a:lnTo>
                  <a:lnTo>
                    <a:pt x="644" y="1299"/>
                  </a:lnTo>
                  <a:lnTo>
                    <a:pt x="643" y="1311"/>
                  </a:lnTo>
                  <a:lnTo>
                    <a:pt x="643" y="1314"/>
                  </a:lnTo>
                  <a:lnTo>
                    <a:pt x="640" y="1317"/>
                  </a:lnTo>
                  <a:lnTo>
                    <a:pt x="627" y="1320"/>
                  </a:lnTo>
                  <a:lnTo>
                    <a:pt x="612" y="1327"/>
                  </a:lnTo>
                  <a:lnTo>
                    <a:pt x="596" y="1333"/>
                  </a:lnTo>
                  <a:lnTo>
                    <a:pt x="590" y="1333"/>
                  </a:lnTo>
                  <a:lnTo>
                    <a:pt x="585" y="1333"/>
                  </a:lnTo>
                  <a:lnTo>
                    <a:pt x="583" y="1335"/>
                  </a:lnTo>
                  <a:lnTo>
                    <a:pt x="580" y="1336"/>
                  </a:lnTo>
                  <a:lnTo>
                    <a:pt x="577" y="1341"/>
                  </a:lnTo>
                  <a:lnTo>
                    <a:pt x="564" y="1338"/>
                  </a:lnTo>
                  <a:lnTo>
                    <a:pt x="555" y="1354"/>
                  </a:lnTo>
                  <a:lnTo>
                    <a:pt x="562" y="1362"/>
                  </a:lnTo>
                  <a:lnTo>
                    <a:pt x="567" y="1368"/>
                  </a:lnTo>
                  <a:lnTo>
                    <a:pt x="570" y="1377"/>
                  </a:lnTo>
                  <a:lnTo>
                    <a:pt x="590" y="1389"/>
                  </a:lnTo>
                  <a:lnTo>
                    <a:pt x="594" y="1391"/>
                  </a:lnTo>
                  <a:lnTo>
                    <a:pt x="595" y="1391"/>
                  </a:lnTo>
                  <a:lnTo>
                    <a:pt x="596" y="1395"/>
                  </a:lnTo>
                  <a:lnTo>
                    <a:pt x="603" y="1414"/>
                  </a:lnTo>
                  <a:lnTo>
                    <a:pt x="606" y="1416"/>
                  </a:lnTo>
                  <a:lnTo>
                    <a:pt x="609" y="1416"/>
                  </a:lnTo>
                  <a:lnTo>
                    <a:pt x="612" y="1416"/>
                  </a:lnTo>
                  <a:lnTo>
                    <a:pt x="627" y="1425"/>
                  </a:lnTo>
                  <a:lnTo>
                    <a:pt x="629" y="1404"/>
                  </a:lnTo>
                  <a:lnTo>
                    <a:pt x="647" y="1407"/>
                  </a:lnTo>
                  <a:lnTo>
                    <a:pt x="668" y="1426"/>
                  </a:lnTo>
                  <a:lnTo>
                    <a:pt x="669" y="1428"/>
                  </a:lnTo>
                  <a:lnTo>
                    <a:pt x="670" y="1431"/>
                  </a:lnTo>
                  <a:lnTo>
                    <a:pt x="670" y="1437"/>
                  </a:lnTo>
                  <a:lnTo>
                    <a:pt x="673" y="1442"/>
                  </a:lnTo>
                  <a:lnTo>
                    <a:pt x="682" y="1451"/>
                  </a:lnTo>
                  <a:lnTo>
                    <a:pt x="685" y="1456"/>
                  </a:lnTo>
                  <a:lnTo>
                    <a:pt x="687" y="1463"/>
                  </a:lnTo>
                  <a:lnTo>
                    <a:pt x="689" y="1467"/>
                  </a:lnTo>
                  <a:lnTo>
                    <a:pt x="691" y="1470"/>
                  </a:lnTo>
                  <a:lnTo>
                    <a:pt x="692" y="1474"/>
                  </a:lnTo>
                  <a:lnTo>
                    <a:pt x="697" y="1478"/>
                  </a:lnTo>
                  <a:lnTo>
                    <a:pt x="698" y="1480"/>
                  </a:lnTo>
                  <a:lnTo>
                    <a:pt x="698" y="1481"/>
                  </a:lnTo>
                  <a:lnTo>
                    <a:pt x="697" y="1484"/>
                  </a:lnTo>
                  <a:lnTo>
                    <a:pt x="698" y="1485"/>
                  </a:lnTo>
                  <a:lnTo>
                    <a:pt x="704" y="1490"/>
                  </a:lnTo>
                  <a:lnTo>
                    <a:pt x="705" y="1497"/>
                  </a:lnTo>
                  <a:lnTo>
                    <a:pt x="707" y="1503"/>
                  </a:lnTo>
                  <a:lnTo>
                    <a:pt x="709" y="1505"/>
                  </a:lnTo>
                  <a:lnTo>
                    <a:pt x="712" y="1508"/>
                  </a:lnTo>
                  <a:lnTo>
                    <a:pt x="715" y="1511"/>
                  </a:lnTo>
                  <a:lnTo>
                    <a:pt x="715" y="1520"/>
                  </a:lnTo>
                  <a:lnTo>
                    <a:pt x="715" y="1524"/>
                  </a:lnTo>
                  <a:lnTo>
                    <a:pt x="740" y="1534"/>
                  </a:lnTo>
                  <a:lnTo>
                    <a:pt x="748" y="1535"/>
                  </a:lnTo>
                  <a:lnTo>
                    <a:pt x="753" y="1535"/>
                  </a:lnTo>
                  <a:lnTo>
                    <a:pt x="760" y="1545"/>
                  </a:lnTo>
                  <a:lnTo>
                    <a:pt x="758" y="1550"/>
                  </a:lnTo>
                  <a:lnTo>
                    <a:pt x="758" y="1557"/>
                  </a:lnTo>
                  <a:lnTo>
                    <a:pt x="761" y="1561"/>
                  </a:lnTo>
                  <a:lnTo>
                    <a:pt x="795" y="1577"/>
                  </a:lnTo>
                  <a:lnTo>
                    <a:pt x="809" y="1575"/>
                  </a:lnTo>
                  <a:lnTo>
                    <a:pt x="833" y="1569"/>
                  </a:lnTo>
                  <a:lnTo>
                    <a:pt x="847" y="1544"/>
                  </a:lnTo>
                  <a:lnTo>
                    <a:pt x="850" y="1539"/>
                  </a:lnTo>
                  <a:lnTo>
                    <a:pt x="852" y="1538"/>
                  </a:lnTo>
                  <a:lnTo>
                    <a:pt x="857" y="1535"/>
                  </a:lnTo>
                  <a:lnTo>
                    <a:pt x="860" y="1533"/>
                  </a:lnTo>
                  <a:lnTo>
                    <a:pt x="861" y="1530"/>
                  </a:lnTo>
                  <a:lnTo>
                    <a:pt x="863" y="1530"/>
                  </a:lnTo>
                  <a:lnTo>
                    <a:pt x="875" y="1535"/>
                  </a:lnTo>
                  <a:lnTo>
                    <a:pt x="880" y="1523"/>
                  </a:lnTo>
                  <a:lnTo>
                    <a:pt x="881" y="1521"/>
                  </a:lnTo>
                  <a:lnTo>
                    <a:pt x="885" y="1521"/>
                  </a:lnTo>
                  <a:lnTo>
                    <a:pt x="887" y="1521"/>
                  </a:lnTo>
                  <a:lnTo>
                    <a:pt x="892" y="1516"/>
                  </a:lnTo>
                  <a:lnTo>
                    <a:pt x="894" y="1526"/>
                  </a:lnTo>
                  <a:lnTo>
                    <a:pt x="909" y="1526"/>
                  </a:lnTo>
                  <a:lnTo>
                    <a:pt x="917" y="1523"/>
                  </a:lnTo>
                  <a:lnTo>
                    <a:pt x="923" y="1532"/>
                  </a:lnTo>
                  <a:lnTo>
                    <a:pt x="924" y="1530"/>
                  </a:lnTo>
                  <a:lnTo>
                    <a:pt x="924" y="1527"/>
                  </a:lnTo>
                  <a:lnTo>
                    <a:pt x="921" y="1522"/>
                  </a:lnTo>
                  <a:lnTo>
                    <a:pt x="923" y="1515"/>
                  </a:lnTo>
                  <a:lnTo>
                    <a:pt x="922" y="1511"/>
                  </a:lnTo>
                  <a:lnTo>
                    <a:pt x="924" y="1499"/>
                  </a:lnTo>
                  <a:lnTo>
                    <a:pt x="922" y="1493"/>
                  </a:lnTo>
                  <a:lnTo>
                    <a:pt x="905" y="1488"/>
                  </a:lnTo>
                  <a:lnTo>
                    <a:pt x="899" y="1498"/>
                  </a:lnTo>
                  <a:lnTo>
                    <a:pt x="894" y="1499"/>
                  </a:lnTo>
                  <a:lnTo>
                    <a:pt x="888" y="1491"/>
                  </a:lnTo>
                  <a:lnTo>
                    <a:pt x="891" y="1484"/>
                  </a:lnTo>
                  <a:lnTo>
                    <a:pt x="888" y="1472"/>
                  </a:lnTo>
                  <a:lnTo>
                    <a:pt x="894" y="1467"/>
                  </a:lnTo>
                  <a:lnTo>
                    <a:pt x="899" y="1461"/>
                  </a:lnTo>
                  <a:lnTo>
                    <a:pt x="910" y="1451"/>
                  </a:lnTo>
                  <a:lnTo>
                    <a:pt x="926" y="1422"/>
                  </a:lnTo>
                  <a:lnTo>
                    <a:pt x="928" y="1407"/>
                  </a:lnTo>
                  <a:lnTo>
                    <a:pt x="932" y="1397"/>
                  </a:lnTo>
                  <a:lnTo>
                    <a:pt x="938" y="1393"/>
                  </a:lnTo>
                  <a:lnTo>
                    <a:pt x="928" y="1386"/>
                  </a:lnTo>
                  <a:lnTo>
                    <a:pt x="929" y="1381"/>
                  </a:lnTo>
                  <a:lnTo>
                    <a:pt x="934" y="1372"/>
                  </a:lnTo>
                  <a:lnTo>
                    <a:pt x="916" y="1359"/>
                  </a:lnTo>
                  <a:lnTo>
                    <a:pt x="917" y="1350"/>
                  </a:lnTo>
                  <a:lnTo>
                    <a:pt x="922" y="1343"/>
                  </a:lnTo>
                  <a:lnTo>
                    <a:pt x="926" y="1332"/>
                  </a:lnTo>
                  <a:lnTo>
                    <a:pt x="918" y="1327"/>
                  </a:lnTo>
                  <a:lnTo>
                    <a:pt x="920" y="1324"/>
                  </a:lnTo>
                  <a:lnTo>
                    <a:pt x="922" y="1321"/>
                  </a:lnTo>
                  <a:lnTo>
                    <a:pt x="922" y="1320"/>
                  </a:lnTo>
                  <a:lnTo>
                    <a:pt x="923" y="1320"/>
                  </a:lnTo>
                  <a:lnTo>
                    <a:pt x="922" y="1317"/>
                  </a:lnTo>
                  <a:lnTo>
                    <a:pt x="923" y="1315"/>
                  </a:lnTo>
                  <a:lnTo>
                    <a:pt x="920" y="1312"/>
                  </a:lnTo>
                  <a:lnTo>
                    <a:pt x="922" y="1308"/>
                  </a:lnTo>
                  <a:lnTo>
                    <a:pt x="924" y="1313"/>
                  </a:lnTo>
                  <a:lnTo>
                    <a:pt x="927" y="1311"/>
                  </a:lnTo>
                  <a:lnTo>
                    <a:pt x="929" y="1313"/>
                  </a:lnTo>
                  <a:lnTo>
                    <a:pt x="935" y="1309"/>
                  </a:lnTo>
                  <a:lnTo>
                    <a:pt x="947" y="1306"/>
                  </a:lnTo>
                  <a:lnTo>
                    <a:pt x="952" y="1297"/>
                  </a:lnTo>
                  <a:lnTo>
                    <a:pt x="953" y="1300"/>
                  </a:lnTo>
                  <a:lnTo>
                    <a:pt x="954" y="1309"/>
                  </a:lnTo>
                  <a:lnTo>
                    <a:pt x="962" y="1314"/>
                  </a:lnTo>
                  <a:lnTo>
                    <a:pt x="969" y="1303"/>
                  </a:lnTo>
                  <a:lnTo>
                    <a:pt x="969" y="1301"/>
                  </a:lnTo>
                  <a:lnTo>
                    <a:pt x="966" y="1297"/>
                  </a:lnTo>
                  <a:lnTo>
                    <a:pt x="968" y="1295"/>
                  </a:lnTo>
                  <a:lnTo>
                    <a:pt x="971" y="1299"/>
                  </a:lnTo>
                  <a:lnTo>
                    <a:pt x="978" y="1291"/>
                  </a:lnTo>
                  <a:lnTo>
                    <a:pt x="983" y="1301"/>
                  </a:lnTo>
                  <a:lnTo>
                    <a:pt x="992" y="1291"/>
                  </a:lnTo>
                  <a:lnTo>
                    <a:pt x="999" y="1285"/>
                  </a:lnTo>
                  <a:lnTo>
                    <a:pt x="1002" y="1284"/>
                  </a:lnTo>
                  <a:lnTo>
                    <a:pt x="1016" y="1292"/>
                  </a:lnTo>
                  <a:lnTo>
                    <a:pt x="1017" y="1292"/>
                  </a:lnTo>
                  <a:lnTo>
                    <a:pt x="1017" y="1286"/>
                  </a:lnTo>
                  <a:lnTo>
                    <a:pt x="1035" y="1280"/>
                  </a:lnTo>
                  <a:lnTo>
                    <a:pt x="1058" y="1274"/>
                  </a:lnTo>
                  <a:lnTo>
                    <a:pt x="1067" y="1274"/>
                  </a:lnTo>
                  <a:lnTo>
                    <a:pt x="1067" y="1272"/>
                  </a:lnTo>
                  <a:lnTo>
                    <a:pt x="1066" y="1270"/>
                  </a:lnTo>
                  <a:lnTo>
                    <a:pt x="1060" y="1271"/>
                  </a:lnTo>
                  <a:lnTo>
                    <a:pt x="1056" y="1267"/>
                  </a:lnTo>
                  <a:lnTo>
                    <a:pt x="1058" y="1253"/>
                  </a:lnTo>
                  <a:lnTo>
                    <a:pt x="1055" y="1249"/>
                  </a:lnTo>
                  <a:lnTo>
                    <a:pt x="1059" y="1247"/>
                  </a:lnTo>
                  <a:lnTo>
                    <a:pt x="1067" y="1242"/>
                  </a:lnTo>
                  <a:lnTo>
                    <a:pt x="1073" y="1236"/>
                  </a:lnTo>
                  <a:lnTo>
                    <a:pt x="1082" y="1241"/>
                  </a:lnTo>
                  <a:lnTo>
                    <a:pt x="1084" y="1234"/>
                  </a:lnTo>
                  <a:lnTo>
                    <a:pt x="1089" y="1230"/>
                  </a:lnTo>
                  <a:lnTo>
                    <a:pt x="1113" y="1219"/>
                  </a:lnTo>
                  <a:lnTo>
                    <a:pt x="1113" y="1211"/>
                  </a:lnTo>
                  <a:lnTo>
                    <a:pt x="1122" y="1208"/>
                  </a:lnTo>
                  <a:lnTo>
                    <a:pt x="1121" y="1202"/>
                  </a:lnTo>
                  <a:lnTo>
                    <a:pt x="1135" y="1196"/>
                  </a:lnTo>
                  <a:lnTo>
                    <a:pt x="1147" y="1194"/>
                  </a:lnTo>
                  <a:lnTo>
                    <a:pt x="1140" y="1184"/>
                  </a:lnTo>
                  <a:lnTo>
                    <a:pt x="1140" y="1181"/>
                  </a:lnTo>
                  <a:lnTo>
                    <a:pt x="1151" y="1186"/>
                  </a:lnTo>
                  <a:lnTo>
                    <a:pt x="1167" y="1188"/>
                  </a:lnTo>
                  <a:lnTo>
                    <a:pt x="1170" y="1187"/>
                  </a:lnTo>
                  <a:lnTo>
                    <a:pt x="1176" y="1188"/>
                  </a:lnTo>
                  <a:lnTo>
                    <a:pt x="1182" y="1184"/>
                  </a:lnTo>
                  <a:lnTo>
                    <a:pt x="1191" y="1189"/>
                  </a:lnTo>
                  <a:lnTo>
                    <a:pt x="1195" y="1192"/>
                  </a:lnTo>
                  <a:lnTo>
                    <a:pt x="1199" y="1192"/>
                  </a:lnTo>
                  <a:lnTo>
                    <a:pt x="1193" y="1176"/>
                  </a:lnTo>
                  <a:lnTo>
                    <a:pt x="1197" y="1175"/>
                  </a:lnTo>
                  <a:lnTo>
                    <a:pt x="1199" y="1171"/>
                  </a:lnTo>
                  <a:lnTo>
                    <a:pt x="1198" y="1167"/>
                  </a:lnTo>
                  <a:lnTo>
                    <a:pt x="1193" y="1160"/>
                  </a:lnTo>
                  <a:lnTo>
                    <a:pt x="1183" y="1155"/>
                  </a:lnTo>
                  <a:lnTo>
                    <a:pt x="1176" y="1155"/>
                  </a:lnTo>
                  <a:lnTo>
                    <a:pt x="1173" y="1157"/>
                  </a:lnTo>
                  <a:lnTo>
                    <a:pt x="1173" y="1155"/>
                  </a:lnTo>
                  <a:lnTo>
                    <a:pt x="1174" y="1152"/>
                  </a:lnTo>
                  <a:lnTo>
                    <a:pt x="1180" y="1137"/>
                  </a:lnTo>
                  <a:lnTo>
                    <a:pt x="1177" y="1130"/>
                  </a:lnTo>
                  <a:lnTo>
                    <a:pt x="1169" y="1119"/>
                  </a:lnTo>
                  <a:lnTo>
                    <a:pt x="1165" y="1111"/>
                  </a:lnTo>
                  <a:lnTo>
                    <a:pt x="1167" y="1107"/>
                  </a:lnTo>
                  <a:lnTo>
                    <a:pt x="1179" y="1101"/>
                  </a:lnTo>
                  <a:lnTo>
                    <a:pt x="1175" y="1095"/>
                  </a:lnTo>
                  <a:lnTo>
                    <a:pt x="1171" y="1097"/>
                  </a:lnTo>
                  <a:lnTo>
                    <a:pt x="1170" y="1087"/>
                  </a:lnTo>
                  <a:lnTo>
                    <a:pt x="1167" y="1080"/>
                  </a:lnTo>
                  <a:lnTo>
                    <a:pt x="1161" y="1073"/>
                  </a:lnTo>
                  <a:lnTo>
                    <a:pt x="1153" y="1071"/>
                  </a:lnTo>
                  <a:lnTo>
                    <a:pt x="1144" y="1064"/>
                  </a:lnTo>
                  <a:lnTo>
                    <a:pt x="1134" y="1057"/>
                  </a:lnTo>
                  <a:lnTo>
                    <a:pt x="1146" y="1048"/>
                  </a:lnTo>
                  <a:lnTo>
                    <a:pt x="1145" y="1033"/>
                  </a:lnTo>
                  <a:lnTo>
                    <a:pt x="1157" y="1035"/>
                  </a:lnTo>
                  <a:lnTo>
                    <a:pt x="1158" y="1027"/>
                  </a:lnTo>
                  <a:lnTo>
                    <a:pt x="1149" y="1026"/>
                  </a:lnTo>
                  <a:lnTo>
                    <a:pt x="1146" y="1023"/>
                  </a:lnTo>
                  <a:lnTo>
                    <a:pt x="1147" y="1018"/>
                  </a:lnTo>
                  <a:lnTo>
                    <a:pt x="1161" y="1012"/>
                  </a:lnTo>
                  <a:lnTo>
                    <a:pt x="1161" y="1008"/>
                  </a:lnTo>
                  <a:lnTo>
                    <a:pt x="1153" y="992"/>
                  </a:lnTo>
                  <a:lnTo>
                    <a:pt x="1145" y="984"/>
                  </a:lnTo>
                  <a:lnTo>
                    <a:pt x="1144" y="981"/>
                  </a:lnTo>
                  <a:lnTo>
                    <a:pt x="1133" y="974"/>
                  </a:lnTo>
                  <a:lnTo>
                    <a:pt x="1134" y="962"/>
                  </a:lnTo>
                  <a:lnTo>
                    <a:pt x="1140" y="963"/>
                  </a:lnTo>
                  <a:lnTo>
                    <a:pt x="1143" y="960"/>
                  </a:lnTo>
                  <a:lnTo>
                    <a:pt x="1147" y="956"/>
                  </a:lnTo>
                  <a:lnTo>
                    <a:pt x="1150" y="940"/>
                  </a:lnTo>
                  <a:lnTo>
                    <a:pt x="1147" y="932"/>
                  </a:lnTo>
                  <a:lnTo>
                    <a:pt x="1147" y="926"/>
                  </a:lnTo>
                  <a:lnTo>
                    <a:pt x="1146" y="923"/>
                  </a:lnTo>
                  <a:lnTo>
                    <a:pt x="1147" y="919"/>
                  </a:lnTo>
                  <a:lnTo>
                    <a:pt x="1144" y="913"/>
                  </a:lnTo>
                  <a:lnTo>
                    <a:pt x="1141" y="897"/>
                  </a:lnTo>
                  <a:lnTo>
                    <a:pt x="1139" y="886"/>
                  </a:lnTo>
                  <a:lnTo>
                    <a:pt x="1152" y="892"/>
                  </a:lnTo>
                  <a:lnTo>
                    <a:pt x="1156" y="890"/>
                  </a:lnTo>
                  <a:lnTo>
                    <a:pt x="1164" y="898"/>
                  </a:lnTo>
                  <a:lnTo>
                    <a:pt x="1174" y="896"/>
                  </a:lnTo>
                  <a:lnTo>
                    <a:pt x="1181" y="890"/>
                  </a:lnTo>
                  <a:lnTo>
                    <a:pt x="1199" y="895"/>
                  </a:lnTo>
                  <a:lnTo>
                    <a:pt x="1199" y="902"/>
                  </a:lnTo>
                  <a:lnTo>
                    <a:pt x="1197" y="903"/>
                  </a:lnTo>
                  <a:lnTo>
                    <a:pt x="1198" y="910"/>
                  </a:lnTo>
                  <a:lnTo>
                    <a:pt x="1207" y="910"/>
                  </a:lnTo>
                  <a:lnTo>
                    <a:pt x="1222" y="914"/>
                  </a:lnTo>
                  <a:lnTo>
                    <a:pt x="1219" y="898"/>
                  </a:lnTo>
                  <a:lnTo>
                    <a:pt x="1218" y="895"/>
                  </a:lnTo>
                  <a:lnTo>
                    <a:pt x="1215" y="895"/>
                  </a:lnTo>
                  <a:lnTo>
                    <a:pt x="1215" y="890"/>
                  </a:lnTo>
                  <a:lnTo>
                    <a:pt x="1210" y="883"/>
                  </a:lnTo>
                  <a:lnTo>
                    <a:pt x="1210" y="877"/>
                  </a:lnTo>
                  <a:lnTo>
                    <a:pt x="1205" y="877"/>
                  </a:lnTo>
                  <a:lnTo>
                    <a:pt x="1204" y="862"/>
                  </a:lnTo>
                  <a:lnTo>
                    <a:pt x="1189" y="863"/>
                  </a:lnTo>
                  <a:lnTo>
                    <a:pt x="1187" y="848"/>
                  </a:lnTo>
                  <a:lnTo>
                    <a:pt x="1183" y="837"/>
                  </a:lnTo>
                  <a:lnTo>
                    <a:pt x="1180" y="829"/>
                  </a:lnTo>
                  <a:lnTo>
                    <a:pt x="1175" y="821"/>
                  </a:lnTo>
                  <a:lnTo>
                    <a:pt x="1174" y="818"/>
                  </a:lnTo>
                  <a:lnTo>
                    <a:pt x="1180" y="801"/>
                  </a:lnTo>
                  <a:lnTo>
                    <a:pt x="1192" y="798"/>
                  </a:lnTo>
                  <a:lnTo>
                    <a:pt x="1211" y="791"/>
                  </a:lnTo>
                  <a:lnTo>
                    <a:pt x="1234" y="795"/>
                  </a:lnTo>
                  <a:lnTo>
                    <a:pt x="1257" y="801"/>
                  </a:lnTo>
                  <a:lnTo>
                    <a:pt x="1272" y="803"/>
                  </a:lnTo>
                  <a:lnTo>
                    <a:pt x="1281" y="795"/>
                  </a:lnTo>
                  <a:lnTo>
                    <a:pt x="1289" y="790"/>
                  </a:lnTo>
                  <a:lnTo>
                    <a:pt x="1306" y="795"/>
                  </a:lnTo>
                  <a:lnTo>
                    <a:pt x="1309" y="785"/>
                  </a:lnTo>
                  <a:lnTo>
                    <a:pt x="1312" y="761"/>
                  </a:lnTo>
                  <a:lnTo>
                    <a:pt x="1301" y="764"/>
                  </a:lnTo>
                  <a:lnTo>
                    <a:pt x="1302" y="755"/>
                  </a:lnTo>
                  <a:lnTo>
                    <a:pt x="1299" y="755"/>
                  </a:lnTo>
                  <a:lnTo>
                    <a:pt x="1296" y="752"/>
                  </a:lnTo>
                  <a:lnTo>
                    <a:pt x="1301" y="718"/>
                  </a:lnTo>
                  <a:lnTo>
                    <a:pt x="1290" y="717"/>
                  </a:lnTo>
                  <a:lnTo>
                    <a:pt x="1289" y="706"/>
                  </a:lnTo>
                  <a:lnTo>
                    <a:pt x="1233" y="694"/>
                  </a:lnTo>
                  <a:lnTo>
                    <a:pt x="1233" y="683"/>
                  </a:lnTo>
                  <a:lnTo>
                    <a:pt x="1228" y="681"/>
                  </a:lnTo>
                  <a:lnTo>
                    <a:pt x="1224" y="677"/>
                  </a:lnTo>
                  <a:lnTo>
                    <a:pt x="1224" y="673"/>
                  </a:lnTo>
                  <a:lnTo>
                    <a:pt x="1225" y="659"/>
                  </a:lnTo>
                  <a:lnTo>
                    <a:pt x="1224" y="654"/>
                  </a:lnTo>
                  <a:lnTo>
                    <a:pt x="1222" y="652"/>
                  </a:lnTo>
                  <a:lnTo>
                    <a:pt x="1212" y="647"/>
                  </a:lnTo>
                  <a:lnTo>
                    <a:pt x="1211" y="637"/>
                  </a:lnTo>
                  <a:lnTo>
                    <a:pt x="1205" y="631"/>
                  </a:lnTo>
                  <a:lnTo>
                    <a:pt x="1204" y="625"/>
                  </a:lnTo>
                  <a:lnTo>
                    <a:pt x="1204" y="621"/>
                  </a:lnTo>
                  <a:lnTo>
                    <a:pt x="1210" y="616"/>
                  </a:lnTo>
                  <a:lnTo>
                    <a:pt x="1210" y="613"/>
                  </a:lnTo>
                  <a:lnTo>
                    <a:pt x="1205" y="611"/>
                  </a:lnTo>
                  <a:lnTo>
                    <a:pt x="1200" y="609"/>
                  </a:lnTo>
                  <a:lnTo>
                    <a:pt x="1198" y="605"/>
                  </a:lnTo>
                  <a:lnTo>
                    <a:pt x="1198" y="601"/>
                  </a:lnTo>
                  <a:lnTo>
                    <a:pt x="1200" y="595"/>
                  </a:lnTo>
                  <a:lnTo>
                    <a:pt x="1210" y="589"/>
                  </a:lnTo>
                  <a:lnTo>
                    <a:pt x="1213" y="586"/>
                  </a:lnTo>
                  <a:lnTo>
                    <a:pt x="1216" y="575"/>
                  </a:lnTo>
                  <a:lnTo>
                    <a:pt x="1218" y="567"/>
                  </a:lnTo>
                  <a:lnTo>
                    <a:pt x="1222" y="564"/>
                  </a:lnTo>
                  <a:lnTo>
                    <a:pt x="1234" y="563"/>
                  </a:lnTo>
                  <a:lnTo>
                    <a:pt x="1241" y="557"/>
                  </a:lnTo>
                  <a:lnTo>
                    <a:pt x="1248" y="558"/>
                  </a:lnTo>
                  <a:lnTo>
                    <a:pt x="1252" y="556"/>
                  </a:lnTo>
                  <a:lnTo>
                    <a:pt x="1249" y="551"/>
                  </a:lnTo>
                  <a:lnTo>
                    <a:pt x="1249" y="545"/>
                  </a:lnTo>
                  <a:lnTo>
                    <a:pt x="1252" y="538"/>
                  </a:lnTo>
                  <a:lnTo>
                    <a:pt x="1257" y="536"/>
                  </a:lnTo>
                  <a:lnTo>
                    <a:pt x="1265" y="535"/>
                  </a:lnTo>
                  <a:lnTo>
                    <a:pt x="1269" y="533"/>
                  </a:lnTo>
                  <a:lnTo>
                    <a:pt x="1269" y="530"/>
                  </a:lnTo>
                  <a:lnTo>
                    <a:pt x="1266" y="528"/>
                  </a:lnTo>
                  <a:lnTo>
                    <a:pt x="1258" y="524"/>
                  </a:lnTo>
                  <a:lnTo>
                    <a:pt x="1246" y="518"/>
                  </a:lnTo>
                  <a:lnTo>
                    <a:pt x="1241" y="506"/>
                  </a:lnTo>
                  <a:lnTo>
                    <a:pt x="1233" y="500"/>
                  </a:lnTo>
                  <a:lnTo>
                    <a:pt x="1224" y="500"/>
                  </a:lnTo>
                  <a:lnTo>
                    <a:pt x="1225" y="492"/>
                  </a:lnTo>
                  <a:lnTo>
                    <a:pt x="1222" y="487"/>
                  </a:lnTo>
                  <a:lnTo>
                    <a:pt x="1222" y="484"/>
                  </a:lnTo>
                  <a:lnTo>
                    <a:pt x="1224" y="480"/>
                  </a:lnTo>
                  <a:lnTo>
                    <a:pt x="1224" y="476"/>
                  </a:lnTo>
                  <a:lnTo>
                    <a:pt x="1223" y="476"/>
                  </a:lnTo>
                  <a:lnTo>
                    <a:pt x="1211" y="473"/>
                  </a:lnTo>
                  <a:lnTo>
                    <a:pt x="1210" y="470"/>
                  </a:lnTo>
                  <a:lnTo>
                    <a:pt x="1216" y="466"/>
                  </a:lnTo>
                  <a:lnTo>
                    <a:pt x="1242" y="458"/>
                  </a:lnTo>
                  <a:lnTo>
                    <a:pt x="1246" y="456"/>
                  </a:lnTo>
                  <a:lnTo>
                    <a:pt x="1248" y="452"/>
                  </a:lnTo>
                  <a:lnTo>
                    <a:pt x="1246" y="431"/>
                  </a:lnTo>
                  <a:lnTo>
                    <a:pt x="1246" y="421"/>
                  </a:lnTo>
                  <a:lnTo>
                    <a:pt x="1248" y="416"/>
                  </a:lnTo>
                  <a:lnTo>
                    <a:pt x="1261" y="408"/>
                  </a:lnTo>
                  <a:lnTo>
                    <a:pt x="1273" y="398"/>
                  </a:lnTo>
                  <a:lnTo>
                    <a:pt x="1291" y="392"/>
                  </a:lnTo>
                  <a:lnTo>
                    <a:pt x="1294" y="377"/>
                  </a:lnTo>
                  <a:lnTo>
                    <a:pt x="1296" y="365"/>
                  </a:lnTo>
                  <a:lnTo>
                    <a:pt x="1297" y="345"/>
                  </a:lnTo>
                  <a:lnTo>
                    <a:pt x="1301" y="332"/>
                  </a:lnTo>
                  <a:lnTo>
                    <a:pt x="1307" y="320"/>
                  </a:lnTo>
                  <a:lnTo>
                    <a:pt x="1305" y="318"/>
                  </a:lnTo>
                  <a:lnTo>
                    <a:pt x="1305" y="310"/>
                  </a:lnTo>
                  <a:lnTo>
                    <a:pt x="1305" y="301"/>
                  </a:lnTo>
                  <a:lnTo>
                    <a:pt x="1302" y="294"/>
                  </a:lnTo>
                  <a:lnTo>
                    <a:pt x="1295" y="289"/>
                  </a:lnTo>
                  <a:lnTo>
                    <a:pt x="1281" y="268"/>
                  </a:lnTo>
                  <a:lnTo>
                    <a:pt x="1279" y="261"/>
                  </a:lnTo>
                  <a:lnTo>
                    <a:pt x="1279" y="256"/>
                  </a:lnTo>
                  <a:lnTo>
                    <a:pt x="1283" y="249"/>
                  </a:lnTo>
                  <a:lnTo>
                    <a:pt x="1301" y="240"/>
                  </a:lnTo>
                  <a:lnTo>
                    <a:pt x="1312" y="234"/>
                  </a:lnTo>
                  <a:lnTo>
                    <a:pt x="1311" y="220"/>
                  </a:lnTo>
                  <a:lnTo>
                    <a:pt x="1312" y="213"/>
                  </a:lnTo>
                  <a:lnTo>
                    <a:pt x="1311" y="207"/>
                  </a:lnTo>
                  <a:lnTo>
                    <a:pt x="1303" y="196"/>
                  </a:lnTo>
                  <a:lnTo>
                    <a:pt x="1302" y="191"/>
                  </a:lnTo>
                  <a:lnTo>
                    <a:pt x="1305" y="188"/>
                  </a:lnTo>
                  <a:lnTo>
                    <a:pt x="1309" y="185"/>
                  </a:lnTo>
                  <a:lnTo>
                    <a:pt x="1326" y="183"/>
                  </a:lnTo>
                  <a:lnTo>
                    <a:pt x="1332" y="177"/>
                  </a:lnTo>
                  <a:lnTo>
                    <a:pt x="1331" y="171"/>
                  </a:lnTo>
                  <a:lnTo>
                    <a:pt x="1320" y="149"/>
                  </a:lnTo>
                  <a:lnTo>
                    <a:pt x="1311" y="135"/>
                  </a:lnTo>
                  <a:lnTo>
                    <a:pt x="1301" y="128"/>
                  </a:lnTo>
                  <a:lnTo>
                    <a:pt x="1277" y="113"/>
                  </a:lnTo>
                  <a:lnTo>
                    <a:pt x="1267" y="101"/>
                  </a:lnTo>
                  <a:lnTo>
                    <a:pt x="1258" y="98"/>
                  </a:lnTo>
                  <a:lnTo>
                    <a:pt x="1258" y="93"/>
                  </a:lnTo>
                  <a:lnTo>
                    <a:pt x="1234" y="94"/>
                  </a:lnTo>
                  <a:lnTo>
                    <a:pt x="1235" y="88"/>
                  </a:lnTo>
                  <a:lnTo>
                    <a:pt x="1235" y="83"/>
                  </a:lnTo>
                  <a:lnTo>
                    <a:pt x="1229" y="76"/>
                  </a:lnTo>
                  <a:lnTo>
                    <a:pt x="1218" y="58"/>
                  </a:lnTo>
                  <a:lnTo>
                    <a:pt x="1219" y="57"/>
                  </a:lnTo>
                  <a:lnTo>
                    <a:pt x="1221" y="52"/>
                  </a:lnTo>
                  <a:lnTo>
                    <a:pt x="1219" y="45"/>
                  </a:lnTo>
                  <a:lnTo>
                    <a:pt x="1211" y="32"/>
                  </a:lnTo>
                  <a:lnTo>
                    <a:pt x="1210" y="28"/>
                  </a:lnTo>
                  <a:lnTo>
                    <a:pt x="1204" y="22"/>
                  </a:lnTo>
                  <a:lnTo>
                    <a:pt x="1200" y="21"/>
                  </a:lnTo>
                  <a:lnTo>
                    <a:pt x="1195" y="26"/>
                  </a:lnTo>
                  <a:lnTo>
                    <a:pt x="1183" y="26"/>
                  </a:lnTo>
                  <a:lnTo>
                    <a:pt x="1180" y="30"/>
                  </a:lnTo>
                  <a:lnTo>
                    <a:pt x="1182" y="50"/>
                  </a:lnTo>
                  <a:lnTo>
                    <a:pt x="1187" y="51"/>
                  </a:lnTo>
                  <a:lnTo>
                    <a:pt x="1183" y="62"/>
                  </a:lnTo>
                  <a:lnTo>
                    <a:pt x="1186" y="63"/>
                  </a:lnTo>
                  <a:lnTo>
                    <a:pt x="1176" y="72"/>
                  </a:lnTo>
                  <a:lnTo>
                    <a:pt x="1168" y="78"/>
                  </a:lnTo>
                  <a:lnTo>
                    <a:pt x="1164" y="91"/>
                  </a:lnTo>
                  <a:lnTo>
                    <a:pt x="1157" y="89"/>
                  </a:lnTo>
                  <a:lnTo>
                    <a:pt x="1158" y="82"/>
                  </a:lnTo>
                  <a:lnTo>
                    <a:pt x="1146" y="74"/>
                  </a:lnTo>
                  <a:lnTo>
                    <a:pt x="1145" y="64"/>
                  </a:lnTo>
                  <a:lnTo>
                    <a:pt x="1143" y="57"/>
                  </a:lnTo>
                  <a:lnTo>
                    <a:pt x="1140" y="53"/>
                  </a:lnTo>
                  <a:lnTo>
                    <a:pt x="1132" y="62"/>
                  </a:lnTo>
                  <a:lnTo>
                    <a:pt x="1123" y="60"/>
                  </a:lnTo>
                  <a:lnTo>
                    <a:pt x="1121" y="62"/>
                  </a:lnTo>
                  <a:lnTo>
                    <a:pt x="1115" y="59"/>
                  </a:lnTo>
                  <a:lnTo>
                    <a:pt x="1110" y="59"/>
                  </a:lnTo>
                  <a:lnTo>
                    <a:pt x="1109" y="54"/>
                  </a:lnTo>
                  <a:lnTo>
                    <a:pt x="1107" y="56"/>
                  </a:lnTo>
                  <a:lnTo>
                    <a:pt x="1104" y="48"/>
                  </a:lnTo>
                  <a:lnTo>
                    <a:pt x="1095" y="51"/>
                  </a:lnTo>
                  <a:lnTo>
                    <a:pt x="1093" y="50"/>
                  </a:lnTo>
                  <a:lnTo>
                    <a:pt x="1087" y="47"/>
                  </a:lnTo>
                  <a:lnTo>
                    <a:pt x="1084" y="50"/>
                  </a:lnTo>
                  <a:lnTo>
                    <a:pt x="1080" y="46"/>
                  </a:lnTo>
                  <a:lnTo>
                    <a:pt x="1078" y="48"/>
                  </a:lnTo>
                  <a:lnTo>
                    <a:pt x="1072" y="45"/>
                  </a:lnTo>
                  <a:lnTo>
                    <a:pt x="1071" y="42"/>
                  </a:lnTo>
                  <a:lnTo>
                    <a:pt x="1062" y="36"/>
                  </a:lnTo>
                  <a:lnTo>
                    <a:pt x="1060" y="40"/>
                  </a:lnTo>
                  <a:lnTo>
                    <a:pt x="1058" y="40"/>
                  </a:lnTo>
                  <a:lnTo>
                    <a:pt x="1056" y="38"/>
                  </a:lnTo>
                  <a:lnTo>
                    <a:pt x="1052" y="36"/>
                  </a:lnTo>
                  <a:lnTo>
                    <a:pt x="1037" y="35"/>
                  </a:lnTo>
                  <a:lnTo>
                    <a:pt x="1025" y="46"/>
                  </a:lnTo>
                  <a:lnTo>
                    <a:pt x="1016" y="44"/>
                  </a:lnTo>
                  <a:lnTo>
                    <a:pt x="1012" y="38"/>
                  </a:lnTo>
                  <a:lnTo>
                    <a:pt x="1005" y="30"/>
                  </a:lnTo>
                  <a:lnTo>
                    <a:pt x="1000" y="28"/>
                  </a:lnTo>
                  <a:lnTo>
                    <a:pt x="992" y="24"/>
                  </a:lnTo>
                  <a:lnTo>
                    <a:pt x="981" y="16"/>
                  </a:lnTo>
                  <a:lnTo>
                    <a:pt x="969" y="15"/>
                  </a:lnTo>
                  <a:lnTo>
                    <a:pt x="963" y="17"/>
                  </a:lnTo>
                  <a:lnTo>
                    <a:pt x="957" y="21"/>
                  </a:lnTo>
                  <a:lnTo>
                    <a:pt x="953" y="20"/>
                  </a:lnTo>
                  <a:lnTo>
                    <a:pt x="945" y="23"/>
                  </a:lnTo>
                  <a:lnTo>
                    <a:pt x="930" y="18"/>
                  </a:lnTo>
                  <a:lnTo>
                    <a:pt x="924" y="20"/>
                  </a:lnTo>
                  <a:lnTo>
                    <a:pt x="922" y="16"/>
                  </a:lnTo>
                  <a:lnTo>
                    <a:pt x="921" y="15"/>
                  </a:lnTo>
                  <a:lnTo>
                    <a:pt x="917" y="16"/>
                  </a:lnTo>
                  <a:lnTo>
                    <a:pt x="911" y="14"/>
                  </a:lnTo>
                  <a:lnTo>
                    <a:pt x="904" y="9"/>
                  </a:lnTo>
                  <a:lnTo>
                    <a:pt x="904" y="6"/>
                  </a:lnTo>
                  <a:lnTo>
                    <a:pt x="906" y="0"/>
                  </a:lnTo>
                  <a:lnTo>
                    <a:pt x="898" y="0"/>
                  </a:lnTo>
                  <a:lnTo>
                    <a:pt x="897" y="3"/>
                  </a:lnTo>
                  <a:lnTo>
                    <a:pt x="896" y="6"/>
                  </a:lnTo>
                  <a:lnTo>
                    <a:pt x="886" y="5"/>
                  </a:lnTo>
                  <a:lnTo>
                    <a:pt x="875" y="11"/>
                  </a:lnTo>
                  <a:lnTo>
                    <a:pt x="873" y="15"/>
                  </a:lnTo>
                  <a:lnTo>
                    <a:pt x="867" y="20"/>
                  </a:lnTo>
                  <a:lnTo>
                    <a:pt x="864" y="27"/>
                  </a:lnTo>
                  <a:lnTo>
                    <a:pt x="861" y="26"/>
                  </a:lnTo>
                  <a:lnTo>
                    <a:pt x="861" y="22"/>
                  </a:lnTo>
                  <a:lnTo>
                    <a:pt x="856" y="27"/>
                  </a:lnTo>
                  <a:lnTo>
                    <a:pt x="852" y="28"/>
                  </a:lnTo>
                  <a:lnTo>
                    <a:pt x="849" y="24"/>
                  </a:lnTo>
                  <a:lnTo>
                    <a:pt x="844" y="20"/>
                  </a:lnTo>
                  <a:lnTo>
                    <a:pt x="842" y="18"/>
                  </a:lnTo>
                  <a:lnTo>
                    <a:pt x="839" y="17"/>
                  </a:lnTo>
                  <a:lnTo>
                    <a:pt x="838" y="17"/>
                  </a:lnTo>
                  <a:lnTo>
                    <a:pt x="838" y="22"/>
                  </a:lnTo>
                  <a:lnTo>
                    <a:pt x="837" y="23"/>
                  </a:lnTo>
                  <a:lnTo>
                    <a:pt x="835" y="26"/>
                  </a:lnTo>
                  <a:lnTo>
                    <a:pt x="835" y="29"/>
                  </a:lnTo>
                  <a:lnTo>
                    <a:pt x="838" y="30"/>
                  </a:lnTo>
                  <a:lnTo>
                    <a:pt x="843" y="29"/>
                  </a:lnTo>
                  <a:lnTo>
                    <a:pt x="843" y="32"/>
                  </a:lnTo>
                  <a:lnTo>
                    <a:pt x="841" y="33"/>
                  </a:lnTo>
                  <a:lnTo>
                    <a:pt x="836" y="34"/>
                  </a:lnTo>
                  <a:lnTo>
                    <a:pt x="835" y="36"/>
                  </a:lnTo>
                  <a:lnTo>
                    <a:pt x="838" y="40"/>
                  </a:lnTo>
                  <a:lnTo>
                    <a:pt x="841" y="41"/>
                  </a:lnTo>
                  <a:lnTo>
                    <a:pt x="839" y="44"/>
                  </a:lnTo>
                  <a:lnTo>
                    <a:pt x="831" y="47"/>
                  </a:lnTo>
                  <a:lnTo>
                    <a:pt x="823" y="54"/>
                  </a:lnTo>
                  <a:lnTo>
                    <a:pt x="818" y="60"/>
                  </a:lnTo>
                  <a:lnTo>
                    <a:pt x="811" y="65"/>
                  </a:lnTo>
                  <a:lnTo>
                    <a:pt x="794" y="71"/>
                  </a:lnTo>
                  <a:lnTo>
                    <a:pt x="788" y="77"/>
                  </a:lnTo>
                  <a:lnTo>
                    <a:pt x="784" y="76"/>
                  </a:lnTo>
                  <a:lnTo>
                    <a:pt x="778" y="78"/>
                  </a:lnTo>
                  <a:lnTo>
                    <a:pt x="763" y="87"/>
                  </a:lnTo>
                </a:path>
              </a:pathLst>
            </a:custGeom>
            <a:solidFill>
              <a:schemeClr val="accent2"/>
            </a:solidFill>
            <a:ln w="1588">
              <a:solidFill>
                <a:srgbClr val="000000"/>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Arial Nova"/>
                <a:ea typeface="+mn-ea"/>
                <a:cs typeface="+mn-cs"/>
              </a:endParaRPr>
            </a:p>
          </p:txBody>
        </p:sp>
        <p:sp>
          <p:nvSpPr>
            <p:cNvPr id="159" name="Freeform 118">
              <a:extLst>
                <a:ext uri="{FF2B5EF4-FFF2-40B4-BE49-F238E27FC236}">
                  <a16:creationId xmlns:a16="http://schemas.microsoft.com/office/drawing/2014/main" id="{7C8BBFA6-F464-F98B-40F7-41110A733600}"/>
                </a:ext>
              </a:extLst>
            </p:cNvPr>
            <p:cNvSpPr>
              <a:spLocks/>
            </p:cNvSpPr>
            <p:nvPr/>
          </p:nvSpPr>
          <p:spPr bwMode="auto">
            <a:xfrm>
              <a:off x="2044" y="2936"/>
              <a:ext cx="375" cy="503"/>
            </a:xfrm>
            <a:custGeom>
              <a:avLst/>
              <a:gdLst>
                <a:gd name="T0" fmla="*/ 0 w 751"/>
                <a:gd name="T1" fmla="*/ 1 h 1006"/>
                <a:gd name="T2" fmla="*/ 0 w 751"/>
                <a:gd name="T3" fmla="*/ 1 h 1006"/>
                <a:gd name="T4" fmla="*/ 0 w 751"/>
                <a:gd name="T5" fmla="*/ 1 h 1006"/>
                <a:gd name="T6" fmla="*/ 0 w 751"/>
                <a:gd name="T7" fmla="*/ 1 h 1006"/>
                <a:gd name="T8" fmla="*/ 0 w 751"/>
                <a:gd name="T9" fmla="*/ 1 h 1006"/>
                <a:gd name="T10" fmla="*/ 0 w 751"/>
                <a:gd name="T11" fmla="*/ 1 h 1006"/>
                <a:gd name="T12" fmla="*/ 0 w 751"/>
                <a:gd name="T13" fmla="*/ 1 h 1006"/>
                <a:gd name="T14" fmla="*/ 0 w 751"/>
                <a:gd name="T15" fmla="*/ 1 h 1006"/>
                <a:gd name="T16" fmla="*/ 0 w 751"/>
                <a:gd name="T17" fmla="*/ 1 h 1006"/>
                <a:gd name="T18" fmla="*/ 0 w 751"/>
                <a:gd name="T19" fmla="*/ 1 h 1006"/>
                <a:gd name="T20" fmla="*/ 0 w 751"/>
                <a:gd name="T21" fmla="*/ 1 h 1006"/>
                <a:gd name="T22" fmla="*/ 0 w 751"/>
                <a:gd name="T23" fmla="*/ 1 h 1006"/>
                <a:gd name="T24" fmla="*/ 0 w 751"/>
                <a:gd name="T25" fmla="*/ 1 h 1006"/>
                <a:gd name="T26" fmla="*/ 0 w 751"/>
                <a:gd name="T27" fmla="*/ 1 h 1006"/>
                <a:gd name="T28" fmla="*/ 0 w 751"/>
                <a:gd name="T29" fmla="*/ 1 h 1006"/>
                <a:gd name="T30" fmla="*/ 0 w 751"/>
                <a:gd name="T31" fmla="*/ 1 h 1006"/>
                <a:gd name="T32" fmla="*/ 0 w 751"/>
                <a:gd name="T33" fmla="*/ 1 h 1006"/>
                <a:gd name="T34" fmla="*/ 0 w 751"/>
                <a:gd name="T35" fmla="*/ 1 h 1006"/>
                <a:gd name="T36" fmla="*/ 0 w 751"/>
                <a:gd name="T37" fmla="*/ 1 h 1006"/>
                <a:gd name="T38" fmla="*/ 0 w 751"/>
                <a:gd name="T39" fmla="*/ 1 h 1006"/>
                <a:gd name="T40" fmla="*/ 0 w 751"/>
                <a:gd name="T41" fmla="*/ 1 h 1006"/>
                <a:gd name="T42" fmla="*/ 0 w 751"/>
                <a:gd name="T43" fmla="*/ 1 h 1006"/>
                <a:gd name="T44" fmla="*/ 0 w 751"/>
                <a:gd name="T45" fmla="*/ 1 h 1006"/>
                <a:gd name="T46" fmla="*/ 0 w 751"/>
                <a:gd name="T47" fmla="*/ 1 h 1006"/>
                <a:gd name="T48" fmla="*/ 0 w 751"/>
                <a:gd name="T49" fmla="*/ 1 h 1006"/>
                <a:gd name="T50" fmla="*/ 0 w 751"/>
                <a:gd name="T51" fmla="*/ 1 h 1006"/>
                <a:gd name="T52" fmla="*/ 0 w 751"/>
                <a:gd name="T53" fmla="*/ 1 h 1006"/>
                <a:gd name="T54" fmla="*/ 0 w 751"/>
                <a:gd name="T55" fmla="*/ 1 h 1006"/>
                <a:gd name="T56" fmla="*/ 0 w 751"/>
                <a:gd name="T57" fmla="*/ 1 h 1006"/>
                <a:gd name="T58" fmla="*/ 0 w 751"/>
                <a:gd name="T59" fmla="*/ 1 h 1006"/>
                <a:gd name="T60" fmla="*/ 0 w 751"/>
                <a:gd name="T61" fmla="*/ 1 h 1006"/>
                <a:gd name="T62" fmla="*/ 0 w 751"/>
                <a:gd name="T63" fmla="*/ 1 h 1006"/>
                <a:gd name="T64" fmla="*/ 0 w 751"/>
                <a:gd name="T65" fmla="*/ 1 h 1006"/>
                <a:gd name="T66" fmla="*/ 0 w 751"/>
                <a:gd name="T67" fmla="*/ 1 h 1006"/>
                <a:gd name="T68" fmla="*/ 0 w 751"/>
                <a:gd name="T69" fmla="*/ 1 h 1006"/>
                <a:gd name="T70" fmla="*/ 0 w 751"/>
                <a:gd name="T71" fmla="*/ 1 h 1006"/>
                <a:gd name="T72" fmla="*/ 0 w 751"/>
                <a:gd name="T73" fmla="*/ 1 h 1006"/>
                <a:gd name="T74" fmla="*/ 0 w 751"/>
                <a:gd name="T75" fmla="*/ 1 h 1006"/>
                <a:gd name="T76" fmla="*/ 0 w 751"/>
                <a:gd name="T77" fmla="*/ 1 h 1006"/>
                <a:gd name="T78" fmla="*/ 0 w 751"/>
                <a:gd name="T79" fmla="*/ 1 h 1006"/>
                <a:gd name="T80" fmla="*/ 0 w 751"/>
                <a:gd name="T81" fmla="*/ 1 h 1006"/>
                <a:gd name="T82" fmla="*/ 0 w 751"/>
                <a:gd name="T83" fmla="*/ 1 h 1006"/>
                <a:gd name="T84" fmla="*/ 0 w 751"/>
                <a:gd name="T85" fmla="*/ 1 h 1006"/>
                <a:gd name="T86" fmla="*/ 0 w 751"/>
                <a:gd name="T87" fmla="*/ 1 h 1006"/>
                <a:gd name="T88" fmla="*/ 0 w 751"/>
                <a:gd name="T89" fmla="*/ 1 h 1006"/>
                <a:gd name="T90" fmla="*/ 0 w 751"/>
                <a:gd name="T91" fmla="*/ 1 h 1006"/>
                <a:gd name="T92" fmla="*/ 0 w 751"/>
                <a:gd name="T93" fmla="*/ 1 h 1006"/>
                <a:gd name="T94" fmla="*/ 0 w 751"/>
                <a:gd name="T95" fmla="*/ 1 h 1006"/>
                <a:gd name="T96" fmla="*/ 0 w 751"/>
                <a:gd name="T97" fmla="*/ 1 h 1006"/>
                <a:gd name="T98" fmla="*/ 0 w 751"/>
                <a:gd name="T99" fmla="*/ 1 h 1006"/>
                <a:gd name="T100" fmla="*/ 0 w 751"/>
                <a:gd name="T101" fmla="*/ 1 h 1006"/>
                <a:gd name="T102" fmla="*/ 0 w 751"/>
                <a:gd name="T103" fmla="*/ 1 h 1006"/>
                <a:gd name="T104" fmla="*/ 0 w 751"/>
                <a:gd name="T105" fmla="*/ 1 h 1006"/>
                <a:gd name="T106" fmla="*/ 0 w 751"/>
                <a:gd name="T107" fmla="*/ 1 h 1006"/>
                <a:gd name="T108" fmla="*/ 0 w 751"/>
                <a:gd name="T109" fmla="*/ 1 h 1006"/>
                <a:gd name="T110" fmla="*/ 0 w 751"/>
                <a:gd name="T111" fmla="*/ 1 h 1006"/>
                <a:gd name="T112" fmla="*/ 0 w 751"/>
                <a:gd name="T113" fmla="*/ 1 h 100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751"/>
                <a:gd name="T172" fmla="*/ 0 h 1006"/>
                <a:gd name="T173" fmla="*/ 751 w 751"/>
                <a:gd name="T174" fmla="*/ 1006 h 100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751" h="1006">
                  <a:moveTo>
                    <a:pt x="751" y="94"/>
                  </a:moveTo>
                  <a:lnTo>
                    <a:pt x="733" y="102"/>
                  </a:lnTo>
                  <a:lnTo>
                    <a:pt x="730" y="105"/>
                  </a:lnTo>
                  <a:lnTo>
                    <a:pt x="723" y="100"/>
                  </a:lnTo>
                  <a:lnTo>
                    <a:pt x="717" y="104"/>
                  </a:lnTo>
                  <a:lnTo>
                    <a:pt x="715" y="99"/>
                  </a:lnTo>
                  <a:lnTo>
                    <a:pt x="711" y="100"/>
                  </a:lnTo>
                  <a:lnTo>
                    <a:pt x="706" y="105"/>
                  </a:lnTo>
                  <a:lnTo>
                    <a:pt x="705" y="107"/>
                  </a:lnTo>
                  <a:lnTo>
                    <a:pt x="698" y="111"/>
                  </a:lnTo>
                  <a:lnTo>
                    <a:pt x="682" y="111"/>
                  </a:lnTo>
                  <a:lnTo>
                    <a:pt x="680" y="105"/>
                  </a:lnTo>
                  <a:lnTo>
                    <a:pt x="679" y="106"/>
                  </a:lnTo>
                  <a:lnTo>
                    <a:pt x="675" y="107"/>
                  </a:lnTo>
                  <a:lnTo>
                    <a:pt x="671" y="106"/>
                  </a:lnTo>
                  <a:lnTo>
                    <a:pt x="670" y="102"/>
                  </a:lnTo>
                  <a:lnTo>
                    <a:pt x="668" y="101"/>
                  </a:lnTo>
                  <a:lnTo>
                    <a:pt x="665" y="102"/>
                  </a:lnTo>
                  <a:lnTo>
                    <a:pt x="662" y="106"/>
                  </a:lnTo>
                  <a:lnTo>
                    <a:pt x="661" y="105"/>
                  </a:lnTo>
                  <a:lnTo>
                    <a:pt x="658" y="101"/>
                  </a:lnTo>
                  <a:lnTo>
                    <a:pt x="657" y="100"/>
                  </a:lnTo>
                  <a:lnTo>
                    <a:pt x="653" y="100"/>
                  </a:lnTo>
                  <a:lnTo>
                    <a:pt x="650" y="100"/>
                  </a:lnTo>
                  <a:lnTo>
                    <a:pt x="643" y="98"/>
                  </a:lnTo>
                  <a:lnTo>
                    <a:pt x="640" y="98"/>
                  </a:lnTo>
                  <a:lnTo>
                    <a:pt x="637" y="100"/>
                  </a:lnTo>
                  <a:lnTo>
                    <a:pt x="633" y="89"/>
                  </a:lnTo>
                  <a:lnTo>
                    <a:pt x="632" y="82"/>
                  </a:lnTo>
                  <a:lnTo>
                    <a:pt x="628" y="81"/>
                  </a:lnTo>
                  <a:lnTo>
                    <a:pt x="629" y="77"/>
                  </a:lnTo>
                  <a:lnTo>
                    <a:pt x="629" y="73"/>
                  </a:lnTo>
                  <a:lnTo>
                    <a:pt x="632" y="71"/>
                  </a:lnTo>
                  <a:lnTo>
                    <a:pt x="637" y="71"/>
                  </a:lnTo>
                  <a:lnTo>
                    <a:pt x="643" y="73"/>
                  </a:lnTo>
                  <a:lnTo>
                    <a:pt x="643" y="71"/>
                  </a:lnTo>
                  <a:lnTo>
                    <a:pt x="644" y="66"/>
                  </a:lnTo>
                  <a:lnTo>
                    <a:pt x="647" y="46"/>
                  </a:lnTo>
                  <a:lnTo>
                    <a:pt x="653" y="27"/>
                  </a:lnTo>
                  <a:lnTo>
                    <a:pt x="655" y="22"/>
                  </a:lnTo>
                  <a:lnTo>
                    <a:pt x="653" y="17"/>
                  </a:lnTo>
                  <a:lnTo>
                    <a:pt x="651" y="11"/>
                  </a:lnTo>
                  <a:lnTo>
                    <a:pt x="650" y="9"/>
                  </a:lnTo>
                  <a:lnTo>
                    <a:pt x="645" y="4"/>
                  </a:lnTo>
                  <a:lnTo>
                    <a:pt x="638" y="0"/>
                  </a:lnTo>
                  <a:lnTo>
                    <a:pt x="633" y="0"/>
                  </a:lnTo>
                  <a:lnTo>
                    <a:pt x="629" y="0"/>
                  </a:lnTo>
                  <a:lnTo>
                    <a:pt x="627" y="7"/>
                  </a:lnTo>
                  <a:lnTo>
                    <a:pt x="625" y="10"/>
                  </a:lnTo>
                  <a:lnTo>
                    <a:pt x="625" y="12"/>
                  </a:lnTo>
                  <a:lnTo>
                    <a:pt x="622" y="11"/>
                  </a:lnTo>
                  <a:lnTo>
                    <a:pt x="621" y="7"/>
                  </a:lnTo>
                  <a:lnTo>
                    <a:pt x="620" y="6"/>
                  </a:lnTo>
                  <a:lnTo>
                    <a:pt x="616" y="6"/>
                  </a:lnTo>
                  <a:lnTo>
                    <a:pt x="613" y="4"/>
                  </a:lnTo>
                  <a:lnTo>
                    <a:pt x="607" y="9"/>
                  </a:lnTo>
                  <a:lnTo>
                    <a:pt x="601" y="10"/>
                  </a:lnTo>
                  <a:lnTo>
                    <a:pt x="600" y="11"/>
                  </a:lnTo>
                  <a:lnTo>
                    <a:pt x="601" y="12"/>
                  </a:lnTo>
                  <a:lnTo>
                    <a:pt x="598" y="17"/>
                  </a:lnTo>
                  <a:lnTo>
                    <a:pt x="591" y="15"/>
                  </a:lnTo>
                  <a:lnTo>
                    <a:pt x="579" y="15"/>
                  </a:lnTo>
                  <a:lnTo>
                    <a:pt x="579" y="18"/>
                  </a:lnTo>
                  <a:lnTo>
                    <a:pt x="578" y="23"/>
                  </a:lnTo>
                  <a:lnTo>
                    <a:pt x="572" y="25"/>
                  </a:lnTo>
                  <a:lnTo>
                    <a:pt x="568" y="29"/>
                  </a:lnTo>
                  <a:lnTo>
                    <a:pt x="561" y="30"/>
                  </a:lnTo>
                  <a:lnTo>
                    <a:pt x="550" y="31"/>
                  </a:lnTo>
                  <a:lnTo>
                    <a:pt x="548" y="31"/>
                  </a:lnTo>
                  <a:lnTo>
                    <a:pt x="544" y="33"/>
                  </a:lnTo>
                  <a:lnTo>
                    <a:pt x="540" y="34"/>
                  </a:lnTo>
                  <a:lnTo>
                    <a:pt x="538" y="36"/>
                  </a:lnTo>
                  <a:lnTo>
                    <a:pt x="538" y="40"/>
                  </a:lnTo>
                  <a:lnTo>
                    <a:pt x="540" y="43"/>
                  </a:lnTo>
                  <a:lnTo>
                    <a:pt x="540" y="46"/>
                  </a:lnTo>
                  <a:lnTo>
                    <a:pt x="526" y="43"/>
                  </a:lnTo>
                  <a:lnTo>
                    <a:pt x="528" y="45"/>
                  </a:lnTo>
                  <a:lnTo>
                    <a:pt x="524" y="45"/>
                  </a:lnTo>
                  <a:lnTo>
                    <a:pt x="522" y="45"/>
                  </a:lnTo>
                  <a:lnTo>
                    <a:pt x="519" y="47"/>
                  </a:lnTo>
                  <a:lnTo>
                    <a:pt x="516" y="51"/>
                  </a:lnTo>
                  <a:lnTo>
                    <a:pt x="513" y="51"/>
                  </a:lnTo>
                  <a:lnTo>
                    <a:pt x="505" y="48"/>
                  </a:lnTo>
                  <a:lnTo>
                    <a:pt x="504" y="43"/>
                  </a:lnTo>
                  <a:lnTo>
                    <a:pt x="498" y="42"/>
                  </a:lnTo>
                  <a:lnTo>
                    <a:pt x="493" y="43"/>
                  </a:lnTo>
                  <a:lnTo>
                    <a:pt x="492" y="42"/>
                  </a:lnTo>
                  <a:lnTo>
                    <a:pt x="490" y="42"/>
                  </a:lnTo>
                  <a:lnTo>
                    <a:pt x="492" y="37"/>
                  </a:lnTo>
                  <a:lnTo>
                    <a:pt x="490" y="36"/>
                  </a:lnTo>
                  <a:lnTo>
                    <a:pt x="484" y="35"/>
                  </a:lnTo>
                  <a:lnTo>
                    <a:pt x="480" y="36"/>
                  </a:lnTo>
                  <a:lnTo>
                    <a:pt x="478" y="36"/>
                  </a:lnTo>
                  <a:lnTo>
                    <a:pt x="476" y="30"/>
                  </a:lnTo>
                  <a:lnTo>
                    <a:pt x="476" y="24"/>
                  </a:lnTo>
                  <a:lnTo>
                    <a:pt x="475" y="22"/>
                  </a:lnTo>
                  <a:lnTo>
                    <a:pt x="468" y="17"/>
                  </a:lnTo>
                  <a:lnTo>
                    <a:pt x="465" y="17"/>
                  </a:lnTo>
                  <a:lnTo>
                    <a:pt x="464" y="19"/>
                  </a:lnTo>
                  <a:lnTo>
                    <a:pt x="459" y="28"/>
                  </a:lnTo>
                  <a:lnTo>
                    <a:pt x="459" y="29"/>
                  </a:lnTo>
                  <a:lnTo>
                    <a:pt x="459" y="30"/>
                  </a:lnTo>
                  <a:lnTo>
                    <a:pt x="463" y="33"/>
                  </a:lnTo>
                  <a:lnTo>
                    <a:pt x="464" y="34"/>
                  </a:lnTo>
                  <a:lnTo>
                    <a:pt x="463" y="35"/>
                  </a:lnTo>
                  <a:lnTo>
                    <a:pt x="459" y="41"/>
                  </a:lnTo>
                  <a:lnTo>
                    <a:pt x="459" y="43"/>
                  </a:lnTo>
                  <a:lnTo>
                    <a:pt x="458" y="45"/>
                  </a:lnTo>
                  <a:lnTo>
                    <a:pt x="457" y="43"/>
                  </a:lnTo>
                  <a:lnTo>
                    <a:pt x="454" y="42"/>
                  </a:lnTo>
                  <a:lnTo>
                    <a:pt x="453" y="41"/>
                  </a:lnTo>
                  <a:lnTo>
                    <a:pt x="452" y="42"/>
                  </a:lnTo>
                  <a:lnTo>
                    <a:pt x="445" y="54"/>
                  </a:lnTo>
                  <a:lnTo>
                    <a:pt x="438" y="49"/>
                  </a:lnTo>
                  <a:lnTo>
                    <a:pt x="433" y="58"/>
                  </a:lnTo>
                  <a:lnTo>
                    <a:pt x="423" y="66"/>
                  </a:lnTo>
                  <a:lnTo>
                    <a:pt x="422" y="66"/>
                  </a:lnTo>
                  <a:lnTo>
                    <a:pt x="421" y="70"/>
                  </a:lnTo>
                  <a:lnTo>
                    <a:pt x="422" y="73"/>
                  </a:lnTo>
                  <a:lnTo>
                    <a:pt x="422" y="79"/>
                  </a:lnTo>
                  <a:lnTo>
                    <a:pt x="424" y="81"/>
                  </a:lnTo>
                  <a:lnTo>
                    <a:pt x="440" y="85"/>
                  </a:lnTo>
                  <a:lnTo>
                    <a:pt x="438" y="93"/>
                  </a:lnTo>
                  <a:lnTo>
                    <a:pt x="446" y="94"/>
                  </a:lnTo>
                  <a:lnTo>
                    <a:pt x="444" y="112"/>
                  </a:lnTo>
                  <a:lnTo>
                    <a:pt x="450" y="117"/>
                  </a:lnTo>
                  <a:lnTo>
                    <a:pt x="451" y="118"/>
                  </a:lnTo>
                  <a:lnTo>
                    <a:pt x="451" y="119"/>
                  </a:lnTo>
                  <a:lnTo>
                    <a:pt x="451" y="120"/>
                  </a:lnTo>
                  <a:lnTo>
                    <a:pt x="448" y="123"/>
                  </a:lnTo>
                  <a:lnTo>
                    <a:pt x="445" y="128"/>
                  </a:lnTo>
                  <a:lnTo>
                    <a:pt x="442" y="138"/>
                  </a:lnTo>
                  <a:lnTo>
                    <a:pt x="440" y="144"/>
                  </a:lnTo>
                  <a:lnTo>
                    <a:pt x="440" y="146"/>
                  </a:lnTo>
                  <a:lnTo>
                    <a:pt x="442" y="150"/>
                  </a:lnTo>
                  <a:lnTo>
                    <a:pt x="447" y="154"/>
                  </a:lnTo>
                  <a:lnTo>
                    <a:pt x="452" y="155"/>
                  </a:lnTo>
                  <a:lnTo>
                    <a:pt x="457" y="160"/>
                  </a:lnTo>
                  <a:lnTo>
                    <a:pt x="442" y="171"/>
                  </a:lnTo>
                  <a:lnTo>
                    <a:pt x="438" y="177"/>
                  </a:lnTo>
                  <a:lnTo>
                    <a:pt x="435" y="178"/>
                  </a:lnTo>
                  <a:lnTo>
                    <a:pt x="433" y="178"/>
                  </a:lnTo>
                  <a:lnTo>
                    <a:pt x="429" y="178"/>
                  </a:lnTo>
                  <a:lnTo>
                    <a:pt x="423" y="177"/>
                  </a:lnTo>
                  <a:lnTo>
                    <a:pt x="421" y="177"/>
                  </a:lnTo>
                  <a:lnTo>
                    <a:pt x="417" y="179"/>
                  </a:lnTo>
                  <a:lnTo>
                    <a:pt x="414" y="184"/>
                  </a:lnTo>
                  <a:lnTo>
                    <a:pt x="410" y="192"/>
                  </a:lnTo>
                  <a:lnTo>
                    <a:pt x="412" y="192"/>
                  </a:lnTo>
                  <a:lnTo>
                    <a:pt x="412" y="195"/>
                  </a:lnTo>
                  <a:lnTo>
                    <a:pt x="410" y="201"/>
                  </a:lnTo>
                  <a:lnTo>
                    <a:pt x="411" y="206"/>
                  </a:lnTo>
                  <a:lnTo>
                    <a:pt x="415" y="203"/>
                  </a:lnTo>
                  <a:lnTo>
                    <a:pt x="417" y="207"/>
                  </a:lnTo>
                  <a:lnTo>
                    <a:pt x="422" y="213"/>
                  </a:lnTo>
                  <a:lnTo>
                    <a:pt x="420" y="219"/>
                  </a:lnTo>
                  <a:lnTo>
                    <a:pt x="417" y="227"/>
                  </a:lnTo>
                  <a:lnTo>
                    <a:pt x="412" y="237"/>
                  </a:lnTo>
                  <a:lnTo>
                    <a:pt x="412" y="239"/>
                  </a:lnTo>
                  <a:lnTo>
                    <a:pt x="412" y="248"/>
                  </a:lnTo>
                  <a:lnTo>
                    <a:pt x="411" y="254"/>
                  </a:lnTo>
                  <a:lnTo>
                    <a:pt x="427" y="263"/>
                  </a:lnTo>
                  <a:lnTo>
                    <a:pt x="432" y="265"/>
                  </a:lnTo>
                  <a:lnTo>
                    <a:pt x="432" y="277"/>
                  </a:lnTo>
                  <a:lnTo>
                    <a:pt x="432" y="279"/>
                  </a:lnTo>
                  <a:lnTo>
                    <a:pt x="429" y="281"/>
                  </a:lnTo>
                  <a:lnTo>
                    <a:pt x="428" y="283"/>
                  </a:lnTo>
                  <a:lnTo>
                    <a:pt x="427" y="281"/>
                  </a:lnTo>
                  <a:lnTo>
                    <a:pt x="424" y="281"/>
                  </a:lnTo>
                  <a:lnTo>
                    <a:pt x="423" y="281"/>
                  </a:lnTo>
                  <a:lnTo>
                    <a:pt x="421" y="284"/>
                  </a:lnTo>
                  <a:lnTo>
                    <a:pt x="416" y="285"/>
                  </a:lnTo>
                  <a:lnTo>
                    <a:pt x="408" y="285"/>
                  </a:lnTo>
                  <a:lnTo>
                    <a:pt x="402" y="284"/>
                  </a:lnTo>
                  <a:lnTo>
                    <a:pt x="399" y="280"/>
                  </a:lnTo>
                  <a:lnTo>
                    <a:pt x="394" y="285"/>
                  </a:lnTo>
                  <a:lnTo>
                    <a:pt x="394" y="286"/>
                  </a:lnTo>
                  <a:lnTo>
                    <a:pt x="398" y="290"/>
                  </a:lnTo>
                  <a:lnTo>
                    <a:pt x="400" y="289"/>
                  </a:lnTo>
                  <a:lnTo>
                    <a:pt x="414" y="296"/>
                  </a:lnTo>
                  <a:lnTo>
                    <a:pt x="416" y="297"/>
                  </a:lnTo>
                  <a:lnTo>
                    <a:pt x="414" y="308"/>
                  </a:lnTo>
                  <a:lnTo>
                    <a:pt x="409" y="309"/>
                  </a:lnTo>
                  <a:lnTo>
                    <a:pt x="408" y="308"/>
                  </a:lnTo>
                  <a:lnTo>
                    <a:pt x="405" y="304"/>
                  </a:lnTo>
                  <a:lnTo>
                    <a:pt x="402" y="303"/>
                  </a:lnTo>
                  <a:lnTo>
                    <a:pt x="398" y="303"/>
                  </a:lnTo>
                  <a:lnTo>
                    <a:pt x="378" y="308"/>
                  </a:lnTo>
                  <a:lnTo>
                    <a:pt x="374" y="303"/>
                  </a:lnTo>
                  <a:lnTo>
                    <a:pt x="368" y="308"/>
                  </a:lnTo>
                  <a:lnTo>
                    <a:pt x="349" y="316"/>
                  </a:lnTo>
                  <a:lnTo>
                    <a:pt x="353" y="333"/>
                  </a:lnTo>
                  <a:lnTo>
                    <a:pt x="351" y="343"/>
                  </a:lnTo>
                  <a:lnTo>
                    <a:pt x="356" y="349"/>
                  </a:lnTo>
                  <a:lnTo>
                    <a:pt x="359" y="355"/>
                  </a:lnTo>
                  <a:lnTo>
                    <a:pt x="359" y="361"/>
                  </a:lnTo>
                  <a:lnTo>
                    <a:pt x="357" y="367"/>
                  </a:lnTo>
                  <a:lnTo>
                    <a:pt x="355" y="370"/>
                  </a:lnTo>
                  <a:lnTo>
                    <a:pt x="355" y="372"/>
                  </a:lnTo>
                  <a:lnTo>
                    <a:pt x="355" y="374"/>
                  </a:lnTo>
                  <a:lnTo>
                    <a:pt x="356" y="375"/>
                  </a:lnTo>
                  <a:lnTo>
                    <a:pt x="355" y="380"/>
                  </a:lnTo>
                  <a:lnTo>
                    <a:pt x="355" y="386"/>
                  </a:lnTo>
                  <a:lnTo>
                    <a:pt x="353" y="387"/>
                  </a:lnTo>
                  <a:lnTo>
                    <a:pt x="351" y="388"/>
                  </a:lnTo>
                  <a:lnTo>
                    <a:pt x="329" y="376"/>
                  </a:lnTo>
                  <a:lnTo>
                    <a:pt x="321" y="375"/>
                  </a:lnTo>
                  <a:lnTo>
                    <a:pt x="312" y="372"/>
                  </a:lnTo>
                  <a:lnTo>
                    <a:pt x="306" y="372"/>
                  </a:lnTo>
                  <a:lnTo>
                    <a:pt x="303" y="376"/>
                  </a:lnTo>
                  <a:lnTo>
                    <a:pt x="306" y="382"/>
                  </a:lnTo>
                  <a:lnTo>
                    <a:pt x="306" y="384"/>
                  </a:lnTo>
                  <a:lnTo>
                    <a:pt x="305" y="388"/>
                  </a:lnTo>
                  <a:lnTo>
                    <a:pt x="305" y="391"/>
                  </a:lnTo>
                  <a:lnTo>
                    <a:pt x="299" y="398"/>
                  </a:lnTo>
                  <a:lnTo>
                    <a:pt x="300" y="400"/>
                  </a:lnTo>
                  <a:lnTo>
                    <a:pt x="299" y="403"/>
                  </a:lnTo>
                  <a:lnTo>
                    <a:pt x="295" y="405"/>
                  </a:lnTo>
                  <a:lnTo>
                    <a:pt x="295" y="406"/>
                  </a:lnTo>
                  <a:lnTo>
                    <a:pt x="297" y="408"/>
                  </a:lnTo>
                  <a:lnTo>
                    <a:pt x="301" y="408"/>
                  </a:lnTo>
                  <a:lnTo>
                    <a:pt x="321" y="415"/>
                  </a:lnTo>
                  <a:lnTo>
                    <a:pt x="330" y="420"/>
                  </a:lnTo>
                  <a:lnTo>
                    <a:pt x="327" y="422"/>
                  </a:lnTo>
                  <a:lnTo>
                    <a:pt x="327" y="424"/>
                  </a:lnTo>
                  <a:lnTo>
                    <a:pt x="327" y="427"/>
                  </a:lnTo>
                  <a:lnTo>
                    <a:pt x="330" y="432"/>
                  </a:lnTo>
                  <a:lnTo>
                    <a:pt x="330" y="438"/>
                  </a:lnTo>
                  <a:lnTo>
                    <a:pt x="321" y="439"/>
                  </a:lnTo>
                  <a:lnTo>
                    <a:pt x="321" y="457"/>
                  </a:lnTo>
                  <a:lnTo>
                    <a:pt x="312" y="462"/>
                  </a:lnTo>
                  <a:lnTo>
                    <a:pt x="307" y="462"/>
                  </a:lnTo>
                  <a:lnTo>
                    <a:pt x="307" y="461"/>
                  </a:lnTo>
                  <a:lnTo>
                    <a:pt x="302" y="463"/>
                  </a:lnTo>
                  <a:lnTo>
                    <a:pt x="299" y="468"/>
                  </a:lnTo>
                  <a:lnTo>
                    <a:pt x="293" y="471"/>
                  </a:lnTo>
                  <a:lnTo>
                    <a:pt x="283" y="471"/>
                  </a:lnTo>
                  <a:lnTo>
                    <a:pt x="282" y="474"/>
                  </a:lnTo>
                  <a:lnTo>
                    <a:pt x="283" y="476"/>
                  </a:lnTo>
                  <a:lnTo>
                    <a:pt x="283" y="480"/>
                  </a:lnTo>
                  <a:lnTo>
                    <a:pt x="285" y="485"/>
                  </a:lnTo>
                  <a:lnTo>
                    <a:pt x="290" y="501"/>
                  </a:lnTo>
                  <a:lnTo>
                    <a:pt x="291" y="505"/>
                  </a:lnTo>
                  <a:lnTo>
                    <a:pt x="276" y="512"/>
                  </a:lnTo>
                  <a:lnTo>
                    <a:pt x="282" y="516"/>
                  </a:lnTo>
                  <a:lnTo>
                    <a:pt x="288" y="521"/>
                  </a:lnTo>
                  <a:lnTo>
                    <a:pt x="290" y="527"/>
                  </a:lnTo>
                  <a:lnTo>
                    <a:pt x="293" y="528"/>
                  </a:lnTo>
                  <a:lnTo>
                    <a:pt x="294" y="530"/>
                  </a:lnTo>
                  <a:lnTo>
                    <a:pt x="300" y="529"/>
                  </a:lnTo>
                  <a:lnTo>
                    <a:pt x="301" y="539"/>
                  </a:lnTo>
                  <a:lnTo>
                    <a:pt x="302" y="541"/>
                  </a:lnTo>
                  <a:lnTo>
                    <a:pt x="305" y="543"/>
                  </a:lnTo>
                  <a:lnTo>
                    <a:pt x="305" y="546"/>
                  </a:lnTo>
                  <a:lnTo>
                    <a:pt x="303" y="548"/>
                  </a:lnTo>
                  <a:lnTo>
                    <a:pt x="303" y="552"/>
                  </a:lnTo>
                  <a:lnTo>
                    <a:pt x="302" y="553"/>
                  </a:lnTo>
                  <a:lnTo>
                    <a:pt x="300" y="554"/>
                  </a:lnTo>
                  <a:lnTo>
                    <a:pt x="295" y="559"/>
                  </a:lnTo>
                  <a:lnTo>
                    <a:pt x="289" y="555"/>
                  </a:lnTo>
                  <a:lnTo>
                    <a:pt x="287" y="555"/>
                  </a:lnTo>
                  <a:lnTo>
                    <a:pt x="285" y="555"/>
                  </a:lnTo>
                  <a:lnTo>
                    <a:pt x="282" y="558"/>
                  </a:lnTo>
                  <a:lnTo>
                    <a:pt x="279" y="558"/>
                  </a:lnTo>
                  <a:lnTo>
                    <a:pt x="276" y="557"/>
                  </a:lnTo>
                  <a:lnTo>
                    <a:pt x="273" y="557"/>
                  </a:lnTo>
                  <a:lnTo>
                    <a:pt x="270" y="557"/>
                  </a:lnTo>
                  <a:lnTo>
                    <a:pt x="255" y="551"/>
                  </a:lnTo>
                  <a:lnTo>
                    <a:pt x="252" y="548"/>
                  </a:lnTo>
                  <a:lnTo>
                    <a:pt x="251" y="552"/>
                  </a:lnTo>
                  <a:lnTo>
                    <a:pt x="246" y="557"/>
                  </a:lnTo>
                  <a:lnTo>
                    <a:pt x="243" y="558"/>
                  </a:lnTo>
                  <a:lnTo>
                    <a:pt x="242" y="558"/>
                  </a:lnTo>
                  <a:lnTo>
                    <a:pt x="241" y="559"/>
                  </a:lnTo>
                  <a:lnTo>
                    <a:pt x="240" y="561"/>
                  </a:lnTo>
                  <a:lnTo>
                    <a:pt x="240" y="565"/>
                  </a:lnTo>
                  <a:lnTo>
                    <a:pt x="241" y="569"/>
                  </a:lnTo>
                  <a:lnTo>
                    <a:pt x="240" y="570"/>
                  </a:lnTo>
                  <a:lnTo>
                    <a:pt x="236" y="572"/>
                  </a:lnTo>
                  <a:lnTo>
                    <a:pt x="233" y="575"/>
                  </a:lnTo>
                  <a:lnTo>
                    <a:pt x="230" y="578"/>
                  </a:lnTo>
                  <a:lnTo>
                    <a:pt x="239" y="581"/>
                  </a:lnTo>
                  <a:lnTo>
                    <a:pt x="241" y="581"/>
                  </a:lnTo>
                  <a:lnTo>
                    <a:pt x="241" y="583"/>
                  </a:lnTo>
                  <a:lnTo>
                    <a:pt x="241" y="584"/>
                  </a:lnTo>
                  <a:lnTo>
                    <a:pt x="242" y="586"/>
                  </a:lnTo>
                  <a:lnTo>
                    <a:pt x="246" y="587"/>
                  </a:lnTo>
                  <a:lnTo>
                    <a:pt x="249" y="590"/>
                  </a:lnTo>
                  <a:lnTo>
                    <a:pt x="252" y="594"/>
                  </a:lnTo>
                  <a:lnTo>
                    <a:pt x="264" y="602"/>
                  </a:lnTo>
                  <a:lnTo>
                    <a:pt x="259" y="617"/>
                  </a:lnTo>
                  <a:lnTo>
                    <a:pt x="257" y="616"/>
                  </a:lnTo>
                  <a:lnTo>
                    <a:pt x="251" y="614"/>
                  </a:lnTo>
                  <a:lnTo>
                    <a:pt x="247" y="614"/>
                  </a:lnTo>
                  <a:lnTo>
                    <a:pt x="245" y="618"/>
                  </a:lnTo>
                  <a:lnTo>
                    <a:pt x="245" y="619"/>
                  </a:lnTo>
                  <a:lnTo>
                    <a:pt x="241" y="620"/>
                  </a:lnTo>
                  <a:lnTo>
                    <a:pt x="240" y="623"/>
                  </a:lnTo>
                  <a:lnTo>
                    <a:pt x="239" y="625"/>
                  </a:lnTo>
                  <a:lnTo>
                    <a:pt x="235" y="644"/>
                  </a:lnTo>
                  <a:lnTo>
                    <a:pt x="234" y="647"/>
                  </a:lnTo>
                  <a:lnTo>
                    <a:pt x="231" y="649"/>
                  </a:lnTo>
                  <a:lnTo>
                    <a:pt x="229" y="649"/>
                  </a:lnTo>
                  <a:lnTo>
                    <a:pt x="227" y="649"/>
                  </a:lnTo>
                  <a:lnTo>
                    <a:pt x="223" y="652"/>
                  </a:lnTo>
                  <a:lnTo>
                    <a:pt x="222" y="653"/>
                  </a:lnTo>
                  <a:lnTo>
                    <a:pt x="221" y="655"/>
                  </a:lnTo>
                  <a:lnTo>
                    <a:pt x="218" y="654"/>
                  </a:lnTo>
                  <a:lnTo>
                    <a:pt x="216" y="653"/>
                  </a:lnTo>
                  <a:lnTo>
                    <a:pt x="213" y="653"/>
                  </a:lnTo>
                  <a:lnTo>
                    <a:pt x="213" y="655"/>
                  </a:lnTo>
                  <a:lnTo>
                    <a:pt x="213" y="656"/>
                  </a:lnTo>
                  <a:lnTo>
                    <a:pt x="213" y="658"/>
                  </a:lnTo>
                  <a:lnTo>
                    <a:pt x="212" y="658"/>
                  </a:lnTo>
                  <a:lnTo>
                    <a:pt x="210" y="658"/>
                  </a:lnTo>
                  <a:lnTo>
                    <a:pt x="210" y="673"/>
                  </a:lnTo>
                  <a:lnTo>
                    <a:pt x="229" y="680"/>
                  </a:lnTo>
                  <a:lnTo>
                    <a:pt x="240" y="685"/>
                  </a:lnTo>
                  <a:lnTo>
                    <a:pt x="239" y="690"/>
                  </a:lnTo>
                  <a:lnTo>
                    <a:pt x="237" y="691"/>
                  </a:lnTo>
                  <a:lnTo>
                    <a:pt x="235" y="690"/>
                  </a:lnTo>
                  <a:lnTo>
                    <a:pt x="231" y="694"/>
                  </a:lnTo>
                  <a:lnTo>
                    <a:pt x="231" y="696"/>
                  </a:lnTo>
                  <a:lnTo>
                    <a:pt x="224" y="697"/>
                  </a:lnTo>
                  <a:lnTo>
                    <a:pt x="224" y="699"/>
                  </a:lnTo>
                  <a:lnTo>
                    <a:pt x="223" y="707"/>
                  </a:lnTo>
                  <a:lnTo>
                    <a:pt x="225" y="712"/>
                  </a:lnTo>
                  <a:lnTo>
                    <a:pt x="224" y="714"/>
                  </a:lnTo>
                  <a:lnTo>
                    <a:pt x="225" y="719"/>
                  </a:lnTo>
                  <a:lnTo>
                    <a:pt x="228" y="732"/>
                  </a:lnTo>
                  <a:lnTo>
                    <a:pt x="224" y="735"/>
                  </a:lnTo>
                  <a:lnTo>
                    <a:pt x="227" y="738"/>
                  </a:lnTo>
                  <a:lnTo>
                    <a:pt x="224" y="742"/>
                  </a:lnTo>
                  <a:lnTo>
                    <a:pt x="223" y="751"/>
                  </a:lnTo>
                  <a:lnTo>
                    <a:pt x="223" y="760"/>
                  </a:lnTo>
                  <a:lnTo>
                    <a:pt x="228" y="765"/>
                  </a:lnTo>
                  <a:lnTo>
                    <a:pt x="233" y="766"/>
                  </a:lnTo>
                  <a:lnTo>
                    <a:pt x="234" y="772"/>
                  </a:lnTo>
                  <a:lnTo>
                    <a:pt x="236" y="779"/>
                  </a:lnTo>
                  <a:lnTo>
                    <a:pt x="231" y="787"/>
                  </a:lnTo>
                  <a:lnTo>
                    <a:pt x="215" y="785"/>
                  </a:lnTo>
                  <a:lnTo>
                    <a:pt x="189" y="786"/>
                  </a:lnTo>
                  <a:lnTo>
                    <a:pt x="176" y="790"/>
                  </a:lnTo>
                  <a:lnTo>
                    <a:pt x="173" y="791"/>
                  </a:lnTo>
                  <a:lnTo>
                    <a:pt x="165" y="793"/>
                  </a:lnTo>
                  <a:lnTo>
                    <a:pt x="146" y="798"/>
                  </a:lnTo>
                  <a:lnTo>
                    <a:pt x="138" y="799"/>
                  </a:lnTo>
                  <a:lnTo>
                    <a:pt x="139" y="807"/>
                  </a:lnTo>
                  <a:lnTo>
                    <a:pt x="138" y="820"/>
                  </a:lnTo>
                  <a:lnTo>
                    <a:pt x="136" y="827"/>
                  </a:lnTo>
                  <a:lnTo>
                    <a:pt x="128" y="836"/>
                  </a:lnTo>
                  <a:lnTo>
                    <a:pt x="125" y="844"/>
                  </a:lnTo>
                  <a:lnTo>
                    <a:pt x="126" y="849"/>
                  </a:lnTo>
                  <a:lnTo>
                    <a:pt x="125" y="854"/>
                  </a:lnTo>
                  <a:lnTo>
                    <a:pt x="119" y="862"/>
                  </a:lnTo>
                  <a:lnTo>
                    <a:pt x="113" y="867"/>
                  </a:lnTo>
                  <a:lnTo>
                    <a:pt x="108" y="870"/>
                  </a:lnTo>
                  <a:lnTo>
                    <a:pt x="102" y="885"/>
                  </a:lnTo>
                  <a:lnTo>
                    <a:pt x="100" y="888"/>
                  </a:lnTo>
                  <a:lnTo>
                    <a:pt x="100" y="899"/>
                  </a:lnTo>
                  <a:lnTo>
                    <a:pt x="104" y="908"/>
                  </a:lnTo>
                  <a:lnTo>
                    <a:pt x="107" y="914"/>
                  </a:lnTo>
                  <a:lnTo>
                    <a:pt x="108" y="918"/>
                  </a:lnTo>
                  <a:lnTo>
                    <a:pt x="112" y="923"/>
                  </a:lnTo>
                  <a:lnTo>
                    <a:pt x="107" y="927"/>
                  </a:lnTo>
                  <a:lnTo>
                    <a:pt x="100" y="938"/>
                  </a:lnTo>
                  <a:lnTo>
                    <a:pt x="100" y="939"/>
                  </a:lnTo>
                  <a:lnTo>
                    <a:pt x="100" y="941"/>
                  </a:lnTo>
                  <a:lnTo>
                    <a:pt x="104" y="950"/>
                  </a:lnTo>
                  <a:lnTo>
                    <a:pt x="101" y="958"/>
                  </a:lnTo>
                  <a:lnTo>
                    <a:pt x="104" y="958"/>
                  </a:lnTo>
                  <a:lnTo>
                    <a:pt x="104" y="974"/>
                  </a:lnTo>
                  <a:lnTo>
                    <a:pt x="100" y="975"/>
                  </a:lnTo>
                  <a:lnTo>
                    <a:pt x="98" y="976"/>
                  </a:lnTo>
                  <a:lnTo>
                    <a:pt x="97" y="977"/>
                  </a:lnTo>
                  <a:lnTo>
                    <a:pt x="97" y="982"/>
                  </a:lnTo>
                  <a:lnTo>
                    <a:pt x="94" y="987"/>
                  </a:lnTo>
                  <a:lnTo>
                    <a:pt x="91" y="989"/>
                  </a:lnTo>
                  <a:lnTo>
                    <a:pt x="88" y="989"/>
                  </a:lnTo>
                  <a:lnTo>
                    <a:pt x="80" y="988"/>
                  </a:lnTo>
                  <a:lnTo>
                    <a:pt x="72" y="988"/>
                  </a:lnTo>
                  <a:lnTo>
                    <a:pt x="70" y="988"/>
                  </a:lnTo>
                  <a:lnTo>
                    <a:pt x="53" y="976"/>
                  </a:lnTo>
                  <a:lnTo>
                    <a:pt x="49" y="983"/>
                  </a:lnTo>
                  <a:lnTo>
                    <a:pt x="48" y="985"/>
                  </a:lnTo>
                  <a:lnTo>
                    <a:pt x="46" y="985"/>
                  </a:lnTo>
                  <a:lnTo>
                    <a:pt x="42" y="981"/>
                  </a:lnTo>
                  <a:lnTo>
                    <a:pt x="37" y="979"/>
                  </a:lnTo>
                  <a:lnTo>
                    <a:pt x="36" y="977"/>
                  </a:lnTo>
                  <a:lnTo>
                    <a:pt x="38" y="971"/>
                  </a:lnTo>
                  <a:lnTo>
                    <a:pt x="38" y="968"/>
                  </a:lnTo>
                  <a:lnTo>
                    <a:pt x="32" y="963"/>
                  </a:lnTo>
                  <a:lnTo>
                    <a:pt x="30" y="969"/>
                  </a:lnTo>
                  <a:lnTo>
                    <a:pt x="28" y="965"/>
                  </a:lnTo>
                  <a:lnTo>
                    <a:pt x="22" y="964"/>
                  </a:lnTo>
                  <a:lnTo>
                    <a:pt x="18" y="970"/>
                  </a:lnTo>
                  <a:lnTo>
                    <a:pt x="13" y="976"/>
                  </a:lnTo>
                  <a:lnTo>
                    <a:pt x="12" y="982"/>
                  </a:lnTo>
                  <a:lnTo>
                    <a:pt x="12" y="987"/>
                  </a:lnTo>
                  <a:lnTo>
                    <a:pt x="12" y="991"/>
                  </a:lnTo>
                  <a:lnTo>
                    <a:pt x="13" y="993"/>
                  </a:lnTo>
                  <a:lnTo>
                    <a:pt x="13" y="994"/>
                  </a:lnTo>
                  <a:lnTo>
                    <a:pt x="11" y="998"/>
                  </a:lnTo>
                  <a:lnTo>
                    <a:pt x="8" y="1000"/>
                  </a:lnTo>
                  <a:lnTo>
                    <a:pt x="0" y="1006"/>
                  </a:lnTo>
                </a:path>
              </a:pathLst>
            </a:custGeom>
            <a:noFill/>
            <a:ln w="158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Arial Nova"/>
                <a:ea typeface="+mn-ea"/>
                <a:cs typeface="+mn-cs"/>
              </a:endParaRPr>
            </a:p>
          </p:txBody>
        </p:sp>
      </p:grpSp>
      <p:sp>
        <p:nvSpPr>
          <p:cNvPr id="162" name="pole tekstowe 161">
            <a:extLst>
              <a:ext uri="{FF2B5EF4-FFF2-40B4-BE49-F238E27FC236}">
                <a16:creationId xmlns:a16="http://schemas.microsoft.com/office/drawing/2014/main" id="{D0437B48-93B7-1CEA-9F01-42F0532F3719}"/>
              </a:ext>
            </a:extLst>
          </p:cNvPr>
          <p:cNvSpPr txBox="1"/>
          <p:nvPr/>
        </p:nvSpPr>
        <p:spPr>
          <a:xfrm>
            <a:off x="7240880" y="5157228"/>
            <a:ext cx="693231"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sz="800" b="0" i="0" u="none" strike="noStrike" kern="1200" cap="none" spc="0" normalizeH="0" baseline="0" noProof="0" dirty="0">
                <a:ln>
                  <a:noFill/>
                </a:ln>
                <a:solidFill>
                  <a:prstClr val="white"/>
                </a:solidFill>
                <a:effectLst/>
                <a:uLnTx/>
                <a:uFillTx/>
                <a:latin typeface="Arial Nova"/>
                <a:ea typeface="+mn-ea"/>
                <a:cs typeface="+mn-cs"/>
              </a:rPr>
              <a:t>centralny</a:t>
            </a:r>
          </a:p>
        </p:txBody>
      </p:sp>
      <p:sp>
        <p:nvSpPr>
          <p:cNvPr id="163" name="pole tekstowe 162">
            <a:extLst>
              <a:ext uri="{FF2B5EF4-FFF2-40B4-BE49-F238E27FC236}">
                <a16:creationId xmlns:a16="http://schemas.microsoft.com/office/drawing/2014/main" id="{CBAE8857-A40C-31E4-82CB-8271AE65C445}"/>
              </a:ext>
            </a:extLst>
          </p:cNvPr>
          <p:cNvSpPr txBox="1"/>
          <p:nvPr/>
        </p:nvSpPr>
        <p:spPr>
          <a:xfrm>
            <a:off x="6611889" y="5212019"/>
            <a:ext cx="776374" cy="272575"/>
          </a:xfrm>
          <a:prstGeom prst="rect">
            <a:avLst/>
          </a:prstGeom>
          <a:noFill/>
        </p:spPr>
        <p:txBody>
          <a:bodyPr wrap="square" rtlCol="0">
            <a:spAutoFit/>
          </a:bodyPr>
          <a:lstStyle/>
          <a:p>
            <a:pPr marL="0" marR="0" lvl="0" indent="0" algn="l" defTabSz="914400" rtl="0" eaLnBrk="1" fontAlgn="auto" latinLnBrk="0" hangingPunct="1">
              <a:lnSpc>
                <a:spcPts val="700"/>
              </a:lnSpc>
              <a:spcBef>
                <a:spcPts val="0"/>
              </a:spcBef>
              <a:spcAft>
                <a:spcPts val="0"/>
              </a:spcAft>
              <a:buClrTx/>
              <a:buSzTx/>
              <a:buFontTx/>
              <a:buNone/>
              <a:tabLst/>
              <a:defRPr/>
            </a:pPr>
            <a:r>
              <a:rPr kumimoji="0" lang="pl-PL" sz="800" b="0" i="0" u="none" strike="noStrike" kern="1200" cap="none" spc="0" normalizeH="0" baseline="0" noProof="0" dirty="0">
                <a:ln>
                  <a:noFill/>
                </a:ln>
                <a:solidFill>
                  <a:prstClr val="white"/>
                </a:solidFill>
                <a:effectLst/>
                <a:uLnTx/>
                <a:uFillTx/>
                <a:latin typeface="Arial Nova"/>
                <a:ea typeface="+mn-ea"/>
                <a:cs typeface="+mn-cs"/>
              </a:rPr>
              <a:t>południowo-zachodni</a:t>
            </a:r>
          </a:p>
        </p:txBody>
      </p:sp>
      <p:sp>
        <p:nvSpPr>
          <p:cNvPr id="164" name="pole tekstowe 163">
            <a:extLst>
              <a:ext uri="{FF2B5EF4-FFF2-40B4-BE49-F238E27FC236}">
                <a16:creationId xmlns:a16="http://schemas.microsoft.com/office/drawing/2014/main" id="{F4FC391D-0EEA-E80E-9A2B-91F5BDDD96F5}"/>
              </a:ext>
            </a:extLst>
          </p:cNvPr>
          <p:cNvSpPr txBox="1"/>
          <p:nvPr/>
        </p:nvSpPr>
        <p:spPr>
          <a:xfrm>
            <a:off x="7198827" y="5475686"/>
            <a:ext cx="775285"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sz="800" b="0" i="0" u="none" strike="noStrike" kern="1200" cap="none" spc="0" normalizeH="0" baseline="0" noProof="0" dirty="0">
                <a:ln>
                  <a:noFill/>
                </a:ln>
                <a:solidFill>
                  <a:prstClr val="white">
                    <a:lumMod val="50000"/>
                  </a:prstClr>
                </a:solidFill>
                <a:effectLst/>
                <a:uLnTx/>
                <a:uFillTx/>
                <a:latin typeface="Arial Nova"/>
                <a:ea typeface="+mn-ea"/>
                <a:cs typeface="+mn-cs"/>
              </a:rPr>
              <a:t>południowy</a:t>
            </a:r>
          </a:p>
        </p:txBody>
      </p:sp>
      <p:sp>
        <p:nvSpPr>
          <p:cNvPr id="165" name="pole tekstowe 164">
            <a:extLst>
              <a:ext uri="{FF2B5EF4-FFF2-40B4-BE49-F238E27FC236}">
                <a16:creationId xmlns:a16="http://schemas.microsoft.com/office/drawing/2014/main" id="{690D3C26-9593-5456-1DAE-9BD4BB975F78}"/>
              </a:ext>
            </a:extLst>
          </p:cNvPr>
          <p:cNvSpPr txBox="1"/>
          <p:nvPr/>
        </p:nvSpPr>
        <p:spPr>
          <a:xfrm>
            <a:off x="6556715" y="4751158"/>
            <a:ext cx="704989" cy="272575"/>
          </a:xfrm>
          <a:prstGeom prst="rect">
            <a:avLst/>
          </a:prstGeom>
          <a:noFill/>
        </p:spPr>
        <p:txBody>
          <a:bodyPr wrap="square" rtlCol="0">
            <a:spAutoFit/>
          </a:bodyPr>
          <a:lstStyle/>
          <a:p>
            <a:pPr marL="0" marR="0" lvl="0" indent="0" algn="l" defTabSz="914400" rtl="0" eaLnBrk="1" fontAlgn="auto" latinLnBrk="0" hangingPunct="1">
              <a:lnSpc>
                <a:spcPts val="700"/>
              </a:lnSpc>
              <a:spcBef>
                <a:spcPts val="0"/>
              </a:spcBef>
              <a:spcAft>
                <a:spcPts val="0"/>
              </a:spcAft>
              <a:buClrTx/>
              <a:buSzTx/>
              <a:buFontTx/>
              <a:buNone/>
              <a:tabLst/>
              <a:defRPr/>
            </a:pPr>
            <a:r>
              <a:rPr kumimoji="0" lang="pl-PL" sz="800" b="0" i="0" u="none" strike="noStrike" kern="1200" cap="none" spc="0" normalizeH="0" baseline="0" noProof="0" dirty="0">
                <a:ln>
                  <a:noFill/>
                </a:ln>
                <a:solidFill>
                  <a:prstClr val="white"/>
                </a:solidFill>
                <a:effectLst/>
                <a:uLnTx/>
                <a:uFillTx/>
                <a:latin typeface="Arial Nova"/>
                <a:ea typeface="+mn-ea"/>
                <a:cs typeface="+mn-cs"/>
              </a:rPr>
              <a:t>północno-zachodni</a:t>
            </a:r>
          </a:p>
        </p:txBody>
      </p:sp>
      <p:sp>
        <p:nvSpPr>
          <p:cNvPr id="166" name="pole tekstowe 165">
            <a:extLst>
              <a:ext uri="{FF2B5EF4-FFF2-40B4-BE49-F238E27FC236}">
                <a16:creationId xmlns:a16="http://schemas.microsoft.com/office/drawing/2014/main" id="{891D526B-A574-1D1B-95D1-381499ECE744}"/>
              </a:ext>
            </a:extLst>
          </p:cNvPr>
          <p:cNvSpPr txBox="1"/>
          <p:nvPr/>
        </p:nvSpPr>
        <p:spPr>
          <a:xfrm>
            <a:off x="7310273" y="4262664"/>
            <a:ext cx="645426"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sz="800" b="0" i="0" u="none" strike="noStrike" kern="1200" cap="none" spc="0" normalizeH="0" baseline="0" noProof="0" dirty="0">
                <a:ln>
                  <a:noFill/>
                </a:ln>
                <a:solidFill>
                  <a:prstClr val="white"/>
                </a:solidFill>
                <a:effectLst/>
                <a:uLnTx/>
                <a:uFillTx/>
                <a:latin typeface="Arial Nova"/>
                <a:ea typeface="+mn-ea"/>
                <a:cs typeface="+mn-cs"/>
              </a:rPr>
              <a:t>północny</a:t>
            </a:r>
          </a:p>
        </p:txBody>
      </p:sp>
      <p:sp>
        <p:nvSpPr>
          <p:cNvPr id="167" name="pole tekstowe 166">
            <a:extLst>
              <a:ext uri="{FF2B5EF4-FFF2-40B4-BE49-F238E27FC236}">
                <a16:creationId xmlns:a16="http://schemas.microsoft.com/office/drawing/2014/main" id="{247C9DB5-39A2-0D22-1A33-CCAC59A91521}"/>
              </a:ext>
            </a:extLst>
          </p:cNvPr>
          <p:cNvSpPr txBox="1"/>
          <p:nvPr/>
        </p:nvSpPr>
        <p:spPr>
          <a:xfrm>
            <a:off x="7818496" y="5154040"/>
            <a:ext cx="622325"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sz="800" b="0" i="0" u="none" strike="noStrike" kern="1200" cap="none" spc="0" normalizeH="0" baseline="0" noProof="0" dirty="0">
                <a:ln>
                  <a:noFill/>
                </a:ln>
                <a:solidFill>
                  <a:prstClr val="white">
                    <a:lumMod val="50000"/>
                  </a:prstClr>
                </a:solidFill>
                <a:effectLst/>
                <a:uLnTx/>
                <a:uFillTx/>
                <a:latin typeface="Arial Nova"/>
                <a:ea typeface="+mn-ea"/>
                <a:cs typeface="+mn-cs"/>
              </a:rPr>
              <a:t>wschodni</a:t>
            </a:r>
          </a:p>
        </p:txBody>
      </p:sp>
      <p:sp>
        <p:nvSpPr>
          <p:cNvPr id="168" name="pole tekstowe 167">
            <a:extLst>
              <a:ext uri="{FF2B5EF4-FFF2-40B4-BE49-F238E27FC236}">
                <a16:creationId xmlns:a16="http://schemas.microsoft.com/office/drawing/2014/main" id="{FC29D3CC-1C68-96C9-DD28-B405D0E07180}"/>
              </a:ext>
            </a:extLst>
          </p:cNvPr>
          <p:cNvSpPr txBox="1"/>
          <p:nvPr/>
        </p:nvSpPr>
        <p:spPr>
          <a:xfrm>
            <a:off x="7321159" y="4723837"/>
            <a:ext cx="973864" cy="272575"/>
          </a:xfrm>
          <a:prstGeom prst="rect">
            <a:avLst/>
          </a:prstGeom>
          <a:noFill/>
        </p:spPr>
        <p:txBody>
          <a:bodyPr wrap="square" rtlCol="0">
            <a:spAutoFit/>
          </a:bodyPr>
          <a:lstStyle/>
          <a:p>
            <a:pPr marL="0" marR="0" lvl="0" indent="0" algn="l" defTabSz="914400" rtl="0" eaLnBrk="1" fontAlgn="auto" latinLnBrk="0" hangingPunct="1">
              <a:lnSpc>
                <a:spcPts val="700"/>
              </a:lnSpc>
              <a:spcBef>
                <a:spcPts val="0"/>
              </a:spcBef>
              <a:spcAft>
                <a:spcPts val="0"/>
              </a:spcAft>
              <a:buClrTx/>
              <a:buSzTx/>
              <a:buFontTx/>
              <a:buNone/>
              <a:tabLst/>
              <a:defRPr/>
            </a:pPr>
            <a:r>
              <a:rPr kumimoji="0" lang="pl-PL" sz="800" b="0" i="0" u="none" strike="noStrike" kern="1200" cap="none" spc="0" normalizeH="0" baseline="0" noProof="0" dirty="0">
                <a:ln>
                  <a:noFill/>
                </a:ln>
                <a:solidFill>
                  <a:prstClr val="white"/>
                </a:solidFill>
                <a:effectLst/>
                <a:uLnTx/>
                <a:uFillTx/>
                <a:latin typeface="Arial Nova"/>
                <a:ea typeface="+mn-ea"/>
                <a:cs typeface="+mn-cs"/>
              </a:rPr>
              <a:t>województwo mazowieckie</a:t>
            </a:r>
          </a:p>
        </p:txBody>
      </p:sp>
      <p:sp>
        <p:nvSpPr>
          <p:cNvPr id="160" name="pole tekstowe 159">
            <a:extLst>
              <a:ext uri="{FF2B5EF4-FFF2-40B4-BE49-F238E27FC236}">
                <a16:creationId xmlns:a16="http://schemas.microsoft.com/office/drawing/2014/main" id="{4606B65C-B284-62B8-F9F9-EDB632BBBFA7}"/>
              </a:ext>
            </a:extLst>
          </p:cNvPr>
          <p:cNvSpPr txBox="1"/>
          <p:nvPr/>
        </p:nvSpPr>
        <p:spPr>
          <a:xfrm>
            <a:off x="770138" y="823658"/>
            <a:ext cx="2763391"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sz="1100" b="0" i="0" u="none" strike="noStrike" kern="1200" cap="none" spc="0" normalizeH="0" baseline="0" noProof="0" dirty="0">
                <a:ln>
                  <a:noFill/>
                </a:ln>
                <a:solidFill>
                  <a:srgbClr val="D75452"/>
                </a:solidFill>
                <a:effectLst/>
                <a:uLnTx/>
                <a:uFillTx/>
                <a:latin typeface="Arial Nova"/>
                <a:ea typeface="+mn-ea"/>
                <a:cs typeface="+mn-cs"/>
              </a:rPr>
              <a:t>użytkownicy aplikacji mObywatel (N=538)</a:t>
            </a:r>
            <a:endParaRPr kumimoji="0" lang="pl-PL" sz="1000" b="0" i="0" u="none" strike="noStrike" kern="1200" cap="none" spc="0" normalizeH="0" baseline="0" noProof="0" dirty="0">
              <a:ln>
                <a:noFill/>
              </a:ln>
              <a:solidFill>
                <a:srgbClr val="D75452"/>
              </a:solidFill>
              <a:effectLst/>
              <a:uLnTx/>
              <a:uFillTx/>
              <a:latin typeface="Arial Nova"/>
              <a:ea typeface="+mn-ea"/>
              <a:cs typeface="+mn-cs"/>
            </a:endParaRPr>
          </a:p>
        </p:txBody>
      </p:sp>
      <p:sp>
        <p:nvSpPr>
          <p:cNvPr id="169" name="pole tekstowe 168">
            <a:extLst>
              <a:ext uri="{FF2B5EF4-FFF2-40B4-BE49-F238E27FC236}">
                <a16:creationId xmlns:a16="http://schemas.microsoft.com/office/drawing/2014/main" id="{956039C3-70AC-BBB8-5A6D-844FF0D90FDE}"/>
              </a:ext>
            </a:extLst>
          </p:cNvPr>
          <p:cNvSpPr txBox="1"/>
          <p:nvPr/>
        </p:nvSpPr>
        <p:spPr>
          <a:xfrm>
            <a:off x="770138" y="993087"/>
            <a:ext cx="2643149"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sz="800" b="0" i="0" u="none" strike="noStrike" kern="1200" cap="none" spc="0" normalizeH="0" baseline="0" noProof="0" dirty="0">
                <a:ln>
                  <a:noFill/>
                </a:ln>
                <a:solidFill>
                  <a:prstClr val="white">
                    <a:lumMod val="50000"/>
                  </a:prstClr>
                </a:solidFill>
                <a:effectLst/>
                <a:uLnTx/>
                <a:uFillTx/>
                <a:latin typeface="Arial Nova"/>
                <a:ea typeface="+mn-ea"/>
                <a:cs typeface="+mn-cs"/>
              </a:rPr>
              <a:t>ogół populacji – badanie omnibusowe (n=1015)</a:t>
            </a:r>
          </a:p>
        </p:txBody>
      </p:sp>
      <p:sp>
        <p:nvSpPr>
          <p:cNvPr id="170" name="Prostokąt 169">
            <a:extLst>
              <a:ext uri="{FF2B5EF4-FFF2-40B4-BE49-F238E27FC236}">
                <a16:creationId xmlns:a16="http://schemas.microsoft.com/office/drawing/2014/main" id="{7B1A17E8-0ABA-7B03-CF76-5CC0D3D08F71}"/>
              </a:ext>
            </a:extLst>
          </p:cNvPr>
          <p:cNvSpPr/>
          <p:nvPr/>
        </p:nvSpPr>
        <p:spPr>
          <a:xfrm>
            <a:off x="455124" y="1087586"/>
            <a:ext cx="336486" cy="6838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white"/>
              </a:solidFill>
              <a:effectLst/>
              <a:uLnTx/>
              <a:uFillTx/>
              <a:latin typeface="Arial Nova"/>
              <a:ea typeface="+mn-ea"/>
              <a:cs typeface="+mn-cs"/>
            </a:endParaRPr>
          </a:p>
        </p:txBody>
      </p:sp>
      <p:sp>
        <p:nvSpPr>
          <p:cNvPr id="171" name="Prostokąt 170">
            <a:extLst>
              <a:ext uri="{FF2B5EF4-FFF2-40B4-BE49-F238E27FC236}">
                <a16:creationId xmlns:a16="http://schemas.microsoft.com/office/drawing/2014/main" id="{A38EB3A1-4500-6420-2F0D-219D886E26AF}"/>
              </a:ext>
            </a:extLst>
          </p:cNvPr>
          <p:cNvSpPr/>
          <p:nvPr/>
        </p:nvSpPr>
        <p:spPr>
          <a:xfrm>
            <a:off x="455124" y="927168"/>
            <a:ext cx="336486" cy="6838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white"/>
              </a:solidFill>
              <a:effectLst/>
              <a:uLnTx/>
              <a:uFillTx/>
              <a:latin typeface="Arial Nova"/>
              <a:ea typeface="+mn-ea"/>
              <a:cs typeface="+mn-cs"/>
            </a:endParaRPr>
          </a:p>
        </p:txBody>
      </p:sp>
      <p:sp>
        <p:nvSpPr>
          <p:cNvPr id="27" name="pole tekstowe 26">
            <a:extLst>
              <a:ext uri="{FF2B5EF4-FFF2-40B4-BE49-F238E27FC236}">
                <a16:creationId xmlns:a16="http://schemas.microsoft.com/office/drawing/2014/main" id="{6ABEDFDD-4182-E3B7-17D8-431C4366F026}"/>
              </a:ext>
            </a:extLst>
          </p:cNvPr>
          <p:cNvSpPr txBox="1"/>
          <p:nvPr/>
        </p:nvSpPr>
        <p:spPr>
          <a:xfrm>
            <a:off x="1371035" y="6308598"/>
            <a:ext cx="11397860" cy="18466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sz="600" b="0" i="0" u="none" strike="noStrike" kern="1200" cap="none" spc="0" normalizeH="0" baseline="0" noProof="0" dirty="0">
                <a:ln>
                  <a:noFill/>
                </a:ln>
                <a:solidFill>
                  <a:prstClr val="black"/>
                </a:solidFill>
                <a:effectLst/>
                <a:uLnTx/>
                <a:uFillTx/>
                <a:latin typeface="Arial Nova" panose="020B0504020202020204" pitchFamily="34" charset="0"/>
                <a:ea typeface="Calibri" panose="020F0502020204030204" pitchFamily="34" charset="0"/>
                <a:cs typeface="Arial" panose="020B0604020202020204" pitchFamily="34" charset="0"/>
              </a:rPr>
              <a:t>P7. Czy i jak często korzysta Pan/i z aplikacji mObywatel zainstalowanej na telefonie? </a:t>
            </a:r>
          </a:p>
        </p:txBody>
      </p:sp>
    </p:spTree>
    <p:extLst>
      <p:ext uri="{BB962C8B-B14F-4D97-AF65-F5344CB8AC3E}">
        <p14:creationId xmlns:p14="http://schemas.microsoft.com/office/powerpoint/2010/main" val="5757762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31CB0854-5AD6-7A37-B0E2-FEB06556B397}"/>
              </a:ext>
            </a:extLst>
          </p:cNvPr>
          <p:cNvSpPr>
            <a:spLocks noGrp="1"/>
          </p:cNvSpPr>
          <p:nvPr>
            <p:ph type="title"/>
          </p:nvPr>
        </p:nvSpPr>
        <p:spPr>
          <a:xfrm>
            <a:off x="328774" y="365126"/>
            <a:ext cx="9101553" cy="400992"/>
          </a:xfrm>
        </p:spPr>
        <p:txBody>
          <a:bodyPr/>
          <a:lstStyle/>
          <a:p>
            <a:r>
              <a:rPr lang="pl-PL" sz="2000" dirty="0"/>
              <a:t>Mimo kampanii informacyjnej w mediach oraz w większości wypadków automatycznej aktualizacji do najnowszej wersji na telefonach, tylko 1/3 korzystających z aplikacji mObywatel deklaruje korzystanie z wersji 2.0. </a:t>
            </a:r>
          </a:p>
        </p:txBody>
      </p:sp>
      <p:graphicFrame>
        <p:nvGraphicFramePr>
          <p:cNvPr id="13" name="Wykres 12">
            <a:extLst>
              <a:ext uri="{FF2B5EF4-FFF2-40B4-BE49-F238E27FC236}">
                <a16:creationId xmlns:a16="http://schemas.microsoft.com/office/drawing/2014/main" id="{EA682C7D-8616-B6B1-61D8-825F75056F1A}"/>
              </a:ext>
            </a:extLst>
          </p:cNvPr>
          <p:cNvGraphicFramePr/>
          <p:nvPr/>
        </p:nvGraphicFramePr>
        <p:xfrm>
          <a:off x="1961846" y="2518331"/>
          <a:ext cx="3741783" cy="2541693"/>
        </p:xfrm>
        <a:graphic>
          <a:graphicData uri="http://schemas.openxmlformats.org/drawingml/2006/chart">
            <c:chart xmlns:c="http://schemas.openxmlformats.org/drawingml/2006/chart" xmlns:r="http://schemas.openxmlformats.org/officeDocument/2006/relationships" r:id="rId2"/>
          </a:graphicData>
        </a:graphic>
      </p:graphicFrame>
      <p:sp>
        <p:nvSpPr>
          <p:cNvPr id="14" name="pole tekstowe 13">
            <a:extLst>
              <a:ext uri="{FF2B5EF4-FFF2-40B4-BE49-F238E27FC236}">
                <a16:creationId xmlns:a16="http://schemas.microsoft.com/office/drawing/2014/main" id="{F2A6FEC4-D16E-EE31-0E93-06C896BBD0FA}"/>
              </a:ext>
            </a:extLst>
          </p:cNvPr>
          <p:cNvSpPr txBox="1"/>
          <p:nvPr/>
        </p:nvSpPr>
        <p:spPr>
          <a:xfrm>
            <a:off x="289315" y="5808567"/>
            <a:ext cx="4205992" cy="20005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sz="700" b="0" i="0" u="none" strike="noStrike" kern="1200" cap="none" spc="0" normalizeH="0" baseline="0" noProof="0" dirty="0">
                <a:ln>
                  <a:noFill/>
                </a:ln>
                <a:solidFill>
                  <a:prstClr val="black"/>
                </a:solidFill>
                <a:effectLst/>
                <a:uLnTx/>
                <a:uFillTx/>
                <a:latin typeface="Arial Nova"/>
                <a:ea typeface="+mn-ea"/>
                <a:cs typeface="+mn-cs"/>
              </a:rPr>
              <a:t>N=538 - korzystający z aplikacji mObywatel</a:t>
            </a:r>
          </a:p>
        </p:txBody>
      </p:sp>
      <p:sp>
        <p:nvSpPr>
          <p:cNvPr id="15" name="pole tekstowe 14">
            <a:extLst>
              <a:ext uri="{FF2B5EF4-FFF2-40B4-BE49-F238E27FC236}">
                <a16:creationId xmlns:a16="http://schemas.microsoft.com/office/drawing/2014/main" id="{755E514A-628C-90A5-E0B3-B05079D3FD14}"/>
              </a:ext>
            </a:extLst>
          </p:cNvPr>
          <p:cNvSpPr txBox="1"/>
          <p:nvPr/>
        </p:nvSpPr>
        <p:spPr>
          <a:xfrm>
            <a:off x="298840" y="5960450"/>
            <a:ext cx="11397860" cy="18466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sz="600" b="0" i="0" u="none" strike="noStrike" kern="1200" cap="none" spc="0" normalizeH="0" baseline="0" noProof="0" dirty="0">
                <a:ln>
                  <a:noFill/>
                </a:ln>
                <a:solidFill>
                  <a:prstClr val="black"/>
                </a:solidFill>
                <a:effectLst/>
                <a:uLnTx/>
                <a:uFillTx/>
                <a:latin typeface="Arial Nova"/>
                <a:ea typeface="Calibri" panose="020F0502020204030204" pitchFamily="34" charset="0"/>
                <a:cs typeface="Arial" panose="020B0604020202020204" pitchFamily="34" charset="0"/>
              </a:rPr>
              <a:t>P8. Czy korzystał/a Pan/i z nowej wersji aplikacji mObywatel 2.0, która ukazała się 14 lipca? Czy ma Pan/i doświadczenia w jej użytkowaniu?</a:t>
            </a:r>
            <a:endParaRPr kumimoji="0" lang="pl-PL" sz="600" b="0" i="0" u="none" strike="noStrike" kern="1200" cap="none" spc="0" normalizeH="0" baseline="0" noProof="0" dirty="0">
              <a:ln>
                <a:noFill/>
              </a:ln>
              <a:solidFill>
                <a:prstClr val="black"/>
              </a:solidFill>
              <a:effectLst/>
              <a:uLnTx/>
              <a:uFillTx/>
              <a:latin typeface="Arial Nova"/>
              <a:ea typeface="Calibri" panose="020F0502020204030204" pitchFamily="34" charset="0"/>
              <a:cs typeface="+mn-cs"/>
            </a:endParaRPr>
          </a:p>
        </p:txBody>
      </p:sp>
      <p:sp>
        <p:nvSpPr>
          <p:cNvPr id="16" name="pole tekstowe 15">
            <a:extLst>
              <a:ext uri="{FF2B5EF4-FFF2-40B4-BE49-F238E27FC236}">
                <a16:creationId xmlns:a16="http://schemas.microsoft.com/office/drawing/2014/main" id="{F690205B-1628-F606-2032-AAAA053E9931}"/>
              </a:ext>
            </a:extLst>
          </p:cNvPr>
          <p:cNvSpPr txBox="1"/>
          <p:nvPr/>
        </p:nvSpPr>
        <p:spPr>
          <a:xfrm>
            <a:off x="5138858" y="3336965"/>
            <a:ext cx="946496"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sz="2800" b="1" i="0" u="none" strike="noStrike" kern="1200" cap="none" spc="0" normalizeH="0" baseline="0" noProof="0" dirty="0">
                <a:ln>
                  <a:noFill/>
                </a:ln>
                <a:solidFill>
                  <a:srgbClr val="D75452">
                    <a:lumMod val="75000"/>
                  </a:srgbClr>
                </a:solidFill>
                <a:effectLst/>
                <a:uLnTx/>
                <a:uFillTx/>
                <a:latin typeface="Arial Nova"/>
                <a:ea typeface="+mn-ea"/>
                <a:cs typeface="+mn-cs"/>
              </a:rPr>
              <a:t>38%</a:t>
            </a:r>
          </a:p>
        </p:txBody>
      </p:sp>
      <p:sp>
        <p:nvSpPr>
          <p:cNvPr id="17" name="pole tekstowe 16">
            <a:extLst>
              <a:ext uri="{FF2B5EF4-FFF2-40B4-BE49-F238E27FC236}">
                <a16:creationId xmlns:a16="http://schemas.microsoft.com/office/drawing/2014/main" id="{CEC08363-D910-6654-B453-8C3AE7E69FDA}"/>
              </a:ext>
            </a:extLst>
          </p:cNvPr>
          <p:cNvSpPr txBox="1"/>
          <p:nvPr/>
        </p:nvSpPr>
        <p:spPr>
          <a:xfrm>
            <a:off x="426746" y="2151951"/>
            <a:ext cx="3741783"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sz="1200" b="1" i="0" u="none" strike="noStrike" kern="1200" cap="none" spc="0" normalizeH="0" baseline="0" noProof="0" dirty="0">
                <a:ln>
                  <a:noFill/>
                </a:ln>
                <a:solidFill>
                  <a:prstClr val="black"/>
                </a:solidFill>
                <a:effectLst/>
                <a:uLnTx/>
                <a:uFillTx/>
                <a:latin typeface="Arial Nova"/>
                <a:ea typeface="+mn-ea"/>
                <a:cs typeface="+mn-cs"/>
              </a:rPr>
              <a:t>Korzystanie z nowej wersji aplikacji mObywatel</a:t>
            </a:r>
          </a:p>
        </p:txBody>
      </p:sp>
      <p:sp>
        <p:nvSpPr>
          <p:cNvPr id="3" name="pole tekstowe 2">
            <a:extLst>
              <a:ext uri="{FF2B5EF4-FFF2-40B4-BE49-F238E27FC236}">
                <a16:creationId xmlns:a16="http://schemas.microsoft.com/office/drawing/2014/main" id="{0AAB9747-4A79-6686-7C38-6DB85E489516}"/>
              </a:ext>
            </a:extLst>
          </p:cNvPr>
          <p:cNvSpPr txBox="1"/>
          <p:nvPr/>
        </p:nvSpPr>
        <p:spPr>
          <a:xfrm>
            <a:off x="6807095" y="3041120"/>
            <a:ext cx="4262958"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sz="1200" b="0" i="0" u="none" strike="noStrike" kern="1200" cap="none" spc="0" normalizeH="0" baseline="0" noProof="0" dirty="0">
                <a:ln>
                  <a:noFill/>
                </a:ln>
                <a:solidFill>
                  <a:prstClr val="black"/>
                </a:solidFill>
                <a:effectLst/>
                <a:uLnTx/>
                <a:uFillTx/>
                <a:latin typeface="Arial Nova"/>
                <a:ea typeface="+mn-ea"/>
                <a:cs typeface="+mn-cs"/>
              </a:rPr>
              <a:t>Korzystanie z nowej wersji aplikacji jest częstsze wśród osób:</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200" b="0" i="0" u="none" strike="noStrike" kern="1200" cap="none" spc="0" normalizeH="0" baseline="0" noProof="0" dirty="0">
              <a:ln>
                <a:noFill/>
              </a:ln>
              <a:solidFill>
                <a:prstClr val="black"/>
              </a:solidFill>
              <a:effectLst/>
              <a:uLnTx/>
              <a:uFillTx/>
              <a:latin typeface="Arial Nova"/>
              <a:ea typeface="+mn-ea"/>
              <a:cs typeface="+mn-cs"/>
            </a:endParaRP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pl-PL" sz="1200" b="0" i="0" u="none" strike="noStrike" kern="1200" cap="none" spc="0" normalizeH="0" baseline="0" noProof="0" dirty="0">
                <a:ln>
                  <a:noFill/>
                </a:ln>
                <a:solidFill>
                  <a:prstClr val="black"/>
                </a:solidFill>
                <a:effectLst/>
                <a:uLnTx/>
                <a:uFillTx/>
                <a:latin typeface="Arial Nova"/>
                <a:ea typeface="+mn-ea"/>
                <a:cs typeface="+mn-cs"/>
              </a:rPr>
              <a:t>w wieku 25-54 lat</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pl-PL" sz="1200" b="0" i="0" u="none" strike="noStrike" kern="1200" cap="none" spc="0" normalizeH="0" baseline="0" noProof="0" dirty="0">
                <a:ln>
                  <a:noFill/>
                </a:ln>
                <a:solidFill>
                  <a:prstClr val="black"/>
                </a:solidFill>
                <a:effectLst/>
                <a:uLnTx/>
                <a:uFillTx/>
                <a:latin typeface="Arial Nova"/>
                <a:ea typeface="+mn-ea"/>
                <a:cs typeface="+mn-cs"/>
              </a:rPr>
              <a:t>z wyższym wykształceniem</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200" b="0" i="0" u="none" strike="noStrike" kern="1200" cap="none" spc="0" normalizeH="0" baseline="0" noProof="0" dirty="0">
              <a:ln>
                <a:noFill/>
              </a:ln>
              <a:solidFill>
                <a:prstClr val="black"/>
              </a:solidFill>
              <a:effectLst/>
              <a:uLnTx/>
              <a:uFillTx/>
              <a:latin typeface="Arial Nova"/>
              <a:ea typeface="+mn-ea"/>
              <a:cs typeface="+mn-cs"/>
            </a:endParaRPr>
          </a:p>
        </p:txBody>
      </p:sp>
      <p:sp>
        <p:nvSpPr>
          <p:cNvPr id="4" name="Prostokąt: zaokrąglone rogi 3">
            <a:extLst>
              <a:ext uri="{FF2B5EF4-FFF2-40B4-BE49-F238E27FC236}">
                <a16:creationId xmlns:a16="http://schemas.microsoft.com/office/drawing/2014/main" id="{34DAF8CB-5C2D-3CCD-43B1-32F9C7684403}"/>
              </a:ext>
            </a:extLst>
          </p:cNvPr>
          <p:cNvSpPr/>
          <p:nvPr/>
        </p:nvSpPr>
        <p:spPr>
          <a:xfrm>
            <a:off x="6688672" y="2814695"/>
            <a:ext cx="4536677" cy="1277049"/>
          </a:xfrm>
          <a:prstGeom prst="roundRect">
            <a:avLst>
              <a:gd name="adj" fmla="val 6242"/>
            </a:avLst>
          </a:prstGeom>
          <a:noFill/>
          <a:ln w="952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white"/>
              </a:solidFill>
              <a:effectLst/>
              <a:uLnTx/>
              <a:uFillTx/>
              <a:latin typeface="Arial Nova"/>
              <a:ea typeface="+mn-ea"/>
              <a:cs typeface="+mn-cs"/>
            </a:endParaRPr>
          </a:p>
        </p:txBody>
      </p:sp>
      <p:sp>
        <p:nvSpPr>
          <p:cNvPr id="6" name="Strzałka: w dół 5">
            <a:extLst>
              <a:ext uri="{FF2B5EF4-FFF2-40B4-BE49-F238E27FC236}">
                <a16:creationId xmlns:a16="http://schemas.microsoft.com/office/drawing/2014/main" id="{354CADF0-CB88-8686-3CC2-820D520C1A85}"/>
              </a:ext>
            </a:extLst>
          </p:cNvPr>
          <p:cNvSpPr/>
          <p:nvPr/>
        </p:nvSpPr>
        <p:spPr>
          <a:xfrm rot="10800000">
            <a:off x="7016211" y="3453832"/>
            <a:ext cx="243840" cy="366102"/>
          </a:xfrm>
          <a:prstGeom prst="downArrow">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white"/>
              </a:solidFill>
              <a:effectLst/>
              <a:uLnTx/>
              <a:uFillTx/>
              <a:latin typeface="Arial Nova"/>
              <a:ea typeface="+mn-ea"/>
              <a:cs typeface="+mn-cs"/>
            </a:endParaRPr>
          </a:p>
        </p:txBody>
      </p:sp>
      <p:sp>
        <p:nvSpPr>
          <p:cNvPr id="7" name="pole tekstowe 6">
            <a:extLst>
              <a:ext uri="{FF2B5EF4-FFF2-40B4-BE49-F238E27FC236}">
                <a16:creationId xmlns:a16="http://schemas.microsoft.com/office/drawing/2014/main" id="{66A56E03-F842-5426-E539-89F5C3E2BF1B}"/>
              </a:ext>
            </a:extLst>
          </p:cNvPr>
          <p:cNvSpPr txBox="1"/>
          <p:nvPr/>
        </p:nvSpPr>
        <p:spPr>
          <a:xfrm>
            <a:off x="1276463" y="3629377"/>
            <a:ext cx="1395387" cy="40011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pl-PL" sz="1000" b="0" i="0" u="none" strike="noStrike" kern="1200" cap="none" spc="0" normalizeH="0" baseline="0" noProof="0" dirty="0">
                <a:ln>
                  <a:noFill/>
                </a:ln>
                <a:solidFill>
                  <a:srgbClr val="D75452">
                    <a:lumMod val="60000"/>
                    <a:lumOff val="40000"/>
                  </a:srgbClr>
                </a:solidFill>
                <a:effectLst/>
                <a:uLnTx/>
                <a:uFillTx/>
                <a:latin typeface="Arial Nova"/>
                <a:ea typeface="+mn-ea"/>
                <a:cs typeface="+mn-cs"/>
              </a:rPr>
              <a:t>50% korzystało tylko ze starej wersji</a:t>
            </a:r>
          </a:p>
        </p:txBody>
      </p:sp>
      <p:sp>
        <p:nvSpPr>
          <p:cNvPr id="8" name="pole tekstowe 7">
            <a:extLst>
              <a:ext uri="{FF2B5EF4-FFF2-40B4-BE49-F238E27FC236}">
                <a16:creationId xmlns:a16="http://schemas.microsoft.com/office/drawing/2014/main" id="{4ED0701B-DE64-ECC9-7922-94D1C3CBD09E}"/>
              </a:ext>
            </a:extLst>
          </p:cNvPr>
          <p:cNvSpPr txBox="1"/>
          <p:nvPr/>
        </p:nvSpPr>
        <p:spPr>
          <a:xfrm>
            <a:off x="1840410" y="2618516"/>
            <a:ext cx="1395387" cy="246221"/>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pl-PL" sz="1000" b="0" i="0" u="none" strike="noStrike" kern="1200" cap="none" spc="0" normalizeH="0" baseline="0" noProof="0" dirty="0">
                <a:ln>
                  <a:noFill/>
                </a:ln>
                <a:solidFill>
                  <a:srgbClr val="D75452">
                    <a:lumMod val="40000"/>
                    <a:lumOff val="60000"/>
                  </a:srgbClr>
                </a:solidFill>
                <a:effectLst/>
                <a:uLnTx/>
                <a:uFillTx/>
                <a:latin typeface="Arial Nova"/>
                <a:ea typeface="+mn-ea"/>
                <a:cs typeface="+mn-cs"/>
              </a:rPr>
              <a:t>12% nie wie</a:t>
            </a:r>
          </a:p>
        </p:txBody>
      </p:sp>
      <p:pic>
        <p:nvPicPr>
          <p:cNvPr id="9" name="Obraz 8">
            <a:extLst>
              <a:ext uri="{FF2B5EF4-FFF2-40B4-BE49-F238E27FC236}">
                <a16:creationId xmlns:a16="http://schemas.microsoft.com/office/drawing/2014/main" id="{A7FE3975-1C6F-2842-AECA-97AFD6A371EB}"/>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612106" y="4139121"/>
            <a:ext cx="516990" cy="1102234"/>
          </a:xfrm>
          <a:prstGeom prst="rect">
            <a:avLst/>
          </a:prstGeom>
        </p:spPr>
      </p:pic>
      <p:pic>
        <p:nvPicPr>
          <p:cNvPr id="11" name="Obraz 10">
            <a:extLst>
              <a:ext uri="{FF2B5EF4-FFF2-40B4-BE49-F238E27FC236}">
                <a16:creationId xmlns:a16="http://schemas.microsoft.com/office/drawing/2014/main" id="{B50B1642-27A8-8BFA-5D5F-01B8D473FD8C}"/>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flipH="1">
            <a:off x="5057473" y="4139121"/>
            <a:ext cx="505818" cy="1102234"/>
          </a:xfrm>
          <a:prstGeom prst="rect">
            <a:avLst/>
          </a:prstGeom>
        </p:spPr>
      </p:pic>
      <p:pic>
        <p:nvPicPr>
          <p:cNvPr id="18" name="Obraz 17">
            <a:extLst>
              <a:ext uri="{FF2B5EF4-FFF2-40B4-BE49-F238E27FC236}">
                <a16:creationId xmlns:a16="http://schemas.microsoft.com/office/drawing/2014/main" id="{B928E7E0-8213-24BB-7CEF-2D24FAAF93F2}"/>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1402677" y="4146268"/>
            <a:ext cx="571480" cy="1092498"/>
          </a:xfrm>
          <a:prstGeom prst="rect">
            <a:avLst/>
          </a:prstGeom>
        </p:spPr>
      </p:pic>
      <p:pic>
        <p:nvPicPr>
          <p:cNvPr id="20" name="Obraz 19">
            <a:extLst>
              <a:ext uri="{FF2B5EF4-FFF2-40B4-BE49-F238E27FC236}">
                <a16:creationId xmlns:a16="http://schemas.microsoft.com/office/drawing/2014/main" id="{74EA01EF-EE29-74BE-8859-343781FE91C4}"/>
              </a:ext>
            </a:extLst>
          </p:cNvPr>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2009462" y="4146268"/>
            <a:ext cx="584074" cy="1092498"/>
          </a:xfrm>
          <a:prstGeom prst="rect">
            <a:avLst/>
          </a:prstGeom>
        </p:spPr>
      </p:pic>
      <p:grpSp>
        <p:nvGrpSpPr>
          <p:cNvPr id="21" name="Grafika 22">
            <a:extLst>
              <a:ext uri="{FF2B5EF4-FFF2-40B4-BE49-F238E27FC236}">
                <a16:creationId xmlns:a16="http://schemas.microsoft.com/office/drawing/2014/main" id="{2C8E9E15-3FAE-0CE0-2DB3-D1C1909D89A8}"/>
              </a:ext>
            </a:extLst>
          </p:cNvPr>
          <p:cNvGrpSpPr/>
          <p:nvPr/>
        </p:nvGrpSpPr>
        <p:grpSpPr>
          <a:xfrm>
            <a:off x="11639550" y="441326"/>
            <a:ext cx="256849" cy="508168"/>
            <a:chOff x="3255783" y="2509743"/>
            <a:chExt cx="562848" cy="1073671"/>
          </a:xfrm>
          <a:solidFill>
            <a:schemeClr val="accent2"/>
          </a:solidFill>
        </p:grpSpPr>
        <p:sp>
          <p:nvSpPr>
            <p:cNvPr id="22" name="Dowolny kształt: kształt 21">
              <a:extLst>
                <a:ext uri="{FF2B5EF4-FFF2-40B4-BE49-F238E27FC236}">
                  <a16:creationId xmlns:a16="http://schemas.microsoft.com/office/drawing/2014/main" id="{660D49DE-7017-B65D-6D68-B30F5344A42C}"/>
                </a:ext>
              </a:extLst>
            </p:cNvPr>
            <p:cNvSpPr/>
            <p:nvPr/>
          </p:nvSpPr>
          <p:spPr>
            <a:xfrm>
              <a:off x="3255783" y="2509743"/>
              <a:ext cx="562848" cy="1073671"/>
            </a:xfrm>
            <a:custGeom>
              <a:avLst/>
              <a:gdLst>
                <a:gd name="connsiteX0" fmla="*/ 513008 w 562848"/>
                <a:gd name="connsiteY0" fmla="*/ 1073672 h 1073671"/>
                <a:gd name="connsiteX1" fmla="*/ 49849 w 562848"/>
                <a:gd name="connsiteY1" fmla="*/ 1073672 h 1073671"/>
                <a:gd name="connsiteX2" fmla="*/ 0 w 562848"/>
                <a:gd name="connsiteY2" fmla="*/ 1023874 h 1073671"/>
                <a:gd name="connsiteX3" fmla="*/ 0 w 562848"/>
                <a:gd name="connsiteY3" fmla="*/ 49781 h 1073671"/>
                <a:gd name="connsiteX4" fmla="*/ 49849 w 562848"/>
                <a:gd name="connsiteY4" fmla="*/ 0 h 1073671"/>
                <a:gd name="connsiteX5" fmla="*/ 513000 w 562848"/>
                <a:gd name="connsiteY5" fmla="*/ 0 h 1073671"/>
                <a:gd name="connsiteX6" fmla="*/ 562849 w 562848"/>
                <a:gd name="connsiteY6" fmla="*/ 49781 h 1073671"/>
                <a:gd name="connsiteX7" fmla="*/ 562849 w 562848"/>
                <a:gd name="connsiteY7" fmla="*/ 1023865 h 1073671"/>
                <a:gd name="connsiteX8" fmla="*/ 548243 w 562848"/>
                <a:gd name="connsiteY8" fmla="*/ 1059092 h 1073671"/>
                <a:gd name="connsiteX9" fmla="*/ 513008 w 562848"/>
                <a:gd name="connsiteY9" fmla="*/ 1073672 h 1073671"/>
                <a:gd name="connsiteX10" fmla="*/ 49849 w 562848"/>
                <a:gd name="connsiteY10" fmla="*/ 33556 h 1073671"/>
                <a:gd name="connsiteX11" fmla="*/ 33548 w 562848"/>
                <a:gd name="connsiteY11" fmla="*/ 49790 h 1073671"/>
                <a:gd name="connsiteX12" fmla="*/ 33548 w 562848"/>
                <a:gd name="connsiteY12" fmla="*/ 1023874 h 1073671"/>
                <a:gd name="connsiteX13" fmla="*/ 49849 w 562848"/>
                <a:gd name="connsiteY13" fmla="*/ 1040124 h 1073671"/>
                <a:gd name="connsiteX14" fmla="*/ 513017 w 562848"/>
                <a:gd name="connsiteY14" fmla="*/ 1040124 h 1073671"/>
                <a:gd name="connsiteX15" fmla="*/ 529310 w 562848"/>
                <a:gd name="connsiteY15" fmla="*/ 1023874 h 1073671"/>
                <a:gd name="connsiteX16" fmla="*/ 529293 w 562848"/>
                <a:gd name="connsiteY16" fmla="*/ 49781 h 1073671"/>
                <a:gd name="connsiteX17" fmla="*/ 512992 w 562848"/>
                <a:gd name="connsiteY17" fmla="*/ 33548 h 1073671"/>
                <a:gd name="connsiteX18" fmla="*/ 49849 w 562848"/>
                <a:gd name="connsiteY18" fmla="*/ 33548 h 1073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62848" h="1073671">
                  <a:moveTo>
                    <a:pt x="513008" y="1073672"/>
                  </a:moveTo>
                  <a:lnTo>
                    <a:pt x="49849" y="1073672"/>
                  </a:lnTo>
                  <a:cubicBezTo>
                    <a:pt x="22359" y="1073672"/>
                    <a:pt x="0" y="1051338"/>
                    <a:pt x="0" y="1023874"/>
                  </a:cubicBezTo>
                  <a:lnTo>
                    <a:pt x="0" y="49781"/>
                  </a:lnTo>
                  <a:cubicBezTo>
                    <a:pt x="0" y="22334"/>
                    <a:pt x="22359" y="0"/>
                    <a:pt x="49849" y="0"/>
                  </a:cubicBezTo>
                  <a:lnTo>
                    <a:pt x="513000" y="0"/>
                  </a:lnTo>
                  <a:cubicBezTo>
                    <a:pt x="540489" y="0"/>
                    <a:pt x="562849" y="22334"/>
                    <a:pt x="562849" y="49781"/>
                  </a:cubicBezTo>
                  <a:lnTo>
                    <a:pt x="562849" y="1023865"/>
                  </a:lnTo>
                  <a:cubicBezTo>
                    <a:pt x="562857" y="1037154"/>
                    <a:pt x="557677" y="1049676"/>
                    <a:pt x="548243" y="1059092"/>
                  </a:cubicBezTo>
                  <a:cubicBezTo>
                    <a:pt x="538827" y="1068500"/>
                    <a:pt x="526314" y="1073672"/>
                    <a:pt x="513008" y="1073672"/>
                  </a:cubicBezTo>
                  <a:close/>
                  <a:moveTo>
                    <a:pt x="49849" y="33556"/>
                  </a:moveTo>
                  <a:cubicBezTo>
                    <a:pt x="40863" y="33556"/>
                    <a:pt x="33548" y="40838"/>
                    <a:pt x="33548" y="49790"/>
                  </a:cubicBezTo>
                  <a:lnTo>
                    <a:pt x="33548" y="1023874"/>
                  </a:lnTo>
                  <a:cubicBezTo>
                    <a:pt x="33548" y="1032834"/>
                    <a:pt x="40863" y="1040124"/>
                    <a:pt x="49849" y="1040124"/>
                  </a:cubicBezTo>
                  <a:lnTo>
                    <a:pt x="513017" y="1040124"/>
                  </a:lnTo>
                  <a:cubicBezTo>
                    <a:pt x="521994" y="1040124"/>
                    <a:pt x="529310" y="1032834"/>
                    <a:pt x="529310" y="1023874"/>
                  </a:cubicBezTo>
                  <a:lnTo>
                    <a:pt x="529293" y="49781"/>
                  </a:lnTo>
                  <a:cubicBezTo>
                    <a:pt x="529293" y="40829"/>
                    <a:pt x="521986" y="33548"/>
                    <a:pt x="512992" y="33548"/>
                  </a:cubicBezTo>
                  <a:lnTo>
                    <a:pt x="49849" y="33548"/>
                  </a:lnTo>
                  <a:close/>
                </a:path>
              </a:pathLst>
            </a:custGeom>
            <a:grpFill/>
            <a:ln w="9525" cap="flat">
              <a:solidFill>
                <a:schemeClr val="accent2"/>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Arial Nova"/>
                <a:ea typeface="+mn-ea"/>
                <a:cs typeface="+mn-cs"/>
              </a:endParaRPr>
            </a:p>
          </p:txBody>
        </p:sp>
        <p:sp>
          <p:nvSpPr>
            <p:cNvPr id="23" name="Dowolny kształt: kształt 22">
              <a:extLst>
                <a:ext uri="{FF2B5EF4-FFF2-40B4-BE49-F238E27FC236}">
                  <a16:creationId xmlns:a16="http://schemas.microsoft.com/office/drawing/2014/main" id="{0E7F3779-0BCD-23EF-0636-E86C487D52E5}"/>
                </a:ext>
              </a:extLst>
            </p:cNvPr>
            <p:cNvSpPr/>
            <p:nvPr/>
          </p:nvSpPr>
          <p:spPr>
            <a:xfrm>
              <a:off x="3276666" y="3379725"/>
              <a:ext cx="521083" cy="33555"/>
            </a:xfrm>
            <a:custGeom>
              <a:avLst/>
              <a:gdLst>
                <a:gd name="connsiteX0" fmla="*/ 0 w 521083"/>
                <a:gd name="connsiteY0" fmla="*/ 0 h 33555"/>
                <a:gd name="connsiteX1" fmla="*/ 521083 w 521083"/>
                <a:gd name="connsiteY1" fmla="*/ 0 h 33555"/>
                <a:gd name="connsiteX2" fmla="*/ 521083 w 521083"/>
                <a:gd name="connsiteY2" fmla="*/ 33556 h 33555"/>
                <a:gd name="connsiteX3" fmla="*/ 0 w 521083"/>
                <a:gd name="connsiteY3" fmla="*/ 33556 h 33555"/>
              </a:gdLst>
              <a:ahLst/>
              <a:cxnLst>
                <a:cxn ang="0">
                  <a:pos x="connsiteX0" y="connsiteY0"/>
                </a:cxn>
                <a:cxn ang="0">
                  <a:pos x="connsiteX1" y="connsiteY1"/>
                </a:cxn>
                <a:cxn ang="0">
                  <a:pos x="connsiteX2" y="connsiteY2"/>
                </a:cxn>
                <a:cxn ang="0">
                  <a:pos x="connsiteX3" y="connsiteY3"/>
                </a:cxn>
              </a:cxnLst>
              <a:rect l="l" t="t" r="r" b="b"/>
              <a:pathLst>
                <a:path w="521083" h="33555">
                  <a:moveTo>
                    <a:pt x="0" y="0"/>
                  </a:moveTo>
                  <a:lnTo>
                    <a:pt x="521083" y="0"/>
                  </a:lnTo>
                  <a:lnTo>
                    <a:pt x="521083" y="33556"/>
                  </a:lnTo>
                  <a:lnTo>
                    <a:pt x="0" y="33556"/>
                  </a:lnTo>
                  <a:close/>
                </a:path>
              </a:pathLst>
            </a:custGeom>
            <a:grpFill/>
            <a:ln w="9525" cap="flat">
              <a:solidFill>
                <a:schemeClr val="accent2"/>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Arial Nova"/>
                <a:ea typeface="+mn-ea"/>
                <a:cs typeface="+mn-cs"/>
              </a:endParaRPr>
            </a:p>
          </p:txBody>
        </p:sp>
        <p:sp>
          <p:nvSpPr>
            <p:cNvPr id="24" name="Dowolny kształt: kształt 23">
              <a:extLst>
                <a:ext uri="{FF2B5EF4-FFF2-40B4-BE49-F238E27FC236}">
                  <a16:creationId xmlns:a16="http://schemas.microsoft.com/office/drawing/2014/main" id="{4017A0E0-8B79-CAD8-488E-2B039649D8D6}"/>
                </a:ext>
              </a:extLst>
            </p:cNvPr>
            <p:cNvSpPr/>
            <p:nvPr/>
          </p:nvSpPr>
          <p:spPr>
            <a:xfrm>
              <a:off x="3276666" y="2660841"/>
              <a:ext cx="521083" cy="33555"/>
            </a:xfrm>
            <a:custGeom>
              <a:avLst/>
              <a:gdLst>
                <a:gd name="connsiteX0" fmla="*/ 0 w 521083"/>
                <a:gd name="connsiteY0" fmla="*/ 0 h 33555"/>
                <a:gd name="connsiteX1" fmla="*/ 521083 w 521083"/>
                <a:gd name="connsiteY1" fmla="*/ 0 h 33555"/>
                <a:gd name="connsiteX2" fmla="*/ 521083 w 521083"/>
                <a:gd name="connsiteY2" fmla="*/ 33556 h 33555"/>
                <a:gd name="connsiteX3" fmla="*/ 0 w 521083"/>
                <a:gd name="connsiteY3" fmla="*/ 33556 h 33555"/>
              </a:gdLst>
              <a:ahLst/>
              <a:cxnLst>
                <a:cxn ang="0">
                  <a:pos x="connsiteX0" y="connsiteY0"/>
                </a:cxn>
                <a:cxn ang="0">
                  <a:pos x="connsiteX1" y="connsiteY1"/>
                </a:cxn>
                <a:cxn ang="0">
                  <a:pos x="connsiteX2" y="connsiteY2"/>
                </a:cxn>
                <a:cxn ang="0">
                  <a:pos x="connsiteX3" y="connsiteY3"/>
                </a:cxn>
              </a:cxnLst>
              <a:rect l="l" t="t" r="r" b="b"/>
              <a:pathLst>
                <a:path w="521083" h="33555">
                  <a:moveTo>
                    <a:pt x="0" y="0"/>
                  </a:moveTo>
                  <a:lnTo>
                    <a:pt x="521083" y="0"/>
                  </a:lnTo>
                  <a:lnTo>
                    <a:pt x="521083" y="33556"/>
                  </a:lnTo>
                  <a:lnTo>
                    <a:pt x="0" y="33556"/>
                  </a:lnTo>
                  <a:close/>
                </a:path>
              </a:pathLst>
            </a:custGeom>
            <a:grpFill/>
            <a:ln w="9525" cap="flat">
              <a:solidFill>
                <a:schemeClr val="accent2"/>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Arial Nova"/>
                <a:ea typeface="+mn-ea"/>
                <a:cs typeface="+mn-cs"/>
              </a:endParaRPr>
            </a:p>
          </p:txBody>
        </p:sp>
        <p:sp>
          <p:nvSpPr>
            <p:cNvPr id="25" name="Dowolny kształt: kształt 24">
              <a:extLst>
                <a:ext uri="{FF2B5EF4-FFF2-40B4-BE49-F238E27FC236}">
                  <a16:creationId xmlns:a16="http://schemas.microsoft.com/office/drawing/2014/main" id="{8BA9134D-6C59-3F3F-3721-98D9976261AE}"/>
                </a:ext>
              </a:extLst>
            </p:cNvPr>
            <p:cNvSpPr/>
            <p:nvPr/>
          </p:nvSpPr>
          <p:spPr>
            <a:xfrm>
              <a:off x="3448791" y="2583503"/>
              <a:ext cx="176833" cy="33555"/>
            </a:xfrm>
            <a:custGeom>
              <a:avLst/>
              <a:gdLst>
                <a:gd name="connsiteX0" fmla="*/ 0 w 176833"/>
                <a:gd name="connsiteY0" fmla="*/ 0 h 33555"/>
                <a:gd name="connsiteX1" fmla="*/ 176833 w 176833"/>
                <a:gd name="connsiteY1" fmla="*/ 0 h 33555"/>
                <a:gd name="connsiteX2" fmla="*/ 176833 w 176833"/>
                <a:gd name="connsiteY2" fmla="*/ 33556 h 33555"/>
                <a:gd name="connsiteX3" fmla="*/ 0 w 176833"/>
                <a:gd name="connsiteY3" fmla="*/ 33556 h 33555"/>
              </a:gdLst>
              <a:ahLst/>
              <a:cxnLst>
                <a:cxn ang="0">
                  <a:pos x="connsiteX0" y="connsiteY0"/>
                </a:cxn>
                <a:cxn ang="0">
                  <a:pos x="connsiteX1" y="connsiteY1"/>
                </a:cxn>
                <a:cxn ang="0">
                  <a:pos x="connsiteX2" y="connsiteY2"/>
                </a:cxn>
                <a:cxn ang="0">
                  <a:pos x="connsiteX3" y="connsiteY3"/>
                </a:cxn>
              </a:cxnLst>
              <a:rect l="l" t="t" r="r" b="b"/>
              <a:pathLst>
                <a:path w="176833" h="33555">
                  <a:moveTo>
                    <a:pt x="0" y="0"/>
                  </a:moveTo>
                  <a:lnTo>
                    <a:pt x="176833" y="0"/>
                  </a:lnTo>
                  <a:lnTo>
                    <a:pt x="176833" y="33556"/>
                  </a:lnTo>
                  <a:lnTo>
                    <a:pt x="0" y="33556"/>
                  </a:lnTo>
                  <a:close/>
                </a:path>
              </a:pathLst>
            </a:custGeom>
            <a:grpFill/>
            <a:ln w="9525" cap="flat">
              <a:solidFill>
                <a:schemeClr val="accent2"/>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Arial Nova"/>
                <a:ea typeface="+mn-ea"/>
                <a:cs typeface="+mn-cs"/>
              </a:endParaRPr>
            </a:p>
          </p:txBody>
        </p:sp>
        <p:sp>
          <p:nvSpPr>
            <p:cNvPr id="26" name="Dowolny kształt: kształt 25">
              <a:extLst>
                <a:ext uri="{FF2B5EF4-FFF2-40B4-BE49-F238E27FC236}">
                  <a16:creationId xmlns:a16="http://schemas.microsoft.com/office/drawing/2014/main" id="{392263DB-EF21-D0AB-DF72-58F96F94FAAF}"/>
                </a:ext>
              </a:extLst>
            </p:cNvPr>
            <p:cNvSpPr/>
            <p:nvPr/>
          </p:nvSpPr>
          <p:spPr>
            <a:xfrm>
              <a:off x="3515608" y="3463754"/>
              <a:ext cx="43200" cy="33555"/>
            </a:xfrm>
            <a:custGeom>
              <a:avLst/>
              <a:gdLst>
                <a:gd name="connsiteX0" fmla="*/ 0 w 43200"/>
                <a:gd name="connsiteY0" fmla="*/ 0 h 33555"/>
                <a:gd name="connsiteX1" fmla="*/ 43200 w 43200"/>
                <a:gd name="connsiteY1" fmla="*/ 0 h 33555"/>
                <a:gd name="connsiteX2" fmla="*/ 43200 w 43200"/>
                <a:gd name="connsiteY2" fmla="*/ 33556 h 33555"/>
                <a:gd name="connsiteX3" fmla="*/ 0 w 43200"/>
                <a:gd name="connsiteY3" fmla="*/ 33556 h 33555"/>
              </a:gdLst>
              <a:ahLst/>
              <a:cxnLst>
                <a:cxn ang="0">
                  <a:pos x="connsiteX0" y="connsiteY0"/>
                </a:cxn>
                <a:cxn ang="0">
                  <a:pos x="connsiteX1" y="connsiteY1"/>
                </a:cxn>
                <a:cxn ang="0">
                  <a:pos x="connsiteX2" y="connsiteY2"/>
                </a:cxn>
                <a:cxn ang="0">
                  <a:pos x="connsiteX3" y="connsiteY3"/>
                </a:cxn>
              </a:cxnLst>
              <a:rect l="l" t="t" r="r" b="b"/>
              <a:pathLst>
                <a:path w="43200" h="33555">
                  <a:moveTo>
                    <a:pt x="0" y="0"/>
                  </a:moveTo>
                  <a:lnTo>
                    <a:pt x="43200" y="0"/>
                  </a:lnTo>
                  <a:lnTo>
                    <a:pt x="43200" y="33556"/>
                  </a:lnTo>
                  <a:lnTo>
                    <a:pt x="0" y="33556"/>
                  </a:lnTo>
                  <a:close/>
                </a:path>
              </a:pathLst>
            </a:custGeom>
            <a:grpFill/>
            <a:ln w="9525" cap="flat">
              <a:solidFill>
                <a:schemeClr val="accent2"/>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Arial Nova"/>
                <a:ea typeface="+mn-ea"/>
                <a:cs typeface="+mn-cs"/>
              </a:endParaRPr>
            </a:p>
          </p:txBody>
        </p:sp>
      </p:grpSp>
      <p:sp>
        <p:nvSpPr>
          <p:cNvPr id="5" name="pole tekstowe 4">
            <a:extLst>
              <a:ext uri="{FF2B5EF4-FFF2-40B4-BE49-F238E27FC236}">
                <a16:creationId xmlns:a16="http://schemas.microsoft.com/office/drawing/2014/main" id="{19B1D0A9-71A4-6860-CFC5-5CFAB795F623}"/>
              </a:ext>
            </a:extLst>
          </p:cNvPr>
          <p:cNvSpPr txBox="1"/>
          <p:nvPr/>
        </p:nvSpPr>
        <p:spPr>
          <a:xfrm>
            <a:off x="9993822" y="357795"/>
            <a:ext cx="1771489"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sz="1200" b="1" i="0" u="none" strike="noStrike" kern="1200" cap="none" spc="0" normalizeH="0" baseline="0" noProof="0" dirty="0">
                <a:ln>
                  <a:noFill/>
                </a:ln>
                <a:solidFill>
                  <a:srgbClr val="D75452">
                    <a:lumMod val="75000"/>
                  </a:srgbClr>
                </a:solidFill>
                <a:effectLst/>
                <a:uLnTx/>
                <a:uFillTx/>
                <a:latin typeface="Arial Nova"/>
                <a:ea typeface="+mn-ea"/>
                <a:cs typeface="+mn-cs"/>
              </a:rPr>
              <a:t>aplikacja mObywatel</a:t>
            </a:r>
          </a:p>
        </p:txBody>
      </p:sp>
    </p:spTree>
    <p:extLst>
      <p:ext uri="{BB962C8B-B14F-4D97-AF65-F5344CB8AC3E}">
        <p14:creationId xmlns:p14="http://schemas.microsoft.com/office/powerpoint/2010/main" val="35056901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31CB0854-5AD6-7A37-B0E2-FEB06556B397}"/>
              </a:ext>
            </a:extLst>
          </p:cNvPr>
          <p:cNvSpPr>
            <a:spLocks noGrp="1"/>
          </p:cNvSpPr>
          <p:nvPr>
            <p:ph type="title"/>
          </p:nvPr>
        </p:nvSpPr>
        <p:spPr>
          <a:xfrm>
            <a:off x="328774" y="365126"/>
            <a:ext cx="9877408" cy="400992"/>
          </a:xfrm>
        </p:spPr>
        <p:txBody>
          <a:bodyPr/>
          <a:lstStyle/>
          <a:p>
            <a:r>
              <a:rPr lang="pl-PL" sz="1800" dirty="0"/>
              <a:t>Głównymi motywatorami rozpoczęcia korzystania z aplikacji jest możliwość korzystania albo z różnych dokumentów, albo konkretnie z dokumentu tożsamości. Dla blisko 1/3 badanych użytkowników był to dostęp do unijnego certyfikatu Covid. Warto zwrócić uwagę, że 16% badanych zaczęło korzystać dzięki informacjom w mediach. </a:t>
            </a:r>
          </a:p>
        </p:txBody>
      </p:sp>
      <p:sp>
        <p:nvSpPr>
          <p:cNvPr id="14" name="pole tekstowe 13">
            <a:extLst>
              <a:ext uri="{FF2B5EF4-FFF2-40B4-BE49-F238E27FC236}">
                <a16:creationId xmlns:a16="http://schemas.microsoft.com/office/drawing/2014/main" id="{F2A6FEC4-D16E-EE31-0E93-06C896BBD0FA}"/>
              </a:ext>
            </a:extLst>
          </p:cNvPr>
          <p:cNvSpPr txBox="1"/>
          <p:nvPr/>
        </p:nvSpPr>
        <p:spPr>
          <a:xfrm>
            <a:off x="289315" y="5817655"/>
            <a:ext cx="4205992" cy="20005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sz="700" b="0" i="0" u="none" strike="noStrike" kern="1200" cap="none" spc="0" normalizeH="0" baseline="0" noProof="0" dirty="0">
                <a:ln>
                  <a:noFill/>
                </a:ln>
                <a:solidFill>
                  <a:prstClr val="black"/>
                </a:solidFill>
                <a:effectLst/>
                <a:uLnTx/>
                <a:uFillTx/>
                <a:latin typeface="Arial Nova"/>
                <a:ea typeface="+mn-ea"/>
                <a:cs typeface="+mn-cs"/>
              </a:rPr>
              <a:t>N=538 – użytkownicy aplikacji mObywatel</a:t>
            </a:r>
          </a:p>
        </p:txBody>
      </p:sp>
      <p:sp>
        <p:nvSpPr>
          <p:cNvPr id="15" name="pole tekstowe 14">
            <a:extLst>
              <a:ext uri="{FF2B5EF4-FFF2-40B4-BE49-F238E27FC236}">
                <a16:creationId xmlns:a16="http://schemas.microsoft.com/office/drawing/2014/main" id="{755E514A-628C-90A5-E0B3-B05079D3FD14}"/>
              </a:ext>
            </a:extLst>
          </p:cNvPr>
          <p:cNvSpPr txBox="1"/>
          <p:nvPr/>
        </p:nvSpPr>
        <p:spPr>
          <a:xfrm>
            <a:off x="298840" y="5960013"/>
            <a:ext cx="11397860" cy="18466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sz="600" b="0" i="0" u="none" strike="noStrike" kern="1200" cap="none" spc="0" normalizeH="0" baseline="0" noProof="0" dirty="0">
                <a:ln>
                  <a:noFill/>
                </a:ln>
                <a:solidFill>
                  <a:prstClr val="black"/>
                </a:solidFill>
                <a:effectLst/>
                <a:uLnTx/>
                <a:uFillTx/>
                <a:latin typeface="Arial Nova" panose="020B0504020202020204" pitchFamily="34" charset="0"/>
                <a:ea typeface="Calibri" panose="020F0502020204030204" pitchFamily="34" charset="0"/>
                <a:cs typeface="Arial" panose="020B0604020202020204" pitchFamily="34" charset="0"/>
              </a:rPr>
              <a:t>P9. Jakie były główne powody, że zaczął/zaczęła Pan/i korzystać z aplikacji mObywatel? </a:t>
            </a:r>
          </a:p>
        </p:txBody>
      </p:sp>
      <p:sp>
        <p:nvSpPr>
          <p:cNvPr id="18" name="pole tekstowe 17">
            <a:extLst>
              <a:ext uri="{FF2B5EF4-FFF2-40B4-BE49-F238E27FC236}">
                <a16:creationId xmlns:a16="http://schemas.microsoft.com/office/drawing/2014/main" id="{3C77A3FC-58D2-F989-90E3-60E135FB4E66}"/>
              </a:ext>
            </a:extLst>
          </p:cNvPr>
          <p:cNvSpPr txBox="1"/>
          <p:nvPr/>
        </p:nvSpPr>
        <p:spPr>
          <a:xfrm>
            <a:off x="402673" y="1853260"/>
            <a:ext cx="4321727"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sz="1200" b="1" i="0" u="none" strike="noStrike" kern="1200" cap="none" spc="0" normalizeH="0" baseline="0" noProof="0" dirty="0">
                <a:ln>
                  <a:noFill/>
                </a:ln>
                <a:solidFill>
                  <a:prstClr val="black"/>
                </a:solidFill>
                <a:effectLst/>
                <a:uLnTx/>
                <a:uFillTx/>
                <a:latin typeface="Arial Nova"/>
                <a:ea typeface="+mn-ea"/>
                <a:cs typeface="+mn-cs"/>
              </a:rPr>
              <a:t>Powody rozpoczęcia korzystania z aplikacji mObywatel</a:t>
            </a:r>
          </a:p>
        </p:txBody>
      </p:sp>
      <p:grpSp>
        <p:nvGrpSpPr>
          <p:cNvPr id="3" name="Grafika 22">
            <a:extLst>
              <a:ext uri="{FF2B5EF4-FFF2-40B4-BE49-F238E27FC236}">
                <a16:creationId xmlns:a16="http://schemas.microsoft.com/office/drawing/2014/main" id="{087C5877-952C-BD1A-E3AB-826E17DC7CF5}"/>
              </a:ext>
            </a:extLst>
          </p:cNvPr>
          <p:cNvGrpSpPr/>
          <p:nvPr/>
        </p:nvGrpSpPr>
        <p:grpSpPr>
          <a:xfrm>
            <a:off x="11639550" y="441326"/>
            <a:ext cx="256849" cy="508168"/>
            <a:chOff x="3255783" y="2509743"/>
            <a:chExt cx="562848" cy="1073671"/>
          </a:xfrm>
          <a:solidFill>
            <a:schemeClr val="accent2"/>
          </a:solidFill>
        </p:grpSpPr>
        <p:sp>
          <p:nvSpPr>
            <p:cNvPr id="4" name="Dowolny kształt: kształt 3">
              <a:extLst>
                <a:ext uri="{FF2B5EF4-FFF2-40B4-BE49-F238E27FC236}">
                  <a16:creationId xmlns:a16="http://schemas.microsoft.com/office/drawing/2014/main" id="{CC53614A-6C14-0B77-27AA-AECF406166C1}"/>
                </a:ext>
              </a:extLst>
            </p:cNvPr>
            <p:cNvSpPr/>
            <p:nvPr/>
          </p:nvSpPr>
          <p:spPr>
            <a:xfrm>
              <a:off x="3255783" y="2509743"/>
              <a:ext cx="562848" cy="1073671"/>
            </a:xfrm>
            <a:custGeom>
              <a:avLst/>
              <a:gdLst>
                <a:gd name="connsiteX0" fmla="*/ 513008 w 562848"/>
                <a:gd name="connsiteY0" fmla="*/ 1073672 h 1073671"/>
                <a:gd name="connsiteX1" fmla="*/ 49849 w 562848"/>
                <a:gd name="connsiteY1" fmla="*/ 1073672 h 1073671"/>
                <a:gd name="connsiteX2" fmla="*/ 0 w 562848"/>
                <a:gd name="connsiteY2" fmla="*/ 1023874 h 1073671"/>
                <a:gd name="connsiteX3" fmla="*/ 0 w 562848"/>
                <a:gd name="connsiteY3" fmla="*/ 49781 h 1073671"/>
                <a:gd name="connsiteX4" fmla="*/ 49849 w 562848"/>
                <a:gd name="connsiteY4" fmla="*/ 0 h 1073671"/>
                <a:gd name="connsiteX5" fmla="*/ 513000 w 562848"/>
                <a:gd name="connsiteY5" fmla="*/ 0 h 1073671"/>
                <a:gd name="connsiteX6" fmla="*/ 562849 w 562848"/>
                <a:gd name="connsiteY6" fmla="*/ 49781 h 1073671"/>
                <a:gd name="connsiteX7" fmla="*/ 562849 w 562848"/>
                <a:gd name="connsiteY7" fmla="*/ 1023865 h 1073671"/>
                <a:gd name="connsiteX8" fmla="*/ 548243 w 562848"/>
                <a:gd name="connsiteY8" fmla="*/ 1059092 h 1073671"/>
                <a:gd name="connsiteX9" fmla="*/ 513008 w 562848"/>
                <a:gd name="connsiteY9" fmla="*/ 1073672 h 1073671"/>
                <a:gd name="connsiteX10" fmla="*/ 49849 w 562848"/>
                <a:gd name="connsiteY10" fmla="*/ 33556 h 1073671"/>
                <a:gd name="connsiteX11" fmla="*/ 33548 w 562848"/>
                <a:gd name="connsiteY11" fmla="*/ 49790 h 1073671"/>
                <a:gd name="connsiteX12" fmla="*/ 33548 w 562848"/>
                <a:gd name="connsiteY12" fmla="*/ 1023874 h 1073671"/>
                <a:gd name="connsiteX13" fmla="*/ 49849 w 562848"/>
                <a:gd name="connsiteY13" fmla="*/ 1040124 h 1073671"/>
                <a:gd name="connsiteX14" fmla="*/ 513017 w 562848"/>
                <a:gd name="connsiteY14" fmla="*/ 1040124 h 1073671"/>
                <a:gd name="connsiteX15" fmla="*/ 529310 w 562848"/>
                <a:gd name="connsiteY15" fmla="*/ 1023874 h 1073671"/>
                <a:gd name="connsiteX16" fmla="*/ 529293 w 562848"/>
                <a:gd name="connsiteY16" fmla="*/ 49781 h 1073671"/>
                <a:gd name="connsiteX17" fmla="*/ 512992 w 562848"/>
                <a:gd name="connsiteY17" fmla="*/ 33548 h 1073671"/>
                <a:gd name="connsiteX18" fmla="*/ 49849 w 562848"/>
                <a:gd name="connsiteY18" fmla="*/ 33548 h 1073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62848" h="1073671">
                  <a:moveTo>
                    <a:pt x="513008" y="1073672"/>
                  </a:moveTo>
                  <a:lnTo>
                    <a:pt x="49849" y="1073672"/>
                  </a:lnTo>
                  <a:cubicBezTo>
                    <a:pt x="22359" y="1073672"/>
                    <a:pt x="0" y="1051338"/>
                    <a:pt x="0" y="1023874"/>
                  </a:cubicBezTo>
                  <a:lnTo>
                    <a:pt x="0" y="49781"/>
                  </a:lnTo>
                  <a:cubicBezTo>
                    <a:pt x="0" y="22334"/>
                    <a:pt x="22359" y="0"/>
                    <a:pt x="49849" y="0"/>
                  </a:cubicBezTo>
                  <a:lnTo>
                    <a:pt x="513000" y="0"/>
                  </a:lnTo>
                  <a:cubicBezTo>
                    <a:pt x="540489" y="0"/>
                    <a:pt x="562849" y="22334"/>
                    <a:pt x="562849" y="49781"/>
                  </a:cubicBezTo>
                  <a:lnTo>
                    <a:pt x="562849" y="1023865"/>
                  </a:lnTo>
                  <a:cubicBezTo>
                    <a:pt x="562857" y="1037154"/>
                    <a:pt x="557677" y="1049676"/>
                    <a:pt x="548243" y="1059092"/>
                  </a:cubicBezTo>
                  <a:cubicBezTo>
                    <a:pt x="538827" y="1068500"/>
                    <a:pt x="526314" y="1073672"/>
                    <a:pt x="513008" y="1073672"/>
                  </a:cubicBezTo>
                  <a:close/>
                  <a:moveTo>
                    <a:pt x="49849" y="33556"/>
                  </a:moveTo>
                  <a:cubicBezTo>
                    <a:pt x="40863" y="33556"/>
                    <a:pt x="33548" y="40838"/>
                    <a:pt x="33548" y="49790"/>
                  </a:cubicBezTo>
                  <a:lnTo>
                    <a:pt x="33548" y="1023874"/>
                  </a:lnTo>
                  <a:cubicBezTo>
                    <a:pt x="33548" y="1032834"/>
                    <a:pt x="40863" y="1040124"/>
                    <a:pt x="49849" y="1040124"/>
                  </a:cubicBezTo>
                  <a:lnTo>
                    <a:pt x="513017" y="1040124"/>
                  </a:lnTo>
                  <a:cubicBezTo>
                    <a:pt x="521994" y="1040124"/>
                    <a:pt x="529310" y="1032834"/>
                    <a:pt x="529310" y="1023874"/>
                  </a:cubicBezTo>
                  <a:lnTo>
                    <a:pt x="529293" y="49781"/>
                  </a:lnTo>
                  <a:cubicBezTo>
                    <a:pt x="529293" y="40829"/>
                    <a:pt x="521986" y="33548"/>
                    <a:pt x="512992" y="33548"/>
                  </a:cubicBezTo>
                  <a:lnTo>
                    <a:pt x="49849" y="33548"/>
                  </a:lnTo>
                  <a:close/>
                </a:path>
              </a:pathLst>
            </a:custGeom>
            <a:grpFill/>
            <a:ln w="9525" cap="flat">
              <a:solidFill>
                <a:schemeClr val="accent2"/>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Arial Nova"/>
                <a:ea typeface="+mn-ea"/>
                <a:cs typeface="+mn-cs"/>
              </a:endParaRPr>
            </a:p>
          </p:txBody>
        </p:sp>
        <p:sp>
          <p:nvSpPr>
            <p:cNvPr id="6" name="Dowolny kształt: kształt 5">
              <a:extLst>
                <a:ext uri="{FF2B5EF4-FFF2-40B4-BE49-F238E27FC236}">
                  <a16:creationId xmlns:a16="http://schemas.microsoft.com/office/drawing/2014/main" id="{4065D067-6BDA-43BE-E194-AEBAE88BF8F3}"/>
                </a:ext>
              </a:extLst>
            </p:cNvPr>
            <p:cNvSpPr/>
            <p:nvPr/>
          </p:nvSpPr>
          <p:spPr>
            <a:xfrm>
              <a:off x="3276666" y="3379725"/>
              <a:ext cx="521083" cy="33555"/>
            </a:xfrm>
            <a:custGeom>
              <a:avLst/>
              <a:gdLst>
                <a:gd name="connsiteX0" fmla="*/ 0 w 521083"/>
                <a:gd name="connsiteY0" fmla="*/ 0 h 33555"/>
                <a:gd name="connsiteX1" fmla="*/ 521083 w 521083"/>
                <a:gd name="connsiteY1" fmla="*/ 0 h 33555"/>
                <a:gd name="connsiteX2" fmla="*/ 521083 w 521083"/>
                <a:gd name="connsiteY2" fmla="*/ 33556 h 33555"/>
                <a:gd name="connsiteX3" fmla="*/ 0 w 521083"/>
                <a:gd name="connsiteY3" fmla="*/ 33556 h 33555"/>
              </a:gdLst>
              <a:ahLst/>
              <a:cxnLst>
                <a:cxn ang="0">
                  <a:pos x="connsiteX0" y="connsiteY0"/>
                </a:cxn>
                <a:cxn ang="0">
                  <a:pos x="connsiteX1" y="connsiteY1"/>
                </a:cxn>
                <a:cxn ang="0">
                  <a:pos x="connsiteX2" y="connsiteY2"/>
                </a:cxn>
                <a:cxn ang="0">
                  <a:pos x="connsiteX3" y="connsiteY3"/>
                </a:cxn>
              </a:cxnLst>
              <a:rect l="l" t="t" r="r" b="b"/>
              <a:pathLst>
                <a:path w="521083" h="33555">
                  <a:moveTo>
                    <a:pt x="0" y="0"/>
                  </a:moveTo>
                  <a:lnTo>
                    <a:pt x="521083" y="0"/>
                  </a:lnTo>
                  <a:lnTo>
                    <a:pt x="521083" y="33556"/>
                  </a:lnTo>
                  <a:lnTo>
                    <a:pt x="0" y="33556"/>
                  </a:lnTo>
                  <a:close/>
                </a:path>
              </a:pathLst>
            </a:custGeom>
            <a:grpFill/>
            <a:ln w="9525" cap="flat">
              <a:solidFill>
                <a:schemeClr val="accent2"/>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Arial Nova"/>
                <a:ea typeface="+mn-ea"/>
                <a:cs typeface="+mn-cs"/>
              </a:endParaRPr>
            </a:p>
          </p:txBody>
        </p:sp>
        <p:sp>
          <p:nvSpPr>
            <p:cNvPr id="7" name="Dowolny kształt: kształt 6">
              <a:extLst>
                <a:ext uri="{FF2B5EF4-FFF2-40B4-BE49-F238E27FC236}">
                  <a16:creationId xmlns:a16="http://schemas.microsoft.com/office/drawing/2014/main" id="{6A363E1A-6EA2-F10E-3549-DF3764E9CF21}"/>
                </a:ext>
              </a:extLst>
            </p:cNvPr>
            <p:cNvSpPr/>
            <p:nvPr/>
          </p:nvSpPr>
          <p:spPr>
            <a:xfrm>
              <a:off x="3276666" y="2660841"/>
              <a:ext cx="521083" cy="33555"/>
            </a:xfrm>
            <a:custGeom>
              <a:avLst/>
              <a:gdLst>
                <a:gd name="connsiteX0" fmla="*/ 0 w 521083"/>
                <a:gd name="connsiteY0" fmla="*/ 0 h 33555"/>
                <a:gd name="connsiteX1" fmla="*/ 521083 w 521083"/>
                <a:gd name="connsiteY1" fmla="*/ 0 h 33555"/>
                <a:gd name="connsiteX2" fmla="*/ 521083 w 521083"/>
                <a:gd name="connsiteY2" fmla="*/ 33556 h 33555"/>
                <a:gd name="connsiteX3" fmla="*/ 0 w 521083"/>
                <a:gd name="connsiteY3" fmla="*/ 33556 h 33555"/>
              </a:gdLst>
              <a:ahLst/>
              <a:cxnLst>
                <a:cxn ang="0">
                  <a:pos x="connsiteX0" y="connsiteY0"/>
                </a:cxn>
                <a:cxn ang="0">
                  <a:pos x="connsiteX1" y="connsiteY1"/>
                </a:cxn>
                <a:cxn ang="0">
                  <a:pos x="connsiteX2" y="connsiteY2"/>
                </a:cxn>
                <a:cxn ang="0">
                  <a:pos x="connsiteX3" y="connsiteY3"/>
                </a:cxn>
              </a:cxnLst>
              <a:rect l="l" t="t" r="r" b="b"/>
              <a:pathLst>
                <a:path w="521083" h="33555">
                  <a:moveTo>
                    <a:pt x="0" y="0"/>
                  </a:moveTo>
                  <a:lnTo>
                    <a:pt x="521083" y="0"/>
                  </a:lnTo>
                  <a:lnTo>
                    <a:pt x="521083" y="33556"/>
                  </a:lnTo>
                  <a:lnTo>
                    <a:pt x="0" y="33556"/>
                  </a:lnTo>
                  <a:close/>
                </a:path>
              </a:pathLst>
            </a:custGeom>
            <a:grpFill/>
            <a:ln w="9525" cap="flat">
              <a:solidFill>
                <a:schemeClr val="accent2"/>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Arial Nova"/>
                <a:ea typeface="+mn-ea"/>
                <a:cs typeface="+mn-cs"/>
              </a:endParaRPr>
            </a:p>
          </p:txBody>
        </p:sp>
        <p:sp>
          <p:nvSpPr>
            <p:cNvPr id="9" name="Dowolny kształt: kształt 8">
              <a:extLst>
                <a:ext uri="{FF2B5EF4-FFF2-40B4-BE49-F238E27FC236}">
                  <a16:creationId xmlns:a16="http://schemas.microsoft.com/office/drawing/2014/main" id="{5AE30A5C-D105-F36F-B519-13F18D718E53}"/>
                </a:ext>
              </a:extLst>
            </p:cNvPr>
            <p:cNvSpPr/>
            <p:nvPr/>
          </p:nvSpPr>
          <p:spPr>
            <a:xfrm>
              <a:off x="3448791" y="2583503"/>
              <a:ext cx="176833" cy="33555"/>
            </a:xfrm>
            <a:custGeom>
              <a:avLst/>
              <a:gdLst>
                <a:gd name="connsiteX0" fmla="*/ 0 w 176833"/>
                <a:gd name="connsiteY0" fmla="*/ 0 h 33555"/>
                <a:gd name="connsiteX1" fmla="*/ 176833 w 176833"/>
                <a:gd name="connsiteY1" fmla="*/ 0 h 33555"/>
                <a:gd name="connsiteX2" fmla="*/ 176833 w 176833"/>
                <a:gd name="connsiteY2" fmla="*/ 33556 h 33555"/>
                <a:gd name="connsiteX3" fmla="*/ 0 w 176833"/>
                <a:gd name="connsiteY3" fmla="*/ 33556 h 33555"/>
              </a:gdLst>
              <a:ahLst/>
              <a:cxnLst>
                <a:cxn ang="0">
                  <a:pos x="connsiteX0" y="connsiteY0"/>
                </a:cxn>
                <a:cxn ang="0">
                  <a:pos x="connsiteX1" y="connsiteY1"/>
                </a:cxn>
                <a:cxn ang="0">
                  <a:pos x="connsiteX2" y="connsiteY2"/>
                </a:cxn>
                <a:cxn ang="0">
                  <a:pos x="connsiteX3" y="connsiteY3"/>
                </a:cxn>
              </a:cxnLst>
              <a:rect l="l" t="t" r="r" b="b"/>
              <a:pathLst>
                <a:path w="176833" h="33555">
                  <a:moveTo>
                    <a:pt x="0" y="0"/>
                  </a:moveTo>
                  <a:lnTo>
                    <a:pt x="176833" y="0"/>
                  </a:lnTo>
                  <a:lnTo>
                    <a:pt x="176833" y="33556"/>
                  </a:lnTo>
                  <a:lnTo>
                    <a:pt x="0" y="33556"/>
                  </a:lnTo>
                  <a:close/>
                </a:path>
              </a:pathLst>
            </a:custGeom>
            <a:grpFill/>
            <a:ln w="9525" cap="flat">
              <a:solidFill>
                <a:schemeClr val="accent2"/>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Arial Nova"/>
                <a:ea typeface="+mn-ea"/>
                <a:cs typeface="+mn-cs"/>
              </a:endParaRPr>
            </a:p>
          </p:txBody>
        </p:sp>
        <p:sp>
          <p:nvSpPr>
            <p:cNvPr id="10" name="Dowolny kształt: kształt 9">
              <a:extLst>
                <a:ext uri="{FF2B5EF4-FFF2-40B4-BE49-F238E27FC236}">
                  <a16:creationId xmlns:a16="http://schemas.microsoft.com/office/drawing/2014/main" id="{A908676F-6C42-6CC4-C235-DD375DACFD65}"/>
                </a:ext>
              </a:extLst>
            </p:cNvPr>
            <p:cNvSpPr/>
            <p:nvPr/>
          </p:nvSpPr>
          <p:spPr>
            <a:xfrm>
              <a:off x="3515608" y="3463754"/>
              <a:ext cx="43200" cy="33555"/>
            </a:xfrm>
            <a:custGeom>
              <a:avLst/>
              <a:gdLst>
                <a:gd name="connsiteX0" fmla="*/ 0 w 43200"/>
                <a:gd name="connsiteY0" fmla="*/ 0 h 33555"/>
                <a:gd name="connsiteX1" fmla="*/ 43200 w 43200"/>
                <a:gd name="connsiteY1" fmla="*/ 0 h 33555"/>
                <a:gd name="connsiteX2" fmla="*/ 43200 w 43200"/>
                <a:gd name="connsiteY2" fmla="*/ 33556 h 33555"/>
                <a:gd name="connsiteX3" fmla="*/ 0 w 43200"/>
                <a:gd name="connsiteY3" fmla="*/ 33556 h 33555"/>
              </a:gdLst>
              <a:ahLst/>
              <a:cxnLst>
                <a:cxn ang="0">
                  <a:pos x="connsiteX0" y="connsiteY0"/>
                </a:cxn>
                <a:cxn ang="0">
                  <a:pos x="connsiteX1" y="connsiteY1"/>
                </a:cxn>
                <a:cxn ang="0">
                  <a:pos x="connsiteX2" y="connsiteY2"/>
                </a:cxn>
                <a:cxn ang="0">
                  <a:pos x="connsiteX3" y="connsiteY3"/>
                </a:cxn>
              </a:cxnLst>
              <a:rect l="l" t="t" r="r" b="b"/>
              <a:pathLst>
                <a:path w="43200" h="33555">
                  <a:moveTo>
                    <a:pt x="0" y="0"/>
                  </a:moveTo>
                  <a:lnTo>
                    <a:pt x="43200" y="0"/>
                  </a:lnTo>
                  <a:lnTo>
                    <a:pt x="43200" y="33556"/>
                  </a:lnTo>
                  <a:lnTo>
                    <a:pt x="0" y="33556"/>
                  </a:lnTo>
                  <a:close/>
                </a:path>
              </a:pathLst>
            </a:custGeom>
            <a:grpFill/>
            <a:ln w="9525" cap="flat">
              <a:solidFill>
                <a:schemeClr val="accent2"/>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Arial Nova"/>
                <a:ea typeface="+mn-ea"/>
                <a:cs typeface="+mn-cs"/>
              </a:endParaRPr>
            </a:p>
          </p:txBody>
        </p:sp>
      </p:grpSp>
      <p:sp>
        <p:nvSpPr>
          <p:cNvPr id="20" name="pole tekstowe 19">
            <a:extLst>
              <a:ext uri="{FF2B5EF4-FFF2-40B4-BE49-F238E27FC236}">
                <a16:creationId xmlns:a16="http://schemas.microsoft.com/office/drawing/2014/main" id="{74421CE9-3B5E-B5AC-DD2B-C009439676D7}"/>
              </a:ext>
            </a:extLst>
          </p:cNvPr>
          <p:cNvSpPr txBox="1"/>
          <p:nvPr/>
        </p:nvSpPr>
        <p:spPr>
          <a:xfrm>
            <a:off x="9993822" y="357795"/>
            <a:ext cx="1771489"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sz="1200" b="1" i="0" u="none" strike="noStrike" kern="1200" cap="none" spc="0" normalizeH="0" baseline="0" noProof="0" dirty="0">
                <a:ln>
                  <a:noFill/>
                </a:ln>
                <a:solidFill>
                  <a:srgbClr val="D75452">
                    <a:lumMod val="75000"/>
                  </a:srgbClr>
                </a:solidFill>
                <a:effectLst/>
                <a:uLnTx/>
                <a:uFillTx/>
                <a:latin typeface="Arial Nova"/>
                <a:ea typeface="+mn-ea"/>
                <a:cs typeface="+mn-cs"/>
              </a:rPr>
              <a:t>aplikacja mObywatel</a:t>
            </a:r>
          </a:p>
        </p:txBody>
      </p:sp>
      <p:graphicFrame>
        <p:nvGraphicFramePr>
          <p:cNvPr id="8" name="Wykres 7">
            <a:extLst>
              <a:ext uri="{FF2B5EF4-FFF2-40B4-BE49-F238E27FC236}">
                <a16:creationId xmlns:a16="http://schemas.microsoft.com/office/drawing/2014/main" id="{73F82E17-1FD9-F860-DEC6-08CF8A39137C}"/>
              </a:ext>
            </a:extLst>
          </p:cNvPr>
          <p:cNvGraphicFramePr/>
          <p:nvPr>
            <p:extLst>
              <p:ext uri="{D42A27DB-BD31-4B8C-83A1-F6EECF244321}">
                <p14:modId xmlns:p14="http://schemas.microsoft.com/office/powerpoint/2010/main" val="3015025140"/>
              </p:ext>
            </p:extLst>
          </p:nvPr>
        </p:nvGraphicFramePr>
        <p:xfrm>
          <a:off x="4638675" y="1962150"/>
          <a:ext cx="4580883" cy="316228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Tabela 10">
            <a:extLst>
              <a:ext uri="{FF2B5EF4-FFF2-40B4-BE49-F238E27FC236}">
                <a16:creationId xmlns:a16="http://schemas.microsoft.com/office/drawing/2014/main" id="{CC954899-F50B-B58F-61E9-0C18A0374456}"/>
              </a:ext>
            </a:extLst>
          </p:cNvPr>
          <p:cNvGraphicFramePr>
            <a:graphicFrameLocks noGrp="1"/>
          </p:cNvGraphicFramePr>
          <p:nvPr>
            <p:extLst>
              <p:ext uri="{D42A27DB-BD31-4B8C-83A1-F6EECF244321}">
                <p14:modId xmlns:p14="http://schemas.microsoft.com/office/powerpoint/2010/main" val="1814794406"/>
              </p:ext>
            </p:extLst>
          </p:nvPr>
        </p:nvGraphicFramePr>
        <p:xfrm>
          <a:off x="402673" y="2245799"/>
          <a:ext cx="4321728" cy="2835848"/>
        </p:xfrm>
        <a:graphic>
          <a:graphicData uri="http://schemas.openxmlformats.org/drawingml/2006/table">
            <a:tbl>
              <a:tblPr>
                <a:tableStyleId>{5C22544A-7EE6-4342-B048-85BDC9FD1C3A}</a:tableStyleId>
              </a:tblPr>
              <a:tblGrid>
                <a:gridCol w="4321728">
                  <a:extLst>
                    <a:ext uri="{9D8B030D-6E8A-4147-A177-3AD203B41FA5}">
                      <a16:colId xmlns:a16="http://schemas.microsoft.com/office/drawing/2014/main" val="3531752212"/>
                    </a:ext>
                  </a:extLst>
                </a:gridCol>
              </a:tblGrid>
              <a:tr h="354481">
                <a:tc>
                  <a:txBody>
                    <a:bodyPr/>
                    <a:lstStyle/>
                    <a:p>
                      <a:pPr algn="r" fontAlgn="ctr"/>
                      <a:r>
                        <a:rPr lang="pl-PL" sz="1100" u="none" strike="noStrike" dirty="0">
                          <a:effectLst/>
                        </a:rPr>
                        <a:t>możliwość korzystania z różnych dokumentów</a:t>
                      </a:r>
                      <a:endParaRPr lang="pl-PL" sz="1100" b="0" i="0" u="none" strike="noStrike" dirty="0">
                        <a:solidFill>
                          <a:srgbClr val="000000"/>
                        </a:solidFill>
                        <a:effectLst/>
                        <a:latin typeface="Calibri" panose="020F050202020403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741380662"/>
                  </a:ext>
                </a:extLst>
              </a:tr>
              <a:tr h="354481">
                <a:tc>
                  <a:txBody>
                    <a:bodyPr/>
                    <a:lstStyle/>
                    <a:p>
                      <a:pPr algn="r" fontAlgn="ctr"/>
                      <a:r>
                        <a:rPr lang="pl-PL" sz="1100" u="none" strike="noStrike" dirty="0">
                          <a:effectLst/>
                        </a:rPr>
                        <a:t>możliwość korzystania z dokumentu tożsamości</a:t>
                      </a:r>
                      <a:endParaRPr lang="pl-PL" sz="1100" b="0" i="0" u="none" strike="noStrike" dirty="0">
                        <a:solidFill>
                          <a:srgbClr val="000000"/>
                        </a:solidFill>
                        <a:effectLst/>
                        <a:latin typeface="Calibri" panose="020F050202020403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868392459"/>
                  </a:ext>
                </a:extLst>
              </a:tr>
              <a:tr h="354481">
                <a:tc>
                  <a:txBody>
                    <a:bodyPr/>
                    <a:lstStyle/>
                    <a:p>
                      <a:pPr algn="r" fontAlgn="ctr"/>
                      <a:r>
                        <a:rPr lang="pl-PL" sz="1100" u="none" strike="noStrike" dirty="0">
                          <a:effectLst/>
                        </a:rPr>
                        <a:t>dostęp do unijnego certyfikatu covid</a:t>
                      </a:r>
                      <a:endParaRPr lang="pl-PL" sz="1100" b="0" i="0" u="none" strike="noStrike" dirty="0">
                        <a:solidFill>
                          <a:srgbClr val="000000"/>
                        </a:solidFill>
                        <a:effectLst/>
                        <a:latin typeface="Calibri" panose="020F050202020403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11253944"/>
                  </a:ext>
                </a:extLst>
              </a:tr>
              <a:tr h="354481">
                <a:tc>
                  <a:txBody>
                    <a:bodyPr/>
                    <a:lstStyle/>
                    <a:p>
                      <a:pPr algn="r" fontAlgn="ctr"/>
                      <a:r>
                        <a:rPr lang="pl-PL" sz="1100" u="none" strike="noStrike" dirty="0">
                          <a:effectLst/>
                        </a:rPr>
                        <a:t>zachęcili mnie członkowie rodziny/znajomi</a:t>
                      </a:r>
                      <a:endParaRPr lang="pl-PL" sz="1100" b="0" i="0" u="none" strike="noStrike" dirty="0">
                        <a:solidFill>
                          <a:srgbClr val="000000"/>
                        </a:solidFill>
                        <a:effectLst/>
                        <a:latin typeface="Calibri" panose="020F050202020403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246532025"/>
                  </a:ext>
                </a:extLst>
              </a:tr>
              <a:tr h="354481">
                <a:tc>
                  <a:txBody>
                    <a:bodyPr/>
                    <a:lstStyle/>
                    <a:p>
                      <a:pPr algn="r" fontAlgn="ctr"/>
                      <a:r>
                        <a:rPr lang="pl-PL" sz="1100" u="none" strike="noStrike" dirty="0">
                          <a:effectLst/>
                        </a:rPr>
                        <a:t>informacja o aplikacji w mediach</a:t>
                      </a:r>
                      <a:endParaRPr lang="pl-PL" sz="1100" b="0" i="0" u="none" strike="noStrike" dirty="0">
                        <a:solidFill>
                          <a:srgbClr val="000000"/>
                        </a:solidFill>
                        <a:effectLst/>
                        <a:latin typeface="Calibri" panose="020F050202020403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5945359"/>
                  </a:ext>
                </a:extLst>
              </a:tr>
              <a:tr h="354481">
                <a:tc>
                  <a:txBody>
                    <a:bodyPr/>
                    <a:lstStyle/>
                    <a:p>
                      <a:pPr algn="r" fontAlgn="ctr"/>
                      <a:r>
                        <a:rPr lang="pl-PL" sz="1100" u="none" strike="noStrike" dirty="0">
                          <a:effectLst/>
                        </a:rPr>
                        <a:t>dostęp do konkretnej usługi cyfrowej</a:t>
                      </a:r>
                      <a:endParaRPr lang="pl-PL" sz="1100" b="0" i="0" u="none" strike="noStrike" dirty="0">
                        <a:solidFill>
                          <a:srgbClr val="000000"/>
                        </a:solidFill>
                        <a:effectLst/>
                        <a:latin typeface="Calibri" panose="020F050202020403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892251179"/>
                  </a:ext>
                </a:extLst>
              </a:tr>
              <a:tr h="354481">
                <a:tc>
                  <a:txBody>
                    <a:bodyPr/>
                    <a:lstStyle/>
                    <a:p>
                      <a:pPr algn="r" fontAlgn="ctr"/>
                      <a:r>
                        <a:rPr lang="pl-PL" sz="1100" u="none" strike="noStrike" dirty="0">
                          <a:effectLst/>
                        </a:rPr>
                        <a:t>dostęp do wielu usług cyfrowych</a:t>
                      </a:r>
                      <a:endParaRPr lang="pl-PL" sz="1100" b="0" i="0" u="none" strike="noStrike" dirty="0">
                        <a:solidFill>
                          <a:srgbClr val="000000"/>
                        </a:solidFill>
                        <a:effectLst/>
                        <a:latin typeface="Calibri" panose="020F050202020403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905256065"/>
                  </a:ext>
                </a:extLst>
              </a:tr>
              <a:tr h="354481">
                <a:tc>
                  <a:txBody>
                    <a:bodyPr/>
                    <a:lstStyle/>
                    <a:p>
                      <a:pPr algn="r" fontAlgn="ctr"/>
                      <a:r>
                        <a:rPr lang="pl-PL" sz="1100" u="none" strike="noStrike" kern="1200" dirty="0">
                          <a:solidFill>
                            <a:schemeClr val="dk1"/>
                          </a:solidFill>
                          <a:effectLst/>
                          <a:latin typeface="+mn-lt"/>
                          <a:ea typeface="+mn-ea"/>
                          <a:cs typeface="+mn-cs"/>
                        </a:rPr>
                        <a:t>inne</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415979116"/>
                  </a:ext>
                </a:extLst>
              </a:tr>
            </a:tbl>
          </a:graphicData>
        </a:graphic>
      </p:graphicFrame>
      <p:sp>
        <p:nvSpPr>
          <p:cNvPr id="17" name="pole tekstowe 16">
            <a:extLst>
              <a:ext uri="{FF2B5EF4-FFF2-40B4-BE49-F238E27FC236}">
                <a16:creationId xmlns:a16="http://schemas.microsoft.com/office/drawing/2014/main" id="{26BC6B0E-E7F5-B249-1C5C-E77FD360A18E}"/>
              </a:ext>
            </a:extLst>
          </p:cNvPr>
          <p:cNvSpPr txBox="1"/>
          <p:nvPr/>
        </p:nvSpPr>
        <p:spPr>
          <a:xfrm>
            <a:off x="4754732" y="5156893"/>
            <a:ext cx="7141667" cy="584775"/>
          </a:xfrm>
          <a:prstGeom prst="rect">
            <a:avLst/>
          </a:prstGeom>
          <a:noFill/>
        </p:spPr>
        <p:txBody>
          <a:bodyPr wrap="square" rtlCol="0">
            <a:spAutoFit/>
          </a:bodyPr>
          <a:lstStyle/>
          <a:p>
            <a:pPr marL="0" algn="l" rtl="0" eaLnBrk="1" fontAlgn="ctr" latinLnBrk="0" hangingPunct="1">
              <a:spcBef>
                <a:spcPts val="0"/>
              </a:spcBef>
              <a:spcAft>
                <a:spcPts val="0"/>
              </a:spcAft>
            </a:pPr>
            <a:r>
              <a:rPr lang="pl-PL" sz="800" b="0" i="0" u="none" strike="noStrike" kern="1200" dirty="0">
                <a:solidFill>
                  <a:srgbClr val="000000"/>
                </a:solidFill>
                <a:effectLst/>
              </a:rPr>
              <a:t>Najczęściej wskazywane inne powody: </a:t>
            </a:r>
          </a:p>
          <a:p>
            <a:pPr marL="0" algn="l" rtl="0" eaLnBrk="1" fontAlgn="ctr" latinLnBrk="0" hangingPunct="1">
              <a:spcBef>
                <a:spcPts val="0"/>
              </a:spcBef>
              <a:spcAft>
                <a:spcPts val="0"/>
              </a:spcAft>
            </a:pPr>
            <a:r>
              <a:rPr lang="pl-PL" sz="800" b="0" i="0" u="none" strike="noStrike" kern="1200" dirty="0">
                <a:solidFill>
                  <a:srgbClr val="000000"/>
                </a:solidFill>
                <a:effectLst/>
              </a:rPr>
              <a:t>sprawy komunikacyjne - rejestracja pojazdu, ubezpieczenie, prawo jazdy, punkty karne (5%); załatwianie spraw związanych ze służbą zdrowia - rejestracja, zapisy do lekarzy, na badania, e-recepty (4%); potwierdzenie tożsamości, elektroniczny dowód osobisty (3%), dostęp do dokumentów, sprawdzenie ważności dokumentów 2%); załatwianie spraw urzędowych, logowanie się do urzędów (2%), wygoda (2%); Karta Dużej Rodziny (2%)</a:t>
            </a:r>
            <a:endParaRPr lang="pl-PL" sz="800" b="0" i="0" u="none" strike="noStrike" dirty="0">
              <a:effectLst/>
            </a:endParaRPr>
          </a:p>
        </p:txBody>
      </p:sp>
    </p:spTree>
    <p:extLst>
      <p:ext uri="{BB962C8B-B14F-4D97-AF65-F5344CB8AC3E}">
        <p14:creationId xmlns:p14="http://schemas.microsoft.com/office/powerpoint/2010/main" val="13514290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Wykres 7">
            <a:extLst>
              <a:ext uri="{FF2B5EF4-FFF2-40B4-BE49-F238E27FC236}">
                <a16:creationId xmlns:a16="http://schemas.microsoft.com/office/drawing/2014/main" id="{EE60A4B1-7702-4370-9096-7FDFCCFE6BF4}"/>
              </a:ext>
            </a:extLst>
          </p:cNvPr>
          <p:cNvGraphicFramePr/>
          <p:nvPr>
            <p:extLst>
              <p:ext uri="{D42A27DB-BD31-4B8C-83A1-F6EECF244321}">
                <p14:modId xmlns:p14="http://schemas.microsoft.com/office/powerpoint/2010/main" val="452878602"/>
              </p:ext>
            </p:extLst>
          </p:nvPr>
        </p:nvGraphicFramePr>
        <p:xfrm>
          <a:off x="736945" y="1125228"/>
          <a:ext cx="7962901" cy="477029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Tabela 10">
            <a:extLst>
              <a:ext uri="{FF2B5EF4-FFF2-40B4-BE49-F238E27FC236}">
                <a16:creationId xmlns:a16="http://schemas.microsoft.com/office/drawing/2014/main" id="{A0CBEEBE-E8F5-65F6-DF92-A92527B3E3AC}"/>
              </a:ext>
            </a:extLst>
          </p:cNvPr>
          <p:cNvGraphicFramePr>
            <a:graphicFrameLocks noGrp="1"/>
          </p:cNvGraphicFramePr>
          <p:nvPr>
            <p:extLst>
              <p:ext uri="{D42A27DB-BD31-4B8C-83A1-F6EECF244321}">
                <p14:modId xmlns:p14="http://schemas.microsoft.com/office/powerpoint/2010/main" val="3015616772"/>
              </p:ext>
            </p:extLst>
          </p:nvPr>
        </p:nvGraphicFramePr>
        <p:xfrm>
          <a:off x="328774" y="1649116"/>
          <a:ext cx="11567624" cy="4097918"/>
        </p:xfrm>
        <a:graphic>
          <a:graphicData uri="http://schemas.openxmlformats.org/drawingml/2006/table">
            <a:tbl>
              <a:tblPr>
                <a:tableStyleId>{5C22544A-7EE6-4342-B048-85BDC9FD1C3A}</a:tableStyleId>
              </a:tblPr>
              <a:tblGrid>
                <a:gridCol w="3566951">
                  <a:extLst>
                    <a:ext uri="{9D8B030D-6E8A-4147-A177-3AD203B41FA5}">
                      <a16:colId xmlns:a16="http://schemas.microsoft.com/office/drawing/2014/main" val="870509778"/>
                    </a:ext>
                  </a:extLst>
                </a:gridCol>
                <a:gridCol w="4314825">
                  <a:extLst>
                    <a:ext uri="{9D8B030D-6E8A-4147-A177-3AD203B41FA5}">
                      <a16:colId xmlns:a16="http://schemas.microsoft.com/office/drawing/2014/main" val="879498807"/>
                    </a:ext>
                  </a:extLst>
                </a:gridCol>
                <a:gridCol w="614308">
                  <a:extLst>
                    <a:ext uri="{9D8B030D-6E8A-4147-A177-3AD203B41FA5}">
                      <a16:colId xmlns:a16="http://schemas.microsoft.com/office/drawing/2014/main" val="4191250458"/>
                    </a:ext>
                  </a:extLst>
                </a:gridCol>
                <a:gridCol w="614308">
                  <a:extLst>
                    <a:ext uri="{9D8B030D-6E8A-4147-A177-3AD203B41FA5}">
                      <a16:colId xmlns:a16="http://schemas.microsoft.com/office/drawing/2014/main" val="2462164424"/>
                    </a:ext>
                  </a:extLst>
                </a:gridCol>
                <a:gridCol w="614308">
                  <a:extLst>
                    <a:ext uri="{9D8B030D-6E8A-4147-A177-3AD203B41FA5}">
                      <a16:colId xmlns:a16="http://schemas.microsoft.com/office/drawing/2014/main" val="2573107964"/>
                    </a:ext>
                  </a:extLst>
                </a:gridCol>
                <a:gridCol w="614308">
                  <a:extLst>
                    <a:ext uri="{9D8B030D-6E8A-4147-A177-3AD203B41FA5}">
                      <a16:colId xmlns:a16="http://schemas.microsoft.com/office/drawing/2014/main" val="728686600"/>
                    </a:ext>
                  </a:extLst>
                </a:gridCol>
                <a:gridCol w="614308">
                  <a:extLst>
                    <a:ext uri="{9D8B030D-6E8A-4147-A177-3AD203B41FA5}">
                      <a16:colId xmlns:a16="http://schemas.microsoft.com/office/drawing/2014/main" val="1791079873"/>
                    </a:ext>
                  </a:extLst>
                </a:gridCol>
                <a:gridCol w="614308">
                  <a:extLst>
                    <a:ext uri="{9D8B030D-6E8A-4147-A177-3AD203B41FA5}">
                      <a16:colId xmlns:a16="http://schemas.microsoft.com/office/drawing/2014/main" val="822944409"/>
                    </a:ext>
                  </a:extLst>
                </a:gridCol>
              </a:tblGrid>
              <a:tr h="189209">
                <a:tc>
                  <a:txBody>
                    <a:bodyPr/>
                    <a:lstStyle/>
                    <a:p>
                      <a:pPr algn="l" fontAlgn="ctr"/>
                      <a:endParaRPr lang="pl-PL" sz="1100" b="0" i="0" u="none" strike="noStrike" dirty="0">
                        <a:solidFill>
                          <a:srgbClr val="000000"/>
                        </a:solidFill>
                        <a:effectLst/>
                        <a:latin typeface="Calibri" panose="020F0502020204030204" pitchFamily="34" charset="0"/>
                      </a:endParaRP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endParaRPr lang="pl-PL" sz="1100" b="0" i="0" u="none" strike="noStrike" dirty="0">
                        <a:solidFill>
                          <a:srgbClr val="000000"/>
                        </a:solidFill>
                        <a:effectLst/>
                        <a:latin typeface="Calibri" panose="020F0502020204030204" pitchFamily="34" charset="0"/>
                      </a:endParaRP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algn="ctr" fontAlgn="ctr"/>
                      <a:r>
                        <a:rPr lang="pl-PL" sz="1100" b="1" u="none" strike="noStrike" dirty="0">
                          <a:solidFill>
                            <a:schemeClr val="tx1"/>
                          </a:solidFill>
                          <a:effectLst/>
                        </a:rPr>
                        <a:t>znajomość</a:t>
                      </a:r>
                      <a:endParaRPr lang="pl-PL" sz="1100" b="1" i="0" u="none" strike="noStrike" dirty="0">
                        <a:solidFill>
                          <a:schemeClr val="tx1"/>
                        </a:solidFill>
                        <a:effectLst/>
                        <a:latin typeface="Calibri" panose="020F0502020204030204" pitchFamily="34" charset="0"/>
                      </a:endParaRP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fontAlgn="ctr"/>
                      <a:endParaRPr lang="pl-PL" sz="1050" b="1" i="0" u="none" strike="noStrike" dirty="0">
                        <a:solidFill>
                          <a:schemeClr val="accent2">
                            <a:lumMod val="50000"/>
                          </a:schemeClr>
                        </a:solidFill>
                        <a:effectLst/>
                        <a:latin typeface="Calibri" panose="020F0502020204030204" pitchFamily="34" charset="0"/>
                      </a:endParaRPr>
                    </a:p>
                  </a:txBody>
                  <a:tcPr marL="9525" marR="9525" marT="9525"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tc hMerge="1">
                  <a:txBody>
                    <a:bodyPr/>
                    <a:lstStyle/>
                    <a:p>
                      <a:pPr algn="ctr" fontAlgn="ctr"/>
                      <a:endParaRPr lang="pl-PL" sz="1050" b="1" i="0" u="none" strike="noStrike" dirty="0">
                        <a:solidFill>
                          <a:schemeClr val="accent2">
                            <a:lumMod val="50000"/>
                          </a:schemeClr>
                        </a:solidFill>
                        <a:effectLst/>
                        <a:latin typeface="Calibri" panose="020F0502020204030204" pitchFamily="34" charset="0"/>
                      </a:endParaRPr>
                    </a:p>
                  </a:txBody>
                  <a:tcPr marL="9525" marR="9525" marT="9525"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tc gridSpan="3">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pl-PL" sz="1100" b="1" u="none" strike="noStrike" dirty="0">
                          <a:solidFill>
                            <a:schemeClr val="tx1"/>
                          </a:solidFill>
                          <a:effectLst/>
                        </a:rPr>
                        <a:t>korzystanie</a:t>
                      </a:r>
                      <a:endParaRPr lang="pl-PL" sz="1100" b="1" i="0" u="none" strike="noStrike" dirty="0">
                        <a:solidFill>
                          <a:schemeClr val="tx1"/>
                        </a:solidFill>
                        <a:effectLst/>
                        <a:latin typeface="Calibri" panose="020F0502020204030204" pitchFamily="34" charset="0"/>
                      </a:endParaRP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fontAlgn="ctr"/>
                      <a:endParaRPr lang="pl-PL" sz="1050" b="1" i="0" u="none" strike="noStrike" dirty="0">
                        <a:solidFill>
                          <a:schemeClr val="accent2">
                            <a:lumMod val="50000"/>
                          </a:schemeClr>
                        </a:solidFill>
                        <a:effectLst/>
                        <a:latin typeface="Calibri" panose="020F0502020204030204" pitchFamily="34" charset="0"/>
                      </a:endParaRPr>
                    </a:p>
                  </a:txBody>
                  <a:tcPr marL="9525" marR="9525" marT="9525"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tc hMerge="1">
                  <a:txBody>
                    <a:bodyPr/>
                    <a:lstStyle/>
                    <a:p>
                      <a:pPr algn="ctr" fontAlgn="ctr"/>
                      <a:endParaRPr lang="pl-PL" sz="1050" b="1" i="0" u="none" strike="noStrike" dirty="0">
                        <a:solidFill>
                          <a:schemeClr val="accent2">
                            <a:lumMod val="50000"/>
                          </a:schemeClr>
                        </a:solidFill>
                        <a:effectLst/>
                        <a:latin typeface="Calibri" panose="020F0502020204030204" pitchFamily="34" charset="0"/>
                      </a:endParaRPr>
                    </a:p>
                  </a:txBody>
                  <a:tcPr marL="9525" marR="9525" marT="9525"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193570198"/>
                  </a:ext>
                </a:extLst>
              </a:tr>
              <a:tr h="182877">
                <a:tc>
                  <a:txBody>
                    <a:bodyPr/>
                    <a:lstStyle/>
                    <a:p>
                      <a:pPr algn="l" fontAlgn="ctr"/>
                      <a:endParaRPr lang="pl-PL" sz="1100" b="0" i="0" u="none" strike="noStrike" dirty="0">
                        <a:solidFill>
                          <a:srgbClr val="000000"/>
                        </a:solidFill>
                        <a:effectLst/>
                        <a:latin typeface="Calibri" panose="020F0502020204030204" pitchFamily="34" charset="0"/>
                      </a:endParaRP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endParaRPr lang="pl-PL" sz="1100" b="0" i="0" u="none" strike="noStrike" dirty="0">
                        <a:solidFill>
                          <a:srgbClr val="000000"/>
                        </a:solidFill>
                        <a:effectLst/>
                        <a:latin typeface="Calibri" panose="020F0502020204030204" pitchFamily="34" charset="0"/>
                      </a:endParaRP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algn="ctr" fontAlgn="ctr">
                        <a:lnSpc>
                          <a:spcPts val="800"/>
                        </a:lnSpc>
                      </a:pPr>
                      <a:r>
                        <a:rPr lang="pl-PL" sz="900" b="0" i="0" u="none" strike="noStrike" dirty="0">
                          <a:solidFill>
                            <a:schemeClr val="tx1"/>
                          </a:solidFill>
                          <a:effectLst/>
                          <a:latin typeface="+mn-lt"/>
                        </a:rPr>
                        <a:t>użytkownicy</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fontAlgn="ctr"/>
                      <a:endParaRPr lang="pl-PL" sz="1050" b="1" i="0" u="none" strike="noStrike" dirty="0">
                        <a:solidFill>
                          <a:schemeClr val="accent2">
                            <a:lumMod val="50000"/>
                          </a:schemeClr>
                        </a:solidFill>
                        <a:effectLst/>
                        <a:latin typeface="Calibri" panose="020F0502020204030204" pitchFamily="34" charset="0"/>
                      </a:endParaRPr>
                    </a:p>
                  </a:txBody>
                  <a:tcPr marL="9525" marR="9525" marT="9525"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tc hMerge="1">
                  <a:txBody>
                    <a:bodyPr/>
                    <a:lstStyle/>
                    <a:p>
                      <a:pPr algn="ctr" fontAlgn="ctr"/>
                      <a:endParaRPr lang="pl-PL" sz="1050" b="1" i="0" u="none" strike="noStrike" dirty="0">
                        <a:solidFill>
                          <a:schemeClr val="accent2">
                            <a:lumMod val="50000"/>
                          </a:schemeClr>
                        </a:solidFill>
                        <a:effectLst/>
                        <a:latin typeface="Calibri" panose="020F0502020204030204" pitchFamily="34" charset="0"/>
                      </a:endParaRPr>
                    </a:p>
                  </a:txBody>
                  <a:tcPr marL="9525" marR="9525" marT="9525"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tc gridSpan="3">
                  <a:txBody>
                    <a:bodyPr/>
                    <a:lstStyle/>
                    <a:p>
                      <a:pPr algn="ctr" fontAlgn="ctr">
                        <a:lnSpc>
                          <a:spcPts val="800"/>
                        </a:lnSpc>
                      </a:pPr>
                      <a:r>
                        <a:rPr lang="pl-PL" sz="900" b="0" i="0" u="none" strike="noStrike" dirty="0">
                          <a:solidFill>
                            <a:schemeClr val="tx1"/>
                          </a:solidFill>
                          <a:effectLst/>
                          <a:latin typeface="+mn-lt"/>
                        </a:rPr>
                        <a:t>użytkownicy</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fontAlgn="ctr"/>
                      <a:endParaRPr lang="pl-PL" sz="1050" b="1" i="0" u="none" strike="noStrike" dirty="0">
                        <a:solidFill>
                          <a:schemeClr val="accent2">
                            <a:lumMod val="50000"/>
                          </a:schemeClr>
                        </a:solidFill>
                        <a:effectLst/>
                        <a:latin typeface="Calibri" panose="020F0502020204030204" pitchFamily="34" charset="0"/>
                      </a:endParaRPr>
                    </a:p>
                  </a:txBody>
                  <a:tcPr marL="9525" marR="9525" marT="9525"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tc hMerge="1">
                  <a:txBody>
                    <a:bodyPr/>
                    <a:lstStyle/>
                    <a:p>
                      <a:pPr algn="ctr" fontAlgn="ctr"/>
                      <a:endParaRPr lang="pl-PL" sz="1050" b="1" i="0" u="none" strike="noStrike" dirty="0">
                        <a:solidFill>
                          <a:schemeClr val="accent2">
                            <a:lumMod val="50000"/>
                          </a:schemeClr>
                        </a:solidFill>
                        <a:effectLst/>
                        <a:latin typeface="Calibri" panose="020F0502020204030204" pitchFamily="34" charset="0"/>
                      </a:endParaRPr>
                    </a:p>
                  </a:txBody>
                  <a:tcPr marL="9525" marR="9525" marT="9525"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1105566600"/>
                  </a:ext>
                </a:extLst>
              </a:tr>
              <a:tr h="182877">
                <a:tc>
                  <a:txBody>
                    <a:bodyPr/>
                    <a:lstStyle/>
                    <a:p>
                      <a:pPr algn="l" fontAlgn="ctr"/>
                      <a:r>
                        <a:rPr lang="pl-PL" sz="1100" u="none" strike="noStrike" dirty="0">
                          <a:effectLst/>
                        </a:rPr>
                        <a:t> </a:t>
                      </a:r>
                      <a:endParaRPr lang="pl-PL" sz="1100" b="0" i="0" u="none" strike="noStrike" dirty="0">
                        <a:solidFill>
                          <a:srgbClr val="000000"/>
                        </a:solidFill>
                        <a:effectLst/>
                        <a:latin typeface="Calibri" panose="020F0502020204030204" pitchFamily="34" charset="0"/>
                      </a:endParaRP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pl-PL" sz="1100" u="none" strike="noStrike" dirty="0">
                          <a:effectLst/>
                        </a:rPr>
                        <a:t> </a:t>
                      </a:r>
                      <a:endParaRPr lang="pl-PL" sz="1100" b="0" i="0" u="none" strike="noStrike" dirty="0">
                        <a:solidFill>
                          <a:srgbClr val="000000"/>
                        </a:solidFill>
                        <a:effectLst/>
                        <a:latin typeface="Calibri" panose="020F0502020204030204" pitchFamily="34" charset="0"/>
                      </a:endParaRP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lnSpc>
                          <a:spcPts val="800"/>
                        </a:lnSpc>
                      </a:pPr>
                      <a:r>
                        <a:rPr lang="pl-PL" sz="1000" b="1" i="0" u="none" strike="noStrike" dirty="0">
                          <a:solidFill>
                            <a:schemeClr val="tx1"/>
                          </a:solidFill>
                          <a:effectLst/>
                          <a:latin typeface="+mn-lt"/>
                        </a:rPr>
                        <a:t>ogółem</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lnSpc>
                          <a:spcPts val="800"/>
                        </a:lnSpc>
                      </a:pPr>
                      <a:r>
                        <a:rPr lang="pl-PL" sz="1000" b="1" i="0" u="none" strike="noStrike" dirty="0">
                          <a:solidFill>
                            <a:schemeClr val="accent2">
                              <a:lumMod val="75000"/>
                            </a:schemeClr>
                          </a:solidFill>
                          <a:effectLst/>
                          <a:latin typeface="+mn-lt"/>
                        </a:rPr>
                        <a:t>nowej wersji</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lnSpc>
                          <a:spcPts val="800"/>
                        </a:lnSpc>
                      </a:pPr>
                      <a:r>
                        <a:rPr lang="pl-PL" sz="1000" b="1" i="0" u="none" strike="noStrike" dirty="0">
                          <a:solidFill>
                            <a:schemeClr val="bg1">
                              <a:lumMod val="50000"/>
                            </a:schemeClr>
                          </a:solidFill>
                          <a:effectLst/>
                          <a:latin typeface="+mn-lt"/>
                        </a:rPr>
                        <a:t>starej wersji</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lnSpc>
                          <a:spcPts val="800"/>
                        </a:lnSpc>
                      </a:pPr>
                      <a:r>
                        <a:rPr lang="pl-PL" sz="1000" b="1" i="0" u="none" strike="noStrike" dirty="0">
                          <a:solidFill>
                            <a:schemeClr val="tx1"/>
                          </a:solidFill>
                          <a:effectLst/>
                          <a:latin typeface="+mn-lt"/>
                        </a:rPr>
                        <a:t>ogółem</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lnSpc>
                          <a:spcPts val="800"/>
                        </a:lnSpc>
                      </a:pPr>
                      <a:r>
                        <a:rPr lang="pl-PL" sz="1000" b="1" i="0" u="none" strike="noStrike" dirty="0">
                          <a:solidFill>
                            <a:schemeClr val="accent2">
                              <a:lumMod val="75000"/>
                            </a:schemeClr>
                          </a:solidFill>
                          <a:effectLst/>
                          <a:latin typeface="+mn-lt"/>
                        </a:rPr>
                        <a:t>nowej wersji</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lnSpc>
                          <a:spcPts val="800"/>
                        </a:lnSpc>
                      </a:pPr>
                      <a:r>
                        <a:rPr lang="pl-PL" sz="1000" b="1" i="0" u="none" strike="noStrike" dirty="0">
                          <a:solidFill>
                            <a:schemeClr val="bg1">
                              <a:lumMod val="50000"/>
                            </a:schemeClr>
                          </a:solidFill>
                          <a:effectLst/>
                          <a:latin typeface="+mn-lt"/>
                        </a:rPr>
                        <a:t>starej wersji</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32142414"/>
                  </a:ext>
                </a:extLst>
              </a:tr>
              <a:tr h="154290">
                <a:tc>
                  <a:txBody>
                    <a:bodyPr/>
                    <a:lstStyle/>
                    <a:p>
                      <a:pPr algn="r" fontAlgn="ctr">
                        <a:lnSpc>
                          <a:spcPts val="900"/>
                        </a:lnSpc>
                      </a:pPr>
                      <a:endParaRPr lang="pl-PL" sz="1000" b="0" i="0" u="none" strike="noStrike" dirty="0">
                        <a:solidFill>
                          <a:srgbClr val="000000"/>
                        </a:solidFill>
                        <a:effectLst/>
                        <a:latin typeface="Calibri" panose="020F0502020204030204" pitchFamily="34" charset="0"/>
                      </a:endParaRP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pl-PL" sz="1100" b="0" i="0" u="none" strike="noStrike">
                        <a:solidFill>
                          <a:srgbClr val="000000"/>
                        </a:solidFill>
                        <a:effectLst/>
                        <a:latin typeface="Calibri" panose="020F0502020204030204" pitchFamily="34" charset="0"/>
                      </a:endParaRP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pl-PL" sz="800" b="0" i="0" u="none" strike="noStrike" dirty="0">
                          <a:solidFill>
                            <a:schemeClr val="tx1"/>
                          </a:solidFill>
                          <a:effectLst/>
                          <a:latin typeface="+mn-lt"/>
                        </a:rPr>
                        <a:t>N=538</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pl-PL" sz="800" u="none" strike="noStrike" dirty="0">
                          <a:solidFill>
                            <a:schemeClr val="accent2">
                              <a:lumMod val="75000"/>
                            </a:schemeClr>
                          </a:solidFill>
                          <a:effectLst/>
                          <a:latin typeface="+mn-lt"/>
                        </a:rPr>
                        <a:t>N=205</a:t>
                      </a:r>
                      <a:endParaRPr lang="pl-PL" sz="800" b="0" i="0" u="none" strike="noStrike" dirty="0">
                        <a:solidFill>
                          <a:schemeClr val="accent2">
                            <a:lumMod val="75000"/>
                          </a:schemeClr>
                        </a:solidFill>
                        <a:effectLst/>
                        <a:latin typeface="+mn-lt"/>
                      </a:endParaRP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pl-PL" sz="800" u="none" strike="noStrike" dirty="0">
                          <a:solidFill>
                            <a:schemeClr val="bg1">
                              <a:lumMod val="50000"/>
                            </a:schemeClr>
                          </a:solidFill>
                          <a:effectLst/>
                          <a:latin typeface="+mn-lt"/>
                        </a:rPr>
                        <a:t>N=267</a:t>
                      </a:r>
                      <a:endParaRPr lang="pl-PL" sz="800" b="0" i="0" u="none" strike="noStrike" dirty="0">
                        <a:solidFill>
                          <a:schemeClr val="bg1">
                            <a:lumMod val="50000"/>
                          </a:schemeClr>
                        </a:solidFill>
                        <a:effectLst/>
                        <a:latin typeface="+mn-lt"/>
                      </a:endParaRP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pl-PL" sz="800" b="0" i="0" u="none" strike="noStrike" dirty="0">
                          <a:solidFill>
                            <a:schemeClr val="tx1"/>
                          </a:solidFill>
                          <a:effectLst/>
                          <a:latin typeface="+mn-lt"/>
                        </a:rPr>
                        <a:t>N=538</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pl-PL" sz="800" u="none" strike="noStrike" dirty="0">
                          <a:solidFill>
                            <a:schemeClr val="accent2">
                              <a:lumMod val="75000"/>
                            </a:schemeClr>
                          </a:solidFill>
                          <a:effectLst/>
                          <a:latin typeface="+mn-lt"/>
                        </a:rPr>
                        <a:t>N=205</a:t>
                      </a:r>
                      <a:endParaRPr lang="pl-PL" sz="800" b="0" i="0" u="none" strike="noStrike" dirty="0">
                        <a:solidFill>
                          <a:schemeClr val="accent2">
                            <a:lumMod val="75000"/>
                          </a:schemeClr>
                        </a:solidFill>
                        <a:effectLst/>
                        <a:latin typeface="+mn-lt"/>
                      </a:endParaRP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pl-PL" sz="800" u="none" strike="noStrike" dirty="0">
                          <a:solidFill>
                            <a:schemeClr val="bg1">
                              <a:lumMod val="50000"/>
                            </a:schemeClr>
                          </a:solidFill>
                          <a:effectLst/>
                          <a:latin typeface="+mn-lt"/>
                        </a:rPr>
                        <a:t>N=267</a:t>
                      </a:r>
                      <a:endParaRPr lang="pl-PL" sz="800" b="0" i="0" u="none" strike="noStrike" dirty="0">
                        <a:solidFill>
                          <a:schemeClr val="bg1">
                            <a:lumMod val="50000"/>
                          </a:schemeClr>
                        </a:solidFill>
                        <a:effectLst/>
                        <a:latin typeface="+mn-lt"/>
                      </a:endParaRP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65681800"/>
                  </a:ext>
                </a:extLst>
              </a:tr>
              <a:tr h="255634">
                <a:tc>
                  <a:txBody>
                    <a:bodyPr/>
                    <a:lstStyle/>
                    <a:p>
                      <a:pPr algn="r" fontAlgn="ctr">
                        <a:lnSpc>
                          <a:spcPts val="900"/>
                        </a:lnSpc>
                      </a:pPr>
                      <a:r>
                        <a:rPr lang="pl-PL" sz="1000" u="none" strike="noStrike" dirty="0">
                          <a:effectLst/>
                        </a:rPr>
                        <a:t>e-recepta</a:t>
                      </a:r>
                      <a:endParaRPr lang="pl-PL" sz="1000" b="0" i="0" u="none" strike="noStrike" dirty="0">
                        <a:solidFill>
                          <a:srgbClr val="000000"/>
                        </a:solidFill>
                        <a:effectLst/>
                        <a:latin typeface="Calibri" panose="020F0502020204030204" pitchFamily="34" charset="0"/>
                      </a:endParaRP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pl-PL" sz="1100" u="none" strike="noStrike">
                          <a:effectLst/>
                        </a:rPr>
                        <a:t> </a:t>
                      </a:r>
                      <a:endParaRPr lang="pl-PL" sz="1100" b="0" i="0" u="none" strike="noStrike">
                        <a:solidFill>
                          <a:srgbClr val="000000"/>
                        </a:solidFill>
                        <a:effectLst/>
                        <a:latin typeface="Calibri" panose="020F0502020204030204" pitchFamily="34" charset="0"/>
                      </a:endParaRP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pl-PL" sz="900" u="none" strike="noStrike" dirty="0">
                          <a:solidFill>
                            <a:schemeClr val="tx1"/>
                          </a:solidFill>
                          <a:effectLst/>
                        </a:rPr>
                        <a:t>95%</a:t>
                      </a:r>
                      <a:endParaRPr lang="pl-PL" sz="900" b="0" i="0" u="none" strike="noStrike" dirty="0">
                        <a:solidFill>
                          <a:schemeClr val="tx1"/>
                        </a:solidFill>
                        <a:effectLst/>
                        <a:latin typeface="Calibri" panose="020F0502020204030204" pitchFamily="34" charset="0"/>
                      </a:endParaRP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pl-PL" sz="900" u="none" strike="noStrike" dirty="0">
                          <a:solidFill>
                            <a:schemeClr val="accent2">
                              <a:lumMod val="75000"/>
                            </a:schemeClr>
                          </a:solidFill>
                          <a:effectLst/>
                          <a:latin typeface="+mn-lt"/>
                        </a:rPr>
                        <a:t>97%</a:t>
                      </a:r>
                      <a:endParaRPr lang="pl-PL" sz="900" b="0" i="0" u="none" strike="noStrike" dirty="0">
                        <a:solidFill>
                          <a:schemeClr val="accent2">
                            <a:lumMod val="75000"/>
                          </a:schemeClr>
                        </a:solidFill>
                        <a:effectLst/>
                        <a:latin typeface="+mn-lt"/>
                      </a:endParaRP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pl-PL" sz="900" u="none" strike="noStrike" dirty="0">
                          <a:solidFill>
                            <a:schemeClr val="bg1">
                              <a:lumMod val="50000"/>
                            </a:schemeClr>
                          </a:solidFill>
                          <a:effectLst/>
                          <a:latin typeface="+mn-lt"/>
                        </a:rPr>
                        <a:t>93%</a:t>
                      </a:r>
                      <a:endParaRPr lang="pl-PL" sz="900" b="0" i="0" u="none" strike="noStrike" dirty="0">
                        <a:solidFill>
                          <a:schemeClr val="bg1">
                            <a:lumMod val="50000"/>
                          </a:schemeClr>
                        </a:solidFill>
                        <a:effectLst/>
                        <a:latin typeface="+mn-lt"/>
                      </a:endParaRP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pl-PL" sz="900" u="none" strike="noStrike" dirty="0">
                          <a:solidFill>
                            <a:schemeClr val="tx1"/>
                          </a:solidFill>
                          <a:effectLst/>
                          <a:latin typeface="+mn-lt"/>
                        </a:rPr>
                        <a:t>75%</a:t>
                      </a:r>
                      <a:endParaRPr lang="pl-PL" sz="900" b="0" i="0" u="none" strike="noStrike" dirty="0">
                        <a:solidFill>
                          <a:schemeClr val="tx1"/>
                        </a:solidFill>
                        <a:effectLst/>
                        <a:latin typeface="+mn-lt"/>
                      </a:endParaRP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pl-PL" sz="900" u="none" strike="noStrike" dirty="0">
                          <a:solidFill>
                            <a:schemeClr val="accent2">
                              <a:lumMod val="75000"/>
                            </a:schemeClr>
                          </a:solidFill>
                          <a:effectLst/>
                          <a:latin typeface="+mn-lt"/>
                        </a:rPr>
                        <a:t>78%</a:t>
                      </a:r>
                      <a:endParaRPr lang="pl-PL" sz="900" b="0" i="0" u="none" strike="noStrike" dirty="0">
                        <a:solidFill>
                          <a:schemeClr val="accent2">
                            <a:lumMod val="75000"/>
                          </a:schemeClr>
                        </a:solidFill>
                        <a:effectLst/>
                        <a:latin typeface="+mn-lt"/>
                      </a:endParaRP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pl-PL" sz="900" u="none" strike="noStrike" dirty="0">
                          <a:solidFill>
                            <a:schemeClr val="bg1">
                              <a:lumMod val="50000"/>
                            </a:schemeClr>
                          </a:solidFill>
                          <a:effectLst/>
                          <a:latin typeface="+mn-lt"/>
                        </a:rPr>
                        <a:t>73%</a:t>
                      </a:r>
                      <a:endParaRPr lang="pl-PL" sz="900" b="0" i="0" u="none" strike="noStrike" dirty="0">
                        <a:solidFill>
                          <a:schemeClr val="bg1">
                            <a:lumMod val="50000"/>
                          </a:schemeClr>
                        </a:solidFill>
                        <a:effectLst/>
                        <a:latin typeface="+mn-lt"/>
                      </a:endParaRP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97493982"/>
                  </a:ext>
                </a:extLst>
              </a:tr>
              <a:tr h="255634">
                <a:tc>
                  <a:txBody>
                    <a:bodyPr/>
                    <a:lstStyle/>
                    <a:p>
                      <a:pPr algn="r" fontAlgn="ctr">
                        <a:lnSpc>
                          <a:spcPts val="900"/>
                        </a:lnSpc>
                      </a:pPr>
                      <a:r>
                        <a:rPr lang="pl-PL" sz="1000" u="none" strike="noStrike" dirty="0" err="1">
                          <a:effectLst/>
                        </a:rPr>
                        <a:t>mDowód</a:t>
                      </a:r>
                      <a:endParaRPr lang="pl-PL" sz="1000" b="0" i="0" u="none" strike="noStrike" dirty="0">
                        <a:solidFill>
                          <a:srgbClr val="000000"/>
                        </a:solidFill>
                        <a:effectLst/>
                        <a:latin typeface="Calibri" panose="020F0502020204030204" pitchFamily="34" charset="0"/>
                      </a:endParaRP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pl-PL" sz="1100" u="none" strike="noStrike">
                          <a:effectLst/>
                        </a:rPr>
                        <a:t> </a:t>
                      </a:r>
                      <a:endParaRPr lang="pl-PL" sz="1100" b="0" i="0" u="none" strike="noStrike">
                        <a:solidFill>
                          <a:srgbClr val="000000"/>
                        </a:solidFill>
                        <a:effectLst/>
                        <a:latin typeface="Calibri" panose="020F0502020204030204" pitchFamily="34" charset="0"/>
                      </a:endParaRP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pl-PL" sz="900" u="none" strike="noStrike" dirty="0">
                          <a:solidFill>
                            <a:schemeClr val="tx1"/>
                          </a:solidFill>
                          <a:effectLst/>
                        </a:rPr>
                        <a:t>91%</a:t>
                      </a:r>
                      <a:endParaRPr lang="pl-PL" sz="900" b="0" i="0" u="none" strike="noStrike" dirty="0">
                        <a:solidFill>
                          <a:schemeClr val="tx1"/>
                        </a:solidFill>
                        <a:effectLst/>
                        <a:latin typeface="Calibri" panose="020F0502020204030204" pitchFamily="34" charset="0"/>
                      </a:endParaRP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pl-PL" sz="900" u="none" strike="noStrike" dirty="0">
                          <a:solidFill>
                            <a:schemeClr val="accent2">
                              <a:lumMod val="75000"/>
                            </a:schemeClr>
                          </a:solidFill>
                          <a:effectLst/>
                          <a:latin typeface="+mn-lt"/>
                        </a:rPr>
                        <a:t>94%</a:t>
                      </a:r>
                      <a:endParaRPr lang="pl-PL" sz="900" b="0" i="0" u="none" strike="noStrike" dirty="0">
                        <a:solidFill>
                          <a:schemeClr val="accent2">
                            <a:lumMod val="75000"/>
                          </a:schemeClr>
                        </a:solidFill>
                        <a:effectLst/>
                        <a:latin typeface="+mn-lt"/>
                      </a:endParaRP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pl-PL" sz="900" u="none" strike="noStrike">
                          <a:solidFill>
                            <a:schemeClr val="bg1">
                              <a:lumMod val="50000"/>
                            </a:schemeClr>
                          </a:solidFill>
                          <a:effectLst/>
                          <a:latin typeface="+mn-lt"/>
                        </a:rPr>
                        <a:t>90%</a:t>
                      </a:r>
                      <a:endParaRPr lang="pl-PL" sz="900" b="0" i="0" u="none" strike="noStrike">
                        <a:solidFill>
                          <a:schemeClr val="bg1">
                            <a:lumMod val="50000"/>
                          </a:schemeClr>
                        </a:solidFill>
                        <a:effectLst/>
                        <a:latin typeface="+mn-lt"/>
                      </a:endParaRP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pl-PL" sz="900" u="none" strike="noStrike" dirty="0">
                          <a:solidFill>
                            <a:schemeClr val="tx1"/>
                          </a:solidFill>
                          <a:effectLst/>
                          <a:latin typeface="+mn-lt"/>
                        </a:rPr>
                        <a:t>68%</a:t>
                      </a:r>
                      <a:endParaRPr lang="pl-PL" sz="900" b="0" i="0" u="none" strike="noStrike" dirty="0">
                        <a:solidFill>
                          <a:schemeClr val="tx1"/>
                        </a:solidFill>
                        <a:effectLst/>
                        <a:latin typeface="+mn-lt"/>
                      </a:endParaRP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pl-PL" sz="900" u="none" strike="noStrike" dirty="0">
                          <a:solidFill>
                            <a:schemeClr val="accent2">
                              <a:lumMod val="75000"/>
                            </a:schemeClr>
                          </a:solidFill>
                          <a:effectLst/>
                          <a:latin typeface="+mn-lt"/>
                        </a:rPr>
                        <a:t>80%</a:t>
                      </a:r>
                      <a:endParaRPr lang="pl-PL" sz="900" b="0" i="0" u="none" strike="noStrike" dirty="0">
                        <a:solidFill>
                          <a:schemeClr val="accent2">
                            <a:lumMod val="75000"/>
                          </a:schemeClr>
                        </a:solidFill>
                        <a:effectLst/>
                        <a:latin typeface="+mn-lt"/>
                      </a:endParaRP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pl-PL" sz="900" u="none" strike="noStrike" dirty="0">
                          <a:solidFill>
                            <a:schemeClr val="bg1">
                              <a:lumMod val="50000"/>
                            </a:schemeClr>
                          </a:solidFill>
                          <a:effectLst/>
                          <a:latin typeface="+mn-lt"/>
                        </a:rPr>
                        <a:t>61%</a:t>
                      </a:r>
                      <a:endParaRPr lang="pl-PL" sz="900" b="0" i="0" u="none" strike="noStrike" dirty="0">
                        <a:solidFill>
                          <a:schemeClr val="bg1">
                            <a:lumMod val="50000"/>
                          </a:schemeClr>
                        </a:solidFill>
                        <a:effectLst/>
                        <a:latin typeface="+mn-lt"/>
                      </a:endParaRP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51324915"/>
                  </a:ext>
                </a:extLst>
              </a:tr>
              <a:tr h="255634">
                <a:tc>
                  <a:txBody>
                    <a:bodyPr/>
                    <a:lstStyle/>
                    <a:p>
                      <a:pPr algn="r" fontAlgn="ctr">
                        <a:lnSpc>
                          <a:spcPts val="900"/>
                        </a:lnSpc>
                      </a:pPr>
                      <a:r>
                        <a:rPr lang="pl-PL" sz="1000" u="none" strike="noStrike">
                          <a:effectLst/>
                        </a:rPr>
                        <a:t>M Prawo Jazdy</a:t>
                      </a:r>
                      <a:endParaRPr lang="pl-PL" sz="1000" b="0" i="0" u="none" strike="noStrike">
                        <a:solidFill>
                          <a:srgbClr val="000000"/>
                        </a:solidFill>
                        <a:effectLst/>
                        <a:latin typeface="Calibri" panose="020F0502020204030204" pitchFamily="34" charset="0"/>
                      </a:endParaRP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pl-PL" sz="1100" u="none" strike="noStrike" dirty="0">
                          <a:effectLst/>
                        </a:rPr>
                        <a:t> </a:t>
                      </a:r>
                      <a:endParaRPr lang="pl-PL" sz="1100" b="0" i="0" u="none" strike="noStrike" dirty="0">
                        <a:solidFill>
                          <a:srgbClr val="000000"/>
                        </a:solidFill>
                        <a:effectLst/>
                        <a:latin typeface="Calibri" panose="020F0502020204030204" pitchFamily="34" charset="0"/>
                      </a:endParaRP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pl-PL" sz="900" u="none" strike="noStrike" dirty="0">
                          <a:solidFill>
                            <a:schemeClr val="tx1"/>
                          </a:solidFill>
                          <a:effectLst/>
                        </a:rPr>
                        <a:t>80%</a:t>
                      </a:r>
                      <a:endParaRPr lang="pl-PL" sz="900" b="0" i="0" u="none" strike="noStrike" dirty="0">
                        <a:solidFill>
                          <a:schemeClr val="tx1"/>
                        </a:solidFill>
                        <a:effectLst/>
                        <a:latin typeface="Calibri" panose="020F0502020204030204" pitchFamily="34" charset="0"/>
                      </a:endParaRP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pl-PL" sz="900" u="none" strike="noStrike">
                          <a:solidFill>
                            <a:schemeClr val="accent2">
                              <a:lumMod val="75000"/>
                            </a:schemeClr>
                          </a:solidFill>
                          <a:effectLst/>
                          <a:latin typeface="+mn-lt"/>
                        </a:rPr>
                        <a:t>91%</a:t>
                      </a:r>
                      <a:endParaRPr lang="pl-PL" sz="900" b="0" i="0" u="none" strike="noStrike" dirty="0">
                        <a:solidFill>
                          <a:schemeClr val="accent2">
                            <a:lumMod val="75000"/>
                          </a:schemeClr>
                        </a:solidFill>
                        <a:effectLst/>
                        <a:latin typeface="+mn-lt"/>
                      </a:endParaRP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pl-PL" sz="900" u="none" strike="noStrike" dirty="0">
                          <a:solidFill>
                            <a:schemeClr val="bg1">
                              <a:lumMod val="50000"/>
                            </a:schemeClr>
                          </a:solidFill>
                          <a:effectLst/>
                          <a:latin typeface="+mn-lt"/>
                        </a:rPr>
                        <a:t>73%</a:t>
                      </a:r>
                      <a:endParaRPr lang="pl-PL" sz="900" b="0" i="0" u="none" strike="noStrike" dirty="0">
                        <a:solidFill>
                          <a:schemeClr val="bg1">
                            <a:lumMod val="50000"/>
                          </a:schemeClr>
                        </a:solidFill>
                        <a:effectLst/>
                        <a:latin typeface="+mn-lt"/>
                      </a:endParaRP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pl-PL" sz="900" u="none" strike="noStrike" dirty="0">
                          <a:solidFill>
                            <a:schemeClr val="tx1"/>
                          </a:solidFill>
                          <a:effectLst/>
                          <a:latin typeface="+mn-lt"/>
                        </a:rPr>
                        <a:t>48%</a:t>
                      </a:r>
                      <a:endParaRPr lang="pl-PL" sz="900" b="0" i="0" u="none" strike="noStrike" dirty="0">
                        <a:solidFill>
                          <a:schemeClr val="tx1"/>
                        </a:solidFill>
                        <a:effectLst/>
                        <a:latin typeface="+mn-lt"/>
                      </a:endParaRP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pl-PL" sz="900" u="none" strike="noStrike">
                          <a:solidFill>
                            <a:schemeClr val="accent2">
                              <a:lumMod val="75000"/>
                            </a:schemeClr>
                          </a:solidFill>
                          <a:effectLst/>
                          <a:latin typeface="+mn-lt"/>
                        </a:rPr>
                        <a:t>62%</a:t>
                      </a:r>
                      <a:endParaRPr lang="pl-PL" sz="900" b="0" i="0" u="none" strike="noStrike">
                        <a:solidFill>
                          <a:schemeClr val="accent2">
                            <a:lumMod val="75000"/>
                          </a:schemeClr>
                        </a:solidFill>
                        <a:effectLst/>
                        <a:latin typeface="+mn-lt"/>
                      </a:endParaRP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pl-PL" sz="900" u="none" strike="noStrike">
                          <a:solidFill>
                            <a:schemeClr val="bg1">
                              <a:lumMod val="50000"/>
                            </a:schemeClr>
                          </a:solidFill>
                          <a:effectLst/>
                          <a:latin typeface="+mn-lt"/>
                        </a:rPr>
                        <a:t>39%</a:t>
                      </a:r>
                      <a:endParaRPr lang="pl-PL" sz="900" b="0" i="0" u="none" strike="noStrike">
                        <a:solidFill>
                          <a:schemeClr val="bg1">
                            <a:lumMod val="50000"/>
                          </a:schemeClr>
                        </a:solidFill>
                        <a:effectLst/>
                        <a:latin typeface="+mn-lt"/>
                      </a:endParaRP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88315809"/>
                  </a:ext>
                </a:extLst>
              </a:tr>
              <a:tr h="255634">
                <a:tc>
                  <a:txBody>
                    <a:bodyPr/>
                    <a:lstStyle/>
                    <a:p>
                      <a:pPr algn="r" fontAlgn="ctr">
                        <a:lnSpc>
                          <a:spcPts val="900"/>
                        </a:lnSpc>
                      </a:pPr>
                      <a:r>
                        <a:rPr lang="pl-PL" sz="1000" u="none" strike="noStrike" dirty="0">
                          <a:effectLst/>
                        </a:rPr>
                        <a:t>punkty karne - możliwość sprawdzania stanu</a:t>
                      </a:r>
                      <a:endParaRPr lang="pl-PL" sz="1000" b="0" i="0" u="none" strike="noStrike" dirty="0">
                        <a:solidFill>
                          <a:srgbClr val="000000"/>
                        </a:solidFill>
                        <a:effectLst/>
                        <a:latin typeface="Calibri" panose="020F0502020204030204" pitchFamily="34" charset="0"/>
                      </a:endParaRP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pl-PL" sz="1100" u="none" strike="noStrike" dirty="0">
                          <a:effectLst/>
                        </a:rPr>
                        <a:t> </a:t>
                      </a:r>
                      <a:endParaRPr lang="pl-PL" sz="1100" b="0" i="0" u="none" strike="noStrike" dirty="0">
                        <a:solidFill>
                          <a:srgbClr val="000000"/>
                        </a:solidFill>
                        <a:effectLst/>
                        <a:latin typeface="Calibri" panose="020F0502020204030204" pitchFamily="34" charset="0"/>
                      </a:endParaRP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pl-PL" sz="900" u="none" strike="noStrike" dirty="0">
                          <a:solidFill>
                            <a:schemeClr val="tx1"/>
                          </a:solidFill>
                          <a:effectLst/>
                        </a:rPr>
                        <a:t>80%</a:t>
                      </a:r>
                      <a:endParaRPr lang="pl-PL" sz="900" b="0" i="0" u="none" strike="noStrike" dirty="0">
                        <a:solidFill>
                          <a:schemeClr val="tx1"/>
                        </a:solidFill>
                        <a:effectLst/>
                        <a:latin typeface="Calibri" panose="020F0502020204030204" pitchFamily="34" charset="0"/>
                      </a:endParaRP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pl-PL" sz="900" u="none" strike="noStrike" dirty="0">
                          <a:solidFill>
                            <a:schemeClr val="accent2">
                              <a:lumMod val="75000"/>
                            </a:schemeClr>
                          </a:solidFill>
                          <a:effectLst/>
                          <a:latin typeface="+mn-lt"/>
                        </a:rPr>
                        <a:t>82%</a:t>
                      </a:r>
                      <a:endParaRPr lang="pl-PL" sz="900" b="0" i="0" u="none" strike="noStrike" dirty="0">
                        <a:solidFill>
                          <a:schemeClr val="accent2">
                            <a:lumMod val="75000"/>
                          </a:schemeClr>
                        </a:solidFill>
                        <a:effectLst/>
                        <a:latin typeface="+mn-lt"/>
                      </a:endParaRP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pl-PL" sz="900" u="none" strike="noStrike" dirty="0">
                          <a:solidFill>
                            <a:schemeClr val="bg1">
                              <a:lumMod val="50000"/>
                            </a:schemeClr>
                          </a:solidFill>
                          <a:effectLst/>
                          <a:latin typeface="+mn-lt"/>
                        </a:rPr>
                        <a:t>79%</a:t>
                      </a:r>
                      <a:endParaRPr lang="pl-PL" sz="900" b="0" i="0" u="none" strike="noStrike" dirty="0">
                        <a:solidFill>
                          <a:schemeClr val="bg1">
                            <a:lumMod val="50000"/>
                          </a:schemeClr>
                        </a:solidFill>
                        <a:effectLst/>
                        <a:latin typeface="+mn-lt"/>
                      </a:endParaRP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pl-PL" sz="900" u="none" strike="noStrike" dirty="0">
                          <a:solidFill>
                            <a:schemeClr val="tx1"/>
                          </a:solidFill>
                          <a:effectLst/>
                          <a:latin typeface="+mn-lt"/>
                        </a:rPr>
                        <a:t>40%</a:t>
                      </a:r>
                      <a:endParaRPr lang="pl-PL" sz="900" b="0" i="0" u="none" strike="noStrike" dirty="0">
                        <a:solidFill>
                          <a:schemeClr val="tx1"/>
                        </a:solidFill>
                        <a:effectLst/>
                        <a:latin typeface="+mn-lt"/>
                      </a:endParaRP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pl-PL" sz="900" u="none" strike="noStrike" dirty="0">
                          <a:solidFill>
                            <a:schemeClr val="accent2">
                              <a:lumMod val="75000"/>
                            </a:schemeClr>
                          </a:solidFill>
                          <a:effectLst/>
                          <a:latin typeface="+mn-lt"/>
                        </a:rPr>
                        <a:t>50%</a:t>
                      </a:r>
                      <a:endParaRPr lang="pl-PL" sz="900" b="0" i="0" u="none" strike="noStrike" dirty="0">
                        <a:solidFill>
                          <a:schemeClr val="accent2">
                            <a:lumMod val="75000"/>
                          </a:schemeClr>
                        </a:solidFill>
                        <a:effectLst/>
                        <a:latin typeface="+mn-lt"/>
                      </a:endParaRP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pl-PL" sz="900" u="none" strike="noStrike" dirty="0">
                          <a:solidFill>
                            <a:schemeClr val="bg1">
                              <a:lumMod val="50000"/>
                            </a:schemeClr>
                          </a:solidFill>
                          <a:effectLst/>
                          <a:latin typeface="+mn-lt"/>
                        </a:rPr>
                        <a:t>34%</a:t>
                      </a:r>
                      <a:endParaRPr lang="pl-PL" sz="900" b="0" i="0" u="none" strike="noStrike" dirty="0">
                        <a:solidFill>
                          <a:schemeClr val="bg1">
                            <a:lumMod val="50000"/>
                          </a:schemeClr>
                        </a:solidFill>
                        <a:effectLst/>
                        <a:latin typeface="+mn-lt"/>
                      </a:endParaRP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56913503"/>
                  </a:ext>
                </a:extLst>
              </a:tr>
              <a:tr h="255634">
                <a:tc>
                  <a:txBody>
                    <a:bodyPr/>
                    <a:lstStyle/>
                    <a:p>
                      <a:pPr algn="r" fontAlgn="ctr">
                        <a:lnSpc>
                          <a:spcPts val="900"/>
                        </a:lnSpc>
                      </a:pPr>
                      <a:r>
                        <a:rPr lang="pl-PL" sz="1000" u="none" strike="noStrike" dirty="0">
                          <a:effectLst/>
                        </a:rPr>
                        <a:t>Karta Dużej Rodziny</a:t>
                      </a:r>
                      <a:endParaRPr lang="pl-PL" sz="1000" b="0" i="0" u="none" strike="noStrike" dirty="0">
                        <a:solidFill>
                          <a:srgbClr val="000000"/>
                        </a:solidFill>
                        <a:effectLst/>
                        <a:latin typeface="Calibri" panose="020F0502020204030204" pitchFamily="34" charset="0"/>
                      </a:endParaRP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pl-PL" sz="1100" u="none" strike="noStrike">
                          <a:effectLst/>
                        </a:rPr>
                        <a:t> </a:t>
                      </a:r>
                      <a:endParaRPr lang="pl-PL" sz="1100" b="0" i="0" u="none" strike="noStrike">
                        <a:solidFill>
                          <a:srgbClr val="000000"/>
                        </a:solidFill>
                        <a:effectLst/>
                        <a:latin typeface="Calibri" panose="020F0502020204030204" pitchFamily="34" charset="0"/>
                      </a:endParaRP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pl-PL" sz="900" u="none" strike="noStrike">
                          <a:solidFill>
                            <a:schemeClr val="tx1"/>
                          </a:solidFill>
                          <a:effectLst/>
                        </a:rPr>
                        <a:t>78%</a:t>
                      </a:r>
                      <a:endParaRPr lang="pl-PL" sz="900" b="0" i="0" u="none" strike="noStrike">
                        <a:solidFill>
                          <a:schemeClr val="tx1"/>
                        </a:solidFill>
                        <a:effectLst/>
                        <a:latin typeface="Calibri" panose="020F0502020204030204" pitchFamily="34" charset="0"/>
                      </a:endParaRP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pl-PL" sz="900" u="none" strike="noStrike" dirty="0">
                          <a:solidFill>
                            <a:schemeClr val="accent2">
                              <a:lumMod val="75000"/>
                            </a:schemeClr>
                          </a:solidFill>
                          <a:effectLst/>
                          <a:latin typeface="+mn-lt"/>
                        </a:rPr>
                        <a:t>74%</a:t>
                      </a:r>
                      <a:endParaRPr lang="pl-PL" sz="900" b="0" i="0" u="none" strike="noStrike" dirty="0">
                        <a:solidFill>
                          <a:schemeClr val="accent2">
                            <a:lumMod val="75000"/>
                          </a:schemeClr>
                        </a:solidFill>
                        <a:effectLst/>
                        <a:latin typeface="+mn-lt"/>
                      </a:endParaRP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pl-PL" sz="900" u="none" strike="noStrike">
                          <a:solidFill>
                            <a:schemeClr val="bg1">
                              <a:lumMod val="50000"/>
                            </a:schemeClr>
                          </a:solidFill>
                          <a:effectLst/>
                          <a:latin typeface="+mn-lt"/>
                        </a:rPr>
                        <a:t>80%</a:t>
                      </a:r>
                      <a:endParaRPr lang="pl-PL" sz="900" b="0" i="0" u="none" strike="noStrike">
                        <a:solidFill>
                          <a:schemeClr val="bg1">
                            <a:lumMod val="50000"/>
                          </a:schemeClr>
                        </a:solidFill>
                        <a:effectLst/>
                        <a:latin typeface="+mn-lt"/>
                      </a:endParaRP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pl-PL" sz="900" u="none" strike="noStrike" dirty="0">
                          <a:solidFill>
                            <a:schemeClr val="tx1"/>
                          </a:solidFill>
                          <a:effectLst/>
                          <a:latin typeface="+mn-lt"/>
                        </a:rPr>
                        <a:t>18%</a:t>
                      </a:r>
                      <a:endParaRPr lang="pl-PL" sz="900" b="0" i="0" u="none" strike="noStrike" dirty="0">
                        <a:solidFill>
                          <a:schemeClr val="tx1"/>
                        </a:solidFill>
                        <a:effectLst/>
                        <a:latin typeface="+mn-lt"/>
                      </a:endParaRP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pl-PL" sz="900" u="none" strike="noStrike" dirty="0">
                          <a:solidFill>
                            <a:schemeClr val="accent2">
                              <a:lumMod val="75000"/>
                            </a:schemeClr>
                          </a:solidFill>
                          <a:effectLst/>
                          <a:latin typeface="+mn-lt"/>
                        </a:rPr>
                        <a:t>20%</a:t>
                      </a:r>
                      <a:endParaRPr lang="pl-PL" sz="900" b="0" i="0" u="none" strike="noStrike" dirty="0">
                        <a:solidFill>
                          <a:schemeClr val="accent2">
                            <a:lumMod val="75000"/>
                          </a:schemeClr>
                        </a:solidFill>
                        <a:effectLst/>
                        <a:latin typeface="+mn-lt"/>
                      </a:endParaRP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pl-PL" sz="900" u="none" strike="noStrike">
                          <a:solidFill>
                            <a:schemeClr val="bg1">
                              <a:lumMod val="50000"/>
                            </a:schemeClr>
                          </a:solidFill>
                          <a:effectLst/>
                          <a:latin typeface="+mn-lt"/>
                        </a:rPr>
                        <a:t>16%</a:t>
                      </a:r>
                      <a:endParaRPr lang="pl-PL" sz="900" b="0" i="0" u="none" strike="noStrike">
                        <a:solidFill>
                          <a:schemeClr val="bg1">
                            <a:lumMod val="50000"/>
                          </a:schemeClr>
                        </a:solidFill>
                        <a:effectLst/>
                        <a:latin typeface="+mn-lt"/>
                      </a:endParaRP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04233090"/>
                  </a:ext>
                </a:extLst>
              </a:tr>
              <a:tr h="255634">
                <a:tc>
                  <a:txBody>
                    <a:bodyPr/>
                    <a:lstStyle/>
                    <a:p>
                      <a:pPr algn="r" fontAlgn="ctr">
                        <a:lnSpc>
                          <a:spcPts val="900"/>
                        </a:lnSpc>
                      </a:pPr>
                      <a:r>
                        <a:rPr lang="pl-PL" sz="1000" u="none" strike="noStrike" dirty="0">
                          <a:effectLst/>
                        </a:rPr>
                        <a:t>Moje pojazdy - polisa O/C, ważność badania technicznego, VIN, nr rejestracyjny</a:t>
                      </a:r>
                      <a:endParaRPr lang="pl-PL" sz="1000" b="0" i="0" u="none" strike="noStrike" dirty="0">
                        <a:solidFill>
                          <a:srgbClr val="000000"/>
                        </a:solidFill>
                        <a:effectLst/>
                        <a:latin typeface="Calibri" panose="020F0502020204030204" pitchFamily="34" charset="0"/>
                      </a:endParaRP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pl-PL" sz="1100" u="none" strike="noStrike">
                          <a:effectLst/>
                        </a:rPr>
                        <a:t> </a:t>
                      </a:r>
                      <a:endParaRPr lang="pl-PL" sz="1100" b="0" i="0" u="none" strike="noStrike">
                        <a:solidFill>
                          <a:srgbClr val="000000"/>
                        </a:solidFill>
                        <a:effectLst/>
                        <a:latin typeface="Calibri" panose="020F0502020204030204" pitchFamily="34" charset="0"/>
                      </a:endParaRP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pl-PL" sz="900" u="none" strike="noStrike">
                          <a:solidFill>
                            <a:schemeClr val="tx1"/>
                          </a:solidFill>
                          <a:effectLst/>
                        </a:rPr>
                        <a:t>72%</a:t>
                      </a:r>
                      <a:endParaRPr lang="pl-PL" sz="900" b="0" i="0" u="none" strike="noStrike">
                        <a:solidFill>
                          <a:schemeClr val="tx1"/>
                        </a:solidFill>
                        <a:effectLst/>
                        <a:latin typeface="Calibri" panose="020F0502020204030204" pitchFamily="34" charset="0"/>
                      </a:endParaRP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pl-PL" sz="900" u="none" strike="noStrike" dirty="0">
                          <a:solidFill>
                            <a:schemeClr val="accent2">
                              <a:lumMod val="75000"/>
                            </a:schemeClr>
                          </a:solidFill>
                          <a:effectLst/>
                          <a:latin typeface="+mn-lt"/>
                        </a:rPr>
                        <a:t>76%</a:t>
                      </a:r>
                      <a:endParaRPr lang="pl-PL" sz="900" b="0" i="0" u="none" strike="noStrike" dirty="0">
                        <a:solidFill>
                          <a:schemeClr val="accent2">
                            <a:lumMod val="75000"/>
                          </a:schemeClr>
                        </a:solidFill>
                        <a:effectLst/>
                        <a:latin typeface="+mn-lt"/>
                      </a:endParaRP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pl-PL" sz="900" u="none" strike="noStrike" dirty="0">
                          <a:solidFill>
                            <a:schemeClr val="bg1">
                              <a:lumMod val="50000"/>
                            </a:schemeClr>
                          </a:solidFill>
                          <a:effectLst/>
                          <a:latin typeface="+mn-lt"/>
                        </a:rPr>
                        <a:t>70%</a:t>
                      </a:r>
                      <a:endParaRPr lang="pl-PL" sz="900" b="0" i="0" u="none" strike="noStrike" dirty="0">
                        <a:solidFill>
                          <a:schemeClr val="bg1">
                            <a:lumMod val="50000"/>
                          </a:schemeClr>
                        </a:solidFill>
                        <a:effectLst/>
                        <a:latin typeface="+mn-lt"/>
                      </a:endParaRP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pl-PL" sz="900" u="none" strike="noStrike" dirty="0">
                          <a:solidFill>
                            <a:schemeClr val="tx1"/>
                          </a:solidFill>
                          <a:effectLst/>
                          <a:latin typeface="+mn-lt"/>
                        </a:rPr>
                        <a:t>42%</a:t>
                      </a:r>
                      <a:endParaRPr lang="pl-PL" sz="900" b="0" i="0" u="none" strike="noStrike" dirty="0">
                        <a:solidFill>
                          <a:schemeClr val="tx1"/>
                        </a:solidFill>
                        <a:effectLst/>
                        <a:latin typeface="+mn-lt"/>
                      </a:endParaRP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pl-PL" sz="900" u="none" strike="noStrike" dirty="0">
                          <a:solidFill>
                            <a:schemeClr val="accent2">
                              <a:lumMod val="75000"/>
                            </a:schemeClr>
                          </a:solidFill>
                          <a:effectLst/>
                          <a:latin typeface="+mn-lt"/>
                        </a:rPr>
                        <a:t>50%</a:t>
                      </a:r>
                      <a:endParaRPr lang="pl-PL" sz="900" b="0" i="0" u="none" strike="noStrike" dirty="0">
                        <a:solidFill>
                          <a:schemeClr val="accent2">
                            <a:lumMod val="75000"/>
                          </a:schemeClr>
                        </a:solidFill>
                        <a:effectLst/>
                        <a:latin typeface="+mn-lt"/>
                      </a:endParaRP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pl-PL" sz="900" u="none" strike="noStrike" dirty="0">
                          <a:solidFill>
                            <a:schemeClr val="bg1">
                              <a:lumMod val="50000"/>
                            </a:schemeClr>
                          </a:solidFill>
                          <a:effectLst/>
                          <a:latin typeface="+mn-lt"/>
                        </a:rPr>
                        <a:t>36%</a:t>
                      </a:r>
                      <a:endParaRPr lang="pl-PL" sz="900" b="0" i="0" u="none" strike="noStrike" dirty="0">
                        <a:solidFill>
                          <a:schemeClr val="bg1">
                            <a:lumMod val="50000"/>
                          </a:schemeClr>
                        </a:solidFill>
                        <a:effectLst/>
                        <a:latin typeface="+mn-lt"/>
                      </a:endParaRP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04964072"/>
                  </a:ext>
                </a:extLst>
              </a:tr>
              <a:tr h="255634">
                <a:tc>
                  <a:txBody>
                    <a:bodyPr/>
                    <a:lstStyle/>
                    <a:p>
                      <a:pPr algn="r" fontAlgn="ctr">
                        <a:lnSpc>
                          <a:spcPts val="900"/>
                        </a:lnSpc>
                      </a:pPr>
                      <a:r>
                        <a:rPr lang="pl-PL" sz="1000" u="none" strike="noStrike" dirty="0">
                          <a:effectLst/>
                        </a:rPr>
                        <a:t>Kod QR</a:t>
                      </a:r>
                      <a:endParaRPr lang="pl-PL" sz="1000" b="0" i="0" u="none" strike="noStrike" dirty="0">
                        <a:solidFill>
                          <a:srgbClr val="000000"/>
                        </a:solidFill>
                        <a:effectLst/>
                        <a:latin typeface="Calibri" panose="020F0502020204030204" pitchFamily="34" charset="0"/>
                      </a:endParaRP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pl-PL" sz="1100" u="none" strike="noStrike" dirty="0">
                          <a:effectLst/>
                        </a:rPr>
                        <a:t> </a:t>
                      </a:r>
                      <a:endParaRPr lang="pl-PL" sz="1100" b="0" i="0" u="none" strike="noStrike" dirty="0">
                        <a:solidFill>
                          <a:srgbClr val="000000"/>
                        </a:solidFill>
                        <a:effectLst/>
                        <a:latin typeface="Calibri" panose="020F0502020204030204" pitchFamily="34" charset="0"/>
                      </a:endParaRP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pl-PL" sz="900" u="none" strike="noStrike" dirty="0">
                          <a:solidFill>
                            <a:schemeClr val="tx1"/>
                          </a:solidFill>
                          <a:effectLst/>
                        </a:rPr>
                        <a:t>66%</a:t>
                      </a:r>
                      <a:endParaRPr lang="pl-PL" sz="900" b="0" i="0" u="none" strike="noStrike" dirty="0">
                        <a:solidFill>
                          <a:schemeClr val="tx1"/>
                        </a:solidFill>
                        <a:effectLst/>
                        <a:latin typeface="Calibri" panose="020F0502020204030204" pitchFamily="34" charset="0"/>
                      </a:endParaRP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pl-PL" sz="900" u="none" strike="noStrike">
                          <a:solidFill>
                            <a:schemeClr val="accent2">
                              <a:lumMod val="75000"/>
                            </a:schemeClr>
                          </a:solidFill>
                          <a:effectLst/>
                          <a:latin typeface="+mn-lt"/>
                        </a:rPr>
                        <a:t>78%</a:t>
                      </a:r>
                      <a:endParaRPr lang="pl-PL" sz="900" b="0" i="0" u="none" strike="noStrike" dirty="0">
                        <a:solidFill>
                          <a:schemeClr val="accent2">
                            <a:lumMod val="75000"/>
                          </a:schemeClr>
                        </a:solidFill>
                        <a:effectLst/>
                        <a:latin typeface="+mn-lt"/>
                      </a:endParaRP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pl-PL" sz="900" u="none" strike="noStrike" dirty="0">
                          <a:solidFill>
                            <a:schemeClr val="bg1">
                              <a:lumMod val="50000"/>
                            </a:schemeClr>
                          </a:solidFill>
                          <a:effectLst/>
                          <a:latin typeface="+mn-lt"/>
                        </a:rPr>
                        <a:t>60%</a:t>
                      </a:r>
                      <a:endParaRPr lang="pl-PL" sz="900" b="0" i="0" u="none" strike="noStrike" dirty="0">
                        <a:solidFill>
                          <a:schemeClr val="bg1">
                            <a:lumMod val="50000"/>
                          </a:schemeClr>
                        </a:solidFill>
                        <a:effectLst/>
                        <a:latin typeface="+mn-lt"/>
                      </a:endParaRP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pl-PL" sz="900" u="none" strike="noStrike" dirty="0">
                          <a:solidFill>
                            <a:schemeClr val="tx1"/>
                          </a:solidFill>
                          <a:effectLst/>
                          <a:latin typeface="+mn-lt"/>
                        </a:rPr>
                        <a:t>18%</a:t>
                      </a:r>
                      <a:endParaRPr lang="pl-PL" sz="900" b="0" i="0" u="none" strike="noStrike" dirty="0">
                        <a:solidFill>
                          <a:schemeClr val="tx1"/>
                        </a:solidFill>
                        <a:effectLst/>
                        <a:latin typeface="+mn-lt"/>
                      </a:endParaRP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pl-PL" sz="900" u="none" strike="noStrike" dirty="0">
                          <a:solidFill>
                            <a:schemeClr val="accent2">
                              <a:lumMod val="75000"/>
                            </a:schemeClr>
                          </a:solidFill>
                          <a:effectLst/>
                          <a:latin typeface="+mn-lt"/>
                        </a:rPr>
                        <a:t>21%</a:t>
                      </a:r>
                      <a:endParaRPr lang="pl-PL" sz="900" b="0" i="0" u="none" strike="noStrike" dirty="0">
                        <a:solidFill>
                          <a:schemeClr val="accent2">
                            <a:lumMod val="75000"/>
                          </a:schemeClr>
                        </a:solidFill>
                        <a:effectLst/>
                        <a:latin typeface="+mn-lt"/>
                      </a:endParaRP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pl-PL" sz="900" u="none" strike="noStrike" dirty="0">
                          <a:solidFill>
                            <a:schemeClr val="bg1">
                              <a:lumMod val="50000"/>
                            </a:schemeClr>
                          </a:solidFill>
                          <a:effectLst/>
                          <a:latin typeface="+mn-lt"/>
                        </a:rPr>
                        <a:t>17%</a:t>
                      </a:r>
                      <a:endParaRPr lang="pl-PL" sz="900" b="0" i="0" u="none" strike="noStrike" dirty="0">
                        <a:solidFill>
                          <a:schemeClr val="bg1">
                            <a:lumMod val="50000"/>
                          </a:schemeClr>
                        </a:solidFill>
                        <a:effectLst/>
                        <a:latin typeface="+mn-lt"/>
                      </a:endParaRP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28280467"/>
                  </a:ext>
                </a:extLst>
              </a:tr>
              <a:tr h="255634">
                <a:tc>
                  <a:txBody>
                    <a:bodyPr/>
                    <a:lstStyle/>
                    <a:p>
                      <a:pPr algn="r" fontAlgn="ctr">
                        <a:lnSpc>
                          <a:spcPts val="900"/>
                        </a:lnSpc>
                      </a:pPr>
                      <a:r>
                        <a:rPr lang="pl-PL" sz="1000" u="none" strike="noStrike" dirty="0" err="1">
                          <a:effectLst/>
                        </a:rPr>
                        <a:t>Bilkom</a:t>
                      </a:r>
                      <a:r>
                        <a:rPr lang="pl-PL" sz="1000" u="none" strike="noStrike" dirty="0">
                          <a:effectLst/>
                        </a:rPr>
                        <a:t> - bilety kolejowe</a:t>
                      </a:r>
                      <a:endParaRPr lang="pl-PL" sz="1000" b="0" i="0" u="none" strike="noStrike" dirty="0">
                        <a:solidFill>
                          <a:srgbClr val="000000"/>
                        </a:solidFill>
                        <a:effectLst/>
                        <a:latin typeface="Calibri" panose="020F0502020204030204" pitchFamily="34" charset="0"/>
                      </a:endParaRP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pl-PL" sz="1100" u="none" strike="noStrike">
                          <a:effectLst/>
                        </a:rPr>
                        <a:t> </a:t>
                      </a:r>
                      <a:endParaRPr lang="pl-PL" sz="1100" b="0" i="0" u="none" strike="noStrike">
                        <a:solidFill>
                          <a:srgbClr val="000000"/>
                        </a:solidFill>
                        <a:effectLst/>
                        <a:latin typeface="Calibri" panose="020F0502020204030204" pitchFamily="34" charset="0"/>
                      </a:endParaRP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pl-PL" sz="900" u="none" strike="noStrike">
                          <a:solidFill>
                            <a:schemeClr val="tx1"/>
                          </a:solidFill>
                          <a:effectLst/>
                        </a:rPr>
                        <a:t>57%</a:t>
                      </a:r>
                      <a:endParaRPr lang="pl-PL" sz="900" b="0" i="0" u="none" strike="noStrike">
                        <a:solidFill>
                          <a:schemeClr val="tx1"/>
                        </a:solidFill>
                        <a:effectLst/>
                        <a:latin typeface="Calibri" panose="020F0502020204030204" pitchFamily="34" charset="0"/>
                      </a:endParaRP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pl-PL" sz="900" u="none" strike="noStrike" dirty="0">
                          <a:solidFill>
                            <a:schemeClr val="accent2">
                              <a:lumMod val="75000"/>
                            </a:schemeClr>
                          </a:solidFill>
                          <a:effectLst/>
                          <a:latin typeface="+mn-lt"/>
                        </a:rPr>
                        <a:t>59%</a:t>
                      </a:r>
                      <a:endParaRPr lang="pl-PL" sz="900" b="0" i="0" u="none" strike="noStrike" dirty="0">
                        <a:solidFill>
                          <a:schemeClr val="accent2">
                            <a:lumMod val="75000"/>
                          </a:schemeClr>
                        </a:solidFill>
                        <a:effectLst/>
                        <a:latin typeface="+mn-lt"/>
                      </a:endParaRP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pl-PL" sz="900" u="none" strike="noStrike">
                          <a:solidFill>
                            <a:schemeClr val="bg1">
                              <a:lumMod val="50000"/>
                            </a:schemeClr>
                          </a:solidFill>
                          <a:effectLst/>
                          <a:latin typeface="+mn-lt"/>
                        </a:rPr>
                        <a:t>52%</a:t>
                      </a:r>
                      <a:endParaRPr lang="pl-PL" sz="900" b="0" i="0" u="none" strike="noStrike">
                        <a:solidFill>
                          <a:schemeClr val="bg1">
                            <a:lumMod val="50000"/>
                          </a:schemeClr>
                        </a:solidFill>
                        <a:effectLst/>
                        <a:latin typeface="+mn-lt"/>
                      </a:endParaRP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pl-PL" sz="900" u="none" strike="noStrike" dirty="0">
                          <a:solidFill>
                            <a:schemeClr val="tx1"/>
                          </a:solidFill>
                          <a:effectLst/>
                          <a:latin typeface="+mn-lt"/>
                        </a:rPr>
                        <a:t>14%</a:t>
                      </a:r>
                      <a:endParaRPr lang="pl-PL" sz="900" b="0" i="0" u="none" strike="noStrike" dirty="0">
                        <a:solidFill>
                          <a:schemeClr val="tx1"/>
                        </a:solidFill>
                        <a:effectLst/>
                        <a:latin typeface="+mn-lt"/>
                      </a:endParaRP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pl-PL" sz="900" u="none" strike="noStrike">
                          <a:solidFill>
                            <a:schemeClr val="accent2">
                              <a:lumMod val="75000"/>
                            </a:schemeClr>
                          </a:solidFill>
                          <a:effectLst/>
                          <a:latin typeface="+mn-lt"/>
                        </a:rPr>
                        <a:t>10%</a:t>
                      </a:r>
                      <a:endParaRPr lang="pl-PL" sz="900" b="0" i="0" u="none" strike="noStrike">
                        <a:solidFill>
                          <a:schemeClr val="accent2">
                            <a:lumMod val="75000"/>
                          </a:schemeClr>
                        </a:solidFill>
                        <a:effectLst/>
                        <a:latin typeface="+mn-lt"/>
                      </a:endParaRP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pl-PL" sz="900" u="none" strike="noStrike" dirty="0">
                          <a:solidFill>
                            <a:schemeClr val="bg1">
                              <a:lumMod val="50000"/>
                            </a:schemeClr>
                          </a:solidFill>
                          <a:effectLst/>
                          <a:latin typeface="+mn-lt"/>
                        </a:rPr>
                        <a:t>11%</a:t>
                      </a:r>
                      <a:endParaRPr lang="pl-PL" sz="900" b="0" i="0" u="none" strike="noStrike" dirty="0">
                        <a:solidFill>
                          <a:schemeClr val="bg1">
                            <a:lumMod val="50000"/>
                          </a:schemeClr>
                        </a:solidFill>
                        <a:effectLst/>
                        <a:latin typeface="+mn-lt"/>
                      </a:endParaRP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96440048"/>
                  </a:ext>
                </a:extLst>
              </a:tr>
              <a:tr h="255634">
                <a:tc>
                  <a:txBody>
                    <a:bodyPr/>
                    <a:lstStyle/>
                    <a:p>
                      <a:pPr algn="r" fontAlgn="ctr">
                        <a:lnSpc>
                          <a:spcPts val="900"/>
                        </a:lnSpc>
                      </a:pPr>
                      <a:r>
                        <a:rPr lang="pl-PL" sz="1000" u="none" strike="noStrike" dirty="0">
                          <a:effectLst/>
                        </a:rPr>
                        <a:t>Polak za granicą</a:t>
                      </a:r>
                      <a:endParaRPr lang="pl-PL" sz="1000" b="0" i="0" u="none" strike="noStrike" dirty="0">
                        <a:solidFill>
                          <a:srgbClr val="000000"/>
                        </a:solidFill>
                        <a:effectLst/>
                        <a:latin typeface="Calibri" panose="020F0502020204030204" pitchFamily="34" charset="0"/>
                      </a:endParaRP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pl-PL" sz="1100" u="none" strike="noStrike">
                          <a:effectLst/>
                        </a:rPr>
                        <a:t> </a:t>
                      </a:r>
                      <a:endParaRPr lang="pl-PL" sz="1100" b="0" i="0" u="none" strike="noStrike">
                        <a:solidFill>
                          <a:srgbClr val="000000"/>
                        </a:solidFill>
                        <a:effectLst/>
                        <a:latin typeface="Calibri" panose="020F0502020204030204" pitchFamily="34" charset="0"/>
                      </a:endParaRP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pl-PL" sz="900" u="none" strike="noStrike" dirty="0">
                          <a:solidFill>
                            <a:schemeClr val="tx1"/>
                          </a:solidFill>
                          <a:effectLst/>
                        </a:rPr>
                        <a:t>57%</a:t>
                      </a:r>
                      <a:endParaRPr lang="pl-PL" sz="900" b="0" i="0" u="none" strike="noStrike" dirty="0">
                        <a:solidFill>
                          <a:schemeClr val="tx1"/>
                        </a:solidFill>
                        <a:effectLst/>
                        <a:latin typeface="Calibri" panose="020F0502020204030204" pitchFamily="34" charset="0"/>
                      </a:endParaRP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pl-PL" sz="900" u="none" strike="noStrike" dirty="0">
                          <a:solidFill>
                            <a:schemeClr val="accent2">
                              <a:lumMod val="75000"/>
                            </a:schemeClr>
                          </a:solidFill>
                          <a:effectLst/>
                          <a:latin typeface="+mn-lt"/>
                        </a:rPr>
                        <a:t>66%</a:t>
                      </a:r>
                      <a:endParaRPr lang="pl-PL" sz="900" b="0" i="0" u="none" strike="noStrike" dirty="0">
                        <a:solidFill>
                          <a:schemeClr val="accent2">
                            <a:lumMod val="75000"/>
                          </a:schemeClr>
                        </a:solidFill>
                        <a:effectLst/>
                        <a:latin typeface="+mn-lt"/>
                      </a:endParaRP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pl-PL" sz="900" u="none" strike="noStrike" dirty="0">
                          <a:solidFill>
                            <a:schemeClr val="bg1">
                              <a:lumMod val="50000"/>
                            </a:schemeClr>
                          </a:solidFill>
                          <a:effectLst/>
                          <a:latin typeface="+mn-lt"/>
                        </a:rPr>
                        <a:t>51%</a:t>
                      </a:r>
                      <a:endParaRPr lang="pl-PL" sz="900" b="0" i="0" u="none" strike="noStrike" dirty="0">
                        <a:solidFill>
                          <a:schemeClr val="bg1">
                            <a:lumMod val="50000"/>
                          </a:schemeClr>
                        </a:solidFill>
                        <a:effectLst/>
                        <a:latin typeface="+mn-lt"/>
                      </a:endParaRP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pl-PL" sz="900" u="none" strike="noStrike" dirty="0">
                          <a:solidFill>
                            <a:schemeClr val="tx1"/>
                          </a:solidFill>
                          <a:effectLst/>
                          <a:latin typeface="+mn-lt"/>
                        </a:rPr>
                        <a:t>19%</a:t>
                      </a:r>
                      <a:endParaRPr lang="pl-PL" sz="900" b="0" i="0" u="none" strike="noStrike" dirty="0">
                        <a:solidFill>
                          <a:schemeClr val="tx1"/>
                        </a:solidFill>
                        <a:effectLst/>
                        <a:latin typeface="+mn-lt"/>
                      </a:endParaRP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pl-PL" sz="900" u="none" strike="noStrike" dirty="0">
                          <a:solidFill>
                            <a:schemeClr val="accent2">
                              <a:lumMod val="75000"/>
                            </a:schemeClr>
                          </a:solidFill>
                          <a:effectLst/>
                          <a:latin typeface="+mn-lt"/>
                        </a:rPr>
                        <a:t>22%</a:t>
                      </a:r>
                      <a:endParaRPr lang="pl-PL" sz="900" b="0" i="0" u="none" strike="noStrike" dirty="0">
                        <a:solidFill>
                          <a:schemeClr val="accent2">
                            <a:lumMod val="75000"/>
                          </a:schemeClr>
                        </a:solidFill>
                        <a:effectLst/>
                        <a:latin typeface="+mn-lt"/>
                      </a:endParaRP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pl-PL" sz="900" u="none" strike="noStrike" dirty="0">
                          <a:solidFill>
                            <a:schemeClr val="bg1">
                              <a:lumMod val="50000"/>
                            </a:schemeClr>
                          </a:solidFill>
                          <a:effectLst/>
                          <a:latin typeface="+mn-lt"/>
                        </a:rPr>
                        <a:t>16%</a:t>
                      </a:r>
                      <a:endParaRPr lang="pl-PL" sz="900" b="0" i="0" u="none" strike="noStrike" dirty="0">
                        <a:solidFill>
                          <a:schemeClr val="bg1">
                            <a:lumMod val="50000"/>
                          </a:schemeClr>
                        </a:solidFill>
                        <a:effectLst/>
                        <a:latin typeface="+mn-lt"/>
                      </a:endParaRP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32152795"/>
                  </a:ext>
                </a:extLst>
              </a:tr>
              <a:tr h="255634">
                <a:tc>
                  <a:txBody>
                    <a:bodyPr/>
                    <a:lstStyle/>
                    <a:p>
                      <a:pPr algn="r" fontAlgn="ctr">
                        <a:lnSpc>
                          <a:spcPts val="900"/>
                        </a:lnSpc>
                      </a:pPr>
                      <a:r>
                        <a:rPr lang="pl-PL" sz="1000" u="none" strike="noStrike">
                          <a:effectLst/>
                        </a:rPr>
                        <a:t>Oświadczenie dot. limitu energii, dodatek elektryczny, do ciepła</a:t>
                      </a:r>
                      <a:endParaRPr lang="pl-PL" sz="1000" b="0" i="0" u="none" strike="noStrike">
                        <a:solidFill>
                          <a:srgbClr val="000000"/>
                        </a:solidFill>
                        <a:effectLst/>
                        <a:latin typeface="Calibri" panose="020F0502020204030204" pitchFamily="34" charset="0"/>
                      </a:endParaRP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pl-PL" sz="1100" u="none" strike="noStrike">
                          <a:effectLst/>
                        </a:rPr>
                        <a:t> </a:t>
                      </a:r>
                      <a:endParaRPr lang="pl-PL" sz="1100" b="0" i="0" u="none" strike="noStrike">
                        <a:solidFill>
                          <a:srgbClr val="000000"/>
                        </a:solidFill>
                        <a:effectLst/>
                        <a:latin typeface="Calibri" panose="020F0502020204030204" pitchFamily="34" charset="0"/>
                      </a:endParaRP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pl-PL" sz="900" u="none" strike="noStrike" dirty="0">
                          <a:solidFill>
                            <a:schemeClr val="tx1"/>
                          </a:solidFill>
                          <a:effectLst/>
                        </a:rPr>
                        <a:t>50%</a:t>
                      </a:r>
                      <a:endParaRPr lang="pl-PL" sz="900" b="0" i="0" u="none" strike="noStrike" dirty="0">
                        <a:solidFill>
                          <a:schemeClr val="tx1"/>
                        </a:solidFill>
                        <a:effectLst/>
                        <a:latin typeface="Calibri" panose="020F0502020204030204" pitchFamily="34" charset="0"/>
                      </a:endParaRP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pl-PL" sz="900" u="none" strike="noStrike" dirty="0">
                          <a:solidFill>
                            <a:schemeClr val="accent2">
                              <a:lumMod val="75000"/>
                            </a:schemeClr>
                          </a:solidFill>
                          <a:effectLst/>
                          <a:latin typeface="+mn-lt"/>
                        </a:rPr>
                        <a:t>54%</a:t>
                      </a:r>
                      <a:endParaRPr lang="pl-PL" sz="900" b="0" i="0" u="none" strike="noStrike" dirty="0">
                        <a:solidFill>
                          <a:schemeClr val="accent2">
                            <a:lumMod val="75000"/>
                          </a:schemeClr>
                        </a:solidFill>
                        <a:effectLst/>
                        <a:latin typeface="+mn-lt"/>
                      </a:endParaRP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pl-PL" sz="900" u="none" strike="noStrike" dirty="0">
                          <a:solidFill>
                            <a:schemeClr val="bg1">
                              <a:lumMod val="50000"/>
                            </a:schemeClr>
                          </a:solidFill>
                          <a:effectLst/>
                          <a:latin typeface="+mn-lt"/>
                        </a:rPr>
                        <a:t>46%</a:t>
                      </a:r>
                      <a:endParaRPr lang="pl-PL" sz="900" b="0" i="0" u="none" strike="noStrike" dirty="0">
                        <a:solidFill>
                          <a:schemeClr val="bg1">
                            <a:lumMod val="50000"/>
                          </a:schemeClr>
                        </a:solidFill>
                        <a:effectLst/>
                        <a:latin typeface="+mn-lt"/>
                      </a:endParaRP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pl-PL" sz="900" u="none" strike="noStrike" dirty="0">
                          <a:solidFill>
                            <a:schemeClr val="tx1"/>
                          </a:solidFill>
                          <a:effectLst/>
                          <a:latin typeface="+mn-lt"/>
                        </a:rPr>
                        <a:t>14%</a:t>
                      </a:r>
                      <a:endParaRPr lang="pl-PL" sz="900" b="0" i="0" u="none" strike="noStrike" dirty="0">
                        <a:solidFill>
                          <a:schemeClr val="tx1"/>
                        </a:solidFill>
                        <a:effectLst/>
                        <a:latin typeface="+mn-lt"/>
                      </a:endParaRP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pl-PL" sz="900" u="none" strike="noStrike" dirty="0">
                          <a:solidFill>
                            <a:schemeClr val="accent2">
                              <a:lumMod val="75000"/>
                            </a:schemeClr>
                          </a:solidFill>
                          <a:effectLst/>
                          <a:latin typeface="+mn-lt"/>
                        </a:rPr>
                        <a:t>16%</a:t>
                      </a:r>
                      <a:endParaRPr lang="pl-PL" sz="900" b="0" i="0" u="none" strike="noStrike" dirty="0">
                        <a:solidFill>
                          <a:schemeClr val="accent2">
                            <a:lumMod val="75000"/>
                          </a:schemeClr>
                        </a:solidFill>
                        <a:effectLst/>
                        <a:latin typeface="+mn-lt"/>
                      </a:endParaRP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pl-PL" sz="900" u="none" strike="noStrike" dirty="0">
                          <a:solidFill>
                            <a:schemeClr val="bg1">
                              <a:lumMod val="50000"/>
                            </a:schemeClr>
                          </a:solidFill>
                          <a:effectLst/>
                          <a:latin typeface="+mn-lt"/>
                        </a:rPr>
                        <a:t>11%</a:t>
                      </a:r>
                      <a:endParaRPr lang="pl-PL" sz="900" b="0" i="0" u="none" strike="noStrike" dirty="0">
                        <a:solidFill>
                          <a:schemeClr val="bg1">
                            <a:lumMod val="50000"/>
                          </a:schemeClr>
                        </a:solidFill>
                        <a:effectLst/>
                        <a:latin typeface="+mn-lt"/>
                      </a:endParaRP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23976472"/>
                  </a:ext>
                </a:extLst>
              </a:tr>
              <a:tr h="255634">
                <a:tc>
                  <a:txBody>
                    <a:bodyPr/>
                    <a:lstStyle/>
                    <a:p>
                      <a:pPr algn="r" fontAlgn="ctr">
                        <a:lnSpc>
                          <a:spcPts val="900"/>
                        </a:lnSpc>
                      </a:pPr>
                      <a:r>
                        <a:rPr lang="pl-PL" sz="1000" u="none" strike="noStrike">
                          <a:effectLst/>
                        </a:rPr>
                        <a:t>Zgłoszenie naruszenia środowiskowego</a:t>
                      </a:r>
                      <a:endParaRPr lang="pl-PL" sz="1000" b="0" i="0" u="none" strike="noStrike">
                        <a:solidFill>
                          <a:srgbClr val="000000"/>
                        </a:solidFill>
                        <a:effectLst/>
                        <a:latin typeface="Calibri" panose="020F0502020204030204" pitchFamily="34" charset="0"/>
                      </a:endParaRP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pl-PL" sz="1100" u="none" strike="noStrike">
                          <a:effectLst/>
                        </a:rPr>
                        <a:t> </a:t>
                      </a:r>
                      <a:endParaRPr lang="pl-PL" sz="1100" b="0" i="0" u="none" strike="noStrike">
                        <a:solidFill>
                          <a:srgbClr val="000000"/>
                        </a:solidFill>
                        <a:effectLst/>
                        <a:latin typeface="Calibri" panose="020F0502020204030204" pitchFamily="34" charset="0"/>
                      </a:endParaRP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pl-PL" sz="900" u="none" strike="noStrike" dirty="0">
                          <a:solidFill>
                            <a:schemeClr val="tx1"/>
                          </a:solidFill>
                          <a:effectLst/>
                        </a:rPr>
                        <a:t>42%</a:t>
                      </a:r>
                      <a:endParaRPr lang="pl-PL" sz="900" b="0" i="0" u="none" strike="noStrike" dirty="0">
                        <a:solidFill>
                          <a:schemeClr val="tx1"/>
                        </a:solidFill>
                        <a:effectLst/>
                        <a:latin typeface="Calibri" panose="020F0502020204030204" pitchFamily="34" charset="0"/>
                      </a:endParaRP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pl-PL" sz="900" u="none" strike="noStrike" dirty="0">
                          <a:solidFill>
                            <a:schemeClr val="accent2">
                              <a:lumMod val="75000"/>
                            </a:schemeClr>
                          </a:solidFill>
                          <a:effectLst/>
                          <a:latin typeface="+mn-lt"/>
                        </a:rPr>
                        <a:t>53%</a:t>
                      </a:r>
                      <a:endParaRPr lang="pl-PL" sz="900" b="0" i="0" u="none" strike="noStrike" dirty="0">
                        <a:solidFill>
                          <a:schemeClr val="accent2">
                            <a:lumMod val="75000"/>
                          </a:schemeClr>
                        </a:solidFill>
                        <a:effectLst/>
                        <a:latin typeface="+mn-lt"/>
                      </a:endParaRP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pl-PL" sz="900" u="none" strike="noStrike" dirty="0">
                          <a:solidFill>
                            <a:schemeClr val="bg1">
                              <a:lumMod val="50000"/>
                            </a:schemeClr>
                          </a:solidFill>
                          <a:effectLst/>
                          <a:latin typeface="+mn-lt"/>
                        </a:rPr>
                        <a:t>33%</a:t>
                      </a:r>
                      <a:endParaRPr lang="pl-PL" sz="900" b="0" i="0" u="none" strike="noStrike" dirty="0">
                        <a:solidFill>
                          <a:schemeClr val="bg1">
                            <a:lumMod val="50000"/>
                          </a:schemeClr>
                        </a:solidFill>
                        <a:effectLst/>
                        <a:latin typeface="+mn-lt"/>
                      </a:endParaRP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pl-PL" sz="900" u="none" strike="noStrike" dirty="0">
                          <a:solidFill>
                            <a:schemeClr val="tx1"/>
                          </a:solidFill>
                          <a:effectLst/>
                          <a:latin typeface="+mn-lt"/>
                        </a:rPr>
                        <a:t>8%</a:t>
                      </a:r>
                      <a:endParaRPr lang="pl-PL" sz="900" b="0" i="0" u="none" strike="noStrike" dirty="0">
                        <a:solidFill>
                          <a:schemeClr val="tx1"/>
                        </a:solidFill>
                        <a:effectLst/>
                        <a:latin typeface="+mn-lt"/>
                      </a:endParaRP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pl-PL" sz="900" u="none" strike="noStrike" dirty="0">
                          <a:solidFill>
                            <a:schemeClr val="accent2">
                              <a:lumMod val="75000"/>
                            </a:schemeClr>
                          </a:solidFill>
                          <a:effectLst/>
                          <a:latin typeface="+mn-lt"/>
                        </a:rPr>
                        <a:t>9%</a:t>
                      </a:r>
                      <a:endParaRPr lang="pl-PL" sz="900" b="0" i="0" u="none" strike="noStrike" dirty="0">
                        <a:solidFill>
                          <a:schemeClr val="accent2">
                            <a:lumMod val="75000"/>
                          </a:schemeClr>
                        </a:solidFill>
                        <a:effectLst/>
                        <a:latin typeface="+mn-lt"/>
                      </a:endParaRP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pl-PL" sz="900" u="none" strike="noStrike" dirty="0">
                          <a:solidFill>
                            <a:schemeClr val="bg1">
                              <a:lumMod val="50000"/>
                            </a:schemeClr>
                          </a:solidFill>
                          <a:effectLst/>
                          <a:latin typeface="+mn-lt"/>
                        </a:rPr>
                        <a:t>5%</a:t>
                      </a:r>
                      <a:endParaRPr lang="pl-PL" sz="900" b="0" i="0" u="none" strike="noStrike" dirty="0">
                        <a:solidFill>
                          <a:schemeClr val="bg1">
                            <a:lumMod val="50000"/>
                          </a:schemeClr>
                        </a:solidFill>
                        <a:effectLst/>
                        <a:latin typeface="+mn-lt"/>
                      </a:endParaRP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87435481"/>
                  </a:ext>
                </a:extLst>
              </a:tr>
              <a:tr h="255634">
                <a:tc>
                  <a:txBody>
                    <a:bodyPr/>
                    <a:lstStyle/>
                    <a:p>
                      <a:pPr algn="r" fontAlgn="ctr">
                        <a:lnSpc>
                          <a:spcPts val="900"/>
                        </a:lnSpc>
                      </a:pPr>
                      <a:r>
                        <a:rPr lang="pl-PL" sz="1000" u="none" strike="noStrike" dirty="0">
                          <a:effectLst/>
                        </a:rPr>
                        <a:t>Bezpieczny autobus - możliwość sprawdzenia stanu technicznego autobusu, którym jedzie dziecko</a:t>
                      </a:r>
                      <a:endParaRPr lang="pl-PL" sz="1000" b="0" i="0" u="none" strike="noStrike" dirty="0">
                        <a:solidFill>
                          <a:srgbClr val="000000"/>
                        </a:solidFill>
                        <a:effectLst/>
                        <a:latin typeface="Calibri" panose="020F0502020204030204" pitchFamily="34" charset="0"/>
                      </a:endParaRP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pl-PL" sz="1100" u="none" strike="noStrike">
                          <a:effectLst/>
                        </a:rPr>
                        <a:t> </a:t>
                      </a:r>
                      <a:endParaRPr lang="pl-PL" sz="1100" b="0" i="0" u="none" strike="noStrike">
                        <a:solidFill>
                          <a:srgbClr val="000000"/>
                        </a:solidFill>
                        <a:effectLst/>
                        <a:latin typeface="Calibri" panose="020F0502020204030204" pitchFamily="34" charset="0"/>
                      </a:endParaRP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pl-PL" sz="900" u="none" strike="noStrike" dirty="0">
                          <a:solidFill>
                            <a:schemeClr val="tx1"/>
                          </a:solidFill>
                          <a:effectLst/>
                        </a:rPr>
                        <a:t>38%</a:t>
                      </a:r>
                      <a:endParaRPr lang="pl-PL" sz="900" b="0" i="0" u="none" strike="noStrike" dirty="0">
                        <a:solidFill>
                          <a:schemeClr val="tx1"/>
                        </a:solidFill>
                        <a:effectLst/>
                        <a:latin typeface="Calibri" panose="020F0502020204030204" pitchFamily="34" charset="0"/>
                      </a:endParaRP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pl-PL" sz="900" u="none" strike="noStrike" dirty="0">
                          <a:solidFill>
                            <a:schemeClr val="accent2">
                              <a:lumMod val="75000"/>
                            </a:schemeClr>
                          </a:solidFill>
                          <a:effectLst/>
                          <a:latin typeface="+mn-lt"/>
                        </a:rPr>
                        <a:t>37%</a:t>
                      </a:r>
                      <a:endParaRPr lang="pl-PL" sz="900" b="0" i="0" u="none" strike="noStrike" dirty="0">
                        <a:solidFill>
                          <a:schemeClr val="accent2">
                            <a:lumMod val="75000"/>
                          </a:schemeClr>
                        </a:solidFill>
                        <a:effectLst/>
                        <a:latin typeface="+mn-lt"/>
                      </a:endParaRP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pl-PL" sz="900" u="none" strike="noStrike" dirty="0">
                          <a:solidFill>
                            <a:schemeClr val="bg1">
                              <a:lumMod val="50000"/>
                            </a:schemeClr>
                          </a:solidFill>
                          <a:effectLst/>
                          <a:latin typeface="+mn-lt"/>
                        </a:rPr>
                        <a:t>39%</a:t>
                      </a:r>
                      <a:endParaRPr lang="pl-PL" sz="900" b="0" i="0" u="none" strike="noStrike" dirty="0">
                        <a:solidFill>
                          <a:schemeClr val="bg1">
                            <a:lumMod val="50000"/>
                          </a:schemeClr>
                        </a:solidFill>
                        <a:effectLst/>
                        <a:latin typeface="+mn-lt"/>
                      </a:endParaRP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pl-PL" sz="900" u="none" strike="noStrike" dirty="0">
                          <a:solidFill>
                            <a:schemeClr val="tx1"/>
                          </a:solidFill>
                          <a:effectLst/>
                          <a:latin typeface="+mn-lt"/>
                        </a:rPr>
                        <a:t>8%</a:t>
                      </a:r>
                      <a:endParaRPr lang="pl-PL" sz="900" b="0" i="0" u="none" strike="noStrike" dirty="0">
                        <a:solidFill>
                          <a:schemeClr val="tx1"/>
                        </a:solidFill>
                        <a:effectLst/>
                        <a:latin typeface="+mn-lt"/>
                      </a:endParaRP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pl-PL" sz="900" u="none" strike="noStrike" dirty="0">
                          <a:solidFill>
                            <a:schemeClr val="accent2">
                              <a:lumMod val="75000"/>
                            </a:schemeClr>
                          </a:solidFill>
                          <a:effectLst/>
                          <a:latin typeface="+mn-lt"/>
                        </a:rPr>
                        <a:t>5%</a:t>
                      </a:r>
                      <a:endParaRPr lang="pl-PL" sz="900" b="0" i="0" u="none" strike="noStrike" dirty="0">
                        <a:solidFill>
                          <a:schemeClr val="accent2">
                            <a:lumMod val="75000"/>
                          </a:schemeClr>
                        </a:solidFill>
                        <a:effectLst/>
                        <a:latin typeface="+mn-lt"/>
                      </a:endParaRP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pl-PL" sz="900" u="none" strike="noStrike" dirty="0">
                          <a:solidFill>
                            <a:schemeClr val="bg1">
                              <a:lumMod val="50000"/>
                            </a:schemeClr>
                          </a:solidFill>
                          <a:effectLst/>
                          <a:latin typeface="+mn-lt"/>
                        </a:rPr>
                        <a:t>6%</a:t>
                      </a:r>
                      <a:endParaRPr lang="pl-PL" sz="900" b="0" i="0" u="none" strike="noStrike" dirty="0">
                        <a:solidFill>
                          <a:schemeClr val="bg1">
                            <a:lumMod val="50000"/>
                          </a:schemeClr>
                        </a:solidFill>
                        <a:effectLst/>
                        <a:latin typeface="+mn-lt"/>
                      </a:endParaRP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98044608"/>
                  </a:ext>
                </a:extLst>
              </a:tr>
              <a:tr h="255634">
                <a:tc>
                  <a:txBody>
                    <a:bodyPr/>
                    <a:lstStyle/>
                    <a:p>
                      <a:pPr algn="r" fontAlgn="ctr">
                        <a:lnSpc>
                          <a:spcPts val="900"/>
                        </a:lnSpc>
                      </a:pPr>
                      <a:r>
                        <a:rPr lang="pl-PL" sz="1000" u="none" strike="noStrike" dirty="0">
                          <a:effectLst/>
                        </a:rPr>
                        <a:t>Legitymacja*</a:t>
                      </a:r>
                      <a:endParaRPr lang="pl-PL" sz="1000" b="0" i="0" u="none" strike="noStrike" dirty="0">
                        <a:solidFill>
                          <a:srgbClr val="000000"/>
                        </a:solidFill>
                        <a:effectLst/>
                        <a:latin typeface="Calibri" panose="020F0502020204030204" pitchFamily="34" charset="0"/>
                      </a:endParaRP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pl-PL" sz="1100" u="none" strike="noStrike" dirty="0">
                          <a:effectLst/>
                        </a:rPr>
                        <a:t> </a:t>
                      </a:r>
                      <a:endParaRPr lang="pl-PL" sz="1100" b="0" i="0" u="none" strike="noStrike" dirty="0">
                        <a:solidFill>
                          <a:srgbClr val="000000"/>
                        </a:solidFill>
                        <a:effectLst/>
                        <a:latin typeface="Calibri" panose="020F0502020204030204" pitchFamily="34" charset="0"/>
                      </a:endParaRP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pl-PL" sz="900" u="none" strike="noStrike" dirty="0">
                          <a:solidFill>
                            <a:schemeClr val="tx1"/>
                          </a:solidFill>
                          <a:effectLst/>
                        </a:rPr>
                        <a:t>28%</a:t>
                      </a:r>
                      <a:endParaRPr lang="pl-PL" sz="900" b="0" i="0" u="none" strike="noStrike" dirty="0">
                        <a:solidFill>
                          <a:schemeClr val="tx1"/>
                        </a:solidFill>
                        <a:effectLst/>
                        <a:latin typeface="Calibri" panose="020F0502020204030204" pitchFamily="34" charset="0"/>
                      </a:endParaRP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pl-PL" sz="900" u="none" strike="noStrike" dirty="0">
                          <a:solidFill>
                            <a:schemeClr val="accent2">
                              <a:lumMod val="75000"/>
                            </a:schemeClr>
                          </a:solidFill>
                          <a:effectLst/>
                          <a:latin typeface="+mn-lt"/>
                        </a:rPr>
                        <a:t>30%</a:t>
                      </a:r>
                      <a:endParaRPr lang="pl-PL" sz="900" b="0" i="0" u="none" strike="noStrike" dirty="0">
                        <a:solidFill>
                          <a:schemeClr val="accent2">
                            <a:lumMod val="75000"/>
                          </a:schemeClr>
                        </a:solidFill>
                        <a:effectLst/>
                        <a:latin typeface="+mn-lt"/>
                      </a:endParaRP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pl-PL" sz="900" u="none" strike="noStrike" dirty="0">
                          <a:solidFill>
                            <a:schemeClr val="bg1">
                              <a:lumMod val="50000"/>
                            </a:schemeClr>
                          </a:solidFill>
                          <a:effectLst/>
                          <a:latin typeface="+mn-lt"/>
                        </a:rPr>
                        <a:t>27%</a:t>
                      </a:r>
                      <a:endParaRPr lang="pl-PL" sz="900" b="0" i="0" u="none" strike="noStrike" dirty="0">
                        <a:solidFill>
                          <a:schemeClr val="bg1">
                            <a:lumMod val="50000"/>
                          </a:schemeClr>
                        </a:solidFill>
                        <a:effectLst/>
                        <a:latin typeface="+mn-lt"/>
                      </a:endParaRP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pl-PL" sz="900" u="none" strike="noStrike" dirty="0">
                          <a:solidFill>
                            <a:schemeClr val="tx1"/>
                          </a:solidFill>
                          <a:effectLst/>
                          <a:latin typeface="+mn-lt"/>
                        </a:rPr>
                        <a:t>9%</a:t>
                      </a:r>
                      <a:endParaRPr lang="pl-PL" sz="900" b="0" i="0" u="none" strike="noStrike" dirty="0">
                        <a:solidFill>
                          <a:schemeClr val="tx1"/>
                        </a:solidFill>
                        <a:effectLst/>
                        <a:latin typeface="+mn-lt"/>
                      </a:endParaRP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pl-PL" sz="900" u="none" strike="noStrike" dirty="0">
                          <a:solidFill>
                            <a:schemeClr val="accent2">
                              <a:lumMod val="75000"/>
                            </a:schemeClr>
                          </a:solidFill>
                          <a:effectLst/>
                          <a:latin typeface="+mn-lt"/>
                        </a:rPr>
                        <a:t>11%</a:t>
                      </a:r>
                      <a:endParaRPr lang="pl-PL" sz="900" b="0" i="0" u="none" strike="noStrike" dirty="0">
                        <a:solidFill>
                          <a:schemeClr val="accent2">
                            <a:lumMod val="75000"/>
                          </a:schemeClr>
                        </a:solidFill>
                        <a:effectLst/>
                        <a:latin typeface="+mn-lt"/>
                      </a:endParaRP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pl-PL" sz="900" u="none" strike="noStrike" dirty="0">
                          <a:solidFill>
                            <a:schemeClr val="bg1">
                              <a:lumMod val="50000"/>
                            </a:schemeClr>
                          </a:solidFill>
                          <a:effectLst/>
                          <a:latin typeface="+mn-lt"/>
                        </a:rPr>
                        <a:t>10%</a:t>
                      </a:r>
                      <a:endParaRPr lang="pl-PL" sz="900" b="0" i="0" u="none" strike="noStrike" dirty="0">
                        <a:solidFill>
                          <a:schemeClr val="bg1">
                            <a:lumMod val="50000"/>
                          </a:schemeClr>
                        </a:solidFill>
                        <a:effectLst/>
                        <a:latin typeface="+mn-lt"/>
                      </a:endParaRP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85595969"/>
                  </a:ext>
                </a:extLst>
              </a:tr>
            </a:tbl>
          </a:graphicData>
        </a:graphic>
      </p:graphicFrame>
      <p:sp>
        <p:nvSpPr>
          <p:cNvPr id="2" name="Tytuł 1">
            <a:extLst>
              <a:ext uri="{FF2B5EF4-FFF2-40B4-BE49-F238E27FC236}">
                <a16:creationId xmlns:a16="http://schemas.microsoft.com/office/drawing/2014/main" id="{31CB0854-5AD6-7A37-B0E2-FEB06556B397}"/>
              </a:ext>
            </a:extLst>
          </p:cNvPr>
          <p:cNvSpPr>
            <a:spLocks noGrp="1"/>
          </p:cNvSpPr>
          <p:nvPr>
            <p:ph type="title"/>
          </p:nvPr>
        </p:nvSpPr>
        <p:spPr>
          <a:xfrm>
            <a:off x="328774" y="365126"/>
            <a:ext cx="9622036" cy="400992"/>
          </a:xfrm>
        </p:spPr>
        <p:txBody>
          <a:bodyPr/>
          <a:lstStyle/>
          <a:p>
            <a:r>
              <a:rPr lang="pl-PL" sz="1800" dirty="0"/>
              <a:t>Badani dość dobrze znają usługi dostępne w aplikacji. Najpopularniejszymi usługami aplikacji są e-recepta, </a:t>
            </a:r>
            <a:r>
              <a:rPr lang="pl-PL" sz="1800" dirty="0" err="1"/>
              <a:t>mDowód</a:t>
            </a:r>
            <a:r>
              <a:rPr lang="pl-PL" sz="1800" dirty="0"/>
              <a:t>, m Prawo Jazdy, dostęp do punktów karnych, a także usługa Moje Pojazdy.  </a:t>
            </a:r>
          </a:p>
        </p:txBody>
      </p:sp>
      <p:sp>
        <p:nvSpPr>
          <p:cNvPr id="15" name="pole tekstowe 14">
            <a:extLst>
              <a:ext uri="{FF2B5EF4-FFF2-40B4-BE49-F238E27FC236}">
                <a16:creationId xmlns:a16="http://schemas.microsoft.com/office/drawing/2014/main" id="{755E514A-628C-90A5-E0B3-B05079D3FD14}"/>
              </a:ext>
            </a:extLst>
          </p:cNvPr>
          <p:cNvSpPr txBox="1"/>
          <p:nvPr/>
        </p:nvSpPr>
        <p:spPr>
          <a:xfrm>
            <a:off x="298840" y="5950488"/>
            <a:ext cx="11397860" cy="18466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sz="600" b="0" i="0" u="none" strike="noStrike" kern="1200" cap="none" spc="0" normalizeH="0" baseline="0" noProof="0" dirty="0">
                <a:ln>
                  <a:noFill/>
                </a:ln>
                <a:solidFill>
                  <a:prstClr val="black"/>
                </a:solidFill>
                <a:effectLst/>
                <a:uLnTx/>
                <a:uFillTx/>
                <a:latin typeface="Arial Nova" panose="020B0504020202020204" pitchFamily="34" charset="0"/>
                <a:ea typeface="Calibri" panose="020F0502020204030204" pitchFamily="34" charset="0"/>
                <a:cs typeface="Arial" panose="020B0604020202020204" pitchFamily="34" charset="0"/>
              </a:rPr>
              <a:t>P10. Z jakich funkcji aplikacji mObywatel i jak często Pan/i korzysta? </a:t>
            </a:r>
          </a:p>
        </p:txBody>
      </p:sp>
      <p:sp>
        <p:nvSpPr>
          <p:cNvPr id="18" name="pole tekstowe 17">
            <a:extLst>
              <a:ext uri="{FF2B5EF4-FFF2-40B4-BE49-F238E27FC236}">
                <a16:creationId xmlns:a16="http://schemas.microsoft.com/office/drawing/2014/main" id="{3C77A3FC-58D2-F989-90E3-60E135FB4E66}"/>
              </a:ext>
            </a:extLst>
          </p:cNvPr>
          <p:cNvSpPr txBox="1"/>
          <p:nvPr/>
        </p:nvSpPr>
        <p:spPr>
          <a:xfrm>
            <a:off x="438149" y="1597543"/>
            <a:ext cx="2988227"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sz="1200" b="1" i="0" u="none" strike="noStrike" kern="1200" cap="none" spc="0" normalizeH="0" baseline="0" noProof="0" dirty="0">
                <a:ln>
                  <a:noFill/>
                </a:ln>
                <a:solidFill>
                  <a:prstClr val="black"/>
                </a:solidFill>
                <a:effectLst/>
                <a:uLnTx/>
                <a:uFillTx/>
                <a:latin typeface="Arial Nova"/>
                <a:ea typeface="+mn-ea"/>
                <a:cs typeface="+mn-cs"/>
              </a:rPr>
              <a:t>Znajomość i korzystanie z funkcji aplikacji mObywatel</a:t>
            </a:r>
          </a:p>
        </p:txBody>
      </p:sp>
      <p:grpSp>
        <p:nvGrpSpPr>
          <p:cNvPr id="3" name="Grafika 22">
            <a:extLst>
              <a:ext uri="{FF2B5EF4-FFF2-40B4-BE49-F238E27FC236}">
                <a16:creationId xmlns:a16="http://schemas.microsoft.com/office/drawing/2014/main" id="{087C5877-952C-BD1A-E3AB-826E17DC7CF5}"/>
              </a:ext>
            </a:extLst>
          </p:cNvPr>
          <p:cNvGrpSpPr/>
          <p:nvPr/>
        </p:nvGrpSpPr>
        <p:grpSpPr>
          <a:xfrm>
            <a:off x="11639550" y="441326"/>
            <a:ext cx="256849" cy="508168"/>
            <a:chOff x="3255783" y="2509743"/>
            <a:chExt cx="562848" cy="1073671"/>
          </a:xfrm>
          <a:solidFill>
            <a:schemeClr val="accent2"/>
          </a:solidFill>
        </p:grpSpPr>
        <p:sp>
          <p:nvSpPr>
            <p:cNvPr id="4" name="Dowolny kształt: kształt 3">
              <a:extLst>
                <a:ext uri="{FF2B5EF4-FFF2-40B4-BE49-F238E27FC236}">
                  <a16:creationId xmlns:a16="http://schemas.microsoft.com/office/drawing/2014/main" id="{CC53614A-6C14-0B77-27AA-AECF406166C1}"/>
                </a:ext>
              </a:extLst>
            </p:cNvPr>
            <p:cNvSpPr/>
            <p:nvPr/>
          </p:nvSpPr>
          <p:spPr>
            <a:xfrm>
              <a:off x="3255783" y="2509743"/>
              <a:ext cx="562848" cy="1073671"/>
            </a:xfrm>
            <a:custGeom>
              <a:avLst/>
              <a:gdLst>
                <a:gd name="connsiteX0" fmla="*/ 513008 w 562848"/>
                <a:gd name="connsiteY0" fmla="*/ 1073672 h 1073671"/>
                <a:gd name="connsiteX1" fmla="*/ 49849 w 562848"/>
                <a:gd name="connsiteY1" fmla="*/ 1073672 h 1073671"/>
                <a:gd name="connsiteX2" fmla="*/ 0 w 562848"/>
                <a:gd name="connsiteY2" fmla="*/ 1023874 h 1073671"/>
                <a:gd name="connsiteX3" fmla="*/ 0 w 562848"/>
                <a:gd name="connsiteY3" fmla="*/ 49781 h 1073671"/>
                <a:gd name="connsiteX4" fmla="*/ 49849 w 562848"/>
                <a:gd name="connsiteY4" fmla="*/ 0 h 1073671"/>
                <a:gd name="connsiteX5" fmla="*/ 513000 w 562848"/>
                <a:gd name="connsiteY5" fmla="*/ 0 h 1073671"/>
                <a:gd name="connsiteX6" fmla="*/ 562849 w 562848"/>
                <a:gd name="connsiteY6" fmla="*/ 49781 h 1073671"/>
                <a:gd name="connsiteX7" fmla="*/ 562849 w 562848"/>
                <a:gd name="connsiteY7" fmla="*/ 1023865 h 1073671"/>
                <a:gd name="connsiteX8" fmla="*/ 548243 w 562848"/>
                <a:gd name="connsiteY8" fmla="*/ 1059092 h 1073671"/>
                <a:gd name="connsiteX9" fmla="*/ 513008 w 562848"/>
                <a:gd name="connsiteY9" fmla="*/ 1073672 h 1073671"/>
                <a:gd name="connsiteX10" fmla="*/ 49849 w 562848"/>
                <a:gd name="connsiteY10" fmla="*/ 33556 h 1073671"/>
                <a:gd name="connsiteX11" fmla="*/ 33548 w 562848"/>
                <a:gd name="connsiteY11" fmla="*/ 49790 h 1073671"/>
                <a:gd name="connsiteX12" fmla="*/ 33548 w 562848"/>
                <a:gd name="connsiteY12" fmla="*/ 1023874 h 1073671"/>
                <a:gd name="connsiteX13" fmla="*/ 49849 w 562848"/>
                <a:gd name="connsiteY13" fmla="*/ 1040124 h 1073671"/>
                <a:gd name="connsiteX14" fmla="*/ 513017 w 562848"/>
                <a:gd name="connsiteY14" fmla="*/ 1040124 h 1073671"/>
                <a:gd name="connsiteX15" fmla="*/ 529310 w 562848"/>
                <a:gd name="connsiteY15" fmla="*/ 1023874 h 1073671"/>
                <a:gd name="connsiteX16" fmla="*/ 529293 w 562848"/>
                <a:gd name="connsiteY16" fmla="*/ 49781 h 1073671"/>
                <a:gd name="connsiteX17" fmla="*/ 512992 w 562848"/>
                <a:gd name="connsiteY17" fmla="*/ 33548 h 1073671"/>
                <a:gd name="connsiteX18" fmla="*/ 49849 w 562848"/>
                <a:gd name="connsiteY18" fmla="*/ 33548 h 1073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62848" h="1073671">
                  <a:moveTo>
                    <a:pt x="513008" y="1073672"/>
                  </a:moveTo>
                  <a:lnTo>
                    <a:pt x="49849" y="1073672"/>
                  </a:lnTo>
                  <a:cubicBezTo>
                    <a:pt x="22359" y="1073672"/>
                    <a:pt x="0" y="1051338"/>
                    <a:pt x="0" y="1023874"/>
                  </a:cubicBezTo>
                  <a:lnTo>
                    <a:pt x="0" y="49781"/>
                  </a:lnTo>
                  <a:cubicBezTo>
                    <a:pt x="0" y="22334"/>
                    <a:pt x="22359" y="0"/>
                    <a:pt x="49849" y="0"/>
                  </a:cubicBezTo>
                  <a:lnTo>
                    <a:pt x="513000" y="0"/>
                  </a:lnTo>
                  <a:cubicBezTo>
                    <a:pt x="540489" y="0"/>
                    <a:pt x="562849" y="22334"/>
                    <a:pt x="562849" y="49781"/>
                  </a:cubicBezTo>
                  <a:lnTo>
                    <a:pt x="562849" y="1023865"/>
                  </a:lnTo>
                  <a:cubicBezTo>
                    <a:pt x="562857" y="1037154"/>
                    <a:pt x="557677" y="1049676"/>
                    <a:pt x="548243" y="1059092"/>
                  </a:cubicBezTo>
                  <a:cubicBezTo>
                    <a:pt x="538827" y="1068500"/>
                    <a:pt x="526314" y="1073672"/>
                    <a:pt x="513008" y="1073672"/>
                  </a:cubicBezTo>
                  <a:close/>
                  <a:moveTo>
                    <a:pt x="49849" y="33556"/>
                  </a:moveTo>
                  <a:cubicBezTo>
                    <a:pt x="40863" y="33556"/>
                    <a:pt x="33548" y="40838"/>
                    <a:pt x="33548" y="49790"/>
                  </a:cubicBezTo>
                  <a:lnTo>
                    <a:pt x="33548" y="1023874"/>
                  </a:lnTo>
                  <a:cubicBezTo>
                    <a:pt x="33548" y="1032834"/>
                    <a:pt x="40863" y="1040124"/>
                    <a:pt x="49849" y="1040124"/>
                  </a:cubicBezTo>
                  <a:lnTo>
                    <a:pt x="513017" y="1040124"/>
                  </a:lnTo>
                  <a:cubicBezTo>
                    <a:pt x="521994" y="1040124"/>
                    <a:pt x="529310" y="1032834"/>
                    <a:pt x="529310" y="1023874"/>
                  </a:cubicBezTo>
                  <a:lnTo>
                    <a:pt x="529293" y="49781"/>
                  </a:lnTo>
                  <a:cubicBezTo>
                    <a:pt x="529293" y="40829"/>
                    <a:pt x="521986" y="33548"/>
                    <a:pt x="512992" y="33548"/>
                  </a:cubicBezTo>
                  <a:lnTo>
                    <a:pt x="49849" y="33548"/>
                  </a:lnTo>
                  <a:close/>
                </a:path>
              </a:pathLst>
            </a:custGeom>
            <a:grpFill/>
            <a:ln w="9525" cap="flat">
              <a:solidFill>
                <a:schemeClr val="accent2"/>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Arial Nova"/>
                <a:ea typeface="+mn-ea"/>
                <a:cs typeface="+mn-cs"/>
              </a:endParaRPr>
            </a:p>
          </p:txBody>
        </p:sp>
        <p:sp>
          <p:nvSpPr>
            <p:cNvPr id="6" name="Dowolny kształt: kształt 5">
              <a:extLst>
                <a:ext uri="{FF2B5EF4-FFF2-40B4-BE49-F238E27FC236}">
                  <a16:creationId xmlns:a16="http://schemas.microsoft.com/office/drawing/2014/main" id="{4065D067-6BDA-43BE-E194-AEBAE88BF8F3}"/>
                </a:ext>
              </a:extLst>
            </p:cNvPr>
            <p:cNvSpPr/>
            <p:nvPr/>
          </p:nvSpPr>
          <p:spPr>
            <a:xfrm>
              <a:off x="3276666" y="3379725"/>
              <a:ext cx="521083" cy="33555"/>
            </a:xfrm>
            <a:custGeom>
              <a:avLst/>
              <a:gdLst>
                <a:gd name="connsiteX0" fmla="*/ 0 w 521083"/>
                <a:gd name="connsiteY0" fmla="*/ 0 h 33555"/>
                <a:gd name="connsiteX1" fmla="*/ 521083 w 521083"/>
                <a:gd name="connsiteY1" fmla="*/ 0 h 33555"/>
                <a:gd name="connsiteX2" fmla="*/ 521083 w 521083"/>
                <a:gd name="connsiteY2" fmla="*/ 33556 h 33555"/>
                <a:gd name="connsiteX3" fmla="*/ 0 w 521083"/>
                <a:gd name="connsiteY3" fmla="*/ 33556 h 33555"/>
              </a:gdLst>
              <a:ahLst/>
              <a:cxnLst>
                <a:cxn ang="0">
                  <a:pos x="connsiteX0" y="connsiteY0"/>
                </a:cxn>
                <a:cxn ang="0">
                  <a:pos x="connsiteX1" y="connsiteY1"/>
                </a:cxn>
                <a:cxn ang="0">
                  <a:pos x="connsiteX2" y="connsiteY2"/>
                </a:cxn>
                <a:cxn ang="0">
                  <a:pos x="connsiteX3" y="connsiteY3"/>
                </a:cxn>
              </a:cxnLst>
              <a:rect l="l" t="t" r="r" b="b"/>
              <a:pathLst>
                <a:path w="521083" h="33555">
                  <a:moveTo>
                    <a:pt x="0" y="0"/>
                  </a:moveTo>
                  <a:lnTo>
                    <a:pt x="521083" y="0"/>
                  </a:lnTo>
                  <a:lnTo>
                    <a:pt x="521083" y="33556"/>
                  </a:lnTo>
                  <a:lnTo>
                    <a:pt x="0" y="33556"/>
                  </a:lnTo>
                  <a:close/>
                </a:path>
              </a:pathLst>
            </a:custGeom>
            <a:grpFill/>
            <a:ln w="9525" cap="flat">
              <a:solidFill>
                <a:schemeClr val="accent2"/>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Arial Nova"/>
                <a:ea typeface="+mn-ea"/>
                <a:cs typeface="+mn-cs"/>
              </a:endParaRPr>
            </a:p>
          </p:txBody>
        </p:sp>
        <p:sp>
          <p:nvSpPr>
            <p:cNvPr id="7" name="Dowolny kształt: kształt 6">
              <a:extLst>
                <a:ext uri="{FF2B5EF4-FFF2-40B4-BE49-F238E27FC236}">
                  <a16:creationId xmlns:a16="http://schemas.microsoft.com/office/drawing/2014/main" id="{6A363E1A-6EA2-F10E-3549-DF3764E9CF21}"/>
                </a:ext>
              </a:extLst>
            </p:cNvPr>
            <p:cNvSpPr/>
            <p:nvPr/>
          </p:nvSpPr>
          <p:spPr>
            <a:xfrm>
              <a:off x="3276666" y="2660841"/>
              <a:ext cx="521083" cy="33555"/>
            </a:xfrm>
            <a:custGeom>
              <a:avLst/>
              <a:gdLst>
                <a:gd name="connsiteX0" fmla="*/ 0 w 521083"/>
                <a:gd name="connsiteY0" fmla="*/ 0 h 33555"/>
                <a:gd name="connsiteX1" fmla="*/ 521083 w 521083"/>
                <a:gd name="connsiteY1" fmla="*/ 0 h 33555"/>
                <a:gd name="connsiteX2" fmla="*/ 521083 w 521083"/>
                <a:gd name="connsiteY2" fmla="*/ 33556 h 33555"/>
                <a:gd name="connsiteX3" fmla="*/ 0 w 521083"/>
                <a:gd name="connsiteY3" fmla="*/ 33556 h 33555"/>
              </a:gdLst>
              <a:ahLst/>
              <a:cxnLst>
                <a:cxn ang="0">
                  <a:pos x="connsiteX0" y="connsiteY0"/>
                </a:cxn>
                <a:cxn ang="0">
                  <a:pos x="connsiteX1" y="connsiteY1"/>
                </a:cxn>
                <a:cxn ang="0">
                  <a:pos x="connsiteX2" y="connsiteY2"/>
                </a:cxn>
                <a:cxn ang="0">
                  <a:pos x="connsiteX3" y="connsiteY3"/>
                </a:cxn>
              </a:cxnLst>
              <a:rect l="l" t="t" r="r" b="b"/>
              <a:pathLst>
                <a:path w="521083" h="33555">
                  <a:moveTo>
                    <a:pt x="0" y="0"/>
                  </a:moveTo>
                  <a:lnTo>
                    <a:pt x="521083" y="0"/>
                  </a:lnTo>
                  <a:lnTo>
                    <a:pt x="521083" y="33556"/>
                  </a:lnTo>
                  <a:lnTo>
                    <a:pt x="0" y="33556"/>
                  </a:lnTo>
                  <a:close/>
                </a:path>
              </a:pathLst>
            </a:custGeom>
            <a:grpFill/>
            <a:ln w="9525" cap="flat">
              <a:solidFill>
                <a:schemeClr val="accent2"/>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Arial Nova"/>
                <a:ea typeface="+mn-ea"/>
                <a:cs typeface="+mn-cs"/>
              </a:endParaRPr>
            </a:p>
          </p:txBody>
        </p:sp>
        <p:sp>
          <p:nvSpPr>
            <p:cNvPr id="9" name="Dowolny kształt: kształt 8">
              <a:extLst>
                <a:ext uri="{FF2B5EF4-FFF2-40B4-BE49-F238E27FC236}">
                  <a16:creationId xmlns:a16="http://schemas.microsoft.com/office/drawing/2014/main" id="{5AE30A5C-D105-F36F-B519-13F18D718E53}"/>
                </a:ext>
              </a:extLst>
            </p:cNvPr>
            <p:cNvSpPr/>
            <p:nvPr/>
          </p:nvSpPr>
          <p:spPr>
            <a:xfrm>
              <a:off x="3448791" y="2583503"/>
              <a:ext cx="176833" cy="33555"/>
            </a:xfrm>
            <a:custGeom>
              <a:avLst/>
              <a:gdLst>
                <a:gd name="connsiteX0" fmla="*/ 0 w 176833"/>
                <a:gd name="connsiteY0" fmla="*/ 0 h 33555"/>
                <a:gd name="connsiteX1" fmla="*/ 176833 w 176833"/>
                <a:gd name="connsiteY1" fmla="*/ 0 h 33555"/>
                <a:gd name="connsiteX2" fmla="*/ 176833 w 176833"/>
                <a:gd name="connsiteY2" fmla="*/ 33556 h 33555"/>
                <a:gd name="connsiteX3" fmla="*/ 0 w 176833"/>
                <a:gd name="connsiteY3" fmla="*/ 33556 h 33555"/>
              </a:gdLst>
              <a:ahLst/>
              <a:cxnLst>
                <a:cxn ang="0">
                  <a:pos x="connsiteX0" y="connsiteY0"/>
                </a:cxn>
                <a:cxn ang="0">
                  <a:pos x="connsiteX1" y="connsiteY1"/>
                </a:cxn>
                <a:cxn ang="0">
                  <a:pos x="connsiteX2" y="connsiteY2"/>
                </a:cxn>
                <a:cxn ang="0">
                  <a:pos x="connsiteX3" y="connsiteY3"/>
                </a:cxn>
              </a:cxnLst>
              <a:rect l="l" t="t" r="r" b="b"/>
              <a:pathLst>
                <a:path w="176833" h="33555">
                  <a:moveTo>
                    <a:pt x="0" y="0"/>
                  </a:moveTo>
                  <a:lnTo>
                    <a:pt x="176833" y="0"/>
                  </a:lnTo>
                  <a:lnTo>
                    <a:pt x="176833" y="33556"/>
                  </a:lnTo>
                  <a:lnTo>
                    <a:pt x="0" y="33556"/>
                  </a:lnTo>
                  <a:close/>
                </a:path>
              </a:pathLst>
            </a:custGeom>
            <a:grpFill/>
            <a:ln w="9525" cap="flat">
              <a:solidFill>
                <a:schemeClr val="accent2"/>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Arial Nova"/>
                <a:ea typeface="+mn-ea"/>
                <a:cs typeface="+mn-cs"/>
              </a:endParaRPr>
            </a:p>
          </p:txBody>
        </p:sp>
        <p:sp>
          <p:nvSpPr>
            <p:cNvPr id="10" name="Dowolny kształt: kształt 9">
              <a:extLst>
                <a:ext uri="{FF2B5EF4-FFF2-40B4-BE49-F238E27FC236}">
                  <a16:creationId xmlns:a16="http://schemas.microsoft.com/office/drawing/2014/main" id="{A908676F-6C42-6CC4-C235-DD375DACFD65}"/>
                </a:ext>
              </a:extLst>
            </p:cNvPr>
            <p:cNvSpPr/>
            <p:nvPr/>
          </p:nvSpPr>
          <p:spPr>
            <a:xfrm>
              <a:off x="3515608" y="3463754"/>
              <a:ext cx="43200" cy="33555"/>
            </a:xfrm>
            <a:custGeom>
              <a:avLst/>
              <a:gdLst>
                <a:gd name="connsiteX0" fmla="*/ 0 w 43200"/>
                <a:gd name="connsiteY0" fmla="*/ 0 h 33555"/>
                <a:gd name="connsiteX1" fmla="*/ 43200 w 43200"/>
                <a:gd name="connsiteY1" fmla="*/ 0 h 33555"/>
                <a:gd name="connsiteX2" fmla="*/ 43200 w 43200"/>
                <a:gd name="connsiteY2" fmla="*/ 33556 h 33555"/>
                <a:gd name="connsiteX3" fmla="*/ 0 w 43200"/>
                <a:gd name="connsiteY3" fmla="*/ 33556 h 33555"/>
              </a:gdLst>
              <a:ahLst/>
              <a:cxnLst>
                <a:cxn ang="0">
                  <a:pos x="connsiteX0" y="connsiteY0"/>
                </a:cxn>
                <a:cxn ang="0">
                  <a:pos x="connsiteX1" y="connsiteY1"/>
                </a:cxn>
                <a:cxn ang="0">
                  <a:pos x="connsiteX2" y="connsiteY2"/>
                </a:cxn>
                <a:cxn ang="0">
                  <a:pos x="connsiteX3" y="connsiteY3"/>
                </a:cxn>
              </a:cxnLst>
              <a:rect l="l" t="t" r="r" b="b"/>
              <a:pathLst>
                <a:path w="43200" h="33555">
                  <a:moveTo>
                    <a:pt x="0" y="0"/>
                  </a:moveTo>
                  <a:lnTo>
                    <a:pt x="43200" y="0"/>
                  </a:lnTo>
                  <a:lnTo>
                    <a:pt x="43200" y="33556"/>
                  </a:lnTo>
                  <a:lnTo>
                    <a:pt x="0" y="33556"/>
                  </a:lnTo>
                  <a:close/>
                </a:path>
              </a:pathLst>
            </a:custGeom>
            <a:grpFill/>
            <a:ln w="9525" cap="flat">
              <a:solidFill>
                <a:schemeClr val="accent2"/>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Arial Nova"/>
                <a:ea typeface="+mn-ea"/>
                <a:cs typeface="+mn-cs"/>
              </a:endParaRPr>
            </a:p>
          </p:txBody>
        </p:sp>
      </p:grpSp>
      <p:sp>
        <p:nvSpPr>
          <p:cNvPr id="20" name="pole tekstowe 19">
            <a:extLst>
              <a:ext uri="{FF2B5EF4-FFF2-40B4-BE49-F238E27FC236}">
                <a16:creationId xmlns:a16="http://schemas.microsoft.com/office/drawing/2014/main" id="{74421CE9-3B5E-B5AC-DD2B-C009439676D7}"/>
              </a:ext>
            </a:extLst>
          </p:cNvPr>
          <p:cNvSpPr txBox="1"/>
          <p:nvPr/>
        </p:nvSpPr>
        <p:spPr>
          <a:xfrm>
            <a:off x="9993822" y="357795"/>
            <a:ext cx="1771489"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sz="1200" b="1" i="0" u="none" strike="noStrike" kern="1200" cap="none" spc="0" normalizeH="0" baseline="0" noProof="0" dirty="0">
                <a:ln>
                  <a:noFill/>
                </a:ln>
                <a:solidFill>
                  <a:srgbClr val="D75452">
                    <a:lumMod val="75000"/>
                  </a:srgbClr>
                </a:solidFill>
                <a:effectLst/>
                <a:uLnTx/>
                <a:uFillTx/>
                <a:latin typeface="Arial Nova"/>
                <a:ea typeface="+mn-ea"/>
                <a:cs typeface="+mn-cs"/>
              </a:rPr>
              <a:t>aplikacja mObywatel</a:t>
            </a:r>
          </a:p>
        </p:txBody>
      </p:sp>
      <p:sp>
        <p:nvSpPr>
          <p:cNvPr id="13" name="pole tekstowe 12">
            <a:extLst>
              <a:ext uri="{FF2B5EF4-FFF2-40B4-BE49-F238E27FC236}">
                <a16:creationId xmlns:a16="http://schemas.microsoft.com/office/drawing/2014/main" id="{9C5A5824-CB47-9F42-E5F1-EB61462DDBEB}"/>
              </a:ext>
            </a:extLst>
          </p:cNvPr>
          <p:cNvSpPr txBox="1"/>
          <p:nvPr/>
        </p:nvSpPr>
        <p:spPr>
          <a:xfrm>
            <a:off x="289315" y="5817655"/>
            <a:ext cx="4205992" cy="20005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sz="700" b="0" i="0" u="none" strike="noStrike" kern="1200" cap="none" spc="0" normalizeH="0" baseline="0" noProof="0" dirty="0">
                <a:ln>
                  <a:noFill/>
                </a:ln>
                <a:solidFill>
                  <a:prstClr val="black"/>
                </a:solidFill>
                <a:effectLst/>
                <a:uLnTx/>
                <a:uFillTx/>
                <a:latin typeface="Arial Nova"/>
                <a:ea typeface="+mn-ea"/>
                <a:cs typeface="+mn-cs"/>
              </a:rPr>
              <a:t>N=538 – użytkownicy aplikacji mObywatel</a:t>
            </a:r>
          </a:p>
        </p:txBody>
      </p:sp>
      <p:sp>
        <p:nvSpPr>
          <p:cNvPr id="17" name="Prostokąt: zaokrąglone rogi 16">
            <a:extLst>
              <a:ext uri="{FF2B5EF4-FFF2-40B4-BE49-F238E27FC236}">
                <a16:creationId xmlns:a16="http://schemas.microsoft.com/office/drawing/2014/main" id="{1922A91E-B18D-2F37-39A6-D4C29F91EE57}"/>
              </a:ext>
            </a:extLst>
          </p:cNvPr>
          <p:cNvSpPr/>
          <p:nvPr/>
        </p:nvSpPr>
        <p:spPr>
          <a:xfrm>
            <a:off x="8191500" y="1649117"/>
            <a:ext cx="1830897" cy="4116350"/>
          </a:xfrm>
          <a:prstGeom prst="roundRect">
            <a:avLst>
              <a:gd name="adj" fmla="val 6242"/>
            </a:avLst>
          </a:prstGeom>
          <a:no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white"/>
              </a:solidFill>
              <a:effectLst/>
              <a:uLnTx/>
              <a:uFillTx/>
              <a:latin typeface="Arial Nova"/>
              <a:ea typeface="+mn-ea"/>
              <a:cs typeface="+mn-cs"/>
            </a:endParaRPr>
          </a:p>
        </p:txBody>
      </p:sp>
      <p:sp>
        <p:nvSpPr>
          <p:cNvPr id="19" name="Prostokąt: zaokrąglone rogi 18">
            <a:extLst>
              <a:ext uri="{FF2B5EF4-FFF2-40B4-BE49-F238E27FC236}">
                <a16:creationId xmlns:a16="http://schemas.microsoft.com/office/drawing/2014/main" id="{C19A9446-0C73-F206-FD7D-906F6A53056E}"/>
              </a:ext>
            </a:extLst>
          </p:cNvPr>
          <p:cNvSpPr/>
          <p:nvPr/>
        </p:nvSpPr>
        <p:spPr>
          <a:xfrm>
            <a:off x="10060904" y="1649117"/>
            <a:ext cx="1830897" cy="4116350"/>
          </a:xfrm>
          <a:prstGeom prst="roundRect">
            <a:avLst>
              <a:gd name="adj" fmla="val 6242"/>
            </a:avLst>
          </a:prstGeom>
          <a:no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white"/>
              </a:solidFill>
              <a:effectLst/>
              <a:uLnTx/>
              <a:uFillTx/>
              <a:latin typeface="Arial Nova"/>
              <a:ea typeface="+mn-ea"/>
              <a:cs typeface="+mn-cs"/>
            </a:endParaRPr>
          </a:p>
        </p:txBody>
      </p:sp>
      <p:sp>
        <p:nvSpPr>
          <p:cNvPr id="22" name="pole tekstowe 21">
            <a:extLst>
              <a:ext uri="{FF2B5EF4-FFF2-40B4-BE49-F238E27FC236}">
                <a16:creationId xmlns:a16="http://schemas.microsoft.com/office/drawing/2014/main" id="{EDE5ECD2-C9AB-C718-EF8B-75E4774A5EF1}"/>
              </a:ext>
            </a:extLst>
          </p:cNvPr>
          <p:cNvSpPr txBox="1"/>
          <p:nvPr/>
        </p:nvSpPr>
        <p:spPr>
          <a:xfrm>
            <a:off x="11052064" y="2690516"/>
            <a:ext cx="295275" cy="261610"/>
          </a:xfrm>
          <a:prstGeom prst="rect">
            <a:avLst/>
          </a:prstGeom>
          <a:noFill/>
        </p:spPr>
        <p:txBody>
          <a:bodyPr wrap="square" rtlCol="0">
            <a:spAutoFit/>
          </a:bodyPr>
          <a:lstStyle/>
          <a:p>
            <a:r>
              <a:rPr lang="pl-PL" sz="1100" b="1" dirty="0">
                <a:solidFill>
                  <a:schemeClr val="accent5"/>
                </a:solidFill>
              </a:rPr>
              <a:t>+</a:t>
            </a:r>
          </a:p>
        </p:txBody>
      </p:sp>
      <p:sp>
        <p:nvSpPr>
          <p:cNvPr id="23" name="pole tekstowe 22">
            <a:extLst>
              <a:ext uri="{FF2B5EF4-FFF2-40B4-BE49-F238E27FC236}">
                <a16:creationId xmlns:a16="http://schemas.microsoft.com/office/drawing/2014/main" id="{0A356BEA-6CD7-34C0-9900-4423A7C20B68}"/>
              </a:ext>
            </a:extLst>
          </p:cNvPr>
          <p:cNvSpPr txBox="1"/>
          <p:nvPr/>
        </p:nvSpPr>
        <p:spPr>
          <a:xfrm>
            <a:off x="11052064" y="2955115"/>
            <a:ext cx="295275" cy="261610"/>
          </a:xfrm>
          <a:prstGeom prst="rect">
            <a:avLst/>
          </a:prstGeom>
          <a:noFill/>
        </p:spPr>
        <p:txBody>
          <a:bodyPr wrap="square" rtlCol="0">
            <a:spAutoFit/>
          </a:bodyPr>
          <a:lstStyle/>
          <a:p>
            <a:r>
              <a:rPr lang="pl-PL" sz="1100" b="1" dirty="0">
                <a:solidFill>
                  <a:schemeClr val="accent5"/>
                </a:solidFill>
              </a:rPr>
              <a:t>+</a:t>
            </a:r>
          </a:p>
        </p:txBody>
      </p:sp>
      <p:sp>
        <p:nvSpPr>
          <p:cNvPr id="24" name="pole tekstowe 23">
            <a:extLst>
              <a:ext uri="{FF2B5EF4-FFF2-40B4-BE49-F238E27FC236}">
                <a16:creationId xmlns:a16="http://schemas.microsoft.com/office/drawing/2014/main" id="{22C66376-F6BC-D411-1302-72185760D9FC}"/>
              </a:ext>
            </a:extLst>
          </p:cNvPr>
          <p:cNvSpPr txBox="1"/>
          <p:nvPr/>
        </p:nvSpPr>
        <p:spPr>
          <a:xfrm>
            <a:off x="9208192" y="2952126"/>
            <a:ext cx="295275" cy="261610"/>
          </a:xfrm>
          <a:prstGeom prst="rect">
            <a:avLst/>
          </a:prstGeom>
          <a:noFill/>
        </p:spPr>
        <p:txBody>
          <a:bodyPr wrap="square" rtlCol="0">
            <a:spAutoFit/>
          </a:bodyPr>
          <a:lstStyle/>
          <a:p>
            <a:r>
              <a:rPr lang="pl-PL" sz="1100" b="1" dirty="0">
                <a:solidFill>
                  <a:schemeClr val="accent5"/>
                </a:solidFill>
              </a:rPr>
              <a:t>+</a:t>
            </a:r>
          </a:p>
        </p:txBody>
      </p:sp>
      <p:sp>
        <p:nvSpPr>
          <p:cNvPr id="25" name="pole tekstowe 24">
            <a:extLst>
              <a:ext uri="{FF2B5EF4-FFF2-40B4-BE49-F238E27FC236}">
                <a16:creationId xmlns:a16="http://schemas.microsoft.com/office/drawing/2014/main" id="{09E39032-F759-173C-1EA7-1767F9996D4A}"/>
              </a:ext>
            </a:extLst>
          </p:cNvPr>
          <p:cNvSpPr txBox="1"/>
          <p:nvPr/>
        </p:nvSpPr>
        <p:spPr>
          <a:xfrm>
            <a:off x="11052064" y="3698075"/>
            <a:ext cx="295275" cy="261610"/>
          </a:xfrm>
          <a:prstGeom prst="rect">
            <a:avLst/>
          </a:prstGeom>
          <a:noFill/>
        </p:spPr>
        <p:txBody>
          <a:bodyPr wrap="square" rtlCol="0">
            <a:spAutoFit/>
          </a:bodyPr>
          <a:lstStyle/>
          <a:p>
            <a:r>
              <a:rPr lang="pl-PL" sz="1100" b="1" dirty="0">
                <a:solidFill>
                  <a:schemeClr val="accent5"/>
                </a:solidFill>
              </a:rPr>
              <a:t>+</a:t>
            </a:r>
          </a:p>
        </p:txBody>
      </p:sp>
      <p:sp>
        <p:nvSpPr>
          <p:cNvPr id="26" name="pole tekstowe 25">
            <a:extLst>
              <a:ext uri="{FF2B5EF4-FFF2-40B4-BE49-F238E27FC236}">
                <a16:creationId xmlns:a16="http://schemas.microsoft.com/office/drawing/2014/main" id="{D853E008-7258-D1FE-658B-349FB927FBC2}"/>
              </a:ext>
            </a:extLst>
          </p:cNvPr>
          <p:cNvSpPr txBox="1"/>
          <p:nvPr/>
        </p:nvSpPr>
        <p:spPr>
          <a:xfrm>
            <a:off x="11052064" y="3203933"/>
            <a:ext cx="295275" cy="261610"/>
          </a:xfrm>
          <a:prstGeom prst="rect">
            <a:avLst/>
          </a:prstGeom>
          <a:noFill/>
        </p:spPr>
        <p:txBody>
          <a:bodyPr wrap="square" rtlCol="0">
            <a:spAutoFit/>
          </a:bodyPr>
          <a:lstStyle/>
          <a:p>
            <a:r>
              <a:rPr lang="pl-PL" sz="1100" b="1" dirty="0">
                <a:solidFill>
                  <a:schemeClr val="accent5"/>
                </a:solidFill>
              </a:rPr>
              <a:t>+</a:t>
            </a:r>
          </a:p>
        </p:txBody>
      </p:sp>
      <p:sp>
        <p:nvSpPr>
          <p:cNvPr id="27" name="pole tekstowe 26">
            <a:extLst>
              <a:ext uri="{FF2B5EF4-FFF2-40B4-BE49-F238E27FC236}">
                <a16:creationId xmlns:a16="http://schemas.microsoft.com/office/drawing/2014/main" id="{ED136D3C-3D90-E45C-87CE-ECFC0E10EA8B}"/>
              </a:ext>
            </a:extLst>
          </p:cNvPr>
          <p:cNvSpPr txBox="1"/>
          <p:nvPr/>
        </p:nvSpPr>
        <p:spPr>
          <a:xfrm>
            <a:off x="9208192" y="4982828"/>
            <a:ext cx="295275" cy="261610"/>
          </a:xfrm>
          <a:prstGeom prst="rect">
            <a:avLst/>
          </a:prstGeom>
          <a:noFill/>
        </p:spPr>
        <p:txBody>
          <a:bodyPr wrap="square" rtlCol="0">
            <a:spAutoFit/>
          </a:bodyPr>
          <a:lstStyle/>
          <a:p>
            <a:r>
              <a:rPr lang="pl-PL" sz="1100" b="1" dirty="0">
                <a:solidFill>
                  <a:schemeClr val="accent5"/>
                </a:solidFill>
              </a:rPr>
              <a:t>+</a:t>
            </a:r>
          </a:p>
        </p:txBody>
      </p:sp>
      <p:sp>
        <p:nvSpPr>
          <p:cNvPr id="28" name="pole tekstowe 27">
            <a:extLst>
              <a:ext uri="{FF2B5EF4-FFF2-40B4-BE49-F238E27FC236}">
                <a16:creationId xmlns:a16="http://schemas.microsoft.com/office/drawing/2014/main" id="{52092DE1-9502-BA91-32CC-43E5D8DE2496}"/>
              </a:ext>
            </a:extLst>
          </p:cNvPr>
          <p:cNvSpPr txBox="1"/>
          <p:nvPr/>
        </p:nvSpPr>
        <p:spPr>
          <a:xfrm>
            <a:off x="9208192" y="4472468"/>
            <a:ext cx="295275" cy="261610"/>
          </a:xfrm>
          <a:prstGeom prst="rect">
            <a:avLst/>
          </a:prstGeom>
          <a:noFill/>
        </p:spPr>
        <p:txBody>
          <a:bodyPr wrap="square" rtlCol="0">
            <a:spAutoFit/>
          </a:bodyPr>
          <a:lstStyle/>
          <a:p>
            <a:r>
              <a:rPr lang="pl-PL" sz="1100" b="1" dirty="0">
                <a:solidFill>
                  <a:schemeClr val="accent5"/>
                </a:solidFill>
              </a:rPr>
              <a:t>+</a:t>
            </a:r>
          </a:p>
        </p:txBody>
      </p:sp>
      <p:sp>
        <p:nvSpPr>
          <p:cNvPr id="29" name="pole tekstowe 28">
            <a:extLst>
              <a:ext uri="{FF2B5EF4-FFF2-40B4-BE49-F238E27FC236}">
                <a16:creationId xmlns:a16="http://schemas.microsoft.com/office/drawing/2014/main" id="{456D1AD5-7EF4-9F60-AD2B-4B8079C1D890}"/>
              </a:ext>
            </a:extLst>
          </p:cNvPr>
          <p:cNvSpPr txBox="1"/>
          <p:nvPr/>
        </p:nvSpPr>
        <p:spPr>
          <a:xfrm>
            <a:off x="9208192" y="3978326"/>
            <a:ext cx="295275" cy="261610"/>
          </a:xfrm>
          <a:prstGeom prst="rect">
            <a:avLst/>
          </a:prstGeom>
          <a:noFill/>
        </p:spPr>
        <p:txBody>
          <a:bodyPr wrap="square" rtlCol="0">
            <a:spAutoFit/>
          </a:bodyPr>
          <a:lstStyle/>
          <a:p>
            <a:r>
              <a:rPr lang="pl-PL" sz="1100" b="1" dirty="0">
                <a:solidFill>
                  <a:schemeClr val="accent5"/>
                </a:solidFill>
              </a:rPr>
              <a:t>+</a:t>
            </a:r>
          </a:p>
        </p:txBody>
      </p:sp>
      <p:sp>
        <p:nvSpPr>
          <p:cNvPr id="30" name="pole tekstowe 29">
            <a:extLst>
              <a:ext uri="{FF2B5EF4-FFF2-40B4-BE49-F238E27FC236}">
                <a16:creationId xmlns:a16="http://schemas.microsoft.com/office/drawing/2014/main" id="{6AD5B5E8-8FA9-1634-90C0-5860B5974F14}"/>
              </a:ext>
            </a:extLst>
          </p:cNvPr>
          <p:cNvSpPr txBox="1"/>
          <p:nvPr/>
        </p:nvSpPr>
        <p:spPr>
          <a:xfrm>
            <a:off x="10450401" y="2671466"/>
            <a:ext cx="295275" cy="261610"/>
          </a:xfrm>
          <a:prstGeom prst="rect">
            <a:avLst/>
          </a:prstGeom>
          <a:noFill/>
        </p:spPr>
        <p:txBody>
          <a:bodyPr wrap="square" rtlCol="0">
            <a:spAutoFit/>
          </a:bodyPr>
          <a:lstStyle/>
          <a:p>
            <a:r>
              <a:rPr lang="pl-PL" sz="1100" b="1" dirty="0">
                <a:solidFill>
                  <a:schemeClr val="accent2"/>
                </a:solidFill>
              </a:rPr>
              <a:t>-</a:t>
            </a:r>
          </a:p>
        </p:txBody>
      </p:sp>
      <p:sp>
        <p:nvSpPr>
          <p:cNvPr id="31" name="pole tekstowe 30">
            <a:extLst>
              <a:ext uri="{FF2B5EF4-FFF2-40B4-BE49-F238E27FC236}">
                <a16:creationId xmlns:a16="http://schemas.microsoft.com/office/drawing/2014/main" id="{ADD42705-B0B9-49D0-0738-6E81F80561A6}"/>
              </a:ext>
            </a:extLst>
          </p:cNvPr>
          <p:cNvSpPr txBox="1"/>
          <p:nvPr/>
        </p:nvSpPr>
        <p:spPr>
          <a:xfrm>
            <a:off x="10450401" y="2933076"/>
            <a:ext cx="295275" cy="261610"/>
          </a:xfrm>
          <a:prstGeom prst="rect">
            <a:avLst/>
          </a:prstGeom>
          <a:noFill/>
        </p:spPr>
        <p:txBody>
          <a:bodyPr wrap="square" rtlCol="0">
            <a:spAutoFit/>
          </a:bodyPr>
          <a:lstStyle/>
          <a:p>
            <a:r>
              <a:rPr lang="pl-PL" sz="1100" b="1" dirty="0">
                <a:solidFill>
                  <a:schemeClr val="accent2"/>
                </a:solidFill>
              </a:rPr>
              <a:t>-</a:t>
            </a:r>
          </a:p>
        </p:txBody>
      </p:sp>
      <p:sp>
        <p:nvSpPr>
          <p:cNvPr id="32" name="pole tekstowe 31">
            <a:extLst>
              <a:ext uri="{FF2B5EF4-FFF2-40B4-BE49-F238E27FC236}">
                <a16:creationId xmlns:a16="http://schemas.microsoft.com/office/drawing/2014/main" id="{41D17D12-B5C7-6785-8B06-A5328E7C8E85}"/>
              </a:ext>
            </a:extLst>
          </p:cNvPr>
          <p:cNvSpPr txBox="1"/>
          <p:nvPr/>
        </p:nvSpPr>
        <p:spPr>
          <a:xfrm>
            <a:off x="10450401" y="3194686"/>
            <a:ext cx="295275" cy="261610"/>
          </a:xfrm>
          <a:prstGeom prst="rect">
            <a:avLst/>
          </a:prstGeom>
          <a:noFill/>
        </p:spPr>
        <p:txBody>
          <a:bodyPr wrap="square" rtlCol="0">
            <a:spAutoFit/>
          </a:bodyPr>
          <a:lstStyle/>
          <a:p>
            <a:r>
              <a:rPr lang="pl-PL" sz="1100" b="1" dirty="0">
                <a:solidFill>
                  <a:schemeClr val="accent2"/>
                </a:solidFill>
              </a:rPr>
              <a:t>-</a:t>
            </a:r>
          </a:p>
        </p:txBody>
      </p:sp>
      <p:sp>
        <p:nvSpPr>
          <p:cNvPr id="33" name="pole tekstowe 32">
            <a:extLst>
              <a:ext uri="{FF2B5EF4-FFF2-40B4-BE49-F238E27FC236}">
                <a16:creationId xmlns:a16="http://schemas.microsoft.com/office/drawing/2014/main" id="{1314A07F-15B2-D35A-FC0E-B631183B1C63}"/>
              </a:ext>
            </a:extLst>
          </p:cNvPr>
          <p:cNvSpPr txBox="1"/>
          <p:nvPr/>
        </p:nvSpPr>
        <p:spPr>
          <a:xfrm>
            <a:off x="10450401" y="3688325"/>
            <a:ext cx="295275" cy="261610"/>
          </a:xfrm>
          <a:prstGeom prst="rect">
            <a:avLst/>
          </a:prstGeom>
          <a:noFill/>
        </p:spPr>
        <p:txBody>
          <a:bodyPr wrap="square" rtlCol="0">
            <a:spAutoFit/>
          </a:bodyPr>
          <a:lstStyle/>
          <a:p>
            <a:r>
              <a:rPr lang="pl-PL" sz="1100" b="1" dirty="0">
                <a:solidFill>
                  <a:schemeClr val="accent2"/>
                </a:solidFill>
              </a:rPr>
              <a:t>-</a:t>
            </a:r>
          </a:p>
        </p:txBody>
      </p:sp>
      <p:sp>
        <p:nvSpPr>
          <p:cNvPr id="34" name="pole tekstowe 33">
            <a:extLst>
              <a:ext uri="{FF2B5EF4-FFF2-40B4-BE49-F238E27FC236}">
                <a16:creationId xmlns:a16="http://schemas.microsoft.com/office/drawing/2014/main" id="{F5B25477-6195-1C41-3737-2392FE3F921A}"/>
              </a:ext>
            </a:extLst>
          </p:cNvPr>
          <p:cNvSpPr txBox="1"/>
          <p:nvPr/>
        </p:nvSpPr>
        <p:spPr>
          <a:xfrm>
            <a:off x="8600941" y="4982828"/>
            <a:ext cx="295275" cy="261610"/>
          </a:xfrm>
          <a:prstGeom prst="rect">
            <a:avLst/>
          </a:prstGeom>
          <a:noFill/>
        </p:spPr>
        <p:txBody>
          <a:bodyPr wrap="square" rtlCol="0">
            <a:spAutoFit/>
          </a:bodyPr>
          <a:lstStyle/>
          <a:p>
            <a:r>
              <a:rPr lang="pl-PL" sz="1100" b="1" dirty="0">
                <a:solidFill>
                  <a:schemeClr val="accent2"/>
                </a:solidFill>
              </a:rPr>
              <a:t>-</a:t>
            </a:r>
          </a:p>
        </p:txBody>
      </p:sp>
      <p:sp>
        <p:nvSpPr>
          <p:cNvPr id="35" name="pole tekstowe 34">
            <a:extLst>
              <a:ext uri="{FF2B5EF4-FFF2-40B4-BE49-F238E27FC236}">
                <a16:creationId xmlns:a16="http://schemas.microsoft.com/office/drawing/2014/main" id="{D05EA065-5943-5B65-F1E1-999076BDCECA}"/>
              </a:ext>
            </a:extLst>
          </p:cNvPr>
          <p:cNvSpPr txBox="1"/>
          <p:nvPr/>
        </p:nvSpPr>
        <p:spPr>
          <a:xfrm>
            <a:off x="8600941" y="4488686"/>
            <a:ext cx="295275" cy="261610"/>
          </a:xfrm>
          <a:prstGeom prst="rect">
            <a:avLst/>
          </a:prstGeom>
          <a:noFill/>
        </p:spPr>
        <p:txBody>
          <a:bodyPr wrap="square" rtlCol="0">
            <a:spAutoFit/>
          </a:bodyPr>
          <a:lstStyle/>
          <a:p>
            <a:r>
              <a:rPr lang="pl-PL" sz="1100" b="1" dirty="0">
                <a:solidFill>
                  <a:schemeClr val="accent2"/>
                </a:solidFill>
              </a:rPr>
              <a:t>-</a:t>
            </a:r>
          </a:p>
        </p:txBody>
      </p:sp>
      <p:sp>
        <p:nvSpPr>
          <p:cNvPr id="36" name="pole tekstowe 35">
            <a:extLst>
              <a:ext uri="{FF2B5EF4-FFF2-40B4-BE49-F238E27FC236}">
                <a16:creationId xmlns:a16="http://schemas.microsoft.com/office/drawing/2014/main" id="{53C614F5-C1AB-D452-723D-5A58F97F8340}"/>
              </a:ext>
            </a:extLst>
          </p:cNvPr>
          <p:cNvSpPr txBox="1"/>
          <p:nvPr/>
        </p:nvSpPr>
        <p:spPr>
          <a:xfrm>
            <a:off x="8600941" y="3955106"/>
            <a:ext cx="295275" cy="261610"/>
          </a:xfrm>
          <a:prstGeom prst="rect">
            <a:avLst/>
          </a:prstGeom>
          <a:noFill/>
        </p:spPr>
        <p:txBody>
          <a:bodyPr wrap="square" rtlCol="0">
            <a:spAutoFit/>
          </a:bodyPr>
          <a:lstStyle/>
          <a:p>
            <a:r>
              <a:rPr lang="pl-PL" sz="1100" b="1" dirty="0">
                <a:solidFill>
                  <a:schemeClr val="accent2"/>
                </a:solidFill>
              </a:rPr>
              <a:t>-</a:t>
            </a:r>
          </a:p>
        </p:txBody>
      </p:sp>
      <p:sp>
        <p:nvSpPr>
          <p:cNvPr id="37" name="pole tekstowe 36">
            <a:extLst>
              <a:ext uri="{FF2B5EF4-FFF2-40B4-BE49-F238E27FC236}">
                <a16:creationId xmlns:a16="http://schemas.microsoft.com/office/drawing/2014/main" id="{5CAA23D1-D60E-D56B-BCDD-B78FF236C46A}"/>
              </a:ext>
            </a:extLst>
          </p:cNvPr>
          <p:cNvSpPr txBox="1"/>
          <p:nvPr/>
        </p:nvSpPr>
        <p:spPr>
          <a:xfrm>
            <a:off x="8600941" y="2933076"/>
            <a:ext cx="295275" cy="261610"/>
          </a:xfrm>
          <a:prstGeom prst="rect">
            <a:avLst/>
          </a:prstGeom>
          <a:noFill/>
        </p:spPr>
        <p:txBody>
          <a:bodyPr wrap="square" rtlCol="0">
            <a:spAutoFit/>
          </a:bodyPr>
          <a:lstStyle/>
          <a:p>
            <a:r>
              <a:rPr lang="pl-PL" sz="1100" b="1" dirty="0">
                <a:solidFill>
                  <a:schemeClr val="accent2"/>
                </a:solidFill>
              </a:rPr>
              <a:t>-</a:t>
            </a:r>
          </a:p>
        </p:txBody>
      </p:sp>
      <p:sp>
        <p:nvSpPr>
          <p:cNvPr id="38" name="pole tekstowe 37">
            <a:extLst>
              <a:ext uri="{FF2B5EF4-FFF2-40B4-BE49-F238E27FC236}">
                <a16:creationId xmlns:a16="http://schemas.microsoft.com/office/drawing/2014/main" id="{E3EDFB95-8C15-20E7-3941-82FA17E2EA44}"/>
              </a:ext>
            </a:extLst>
          </p:cNvPr>
          <p:cNvSpPr txBox="1"/>
          <p:nvPr/>
        </p:nvSpPr>
        <p:spPr>
          <a:xfrm>
            <a:off x="10412301" y="5840563"/>
            <a:ext cx="1818307" cy="276999"/>
          </a:xfrm>
          <a:prstGeom prst="rect">
            <a:avLst/>
          </a:prstGeom>
          <a:noFill/>
        </p:spPr>
        <p:txBody>
          <a:bodyPr wrap="square" rtlCol="0">
            <a:spAutoFit/>
          </a:bodyPr>
          <a:lstStyle/>
          <a:p>
            <a:r>
              <a:rPr lang="pl-PL" sz="600" b="1" dirty="0">
                <a:solidFill>
                  <a:schemeClr val="accent5"/>
                </a:solidFill>
              </a:rPr>
              <a:t>+  wynik statystycznie istotnie wyższy</a:t>
            </a:r>
          </a:p>
          <a:p>
            <a:r>
              <a:rPr lang="pl-PL" sz="600" b="1" dirty="0">
                <a:solidFill>
                  <a:schemeClr val="accent2"/>
                </a:solidFill>
              </a:rPr>
              <a:t>-   wynik statystycznie istotnie niższy</a:t>
            </a:r>
          </a:p>
        </p:txBody>
      </p:sp>
      <p:sp>
        <p:nvSpPr>
          <p:cNvPr id="5" name="pole tekstowe 4">
            <a:extLst>
              <a:ext uri="{FF2B5EF4-FFF2-40B4-BE49-F238E27FC236}">
                <a16:creationId xmlns:a16="http://schemas.microsoft.com/office/drawing/2014/main" id="{0496BBCB-92FD-7102-CDF8-4BA06CB3F7CD}"/>
              </a:ext>
            </a:extLst>
          </p:cNvPr>
          <p:cNvSpPr txBox="1"/>
          <p:nvPr/>
        </p:nvSpPr>
        <p:spPr>
          <a:xfrm>
            <a:off x="3985507" y="5950966"/>
            <a:ext cx="5029183" cy="20005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sz="700" b="0" i="0" u="none" strike="noStrike" kern="1200" cap="none" spc="0" normalizeH="0" baseline="0" noProof="0" dirty="0">
                <a:ln>
                  <a:noFill/>
                </a:ln>
                <a:solidFill>
                  <a:prstClr val="black"/>
                </a:solidFill>
                <a:effectLst/>
                <a:uLnTx/>
                <a:uFillTx/>
                <a:latin typeface="Arial Nova"/>
                <a:ea typeface="+mn-ea"/>
                <a:cs typeface="+mn-cs"/>
              </a:rPr>
              <a:t>* Najczęściej wskazywane legitymacje to: studencka, szkolna, emeryta (na podstawie pytania otwartego: Jaka legitymacja?</a:t>
            </a:r>
          </a:p>
        </p:txBody>
      </p:sp>
    </p:spTree>
    <p:extLst>
      <p:ext uri="{BB962C8B-B14F-4D97-AF65-F5344CB8AC3E}">
        <p14:creationId xmlns:p14="http://schemas.microsoft.com/office/powerpoint/2010/main" val="19013253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Prostokąt: zaokrąglone rogi 9">
            <a:extLst>
              <a:ext uri="{FF2B5EF4-FFF2-40B4-BE49-F238E27FC236}">
                <a16:creationId xmlns:a16="http://schemas.microsoft.com/office/drawing/2014/main" id="{1B67261A-21F3-8C25-A099-3EDC48C11167}"/>
              </a:ext>
            </a:extLst>
          </p:cNvPr>
          <p:cNvSpPr/>
          <p:nvPr/>
        </p:nvSpPr>
        <p:spPr>
          <a:xfrm>
            <a:off x="3667124" y="2592434"/>
            <a:ext cx="5724525" cy="600285"/>
          </a:xfrm>
          <a:prstGeom prst="roundRect">
            <a:avLst>
              <a:gd name="adj" fmla="val 13411"/>
            </a:avLst>
          </a:prstGeom>
          <a:solidFill>
            <a:schemeClr val="tx2">
              <a:lumMod val="40000"/>
              <a:lumOff val="60000"/>
            </a:schemeClr>
          </a:solidFill>
          <a:ln w="1905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white"/>
              </a:solidFill>
              <a:effectLst/>
              <a:uLnTx/>
              <a:uFillTx/>
              <a:latin typeface="Arial Nova"/>
              <a:ea typeface="+mn-ea"/>
              <a:cs typeface="+mn-cs"/>
            </a:endParaRPr>
          </a:p>
        </p:txBody>
      </p:sp>
      <p:sp>
        <p:nvSpPr>
          <p:cNvPr id="17" name="Prostokąt: zaokrąglone rogi 16">
            <a:extLst>
              <a:ext uri="{FF2B5EF4-FFF2-40B4-BE49-F238E27FC236}">
                <a16:creationId xmlns:a16="http://schemas.microsoft.com/office/drawing/2014/main" id="{C64BBD18-8C76-26BB-C771-D9A58F96C7C5}"/>
              </a:ext>
            </a:extLst>
          </p:cNvPr>
          <p:cNvSpPr/>
          <p:nvPr/>
        </p:nvSpPr>
        <p:spPr>
          <a:xfrm>
            <a:off x="9453968" y="2592434"/>
            <a:ext cx="1220898" cy="600285"/>
          </a:xfrm>
          <a:prstGeom prst="roundRect">
            <a:avLst>
              <a:gd name="adj" fmla="val 13411"/>
            </a:avLst>
          </a:prstGeom>
          <a:solidFill>
            <a:schemeClr val="tx2">
              <a:lumMod val="40000"/>
              <a:lumOff val="60000"/>
            </a:schemeClr>
          </a:solidFill>
          <a:ln w="1905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white"/>
              </a:solidFill>
              <a:effectLst/>
              <a:uLnTx/>
              <a:uFillTx/>
              <a:latin typeface="Arial Nova"/>
              <a:ea typeface="+mn-ea"/>
              <a:cs typeface="+mn-cs"/>
            </a:endParaRPr>
          </a:p>
        </p:txBody>
      </p:sp>
      <p:sp>
        <p:nvSpPr>
          <p:cNvPr id="20" name="Prostokąt: zaokrąglone rogi 19">
            <a:extLst>
              <a:ext uri="{FF2B5EF4-FFF2-40B4-BE49-F238E27FC236}">
                <a16:creationId xmlns:a16="http://schemas.microsoft.com/office/drawing/2014/main" id="{45117879-08B3-84A2-2C10-16E210D3A01B}"/>
              </a:ext>
            </a:extLst>
          </p:cNvPr>
          <p:cNvSpPr/>
          <p:nvPr/>
        </p:nvSpPr>
        <p:spPr>
          <a:xfrm>
            <a:off x="10741025" y="2592434"/>
            <a:ext cx="1171338" cy="600285"/>
          </a:xfrm>
          <a:prstGeom prst="roundRect">
            <a:avLst>
              <a:gd name="adj" fmla="val 13411"/>
            </a:avLst>
          </a:prstGeom>
          <a:solidFill>
            <a:schemeClr val="tx2">
              <a:lumMod val="40000"/>
              <a:lumOff val="60000"/>
            </a:schemeClr>
          </a:solidFill>
          <a:ln w="1905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white"/>
              </a:solidFill>
              <a:effectLst/>
              <a:uLnTx/>
              <a:uFillTx/>
              <a:latin typeface="Arial Nova"/>
              <a:ea typeface="+mn-ea"/>
              <a:cs typeface="+mn-cs"/>
            </a:endParaRPr>
          </a:p>
        </p:txBody>
      </p:sp>
      <p:graphicFrame>
        <p:nvGraphicFramePr>
          <p:cNvPr id="36" name="Tabela 35">
            <a:extLst>
              <a:ext uri="{FF2B5EF4-FFF2-40B4-BE49-F238E27FC236}">
                <a16:creationId xmlns:a16="http://schemas.microsoft.com/office/drawing/2014/main" id="{102754D6-8E4F-8118-A0E2-24179AE88802}"/>
              </a:ext>
            </a:extLst>
          </p:cNvPr>
          <p:cNvGraphicFramePr>
            <a:graphicFrameLocks noGrp="1"/>
          </p:cNvGraphicFramePr>
          <p:nvPr>
            <p:extLst>
              <p:ext uri="{D42A27DB-BD31-4B8C-83A1-F6EECF244321}">
                <p14:modId xmlns:p14="http://schemas.microsoft.com/office/powerpoint/2010/main" val="1917416781"/>
              </p:ext>
            </p:extLst>
          </p:nvPr>
        </p:nvGraphicFramePr>
        <p:xfrm>
          <a:off x="328774" y="1819275"/>
          <a:ext cx="11596528" cy="3974861"/>
        </p:xfrm>
        <a:graphic>
          <a:graphicData uri="http://schemas.openxmlformats.org/drawingml/2006/table">
            <a:tbl>
              <a:tblPr>
                <a:tableStyleId>{5C22544A-7EE6-4342-B048-85BDC9FD1C3A}</a:tableStyleId>
              </a:tblPr>
              <a:tblGrid>
                <a:gridCol w="3309776">
                  <a:extLst>
                    <a:ext uri="{9D8B030D-6E8A-4147-A177-3AD203B41FA5}">
                      <a16:colId xmlns:a16="http://schemas.microsoft.com/office/drawing/2014/main" val="496308385"/>
                    </a:ext>
                  </a:extLst>
                </a:gridCol>
                <a:gridCol w="3722908">
                  <a:extLst>
                    <a:ext uri="{9D8B030D-6E8A-4147-A177-3AD203B41FA5}">
                      <a16:colId xmlns:a16="http://schemas.microsoft.com/office/drawing/2014/main" val="3802251729"/>
                    </a:ext>
                  </a:extLst>
                </a:gridCol>
                <a:gridCol w="725544">
                  <a:extLst>
                    <a:ext uri="{9D8B030D-6E8A-4147-A177-3AD203B41FA5}">
                      <a16:colId xmlns:a16="http://schemas.microsoft.com/office/drawing/2014/main" val="1324251732"/>
                    </a:ext>
                  </a:extLst>
                </a:gridCol>
                <a:gridCol w="700087">
                  <a:extLst>
                    <a:ext uri="{9D8B030D-6E8A-4147-A177-3AD203B41FA5}">
                      <a16:colId xmlns:a16="http://schemas.microsoft.com/office/drawing/2014/main" val="2364288874"/>
                    </a:ext>
                  </a:extLst>
                </a:gridCol>
                <a:gridCol w="623713">
                  <a:extLst>
                    <a:ext uri="{9D8B030D-6E8A-4147-A177-3AD203B41FA5}">
                      <a16:colId xmlns:a16="http://schemas.microsoft.com/office/drawing/2014/main" val="2918266366"/>
                    </a:ext>
                  </a:extLst>
                </a:gridCol>
                <a:gridCol w="628625">
                  <a:extLst>
                    <a:ext uri="{9D8B030D-6E8A-4147-A177-3AD203B41FA5}">
                      <a16:colId xmlns:a16="http://schemas.microsoft.com/office/drawing/2014/main" val="107696491"/>
                    </a:ext>
                  </a:extLst>
                </a:gridCol>
                <a:gridCol w="628625">
                  <a:extLst>
                    <a:ext uri="{9D8B030D-6E8A-4147-A177-3AD203B41FA5}">
                      <a16:colId xmlns:a16="http://schemas.microsoft.com/office/drawing/2014/main" val="2941912677"/>
                    </a:ext>
                  </a:extLst>
                </a:gridCol>
                <a:gridCol w="628625">
                  <a:extLst>
                    <a:ext uri="{9D8B030D-6E8A-4147-A177-3AD203B41FA5}">
                      <a16:colId xmlns:a16="http://schemas.microsoft.com/office/drawing/2014/main" val="2949593881"/>
                    </a:ext>
                  </a:extLst>
                </a:gridCol>
                <a:gridCol w="628625">
                  <a:extLst>
                    <a:ext uri="{9D8B030D-6E8A-4147-A177-3AD203B41FA5}">
                      <a16:colId xmlns:a16="http://schemas.microsoft.com/office/drawing/2014/main" val="3272795501"/>
                    </a:ext>
                  </a:extLst>
                </a:gridCol>
              </a:tblGrid>
              <a:tr h="226628">
                <a:tc>
                  <a:txBody>
                    <a:bodyPr/>
                    <a:lstStyle/>
                    <a:p>
                      <a:pPr algn="l" fontAlgn="ctr"/>
                      <a:r>
                        <a:rPr lang="pl-PL" sz="1000" u="none" strike="noStrike" dirty="0">
                          <a:effectLst/>
                        </a:rPr>
                        <a:t> </a:t>
                      </a:r>
                      <a:endParaRPr lang="pl-PL" sz="1000" b="0" i="0" u="none" strike="noStrike" dirty="0">
                        <a:solidFill>
                          <a:srgbClr val="000000"/>
                        </a:solidFill>
                        <a:effectLst/>
                        <a:latin typeface="Calibri" panose="020F0502020204030204" pitchFamily="34" charset="0"/>
                      </a:endParaRPr>
                    </a:p>
                  </a:txBody>
                  <a:tcPr marL="8320" marR="8320" marT="83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gridSpan="4">
                  <a:txBody>
                    <a:bodyPr/>
                    <a:lstStyle/>
                    <a:p>
                      <a:pPr algn="l" fontAlgn="ctr"/>
                      <a:r>
                        <a:rPr lang="pl-PL" sz="1000" u="none" strike="noStrike" dirty="0">
                          <a:effectLst/>
                        </a:rPr>
                        <a:t> </a:t>
                      </a:r>
                      <a:endParaRPr lang="pl-PL" sz="1000" b="0" i="0" u="none" strike="noStrike" dirty="0">
                        <a:solidFill>
                          <a:srgbClr val="000000"/>
                        </a:solidFill>
                        <a:effectLst/>
                        <a:latin typeface="Calibri" panose="020F0502020204030204" pitchFamily="34" charset="0"/>
                      </a:endParaRPr>
                    </a:p>
                  </a:txBody>
                  <a:tcPr marL="8320" marR="8320" marT="83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pPr algn="ctr" fontAlgn="ctr"/>
                      <a:r>
                        <a:rPr lang="pl-PL" sz="1000" u="none" strike="noStrike" dirty="0">
                          <a:effectLst/>
                        </a:rPr>
                        <a:t>użytkownicy </a:t>
                      </a:r>
                      <a:endParaRPr lang="pl-PL" sz="1000" b="0" i="0" u="none" strike="noStrike" dirty="0">
                        <a:solidFill>
                          <a:srgbClr val="000000"/>
                        </a:solidFill>
                        <a:effectLst/>
                        <a:latin typeface="Calibri" panose="020F0502020204030204" pitchFamily="34" charset="0"/>
                      </a:endParaRPr>
                    </a:p>
                  </a:txBody>
                  <a:tcPr marL="8320" marR="8320" marT="83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pPr algn="l" fontAlgn="ctr"/>
                      <a:r>
                        <a:rPr lang="pl-PL" sz="1000" u="none" strike="noStrike" dirty="0">
                          <a:effectLst/>
                        </a:rPr>
                        <a:t> </a:t>
                      </a:r>
                      <a:endParaRPr lang="pl-PL" sz="1000" b="0" i="0" u="none" strike="noStrike" dirty="0">
                        <a:solidFill>
                          <a:srgbClr val="000000"/>
                        </a:solidFill>
                        <a:effectLst/>
                        <a:latin typeface="Calibri" panose="020F0502020204030204" pitchFamily="34" charset="0"/>
                      </a:endParaRPr>
                    </a:p>
                  </a:txBody>
                  <a:tcPr marL="8320" marR="8320" marT="8320" marB="0" anchor="ctr"/>
                </a:tc>
                <a:tc hMerge="1">
                  <a:txBody>
                    <a:bodyPr/>
                    <a:lstStyle/>
                    <a:p>
                      <a:pPr algn="l" fontAlgn="ctr"/>
                      <a:r>
                        <a:rPr lang="pl-PL" sz="1000" u="none" strike="noStrike" dirty="0">
                          <a:effectLst/>
                        </a:rPr>
                        <a:t> </a:t>
                      </a:r>
                      <a:endParaRPr lang="pl-PL" sz="1000" b="0" i="0" u="none" strike="noStrike" dirty="0">
                        <a:solidFill>
                          <a:srgbClr val="000000"/>
                        </a:solidFill>
                        <a:effectLst/>
                        <a:latin typeface="Calibri" panose="020F0502020204030204" pitchFamily="34" charset="0"/>
                      </a:endParaRPr>
                    </a:p>
                  </a:txBody>
                  <a:tcPr marL="8320" marR="8320" marT="8320" marB="0" anchor="ctr"/>
                </a:tc>
                <a:tc gridSpan="4">
                  <a:txBody>
                    <a:bodyPr/>
                    <a:lstStyle/>
                    <a:p>
                      <a:pPr algn="ctr" fontAlgn="ctr"/>
                      <a:r>
                        <a:rPr lang="pl-PL" sz="1000" u="none" strike="noStrike" dirty="0">
                          <a:effectLst/>
                        </a:rPr>
                        <a:t>użytkownicy wersji</a:t>
                      </a:r>
                      <a:endParaRPr lang="pl-PL" sz="1000" b="0" i="0" u="none" strike="noStrike" dirty="0">
                        <a:solidFill>
                          <a:srgbClr val="000000"/>
                        </a:solidFill>
                        <a:effectLst/>
                        <a:latin typeface="Calibri" panose="020F0502020204030204" pitchFamily="34" charset="0"/>
                      </a:endParaRPr>
                    </a:p>
                  </a:txBody>
                  <a:tcPr marL="8320" marR="8320" marT="83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pPr algn="ctr" fontAlgn="ctr"/>
                      <a:r>
                        <a:rPr lang="pl-PL" sz="1000" u="none" strike="noStrike" dirty="0">
                          <a:effectLst/>
                        </a:rPr>
                        <a:t> </a:t>
                      </a:r>
                      <a:endParaRPr lang="pl-PL" sz="1000" b="0" i="0" u="none" strike="noStrike" dirty="0">
                        <a:solidFill>
                          <a:srgbClr val="000000"/>
                        </a:solidFill>
                        <a:effectLst/>
                        <a:latin typeface="Calibri" panose="020F0502020204030204" pitchFamily="34" charset="0"/>
                      </a:endParaRPr>
                    </a:p>
                  </a:txBody>
                  <a:tcPr marL="8320" marR="8320" marT="8320" marB="0" anchor="ctr"/>
                </a:tc>
                <a:tc hMerge="1">
                  <a:txBody>
                    <a:bodyPr/>
                    <a:lstStyle/>
                    <a:p>
                      <a:pPr algn="ctr" fontAlgn="ctr"/>
                      <a:r>
                        <a:rPr lang="pl-PL" sz="1000" u="none" strike="noStrike" dirty="0">
                          <a:effectLst/>
                        </a:rPr>
                        <a:t> </a:t>
                      </a:r>
                      <a:endParaRPr lang="pl-PL" sz="1000" b="0" i="0" u="none" strike="noStrike" dirty="0">
                        <a:solidFill>
                          <a:srgbClr val="000000"/>
                        </a:solidFill>
                        <a:effectLst/>
                        <a:latin typeface="Calibri" panose="020F0502020204030204" pitchFamily="34" charset="0"/>
                      </a:endParaRPr>
                    </a:p>
                  </a:txBody>
                  <a:tcPr marL="8320" marR="8320" marT="8320" marB="0" anchor="ctr"/>
                </a:tc>
                <a:tc hMerge="1">
                  <a:txBody>
                    <a:bodyPr/>
                    <a:lstStyle/>
                    <a:p>
                      <a:pPr algn="ctr" fontAlgn="ctr"/>
                      <a:r>
                        <a:rPr lang="pl-PL" sz="1000" u="none" strike="noStrike" dirty="0">
                          <a:effectLst/>
                        </a:rPr>
                        <a:t> </a:t>
                      </a:r>
                      <a:endParaRPr lang="pl-PL" sz="1000" b="0" i="0" u="none" strike="noStrike" dirty="0">
                        <a:solidFill>
                          <a:srgbClr val="000000"/>
                        </a:solidFill>
                        <a:effectLst/>
                        <a:latin typeface="Calibri" panose="020F0502020204030204" pitchFamily="34" charset="0"/>
                      </a:endParaRPr>
                    </a:p>
                  </a:txBody>
                  <a:tcPr marL="8320" marR="8320" marT="8320" marB="0" anchor="ctr"/>
                </a:tc>
                <a:extLst>
                  <a:ext uri="{0D108BD9-81ED-4DB2-BD59-A6C34878D82A}">
                    <a16:rowId xmlns:a16="http://schemas.microsoft.com/office/drawing/2014/main" val="128498011"/>
                  </a:ext>
                </a:extLst>
              </a:tr>
              <a:tr h="184333">
                <a:tc>
                  <a:txBody>
                    <a:bodyPr/>
                    <a:lstStyle/>
                    <a:p>
                      <a:pPr algn="l" fontAlgn="ctr"/>
                      <a:r>
                        <a:rPr lang="pl-PL" sz="1000" u="none" strike="noStrike" dirty="0">
                          <a:effectLst/>
                        </a:rPr>
                        <a:t> </a:t>
                      </a:r>
                      <a:endParaRPr lang="pl-PL" sz="1000" b="0" i="0" u="none" strike="noStrike" dirty="0">
                        <a:solidFill>
                          <a:srgbClr val="000000"/>
                        </a:solidFill>
                        <a:effectLst/>
                        <a:latin typeface="Calibri" panose="020F0502020204030204" pitchFamily="34" charset="0"/>
                      </a:endParaRPr>
                    </a:p>
                  </a:txBody>
                  <a:tcPr marL="8320" marR="8320" marT="83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gridSpan="4">
                  <a:txBody>
                    <a:bodyPr/>
                    <a:lstStyle/>
                    <a:p>
                      <a:pPr algn="ctr" fontAlgn="ctr"/>
                      <a:r>
                        <a:rPr lang="pl-PL" sz="1000" u="none" strike="noStrike" dirty="0">
                          <a:effectLst/>
                        </a:rPr>
                        <a:t>ogółem</a:t>
                      </a:r>
                    </a:p>
                  </a:txBody>
                  <a:tcPr marL="8320" marR="8320" marT="8320" marB="0" anchor="ctr">
                    <a:lnL w="12700" cmpd="sng">
                      <a:noFill/>
                    </a:lnL>
                    <a:lnT w="12700" cmpd="sng">
                      <a:noFill/>
                    </a:lnT>
                    <a:lnB w="12700" cmpd="sng">
                      <a:noFill/>
                    </a:lnB>
                    <a:lnTlToBr w="12700" cmpd="sng">
                      <a:noFill/>
                      <a:prstDash val="solid"/>
                    </a:lnTlToBr>
                    <a:lnBlToTr w="12700" cmpd="sng">
                      <a:noFill/>
                      <a:prstDash val="solid"/>
                    </a:lnBlToTr>
                    <a:noFill/>
                  </a:tcPr>
                </a:tc>
                <a:tc hMerge="1">
                  <a:txBody>
                    <a:bodyPr/>
                    <a:lstStyle/>
                    <a:p>
                      <a:pPr algn="ctr" fontAlgn="ctr"/>
                      <a:r>
                        <a:rPr lang="pl-PL" sz="1000" u="none" strike="noStrike" dirty="0">
                          <a:effectLst/>
                        </a:rPr>
                        <a:t>ogółem</a:t>
                      </a:r>
                    </a:p>
                  </a:txBody>
                  <a:tcPr marL="8320" marR="8320" marT="83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pPr algn="l" fontAlgn="ctr"/>
                      <a:r>
                        <a:rPr lang="pl-PL" sz="1000" u="none" strike="noStrike" dirty="0">
                          <a:effectLst/>
                        </a:rPr>
                        <a:t> </a:t>
                      </a:r>
                      <a:endParaRPr lang="pl-PL" sz="1000" b="0" i="0" u="none" strike="noStrike" dirty="0">
                        <a:solidFill>
                          <a:srgbClr val="000000"/>
                        </a:solidFill>
                        <a:effectLst/>
                        <a:latin typeface="Calibri" panose="020F0502020204030204" pitchFamily="34" charset="0"/>
                      </a:endParaRPr>
                    </a:p>
                  </a:txBody>
                  <a:tcPr marL="8320" marR="8320" marT="8320" marB="0" anchor="ctr"/>
                </a:tc>
                <a:tc hMerge="1">
                  <a:txBody>
                    <a:bodyPr/>
                    <a:lstStyle/>
                    <a:p>
                      <a:pPr algn="l" fontAlgn="ctr"/>
                      <a:r>
                        <a:rPr lang="pl-PL" sz="1000" u="none" strike="noStrike" dirty="0">
                          <a:effectLst/>
                        </a:rPr>
                        <a:t> </a:t>
                      </a:r>
                      <a:endParaRPr lang="pl-PL" sz="1000" b="0" i="0" u="none" strike="noStrike" dirty="0">
                        <a:solidFill>
                          <a:srgbClr val="000000"/>
                        </a:solidFill>
                        <a:effectLst/>
                        <a:latin typeface="Calibri" panose="020F0502020204030204" pitchFamily="34" charset="0"/>
                      </a:endParaRPr>
                    </a:p>
                  </a:txBody>
                  <a:tcPr marL="8320" marR="8320" marT="8320" marB="0" anchor="ctr"/>
                </a:tc>
                <a:tc>
                  <a:txBody>
                    <a:bodyPr/>
                    <a:lstStyle/>
                    <a:p>
                      <a:pPr algn="ctr" fontAlgn="ctr">
                        <a:lnSpc>
                          <a:spcPts val="900"/>
                        </a:lnSpc>
                      </a:pPr>
                      <a:r>
                        <a:rPr lang="pl-PL" sz="1000" b="1" i="0" u="none" strike="noStrike" kern="1200" dirty="0">
                          <a:solidFill>
                            <a:schemeClr val="accent2"/>
                          </a:solidFill>
                          <a:effectLst/>
                          <a:latin typeface="+mn-lt"/>
                          <a:ea typeface="+mn-ea"/>
                          <a:cs typeface="+mn-cs"/>
                        </a:rPr>
                        <a:t>nowej</a:t>
                      </a:r>
                      <a:endParaRPr lang="pl-PL" sz="1000" b="1" i="0" u="none" strike="noStrike" dirty="0">
                        <a:solidFill>
                          <a:schemeClr val="accent2"/>
                        </a:solidFill>
                        <a:effectLst/>
                        <a:latin typeface="+mn-lt"/>
                      </a:endParaRPr>
                    </a:p>
                  </a:txBody>
                  <a:tcPr marL="8320" marR="8320" marT="8320" marB="0" anchor="ctr">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lnSpc>
                          <a:spcPts val="900"/>
                        </a:lnSpc>
                      </a:pPr>
                      <a:r>
                        <a:rPr lang="pl-PL" sz="1000" b="1" u="none" strike="noStrike" dirty="0">
                          <a:solidFill>
                            <a:schemeClr val="bg1">
                              <a:lumMod val="50000"/>
                            </a:schemeClr>
                          </a:solidFill>
                          <a:effectLst/>
                        </a:rPr>
                        <a:t>starej</a:t>
                      </a:r>
                      <a:endParaRPr lang="pl-PL" sz="1000" b="1" i="0" u="none" strike="noStrike" dirty="0">
                        <a:solidFill>
                          <a:schemeClr val="bg1">
                            <a:lumMod val="50000"/>
                          </a:schemeClr>
                        </a:solidFill>
                        <a:effectLst/>
                        <a:latin typeface="Calibri" panose="020F0502020204030204" pitchFamily="34" charset="0"/>
                      </a:endParaRPr>
                    </a:p>
                  </a:txBody>
                  <a:tcPr marL="8320" marR="8320" marT="83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lnSpc>
                          <a:spcPts val="900"/>
                        </a:lnSpc>
                      </a:pPr>
                      <a:r>
                        <a:rPr lang="pl-PL" sz="1000" b="1" i="0" u="none" strike="noStrike" dirty="0">
                          <a:solidFill>
                            <a:schemeClr val="accent2"/>
                          </a:solidFill>
                          <a:effectLst/>
                          <a:latin typeface="+mn-lt"/>
                        </a:rPr>
                        <a:t>nowej</a:t>
                      </a:r>
                    </a:p>
                  </a:txBody>
                  <a:tcPr marL="8320" marR="8320" marT="83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lnSpc>
                          <a:spcPts val="900"/>
                        </a:lnSpc>
                      </a:pPr>
                      <a:r>
                        <a:rPr lang="pl-PL" sz="1000" b="1" u="none" strike="noStrike" dirty="0">
                          <a:solidFill>
                            <a:schemeClr val="bg1">
                              <a:lumMod val="50000"/>
                            </a:schemeClr>
                          </a:solidFill>
                          <a:effectLst/>
                        </a:rPr>
                        <a:t>starej</a:t>
                      </a:r>
                      <a:endParaRPr lang="pl-PL" sz="1000" b="1" i="0" u="none" strike="noStrike" dirty="0">
                        <a:solidFill>
                          <a:schemeClr val="bg1">
                            <a:lumMod val="50000"/>
                          </a:schemeClr>
                        </a:solidFill>
                        <a:effectLst/>
                        <a:latin typeface="Calibri" panose="020F0502020204030204" pitchFamily="34" charset="0"/>
                      </a:endParaRPr>
                    </a:p>
                  </a:txBody>
                  <a:tcPr marL="8320" marR="8320" marT="83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317381049"/>
                  </a:ext>
                </a:extLst>
              </a:tr>
              <a:tr h="88348">
                <a:tc>
                  <a:txBody>
                    <a:bodyPr/>
                    <a:lstStyle/>
                    <a:p>
                      <a:pPr algn="l" fontAlgn="ctr"/>
                      <a:r>
                        <a:rPr lang="pl-PL" sz="1000" u="none" strike="noStrike">
                          <a:effectLst/>
                        </a:rPr>
                        <a:t> </a:t>
                      </a:r>
                      <a:endParaRPr lang="pl-PL" sz="1000" b="0" i="0" u="none" strike="noStrike">
                        <a:solidFill>
                          <a:srgbClr val="000000"/>
                        </a:solidFill>
                        <a:effectLst/>
                        <a:latin typeface="Calibri" panose="020F0502020204030204" pitchFamily="34" charset="0"/>
                      </a:endParaRPr>
                    </a:p>
                  </a:txBody>
                  <a:tcPr marL="8320" marR="8320" marT="83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gridSpan="4">
                  <a:txBody>
                    <a:bodyPr/>
                    <a:lstStyle/>
                    <a:p>
                      <a:pPr algn="ctr" fontAlgn="ctr"/>
                      <a:r>
                        <a:rPr lang="pl-PL" sz="800" u="none" strike="noStrike" dirty="0">
                          <a:effectLst/>
                        </a:rPr>
                        <a:t> N=536</a:t>
                      </a:r>
                    </a:p>
                  </a:txBody>
                  <a:tcPr marL="8320" marR="8320" marT="8320" marB="0" anchor="ctr">
                    <a:lnL w="12700" cmpd="sng">
                      <a:noFill/>
                    </a:lnL>
                    <a:lnT w="12700" cmpd="sng">
                      <a:noFill/>
                    </a:lnT>
                    <a:lnB w="12700" cmpd="sng">
                      <a:noFill/>
                    </a:lnB>
                    <a:lnTlToBr w="12700" cmpd="sng">
                      <a:noFill/>
                      <a:prstDash val="solid"/>
                    </a:lnTlToBr>
                    <a:lnBlToTr w="12700" cmpd="sng">
                      <a:noFill/>
                      <a:prstDash val="solid"/>
                    </a:lnBlToTr>
                    <a:noFill/>
                  </a:tcPr>
                </a:tc>
                <a:tc hMerge="1">
                  <a:txBody>
                    <a:bodyPr/>
                    <a:lstStyle/>
                    <a:p>
                      <a:pPr algn="ctr" fontAlgn="ctr"/>
                      <a:r>
                        <a:rPr lang="pl-PL" sz="800" u="none" strike="noStrike" dirty="0">
                          <a:effectLst/>
                        </a:rPr>
                        <a:t>N=536</a:t>
                      </a:r>
                    </a:p>
                  </a:txBody>
                  <a:tcPr marL="8320" marR="8320" marT="83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pPr algn="ctr" fontAlgn="ctr"/>
                      <a:r>
                        <a:rPr lang="pl-PL" sz="800" u="none" strike="noStrike" dirty="0">
                          <a:effectLst/>
                        </a:rPr>
                        <a:t> </a:t>
                      </a:r>
                      <a:endParaRPr lang="pl-PL" sz="800" b="0" i="0" u="none" strike="noStrike" dirty="0">
                        <a:solidFill>
                          <a:srgbClr val="000000"/>
                        </a:solidFill>
                        <a:effectLst/>
                        <a:latin typeface="Calibri" panose="020F0502020204030204" pitchFamily="34" charset="0"/>
                      </a:endParaRPr>
                    </a:p>
                  </a:txBody>
                  <a:tcPr marL="8320" marR="8320" marT="8320" marB="0" anchor="ctr"/>
                </a:tc>
                <a:tc hMerge="1">
                  <a:txBody>
                    <a:bodyPr/>
                    <a:lstStyle/>
                    <a:p>
                      <a:pPr algn="ctr" fontAlgn="ctr"/>
                      <a:r>
                        <a:rPr lang="pl-PL" sz="800" u="none" strike="noStrike" dirty="0">
                          <a:effectLst/>
                        </a:rPr>
                        <a:t> </a:t>
                      </a:r>
                      <a:endParaRPr lang="pl-PL" sz="800" b="0" i="0" u="none" strike="noStrike" dirty="0">
                        <a:solidFill>
                          <a:srgbClr val="000000"/>
                        </a:solidFill>
                        <a:effectLst/>
                        <a:latin typeface="Calibri" panose="020F0502020204030204" pitchFamily="34" charset="0"/>
                      </a:endParaRPr>
                    </a:p>
                  </a:txBody>
                  <a:tcPr marL="8320" marR="8320" marT="8320" marB="0" anchor="ctr"/>
                </a:tc>
                <a:tc>
                  <a:txBody>
                    <a:bodyPr/>
                    <a:lstStyle/>
                    <a:p>
                      <a:pPr algn="ctr" fontAlgn="ctr"/>
                      <a:r>
                        <a:rPr lang="pl-PL" sz="800" u="none" strike="noStrike" dirty="0">
                          <a:solidFill>
                            <a:schemeClr val="accent2"/>
                          </a:solidFill>
                          <a:effectLst/>
                        </a:rPr>
                        <a:t>N=205</a:t>
                      </a:r>
                      <a:endParaRPr lang="pl-PL" sz="800" b="0" i="0" u="none" strike="noStrike" dirty="0">
                        <a:solidFill>
                          <a:schemeClr val="accent2"/>
                        </a:solidFill>
                        <a:effectLst/>
                        <a:latin typeface="Calibri" panose="020F0502020204030204" pitchFamily="34" charset="0"/>
                      </a:endParaRPr>
                    </a:p>
                  </a:txBody>
                  <a:tcPr marL="8320" marR="8320" marT="8320" marB="0" anchor="ctr">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pl-PL" sz="800" u="none" strike="noStrike" dirty="0">
                          <a:solidFill>
                            <a:schemeClr val="bg1">
                              <a:lumMod val="50000"/>
                            </a:schemeClr>
                          </a:solidFill>
                          <a:effectLst/>
                        </a:rPr>
                        <a:t>N=267</a:t>
                      </a:r>
                      <a:endParaRPr lang="pl-PL" sz="800" b="0" i="0" u="none" strike="noStrike" dirty="0">
                        <a:solidFill>
                          <a:schemeClr val="bg1">
                            <a:lumMod val="50000"/>
                          </a:schemeClr>
                        </a:solidFill>
                        <a:effectLst/>
                        <a:latin typeface="Calibri" panose="020F0502020204030204" pitchFamily="34" charset="0"/>
                      </a:endParaRPr>
                    </a:p>
                  </a:txBody>
                  <a:tcPr marL="8320" marR="8320" marT="83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pl-PL" sz="800" u="none" strike="noStrike" dirty="0">
                          <a:solidFill>
                            <a:schemeClr val="accent2"/>
                          </a:solidFill>
                          <a:effectLst/>
                        </a:rPr>
                        <a:t>N=205</a:t>
                      </a:r>
                      <a:endParaRPr lang="pl-PL" sz="800" b="0" i="0" u="none" strike="noStrike" dirty="0">
                        <a:solidFill>
                          <a:schemeClr val="accent2"/>
                        </a:solidFill>
                        <a:effectLst/>
                        <a:latin typeface="Calibri" panose="020F0502020204030204" pitchFamily="34" charset="0"/>
                      </a:endParaRPr>
                    </a:p>
                  </a:txBody>
                  <a:tcPr marL="8320" marR="8320" marT="83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pl-PL" sz="800" u="none" strike="noStrike" dirty="0">
                          <a:solidFill>
                            <a:schemeClr val="bg1">
                              <a:lumMod val="50000"/>
                            </a:schemeClr>
                          </a:solidFill>
                          <a:effectLst/>
                        </a:rPr>
                        <a:t>N=267</a:t>
                      </a:r>
                      <a:endParaRPr lang="pl-PL" sz="800" b="0" i="0" u="none" strike="noStrike" dirty="0">
                        <a:solidFill>
                          <a:schemeClr val="bg1">
                            <a:lumMod val="50000"/>
                          </a:schemeClr>
                        </a:solidFill>
                        <a:effectLst/>
                        <a:latin typeface="Calibri" panose="020F0502020204030204" pitchFamily="34" charset="0"/>
                      </a:endParaRPr>
                    </a:p>
                  </a:txBody>
                  <a:tcPr marL="8320" marR="8320" marT="83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096060747"/>
                  </a:ext>
                </a:extLst>
              </a:tr>
              <a:tr h="166307">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endParaRPr lang="pl-PL" sz="1000" b="0" i="0" u="none" strike="noStrike" dirty="0">
                        <a:solidFill>
                          <a:srgbClr val="000000"/>
                        </a:solidFill>
                        <a:effectLst/>
                        <a:latin typeface="Calibri" panose="020F0502020204030204" pitchFamily="34" charset="0"/>
                      </a:endParaRPr>
                    </a:p>
                  </a:txBody>
                  <a:tcPr marL="8320" marR="8320" marT="83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pl-PL" sz="1000" u="none" strike="noStrike" dirty="0">
                          <a:effectLst/>
                        </a:rPr>
                        <a:t> </a:t>
                      </a:r>
                      <a:endParaRPr lang="pl-PL" sz="1000" b="0" i="0" u="none" strike="noStrike" dirty="0">
                        <a:solidFill>
                          <a:srgbClr val="000000"/>
                        </a:solidFill>
                        <a:effectLst/>
                        <a:latin typeface="Calibri" panose="020F0502020204030204" pitchFamily="34" charset="0"/>
                      </a:endParaRPr>
                    </a:p>
                  </a:txBody>
                  <a:tcPr marL="8320" marR="8320" marT="83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pl-PL" sz="900" u="none" strike="noStrike" dirty="0">
                          <a:solidFill>
                            <a:schemeClr val="tx1"/>
                          </a:solidFill>
                          <a:effectLst/>
                        </a:rPr>
                        <a:t>low2box</a:t>
                      </a:r>
                      <a:endParaRPr lang="pl-PL" sz="900" b="0" i="0" u="none" strike="noStrike" dirty="0">
                        <a:solidFill>
                          <a:schemeClr val="tx1"/>
                        </a:solidFill>
                        <a:effectLst/>
                        <a:latin typeface="Calibri" panose="020F0502020204030204" pitchFamily="34" charset="0"/>
                      </a:endParaRPr>
                    </a:p>
                  </a:txBody>
                  <a:tcPr marL="8320" marR="8320" marT="83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pl-PL" sz="900" u="none" strike="noStrike" dirty="0">
                          <a:solidFill>
                            <a:schemeClr val="tx1"/>
                          </a:solidFill>
                          <a:effectLst/>
                        </a:rPr>
                        <a:t>top2box</a:t>
                      </a:r>
                      <a:endParaRPr lang="pl-PL" sz="900" b="0" i="0" u="none" strike="noStrike" dirty="0">
                        <a:solidFill>
                          <a:schemeClr val="tx1"/>
                        </a:solidFill>
                        <a:effectLst/>
                        <a:latin typeface="Calibri" panose="020F0502020204030204" pitchFamily="34" charset="0"/>
                      </a:endParaRPr>
                    </a:p>
                  </a:txBody>
                  <a:tcPr marL="8320" marR="8320" marT="83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pl-PL" sz="900" u="none" strike="noStrike">
                          <a:solidFill>
                            <a:schemeClr val="tx1"/>
                          </a:solidFill>
                          <a:effectLst/>
                        </a:rPr>
                        <a:t>średnia</a:t>
                      </a:r>
                      <a:endParaRPr lang="pl-PL" sz="900" b="0" i="0" u="none" strike="noStrike">
                        <a:solidFill>
                          <a:schemeClr val="tx1"/>
                        </a:solidFill>
                        <a:effectLst/>
                        <a:latin typeface="Calibri" panose="020F0502020204030204" pitchFamily="34" charset="0"/>
                      </a:endParaRPr>
                    </a:p>
                  </a:txBody>
                  <a:tcPr marL="8320" marR="8320" marT="83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gridSpan="2">
                  <a:txBody>
                    <a:bodyPr/>
                    <a:lstStyle/>
                    <a:p>
                      <a:pPr algn="ctr" fontAlgn="ctr"/>
                      <a:r>
                        <a:rPr lang="pl-PL" sz="900" u="none" strike="noStrike" dirty="0">
                          <a:solidFill>
                            <a:schemeClr val="tx1"/>
                          </a:solidFill>
                          <a:effectLst/>
                        </a:rPr>
                        <a:t>top2box</a:t>
                      </a:r>
                      <a:endParaRPr lang="pl-PL" sz="900" b="0" i="0" u="none" strike="noStrike" dirty="0">
                        <a:solidFill>
                          <a:schemeClr val="tx1"/>
                        </a:solidFill>
                        <a:effectLst/>
                        <a:latin typeface="Calibri" panose="020F0502020204030204" pitchFamily="34" charset="0"/>
                      </a:endParaRPr>
                    </a:p>
                  </a:txBody>
                  <a:tcPr marL="8320" marR="8320" marT="83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pPr algn="l" fontAlgn="b"/>
                      <a:endParaRPr lang="pl-PL" sz="1000" b="0" i="0" u="none" strike="noStrike" dirty="0">
                        <a:solidFill>
                          <a:srgbClr val="000000"/>
                        </a:solidFill>
                        <a:effectLst/>
                        <a:latin typeface="Calibri" panose="020F0502020204030204" pitchFamily="34" charset="0"/>
                      </a:endParaRPr>
                    </a:p>
                  </a:txBody>
                  <a:tcPr marL="8320" marR="8320" marT="8320" marB="0" anchor="b"/>
                </a:tc>
                <a:tc gridSpan="2">
                  <a:txBody>
                    <a:bodyPr/>
                    <a:lstStyle/>
                    <a:p>
                      <a:pPr algn="ctr" fontAlgn="ctr"/>
                      <a:r>
                        <a:rPr lang="pl-PL" sz="900" u="none" strike="noStrike" dirty="0">
                          <a:solidFill>
                            <a:schemeClr val="tx1"/>
                          </a:solidFill>
                          <a:effectLst/>
                        </a:rPr>
                        <a:t>średnia</a:t>
                      </a:r>
                      <a:endParaRPr lang="pl-PL" sz="900" b="0" i="0" u="none" strike="noStrike" dirty="0">
                        <a:solidFill>
                          <a:schemeClr val="tx1"/>
                        </a:solidFill>
                        <a:effectLst/>
                        <a:latin typeface="Calibri" panose="020F0502020204030204" pitchFamily="34" charset="0"/>
                      </a:endParaRPr>
                    </a:p>
                  </a:txBody>
                  <a:tcPr marL="8320" marR="8320" marT="83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pPr algn="l" fontAlgn="b"/>
                      <a:endParaRPr lang="pl-PL" sz="1000" b="0" i="0" u="none" strike="noStrike" dirty="0">
                        <a:solidFill>
                          <a:srgbClr val="000000"/>
                        </a:solidFill>
                        <a:effectLst/>
                        <a:latin typeface="Calibri" panose="020F0502020204030204" pitchFamily="34" charset="0"/>
                      </a:endParaRPr>
                    </a:p>
                  </a:txBody>
                  <a:tcPr marL="8320" marR="8320" marT="8320" marB="0" anchor="b"/>
                </a:tc>
                <a:extLst>
                  <a:ext uri="{0D108BD9-81ED-4DB2-BD59-A6C34878D82A}">
                    <a16:rowId xmlns:a16="http://schemas.microsoft.com/office/drawing/2014/main" val="2141262967"/>
                  </a:ext>
                </a:extLst>
              </a:tr>
              <a:tr h="647977">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lang="pl-PL" sz="1100" b="1" i="0" u="none" strike="noStrike" dirty="0">
                          <a:solidFill>
                            <a:srgbClr val="000000"/>
                          </a:solidFill>
                          <a:effectLst/>
                          <a:latin typeface="+mn-lt"/>
                        </a:rPr>
                        <a:t>ocena ogólna</a:t>
                      </a:r>
                      <a:r>
                        <a:rPr lang="pl-PL" sz="1100" u="none" strike="noStrike" dirty="0">
                          <a:effectLst/>
                          <a:latin typeface="+mn-lt"/>
                        </a:rPr>
                        <a:t> </a:t>
                      </a:r>
                      <a:endParaRPr lang="pl-PL" sz="1100" b="0" i="0" u="none" strike="noStrike" dirty="0">
                        <a:solidFill>
                          <a:srgbClr val="000000"/>
                        </a:solidFill>
                        <a:effectLst/>
                        <a:latin typeface="+mn-lt"/>
                      </a:endParaRPr>
                    </a:p>
                  </a:txBody>
                  <a:tcPr marL="8320" marR="8320" marT="83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endParaRPr lang="pl-PL" sz="1100" b="0" i="0" u="none" strike="noStrike" dirty="0">
                        <a:solidFill>
                          <a:srgbClr val="000000"/>
                        </a:solidFill>
                        <a:effectLst/>
                        <a:latin typeface="+mn-lt"/>
                      </a:endParaRPr>
                    </a:p>
                  </a:txBody>
                  <a:tcPr marL="8320" marR="8320" marT="83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pl-PL" sz="1100" b="0" i="0" u="none" strike="noStrike" dirty="0">
                          <a:solidFill>
                            <a:srgbClr val="000000"/>
                          </a:solidFill>
                          <a:effectLst/>
                          <a:latin typeface="+mn-lt"/>
                        </a:rPr>
                        <a:t>1%</a:t>
                      </a:r>
                    </a:p>
                  </a:txBody>
                  <a:tcPr marL="8320" marR="8320" marT="83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pl-PL" sz="1100" b="0" i="0" u="none" strike="noStrike" dirty="0">
                          <a:solidFill>
                            <a:srgbClr val="000000"/>
                          </a:solidFill>
                          <a:effectLst/>
                          <a:latin typeface="+mn-lt"/>
                        </a:rPr>
                        <a:t>75%</a:t>
                      </a:r>
                    </a:p>
                  </a:txBody>
                  <a:tcPr marL="8320" marR="8320" marT="83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pl-PL" sz="1100" b="0" i="0" u="none" strike="noStrike" dirty="0">
                          <a:solidFill>
                            <a:srgbClr val="000000"/>
                          </a:solidFill>
                          <a:effectLst/>
                          <a:latin typeface="+mn-lt"/>
                        </a:rPr>
                        <a:t>3,9</a:t>
                      </a:r>
                    </a:p>
                  </a:txBody>
                  <a:tcPr marL="8320" marR="8320" marT="83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pl-PL" sz="1100" b="0" i="0" u="none" strike="noStrike" dirty="0">
                          <a:solidFill>
                            <a:schemeClr val="accent2"/>
                          </a:solidFill>
                          <a:effectLst/>
                          <a:latin typeface="+mn-lt"/>
                        </a:rPr>
                        <a:t>86%</a:t>
                      </a:r>
                    </a:p>
                  </a:txBody>
                  <a:tcPr marL="8320" marR="8320" marT="83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pl-PL" sz="1100" b="0" i="0" u="none" strike="noStrike" dirty="0">
                          <a:solidFill>
                            <a:schemeClr val="bg1">
                              <a:lumMod val="50000"/>
                            </a:schemeClr>
                          </a:solidFill>
                          <a:effectLst/>
                          <a:latin typeface="+mn-lt"/>
                        </a:rPr>
                        <a:t>70%</a:t>
                      </a:r>
                    </a:p>
                  </a:txBody>
                  <a:tcPr marL="8320" marR="8320" marT="83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pl-PL" sz="1100" b="0" i="0" u="none" strike="noStrike" dirty="0">
                          <a:solidFill>
                            <a:schemeClr val="accent2"/>
                          </a:solidFill>
                          <a:effectLst/>
                          <a:latin typeface="+mn-lt"/>
                        </a:rPr>
                        <a:t>4,2</a:t>
                      </a:r>
                    </a:p>
                  </a:txBody>
                  <a:tcPr marL="8320" marR="8320" marT="83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pl-PL" sz="1100" b="0" i="0" u="none" strike="noStrike" dirty="0">
                          <a:solidFill>
                            <a:schemeClr val="bg1">
                              <a:lumMod val="50000"/>
                            </a:schemeClr>
                          </a:solidFill>
                          <a:effectLst/>
                          <a:latin typeface="+mn-lt"/>
                        </a:rPr>
                        <a:t>3,8</a:t>
                      </a:r>
                    </a:p>
                  </a:txBody>
                  <a:tcPr marL="8320" marR="8320" marT="83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752367906"/>
                  </a:ext>
                </a:extLst>
              </a:tr>
              <a:tr h="71690">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endParaRPr lang="pl-PL" sz="1100" b="1" i="0" u="none" strike="noStrike" dirty="0">
                        <a:solidFill>
                          <a:srgbClr val="000000"/>
                        </a:solidFill>
                        <a:effectLst/>
                        <a:latin typeface="+mn-lt"/>
                      </a:endParaRPr>
                    </a:p>
                  </a:txBody>
                  <a:tcPr marL="8320" marR="8320" marT="83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endParaRPr lang="pl-PL" sz="1100" b="1" i="0" u="none" strike="noStrike" dirty="0">
                        <a:solidFill>
                          <a:srgbClr val="000000"/>
                        </a:solidFill>
                        <a:effectLst/>
                        <a:latin typeface="+mn-lt"/>
                      </a:endParaRPr>
                    </a:p>
                  </a:txBody>
                  <a:tcPr marL="8320" marR="8320" marT="83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endParaRPr lang="pl-PL" sz="900" b="0" i="0" u="none" strike="noStrike" dirty="0">
                        <a:solidFill>
                          <a:srgbClr val="000000"/>
                        </a:solidFill>
                        <a:effectLst/>
                        <a:latin typeface="Calibri" panose="020F0502020204030204" pitchFamily="34" charset="0"/>
                      </a:endParaRPr>
                    </a:p>
                  </a:txBody>
                  <a:tcPr marL="8320" marR="8320" marT="83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endParaRPr lang="pl-PL" sz="900" b="0" i="0" u="none" strike="noStrike" dirty="0">
                        <a:solidFill>
                          <a:srgbClr val="000000"/>
                        </a:solidFill>
                        <a:effectLst/>
                        <a:latin typeface="Calibri" panose="020F0502020204030204" pitchFamily="34" charset="0"/>
                      </a:endParaRPr>
                    </a:p>
                  </a:txBody>
                  <a:tcPr marL="8320" marR="8320" marT="83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endParaRPr lang="pl-PL" sz="900" b="0" i="0" u="none" strike="noStrike" dirty="0">
                        <a:solidFill>
                          <a:srgbClr val="000000"/>
                        </a:solidFill>
                        <a:effectLst/>
                        <a:latin typeface="Calibri" panose="020F0502020204030204" pitchFamily="34" charset="0"/>
                      </a:endParaRPr>
                    </a:p>
                  </a:txBody>
                  <a:tcPr marL="8320" marR="8320" marT="83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endParaRPr lang="pl-PL" sz="900" b="0" i="0" u="none" strike="noStrike" dirty="0">
                        <a:solidFill>
                          <a:schemeClr val="accent2"/>
                        </a:solidFill>
                        <a:effectLst/>
                        <a:latin typeface="Calibri" panose="020F0502020204030204" pitchFamily="34" charset="0"/>
                      </a:endParaRPr>
                    </a:p>
                  </a:txBody>
                  <a:tcPr marL="8320" marR="8320" marT="83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endParaRPr lang="pl-PL" sz="900" b="0" i="0" u="none" strike="noStrike" dirty="0">
                        <a:solidFill>
                          <a:schemeClr val="bg1">
                            <a:lumMod val="50000"/>
                          </a:schemeClr>
                        </a:solidFill>
                        <a:effectLst/>
                        <a:latin typeface="Calibri" panose="020F0502020204030204" pitchFamily="34" charset="0"/>
                      </a:endParaRPr>
                    </a:p>
                  </a:txBody>
                  <a:tcPr marL="8320" marR="8320" marT="83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endParaRPr lang="pl-PL" sz="900" b="0" i="0" u="none" strike="noStrike" dirty="0">
                        <a:solidFill>
                          <a:schemeClr val="accent2"/>
                        </a:solidFill>
                        <a:effectLst/>
                        <a:latin typeface="Calibri" panose="020F0502020204030204" pitchFamily="34" charset="0"/>
                      </a:endParaRPr>
                    </a:p>
                  </a:txBody>
                  <a:tcPr marL="8320" marR="8320" marT="83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endParaRPr lang="pl-PL" sz="900" b="0" i="0" u="none" strike="noStrike" dirty="0">
                        <a:solidFill>
                          <a:schemeClr val="bg1">
                            <a:lumMod val="50000"/>
                          </a:schemeClr>
                        </a:solidFill>
                        <a:effectLst/>
                        <a:latin typeface="Calibri" panose="020F0502020204030204" pitchFamily="34" charset="0"/>
                      </a:endParaRPr>
                    </a:p>
                  </a:txBody>
                  <a:tcPr marL="8320" marR="8320" marT="83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701246049"/>
                  </a:ext>
                </a:extLst>
              </a:tr>
              <a:tr h="268104">
                <a:tc>
                  <a:txBody>
                    <a:bodyPr/>
                    <a:lstStyle/>
                    <a:p>
                      <a:pPr algn="r" fontAlgn="ctr"/>
                      <a:r>
                        <a:rPr lang="pl-PL" sz="1000" u="none" strike="noStrike" dirty="0">
                          <a:effectLst/>
                        </a:rPr>
                        <a:t>dostępność zawsze kiedy potrzebuję skorzystać</a:t>
                      </a:r>
                      <a:endParaRPr lang="pl-PL" sz="1000" b="0" i="0" u="none" strike="noStrike" dirty="0">
                        <a:solidFill>
                          <a:srgbClr val="000000"/>
                        </a:solidFill>
                        <a:effectLst/>
                        <a:latin typeface="Calibri" panose="020F0502020204030204" pitchFamily="34" charset="0"/>
                      </a:endParaRPr>
                    </a:p>
                  </a:txBody>
                  <a:tcPr marL="8320" marR="8320" marT="83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pl-PL" sz="1000" u="none" strike="noStrike" dirty="0">
                          <a:effectLst/>
                        </a:rPr>
                        <a:t> </a:t>
                      </a:r>
                      <a:endParaRPr lang="pl-PL" sz="1000" b="0" i="0" u="none" strike="noStrike" dirty="0">
                        <a:solidFill>
                          <a:srgbClr val="000000"/>
                        </a:solidFill>
                        <a:effectLst/>
                        <a:latin typeface="Calibri" panose="020F0502020204030204" pitchFamily="34" charset="0"/>
                      </a:endParaRPr>
                    </a:p>
                  </a:txBody>
                  <a:tcPr marL="8320" marR="8320" marT="83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pl-PL" sz="900" u="none" strike="noStrike" dirty="0">
                          <a:effectLst/>
                        </a:rPr>
                        <a:t>4%</a:t>
                      </a:r>
                      <a:endParaRPr lang="pl-PL" sz="900" b="0" i="0" u="none" strike="noStrike" dirty="0">
                        <a:solidFill>
                          <a:srgbClr val="000000"/>
                        </a:solidFill>
                        <a:effectLst/>
                        <a:latin typeface="Calibri" panose="020F0502020204030204" pitchFamily="34" charset="0"/>
                      </a:endParaRPr>
                    </a:p>
                  </a:txBody>
                  <a:tcPr marL="8320" marR="8320" marT="83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pl-PL" sz="900" u="none" strike="noStrike" dirty="0">
                          <a:effectLst/>
                        </a:rPr>
                        <a:t>82%</a:t>
                      </a:r>
                      <a:endParaRPr lang="pl-PL" sz="900" b="0" i="0" u="none" strike="noStrike" dirty="0">
                        <a:solidFill>
                          <a:srgbClr val="000000"/>
                        </a:solidFill>
                        <a:effectLst/>
                        <a:latin typeface="Calibri" panose="020F0502020204030204" pitchFamily="34" charset="0"/>
                      </a:endParaRPr>
                    </a:p>
                  </a:txBody>
                  <a:tcPr marL="8320" marR="8320" marT="83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pl-PL" sz="900" u="none" strike="noStrike" dirty="0">
                          <a:effectLst/>
                        </a:rPr>
                        <a:t>4,0</a:t>
                      </a:r>
                      <a:endParaRPr lang="pl-PL" sz="900" b="0" i="0" u="none" strike="noStrike" dirty="0">
                        <a:solidFill>
                          <a:srgbClr val="000000"/>
                        </a:solidFill>
                        <a:effectLst/>
                        <a:latin typeface="Calibri" panose="020F0502020204030204" pitchFamily="34" charset="0"/>
                      </a:endParaRPr>
                    </a:p>
                  </a:txBody>
                  <a:tcPr marL="8320" marR="8320" marT="83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pl-PL" sz="900" u="none" strike="noStrike" dirty="0">
                          <a:solidFill>
                            <a:schemeClr val="accent2"/>
                          </a:solidFill>
                          <a:effectLst/>
                        </a:rPr>
                        <a:t>90%</a:t>
                      </a:r>
                      <a:endParaRPr lang="pl-PL" sz="900" b="0" i="0" u="none" strike="noStrike" dirty="0">
                        <a:solidFill>
                          <a:schemeClr val="accent2"/>
                        </a:solidFill>
                        <a:effectLst/>
                        <a:latin typeface="Calibri" panose="020F0502020204030204" pitchFamily="34" charset="0"/>
                      </a:endParaRPr>
                    </a:p>
                  </a:txBody>
                  <a:tcPr marL="8320" marR="8320" marT="83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pl-PL" sz="900" u="none" strike="noStrike" dirty="0">
                          <a:solidFill>
                            <a:schemeClr val="bg1">
                              <a:lumMod val="50000"/>
                            </a:schemeClr>
                          </a:solidFill>
                          <a:effectLst/>
                        </a:rPr>
                        <a:t>79%</a:t>
                      </a:r>
                      <a:endParaRPr lang="pl-PL" sz="900" b="0" i="0" u="none" strike="noStrike" dirty="0">
                        <a:solidFill>
                          <a:schemeClr val="bg1">
                            <a:lumMod val="50000"/>
                          </a:schemeClr>
                        </a:solidFill>
                        <a:effectLst/>
                        <a:latin typeface="Calibri" panose="020F0502020204030204" pitchFamily="34" charset="0"/>
                      </a:endParaRPr>
                    </a:p>
                  </a:txBody>
                  <a:tcPr marL="8320" marR="8320" marT="83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pl-PL" sz="900" u="none" strike="noStrike" dirty="0">
                          <a:solidFill>
                            <a:schemeClr val="accent2"/>
                          </a:solidFill>
                          <a:effectLst/>
                        </a:rPr>
                        <a:t>4,2</a:t>
                      </a:r>
                      <a:endParaRPr lang="pl-PL" sz="900" b="0" i="0" u="none" strike="noStrike" dirty="0">
                        <a:solidFill>
                          <a:schemeClr val="accent2"/>
                        </a:solidFill>
                        <a:effectLst/>
                        <a:latin typeface="Calibri" panose="020F0502020204030204" pitchFamily="34" charset="0"/>
                      </a:endParaRPr>
                    </a:p>
                  </a:txBody>
                  <a:tcPr marL="8320" marR="8320" marT="83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pl-PL" sz="900" u="none" strike="noStrike" dirty="0">
                          <a:solidFill>
                            <a:schemeClr val="bg1">
                              <a:lumMod val="50000"/>
                            </a:schemeClr>
                          </a:solidFill>
                          <a:effectLst/>
                        </a:rPr>
                        <a:t>4,0</a:t>
                      </a:r>
                      <a:endParaRPr lang="pl-PL" sz="900" b="0" i="0" u="none" strike="noStrike" dirty="0">
                        <a:solidFill>
                          <a:schemeClr val="bg1">
                            <a:lumMod val="50000"/>
                          </a:schemeClr>
                        </a:solidFill>
                        <a:effectLst/>
                        <a:latin typeface="Calibri" panose="020F0502020204030204" pitchFamily="34" charset="0"/>
                      </a:endParaRPr>
                    </a:p>
                  </a:txBody>
                  <a:tcPr marL="8320" marR="8320" marT="83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132628477"/>
                  </a:ext>
                </a:extLst>
              </a:tr>
              <a:tr h="268104">
                <a:tc>
                  <a:txBody>
                    <a:bodyPr/>
                    <a:lstStyle/>
                    <a:p>
                      <a:pPr algn="r" fontAlgn="ctr"/>
                      <a:r>
                        <a:rPr lang="pl-PL" sz="1000" u="none" strike="noStrike" dirty="0">
                          <a:effectLst/>
                        </a:rPr>
                        <a:t>łatwość dostępu do dokumentu w aplikacji</a:t>
                      </a:r>
                      <a:endParaRPr lang="pl-PL" sz="1000" b="0" i="0" u="none" strike="noStrike" dirty="0">
                        <a:solidFill>
                          <a:srgbClr val="000000"/>
                        </a:solidFill>
                        <a:effectLst/>
                        <a:latin typeface="Calibri" panose="020F0502020204030204" pitchFamily="34" charset="0"/>
                      </a:endParaRPr>
                    </a:p>
                  </a:txBody>
                  <a:tcPr marL="8320" marR="8320" marT="83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pl-PL" sz="1000" u="none" strike="noStrike" dirty="0">
                          <a:effectLst/>
                        </a:rPr>
                        <a:t> </a:t>
                      </a:r>
                      <a:endParaRPr lang="pl-PL" sz="1000" b="0" i="0" u="none" strike="noStrike" dirty="0">
                        <a:solidFill>
                          <a:srgbClr val="000000"/>
                        </a:solidFill>
                        <a:effectLst/>
                        <a:latin typeface="Calibri" panose="020F0502020204030204" pitchFamily="34" charset="0"/>
                      </a:endParaRPr>
                    </a:p>
                  </a:txBody>
                  <a:tcPr marL="8320" marR="8320" marT="83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pl-PL" sz="900" u="none" strike="noStrike">
                          <a:effectLst/>
                        </a:rPr>
                        <a:t>3%</a:t>
                      </a:r>
                      <a:endParaRPr lang="pl-PL" sz="900" b="0" i="0" u="none" strike="noStrike">
                        <a:solidFill>
                          <a:srgbClr val="000000"/>
                        </a:solidFill>
                        <a:effectLst/>
                        <a:latin typeface="Calibri" panose="020F0502020204030204" pitchFamily="34" charset="0"/>
                      </a:endParaRPr>
                    </a:p>
                  </a:txBody>
                  <a:tcPr marL="8320" marR="8320" marT="83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pl-PL" sz="900" u="none" strike="noStrike" dirty="0">
                          <a:effectLst/>
                        </a:rPr>
                        <a:t>81%</a:t>
                      </a:r>
                      <a:endParaRPr lang="pl-PL" sz="900" b="0" i="0" u="none" strike="noStrike" dirty="0">
                        <a:solidFill>
                          <a:srgbClr val="000000"/>
                        </a:solidFill>
                        <a:effectLst/>
                        <a:latin typeface="Calibri" panose="020F0502020204030204" pitchFamily="34" charset="0"/>
                      </a:endParaRPr>
                    </a:p>
                  </a:txBody>
                  <a:tcPr marL="8320" marR="8320" marT="83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pl-PL" sz="900" u="none" strike="noStrike">
                          <a:effectLst/>
                        </a:rPr>
                        <a:t>4,0</a:t>
                      </a:r>
                      <a:endParaRPr lang="pl-PL" sz="900" b="0" i="0" u="none" strike="noStrike">
                        <a:solidFill>
                          <a:srgbClr val="000000"/>
                        </a:solidFill>
                        <a:effectLst/>
                        <a:latin typeface="Calibri" panose="020F0502020204030204" pitchFamily="34" charset="0"/>
                      </a:endParaRPr>
                    </a:p>
                  </a:txBody>
                  <a:tcPr marL="8320" marR="8320" marT="83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pl-PL" sz="900" u="none" strike="noStrike" dirty="0">
                          <a:solidFill>
                            <a:schemeClr val="accent2"/>
                          </a:solidFill>
                          <a:effectLst/>
                        </a:rPr>
                        <a:t>92%</a:t>
                      </a:r>
                      <a:endParaRPr lang="pl-PL" sz="900" b="0" i="0" u="none" strike="noStrike" dirty="0">
                        <a:solidFill>
                          <a:schemeClr val="accent2"/>
                        </a:solidFill>
                        <a:effectLst/>
                        <a:latin typeface="Calibri" panose="020F0502020204030204" pitchFamily="34" charset="0"/>
                      </a:endParaRPr>
                    </a:p>
                  </a:txBody>
                  <a:tcPr marL="8320" marR="8320" marT="83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pl-PL" sz="900" u="none" strike="noStrike">
                          <a:solidFill>
                            <a:schemeClr val="bg1">
                              <a:lumMod val="50000"/>
                            </a:schemeClr>
                          </a:solidFill>
                          <a:effectLst/>
                        </a:rPr>
                        <a:t>75%</a:t>
                      </a:r>
                      <a:endParaRPr lang="pl-PL" sz="900" b="0" i="0" u="none" strike="noStrike">
                        <a:solidFill>
                          <a:schemeClr val="bg1">
                            <a:lumMod val="50000"/>
                          </a:schemeClr>
                        </a:solidFill>
                        <a:effectLst/>
                        <a:latin typeface="Calibri" panose="020F0502020204030204" pitchFamily="34" charset="0"/>
                      </a:endParaRPr>
                    </a:p>
                  </a:txBody>
                  <a:tcPr marL="8320" marR="8320" marT="83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pl-PL" sz="900" u="none" strike="noStrike" dirty="0">
                          <a:solidFill>
                            <a:schemeClr val="accent2"/>
                          </a:solidFill>
                          <a:effectLst/>
                        </a:rPr>
                        <a:t>4,3</a:t>
                      </a:r>
                      <a:endParaRPr lang="pl-PL" sz="900" b="0" i="0" u="none" strike="noStrike" dirty="0">
                        <a:solidFill>
                          <a:schemeClr val="accent2"/>
                        </a:solidFill>
                        <a:effectLst/>
                        <a:latin typeface="Calibri" panose="020F0502020204030204" pitchFamily="34" charset="0"/>
                      </a:endParaRPr>
                    </a:p>
                  </a:txBody>
                  <a:tcPr marL="8320" marR="8320" marT="83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pl-PL" sz="900" u="none" strike="noStrike" dirty="0">
                          <a:solidFill>
                            <a:schemeClr val="bg1">
                              <a:lumMod val="50000"/>
                            </a:schemeClr>
                          </a:solidFill>
                          <a:effectLst/>
                        </a:rPr>
                        <a:t>3,9</a:t>
                      </a:r>
                      <a:endParaRPr lang="pl-PL" sz="900" b="0" i="0" u="none" strike="noStrike" dirty="0">
                        <a:solidFill>
                          <a:schemeClr val="bg1">
                            <a:lumMod val="50000"/>
                          </a:schemeClr>
                        </a:solidFill>
                        <a:effectLst/>
                        <a:latin typeface="Calibri" panose="020F0502020204030204" pitchFamily="34" charset="0"/>
                      </a:endParaRPr>
                    </a:p>
                  </a:txBody>
                  <a:tcPr marL="8320" marR="8320" marT="83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971141983"/>
                  </a:ext>
                </a:extLst>
              </a:tr>
              <a:tr h="268104">
                <a:tc>
                  <a:txBody>
                    <a:bodyPr/>
                    <a:lstStyle/>
                    <a:p>
                      <a:pPr algn="r" fontAlgn="ctr"/>
                      <a:r>
                        <a:rPr lang="pl-PL" sz="1000" u="none" strike="noStrike" dirty="0">
                          <a:effectLst/>
                        </a:rPr>
                        <a:t>zrozumiałość języka i komunikatów</a:t>
                      </a:r>
                      <a:endParaRPr lang="pl-PL" sz="1000" b="0" i="0" u="none" strike="noStrike" dirty="0">
                        <a:solidFill>
                          <a:srgbClr val="000000"/>
                        </a:solidFill>
                        <a:effectLst/>
                        <a:latin typeface="Calibri" panose="020F0502020204030204" pitchFamily="34" charset="0"/>
                      </a:endParaRPr>
                    </a:p>
                  </a:txBody>
                  <a:tcPr marL="8320" marR="8320" marT="83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pl-PL" sz="1000" u="none" strike="noStrike">
                          <a:effectLst/>
                        </a:rPr>
                        <a:t> </a:t>
                      </a:r>
                      <a:endParaRPr lang="pl-PL" sz="1000" b="0" i="0" u="none" strike="noStrike">
                        <a:solidFill>
                          <a:srgbClr val="000000"/>
                        </a:solidFill>
                        <a:effectLst/>
                        <a:latin typeface="Calibri" panose="020F0502020204030204" pitchFamily="34" charset="0"/>
                      </a:endParaRPr>
                    </a:p>
                  </a:txBody>
                  <a:tcPr marL="8320" marR="8320" marT="83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pl-PL" sz="900" u="none" strike="noStrike">
                          <a:effectLst/>
                        </a:rPr>
                        <a:t>4%</a:t>
                      </a:r>
                      <a:endParaRPr lang="pl-PL" sz="900" b="0" i="0" u="none" strike="noStrike">
                        <a:solidFill>
                          <a:srgbClr val="000000"/>
                        </a:solidFill>
                        <a:effectLst/>
                        <a:latin typeface="Calibri" panose="020F0502020204030204" pitchFamily="34" charset="0"/>
                      </a:endParaRPr>
                    </a:p>
                  </a:txBody>
                  <a:tcPr marL="8320" marR="8320" marT="83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pl-PL" sz="900" u="none" strike="noStrike" dirty="0">
                          <a:effectLst/>
                        </a:rPr>
                        <a:t>81%</a:t>
                      </a:r>
                      <a:endParaRPr lang="pl-PL" sz="900" b="0" i="0" u="none" strike="noStrike" dirty="0">
                        <a:solidFill>
                          <a:srgbClr val="000000"/>
                        </a:solidFill>
                        <a:effectLst/>
                        <a:latin typeface="Calibri" panose="020F0502020204030204" pitchFamily="34" charset="0"/>
                      </a:endParaRPr>
                    </a:p>
                  </a:txBody>
                  <a:tcPr marL="8320" marR="8320" marT="83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pl-PL" sz="900" u="none" strike="noStrike">
                          <a:effectLst/>
                        </a:rPr>
                        <a:t>4,0</a:t>
                      </a:r>
                      <a:endParaRPr lang="pl-PL" sz="900" b="0" i="0" u="none" strike="noStrike">
                        <a:solidFill>
                          <a:srgbClr val="000000"/>
                        </a:solidFill>
                        <a:effectLst/>
                        <a:latin typeface="Calibri" panose="020F0502020204030204" pitchFamily="34" charset="0"/>
                      </a:endParaRPr>
                    </a:p>
                  </a:txBody>
                  <a:tcPr marL="8320" marR="8320" marT="83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pl-PL" sz="900" u="none" strike="noStrike">
                          <a:solidFill>
                            <a:schemeClr val="accent2"/>
                          </a:solidFill>
                          <a:effectLst/>
                        </a:rPr>
                        <a:t>93%</a:t>
                      </a:r>
                      <a:endParaRPr lang="pl-PL" sz="900" b="0" i="0" u="none" strike="noStrike">
                        <a:solidFill>
                          <a:schemeClr val="accent2"/>
                        </a:solidFill>
                        <a:effectLst/>
                        <a:latin typeface="Calibri" panose="020F0502020204030204" pitchFamily="34" charset="0"/>
                      </a:endParaRPr>
                    </a:p>
                  </a:txBody>
                  <a:tcPr marL="8320" marR="8320" marT="83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pl-PL" sz="900" u="none" strike="noStrike" dirty="0">
                          <a:solidFill>
                            <a:schemeClr val="bg1">
                              <a:lumMod val="50000"/>
                            </a:schemeClr>
                          </a:solidFill>
                          <a:effectLst/>
                        </a:rPr>
                        <a:t>75%</a:t>
                      </a:r>
                      <a:endParaRPr lang="pl-PL" sz="900" b="0" i="0" u="none" strike="noStrike" dirty="0">
                        <a:solidFill>
                          <a:schemeClr val="bg1">
                            <a:lumMod val="50000"/>
                          </a:schemeClr>
                        </a:solidFill>
                        <a:effectLst/>
                        <a:latin typeface="Calibri" panose="020F0502020204030204" pitchFamily="34" charset="0"/>
                      </a:endParaRPr>
                    </a:p>
                  </a:txBody>
                  <a:tcPr marL="8320" marR="8320" marT="83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pl-PL" sz="900" u="none" strike="noStrike" dirty="0">
                          <a:solidFill>
                            <a:schemeClr val="accent2"/>
                          </a:solidFill>
                          <a:effectLst/>
                        </a:rPr>
                        <a:t>4,2</a:t>
                      </a:r>
                      <a:endParaRPr lang="pl-PL" sz="900" b="0" i="0" u="none" strike="noStrike" dirty="0">
                        <a:solidFill>
                          <a:schemeClr val="accent2"/>
                        </a:solidFill>
                        <a:effectLst/>
                        <a:latin typeface="Calibri" panose="020F0502020204030204" pitchFamily="34" charset="0"/>
                      </a:endParaRPr>
                    </a:p>
                  </a:txBody>
                  <a:tcPr marL="8320" marR="8320" marT="83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pl-PL" sz="900" u="none" strike="noStrike" dirty="0">
                          <a:solidFill>
                            <a:schemeClr val="bg1">
                              <a:lumMod val="50000"/>
                            </a:schemeClr>
                          </a:solidFill>
                          <a:effectLst/>
                        </a:rPr>
                        <a:t>3,9</a:t>
                      </a:r>
                      <a:endParaRPr lang="pl-PL" sz="900" b="0" i="0" u="none" strike="noStrike" dirty="0">
                        <a:solidFill>
                          <a:schemeClr val="bg1">
                            <a:lumMod val="50000"/>
                          </a:schemeClr>
                        </a:solidFill>
                        <a:effectLst/>
                        <a:latin typeface="Calibri" panose="020F0502020204030204" pitchFamily="34" charset="0"/>
                      </a:endParaRPr>
                    </a:p>
                  </a:txBody>
                  <a:tcPr marL="8320" marR="8320" marT="83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989975763"/>
                  </a:ext>
                </a:extLst>
              </a:tr>
              <a:tr h="268104">
                <a:tc>
                  <a:txBody>
                    <a:bodyPr/>
                    <a:lstStyle/>
                    <a:p>
                      <a:pPr algn="r" fontAlgn="ctr"/>
                      <a:r>
                        <a:rPr lang="pl-PL" sz="1000" u="none" strike="noStrike" dirty="0">
                          <a:effectLst/>
                        </a:rPr>
                        <a:t>łatwość obsługi</a:t>
                      </a:r>
                      <a:endParaRPr lang="pl-PL" sz="1000" b="0" i="0" u="none" strike="noStrike" dirty="0">
                        <a:solidFill>
                          <a:srgbClr val="000000"/>
                        </a:solidFill>
                        <a:effectLst/>
                        <a:latin typeface="Calibri" panose="020F0502020204030204" pitchFamily="34" charset="0"/>
                      </a:endParaRPr>
                    </a:p>
                  </a:txBody>
                  <a:tcPr marL="8320" marR="8320" marT="83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pl-PL" sz="1000" u="none" strike="noStrike">
                          <a:effectLst/>
                        </a:rPr>
                        <a:t> </a:t>
                      </a:r>
                      <a:endParaRPr lang="pl-PL" sz="1000" b="0" i="0" u="none" strike="noStrike">
                        <a:solidFill>
                          <a:srgbClr val="000000"/>
                        </a:solidFill>
                        <a:effectLst/>
                        <a:latin typeface="Calibri" panose="020F0502020204030204" pitchFamily="34" charset="0"/>
                      </a:endParaRPr>
                    </a:p>
                  </a:txBody>
                  <a:tcPr marL="8320" marR="8320" marT="83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pl-PL" sz="900" u="none" strike="noStrike">
                          <a:effectLst/>
                        </a:rPr>
                        <a:t>3%</a:t>
                      </a:r>
                      <a:endParaRPr lang="pl-PL" sz="900" b="0" i="0" u="none" strike="noStrike">
                        <a:solidFill>
                          <a:srgbClr val="000000"/>
                        </a:solidFill>
                        <a:effectLst/>
                        <a:latin typeface="Calibri" panose="020F0502020204030204" pitchFamily="34" charset="0"/>
                      </a:endParaRPr>
                    </a:p>
                  </a:txBody>
                  <a:tcPr marL="8320" marR="8320" marT="83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pl-PL" sz="900" u="none" strike="noStrike">
                          <a:effectLst/>
                        </a:rPr>
                        <a:t>79%</a:t>
                      </a:r>
                      <a:endParaRPr lang="pl-PL" sz="900" b="0" i="0" u="none" strike="noStrike">
                        <a:solidFill>
                          <a:srgbClr val="000000"/>
                        </a:solidFill>
                        <a:effectLst/>
                        <a:latin typeface="Calibri" panose="020F0502020204030204" pitchFamily="34" charset="0"/>
                      </a:endParaRPr>
                    </a:p>
                  </a:txBody>
                  <a:tcPr marL="8320" marR="8320" marT="83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pl-PL" sz="900" u="none" strike="noStrike">
                          <a:effectLst/>
                        </a:rPr>
                        <a:t>4,0</a:t>
                      </a:r>
                      <a:endParaRPr lang="pl-PL" sz="900" b="0" i="0" u="none" strike="noStrike">
                        <a:solidFill>
                          <a:srgbClr val="000000"/>
                        </a:solidFill>
                        <a:effectLst/>
                        <a:latin typeface="Calibri" panose="020F0502020204030204" pitchFamily="34" charset="0"/>
                      </a:endParaRPr>
                    </a:p>
                  </a:txBody>
                  <a:tcPr marL="8320" marR="8320" marT="83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pl-PL" sz="900" u="none" strike="noStrike" dirty="0">
                          <a:solidFill>
                            <a:schemeClr val="accent2"/>
                          </a:solidFill>
                          <a:effectLst/>
                        </a:rPr>
                        <a:t>90%</a:t>
                      </a:r>
                      <a:endParaRPr lang="pl-PL" sz="900" b="0" i="0" u="none" strike="noStrike" dirty="0">
                        <a:solidFill>
                          <a:schemeClr val="accent2"/>
                        </a:solidFill>
                        <a:effectLst/>
                        <a:latin typeface="Calibri" panose="020F0502020204030204" pitchFamily="34" charset="0"/>
                      </a:endParaRPr>
                    </a:p>
                  </a:txBody>
                  <a:tcPr marL="8320" marR="8320" marT="83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pl-PL" sz="900" u="none" strike="noStrike" dirty="0">
                          <a:solidFill>
                            <a:schemeClr val="bg1">
                              <a:lumMod val="50000"/>
                            </a:schemeClr>
                          </a:solidFill>
                          <a:effectLst/>
                        </a:rPr>
                        <a:t>73%</a:t>
                      </a:r>
                      <a:endParaRPr lang="pl-PL" sz="900" b="0" i="0" u="none" strike="noStrike" dirty="0">
                        <a:solidFill>
                          <a:schemeClr val="bg1">
                            <a:lumMod val="50000"/>
                          </a:schemeClr>
                        </a:solidFill>
                        <a:effectLst/>
                        <a:latin typeface="Calibri" panose="020F0502020204030204" pitchFamily="34" charset="0"/>
                      </a:endParaRPr>
                    </a:p>
                  </a:txBody>
                  <a:tcPr marL="8320" marR="8320" marT="83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pl-PL" sz="900" u="none" strike="noStrike" dirty="0">
                          <a:solidFill>
                            <a:schemeClr val="accent2"/>
                          </a:solidFill>
                          <a:effectLst/>
                        </a:rPr>
                        <a:t>4,2</a:t>
                      </a:r>
                      <a:endParaRPr lang="pl-PL" sz="900" b="0" i="0" u="none" strike="noStrike" dirty="0">
                        <a:solidFill>
                          <a:schemeClr val="accent2"/>
                        </a:solidFill>
                        <a:effectLst/>
                        <a:latin typeface="Calibri" panose="020F0502020204030204" pitchFamily="34" charset="0"/>
                      </a:endParaRPr>
                    </a:p>
                  </a:txBody>
                  <a:tcPr marL="8320" marR="8320" marT="83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pl-PL" sz="900" u="none" strike="noStrike" dirty="0">
                          <a:solidFill>
                            <a:schemeClr val="bg1">
                              <a:lumMod val="50000"/>
                            </a:schemeClr>
                          </a:solidFill>
                          <a:effectLst/>
                        </a:rPr>
                        <a:t>3,9</a:t>
                      </a:r>
                      <a:endParaRPr lang="pl-PL" sz="900" b="0" i="0" u="none" strike="noStrike" dirty="0">
                        <a:solidFill>
                          <a:schemeClr val="bg1">
                            <a:lumMod val="50000"/>
                          </a:schemeClr>
                        </a:solidFill>
                        <a:effectLst/>
                        <a:latin typeface="Calibri" panose="020F0502020204030204" pitchFamily="34" charset="0"/>
                      </a:endParaRPr>
                    </a:p>
                  </a:txBody>
                  <a:tcPr marL="8320" marR="8320" marT="83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573249431"/>
                  </a:ext>
                </a:extLst>
              </a:tr>
              <a:tr h="268104">
                <a:tc>
                  <a:txBody>
                    <a:bodyPr/>
                    <a:lstStyle/>
                    <a:p>
                      <a:pPr algn="r" fontAlgn="ctr"/>
                      <a:r>
                        <a:rPr lang="pl-PL" sz="1000" u="none" strike="noStrike" dirty="0">
                          <a:effectLst/>
                        </a:rPr>
                        <a:t>poprawność działania aplikacji i jej poszczególnych usług</a:t>
                      </a:r>
                      <a:endParaRPr lang="pl-PL" sz="1000" b="0" i="0" u="none" strike="noStrike" dirty="0">
                        <a:solidFill>
                          <a:srgbClr val="000000"/>
                        </a:solidFill>
                        <a:effectLst/>
                        <a:latin typeface="Calibri" panose="020F0502020204030204" pitchFamily="34" charset="0"/>
                      </a:endParaRPr>
                    </a:p>
                  </a:txBody>
                  <a:tcPr marL="8320" marR="8320" marT="83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pl-PL" sz="1000" u="none" strike="noStrike">
                          <a:effectLst/>
                        </a:rPr>
                        <a:t> </a:t>
                      </a:r>
                      <a:endParaRPr lang="pl-PL" sz="1000" b="0" i="0" u="none" strike="noStrike">
                        <a:solidFill>
                          <a:srgbClr val="000000"/>
                        </a:solidFill>
                        <a:effectLst/>
                        <a:latin typeface="Calibri" panose="020F0502020204030204" pitchFamily="34" charset="0"/>
                      </a:endParaRPr>
                    </a:p>
                  </a:txBody>
                  <a:tcPr marL="8320" marR="8320" marT="83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pl-PL" sz="900" u="none" strike="noStrike" dirty="0">
                          <a:effectLst/>
                        </a:rPr>
                        <a:t>4%</a:t>
                      </a:r>
                      <a:endParaRPr lang="pl-PL" sz="900" b="0" i="0" u="none" strike="noStrike" dirty="0">
                        <a:solidFill>
                          <a:srgbClr val="000000"/>
                        </a:solidFill>
                        <a:effectLst/>
                        <a:latin typeface="Calibri" panose="020F0502020204030204" pitchFamily="34" charset="0"/>
                      </a:endParaRPr>
                    </a:p>
                  </a:txBody>
                  <a:tcPr marL="8320" marR="8320" marT="83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pl-PL" sz="900" u="none" strike="noStrike">
                          <a:effectLst/>
                        </a:rPr>
                        <a:t>77%</a:t>
                      </a:r>
                      <a:endParaRPr lang="pl-PL" sz="900" b="0" i="0" u="none" strike="noStrike">
                        <a:solidFill>
                          <a:srgbClr val="000000"/>
                        </a:solidFill>
                        <a:effectLst/>
                        <a:latin typeface="Calibri" panose="020F0502020204030204" pitchFamily="34" charset="0"/>
                      </a:endParaRPr>
                    </a:p>
                  </a:txBody>
                  <a:tcPr marL="8320" marR="8320" marT="83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pl-PL" sz="900" u="none" strike="noStrike" dirty="0">
                          <a:effectLst/>
                        </a:rPr>
                        <a:t>3,9</a:t>
                      </a:r>
                      <a:endParaRPr lang="pl-PL" sz="900" b="0" i="0" u="none" strike="noStrike" dirty="0">
                        <a:solidFill>
                          <a:srgbClr val="000000"/>
                        </a:solidFill>
                        <a:effectLst/>
                        <a:latin typeface="Calibri" panose="020F0502020204030204" pitchFamily="34" charset="0"/>
                      </a:endParaRPr>
                    </a:p>
                  </a:txBody>
                  <a:tcPr marL="8320" marR="8320" marT="83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pl-PL" sz="900" u="none" strike="noStrike" dirty="0">
                          <a:solidFill>
                            <a:schemeClr val="accent2"/>
                          </a:solidFill>
                          <a:effectLst/>
                        </a:rPr>
                        <a:t>82%</a:t>
                      </a:r>
                      <a:endParaRPr lang="pl-PL" sz="900" b="0" i="0" u="none" strike="noStrike" dirty="0">
                        <a:solidFill>
                          <a:schemeClr val="accent2"/>
                        </a:solidFill>
                        <a:effectLst/>
                        <a:latin typeface="Calibri" panose="020F0502020204030204" pitchFamily="34" charset="0"/>
                      </a:endParaRPr>
                    </a:p>
                  </a:txBody>
                  <a:tcPr marL="8320" marR="8320" marT="83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pl-PL" sz="900" u="none" strike="noStrike" dirty="0">
                          <a:solidFill>
                            <a:schemeClr val="bg1">
                              <a:lumMod val="50000"/>
                            </a:schemeClr>
                          </a:solidFill>
                          <a:effectLst/>
                        </a:rPr>
                        <a:t>74%</a:t>
                      </a:r>
                      <a:endParaRPr lang="pl-PL" sz="900" b="0" i="0" u="none" strike="noStrike" dirty="0">
                        <a:solidFill>
                          <a:schemeClr val="bg1">
                            <a:lumMod val="50000"/>
                          </a:schemeClr>
                        </a:solidFill>
                        <a:effectLst/>
                        <a:latin typeface="Calibri" panose="020F0502020204030204" pitchFamily="34" charset="0"/>
                      </a:endParaRPr>
                    </a:p>
                  </a:txBody>
                  <a:tcPr marL="8320" marR="8320" marT="83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pl-PL" sz="900" u="none" strike="noStrike" dirty="0">
                          <a:solidFill>
                            <a:schemeClr val="accent2"/>
                          </a:solidFill>
                          <a:effectLst/>
                        </a:rPr>
                        <a:t>4,0</a:t>
                      </a:r>
                      <a:endParaRPr lang="pl-PL" sz="900" b="0" i="0" u="none" strike="noStrike" dirty="0">
                        <a:solidFill>
                          <a:schemeClr val="accent2"/>
                        </a:solidFill>
                        <a:effectLst/>
                        <a:latin typeface="Calibri" panose="020F0502020204030204" pitchFamily="34" charset="0"/>
                      </a:endParaRPr>
                    </a:p>
                  </a:txBody>
                  <a:tcPr marL="8320" marR="8320" marT="83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pl-PL" sz="900" u="none" strike="noStrike" dirty="0">
                          <a:solidFill>
                            <a:schemeClr val="bg1">
                              <a:lumMod val="50000"/>
                            </a:schemeClr>
                          </a:solidFill>
                          <a:effectLst/>
                        </a:rPr>
                        <a:t>3,8</a:t>
                      </a:r>
                      <a:endParaRPr lang="pl-PL" sz="900" b="0" i="0" u="none" strike="noStrike" dirty="0">
                        <a:solidFill>
                          <a:schemeClr val="bg1">
                            <a:lumMod val="50000"/>
                          </a:schemeClr>
                        </a:solidFill>
                        <a:effectLst/>
                        <a:latin typeface="Calibri" panose="020F0502020204030204" pitchFamily="34" charset="0"/>
                      </a:endParaRPr>
                    </a:p>
                  </a:txBody>
                  <a:tcPr marL="8320" marR="8320" marT="83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577642600"/>
                  </a:ext>
                </a:extLst>
              </a:tr>
              <a:tr h="268104">
                <a:tc>
                  <a:txBody>
                    <a:bodyPr/>
                    <a:lstStyle/>
                    <a:p>
                      <a:pPr algn="r" fontAlgn="ctr"/>
                      <a:r>
                        <a:rPr lang="pl-PL" sz="1000" u="none" strike="noStrike" dirty="0">
                          <a:effectLst/>
                        </a:rPr>
                        <a:t>łatwość logowania</a:t>
                      </a:r>
                      <a:endParaRPr lang="pl-PL" sz="1000" b="0" i="0" u="none" strike="noStrike" dirty="0">
                        <a:solidFill>
                          <a:srgbClr val="000000"/>
                        </a:solidFill>
                        <a:effectLst/>
                        <a:latin typeface="Calibri" panose="020F0502020204030204" pitchFamily="34" charset="0"/>
                      </a:endParaRPr>
                    </a:p>
                  </a:txBody>
                  <a:tcPr marL="8320" marR="8320" marT="83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pl-PL" sz="1000" u="none" strike="noStrike">
                          <a:effectLst/>
                        </a:rPr>
                        <a:t> </a:t>
                      </a:r>
                      <a:endParaRPr lang="pl-PL" sz="1000" b="0" i="0" u="none" strike="noStrike">
                        <a:solidFill>
                          <a:srgbClr val="000000"/>
                        </a:solidFill>
                        <a:effectLst/>
                        <a:latin typeface="Calibri" panose="020F0502020204030204" pitchFamily="34" charset="0"/>
                      </a:endParaRPr>
                    </a:p>
                  </a:txBody>
                  <a:tcPr marL="8320" marR="8320" marT="83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pl-PL" sz="900" u="none" strike="noStrike">
                          <a:effectLst/>
                        </a:rPr>
                        <a:t>7%</a:t>
                      </a:r>
                      <a:endParaRPr lang="pl-PL" sz="900" b="0" i="0" u="none" strike="noStrike">
                        <a:solidFill>
                          <a:srgbClr val="000000"/>
                        </a:solidFill>
                        <a:effectLst/>
                        <a:latin typeface="Calibri" panose="020F0502020204030204" pitchFamily="34" charset="0"/>
                      </a:endParaRPr>
                    </a:p>
                  </a:txBody>
                  <a:tcPr marL="8320" marR="8320" marT="83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pl-PL" sz="900" u="none" strike="noStrike">
                          <a:effectLst/>
                        </a:rPr>
                        <a:t>77%</a:t>
                      </a:r>
                      <a:endParaRPr lang="pl-PL" sz="900" b="0" i="0" u="none" strike="noStrike">
                        <a:solidFill>
                          <a:srgbClr val="000000"/>
                        </a:solidFill>
                        <a:effectLst/>
                        <a:latin typeface="Calibri" panose="020F0502020204030204" pitchFamily="34" charset="0"/>
                      </a:endParaRPr>
                    </a:p>
                  </a:txBody>
                  <a:tcPr marL="8320" marR="8320" marT="83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pl-PL" sz="900" u="none" strike="noStrike">
                          <a:effectLst/>
                        </a:rPr>
                        <a:t>3,9</a:t>
                      </a:r>
                      <a:endParaRPr lang="pl-PL" sz="900" b="0" i="0" u="none" strike="noStrike">
                        <a:solidFill>
                          <a:srgbClr val="000000"/>
                        </a:solidFill>
                        <a:effectLst/>
                        <a:latin typeface="Calibri" panose="020F0502020204030204" pitchFamily="34" charset="0"/>
                      </a:endParaRPr>
                    </a:p>
                  </a:txBody>
                  <a:tcPr marL="8320" marR="8320" marT="83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pl-PL" sz="900" u="none" strike="noStrike" dirty="0">
                          <a:solidFill>
                            <a:schemeClr val="accent2"/>
                          </a:solidFill>
                          <a:effectLst/>
                        </a:rPr>
                        <a:t>81%</a:t>
                      </a:r>
                      <a:endParaRPr lang="pl-PL" sz="900" b="0" i="0" u="none" strike="noStrike" dirty="0">
                        <a:solidFill>
                          <a:schemeClr val="accent2"/>
                        </a:solidFill>
                        <a:effectLst/>
                        <a:latin typeface="Calibri" panose="020F0502020204030204" pitchFamily="34" charset="0"/>
                      </a:endParaRPr>
                    </a:p>
                  </a:txBody>
                  <a:tcPr marL="8320" marR="8320" marT="83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pl-PL" sz="900" u="none" strike="noStrike" dirty="0">
                          <a:solidFill>
                            <a:schemeClr val="bg1">
                              <a:lumMod val="50000"/>
                            </a:schemeClr>
                          </a:solidFill>
                          <a:effectLst/>
                        </a:rPr>
                        <a:t>76%</a:t>
                      </a:r>
                      <a:endParaRPr lang="pl-PL" sz="900" b="0" i="0" u="none" strike="noStrike" dirty="0">
                        <a:solidFill>
                          <a:schemeClr val="bg1">
                            <a:lumMod val="50000"/>
                          </a:schemeClr>
                        </a:solidFill>
                        <a:effectLst/>
                        <a:latin typeface="Calibri" panose="020F0502020204030204" pitchFamily="34" charset="0"/>
                      </a:endParaRPr>
                    </a:p>
                  </a:txBody>
                  <a:tcPr marL="8320" marR="8320" marT="83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pl-PL" sz="900" u="none" strike="noStrike" dirty="0">
                          <a:solidFill>
                            <a:schemeClr val="accent2"/>
                          </a:solidFill>
                          <a:effectLst/>
                        </a:rPr>
                        <a:t>4,0</a:t>
                      </a:r>
                      <a:endParaRPr lang="pl-PL" sz="900" b="0" i="0" u="none" strike="noStrike" dirty="0">
                        <a:solidFill>
                          <a:schemeClr val="accent2"/>
                        </a:solidFill>
                        <a:effectLst/>
                        <a:latin typeface="Calibri" panose="020F0502020204030204" pitchFamily="34" charset="0"/>
                      </a:endParaRPr>
                    </a:p>
                  </a:txBody>
                  <a:tcPr marL="8320" marR="8320" marT="83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pl-PL" sz="900" u="none" strike="noStrike" dirty="0">
                          <a:solidFill>
                            <a:schemeClr val="bg1">
                              <a:lumMod val="50000"/>
                            </a:schemeClr>
                          </a:solidFill>
                          <a:effectLst/>
                        </a:rPr>
                        <a:t>3,9</a:t>
                      </a:r>
                      <a:endParaRPr lang="pl-PL" sz="900" b="0" i="0" u="none" strike="noStrike" dirty="0">
                        <a:solidFill>
                          <a:schemeClr val="bg1">
                            <a:lumMod val="50000"/>
                          </a:schemeClr>
                        </a:solidFill>
                        <a:effectLst/>
                        <a:latin typeface="Calibri" panose="020F0502020204030204" pitchFamily="34" charset="0"/>
                      </a:endParaRPr>
                    </a:p>
                  </a:txBody>
                  <a:tcPr marL="8320" marR="8320" marT="83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142338454"/>
                  </a:ext>
                </a:extLst>
              </a:tr>
              <a:tr h="268104">
                <a:tc>
                  <a:txBody>
                    <a:bodyPr/>
                    <a:lstStyle/>
                    <a:p>
                      <a:pPr algn="r" fontAlgn="ctr"/>
                      <a:r>
                        <a:rPr lang="pl-PL" sz="1000" u="none" strike="noStrike" dirty="0">
                          <a:effectLst/>
                        </a:rPr>
                        <a:t>bezpieczeństwo korzystania i ochrona prywatności</a:t>
                      </a:r>
                      <a:endParaRPr lang="pl-PL" sz="1000" b="0" i="0" u="none" strike="noStrike" dirty="0">
                        <a:solidFill>
                          <a:srgbClr val="000000"/>
                        </a:solidFill>
                        <a:effectLst/>
                        <a:latin typeface="Calibri" panose="020F0502020204030204" pitchFamily="34" charset="0"/>
                      </a:endParaRPr>
                    </a:p>
                  </a:txBody>
                  <a:tcPr marL="8320" marR="8320" marT="83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pl-PL" sz="1000" u="none" strike="noStrike">
                          <a:effectLst/>
                        </a:rPr>
                        <a:t> </a:t>
                      </a:r>
                      <a:endParaRPr lang="pl-PL" sz="1000" b="0" i="0" u="none" strike="noStrike">
                        <a:solidFill>
                          <a:srgbClr val="000000"/>
                        </a:solidFill>
                        <a:effectLst/>
                        <a:latin typeface="Calibri" panose="020F0502020204030204" pitchFamily="34" charset="0"/>
                      </a:endParaRPr>
                    </a:p>
                  </a:txBody>
                  <a:tcPr marL="8320" marR="8320" marT="83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pl-PL" sz="900" u="none" strike="noStrike">
                          <a:effectLst/>
                        </a:rPr>
                        <a:t>3%</a:t>
                      </a:r>
                      <a:endParaRPr lang="pl-PL" sz="900" b="0" i="0" u="none" strike="noStrike">
                        <a:solidFill>
                          <a:srgbClr val="000000"/>
                        </a:solidFill>
                        <a:effectLst/>
                        <a:latin typeface="Calibri" panose="020F0502020204030204" pitchFamily="34" charset="0"/>
                      </a:endParaRPr>
                    </a:p>
                  </a:txBody>
                  <a:tcPr marL="8320" marR="8320" marT="83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pl-PL" sz="900" u="none" strike="noStrike">
                          <a:effectLst/>
                        </a:rPr>
                        <a:t>74%</a:t>
                      </a:r>
                      <a:endParaRPr lang="pl-PL" sz="900" b="0" i="0" u="none" strike="noStrike">
                        <a:solidFill>
                          <a:srgbClr val="000000"/>
                        </a:solidFill>
                        <a:effectLst/>
                        <a:latin typeface="Calibri" panose="020F0502020204030204" pitchFamily="34" charset="0"/>
                      </a:endParaRPr>
                    </a:p>
                  </a:txBody>
                  <a:tcPr marL="8320" marR="8320" marT="83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pl-PL" sz="900" u="none" strike="noStrike">
                          <a:effectLst/>
                        </a:rPr>
                        <a:t>3,9</a:t>
                      </a:r>
                      <a:endParaRPr lang="pl-PL" sz="900" b="0" i="0" u="none" strike="noStrike">
                        <a:solidFill>
                          <a:srgbClr val="000000"/>
                        </a:solidFill>
                        <a:effectLst/>
                        <a:latin typeface="Calibri" panose="020F0502020204030204" pitchFamily="34" charset="0"/>
                      </a:endParaRPr>
                    </a:p>
                  </a:txBody>
                  <a:tcPr marL="8320" marR="8320" marT="83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pl-PL" sz="900" u="none" strike="noStrike" dirty="0">
                          <a:solidFill>
                            <a:schemeClr val="accent2"/>
                          </a:solidFill>
                          <a:effectLst/>
                        </a:rPr>
                        <a:t>86%</a:t>
                      </a:r>
                      <a:endParaRPr lang="pl-PL" sz="900" b="0" i="0" u="none" strike="noStrike" dirty="0">
                        <a:solidFill>
                          <a:schemeClr val="accent2"/>
                        </a:solidFill>
                        <a:effectLst/>
                        <a:latin typeface="Calibri" panose="020F0502020204030204" pitchFamily="34" charset="0"/>
                      </a:endParaRPr>
                    </a:p>
                  </a:txBody>
                  <a:tcPr marL="8320" marR="8320" marT="83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pl-PL" sz="900" u="none" strike="noStrike" dirty="0">
                          <a:solidFill>
                            <a:schemeClr val="bg1">
                              <a:lumMod val="50000"/>
                            </a:schemeClr>
                          </a:solidFill>
                          <a:effectLst/>
                        </a:rPr>
                        <a:t>70%</a:t>
                      </a:r>
                      <a:endParaRPr lang="pl-PL" sz="900" b="0" i="0" u="none" strike="noStrike" dirty="0">
                        <a:solidFill>
                          <a:schemeClr val="bg1">
                            <a:lumMod val="50000"/>
                          </a:schemeClr>
                        </a:solidFill>
                        <a:effectLst/>
                        <a:latin typeface="Calibri" panose="020F0502020204030204" pitchFamily="34" charset="0"/>
                      </a:endParaRPr>
                    </a:p>
                  </a:txBody>
                  <a:tcPr marL="8320" marR="8320" marT="83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pl-PL" sz="900" u="none" strike="noStrike" dirty="0">
                          <a:solidFill>
                            <a:schemeClr val="accent2"/>
                          </a:solidFill>
                          <a:effectLst/>
                        </a:rPr>
                        <a:t>4,1</a:t>
                      </a:r>
                      <a:endParaRPr lang="pl-PL" sz="900" b="0" i="0" u="none" strike="noStrike" dirty="0">
                        <a:solidFill>
                          <a:schemeClr val="accent2"/>
                        </a:solidFill>
                        <a:effectLst/>
                        <a:latin typeface="Calibri" panose="020F0502020204030204" pitchFamily="34" charset="0"/>
                      </a:endParaRPr>
                    </a:p>
                  </a:txBody>
                  <a:tcPr marL="8320" marR="8320" marT="83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pl-PL" sz="900" u="none" strike="noStrike" dirty="0">
                          <a:solidFill>
                            <a:schemeClr val="bg1">
                              <a:lumMod val="50000"/>
                            </a:schemeClr>
                          </a:solidFill>
                          <a:effectLst/>
                        </a:rPr>
                        <a:t>3,8</a:t>
                      </a:r>
                      <a:endParaRPr lang="pl-PL" sz="900" b="0" i="0" u="none" strike="noStrike" dirty="0">
                        <a:solidFill>
                          <a:schemeClr val="bg1">
                            <a:lumMod val="50000"/>
                          </a:schemeClr>
                        </a:solidFill>
                        <a:effectLst/>
                        <a:latin typeface="Calibri" panose="020F0502020204030204" pitchFamily="34" charset="0"/>
                      </a:endParaRPr>
                    </a:p>
                  </a:txBody>
                  <a:tcPr marL="8320" marR="8320" marT="83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98016355"/>
                  </a:ext>
                </a:extLst>
              </a:tr>
              <a:tr h="268104">
                <a:tc>
                  <a:txBody>
                    <a:bodyPr/>
                    <a:lstStyle/>
                    <a:p>
                      <a:pPr algn="r" fontAlgn="ctr"/>
                      <a:r>
                        <a:rPr lang="pl-PL" sz="1000" u="none" strike="noStrike" dirty="0">
                          <a:effectLst/>
                        </a:rPr>
                        <a:t>łatwość dodawania kolejnych dokumentów</a:t>
                      </a:r>
                      <a:endParaRPr lang="pl-PL" sz="1000" b="0" i="0" u="none" strike="noStrike" dirty="0">
                        <a:solidFill>
                          <a:srgbClr val="000000"/>
                        </a:solidFill>
                        <a:effectLst/>
                        <a:latin typeface="Calibri" panose="020F0502020204030204" pitchFamily="34" charset="0"/>
                      </a:endParaRPr>
                    </a:p>
                  </a:txBody>
                  <a:tcPr marL="8320" marR="8320" marT="83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pl-PL" sz="1000" u="none" strike="noStrike">
                          <a:effectLst/>
                        </a:rPr>
                        <a:t> </a:t>
                      </a:r>
                      <a:endParaRPr lang="pl-PL" sz="1000" b="0" i="0" u="none" strike="noStrike">
                        <a:solidFill>
                          <a:srgbClr val="000000"/>
                        </a:solidFill>
                        <a:effectLst/>
                        <a:latin typeface="Calibri" panose="020F0502020204030204" pitchFamily="34" charset="0"/>
                      </a:endParaRPr>
                    </a:p>
                  </a:txBody>
                  <a:tcPr marL="8320" marR="8320" marT="83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pl-PL" sz="900" u="none" strike="noStrike">
                          <a:effectLst/>
                        </a:rPr>
                        <a:t>4%</a:t>
                      </a:r>
                      <a:endParaRPr lang="pl-PL" sz="900" b="0" i="0" u="none" strike="noStrike">
                        <a:solidFill>
                          <a:srgbClr val="000000"/>
                        </a:solidFill>
                        <a:effectLst/>
                        <a:latin typeface="Calibri" panose="020F0502020204030204" pitchFamily="34" charset="0"/>
                      </a:endParaRPr>
                    </a:p>
                  </a:txBody>
                  <a:tcPr marL="8320" marR="8320" marT="83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pl-PL" sz="900" u="none" strike="noStrike">
                          <a:effectLst/>
                        </a:rPr>
                        <a:t>72%</a:t>
                      </a:r>
                      <a:endParaRPr lang="pl-PL" sz="900" b="0" i="0" u="none" strike="noStrike">
                        <a:solidFill>
                          <a:srgbClr val="000000"/>
                        </a:solidFill>
                        <a:effectLst/>
                        <a:latin typeface="Calibri" panose="020F0502020204030204" pitchFamily="34" charset="0"/>
                      </a:endParaRPr>
                    </a:p>
                  </a:txBody>
                  <a:tcPr marL="8320" marR="8320" marT="83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pl-PL" sz="900" u="none" strike="noStrike">
                          <a:effectLst/>
                        </a:rPr>
                        <a:t>3,9</a:t>
                      </a:r>
                      <a:endParaRPr lang="pl-PL" sz="900" b="0" i="0" u="none" strike="noStrike">
                        <a:solidFill>
                          <a:srgbClr val="000000"/>
                        </a:solidFill>
                        <a:effectLst/>
                        <a:latin typeface="Calibri" panose="020F0502020204030204" pitchFamily="34" charset="0"/>
                      </a:endParaRPr>
                    </a:p>
                  </a:txBody>
                  <a:tcPr marL="8320" marR="8320" marT="83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pl-PL" sz="900" u="none" strike="noStrike" dirty="0">
                          <a:solidFill>
                            <a:schemeClr val="accent2"/>
                          </a:solidFill>
                          <a:effectLst/>
                        </a:rPr>
                        <a:t>85%</a:t>
                      </a:r>
                      <a:endParaRPr lang="pl-PL" sz="900" b="0" i="0" u="none" strike="noStrike" dirty="0">
                        <a:solidFill>
                          <a:schemeClr val="accent2"/>
                        </a:solidFill>
                        <a:effectLst/>
                        <a:latin typeface="Calibri" panose="020F0502020204030204" pitchFamily="34" charset="0"/>
                      </a:endParaRPr>
                    </a:p>
                  </a:txBody>
                  <a:tcPr marL="8320" marR="8320" marT="83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pl-PL" sz="900" u="none" strike="noStrike" dirty="0">
                          <a:solidFill>
                            <a:schemeClr val="bg1">
                              <a:lumMod val="50000"/>
                            </a:schemeClr>
                          </a:solidFill>
                          <a:effectLst/>
                        </a:rPr>
                        <a:t>66%</a:t>
                      </a:r>
                      <a:endParaRPr lang="pl-PL" sz="900" b="0" i="0" u="none" strike="noStrike" dirty="0">
                        <a:solidFill>
                          <a:schemeClr val="bg1">
                            <a:lumMod val="50000"/>
                          </a:schemeClr>
                        </a:solidFill>
                        <a:effectLst/>
                        <a:latin typeface="Calibri" panose="020F0502020204030204" pitchFamily="34" charset="0"/>
                      </a:endParaRPr>
                    </a:p>
                  </a:txBody>
                  <a:tcPr marL="8320" marR="8320" marT="83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pl-PL" sz="900" u="none" strike="noStrike" dirty="0">
                          <a:solidFill>
                            <a:schemeClr val="accent2"/>
                          </a:solidFill>
                          <a:effectLst/>
                        </a:rPr>
                        <a:t>4,1</a:t>
                      </a:r>
                      <a:endParaRPr lang="pl-PL" sz="900" b="0" i="0" u="none" strike="noStrike" dirty="0">
                        <a:solidFill>
                          <a:schemeClr val="accent2"/>
                        </a:solidFill>
                        <a:effectLst/>
                        <a:latin typeface="Calibri" panose="020F0502020204030204" pitchFamily="34" charset="0"/>
                      </a:endParaRPr>
                    </a:p>
                  </a:txBody>
                  <a:tcPr marL="8320" marR="8320" marT="83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pl-PL" sz="900" u="none" strike="noStrike" dirty="0">
                          <a:solidFill>
                            <a:schemeClr val="bg1">
                              <a:lumMod val="50000"/>
                            </a:schemeClr>
                          </a:solidFill>
                          <a:effectLst/>
                        </a:rPr>
                        <a:t>3,7</a:t>
                      </a:r>
                      <a:endParaRPr lang="pl-PL" sz="900" b="0" i="0" u="none" strike="noStrike" dirty="0">
                        <a:solidFill>
                          <a:schemeClr val="bg1">
                            <a:lumMod val="50000"/>
                          </a:schemeClr>
                        </a:solidFill>
                        <a:effectLst/>
                        <a:latin typeface="Calibri" panose="020F0502020204030204" pitchFamily="34" charset="0"/>
                      </a:endParaRPr>
                    </a:p>
                  </a:txBody>
                  <a:tcPr marL="8320" marR="8320" marT="83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612189637"/>
                  </a:ext>
                </a:extLst>
              </a:tr>
              <a:tr h="268104">
                <a:tc>
                  <a:txBody>
                    <a:bodyPr/>
                    <a:lstStyle/>
                    <a:p>
                      <a:pPr algn="r" fontAlgn="ctr"/>
                      <a:r>
                        <a:rPr lang="pl-PL" sz="1000" u="none" strike="noStrike" dirty="0">
                          <a:effectLst/>
                        </a:rPr>
                        <a:t>wygląd, grafika aplikacji</a:t>
                      </a:r>
                      <a:endParaRPr lang="pl-PL" sz="1000" b="0" i="0" u="none" strike="noStrike" dirty="0">
                        <a:solidFill>
                          <a:srgbClr val="000000"/>
                        </a:solidFill>
                        <a:effectLst/>
                        <a:latin typeface="Calibri" panose="020F0502020204030204" pitchFamily="34" charset="0"/>
                      </a:endParaRPr>
                    </a:p>
                  </a:txBody>
                  <a:tcPr marL="8320" marR="8320" marT="83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pl-PL" sz="1000" u="none" strike="noStrike" dirty="0">
                          <a:effectLst/>
                        </a:rPr>
                        <a:t> </a:t>
                      </a:r>
                      <a:endParaRPr lang="pl-PL" sz="1000" b="0" i="0" u="none" strike="noStrike" dirty="0">
                        <a:solidFill>
                          <a:srgbClr val="000000"/>
                        </a:solidFill>
                        <a:effectLst/>
                        <a:latin typeface="Calibri" panose="020F0502020204030204" pitchFamily="34" charset="0"/>
                      </a:endParaRPr>
                    </a:p>
                  </a:txBody>
                  <a:tcPr marL="8320" marR="8320" marT="83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pl-PL" sz="900" u="none" strike="noStrike">
                          <a:effectLst/>
                        </a:rPr>
                        <a:t>4%</a:t>
                      </a:r>
                      <a:endParaRPr lang="pl-PL" sz="900" b="0" i="0" u="none" strike="noStrike">
                        <a:solidFill>
                          <a:srgbClr val="000000"/>
                        </a:solidFill>
                        <a:effectLst/>
                        <a:latin typeface="Calibri" panose="020F0502020204030204" pitchFamily="34" charset="0"/>
                      </a:endParaRPr>
                    </a:p>
                  </a:txBody>
                  <a:tcPr marL="8320" marR="8320" marT="83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pl-PL" sz="900" u="none" strike="noStrike">
                          <a:effectLst/>
                        </a:rPr>
                        <a:t>72%</a:t>
                      </a:r>
                      <a:endParaRPr lang="pl-PL" sz="900" b="0" i="0" u="none" strike="noStrike">
                        <a:solidFill>
                          <a:srgbClr val="000000"/>
                        </a:solidFill>
                        <a:effectLst/>
                        <a:latin typeface="Calibri" panose="020F0502020204030204" pitchFamily="34" charset="0"/>
                      </a:endParaRPr>
                    </a:p>
                  </a:txBody>
                  <a:tcPr marL="8320" marR="8320" marT="83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pl-PL" sz="900" u="none" strike="noStrike">
                          <a:effectLst/>
                        </a:rPr>
                        <a:t>3,9</a:t>
                      </a:r>
                      <a:endParaRPr lang="pl-PL" sz="900" b="0" i="0" u="none" strike="noStrike">
                        <a:solidFill>
                          <a:srgbClr val="000000"/>
                        </a:solidFill>
                        <a:effectLst/>
                        <a:latin typeface="Calibri" panose="020F0502020204030204" pitchFamily="34" charset="0"/>
                      </a:endParaRPr>
                    </a:p>
                  </a:txBody>
                  <a:tcPr marL="8320" marR="8320" marT="83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pl-PL" sz="900" u="none" strike="noStrike" dirty="0">
                          <a:solidFill>
                            <a:schemeClr val="accent2"/>
                          </a:solidFill>
                          <a:effectLst/>
                        </a:rPr>
                        <a:t>84%</a:t>
                      </a:r>
                      <a:endParaRPr lang="pl-PL" sz="900" b="0" i="0" u="none" strike="noStrike" dirty="0">
                        <a:solidFill>
                          <a:schemeClr val="accent2"/>
                        </a:solidFill>
                        <a:effectLst/>
                        <a:latin typeface="Calibri" panose="020F0502020204030204" pitchFamily="34" charset="0"/>
                      </a:endParaRPr>
                    </a:p>
                  </a:txBody>
                  <a:tcPr marL="8320" marR="8320" marT="83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pl-PL" sz="900" u="none" strike="noStrike" dirty="0">
                          <a:solidFill>
                            <a:schemeClr val="bg1">
                              <a:lumMod val="50000"/>
                            </a:schemeClr>
                          </a:solidFill>
                          <a:effectLst/>
                        </a:rPr>
                        <a:t>66%</a:t>
                      </a:r>
                      <a:endParaRPr lang="pl-PL" sz="900" b="0" i="0" u="none" strike="noStrike" dirty="0">
                        <a:solidFill>
                          <a:schemeClr val="bg1">
                            <a:lumMod val="50000"/>
                          </a:schemeClr>
                        </a:solidFill>
                        <a:effectLst/>
                        <a:latin typeface="Calibri" panose="020F0502020204030204" pitchFamily="34" charset="0"/>
                      </a:endParaRPr>
                    </a:p>
                  </a:txBody>
                  <a:tcPr marL="8320" marR="8320" marT="83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pl-PL" sz="900" u="none" strike="noStrike" dirty="0">
                          <a:solidFill>
                            <a:schemeClr val="accent2"/>
                          </a:solidFill>
                          <a:effectLst/>
                        </a:rPr>
                        <a:t>4,1</a:t>
                      </a:r>
                      <a:endParaRPr lang="pl-PL" sz="900" b="0" i="0" u="none" strike="noStrike" dirty="0">
                        <a:solidFill>
                          <a:schemeClr val="accent2"/>
                        </a:solidFill>
                        <a:effectLst/>
                        <a:latin typeface="Calibri" panose="020F0502020204030204" pitchFamily="34" charset="0"/>
                      </a:endParaRPr>
                    </a:p>
                  </a:txBody>
                  <a:tcPr marL="8320" marR="8320" marT="83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pl-PL" sz="900" u="none" strike="noStrike" dirty="0">
                          <a:solidFill>
                            <a:schemeClr val="bg1">
                              <a:lumMod val="50000"/>
                            </a:schemeClr>
                          </a:solidFill>
                          <a:effectLst/>
                        </a:rPr>
                        <a:t>3,8</a:t>
                      </a:r>
                      <a:endParaRPr lang="pl-PL" sz="900" b="0" i="0" u="none" strike="noStrike" dirty="0">
                        <a:solidFill>
                          <a:schemeClr val="bg1">
                            <a:lumMod val="50000"/>
                          </a:schemeClr>
                        </a:solidFill>
                        <a:effectLst/>
                        <a:latin typeface="Calibri" panose="020F0502020204030204" pitchFamily="34" charset="0"/>
                      </a:endParaRPr>
                    </a:p>
                  </a:txBody>
                  <a:tcPr marL="8320" marR="8320" marT="83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31285163"/>
                  </a:ext>
                </a:extLst>
              </a:tr>
            </a:tbl>
          </a:graphicData>
        </a:graphic>
      </p:graphicFrame>
      <p:sp>
        <p:nvSpPr>
          <p:cNvPr id="2" name="Tytuł 1">
            <a:extLst>
              <a:ext uri="{FF2B5EF4-FFF2-40B4-BE49-F238E27FC236}">
                <a16:creationId xmlns:a16="http://schemas.microsoft.com/office/drawing/2014/main" id="{31CB0854-5AD6-7A37-B0E2-FEB06556B397}"/>
              </a:ext>
            </a:extLst>
          </p:cNvPr>
          <p:cNvSpPr>
            <a:spLocks noGrp="1"/>
          </p:cNvSpPr>
          <p:nvPr>
            <p:ph type="title"/>
          </p:nvPr>
        </p:nvSpPr>
        <p:spPr>
          <a:xfrm>
            <a:off x="328774" y="365126"/>
            <a:ext cx="9771048" cy="400992"/>
          </a:xfrm>
        </p:spPr>
        <p:txBody>
          <a:bodyPr/>
          <a:lstStyle/>
          <a:p>
            <a:r>
              <a:rPr lang="pl-PL" sz="1600" dirty="0"/>
              <a:t>Aplikacja </a:t>
            </a:r>
            <a:r>
              <a:rPr lang="pl-PL" sz="1600" dirty="0" err="1"/>
              <a:t>mObywatel</a:t>
            </a:r>
            <a:r>
              <a:rPr lang="pl-PL" sz="1600" dirty="0"/>
              <a:t> jest bardzo dobrze oceniana. W sumie ¾ użytkowników ocenia ją bardzo dobrze lub dobrze, jednocześnie przyznając bardzo dobre oceny parametrom szczegółowym. Użytkownicy nowej wersji aplikacji oceniają ją istotnie lepiej zarówno pod względem ogólnej oceny, jak i pod względem poszczególnych parametrów oceny.  </a:t>
            </a:r>
          </a:p>
        </p:txBody>
      </p:sp>
      <p:sp>
        <p:nvSpPr>
          <p:cNvPr id="15" name="pole tekstowe 14">
            <a:extLst>
              <a:ext uri="{FF2B5EF4-FFF2-40B4-BE49-F238E27FC236}">
                <a16:creationId xmlns:a16="http://schemas.microsoft.com/office/drawing/2014/main" id="{755E514A-628C-90A5-E0B3-B05079D3FD14}"/>
              </a:ext>
            </a:extLst>
          </p:cNvPr>
          <p:cNvSpPr txBox="1"/>
          <p:nvPr/>
        </p:nvSpPr>
        <p:spPr>
          <a:xfrm>
            <a:off x="289315" y="5921913"/>
            <a:ext cx="11397860"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sz="600" b="0" i="0" u="none" strike="noStrike" kern="1200" cap="none" spc="0" normalizeH="0" baseline="0" noProof="0" dirty="0">
                <a:ln>
                  <a:noFill/>
                </a:ln>
                <a:solidFill>
                  <a:prstClr val="black"/>
                </a:solidFill>
                <a:effectLst/>
                <a:uLnTx/>
                <a:uFillTx/>
                <a:latin typeface="Arial Nova" panose="020B0504020202020204" pitchFamily="34" charset="0"/>
                <a:ea typeface="Calibri" panose="020F0502020204030204" pitchFamily="34" charset="0"/>
                <a:cs typeface="Arial" panose="020B0604020202020204" pitchFamily="34" charset="0"/>
              </a:rPr>
              <a:t>P11. Jak ogólnie ocenia Pan/i aplikację mObywatel jako usługę dla obywatela?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sz="600" b="0" i="0" u="none" strike="noStrike" kern="1200" cap="none" spc="0" normalizeH="0" baseline="0" noProof="0" dirty="0">
                <a:ln>
                  <a:noFill/>
                </a:ln>
                <a:solidFill>
                  <a:prstClr val="black"/>
                </a:solidFill>
                <a:effectLst/>
                <a:uLnTx/>
                <a:uFillTx/>
                <a:latin typeface="Arial Nova" panose="020B0504020202020204" pitchFamily="34" charset="0"/>
                <a:ea typeface="Calibri" panose="020F0502020204030204" pitchFamily="34" charset="0"/>
                <a:cs typeface="Arial" panose="020B0604020202020204" pitchFamily="34" charset="0"/>
              </a:rPr>
              <a:t>P13. Jak ocenia Pan/i poniższe cechy aplikacji mObywatel?</a:t>
            </a:r>
          </a:p>
        </p:txBody>
      </p:sp>
      <p:sp>
        <p:nvSpPr>
          <p:cNvPr id="18" name="pole tekstowe 17">
            <a:extLst>
              <a:ext uri="{FF2B5EF4-FFF2-40B4-BE49-F238E27FC236}">
                <a16:creationId xmlns:a16="http://schemas.microsoft.com/office/drawing/2014/main" id="{3C77A3FC-58D2-F989-90E3-60E135FB4E66}"/>
              </a:ext>
            </a:extLst>
          </p:cNvPr>
          <p:cNvSpPr txBox="1"/>
          <p:nvPr/>
        </p:nvSpPr>
        <p:spPr>
          <a:xfrm>
            <a:off x="402673" y="1589685"/>
            <a:ext cx="3741783"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sz="1200" b="1" i="0" u="none" strike="noStrike" kern="1200" cap="none" spc="0" normalizeH="0" baseline="0" noProof="0" dirty="0">
                <a:ln>
                  <a:noFill/>
                </a:ln>
                <a:solidFill>
                  <a:prstClr val="black"/>
                </a:solidFill>
                <a:effectLst/>
                <a:uLnTx/>
                <a:uFillTx/>
                <a:latin typeface="Arial Nova"/>
                <a:ea typeface="+mn-ea"/>
                <a:cs typeface="+mn-cs"/>
              </a:rPr>
              <a:t>Ocena aplikacji mObywatel</a:t>
            </a:r>
          </a:p>
        </p:txBody>
      </p:sp>
      <p:grpSp>
        <p:nvGrpSpPr>
          <p:cNvPr id="6" name="Grafika 22">
            <a:extLst>
              <a:ext uri="{FF2B5EF4-FFF2-40B4-BE49-F238E27FC236}">
                <a16:creationId xmlns:a16="http://schemas.microsoft.com/office/drawing/2014/main" id="{CE58EE91-0D67-C18F-555A-1345A91AA399}"/>
              </a:ext>
            </a:extLst>
          </p:cNvPr>
          <p:cNvGrpSpPr/>
          <p:nvPr/>
        </p:nvGrpSpPr>
        <p:grpSpPr>
          <a:xfrm>
            <a:off x="11639550" y="441326"/>
            <a:ext cx="256849" cy="508168"/>
            <a:chOff x="3255783" y="2509743"/>
            <a:chExt cx="562848" cy="1073671"/>
          </a:xfrm>
          <a:solidFill>
            <a:schemeClr val="accent2"/>
          </a:solidFill>
        </p:grpSpPr>
        <p:sp>
          <p:nvSpPr>
            <p:cNvPr id="7" name="Dowolny kształt: kształt 6">
              <a:extLst>
                <a:ext uri="{FF2B5EF4-FFF2-40B4-BE49-F238E27FC236}">
                  <a16:creationId xmlns:a16="http://schemas.microsoft.com/office/drawing/2014/main" id="{F2DE9BF4-B265-F13E-91C5-07B1FF92FC7C}"/>
                </a:ext>
              </a:extLst>
            </p:cNvPr>
            <p:cNvSpPr/>
            <p:nvPr/>
          </p:nvSpPr>
          <p:spPr>
            <a:xfrm>
              <a:off x="3255783" y="2509743"/>
              <a:ext cx="562848" cy="1073671"/>
            </a:xfrm>
            <a:custGeom>
              <a:avLst/>
              <a:gdLst>
                <a:gd name="connsiteX0" fmla="*/ 513008 w 562848"/>
                <a:gd name="connsiteY0" fmla="*/ 1073672 h 1073671"/>
                <a:gd name="connsiteX1" fmla="*/ 49849 w 562848"/>
                <a:gd name="connsiteY1" fmla="*/ 1073672 h 1073671"/>
                <a:gd name="connsiteX2" fmla="*/ 0 w 562848"/>
                <a:gd name="connsiteY2" fmla="*/ 1023874 h 1073671"/>
                <a:gd name="connsiteX3" fmla="*/ 0 w 562848"/>
                <a:gd name="connsiteY3" fmla="*/ 49781 h 1073671"/>
                <a:gd name="connsiteX4" fmla="*/ 49849 w 562848"/>
                <a:gd name="connsiteY4" fmla="*/ 0 h 1073671"/>
                <a:gd name="connsiteX5" fmla="*/ 513000 w 562848"/>
                <a:gd name="connsiteY5" fmla="*/ 0 h 1073671"/>
                <a:gd name="connsiteX6" fmla="*/ 562849 w 562848"/>
                <a:gd name="connsiteY6" fmla="*/ 49781 h 1073671"/>
                <a:gd name="connsiteX7" fmla="*/ 562849 w 562848"/>
                <a:gd name="connsiteY7" fmla="*/ 1023865 h 1073671"/>
                <a:gd name="connsiteX8" fmla="*/ 548243 w 562848"/>
                <a:gd name="connsiteY8" fmla="*/ 1059092 h 1073671"/>
                <a:gd name="connsiteX9" fmla="*/ 513008 w 562848"/>
                <a:gd name="connsiteY9" fmla="*/ 1073672 h 1073671"/>
                <a:gd name="connsiteX10" fmla="*/ 49849 w 562848"/>
                <a:gd name="connsiteY10" fmla="*/ 33556 h 1073671"/>
                <a:gd name="connsiteX11" fmla="*/ 33548 w 562848"/>
                <a:gd name="connsiteY11" fmla="*/ 49790 h 1073671"/>
                <a:gd name="connsiteX12" fmla="*/ 33548 w 562848"/>
                <a:gd name="connsiteY12" fmla="*/ 1023874 h 1073671"/>
                <a:gd name="connsiteX13" fmla="*/ 49849 w 562848"/>
                <a:gd name="connsiteY13" fmla="*/ 1040124 h 1073671"/>
                <a:gd name="connsiteX14" fmla="*/ 513017 w 562848"/>
                <a:gd name="connsiteY14" fmla="*/ 1040124 h 1073671"/>
                <a:gd name="connsiteX15" fmla="*/ 529310 w 562848"/>
                <a:gd name="connsiteY15" fmla="*/ 1023874 h 1073671"/>
                <a:gd name="connsiteX16" fmla="*/ 529293 w 562848"/>
                <a:gd name="connsiteY16" fmla="*/ 49781 h 1073671"/>
                <a:gd name="connsiteX17" fmla="*/ 512992 w 562848"/>
                <a:gd name="connsiteY17" fmla="*/ 33548 h 1073671"/>
                <a:gd name="connsiteX18" fmla="*/ 49849 w 562848"/>
                <a:gd name="connsiteY18" fmla="*/ 33548 h 1073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62848" h="1073671">
                  <a:moveTo>
                    <a:pt x="513008" y="1073672"/>
                  </a:moveTo>
                  <a:lnTo>
                    <a:pt x="49849" y="1073672"/>
                  </a:lnTo>
                  <a:cubicBezTo>
                    <a:pt x="22359" y="1073672"/>
                    <a:pt x="0" y="1051338"/>
                    <a:pt x="0" y="1023874"/>
                  </a:cubicBezTo>
                  <a:lnTo>
                    <a:pt x="0" y="49781"/>
                  </a:lnTo>
                  <a:cubicBezTo>
                    <a:pt x="0" y="22334"/>
                    <a:pt x="22359" y="0"/>
                    <a:pt x="49849" y="0"/>
                  </a:cubicBezTo>
                  <a:lnTo>
                    <a:pt x="513000" y="0"/>
                  </a:lnTo>
                  <a:cubicBezTo>
                    <a:pt x="540489" y="0"/>
                    <a:pt x="562849" y="22334"/>
                    <a:pt x="562849" y="49781"/>
                  </a:cubicBezTo>
                  <a:lnTo>
                    <a:pt x="562849" y="1023865"/>
                  </a:lnTo>
                  <a:cubicBezTo>
                    <a:pt x="562857" y="1037154"/>
                    <a:pt x="557677" y="1049676"/>
                    <a:pt x="548243" y="1059092"/>
                  </a:cubicBezTo>
                  <a:cubicBezTo>
                    <a:pt x="538827" y="1068500"/>
                    <a:pt x="526314" y="1073672"/>
                    <a:pt x="513008" y="1073672"/>
                  </a:cubicBezTo>
                  <a:close/>
                  <a:moveTo>
                    <a:pt x="49849" y="33556"/>
                  </a:moveTo>
                  <a:cubicBezTo>
                    <a:pt x="40863" y="33556"/>
                    <a:pt x="33548" y="40838"/>
                    <a:pt x="33548" y="49790"/>
                  </a:cubicBezTo>
                  <a:lnTo>
                    <a:pt x="33548" y="1023874"/>
                  </a:lnTo>
                  <a:cubicBezTo>
                    <a:pt x="33548" y="1032834"/>
                    <a:pt x="40863" y="1040124"/>
                    <a:pt x="49849" y="1040124"/>
                  </a:cubicBezTo>
                  <a:lnTo>
                    <a:pt x="513017" y="1040124"/>
                  </a:lnTo>
                  <a:cubicBezTo>
                    <a:pt x="521994" y="1040124"/>
                    <a:pt x="529310" y="1032834"/>
                    <a:pt x="529310" y="1023874"/>
                  </a:cubicBezTo>
                  <a:lnTo>
                    <a:pt x="529293" y="49781"/>
                  </a:lnTo>
                  <a:cubicBezTo>
                    <a:pt x="529293" y="40829"/>
                    <a:pt x="521986" y="33548"/>
                    <a:pt x="512992" y="33548"/>
                  </a:cubicBezTo>
                  <a:lnTo>
                    <a:pt x="49849" y="33548"/>
                  </a:lnTo>
                  <a:close/>
                </a:path>
              </a:pathLst>
            </a:custGeom>
            <a:grpFill/>
            <a:ln w="9525" cap="flat">
              <a:solidFill>
                <a:schemeClr val="accent2"/>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Arial Nova"/>
                <a:ea typeface="+mn-ea"/>
                <a:cs typeface="+mn-cs"/>
              </a:endParaRPr>
            </a:p>
          </p:txBody>
        </p:sp>
        <p:sp>
          <p:nvSpPr>
            <p:cNvPr id="26" name="Dowolny kształt: kształt 25">
              <a:extLst>
                <a:ext uri="{FF2B5EF4-FFF2-40B4-BE49-F238E27FC236}">
                  <a16:creationId xmlns:a16="http://schemas.microsoft.com/office/drawing/2014/main" id="{5A12F87E-9C8E-ABC6-3DD6-2CD1E04BFADD}"/>
                </a:ext>
              </a:extLst>
            </p:cNvPr>
            <p:cNvSpPr/>
            <p:nvPr/>
          </p:nvSpPr>
          <p:spPr>
            <a:xfrm>
              <a:off x="3276666" y="3379725"/>
              <a:ext cx="521083" cy="33555"/>
            </a:xfrm>
            <a:custGeom>
              <a:avLst/>
              <a:gdLst>
                <a:gd name="connsiteX0" fmla="*/ 0 w 521083"/>
                <a:gd name="connsiteY0" fmla="*/ 0 h 33555"/>
                <a:gd name="connsiteX1" fmla="*/ 521083 w 521083"/>
                <a:gd name="connsiteY1" fmla="*/ 0 h 33555"/>
                <a:gd name="connsiteX2" fmla="*/ 521083 w 521083"/>
                <a:gd name="connsiteY2" fmla="*/ 33556 h 33555"/>
                <a:gd name="connsiteX3" fmla="*/ 0 w 521083"/>
                <a:gd name="connsiteY3" fmla="*/ 33556 h 33555"/>
              </a:gdLst>
              <a:ahLst/>
              <a:cxnLst>
                <a:cxn ang="0">
                  <a:pos x="connsiteX0" y="connsiteY0"/>
                </a:cxn>
                <a:cxn ang="0">
                  <a:pos x="connsiteX1" y="connsiteY1"/>
                </a:cxn>
                <a:cxn ang="0">
                  <a:pos x="connsiteX2" y="connsiteY2"/>
                </a:cxn>
                <a:cxn ang="0">
                  <a:pos x="connsiteX3" y="connsiteY3"/>
                </a:cxn>
              </a:cxnLst>
              <a:rect l="l" t="t" r="r" b="b"/>
              <a:pathLst>
                <a:path w="521083" h="33555">
                  <a:moveTo>
                    <a:pt x="0" y="0"/>
                  </a:moveTo>
                  <a:lnTo>
                    <a:pt x="521083" y="0"/>
                  </a:lnTo>
                  <a:lnTo>
                    <a:pt x="521083" y="33556"/>
                  </a:lnTo>
                  <a:lnTo>
                    <a:pt x="0" y="33556"/>
                  </a:lnTo>
                  <a:close/>
                </a:path>
              </a:pathLst>
            </a:custGeom>
            <a:grpFill/>
            <a:ln w="9525" cap="flat">
              <a:solidFill>
                <a:schemeClr val="accent2"/>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Arial Nova"/>
                <a:ea typeface="+mn-ea"/>
                <a:cs typeface="+mn-cs"/>
              </a:endParaRPr>
            </a:p>
          </p:txBody>
        </p:sp>
        <p:sp>
          <p:nvSpPr>
            <p:cNvPr id="31" name="Dowolny kształt: kształt 30">
              <a:extLst>
                <a:ext uri="{FF2B5EF4-FFF2-40B4-BE49-F238E27FC236}">
                  <a16:creationId xmlns:a16="http://schemas.microsoft.com/office/drawing/2014/main" id="{89C44534-0411-76D8-B1F8-1EC282D37D87}"/>
                </a:ext>
              </a:extLst>
            </p:cNvPr>
            <p:cNvSpPr/>
            <p:nvPr/>
          </p:nvSpPr>
          <p:spPr>
            <a:xfrm>
              <a:off x="3276666" y="2660841"/>
              <a:ext cx="521083" cy="33555"/>
            </a:xfrm>
            <a:custGeom>
              <a:avLst/>
              <a:gdLst>
                <a:gd name="connsiteX0" fmla="*/ 0 w 521083"/>
                <a:gd name="connsiteY0" fmla="*/ 0 h 33555"/>
                <a:gd name="connsiteX1" fmla="*/ 521083 w 521083"/>
                <a:gd name="connsiteY1" fmla="*/ 0 h 33555"/>
                <a:gd name="connsiteX2" fmla="*/ 521083 w 521083"/>
                <a:gd name="connsiteY2" fmla="*/ 33556 h 33555"/>
                <a:gd name="connsiteX3" fmla="*/ 0 w 521083"/>
                <a:gd name="connsiteY3" fmla="*/ 33556 h 33555"/>
              </a:gdLst>
              <a:ahLst/>
              <a:cxnLst>
                <a:cxn ang="0">
                  <a:pos x="connsiteX0" y="connsiteY0"/>
                </a:cxn>
                <a:cxn ang="0">
                  <a:pos x="connsiteX1" y="connsiteY1"/>
                </a:cxn>
                <a:cxn ang="0">
                  <a:pos x="connsiteX2" y="connsiteY2"/>
                </a:cxn>
                <a:cxn ang="0">
                  <a:pos x="connsiteX3" y="connsiteY3"/>
                </a:cxn>
              </a:cxnLst>
              <a:rect l="l" t="t" r="r" b="b"/>
              <a:pathLst>
                <a:path w="521083" h="33555">
                  <a:moveTo>
                    <a:pt x="0" y="0"/>
                  </a:moveTo>
                  <a:lnTo>
                    <a:pt x="521083" y="0"/>
                  </a:lnTo>
                  <a:lnTo>
                    <a:pt x="521083" y="33556"/>
                  </a:lnTo>
                  <a:lnTo>
                    <a:pt x="0" y="33556"/>
                  </a:lnTo>
                  <a:close/>
                </a:path>
              </a:pathLst>
            </a:custGeom>
            <a:grpFill/>
            <a:ln w="9525" cap="flat">
              <a:solidFill>
                <a:schemeClr val="accent2"/>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Arial Nova"/>
                <a:ea typeface="+mn-ea"/>
                <a:cs typeface="+mn-cs"/>
              </a:endParaRPr>
            </a:p>
          </p:txBody>
        </p:sp>
        <p:sp>
          <p:nvSpPr>
            <p:cNvPr id="32" name="Dowolny kształt: kształt 31">
              <a:extLst>
                <a:ext uri="{FF2B5EF4-FFF2-40B4-BE49-F238E27FC236}">
                  <a16:creationId xmlns:a16="http://schemas.microsoft.com/office/drawing/2014/main" id="{FA43EDF5-0E4B-7D2F-9DC6-5340BAF31B46}"/>
                </a:ext>
              </a:extLst>
            </p:cNvPr>
            <p:cNvSpPr/>
            <p:nvPr/>
          </p:nvSpPr>
          <p:spPr>
            <a:xfrm>
              <a:off x="3448791" y="2583503"/>
              <a:ext cx="176833" cy="33555"/>
            </a:xfrm>
            <a:custGeom>
              <a:avLst/>
              <a:gdLst>
                <a:gd name="connsiteX0" fmla="*/ 0 w 176833"/>
                <a:gd name="connsiteY0" fmla="*/ 0 h 33555"/>
                <a:gd name="connsiteX1" fmla="*/ 176833 w 176833"/>
                <a:gd name="connsiteY1" fmla="*/ 0 h 33555"/>
                <a:gd name="connsiteX2" fmla="*/ 176833 w 176833"/>
                <a:gd name="connsiteY2" fmla="*/ 33556 h 33555"/>
                <a:gd name="connsiteX3" fmla="*/ 0 w 176833"/>
                <a:gd name="connsiteY3" fmla="*/ 33556 h 33555"/>
              </a:gdLst>
              <a:ahLst/>
              <a:cxnLst>
                <a:cxn ang="0">
                  <a:pos x="connsiteX0" y="connsiteY0"/>
                </a:cxn>
                <a:cxn ang="0">
                  <a:pos x="connsiteX1" y="connsiteY1"/>
                </a:cxn>
                <a:cxn ang="0">
                  <a:pos x="connsiteX2" y="connsiteY2"/>
                </a:cxn>
                <a:cxn ang="0">
                  <a:pos x="connsiteX3" y="connsiteY3"/>
                </a:cxn>
              </a:cxnLst>
              <a:rect l="l" t="t" r="r" b="b"/>
              <a:pathLst>
                <a:path w="176833" h="33555">
                  <a:moveTo>
                    <a:pt x="0" y="0"/>
                  </a:moveTo>
                  <a:lnTo>
                    <a:pt x="176833" y="0"/>
                  </a:lnTo>
                  <a:lnTo>
                    <a:pt x="176833" y="33556"/>
                  </a:lnTo>
                  <a:lnTo>
                    <a:pt x="0" y="33556"/>
                  </a:lnTo>
                  <a:close/>
                </a:path>
              </a:pathLst>
            </a:custGeom>
            <a:grpFill/>
            <a:ln w="9525" cap="flat">
              <a:solidFill>
                <a:schemeClr val="accent2"/>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Arial Nova"/>
                <a:ea typeface="+mn-ea"/>
                <a:cs typeface="+mn-cs"/>
              </a:endParaRPr>
            </a:p>
          </p:txBody>
        </p:sp>
        <p:sp>
          <p:nvSpPr>
            <p:cNvPr id="33" name="Dowolny kształt: kształt 32">
              <a:extLst>
                <a:ext uri="{FF2B5EF4-FFF2-40B4-BE49-F238E27FC236}">
                  <a16:creationId xmlns:a16="http://schemas.microsoft.com/office/drawing/2014/main" id="{EED66C9E-8B2C-14AC-D0A3-3E0921215470}"/>
                </a:ext>
              </a:extLst>
            </p:cNvPr>
            <p:cNvSpPr/>
            <p:nvPr/>
          </p:nvSpPr>
          <p:spPr>
            <a:xfrm>
              <a:off x="3515608" y="3463754"/>
              <a:ext cx="43200" cy="33555"/>
            </a:xfrm>
            <a:custGeom>
              <a:avLst/>
              <a:gdLst>
                <a:gd name="connsiteX0" fmla="*/ 0 w 43200"/>
                <a:gd name="connsiteY0" fmla="*/ 0 h 33555"/>
                <a:gd name="connsiteX1" fmla="*/ 43200 w 43200"/>
                <a:gd name="connsiteY1" fmla="*/ 0 h 33555"/>
                <a:gd name="connsiteX2" fmla="*/ 43200 w 43200"/>
                <a:gd name="connsiteY2" fmla="*/ 33556 h 33555"/>
                <a:gd name="connsiteX3" fmla="*/ 0 w 43200"/>
                <a:gd name="connsiteY3" fmla="*/ 33556 h 33555"/>
              </a:gdLst>
              <a:ahLst/>
              <a:cxnLst>
                <a:cxn ang="0">
                  <a:pos x="connsiteX0" y="connsiteY0"/>
                </a:cxn>
                <a:cxn ang="0">
                  <a:pos x="connsiteX1" y="connsiteY1"/>
                </a:cxn>
                <a:cxn ang="0">
                  <a:pos x="connsiteX2" y="connsiteY2"/>
                </a:cxn>
                <a:cxn ang="0">
                  <a:pos x="connsiteX3" y="connsiteY3"/>
                </a:cxn>
              </a:cxnLst>
              <a:rect l="l" t="t" r="r" b="b"/>
              <a:pathLst>
                <a:path w="43200" h="33555">
                  <a:moveTo>
                    <a:pt x="0" y="0"/>
                  </a:moveTo>
                  <a:lnTo>
                    <a:pt x="43200" y="0"/>
                  </a:lnTo>
                  <a:lnTo>
                    <a:pt x="43200" y="33556"/>
                  </a:lnTo>
                  <a:lnTo>
                    <a:pt x="0" y="33556"/>
                  </a:lnTo>
                  <a:close/>
                </a:path>
              </a:pathLst>
            </a:custGeom>
            <a:grpFill/>
            <a:ln w="9525" cap="flat">
              <a:solidFill>
                <a:schemeClr val="accent2"/>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Arial Nova"/>
                <a:ea typeface="+mn-ea"/>
                <a:cs typeface="+mn-cs"/>
              </a:endParaRPr>
            </a:p>
          </p:txBody>
        </p:sp>
      </p:grpSp>
      <p:sp>
        <p:nvSpPr>
          <p:cNvPr id="34" name="pole tekstowe 33">
            <a:extLst>
              <a:ext uri="{FF2B5EF4-FFF2-40B4-BE49-F238E27FC236}">
                <a16:creationId xmlns:a16="http://schemas.microsoft.com/office/drawing/2014/main" id="{A7E94BE6-5E01-0B90-01D1-BAE28F6A1CD3}"/>
              </a:ext>
            </a:extLst>
          </p:cNvPr>
          <p:cNvSpPr txBox="1"/>
          <p:nvPr/>
        </p:nvSpPr>
        <p:spPr>
          <a:xfrm>
            <a:off x="9993822" y="357795"/>
            <a:ext cx="1771489"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sz="1200" b="1" i="0" u="none" strike="noStrike" kern="1200" cap="none" spc="0" normalizeH="0" baseline="0" noProof="0" dirty="0">
                <a:ln>
                  <a:noFill/>
                </a:ln>
                <a:solidFill>
                  <a:srgbClr val="D75452">
                    <a:lumMod val="75000"/>
                  </a:srgbClr>
                </a:solidFill>
                <a:effectLst/>
                <a:uLnTx/>
                <a:uFillTx/>
                <a:latin typeface="Arial Nova"/>
                <a:ea typeface="+mn-ea"/>
                <a:cs typeface="+mn-cs"/>
              </a:rPr>
              <a:t>aplikacja mObywatel</a:t>
            </a:r>
          </a:p>
        </p:txBody>
      </p:sp>
      <p:graphicFrame>
        <p:nvGraphicFramePr>
          <p:cNvPr id="35" name="Wykres 34">
            <a:extLst>
              <a:ext uri="{FF2B5EF4-FFF2-40B4-BE49-F238E27FC236}">
                <a16:creationId xmlns:a16="http://schemas.microsoft.com/office/drawing/2014/main" id="{DA088B4C-25B9-3193-8B3C-6DBBB7FDD71A}"/>
              </a:ext>
            </a:extLst>
          </p:cNvPr>
          <p:cNvGraphicFramePr/>
          <p:nvPr>
            <p:extLst>
              <p:ext uri="{D42A27DB-BD31-4B8C-83A1-F6EECF244321}">
                <p14:modId xmlns:p14="http://schemas.microsoft.com/office/powerpoint/2010/main" val="1357996031"/>
              </p:ext>
            </p:extLst>
          </p:nvPr>
        </p:nvGraphicFramePr>
        <p:xfrm>
          <a:off x="402673" y="2009878"/>
          <a:ext cx="7387071" cy="381942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 name="Wykres 2">
            <a:extLst>
              <a:ext uri="{FF2B5EF4-FFF2-40B4-BE49-F238E27FC236}">
                <a16:creationId xmlns:a16="http://schemas.microsoft.com/office/drawing/2014/main" id="{9C65B51B-65C1-1ECC-15CC-7A10D224BAE0}"/>
              </a:ext>
            </a:extLst>
          </p:cNvPr>
          <p:cNvGraphicFramePr/>
          <p:nvPr>
            <p:extLst>
              <p:ext uri="{D42A27DB-BD31-4B8C-83A1-F6EECF244321}">
                <p14:modId xmlns:p14="http://schemas.microsoft.com/office/powerpoint/2010/main" val="1672719261"/>
              </p:ext>
            </p:extLst>
          </p:nvPr>
        </p:nvGraphicFramePr>
        <p:xfrm>
          <a:off x="402673" y="2451099"/>
          <a:ext cx="7387071" cy="729185"/>
        </p:xfrm>
        <a:graphic>
          <a:graphicData uri="http://schemas.openxmlformats.org/drawingml/2006/chart">
            <c:chart xmlns:c="http://schemas.openxmlformats.org/drawingml/2006/chart" xmlns:r="http://schemas.openxmlformats.org/officeDocument/2006/relationships" r:id="rId3"/>
          </a:graphicData>
        </a:graphic>
      </p:graphicFrame>
      <p:sp>
        <p:nvSpPr>
          <p:cNvPr id="9" name="Prostokąt: zaokrąglone rogi 8">
            <a:extLst>
              <a:ext uri="{FF2B5EF4-FFF2-40B4-BE49-F238E27FC236}">
                <a16:creationId xmlns:a16="http://schemas.microsoft.com/office/drawing/2014/main" id="{D2C5B00C-8F27-D7B2-1B70-411273E61C7F}"/>
              </a:ext>
            </a:extLst>
          </p:cNvPr>
          <p:cNvSpPr/>
          <p:nvPr/>
        </p:nvSpPr>
        <p:spPr>
          <a:xfrm>
            <a:off x="3667125" y="3360755"/>
            <a:ext cx="5724525" cy="2468546"/>
          </a:xfrm>
          <a:prstGeom prst="roundRect">
            <a:avLst>
              <a:gd name="adj" fmla="val 6242"/>
            </a:avLst>
          </a:prstGeom>
          <a:no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white"/>
              </a:solidFill>
              <a:effectLst/>
              <a:uLnTx/>
              <a:uFillTx/>
              <a:latin typeface="Arial Nova"/>
              <a:ea typeface="+mn-ea"/>
              <a:cs typeface="+mn-cs"/>
            </a:endParaRPr>
          </a:p>
        </p:txBody>
      </p:sp>
      <p:sp>
        <p:nvSpPr>
          <p:cNvPr id="22" name="Prostokąt: zaokrąglone rogi 21">
            <a:extLst>
              <a:ext uri="{FF2B5EF4-FFF2-40B4-BE49-F238E27FC236}">
                <a16:creationId xmlns:a16="http://schemas.microsoft.com/office/drawing/2014/main" id="{18D3520B-F60D-58BA-4458-B4326357DF82}"/>
              </a:ext>
            </a:extLst>
          </p:cNvPr>
          <p:cNvSpPr/>
          <p:nvPr/>
        </p:nvSpPr>
        <p:spPr>
          <a:xfrm>
            <a:off x="9453969" y="3363246"/>
            <a:ext cx="1220898" cy="2468546"/>
          </a:xfrm>
          <a:prstGeom prst="roundRect">
            <a:avLst>
              <a:gd name="adj" fmla="val 9987"/>
            </a:avLst>
          </a:prstGeom>
          <a:no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white"/>
              </a:solidFill>
              <a:effectLst/>
              <a:uLnTx/>
              <a:uFillTx/>
              <a:latin typeface="Arial Nova"/>
              <a:ea typeface="+mn-ea"/>
              <a:cs typeface="+mn-cs"/>
            </a:endParaRPr>
          </a:p>
        </p:txBody>
      </p:sp>
      <p:sp>
        <p:nvSpPr>
          <p:cNvPr id="24" name="Prostokąt: zaokrąglone rogi 23">
            <a:extLst>
              <a:ext uri="{FF2B5EF4-FFF2-40B4-BE49-F238E27FC236}">
                <a16:creationId xmlns:a16="http://schemas.microsoft.com/office/drawing/2014/main" id="{FD9BE137-87CB-36FA-13F4-A3100DF687AF}"/>
              </a:ext>
            </a:extLst>
          </p:cNvPr>
          <p:cNvSpPr/>
          <p:nvPr/>
        </p:nvSpPr>
        <p:spPr>
          <a:xfrm>
            <a:off x="10741025" y="3363246"/>
            <a:ext cx="1169035" cy="2468546"/>
          </a:xfrm>
          <a:prstGeom prst="roundRect">
            <a:avLst>
              <a:gd name="adj" fmla="val 7546"/>
            </a:avLst>
          </a:prstGeom>
          <a:no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white"/>
              </a:solidFill>
              <a:effectLst/>
              <a:uLnTx/>
              <a:uFillTx/>
              <a:latin typeface="Arial Nova"/>
              <a:ea typeface="+mn-ea"/>
              <a:cs typeface="+mn-cs"/>
            </a:endParaRPr>
          </a:p>
        </p:txBody>
      </p:sp>
      <p:sp>
        <p:nvSpPr>
          <p:cNvPr id="27" name="pole tekstowe 26">
            <a:extLst>
              <a:ext uri="{FF2B5EF4-FFF2-40B4-BE49-F238E27FC236}">
                <a16:creationId xmlns:a16="http://schemas.microsoft.com/office/drawing/2014/main" id="{7B01AFC2-6515-8E74-CB93-11005CF0B4E1}"/>
              </a:ext>
            </a:extLst>
          </p:cNvPr>
          <p:cNvSpPr txBox="1"/>
          <p:nvPr/>
        </p:nvSpPr>
        <p:spPr>
          <a:xfrm>
            <a:off x="9804547" y="2761771"/>
            <a:ext cx="295275" cy="261610"/>
          </a:xfrm>
          <a:prstGeom prst="rect">
            <a:avLst/>
          </a:prstGeom>
          <a:noFill/>
        </p:spPr>
        <p:txBody>
          <a:bodyPr wrap="square" rtlCol="0">
            <a:spAutoFit/>
          </a:bodyPr>
          <a:lstStyle/>
          <a:p>
            <a:r>
              <a:rPr lang="pl-PL" sz="1100" b="1" dirty="0">
                <a:solidFill>
                  <a:schemeClr val="accent5"/>
                </a:solidFill>
              </a:rPr>
              <a:t>+</a:t>
            </a:r>
          </a:p>
        </p:txBody>
      </p:sp>
      <p:sp>
        <p:nvSpPr>
          <p:cNvPr id="28" name="pole tekstowe 27">
            <a:extLst>
              <a:ext uri="{FF2B5EF4-FFF2-40B4-BE49-F238E27FC236}">
                <a16:creationId xmlns:a16="http://schemas.microsoft.com/office/drawing/2014/main" id="{98F8670F-7DF6-70FA-03DC-148A2CCFA42E}"/>
              </a:ext>
            </a:extLst>
          </p:cNvPr>
          <p:cNvSpPr txBox="1"/>
          <p:nvPr/>
        </p:nvSpPr>
        <p:spPr>
          <a:xfrm>
            <a:off x="10441910" y="2758573"/>
            <a:ext cx="295275" cy="261610"/>
          </a:xfrm>
          <a:prstGeom prst="rect">
            <a:avLst/>
          </a:prstGeom>
          <a:noFill/>
        </p:spPr>
        <p:txBody>
          <a:bodyPr wrap="square" rtlCol="0">
            <a:spAutoFit/>
          </a:bodyPr>
          <a:lstStyle/>
          <a:p>
            <a:r>
              <a:rPr lang="pl-PL" sz="1100" b="1" dirty="0">
                <a:solidFill>
                  <a:schemeClr val="accent2"/>
                </a:solidFill>
              </a:rPr>
              <a:t>-</a:t>
            </a:r>
          </a:p>
        </p:txBody>
      </p:sp>
      <p:sp>
        <p:nvSpPr>
          <p:cNvPr id="29" name="pole tekstowe 28">
            <a:extLst>
              <a:ext uri="{FF2B5EF4-FFF2-40B4-BE49-F238E27FC236}">
                <a16:creationId xmlns:a16="http://schemas.microsoft.com/office/drawing/2014/main" id="{D367B084-DC97-67AB-1DF4-E237750253F9}"/>
              </a:ext>
            </a:extLst>
          </p:cNvPr>
          <p:cNvSpPr txBox="1"/>
          <p:nvPr/>
        </p:nvSpPr>
        <p:spPr>
          <a:xfrm>
            <a:off x="11050835" y="2758573"/>
            <a:ext cx="295275" cy="261610"/>
          </a:xfrm>
          <a:prstGeom prst="rect">
            <a:avLst/>
          </a:prstGeom>
          <a:noFill/>
        </p:spPr>
        <p:txBody>
          <a:bodyPr wrap="square" rtlCol="0">
            <a:spAutoFit/>
          </a:bodyPr>
          <a:lstStyle/>
          <a:p>
            <a:r>
              <a:rPr lang="pl-PL" sz="1100" b="1" dirty="0">
                <a:solidFill>
                  <a:schemeClr val="accent5"/>
                </a:solidFill>
              </a:rPr>
              <a:t>+</a:t>
            </a:r>
          </a:p>
        </p:txBody>
      </p:sp>
      <p:sp>
        <p:nvSpPr>
          <p:cNvPr id="37" name="pole tekstowe 36">
            <a:extLst>
              <a:ext uri="{FF2B5EF4-FFF2-40B4-BE49-F238E27FC236}">
                <a16:creationId xmlns:a16="http://schemas.microsoft.com/office/drawing/2014/main" id="{6745FBF3-709C-B1C8-B5AF-7BD39B068094}"/>
              </a:ext>
            </a:extLst>
          </p:cNvPr>
          <p:cNvSpPr txBox="1"/>
          <p:nvPr/>
        </p:nvSpPr>
        <p:spPr>
          <a:xfrm>
            <a:off x="11640573" y="2755375"/>
            <a:ext cx="295275" cy="261610"/>
          </a:xfrm>
          <a:prstGeom prst="rect">
            <a:avLst/>
          </a:prstGeom>
          <a:noFill/>
        </p:spPr>
        <p:txBody>
          <a:bodyPr wrap="square" rtlCol="0">
            <a:spAutoFit/>
          </a:bodyPr>
          <a:lstStyle/>
          <a:p>
            <a:r>
              <a:rPr lang="pl-PL" sz="1100" b="1" dirty="0">
                <a:solidFill>
                  <a:schemeClr val="accent2"/>
                </a:solidFill>
              </a:rPr>
              <a:t>-</a:t>
            </a:r>
          </a:p>
        </p:txBody>
      </p:sp>
      <p:sp>
        <p:nvSpPr>
          <p:cNvPr id="14" name="pole tekstowe 13">
            <a:extLst>
              <a:ext uri="{FF2B5EF4-FFF2-40B4-BE49-F238E27FC236}">
                <a16:creationId xmlns:a16="http://schemas.microsoft.com/office/drawing/2014/main" id="{F2A6FEC4-D16E-EE31-0E93-06C896BBD0FA}"/>
              </a:ext>
            </a:extLst>
          </p:cNvPr>
          <p:cNvSpPr txBox="1"/>
          <p:nvPr/>
        </p:nvSpPr>
        <p:spPr>
          <a:xfrm>
            <a:off x="289315" y="5739731"/>
            <a:ext cx="4205992" cy="20005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sz="700" b="0" i="0" u="none" strike="noStrike" kern="1200" cap="none" spc="0" normalizeH="0" baseline="0" noProof="0" dirty="0">
                <a:ln>
                  <a:noFill/>
                </a:ln>
                <a:solidFill>
                  <a:prstClr val="black"/>
                </a:solidFill>
                <a:effectLst/>
                <a:uLnTx/>
                <a:uFillTx/>
                <a:latin typeface="Arial Nova"/>
                <a:ea typeface="+mn-ea"/>
                <a:cs typeface="+mn-cs"/>
              </a:rPr>
              <a:t>N – użytkownicy aplikacji mObywatel</a:t>
            </a:r>
          </a:p>
        </p:txBody>
      </p:sp>
      <p:sp>
        <p:nvSpPr>
          <p:cNvPr id="38" name="pole tekstowe 37">
            <a:extLst>
              <a:ext uri="{FF2B5EF4-FFF2-40B4-BE49-F238E27FC236}">
                <a16:creationId xmlns:a16="http://schemas.microsoft.com/office/drawing/2014/main" id="{DB467B8D-4EEB-E7BF-A28D-B24682A5CFC5}"/>
              </a:ext>
            </a:extLst>
          </p:cNvPr>
          <p:cNvSpPr txBox="1"/>
          <p:nvPr/>
        </p:nvSpPr>
        <p:spPr>
          <a:xfrm>
            <a:off x="9804547" y="3381106"/>
            <a:ext cx="295275" cy="261610"/>
          </a:xfrm>
          <a:prstGeom prst="rect">
            <a:avLst/>
          </a:prstGeom>
          <a:noFill/>
        </p:spPr>
        <p:txBody>
          <a:bodyPr wrap="square" rtlCol="0">
            <a:spAutoFit/>
          </a:bodyPr>
          <a:lstStyle/>
          <a:p>
            <a:r>
              <a:rPr lang="pl-PL" sz="1100" b="1" dirty="0">
                <a:solidFill>
                  <a:schemeClr val="accent5"/>
                </a:solidFill>
              </a:rPr>
              <a:t>+</a:t>
            </a:r>
          </a:p>
        </p:txBody>
      </p:sp>
      <p:sp>
        <p:nvSpPr>
          <p:cNvPr id="39" name="pole tekstowe 38">
            <a:extLst>
              <a:ext uri="{FF2B5EF4-FFF2-40B4-BE49-F238E27FC236}">
                <a16:creationId xmlns:a16="http://schemas.microsoft.com/office/drawing/2014/main" id="{DC65FD7B-3A30-7130-A673-5BA79BCF2C0A}"/>
              </a:ext>
            </a:extLst>
          </p:cNvPr>
          <p:cNvSpPr txBox="1"/>
          <p:nvPr/>
        </p:nvSpPr>
        <p:spPr>
          <a:xfrm>
            <a:off x="10441910" y="3377908"/>
            <a:ext cx="295275" cy="261610"/>
          </a:xfrm>
          <a:prstGeom prst="rect">
            <a:avLst/>
          </a:prstGeom>
          <a:noFill/>
        </p:spPr>
        <p:txBody>
          <a:bodyPr wrap="square" rtlCol="0">
            <a:spAutoFit/>
          </a:bodyPr>
          <a:lstStyle/>
          <a:p>
            <a:r>
              <a:rPr lang="pl-PL" sz="1100" b="1" dirty="0">
                <a:solidFill>
                  <a:schemeClr val="accent2"/>
                </a:solidFill>
              </a:rPr>
              <a:t>-</a:t>
            </a:r>
          </a:p>
        </p:txBody>
      </p:sp>
      <p:sp>
        <p:nvSpPr>
          <p:cNvPr id="40" name="pole tekstowe 39">
            <a:extLst>
              <a:ext uri="{FF2B5EF4-FFF2-40B4-BE49-F238E27FC236}">
                <a16:creationId xmlns:a16="http://schemas.microsoft.com/office/drawing/2014/main" id="{6AE3ED23-8358-3F93-EA2A-212975F32984}"/>
              </a:ext>
            </a:extLst>
          </p:cNvPr>
          <p:cNvSpPr txBox="1"/>
          <p:nvPr/>
        </p:nvSpPr>
        <p:spPr>
          <a:xfrm>
            <a:off x="9804547" y="3664454"/>
            <a:ext cx="295275" cy="261610"/>
          </a:xfrm>
          <a:prstGeom prst="rect">
            <a:avLst/>
          </a:prstGeom>
          <a:noFill/>
        </p:spPr>
        <p:txBody>
          <a:bodyPr wrap="square" rtlCol="0">
            <a:spAutoFit/>
          </a:bodyPr>
          <a:lstStyle/>
          <a:p>
            <a:r>
              <a:rPr lang="pl-PL" sz="1100" b="1" dirty="0">
                <a:solidFill>
                  <a:schemeClr val="accent5"/>
                </a:solidFill>
              </a:rPr>
              <a:t>+</a:t>
            </a:r>
          </a:p>
        </p:txBody>
      </p:sp>
      <p:sp>
        <p:nvSpPr>
          <p:cNvPr id="41" name="pole tekstowe 40">
            <a:extLst>
              <a:ext uri="{FF2B5EF4-FFF2-40B4-BE49-F238E27FC236}">
                <a16:creationId xmlns:a16="http://schemas.microsoft.com/office/drawing/2014/main" id="{2BC3917A-2622-659E-3280-65F34338EECF}"/>
              </a:ext>
            </a:extLst>
          </p:cNvPr>
          <p:cNvSpPr txBox="1"/>
          <p:nvPr/>
        </p:nvSpPr>
        <p:spPr>
          <a:xfrm>
            <a:off x="10441910" y="3661256"/>
            <a:ext cx="295275" cy="261610"/>
          </a:xfrm>
          <a:prstGeom prst="rect">
            <a:avLst/>
          </a:prstGeom>
          <a:noFill/>
        </p:spPr>
        <p:txBody>
          <a:bodyPr wrap="square" rtlCol="0">
            <a:spAutoFit/>
          </a:bodyPr>
          <a:lstStyle/>
          <a:p>
            <a:r>
              <a:rPr lang="pl-PL" sz="1100" b="1" dirty="0">
                <a:solidFill>
                  <a:schemeClr val="accent2"/>
                </a:solidFill>
              </a:rPr>
              <a:t>-</a:t>
            </a:r>
          </a:p>
        </p:txBody>
      </p:sp>
      <p:sp>
        <p:nvSpPr>
          <p:cNvPr id="42" name="pole tekstowe 41">
            <a:extLst>
              <a:ext uri="{FF2B5EF4-FFF2-40B4-BE49-F238E27FC236}">
                <a16:creationId xmlns:a16="http://schemas.microsoft.com/office/drawing/2014/main" id="{D664097B-E5C6-AADA-B3D5-048F77BF1B58}"/>
              </a:ext>
            </a:extLst>
          </p:cNvPr>
          <p:cNvSpPr txBox="1"/>
          <p:nvPr/>
        </p:nvSpPr>
        <p:spPr>
          <a:xfrm>
            <a:off x="9804547" y="3943054"/>
            <a:ext cx="295275" cy="261610"/>
          </a:xfrm>
          <a:prstGeom prst="rect">
            <a:avLst/>
          </a:prstGeom>
          <a:noFill/>
        </p:spPr>
        <p:txBody>
          <a:bodyPr wrap="square" rtlCol="0">
            <a:spAutoFit/>
          </a:bodyPr>
          <a:lstStyle/>
          <a:p>
            <a:r>
              <a:rPr lang="pl-PL" sz="1100" b="1" dirty="0">
                <a:solidFill>
                  <a:schemeClr val="accent5"/>
                </a:solidFill>
              </a:rPr>
              <a:t>+</a:t>
            </a:r>
          </a:p>
        </p:txBody>
      </p:sp>
      <p:sp>
        <p:nvSpPr>
          <p:cNvPr id="43" name="pole tekstowe 42">
            <a:extLst>
              <a:ext uri="{FF2B5EF4-FFF2-40B4-BE49-F238E27FC236}">
                <a16:creationId xmlns:a16="http://schemas.microsoft.com/office/drawing/2014/main" id="{907AE4BE-B01F-BFA2-A289-73508292F60A}"/>
              </a:ext>
            </a:extLst>
          </p:cNvPr>
          <p:cNvSpPr txBox="1"/>
          <p:nvPr/>
        </p:nvSpPr>
        <p:spPr>
          <a:xfrm>
            <a:off x="10441910" y="3939856"/>
            <a:ext cx="295275" cy="261610"/>
          </a:xfrm>
          <a:prstGeom prst="rect">
            <a:avLst/>
          </a:prstGeom>
          <a:noFill/>
        </p:spPr>
        <p:txBody>
          <a:bodyPr wrap="square" rtlCol="0">
            <a:spAutoFit/>
          </a:bodyPr>
          <a:lstStyle/>
          <a:p>
            <a:r>
              <a:rPr lang="pl-PL" sz="1100" b="1" dirty="0">
                <a:solidFill>
                  <a:schemeClr val="accent2"/>
                </a:solidFill>
              </a:rPr>
              <a:t>-</a:t>
            </a:r>
          </a:p>
        </p:txBody>
      </p:sp>
      <p:sp>
        <p:nvSpPr>
          <p:cNvPr id="44" name="pole tekstowe 43">
            <a:extLst>
              <a:ext uri="{FF2B5EF4-FFF2-40B4-BE49-F238E27FC236}">
                <a16:creationId xmlns:a16="http://schemas.microsoft.com/office/drawing/2014/main" id="{60A1DA05-0893-5FAB-5980-7D2FE463B402}"/>
              </a:ext>
            </a:extLst>
          </p:cNvPr>
          <p:cNvSpPr txBox="1"/>
          <p:nvPr/>
        </p:nvSpPr>
        <p:spPr>
          <a:xfrm>
            <a:off x="9804547" y="4190006"/>
            <a:ext cx="295275" cy="261610"/>
          </a:xfrm>
          <a:prstGeom prst="rect">
            <a:avLst/>
          </a:prstGeom>
          <a:noFill/>
        </p:spPr>
        <p:txBody>
          <a:bodyPr wrap="square" rtlCol="0">
            <a:spAutoFit/>
          </a:bodyPr>
          <a:lstStyle/>
          <a:p>
            <a:r>
              <a:rPr lang="pl-PL" sz="1100" b="1" dirty="0">
                <a:solidFill>
                  <a:schemeClr val="accent5"/>
                </a:solidFill>
              </a:rPr>
              <a:t>+</a:t>
            </a:r>
          </a:p>
        </p:txBody>
      </p:sp>
      <p:sp>
        <p:nvSpPr>
          <p:cNvPr id="45" name="pole tekstowe 44">
            <a:extLst>
              <a:ext uri="{FF2B5EF4-FFF2-40B4-BE49-F238E27FC236}">
                <a16:creationId xmlns:a16="http://schemas.microsoft.com/office/drawing/2014/main" id="{A0DE277C-3920-5372-A3AF-53B1C1A68CC9}"/>
              </a:ext>
            </a:extLst>
          </p:cNvPr>
          <p:cNvSpPr txBox="1"/>
          <p:nvPr/>
        </p:nvSpPr>
        <p:spPr>
          <a:xfrm>
            <a:off x="10441910" y="4186808"/>
            <a:ext cx="295275" cy="261610"/>
          </a:xfrm>
          <a:prstGeom prst="rect">
            <a:avLst/>
          </a:prstGeom>
          <a:noFill/>
        </p:spPr>
        <p:txBody>
          <a:bodyPr wrap="square" rtlCol="0">
            <a:spAutoFit/>
          </a:bodyPr>
          <a:lstStyle/>
          <a:p>
            <a:r>
              <a:rPr lang="pl-PL" sz="1100" b="1" dirty="0">
                <a:solidFill>
                  <a:schemeClr val="accent2"/>
                </a:solidFill>
              </a:rPr>
              <a:t>-</a:t>
            </a:r>
          </a:p>
        </p:txBody>
      </p:sp>
      <p:sp>
        <p:nvSpPr>
          <p:cNvPr id="46" name="pole tekstowe 45">
            <a:extLst>
              <a:ext uri="{FF2B5EF4-FFF2-40B4-BE49-F238E27FC236}">
                <a16:creationId xmlns:a16="http://schemas.microsoft.com/office/drawing/2014/main" id="{94B45370-E7ED-60AA-E635-EEE3EE14E42F}"/>
              </a:ext>
            </a:extLst>
          </p:cNvPr>
          <p:cNvSpPr txBox="1"/>
          <p:nvPr/>
        </p:nvSpPr>
        <p:spPr>
          <a:xfrm>
            <a:off x="9804547" y="4993013"/>
            <a:ext cx="295275" cy="261610"/>
          </a:xfrm>
          <a:prstGeom prst="rect">
            <a:avLst/>
          </a:prstGeom>
          <a:noFill/>
        </p:spPr>
        <p:txBody>
          <a:bodyPr wrap="square" rtlCol="0">
            <a:spAutoFit/>
          </a:bodyPr>
          <a:lstStyle/>
          <a:p>
            <a:r>
              <a:rPr lang="pl-PL" sz="1100" b="1" dirty="0">
                <a:solidFill>
                  <a:schemeClr val="accent5"/>
                </a:solidFill>
              </a:rPr>
              <a:t>+</a:t>
            </a:r>
          </a:p>
        </p:txBody>
      </p:sp>
      <p:sp>
        <p:nvSpPr>
          <p:cNvPr id="47" name="pole tekstowe 46">
            <a:extLst>
              <a:ext uri="{FF2B5EF4-FFF2-40B4-BE49-F238E27FC236}">
                <a16:creationId xmlns:a16="http://schemas.microsoft.com/office/drawing/2014/main" id="{46DC5D75-36B9-A391-F049-7599CC712FB2}"/>
              </a:ext>
            </a:extLst>
          </p:cNvPr>
          <p:cNvSpPr txBox="1"/>
          <p:nvPr/>
        </p:nvSpPr>
        <p:spPr>
          <a:xfrm>
            <a:off x="10441910" y="4989815"/>
            <a:ext cx="295275" cy="261610"/>
          </a:xfrm>
          <a:prstGeom prst="rect">
            <a:avLst/>
          </a:prstGeom>
          <a:noFill/>
        </p:spPr>
        <p:txBody>
          <a:bodyPr wrap="square" rtlCol="0">
            <a:spAutoFit/>
          </a:bodyPr>
          <a:lstStyle/>
          <a:p>
            <a:r>
              <a:rPr lang="pl-PL" sz="1100" b="1" dirty="0">
                <a:solidFill>
                  <a:schemeClr val="accent2"/>
                </a:solidFill>
              </a:rPr>
              <a:t>-</a:t>
            </a:r>
          </a:p>
        </p:txBody>
      </p:sp>
      <p:sp>
        <p:nvSpPr>
          <p:cNvPr id="48" name="pole tekstowe 47">
            <a:extLst>
              <a:ext uri="{FF2B5EF4-FFF2-40B4-BE49-F238E27FC236}">
                <a16:creationId xmlns:a16="http://schemas.microsoft.com/office/drawing/2014/main" id="{DF49ECDB-D37C-D024-B601-E2B6BA6240D3}"/>
              </a:ext>
            </a:extLst>
          </p:cNvPr>
          <p:cNvSpPr txBox="1"/>
          <p:nvPr/>
        </p:nvSpPr>
        <p:spPr>
          <a:xfrm>
            <a:off x="9804547" y="5287825"/>
            <a:ext cx="295275" cy="261610"/>
          </a:xfrm>
          <a:prstGeom prst="rect">
            <a:avLst/>
          </a:prstGeom>
          <a:noFill/>
        </p:spPr>
        <p:txBody>
          <a:bodyPr wrap="square" rtlCol="0">
            <a:spAutoFit/>
          </a:bodyPr>
          <a:lstStyle/>
          <a:p>
            <a:r>
              <a:rPr lang="pl-PL" sz="1100" b="1" dirty="0">
                <a:solidFill>
                  <a:schemeClr val="accent5"/>
                </a:solidFill>
              </a:rPr>
              <a:t>+</a:t>
            </a:r>
          </a:p>
        </p:txBody>
      </p:sp>
      <p:sp>
        <p:nvSpPr>
          <p:cNvPr id="49" name="pole tekstowe 48">
            <a:extLst>
              <a:ext uri="{FF2B5EF4-FFF2-40B4-BE49-F238E27FC236}">
                <a16:creationId xmlns:a16="http://schemas.microsoft.com/office/drawing/2014/main" id="{822EC184-E9AB-484A-4239-F61BB8DF3E80}"/>
              </a:ext>
            </a:extLst>
          </p:cNvPr>
          <p:cNvSpPr txBox="1"/>
          <p:nvPr/>
        </p:nvSpPr>
        <p:spPr>
          <a:xfrm>
            <a:off x="10441910" y="5284627"/>
            <a:ext cx="295275" cy="261610"/>
          </a:xfrm>
          <a:prstGeom prst="rect">
            <a:avLst/>
          </a:prstGeom>
          <a:noFill/>
        </p:spPr>
        <p:txBody>
          <a:bodyPr wrap="square" rtlCol="0">
            <a:spAutoFit/>
          </a:bodyPr>
          <a:lstStyle/>
          <a:p>
            <a:r>
              <a:rPr lang="pl-PL" sz="1100" b="1" dirty="0">
                <a:solidFill>
                  <a:schemeClr val="accent2"/>
                </a:solidFill>
              </a:rPr>
              <a:t>-</a:t>
            </a:r>
          </a:p>
        </p:txBody>
      </p:sp>
      <p:sp>
        <p:nvSpPr>
          <p:cNvPr id="50" name="pole tekstowe 49">
            <a:extLst>
              <a:ext uri="{FF2B5EF4-FFF2-40B4-BE49-F238E27FC236}">
                <a16:creationId xmlns:a16="http://schemas.microsoft.com/office/drawing/2014/main" id="{A0B3228C-778C-236E-BF32-72BE074946A4}"/>
              </a:ext>
            </a:extLst>
          </p:cNvPr>
          <p:cNvSpPr txBox="1"/>
          <p:nvPr/>
        </p:nvSpPr>
        <p:spPr>
          <a:xfrm>
            <a:off x="9804547" y="5536184"/>
            <a:ext cx="295275" cy="261610"/>
          </a:xfrm>
          <a:prstGeom prst="rect">
            <a:avLst/>
          </a:prstGeom>
          <a:noFill/>
        </p:spPr>
        <p:txBody>
          <a:bodyPr wrap="square" rtlCol="0">
            <a:spAutoFit/>
          </a:bodyPr>
          <a:lstStyle/>
          <a:p>
            <a:r>
              <a:rPr lang="pl-PL" sz="1100" b="1" dirty="0">
                <a:solidFill>
                  <a:schemeClr val="accent5"/>
                </a:solidFill>
              </a:rPr>
              <a:t>+</a:t>
            </a:r>
          </a:p>
        </p:txBody>
      </p:sp>
      <p:sp>
        <p:nvSpPr>
          <p:cNvPr id="51" name="pole tekstowe 50">
            <a:extLst>
              <a:ext uri="{FF2B5EF4-FFF2-40B4-BE49-F238E27FC236}">
                <a16:creationId xmlns:a16="http://schemas.microsoft.com/office/drawing/2014/main" id="{C236DEE9-1F4D-F6DD-3911-869B4593B47A}"/>
              </a:ext>
            </a:extLst>
          </p:cNvPr>
          <p:cNvSpPr txBox="1"/>
          <p:nvPr/>
        </p:nvSpPr>
        <p:spPr>
          <a:xfrm>
            <a:off x="10441910" y="5532986"/>
            <a:ext cx="295275" cy="261610"/>
          </a:xfrm>
          <a:prstGeom prst="rect">
            <a:avLst/>
          </a:prstGeom>
          <a:noFill/>
        </p:spPr>
        <p:txBody>
          <a:bodyPr wrap="square" rtlCol="0">
            <a:spAutoFit/>
          </a:bodyPr>
          <a:lstStyle/>
          <a:p>
            <a:r>
              <a:rPr lang="pl-PL" sz="1100" b="1" dirty="0">
                <a:solidFill>
                  <a:schemeClr val="accent2"/>
                </a:solidFill>
              </a:rPr>
              <a:t>-</a:t>
            </a:r>
          </a:p>
        </p:txBody>
      </p:sp>
      <p:sp>
        <p:nvSpPr>
          <p:cNvPr id="52" name="pole tekstowe 51">
            <a:extLst>
              <a:ext uri="{FF2B5EF4-FFF2-40B4-BE49-F238E27FC236}">
                <a16:creationId xmlns:a16="http://schemas.microsoft.com/office/drawing/2014/main" id="{8A117D4E-662C-0934-0752-C7D7BFC84AF1}"/>
              </a:ext>
            </a:extLst>
          </p:cNvPr>
          <p:cNvSpPr txBox="1"/>
          <p:nvPr/>
        </p:nvSpPr>
        <p:spPr>
          <a:xfrm>
            <a:off x="11050835" y="3383418"/>
            <a:ext cx="295275" cy="261610"/>
          </a:xfrm>
          <a:prstGeom prst="rect">
            <a:avLst/>
          </a:prstGeom>
          <a:noFill/>
        </p:spPr>
        <p:txBody>
          <a:bodyPr wrap="square" rtlCol="0">
            <a:spAutoFit/>
          </a:bodyPr>
          <a:lstStyle/>
          <a:p>
            <a:r>
              <a:rPr lang="pl-PL" sz="1100" b="1" dirty="0">
                <a:solidFill>
                  <a:schemeClr val="accent5"/>
                </a:solidFill>
              </a:rPr>
              <a:t>+</a:t>
            </a:r>
          </a:p>
        </p:txBody>
      </p:sp>
      <p:sp>
        <p:nvSpPr>
          <p:cNvPr id="53" name="pole tekstowe 52">
            <a:extLst>
              <a:ext uri="{FF2B5EF4-FFF2-40B4-BE49-F238E27FC236}">
                <a16:creationId xmlns:a16="http://schemas.microsoft.com/office/drawing/2014/main" id="{524B8E42-0C02-EE8A-E06D-1835B1633BC9}"/>
              </a:ext>
            </a:extLst>
          </p:cNvPr>
          <p:cNvSpPr txBox="1"/>
          <p:nvPr/>
        </p:nvSpPr>
        <p:spPr>
          <a:xfrm>
            <a:off x="11640573" y="3380220"/>
            <a:ext cx="295275" cy="261610"/>
          </a:xfrm>
          <a:prstGeom prst="rect">
            <a:avLst/>
          </a:prstGeom>
          <a:noFill/>
        </p:spPr>
        <p:txBody>
          <a:bodyPr wrap="square" rtlCol="0">
            <a:spAutoFit/>
          </a:bodyPr>
          <a:lstStyle/>
          <a:p>
            <a:r>
              <a:rPr lang="pl-PL" sz="1100" b="1" dirty="0">
                <a:solidFill>
                  <a:schemeClr val="accent2"/>
                </a:solidFill>
              </a:rPr>
              <a:t>-</a:t>
            </a:r>
          </a:p>
        </p:txBody>
      </p:sp>
      <p:sp>
        <p:nvSpPr>
          <p:cNvPr id="54" name="pole tekstowe 53">
            <a:extLst>
              <a:ext uri="{FF2B5EF4-FFF2-40B4-BE49-F238E27FC236}">
                <a16:creationId xmlns:a16="http://schemas.microsoft.com/office/drawing/2014/main" id="{49C323D4-CA80-C668-86C5-041824DEFE61}"/>
              </a:ext>
            </a:extLst>
          </p:cNvPr>
          <p:cNvSpPr txBox="1"/>
          <p:nvPr/>
        </p:nvSpPr>
        <p:spPr>
          <a:xfrm>
            <a:off x="11050835" y="3666766"/>
            <a:ext cx="295275" cy="261610"/>
          </a:xfrm>
          <a:prstGeom prst="rect">
            <a:avLst/>
          </a:prstGeom>
          <a:noFill/>
        </p:spPr>
        <p:txBody>
          <a:bodyPr wrap="square" rtlCol="0">
            <a:spAutoFit/>
          </a:bodyPr>
          <a:lstStyle/>
          <a:p>
            <a:r>
              <a:rPr lang="pl-PL" sz="1100" b="1" dirty="0">
                <a:solidFill>
                  <a:schemeClr val="accent5"/>
                </a:solidFill>
              </a:rPr>
              <a:t>+</a:t>
            </a:r>
          </a:p>
        </p:txBody>
      </p:sp>
      <p:sp>
        <p:nvSpPr>
          <p:cNvPr id="55" name="pole tekstowe 54">
            <a:extLst>
              <a:ext uri="{FF2B5EF4-FFF2-40B4-BE49-F238E27FC236}">
                <a16:creationId xmlns:a16="http://schemas.microsoft.com/office/drawing/2014/main" id="{6048EBC4-7CFC-1B52-2E3E-9CAD22274E1A}"/>
              </a:ext>
            </a:extLst>
          </p:cNvPr>
          <p:cNvSpPr txBox="1"/>
          <p:nvPr/>
        </p:nvSpPr>
        <p:spPr>
          <a:xfrm>
            <a:off x="11640573" y="3663568"/>
            <a:ext cx="295275" cy="261610"/>
          </a:xfrm>
          <a:prstGeom prst="rect">
            <a:avLst/>
          </a:prstGeom>
          <a:noFill/>
        </p:spPr>
        <p:txBody>
          <a:bodyPr wrap="square" rtlCol="0">
            <a:spAutoFit/>
          </a:bodyPr>
          <a:lstStyle/>
          <a:p>
            <a:r>
              <a:rPr lang="pl-PL" sz="1100" b="1" dirty="0">
                <a:solidFill>
                  <a:schemeClr val="accent2"/>
                </a:solidFill>
              </a:rPr>
              <a:t>-</a:t>
            </a:r>
          </a:p>
        </p:txBody>
      </p:sp>
      <p:sp>
        <p:nvSpPr>
          <p:cNvPr id="56" name="pole tekstowe 55">
            <a:extLst>
              <a:ext uri="{FF2B5EF4-FFF2-40B4-BE49-F238E27FC236}">
                <a16:creationId xmlns:a16="http://schemas.microsoft.com/office/drawing/2014/main" id="{1C4B7A26-A1DF-6588-8158-B3C0DB7946AD}"/>
              </a:ext>
            </a:extLst>
          </p:cNvPr>
          <p:cNvSpPr txBox="1"/>
          <p:nvPr/>
        </p:nvSpPr>
        <p:spPr>
          <a:xfrm>
            <a:off x="11050835" y="3945366"/>
            <a:ext cx="295275" cy="261610"/>
          </a:xfrm>
          <a:prstGeom prst="rect">
            <a:avLst/>
          </a:prstGeom>
          <a:noFill/>
        </p:spPr>
        <p:txBody>
          <a:bodyPr wrap="square" rtlCol="0">
            <a:spAutoFit/>
          </a:bodyPr>
          <a:lstStyle/>
          <a:p>
            <a:r>
              <a:rPr lang="pl-PL" sz="1100" b="1" dirty="0">
                <a:solidFill>
                  <a:schemeClr val="accent5"/>
                </a:solidFill>
              </a:rPr>
              <a:t>+</a:t>
            </a:r>
          </a:p>
        </p:txBody>
      </p:sp>
      <p:sp>
        <p:nvSpPr>
          <p:cNvPr id="57" name="pole tekstowe 56">
            <a:extLst>
              <a:ext uri="{FF2B5EF4-FFF2-40B4-BE49-F238E27FC236}">
                <a16:creationId xmlns:a16="http://schemas.microsoft.com/office/drawing/2014/main" id="{3609B02E-4D00-854A-169B-48F331C86680}"/>
              </a:ext>
            </a:extLst>
          </p:cNvPr>
          <p:cNvSpPr txBox="1"/>
          <p:nvPr/>
        </p:nvSpPr>
        <p:spPr>
          <a:xfrm>
            <a:off x="11640573" y="3942168"/>
            <a:ext cx="295275" cy="261610"/>
          </a:xfrm>
          <a:prstGeom prst="rect">
            <a:avLst/>
          </a:prstGeom>
          <a:noFill/>
        </p:spPr>
        <p:txBody>
          <a:bodyPr wrap="square" rtlCol="0">
            <a:spAutoFit/>
          </a:bodyPr>
          <a:lstStyle/>
          <a:p>
            <a:r>
              <a:rPr lang="pl-PL" sz="1100" b="1" dirty="0">
                <a:solidFill>
                  <a:schemeClr val="accent2"/>
                </a:solidFill>
              </a:rPr>
              <a:t>-</a:t>
            </a:r>
          </a:p>
        </p:txBody>
      </p:sp>
      <p:sp>
        <p:nvSpPr>
          <p:cNvPr id="58" name="pole tekstowe 57">
            <a:extLst>
              <a:ext uri="{FF2B5EF4-FFF2-40B4-BE49-F238E27FC236}">
                <a16:creationId xmlns:a16="http://schemas.microsoft.com/office/drawing/2014/main" id="{B5F5B2A2-A10E-3EE8-C279-441D11D77CC1}"/>
              </a:ext>
            </a:extLst>
          </p:cNvPr>
          <p:cNvSpPr txBox="1"/>
          <p:nvPr/>
        </p:nvSpPr>
        <p:spPr>
          <a:xfrm>
            <a:off x="11050835" y="4192318"/>
            <a:ext cx="295275" cy="261610"/>
          </a:xfrm>
          <a:prstGeom prst="rect">
            <a:avLst/>
          </a:prstGeom>
          <a:noFill/>
        </p:spPr>
        <p:txBody>
          <a:bodyPr wrap="square" rtlCol="0">
            <a:spAutoFit/>
          </a:bodyPr>
          <a:lstStyle/>
          <a:p>
            <a:r>
              <a:rPr lang="pl-PL" sz="1100" b="1" dirty="0">
                <a:solidFill>
                  <a:schemeClr val="accent5"/>
                </a:solidFill>
              </a:rPr>
              <a:t>+</a:t>
            </a:r>
          </a:p>
        </p:txBody>
      </p:sp>
      <p:sp>
        <p:nvSpPr>
          <p:cNvPr id="59" name="pole tekstowe 58">
            <a:extLst>
              <a:ext uri="{FF2B5EF4-FFF2-40B4-BE49-F238E27FC236}">
                <a16:creationId xmlns:a16="http://schemas.microsoft.com/office/drawing/2014/main" id="{5A8F6BF9-0B58-9201-0C09-67BD5F19E2DA}"/>
              </a:ext>
            </a:extLst>
          </p:cNvPr>
          <p:cNvSpPr txBox="1"/>
          <p:nvPr/>
        </p:nvSpPr>
        <p:spPr>
          <a:xfrm>
            <a:off x="11640573" y="4189120"/>
            <a:ext cx="295275" cy="261610"/>
          </a:xfrm>
          <a:prstGeom prst="rect">
            <a:avLst/>
          </a:prstGeom>
          <a:noFill/>
        </p:spPr>
        <p:txBody>
          <a:bodyPr wrap="square" rtlCol="0">
            <a:spAutoFit/>
          </a:bodyPr>
          <a:lstStyle/>
          <a:p>
            <a:r>
              <a:rPr lang="pl-PL" sz="1100" b="1" dirty="0">
                <a:solidFill>
                  <a:schemeClr val="accent2"/>
                </a:solidFill>
              </a:rPr>
              <a:t>-</a:t>
            </a:r>
          </a:p>
        </p:txBody>
      </p:sp>
      <p:sp>
        <p:nvSpPr>
          <p:cNvPr id="60" name="pole tekstowe 59">
            <a:extLst>
              <a:ext uri="{FF2B5EF4-FFF2-40B4-BE49-F238E27FC236}">
                <a16:creationId xmlns:a16="http://schemas.microsoft.com/office/drawing/2014/main" id="{3E241BDC-9612-2AF6-C1B5-53CF590786BD}"/>
              </a:ext>
            </a:extLst>
          </p:cNvPr>
          <p:cNvSpPr txBox="1"/>
          <p:nvPr/>
        </p:nvSpPr>
        <p:spPr>
          <a:xfrm>
            <a:off x="11050835" y="4995325"/>
            <a:ext cx="295275" cy="261610"/>
          </a:xfrm>
          <a:prstGeom prst="rect">
            <a:avLst/>
          </a:prstGeom>
          <a:noFill/>
        </p:spPr>
        <p:txBody>
          <a:bodyPr wrap="square" rtlCol="0">
            <a:spAutoFit/>
          </a:bodyPr>
          <a:lstStyle/>
          <a:p>
            <a:r>
              <a:rPr lang="pl-PL" sz="1100" b="1" dirty="0">
                <a:solidFill>
                  <a:schemeClr val="accent5"/>
                </a:solidFill>
              </a:rPr>
              <a:t>+</a:t>
            </a:r>
          </a:p>
        </p:txBody>
      </p:sp>
      <p:sp>
        <p:nvSpPr>
          <p:cNvPr id="61" name="pole tekstowe 60">
            <a:extLst>
              <a:ext uri="{FF2B5EF4-FFF2-40B4-BE49-F238E27FC236}">
                <a16:creationId xmlns:a16="http://schemas.microsoft.com/office/drawing/2014/main" id="{094503C3-5D15-EBA0-54C6-7A0F4ECCBCAC}"/>
              </a:ext>
            </a:extLst>
          </p:cNvPr>
          <p:cNvSpPr txBox="1"/>
          <p:nvPr/>
        </p:nvSpPr>
        <p:spPr>
          <a:xfrm>
            <a:off x="11640573" y="4992127"/>
            <a:ext cx="295275" cy="261610"/>
          </a:xfrm>
          <a:prstGeom prst="rect">
            <a:avLst/>
          </a:prstGeom>
          <a:noFill/>
        </p:spPr>
        <p:txBody>
          <a:bodyPr wrap="square" rtlCol="0">
            <a:spAutoFit/>
          </a:bodyPr>
          <a:lstStyle/>
          <a:p>
            <a:r>
              <a:rPr lang="pl-PL" sz="1100" b="1" dirty="0">
                <a:solidFill>
                  <a:schemeClr val="accent2"/>
                </a:solidFill>
              </a:rPr>
              <a:t>-</a:t>
            </a:r>
          </a:p>
        </p:txBody>
      </p:sp>
      <p:sp>
        <p:nvSpPr>
          <p:cNvPr id="62" name="pole tekstowe 61">
            <a:extLst>
              <a:ext uri="{FF2B5EF4-FFF2-40B4-BE49-F238E27FC236}">
                <a16:creationId xmlns:a16="http://schemas.microsoft.com/office/drawing/2014/main" id="{3103E23E-908E-6A81-5A7C-B2186F21C8AA}"/>
              </a:ext>
            </a:extLst>
          </p:cNvPr>
          <p:cNvSpPr txBox="1"/>
          <p:nvPr/>
        </p:nvSpPr>
        <p:spPr>
          <a:xfrm>
            <a:off x="11050835" y="5290137"/>
            <a:ext cx="295275" cy="261610"/>
          </a:xfrm>
          <a:prstGeom prst="rect">
            <a:avLst/>
          </a:prstGeom>
          <a:noFill/>
        </p:spPr>
        <p:txBody>
          <a:bodyPr wrap="square" rtlCol="0">
            <a:spAutoFit/>
          </a:bodyPr>
          <a:lstStyle/>
          <a:p>
            <a:r>
              <a:rPr lang="pl-PL" sz="1100" b="1" dirty="0">
                <a:solidFill>
                  <a:schemeClr val="accent5"/>
                </a:solidFill>
              </a:rPr>
              <a:t>+</a:t>
            </a:r>
          </a:p>
        </p:txBody>
      </p:sp>
      <p:sp>
        <p:nvSpPr>
          <p:cNvPr id="63" name="pole tekstowe 62">
            <a:extLst>
              <a:ext uri="{FF2B5EF4-FFF2-40B4-BE49-F238E27FC236}">
                <a16:creationId xmlns:a16="http://schemas.microsoft.com/office/drawing/2014/main" id="{3AE00351-0F2E-263D-1652-99DCEE6AF77C}"/>
              </a:ext>
            </a:extLst>
          </p:cNvPr>
          <p:cNvSpPr txBox="1"/>
          <p:nvPr/>
        </p:nvSpPr>
        <p:spPr>
          <a:xfrm>
            <a:off x="11640573" y="5286939"/>
            <a:ext cx="295275" cy="261610"/>
          </a:xfrm>
          <a:prstGeom prst="rect">
            <a:avLst/>
          </a:prstGeom>
          <a:noFill/>
        </p:spPr>
        <p:txBody>
          <a:bodyPr wrap="square" rtlCol="0">
            <a:spAutoFit/>
          </a:bodyPr>
          <a:lstStyle/>
          <a:p>
            <a:r>
              <a:rPr lang="pl-PL" sz="1100" b="1" dirty="0">
                <a:solidFill>
                  <a:schemeClr val="accent2"/>
                </a:solidFill>
              </a:rPr>
              <a:t>-</a:t>
            </a:r>
          </a:p>
        </p:txBody>
      </p:sp>
      <p:sp>
        <p:nvSpPr>
          <p:cNvPr id="64" name="pole tekstowe 63">
            <a:extLst>
              <a:ext uri="{FF2B5EF4-FFF2-40B4-BE49-F238E27FC236}">
                <a16:creationId xmlns:a16="http://schemas.microsoft.com/office/drawing/2014/main" id="{3CAD8640-0E20-6409-EB71-5D3B970CDCAD}"/>
              </a:ext>
            </a:extLst>
          </p:cNvPr>
          <p:cNvSpPr txBox="1"/>
          <p:nvPr/>
        </p:nvSpPr>
        <p:spPr>
          <a:xfrm>
            <a:off x="11050835" y="5538496"/>
            <a:ext cx="295275" cy="261610"/>
          </a:xfrm>
          <a:prstGeom prst="rect">
            <a:avLst/>
          </a:prstGeom>
          <a:noFill/>
        </p:spPr>
        <p:txBody>
          <a:bodyPr wrap="square" rtlCol="0">
            <a:spAutoFit/>
          </a:bodyPr>
          <a:lstStyle/>
          <a:p>
            <a:r>
              <a:rPr lang="pl-PL" sz="1100" b="1" dirty="0">
                <a:solidFill>
                  <a:schemeClr val="accent5"/>
                </a:solidFill>
              </a:rPr>
              <a:t>+</a:t>
            </a:r>
          </a:p>
        </p:txBody>
      </p:sp>
      <p:sp>
        <p:nvSpPr>
          <p:cNvPr id="65" name="pole tekstowe 64">
            <a:extLst>
              <a:ext uri="{FF2B5EF4-FFF2-40B4-BE49-F238E27FC236}">
                <a16:creationId xmlns:a16="http://schemas.microsoft.com/office/drawing/2014/main" id="{C5019B89-84A6-A909-76A6-B36400E7C2FE}"/>
              </a:ext>
            </a:extLst>
          </p:cNvPr>
          <p:cNvSpPr txBox="1"/>
          <p:nvPr/>
        </p:nvSpPr>
        <p:spPr>
          <a:xfrm>
            <a:off x="11640573" y="5535298"/>
            <a:ext cx="295275" cy="261610"/>
          </a:xfrm>
          <a:prstGeom prst="rect">
            <a:avLst/>
          </a:prstGeom>
          <a:noFill/>
        </p:spPr>
        <p:txBody>
          <a:bodyPr wrap="square" rtlCol="0">
            <a:spAutoFit/>
          </a:bodyPr>
          <a:lstStyle/>
          <a:p>
            <a:r>
              <a:rPr lang="pl-PL" sz="1100" b="1" dirty="0">
                <a:solidFill>
                  <a:schemeClr val="accent2"/>
                </a:solidFill>
              </a:rPr>
              <a:t>-</a:t>
            </a:r>
          </a:p>
        </p:txBody>
      </p:sp>
      <p:sp>
        <p:nvSpPr>
          <p:cNvPr id="66" name="pole tekstowe 65">
            <a:extLst>
              <a:ext uri="{FF2B5EF4-FFF2-40B4-BE49-F238E27FC236}">
                <a16:creationId xmlns:a16="http://schemas.microsoft.com/office/drawing/2014/main" id="{48DF8A97-A507-B307-BF93-104DD98B69C2}"/>
              </a:ext>
            </a:extLst>
          </p:cNvPr>
          <p:cNvSpPr txBox="1"/>
          <p:nvPr/>
        </p:nvSpPr>
        <p:spPr>
          <a:xfrm>
            <a:off x="10412301" y="5935813"/>
            <a:ext cx="1818307" cy="276999"/>
          </a:xfrm>
          <a:prstGeom prst="rect">
            <a:avLst/>
          </a:prstGeom>
          <a:noFill/>
        </p:spPr>
        <p:txBody>
          <a:bodyPr wrap="square" rtlCol="0">
            <a:spAutoFit/>
          </a:bodyPr>
          <a:lstStyle/>
          <a:p>
            <a:r>
              <a:rPr lang="pl-PL" sz="600" b="1" dirty="0">
                <a:solidFill>
                  <a:schemeClr val="accent5"/>
                </a:solidFill>
              </a:rPr>
              <a:t>+  wynik statystycznie istotnie wyższy</a:t>
            </a:r>
          </a:p>
          <a:p>
            <a:r>
              <a:rPr lang="pl-PL" sz="600" b="1" dirty="0">
                <a:solidFill>
                  <a:schemeClr val="accent2"/>
                </a:solidFill>
              </a:rPr>
              <a:t>-   wynik statystycznie istotnie niższy</a:t>
            </a:r>
          </a:p>
        </p:txBody>
      </p:sp>
      <p:sp>
        <p:nvSpPr>
          <p:cNvPr id="4" name="Tytuł 1">
            <a:extLst>
              <a:ext uri="{FF2B5EF4-FFF2-40B4-BE49-F238E27FC236}">
                <a16:creationId xmlns:a16="http://schemas.microsoft.com/office/drawing/2014/main" id="{2B13059F-23E4-9639-3553-CAF4FDB7F434}"/>
              </a:ext>
            </a:extLst>
          </p:cNvPr>
          <p:cNvSpPr txBox="1">
            <a:spLocks/>
          </p:cNvSpPr>
          <p:nvPr/>
        </p:nvSpPr>
        <p:spPr>
          <a:xfrm>
            <a:off x="2813905" y="1310257"/>
            <a:ext cx="9072965" cy="400992"/>
          </a:xfrm>
          <a:prstGeom prst="rect">
            <a:avLst/>
          </a:prstGeom>
        </p:spPr>
        <p:txBody>
          <a:bodyPr/>
          <a:lstStyle>
            <a:lvl1pPr algn="l" defTabSz="914400" rtl="0" eaLnBrk="1" latinLnBrk="0" hangingPunct="1">
              <a:lnSpc>
                <a:spcPct val="90000"/>
              </a:lnSpc>
              <a:spcBef>
                <a:spcPct val="0"/>
              </a:spcBef>
              <a:buNone/>
              <a:defRPr sz="2400" b="1" kern="1200">
                <a:solidFill>
                  <a:schemeClr val="tx1"/>
                </a:solidFill>
                <a:latin typeface="+mj-lt"/>
                <a:ea typeface="+mj-ea"/>
                <a:cs typeface="+mj-cs"/>
              </a:defRPr>
            </a:lvl1pPr>
          </a:lstStyle>
          <a:p>
            <a:r>
              <a:rPr lang="pl-PL" sz="1400" dirty="0"/>
              <a:t>Szukając obszarów do poprawy - w nowej wersji - najgorzej oceniana jest łatwość logowania oraz poprawność działania poszczególnych usług, przy czym i tak oceny te są lepsze, niż w przypadku poprzedniej wersji.</a:t>
            </a:r>
          </a:p>
        </p:txBody>
      </p:sp>
    </p:spTree>
    <p:extLst>
      <p:ext uri="{BB962C8B-B14F-4D97-AF65-F5344CB8AC3E}">
        <p14:creationId xmlns:p14="http://schemas.microsoft.com/office/powerpoint/2010/main" val="115225312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31CB0854-5AD6-7A37-B0E2-FEB06556B397}"/>
              </a:ext>
            </a:extLst>
          </p:cNvPr>
          <p:cNvSpPr>
            <a:spLocks noGrp="1"/>
          </p:cNvSpPr>
          <p:nvPr>
            <p:ph type="title"/>
          </p:nvPr>
        </p:nvSpPr>
        <p:spPr>
          <a:xfrm>
            <a:off x="328774" y="365126"/>
            <a:ext cx="9868171" cy="400992"/>
          </a:xfrm>
        </p:spPr>
        <p:txBody>
          <a:bodyPr/>
          <a:lstStyle/>
          <a:p>
            <a:r>
              <a:rPr lang="pl-PL" sz="1800" dirty="0"/>
              <a:t>Wskaźnik rekomendacji NPS wśród użytkowników aplikacji jest stosunkowo słaby – 12%, przy czym wśród osób świadomych użytkowania nowej wersji wskaźnik ten jest zdecydowanie lepszy (34 dla wersji 2.0 vs 3 dla poprzedniej wersji). </a:t>
            </a:r>
          </a:p>
        </p:txBody>
      </p:sp>
      <p:sp>
        <p:nvSpPr>
          <p:cNvPr id="14" name="pole tekstowe 13">
            <a:extLst>
              <a:ext uri="{FF2B5EF4-FFF2-40B4-BE49-F238E27FC236}">
                <a16:creationId xmlns:a16="http://schemas.microsoft.com/office/drawing/2014/main" id="{F2A6FEC4-D16E-EE31-0E93-06C896BBD0FA}"/>
              </a:ext>
            </a:extLst>
          </p:cNvPr>
          <p:cNvSpPr txBox="1"/>
          <p:nvPr/>
        </p:nvSpPr>
        <p:spPr>
          <a:xfrm>
            <a:off x="289315" y="5779555"/>
            <a:ext cx="4205992" cy="20005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sz="700" b="0" i="0" u="none" strike="noStrike" kern="1200" cap="none" spc="0" normalizeH="0" baseline="0" noProof="0" dirty="0">
                <a:ln>
                  <a:noFill/>
                </a:ln>
                <a:solidFill>
                  <a:prstClr val="black"/>
                </a:solidFill>
                <a:effectLst/>
                <a:uLnTx/>
                <a:uFillTx/>
                <a:latin typeface="Arial Nova"/>
                <a:ea typeface="+mn-ea"/>
                <a:cs typeface="+mn-cs"/>
              </a:rPr>
              <a:t>N=538 – użytkownicy aplikacji mObywatel</a:t>
            </a:r>
          </a:p>
        </p:txBody>
      </p:sp>
      <p:sp>
        <p:nvSpPr>
          <p:cNvPr id="15" name="pole tekstowe 14">
            <a:extLst>
              <a:ext uri="{FF2B5EF4-FFF2-40B4-BE49-F238E27FC236}">
                <a16:creationId xmlns:a16="http://schemas.microsoft.com/office/drawing/2014/main" id="{755E514A-628C-90A5-E0B3-B05079D3FD14}"/>
              </a:ext>
            </a:extLst>
          </p:cNvPr>
          <p:cNvSpPr txBox="1"/>
          <p:nvPr/>
        </p:nvSpPr>
        <p:spPr>
          <a:xfrm>
            <a:off x="289315" y="5960013"/>
            <a:ext cx="11397860" cy="18466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sz="600" b="0" i="0" u="none" strike="noStrike" kern="1200" cap="none" spc="0" normalizeH="0" baseline="0" noProof="0" dirty="0">
                <a:ln>
                  <a:noFill/>
                </a:ln>
                <a:solidFill>
                  <a:prstClr val="black"/>
                </a:solidFill>
                <a:effectLst/>
                <a:uLnTx/>
                <a:uFillTx/>
                <a:latin typeface="Arial Nova" panose="020B0504020202020204" pitchFamily="34" charset="0"/>
                <a:ea typeface="Calibri" panose="020F0502020204030204" pitchFamily="34" charset="0"/>
                <a:cs typeface="Arial" panose="020B0604020202020204" pitchFamily="34" charset="0"/>
              </a:rPr>
              <a:t>P12. Czy poleciłby/poleciłaby Pan/i aplikację mObywatel swoim znajomym, rodzinie? Podczas odpowiedzi proszę użyć skali od 0 do 10, gdzie 0 oznacza, że zdecydowanie bym nie polecił/a, a 10, że zdecydowanie bym polecił/a. </a:t>
            </a:r>
          </a:p>
        </p:txBody>
      </p:sp>
      <p:sp>
        <p:nvSpPr>
          <p:cNvPr id="18" name="pole tekstowe 17">
            <a:extLst>
              <a:ext uri="{FF2B5EF4-FFF2-40B4-BE49-F238E27FC236}">
                <a16:creationId xmlns:a16="http://schemas.microsoft.com/office/drawing/2014/main" id="{3C77A3FC-58D2-F989-90E3-60E135FB4E66}"/>
              </a:ext>
            </a:extLst>
          </p:cNvPr>
          <p:cNvSpPr txBox="1"/>
          <p:nvPr/>
        </p:nvSpPr>
        <p:spPr>
          <a:xfrm>
            <a:off x="414161" y="1476596"/>
            <a:ext cx="3741783"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sz="1200" b="1" i="0" u="none" strike="noStrike" kern="1200" cap="none" spc="0" normalizeH="0" baseline="0" dirty="0">
                <a:ln>
                  <a:noFill/>
                </a:ln>
                <a:solidFill>
                  <a:prstClr val="black"/>
                </a:solidFill>
                <a:effectLst/>
                <a:uLnTx/>
                <a:uFillTx/>
                <a:latin typeface="Arial Nova"/>
                <a:ea typeface="+mn-ea"/>
                <a:cs typeface="+mn-cs"/>
              </a:rPr>
              <a:t>NPS (</a:t>
            </a:r>
            <a:r>
              <a:rPr kumimoji="0" lang="en-AU" sz="1200" b="1" i="0" u="none" strike="noStrike" kern="1200" cap="none" spc="0" normalizeH="0" baseline="0" dirty="0">
                <a:ln>
                  <a:noFill/>
                </a:ln>
                <a:solidFill>
                  <a:prstClr val="black"/>
                </a:solidFill>
                <a:effectLst/>
                <a:uLnTx/>
                <a:uFillTx/>
                <a:latin typeface="Arial Nova"/>
                <a:ea typeface="+mn-ea"/>
                <a:cs typeface="+mn-cs"/>
              </a:rPr>
              <a:t>Net Promoter Score</a:t>
            </a:r>
            <a:r>
              <a:rPr kumimoji="0" lang="pl-PL" sz="1200" b="1" i="0" u="none" strike="noStrike" kern="1200" cap="none" spc="0" normalizeH="0" baseline="0" dirty="0">
                <a:ln>
                  <a:noFill/>
                </a:ln>
                <a:solidFill>
                  <a:prstClr val="black"/>
                </a:solidFill>
                <a:effectLst/>
                <a:uLnTx/>
                <a:uFillTx/>
                <a:latin typeface="Arial Nova"/>
                <a:ea typeface="+mn-ea"/>
                <a:cs typeface="+mn-cs"/>
              </a:rPr>
              <a:t>) aplikacji mObywatel</a:t>
            </a:r>
            <a:endParaRPr kumimoji="0" lang="en-AU" sz="1200" b="1" i="0" u="none" strike="noStrike" kern="1200" cap="none" spc="0" normalizeH="0" baseline="0" dirty="0">
              <a:ln>
                <a:noFill/>
              </a:ln>
              <a:solidFill>
                <a:prstClr val="black"/>
              </a:solidFill>
              <a:effectLst/>
              <a:uLnTx/>
              <a:uFillTx/>
              <a:latin typeface="Arial Nova"/>
              <a:ea typeface="+mn-ea"/>
              <a:cs typeface="+mn-cs"/>
            </a:endParaRPr>
          </a:p>
        </p:txBody>
      </p:sp>
      <p:grpSp>
        <p:nvGrpSpPr>
          <p:cNvPr id="3" name="Grafika 22">
            <a:extLst>
              <a:ext uri="{FF2B5EF4-FFF2-40B4-BE49-F238E27FC236}">
                <a16:creationId xmlns:a16="http://schemas.microsoft.com/office/drawing/2014/main" id="{087C5877-952C-BD1A-E3AB-826E17DC7CF5}"/>
              </a:ext>
            </a:extLst>
          </p:cNvPr>
          <p:cNvGrpSpPr/>
          <p:nvPr/>
        </p:nvGrpSpPr>
        <p:grpSpPr>
          <a:xfrm>
            <a:off x="11639550" y="441326"/>
            <a:ext cx="256849" cy="508168"/>
            <a:chOff x="3255783" y="2509743"/>
            <a:chExt cx="562848" cy="1073671"/>
          </a:xfrm>
          <a:solidFill>
            <a:schemeClr val="accent2"/>
          </a:solidFill>
        </p:grpSpPr>
        <p:sp>
          <p:nvSpPr>
            <p:cNvPr id="4" name="Dowolny kształt: kształt 3">
              <a:extLst>
                <a:ext uri="{FF2B5EF4-FFF2-40B4-BE49-F238E27FC236}">
                  <a16:creationId xmlns:a16="http://schemas.microsoft.com/office/drawing/2014/main" id="{CC53614A-6C14-0B77-27AA-AECF406166C1}"/>
                </a:ext>
              </a:extLst>
            </p:cNvPr>
            <p:cNvSpPr/>
            <p:nvPr/>
          </p:nvSpPr>
          <p:spPr>
            <a:xfrm>
              <a:off x="3255783" y="2509743"/>
              <a:ext cx="562848" cy="1073671"/>
            </a:xfrm>
            <a:custGeom>
              <a:avLst/>
              <a:gdLst>
                <a:gd name="connsiteX0" fmla="*/ 513008 w 562848"/>
                <a:gd name="connsiteY0" fmla="*/ 1073672 h 1073671"/>
                <a:gd name="connsiteX1" fmla="*/ 49849 w 562848"/>
                <a:gd name="connsiteY1" fmla="*/ 1073672 h 1073671"/>
                <a:gd name="connsiteX2" fmla="*/ 0 w 562848"/>
                <a:gd name="connsiteY2" fmla="*/ 1023874 h 1073671"/>
                <a:gd name="connsiteX3" fmla="*/ 0 w 562848"/>
                <a:gd name="connsiteY3" fmla="*/ 49781 h 1073671"/>
                <a:gd name="connsiteX4" fmla="*/ 49849 w 562848"/>
                <a:gd name="connsiteY4" fmla="*/ 0 h 1073671"/>
                <a:gd name="connsiteX5" fmla="*/ 513000 w 562848"/>
                <a:gd name="connsiteY5" fmla="*/ 0 h 1073671"/>
                <a:gd name="connsiteX6" fmla="*/ 562849 w 562848"/>
                <a:gd name="connsiteY6" fmla="*/ 49781 h 1073671"/>
                <a:gd name="connsiteX7" fmla="*/ 562849 w 562848"/>
                <a:gd name="connsiteY7" fmla="*/ 1023865 h 1073671"/>
                <a:gd name="connsiteX8" fmla="*/ 548243 w 562848"/>
                <a:gd name="connsiteY8" fmla="*/ 1059092 h 1073671"/>
                <a:gd name="connsiteX9" fmla="*/ 513008 w 562848"/>
                <a:gd name="connsiteY9" fmla="*/ 1073672 h 1073671"/>
                <a:gd name="connsiteX10" fmla="*/ 49849 w 562848"/>
                <a:gd name="connsiteY10" fmla="*/ 33556 h 1073671"/>
                <a:gd name="connsiteX11" fmla="*/ 33548 w 562848"/>
                <a:gd name="connsiteY11" fmla="*/ 49790 h 1073671"/>
                <a:gd name="connsiteX12" fmla="*/ 33548 w 562848"/>
                <a:gd name="connsiteY12" fmla="*/ 1023874 h 1073671"/>
                <a:gd name="connsiteX13" fmla="*/ 49849 w 562848"/>
                <a:gd name="connsiteY13" fmla="*/ 1040124 h 1073671"/>
                <a:gd name="connsiteX14" fmla="*/ 513017 w 562848"/>
                <a:gd name="connsiteY14" fmla="*/ 1040124 h 1073671"/>
                <a:gd name="connsiteX15" fmla="*/ 529310 w 562848"/>
                <a:gd name="connsiteY15" fmla="*/ 1023874 h 1073671"/>
                <a:gd name="connsiteX16" fmla="*/ 529293 w 562848"/>
                <a:gd name="connsiteY16" fmla="*/ 49781 h 1073671"/>
                <a:gd name="connsiteX17" fmla="*/ 512992 w 562848"/>
                <a:gd name="connsiteY17" fmla="*/ 33548 h 1073671"/>
                <a:gd name="connsiteX18" fmla="*/ 49849 w 562848"/>
                <a:gd name="connsiteY18" fmla="*/ 33548 h 1073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62848" h="1073671">
                  <a:moveTo>
                    <a:pt x="513008" y="1073672"/>
                  </a:moveTo>
                  <a:lnTo>
                    <a:pt x="49849" y="1073672"/>
                  </a:lnTo>
                  <a:cubicBezTo>
                    <a:pt x="22359" y="1073672"/>
                    <a:pt x="0" y="1051338"/>
                    <a:pt x="0" y="1023874"/>
                  </a:cubicBezTo>
                  <a:lnTo>
                    <a:pt x="0" y="49781"/>
                  </a:lnTo>
                  <a:cubicBezTo>
                    <a:pt x="0" y="22334"/>
                    <a:pt x="22359" y="0"/>
                    <a:pt x="49849" y="0"/>
                  </a:cubicBezTo>
                  <a:lnTo>
                    <a:pt x="513000" y="0"/>
                  </a:lnTo>
                  <a:cubicBezTo>
                    <a:pt x="540489" y="0"/>
                    <a:pt x="562849" y="22334"/>
                    <a:pt x="562849" y="49781"/>
                  </a:cubicBezTo>
                  <a:lnTo>
                    <a:pt x="562849" y="1023865"/>
                  </a:lnTo>
                  <a:cubicBezTo>
                    <a:pt x="562857" y="1037154"/>
                    <a:pt x="557677" y="1049676"/>
                    <a:pt x="548243" y="1059092"/>
                  </a:cubicBezTo>
                  <a:cubicBezTo>
                    <a:pt x="538827" y="1068500"/>
                    <a:pt x="526314" y="1073672"/>
                    <a:pt x="513008" y="1073672"/>
                  </a:cubicBezTo>
                  <a:close/>
                  <a:moveTo>
                    <a:pt x="49849" y="33556"/>
                  </a:moveTo>
                  <a:cubicBezTo>
                    <a:pt x="40863" y="33556"/>
                    <a:pt x="33548" y="40838"/>
                    <a:pt x="33548" y="49790"/>
                  </a:cubicBezTo>
                  <a:lnTo>
                    <a:pt x="33548" y="1023874"/>
                  </a:lnTo>
                  <a:cubicBezTo>
                    <a:pt x="33548" y="1032834"/>
                    <a:pt x="40863" y="1040124"/>
                    <a:pt x="49849" y="1040124"/>
                  </a:cubicBezTo>
                  <a:lnTo>
                    <a:pt x="513017" y="1040124"/>
                  </a:lnTo>
                  <a:cubicBezTo>
                    <a:pt x="521994" y="1040124"/>
                    <a:pt x="529310" y="1032834"/>
                    <a:pt x="529310" y="1023874"/>
                  </a:cubicBezTo>
                  <a:lnTo>
                    <a:pt x="529293" y="49781"/>
                  </a:lnTo>
                  <a:cubicBezTo>
                    <a:pt x="529293" y="40829"/>
                    <a:pt x="521986" y="33548"/>
                    <a:pt x="512992" y="33548"/>
                  </a:cubicBezTo>
                  <a:lnTo>
                    <a:pt x="49849" y="33548"/>
                  </a:lnTo>
                  <a:close/>
                </a:path>
              </a:pathLst>
            </a:custGeom>
            <a:grpFill/>
            <a:ln w="9525" cap="flat">
              <a:solidFill>
                <a:schemeClr val="accent2"/>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Arial Nova"/>
                <a:ea typeface="+mn-ea"/>
                <a:cs typeface="+mn-cs"/>
              </a:endParaRPr>
            </a:p>
          </p:txBody>
        </p:sp>
        <p:sp>
          <p:nvSpPr>
            <p:cNvPr id="6" name="Dowolny kształt: kształt 5">
              <a:extLst>
                <a:ext uri="{FF2B5EF4-FFF2-40B4-BE49-F238E27FC236}">
                  <a16:creationId xmlns:a16="http://schemas.microsoft.com/office/drawing/2014/main" id="{4065D067-6BDA-43BE-E194-AEBAE88BF8F3}"/>
                </a:ext>
              </a:extLst>
            </p:cNvPr>
            <p:cNvSpPr/>
            <p:nvPr/>
          </p:nvSpPr>
          <p:spPr>
            <a:xfrm>
              <a:off x="3276666" y="3379725"/>
              <a:ext cx="521083" cy="33555"/>
            </a:xfrm>
            <a:custGeom>
              <a:avLst/>
              <a:gdLst>
                <a:gd name="connsiteX0" fmla="*/ 0 w 521083"/>
                <a:gd name="connsiteY0" fmla="*/ 0 h 33555"/>
                <a:gd name="connsiteX1" fmla="*/ 521083 w 521083"/>
                <a:gd name="connsiteY1" fmla="*/ 0 h 33555"/>
                <a:gd name="connsiteX2" fmla="*/ 521083 w 521083"/>
                <a:gd name="connsiteY2" fmla="*/ 33556 h 33555"/>
                <a:gd name="connsiteX3" fmla="*/ 0 w 521083"/>
                <a:gd name="connsiteY3" fmla="*/ 33556 h 33555"/>
              </a:gdLst>
              <a:ahLst/>
              <a:cxnLst>
                <a:cxn ang="0">
                  <a:pos x="connsiteX0" y="connsiteY0"/>
                </a:cxn>
                <a:cxn ang="0">
                  <a:pos x="connsiteX1" y="connsiteY1"/>
                </a:cxn>
                <a:cxn ang="0">
                  <a:pos x="connsiteX2" y="connsiteY2"/>
                </a:cxn>
                <a:cxn ang="0">
                  <a:pos x="connsiteX3" y="connsiteY3"/>
                </a:cxn>
              </a:cxnLst>
              <a:rect l="l" t="t" r="r" b="b"/>
              <a:pathLst>
                <a:path w="521083" h="33555">
                  <a:moveTo>
                    <a:pt x="0" y="0"/>
                  </a:moveTo>
                  <a:lnTo>
                    <a:pt x="521083" y="0"/>
                  </a:lnTo>
                  <a:lnTo>
                    <a:pt x="521083" y="33556"/>
                  </a:lnTo>
                  <a:lnTo>
                    <a:pt x="0" y="33556"/>
                  </a:lnTo>
                  <a:close/>
                </a:path>
              </a:pathLst>
            </a:custGeom>
            <a:grpFill/>
            <a:ln w="9525" cap="flat">
              <a:solidFill>
                <a:schemeClr val="accent2"/>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Arial Nova"/>
                <a:ea typeface="+mn-ea"/>
                <a:cs typeface="+mn-cs"/>
              </a:endParaRPr>
            </a:p>
          </p:txBody>
        </p:sp>
        <p:sp>
          <p:nvSpPr>
            <p:cNvPr id="7" name="Dowolny kształt: kształt 6">
              <a:extLst>
                <a:ext uri="{FF2B5EF4-FFF2-40B4-BE49-F238E27FC236}">
                  <a16:creationId xmlns:a16="http://schemas.microsoft.com/office/drawing/2014/main" id="{6A363E1A-6EA2-F10E-3549-DF3764E9CF21}"/>
                </a:ext>
              </a:extLst>
            </p:cNvPr>
            <p:cNvSpPr/>
            <p:nvPr/>
          </p:nvSpPr>
          <p:spPr>
            <a:xfrm>
              <a:off x="3276666" y="2660841"/>
              <a:ext cx="521083" cy="33555"/>
            </a:xfrm>
            <a:custGeom>
              <a:avLst/>
              <a:gdLst>
                <a:gd name="connsiteX0" fmla="*/ 0 w 521083"/>
                <a:gd name="connsiteY0" fmla="*/ 0 h 33555"/>
                <a:gd name="connsiteX1" fmla="*/ 521083 w 521083"/>
                <a:gd name="connsiteY1" fmla="*/ 0 h 33555"/>
                <a:gd name="connsiteX2" fmla="*/ 521083 w 521083"/>
                <a:gd name="connsiteY2" fmla="*/ 33556 h 33555"/>
                <a:gd name="connsiteX3" fmla="*/ 0 w 521083"/>
                <a:gd name="connsiteY3" fmla="*/ 33556 h 33555"/>
              </a:gdLst>
              <a:ahLst/>
              <a:cxnLst>
                <a:cxn ang="0">
                  <a:pos x="connsiteX0" y="connsiteY0"/>
                </a:cxn>
                <a:cxn ang="0">
                  <a:pos x="connsiteX1" y="connsiteY1"/>
                </a:cxn>
                <a:cxn ang="0">
                  <a:pos x="connsiteX2" y="connsiteY2"/>
                </a:cxn>
                <a:cxn ang="0">
                  <a:pos x="connsiteX3" y="connsiteY3"/>
                </a:cxn>
              </a:cxnLst>
              <a:rect l="l" t="t" r="r" b="b"/>
              <a:pathLst>
                <a:path w="521083" h="33555">
                  <a:moveTo>
                    <a:pt x="0" y="0"/>
                  </a:moveTo>
                  <a:lnTo>
                    <a:pt x="521083" y="0"/>
                  </a:lnTo>
                  <a:lnTo>
                    <a:pt x="521083" y="33556"/>
                  </a:lnTo>
                  <a:lnTo>
                    <a:pt x="0" y="33556"/>
                  </a:lnTo>
                  <a:close/>
                </a:path>
              </a:pathLst>
            </a:custGeom>
            <a:grpFill/>
            <a:ln w="9525" cap="flat">
              <a:solidFill>
                <a:schemeClr val="accent2"/>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Arial Nova"/>
                <a:ea typeface="+mn-ea"/>
                <a:cs typeface="+mn-cs"/>
              </a:endParaRPr>
            </a:p>
          </p:txBody>
        </p:sp>
        <p:sp>
          <p:nvSpPr>
            <p:cNvPr id="9" name="Dowolny kształt: kształt 8">
              <a:extLst>
                <a:ext uri="{FF2B5EF4-FFF2-40B4-BE49-F238E27FC236}">
                  <a16:creationId xmlns:a16="http://schemas.microsoft.com/office/drawing/2014/main" id="{5AE30A5C-D105-F36F-B519-13F18D718E53}"/>
                </a:ext>
              </a:extLst>
            </p:cNvPr>
            <p:cNvSpPr/>
            <p:nvPr/>
          </p:nvSpPr>
          <p:spPr>
            <a:xfrm>
              <a:off x="3448791" y="2583503"/>
              <a:ext cx="176833" cy="33555"/>
            </a:xfrm>
            <a:custGeom>
              <a:avLst/>
              <a:gdLst>
                <a:gd name="connsiteX0" fmla="*/ 0 w 176833"/>
                <a:gd name="connsiteY0" fmla="*/ 0 h 33555"/>
                <a:gd name="connsiteX1" fmla="*/ 176833 w 176833"/>
                <a:gd name="connsiteY1" fmla="*/ 0 h 33555"/>
                <a:gd name="connsiteX2" fmla="*/ 176833 w 176833"/>
                <a:gd name="connsiteY2" fmla="*/ 33556 h 33555"/>
                <a:gd name="connsiteX3" fmla="*/ 0 w 176833"/>
                <a:gd name="connsiteY3" fmla="*/ 33556 h 33555"/>
              </a:gdLst>
              <a:ahLst/>
              <a:cxnLst>
                <a:cxn ang="0">
                  <a:pos x="connsiteX0" y="connsiteY0"/>
                </a:cxn>
                <a:cxn ang="0">
                  <a:pos x="connsiteX1" y="connsiteY1"/>
                </a:cxn>
                <a:cxn ang="0">
                  <a:pos x="connsiteX2" y="connsiteY2"/>
                </a:cxn>
                <a:cxn ang="0">
                  <a:pos x="connsiteX3" y="connsiteY3"/>
                </a:cxn>
              </a:cxnLst>
              <a:rect l="l" t="t" r="r" b="b"/>
              <a:pathLst>
                <a:path w="176833" h="33555">
                  <a:moveTo>
                    <a:pt x="0" y="0"/>
                  </a:moveTo>
                  <a:lnTo>
                    <a:pt x="176833" y="0"/>
                  </a:lnTo>
                  <a:lnTo>
                    <a:pt x="176833" y="33556"/>
                  </a:lnTo>
                  <a:lnTo>
                    <a:pt x="0" y="33556"/>
                  </a:lnTo>
                  <a:close/>
                </a:path>
              </a:pathLst>
            </a:custGeom>
            <a:grpFill/>
            <a:ln w="9525" cap="flat">
              <a:solidFill>
                <a:schemeClr val="accent2"/>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Arial Nova"/>
                <a:ea typeface="+mn-ea"/>
                <a:cs typeface="+mn-cs"/>
              </a:endParaRPr>
            </a:p>
          </p:txBody>
        </p:sp>
        <p:sp>
          <p:nvSpPr>
            <p:cNvPr id="10" name="Dowolny kształt: kształt 9">
              <a:extLst>
                <a:ext uri="{FF2B5EF4-FFF2-40B4-BE49-F238E27FC236}">
                  <a16:creationId xmlns:a16="http://schemas.microsoft.com/office/drawing/2014/main" id="{A908676F-6C42-6CC4-C235-DD375DACFD65}"/>
                </a:ext>
              </a:extLst>
            </p:cNvPr>
            <p:cNvSpPr/>
            <p:nvPr/>
          </p:nvSpPr>
          <p:spPr>
            <a:xfrm>
              <a:off x="3515608" y="3463754"/>
              <a:ext cx="43200" cy="33555"/>
            </a:xfrm>
            <a:custGeom>
              <a:avLst/>
              <a:gdLst>
                <a:gd name="connsiteX0" fmla="*/ 0 w 43200"/>
                <a:gd name="connsiteY0" fmla="*/ 0 h 33555"/>
                <a:gd name="connsiteX1" fmla="*/ 43200 w 43200"/>
                <a:gd name="connsiteY1" fmla="*/ 0 h 33555"/>
                <a:gd name="connsiteX2" fmla="*/ 43200 w 43200"/>
                <a:gd name="connsiteY2" fmla="*/ 33556 h 33555"/>
                <a:gd name="connsiteX3" fmla="*/ 0 w 43200"/>
                <a:gd name="connsiteY3" fmla="*/ 33556 h 33555"/>
              </a:gdLst>
              <a:ahLst/>
              <a:cxnLst>
                <a:cxn ang="0">
                  <a:pos x="connsiteX0" y="connsiteY0"/>
                </a:cxn>
                <a:cxn ang="0">
                  <a:pos x="connsiteX1" y="connsiteY1"/>
                </a:cxn>
                <a:cxn ang="0">
                  <a:pos x="connsiteX2" y="connsiteY2"/>
                </a:cxn>
                <a:cxn ang="0">
                  <a:pos x="connsiteX3" y="connsiteY3"/>
                </a:cxn>
              </a:cxnLst>
              <a:rect l="l" t="t" r="r" b="b"/>
              <a:pathLst>
                <a:path w="43200" h="33555">
                  <a:moveTo>
                    <a:pt x="0" y="0"/>
                  </a:moveTo>
                  <a:lnTo>
                    <a:pt x="43200" y="0"/>
                  </a:lnTo>
                  <a:lnTo>
                    <a:pt x="43200" y="33556"/>
                  </a:lnTo>
                  <a:lnTo>
                    <a:pt x="0" y="33556"/>
                  </a:lnTo>
                  <a:close/>
                </a:path>
              </a:pathLst>
            </a:custGeom>
            <a:grpFill/>
            <a:ln w="9525" cap="flat">
              <a:solidFill>
                <a:schemeClr val="accent2"/>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Arial Nova"/>
                <a:ea typeface="+mn-ea"/>
                <a:cs typeface="+mn-cs"/>
              </a:endParaRPr>
            </a:p>
          </p:txBody>
        </p:sp>
      </p:grpSp>
      <p:sp>
        <p:nvSpPr>
          <p:cNvPr id="20" name="pole tekstowe 19">
            <a:extLst>
              <a:ext uri="{FF2B5EF4-FFF2-40B4-BE49-F238E27FC236}">
                <a16:creationId xmlns:a16="http://schemas.microsoft.com/office/drawing/2014/main" id="{74421CE9-3B5E-B5AC-DD2B-C009439676D7}"/>
              </a:ext>
            </a:extLst>
          </p:cNvPr>
          <p:cNvSpPr txBox="1"/>
          <p:nvPr/>
        </p:nvSpPr>
        <p:spPr>
          <a:xfrm>
            <a:off x="9993822" y="357795"/>
            <a:ext cx="1771489"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sz="1200" b="1" i="0" u="none" strike="noStrike" kern="1200" cap="none" spc="0" normalizeH="0" baseline="0" noProof="0" dirty="0">
                <a:ln>
                  <a:noFill/>
                </a:ln>
                <a:solidFill>
                  <a:srgbClr val="D75452">
                    <a:lumMod val="75000"/>
                  </a:srgbClr>
                </a:solidFill>
                <a:effectLst/>
                <a:uLnTx/>
                <a:uFillTx/>
                <a:latin typeface="Arial Nova"/>
                <a:ea typeface="+mn-ea"/>
                <a:cs typeface="+mn-cs"/>
              </a:rPr>
              <a:t>aplikacja mObywatel</a:t>
            </a:r>
          </a:p>
        </p:txBody>
      </p:sp>
      <p:graphicFrame>
        <p:nvGraphicFramePr>
          <p:cNvPr id="22" name="Tabela 21">
            <a:extLst>
              <a:ext uri="{FF2B5EF4-FFF2-40B4-BE49-F238E27FC236}">
                <a16:creationId xmlns:a16="http://schemas.microsoft.com/office/drawing/2014/main" id="{6D0ABF6C-1D79-8F09-7FFF-982EA319CA4F}"/>
              </a:ext>
            </a:extLst>
          </p:cNvPr>
          <p:cNvGraphicFramePr>
            <a:graphicFrameLocks noGrp="1"/>
          </p:cNvGraphicFramePr>
          <p:nvPr>
            <p:extLst>
              <p:ext uri="{D42A27DB-BD31-4B8C-83A1-F6EECF244321}">
                <p14:modId xmlns:p14="http://schemas.microsoft.com/office/powerpoint/2010/main" val="4004156389"/>
              </p:ext>
            </p:extLst>
          </p:nvPr>
        </p:nvGraphicFramePr>
        <p:xfrm>
          <a:off x="667189" y="4509851"/>
          <a:ext cx="4126210" cy="259080"/>
        </p:xfrm>
        <a:graphic>
          <a:graphicData uri="http://schemas.openxmlformats.org/drawingml/2006/table">
            <a:tbl>
              <a:tblPr firstRow="1" bandRow="1">
                <a:tableStyleId>{5C22544A-7EE6-4342-B048-85BDC9FD1C3A}</a:tableStyleId>
              </a:tblPr>
              <a:tblGrid>
                <a:gridCol w="375110">
                  <a:extLst>
                    <a:ext uri="{9D8B030D-6E8A-4147-A177-3AD203B41FA5}">
                      <a16:colId xmlns:a16="http://schemas.microsoft.com/office/drawing/2014/main" val="20000"/>
                    </a:ext>
                  </a:extLst>
                </a:gridCol>
                <a:gridCol w="375110">
                  <a:extLst>
                    <a:ext uri="{9D8B030D-6E8A-4147-A177-3AD203B41FA5}">
                      <a16:colId xmlns:a16="http://schemas.microsoft.com/office/drawing/2014/main" val="20001"/>
                    </a:ext>
                  </a:extLst>
                </a:gridCol>
                <a:gridCol w="375110">
                  <a:extLst>
                    <a:ext uri="{9D8B030D-6E8A-4147-A177-3AD203B41FA5}">
                      <a16:colId xmlns:a16="http://schemas.microsoft.com/office/drawing/2014/main" val="20002"/>
                    </a:ext>
                  </a:extLst>
                </a:gridCol>
                <a:gridCol w="375110">
                  <a:extLst>
                    <a:ext uri="{9D8B030D-6E8A-4147-A177-3AD203B41FA5}">
                      <a16:colId xmlns:a16="http://schemas.microsoft.com/office/drawing/2014/main" val="20003"/>
                    </a:ext>
                  </a:extLst>
                </a:gridCol>
                <a:gridCol w="375110">
                  <a:extLst>
                    <a:ext uri="{9D8B030D-6E8A-4147-A177-3AD203B41FA5}">
                      <a16:colId xmlns:a16="http://schemas.microsoft.com/office/drawing/2014/main" val="20004"/>
                    </a:ext>
                  </a:extLst>
                </a:gridCol>
                <a:gridCol w="375110">
                  <a:extLst>
                    <a:ext uri="{9D8B030D-6E8A-4147-A177-3AD203B41FA5}">
                      <a16:colId xmlns:a16="http://schemas.microsoft.com/office/drawing/2014/main" val="20005"/>
                    </a:ext>
                  </a:extLst>
                </a:gridCol>
                <a:gridCol w="375110">
                  <a:extLst>
                    <a:ext uri="{9D8B030D-6E8A-4147-A177-3AD203B41FA5}">
                      <a16:colId xmlns:a16="http://schemas.microsoft.com/office/drawing/2014/main" val="20006"/>
                    </a:ext>
                  </a:extLst>
                </a:gridCol>
                <a:gridCol w="375110">
                  <a:extLst>
                    <a:ext uri="{9D8B030D-6E8A-4147-A177-3AD203B41FA5}">
                      <a16:colId xmlns:a16="http://schemas.microsoft.com/office/drawing/2014/main" val="20007"/>
                    </a:ext>
                  </a:extLst>
                </a:gridCol>
                <a:gridCol w="375110">
                  <a:extLst>
                    <a:ext uri="{9D8B030D-6E8A-4147-A177-3AD203B41FA5}">
                      <a16:colId xmlns:a16="http://schemas.microsoft.com/office/drawing/2014/main" val="20008"/>
                    </a:ext>
                  </a:extLst>
                </a:gridCol>
                <a:gridCol w="375110">
                  <a:extLst>
                    <a:ext uri="{9D8B030D-6E8A-4147-A177-3AD203B41FA5}">
                      <a16:colId xmlns:a16="http://schemas.microsoft.com/office/drawing/2014/main" val="20009"/>
                    </a:ext>
                  </a:extLst>
                </a:gridCol>
                <a:gridCol w="375110">
                  <a:extLst>
                    <a:ext uri="{9D8B030D-6E8A-4147-A177-3AD203B41FA5}">
                      <a16:colId xmlns:a16="http://schemas.microsoft.com/office/drawing/2014/main" val="20010"/>
                    </a:ext>
                  </a:extLst>
                </a:gridCol>
              </a:tblGrid>
              <a:tr h="196012">
                <a:tc>
                  <a:txBody>
                    <a:bodyPr/>
                    <a:lstStyle/>
                    <a:p>
                      <a:pPr algn="ctr"/>
                      <a:r>
                        <a:rPr lang="pl-PL" sz="1100" dirty="0">
                          <a:solidFill>
                            <a:schemeClr val="bg1"/>
                          </a:solidFill>
                        </a:rPr>
                        <a:t>0</a:t>
                      </a:r>
                    </a:p>
                  </a:txBody>
                  <a:tcPr anchor="ctr">
                    <a:lnL w="9525" cap="flat" cmpd="sng" algn="ctr">
                      <a:solidFill>
                        <a:schemeClr val="bg1">
                          <a:lumMod val="75000"/>
                        </a:schemeClr>
                      </a:solidFill>
                      <a:prstDash val="dash"/>
                      <a:round/>
                      <a:headEnd type="none" w="med" len="med"/>
                      <a:tailEnd type="none" w="med" len="med"/>
                    </a:lnL>
                    <a:lnR w="9525" cap="flat" cmpd="sng" algn="ctr">
                      <a:solidFill>
                        <a:schemeClr val="bg1">
                          <a:lumMod val="75000"/>
                        </a:schemeClr>
                      </a:solidFill>
                      <a:prstDash val="dash"/>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661818"/>
                    </a:solidFill>
                  </a:tcPr>
                </a:tc>
                <a:tc>
                  <a:txBody>
                    <a:bodyPr/>
                    <a:lstStyle/>
                    <a:p>
                      <a:pPr algn="ctr"/>
                      <a:r>
                        <a:rPr lang="pl-PL" sz="1100" dirty="0">
                          <a:solidFill>
                            <a:schemeClr val="bg1"/>
                          </a:solidFill>
                        </a:rPr>
                        <a:t>1</a:t>
                      </a:r>
                    </a:p>
                  </a:txBody>
                  <a:tcPr anchor="ctr">
                    <a:lnL w="9525" cap="flat" cmpd="sng" algn="ctr">
                      <a:solidFill>
                        <a:schemeClr val="bg1">
                          <a:lumMod val="75000"/>
                        </a:schemeClr>
                      </a:solidFill>
                      <a:prstDash val="dash"/>
                      <a:round/>
                      <a:headEnd type="none" w="med" len="med"/>
                      <a:tailEnd type="none" w="med" len="med"/>
                    </a:lnL>
                    <a:lnR w="9525" cap="flat" cmpd="sng" algn="ctr">
                      <a:solidFill>
                        <a:schemeClr val="bg1">
                          <a:lumMod val="75000"/>
                        </a:schemeClr>
                      </a:solidFill>
                      <a:prstDash val="dash"/>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accent2">
                        <a:lumMod val="50000"/>
                      </a:schemeClr>
                    </a:solidFill>
                  </a:tcPr>
                </a:tc>
                <a:tc>
                  <a:txBody>
                    <a:bodyPr/>
                    <a:lstStyle/>
                    <a:p>
                      <a:pPr algn="ctr"/>
                      <a:r>
                        <a:rPr lang="pl-PL" sz="1100" dirty="0">
                          <a:solidFill>
                            <a:schemeClr val="bg1"/>
                          </a:solidFill>
                        </a:rPr>
                        <a:t>2</a:t>
                      </a:r>
                    </a:p>
                  </a:txBody>
                  <a:tcPr anchor="ctr">
                    <a:lnL w="9525" cap="flat" cmpd="sng" algn="ctr">
                      <a:solidFill>
                        <a:schemeClr val="bg1">
                          <a:lumMod val="75000"/>
                        </a:schemeClr>
                      </a:solidFill>
                      <a:prstDash val="dash"/>
                      <a:round/>
                      <a:headEnd type="none" w="med" len="med"/>
                      <a:tailEnd type="none" w="med" len="med"/>
                    </a:lnL>
                    <a:lnR w="9525" cap="flat" cmpd="sng" algn="ctr">
                      <a:solidFill>
                        <a:schemeClr val="bg1">
                          <a:lumMod val="75000"/>
                        </a:schemeClr>
                      </a:solidFill>
                      <a:prstDash val="dash"/>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accent2">
                        <a:lumMod val="75000"/>
                      </a:schemeClr>
                    </a:solidFill>
                  </a:tcPr>
                </a:tc>
                <a:tc>
                  <a:txBody>
                    <a:bodyPr/>
                    <a:lstStyle/>
                    <a:p>
                      <a:pPr algn="ctr"/>
                      <a:r>
                        <a:rPr lang="pl-PL" sz="1100" dirty="0">
                          <a:solidFill>
                            <a:schemeClr val="bg1"/>
                          </a:solidFill>
                        </a:rPr>
                        <a:t>3</a:t>
                      </a:r>
                    </a:p>
                  </a:txBody>
                  <a:tcPr anchor="ctr">
                    <a:lnL w="9525" cap="flat" cmpd="sng" algn="ctr">
                      <a:solidFill>
                        <a:schemeClr val="bg1">
                          <a:lumMod val="75000"/>
                        </a:schemeClr>
                      </a:solidFill>
                      <a:prstDash val="dash"/>
                      <a:round/>
                      <a:headEnd type="none" w="med" len="med"/>
                      <a:tailEnd type="none" w="med" len="med"/>
                    </a:lnL>
                    <a:lnR w="9525" cap="flat" cmpd="sng" algn="ctr">
                      <a:solidFill>
                        <a:schemeClr val="bg1">
                          <a:lumMod val="75000"/>
                        </a:schemeClr>
                      </a:solidFill>
                      <a:prstDash val="dash"/>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accent2"/>
                    </a:solidFill>
                  </a:tcPr>
                </a:tc>
                <a:tc>
                  <a:txBody>
                    <a:bodyPr/>
                    <a:lstStyle/>
                    <a:p>
                      <a:pPr algn="ctr"/>
                      <a:r>
                        <a:rPr lang="pl-PL" sz="1100" dirty="0">
                          <a:solidFill>
                            <a:schemeClr val="bg1"/>
                          </a:solidFill>
                        </a:rPr>
                        <a:t>4</a:t>
                      </a:r>
                    </a:p>
                  </a:txBody>
                  <a:tcPr anchor="ctr">
                    <a:lnL w="9525" cap="flat" cmpd="sng" algn="ctr">
                      <a:solidFill>
                        <a:schemeClr val="bg1">
                          <a:lumMod val="75000"/>
                        </a:schemeClr>
                      </a:solidFill>
                      <a:prstDash val="dash"/>
                      <a:round/>
                      <a:headEnd type="none" w="med" len="med"/>
                      <a:tailEnd type="none" w="med" len="med"/>
                    </a:lnL>
                    <a:lnR w="9525" cap="flat" cmpd="sng" algn="ctr">
                      <a:solidFill>
                        <a:schemeClr val="bg1">
                          <a:lumMod val="75000"/>
                        </a:schemeClr>
                      </a:solidFill>
                      <a:prstDash val="dash"/>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accent2">
                        <a:lumMod val="60000"/>
                        <a:lumOff val="40000"/>
                      </a:schemeClr>
                    </a:solidFill>
                  </a:tcPr>
                </a:tc>
                <a:tc>
                  <a:txBody>
                    <a:bodyPr/>
                    <a:lstStyle/>
                    <a:p>
                      <a:pPr algn="ctr"/>
                      <a:r>
                        <a:rPr lang="pl-PL" sz="1100" dirty="0">
                          <a:solidFill>
                            <a:schemeClr val="bg1"/>
                          </a:solidFill>
                        </a:rPr>
                        <a:t>5</a:t>
                      </a:r>
                    </a:p>
                  </a:txBody>
                  <a:tcPr anchor="ctr">
                    <a:lnL w="9525" cap="flat" cmpd="sng" algn="ctr">
                      <a:solidFill>
                        <a:schemeClr val="bg1">
                          <a:lumMod val="75000"/>
                        </a:schemeClr>
                      </a:solidFill>
                      <a:prstDash val="dash"/>
                      <a:round/>
                      <a:headEnd type="none" w="med" len="med"/>
                      <a:tailEnd type="none" w="med" len="med"/>
                    </a:lnL>
                    <a:lnR w="9525" cap="flat" cmpd="sng" algn="ctr">
                      <a:solidFill>
                        <a:schemeClr val="bg1">
                          <a:lumMod val="75000"/>
                        </a:schemeClr>
                      </a:solidFill>
                      <a:prstDash val="dash"/>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accent2">
                        <a:lumMod val="40000"/>
                        <a:lumOff val="60000"/>
                      </a:schemeClr>
                    </a:solidFill>
                  </a:tcPr>
                </a:tc>
                <a:tc>
                  <a:txBody>
                    <a:bodyPr/>
                    <a:lstStyle/>
                    <a:p>
                      <a:pPr algn="ctr"/>
                      <a:r>
                        <a:rPr lang="pl-PL" sz="1100" dirty="0">
                          <a:solidFill>
                            <a:schemeClr val="bg1"/>
                          </a:solidFill>
                        </a:rPr>
                        <a:t>6</a:t>
                      </a:r>
                    </a:p>
                  </a:txBody>
                  <a:tcPr anchor="ctr">
                    <a:lnL w="9525" cap="flat" cmpd="sng" algn="ctr">
                      <a:solidFill>
                        <a:schemeClr val="bg1">
                          <a:lumMod val="75000"/>
                        </a:schemeClr>
                      </a:solidFill>
                      <a:prstDash val="dash"/>
                      <a:round/>
                      <a:headEnd type="none" w="med" len="med"/>
                      <a:tailEnd type="none" w="med" len="med"/>
                    </a:lnL>
                    <a:lnR w="9525" cap="flat" cmpd="sng" algn="ctr">
                      <a:solidFill>
                        <a:schemeClr val="bg1">
                          <a:lumMod val="75000"/>
                        </a:schemeClr>
                      </a:solidFill>
                      <a:prstDash val="dash"/>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accent2">
                        <a:lumMod val="20000"/>
                        <a:lumOff val="80000"/>
                      </a:schemeClr>
                    </a:solidFill>
                  </a:tcPr>
                </a:tc>
                <a:tc>
                  <a:txBody>
                    <a:bodyPr/>
                    <a:lstStyle/>
                    <a:p>
                      <a:pPr algn="ctr"/>
                      <a:r>
                        <a:rPr lang="pl-PL" sz="1100" dirty="0">
                          <a:solidFill>
                            <a:schemeClr val="bg1"/>
                          </a:solidFill>
                        </a:rPr>
                        <a:t>7</a:t>
                      </a:r>
                    </a:p>
                  </a:txBody>
                  <a:tcPr anchor="ctr">
                    <a:lnL w="9525" cap="flat" cmpd="sng" algn="ctr">
                      <a:solidFill>
                        <a:schemeClr val="bg1">
                          <a:lumMod val="75000"/>
                        </a:schemeClr>
                      </a:solidFill>
                      <a:prstDash val="dash"/>
                      <a:round/>
                      <a:headEnd type="none" w="med" len="med"/>
                      <a:tailEnd type="none" w="med" len="med"/>
                    </a:lnL>
                    <a:lnR w="9525" cap="flat" cmpd="sng" algn="ctr">
                      <a:solidFill>
                        <a:schemeClr val="bg1">
                          <a:lumMod val="75000"/>
                        </a:schemeClr>
                      </a:solidFill>
                      <a:prstDash val="dash"/>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tx2"/>
                    </a:solidFill>
                  </a:tcPr>
                </a:tc>
                <a:tc>
                  <a:txBody>
                    <a:bodyPr/>
                    <a:lstStyle/>
                    <a:p>
                      <a:pPr algn="ctr"/>
                      <a:r>
                        <a:rPr lang="pl-PL" sz="1100" dirty="0">
                          <a:solidFill>
                            <a:schemeClr val="bg1"/>
                          </a:solidFill>
                        </a:rPr>
                        <a:t>8</a:t>
                      </a:r>
                    </a:p>
                  </a:txBody>
                  <a:tcPr anchor="ctr">
                    <a:lnL w="9525" cap="flat" cmpd="sng" algn="ctr">
                      <a:solidFill>
                        <a:schemeClr val="bg1">
                          <a:lumMod val="75000"/>
                        </a:schemeClr>
                      </a:solidFill>
                      <a:prstDash val="dash"/>
                      <a:round/>
                      <a:headEnd type="none" w="med" len="med"/>
                      <a:tailEnd type="none" w="med" len="med"/>
                    </a:lnL>
                    <a:lnR w="9525" cap="flat" cmpd="sng" algn="ctr">
                      <a:solidFill>
                        <a:schemeClr val="bg1">
                          <a:lumMod val="75000"/>
                        </a:schemeClr>
                      </a:solidFill>
                      <a:prstDash val="dash"/>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tx2">
                        <a:lumMod val="75000"/>
                      </a:schemeClr>
                    </a:solidFill>
                  </a:tcPr>
                </a:tc>
                <a:tc>
                  <a:txBody>
                    <a:bodyPr/>
                    <a:lstStyle/>
                    <a:p>
                      <a:pPr algn="ctr"/>
                      <a:r>
                        <a:rPr lang="pl-PL" sz="1100" dirty="0">
                          <a:solidFill>
                            <a:schemeClr val="bg1"/>
                          </a:solidFill>
                        </a:rPr>
                        <a:t>9</a:t>
                      </a:r>
                    </a:p>
                  </a:txBody>
                  <a:tcPr anchor="ctr">
                    <a:lnL w="9525" cap="flat" cmpd="sng" algn="ctr">
                      <a:solidFill>
                        <a:schemeClr val="bg1">
                          <a:lumMod val="75000"/>
                        </a:schemeClr>
                      </a:solidFill>
                      <a:prstDash val="dash"/>
                      <a:round/>
                      <a:headEnd type="none" w="med" len="med"/>
                      <a:tailEnd type="none" w="med" len="med"/>
                    </a:lnL>
                    <a:lnR w="9525" cap="flat" cmpd="sng" algn="ctr">
                      <a:solidFill>
                        <a:schemeClr val="bg1">
                          <a:lumMod val="75000"/>
                        </a:schemeClr>
                      </a:solidFill>
                      <a:prstDash val="dash"/>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accent5"/>
                    </a:solidFill>
                  </a:tcPr>
                </a:tc>
                <a:tc>
                  <a:txBody>
                    <a:bodyPr/>
                    <a:lstStyle/>
                    <a:p>
                      <a:pPr algn="ctr"/>
                      <a:r>
                        <a:rPr lang="pl-PL" sz="1100" dirty="0">
                          <a:solidFill>
                            <a:schemeClr val="bg1"/>
                          </a:solidFill>
                        </a:rPr>
                        <a:t>10</a:t>
                      </a:r>
                    </a:p>
                  </a:txBody>
                  <a:tcPr anchor="ctr">
                    <a:lnL w="9525" cap="flat" cmpd="sng" algn="ctr">
                      <a:solidFill>
                        <a:schemeClr val="bg1">
                          <a:lumMod val="75000"/>
                        </a:schemeClr>
                      </a:solidFill>
                      <a:prstDash val="dash"/>
                      <a:round/>
                      <a:headEnd type="none" w="med" len="med"/>
                      <a:tailEnd type="none" w="med" len="med"/>
                    </a:lnL>
                    <a:lnR w="9525" cap="flat" cmpd="sng" algn="ctr">
                      <a:solidFill>
                        <a:schemeClr val="bg1">
                          <a:lumMod val="75000"/>
                        </a:schemeClr>
                      </a:solidFill>
                      <a:prstDash val="dash"/>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accent5">
                        <a:lumMod val="50000"/>
                      </a:schemeClr>
                    </a:solidFill>
                  </a:tcPr>
                </a:tc>
                <a:extLst>
                  <a:ext uri="{0D108BD9-81ED-4DB2-BD59-A6C34878D82A}">
                    <a16:rowId xmlns:a16="http://schemas.microsoft.com/office/drawing/2014/main" val="10000"/>
                  </a:ext>
                </a:extLst>
              </a:tr>
            </a:tbl>
          </a:graphicData>
        </a:graphic>
      </p:graphicFrame>
      <p:sp>
        <p:nvSpPr>
          <p:cNvPr id="77" name="Nawias otwierający 76">
            <a:extLst>
              <a:ext uri="{FF2B5EF4-FFF2-40B4-BE49-F238E27FC236}">
                <a16:creationId xmlns:a16="http://schemas.microsoft.com/office/drawing/2014/main" id="{2F8C78B8-DD61-AAA1-F8E3-6105B74BEE30}"/>
              </a:ext>
            </a:extLst>
          </p:cNvPr>
          <p:cNvSpPr/>
          <p:nvPr/>
        </p:nvSpPr>
        <p:spPr>
          <a:xfrm rot="5400000">
            <a:off x="1894864" y="3051538"/>
            <a:ext cx="164759" cy="2628000"/>
          </a:xfrm>
          <a:prstGeom prst="leftBracket">
            <a:avLst>
              <a:gd name="adj" fmla="val 0"/>
            </a:avLst>
          </a:prstGeom>
          <a:ln>
            <a:solidFill>
              <a:schemeClr val="bg1">
                <a:lumMod val="75000"/>
              </a:schemeClr>
            </a:solidFill>
            <a:headEnd type="oval"/>
            <a:tailEnd type="ova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pl-PL"/>
          </a:p>
        </p:txBody>
      </p:sp>
      <p:sp>
        <p:nvSpPr>
          <p:cNvPr id="78" name="Nawias otwierający 77">
            <a:extLst>
              <a:ext uri="{FF2B5EF4-FFF2-40B4-BE49-F238E27FC236}">
                <a16:creationId xmlns:a16="http://schemas.microsoft.com/office/drawing/2014/main" id="{FC9AF57E-B447-A20B-F012-7A8D0CCEF012}"/>
              </a:ext>
            </a:extLst>
          </p:cNvPr>
          <p:cNvSpPr/>
          <p:nvPr/>
        </p:nvSpPr>
        <p:spPr>
          <a:xfrm rot="5400000">
            <a:off x="3608680" y="4015652"/>
            <a:ext cx="164761" cy="699770"/>
          </a:xfrm>
          <a:prstGeom prst="leftBracket">
            <a:avLst>
              <a:gd name="adj" fmla="val 0"/>
            </a:avLst>
          </a:prstGeom>
          <a:ln>
            <a:solidFill>
              <a:schemeClr val="bg1">
                <a:lumMod val="75000"/>
              </a:schemeClr>
            </a:solidFill>
            <a:headEnd type="oval"/>
            <a:tailEnd type="ova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pl-PL"/>
          </a:p>
        </p:txBody>
      </p:sp>
      <p:sp>
        <p:nvSpPr>
          <p:cNvPr id="79" name="Nawias otwierający 78">
            <a:extLst>
              <a:ext uri="{FF2B5EF4-FFF2-40B4-BE49-F238E27FC236}">
                <a16:creationId xmlns:a16="http://schemas.microsoft.com/office/drawing/2014/main" id="{5FB41B64-C459-A0EC-7797-6661DD5D7205}"/>
              </a:ext>
            </a:extLst>
          </p:cNvPr>
          <p:cNvSpPr/>
          <p:nvPr/>
        </p:nvSpPr>
        <p:spPr>
          <a:xfrm rot="5400000">
            <a:off x="4374712" y="4029233"/>
            <a:ext cx="164761" cy="672611"/>
          </a:xfrm>
          <a:prstGeom prst="leftBracket">
            <a:avLst>
              <a:gd name="adj" fmla="val 0"/>
            </a:avLst>
          </a:prstGeom>
          <a:ln>
            <a:solidFill>
              <a:schemeClr val="bg1">
                <a:lumMod val="75000"/>
              </a:schemeClr>
            </a:solidFill>
            <a:headEnd type="oval"/>
            <a:tailEnd type="ova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pl-PL"/>
          </a:p>
        </p:txBody>
      </p:sp>
      <p:sp>
        <p:nvSpPr>
          <p:cNvPr id="80" name="pole tekstowe 79">
            <a:extLst>
              <a:ext uri="{FF2B5EF4-FFF2-40B4-BE49-F238E27FC236}">
                <a16:creationId xmlns:a16="http://schemas.microsoft.com/office/drawing/2014/main" id="{539FC47F-F680-63AC-F955-F14550538438}"/>
              </a:ext>
            </a:extLst>
          </p:cNvPr>
          <p:cNvSpPr txBox="1"/>
          <p:nvPr/>
        </p:nvSpPr>
        <p:spPr>
          <a:xfrm>
            <a:off x="1060292" y="4026447"/>
            <a:ext cx="1590972" cy="246221"/>
          </a:xfrm>
          <a:prstGeom prst="rect">
            <a:avLst/>
          </a:prstGeom>
          <a:noFill/>
        </p:spPr>
        <p:txBody>
          <a:bodyPr wrap="square" rtlCol="0">
            <a:spAutoFit/>
          </a:bodyPr>
          <a:lstStyle/>
          <a:p>
            <a:pPr algn="ctr"/>
            <a:r>
              <a:rPr lang="pl-PL" sz="1000" b="1" dirty="0">
                <a:solidFill>
                  <a:schemeClr val="accent2"/>
                </a:solidFill>
              </a:rPr>
              <a:t>DETRAKTORZY</a:t>
            </a:r>
          </a:p>
        </p:txBody>
      </p:sp>
      <p:sp>
        <p:nvSpPr>
          <p:cNvPr id="81" name="pole tekstowe 80">
            <a:extLst>
              <a:ext uri="{FF2B5EF4-FFF2-40B4-BE49-F238E27FC236}">
                <a16:creationId xmlns:a16="http://schemas.microsoft.com/office/drawing/2014/main" id="{80B59E1D-03C9-61B7-C425-8B99C80A3652}"/>
              </a:ext>
            </a:extLst>
          </p:cNvPr>
          <p:cNvSpPr txBox="1"/>
          <p:nvPr/>
        </p:nvSpPr>
        <p:spPr>
          <a:xfrm>
            <a:off x="3739016" y="4026447"/>
            <a:ext cx="1517921" cy="246221"/>
          </a:xfrm>
          <a:prstGeom prst="rect">
            <a:avLst/>
          </a:prstGeom>
          <a:noFill/>
        </p:spPr>
        <p:txBody>
          <a:bodyPr wrap="square" rtlCol="0">
            <a:spAutoFit/>
          </a:bodyPr>
          <a:lstStyle/>
          <a:p>
            <a:pPr algn="ctr"/>
            <a:r>
              <a:rPr lang="pl-PL" sz="1000" b="1" dirty="0">
                <a:solidFill>
                  <a:schemeClr val="accent5">
                    <a:lumMod val="75000"/>
                  </a:schemeClr>
                </a:solidFill>
              </a:rPr>
              <a:t>PROMOTORZY</a:t>
            </a:r>
          </a:p>
        </p:txBody>
      </p:sp>
      <p:sp>
        <p:nvSpPr>
          <p:cNvPr id="82" name="pole tekstowe 81">
            <a:extLst>
              <a:ext uri="{FF2B5EF4-FFF2-40B4-BE49-F238E27FC236}">
                <a16:creationId xmlns:a16="http://schemas.microsoft.com/office/drawing/2014/main" id="{6222CA36-FE38-CA7C-DBB7-ACBCE7D030E5}"/>
              </a:ext>
            </a:extLst>
          </p:cNvPr>
          <p:cNvSpPr txBox="1"/>
          <p:nvPr/>
        </p:nvSpPr>
        <p:spPr>
          <a:xfrm>
            <a:off x="3028127" y="4026447"/>
            <a:ext cx="1269812" cy="246221"/>
          </a:xfrm>
          <a:prstGeom prst="rect">
            <a:avLst/>
          </a:prstGeom>
          <a:noFill/>
        </p:spPr>
        <p:txBody>
          <a:bodyPr wrap="square" rtlCol="0">
            <a:spAutoFit/>
          </a:bodyPr>
          <a:lstStyle/>
          <a:p>
            <a:pPr algn="ctr"/>
            <a:r>
              <a:rPr lang="pl-PL" sz="1000" b="1" dirty="0">
                <a:solidFill>
                  <a:schemeClr val="bg1">
                    <a:lumMod val="65000"/>
                  </a:schemeClr>
                </a:solidFill>
              </a:rPr>
              <a:t>NEUTRALNI</a:t>
            </a:r>
          </a:p>
        </p:txBody>
      </p:sp>
      <p:sp>
        <p:nvSpPr>
          <p:cNvPr id="83" name="pole tekstowe 82">
            <a:extLst>
              <a:ext uri="{FF2B5EF4-FFF2-40B4-BE49-F238E27FC236}">
                <a16:creationId xmlns:a16="http://schemas.microsoft.com/office/drawing/2014/main" id="{A4097AD1-40A1-6F49-2227-AA93C4080E91}"/>
              </a:ext>
            </a:extLst>
          </p:cNvPr>
          <p:cNvSpPr txBox="1"/>
          <p:nvPr/>
        </p:nvSpPr>
        <p:spPr>
          <a:xfrm>
            <a:off x="2304459" y="5093390"/>
            <a:ext cx="2638863" cy="246221"/>
          </a:xfrm>
          <a:prstGeom prst="rect">
            <a:avLst/>
          </a:prstGeom>
          <a:noFill/>
        </p:spPr>
        <p:txBody>
          <a:bodyPr wrap="none" rtlCol="0">
            <a:spAutoFit/>
          </a:bodyPr>
          <a:lstStyle/>
          <a:p>
            <a:pPr algn="ctr"/>
            <a:r>
              <a:rPr lang="pl-PL" sz="1000" b="1" dirty="0">
                <a:solidFill>
                  <a:schemeClr val="accent5">
                    <a:lumMod val="75000"/>
                  </a:schemeClr>
                </a:solidFill>
              </a:rPr>
              <a:t>% PROMOTORÓW  </a:t>
            </a:r>
            <a:r>
              <a:rPr lang="pl-PL" sz="1000" b="1" dirty="0"/>
              <a:t>– </a:t>
            </a:r>
            <a:r>
              <a:rPr lang="pl-PL" sz="1000" b="1" dirty="0">
                <a:solidFill>
                  <a:schemeClr val="accent5">
                    <a:lumMod val="75000"/>
                  </a:schemeClr>
                </a:solidFill>
              </a:rPr>
              <a:t> </a:t>
            </a:r>
            <a:r>
              <a:rPr lang="pl-PL" sz="1000" b="1" dirty="0">
                <a:solidFill>
                  <a:schemeClr val="accent2"/>
                </a:solidFill>
              </a:rPr>
              <a:t>% DETRAKTORÓW</a:t>
            </a:r>
          </a:p>
        </p:txBody>
      </p:sp>
      <p:sp>
        <p:nvSpPr>
          <p:cNvPr id="84" name="pole tekstowe 83">
            <a:extLst>
              <a:ext uri="{FF2B5EF4-FFF2-40B4-BE49-F238E27FC236}">
                <a16:creationId xmlns:a16="http://schemas.microsoft.com/office/drawing/2014/main" id="{63B165F1-F376-03F9-FD1E-BAA338836A18}"/>
              </a:ext>
            </a:extLst>
          </p:cNvPr>
          <p:cNvSpPr txBox="1"/>
          <p:nvPr/>
        </p:nvSpPr>
        <p:spPr>
          <a:xfrm>
            <a:off x="1022423" y="5093390"/>
            <a:ext cx="1297150" cy="246221"/>
          </a:xfrm>
          <a:prstGeom prst="rect">
            <a:avLst/>
          </a:prstGeom>
          <a:noFill/>
        </p:spPr>
        <p:txBody>
          <a:bodyPr wrap="none" rtlCol="0">
            <a:spAutoFit/>
          </a:bodyPr>
          <a:lstStyle/>
          <a:p>
            <a:pPr algn="r"/>
            <a:r>
              <a:rPr lang="pl-PL" sz="1000" b="1" dirty="0">
                <a:solidFill>
                  <a:schemeClr val="accent3">
                    <a:lumMod val="75000"/>
                  </a:schemeClr>
                </a:solidFill>
              </a:rPr>
              <a:t>WSKAŹNIK  NPS</a:t>
            </a:r>
            <a:r>
              <a:rPr lang="pl-PL" sz="1000" b="1" dirty="0"/>
              <a:t> =</a:t>
            </a:r>
          </a:p>
        </p:txBody>
      </p:sp>
      <p:sp>
        <p:nvSpPr>
          <p:cNvPr id="85" name="Nawias otwierający 84">
            <a:extLst>
              <a:ext uri="{FF2B5EF4-FFF2-40B4-BE49-F238E27FC236}">
                <a16:creationId xmlns:a16="http://schemas.microsoft.com/office/drawing/2014/main" id="{C75E5B30-F25E-69AB-6352-492B0E55DADB}"/>
              </a:ext>
            </a:extLst>
          </p:cNvPr>
          <p:cNvSpPr/>
          <p:nvPr/>
        </p:nvSpPr>
        <p:spPr>
          <a:xfrm rot="16200000">
            <a:off x="2690998" y="2851581"/>
            <a:ext cx="112180" cy="4107210"/>
          </a:xfrm>
          <a:prstGeom prst="leftBracket">
            <a:avLst>
              <a:gd name="adj" fmla="val 0"/>
            </a:avLst>
          </a:prstGeom>
          <a:ln>
            <a:solidFill>
              <a:schemeClr val="bg1">
                <a:lumMod val="75000"/>
              </a:schemeClr>
            </a:solidFill>
            <a:headEnd type="oval"/>
            <a:tailEnd type="ova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pl-PL"/>
          </a:p>
        </p:txBody>
      </p:sp>
      <p:cxnSp>
        <p:nvCxnSpPr>
          <p:cNvPr id="86" name="Łącznik: łamany 85">
            <a:extLst>
              <a:ext uri="{FF2B5EF4-FFF2-40B4-BE49-F238E27FC236}">
                <a16:creationId xmlns:a16="http://schemas.microsoft.com/office/drawing/2014/main" id="{1FB2DFCC-C4FD-2298-3767-37BF9E9787DA}"/>
              </a:ext>
            </a:extLst>
          </p:cNvPr>
          <p:cNvCxnSpPr>
            <a:cxnSpLocks/>
            <a:endCxn id="84" idx="1"/>
          </p:cNvCxnSpPr>
          <p:nvPr/>
        </p:nvCxnSpPr>
        <p:spPr>
          <a:xfrm>
            <a:off x="698147" y="4962352"/>
            <a:ext cx="324276" cy="254149"/>
          </a:xfrm>
          <a:prstGeom prst="bentConnector3">
            <a:avLst>
              <a:gd name="adj1" fmla="val 50000"/>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87" name="Wykres 86">
            <a:extLst>
              <a:ext uri="{FF2B5EF4-FFF2-40B4-BE49-F238E27FC236}">
                <a16:creationId xmlns:a16="http://schemas.microsoft.com/office/drawing/2014/main" id="{0A6077AD-6CF2-4A87-FC1A-CA0972C001F6}"/>
              </a:ext>
            </a:extLst>
          </p:cNvPr>
          <p:cNvGraphicFramePr/>
          <p:nvPr>
            <p:extLst>
              <p:ext uri="{D42A27DB-BD31-4B8C-83A1-F6EECF244321}">
                <p14:modId xmlns:p14="http://schemas.microsoft.com/office/powerpoint/2010/main" val="2954753627"/>
              </p:ext>
            </p:extLst>
          </p:nvPr>
        </p:nvGraphicFramePr>
        <p:xfrm>
          <a:off x="590428" y="2066356"/>
          <a:ext cx="4244288" cy="1390814"/>
        </p:xfrm>
        <a:graphic>
          <a:graphicData uri="http://schemas.openxmlformats.org/drawingml/2006/chart">
            <c:chart xmlns:c="http://schemas.openxmlformats.org/drawingml/2006/chart" xmlns:r="http://schemas.openxmlformats.org/officeDocument/2006/relationships" r:id="rId2"/>
          </a:graphicData>
        </a:graphic>
      </p:graphicFrame>
      <p:sp>
        <p:nvSpPr>
          <p:cNvPr id="89" name="Prostokąt: zaokrąglone rogi 88">
            <a:extLst>
              <a:ext uri="{FF2B5EF4-FFF2-40B4-BE49-F238E27FC236}">
                <a16:creationId xmlns:a16="http://schemas.microsoft.com/office/drawing/2014/main" id="{06FCF7FE-FA56-E7B2-271E-B52BE2907B5B}"/>
              </a:ext>
            </a:extLst>
          </p:cNvPr>
          <p:cNvSpPr/>
          <p:nvPr/>
        </p:nvSpPr>
        <p:spPr>
          <a:xfrm>
            <a:off x="449810" y="1934053"/>
            <a:ext cx="4608387" cy="3562897"/>
          </a:xfrm>
          <a:prstGeom prst="roundRect">
            <a:avLst>
              <a:gd name="adj" fmla="val 6242"/>
            </a:avLst>
          </a:prstGeom>
          <a:no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white"/>
              </a:solidFill>
              <a:effectLst/>
              <a:uLnTx/>
              <a:uFillTx/>
              <a:latin typeface="Arial Nova"/>
              <a:ea typeface="+mn-ea"/>
              <a:cs typeface="+mn-cs"/>
            </a:endParaRPr>
          </a:p>
        </p:txBody>
      </p:sp>
      <p:graphicFrame>
        <p:nvGraphicFramePr>
          <p:cNvPr id="147" name="Symbol zastępczy zawartości 4">
            <a:extLst>
              <a:ext uri="{FF2B5EF4-FFF2-40B4-BE49-F238E27FC236}">
                <a16:creationId xmlns:a16="http://schemas.microsoft.com/office/drawing/2014/main" id="{F5961E81-41CD-EA33-2A26-82E84A1F9DAD}"/>
              </a:ext>
            </a:extLst>
          </p:cNvPr>
          <p:cNvGraphicFramePr>
            <a:graphicFrameLocks/>
          </p:cNvGraphicFramePr>
          <p:nvPr>
            <p:extLst>
              <p:ext uri="{D42A27DB-BD31-4B8C-83A1-F6EECF244321}">
                <p14:modId xmlns:p14="http://schemas.microsoft.com/office/powerpoint/2010/main" val="685527252"/>
              </p:ext>
            </p:extLst>
          </p:nvPr>
        </p:nvGraphicFramePr>
        <p:xfrm>
          <a:off x="5756541" y="2541413"/>
          <a:ext cx="4156292" cy="3405980"/>
        </p:xfrm>
        <a:graphic>
          <a:graphicData uri="http://schemas.openxmlformats.org/drawingml/2006/chart">
            <c:chart xmlns:c="http://schemas.openxmlformats.org/drawingml/2006/chart" xmlns:r="http://schemas.openxmlformats.org/officeDocument/2006/relationships" r:id="rId3"/>
          </a:graphicData>
        </a:graphic>
      </p:graphicFrame>
      <p:sp>
        <p:nvSpPr>
          <p:cNvPr id="148" name="Prostokąt 147">
            <a:extLst>
              <a:ext uri="{FF2B5EF4-FFF2-40B4-BE49-F238E27FC236}">
                <a16:creationId xmlns:a16="http://schemas.microsoft.com/office/drawing/2014/main" id="{343638F5-BB98-975C-7BB6-E2F32276EB81}"/>
              </a:ext>
            </a:extLst>
          </p:cNvPr>
          <p:cNvSpPr/>
          <p:nvPr/>
        </p:nvSpPr>
        <p:spPr bwMode="ltGray">
          <a:xfrm>
            <a:off x="5491743" y="3589313"/>
            <a:ext cx="871537" cy="322263"/>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91220" tIns="45610" rIns="91220" bIns="4561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455882" rtl="0" eaLnBrk="1" fontAlgn="base" latinLnBrk="0" hangingPunct="1">
              <a:lnSpc>
                <a:spcPct val="100000"/>
              </a:lnSpc>
              <a:spcBef>
                <a:spcPct val="0"/>
              </a:spcBef>
              <a:spcAft>
                <a:spcPct val="0"/>
              </a:spcAft>
              <a:buClrTx/>
              <a:buSzTx/>
              <a:buFontTx/>
              <a:buNone/>
              <a:tabLst/>
              <a:defRPr/>
            </a:pPr>
            <a:r>
              <a:rPr kumimoji="0" lang="pl-PL" sz="2400" b="1" i="0" u="none" strike="noStrike" kern="1200" cap="none" spc="0" normalizeH="0" baseline="0" noProof="0" dirty="0">
                <a:ln>
                  <a:noFill/>
                </a:ln>
                <a:solidFill>
                  <a:schemeClr val="accent3">
                    <a:lumMod val="75000"/>
                  </a:schemeClr>
                </a:solidFill>
                <a:effectLst/>
                <a:uLnTx/>
                <a:uFillTx/>
                <a:ea typeface="+mn-ea"/>
                <a:cs typeface="+mn-cs"/>
              </a:rPr>
              <a:t>12</a:t>
            </a:r>
            <a:endParaRPr kumimoji="0" lang="en-GB" sz="2400" b="1" i="0" u="none" strike="noStrike" kern="1200" cap="none" spc="0" normalizeH="0" baseline="0" noProof="0" dirty="0">
              <a:ln>
                <a:noFill/>
              </a:ln>
              <a:solidFill>
                <a:schemeClr val="accent3">
                  <a:lumMod val="75000"/>
                </a:schemeClr>
              </a:solidFill>
              <a:effectLst/>
              <a:uLnTx/>
              <a:uFillTx/>
              <a:ea typeface="+mn-ea"/>
              <a:cs typeface="+mn-cs"/>
            </a:endParaRPr>
          </a:p>
        </p:txBody>
      </p:sp>
      <p:sp>
        <p:nvSpPr>
          <p:cNvPr id="149" name="Prostokąt 148">
            <a:extLst>
              <a:ext uri="{FF2B5EF4-FFF2-40B4-BE49-F238E27FC236}">
                <a16:creationId xmlns:a16="http://schemas.microsoft.com/office/drawing/2014/main" id="{23A046E0-4837-3A89-DAF6-56433E22962B}"/>
              </a:ext>
            </a:extLst>
          </p:cNvPr>
          <p:cNvSpPr/>
          <p:nvPr/>
        </p:nvSpPr>
        <p:spPr bwMode="ltGray">
          <a:xfrm>
            <a:off x="6854632" y="3863081"/>
            <a:ext cx="1384300" cy="322263"/>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91220" tIns="45610" rIns="91220" bIns="4561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455882" rtl="0" eaLnBrk="1" fontAlgn="base" latinLnBrk="0" hangingPunct="1">
              <a:lnSpc>
                <a:spcPct val="100000"/>
              </a:lnSpc>
              <a:spcBef>
                <a:spcPct val="0"/>
              </a:spcBef>
              <a:spcAft>
                <a:spcPct val="0"/>
              </a:spcAft>
              <a:buClrTx/>
              <a:buSzTx/>
              <a:buFontTx/>
              <a:buNone/>
              <a:tabLst/>
              <a:defRPr/>
            </a:pPr>
            <a:r>
              <a:rPr kumimoji="0" lang="pl-PL" sz="1600" b="1" i="0" u="none" strike="noStrike" kern="1200" cap="none" spc="0" normalizeH="0" baseline="0" noProof="0" dirty="0">
                <a:ln>
                  <a:noFill/>
                </a:ln>
                <a:solidFill>
                  <a:schemeClr val="accent3">
                    <a:lumMod val="75000"/>
                  </a:schemeClr>
                </a:solidFill>
                <a:effectLst/>
                <a:uLnTx/>
                <a:uFillTx/>
                <a:ea typeface="+mn-ea"/>
                <a:cs typeface="+mn-cs"/>
              </a:rPr>
              <a:t>NPS</a:t>
            </a:r>
            <a:endParaRPr kumimoji="0" lang="en-GB" sz="1600" b="1" i="0" u="none" strike="noStrike" kern="1200" cap="none" spc="0" normalizeH="0" baseline="0" noProof="0" dirty="0">
              <a:ln>
                <a:noFill/>
              </a:ln>
              <a:solidFill>
                <a:schemeClr val="accent3">
                  <a:lumMod val="75000"/>
                </a:schemeClr>
              </a:solidFill>
              <a:effectLst/>
              <a:uLnTx/>
              <a:uFillTx/>
              <a:ea typeface="+mn-ea"/>
              <a:cs typeface="+mn-cs"/>
            </a:endParaRPr>
          </a:p>
        </p:txBody>
      </p:sp>
      <p:sp>
        <p:nvSpPr>
          <p:cNvPr id="150" name="Prostokąt 149">
            <a:extLst>
              <a:ext uri="{FF2B5EF4-FFF2-40B4-BE49-F238E27FC236}">
                <a16:creationId xmlns:a16="http://schemas.microsoft.com/office/drawing/2014/main" id="{3D197770-9D3A-9DAE-D9C3-6E870481CAC9}"/>
              </a:ext>
            </a:extLst>
          </p:cNvPr>
          <p:cNvSpPr/>
          <p:nvPr/>
        </p:nvSpPr>
        <p:spPr bwMode="ltGray">
          <a:xfrm>
            <a:off x="6274044" y="4090237"/>
            <a:ext cx="539750" cy="322263"/>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91220" tIns="45610" rIns="91220" bIns="4561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455882" rtl="0" eaLnBrk="1" fontAlgn="base" latinLnBrk="0" hangingPunct="1">
              <a:lnSpc>
                <a:spcPct val="100000"/>
              </a:lnSpc>
              <a:spcBef>
                <a:spcPct val="0"/>
              </a:spcBef>
              <a:spcAft>
                <a:spcPct val="0"/>
              </a:spcAft>
              <a:buClrTx/>
              <a:buSzTx/>
              <a:buFontTx/>
              <a:buNone/>
              <a:tabLst/>
              <a:defRPr/>
            </a:pPr>
            <a:r>
              <a:rPr kumimoji="0" lang="en-GB" sz="900" b="0" i="0" u="none" strike="noStrike" kern="1200" cap="none" spc="0" normalizeH="0" baseline="0" noProof="0" dirty="0">
                <a:ln>
                  <a:noFill/>
                </a:ln>
                <a:solidFill>
                  <a:schemeClr val="accent3">
                    <a:lumMod val="75000"/>
                  </a:schemeClr>
                </a:solidFill>
                <a:effectLst/>
                <a:uLnTx/>
                <a:uFillTx/>
                <a:latin typeface="Arial"/>
                <a:ea typeface="+mn-ea"/>
                <a:cs typeface="+mn-cs"/>
              </a:rPr>
              <a:t>0</a:t>
            </a:r>
          </a:p>
        </p:txBody>
      </p:sp>
      <p:sp>
        <p:nvSpPr>
          <p:cNvPr id="151" name="Prostokąt 150">
            <a:extLst>
              <a:ext uri="{FF2B5EF4-FFF2-40B4-BE49-F238E27FC236}">
                <a16:creationId xmlns:a16="http://schemas.microsoft.com/office/drawing/2014/main" id="{E5F163F2-D58C-E5B0-9247-0D498AF18456}"/>
              </a:ext>
            </a:extLst>
          </p:cNvPr>
          <p:cNvSpPr/>
          <p:nvPr/>
        </p:nvSpPr>
        <p:spPr bwMode="ltGray">
          <a:xfrm>
            <a:off x="8511937" y="4108388"/>
            <a:ext cx="450850" cy="322263"/>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91220" tIns="45610" rIns="91220" bIns="4561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455882" rtl="0" eaLnBrk="1" fontAlgn="base" latinLnBrk="0" hangingPunct="1">
              <a:lnSpc>
                <a:spcPct val="100000"/>
              </a:lnSpc>
              <a:spcBef>
                <a:spcPct val="0"/>
              </a:spcBef>
              <a:spcAft>
                <a:spcPct val="0"/>
              </a:spcAft>
              <a:buClrTx/>
              <a:buSzTx/>
              <a:buFontTx/>
              <a:buNone/>
              <a:tabLst/>
              <a:defRPr/>
            </a:pPr>
            <a:r>
              <a:rPr kumimoji="0" lang="pl-PL" sz="900" b="0" i="0" u="none" strike="noStrike" kern="1200" cap="none" spc="0" normalizeH="0" baseline="0" noProof="0" dirty="0">
                <a:ln>
                  <a:noFill/>
                </a:ln>
                <a:solidFill>
                  <a:schemeClr val="accent3">
                    <a:lumMod val="75000"/>
                  </a:schemeClr>
                </a:solidFill>
                <a:effectLst/>
                <a:uLnTx/>
                <a:uFillTx/>
                <a:latin typeface="Arial"/>
                <a:ea typeface="+mn-ea"/>
                <a:cs typeface="+mn-cs"/>
              </a:rPr>
              <a:t>10</a:t>
            </a:r>
            <a:r>
              <a:rPr kumimoji="0" lang="en-GB" sz="900" b="0" i="0" u="none" strike="noStrike" kern="1200" cap="none" spc="0" normalizeH="0" baseline="0" noProof="0" dirty="0">
                <a:ln>
                  <a:noFill/>
                </a:ln>
                <a:solidFill>
                  <a:schemeClr val="accent3">
                    <a:lumMod val="75000"/>
                  </a:schemeClr>
                </a:solidFill>
                <a:effectLst/>
                <a:uLnTx/>
                <a:uFillTx/>
                <a:latin typeface="Arial"/>
                <a:ea typeface="+mn-ea"/>
                <a:cs typeface="+mn-cs"/>
              </a:rPr>
              <a:t>0</a:t>
            </a:r>
          </a:p>
        </p:txBody>
      </p:sp>
      <p:sp>
        <p:nvSpPr>
          <p:cNvPr id="156" name="pole tekstowe 155">
            <a:extLst>
              <a:ext uri="{FF2B5EF4-FFF2-40B4-BE49-F238E27FC236}">
                <a16:creationId xmlns:a16="http://schemas.microsoft.com/office/drawing/2014/main" id="{F9A9DEC3-9F32-8A59-9016-BE3CFA34BB1E}"/>
              </a:ext>
            </a:extLst>
          </p:cNvPr>
          <p:cNvSpPr txBox="1"/>
          <p:nvPr/>
        </p:nvSpPr>
        <p:spPr>
          <a:xfrm>
            <a:off x="363898" y="2117888"/>
            <a:ext cx="1590972" cy="246221"/>
          </a:xfrm>
          <a:prstGeom prst="rect">
            <a:avLst/>
          </a:prstGeom>
          <a:noFill/>
        </p:spPr>
        <p:txBody>
          <a:bodyPr wrap="square" rtlCol="0">
            <a:spAutoFit/>
          </a:bodyPr>
          <a:lstStyle/>
          <a:p>
            <a:pPr algn="ctr"/>
            <a:r>
              <a:rPr lang="pl-PL" sz="1000" b="1" dirty="0">
                <a:solidFill>
                  <a:schemeClr val="accent2"/>
                </a:solidFill>
              </a:rPr>
              <a:t>DETRAKTORZY</a:t>
            </a:r>
          </a:p>
        </p:txBody>
      </p:sp>
      <p:sp>
        <p:nvSpPr>
          <p:cNvPr id="157" name="pole tekstowe 156">
            <a:extLst>
              <a:ext uri="{FF2B5EF4-FFF2-40B4-BE49-F238E27FC236}">
                <a16:creationId xmlns:a16="http://schemas.microsoft.com/office/drawing/2014/main" id="{5AE7A58B-DEFB-0CD0-E4D6-608F4A3D0E7E}"/>
              </a:ext>
            </a:extLst>
          </p:cNvPr>
          <p:cNvSpPr txBox="1"/>
          <p:nvPr/>
        </p:nvSpPr>
        <p:spPr>
          <a:xfrm>
            <a:off x="3395047" y="2117888"/>
            <a:ext cx="1517921" cy="246221"/>
          </a:xfrm>
          <a:prstGeom prst="rect">
            <a:avLst/>
          </a:prstGeom>
          <a:noFill/>
        </p:spPr>
        <p:txBody>
          <a:bodyPr wrap="square" rtlCol="0">
            <a:spAutoFit/>
          </a:bodyPr>
          <a:lstStyle/>
          <a:p>
            <a:pPr algn="ctr"/>
            <a:r>
              <a:rPr lang="pl-PL" sz="1000" b="1" dirty="0">
                <a:solidFill>
                  <a:schemeClr val="accent5">
                    <a:lumMod val="75000"/>
                  </a:schemeClr>
                </a:solidFill>
              </a:rPr>
              <a:t>PROMOTORZY</a:t>
            </a:r>
          </a:p>
        </p:txBody>
      </p:sp>
      <p:sp>
        <p:nvSpPr>
          <p:cNvPr id="158" name="pole tekstowe 157">
            <a:extLst>
              <a:ext uri="{FF2B5EF4-FFF2-40B4-BE49-F238E27FC236}">
                <a16:creationId xmlns:a16="http://schemas.microsoft.com/office/drawing/2014/main" id="{FABC9CB6-8F02-1142-16C6-86645CDFD18A}"/>
              </a:ext>
            </a:extLst>
          </p:cNvPr>
          <p:cNvSpPr txBox="1"/>
          <p:nvPr/>
        </p:nvSpPr>
        <p:spPr>
          <a:xfrm>
            <a:off x="1788808" y="2117888"/>
            <a:ext cx="1269812" cy="246221"/>
          </a:xfrm>
          <a:prstGeom prst="rect">
            <a:avLst/>
          </a:prstGeom>
          <a:noFill/>
        </p:spPr>
        <p:txBody>
          <a:bodyPr wrap="square" rtlCol="0">
            <a:spAutoFit/>
          </a:bodyPr>
          <a:lstStyle/>
          <a:p>
            <a:pPr algn="ctr"/>
            <a:r>
              <a:rPr lang="pl-PL" sz="1000" b="1" dirty="0">
                <a:solidFill>
                  <a:schemeClr val="bg1">
                    <a:lumMod val="65000"/>
                  </a:schemeClr>
                </a:solidFill>
              </a:rPr>
              <a:t>NEUTRALNI</a:t>
            </a:r>
          </a:p>
        </p:txBody>
      </p:sp>
      <p:sp>
        <p:nvSpPr>
          <p:cNvPr id="159" name="Nawias otwierający 158">
            <a:extLst>
              <a:ext uri="{FF2B5EF4-FFF2-40B4-BE49-F238E27FC236}">
                <a16:creationId xmlns:a16="http://schemas.microsoft.com/office/drawing/2014/main" id="{8154823A-6A74-6271-39E4-8A8D0EF926BE}"/>
              </a:ext>
            </a:extLst>
          </p:cNvPr>
          <p:cNvSpPr/>
          <p:nvPr/>
        </p:nvSpPr>
        <p:spPr>
          <a:xfrm rot="16200000">
            <a:off x="1075951" y="2935095"/>
            <a:ext cx="84886" cy="855208"/>
          </a:xfrm>
          <a:prstGeom prst="leftBracket">
            <a:avLst>
              <a:gd name="adj" fmla="val 0"/>
            </a:avLst>
          </a:prstGeom>
          <a:ln>
            <a:solidFill>
              <a:schemeClr val="bg1">
                <a:lumMod val="75000"/>
              </a:schemeClr>
            </a:solidFill>
            <a:headEnd type="oval"/>
            <a:tailEnd type="ova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pl-PL"/>
          </a:p>
        </p:txBody>
      </p:sp>
      <p:sp>
        <p:nvSpPr>
          <p:cNvPr id="160" name="Nawias otwierający 159">
            <a:extLst>
              <a:ext uri="{FF2B5EF4-FFF2-40B4-BE49-F238E27FC236}">
                <a16:creationId xmlns:a16="http://schemas.microsoft.com/office/drawing/2014/main" id="{1F98AF2B-5A40-0F95-8755-8B543A90F63A}"/>
              </a:ext>
            </a:extLst>
          </p:cNvPr>
          <p:cNvSpPr/>
          <p:nvPr/>
        </p:nvSpPr>
        <p:spPr>
          <a:xfrm rot="16200000">
            <a:off x="2439559" y="2527057"/>
            <a:ext cx="84888" cy="1671285"/>
          </a:xfrm>
          <a:prstGeom prst="leftBracket">
            <a:avLst>
              <a:gd name="adj" fmla="val 0"/>
            </a:avLst>
          </a:prstGeom>
          <a:ln>
            <a:solidFill>
              <a:schemeClr val="bg1">
                <a:lumMod val="75000"/>
              </a:schemeClr>
            </a:solidFill>
            <a:headEnd type="oval"/>
            <a:tailEnd type="ova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pl-PL"/>
          </a:p>
        </p:txBody>
      </p:sp>
      <p:sp>
        <p:nvSpPr>
          <p:cNvPr id="161" name="Nawias otwierający 160">
            <a:extLst>
              <a:ext uri="{FF2B5EF4-FFF2-40B4-BE49-F238E27FC236}">
                <a16:creationId xmlns:a16="http://schemas.microsoft.com/office/drawing/2014/main" id="{6CA3B34A-A392-1E91-A2C6-AB65568C66D1}"/>
              </a:ext>
            </a:extLst>
          </p:cNvPr>
          <p:cNvSpPr/>
          <p:nvPr/>
        </p:nvSpPr>
        <p:spPr>
          <a:xfrm rot="16200000">
            <a:off x="4014800" y="2692593"/>
            <a:ext cx="92798" cy="1332300"/>
          </a:xfrm>
          <a:prstGeom prst="leftBracket">
            <a:avLst>
              <a:gd name="adj" fmla="val 0"/>
            </a:avLst>
          </a:prstGeom>
          <a:ln>
            <a:solidFill>
              <a:schemeClr val="bg1">
                <a:lumMod val="75000"/>
              </a:schemeClr>
            </a:solidFill>
            <a:headEnd type="oval"/>
            <a:tailEnd type="ova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pl-PL"/>
          </a:p>
        </p:txBody>
      </p:sp>
      <p:sp>
        <p:nvSpPr>
          <p:cNvPr id="162" name="pole tekstowe 161">
            <a:extLst>
              <a:ext uri="{FF2B5EF4-FFF2-40B4-BE49-F238E27FC236}">
                <a16:creationId xmlns:a16="http://schemas.microsoft.com/office/drawing/2014/main" id="{7B12EBF0-0121-24D2-FC9D-15A837AEEBBE}"/>
              </a:ext>
            </a:extLst>
          </p:cNvPr>
          <p:cNvSpPr txBox="1"/>
          <p:nvPr/>
        </p:nvSpPr>
        <p:spPr>
          <a:xfrm>
            <a:off x="446758" y="3405142"/>
            <a:ext cx="1590972" cy="307777"/>
          </a:xfrm>
          <a:prstGeom prst="rect">
            <a:avLst/>
          </a:prstGeom>
          <a:noFill/>
        </p:spPr>
        <p:txBody>
          <a:bodyPr wrap="square" rtlCol="0">
            <a:spAutoFit/>
          </a:bodyPr>
          <a:lstStyle/>
          <a:p>
            <a:pPr algn="ctr"/>
            <a:r>
              <a:rPr lang="pl-PL" sz="1400" b="1" dirty="0">
                <a:solidFill>
                  <a:schemeClr val="accent2"/>
                </a:solidFill>
              </a:rPr>
              <a:t>23%</a:t>
            </a:r>
          </a:p>
        </p:txBody>
      </p:sp>
      <p:sp>
        <p:nvSpPr>
          <p:cNvPr id="163" name="pole tekstowe 162">
            <a:extLst>
              <a:ext uri="{FF2B5EF4-FFF2-40B4-BE49-F238E27FC236}">
                <a16:creationId xmlns:a16="http://schemas.microsoft.com/office/drawing/2014/main" id="{72B2641F-755A-E468-B38A-D69838F88C10}"/>
              </a:ext>
            </a:extLst>
          </p:cNvPr>
          <p:cNvSpPr txBox="1"/>
          <p:nvPr/>
        </p:nvSpPr>
        <p:spPr>
          <a:xfrm>
            <a:off x="3258832" y="3405142"/>
            <a:ext cx="1517921" cy="307777"/>
          </a:xfrm>
          <a:prstGeom prst="rect">
            <a:avLst/>
          </a:prstGeom>
          <a:noFill/>
        </p:spPr>
        <p:txBody>
          <a:bodyPr wrap="square" rtlCol="0">
            <a:spAutoFit/>
          </a:bodyPr>
          <a:lstStyle/>
          <a:p>
            <a:pPr algn="ctr"/>
            <a:r>
              <a:rPr lang="pl-PL" sz="1400" b="1" dirty="0">
                <a:solidFill>
                  <a:schemeClr val="accent5">
                    <a:lumMod val="75000"/>
                  </a:schemeClr>
                </a:solidFill>
              </a:rPr>
              <a:t>35%</a:t>
            </a:r>
          </a:p>
        </p:txBody>
      </p:sp>
      <p:sp>
        <p:nvSpPr>
          <p:cNvPr id="164" name="pole tekstowe 163">
            <a:extLst>
              <a:ext uri="{FF2B5EF4-FFF2-40B4-BE49-F238E27FC236}">
                <a16:creationId xmlns:a16="http://schemas.microsoft.com/office/drawing/2014/main" id="{61618E8B-E5AC-C74C-D6D6-9D7786EE7AE0}"/>
              </a:ext>
            </a:extLst>
          </p:cNvPr>
          <p:cNvSpPr txBox="1"/>
          <p:nvPr/>
        </p:nvSpPr>
        <p:spPr>
          <a:xfrm>
            <a:off x="1871668" y="3405142"/>
            <a:ext cx="1269812" cy="307777"/>
          </a:xfrm>
          <a:prstGeom prst="rect">
            <a:avLst/>
          </a:prstGeom>
          <a:noFill/>
        </p:spPr>
        <p:txBody>
          <a:bodyPr wrap="square" rtlCol="0">
            <a:spAutoFit/>
          </a:bodyPr>
          <a:lstStyle/>
          <a:p>
            <a:pPr algn="ctr"/>
            <a:r>
              <a:rPr lang="pl-PL" sz="1400" b="1" dirty="0">
                <a:solidFill>
                  <a:schemeClr val="bg1">
                    <a:lumMod val="65000"/>
                  </a:schemeClr>
                </a:solidFill>
              </a:rPr>
              <a:t>43%</a:t>
            </a:r>
          </a:p>
        </p:txBody>
      </p:sp>
      <p:graphicFrame>
        <p:nvGraphicFramePr>
          <p:cNvPr id="168" name="Tabela 168">
            <a:extLst>
              <a:ext uri="{FF2B5EF4-FFF2-40B4-BE49-F238E27FC236}">
                <a16:creationId xmlns:a16="http://schemas.microsoft.com/office/drawing/2014/main" id="{6266577C-7D1D-3403-FFA9-A34EA2A45167}"/>
              </a:ext>
            </a:extLst>
          </p:cNvPr>
          <p:cNvGraphicFramePr>
            <a:graphicFrameLocks noGrp="1"/>
          </p:cNvGraphicFramePr>
          <p:nvPr>
            <p:extLst>
              <p:ext uri="{D42A27DB-BD31-4B8C-83A1-F6EECF244321}">
                <p14:modId xmlns:p14="http://schemas.microsoft.com/office/powerpoint/2010/main" val="1699145374"/>
              </p:ext>
            </p:extLst>
          </p:nvPr>
        </p:nvGraphicFramePr>
        <p:xfrm>
          <a:off x="9436229" y="2322139"/>
          <a:ext cx="2019300" cy="810042"/>
        </p:xfrm>
        <a:graphic>
          <a:graphicData uri="http://schemas.openxmlformats.org/drawingml/2006/table">
            <a:tbl>
              <a:tblPr firstRow="1" bandRow="1">
                <a:tableStyleId>{5C22544A-7EE6-4342-B048-85BDC9FD1C3A}</a:tableStyleId>
              </a:tblPr>
              <a:tblGrid>
                <a:gridCol w="1504950">
                  <a:extLst>
                    <a:ext uri="{9D8B030D-6E8A-4147-A177-3AD203B41FA5}">
                      <a16:colId xmlns:a16="http://schemas.microsoft.com/office/drawing/2014/main" val="1958380482"/>
                    </a:ext>
                  </a:extLst>
                </a:gridCol>
                <a:gridCol w="514350">
                  <a:extLst>
                    <a:ext uri="{9D8B030D-6E8A-4147-A177-3AD203B41FA5}">
                      <a16:colId xmlns:a16="http://schemas.microsoft.com/office/drawing/2014/main" val="2183407500"/>
                    </a:ext>
                  </a:extLst>
                </a:gridCol>
              </a:tblGrid>
              <a:tr h="270014">
                <a:tc>
                  <a:txBody>
                    <a:bodyPr/>
                    <a:lstStyle/>
                    <a:p>
                      <a:r>
                        <a:rPr lang="pl-PL" sz="1000" b="0" dirty="0">
                          <a:solidFill>
                            <a:schemeClr val="tx1"/>
                          </a:solidFill>
                        </a:rPr>
                        <a:t>użytkownicy wersji</a:t>
                      </a:r>
                    </a:p>
                  </a:txBody>
                  <a:tcPr>
                    <a:lnL w="12700" cmpd="sng">
                      <a:noFill/>
                    </a:lnL>
                    <a:lnR w="12700" cmpd="sng">
                      <a:noFill/>
                    </a:lnR>
                    <a:lnT w="12700" cmpd="sng">
                      <a:noFill/>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pl-PL" sz="1000" b="1" dirty="0">
                          <a:solidFill>
                            <a:schemeClr val="accent3">
                              <a:lumMod val="75000"/>
                            </a:schemeClr>
                          </a:solidFill>
                        </a:rPr>
                        <a:t>NPS</a:t>
                      </a:r>
                    </a:p>
                  </a:txBody>
                  <a:tcPr>
                    <a:lnL w="12700" cmpd="sng">
                      <a:noFill/>
                    </a:lnL>
                    <a:lnR w="12700" cmpd="sng">
                      <a:noFill/>
                    </a:lnR>
                    <a:lnT w="12700" cmpd="sng">
                      <a:noFill/>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08868692"/>
                  </a:ext>
                </a:extLst>
              </a:tr>
              <a:tr h="270014">
                <a:tc>
                  <a:txBody>
                    <a:bodyPr/>
                    <a:lstStyle/>
                    <a:p>
                      <a:r>
                        <a:rPr lang="pl-PL" sz="1000" b="0" dirty="0">
                          <a:solidFill>
                            <a:schemeClr val="tx1"/>
                          </a:solidFill>
                        </a:rPr>
                        <a:t>nowej (N=205)</a:t>
                      </a:r>
                    </a:p>
                  </a:txBody>
                  <a:tcPr>
                    <a:lnL w="12700" cmpd="sng">
                      <a:noFill/>
                    </a:lnL>
                    <a:lnR w="12700" cmpd="sng">
                      <a:noFill/>
                    </a:lnR>
                    <a:lnT w="6350" cap="flat" cmpd="sng" algn="ctr">
                      <a:solidFill>
                        <a:schemeClr val="tx2"/>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pl-PL" sz="1000" b="1" dirty="0">
                          <a:solidFill>
                            <a:schemeClr val="accent3">
                              <a:lumMod val="75000"/>
                            </a:schemeClr>
                          </a:solidFill>
                        </a:rPr>
                        <a:t>34</a:t>
                      </a:r>
                    </a:p>
                  </a:txBody>
                  <a:tcPr>
                    <a:lnL w="12700" cmpd="sng">
                      <a:noFill/>
                    </a:lnL>
                    <a:lnR w="12700" cmpd="sng">
                      <a:noFill/>
                    </a:lnR>
                    <a:lnT w="6350" cap="flat" cmpd="sng" algn="ctr">
                      <a:solidFill>
                        <a:schemeClr val="tx2"/>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62169748"/>
                  </a:ext>
                </a:extLst>
              </a:tr>
              <a:tr h="270014">
                <a:tc>
                  <a:txBody>
                    <a:bodyPr/>
                    <a:lstStyle/>
                    <a:p>
                      <a:r>
                        <a:rPr lang="pl-PL" sz="1000" b="0" dirty="0">
                          <a:solidFill>
                            <a:schemeClr val="tx1"/>
                          </a:solidFill>
                        </a:rPr>
                        <a:t>starej (N=267)</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pl-PL" sz="1000" b="1" dirty="0">
                          <a:solidFill>
                            <a:schemeClr val="accent3">
                              <a:lumMod val="75000"/>
                            </a:schemeClr>
                          </a:solidFill>
                        </a:rPr>
                        <a:t>3</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98685502"/>
                  </a:ext>
                </a:extLst>
              </a:tr>
            </a:tbl>
          </a:graphicData>
        </a:graphic>
      </p:graphicFrame>
      <p:sp>
        <p:nvSpPr>
          <p:cNvPr id="5" name="Prostokąt: zaokrąglone rogi 4">
            <a:extLst>
              <a:ext uri="{FF2B5EF4-FFF2-40B4-BE49-F238E27FC236}">
                <a16:creationId xmlns:a16="http://schemas.microsoft.com/office/drawing/2014/main" id="{CA363E2E-4364-4A92-0852-B79EF21C9FDD}"/>
              </a:ext>
            </a:extLst>
          </p:cNvPr>
          <p:cNvSpPr/>
          <p:nvPr/>
        </p:nvSpPr>
        <p:spPr>
          <a:xfrm>
            <a:off x="5223495" y="1934052"/>
            <a:ext cx="6534623" cy="3562897"/>
          </a:xfrm>
          <a:prstGeom prst="roundRect">
            <a:avLst>
              <a:gd name="adj" fmla="val 6242"/>
            </a:avLst>
          </a:prstGeom>
          <a:no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white"/>
              </a:solidFill>
              <a:effectLst/>
              <a:uLnTx/>
              <a:uFillTx/>
              <a:latin typeface="Arial Nova"/>
              <a:ea typeface="+mn-ea"/>
              <a:cs typeface="+mn-cs"/>
            </a:endParaRPr>
          </a:p>
        </p:txBody>
      </p:sp>
      <p:graphicFrame>
        <p:nvGraphicFramePr>
          <p:cNvPr id="11" name="Tabela 168">
            <a:extLst>
              <a:ext uri="{FF2B5EF4-FFF2-40B4-BE49-F238E27FC236}">
                <a16:creationId xmlns:a16="http://schemas.microsoft.com/office/drawing/2014/main" id="{B9411D3F-6841-1206-1000-C4CE4FC4FB79}"/>
              </a:ext>
            </a:extLst>
          </p:cNvPr>
          <p:cNvGraphicFramePr>
            <a:graphicFrameLocks noGrp="1"/>
          </p:cNvGraphicFramePr>
          <p:nvPr>
            <p:extLst>
              <p:ext uri="{D42A27DB-BD31-4B8C-83A1-F6EECF244321}">
                <p14:modId xmlns:p14="http://schemas.microsoft.com/office/powerpoint/2010/main" val="1757382939"/>
              </p:ext>
            </p:extLst>
          </p:nvPr>
        </p:nvGraphicFramePr>
        <p:xfrm>
          <a:off x="9436229" y="3442620"/>
          <a:ext cx="2019300" cy="1206282"/>
        </p:xfrm>
        <a:graphic>
          <a:graphicData uri="http://schemas.openxmlformats.org/drawingml/2006/table">
            <a:tbl>
              <a:tblPr firstRow="1" bandRow="1">
                <a:tableStyleId>{5C22544A-7EE6-4342-B048-85BDC9FD1C3A}</a:tableStyleId>
              </a:tblPr>
              <a:tblGrid>
                <a:gridCol w="1028571">
                  <a:extLst>
                    <a:ext uri="{9D8B030D-6E8A-4147-A177-3AD203B41FA5}">
                      <a16:colId xmlns:a16="http://schemas.microsoft.com/office/drawing/2014/main" val="1958380482"/>
                    </a:ext>
                  </a:extLst>
                </a:gridCol>
                <a:gridCol w="990729">
                  <a:extLst>
                    <a:ext uri="{9D8B030D-6E8A-4147-A177-3AD203B41FA5}">
                      <a16:colId xmlns:a16="http://schemas.microsoft.com/office/drawing/2014/main" val="2183407500"/>
                    </a:ext>
                  </a:extLst>
                </a:gridCol>
              </a:tblGrid>
              <a:tr h="270014">
                <a:tc gridSpan="2">
                  <a:txBody>
                    <a:bodyPr/>
                    <a:lstStyle/>
                    <a:p>
                      <a:r>
                        <a:rPr lang="pl-PL" sz="1000" b="1" dirty="0">
                          <a:solidFill>
                            <a:schemeClr val="tx1"/>
                          </a:solidFill>
                        </a:rPr>
                        <a:t>Segmenty NPS użytkownicy nowej wersji N=205</a:t>
                      </a:r>
                    </a:p>
                  </a:txBody>
                  <a:tcPr>
                    <a:lnL w="12700" cmpd="sng">
                      <a:noFill/>
                    </a:lnL>
                    <a:lnR w="12700" cmpd="sng">
                      <a:noFill/>
                    </a:lnR>
                    <a:lnT w="12700" cmpd="sng">
                      <a:noFill/>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pl-PL" sz="1050" b="1" dirty="0">
                        <a:solidFill>
                          <a:schemeClr val="accent3">
                            <a:lumMod val="75000"/>
                          </a:schemeClr>
                        </a:solidFill>
                      </a:endParaRPr>
                    </a:p>
                  </a:txBody>
                  <a:tcPr>
                    <a:lnL w="12700" cmpd="sng">
                      <a:noFill/>
                    </a:lnL>
                    <a:lnR w="12700" cmpd="sng">
                      <a:noFill/>
                    </a:lnR>
                    <a:lnT w="12700" cmpd="sng">
                      <a:noFill/>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08868692"/>
                  </a:ext>
                </a:extLst>
              </a:tr>
              <a:tr h="270014">
                <a:tc>
                  <a:txBody>
                    <a:bodyPr/>
                    <a:lstStyle/>
                    <a:p>
                      <a:r>
                        <a:rPr lang="pl-PL" sz="1000" b="0" dirty="0">
                          <a:solidFill>
                            <a:schemeClr val="tx1"/>
                          </a:solidFill>
                        </a:rPr>
                        <a:t>Promotorzy</a:t>
                      </a:r>
                    </a:p>
                  </a:txBody>
                  <a:tcPr>
                    <a:lnL w="12700" cmpd="sng">
                      <a:noFill/>
                    </a:lnL>
                    <a:lnR w="12700" cmpd="sng">
                      <a:noFill/>
                    </a:lnR>
                    <a:lnT w="6350" cap="flat" cmpd="sng" algn="ctr">
                      <a:solidFill>
                        <a:schemeClr val="tx2"/>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pl-PL" sz="1000" b="0" dirty="0">
                          <a:solidFill>
                            <a:schemeClr val="tx1"/>
                          </a:solidFill>
                        </a:rPr>
                        <a:t>47%</a:t>
                      </a:r>
                    </a:p>
                  </a:txBody>
                  <a:tcPr>
                    <a:lnL w="12700" cmpd="sng">
                      <a:noFill/>
                    </a:lnL>
                    <a:lnR w="12700" cmpd="sng">
                      <a:noFill/>
                    </a:lnR>
                    <a:lnT w="6350" cap="flat" cmpd="sng" algn="ctr">
                      <a:solidFill>
                        <a:schemeClr val="tx2"/>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62169748"/>
                  </a:ext>
                </a:extLst>
              </a:tr>
              <a:tr h="270014">
                <a:tc>
                  <a:txBody>
                    <a:bodyPr/>
                    <a:lstStyle/>
                    <a:p>
                      <a:r>
                        <a:rPr lang="pl-PL" sz="1000" b="0" dirty="0">
                          <a:solidFill>
                            <a:schemeClr val="tx1"/>
                          </a:solidFill>
                        </a:rPr>
                        <a:t>Neutralni</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pl-PL" sz="1000" b="0" dirty="0">
                          <a:solidFill>
                            <a:schemeClr val="tx1"/>
                          </a:solidFill>
                        </a:rPr>
                        <a:t>40%</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98685502"/>
                  </a:ext>
                </a:extLst>
              </a:tr>
              <a:tr h="270014">
                <a:tc>
                  <a:txBody>
                    <a:bodyPr/>
                    <a:lstStyle/>
                    <a:p>
                      <a:r>
                        <a:rPr lang="pl-PL" sz="1000" b="0" dirty="0" err="1">
                          <a:solidFill>
                            <a:schemeClr val="tx1"/>
                          </a:solidFill>
                        </a:rPr>
                        <a:t>Detraktorzy</a:t>
                      </a:r>
                      <a:endParaRPr lang="pl-PL" sz="1000" b="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pl-PL" sz="1000" b="0" dirty="0">
                          <a:solidFill>
                            <a:schemeClr val="tx1"/>
                          </a:solidFill>
                        </a:rPr>
                        <a:t>13%</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90436909"/>
                  </a:ext>
                </a:extLst>
              </a:tr>
            </a:tbl>
          </a:graphicData>
        </a:graphic>
      </p:graphicFrame>
    </p:spTree>
    <p:extLst>
      <p:ext uri="{BB962C8B-B14F-4D97-AF65-F5344CB8AC3E}">
        <p14:creationId xmlns:p14="http://schemas.microsoft.com/office/powerpoint/2010/main" val="3129608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Wykres 10">
            <a:extLst>
              <a:ext uri="{FF2B5EF4-FFF2-40B4-BE49-F238E27FC236}">
                <a16:creationId xmlns:a16="http://schemas.microsoft.com/office/drawing/2014/main" id="{BD06590A-7BB8-D2ED-DE74-41C591A02C7E}"/>
              </a:ext>
            </a:extLst>
          </p:cNvPr>
          <p:cNvGraphicFramePr/>
          <p:nvPr>
            <p:extLst>
              <p:ext uri="{D42A27DB-BD31-4B8C-83A1-F6EECF244321}">
                <p14:modId xmlns:p14="http://schemas.microsoft.com/office/powerpoint/2010/main" val="328623525"/>
              </p:ext>
            </p:extLst>
          </p:nvPr>
        </p:nvGraphicFramePr>
        <p:xfrm>
          <a:off x="4638675" y="1827926"/>
          <a:ext cx="4580883" cy="374887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9" name="Tabela 18">
            <a:extLst>
              <a:ext uri="{FF2B5EF4-FFF2-40B4-BE49-F238E27FC236}">
                <a16:creationId xmlns:a16="http://schemas.microsoft.com/office/drawing/2014/main" id="{28BD329C-D4CB-019C-B7BB-09FD77B4EEE3}"/>
              </a:ext>
            </a:extLst>
          </p:cNvPr>
          <p:cNvGraphicFramePr>
            <a:graphicFrameLocks noGrp="1"/>
          </p:cNvGraphicFramePr>
          <p:nvPr>
            <p:extLst>
              <p:ext uri="{D42A27DB-BD31-4B8C-83A1-F6EECF244321}">
                <p14:modId xmlns:p14="http://schemas.microsoft.com/office/powerpoint/2010/main" val="3356485551"/>
              </p:ext>
            </p:extLst>
          </p:nvPr>
        </p:nvGraphicFramePr>
        <p:xfrm>
          <a:off x="402673" y="1585519"/>
          <a:ext cx="10586905" cy="3953823"/>
        </p:xfrm>
        <a:graphic>
          <a:graphicData uri="http://schemas.openxmlformats.org/drawingml/2006/table">
            <a:tbl>
              <a:tblPr>
                <a:tableStyleId>{5C22544A-7EE6-4342-B048-85BDC9FD1C3A}</a:tableStyleId>
              </a:tblPr>
              <a:tblGrid>
                <a:gridCol w="4362274">
                  <a:extLst>
                    <a:ext uri="{9D8B030D-6E8A-4147-A177-3AD203B41FA5}">
                      <a16:colId xmlns:a16="http://schemas.microsoft.com/office/drawing/2014/main" val="910764802"/>
                    </a:ext>
                  </a:extLst>
                </a:gridCol>
                <a:gridCol w="3976381">
                  <a:extLst>
                    <a:ext uri="{9D8B030D-6E8A-4147-A177-3AD203B41FA5}">
                      <a16:colId xmlns:a16="http://schemas.microsoft.com/office/drawing/2014/main" val="1094930573"/>
                    </a:ext>
                  </a:extLst>
                </a:gridCol>
                <a:gridCol w="1124125">
                  <a:extLst>
                    <a:ext uri="{9D8B030D-6E8A-4147-A177-3AD203B41FA5}">
                      <a16:colId xmlns:a16="http://schemas.microsoft.com/office/drawing/2014/main" val="3371002774"/>
                    </a:ext>
                  </a:extLst>
                </a:gridCol>
                <a:gridCol w="1124125">
                  <a:extLst>
                    <a:ext uri="{9D8B030D-6E8A-4147-A177-3AD203B41FA5}">
                      <a16:colId xmlns:a16="http://schemas.microsoft.com/office/drawing/2014/main" val="450057850"/>
                    </a:ext>
                  </a:extLst>
                </a:gridCol>
              </a:tblGrid>
              <a:tr h="165553">
                <a:tc>
                  <a:txBody>
                    <a:bodyPr/>
                    <a:lstStyle/>
                    <a:p>
                      <a:pPr algn="l" fontAlgn="b">
                        <a:lnSpc>
                          <a:spcPts val="900"/>
                        </a:lnSpc>
                      </a:pPr>
                      <a:endParaRPr lang="pl-PL" sz="1000" b="0" i="0" u="none" strike="noStrike">
                        <a:solidFill>
                          <a:srgbClr val="000000"/>
                        </a:solidFill>
                        <a:effectLst/>
                        <a:latin typeface="+mn-lt"/>
                      </a:endParaRPr>
                    </a:p>
                  </a:txBody>
                  <a:tcPr marL="9362" marR="9362" marT="9362" marB="0" anchor="b">
                    <a:noFill/>
                  </a:tcPr>
                </a:tc>
                <a:tc>
                  <a:txBody>
                    <a:bodyPr/>
                    <a:lstStyle/>
                    <a:p>
                      <a:pPr algn="ctr" fontAlgn="ctr">
                        <a:lnSpc>
                          <a:spcPts val="900"/>
                        </a:lnSpc>
                      </a:pPr>
                      <a:endParaRPr lang="pl-PL" sz="1000" b="0" i="0" u="none" strike="noStrike" dirty="0">
                        <a:solidFill>
                          <a:srgbClr val="000000"/>
                        </a:solidFill>
                        <a:effectLst/>
                        <a:latin typeface="+mn-lt"/>
                      </a:endParaRPr>
                    </a:p>
                  </a:txBody>
                  <a:tcPr marL="9362" marR="9362" marT="9362" marB="0" anchor="ctr">
                    <a:noFill/>
                  </a:tcPr>
                </a:tc>
                <a:tc gridSpan="2">
                  <a:txBody>
                    <a:bodyPr/>
                    <a:lstStyle/>
                    <a:p>
                      <a:pPr algn="ctr" fontAlgn="ctr">
                        <a:lnSpc>
                          <a:spcPts val="800"/>
                        </a:lnSpc>
                      </a:pPr>
                      <a:r>
                        <a:rPr lang="pl-PL" sz="1000" b="1" i="0" u="none" strike="noStrike" dirty="0">
                          <a:solidFill>
                            <a:schemeClr val="tx1"/>
                          </a:solidFill>
                          <a:effectLst/>
                          <a:latin typeface="+mn-lt"/>
                        </a:rPr>
                        <a:t>użytkownicy</a:t>
                      </a:r>
                    </a:p>
                  </a:txBody>
                  <a:tcPr marL="9525" marR="9525" marT="9525" marB="0" anchor="ctr">
                    <a:noFill/>
                  </a:tcPr>
                </a:tc>
                <a:tc hMerge="1">
                  <a:txBody>
                    <a:bodyPr/>
                    <a:lstStyle/>
                    <a:p>
                      <a:pPr algn="ctr" fontAlgn="ctr">
                        <a:lnSpc>
                          <a:spcPts val="800"/>
                        </a:lnSpc>
                      </a:pPr>
                      <a:endParaRPr lang="pl-PL" sz="1000" b="1" i="0" u="none" strike="noStrike" dirty="0">
                        <a:solidFill>
                          <a:schemeClr val="bg1">
                            <a:lumMod val="50000"/>
                          </a:schemeClr>
                        </a:solidFill>
                        <a:effectLst/>
                        <a:latin typeface="+mn-lt"/>
                      </a:endParaRPr>
                    </a:p>
                  </a:txBody>
                  <a:tcPr marL="9525" marR="9525" marT="9525" marB="0" anchor="ctr">
                    <a:noFill/>
                  </a:tcPr>
                </a:tc>
                <a:extLst>
                  <a:ext uri="{0D108BD9-81ED-4DB2-BD59-A6C34878D82A}">
                    <a16:rowId xmlns:a16="http://schemas.microsoft.com/office/drawing/2014/main" val="504186498"/>
                  </a:ext>
                </a:extLst>
              </a:tr>
              <a:tr h="245788">
                <a:tc>
                  <a:txBody>
                    <a:bodyPr/>
                    <a:lstStyle/>
                    <a:p>
                      <a:pPr algn="l" fontAlgn="b">
                        <a:lnSpc>
                          <a:spcPts val="900"/>
                        </a:lnSpc>
                      </a:pPr>
                      <a:endParaRPr lang="pl-PL" sz="1000" b="0" i="0" u="none" strike="noStrike">
                        <a:solidFill>
                          <a:srgbClr val="000000"/>
                        </a:solidFill>
                        <a:effectLst/>
                        <a:latin typeface="+mn-lt"/>
                      </a:endParaRPr>
                    </a:p>
                  </a:txBody>
                  <a:tcPr marL="9362" marR="9362" marT="9362" marB="0" anchor="b">
                    <a:noFill/>
                  </a:tcPr>
                </a:tc>
                <a:tc>
                  <a:txBody>
                    <a:bodyPr/>
                    <a:lstStyle/>
                    <a:p>
                      <a:pPr algn="ctr" fontAlgn="ctr">
                        <a:lnSpc>
                          <a:spcPts val="900"/>
                        </a:lnSpc>
                      </a:pPr>
                      <a:endParaRPr lang="pl-PL" sz="1000" b="0" i="0" u="none" strike="noStrike" dirty="0">
                        <a:solidFill>
                          <a:srgbClr val="000000"/>
                        </a:solidFill>
                        <a:effectLst/>
                        <a:latin typeface="+mn-lt"/>
                      </a:endParaRPr>
                    </a:p>
                  </a:txBody>
                  <a:tcPr marL="9362" marR="9362" marT="9362" marB="0" anchor="ctr">
                    <a:noFill/>
                  </a:tcPr>
                </a:tc>
                <a:tc>
                  <a:txBody>
                    <a:bodyPr/>
                    <a:lstStyle/>
                    <a:p>
                      <a:pPr algn="ctr" fontAlgn="ctr">
                        <a:lnSpc>
                          <a:spcPts val="800"/>
                        </a:lnSpc>
                      </a:pPr>
                      <a:r>
                        <a:rPr lang="pl-PL" sz="1000" b="1" i="0" u="none" strike="noStrike" dirty="0">
                          <a:solidFill>
                            <a:schemeClr val="accent2">
                              <a:lumMod val="75000"/>
                            </a:schemeClr>
                          </a:solidFill>
                          <a:effectLst/>
                          <a:latin typeface="+mn-lt"/>
                        </a:rPr>
                        <a:t>nowej wersji</a:t>
                      </a:r>
                    </a:p>
                  </a:txBody>
                  <a:tcPr marL="9525" marR="9525" marT="9525" marB="0" anchor="ctr">
                    <a:noFill/>
                  </a:tcPr>
                </a:tc>
                <a:tc>
                  <a:txBody>
                    <a:bodyPr/>
                    <a:lstStyle/>
                    <a:p>
                      <a:pPr algn="ctr" fontAlgn="ctr">
                        <a:lnSpc>
                          <a:spcPts val="800"/>
                        </a:lnSpc>
                      </a:pPr>
                      <a:r>
                        <a:rPr lang="pl-PL" sz="1000" b="1" i="0" u="none" strike="noStrike" dirty="0">
                          <a:solidFill>
                            <a:schemeClr val="bg1">
                              <a:lumMod val="50000"/>
                            </a:schemeClr>
                          </a:solidFill>
                          <a:effectLst/>
                          <a:latin typeface="+mn-lt"/>
                        </a:rPr>
                        <a:t>starej wersji</a:t>
                      </a:r>
                    </a:p>
                  </a:txBody>
                  <a:tcPr marL="9525" marR="9525" marT="9525" marB="0" anchor="ctr">
                    <a:noFill/>
                  </a:tcPr>
                </a:tc>
                <a:extLst>
                  <a:ext uri="{0D108BD9-81ED-4DB2-BD59-A6C34878D82A}">
                    <a16:rowId xmlns:a16="http://schemas.microsoft.com/office/drawing/2014/main" val="4068654850"/>
                  </a:ext>
                </a:extLst>
              </a:tr>
              <a:tr h="139856">
                <a:tc>
                  <a:txBody>
                    <a:bodyPr/>
                    <a:lstStyle/>
                    <a:p>
                      <a:pPr algn="l" fontAlgn="b">
                        <a:lnSpc>
                          <a:spcPts val="900"/>
                        </a:lnSpc>
                      </a:pPr>
                      <a:endParaRPr lang="pl-PL" sz="1000" b="0" i="0" u="none" strike="noStrike">
                        <a:solidFill>
                          <a:srgbClr val="000000"/>
                        </a:solidFill>
                        <a:effectLst/>
                        <a:latin typeface="+mn-lt"/>
                      </a:endParaRPr>
                    </a:p>
                  </a:txBody>
                  <a:tcPr marL="9362" marR="9362" marT="9362" marB="0" anchor="b">
                    <a:noFill/>
                  </a:tcPr>
                </a:tc>
                <a:tc>
                  <a:txBody>
                    <a:bodyPr/>
                    <a:lstStyle/>
                    <a:p>
                      <a:pPr algn="ctr" fontAlgn="ctr">
                        <a:lnSpc>
                          <a:spcPts val="900"/>
                        </a:lnSpc>
                      </a:pPr>
                      <a:r>
                        <a:rPr lang="pl-PL" sz="800" u="none" strike="noStrike" dirty="0">
                          <a:effectLst/>
                          <a:latin typeface="+mn-lt"/>
                        </a:rPr>
                        <a:t>N=538</a:t>
                      </a:r>
                      <a:endParaRPr lang="pl-PL" sz="800" b="0" i="0" u="none" strike="noStrike" dirty="0">
                        <a:solidFill>
                          <a:srgbClr val="000000"/>
                        </a:solidFill>
                        <a:effectLst/>
                        <a:latin typeface="+mn-lt"/>
                      </a:endParaRPr>
                    </a:p>
                  </a:txBody>
                  <a:tcPr marL="9362" marR="9362" marT="9362" marB="0" anchor="ctr">
                    <a:noFill/>
                  </a:tcPr>
                </a:tc>
                <a:tc>
                  <a:txBody>
                    <a:bodyPr/>
                    <a:lstStyle/>
                    <a:p>
                      <a:pPr algn="ctr" fontAlgn="ctr">
                        <a:lnSpc>
                          <a:spcPts val="900"/>
                        </a:lnSpc>
                      </a:pPr>
                      <a:r>
                        <a:rPr lang="pl-PL" sz="800" u="none" strike="noStrike" dirty="0">
                          <a:solidFill>
                            <a:schemeClr val="accent2">
                              <a:lumMod val="75000"/>
                            </a:schemeClr>
                          </a:solidFill>
                          <a:effectLst/>
                          <a:latin typeface="+mn-lt"/>
                        </a:rPr>
                        <a:t>N=205</a:t>
                      </a:r>
                      <a:endParaRPr lang="pl-PL" sz="800" b="0" i="0" u="none" strike="noStrike" dirty="0">
                        <a:solidFill>
                          <a:schemeClr val="accent2">
                            <a:lumMod val="75000"/>
                          </a:schemeClr>
                        </a:solidFill>
                        <a:effectLst/>
                        <a:latin typeface="+mn-lt"/>
                      </a:endParaRPr>
                    </a:p>
                  </a:txBody>
                  <a:tcPr marL="9362" marR="9362" marT="9362" marB="0" anchor="ctr">
                    <a:noFill/>
                  </a:tcPr>
                </a:tc>
                <a:tc>
                  <a:txBody>
                    <a:bodyPr/>
                    <a:lstStyle/>
                    <a:p>
                      <a:pPr algn="ctr" fontAlgn="ctr">
                        <a:lnSpc>
                          <a:spcPts val="900"/>
                        </a:lnSpc>
                      </a:pPr>
                      <a:r>
                        <a:rPr lang="pl-PL" sz="800" u="none" strike="noStrike" dirty="0">
                          <a:solidFill>
                            <a:schemeClr val="bg1">
                              <a:lumMod val="50000"/>
                            </a:schemeClr>
                          </a:solidFill>
                          <a:effectLst/>
                          <a:latin typeface="+mn-lt"/>
                        </a:rPr>
                        <a:t>N=267</a:t>
                      </a:r>
                      <a:endParaRPr lang="pl-PL" sz="800" b="0" i="0" u="none" strike="noStrike" dirty="0">
                        <a:solidFill>
                          <a:schemeClr val="bg1">
                            <a:lumMod val="50000"/>
                          </a:schemeClr>
                        </a:solidFill>
                        <a:effectLst/>
                        <a:latin typeface="+mn-lt"/>
                      </a:endParaRPr>
                    </a:p>
                  </a:txBody>
                  <a:tcPr marL="9362" marR="9362" marT="9362" marB="0" anchor="ctr">
                    <a:noFill/>
                  </a:tcPr>
                </a:tc>
                <a:extLst>
                  <a:ext uri="{0D108BD9-81ED-4DB2-BD59-A6C34878D82A}">
                    <a16:rowId xmlns:a16="http://schemas.microsoft.com/office/drawing/2014/main" val="4115597932"/>
                  </a:ext>
                </a:extLst>
              </a:tr>
              <a:tr h="242703">
                <a:tc>
                  <a:txBody>
                    <a:bodyPr/>
                    <a:lstStyle/>
                    <a:p>
                      <a:pPr algn="r" fontAlgn="ctr">
                        <a:lnSpc>
                          <a:spcPts val="900"/>
                        </a:lnSpc>
                      </a:pPr>
                      <a:r>
                        <a:rPr lang="pl-PL" sz="1000" u="none" strike="noStrike" dirty="0">
                          <a:effectLst/>
                          <a:latin typeface="+mn-lt"/>
                        </a:rPr>
                        <a:t>zbyt długi i skomplikowany proces logowania</a:t>
                      </a:r>
                      <a:endParaRPr lang="pl-PL" sz="1000" b="0" i="0" u="none" strike="noStrike" dirty="0">
                        <a:solidFill>
                          <a:srgbClr val="000000"/>
                        </a:solidFill>
                        <a:effectLst/>
                        <a:latin typeface="+mn-lt"/>
                      </a:endParaRPr>
                    </a:p>
                  </a:txBody>
                  <a:tcPr marL="9362" marR="9362" marT="9362" marB="0" anchor="ctr">
                    <a:noFill/>
                  </a:tcPr>
                </a:tc>
                <a:tc>
                  <a:txBody>
                    <a:bodyPr/>
                    <a:lstStyle/>
                    <a:p>
                      <a:pPr algn="ctr" fontAlgn="ctr">
                        <a:lnSpc>
                          <a:spcPts val="900"/>
                        </a:lnSpc>
                      </a:pPr>
                      <a:endParaRPr lang="pl-PL" sz="1000" b="0" i="0" u="none" strike="noStrike" dirty="0">
                        <a:solidFill>
                          <a:srgbClr val="000000"/>
                        </a:solidFill>
                        <a:effectLst/>
                        <a:latin typeface="+mn-lt"/>
                      </a:endParaRPr>
                    </a:p>
                  </a:txBody>
                  <a:tcPr marL="9362" marR="9362" marT="9362" marB="0" anchor="ctr">
                    <a:noFill/>
                  </a:tcPr>
                </a:tc>
                <a:tc>
                  <a:txBody>
                    <a:bodyPr/>
                    <a:lstStyle/>
                    <a:p>
                      <a:pPr algn="ctr" fontAlgn="ctr">
                        <a:lnSpc>
                          <a:spcPts val="900"/>
                        </a:lnSpc>
                      </a:pPr>
                      <a:r>
                        <a:rPr lang="pl-PL" sz="1000" u="none" strike="noStrike" dirty="0">
                          <a:solidFill>
                            <a:schemeClr val="accent2">
                              <a:lumMod val="75000"/>
                            </a:schemeClr>
                          </a:solidFill>
                          <a:effectLst/>
                          <a:latin typeface="+mn-lt"/>
                        </a:rPr>
                        <a:t>11%</a:t>
                      </a:r>
                      <a:endParaRPr lang="pl-PL" sz="1000" b="0" i="0" u="none" strike="noStrike" dirty="0">
                        <a:solidFill>
                          <a:schemeClr val="accent2">
                            <a:lumMod val="75000"/>
                          </a:schemeClr>
                        </a:solidFill>
                        <a:effectLst/>
                        <a:latin typeface="+mn-lt"/>
                      </a:endParaRPr>
                    </a:p>
                  </a:txBody>
                  <a:tcPr marL="9362" marR="9362" marT="9362" marB="0" anchor="ctr">
                    <a:noFill/>
                  </a:tcPr>
                </a:tc>
                <a:tc>
                  <a:txBody>
                    <a:bodyPr/>
                    <a:lstStyle/>
                    <a:p>
                      <a:pPr algn="ctr" fontAlgn="ctr">
                        <a:lnSpc>
                          <a:spcPts val="900"/>
                        </a:lnSpc>
                      </a:pPr>
                      <a:r>
                        <a:rPr lang="pl-PL" sz="1000" u="none" strike="noStrike" dirty="0">
                          <a:solidFill>
                            <a:schemeClr val="bg1">
                              <a:lumMod val="50000"/>
                            </a:schemeClr>
                          </a:solidFill>
                          <a:effectLst/>
                          <a:latin typeface="+mn-lt"/>
                        </a:rPr>
                        <a:t>4%</a:t>
                      </a:r>
                      <a:endParaRPr lang="pl-PL" sz="1000" b="0" i="0" u="none" strike="noStrike" dirty="0">
                        <a:solidFill>
                          <a:schemeClr val="bg1">
                            <a:lumMod val="50000"/>
                          </a:schemeClr>
                        </a:solidFill>
                        <a:effectLst/>
                        <a:latin typeface="+mn-lt"/>
                      </a:endParaRPr>
                    </a:p>
                  </a:txBody>
                  <a:tcPr marL="9362" marR="9362" marT="9362" marB="0" anchor="ctr">
                    <a:noFill/>
                  </a:tcPr>
                </a:tc>
                <a:extLst>
                  <a:ext uri="{0D108BD9-81ED-4DB2-BD59-A6C34878D82A}">
                    <a16:rowId xmlns:a16="http://schemas.microsoft.com/office/drawing/2014/main" val="2114759835"/>
                  </a:ext>
                </a:extLst>
              </a:tr>
              <a:tr h="242703">
                <a:tc>
                  <a:txBody>
                    <a:bodyPr/>
                    <a:lstStyle/>
                    <a:p>
                      <a:pPr algn="r" fontAlgn="ctr">
                        <a:lnSpc>
                          <a:spcPts val="900"/>
                        </a:lnSpc>
                      </a:pPr>
                      <a:r>
                        <a:rPr lang="pl-PL" sz="1000" u="none" strike="noStrike" dirty="0">
                          <a:effectLst/>
                          <a:latin typeface="+mn-lt"/>
                        </a:rPr>
                        <a:t>dodałbym nowe funkcjonalności</a:t>
                      </a:r>
                      <a:endParaRPr lang="pl-PL" sz="1000" b="0" i="0" u="none" strike="noStrike" dirty="0">
                        <a:solidFill>
                          <a:srgbClr val="000000"/>
                        </a:solidFill>
                        <a:effectLst/>
                        <a:latin typeface="+mn-lt"/>
                      </a:endParaRPr>
                    </a:p>
                  </a:txBody>
                  <a:tcPr marL="9362" marR="9362" marT="9362" marB="0" anchor="ctr">
                    <a:noFill/>
                  </a:tcPr>
                </a:tc>
                <a:tc>
                  <a:txBody>
                    <a:bodyPr/>
                    <a:lstStyle/>
                    <a:p>
                      <a:pPr algn="ctr" fontAlgn="ctr">
                        <a:lnSpc>
                          <a:spcPts val="900"/>
                        </a:lnSpc>
                      </a:pPr>
                      <a:endParaRPr lang="pl-PL" sz="1000" b="0" i="0" u="none" strike="noStrike">
                        <a:solidFill>
                          <a:srgbClr val="000000"/>
                        </a:solidFill>
                        <a:effectLst/>
                        <a:latin typeface="+mn-lt"/>
                      </a:endParaRPr>
                    </a:p>
                  </a:txBody>
                  <a:tcPr marL="9362" marR="9362" marT="9362" marB="0" anchor="ctr">
                    <a:noFill/>
                  </a:tcPr>
                </a:tc>
                <a:tc>
                  <a:txBody>
                    <a:bodyPr/>
                    <a:lstStyle/>
                    <a:p>
                      <a:pPr algn="ctr" fontAlgn="ctr">
                        <a:lnSpc>
                          <a:spcPts val="900"/>
                        </a:lnSpc>
                      </a:pPr>
                      <a:r>
                        <a:rPr lang="pl-PL" sz="1000" u="none" strike="noStrike" dirty="0">
                          <a:solidFill>
                            <a:schemeClr val="accent2">
                              <a:lumMod val="75000"/>
                            </a:schemeClr>
                          </a:solidFill>
                          <a:effectLst/>
                          <a:latin typeface="+mn-lt"/>
                        </a:rPr>
                        <a:t>7%</a:t>
                      </a:r>
                      <a:endParaRPr lang="pl-PL" sz="1000" b="0" i="0" u="none" strike="noStrike" dirty="0">
                        <a:solidFill>
                          <a:schemeClr val="accent2">
                            <a:lumMod val="75000"/>
                          </a:schemeClr>
                        </a:solidFill>
                        <a:effectLst/>
                        <a:latin typeface="+mn-lt"/>
                      </a:endParaRPr>
                    </a:p>
                  </a:txBody>
                  <a:tcPr marL="9362" marR="9362" marT="9362" marB="0" anchor="ctr">
                    <a:noFill/>
                  </a:tcPr>
                </a:tc>
                <a:tc>
                  <a:txBody>
                    <a:bodyPr/>
                    <a:lstStyle/>
                    <a:p>
                      <a:pPr algn="ctr" fontAlgn="ctr">
                        <a:lnSpc>
                          <a:spcPts val="900"/>
                        </a:lnSpc>
                      </a:pPr>
                      <a:r>
                        <a:rPr lang="pl-PL" sz="1000" u="none" strike="noStrike" dirty="0">
                          <a:solidFill>
                            <a:schemeClr val="bg1">
                              <a:lumMod val="50000"/>
                            </a:schemeClr>
                          </a:solidFill>
                          <a:effectLst/>
                          <a:latin typeface="+mn-lt"/>
                        </a:rPr>
                        <a:t>4%</a:t>
                      </a:r>
                      <a:endParaRPr lang="pl-PL" sz="1000" b="0" i="0" u="none" strike="noStrike" dirty="0">
                        <a:solidFill>
                          <a:schemeClr val="bg1">
                            <a:lumMod val="50000"/>
                          </a:schemeClr>
                        </a:solidFill>
                        <a:effectLst/>
                        <a:latin typeface="+mn-lt"/>
                      </a:endParaRPr>
                    </a:p>
                  </a:txBody>
                  <a:tcPr marL="9362" marR="9362" marT="9362" marB="0" anchor="ctr">
                    <a:noFill/>
                  </a:tcPr>
                </a:tc>
                <a:extLst>
                  <a:ext uri="{0D108BD9-81ED-4DB2-BD59-A6C34878D82A}">
                    <a16:rowId xmlns:a16="http://schemas.microsoft.com/office/drawing/2014/main" val="3812753702"/>
                  </a:ext>
                </a:extLst>
              </a:tr>
              <a:tr h="242703">
                <a:tc>
                  <a:txBody>
                    <a:bodyPr/>
                    <a:lstStyle/>
                    <a:p>
                      <a:pPr algn="r" fontAlgn="ctr">
                        <a:lnSpc>
                          <a:spcPts val="900"/>
                        </a:lnSpc>
                      </a:pPr>
                      <a:r>
                        <a:rPr lang="pl-PL" sz="1000" u="none" strike="noStrike" dirty="0">
                          <a:effectLst/>
                          <a:latin typeface="+mn-lt"/>
                        </a:rPr>
                        <a:t>usprawnić działanie, żeby się nie wieszała</a:t>
                      </a:r>
                      <a:endParaRPr lang="pl-PL" sz="1000" b="0" i="0" u="none" strike="noStrike" dirty="0">
                        <a:solidFill>
                          <a:srgbClr val="000000"/>
                        </a:solidFill>
                        <a:effectLst/>
                        <a:latin typeface="+mn-lt"/>
                      </a:endParaRPr>
                    </a:p>
                  </a:txBody>
                  <a:tcPr marL="9362" marR="9362" marT="9362" marB="0" anchor="ctr">
                    <a:noFill/>
                  </a:tcPr>
                </a:tc>
                <a:tc>
                  <a:txBody>
                    <a:bodyPr/>
                    <a:lstStyle/>
                    <a:p>
                      <a:pPr algn="ctr" fontAlgn="ctr">
                        <a:lnSpc>
                          <a:spcPts val="900"/>
                        </a:lnSpc>
                      </a:pPr>
                      <a:endParaRPr lang="pl-PL" sz="1000" b="0" i="0" u="none" strike="noStrike">
                        <a:solidFill>
                          <a:srgbClr val="000000"/>
                        </a:solidFill>
                        <a:effectLst/>
                        <a:latin typeface="+mn-lt"/>
                      </a:endParaRPr>
                    </a:p>
                  </a:txBody>
                  <a:tcPr marL="9362" marR="9362" marT="9362" marB="0" anchor="ctr">
                    <a:noFill/>
                  </a:tcPr>
                </a:tc>
                <a:tc>
                  <a:txBody>
                    <a:bodyPr/>
                    <a:lstStyle/>
                    <a:p>
                      <a:pPr algn="ctr" fontAlgn="ctr">
                        <a:lnSpc>
                          <a:spcPts val="900"/>
                        </a:lnSpc>
                      </a:pPr>
                      <a:r>
                        <a:rPr lang="pl-PL" sz="1000" u="none" strike="noStrike">
                          <a:solidFill>
                            <a:schemeClr val="accent2">
                              <a:lumMod val="75000"/>
                            </a:schemeClr>
                          </a:solidFill>
                          <a:effectLst/>
                          <a:latin typeface="+mn-lt"/>
                        </a:rPr>
                        <a:t>1%</a:t>
                      </a:r>
                      <a:endParaRPr lang="pl-PL" sz="1000" b="0" i="0" u="none" strike="noStrike">
                        <a:solidFill>
                          <a:schemeClr val="accent2">
                            <a:lumMod val="75000"/>
                          </a:schemeClr>
                        </a:solidFill>
                        <a:effectLst/>
                        <a:latin typeface="+mn-lt"/>
                      </a:endParaRPr>
                    </a:p>
                  </a:txBody>
                  <a:tcPr marL="9362" marR="9362" marT="9362" marB="0" anchor="ctr">
                    <a:noFill/>
                  </a:tcPr>
                </a:tc>
                <a:tc>
                  <a:txBody>
                    <a:bodyPr/>
                    <a:lstStyle/>
                    <a:p>
                      <a:pPr algn="ctr" fontAlgn="ctr">
                        <a:lnSpc>
                          <a:spcPts val="900"/>
                        </a:lnSpc>
                      </a:pPr>
                      <a:r>
                        <a:rPr lang="pl-PL" sz="1000" u="none" strike="noStrike" dirty="0">
                          <a:solidFill>
                            <a:schemeClr val="bg1">
                              <a:lumMod val="50000"/>
                            </a:schemeClr>
                          </a:solidFill>
                          <a:effectLst/>
                          <a:latin typeface="+mn-lt"/>
                        </a:rPr>
                        <a:t>4%</a:t>
                      </a:r>
                      <a:endParaRPr lang="pl-PL" sz="1000" b="0" i="0" u="none" strike="noStrike" dirty="0">
                        <a:solidFill>
                          <a:schemeClr val="bg1">
                            <a:lumMod val="50000"/>
                          </a:schemeClr>
                        </a:solidFill>
                        <a:effectLst/>
                        <a:latin typeface="+mn-lt"/>
                      </a:endParaRPr>
                    </a:p>
                  </a:txBody>
                  <a:tcPr marL="9362" marR="9362" marT="9362" marB="0" anchor="ctr">
                    <a:noFill/>
                  </a:tcPr>
                </a:tc>
                <a:extLst>
                  <a:ext uri="{0D108BD9-81ED-4DB2-BD59-A6C34878D82A}">
                    <a16:rowId xmlns:a16="http://schemas.microsoft.com/office/drawing/2014/main" val="404036327"/>
                  </a:ext>
                </a:extLst>
              </a:tr>
              <a:tr h="242703">
                <a:tc>
                  <a:txBody>
                    <a:bodyPr/>
                    <a:lstStyle/>
                    <a:p>
                      <a:pPr algn="r" fontAlgn="ctr">
                        <a:lnSpc>
                          <a:spcPts val="900"/>
                        </a:lnSpc>
                      </a:pPr>
                      <a:r>
                        <a:rPr lang="pl-PL" sz="1000" u="none" strike="noStrike" dirty="0">
                          <a:effectLst/>
                          <a:latin typeface="+mn-lt"/>
                        </a:rPr>
                        <a:t>poprawić nawigację na stronie, łatwiejszy dostęp do dokumentów, łatwiejsze wyszukiwanie</a:t>
                      </a:r>
                      <a:endParaRPr lang="pl-PL" sz="1000" b="0" i="0" u="none" strike="noStrike" dirty="0">
                        <a:solidFill>
                          <a:srgbClr val="000000"/>
                        </a:solidFill>
                        <a:effectLst/>
                        <a:latin typeface="+mn-lt"/>
                      </a:endParaRPr>
                    </a:p>
                  </a:txBody>
                  <a:tcPr marL="9362" marR="9362" marT="9362" marB="0" anchor="ctr">
                    <a:noFill/>
                  </a:tcPr>
                </a:tc>
                <a:tc>
                  <a:txBody>
                    <a:bodyPr/>
                    <a:lstStyle/>
                    <a:p>
                      <a:pPr algn="ctr" fontAlgn="ctr">
                        <a:lnSpc>
                          <a:spcPts val="900"/>
                        </a:lnSpc>
                      </a:pPr>
                      <a:endParaRPr lang="pl-PL" sz="1000" b="0" i="0" u="none" strike="noStrike" dirty="0">
                        <a:solidFill>
                          <a:srgbClr val="000000"/>
                        </a:solidFill>
                        <a:effectLst/>
                        <a:latin typeface="+mn-lt"/>
                      </a:endParaRPr>
                    </a:p>
                  </a:txBody>
                  <a:tcPr marL="9362" marR="9362" marT="9362" marB="0" anchor="ctr">
                    <a:noFill/>
                  </a:tcPr>
                </a:tc>
                <a:tc>
                  <a:txBody>
                    <a:bodyPr/>
                    <a:lstStyle/>
                    <a:p>
                      <a:pPr algn="ctr" fontAlgn="ctr">
                        <a:lnSpc>
                          <a:spcPts val="900"/>
                        </a:lnSpc>
                      </a:pPr>
                      <a:r>
                        <a:rPr lang="pl-PL" sz="1000" u="none" strike="noStrike" dirty="0">
                          <a:solidFill>
                            <a:schemeClr val="accent2">
                              <a:lumMod val="75000"/>
                            </a:schemeClr>
                          </a:solidFill>
                          <a:effectLst/>
                          <a:latin typeface="+mn-lt"/>
                        </a:rPr>
                        <a:t>1%</a:t>
                      </a:r>
                      <a:endParaRPr lang="pl-PL" sz="1000" b="0" i="0" u="none" strike="noStrike" dirty="0">
                        <a:solidFill>
                          <a:schemeClr val="accent2">
                            <a:lumMod val="75000"/>
                          </a:schemeClr>
                        </a:solidFill>
                        <a:effectLst/>
                        <a:latin typeface="+mn-lt"/>
                      </a:endParaRPr>
                    </a:p>
                  </a:txBody>
                  <a:tcPr marL="9362" marR="9362" marT="9362" marB="0" anchor="ctr">
                    <a:noFill/>
                  </a:tcPr>
                </a:tc>
                <a:tc>
                  <a:txBody>
                    <a:bodyPr/>
                    <a:lstStyle/>
                    <a:p>
                      <a:pPr algn="ctr" fontAlgn="ctr">
                        <a:lnSpc>
                          <a:spcPts val="900"/>
                        </a:lnSpc>
                      </a:pPr>
                      <a:r>
                        <a:rPr lang="pl-PL" sz="1000" u="none" strike="noStrike">
                          <a:solidFill>
                            <a:schemeClr val="bg1">
                              <a:lumMod val="50000"/>
                            </a:schemeClr>
                          </a:solidFill>
                          <a:effectLst/>
                          <a:latin typeface="+mn-lt"/>
                        </a:rPr>
                        <a:t>3%</a:t>
                      </a:r>
                      <a:endParaRPr lang="pl-PL" sz="1000" b="0" i="0" u="none" strike="noStrike">
                        <a:solidFill>
                          <a:schemeClr val="bg1">
                            <a:lumMod val="50000"/>
                          </a:schemeClr>
                        </a:solidFill>
                        <a:effectLst/>
                        <a:latin typeface="+mn-lt"/>
                      </a:endParaRPr>
                    </a:p>
                  </a:txBody>
                  <a:tcPr marL="9362" marR="9362" marT="9362" marB="0" anchor="ctr">
                    <a:noFill/>
                  </a:tcPr>
                </a:tc>
                <a:extLst>
                  <a:ext uri="{0D108BD9-81ED-4DB2-BD59-A6C34878D82A}">
                    <a16:rowId xmlns:a16="http://schemas.microsoft.com/office/drawing/2014/main" val="1775447630"/>
                  </a:ext>
                </a:extLst>
              </a:tr>
              <a:tr h="242703">
                <a:tc>
                  <a:txBody>
                    <a:bodyPr/>
                    <a:lstStyle/>
                    <a:p>
                      <a:pPr algn="r" fontAlgn="ctr">
                        <a:lnSpc>
                          <a:spcPts val="900"/>
                        </a:lnSpc>
                      </a:pPr>
                      <a:r>
                        <a:rPr lang="pl-PL" sz="1000" u="none" strike="noStrike">
                          <a:effectLst/>
                          <a:latin typeface="+mn-lt"/>
                        </a:rPr>
                        <a:t>wygląd</a:t>
                      </a:r>
                      <a:endParaRPr lang="pl-PL" sz="1000" b="0" i="0" u="none" strike="noStrike">
                        <a:solidFill>
                          <a:srgbClr val="000000"/>
                        </a:solidFill>
                        <a:effectLst/>
                        <a:latin typeface="+mn-lt"/>
                      </a:endParaRPr>
                    </a:p>
                  </a:txBody>
                  <a:tcPr marL="9362" marR="9362" marT="9362" marB="0" anchor="ctr">
                    <a:noFill/>
                  </a:tcPr>
                </a:tc>
                <a:tc>
                  <a:txBody>
                    <a:bodyPr/>
                    <a:lstStyle/>
                    <a:p>
                      <a:pPr algn="ctr" fontAlgn="ctr">
                        <a:lnSpc>
                          <a:spcPts val="900"/>
                        </a:lnSpc>
                      </a:pPr>
                      <a:endParaRPr lang="pl-PL" sz="1000" b="0" i="0" u="none" strike="noStrike">
                        <a:solidFill>
                          <a:srgbClr val="000000"/>
                        </a:solidFill>
                        <a:effectLst/>
                        <a:latin typeface="+mn-lt"/>
                      </a:endParaRPr>
                    </a:p>
                  </a:txBody>
                  <a:tcPr marL="9362" marR="9362" marT="9362" marB="0" anchor="ctr">
                    <a:noFill/>
                  </a:tcPr>
                </a:tc>
                <a:tc>
                  <a:txBody>
                    <a:bodyPr/>
                    <a:lstStyle/>
                    <a:p>
                      <a:pPr algn="ctr" fontAlgn="ctr">
                        <a:lnSpc>
                          <a:spcPts val="900"/>
                        </a:lnSpc>
                      </a:pPr>
                      <a:r>
                        <a:rPr lang="pl-PL" sz="1000" u="none" strike="noStrike" dirty="0">
                          <a:solidFill>
                            <a:schemeClr val="accent2">
                              <a:lumMod val="75000"/>
                            </a:schemeClr>
                          </a:solidFill>
                          <a:effectLst/>
                          <a:latin typeface="+mn-lt"/>
                        </a:rPr>
                        <a:t>1%</a:t>
                      </a:r>
                      <a:endParaRPr lang="pl-PL" sz="1000" b="0" i="0" u="none" strike="noStrike" dirty="0">
                        <a:solidFill>
                          <a:schemeClr val="accent2">
                            <a:lumMod val="75000"/>
                          </a:schemeClr>
                        </a:solidFill>
                        <a:effectLst/>
                        <a:latin typeface="+mn-lt"/>
                      </a:endParaRPr>
                    </a:p>
                  </a:txBody>
                  <a:tcPr marL="9362" marR="9362" marT="9362" marB="0" anchor="ctr">
                    <a:noFill/>
                  </a:tcPr>
                </a:tc>
                <a:tc>
                  <a:txBody>
                    <a:bodyPr/>
                    <a:lstStyle/>
                    <a:p>
                      <a:pPr algn="ctr" fontAlgn="ctr">
                        <a:lnSpc>
                          <a:spcPts val="900"/>
                        </a:lnSpc>
                      </a:pPr>
                      <a:r>
                        <a:rPr lang="pl-PL" sz="1000" u="none" strike="noStrike">
                          <a:solidFill>
                            <a:schemeClr val="bg1">
                              <a:lumMod val="50000"/>
                            </a:schemeClr>
                          </a:solidFill>
                          <a:effectLst/>
                          <a:latin typeface="+mn-lt"/>
                        </a:rPr>
                        <a:t>2%</a:t>
                      </a:r>
                      <a:endParaRPr lang="pl-PL" sz="1000" b="0" i="0" u="none" strike="noStrike">
                        <a:solidFill>
                          <a:schemeClr val="bg1">
                            <a:lumMod val="50000"/>
                          </a:schemeClr>
                        </a:solidFill>
                        <a:effectLst/>
                        <a:latin typeface="+mn-lt"/>
                      </a:endParaRPr>
                    </a:p>
                  </a:txBody>
                  <a:tcPr marL="9362" marR="9362" marT="9362" marB="0" anchor="ctr">
                    <a:noFill/>
                  </a:tcPr>
                </a:tc>
                <a:extLst>
                  <a:ext uri="{0D108BD9-81ED-4DB2-BD59-A6C34878D82A}">
                    <a16:rowId xmlns:a16="http://schemas.microsoft.com/office/drawing/2014/main" val="4130086354"/>
                  </a:ext>
                </a:extLst>
              </a:tr>
              <a:tr h="242703">
                <a:tc>
                  <a:txBody>
                    <a:bodyPr/>
                    <a:lstStyle/>
                    <a:p>
                      <a:pPr algn="r" fontAlgn="ctr">
                        <a:lnSpc>
                          <a:spcPts val="900"/>
                        </a:lnSpc>
                      </a:pPr>
                      <a:r>
                        <a:rPr lang="pl-PL" sz="1000" u="none" strike="noStrike">
                          <a:effectLst/>
                          <a:latin typeface="+mn-lt"/>
                        </a:rPr>
                        <a:t>jest mało czytelna</a:t>
                      </a:r>
                      <a:endParaRPr lang="pl-PL" sz="1000" b="0" i="0" u="none" strike="noStrike">
                        <a:solidFill>
                          <a:srgbClr val="000000"/>
                        </a:solidFill>
                        <a:effectLst/>
                        <a:latin typeface="+mn-lt"/>
                      </a:endParaRPr>
                    </a:p>
                  </a:txBody>
                  <a:tcPr marL="9362" marR="9362" marT="9362" marB="0" anchor="ctr">
                    <a:noFill/>
                  </a:tcPr>
                </a:tc>
                <a:tc>
                  <a:txBody>
                    <a:bodyPr/>
                    <a:lstStyle/>
                    <a:p>
                      <a:pPr algn="ctr" fontAlgn="ctr">
                        <a:lnSpc>
                          <a:spcPts val="900"/>
                        </a:lnSpc>
                      </a:pPr>
                      <a:endParaRPr lang="pl-PL" sz="1000" b="0" i="0" u="none" strike="noStrike">
                        <a:solidFill>
                          <a:srgbClr val="000000"/>
                        </a:solidFill>
                        <a:effectLst/>
                        <a:latin typeface="+mn-lt"/>
                      </a:endParaRPr>
                    </a:p>
                  </a:txBody>
                  <a:tcPr marL="9362" marR="9362" marT="9362" marB="0" anchor="ctr">
                    <a:noFill/>
                  </a:tcPr>
                </a:tc>
                <a:tc>
                  <a:txBody>
                    <a:bodyPr/>
                    <a:lstStyle/>
                    <a:p>
                      <a:pPr algn="ctr" fontAlgn="ctr">
                        <a:lnSpc>
                          <a:spcPts val="900"/>
                        </a:lnSpc>
                      </a:pPr>
                      <a:r>
                        <a:rPr lang="pl-PL" sz="1000" u="none" strike="noStrike">
                          <a:solidFill>
                            <a:schemeClr val="accent2">
                              <a:lumMod val="75000"/>
                            </a:schemeClr>
                          </a:solidFill>
                          <a:effectLst/>
                          <a:latin typeface="+mn-lt"/>
                        </a:rPr>
                        <a:t>1%</a:t>
                      </a:r>
                      <a:endParaRPr lang="pl-PL" sz="1000" b="0" i="0" u="none" strike="noStrike">
                        <a:solidFill>
                          <a:schemeClr val="accent2">
                            <a:lumMod val="75000"/>
                          </a:schemeClr>
                        </a:solidFill>
                        <a:effectLst/>
                        <a:latin typeface="+mn-lt"/>
                      </a:endParaRPr>
                    </a:p>
                  </a:txBody>
                  <a:tcPr marL="9362" marR="9362" marT="9362" marB="0" anchor="ctr">
                    <a:noFill/>
                  </a:tcPr>
                </a:tc>
                <a:tc>
                  <a:txBody>
                    <a:bodyPr/>
                    <a:lstStyle/>
                    <a:p>
                      <a:pPr algn="ctr" fontAlgn="ctr">
                        <a:lnSpc>
                          <a:spcPts val="900"/>
                        </a:lnSpc>
                      </a:pPr>
                      <a:r>
                        <a:rPr lang="pl-PL" sz="1000" u="none" strike="noStrike" dirty="0">
                          <a:solidFill>
                            <a:schemeClr val="bg1">
                              <a:lumMod val="50000"/>
                            </a:schemeClr>
                          </a:solidFill>
                          <a:effectLst/>
                          <a:latin typeface="+mn-lt"/>
                        </a:rPr>
                        <a:t>1%</a:t>
                      </a:r>
                      <a:endParaRPr lang="pl-PL" sz="1000" b="0" i="0" u="none" strike="noStrike" dirty="0">
                        <a:solidFill>
                          <a:schemeClr val="bg1">
                            <a:lumMod val="50000"/>
                          </a:schemeClr>
                        </a:solidFill>
                        <a:effectLst/>
                        <a:latin typeface="+mn-lt"/>
                      </a:endParaRPr>
                    </a:p>
                  </a:txBody>
                  <a:tcPr marL="9362" marR="9362" marT="9362" marB="0" anchor="ctr">
                    <a:noFill/>
                  </a:tcPr>
                </a:tc>
                <a:extLst>
                  <a:ext uri="{0D108BD9-81ED-4DB2-BD59-A6C34878D82A}">
                    <a16:rowId xmlns:a16="http://schemas.microsoft.com/office/drawing/2014/main" val="3316154366"/>
                  </a:ext>
                </a:extLst>
              </a:tr>
              <a:tr h="242703">
                <a:tc>
                  <a:txBody>
                    <a:bodyPr/>
                    <a:lstStyle/>
                    <a:p>
                      <a:pPr algn="r" fontAlgn="ctr">
                        <a:lnSpc>
                          <a:spcPts val="900"/>
                        </a:lnSpc>
                      </a:pPr>
                      <a:r>
                        <a:rPr lang="pl-PL" sz="1000" u="none" strike="noStrike" dirty="0">
                          <a:effectLst/>
                          <a:latin typeface="+mn-lt"/>
                        </a:rPr>
                        <a:t>zbyt szybko następuje wylogowanie</a:t>
                      </a:r>
                      <a:endParaRPr lang="pl-PL" sz="1000" b="0" i="0" u="none" strike="noStrike" dirty="0">
                        <a:solidFill>
                          <a:srgbClr val="000000"/>
                        </a:solidFill>
                        <a:effectLst/>
                        <a:latin typeface="+mn-lt"/>
                      </a:endParaRPr>
                    </a:p>
                  </a:txBody>
                  <a:tcPr marL="9362" marR="9362" marT="9362" marB="0" anchor="ctr">
                    <a:noFill/>
                  </a:tcPr>
                </a:tc>
                <a:tc>
                  <a:txBody>
                    <a:bodyPr/>
                    <a:lstStyle/>
                    <a:p>
                      <a:pPr algn="ctr" fontAlgn="ctr">
                        <a:lnSpc>
                          <a:spcPts val="900"/>
                        </a:lnSpc>
                      </a:pPr>
                      <a:endParaRPr lang="pl-PL" sz="1000" b="0" i="0" u="none" strike="noStrike">
                        <a:solidFill>
                          <a:srgbClr val="000000"/>
                        </a:solidFill>
                        <a:effectLst/>
                        <a:latin typeface="+mn-lt"/>
                      </a:endParaRPr>
                    </a:p>
                  </a:txBody>
                  <a:tcPr marL="9362" marR="9362" marT="9362" marB="0" anchor="ctr">
                    <a:noFill/>
                  </a:tcPr>
                </a:tc>
                <a:tc>
                  <a:txBody>
                    <a:bodyPr/>
                    <a:lstStyle/>
                    <a:p>
                      <a:pPr algn="ctr" fontAlgn="ctr">
                        <a:lnSpc>
                          <a:spcPts val="900"/>
                        </a:lnSpc>
                      </a:pPr>
                      <a:r>
                        <a:rPr lang="pl-PL" sz="1000" u="none" strike="noStrike" dirty="0">
                          <a:solidFill>
                            <a:schemeClr val="accent2">
                              <a:lumMod val="75000"/>
                            </a:schemeClr>
                          </a:solidFill>
                          <a:effectLst/>
                          <a:latin typeface="+mn-lt"/>
                        </a:rPr>
                        <a:t>2%</a:t>
                      </a:r>
                      <a:endParaRPr lang="pl-PL" sz="1000" b="0" i="0" u="none" strike="noStrike" dirty="0">
                        <a:solidFill>
                          <a:schemeClr val="accent2">
                            <a:lumMod val="75000"/>
                          </a:schemeClr>
                        </a:solidFill>
                        <a:effectLst/>
                        <a:latin typeface="+mn-lt"/>
                      </a:endParaRPr>
                    </a:p>
                  </a:txBody>
                  <a:tcPr marL="9362" marR="9362" marT="9362" marB="0" anchor="ctr">
                    <a:noFill/>
                  </a:tcPr>
                </a:tc>
                <a:tc>
                  <a:txBody>
                    <a:bodyPr/>
                    <a:lstStyle/>
                    <a:p>
                      <a:pPr algn="ctr" fontAlgn="ctr">
                        <a:lnSpc>
                          <a:spcPts val="900"/>
                        </a:lnSpc>
                      </a:pPr>
                      <a:r>
                        <a:rPr lang="pl-PL" sz="1000" u="none" strike="noStrike">
                          <a:solidFill>
                            <a:schemeClr val="bg1">
                              <a:lumMod val="50000"/>
                            </a:schemeClr>
                          </a:solidFill>
                          <a:effectLst/>
                          <a:latin typeface="+mn-lt"/>
                        </a:rPr>
                        <a:t>0%</a:t>
                      </a:r>
                      <a:endParaRPr lang="pl-PL" sz="1000" b="0" i="0" u="none" strike="noStrike">
                        <a:solidFill>
                          <a:schemeClr val="bg1">
                            <a:lumMod val="50000"/>
                          </a:schemeClr>
                        </a:solidFill>
                        <a:effectLst/>
                        <a:latin typeface="+mn-lt"/>
                      </a:endParaRPr>
                    </a:p>
                  </a:txBody>
                  <a:tcPr marL="9362" marR="9362" marT="9362" marB="0" anchor="ctr">
                    <a:noFill/>
                  </a:tcPr>
                </a:tc>
                <a:extLst>
                  <a:ext uri="{0D108BD9-81ED-4DB2-BD59-A6C34878D82A}">
                    <a16:rowId xmlns:a16="http://schemas.microsoft.com/office/drawing/2014/main" val="3413182092"/>
                  </a:ext>
                </a:extLst>
              </a:tr>
              <a:tr h="242703">
                <a:tc>
                  <a:txBody>
                    <a:bodyPr/>
                    <a:lstStyle/>
                    <a:p>
                      <a:pPr algn="r" fontAlgn="ctr">
                        <a:lnSpc>
                          <a:spcPts val="900"/>
                        </a:lnSpc>
                      </a:pPr>
                      <a:r>
                        <a:rPr lang="pl-PL" sz="1000" u="none" strike="noStrike">
                          <a:effectLst/>
                          <a:latin typeface="+mn-lt"/>
                        </a:rPr>
                        <a:t>zbyt długo się ładuje</a:t>
                      </a:r>
                      <a:endParaRPr lang="pl-PL" sz="1000" b="0" i="0" u="none" strike="noStrike">
                        <a:solidFill>
                          <a:srgbClr val="000000"/>
                        </a:solidFill>
                        <a:effectLst/>
                        <a:latin typeface="+mn-lt"/>
                      </a:endParaRPr>
                    </a:p>
                  </a:txBody>
                  <a:tcPr marL="9362" marR="9362" marT="9362" marB="0" anchor="ctr">
                    <a:noFill/>
                  </a:tcPr>
                </a:tc>
                <a:tc>
                  <a:txBody>
                    <a:bodyPr/>
                    <a:lstStyle/>
                    <a:p>
                      <a:pPr algn="ctr" fontAlgn="ctr">
                        <a:lnSpc>
                          <a:spcPts val="900"/>
                        </a:lnSpc>
                      </a:pPr>
                      <a:endParaRPr lang="pl-PL" sz="1000" b="0" i="0" u="none" strike="noStrike">
                        <a:solidFill>
                          <a:srgbClr val="000000"/>
                        </a:solidFill>
                        <a:effectLst/>
                        <a:latin typeface="+mn-lt"/>
                      </a:endParaRPr>
                    </a:p>
                  </a:txBody>
                  <a:tcPr marL="9362" marR="9362" marT="9362" marB="0" anchor="ctr">
                    <a:noFill/>
                  </a:tcPr>
                </a:tc>
                <a:tc>
                  <a:txBody>
                    <a:bodyPr/>
                    <a:lstStyle/>
                    <a:p>
                      <a:pPr algn="ctr" fontAlgn="ctr">
                        <a:lnSpc>
                          <a:spcPts val="900"/>
                        </a:lnSpc>
                      </a:pPr>
                      <a:r>
                        <a:rPr lang="pl-PL" sz="1000" u="none" strike="noStrike" dirty="0">
                          <a:solidFill>
                            <a:schemeClr val="accent2">
                              <a:lumMod val="75000"/>
                            </a:schemeClr>
                          </a:solidFill>
                          <a:effectLst/>
                          <a:latin typeface="+mn-lt"/>
                        </a:rPr>
                        <a:t>0%</a:t>
                      </a:r>
                      <a:endParaRPr lang="pl-PL" sz="1000" b="0" i="0" u="none" strike="noStrike" dirty="0">
                        <a:solidFill>
                          <a:schemeClr val="accent2">
                            <a:lumMod val="75000"/>
                          </a:schemeClr>
                        </a:solidFill>
                        <a:effectLst/>
                        <a:latin typeface="+mn-lt"/>
                      </a:endParaRPr>
                    </a:p>
                  </a:txBody>
                  <a:tcPr marL="9362" marR="9362" marT="9362" marB="0" anchor="ctr">
                    <a:noFill/>
                  </a:tcPr>
                </a:tc>
                <a:tc>
                  <a:txBody>
                    <a:bodyPr/>
                    <a:lstStyle/>
                    <a:p>
                      <a:pPr algn="ctr" fontAlgn="ctr">
                        <a:lnSpc>
                          <a:spcPts val="900"/>
                        </a:lnSpc>
                      </a:pPr>
                      <a:r>
                        <a:rPr lang="pl-PL" sz="1000" u="none" strike="noStrike" dirty="0">
                          <a:solidFill>
                            <a:schemeClr val="bg1">
                              <a:lumMod val="50000"/>
                            </a:schemeClr>
                          </a:solidFill>
                          <a:effectLst/>
                          <a:latin typeface="+mn-lt"/>
                        </a:rPr>
                        <a:t>1%</a:t>
                      </a:r>
                      <a:endParaRPr lang="pl-PL" sz="1000" b="0" i="0" u="none" strike="noStrike" dirty="0">
                        <a:solidFill>
                          <a:schemeClr val="bg1">
                            <a:lumMod val="50000"/>
                          </a:schemeClr>
                        </a:solidFill>
                        <a:effectLst/>
                        <a:latin typeface="+mn-lt"/>
                      </a:endParaRPr>
                    </a:p>
                  </a:txBody>
                  <a:tcPr marL="9362" marR="9362" marT="9362" marB="0" anchor="ctr">
                    <a:noFill/>
                  </a:tcPr>
                </a:tc>
                <a:extLst>
                  <a:ext uri="{0D108BD9-81ED-4DB2-BD59-A6C34878D82A}">
                    <a16:rowId xmlns:a16="http://schemas.microsoft.com/office/drawing/2014/main" val="3305482547"/>
                  </a:ext>
                </a:extLst>
              </a:tr>
              <a:tr h="242703">
                <a:tc>
                  <a:txBody>
                    <a:bodyPr/>
                    <a:lstStyle/>
                    <a:p>
                      <a:pPr algn="r" fontAlgn="ctr">
                        <a:lnSpc>
                          <a:spcPts val="900"/>
                        </a:lnSpc>
                      </a:pPr>
                      <a:r>
                        <a:rPr lang="pl-PL" sz="1000" u="none" strike="noStrike" dirty="0">
                          <a:effectLst/>
                          <a:latin typeface="+mn-lt"/>
                        </a:rPr>
                        <a:t>zbyt skomplikowane dodawanie dokumentów</a:t>
                      </a:r>
                      <a:endParaRPr lang="pl-PL" sz="1000" b="0" i="0" u="none" strike="noStrike" dirty="0">
                        <a:solidFill>
                          <a:srgbClr val="000000"/>
                        </a:solidFill>
                        <a:effectLst/>
                        <a:latin typeface="+mn-lt"/>
                      </a:endParaRPr>
                    </a:p>
                  </a:txBody>
                  <a:tcPr marL="9362" marR="9362" marT="9362" marB="0" anchor="ctr">
                    <a:noFill/>
                  </a:tcPr>
                </a:tc>
                <a:tc>
                  <a:txBody>
                    <a:bodyPr/>
                    <a:lstStyle/>
                    <a:p>
                      <a:pPr algn="ctr" fontAlgn="ctr">
                        <a:lnSpc>
                          <a:spcPts val="900"/>
                        </a:lnSpc>
                      </a:pPr>
                      <a:endParaRPr lang="pl-PL" sz="1000" b="0" i="0" u="none" strike="noStrike" dirty="0">
                        <a:solidFill>
                          <a:srgbClr val="000000"/>
                        </a:solidFill>
                        <a:effectLst/>
                        <a:latin typeface="+mn-lt"/>
                      </a:endParaRPr>
                    </a:p>
                  </a:txBody>
                  <a:tcPr marL="9362" marR="9362" marT="9362" marB="0" anchor="ctr">
                    <a:noFill/>
                  </a:tcPr>
                </a:tc>
                <a:tc>
                  <a:txBody>
                    <a:bodyPr/>
                    <a:lstStyle/>
                    <a:p>
                      <a:pPr algn="ctr" fontAlgn="ctr">
                        <a:lnSpc>
                          <a:spcPts val="900"/>
                        </a:lnSpc>
                      </a:pPr>
                      <a:r>
                        <a:rPr lang="pl-PL" sz="1000" u="none" strike="noStrike" dirty="0">
                          <a:solidFill>
                            <a:schemeClr val="accent2">
                              <a:lumMod val="75000"/>
                            </a:schemeClr>
                          </a:solidFill>
                          <a:effectLst/>
                          <a:latin typeface="+mn-lt"/>
                        </a:rPr>
                        <a:t>1%</a:t>
                      </a:r>
                      <a:endParaRPr lang="pl-PL" sz="1000" b="0" i="0" u="none" strike="noStrike" dirty="0">
                        <a:solidFill>
                          <a:schemeClr val="accent2">
                            <a:lumMod val="75000"/>
                          </a:schemeClr>
                        </a:solidFill>
                        <a:effectLst/>
                        <a:latin typeface="+mn-lt"/>
                      </a:endParaRPr>
                    </a:p>
                  </a:txBody>
                  <a:tcPr marL="9362" marR="9362" marT="9362" marB="0" anchor="ctr">
                    <a:noFill/>
                  </a:tcPr>
                </a:tc>
                <a:tc>
                  <a:txBody>
                    <a:bodyPr/>
                    <a:lstStyle/>
                    <a:p>
                      <a:pPr algn="ctr" fontAlgn="ctr">
                        <a:lnSpc>
                          <a:spcPts val="900"/>
                        </a:lnSpc>
                      </a:pPr>
                      <a:r>
                        <a:rPr lang="pl-PL" sz="1000" u="none" strike="noStrike">
                          <a:solidFill>
                            <a:schemeClr val="bg1">
                              <a:lumMod val="50000"/>
                            </a:schemeClr>
                          </a:solidFill>
                          <a:effectLst/>
                          <a:latin typeface="+mn-lt"/>
                        </a:rPr>
                        <a:t>0%</a:t>
                      </a:r>
                      <a:endParaRPr lang="pl-PL" sz="1000" b="0" i="0" u="none" strike="noStrike">
                        <a:solidFill>
                          <a:schemeClr val="bg1">
                            <a:lumMod val="50000"/>
                          </a:schemeClr>
                        </a:solidFill>
                        <a:effectLst/>
                        <a:latin typeface="+mn-lt"/>
                      </a:endParaRPr>
                    </a:p>
                  </a:txBody>
                  <a:tcPr marL="9362" marR="9362" marT="9362" marB="0" anchor="ctr">
                    <a:noFill/>
                  </a:tcPr>
                </a:tc>
                <a:extLst>
                  <a:ext uri="{0D108BD9-81ED-4DB2-BD59-A6C34878D82A}">
                    <a16:rowId xmlns:a16="http://schemas.microsoft.com/office/drawing/2014/main" val="2007548022"/>
                  </a:ext>
                </a:extLst>
              </a:tr>
              <a:tr h="242703">
                <a:tc>
                  <a:txBody>
                    <a:bodyPr/>
                    <a:lstStyle/>
                    <a:p>
                      <a:pPr algn="r" fontAlgn="ctr">
                        <a:lnSpc>
                          <a:spcPts val="900"/>
                        </a:lnSpc>
                      </a:pPr>
                      <a:r>
                        <a:rPr lang="pl-PL" sz="1000" u="none" strike="noStrike" dirty="0">
                          <a:effectLst/>
                          <a:latin typeface="+mn-lt"/>
                        </a:rPr>
                        <a:t>poprawić zabezpieczenia</a:t>
                      </a:r>
                      <a:endParaRPr lang="pl-PL" sz="1000" b="0" i="0" u="none" strike="noStrike" dirty="0">
                        <a:solidFill>
                          <a:srgbClr val="000000"/>
                        </a:solidFill>
                        <a:effectLst/>
                        <a:latin typeface="+mn-lt"/>
                      </a:endParaRPr>
                    </a:p>
                  </a:txBody>
                  <a:tcPr marL="9362" marR="9362" marT="9362" marB="0" anchor="ctr">
                    <a:noFill/>
                  </a:tcPr>
                </a:tc>
                <a:tc>
                  <a:txBody>
                    <a:bodyPr/>
                    <a:lstStyle/>
                    <a:p>
                      <a:pPr algn="ctr" fontAlgn="ctr">
                        <a:lnSpc>
                          <a:spcPts val="900"/>
                        </a:lnSpc>
                      </a:pPr>
                      <a:endParaRPr lang="pl-PL" sz="1000" b="0" i="0" u="none" strike="noStrike" dirty="0">
                        <a:solidFill>
                          <a:srgbClr val="000000"/>
                        </a:solidFill>
                        <a:effectLst/>
                        <a:latin typeface="+mn-lt"/>
                      </a:endParaRPr>
                    </a:p>
                  </a:txBody>
                  <a:tcPr marL="9362" marR="9362" marT="9362" marB="0" anchor="ctr">
                    <a:noFill/>
                  </a:tcPr>
                </a:tc>
                <a:tc>
                  <a:txBody>
                    <a:bodyPr/>
                    <a:lstStyle/>
                    <a:p>
                      <a:pPr algn="ctr" fontAlgn="ctr">
                        <a:lnSpc>
                          <a:spcPts val="900"/>
                        </a:lnSpc>
                      </a:pPr>
                      <a:r>
                        <a:rPr lang="pl-PL" sz="1000" u="none" strike="noStrike">
                          <a:solidFill>
                            <a:schemeClr val="accent2">
                              <a:lumMod val="75000"/>
                            </a:schemeClr>
                          </a:solidFill>
                          <a:effectLst/>
                          <a:latin typeface="+mn-lt"/>
                        </a:rPr>
                        <a:t>0%</a:t>
                      </a:r>
                      <a:endParaRPr lang="pl-PL" sz="1000" b="0" i="0" u="none" strike="noStrike">
                        <a:solidFill>
                          <a:schemeClr val="accent2">
                            <a:lumMod val="75000"/>
                          </a:schemeClr>
                        </a:solidFill>
                        <a:effectLst/>
                        <a:latin typeface="+mn-lt"/>
                      </a:endParaRPr>
                    </a:p>
                  </a:txBody>
                  <a:tcPr marL="9362" marR="9362" marT="9362" marB="0" anchor="ctr">
                    <a:noFill/>
                  </a:tcPr>
                </a:tc>
                <a:tc>
                  <a:txBody>
                    <a:bodyPr/>
                    <a:lstStyle/>
                    <a:p>
                      <a:pPr algn="ctr" fontAlgn="ctr">
                        <a:lnSpc>
                          <a:spcPts val="900"/>
                        </a:lnSpc>
                      </a:pPr>
                      <a:r>
                        <a:rPr lang="pl-PL" sz="1000" u="none" strike="noStrike" dirty="0">
                          <a:solidFill>
                            <a:schemeClr val="bg1">
                              <a:lumMod val="50000"/>
                            </a:schemeClr>
                          </a:solidFill>
                          <a:effectLst/>
                          <a:latin typeface="+mn-lt"/>
                        </a:rPr>
                        <a:t>1%</a:t>
                      </a:r>
                      <a:endParaRPr lang="pl-PL" sz="1000" b="0" i="0" u="none" strike="noStrike" dirty="0">
                        <a:solidFill>
                          <a:schemeClr val="bg1">
                            <a:lumMod val="50000"/>
                          </a:schemeClr>
                        </a:solidFill>
                        <a:effectLst/>
                        <a:latin typeface="+mn-lt"/>
                      </a:endParaRPr>
                    </a:p>
                  </a:txBody>
                  <a:tcPr marL="9362" marR="9362" marT="9362" marB="0" anchor="ctr">
                    <a:noFill/>
                  </a:tcPr>
                </a:tc>
                <a:extLst>
                  <a:ext uri="{0D108BD9-81ED-4DB2-BD59-A6C34878D82A}">
                    <a16:rowId xmlns:a16="http://schemas.microsoft.com/office/drawing/2014/main" val="2598248810"/>
                  </a:ext>
                </a:extLst>
              </a:tr>
              <a:tr h="242703">
                <a:tc>
                  <a:txBody>
                    <a:bodyPr/>
                    <a:lstStyle/>
                    <a:p>
                      <a:pPr algn="r" fontAlgn="ctr">
                        <a:lnSpc>
                          <a:spcPts val="900"/>
                        </a:lnSpc>
                      </a:pPr>
                      <a:r>
                        <a:rPr lang="pl-PL" sz="1000" u="none" strike="noStrike" dirty="0">
                          <a:effectLst/>
                          <a:latin typeface="+mn-lt"/>
                        </a:rPr>
                        <a:t>usunąć wszelkie błędy</a:t>
                      </a:r>
                      <a:endParaRPr lang="pl-PL" sz="1000" b="0" i="0" u="none" strike="noStrike" dirty="0">
                        <a:solidFill>
                          <a:srgbClr val="000000"/>
                        </a:solidFill>
                        <a:effectLst/>
                        <a:latin typeface="+mn-lt"/>
                      </a:endParaRPr>
                    </a:p>
                  </a:txBody>
                  <a:tcPr marL="9362" marR="9362" marT="9362" marB="0" anchor="ctr">
                    <a:noFill/>
                  </a:tcPr>
                </a:tc>
                <a:tc>
                  <a:txBody>
                    <a:bodyPr/>
                    <a:lstStyle/>
                    <a:p>
                      <a:pPr algn="ctr" fontAlgn="ctr">
                        <a:lnSpc>
                          <a:spcPts val="900"/>
                        </a:lnSpc>
                      </a:pPr>
                      <a:endParaRPr lang="pl-PL" sz="1000" b="0" i="0" u="none" strike="noStrike" dirty="0">
                        <a:solidFill>
                          <a:srgbClr val="000000"/>
                        </a:solidFill>
                        <a:effectLst/>
                        <a:latin typeface="+mn-lt"/>
                      </a:endParaRPr>
                    </a:p>
                  </a:txBody>
                  <a:tcPr marL="9362" marR="9362" marT="9362" marB="0" anchor="ctr">
                    <a:noFill/>
                  </a:tcPr>
                </a:tc>
                <a:tc>
                  <a:txBody>
                    <a:bodyPr/>
                    <a:lstStyle/>
                    <a:p>
                      <a:pPr algn="ctr" fontAlgn="ctr">
                        <a:lnSpc>
                          <a:spcPts val="900"/>
                        </a:lnSpc>
                      </a:pPr>
                      <a:r>
                        <a:rPr lang="pl-PL" sz="1000" u="none" strike="noStrike" dirty="0">
                          <a:solidFill>
                            <a:schemeClr val="accent2">
                              <a:lumMod val="75000"/>
                            </a:schemeClr>
                          </a:solidFill>
                          <a:effectLst/>
                          <a:latin typeface="+mn-lt"/>
                        </a:rPr>
                        <a:t>1%</a:t>
                      </a:r>
                      <a:endParaRPr lang="pl-PL" sz="1000" b="0" i="0" u="none" strike="noStrike" dirty="0">
                        <a:solidFill>
                          <a:schemeClr val="accent2">
                            <a:lumMod val="75000"/>
                          </a:schemeClr>
                        </a:solidFill>
                        <a:effectLst/>
                        <a:latin typeface="+mn-lt"/>
                      </a:endParaRPr>
                    </a:p>
                  </a:txBody>
                  <a:tcPr marL="9362" marR="9362" marT="9362" marB="0" anchor="ctr">
                    <a:noFill/>
                  </a:tcPr>
                </a:tc>
                <a:tc>
                  <a:txBody>
                    <a:bodyPr/>
                    <a:lstStyle/>
                    <a:p>
                      <a:pPr algn="ctr" fontAlgn="ctr">
                        <a:lnSpc>
                          <a:spcPts val="900"/>
                        </a:lnSpc>
                      </a:pPr>
                      <a:r>
                        <a:rPr lang="pl-PL" sz="1000" u="none" strike="noStrike" dirty="0">
                          <a:solidFill>
                            <a:schemeClr val="bg1">
                              <a:lumMod val="50000"/>
                            </a:schemeClr>
                          </a:solidFill>
                          <a:effectLst/>
                          <a:latin typeface="+mn-lt"/>
                        </a:rPr>
                        <a:t>0%</a:t>
                      </a:r>
                      <a:endParaRPr lang="pl-PL" sz="1000" b="0" i="0" u="none" strike="noStrike" dirty="0">
                        <a:solidFill>
                          <a:schemeClr val="bg1">
                            <a:lumMod val="50000"/>
                          </a:schemeClr>
                        </a:solidFill>
                        <a:effectLst/>
                        <a:latin typeface="+mn-lt"/>
                      </a:endParaRPr>
                    </a:p>
                  </a:txBody>
                  <a:tcPr marL="9362" marR="9362" marT="9362" marB="0" anchor="ctr">
                    <a:noFill/>
                  </a:tcPr>
                </a:tc>
                <a:extLst>
                  <a:ext uri="{0D108BD9-81ED-4DB2-BD59-A6C34878D82A}">
                    <a16:rowId xmlns:a16="http://schemas.microsoft.com/office/drawing/2014/main" val="3455234573"/>
                  </a:ext>
                </a:extLst>
              </a:tr>
              <a:tr h="242703">
                <a:tc>
                  <a:txBody>
                    <a:bodyPr/>
                    <a:lstStyle/>
                    <a:p>
                      <a:pPr algn="r" fontAlgn="ctr">
                        <a:lnSpc>
                          <a:spcPts val="900"/>
                        </a:lnSpc>
                      </a:pPr>
                      <a:r>
                        <a:rPr lang="pl-PL" sz="1000" u="none" strike="noStrike" dirty="0">
                          <a:effectLst/>
                          <a:latin typeface="+mn-lt"/>
                        </a:rPr>
                        <a:t>inne</a:t>
                      </a:r>
                      <a:endParaRPr lang="pl-PL" sz="1000" b="0" i="0" u="none" strike="noStrike" dirty="0">
                        <a:solidFill>
                          <a:srgbClr val="000000"/>
                        </a:solidFill>
                        <a:effectLst/>
                        <a:latin typeface="+mn-lt"/>
                      </a:endParaRPr>
                    </a:p>
                  </a:txBody>
                  <a:tcPr marL="9362" marR="9362" marT="9362" marB="0" anchor="ctr">
                    <a:noFill/>
                  </a:tcPr>
                </a:tc>
                <a:tc>
                  <a:txBody>
                    <a:bodyPr/>
                    <a:lstStyle/>
                    <a:p>
                      <a:pPr algn="ctr" fontAlgn="ctr">
                        <a:lnSpc>
                          <a:spcPts val="900"/>
                        </a:lnSpc>
                      </a:pPr>
                      <a:endParaRPr lang="pl-PL" sz="1000" b="0" i="0" u="none" strike="noStrike" dirty="0">
                        <a:solidFill>
                          <a:srgbClr val="000000"/>
                        </a:solidFill>
                        <a:effectLst/>
                        <a:latin typeface="+mn-lt"/>
                      </a:endParaRPr>
                    </a:p>
                  </a:txBody>
                  <a:tcPr marL="9362" marR="9362" marT="9362" marB="0" anchor="ctr">
                    <a:noFill/>
                  </a:tcPr>
                </a:tc>
                <a:tc>
                  <a:txBody>
                    <a:bodyPr/>
                    <a:lstStyle/>
                    <a:p>
                      <a:pPr algn="ctr" fontAlgn="ctr">
                        <a:lnSpc>
                          <a:spcPts val="900"/>
                        </a:lnSpc>
                      </a:pPr>
                      <a:r>
                        <a:rPr lang="pl-PL" sz="1000" u="none" strike="noStrike">
                          <a:solidFill>
                            <a:schemeClr val="accent2">
                              <a:lumMod val="75000"/>
                            </a:schemeClr>
                          </a:solidFill>
                          <a:effectLst/>
                          <a:latin typeface="+mn-lt"/>
                        </a:rPr>
                        <a:t>3%</a:t>
                      </a:r>
                      <a:endParaRPr lang="pl-PL" sz="1000" b="0" i="0" u="none" strike="noStrike">
                        <a:solidFill>
                          <a:schemeClr val="accent2">
                            <a:lumMod val="75000"/>
                          </a:schemeClr>
                        </a:solidFill>
                        <a:effectLst/>
                        <a:latin typeface="+mn-lt"/>
                      </a:endParaRPr>
                    </a:p>
                  </a:txBody>
                  <a:tcPr marL="9362" marR="9362" marT="9362" marB="0" anchor="ctr">
                    <a:noFill/>
                  </a:tcPr>
                </a:tc>
                <a:tc>
                  <a:txBody>
                    <a:bodyPr/>
                    <a:lstStyle/>
                    <a:p>
                      <a:pPr algn="ctr" fontAlgn="ctr">
                        <a:lnSpc>
                          <a:spcPts val="900"/>
                        </a:lnSpc>
                      </a:pPr>
                      <a:r>
                        <a:rPr lang="pl-PL" sz="1000" u="none" strike="noStrike" dirty="0">
                          <a:solidFill>
                            <a:schemeClr val="bg1">
                              <a:lumMod val="50000"/>
                            </a:schemeClr>
                          </a:solidFill>
                          <a:effectLst/>
                          <a:latin typeface="+mn-lt"/>
                        </a:rPr>
                        <a:t>0%</a:t>
                      </a:r>
                      <a:endParaRPr lang="pl-PL" sz="1000" b="0" i="0" u="none" strike="noStrike" dirty="0">
                        <a:solidFill>
                          <a:schemeClr val="bg1">
                            <a:lumMod val="50000"/>
                          </a:schemeClr>
                        </a:solidFill>
                        <a:effectLst/>
                        <a:latin typeface="+mn-lt"/>
                      </a:endParaRPr>
                    </a:p>
                  </a:txBody>
                  <a:tcPr marL="9362" marR="9362" marT="9362" marB="0" anchor="ctr">
                    <a:noFill/>
                  </a:tcPr>
                </a:tc>
                <a:extLst>
                  <a:ext uri="{0D108BD9-81ED-4DB2-BD59-A6C34878D82A}">
                    <a16:rowId xmlns:a16="http://schemas.microsoft.com/office/drawing/2014/main" val="2050419314"/>
                  </a:ext>
                </a:extLst>
              </a:tr>
              <a:tr h="242703">
                <a:tc>
                  <a:txBody>
                    <a:bodyPr/>
                    <a:lstStyle/>
                    <a:p>
                      <a:pPr algn="r" fontAlgn="ctr">
                        <a:lnSpc>
                          <a:spcPts val="900"/>
                        </a:lnSpc>
                      </a:pPr>
                      <a:r>
                        <a:rPr lang="pl-PL" sz="1000" u="none" strike="noStrike" dirty="0">
                          <a:effectLst/>
                          <a:latin typeface="+mn-lt"/>
                        </a:rPr>
                        <a:t>nic bym nie zmieniał, wszystko jest w porządku</a:t>
                      </a:r>
                      <a:endParaRPr lang="pl-PL" sz="1000" b="0" i="0" u="none" strike="noStrike" dirty="0">
                        <a:solidFill>
                          <a:srgbClr val="000000"/>
                        </a:solidFill>
                        <a:effectLst/>
                        <a:latin typeface="+mn-lt"/>
                      </a:endParaRPr>
                    </a:p>
                  </a:txBody>
                  <a:tcPr marL="9362" marR="9362" marT="9362" marB="0" anchor="ctr">
                    <a:noFill/>
                  </a:tcPr>
                </a:tc>
                <a:tc>
                  <a:txBody>
                    <a:bodyPr/>
                    <a:lstStyle/>
                    <a:p>
                      <a:pPr algn="ctr" fontAlgn="ctr">
                        <a:lnSpc>
                          <a:spcPts val="900"/>
                        </a:lnSpc>
                      </a:pPr>
                      <a:endParaRPr lang="pl-PL" sz="1000" b="0" i="0" u="none" strike="noStrike">
                        <a:solidFill>
                          <a:srgbClr val="000000"/>
                        </a:solidFill>
                        <a:effectLst/>
                        <a:latin typeface="+mn-lt"/>
                      </a:endParaRPr>
                    </a:p>
                  </a:txBody>
                  <a:tcPr marL="9362" marR="9362" marT="9362" marB="0" anchor="ctr">
                    <a:noFill/>
                  </a:tcPr>
                </a:tc>
                <a:tc>
                  <a:txBody>
                    <a:bodyPr/>
                    <a:lstStyle/>
                    <a:p>
                      <a:pPr algn="ctr" fontAlgn="ctr">
                        <a:lnSpc>
                          <a:spcPts val="900"/>
                        </a:lnSpc>
                      </a:pPr>
                      <a:r>
                        <a:rPr lang="pl-PL" sz="1000" u="none" strike="noStrike" dirty="0">
                          <a:solidFill>
                            <a:schemeClr val="accent2">
                              <a:lumMod val="75000"/>
                            </a:schemeClr>
                          </a:solidFill>
                          <a:effectLst/>
                          <a:latin typeface="+mn-lt"/>
                        </a:rPr>
                        <a:t>61%</a:t>
                      </a:r>
                      <a:endParaRPr lang="pl-PL" sz="1000" b="0" i="0" u="none" strike="noStrike" dirty="0">
                        <a:solidFill>
                          <a:schemeClr val="accent2">
                            <a:lumMod val="75000"/>
                          </a:schemeClr>
                        </a:solidFill>
                        <a:effectLst/>
                        <a:latin typeface="+mn-lt"/>
                      </a:endParaRPr>
                    </a:p>
                  </a:txBody>
                  <a:tcPr marL="9362" marR="9362" marT="9362" marB="0" anchor="ctr">
                    <a:noFill/>
                  </a:tcPr>
                </a:tc>
                <a:tc>
                  <a:txBody>
                    <a:bodyPr/>
                    <a:lstStyle/>
                    <a:p>
                      <a:pPr algn="ctr" fontAlgn="ctr">
                        <a:lnSpc>
                          <a:spcPts val="900"/>
                        </a:lnSpc>
                      </a:pPr>
                      <a:r>
                        <a:rPr lang="pl-PL" sz="1000" u="none" strike="noStrike" dirty="0">
                          <a:solidFill>
                            <a:schemeClr val="bg1">
                              <a:lumMod val="50000"/>
                            </a:schemeClr>
                          </a:solidFill>
                          <a:effectLst/>
                          <a:latin typeface="+mn-lt"/>
                        </a:rPr>
                        <a:t>69%</a:t>
                      </a:r>
                      <a:endParaRPr lang="pl-PL" sz="1000" b="0" i="0" u="none" strike="noStrike" dirty="0">
                        <a:solidFill>
                          <a:schemeClr val="bg1">
                            <a:lumMod val="50000"/>
                          </a:schemeClr>
                        </a:solidFill>
                        <a:effectLst/>
                        <a:latin typeface="+mn-lt"/>
                      </a:endParaRPr>
                    </a:p>
                  </a:txBody>
                  <a:tcPr marL="9362" marR="9362" marT="9362" marB="0" anchor="ctr">
                    <a:noFill/>
                  </a:tcPr>
                </a:tc>
                <a:extLst>
                  <a:ext uri="{0D108BD9-81ED-4DB2-BD59-A6C34878D82A}">
                    <a16:rowId xmlns:a16="http://schemas.microsoft.com/office/drawing/2014/main" val="1686032049"/>
                  </a:ext>
                </a:extLst>
              </a:tr>
              <a:tr h="242703">
                <a:tc>
                  <a:txBody>
                    <a:bodyPr/>
                    <a:lstStyle/>
                    <a:p>
                      <a:pPr algn="r" fontAlgn="ctr">
                        <a:lnSpc>
                          <a:spcPts val="900"/>
                        </a:lnSpc>
                      </a:pPr>
                      <a:r>
                        <a:rPr lang="pl-PL" sz="1000" u="none" strike="noStrike" dirty="0">
                          <a:effectLst/>
                          <a:latin typeface="+mn-lt"/>
                        </a:rPr>
                        <a:t>nie wiem, trudno powiedzieć</a:t>
                      </a:r>
                      <a:endParaRPr lang="pl-PL" sz="1000" b="0" i="0" u="none" strike="noStrike" dirty="0">
                        <a:solidFill>
                          <a:srgbClr val="000000"/>
                        </a:solidFill>
                        <a:effectLst/>
                        <a:latin typeface="+mn-lt"/>
                      </a:endParaRPr>
                    </a:p>
                  </a:txBody>
                  <a:tcPr marL="9362" marR="9362" marT="9362" marB="0" anchor="ctr">
                    <a:noFill/>
                  </a:tcPr>
                </a:tc>
                <a:tc>
                  <a:txBody>
                    <a:bodyPr/>
                    <a:lstStyle/>
                    <a:p>
                      <a:pPr algn="ctr" fontAlgn="ctr">
                        <a:lnSpc>
                          <a:spcPts val="900"/>
                        </a:lnSpc>
                      </a:pPr>
                      <a:endParaRPr lang="pl-PL" sz="1000" b="0" i="0" u="none" strike="noStrike" dirty="0">
                        <a:solidFill>
                          <a:srgbClr val="000000"/>
                        </a:solidFill>
                        <a:effectLst/>
                        <a:latin typeface="+mn-lt"/>
                      </a:endParaRPr>
                    </a:p>
                  </a:txBody>
                  <a:tcPr marL="9362" marR="9362" marT="9362" marB="0" anchor="ctr">
                    <a:noFill/>
                  </a:tcPr>
                </a:tc>
                <a:tc>
                  <a:txBody>
                    <a:bodyPr/>
                    <a:lstStyle/>
                    <a:p>
                      <a:pPr algn="ctr" fontAlgn="ctr">
                        <a:lnSpc>
                          <a:spcPts val="900"/>
                        </a:lnSpc>
                      </a:pPr>
                      <a:r>
                        <a:rPr lang="pl-PL" sz="1000" u="none" strike="noStrike" dirty="0">
                          <a:solidFill>
                            <a:schemeClr val="accent2">
                              <a:lumMod val="75000"/>
                            </a:schemeClr>
                          </a:solidFill>
                          <a:effectLst/>
                          <a:latin typeface="+mn-lt"/>
                        </a:rPr>
                        <a:t>15%</a:t>
                      </a:r>
                      <a:endParaRPr lang="pl-PL" sz="1000" b="0" i="0" u="none" strike="noStrike" dirty="0">
                        <a:solidFill>
                          <a:schemeClr val="accent2">
                            <a:lumMod val="75000"/>
                          </a:schemeClr>
                        </a:solidFill>
                        <a:effectLst/>
                        <a:latin typeface="+mn-lt"/>
                      </a:endParaRPr>
                    </a:p>
                  </a:txBody>
                  <a:tcPr marL="9362" marR="9362" marT="9362" marB="0" anchor="ctr">
                    <a:noFill/>
                  </a:tcPr>
                </a:tc>
                <a:tc>
                  <a:txBody>
                    <a:bodyPr/>
                    <a:lstStyle/>
                    <a:p>
                      <a:pPr algn="ctr" fontAlgn="ctr">
                        <a:lnSpc>
                          <a:spcPts val="900"/>
                        </a:lnSpc>
                      </a:pPr>
                      <a:r>
                        <a:rPr lang="pl-PL" sz="1000" u="none" strike="noStrike" dirty="0">
                          <a:solidFill>
                            <a:schemeClr val="bg1">
                              <a:lumMod val="50000"/>
                            </a:schemeClr>
                          </a:solidFill>
                          <a:effectLst/>
                          <a:latin typeface="+mn-lt"/>
                        </a:rPr>
                        <a:t>14%</a:t>
                      </a:r>
                      <a:endParaRPr lang="pl-PL" sz="1000" b="0" i="0" u="none" strike="noStrike" dirty="0">
                        <a:solidFill>
                          <a:schemeClr val="bg1">
                            <a:lumMod val="50000"/>
                          </a:schemeClr>
                        </a:solidFill>
                        <a:effectLst/>
                        <a:latin typeface="+mn-lt"/>
                      </a:endParaRPr>
                    </a:p>
                  </a:txBody>
                  <a:tcPr marL="9362" marR="9362" marT="9362" marB="0" anchor="ctr">
                    <a:noFill/>
                  </a:tcPr>
                </a:tc>
                <a:extLst>
                  <a:ext uri="{0D108BD9-81ED-4DB2-BD59-A6C34878D82A}">
                    <a16:rowId xmlns:a16="http://schemas.microsoft.com/office/drawing/2014/main" val="828928730"/>
                  </a:ext>
                </a:extLst>
              </a:tr>
            </a:tbl>
          </a:graphicData>
        </a:graphic>
      </p:graphicFrame>
      <p:sp>
        <p:nvSpPr>
          <p:cNvPr id="2" name="Tytuł 1">
            <a:extLst>
              <a:ext uri="{FF2B5EF4-FFF2-40B4-BE49-F238E27FC236}">
                <a16:creationId xmlns:a16="http://schemas.microsoft.com/office/drawing/2014/main" id="{31CB0854-5AD6-7A37-B0E2-FEB06556B397}"/>
              </a:ext>
            </a:extLst>
          </p:cNvPr>
          <p:cNvSpPr>
            <a:spLocks noGrp="1"/>
          </p:cNvSpPr>
          <p:nvPr>
            <p:ph type="title"/>
          </p:nvPr>
        </p:nvSpPr>
        <p:spPr>
          <a:xfrm>
            <a:off x="328774" y="365126"/>
            <a:ext cx="9576972" cy="400992"/>
          </a:xfrm>
        </p:spPr>
        <p:txBody>
          <a:bodyPr/>
          <a:lstStyle/>
          <a:p>
            <a:r>
              <a:rPr lang="pl-PL" sz="1900" dirty="0"/>
              <a:t>Większość użytkowników aplikacji twierdzi, że nie wymaga ona zmian. Szukając jednak elementów, które można by poprawić to na pierwszy plan wysuwa się zbyt długi i skomplikowany proces logowania w nowej wersji aplikacji, a także konieczność dodania nowych funkcjonalności. </a:t>
            </a:r>
          </a:p>
        </p:txBody>
      </p:sp>
      <p:sp>
        <p:nvSpPr>
          <p:cNvPr id="14" name="pole tekstowe 13">
            <a:extLst>
              <a:ext uri="{FF2B5EF4-FFF2-40B4-BE49-F238E27FC236}">
                <a16:creationId xmlns:a16="http://schemas.microsoft.com/office/drawing/2014/main" id="{F2A6FEC4-D16E-EE31-0E93-06C896BBD0FA}"/>
              </a:ext>
            </a:extLst>
          </p:cNvPr>
          <p:cNvSpPr txBox="1"/>
          <p:nvPr/>
        </p:nvSpPr>
        <p:spPr>
          <a:xfrm>
            <a:off x="289315" y="5741455"/>
            <a:ext cx="4205992" cy="20005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sz="700" b="0" i="0" u="none" strike="noStrike" kern="1200" cap="none" spc="0" normalizeH="0" baseline="0" noProof="0" dirty="0">
                <a:ln>
                  <a:noFill/>
                </a:ln>
                <a:solidFill>
                  <a:prstClr val="black"/>
                </a:solidFill>
                <a:effectLst/>
                <a:uLnTx/>
                <a:uFillTx/>
                <a:latin typeface="Arial Nova"/>
                <a:ea typeface="+mn-ea"/>
                <a:cs typeface="+mn-cs"/>
              </a:rPr>
              <a:t>N – użytkownicy aplikacji mObywatel</a:t>
            </a:r>
          </a:p>
        </p:txBody>
      </p:sp>
      <p:sp>
        <p:nvSpPr>
          <p:cNvPr id="15" name="pole tekstowe 14">
            <a:extLst>
              <a:ext uri="{FF2B5EF4-FFF2-40B4-BE49-F238E27FC236}">
                <a16:creationId xmlns:a16="http://schemas.microsoft.com/office/drawing/2014/main" id="{755E514A-628C-90A5-E0B3-B05079D3FD14}"/>
              </a:ext>
            </a:extLst>
          </p:cNvPr>
          <p:cNvSpPr txBox="1"/>
          <p:nvPr/>
        </p:nvSpPr>
        <p:spPr>
          <a:xfrm>
            <a:off x="289315" y="5963858"/>
            <a:ext cx="11397860" cy="18466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sz="600" b="0" i="0" u="none" strike="noStrike" kern="1200" cap="none" spc="0" normalizeH="0" baseline="0" noProof="0" dirty="0">
                <a:ln>
                  <a:noFill/>
                </a:ln>
                <a:solidFill>
                  <a:prstClr val="black"/>
                </a:solidFill>
                <a:effectLst/>
                <a:uLnTx/>
                <a:uFillTx/>
                <a:latin typeface="Arial Nova" panose="020B0504020202020204" pitchFamily="34" charset="0"/>
                <a:ea typeface="Calibri" panose="020F0502020204030204" pitchFamily="34" charset="0"/>
                <a:cs typeface="Arial" panose="020B0604020202020204" pitchFamily="34" charset="0"/>
              </a:rPr>
              <a:t>P14. Czy jest coś co by Pan/i zmieniła/poprawiła w aplikacji mObywatel? Jeżeli tak, to proszę wskazać co to mogłoby być? Pytanie otwarte. </a:t>
            </a:r>
          </a:p>
        </p:txBody>
      </p:sp>
      <p:grpSp>
        <p:nvGrpSpPr>
          <p:cNvPr id="3" name="Grafika 22">
            <a:extLst>
              <a:ext uri="{FF2B5EF4-FFF2-40B4-BE49-F238E27FC236}">
                <a16:creationId xmlns:a16="http://schemas.microsoft.com/office/drawing/2014/main" id="{087C5877-952C-BD1A-E3AB-826E17DC7CF5}"/>
              </a:ext>
            </a:extLst>
          </p:cNvPr>
          <p:cNvGrpSpPr/>
          <p:nvPr/>
        </p:nvGrpSpPr>
        <p:grpSpPr>
          <a:xfrm>
            <a:off x="11639550" y="441326"/>
            <a:ext cx="256849" cy="508168"/>
            <a:chOff x="3255783" y="2509743"/>
            <a:chExt cx="562848" cy="1073671"/>
          </a:xfrm>
          <a:solidFill>
            <a:schemeClr val="accent2"/>
          </a:solidFill>
        </p:grpSpPr>
        <p:sp>
          <p:nvSpPr>
            <p:cNvPr id="4" name="Dowolny kształt: kształt 3">
              <a:extLst>
                <a:ext uri="{FF2B5EF4-FFF2-40B4-BE49-F238E27FC236}">
                  <a16:creationId xmlns:a16="http://schemas.microsoft.com/office/drawing/2014/main" id="{CC53614A-6C14-0B77-27AA-AECF406166C1}"/>
                </a:ext>
              </a:extLst>
            </p:cNvPr>
            <p:cNvSpPr/>
            <p:nvPr/>
          </p:nvSpPr>
          <p:spPr>
            <a:xfrm>
              <a:off x="3255783" y="2509743"/>
              <a:ext cx="562848" cy="1073671"/>
            </a:xfrm>
            <a:custGeom>
              <a:avLst/>
              <a:gdLst>
                <a:gd name="connsiteX0" fmla="*/ 513008 w 562848"/>
                <a:gd name="connsiteY0" fmla="*/ 1073672 h 1073671"/>
                <a:gd name="connsiteX1" fmla="*/ 49849 w 562848"/>
                <a:gd name="connsiteY1" fmla="*/ 1073672 h 1073671"/>
                <a:gd name="connsiteX2" fmla="*/ 0 w 562848"/>
                <a:gd name="connsiteY2" fmla="*/ 1023874 h 1073671"/>
                <a:gd name="connsiteX3" fmla="*/ 0 w 562848"/>
                <a:gd name="connsiteY3" fmla="*/ 49781 h 1073671"/>
                <a:gd name="connsiteX4" fmla="*/ 49849 w 562848"/>
                <a:gd name="connsiteY4" fmla="*/ 0 h 1073671"/>
                <a:gd name="connsiteX5" fmla="*/ 513000 w 562848"/>
                <a:gd name="connsiteY5" fmla="*/ 0 h 1073671"/>
                <a:gd name="connsiteX6" fmla="*/ 562849 w 562848"/>
                <a:gd name="connsiteY6" fmla="*/ 49781 h 1073671"/>
                <a:gd name="connsiteX7" fmla="*/ 562849 w 562848"/>
                <a:gd name="connsiteY7" fmla="*/ 1023865 h 1073671"/>
                <a:gd name="connsiteX8" fmla="*/ 548243 w 562848"/>
                <a:gd name="connsiteY8" fmla="*/ 1059092 h 1073671"/>
                <a:gd name="connsiteX9" fmla="*/ 513008 w 562848"/>
                <a:gd name="connsiteY9" fmla="*/ 1073672 h 1073671"/>
                <a:gd name="connsiteX10" fmla="*/ 49849 w 562848"/>
                <a:gd name="connsiteY10" fmla="*/ 33556 h 1073671"/>
                <a:gd name="connsiteX11" fmla="*/ 33548 w 562848"/>
                <a:gd name="connsiteY11" fmla="*/ 49790 h 1073671"/>
                <a:gd name="connsiteX12" fmla="*/ 33548 w 562848"/>
                <a:gd name="connsiteY12" fmla="*/ 1023874 h 1073671"/>
                <a:gd name="connsiteX13" fmla="*/ 49849 w 562848"/>
                <a:gd name="connsiteY13" fmla="*/ 1040124 h 1073671"/>
                <a:gd name="connsiteX14" fmla="*/ 513017 w 562848"/>
                <a:gd name="connsiteY14" fmla="*/ 1040124 h 1073671"/>
                <a:gd name="connsiteX15" fmla="*/ 529310 w 562848"/>
                <a:gd name="connsiteY15" fmla="*/ 1023874 h 1073671"/>
                <a:gd name="connsiteX16" fmla="*/ 529293 w 562848"/>
                <a:gd name="connsiteY16" fmla="*/ 49781 h 1073671"/>
                <a:gd name="connsiteX17" fmla="*/ 512992 w 562848"/>
                <a:gd name="connsiteY17" fmla="*/ 33548 h 1073671"/>
                <a:gd name="connsiteX18" fmla="*/ 49849 w 562848"/>
                <a:gd name="connsiteY18" fmla="*/ 33548 h 1073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62848" h="1073671">
                  <a:moveTo>
                    <a:pt x="513008" y="1073672"/>
                  </a:moveTo>
                  <a:lnTo>
                    <a:pt x="49849" y="1073672"/>
                  </a:lnTo>
                  <a:cubicBezTo>
                    <a:pt x="22359" y="1073672"/>
                    <a:pt x="0" y="1051338"/>
                    <a:pt x="0" y="1023874"/>
                  </a:cubicBezTo>
                  <a:lnTo>
                    <a:pt x="0" y="49781"/>
                  </a:lnTo>
                  <a:cubicBezTo>
                    <a:pt x="0" y="22334"/>
                    <a:pt x="22359" y="0"/>
                    <a:pt x="49849" y="0"/>
                  </a:cubicBezTo>
                  <a:lnTo>
                    <a:pt x="513000" y="0"/>
                  </a:lnTo>
                  <a:cubicBezTo>
                    <a:pt x="540489" y="0"/>
                    <a:pt x="562849" y="22334"/>
                    <a:pt x="562849" y="49781"/>
                  </a:cubicBezTo>
                  <a:lnTo>
                    <a:pt x="562849" y="1023865"/>
                  </a:lnTo>
                  <a:cubicBezTo>
                    <a:pt x="562857" y="1037154"/>
                    <a:pt x="557677" y="1049676"/>
                    <a:pt x="548243" y="1059092"/>
                  </a:cubicBezTo>
                  <a:cubicBezTo>
                    <a:pt x="538827" y="1068500"/>
                    <a:pt x="526314" y="1073672"/>
                    <a:pt x="513008" y="1073672"/>
                  </a:cubicBezTo>
                  <a:close/>
                  <a:moveTo>
                    <a:pt x="49849" y="33556"/>
                  </a:moveTo>
                  <a:cubicBezTo>
                    <a:pt x="40863" y="33556"/>
                    <a:pt x="33548" y="40838"/>
                    <a:pt x="33548" y="49790"/>
                  </a:cubicBezTo>
                  <a:lnTo>
                    <a:pt x="33548" y="1023874"/>
                  </a:lnTo>
                  <a:cubicBezTo>
                    <a:pt x="33548" y="1032834"/>
                    <a:pt x="40863" y="1040124"/>
                    <a:pt x="49849" y="1040124"/>
                  </a:cubicBezTo>
                  <a:lnTo>
                    <a:pt x="513017" y="1040124"/>
                  </a:lnTo>
                  <a:cubicBezTo>
                    <a:pt x="521994" y="1040124"/>
                    <a:pt x="529310" y="1032834"/>
                    <a:pt x="529310" y="1023874"/>
                  </a:cubicBezTo>
                  <a:lnTo>
                    <a:pt x="529293" y="49781"/>
                  </a:lnTo>
                  <a:cubicBezTo>
                    <a:pt x="529293" y="40829"/>
                    <a:pt x="521986" y="33548"/>
                    <a:pt x="512992" y="33548"/>
                  </a:cubicBezTo>
                  <a:lnTo>
                    <a:pt x="49849" y="33548"/>
                  </a:lnTo>
                  <a:close/>
                </a:path>
              </a:pathLst>
            </a:custGeom>
            <a:grpFill/>
            <a:ln w="9525" cap="flat">
              <a:solidFill>
                <a:schemeClr val="accent2"/>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Arial Nova"/>
                <a:ea typeface="+mn-ea"/>
                <a:cs typeface="+mn-cs"/>
              </a:endParaRPr>
            </a:p>
          </p:txBody>
        </p:sp>
        <p:sp>
          <p:nvSpPr>
            <p:cNvPr id="6" name="Dowolny kształt: kształt 5">
              <a:extLst>
                <a:ext uri="{FF2B5EF4-FFF2-40B4-BE49-F238E27FC236}">
                  <a16:creationId xmlns:a16="http://schemas.microsoft.com/office/drawing/2014/main" id="{4065D067-6BDA-43BE-E194-AEBAE88BF8F3}"/>
                </a:ext>
              </a:extLst>
            </p:cNvPr>
            <p:cNvSpPr/>
            <p:nvPr/>
          </p:nvSpPr>
          <p:spPr>
            <a:xfrm>
              <a:off x="3276666" y="3379725"/>
              <a:ext cx="521083" cy="33555"/>
            </a:xfrm>
            <a:custGeom>
              <a:avLst/>
              <a:gdLst>
                <a:gd name="connsiteX0" fmla="*/ 0 w 521083"/>
                <a:gd name="connsiteY0" fmla="*/ 0 h 33555"/>
                <a:gd name="connsiteX1" fmla="*/ 521083 w 521083"/>
                <a:gd name="connsiteY1" fmla="*/ 0 h 33555"/>
                <a:gd name="connsiteX2" fmla="*/ 521083 w 521083"/>
                <a:gd name="connsiteY2" fmla="*/ 33556 h 33555"/>
                <a:gd name="connsiteX3" fmla="*/ 0 w 521083"/>
                <a:gd name="connsiteY3" fmla="*/ 33556 h 33555"/>
              </a:gdLst>
              <a:ahLst/>
              <a:cxnLst>
                <a:cxn ang="0">
                  <a:pos x="connsiteX0" y="connsiteY0"/>
                </a:cxn>
                <a:cxn ang="0">
                  <a:pos x="connsiteX1" y="connsiteY1"/>
                </a:cxn>
                <a:cxn ang="0">
                  <a:pos x="connsiteX2" y="connsiteY2"/>
                </a:cxn>
                <a:cxn ang="0">
                  <a:pos x="connsiteX3" y="connsiteY3"/>
                </a:cxn>
              </a:cxnLst>
              <a:rect l="l" t="t" r="r" b="b"/>
              <a:pathLst>
                <a:path w="521083" h="33555">
                  <a:moveTo>
                    <a:pt x="0" y="0"/>
                  </a:moveTo>
                  <a:lnTo>
                    <a:pt x="521083" y="0"/>
                  </a:lnTo>
                  <a:lnTo>
                    <a:pt x="521083" y="33556"/>
                  </a:lnTo>
                  <a:lnTo>
                    <a:pt x="0" y="33556"/>
                  </a:lnTo>
                  <a:close/>
                </a:path>
              </a:pathLst>
            </a:custGeom>
            <a:grpFill/>
            <a:ln w="9525" cap="flat">
              <a:solidFill>
                <a:schemeClr val="accent2"/>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Arial Nova"/>
                <a:ea typeface="+mn-ea"/>
                <a:cs typeface="+mn-cs"/>
              </a:endParaRPr>
            </a:p>
          </p:txBody>
        </p:sp>
        <p:sp>
          <p:nvSpPr>
            <p:cNvPr id="7" name="Dowolny kształt: kształt 6">
              <a:extLst>
                <a:ext uri="{FF2B5EF4-FFF2-40B4-BE49-F238E27FC236}">
                  <a16:creationId xmlns:a16="http://schemas.microsoft.com/office/drawing/2014/main" id="{6A363E1A-6EA2-F10E-3549-DF3764E9CF21}"/>
                </a:ext>
              </a:extLst>
            </p:cNvPr>
            <p:cNvSpPr/>
            <p:nvPr/>
          </p:nvSpPr>
          <p:spPr>
            <a:xfrm>
              <a:off x="3276666" y="2660841"/>
              <a:ext cx="521083" cy="33555"/>
            </a:xfrm>
            <a:custGeom>
              <a:avLst/>
              <a:gdLst>
                <a:gd name="connsiteX0" fmla="*/ 0 w 521083"/>
                <a:gd name="connsiteY0" fmla="*/ 0 h 33555"/>
                <a:gd name="connsiteX1" fmla="*/ 521083 w 521083"/>
                <a:gd name="connsiteY1" fmla="*/ 0 h 33555"/>
                <a:gd name="connsiteX2" fmla="*/ 521083 w 521083"/>
                <a:gd name="connsiteY2" fmla="*/ 33556 h 33555"/>
                <a:gd name="connsiteX3" fmla="*/ 0 w 521083"/>
                <a:gd name="connsiteY3" fmla="*/ 33556 h 33555"/>
              </a:gdLst>
              <a:ahLst/>
              <a:cxnLst>
                <a:cxn ang="0">
                  <a:pos x="connsiteX0" y="connsiteY0"/>
                </a:cxn>
                <a:cxn ang="0">
                  <a:pos x="connsiteX1" y="connsiteY1"/>
                </a:cxn>
                <a:cxn ang="0">
                  <a:pos x="connsiteX2" y="connsiteY2"/>
                </a:cxn>
                <a:cxn ang="0">
                  <a:pos x="connsiteX3" y="connsiteY3"/>
                </a:cxn>
              </a:cxnLst>
              <a:rect l="l" t="t" r="r" b="b"/>
              <a:pathLst>
                <a:path w="521083" h="33555">
                  <a:moveTo>
                    <a:pt x="0" y="0"/>
                  </a:moveTo>
                  <a:lnTo>
                    <a:pt x="521083" y="0"/>
                  </a:lnTo>
                  <a:lnTo>
                    <a:pt x="521083" y="33556"/>
                  </a:lnTo>
                  <a:lnTo>
                    <a:pt x="0" y="33556"/>
                  </a:lnTo>
                  <a:close/>
                </a:path>
              </a:pathLst>
            </a:custGeom>
            <a:grpFill/>
            <a:ln w="9525" cap="flat">
              <a:solidFill>
                <a:schemeClr val="accent2"/>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Arial Nova"/>
                <a:ea typeface="+mn-ea"/>
                <a:cs typeface="+mn-cs"/>
              </a:endParaRPr>
            </a:p>
          </p:txBody>
        </p:sp>
        <p:sp>
          <p:nvSpPr>
            <p:cNvPr id="9" name="Dowolny kształt: kształt 8">
              <a:extLst>
                <a:ext uri="{FF2B5EF4-FFF2-40B4-BE49-F238E27FC236}">
                  <a16:creationId xmlns:a16="http://schemas.microsoft.com/office/drawing/2014/main" id="{5AE30A5C-D105-F36F-B519-13F18D718E53}"/>
                </a:ext>
              </a:extLst>
            </p:cNvPr>
            <p:cNvSpPr/>
            <p:nvPr/>
          </p:nvSpPr>
          <p:spPr>
            <a:xfrm>
              <a:off x="3448791" y="2583503"/>
              <a:ext cx="176833" cy="33555"/>
            </a:xfrm>
            <a:custGeom>
              <a:avLst/>
              <a:gdLst>
                <a:gd name="connsiteX0" fmla="*/ 0 w 176833"/>
                <a:gd name="connsiteY0" fmla="*/ 0 h 33555"/>
                <a:gd name="connsiteX1" fmla="*/ 176833 w 176833"/>
                <a:gd name="connsiteY1" fmla="*/ 0 h 33555"/>
                <a:gd name="connsiteX2" fmla="*/ 176833 w 176833"/>
                <a:gd name="connsiteY2" fmla="*/ 33556 h 33555"/>
                <a:gd name="connsiteX3" fmla="*/ 0 w 176833"/>
                <a:gd name="connsiteY3" fmla="*/ 33556 h 33555"/>
              </a:gdLst>
              <a:ahLst/>
              <a:cxnLst>
                <a:cxn ang="0">
                  <a:pos x="connsiteX0" y="connsiteY0"/>
                </a:cxn>
                <a:cxn ang="0">
                  <a:pos x="connsiteX1" y="connsiteY1"/>
                </a:cxn>
                <a:cxn ang="0">
                  <a:pos x="connsiteX2" y="connsiteY2"/>
                </a:cxn>
                <a:cxn ang="0">
                  <a:pos x="connsiteX3" y="connsiteY3"/>
                </a:cxn>
              </a:cxnLst>
              <a:rect l="l" t="t" r="r" b="b"/>
              <a:pathLst>
                <a:path w="176833" h="33555">
                  <a:moveTo>
                    <a:pt x="0" y="0"/>
                  </a:moveTo>
                  <a:lnTo>
                    <a:pt x="176833" y="0"/>
                  </a:lnTo>
                  <a:lnTo>
                    <a:pt x="176833" y="33556"/>
                  </a:lnTo>
                  <a:lnTo>
                    <a:pt x="0" y="33556"/>
                  </a:lnTo>
                  <a:close/>
                </a:path>
              </a:pathLst>
            </a:custGeom>
            <a:grpFill/>
            <a:ln w="9525" cap="flat">
              <a:solidFill>
                <a:schemeClr val="accent2"/>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Arial Nova"/>
                <a:ea typeface="+mn-ea"/>
                <a:cs typeface="+mn-cs"/>
              </a:endParaRPr>
            </a:p>
          </p:txBody>
        </p:sp>
        <p:sp>
          <p:nvSpPr>
            <p:cNvPr id="10" name="Dowolny kształt: kształt 9">
              <a:extLst>
                <a:ext uri="{FF2B5EF4-FFF2-40B4-BE49-F238E27FC236}">
                  <a16:creationId xmlns:a16="http://schemas.microsoft.com/office/drawing/2014/main" id="{A908676F-6C42-6CC4-C235-DD375DACFD65}"/>
                </a:ext>
              </a:extLst>
            </p:cNvPr>
            <p:cNvSpPr/>
            <p:nvPr/>
          </p:nvSpPr>
          <p:spPr>
            <a:xfrm>
              <a:off x="3515608" y="3463754"/>
              <a:ext cx="43200" cy="33555"/>
            </a:xfrm>
            <a:custGeom>
              <a:avLst/>
              <a:gdLst>
                <a:gd name="connsiteX0" fmla="*/ 0 w 43200"/>
                <a:gd name="connsiteY0" fmla="*/ 0 h 33555"/>
                <a:gd name="connsiteX1" fmla="*/ 43200 w 43200"/>
                <a:gd name="connsiteY1" fmla="*/ 0 h 33555"/>
                <a:gd name="connsiteX2" fmla="*/ 43200 w 43200"/>
                <a:gd name="connsiteY2" fmla="*/ 33556 h 33555"/>
                <a:gd name="connsiteX3" fmla="*/ 0 w 43200"/>
                <a:gd name="connsiteY3" fmla="*/ 33556 h 33555"/>
              </a:gdLst>
              <a:ahLst/>
              <a:cxnLst>
                <a:cxn ang="0">
                  <a:pos x="connsiteX0" y="connsiteY0"/>
                </a:cxn>
                <a:cxn ang="0">
                  <a:pos x="connsiteX1" y="connsiteY1"/>
                </a:cxn>
                <a:cxn ang="0">
                  <a:pos x="connsiteX2" y="connsiteY2"/>
                </a:cxn>
                <a:cxn ang="0">
                  <a:pos x="connsiteX3" y="connsiteY3"/>
                </a:cxn>
              </a:cxnLst>
              <a:rect l="l" t="t" r="r" b="b"/>
              <a:pathLst>
                <a:path w="43200" h="33555">
                  <a:moveTo>
                    <a:pt x="0" y="0"/>
                  </a:moveTo>
                  <a:lnTo>
                    <a:pt x="43200" y="0"/>
                  </a:lnTo>
                  <a:lnTo>
                    <a:pt x="43200" y="33556"/>
                  </a:lnTo>
                  <a:lnTo>
                    <a:pt x="0" y="33556"/>
                  </a:lnTo>
                  <a:close/>
                </a:path>
              </a:pathLst>
            </a:custGeom>
            <a:grpFill/>
            <a:ln w="9525" cap="flat">
              <a:solidFill>
                <a:schemeClr val="accent2"/>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Arial Nova"/>
                <a:ea typeface="+mn-ea"/>
                <a:cs typeface="+mn-cs"/>
              </a:endParaRPr>
            </a:p>
          </p:txBody>
        </p:sp>
      </p:grpSp>
      <p:sp>
        <p:nvSpPr>
          <p:cNvPr id="20" name="pole tekstowe 19">
            <a:extLst>
              <a:ext uri="{FF2B5EF4-FFF2-40B4-BE49-F238E27FC236}">
                <a16:creationId xmlns:a16="http://schemas.microsoft.com/office/drawing/2014/main" id="{74421CE9-3B5E-B5AC-DD2B-C009439676D7}"/>
              </a:ext>
            </a:extLst>
          </p:cNvPr>
          <p:cNvSpPr txBox="1"/>
          <p:nvPr/>
        </p:nvSpPr>
        <p:spPr>
          <a:xfrm>
            <a:off x="9993822" y="357795"/>
            <a:ext cx="1771489"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sz="1200" b="1" i="0" u="none" strike="noStrike" kern="1200" cap="none" spc="0" normalizeH="0" baseline="0" noProof="0" dirty="0">
                <a:ln>
                  <a:noFill/>
                </a:ln>
                <a:solidFill>
                  <a:srgbClr val="D75452">
                    <a:lumMod val="75000"/>
                  </a:srgbClr>
                </a:solidFill>
                <a:effectLst/>
                <a:uLnTx/>
                <a:uFillTx/>
                <a:latin typeface="Arial Nova"/>
                <a:ea typeface="+mn-ea"/>
                <a:cs typeface="+mn-cs"/>
              </a:rPr>
              <a:t>aplikacja mObywatel</a:t>
            </a:r>
          </a:p>
        </p:txBody>
      </p:sp>
      <p:sp>
        <p:nvSpPr>
          <p:cNvPr id="8" name="pole tekstowe 7">
            <a:extLst>
              <a:ext uri="{FF2B5EF4-FFF2-40B4-BE49-F238E27FC236}">
                <a16:creationId xmlns:a16="http://schemas.microsoft.com/office/drawing/2014/main" id="{95C19898-EB83-7C91-B4AC-A6D2B6BDB7F6}"/>
              </a:ext>
            </a:extLst>
          </p:cNvPr>
          <p:cNvSpPr txBox="1"/>
          <p:nvPr/>
        </p:nvSpPr>
        <p:spPr>
          <a:xfrm>
            <a:off x="402673" y="1584812"/>
            <a:ext cx="4321727"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sz="1200" b="1" i="0" u="none" strike="noStrike" kern="1200" cap="none" spc="0" normalizeH="0" baseline="0" noProof="0" dirty="0">
                <a:ln>
                  <a:noFill/>
                </a:ln>
                <a:solidFill>
                  <a:prstClr val="black"/>
                </a:solidFill>
                <a:effectLst/>
                <a:uLnTx/>
                <a:uFillTx/>
                <a:latin typeface="Arial Nova"/>
                <a:ea typeface="+mn-ea"/>
                <a:cs typeface="+mn-cs"/>
              </a:rPr>
              <a:t>Elementy do zmiany/ poprawy w aplikacji </a:t>
            </a:r>
            <a:r>
              <a:rPr kumimoji="0" lang="pl-PL" sz="1200" b="1" i="0" u="none" strike="noStrike" kern="1200" cap="none" spc="0" normalizeH="0" baseline="0" noProof="0" dirty="0" err="1">
                <a:ln>
                  <a:noFill/>
                </a:ln>
                <a:solidFill>
                  <a:prstClr val="black"/>
                </a:solidFill>
                <a:effectLst/>
                <a:uLnTx/>
                <a:uFillTx/>
                <a:latin typeface="Arial Nova"/>
                <a:ea typeface="+mn-ea"/>
                <a:cs typeface="+mn-cs"/>
              </a:rPr>
              <a:t>mObywatel</a:t>
            </a:r>
            <a:endParaRPr kumimoji="0" lang="pl-PL" sz="1200" b="1" i="0" u="none" strike="noStrike" kern="1200" cap="none" spc="0" normalizeH="0" baseline="0" noProof="0" dirty="0">
              <a:ln>
                <a:noFill/>
              </a:ln>
              <a:solidFill>
                <a:prstClr val="black"/>
              </a:solidFill>
              <a:effectLst/>
              <a:uLnTx/>
              <a:uFillTx/>
              <a:latin typeface="Arial Nov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pl-PL" sz="1000" dirty="0">
                <a:solidFill>
                  <a:prstClr val="black"/>
                </a:solidFill>
                <a:latin typeface="Arial Nova"/>
              </a:rPr>
              <a:t>Pytanie otwarte</a:t>
            </a:r>
            <a:endParaRPr kumimoji="0" lang="pl-PL" sz="1000" i="0" u="none" strike="noStrike" kern="1200" cap="none" spc="0" normalizeH="0" baseline="0" noProof="0" dirty="0">
              <a:ln>
                <a:noFill/>
              </a:ln>
              <a:solidFill>
                <a:prstClr val="black"/>
              </a:solidFill>
              <a:effectLst/>
              <a:uLnTx/>
              <a:uFillTx/>
              <a:latin typeface="Arial Nova"/>
              <a:ea typeface="+mn-ea"/>
              <a:cs typeface="+mn-cs"/>
            </a:endParaRPr>
          </a:p>
        </p:txBody>
      </p:sp>
      <p:sp>
        <p:nvSpPr>
          <p:cNvPr id="21" name="Prostokąt: zaokrąglone rogi 20">
            <a:extLst>
              <a:ext uri="{FF2B5EF4-FFF2-40B4-BE49-F238E27FC236}">
                <a16:creationId xmlns:a16="http://schemas.microsoft.com/office/drawing/2014/main" id="{D0F0EBB0-252C-E2EA-CD0A-1D997BD20601}"/>
              </a:ext>
            </a:extLst>
          </p:cNvPr>
          <p:cNvSpPr/>
          <p:nvPr/>
        </p:nvSpPr>
        <p:spPr>
          <a:xfrm>
            <a:off x="8837452" y="1501628"/>
            <a:ext cx="2026291" cy="4060437"/>
          </a:xfrm>
          <a:prstGeom prst="roundRect">
            <a:avLst>
              <a:gd name="adj" fmla="val 6242"/>
            </a:avLst>
          </a:prstGeom>
          <a:no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white"/>
              </a:solidFill>
              <a:effectLst/>
              <a:uLnTx/>
              <a:uFillTx/>
              <a:latin typeface="Arial Nova"/>
              <a:ea typeface="+mn-ea"/>
              <a:cs typeface="+mn-cs"/>
            </a:endParaRPr>
          </a:p>
        </p:txBody>
      </p:sp>
      <p:sp>
        <p:nvSpPr>
          <p:cNvPr id="22" name="pole tekstowe 21">
            <a:extLst>
              <a:ext uri="{FF2B5EF4-FFF2-40B4-BE49-F238E27FC236}">
                <a16:creationId xmlns:a16="http://schemas.microsoft.com/office/drawing/2014/main" id="{5C66DC1D-0385-F011-F59C-8F34CDB38C1B}"/>
              </a:ext>
            </a:extLst>
          </p:cNvPr>
          <p:cNvSpPr txBox="1"/>
          <p:nvPr/>
        </p:nvSpPr>
        <p:spPr>
          <a:xfrm>
            <a:off x="9415110" y="2132597"/>
            <a:ext cx="295275" cy="261610"/>
          </a:xfrm>
          <a:prstGeom prst="rect">
            <a:avLst/>
          </a:prstGeom>
          <a:noFill/>
        </p:spPr>
        <p:txBody>
          <a:bodyPr wrap="square" rtlCol="0">
            <a:spAutoFit/>
          </a:bodyPr>
          <a:lstStyle/>
          <a:p>
            <a:r>
              <a:rPr lang="pl-PL" sz="1100" b="1" dirty="0">
                <a:solidFill>
                  <a:schemeClr val="accent5"/>
                </a:solidFill>
              </a:rPr>
              <a:t>+</a:t>
            </a:r>
          </a:p>
        </p:txBody>
      </p:sp>
      <p:sp>
        <p:nvSpPr>
          <p:cNvPr id="23" name="pole tekstowe 22">
            <a:extLst>
              <a:ext uri="{FF2B5EF4-FFF2-40B4-BE49-F238E27FC236}">
                <a16:creationId xmlns:a16="http://schemas.microsoft.com/office/drawing/2014/main" id="{9897ABA5-CD8D-838C-1196-80DA4D949952}"/>
              </a:ext>
            </a:extLst>
          </p:cNvPr>
          <p:cNvSpPr txBox="1"/>
          <p:nvPr/>
        </p:nvSpPr>
        <p:spPr>
          <a:xfrm>
            <a:off x="10471923" y="2129399"/>
            <a:ext cx="295275" cy="261610"/>
          </a:xfrm>
          <a:prstGeom prst="rect">
            <a:avLst/>
          </a:prstGeom>
          <a:noFill/>
        </p:spPr>
        <p:txBody>
          <a:bodyPr wrap="square" rtlCol="0">
            <a:spAutoFit/>
          </a:bodyPr>
          <a:lstStyle/>
          <a:p>
            <a:r>
              <a:rPr lang="pl-PL" sz="1100" b="1" dirty="0">
                <a:solidFill>
                  <a:schemeClr val="accent2"/>
                </a:solidFill>
              </a:rPr>
              <a:t>-</a:t>
            </a:r>
          </a:p>
        </p:txBody>
      </p:sp>
      <p:sp>
        <p:nvSpPr>
          <p:cNvPr id="24" name="pole tekstowe 23">
            <a:extLst>
              <a:ext uri="{FF2B5EF4-FFF2-40B4-BE49-F238E27FC236}">
                <a16:creationId xmlns:a16="http://schemas.microsoft.com/office/drawing/2014/main" id="{6CDC1608-6AC1-B80B-C645-840E3EC484C3}"/>
              </a:ext>
            </a:extLst>
          </p:cNvPr>
          <p:cNvSpPr txBox="1"/>
          <p:nvPr/>
        </p:nvSpPr>
        <p:spPr>
          <a:xfrm>
            <a:off x="10412301" y="5935813"/>
            <a:ext cx="1818307" cy="276999"/>
          </a:xfrm>
          <a:prstGeom prst="rect">
            <a:avLst/>
          </a:prstGeom>
          <a:noFill/>
        </p:spPr>
        <p:txBody>
          <a:bodyPr wrap="square" rtlCol="0">
            <a:spAutoFit/>
          </a:bodyPr>
          <a:lstStyle/>
          <a:p>
            <a:r>
              <a:rPr lang="pl-PL" sz="600" b="1" dirty="0">
                <a:solidFill>
                  <a:schemeClr val="accent5"/>
                </a:solidFill>
              </a:rPr>
              <a:t>+  wynik statystycznie istotnie wyższy</a:t>
            </a:r>
          </a:p>
          <a:p>
            <a:r>
              <a:rPr lang="pl-PL" sz="600" b="1" dirty="0">
                <a:solidFill>
                  <a:schemeClr val="accent2"/>
                </a:solidFill>
              </a:rPr>
              <a:t>-   wynik statystycznie istotnie niższy</a:t>
            </a:r>
          </a:p>
        </p:txBody>
      </p:sp>
    </p:spTree>
    <p:extLst>
      <p:ext uri="{BB962C8B-B14F-4D97-AF65-F5344CB8AC3E}">
        <p14:creationId xmlns:p14="http://schemas.microsoft.com/office/powerpoint/2010/main" val="130477792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Tabela 16">
            <a:extLst>
              <a:ext uri="{FF2B5EF4-FFF2-40B4-BE49-F238E27FC236}">
                <a16:creationId xmlns:a16="http://schemas.microsoft.com/office/drawing/2014/main" id="{971FBE3B-70C7-08C3-A04F-AC62EC3BDC5F}"/>
              </a:ext>
            </a:extLst>
          </p:cNvPr>
          <p:cNvGraphicFramePr>
            <a:graphicFrameLocks noGrp="1"/>
          </p:cNvGraphicFramePr>
          <p:nvPr>
            <p:extLst>
              <p:ext uri="{D42A27DB-BD31-4B8C-83A1-F6EECF244321}">
                <p14:modId xmlns:p14="http://schemas.microsoft.com/office/powerpoint/2010/main" val="409433169"/>
              </p:ext>
            </p:extLst>
          </p:nvPr>
        </p:nvGraphicFramePr>
        <p:xfrm>
          <a:off x="5870961" y="1687302"/>
          <a:ext cx="6015909" cy="3754581"/>
        </p:xfrm>
        <a:graphic>
          <a:graphicData uri="http://schemas.openxmlformats.org/drawingml/2006/table">
            <a:tbl>
              <a:tblPr>
                <a:tableStyleId>{5C22544A-7EE6-4342-B048-85BDC9FD1C3A}</a:tableStyleId>
              </a:tblPr>
              <a:tblGrid>
                <a:gridCol w="2999574">
                  <a:extLst>
                    <a:ext uri="{9D8B030D-6E8A-4147-A177-3AD203B41FA5}">
                      <a16:colId xmlns:a16="http://schemas.microsoft.com/office/drawing/2014/main" val="1911726668"/>
                    </a:ext>
                  </a:extLst>
                </a:gridCol>
                <a:gridCol w="1862983">
                  <a:extLst>
                    <a:ext uri="{9D8B030D-6E8A-4147-A177-3AD203B41FA5}">
                      <a16:colId xmlns:a16="http://schemas.microsoft.com/office/drawing/2014/main" val="413160353"/>
                    </a:ext>
                  </a:extLst>
                </a:gridCol>
                <a:gridCol w="598205">
                  <a:extLst>
                    <a:ext uri="{9D8B030D-6E8A-4147-A177-3AD203B41FA5}">
                      <a16:colId xmlns:a16="http://schemas.microsoft.com/office/drawing/2014/main" val="110454589"/>
                    </a:ext>
                  </a:extLst>
                </a:gridCol>
                <a:gridCol w="555147">
                  <a:extLst>
                    <a:ext uri="{9D8B030D-6E8A-4147-A177-3AD203B41FA5}">
                      <a16:colId xmlns:a16="http://schemas.microsoft.com/office/drawing/2014/main" val="3716540061"/>
                    </a:ext>
                  </a:extLst>
                </a:gridCol>
              </a:tblGrid>
              <a:tr h="175054">
                <a:tc>
                  <a:txBody>
                    <a:bodyPr/>
                    <a:lstStyle/>
                    <a:p>
                      <a:pPr algn="l" fontAlgn="ctr"/>
                      <a:endParaRPr lang="pl-PL" sz="1000" b="0" i="0" u="none" strike="noStrike" dirty="0">
                        <a:solidFill>
                          <a:srgbClr val="000000"/>
                        </a:solidFill>
                        <a:effectLst/>
                        <a:latin typeface="+mn-lt"/>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endParaRPr lang="pl-PL" sz="1000" b="1" i="0" u="none" strike="noStrike" dirty="0">
                        <a:solidFill>
                          <a:srgbClr val="000000"/>
                        </a:solidFill>
                        <a:effectLst/>
                        <a:latin typeface="+mn-lt"/>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gridSpan="2">
                  <a:txBody>
                    <a:bodyPr/>
                    <a:lstStyle/>
                    <a:p>
                      <a:pPr algn="ctr" fontAlgn="ctr">
                        <a:lnSpc>
                          <a:spcPts val="800"/>
                        </a:lnSpc>
                      </a:pPr>
                      <a:r>
                        <a:rPr lang="pl-PL" sz="900" b="1" i="0" u="none" strike="noStrike" dirty="0">
                          <a:solidFill>
                            <a:schemeClr val="tx1"/>
                          </a:solidFill>
                          <a:effectLst/>
                          <a:latin typeface="+mn-lt"/>
                        </a:rPr>
                        <a:t>użytkownicy wersji</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pPr algn="ctr" fontAlgn="ctr">
                        <a:lnSpc>
                          <a:spcPts val="800"/>
                        </a:lnSpc>
                      </a:pPr>
                      <a:endParaRPr lang="pl-PL" sz="1000" b="1" i="0" u="none" strike="noStrike" dirty="0">
                        <a:solidFill>
                          <a:schemeClr val="bg1">
                            <a:lumMod val="50000"/>
                          </a:schemeClr>
                        </a:solidFill>
                        <a:effectLst/>
                        <a:latin typeface="+mn-lt"/>
                      </a:endParaRPr>
                    </a:p>
                  </a:txBody>
                  <a:tcPr marL="9525" marR="9525" marT="9525" marB="0" anchor="ctr"/>
                </a:tc>
                <a:extLst>
                  <a:ext uri="{0D108BD9-81ED-4DB2-BD59-A6C34878D82A}">
                    <a16:rowId xmlns:a16="http://schemas.microsoft.com/office/drawing/2014/main" val="2938700603"/>
                  </a:ext>
                </a:extLst>
              </a:tr>
              <a:tr h="134224">
                <a:tc>
                  <a:txBody>
                    <a:bodyPr/>
                    <a:lstStyle/>
                    <a:p>
                      <a:pPr algn="l" fontAlgn="ctr"/>
                      <a:r>
                        <a:rPr lang="pl-PL" sz="1000" u="none" strike="noStrike" dirty="0">
                          <a:effectLst/>
                          <a:latin typeface="+mn-lt"/>
                        </a:rPr>
                        <a:t> </a:t>
                      </a:r>
                      <a:endParaRPr lang="pl-PL" sz="1000" b="0" i="0" u="none" strike="noStrike" dirty="0">
                        <a:solidFill>
                          <a:srgbClr val="000000"/>
                        </a:solidFill>
                        <a:effectLst/>
                        <a:latin typeface="+mn-lt"/>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endParaRPr lang="pl-PL" sz="1000" b="1" i="0" u="none" strike="noStrike" dirty="0">
                        <a:solidFill>
                          <a:srgbClr val="000000"/>
                        </a:solidFill>
                        <a:effectLst/>
                        <a:latin typeface="+mn-lt"/>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lnSpc>
                          <a:spcPts val="800"/>
                        </a:lnSpc>
                      </a:pPr>
                      <a:r>
                        <a:rPr lang="pl-PL" sz="900" b="1" i="0" u="none" strike="noStrike" dirty="0">
                          <a:solidFill>
                            <a:schemeClr val="accent2">
                              <a:lumMod val="75000"/>
                            </a:schemeClr>
                          </a:solidFill>
                          <a:effectLst/>
                          <a:latin typeface="+mn-lt"/>
                        </a:rPr>
                        <a:t>nowej</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lnSpc>
                          <a:spcPts val="800"/>
                        </a:lnSpc>
                      </a:pPr>
                      <a:r>
                        <a:rPr lang="pl-PL" sz="900" b="1" i="0" u="none" strike="noStrike" dirty="0">
                          <a:solidFill>
                            <a:schemeClr val="bg1">
                              <a:lumMod val="50000"/>
                            </a:schemeClr>
                          </a:solidFill>
                          <a:effectLst/>
                          <a:latin typeface="+mn-lt"/>
                        </a:rPr>
                        <a:t>starej</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808354406"/>
                  </a:ext>
                </a:extLst>
              </a:tr>
              <a:tr h="81356">
                <a:tc>
                  <a:txBody>
                    <a:bodyPr/>
                    <a:lstStyle/>
                    <a:p>
                      <a:pPr algn="l" fontAlgn="ctr"/>
                      <a:endParaRPr lang="pl-PL" sz="700" b="0" i="0" u="none" strike="noStrike" dirty="0">
                        <a:solidFill>
                          <a:srgbClr val="000000"/>
                        </a:solidFill>
                        <a:effectLst/>
                        <a:latin typeface="+mn-lt"/>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pl-PL" sz="700" u="none" strike="noStrike" dirty="0">
                          <a:effectLst/>
                          <a:latin typeface="+mn-lt"/>
                        </a:rPr>
                        <a:t>N=538</a:t>
                      </a:r>
                      <a:endParaRPr lang="pl-PL" sz="700" b="0" i="0" u="none" strike="noStrike" dirty="0">
                        <a:solidFill>
                          <a:srgbClr val="000000"/>
                        </a:solidFill>
                        <a:effectLst/>
                        <a:latin typeface="+mn-lt"/>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lnSpc>
                          <a:spcPts val="900"/>
                        </a:lnSpc>
                      </a:pPr>
                      <a:r>
                        <a:rPr lang="pl-PL" sz="700" u="none" strike="noStrike" dirty="0">
                          <a:solidFill>
                            <a:schemeClr val="accent2">
                              <a:lumMod val="75000"/>
                            </a:schemeClr>
                          </a:solidFill>
                          <a:effectLst/>
                          <a:latin typeface="+mn-lt"/>
                        </a:rPr>
                        <a:t>N=205</a:t>
                      </a:r>
                      <a:endParaRPr lang="pl-PL" sz="700" b="0" i="0" u="none" strike="noStrike" dirty="0">
                        <a:solidFill>
                          <a:schemeClr val="accent2">
                            <a:lumMod val="75000"/>
                          </a:schemeClr>
                        </a:solidFill>
                        <a:effectLst/>
                        <a:latin typeface="+mn-lt"/>
                      </a:endParaRPr>
                    </a:p>
                  </a:txBody>
                  <a:tcPr marL="9362" marR="9362" marT="9362"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lnSpc>
                          <a:spcPts val="900"/>
                        </a:lnSpc>
                      </a:pPr>
                      <a:r>
                        <a:rPr lang="pl-PL" sz="700" u="none" strike="noStrike" dirty="0">
                          <a:solidFill>
                            <a:schemeClr val="bg1">
                              <a:lumMod val="50000"/>
                            </a:schemeClr>
                          </a:solidFill>
                          <a:effectLst/>
                          <a:latin typeface="+mn-lt"/>
                        </a:rPr>
                        <a:t>N=267</a:t>
                      </a:r>
                      <a:endParaRPr lang="pl-PL" sz="700" b="0" i="0" u="none" strike="noStrike" dirty="0">
                        <a:solidFill>
                          <a:schemeClr val="bg1">
                            <a:lumMod val="50000"/>
                          </a:schemeClr>
                        </a:solidFill>
                        <a:effectLst/>
                        <a:latin typeface="+mn-lt"/>
                      </a:endParaRPr>
                    </a:p>
                  </a:txBody>
                  <a:tcPr marL="9362" marR="9362" marT="9362"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604595885"/>
                  </a:ext>
                </a:extLst>
              </a:tr>
              <a:tr h="253380">
                <a:tc>
                  <a:txBody>
                    <a:bodyPr/>
                    <a:lstStyle/>
                    <a:p>
                      <a:pPr algn="r" fontAlgn="ctr">
                        <a:lnSpc>
                          <a:spcPts val="800"/>
                        </a:lnSpc>
                      </a:pPr>
                      <a:r>
                        <a:rPr lang="pl-PL" sz="900" u="none" strike="noStrike" dirty="0">
                          <a:effectLst/>
                          <a:latin typeface="+mn-lt"/>
                        </a:rPr>
                        <a:t>płatności urzędowe</a:t>
                      </a:r>
                      <a:endParaRPr lang="pl-PL" sz="900" b="0" i="0" u="none" strike="noStrike" dirty="0">
                        <a:solidFill>
                          <a:srgbClr val="000000"/>
                        </a:solidFill>
                        <a:effectLst/>
                        <a:latin typeface="+mn-lt"/>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endParaRPr lang="pl-PL" sz="1000" b="0" i="0" u="none" strike="noStrike" dirty="0">
                        <a:solidFill>
                          <a:srgbClr val="000000"/>
                        </a:solidFill>
                        <a:effectLst/>
                        <a:latin typeface="+mn-lt"/>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pl-PL" sz="900" u="none" strike="noStrike" dirty="0">
                          <a:solidFill>
                            <a:schemeClr val="accent2">
                              <a:lumMod val="75000"/>
                            </a:schemeClr>
                          </a:solidFill>
                          <a:effectLst/>
                          <a:latin typeface="+mn-lt"/>
                        </a:rPr>
                        <a:t>4%</a:t>
                      </a:r>
                      <a:endParaRPr lang="pl-PL" sz="900" b="0" i="0" u="none" strike="noStrike" dirty="0">
                        <a:solidFill>
                          <a:schemeClr val="accent2">
                            <a:lumMod val="75000"/>
                          </a:schemeClr>
                        </a:solidFill>
                        <a:effectLst/>
                        <a:latin typeface="+mn-lt"/>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pl-PL" sz="900" u="none" strike="noStrike" dirty="0">
                          <a:solidFill>
                            <a:schemeClr val="bg1">
                              <a:lumMod val="50000"/>
                            </a:schemeClr>
                          </a:solidFill>
                          <a:effectLst/>
                          <a:latin typeface="+mn-lt"/>
                        </a:rPr>
                        <a:t>8%</a:t>
                      </a:r>
                      <a:endParaRPr lang="pl-PL" sz="900" b="0" i="0" u="none" strike="noStrike" dirty="0">
                        <a:solidFill>
                          <a:schemeClr val="bg1">
                            <a:lumMod val="50000"/>
                          </a:schemeClr>
                        </a:solidFill>
                        <a:effectLst/>
                        <a:latin typeface="+mn-lt"/>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571065497"/>
                  </a:ext>
                </a:extLst>
              </a:tr>
              <a:tr h="253380">
                <a:tc>
                  <a:txBody>
                    <a:bodyPr/>
                    <a:lstStyle/>
                    <a:p>
                      <a:pPr algn="r" fontAlgn="ctr">
                        <a:lnSpc>
                          <a:spcPts val="800"/>
                        </a:lnSpc>
                      </a:pPr>
                      <a:r>
                        <a:rPr lang="pl-PL" sz="900" u="none" strike="noStrike" dirty="0">
                          <a:effectLst/>
                          <a:latin typeface="+mn-lt"/>
                        </a:rPr>
                        <a:t>składanie wniosków o paszport on-line</a:t>
                      </a:r>
                      <a:endParaRPr lang="pl-PL" sz="900" b="0" i="0" u="none" strike="noStrike" dirty="0">
                        <a:solidFill>
                          <a:srgbClr val="000000"/>
                        </a:solidFill>
                        <a:effectLst/>
                        <a:latin typeface="+mn-lt"/>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endParaRPr lang="pl-PL" sz="1000" b="0" i="0" u="none" strike="noStrike">
                        <a:solidFill>
                          <a:srgbClr val="000000"/>
                        </a:solidFill>
                        <a:effectLst/>
                        <a:latin typeface="+mn-lt"/>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pl-PL" sz="900" u="none" strike="noStrike" dirty="0">
                          <a:solidFill>
                            <a:schemeClr val="accent2">
                              <a:lumMod val="75000"/>
                            </a:schemeClr>
                          </a:solidFill>
                          <a:effectLst/>
                          <a:latin typeface="+mn-lt"/>
                        </a:rPr>
                        <a:t>8%</a:t>
                      </a:r>
                      <a:endParaRPr lang="pl-PL" sz="900" b="0" i="0" u="none" strike="noStrike" dirty="0">
                        <a:solidFill>
                          <a:schemeClr val="accent2">
                            <a:lumMod val="75000"/>
                          </a:schemeClr>
                        </a:solidFill>
                        <a:effectLst/>
                        <a:latin typeface="+mn-lt"/>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pl-PL" sz="900" u="none" strike="noStrike">
                          <a:solidFill>
                            <a:schemeClr val="bg1">
                              <a:lumMod val="50000"/>
                            </a:schemeClr>
                          </a:solidFill>
                          <a:effectLst/>
                          <a:latin typeface="+mn-lt"/>
                        </a:rPr>
                        <a:t>7%</a:t>
                      </a:r>
                      <a:endParaRPr lang="pl-PL" sz="900" b="0" i="0" u="none" strike="noStrike">
                        <a:solidFill>
                          <a:schemeClr val="bg1">
                            <a:lumMod val="50000"/>
                          </a:schemeClr>
                        </a:solidFill>
                        <a:effectLst/>
                        <a:latin typeface="+mn-lt"/>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950652743"/>
                  </a:ext>
                </a:extLst>
              </a:tr>
              <a:tr h="253380">
                <a:tc>
                  <a:txBody>
                    <a:bodyPr/>
                    <a:lstStyle/>
                    <a:p>
                      <a:pPr algn="r" fontAlgn="ctr">
                        <a:lnSpc>
                          <a:spcPts val="800"/>
                        </a:lnSpc>
                      </a:pPr>
                      <a:r>
                        <a:rPr lang="pl-PL" sz="900" u="none" strike="noStrike" dirty="0">
                          <a:effectLst/>
                          <a:latin typeface="+mn-lt"/>
                        </a:rPr>
                        <a:t>pełnomocnictwa - potwierdzenie działania w imieniu innych osób podczas załatwiania spraw urzędowych</a:t>
                      </a:r>
                      <a:endParaRPr lang="pl-PL" sz="900" b="0" i="0" u="none" strike="noStrike" dirty="0">
                        <a:solidFill>
                          <a:srgbClr val="000000"/>
                        </a:solidFill>
                        <a:effectLst/>
                        <a:latin typeface="+mn-lt"/>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endParaRPr lang="pl-PL" sz="1000" b="0" i="0" u="none" strike="noStrike">
                        <a:solidFill>
                          <a:srgbClr val="000000"/>
                        </a:solidFill>
                        <a:effectLst/>
                        <a:latin typeface="+mn-lt"/>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pl-PL" sz="900" u="none" strike="noStrike" dirty="0">
                          <a:solidFill>
                            <a:schemeClr val="accent2">
                              <a:lumMod val="75000"/>
                            </a:schemeClr>
                          </a:solidFill>
                          <a:effectLst/>
                          <a:latin typeface="+mn-lt"/>
                        </a:rPr>
                        <a:t>12%</a:t>
                      </a:r>
                      <a:endParaRPr lang="pl-PL" sz="900" b="0" i="0" u="none" strike="noStrike" dirty="0">
                        <a:solidFill>
                          <a:schemeClr val="accent2">
                            <a:lumMod val="75000"/>
                          </a:schemeClr>
                        </a:solidFill>
                        <a:effectLst/>
                        <a:latin typeface="+mn-lt"/>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pl-PL" sz="900" u="none" strike="noStrike" dirty="0">
                          <a:solidFill>
                            <a:schemeClr val="bg1">
                              <a:lumMod val="50000"/>
                            </a:schemeClr>
                          </a:solidFill>
                          <a:effectLst/>
                          <a:latin typeface="+mn-lt"/>
                        </a:rPr>
                        <a:t>5%</a:t>
                      </a:r>
                      <a:endParaRPr lang="pl-PL" sz="900" b="0" i="0" u="none" strike="noStrike" dirty="0">
                        <a:solidFill>
                          <a:schemeClr val="bg1">
                            <a:lumMod val="50000"/>
                          </a:schemeClr>
                        </a:solidFill>
                        <a:effectLst/>
                        <a:latin typeface="+mn-lt"/>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243504611"/>
                  </a:ext>
                </a:extLst>
              </a:tr>
              <a:tr h="253380">
                <a:tc>
                  <a:txBody>
                    <a:bodyPr/>
                    <a:lstStyle/>
                    <a:p>
                      <a:pPr algn="r" fontAlgn="ctr">
                        <a:lnSpc>
                          <a:spcPts val="800"/>
                        </a:lnSpc>
                      </a:pPr>
                      <a:r>
                        <a:rPr lang="pl-PL" sz="900" u="none" strike="noStrike" dirty="0">
                          <a:effectLst/>
                          <a:latin typeface="+mn-lt"/>
                        </a:rPr>
                        <a:t>skrzynka pocztowa elektroniczna do korespondencji z urzędami</a:t>
                      </a:r>
                      <a:endParaRPr lang="pl-PL" sz="900" b="0" i="0" u="none" strike="noStrike" dirty="0">
                        <a:solidFill>
                          <a:srgbClr val="000000"/>
                        </a:solidFill>
                        <a:effectLst/>
                        <a:latin typeface="+mn-lt"/>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endParaRPr lang="pl-PL" sz="1000" b="0" i="0" u="none" strike="noStrike" dirty="0">
                        <a:solidFill>
                          <a:srgbClr val="000000"/>
                        </a:solidFill>
                        <a:effectLst/>
                        <a:latin typeface="+mn-lt"/>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pl-PL" sz="900" u="none" strike="noStrike" dirty="0">
                          <a:solidFill>
                            <a:schemeClr val="accent2">
                              <a:lumMod val="75000"/>
                            </a:schemeClr>
                          </a:solidFill>
                          <a:effectLst/>
                          <a:latin typeface="+mn-lt"/>
                        </a:rPr>
                        <a:t>7%</a:t>
                      </a:r>
                      <a:endParaRPr lang="pl-PL" sz="900" b="0" i="0" u="none" strike="noStrike" dirty="0">
                        <a:solidFill>
                          <a:schemeClr val="accent2">
                            <a:lumMod val="75000"/>
                          </a:schemeClr>
                        </a:solidFill>
                        <a:effectLst/>
                        <a:latin typeface="+mn-lt"/>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pl-PL" sz="900" u="none" strike="noStrike">
                          <a:solidFill>
                            <a:schemeClr val="bg1">
                              <a:lumMod val="50000"/>
                            </a:schemeClr>
                          </a:solidFill>
                          <a:effectLst/>
                          <a:latin typeface="+mn-lt"/>
                        </a:rPr>
                        <a:t>6%</a:t>
                      </a:r>
                      <a:endParaRPr lang="pl-PL" sz="900" b="0" i="0" u="none" strike="noStrike">
                        <a:solidFill>
                          <a:schemeClr val="bg1">
                            <a:lumMod val="50000"/>
                          </a:schemeClr>
                        </a:solidFill>
                        <a:effectLst/>
                        <a:latin typeface="+mn-lt"/>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919690139"/>
                  </a:ext>
                </a:extLst>
              </a:tr>
              <a:tr h="253380">
                <a:tc>
                  <a:txBody>
                    <a:bodyPr/>
                    <a:lstStyle/>
                    <a:p>
                      <a:pPr algn="r" fontAlgn="ctr">
                        <a:lnSpc>
                          <a:spcPts val="800"/>
                        </a:lnSpc>
                      </a:pPr>
                      <a:r>
                        <a:rPr lang="pl-PL" sz="900" u="none" strike="noStrike" dirty="0">
                          <a:effectLst/>
                          <a:latin typeface="+mn-lt"/>
                        </a:rPr>
                        <a:t>zameldowanie na pobyt stały lub czasowy</a:t>
                      </a:r>
                      <a:endParaRPr lang="pl-PL" sz="900" b="0" i="0" u="none" strike="noStrike" dirty="0">
                        <a:solidFill>
                          <a:srgbClr val="000000"/>
                        </a:solidFill>
                        <a:effectLst/>
                        <a:latin typeface="+mn-lt"/>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endParaRPr lang="pl-PL" sz="1000" b="0" i="0" u="none" strike="noStrike">
                        <a:solidFill>
                          <a:srgbClr val="000000"/>
                        </a:solidFill>
                        <a:effectLst/>
                        <a:latin typeface="+mn-lt"/>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pl-PL" sz="900" u="none" strike="noStrike">
                          <a:solidFill>
                            <a:schemeClr val="accent2">
                              <a:lumMod val="75000"/>
                            </a:schemeClr>
                          </a:solidFill>
                          <a:effectLst/>
                          <a:latin typeface="+mn-lt"/>
                        </a:rPr>
                        <a:t>8%</a:t>
                      </a:r>
                      <a:endParaRPr lang="pl-PL" sz="900" b="0" i="0" u="none" strike="noStrike">
                        <a:solidFill>
                          <a:schemeClr val="accent2">
                            <a:lumMod val="75000"/>
                          </a:schemeClr>
                        </a:solidFill>
                        <a:effectLst/>
                        <a:latin typeface="+mn-lt"/>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pl-PL" sz="900" u="none" strike="noStrike">
                          <a:solidFill>
                            <a:schemeClr val="bg1">
                              <a:lumMod val="50000"/>
                            </a:schemeClr>
                          </a:solidFill>
                          <a:effectLst/>
                          <a:latin typeface="+mn-lt"/>
                        </a:rPr>
                        <a:t>3%</a:t>
                      </a:r>
                      <a:endParaRPr lang="pl-PL" sz="900" b="0" i="0" u="none" strike="noStrike">
                        <a:solidFill>
                          <a:schemeClr val="bg1">
                            <a:lumMod val="50000"/>
                          </a:schemeClr>
                        </a:solidFill>
                        <a:effectLst/>
                        <a:latin typeface="+mn-lt"/>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5352950"/>
                  </a:ext>
                </a:extLst>
              </a:tr>
              <a:tr h="253380">
                <a:tc>
                  <a:txBody>
                    <a:bodyPr/>
                    <a:lstStyle/>
                    <a:p>
                      <a:pPr algn="r" fontAlgn="ctr">
                        <a:lnSpc>
                          <a:spcPts val="800"/>
                        </a:lnSpc>
                      </a:pPr>
                      <a:r>
                        <a:rPr lang="pl-PL" sz="900" u="none" strike="noStrike" dirty="0">
                          <a:effectLst/>
                          <a:latin typeface="+mn-lt"/>
                        </a:rPr>
                        <a:t>rejestr Wyborców, np. możliwość zmiany miejsca głosowania</a:t>
                      </a:r>
                      <a:endParaRPr lang="pl-PL" sz="900" b="0" i="0" u="none" strike="noStrike" dirty="0">
                        <a:solidFill>
                          <a:srgbClr val="000000"/>
                        </a:solidFill>
                        <a:effectLst/>
                        <a:latin typeface="+mn-lt"/>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endParaRPr lang="pl-PL" sz="1000" b="0" i="0" u="none" strike="noStrike" dirty="0">
                        <a:solidFill>
                          <a:srgbClr val="000000"/>
                        </a:solidFill>
                        <a:effectLst/>
                        <a:latin typeface="+mn-lt"/>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pl-PL" sz="900" u="none" strike="noStrike" dirty="0">
                          <a:solidFill>
                            <a:schemeClr val="accent2">
                              <a:lumMod val="75000"/>
                            </a:schemeClr>
                          </a:solidFill>
                          <a:effectLst/>
                          <a:latin typeface="+mn-lt"/>
                        </a:rPr>
                        <a:t>3%</a:t>
                      </a:r>
                      <a:endParaRPr lang="pl-PL" sz="900" b="0" i="0" u="none" strike="noStrike" dirty="0">
                        <a:solidFill>
                          <a:schemeClr val="accent2">
                            <a:lumMod val="75000"/>
                          </a:schemeClr>
                        </a:solidFill>
                        <a:effectLst/>
                        <a:latin typeface="+mn-lt"/>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pl-PL" sz="900" u="none" strike="noStrike" dirty="0">
                          <a:solidFill>
                            <a:schemeClr val="bg1">
                              <a:lumMod val="50000"/>
                            </a:schemeClr>
                          </a:solidFill>
                          <a:effectLst/>
                          <a:latin typeface="+mn-lt"/>
                        </a:rPr>
                        <a:t>6%</a:t>
                      </a:r>
                      <a:endParaRPr lang="pl-PL" sz="900" b="0" i="0" u="none" strike="noStrike" dirty="0">
                        <a:solidFill>
                          <a:schemeClr val="bg1">
                            <a:lumMod val="50000"/>
                          </a:schemeClr>
                        </a:solidFill>
                        <a:effectLst/>
                        <a:latin typeface="+mn-lt"/>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160400765"/>
                  </a:ext>
                </a:extLst>
              </a:tr>
              <a:tr h="253380">
                <a:tc>
                  <a:txBody>
                    <a:bodyPr/>
                    <a:lstStyle/>
                    <a:p>
                      <a:pPr algn="r" fontAlgn="ctr">
                        <a:lnSpc>
                          <a:spcPts val="800"/>
                        </a:lnSpc>
                      </a:pPr>
                      <a:r>
                        <a:rPr lang="pl-PL" sz="900" u="none" strike="noStrike" dirty="0">
                          <a:effectLst/>
                          <a:latin typeface="+mn-lt"/>
                        </a:rPr>
                        <a:t>Centralna Ewidencja Pojazdów, np. możliwość </a:t>
                      </a:r>
                      <a:r>
                        <a:rPr lang="pl-PL" sz="900" u="none" strike="noStrike" dirty="0" err="1">
                          <a:effectLst/>
                          <a:latin typeface="+mn-lt"/>
                        </a:rPr>
                        <a:t>spr</a:t>
                      </a:r>
                      <a:r>
                        <a:rPr lang="pl-PL" sz="900" u="none" strike="noStrike" dirty="0">
                          <a:effectLst/>
                          <a:latin typeface="+mn-lt"/>
                        </a:rPr>
                        <a:t>. danych pojazdów, elektroniczna umowa kupna-sprzedaży sam.</a:t>
                      </a:r>
                      <a:endParaRPr lang="pl-PL" sz="900" b="0" i="0" u="none" strike="noStrike" dirty="0">
                        <a:solidFill>
                          <a:srgbClr val="000000"/>
                        </a:solidFill>
                        <a:effectLst/>
                        <a:latin typeface="+mn-lt"/>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endParaRPr lang="pl-PL" sz="1000" b="0" i="0" u="none" strike="noStrike" dirty="0">
                        <a:solidFill>
                          <a:srgbClr val="000000"/>
                        </a:solidFill>
                        <a:effectLst/>
                        <a:latin typeface="+mn-lt"/>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pl-PL" sz="900" u="none" strike="noStrike" dirty="0">
                          <a:solidFill>
                            <a:schemeClr val="accent2">
                              <a:lumMod val="75000"/>
                            </a:schemeClr>
                          </a:solidFill>
                          <a:effectLst/>
                          <a:latin typeface="+mn-lt"/>
                        </a:rPr>
                        <a:t>5%</a:t>
                      </a:r>
                      <a:endParaRPr lang="pl-PL" sz="900" b="0" i="0" u="none" strike="noStrike" dirty="0">
                        <a:solidFill>
                          <a:schemeClr val="accent2">
                            <a:lumMod val="75000"/>
                          </a:schemeClr>
                        </a:solidFill>
                        <a:effectLst/>
                        <a:latin typeface="+mn-lt"/>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pl-PL" sz="900" u="none" strike="noStrike">
                          <a:solidFill>
                            <a:schemeClr val="bg1">
                              <a:lumMod val="50000"/>
                            </a:schemeClr>
                          </a:solidFill>
                          <a:effectLst/>
                          <a:latin typeface="+mn-lt"/>
                        </a:rPr>
                        <a:t>4%</a:t>
                      </a:r>
                      <a:endParaRPr lang="pl-PL" sz="900" b="0" i="0" u="none" strike="noStrike">
                        <a:solidFill>
                          <a:schemeClr val="bg1">
                            <a:lumMod val="50000"/>
                          </a:schemeClr>
                        </a:solidFill>
                        <a:effectLst/>
                        <a:latin typeface="+mn-lt"/>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604192404"/>
                  </a:ext>
                </a:extLst>
              </a:tr>
              <a:tr h="253380">
                <a:tc>
                  <a:txBody>
                    <a:bodyPr/>
                    <a:lstStyle/>
                    <a:p>
                      <a:pPr algn="r" fontAlgn="ctr">
                        <a:lnSpc>
                          <a:spcPts val="800"/>
                        </a:lnSpc>
                      </a:pPr>
                      <a:r>
                        <a:rPr lang="pl-PL" sz="900" u="none" strike="noStrike" dirty="0">
                          <a:effectLst/>
                          <a:latin typeface="+mn-lt"/>
                        </a:rPr>
                        <a:t>możliwość wyrobienia dowodu osobistego</a:t>
                      </a:r>
                      <a:endParaRPr lang="pl-PL" sz="900" b="0" i="0" u="none" strike="noStrike" dirty="0">
                        <a:solidFill>
                          <a:srgbClr val="000000"/>
                        </a:solidFill>
                        <a:effectLst/>
                        <a:latin typeface="+mn-lt"/>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endParaRPr lang="pl-PL" sz="1000" b="0" i="0" u="none" strike="noStrike" dirty="0">
                        <a:solidFill>
                          <a:srgbClr val="000000"/>
                        </a:solidFill>
                        <a:effectLst/>
                        <a:latin typeface="+mn-lt"/>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pl-PL" sz="900" u="none" strike="noStrike" dirty="0">
                          <a:solidFill>
                            <a:schemeClr val="accent2">
                              <a:lumMod val="75000"/>
                            </a:schemeClr>
                          </a:solidFill>
                          <a:effectLst/>
                          <a:latin typeface="+mn-lt"/>
                        </a:rPr>
                        <a:t>6%</a:t>
                      </a:r>
                      <a:endParaRPr lang="pl-PL" sz="900" b="0" i="0" u="none" strike="noStrike" dirty="0">
                        <a:solidFill>
                          <a:schemeClr val="accent2">
                            <a:lumMod val="75000"/>
                          </a:schemeClr>
                        </a:solidFill>
                        <a:effectLst/>
                        <a:latin typeface="+mn-lt"/>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pl-PL" sz="900" u="none" strike="noStrike" dirty="0">
                          <a:solidFill>
                            <a:schemeClr val="bg1">
                              <a:lumMod val="50000"/>
                            </a:schemeClr>
                          </a:solidFill>
                          <a:effectLst/>
                          <a:latin typeface="+mn-lt"/>
                        </a:rPr>
                        <a:t>3%</a:t>
                      </a:r>
                      <a:endParaRPr lang="pl-PL" sz="900" b="0" i="0" u="none" strike="noStrike" dirty="0">
                        <a:solidFill>
                          <a:schemeClr val="bg1">
                            <a:lumMod val="50000"/>
                          </a:schemeClr>
                        </a:solidFill>
                        <a:effectLst/>
                        <a:latin typeface="+mn-lt"/>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871511754"/>
                  </a:ext>
                </a:extLst>
              </a:tr>
              <a:tr h="253380">
                <a:tc>
                  <a:txBody>
                    <a:bodyPr/>
                    <a:lstStyle/>
                    <a:p>
                      <a:pPr algn="r" fontAlgn="ctr">
                        <a:lnSpc>
                          <a:spcPts val="800"/>
                        </a:lnSpc>
                      </a:pPr>
                      <a:r>
                        <a:rPr lang="pl-PL" sz="900" u="none" strike="noStrike" dirty="0">
                          <a:effectLst/>
                          <a:latin typeface="+mn-lt"/>
                        </a:rPr>
                        <a:t>zgłoszenie urodzenia dziecka</a:t>
                      </a:r>
                      <a:endParaRPr lang="pl-PL" sz="900" b="0" i="0" u="none" strike="noStrike" dirty="0">
                        <a:solidFill>
                          <a:srgbClr val="000000"/>
                        </a:solidFill>
                        <a:effectLst/>
                        <a:latin typeface="+mn-lt"/>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endParaRPr lang="pl-PL" sz="1000" b="0" i="0" u="none" strike="noStrike" dirty="0">
                        <a:solidFill>
                          <a:srgbClr val="000000"/>
                        </a:solidFill>
                        <a:effectLst/>
                        <a:latin typeface="+mn-lt"/>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pl-PL" sz="900" u="none" strike="noStrike" dirty="0">
                          <a:solidFill>
                            <a:schemeClr val="accent2">
                              <a:lumMod val="75000"/>
                            </a:schemeClr>
                          </a:solidFill>
                          <a:effectLst/>
                          <a:latin typeface="+mn-lt"/>
                        </a:rPr>
                        <a:t>6%</a:t>
                      </a:r>
                      <a:endParaRPr lang="pl-PL" sz="900" b="0" i="0" u="none" strike="noStrike" dirty="0">
                        <a:solidFill>
                          <a:schemeClr val="accent2">
                            <a:lumMod val="75000"/>
                          </a:schemeClr>
                        </a:solidFill>
                        <a:effectLst/>
                        <a:latin typeface="+mn-lt"/>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pl-PL" sz="900" u="none" strike="noStrike">
                          <a:solidFill>
                            <a:schemeClr val="bg1">
                              <a:lumMod val="50000"/>
                            </a:schemeClr>
                          </a:solidFill>
                          <a:effectLst/>
                          <a:latin typeface="+mn-lt"/>
                        </a:rPr>
                        <a:t>3%</a:t>
                      </a:r>
                      <a:endParaRPr lang="pl-PL" sz="900" b="0" i="0" u="none" strike="noStrike">
                        <a:solidFill>
                          <a:schemeClr val="bg1">
                            <a:lumMod val="50000"/>
                          </a:schemeClr>
                        </a:solidFill>
                        <a:effectLst/>
                        <a:latin typeface="+mn-lt"/>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693759977"/>
                  </a:ext>
                </a:extLst>
              </a:tr>
              <a:tr h="253380">
                <a:tc>
                  <a:txBody>
                    <a:bodyPr/>
                    <a:lstStyle/>
                    <a:p>
                      <a:pPr algn="r" fontAlgn="ctr">
                        <a:lnSpc>
                          <a:spcPts val="800"/>
                        </a:lnSpc>
                      </a:pPr>
                      <a:r>
                        <a:rPr lang="pl-PL" sz="900" u="none" strike="noStrike" dirty="0">
                          <a:effectLst/>
                          <a:latin typeface="+mn-lt"/>
                        </a:rPr>
                        <a:t>dostęp do odpisów aktów Urzędu Stanu Cywilnego, np. aktów urodzenia, małżeństwa, zgonów</a:t>
                      </a:r>
                      <a:endParaRPr lang="pl-PL" sz="900" b="0" i="0" u="none" strike="noStrike" dirty="0">
                        <a:solidFill>
                          <a:srgbClr val="000000"/>
                        </a:solidFill>
                        <a:effectLst/>
                        <a:latin typeface="+mn-lt"/>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endParaRPr lang="pl-PL" sz="1000" b="0" i="0" u="none" strike="noStrike" dirty="0">
                        <a:solidFill>
                          <a:srgbClr val="000000"/>
                        </a:solidFill>
                        <a:effectLst/>
                        <a:latin typeface="+mn-lt"/>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pl-PL" sz="900" u="none" strike="noStrike" dirty="0">
                          <a:solidFill>
                            <a:schemeClr val="accent2">
                              <a:lumMod val="75000"/>
                            </a:schemeClr>
                          </a:solidFill>
                          <a:effectLst/>
                          <a:latin typeface="+mn-lt"/>
                        </a:rPr>
                        <a:t>6%</a:t>
                      </a:r>
                      <a:endParaRPr lang="pl-PL" sz="900" b="0" i="0" u="none" strike="noStrike" dirty="0">
                        <a:solidFill>
                          <a:schemeClr val="accent2">
                            <a:lumMod val="75000"/>
                          </a:schemeClr>
                        </a:solidFill>
                        <a:effectLst/>
                        <a:latin typeface="+mn-lt"/>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pl-PL" sz="900" u="none" strike="noStrike" dirty="0">
                          <a:solidFill>
                            <a:schemeClr val="bg1">
                              <a:lumMod val="50000"/>
                            </a:schemeClr>
                          </a:solidFill>
                          <a:effectLst/>
                          <a:latin typeface="+mn-lt"/>
                        </a:rPr>
                        <a:t>1%</a:t>
                      </a:r>
                      <a:endParaRPr lang="pl-PL" sz="900" b="0" i="0" u="none" strike="noStrike" dirty="0">
                        <a:solidFill>
                          <a:schemeClr val="bg1">
                            <a:lumMod val="50000"/>
                          </a:schemeClr>
                        </a:solidFill>
                        <a:effectLst/>
                        <a:latin typeface="+mn-lt"/>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589504158"/>
                  </a:ext>
                </a:extLst>
              </a:tr>
              <a:tr h="253380">
                <a:tc>
                  <a:txBody>
                    <a:bodyPr/>
                    <a:lstStyle/>
                    <a:p>
                      <a:pPr algn="r" fontAlgn="ctr">
                        <a:lnSpc>
                          <a:spcPts val="800"/>
                        </a:lnSpc>
                      </a:pPr>
                      <a:r>
                        <a:rPr lang="pl-PL" sz="900" u="none" strike="noStrike" dirty="0">
                          <a:effectLst/>
                          <a:latin typeface="+mn-lt"/>
                        </a:rPr>
                        <a:t>dofinansowanie zakupu odbiornika elektronicznego</a:t>
                      </a:r>
                      <a:endParaRPr lang="pl-PL" sz="900" b="0" i="0" u="none" strike="noStrike" dirty="0">
                        <a:solidFill>
                          <a:srgbClr val="000000"/>
                        </a:solidFill>
                        <a:effectLst/>
                        <a:latin typeface="+mn-lt"/>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endParaRPr lang="pl-PL" sz="1000" b="0" i="0" u="none" strike="noStrike" dirty="0">
                        <a:solidFill>
                          <a:srgbClr val="000000"/>
                        </a:solidFill>
                        <a:effectLst/>
                        <a:latin typeface="+mn-lt"/>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pl-PL" sz="900" u="none" strike="noStrike" dirty="0">
                          <a:solidFill>
                            <a:schemeClr val="accent2">
                              <a:lumMod val="75000"/>
                            </a:schemeClr>
                          </a:solidFill>
                          <a:effectLst/>
                          <a:latin typeface="+mn-lt"/>
                        </a:rPr>
                        <a:t>3%</a:t>
                      </a:r>
                      <a:endParaRPr lang="pl-PL" sz="900" b="0" i="0" u="none" strike="noStrike" dirty="0">
                        <a:solidFill>
                          <a:schemeClr val="accent2">
                            <a:lumMod val="75000"/>
                          </a:schemeClr>
                        </a:solidFill>
                        <a:effectLst/>
                        <a:latin typeface="+mn-lt"/>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pl-PL" sz="900" u="none" strike="noStrike" dirty="0">
                          <a:solidFill>
                            <a:schemeClr val="bg1">
                              <a:lumMod val="50000"/>
                            </a:schemeClr>
                          </a:solidFill>
                          <a:effectLst/>
                          <a:latin typeface="+mn-lt"/>
                        </a:rPr>
                        <a:t>2%</a:t>
                      </a:r>
                      <a:endParaRPr lang="pl-PL" sz="900" b="0" i="0" u="none" strike="noStrike" dirty="0">
                        <a:solidFill>
                          <a:schemeClr val="bg1">
                            <a:lumMod val="50000"/>
                          </a:schemeClr>
                        </a:solidFill>
                        <a:effectLst/>
                        <a:latin typeface="+mn-lt"/>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578265110"/>
                  </a:ext>
                </a:extLst>
              </a:tr>
              <a:tr h="253380">
                <a:tc>
                  <a:txBody>
                    <a:bodyPr/>
                    <a:lstStyle/>
                    <a:p>
                      <a:pPr algn="r" fontAlgn="ctr">
                        <a:lnSpc>
                          <a:spcPts val="800"/>
                        </a:lnSpc>
                      </a:pPr>
                      <a:r>
                        <a:rPr lang="pl-PL" sz="900" u="none" strike="noStrike" dirty="0">
                          <a:effectLst/>
                          <a:latin typeface="+mn-lt"/>
                        </a:rPr>
                        <a:t>niczego mi nie brakuje</a:t>
                      </a:r>
                      <a:endParaRPr lang="pl-PL" sz="900" b="0" i="0" u="none" strike="noStrike" dirty="0">
                        <a:solidFill>
                          <a:srgbClr val="000000"/>
                        </a:solidFill>
                        <a:effectLst/>
                        <a:latin typeface="+mn-lt"/>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endParaRPr lang="pl-PL" sz="1000" b="0" i="0" u="none" strike="noStrike" dirty="0">
                        <a:solidFill>
                          <a:srgbClr val="000000"/>
                        </a:solidFill>
                        <a:effectLst/>
                        <a:latin typeface="+mn-lt"/>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pl-PL" sz="900" u="none" strike="noStrike" dirty="0">
                          <a:solidFill>
                            <a:schemeClr val="accent2">
                              <a:lumMod val="75000"/>
                            </a:schemeClr>
                          </a:solidFill>
                          <a:effectLst/>
                          <a:latin typeface="+mn-lt"/>
                        </a:rPr>
                        <a:t>38%</a:t>
                      </a:r>
                      <a:endParaRPr lang="pl-PL" sz="900" b="0" i="0" u="none" strike="noStrike" dirty="0">
                        <a:solidFill>
                          <a:schemeClr val="accent2">
                            <a:lumMod val="75000"/>
                          </a:schemeClr>
                        </a:solidFill>
                        <a:effectLst/>
                        <a:latin typeface="+mn-lt"/>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pl-PL" sz="900" u="none" strike="noStrike" dirty="0">
                          <a:solidFill>
                            <a:schemeClr val="bg1">
                              <a:lumMod val="50000"/>
                            </a:schemeClr>
                          </a:solidFill>
                          <a:effectLst/>
                          <a:latin typeface="+mn-lt"/>
                        </a:rPr>
                        <a:t>49%</a:t>
                      </a:r>
                      <a:endParaRPr lang="pl-PL" sz="900" b="0" i="0" u="none" strike="noStrike" dirty="0">
                        <a:solidFill>
                          <a:schemeClr val="bg1">
                            <a:lumMod val="50000"/>
                          </a:schemeClr>
                        </a:solidFill>
                        <a:effectLst/>
                        <a:latin typeface="+mn-lt"/>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859682688"/>
                  </a:ext>
                </a:extLst>
              </a:tr>
              <a:tr h="253380">
                <a:tc>
                  <a:txBody>
                    <a:bodyPr/>
                    <a:lstStyle/>
                    <a:p>
                      <a:pPr algn="r" fontAlgn="ctr">
                        <a:lnSpc>
                          <a:spcPts val="800"/>
                        </a:lnSpc>
                      </a:pPr>
                      <a:r>
                        <a:rPr lang="pl-PL" sz="900" u="none" strike="noStrike" dirty="0">
                          <a:effectLst/>
                          <a:latin typeface="+mn-lt"/>
                        </a:rPr>
                        <a:t>nie wiem/trudno powiedzieć</a:t>
                      </a:r>
                      <a:endParaRPr lang="pl-PL" sz="900" b="0" i="0" u="none" strike="noStrike" dirty="0">
                        <a:solidFill>
                          <a:srgbClr val="000000"/>
                        </a:solidFill>
                        <a:effectLst/>
                        <a:latin typeface="+mn-lt"/>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endParaRPr lang="pl-PL" sz="1000" b="0" i="0" u="none" strike="noStrike" dirty="0">
                        <a:solidFill>
                          <a:srgbClr val="000000"/>
                        </a:solidFill>
                        <a:effectLst/>
                        <a:latin typeface="+mn-lt"/>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pl-PL" sz="900" u="none" strike="noStrike" dirty="0">
                          <a:solidFill>
                            <a:schemeClr val="accent2">
                              <a:lumMod val="75000"/>
                            </a:schemeClr>
                          </a:solidFill>
                          <a:effectLst/>
                          <a:latin typeface="+mn-lt"/>
                        </a:rPr>
                        <a:t>25%</a:t>
                      </a:r>
                      <a:endParaRPr lang="pl-PL" sz="900" b="0" i="0" u="none" strike="noStrike" dirty="0">
                        <a:solidFill>
                          <a:schemeClr val="accent2">
                            <a:lumMod val="75000"/>
                          </a:schemeClr>
                        </a:solidFill>
                        <a:effectLst/>
                        <a:latin typeface="+mn-lt"/>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pl-PL" sz="900" u="none" strike="noStrike" dirty="0">
                          <a:solidFill>
                            <a:schemeClr val="bg1">
                              <a:lumMod val="50000"/>
                            </a:schemeClr>
                          </a:solidFill>
                          <a:effectLst/>
                          <a:latin typeface="+mn-lt"/>
                        </a:rPr>
                        <a:t>27%</a:t>
                      </a:r>
                      <a:endParaRPr lang="pl-PL" sz="900" b="0" i="0" u="none" strike="noStrike" dirty="0">
                        <a:solidFill>
                          <a:schemeClr val="bg1">
                            <a:lumMod val="50000"/>
                          </a:schemeClr>
                        </a:solidFill>
                        <a:effectLst/>
                        <a:latin typeface="+mn-lt"/>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402560863"/>
                  </a:ext>
                </a:extLst>
              </a:tr>
            </a:tbl>
          </a:graphicData>
        </a:graphic>
      </p:graphicFrame>
      <p:sp>
        <p:nvSpPr>
          <p:cNvPr id="2" name="Tytuł 1">
            <a:extLst>
              <a:ext uri="{FF2B5EF4-FFF2-40B4-BE49-F238E27FC236}">
                <a16:creationId xmlns:a16="http://schemas.microsoft.com/office/drawing/2014/main" id="{31CB0854-5AD6-7A37-B0E2-FEB06556B397}"/>
              </a:ext>
            </a:extLst>
          </p:cNvPr>
          <p:cNvSpPr>
            <a:spLocks noGrp="1"/>
          </p:cNvSpPr>
          <p:nvPr>
            <p:ph type="title"/>
          </p:nvPr>
        </p:nvSpPr>
        <p:spPr>
          <a:xfrm>
            <a:off x="328774" y="365126"/>
            <a:ext cx="9665048" cy="400992"/>
          </a:xfrm>
        </p:spPr>
        <p:txBody>
          <a:bodyPr/>
          <a:lstStyle/>
          <a:p>
            <a:r>
              <a:rPr lang="pl-PL" sz="1600" dirty="0"/>
              <a:t>Blisko ¼ użytkowników aplikacji posiada potrzebę jej rozwoju o nowe usługi. Więcej takich osób jest wśród użytkowników wersji 2.0. Klientom najbardziej brakuje takich usług jak: pełnomocnictw, płatności urzędowych, składania wniosków o paszport, skrzynki pocztowej, zameldowania czy rejestru wyborców, przy czym żadna z nich nie posiada wyróżniającej się liczby zwolenników. </a:t>
            </a:r>
          </a:p>
        </p:txBody>
      </p:sp>
      <p:sp>
        <p:nvSpPr>
          <p:cNvPr id="14" name="pole tekstowe 13">
            <a:extLst>
              <a:ext uri="{FF2B5EF4-FFF2-40B4-BE49-F238E27FC236}">
                <a16:creationId xmlns:a16="http://schemas.microsoft.com/office/drawing/2014/main" id="{F2A6FEC4-D16E-EE31-0E93-06C896BBD0FA}"/>
              </a:ext>
            </a:extLst>
          </p:cNvPr>
          <p:cNvSpPr txBox="1"/>
          <p:nvPr/>
        </p:nvSpPr>
        <p:spPr>
          <a:xfrm>
            <a:off x="2429185" y="5908013"/>
            <a:ext cx="4205992" cy="20005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sz="700" b="0" i="0" u="none" strike="noStrike" kern="1200" cap="none" spc="0" normalizeH="0" baseline="0" noProof="0" dirty="0">
                <a:ln>
                  <a:noFill/>
                </a:ln>
                <a:solidFill>
                  <a:prstClr val="black"/>
                </a:solidFill>
                <a:effectLst/>
                <a:uLnTx/>
                <a:uFillTx/>
                <a:latin typeface="Arial Nova"/>
                <a:ea typeface="+mn-ea"/>
                <a:cs typeface="+mn-cs"/>
              </a:rPr>
              <a:t>N – użytkownicy aplikacji mObywatel</a:t>
            </a:r>
          </a:p>
        </p:txBody>
      </p:sp>
      <p:sp>
        <p:nvSpPr>
          <p:cNvPr id="15" name="pole tekstowe 14">
            <a:extLst>
              <a:ext uri="{FF2B5EF4-FFF2-40B4-BE49-F238E27FC236}">
                <a16:creationId xmlns:a16="http://schemas.microsoft.com/office/drawing/2014/main" id="{755E514A-628C-90A5-E0B3-B05079D3FD14}"/>
              </a:ext>
            </a:extLst>
          </p:cNvPr>
          <p:cNvSpPr txBox="1"/>
          <p:nvPr/>
        </p:nvSpPr>
        <p:spPr>
          <a:xfrm>
            <a:off x="289315" y="5921913"/>
            <a:ext cx="11397860"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sz="600" b="0" i="0" u="none" strike="noStrike" kern="1200" cap="none" spc="0" normalizeH="0" baseline="0" noProof="0" dirty="0">
                <a:ln>
                  <a:noFill/>
                </a:ln>
                <a:solidFill>
                  <a:prstClr val="black"/>
                </a:solidFill>
                <a:effectLst/>
                <a:uLnTx/>
                <a:uFillTx/>
                <a:latin typeface="Arial Nova" panose="020B0504020202020204" pitchFamily="34" charset="0"/>
                <a:ea typeface="Calibri" panose="020F0502020204030204" pitchFamily="34" charset="0"/>
                <a:cs typeface="Arial" panose="020B0604020202020204" pitchFamily="34" charset="0"/>
              </a:rPr>
              <a:t>P15. Jak ocenia Pan/i zakres dostępnych usług?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sz="600" b="0" i="0" u="none" strike="noStrike" kern="1200" cap="none" spc="0" normalizeH="0" baseline="0" noProof="0" dirty="0">
                <a:ln>
                  <a:noFill/>
                </a:ln>
                <a:solidFill>
                  <a:prstClr val="black"/>
                </a:solidFill>
                <a:effectLst/>
                <a:uLnTx/>
                <a:uFillTx/>
                <a:latin typeface="Arial Nova" panose="020B0504020202020204" pitchFamily="34" charset="0"/>
                <a:ea typeface="Calibri" panose="020F0502020204030204" pitchFamily="34" charset="0"/>
                <a:cs typeface="Arial" panose="020B0604020202020204" pitchFamily="34" charset="0"/>
              </a:rPr>
              <a:t>P16. Jakich usług brakuje Pan/i w aplikacji </a:t>
            </a:r>
            <a:r>
              <a:rPr kumimoji="0" lang="pl-PL" sz="600" b="0" i="0" u="none" strike="noStrike" kern="1200" cap="none" spc="0" normalizeH="0" baseline="0" noProof="0" dirty="0" err="1">
                <a:ln>
                  <a:noFill/>
                </a:ln>
                <a:solidFill>
                  <a:prstClr val="black"/>
                </a:solidFill>
                <a:effectLst/>
                <a:uLnTx/>
                <a:uFillTx/>
                <a:latin typeface="Arial Nova" panose="020B0504020202020204" pitchFamily="34" charset="0"/>
                <a:ea typeface="Calibri" panose="020F0502020204030204" pitchFamily="34" charset="0"/>
                <a:cs typeface="Arial" panose="020B0604020202020204" pitchFamily="34" charset="0"/>
              </a:rPr>
              <a:t>mObywatel</a:t>
            </a:r>
            <a:r>
              <a:rPr kumimoji="0" lang="pl-PL" sz="600" b="0" i="0" u="none" strike="noStrike" kern="1200" cap="none" spc="0" normalizeH="0" baseline="0" noProof="0" dirty="0">
                <a:ln>
                  <a:noFill/>
                </a:ln>
                <a:solidFill>
                  <a:prstClr val="black"/>
                </a:solidFill>
                <a:effectLst/>
                <a:uLnTx/>
                <a:uFillTx/>
                <a:latin typeface="Arial Nova" panose="020B0504020202020204" pitchFamily="34" charset="0"/>
                <a:ea typeface="Calibri" panose="020F0502020204030204" pitchFamily="34" charset="0"/>
                <a:cs typeface="Arial" panose="020B0604020202020204" pitchFamily="34" charset="0"/>
              </a:rPr>
              <a:t>? Pytanie otwarte. </a:t>
            </a:r>
          </a:p>
        </p:txBody>
      </p:sp>
      <p:grpSp>
        <p:nvGrpSpPr>
          <p:cNvPr id="3" name="Grafika 22">
            <a:extLst>
              <a:ext uri="{FF2B5EF4-FFF2-40B4-BE49-F238E27FC236}">
                <a16:creationId xmlns:a16="http://schemas.microsoft.com/office/drawing/2014/main" id="{087C5877-952C-BD1A-E3AB-826E17DC7CF5}"/>
              </a:ext>
            </a:extLst>
          </p:cNvPr>
          <p:cNvGrpSpPr/>
          <p:nvPr/>
        </p:nvGrpSpPr>
        <p:grpSpPr>
          <a:xfrm>
            <a:off x="11639550" y="441326"/>
            <a:ext cx="256849" cy="508168"/>
            <a:chOff x="3255783" y="2509743"/>
            <a:chExt cx="562848" cy="1073671"/>
          </a:xfrm>
          <a:solidFill>
            <a:schemeClr val="accent2"/>
          </a:solidFill>
        </p:grpSpPr>
        <p:sp>
          <p:nvSpPr>
            <p:cNvPr id="4" name="Dowolny kształt: kształt 3">
              <a:extLst>
                <a:ext uri="{FF2B5EF4-FFF2-40B4-BE49-F238E27FC236}">
                  <a16:creationId xmlns:a16="http://schemas.microsoft.com/office/drawing/2014/main" id="{CC53614A-6C14-0B77-27AA-AECF406166C1}"/>
                </a:ext>
              </a:extLst>
            </p:cNvPr>
            <p:cNvSpPr/>
            <p:nvPr/>
          </p:nvSpPr>
          <p:spPr>
            <a:xfrm>
              <a:off x="3255783" y="2509743"/>
              <a:ext cx="562848" cy="1073671"/>
            </a:xfrm>
            <a:custGeom>
              <a:avLst/>
              <a:gdLst>
                <a:gd name="connsiteX0" fmla="*/ 513008 w 562848"/>
                <a:gd name="connsiteY0" fmla="*/ 1073672 h 1073671"/>
                <a:gd name="connsiteX1" fmla="*/ 49849 w 562848"/>
                <a:gd name="connsiteY1" fmla="*/ 1073672 h 1073671"/>
                <a:gd name="connsiteX2" fmla="*/ 0 w 562848"/>
                <a:gd name="connsiteY2" fmla="*/ 1023874 h 1073671"/>
                <a:gd name="connsiteX3" fmla="*/ 0 w 562848"/>
                <a:gd name="connsiteY3" fmla="*/ 49781 h 1073671"/>
                <a:gd name="connsiteX4" fmla="*/ 49849 w 562848"/>
                <a:gd name="connsiteY4" fmla="*/ 0 h 1073671"/>
                <a:gd name="connsiteX5" fmla="*/ 513000 w 562848"/>
                <a:gd name="connsiteY5" fmla="*/ 0 h 1073671"/>
                <a:gd name="connsiteX6" fmla="*/ 562849 w 562848"/>
                <a:gd name="connsiteY6" fmla="*/ 49781 h 1073671"/>
                <a:gd name="connsiteX7" fmla="*/ 562849 w 562848"/>
                <a:gd name="connsiteY7" fmla="*/ 1023865 h 1073671"/>
                <a:gd name="connsiteX8" fmla="*/ 548243 w 562848"/>
                <a:gd name="connsiteY8" fmla="*/ 1059092 h 1073671"/>
                <a:gd name="connsiteX9" fmla="*/ 513008 w 562848"/>
                <a:gd name="connsiteY9" fmla="*/ 1073672 h 1073671"/>
                <a:gd name="connsiteX10" fmla="*/ 49849 w 562848"/>
                <a:gd name="connsiteY10" fmla="*/ 33556 h 1073671"/>
                <a:gd name="connsiteX11" fmla="*/ 33548 w 562848"/>
                <a:gd name="connsiteY11" fmla="*/ 49790 h 1073671"/>
                <a:gd name="connsiteX12" fmla="*/ 33548 w 562848"/>
                <a:gd name="connsiteY12" fmla="*/ 1023874 h 1073671"/>
                <a:gd name="connsiteX13" fmla="*/ 49849 w 562848"/>
                <a:gd name="connsiteY13" fmla="*/ 1040124 h 1073671"/>
                <a:gd name="connsiteX14" fmla="*/ 513017 w 562848"/>
                <a:gd name="connsiteY14" fmla="*/ 1040124 h 1073671"/>
                <a:gd name="connsiteX15" fmla="*/ 529310 w 562848"/>
                <a:gd name="connsiteY15" fmla="*/ 1023874 h 1073671"/>
                <a:gd name="connsiteX16" fmla="*/ 529293 w 562848"/>
                <a:gd name="connsiteY16" fmla="*/ 49781 h 1073671"/>
                <a:gd name="connsiteX17" fmla="*/ 512992 w 562848"/>
                <a:gd name="connsiteY17" fmla="*/ 33548 h 1073671"/>
                <a:gd name="connsiteX18" fmla="*/ 49849 w 562848"/>
                <a:gd name="connsiteY18" fmla="*/ 33548 h 1073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62848" h="1073671">
                  <a:moveTo>
                    <a:pt x="513008" y="1073672"/>
                  </a:moveTo>
                  <a:lnTo>
                    <a:pt x="49849" y="1073672"/>
                  </a:lnTo>
                  <a:cubicBezTo>
                    <a:pt x="22359" y="1073672"/>
                    <a:pt x="0" y="1051338"/>
                    <a:pt x="0" y="1023874"/>
                  </a:cubicBezTo>
                  <a:lnTo>
                    <a:pt x="0" y="49781"/>
                  </a:lnTo>
                  <a:cubicBezTo>
                    <a:pt x="0" y="22334"/>
                    <a:pt x="22359" y="0"/>
                    <a:pt x="49849" y="0"/>
                  </a:cubicBezTo>
                  <a:lnTo>
                    <a:pt x="513000" y="0"/>
                  </a:lnTo>
                  <a:cubicBezTo>
                    <a:pt x="540489" y="0"/>
                    <a:pt x="562849" y="22334"/>
                    <a:pt x="562849" y="49781"/>
                  </a:cubicBezTo>
                  <a:lnTo>
                    <a:pt x="562849" y="1023865"/>
                  </a:lnTo>
                  <a:cubicBezTo>
                    <a:pt x="562857" y="1037154"/>
                    <a:pt x="557677" y="1049676"/>
                    <a:pt x="548243" y="1059092"/>
                  </a:cubicBezTo>
                  <a:cubicBezTo>
                    <a:pt x="538827" y="1068500"/>
                    <a:pt x="526314" y="1073672"/>
                    <a:pt x="513008" y="1073672"/>
                  </a:cubicBezTo>
                  <a:close/>
                  <a:moveTo>
                    <a:pt x="49849" y="33556"/>
                  </a:moveTo>
                  <a:cubicBezTo>
                    <a:pt x="40863" y="33556"/>
                    <a:pt x="33548" y="40838"/>
                    <a:pt x="33548" y="49790"/>
                  </a:cubicBezTo>
                  <a:lnTo>
                    <a:pt x="33548" y="1023874"/>
                  </a:lnTo>
                  <a:cubicBezTo>
                    <a:pt x="33548" y="1032834"/>
                    <a:pt x="40863" y="1040124"/>
                    <a:pt x="49849" y="1040124"/>
                  </a:cubicBezTo>
                  <a:lnTo>
                    <a:pt x="513017" y="1040124"/>
                  </a:lnTo>
                  <a:cubicBezTo>
                    <a:pt x="521994" y="1040124"/>
                    <a:pt x="529310" y="1032834"/>
                    <a:pt x="529310" y="1023874"/>
                  </a:cubicBezTo>
                  <a:lnTo>
                    <a:pt x="529293" y="49781"/>
                  </a:lnTo>
                  <a:cubicBezTo>
                    <a:pt x="529293" y="40829"/>
                    <a:pt x="521986" y="33548"/>
                    <a:pt x="512992" y="33548"/>
                  </a:cubicBezTo>
                  <a:lnTo>
                    <a:pt x="49849" y="33548"/>
                  </a:lnTo>
                  <a:close/>
                </a:path>
              </a:pathLst>
            </a:custGeom>
            <a:grpFill/>
            <a:ln w="9525" cap="flat">
              <a:solidFill>
                <a:schemeClr val="accent2"/>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Arial Nova"/>
                <a:ea typeface="+mn-ea"/>
                <a:cs typeface="+mn-cs"/>
              </a:endParaRPr>
            </a:p>
          </p:txBody>
        </p:sp>
        <p:sp>
          <p:nvSpPr>
            <p:cNvPr id="6" name="Dowolny kształt: kształt 5">
              <a:extLst>
                <a:ext uri="{FF2B5EF4-FFF2-40B4-BE49-F238E27FC236}">
                  <a16:creationId xmlns:a16="http://schemas.microsoft.com/office/drawing/2014/main" id="{4065D067-6BDA-43BE-E194-AEBAE88BF8F3}"/>
                </a:ext>
              </a:extLst>
            </p:cNvPr>
            <p:cNvSpPr/>
            <p:nvPr/>
          </p:nvSpPr>
          <p:spPr>
            <a:xfrm>
              <a:off x="3276666" y="3379725"/>
              <a:ext cx="521083" cy="33555"/>
            </a:xfrm>
            <a:custGeom>
              <a:avLst/>
              <a:gdLst>
                <a:gd name="connsiteX0" fmla="*/ 0 w 521083"/>
                <a:gd name="connsiteY0" fmla="*/ 0 h 33555"/>
                <a:gd name="connsiteX1" fmla="*/ 521083 w 521083"/>
                <a:gd name="connsiteY1" fmla="*/ 0 h 33555"/>
                <a:gd name="connsiteX2" fmla="*/ 521083 w 521083"/>
                <a:gd name="connsiteY2" fmla="*/ 33556 h 33555"/>
                <a:gd name="connsiteX3" fmla="*/ 0 w 521083"/>
                <a:gd name="connsiteY3" fmla="*/ 33556 h 33555"/>
              </a:gdLst>
              <a:ahLst/>
              <a:cxnLst>
                <a:cxn ang="0">
                  <a:pos x="connsiteX0" y="connsiteY0"/>
                </a:cxn>
                <a:cxn ang="0">
                  <a:pos x="connsiteX1" y="connsiteY1"/>
                </a:cxn>
                <a:cxn ang="0">
                  <a:pos x="connsiteX2" y="connsiteY2"/>
                </a:cxn>
                <a:cxn ang="0">
                  <a:pos x="connsiteX3" y="connsiteY3"/>
                </a:cxn>
              </a:cxnLst>
              <a:rect l="l" t="t" r="r" b="b"/>
              <a:pathLst>
                <a:path w="521083" h="33555">
                  <a:moveTo>
                    <a:pt x="0" y="0"/>
                  </a:moveTo>
                  <a:lnTo>
                    <a:pt x="521083" y="0"/>
                  </a:lnTo>
                  <a:lnTo>
                    <a:pt x="521083" y="33556"/>
                  </a:lnTo>
                  <a:lnTo>
                    <a:pt x="0" y="33556"/>
                  </a:lnTo>
                  <a:close/>
                </a:path>
              </a:pathLst>
            </a:custGeom>
            <a:grpFill/>
            <a:ln w="9525" cap="flat">
              <a:solidFill>
                <a:schemeClr val="accent2"/>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Arial Nova"/>
                <a:ea typeface="+mn-ea"/>
                <a:cs typeface="+mn-cs"/>
              </a:endParaRPr>
            </a:p>
          </p:txBody>
        </p:sp>
        <p:sp>
          <p:nvSpPr>
            <p:cNvPr id="7" name="Dowolny kształt: kształt 6">
              <a:extLst>
                <a:ext uri="{FF2B5EF4-FFF2-40B4-BE49-F238E27FC236}">
                  <a16:creationId xmlns:a16="http://schemas.microsoft.com/office/drawing/2014/main" id="{6A363E1A-6EA2-F10E-3549-DF3764E9CF21}"/>
                </a:ext>
              </a:extLst>
            </p:cNvPr>
            <p:cNvSpPr/>
            <p:nvPr/>
          </p:nvSpPr>
          <p:spPr>
            <a:xfrm>
              <a:off x="3276666" y="2660841"/>
              <a:ext cx="521083" cy="33555"/>
            </a:xfrm>
            <a:custGeom>
              <a:avLst/>
              <a:gdLst>
                <a:gd name="connsiteX0" fmla="*/ 0 w 521083"/>
                <a:gd name="connsiteY0" fmla="*/ 0 h 33555"/>
                <a:gd name="connsiteX1" fmla="*/ 521083 w 521083"/>
                <a:gd name="connsiteY1" fmla="*/ 0 h 33555"/>
                <a:gd name="connsiteX2" fmla="*/ 521083 w 521083"/>
                <a:gd name="connsiteY2" fmla="*/ 33556 h 33555"/>
                <a:gd name="connsiteX3" fmla="*/ 0 w 521083"/>
                <a:gd name="connsiteY3" fmla="*/ 33556 h 33555"/>
              </a:gdLst>
              <a:ahLst/>
              <a:cxnLst>
                <a:cxn ang="0">
                  <a:pos x="connsiteX0" y="connsiteY0"/>
                </a:cxn>
                <a:cxn ang="0">
                  <a:pos x="connsiteX1" y="connsiteY1"/>
                </a:cxn>
                <a:cxn ang="0">
                  <a:pos x="connsiteX2" y="connsiteY2"/>
                </a:cxn>
                <a:cxn ang="0">
                  <a:pos x="connsiteX3" y="connsiteY3"/>
                </a:cxn>
              </a:cxnLst>
              <a:rect l="l" t="t" r="r" b="b"/>
              <a:pathLst>
                <a:path w="521083" h="33555">
                  <a:moveTo>
                    <a:pt x="0" y="0"/>
                  </a:moveTo>
                  <a:lnTo>
                    <a:pt x="521083" y="0"/>
                  </a:lnTo>
                  <a:lnTo>
                    <a:pt x="521083" y="33556"/>
                  </a:lnTo>
                  <a:lnTo>
                    <a:pt x="0" y="33556"/>
                  </a:lnTo>
                  <a:close/>
                </a:path>
              </a:pathLst>
            </a:custGeom>
            <a:grpFill/>
            <a:ln w="9525" cap="flat">
              <a:solidFill>
                <a:schemeClr val="accent2"/>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Arial Nova"/>
                <a:ea typeface="+mn-ea"/>
                <a:cs typeface="+mn-cs"/>
              </a:endParaRPr>
            </a:p>
          </p:txBody>
        </p:sp>
        <p:sp>
          <p:nvSpPr>
            <p:cNvPr id="9" name="Dowolny kształt: kształt 8">
              <a:extLst>
                <a:ext uri="{FF2B5EF4-FFF2-40B4-BE49-F238E27FC236}">
                  <a16:creationId xmlns:a16="http://schemas.microsoft.com/office/drawing/2014/main" id="{5AE30A5C-D105-F36F-B519-13F18D718E53}"/>
                </a:ext>
              </a:extLst>
            </p:cNvPr>
            <p:cNvSpPr/>
            <p:nvPr/>
          </p:nvSpPr>
          <p:spPr>
            <a:xfrm>
              <a:off x="3448791" y="2583503"/>
              <a:ext cx="176833" cy="33555"/>
            </a:xfrm>
            <a:custGeom>
              <a:avLst/>
              <a:gdLst>
                <a:gd name="connsiteX0" fmla="*/ 0 w 176833"/>
                <a:gd name="connsiteY0" fmla="*/ 0 h 33555"/>
                <a:gd name="connsiteX1" fmla="*/ 176833 w 176833"/>
                <a:gd name="connsiteY1" fmla="*/ 0 h 33555"/>
                <a:gd name="connsiteX2" fmla="*/ 176833 w 176833"/>
                <a:gd name="connsiteY2" fmla="*/ 33556 h 33555"/>
                <a:gd name="connsiteX3" fmla="*/ 0 w 176833"/>
                <a:gd name="connsiteY3" fmla="*/ 33556 h 33555"/>
              </a:gdLst>
              <a:ahLst/>
              <a:cxnLst>
                <a:cxn ang="0">
                  <a:pos x="connsiteX0" y="connsiteY0"/>
                </a:cxn>
                <a:cxn ang="0">
                  <a:pos x="connsiteX1" y="connsiteY1"/>
                </a:cxn>
                <a:cxn ang="0">
                  <a:pos x="connsiteX2" y="connsiteY2"/>
                </a:cxn>
                <a:cxn ang="0">
                  <a:pos x="connsiteX3" y="connsiteY3"/>
                </a:cxn>
              </a:cxnLst>
              <a:rect l="l" t="t" r="r" b="b"/>
              <a:pathLst>
                <a:path w="176833" h="33555">
                  <a:moveTo>
                    <a:pt x="0" y="0"/>
                  </a:moveTo>
                  <a:lnTo>
                    <a:pt x="176833" y="0"/>
                  </a:lnTo>
                  <a:lnTo>
                    <a:pt x="176833" y="33556"/>
                  </a:lnTo>
                  <a:lnTo>
                    <a:pt x="0" y="33556"/>
                  </a:lnTo>
                  <a:close/>
                </a:path>
              </a:pathLst>
            </a:custGeom>
            <a:grpFill/>
            <a:ln w="9525" cap="flat">
              <a:solidFill>
                <a:schemeClr val="accent2"/>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Arial Nova"/>
                <a:ea typeface="+mn-ea"/>
                <a:cs typeface="+mn-cs"/>
              </a:endParaRPr>
            </a:p>
          </p:txBody>
        </p:sp>
        <p:sp>
          <p:nvSpPr>
            <p:cNvPr id="10" name="Dowolny kształt: kształt 9">
              <a:extLst>
                <a:ext uri="{FF2B5EF4-FFF2-40B4-BE49-F238E27FC236}">
                  <a16:creationId xmlns:a16="http://schemas.microsoft.com/office/drawing/2014/main" id="{A908676F-6C42-6CC4-C235-DD375DACFD65}"/>
                </a:ext>
              </a:extLst>
            </p:cNvPr>
            <p:cNvSpPr/>
            <p:nvPr/>
          </p:nvSpPr>
          <p:spPr>
            <a:xfrm>
              <a:off x="3515608" y="3463754"/>
              <a:ext cx="43200" cy="33555"/>
            </a:xfrm>
            <a:custGeom>
              <a:avLst/>
              <a:gdLst>
                <a:gd name="connsiteX0" fmla="*/ 0 w 43200"/>
                <a:gd name="connsiteY0" fmla="*/ 0 h 33555"/>
                <a:gd name="connsiteX1" fmla="*/ 43200 w 43200"/>
                <a:gd name="connsiteY1" fmla="*/ 0 h 33555"/>
                <a:gd name="connsiteX2" fmla="*/ 43200 w 43200"/>
                <a:gd name="connsiteY2" fmla="*/ 33556 h 33555"/>
                <a:gd name="connsiteX3" fmla="*/ 0 w 43200"/>
                <a:gd name="connsiteY3" fmla="*/ 33556 h 33555"/>
              </a:gdLst>
              <a:ahLst/>
              <a:cxnLst>
                <a:cxn ang="0">
                  <a:pos x="connsiteX0" y="connsiteY0"/>
                </a:cxn>
                <a:cxn ang="0">
                  <a:pos x="connsiteX1" y="connsiteY1"/>
                </a:cxn>
                <a:cxn ang="0">
                  <a:pos x="connsiteX2" y="connsiteY2"/>
                </a:cxn>
                <a:cxn ang="0">
                  <a:pos x="connsiteX3" y="connsiteY3"/>
                </a:cxn>
              </a:cxnLst>
              <a:rect l="l" t="t" r="r" b="b"/>
              <a:pathLst>
                <a:path w="43200" h="33555">
                  <a:moveTo>
                    <a:pt x="0" y="0"/>
                  </a:moveTo>
                  <a:lnTo>
                    <a:pt x="43200" y="0"/>
                  </a:lnTo>
                  <a:lnTo>
                    <a:pt x="43200" y="33556"/>
                  </a:lnTo>
                  <a:lnTo>
                    <a:pt x="0" y="33556"/>
                  </a:lnTo>
                  <a:close/>
                </a:path>
              </a:pathLst>
            </a:custGeom>
            <a:grpFill/>
            <a:ln w="9525" cap="flat">
              <a:solidFill>
                <a:schemeClr val="accent2"/>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Arial Nova"/>
                <a:ea typeface="+mn-ea"/>
                <a:cs typeface="+mn-cs"/>
              </a:endParaRPr>
            </a:p>
          </p:txBody>
        </p:sp>
      </p:grpSp>
      <p:sp>
        <p:nvSpPr>
          <p:cNvPr id="20" name="pole tekstowe 19">
            <a:extLst>
              <a:ext uri="{FF2B5EF4-FFF2-40B4-BE49-F238E27FC236}">
                <a16:creationId xmlns:a16="http://schemas.microsoft.com/office/drawing/2014/main" id="{74421CE9-3B5E-B5AC-DD2B-C009439676D7}"/>
              </a:ext>
            </a:extLst>
          </p:cNvPr>
          <p:cNvSpPr txBox="1"/>
          <p:nvPr/>
        </p:nvSpPr>
        <p:spPr>
          <a:xfrm>
            <a:off x="9993822" y="357795"/>
            <a:ext cx="1771489"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sz="1200" b="1" i="0" u="none" strike="noStrike" kern="1200" cap="none" spc="0" normalizeH="0" baseline="0" noProof="0" dirty="0">
                <a:ln>
                  <a:noFill/>
                </a:ln>
                <a:solidFill>
                  <a:srgbClr val="D75452">
                    <a:lumMod val="75000"/>
                  </a:srgbClr>
                </a:solidFill>
                <a:effectLst/>
                <a:uLnTx/>
                <a:uFillTx/>
                <a:latin typeface="Arial Nova"/>
                <a:ea typeface="+mn-ea"/>
                <a:cs typeface="+mn-cs"/>
              </a:rPr>
              <a:t>aplikacja mObywatel</a:t>
            </a:r>
          </a:p>
        </p:txBody>
      </p:sp>
      <p:graphicFrame>
        <p:nvGraphicFramePr>
          <p:cNvPr id="8" name="Wykres 7">
            <a:extLst>
              <a:ext uri="{FF2B5EF4-FFF2-40B4-BE49-F238E27FC236}">
                <a16:creationId xmlns:a16="http://schemas.microsoft.com/office/drawing/2014/main" id="{7656A8CD-9212-49C8-818D-2763C65A4DD5}"/>
              </a:ext>
            </a:extLst>
          </p:cNvPr>
          <p:cNvGraphicFramePr/>
          <p:nvPr>
            <p:extLst>
              <p:ext uri="{D42A27DB-BD31-4B8C-83A1-F6EECF244321}">
                <p14:modId xmlns:p14="http://schemas.microsoft.com/office/powerpoint/2010/main" val="2989947046"/>
              </p:ext>
            </p:extLst>
          </p:nvPr>
        </p:nvGraphicFramePr>
        <p:xfrm>
          <a:off x="402673" y="2167699"/>
          <a:ext cx="6509856" cy="2541693"/>
        </p:xfrm>
        <a:graphic>
          <a:graphicData uri="http://schemas.openxmlformats.org/drawingml/2006/chart">
            <c:chart xmlns:c="http://schemas.openxmlformats.org/drawingml/2006/chart" xmlns:r="http://schemas.openxmlformats.org/officeDocument/2006/relationships" r:id="rId2"/>
          </a:graphicData>
        </a:graphic>
      </p:graphicFrame>
      <p:sp>
        <p:nvSpPr>
          <p:cNvPr id="11" name="pole tekstowe 10">
            <a:extLst>
              <a:ext uri="{FF2B5EF4-FFF2-40B4-BE49-F238E27FC236}">
                <a16:creationId xmlns:a16="http://schemas.microsoft.com/office/drawing/2014/main" id="{68D29BA4-3E55-132E-0A8D-4CF54EFFF31F}"/>
              </a:ext>
            </a:extLst>
          </p:cNvPr>
          <p:cNvSpPr txBox="1"/>
          <p:nvPr/>
        </p:nvSpPr>
        <p:spPr>
          <a:xfrm>
            <a:off x="402673" y="1573539"/>
            <a:ext cx="3741783"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sz="1200" b="1" i="0" u="none" strike="noStrike" kern="1200" cap="none" spc="0" normalizeH="0" baseline="0" noProof="0" dirty="0">
                <a:ln>
                  <a:noFill/>
                </a:ln>
                <a:solidFill>
                  <a:prstClr val="black"/>
                </a:solidFill>
                <a:effectLst/>
                <a:uLnTx/>
                <a:uFillTx/>
                <a:latin typeface="Arial Nova"/>
                <a:ea typeface="+mn-ea"/>
                <a:cs typeface="+mn-cs"/>
              </a:rPr>
              <a:t>Ocena zakresu aplikacji mObywatel</a:t>
            </a:r>
          </a:p>
        </p:txBody>
      </p:sp>
      <p:sp>
        <p:nvSpPr>
          <p:cNvPr id="12" name="pole tekstowe 11">
            <a:extLst>
              <a:ext uri="{FF2B5EF4-FFF2-40B4-BE49-F238E27FC236}">
                <a16:creationId xmlns:a16="http://schemas.microsoft.com/office/drawing/2014/main" id="{50075A54-4508-DACB-DE67-3BBE8625A25B}"/>
              </a:ext>
            </a:extLst>
          </p:cNvPr>
          <p:cNvSpPr txBox="1"/>
          <p:nvPr/>
        </p:nvSpPr>
        <p:spPr>
          <a:xfrm>
            <a:off x="402673" y="2002992"/>
            <a:ext cx="981075" cy="20005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sz="700" b="0" i="0" u="none" strike="noStrike" kern="1200" cap="none" spc="0" normalizeH="0" baseline="0" noProof="0" dirty="0">
                <a:ln>
                  <a:noFill/>
                </a:ln>
                <a:solidFill>
                  <a:prstClr val="black"/>
                </a:solidFill>
                <a:effectLst/>
                <a:uLnTx/>
                <a:uFillTx/>
                <a:latin typeface="Arial Nova"/>
                <a:ea typeface="+mn-ea"/>
                <a:cs typeface="+mn-cs"/>
              </a:rPr>
              <a:t>N=</a:t>
            </a:r>
            <a:r>
              <a:rPr lang="pl-PL" sz="700" dirty="0">
                <a:solidFill>
                  <a:prstClr val="black"/>
                </a:solidFill>
                <a:latin typeface="Arial Nova"/>
              </a:rPr>
              <a:t>538 </a:t>
            </a:r>
            <a:endParaRPr kumimoji="0" lang="pl-PL" sz="700" b="0" i="0" u="none" strike="noStrike" kern="1200" cap="none" spc="0" normalizeH="0" baseline="0" noProof="0" dirty="0">
              <a:ln>
                <a:noFill/>
              </a:ln>
              <a:solidFill>
                <a:prstClr val="black"/>
              </a:solidFill>
              <a:effectLst/>
              <a:uLnTx/>
              <a:uFillTx/>
              <a:latin typeface="Arial Nova"/>
              <a:ea typeface="+mn-ea"/>
              <a:cs typeface="+mn-cs"/>
            </a:endParaRPr>
          </a:p>
        </p:txBody>
      </p:sp>
      <p:sp>
        <p:nvSpPr>
          <p:cNvPr id="13" name="pole tekstowe 12">
            <a:extLst>
              <a:ext uri="{FF2B5EF4-FFF2-40B4-BE49-F238E27FC236}">
                <a16:creationId xmlns:a16="http://schemas.microsoft.com/office/drawing/2014/main" id="{221808A2-C3B1-FE45-298A-BBEB75926AA0}"/>
              </a:ext>
            </a:extLst>
          </p:cNvPr>
          <p:cNvSpPr txBox="1"/>
          <p:nvPr/>
        </p:nvSpPr>
        <p:spPr>
          <a:xfrm>
            <a:off x="5988245" y="1569693"/>
            <a:ext cx="3741783"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sz="1200" b="1" i="0" u="none" strike="noStrike" kern="1200" cap="none" spc="0" normalizeH="0" baseline="0" noProof="0" dirty="0">
                <a:ln>
                  <a:noFill/>
                </a:ln>
                <a:solidFill>
                  <a:prstClr val="black"/>
                </a:solidFill>
                <a:effectLst/>
                <a:uLnTx/>
                <a:uFillTx/>
                <a:latin typeface="Arial Nova"/>
                <a:ea typeface="+mn-ea"/>
                <a:cs typeface="+mn-cs"/>
              </a:rPr>
              <a:t>Usługi brakujące w aplikacji </a:t>
            </a:r>
            <a:r>
              <a:rPr kumimoji="0" lang="pl-PL" sz="1200" b="1" i="0" u="none" strike="noStrike" kern="1200" cap="none" spc="0" normalizeH="0" baseline="0" noProof="0" dirty="0" err="1">
                <a:ln>
                  <a:noFill/>
                </a:ln>
                <a:solidFill>
                  <a:prstClr val="black"/>
                </a:solidFill>
                <a:effectLst/>
                <a:uLnTx/>
                <a:uFillTx/>
                <a:latin typeface="Arial Nova"/>
                <a:ea typeface="+mn-ea"/>
                <a:cs typeface="+mn-cs"/>
              </a:rPr>
              <a:t>mObywatel</a:t>
            </a:r>
            <a:endParaRPr kumimoji="0" lang="pl-PL" sz="1200" b="1" i="0" u="none" strike="noStrike" kern="1200" cap="none" spc="0" normalizeH="0" baseline="0" noProof="0" dirty="0">
              <a:ln>
                <a:noFill/>
              </a:ln>
              <a:solidFill>
                <a:prstClr val="black"/>
              </a:solidFill>
              <a:effectLst/>
              <a:uLnTx/>
              <a:uFillTx/>
              <a:latin typeface="Arial Nov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pl-PL" sz="800" dirty="0">
                <a:solidFill>
                  <a:prstClr val="black"/>
                </a:solidFill>
                <a:latin typeface="Arial Nova"/>
              </a:rPr>
              <a:t>Pytanie otwarte</a:t>
            </a:r>
            <a:endParaRPr kumimoji="0" lang="pl-PL" sz="800" i="0" u="none" strike="noStrike" kern="1200" cap="none" spc="0" normalizeH="0" baseline="0" noProof="0" dirty="0">
              <a:ln>
                <a:noFill/>
              </a:ln>
              <a:solidFill>
                <a:prstClr val="black"/>
              </a:solidFill>
              <a:effectLst/>
              <a:uLnTx/>
              <a:uFillTx/>
              <a:latin typeface="Arial Nova"/>
              <a:ea typeface="+mn-ea"/>
              <a:cs typeface="+mn-cs"/>
            </a:endParaRPr>
          </a:p>
        </p:txBody>
      </p:sp>
      <p:graphicFrame>
        <p:nvGraphicFramePr>
          <p:cNvPr id="16" name="Tabela 15">
            <a:extLst>
              <a:ext uri="{FF2B5EF4-FFF2-40B4-BE49-F238E27FC236}">
                <a16:creationId xmlns:a16="http://schemas.microsoft.com/office/drawing/2014/main" id="{9F88B2D0-DE58-7A92-A8B5-9A230610191C}"/>
              </a:ext>
            </a:extLst>
          </p:cNvPr>
          <p:cNvGraphicFramePr>
            <a:graphicFrameLocks noGrp="1"/>
          </p:cNvGraphicFramePr>
          <p:nvPr>
            <p:extLst>
              <p:ext uri="{D42A27DB-BD31-4B8C-83A1-F6EECF244321}">
                <p14:modId xmlns:p14="http://schemas.microsoft.com/office/powerpoint/2010/main" val="2289981480"/>
              </p:ext>
            </p:extLst>
          </p:nvPr>
        </p:nvGraphicFramePr>
        <p:xfrm>
          <a:off x="2217186" y="4379565"/>
          <a:ext cx="3296872" cy="1056180"/>
        </p:xfrm>
        <a:graphic>
          <a:graphicData uri="http://schemas.openxmlformats.org/drawingml/2006/table">
            <a:tbl>
              <a:tblPr>
                <a:tableStyleId>{5C22544A-7EE6-4342-B048-85BDC9FD1C3A}</a:tableStyleId>
              </a:tblPr>
              <a:tblGrid>
                <a:gridCol w="2332138">
                  <a:extLst>
                    <a:ext uri="{9D8B030D-6E8A-4147-A177-3AD203B41FA5}">
                      <a16:colId xmlns:a16="http://schemas.microsoft.com/office/drawing/2014/main" val="1519146905"/>
                    </a:ext>
                  </a:extLst>
                </a:gridCol>
                <a:gridCol w="528506">
                  <a:extLst>
                    <a:ext uri="{9D8B030D-6E8A-4147-A177-3AD203B41FA5}">
                      <a16:colId xmlns:a16="http://schemas.microsoft.com/office/drawing/2014/main" val="3158939252"/>
                    </a:ext>
                  </a:extLst>
                </a:gridCol>
                <a:gridCol w="436228">
                  <a:extLst>
                    <a:ext uri="{9D8B030D-6E8A-4147-A177-3AD203B41FA5}">
                      <a16:colId xmlns:a16="http://schemas.microsoft.com/office/drawing/2014/main" val="1969128822"/>
                    </a:ext>
                  </a:extLst>
                </a:gridCol>
              </a:tblGrid>
              <a:tr h="146233">
                <a:tc>
                  <a:txBody>
                    <a:bodyPr/>
                    <a:lstStyle/>
                    <a:p>
                      <a:pPr algn="l" fontAlgn="ctr"/>
                      <a:endParaRPr lang="pl-PL" sz="900" b="0" i="0" u="none" strike="noStrike" dirty="0">
                        <a:solidFill>
                          <a:srgbClr val="000000"/>
                        </a:solidFill>
                        <a:effectLst/>
                        <a:latin typeface="+mn-lt"/>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gridSpan="2">
                  <a:txBody>
                    <a:bodyPr/>
                    <a:lstStyle/>
                    <a:p>
                      <a:pPr algn="ctr" fontAlgn="ctr">
                        <a:lnSpc>
                          <a:spcPts val="800"/>
                        </a:lnSpc>
                      </a:pPr>
                      <a:r>
                        <a:rPr lang="pl-PL" sz="800" b="1" i="0" u="none" strike="noStrike" dirty="0">
                          <a:solidFill>
                            <a:schemeClr val="tx1"/>
                          </a:solidFill>
                          <a:effectLst/>
                          <a:latin typeface="+mn-lt"/>
                        </a:rPr>
                        <a:t>użytkownicy wersji</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pPr algn="ctr" fontAlgn="ctr">
                        <a:lnSpc>
                          <a:spcPts val="800"/>
                        </a:lnSpc>
                      </a:pPr>
                      <a:endParaRPr lang="pl-PL" sz="1000" b="1" i="0" u="none" strike="noStrike" dirty="0">
                        <a:solidFill>
                          <a:schemeClr val="bg1">
                            <a:lumMod val="50000"/>
                          </a:schemeClr>
                        </a:solidFill>
                        <a:effectLst/>
                        <a:latin typeface="+mn-lt"/>
                      </a:endParaRPr>
                    </a:p>
                  </a:txBody>
                  <a:tcPr marL="9525" marR="9525" marT="9525" marB="0" anchor="ctr"/>
                </a:tc>
                <a:extLst>
                  <a:ext uri="{0D108BD9-81ED-4DB2-BD59-A6C34878D82A}">
                    <a16:rowId xmlns:a16="http://schemas.microsoft.com/office/drawing/2014/main" val="3333720635"/>
                  </a:ext>
                </a:extLst>
              </a:tr>
              <a:tr h="158939">
                <a:tc>
                  <a:txBody>
                    <a:bodyPr/>
                    <a:lstStyle/>
                    <a:p>
                      <a:pPr algn="l" fontAlgn="ctr"/>
                      <a:r>
                        <a:rPr lang="pl-PL" sz="900" u="none" strike="noStrike" dirty="0">
                          <a:effectLst/>
                          <a:latin typeface="+mn-lt"/>
                        </a:rPr>
                        <a:t> </a:t>
                      </a:r>
                      <a:endParaRPr lang="pl-PL" sz="900" b="0" i="0" u="none" strike="noStrike" dirty="0">
                        <a:solidFill>
                          <a:srgbClr val="000000"/>
                        </a:solidFill>
                        <a:effectLst/>
                        <a:latin typeface="+mn-lt"/>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lnSpc>
                          <a:spcPts val="800"/>
                        </a:lnSpc>
                      </a:pPr>
                      <a:r>
                        <a:rPr lang="pl-PL" sz="800" b="1" i="0" u="none" strike="noStrike" dirty="0">
                          <a:solidFill>
                            <a:schemeClr val="accent2">
                              <a:lumMod val="75000"/>
                            </a:schemeClr>
                          </a:solidFill>
                          <a:effectLst/>
                          <a:latin typeface="+mn-lt"/>
                        </a:rPr>
                        <a:t>nowej</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lnSpc>
                          <a:spcPts val="800"/>
                        </a:lnSpc>
                      </a:pPr>
                      <a:r>
                        <a:rPr lang="pl-PL" sz="800" b="1" i="0" u="none" strike="noStrike" dirty="0">
                          <a:solidFill>
                            <a:schemeClr val="bg1">
                              <a:lumMod val="50000"/>
                            </a:schemeClr>
                          </a:solidFill>
                          <a:effectLst/>
                          <a:latin typeface="+mn-lt"/>
                        </a:rPr>
                        <a:t>starej</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97611586"/>
                  </a:ext>
                </a:extLst>
              </a:tr>
              <a:tr h="114810">
                <a:tc>
                  <a:txBody>
                    <a:bodyPr/>
                    <a:lstStyle/>
                    <a:p>
                      <a:pPr algn="l" fontAlgn="ctr"/>
                      <a:endParaRPr lang="pl-PL" sz="900" b="0" i="0" u="none" strike="noStrike" dirty="0">
                        <a:solidFill>
                          <a:srgbClr val="000000"/>
                        </a:solidFill>
                        <a:effectLst/>
                        <a:latin typeface="+mn-lt"/>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lnSpc>
                          <a:spcPts val="900"/>
                        </a:lnSpc>
                      </a:pPr>
                      <a:r>
                        <a:rPr lang="pl-PL" sz="700" u="none" strike="noStrike" dirty="0">
                          <a:solidFill>
                            <a:schemeClr val="accent2">
                              <a:lumMod val="75000"/>
                            </a:schemeClr>
                          </a:solidFill>
                          <a:effectLst/>
                          <a:latin typeface="+mn-lt"/>
                        </a:rPr>
                        <a:t>N=205</a:t>
                      </a:r>
                      <a:endParaRPr lang="pl-PL" sz="700" b="0" i="0" u="none" strike="noStrike" dirty="0">
                        <a:solidFill>
                          <a:schemeClr val="accent2">
                            <a:lumMod val="75000"/>
                          </a:schemeClr>
                        </a:solidFill>
                        <a:effectLst/>
                        <a:latin typeface="+mn-lt"/>
                      </a:endParaRPr>
                    </a:p>
                  </a:txBody>
                  <a:tcPr marL="9362" marR="9362" marT="9362"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lnSpc>
                          <a:spcPts val="900"/>
                        </a:lnSpc>
                      </a:pPr>
                      <a:r>
                        <a:rPr lang="pl-PL" sz="700" u="none" strike="noStrike" dirty="0">
                          <a:solidFill>
                            <a:schemeClr val="bg1">
                              <a:lumMod val="50000"/>
                            </a:schemeClr>
                          </a:solidFill>
                          <a:effectLst/>
                          <a:latin typeface="+mn-lt"/>
                        </a:rPr>
                        <a:t>N=267</a:t>
                      </a:r>
                      <a:endParaRPr lang="pl-PL" sz="700" b="0" i="0" u="none" strike="noStrike" dirty="0">
                        <a:solidFill>
                          <a:schemeClr val="bg1">
                            <a:lumMod val="50000"/>
                          </a:schemeClr>
                        </a:solidFill>
                        <a:effectLst/>
                        <a:latin typeface="+mn-lt"/>
                      </a:endParaRPr>
                    </a:p>
                  </a:txBody>
                  <a:tcPr marL="9362" marR="9362" marT="9362"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140545648"/>
                  </a:ext>
                </a:extLst>
              </a:tr>
              <a:tr h="149104">
                <a:tc>
                  <a:txBody>
                    <a:bodyPr/>
                    <a:lstStyle/>
                    <a:p>
                      <a:pPr algn="l" fontAlgn="ctr"/>
                      <a:r>
                        <a:rPr lang="pl-PL" sz="800" u="none" strike="noStrike" dirty="0">
                          <a:effectLst/>
                          <a:latin typeface="+mn-lt"/>
                        </a:rPr>
                        <a:t>obecnie dostępne usługi są dla mnie wystarczające</a:t>
                      </a:r>
                      <a:endParaRPr lang="pl-PL" sz="800" b="0" i="0" u="none" strike="noStrike" dirty="0">
                        <a:solidFill>
                          <a:srgbClr val="000000"/>
                        </a:solidFill>
                        <a:effectLst/>
                        <a:latin typeface="+mn-lt"/>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pl-PL" sz="800" u="none" strike="noStrike" dirty="0">
                          <a:solidFill>
                            <a:schemeClr val="accent2">
                              <a:lumMod val="75000"/>
                            </a:schemeClr>
                          </a:solidFill>
                          <a:effectLst/>
                          <a:latin typeface="+mn-lt"/>
                        </a:rPr>
                        <a:t>57%</a:t>
                      </a:r>
                      <a:endParaRPr lang="pl-PL" sz="800" b="0" i="0" u="none" strike="noStrike" dirty="0">
                        <a:solidFill>
                          <a:schemeClr val="accent2">
                            <a:lumMod val="75000"/>
                          </a:schemeClr>
                        </a:solidFill>
                        <a:effectLst/>
                        <a:latin typeface="+mn-lt"/>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pl-PL" sz="800" u="none" strike="noStrike" dirty="0">
                          <a:solidFill>
                            <a:schemeClr val="bg1">
                              <a:lumMod val="50000"/>
                            </a:schemeClr>
                          </a:solidFill>
                          <a:effectLst/>
                          <a:latin typeface="+mn-lt"/>
                        </a:rPr>
                        <a:t>55%</a:t>
                      </a:r>
                      <a:endParaRPr lang="pl-PL" sz="800" b="0" i="0" u="none" strike="noStrike" dirty="0">
                        <a:solidFill>
                          <a:schemeClr val="bg1">
                            <a:lumMod val="50000"/>
                          </a:schemeClr>
                        </a:solidFill>
                        <a:effectLst/>
                        <a:latin typeface="+mn-lt"/>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7099229"/>
                  </a:ext>
                </a:extLst>
              </a:tr>
              <a:tr h="149104">
                <a:tc>
                  <a:txBody>
                    <a:bodyPr/>
                    <a:lstStyle/>
                    <a:p>
                      <a:pPr algn="l" fontAlgn="ctr"/>
                      <a:r>
                        <a:rPr lang="pl-PL" sz="800" u="none" strike="noStrike" dirty="0">
                          <a:effectLst/>
                          <a:latin typeface="+mn-lt"/>
                        </a:rPr>
                        <a:t>mogłoby być więcej dostępnych usług</a:t>
                      </a:r>
                      <a:endParaRPr lang="pl-PL" sz="800" b="0" i="0" u="none" strike="noStrike" dirty="0">
                        <a:solidFill>
                          <a:srgbClr val="000000"/>
                        </a:solidFill>
                        <a:effectLst/>
                        <a:latin typeface="+mn-lt"/>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pl-PL" sz="800" u="none" strike="noStrike" dirty="0">
                          <a:solidFill>
                            <a:schemeClr val="accent2">
                              <a:lumMod val="75000"/>
                            </a:schemeClr>
                          </a:solidFill>
                          <a:effectLst/>
                          <a:latin typeface="+mn-lt"/>
                        </a:rPr>
                        <a:t>24%</a:t>
                      </a:r>
                      <a:endParaRPr lang="pl-PL" sz="800" b="0" i="0" u="none" strike="noStrike" dirty="0">
                        <a:solidFill>
                          <a:schemeClr val="accent2">
                            <a:lumMod val="75000"/>
                          </a:schemeClr>
                        </a:solidFill>
                        <a:effectLst/>
                        <a:latin typeface="+mn-lt"/>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pl-PL" sz="800" u="none" strike="noStrike">
                          <a:solidFill>
                            <a:schemeClr val="bg1">
                              <a:lumMod val="50000"/>
                            </a:schemeClr>
                          </a:solidFill>
                          <a:effectLst/>
                          <a:latin typeface="+mn-lt"/>
                        </a:rPr>
                        <a:t>15%</a:t>
                      </a:r>
                      <a:endParaRPr lang="pl-PL" sz="800" b="0" i="0" u="none" strike="noStrike">
                        <a:solidFill>
                          <a:schemeClr val="bg1">
                            <a:lumMod val="50000"/>
                          </a:schemeClr>
                        </a:solidFill>
                        <a:effectLst/>
                        <a:latin typeface="+mn-lt"/>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208543657"/>
                  </a:ext>
                </a:extLst>
              </a:tr>
              <a:tr h="149104">
                <a:tc>
                  <a:txBody>
                    <a:bodyPr/>
                    <a:lstStyle/>
                    <a:p>
                      <a:pPr algn="l" fontAlgn="ctr"/>
                      <a:r>
                        <a:rPr lang="pl-PL" sz="800" u="none" strike="noStrike" dirty="0">
                          <a:effectLst/>
                          <a:latin typeface="+mn-lt"/>
                        </a:rPr>
                        <a:t>usług w aplikacji jest zdecydowanie za mało</a:t>
                      </a:r>
                      <a:endParaRPr lang="pl-PL" sz="800" b="0" i="0" u="none" strike="noStrike" dirty="0">
                        <a:solidFill>
                          <a:srgbClr val="000000"/>
                        </a:solidFill>
                        <a:effectLst/>
                        <a:latin typeface="+mn-lt"/>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pl-PL" sz="800" u="none" strike="noStrike" dirty="0">
                          <a:solidFill>
                            <a:schemeClr val="accent2">
                              <a:lumMod val="75000"/>
                            </a:schemeClr>
                          </a:solidFill>
                          <a:effectLst/>
                          <a:latin typeface="+mn-lt"/>
                        </a:rPr>
                        <a:t>4%</a:t>
                      </a:r>
                      <a:endParaRPr lang="pl-PL" sz="800" b="0" i="0" u="none" strike="noStrike" dirty="0">
                        <a:solidFill>
                          <a:schemeClr val="accent2">
                            <a:lumMod val="75000"/>
                          </a:schemeClr>
                        </a:solidFill>
                        <a:effectLst/>
                        <a:latin typeface="+mn-lt"/>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pl-PL" sz="800" u="none" strike="noStrike" dirty="0">
                          <a:solidFill>
                            <a:schemeClr val="bg1">
                              <a:lumMod val="50000"/>
                            </a:schemeClr>
                          </a:solidFill>
                          <a:effectLst/>
                          <a:latin typeface="+mn-lt"/>
                        </a:rPr>
                        <a:t>4%</a:t>
                      </a:r>
                      <a:endParaRPr lang="pl-PL" sz="800" b="0" i="0" u="none" strike="noStrike" dirty="0">
                        <a:solidFill>
                          <a:schemeClr val="bg1">
                            <a:lumMod val="50000"/>
                          </a:schemeClr>
                        </a:solidFill>
                        <a:effectLst/>
                        <a:latin typeface="+mn-lt"/>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47533417"/>
                  </a:ext>
                </a:extLst>
              </a:tr>
              <a:tr h="156559">
                <a:tc>
                  <a:txBody>
                    <a:bodyPr/>
                    <a:lstStyle/>
                    <a:p>
                      <a:pPr algn="l" fontAlgn="ctr"/>
                      <a:r>
                        <a:rPr lang="pl-PL" sz="800" u="none" strike="noStrike" dirty="0">
                          <a:effectLst/>
                          <a:latin typeface="+mn-lt"/>
                        </a:rPr>
                        <a:t>nie wiem/trudno powiedzieć</a:t>
                      </a:r>
                      <a:endParaRPr lang="pl-PL" sz="800" b="0" i="0" u="none" strike="noStrike" dirty="0">
                        <a:solidFill>
                          <a:srgbClr val="000000"/>
                        </a:solidFill>
                        <a:effectLst/>
                        <a:latin typeface="+mn-lt"/>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pl-PL" sz="800" u="none" strike="noStrike" dirty="0">
                          <a:solidFill>
                            <a:schemeClr val="accent2">
                              <a:lumMod val="75000"/>
                            </a:schemeClr>
                          </a:solidFill>
                          <a:effectLst/>
                          <a:latin typeface="+mn-lt"/>
                        </a:rPr>
                        <a:t>15%</a:t>
                      </a:r>
                      <a:endParaRPr lang="pl-PL" sz="800" b="0" i="0" u="none" strike="noStrike" dirty="0">
                        <a:solidFill>
                          <a:schemeClr val="accent2">
                            <a:lumMod val="75000"/>
                          </a:schemeClr>
                        </a:solidFill>
                        <a:effectLst/>
                        <a:latin typeface="+mn-lt"/>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pl-PL" sz="800" u="none" strike="noStrike" dirty="0">
                          <a:solidFill>
                            <a:schemeClr val="bg1">
                              <a:lumMod val="50000"/>
                            </a:schemeClr>
                          </a:solidFill>
                          <a:effectLst/>
                          <a:latin typeface="+mn-lt"/>
                        </a:rPr>
                        <a:t>26%</a:t>
                      </a:r>
                      <a:endParaRPr lang="pl-PL" sz="800" b="0" i="0" u="none" strike="noStrike" dirty="0">
                        <a:solidFill>
                          <a:schemeClr val="bg1">
                            <a:lumMod val="50000"/>
                          </a:schemeClr>
                        </a:solidFill>
                        <a:effectLst/>
                        <a:latin typeface="+mn-lt"/>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69328678"/>
                  </a:ext>
                </a:extLst>
              </a:tr>
            </a:tbl>
          </a:graphicData>
        </a:graphic>
      </p:graphicFrame>
      <p:graphicFrame>
        <p:nvGraphicFramePr>
          <p:cNvPr id="19" name="Wykres 18">
            <a:extLst>
              <a:ext uri="{FF2B5EF4-FFF2-40B4-BE49-F238E27FC236}">
                <a16:creationId xmlns:a16="http://schemas.microsoft.com/office/drawing/2014/main" id="{F6C31984-E338-0AF7-ED5F-9EB7CC7C7CEE}"/>
              </a:ext>
            </a:extLst>
          </p:cNvPr>
          <p:cNvGraphicFramePr/>
          <p:nvPr>
            <p:extLst>
              <p:ext uri="{D42A27DB-BD31-4B8C-83A1-F6EECF244321}">
                <p14:modId xmlns:p14="http://schemas.microsoft.com/office/powerpoint/2010/main" val="154562312"/>
              </p:ext>
            </p:extLst>
          </p:nvPr>
        </p:nvGraphicFramePr>
        <p:xfrm>
          <a:off x="8826922" y="1851811"/>
          <a:ext cx="2129100" cy="3571311"/>
        </p:xfrm>
        <a:graphic>
          <a:graphicData uri="http://schemas.openxmlformats.org/drawingml/2006/chart">
            <c:chart xmlns:c="http://schemas.openxmlformats.org/drawingml/2006/chart" xmlns:r="http://schemas.openxmlformats.org/officeDocument/2006/relationships" r:id="rId3"/>
          </a:graphicData>
        </a:graphic>
      </p:graphicFrame>
      <p:sp>
        <p:nvSpPr>
          <p:cNvPr id="22" name="Prostokąt: zaokrąglone rogi 21">
            <a:extLst>
              <a:ext uri="{FF2B5EF4-FFF2-40B4-BE49-F238E27FC236}">
                <a16:creationId xmlns:a16="http://schemas.microsoft.com/office/drawing/2014/main" id="{3E9F2974-DFBE-8477-EEA1-C60AB0C7F018}"/>
              </a:ext>
            </a:extLst>
          </p:cNvPr>
          <p:cNvSpPr/>
          <p:nvPr/>
        </p:nvSpPr>
        <p:spPr>
          <a:xfrm>
            <a:off x="5780015" y="1510018"/>
            <a:ext cx="6116384" cy="4345544"/>
          </a:xfrm>
          <a:prstGeom prst="roundRect">
            <a:avLst>
              <a:gd name="adj" fmla="val 6242"/>
            </a:avLst>
          </a:prstGeom>
          <a:no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white"/>
              </a:solidFill>
              <a:effectLst/>
              <a:uLnTx/>
              <a:uFillTx/>
              <a:latin typeface="Arial Nova"/>
              <a:ea typeface="+mn-ea"/>
              <a:cs typeface="+mn-cs"/>
            </a:endParaRPr>
          </a:p>
        </p:txBody>
      </p:sp>
      <p:sp>
        <p:nvSpPr>
          <p:cNvPr id="5" name="Prostokąt: zaokrąglone rogi 4">
            <a:extLst>
              <a:ext uri="{FF2B5EF4-FFF2-40B4-BE49-F238E27FC236}">
                <a16:creationId xmlns:a16="http://schemas.microsoft.com/office/drawing/2014/main" id="{F1E0FD52-0CFD-3FD1-A43E-2960B7825835}"/>
              </a:ext>
            </a:extLst>
          </p:cNvPr>
          <p:cNvSpPr/>
          <p:nvPr/>
        </p:nvSpPr>
        <p:spPr>
          <a:xfrm>
            <a:off x="334963" y="1510018"/>
            <a:ext cx="5352773" cy="4345544"/>
          </a:xfrm>
          <a:prstGeom prst="roundRect">
            <a:avLst>
              <a:gd name="adj" fmla="val 6242"/>
            </a:avLst>
          </a:prstGeom>
          <a:no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white"/>
              </a:solidFill>
              <a:effectLst/>
              <a:uLnTx/>
              <a:uFillTx/>
              <a:latin typeface="Arial Nova"/>
              <a:ea typeface="+mn-ea"/>
              <a:cs typeface="+mn-cs"/>
            </a:endParaRPr>
          </a:p>
        </p:txBody>
      </p:sp>
      <p:sp>
        <p:nvSpPr>
          <p:cNvPr id="18" name="pole tekstowe 17">
            <a:extLst>
              <a:ext uri="{FF2B5EF4-FFF2-40B4-BE49-F238E27FC236}">
                <a16:creationId xmlns:a16="http://schemas.microsoft.com/office/drawing/2014/main" id="{FC02F894-CA5D-5480-4794-72A6C993C059}"/>
              </a:ext>
            </a:extLst>
          </p:cNvPr>
          <p:cNvSpPr txBox="1"/>
          <p:nvPr/>
        </p:nvSpPr>
        <p:spPr>
          <a:xfrm>
            <a:off x="4840448" y="2335479"/>
            <a:ext cx="813732" cy="307777"/>
          </a:xfrm>
          <a:prstGeom prst="rect">
            <a:avLst/>
          </a:prstGeom>
          <a:noFill/>
        </p:spPr>
        <p:txBody>
          <a:bodyPr wrap="square" rtlCol="0">
            <a:spAutoFit/>
          </a:bodyPr>
          <a:lstStyle/>
          <a:p>
            <a:r>
              <a:rPr lang="pl-PL" sz="1400" b="1" dirty="0">
                <a:solidFill>
                  <a:schemeClr val="accent2">
                    <a:lumMod val="75000"/>
                  </a:schemeClr>
                </a:solidFill>
              </a:rPr>
              <a:t>24%</a:t>
            </a:r>
          </a:p>
        </p:txBody>
      </p:sp>
      <p:sp>
        <p:nvSpPr>
          <p:cNvPr id="21" name="Nawias otwierający 20">
            <a:extLst>
              <a:ext uri="{FF2B5EF4-FFF2-40B4-BE49-F238E27FC236}">
                <a16:creationId xmlns:a16="http://schemas.microsoft.com/office/drawing/2014/main" id="{1DE42CF2-512E-A68B-A547-7F284A770282}"/>
              </a:ext>
            </a:extLst>
          </p:cNvPr>
          <p:cNvSpPr/>
          <p:nvPr/>
        </p:nvSpPr>
        <p:spPr>
          <a:xfrm rot="8715171">
            <a:off x="4786243" y="2175439"/>
            <a:ext cx="73152" cy="914400"/>
          </a:xfrm>
          <a:prstGeom prst="leftBracket">
            <a:avLst/>
          </a:prstGeom>
          <a:ln>
            <a:solidFill>
              <a:schemeClr val="accent2">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pl-PL"/>
          </a:p>
        </p:txBody>
      </p:sp>
      <p:sp>
        <p:nvSpPr>
          <p:cNvPr id="23" name="pole tekstowe 22">
            <a:extLst>
              <a:ext uri="{FF2B5EF4-FFF2-40B4-BE49-F238E27FC236}">
                <a16:creationId xmlns:a16="http://schemas.microsoft.com/office/drawing/2014/main" id="{A4B7276A-C1CB-D2FC-2EC9-2B79F121049F}"/>
              </a:ext>
            </a:extLst>
          </p:cNvPr>
          <p:cNvSpPr txBox="1"/>
          <p:nvPr/>
        </p:nvSpPr>
        <p:spPr>
          <a:xfrm>
            <a:off x="5337588" y="5236268"/>
            <a:ext cx="295275" cy="261610"/>
          </a:xfrm>
          <a:prstGeom prst="rect">
            <a:avLst/>
          </a:prstGeom>
          <a:noFill/>
        </p:spPr>
        <p:txBody>
          <a:bodyPr wrap="square" rtlCol="0">
            <a:spAutoFit/>
          </a:bodyPr>
          <a:lstStyle/>
          <a:p>
            <a:r>
              <a:rPr lang="pl-PL" sz="1100" b="1" dirty="0">
                <a:solidFill>
                  <a:schemeClr val="accent5"/>
                </a:solidFill>
              </a:rPr>
              <a:t>+</a:t>
            </a:r>
          </a:p>
        </p:txBody>
      </p:sp>
      <p:sp>
        <p:nvSpPr>
          <p:cNvPr id="24" name="pole tekstowe 23">
            <a:extLst>
              <a:ext uri="{FF2B5EF4-FFF2-40B4-BE49-F238E27FC236}">
                <a16:creationId xmlns:a16="http://schemas.microsoft.com/office/drawing/2014/main" id="{1B86DF71-EB12-52D2-D7FD-AA93915B008B}"/>
              </a:ext>
            </a:extLst>
          </p:cNvPr>
          <p:cNvSpPr txBox="1"/>
          <p:nvPr/>
        </p:nvSpPr>
        <p:spPr>
          <a:xfrm>
            <a:off x="4859214" y="5233070"/>
            <a:ext cx="295275" cy="261610"/>
          </a:xfrm>
          <a:prstGeom prst="rect">
            <a:avLst/>
          </a:prstGeom>
          <a:noFill/>
        </p:spPr>
        <p:txBody>
          <a:bodyPr wrap="square" rtlCol="0">
            <a:spAutoFit/>
          </a:bodyPr>
          <a:lstStyle/>
          <a:p>
            <a:r>
              <a:rPr lang="pl-PL" sz="1100" b="1" dirty="0">
                <a:solidFill>
                  <a:schemeClr val="accent2"/>
                </a:solidFill>
              </a:rPr>
              <a:t>-</a:t>
            </a:r>
          </a:p>
        </p:txBody>
      </p:sp>
      <p:sp>
        <p:nvSpPr>
          <p:cNvPr id="25" name="pole tekstowe 24">
            <a:extLst>
              <a:ext uri="{FF2B5EF4-FFF2-40B4-BE49-F238E27FC236}">
                <a16:creationId xmlns:a16="http://schemas.microsoft.com/office/drawing/2014/main" id="{D46EF47B-0470-28EA-8AD8-18AEFFFBEE17}"/>
              </a:ext>
            </a:extLst>
          </p:cNvPr>
          <p:cNvSpPr txBox="1"/>
          <p:nvPr/>
        </p:nvSpPr>
        <p:spPr>
          <a:xfrm>
            <a:off x="10412301" y="5935813"/>
            <a:ext cx="1818307" cy="276999"/>
          </a:xfrm>
          <a:prstGeom prst="rect">
            <a:avLst/>
          </a:prstGeom>
          <a:noFill/>
        </p:spPr>
        <p:txBody>
          <a:bodyPr wrap="square" rtlCol="0">
            <a:spAutoFit/>
          </a:bodyPr>
          <a:lstStyle/>
          <a:p>
            <a:r>
              <a:rPr lang="pl-PL" sz="600" b="1" dirty="0">
                <a:solidFill>
                  <a:schemeClr val="accent5"/>
                </a:solidFill>
              </a:rPr>
              <a:t>+  wynik statystycznie istotnie wyższy</a:t>
            </a:r>
          </a:p>
          <a:p>
            <a:r>
              <a:rPr lang="pl-PL" sz="600" b="1" dirty="0">
                <a:solidFill>
                  <a:schemeClr val="accent2"/>
                </a:solidFill>
              </a:rPr>
              <a:t>-   wynik statystycznie istotnie niższy</a:t>
            </a:r>
          </a:p>
        </p:txBody>
      </p:sp>
      <p:sp>
        <p:nvSpPr>
          <p:cNvPr id="26" name="pole tekstowe 25">
            <a:extLst>
              <a:ext uri="{FF2B5EF4-FFF2-40B4-BE49-F238E27FC236}">
                <a16:creationId xmlns:a16="http://schemas.microsoft.com/office/drawing/2014/main" id="{966D680A-508F-7BE3-6FF9-2C7E2C9C8702}"/>
              </a:ext>
            </a:extLst>
          </p:cNvPr>
          <p:cNvSpPr txBox="1"/>
          <p:nvPr/>
        </p:nvSpPr>
        <p:spPr>
          <a:xfrm>
            <a:off x="11089742" y="2651645"/>
            <a:ext cx="295275" cy="261610"/>
          </a:xfrm>
          <a:prstGeom prst="rect">
            <a:avLst/>
          </a:prstGeom>
          <a:noFill/>
        </p:spPr>
        <p:txBody>
          <a:bodyPr wrap="square" rtlCol="0">
            <a:spAutoFit/>
          </a:bodyPr>
          <a:lstStyle/>
          <a:p>
            <a:r>
              <a:rPr lang="pl-PL" sz="1100" b="1" dirty="0">
                <a:solidFill>
                  <a:schemeClr val="accent5"/>
                </a:solidFill>
              </a:rPr>
              <a:t>+</a:t>
            </a:r>
          </a:p>
        </p:txBody>
      </p:sp>
      <p:sp>
        <p:nvSpPr>
          <p:cNvPr id="27" name="pole tekstowe 26">
            <a:extLst>
              <a:ext uri="{FF2B5EF4-FFF2-40B4-BE49-F238E27FC236}">
                <a16:creationId xmlns:a16="http://schemas.microsoft.com/office/drawing/2014/main" id="{1297A291-405D-2F17-0C64-E2C9E373E283}"/>
              </a:ext>
            </a:extLst>
          </p:cNvPr>
          <p:cNvSpPr txBox="1"/>
          <p:nvPr/>
        </p:nvSpPr>
        <p:spPr>
          <a:xfrm>
            <a:off x="11626437" y="2648447"/>
            <a:ext cx="295275" cy="261610"/>
          </a:xfrm>
          <a:prstGeom prst="rect">
            <a:avLst/>
          </a:prstGeom>
          <a:noFill/>
        </p:spPr>
        <p:txBody>
          <a:bodyPr wrap="square" rtlCol="0">
            <a:spAutoFit/>
          </a:bodyPr>
          <a:lstStyle/>
          <a:p>
            <a:r>
              <a:rPr lang="pl-PL" sz="1100" b="1" dirty="0">
                <a:solidFill>
                  <a:schemeClr val="accent2"/>
                </a:solidFill>
              </a:rPr>
              <a:t>-</a:t>
            </a:r>
          </a:p>
        </p:txBody>
      </p:sp>
      <p:sp>
        <p:nvSpPr>
          <p:cNvPr id="28" name="pole tekstowe 27">
            <a:extLst>
              <a:ext uri="{FF2B5EF4-FFF2-40B4-BE49-F238E27FC236}">
                <a16:creationId xmlns:a16="http://schemas.microsoft.com/office/drawing/2014/main" id="{A041BB35-5023-AEF9-04ED-99CCF94815B3}"/>
              </a:ext>
            </a:extLst>
          </p:cNvPr>
          <p:cNvSpPr txBox="1"/>
          <p:nvPr/>
        </p:nvSpPr>
        <p:spPr>
          <a:xfrm>
            <a:off x="11089742" y="4414226"/>
            <a:ext cx="295275" cy="261610"/>
          </a:xfrm>
          <a:prstGeom prst="rect">
            <a:avLst/>
          </a:prstGeom>
          <a:noFill/>
        </p:spPr>
        <p:txBody>
          <a:bodyPr wrap="square" rtlCol="0">
            <a:spAutoFit/>
          </a:bodyPr>
          <a:lstStyle/>
          <a:p>
            <a:r>
              <a:rPr lang="pl-PL" sz="1100" b="1" dirty="0">
                <a:solidFill>
                  <a:schemeClr val="accent5"/>
                </a:solidFill>
              </a:rPr>
              <a:t>+</a:t>
            </a:r>
          </a:p>
        </p:txBody>
      </p:sp>
      <p:sp>
        <p:nvSpPr>
          <p:cNvPr id="29" name="pole tekstowe 28">
            <a:extLst>
              <a:ext uri="{FF2B5EF4-FFF2-40B4-BE49-F238E27FC236}">
                <a16:creationId xmlns:a16="http://schemas.microsoft.com/office/drawing/2014/main" id="{FB3D39A7-E15A-4908-8983-1A9B44D33BF1}"/>
              </a:ext>
            </a:extLst>
          </p:cNvPr>
          <p:cNvSpPr txBox="1"/>
          <p:nvPr/>
        </p:nvSpPr>
        <p:spPr>
          <a:xfrm>
            <a:off x="11626437" y="4411028"/>
            <a:ext cx="295275" cy="261610"/>
          </a:xfrm>
          <a:prstGeom prst="rect">
            <a:avLst/>
          </a:prstGeom>
          <a:noFill/>
        </p:spPr>
        <p:txBody>
          <a:bodyPr wrap="square" rtlCol="0">
            <a:spAutoFit/>
          </a:bodyPr>
          <a:lstStyle/>
          <a:p>
            <a:r>
              <a:rPr lang="pl-PL" sz="1100" b="1" dirty="0">
                <a:solidFill>
                  <a:schemeClr val="accent2"/>
                </a:solidFill>
              </a:rPr>
              <a:t>-</a:t>
            </a:r>
          </a:p>
        </p:txBody>
      </p:sp>
      <p:sp>
        <p:nvSpPr>
          <p:cNvPr id="31" name="pole tekstowe 30">
            <a:extLst>
              <a:ext uri="{FF2B5EF4-FFF2-40B4-BE49-F238E27FC236}">
                <a16:creationId xmlns:a16="http://schemas.microsoft.com/office/drawing/2014/main" id="{99F3D6C4-4DBD-4623-C676-CA0985A57E47}"/>
              </a:ext>
            </a:extLst>
          </p:cNvPr>
          <p:cNvSpPr txBox="1"/>
          <p:nvPr/>
        </p:nvSpPr>
        <p:spPr>
          <a:xfrm>
            <a:off x="5959942" y="5514963"/>
            <a:ext cx="6015909" cy="307777"/>
          </a:xfrm>
          <a:prstGeom prst="rect">
            <a:avLst/>
          </a:prstGeom>
          <a:noFill/>
        </p:spPr>
        <p:txBody>
          <a:bodyPr wrap="square" rtlCol="0">
            <a:spAutoFit/>
          </a:bodyPr>
          <a:lstStyle/>
          <a:p>
            <a:pPr marL="0" algn="l" rtl="0" eaLnBrk="1" fontAlgn="ctr" latinLnBrk="0" hangingPunct="1">
              <a:spcBef>
                <a:spcPts val="0"/>
              </a:spcBef>
              <a:spcAft>
                <a:spcPts val="0"/>
              </a:spcAft>
            </a:pPr>
            <a:r>
              <a:rPr lang="pl-PL" sz="700" b="0" i="0" u="none" strike="noStrike" kern="1200" dirty="0">
                <a:solidFill>
                  <a:srgbClr val="000000"/>
                </a:solidFill>
                <a:effectLst/>
              </a:rPr>
              <a:t>Najczęściej wskazywane inne powody: Konto pacjenta, NFZ, zdrowie (2%); Urząd Skarbowy, składanie </a:t>
            </a:r>
            <a:r>
              <a:rPr lang="pl-PL" sz="700" b="0" i="0" u="none" strike="noStrike" kern="1200" dirty="0" err="1">
                <a:solidFill>
                  <a:srgbClr val="000000"/>
                </a:solidFill>
                <a:effectLst/>
              </a:rPr>
              <a:t>PITów</a:t>
            </a:r>
            <a:r>
              <a:rPr lang="pl-PL" sz="700" b="0" i="0" u="none" strike="noStrike" kern="1200" dirty="0">
                <a:solidFill>
                  <a:srgbClr val="000000"/>
                </a:solidFill>
                <a:effectLst/>
              </a:rPr>
              <a:t>, zeznań podatkowych, informacje podatkowe (2%); sprawy związane z ZUS-em (1%), możliwość zakupienia biletów (1%).</a:t>
            </a:r>
            <a:endParaRPr lang="pl-PL" sz="1050" b="0" i="0" u="none" strike="noStrike" dirty="0">
              <a:effectLst/>
            </a:endParaRPr>
          </a:p>
        </p:txBody>
      </p:sp>
    </p:spTree>
    <p:extLst>
      <p:ext uri="{BB962C8B-B14F-4D97-AF65-F5344CB8AC3E}">
        <p14:creationId xmlns:p14="http://schemas.microsoft.com/office/powerpoint/2010/main" val="166674668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31CB0854-5AD6-7A37-B0E2-FEB06556B397}"/>
              </a:ext>
            </a:extLst>
          </p:cNvPr>
          <p:cNvSpPr>
            <a:spLocks noGrp="1"/>
          </p:cNvSpPr>
          <p:nvPr>
            <p:ph type="title"/>
          </p:nvPr>
        </p:nvSpPr>
        <p:spPr>
          <a:xfrm>
            <a:off x="328773" y="365126"/>
            <a:ext cx="9812753" cy="400992"/>
          </a:xfrm>
        </p:spPr>
        <p:txBody>
          <a:bodyPr/>
          <a:lstStyle/>
          <a:p>
            <a:r>
              <a:rPr lang="pl-PL" sz="1600" dirty="0"/>
              <a:t>Klienci rezygnują z korzystania z aplikacji </a:t>
            </a:r>
            <a:r>
              <a:rPr lang="pl-PL" sz="1600" dirty="0" err="1"/>
              <a:t>mObywatel</a:t>
            </a:r>
            <a:r>
              <a:rPr lang="pl-PL" sz="1600" dirty="0"/>
              <a:t> ze względu na brak potrzeby korzystania, co może pokazywać, że komunikacja oraz dostępne w niej usługi są dla tych klientów niewystarczające. Warto zwrócić uwagę, że znacząca część osób zrezygnowała ze względu na problemy techniczne i/lub z logowaniem. Kwestie bezpieczeństwa raczej nie są powodem zaprzestania z korzystania. </a:t>
            </a:r>
            <a:br>
              <a:rPr lang="pl-PL" sz="1600" dirty="0"/>
            </a:br>
            <a:r>
              <a:rPr lang="pl-PL" sz="1600" dirty="0"/>
              <a:t>Byli użytkownicy nie mają świadomości dostępności aplikacji wersji 2.0. </a:t>
            </a:r>
          </a:p>
        </p:txBody>
      </p:sp>
      <p:sp>
        <p:nvSpPr>
          <p:cNvPr id="14" name="pole tekstowe 13">
            <a:extLst>
              <a:ext uri="{FF2B5EF4-FFF2-40B4-BE49-F238E27FC236}">
                <a16:creationId xmlns:a16="http://schemas.microsoft.com/office/drawing/2014/main" id="{F2A6FEC4-D16E-EE31-0E93-06C896BBD0FA}"/>
              </a:ext>
            </a:extLst>
          </p:cNvPr>
          <p:cNvSpPr txBox="1"/>
          <p:nvPr/>
        </p:nvSpPr>
        <p:spPr>
          <a:xfrm>
            <a:off x="289315" y="5464618"/>
            <a:ext cx="4205992" cy="4154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sz="700" b="0" i="0" u="none" strike="noStrike" kern="1200" cap="none" spc="0" normalizeH="0" baseline="0" noProof="0" dirty="0">
                <a:ln>
                  <a:noFill/>
                </a:ln>
                <a:solidFill>
                  <a:prstClr val="black"/>
                </a:solidFill>
                <a:effectLst/>
                <a:uLnTx/>
                <a:uFillTx/>
                <a:latin typeface="Arial Nova"/>
                <a:ea typeface="+mn-ea"/>
                <a:cs typeface="+mn-cs"/>
              </a:rPr>
              <a:t>Uwaga: mała liczebność próby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sz="700" b="0" i="0" u="none" strike="noStrike" kern="1200" cap="none" spc="0" normalizeH="0" baseline="0" noProof="0" dirty="0">
                <a:ln>
                  <a:noFill/>
                </a:ln>
                <a:solidFill>
                  <a:prstClr val="black"/>
                </a:solidFill>
                <a:effectLst/>
                <a:uLnTx/>
                <a:uFillTx/>
                <a:latin typeface="Arial Nova"/>
                <a:ea typeface="+mn-ea"/>
                <a:cs typeface="+mn-cs"/>
              </a:rPr>
              <a:t>N=33 – osoby, które kiedyś korzystały z aplikacji, ale już nie korzystają</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700" b="0" i="0" u="none" strike="noStrike" kern="1200" cap="none" spc="0" normalizeH="0" baseline="0" noProof="0" dirty="0">
              <a:ln>
                <a:noFill/>
              </a:ln>
              <a:solidFill>
                <a:prstClr val="black"/>
              </a:solidFill>
              <a:effectLst/>
              <a:uLnTx/>
              <a:uFillTx/>
              <a:latin typeface="Arial Nova"/>
              <a:ea typeface="+mn-ea"/>
              <a:cs typeface="+mn-cs"/>
            </a:endParaRPr>
          </a:p>
        </p:txBody>
      </p:sp>
      <p:sp>
        <p:nvSpPr>
          <p:cNvPr id="15" name="pole tekstowe 14">
            <a:extLst>
              <a:ext uri="{FF2B5EF4-FFF2-40B4-BE49-F238E27FC236}">
                <a16:creationId xmlns:a16="http://schemas.microsoft.com/office/drawing/2014/main" id="{755E514A-628C-90A5-E0B3-B05079D3FD14}"/>
              </a:ext>
            </a:extLst>
          </p:cNvPr>
          <p:cNvSpPr txBox="1"/>
          <p:nvPr/>
        </p:nvSpPr>
        <p:spPr>
          <a:xfrm>
            <a:off x="289315" y="5846412"/>
            <a:ext cx="11397860"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sz="600" b="0" i="0" u="none" strike="noStrike" kern="1200" cap="none" spc="0" normalizeH="0" baseline="0" noProof="0" dirty="0">
                <a:ln>
                  <a:noFill/>
                </a:ln>
                <a:solidFill>
                  <a:prstClr val="black"/>
                </a:solidFill>
                <a:effectLst/>
                <a:uLnTx/>
                <a:uFillTx/>
                <a:latin typeface="Arial Nova" panose="020B0504020202020204" pitchFamily="34" charset="0"/>
                <a:ea typeface="Calibri" panose="020F0502020204030204" pitchFamily="34" charset="0"/>
                <a:cs typeface="Arial" panose="020B0604020202020204" pitchFamily="34" charset="0"/>
              </a:rPr>
              <a:t>P17. Dlaczego przestał/a Pan/i korzystać z aplikacji mObywatel?</a:t>
            </a:r>
          </a:p>
          <a:p>
            <a:pPr marR="0" lvl="0" algn="l" defTabSz="914400" rtl="0" eaLnBrk="1" fontAlgn="auto" latinLnBrk="0" hangingPunct="1">
              <a:lnSpc>
                <a:spcPct val="100000"/>
              </a:lnSpc>
              <a:spcBef>
                <a:spcPts val="0"/>
              </a:spcBef>
              <a:spcAft>
                <a:spcPts val="0"/>
              </a:spcAft>
              <a:buClrTx/>
              <a:buSzTx/>
              <a:tabLst/>
              <a:defRPr/>
            </a:pPr>
            <a:r>
              <a:rPr kumimoji="0" lang="pl-PL" sz="600" b="0" i="0" u="none" strike="noStrike" kern="1200" cap="none" spc="0" normalizeH="0" baseline="0" noProof="0" dirty="0">
                <a:ln>
                  <a:noFill/>
                </a:ln>
                <a:solidFill>
                  <a:prstClr val="black"/>
                </a:solidFill>
                <a:effectLst/>
                <a:uLnTx/>
                <a:uFillTx/>
                <a:latin typeface="Arial Nova" panose="020B0504020202020204" pitchFamily="34" charset="0"/>
                <a:ea typeface="Calibri" panose="020F0502020204030204" pitchFamily="34" charset="0"/>
                <a:cs typeface="Arial" panose="020B0604020202020204" pitchFamily="34" charset="0"/>
              </a:rPr>
              <a:t>P18. Co mogłoby Pana/Panią zachęcić, aby znowu zaczęła Pan/i korzystać z aplikacji </a:t>
            </a:r>
            <a:r>
              <a:rPr kumimoji="0" lang="pl-PL" sz="600" b="0" i="0" u="none" strike="noStrike" kern="1200" cap="none" spc="0" normalizeH="0" baseline="0" noProof="0" dirty="0" err="1">
                <a:ln>
                  <a:noFill/>
                </a:ln>
                <a:solidFill>
                  <a:prstClr val="black"/>
                </a:solidFill>
                <a:effectLst/>
                <a:uLnTx/>
                <a:uFillTx/>
                <a:latin typeface="Arial Nova" panose="020B0504020202020204" pitchFamily="34" charset="0"/>
                <a:ea typeface="Calibri" panose="020F0502020204030204" pitchFamily="34" charset="0"/>
                <a:cs typeface="Arial" panose="020B0604020202020204" pitchFamily="34" charset="0"/>
              </a:rPr>
              <a:t>mObywatel</a:t>
            </a:r>
            <a:r>
              <a:rPr kumimoji="0" lang="pl-PL" sz="600" b="0" i="0" u="none" strike="noStrike" kern="1200" cap="none" spc="0" normalizeH="0" baseline="0" noProof="0" dirty="0">
                <a:ln>
                  <a:noFill/>
                </a:ln>
                <a:solidFill>
                  <a:prstClr val="black"/>
                </a:solidFill>
                <a:effectLst/>
                <a:uLnTx/>
                <a:uFillTx/>
                <a:latin typeface="Arial Nova" panose="020B0504020202020204" pitchFamily="34" charset="0"/>
                <a:ea typeface="Calibri" panose="020F0502020204030204" pitchFamily="34" charset="0"/>
                <a:cs typeface="Arial" panose="020B0604020202020204" pitchFamily="34" charset="0"/>
              </a:rPr>
              <a:t>? Pytanie otwarte. </a:t>
            </a:r>
          </a:p>
          <a:p>
            <a:pPr marR="0" lvl="0" algn="l" defTabSz="914400" rtl="0" eaLnBrk="1" fontAlgn="auto" latinLnBrk="0" hangingPunct="1">
              <a:lnSpc>
                <a:spcPct val="100000"/>
              </a:lnSpc>
              <a:spcBef>
                <a:spcPts val="0"/>
              </a:spcBef>
              <a:spcAft>
                <a:spcPts val="0"/>
              </a:spcAft>
              <a:buClrTx/>
              <a:buSzTx/>
              <a:tabLst/>
              <a:defRPr/>
            </a:pPr>
            <a:r>
              <a:rPr lang="pl-PL" sz="600" dirty="0">
                <a:solidFill>
                  <a:prstClr val="black"/>
                </a:solidFill>
                <a:latin typeface="Arial Nova" panose="020B0504020202020204" pitchFamily="34" charset="0"/>
                <a:ea typeface="Calibri" panose="020F0502020204030204" pitchFamily="34" charset="0"/>
                <a:cs typeface="Arial" panose="020B0604020202020204" pitchFamily="34" charset="0"/>
              </a:rPr>
              <a:t>P19. </a:t>
            </a:r>
            <a:r>
              <a:rPr kumimoji="0" lang="pl-PL" sz="600" b="0" i="0" u="none" strike="noStrike" kern="1200" cap="none" spc="0" normalizeH="0" baseline="0" noProof="0" dirty="0">
                <a:ln>
                  <a:noFill/>
                </a:ln>
                <a:solidFill>
                  <a:prstClr val="black"/>
                </a:solidFill>
                <a:effectLst/>
                <a:uLnTx/>
                <a:uFillTx/>
                <a:latin typeface="Arial Nova" panose="020B0504020202020204" pitchFamily="34" charset="0"/>
                <a:ea typeface="Calibri" panose="020F0502020204030204" pitchFamily="34" charset="0"/>
                <a:cs typeface="Arial" panose="020B0604020202020204" pitchFamily="34" charset="0"/>
              </a:rPr>
              <a:t>Czy słyszał/a Pan/i, że od 14 lipca jest dostępna nowa wersja aplikacji?</a:t>
            </a:r>
          </a:p>
        </p:txBody>
      </p:sp>
      <p:sp>
        <p:nvSpPr>
          <p:cNvPr id="18" name="pole tekstowe 17">
            <a:extLst>
              <a:ext uri="{FF2B5EF4-FFF2-40B4-BE49-F238E27FC236}">
                <a16:creationId xmlns:a16="http://schemas.microsoft.com/office/drawing/2014/main" id="{3C77A3FC-58D2-F989-90E3-60E135FB4E66}"/>
              </a:ext>
            </a:extLst>
          </p:cNvPr>
          <p:cNvSpPr txBox="1"/>
          <p:nvPr/>
        </p:nvSpPr>
        <p:spPr>
          <a:xfrm>
            <a:off x="402673" y="2275508"/>
            <a:ext cx="4588777"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sz="1200" b="1" i="0" u="none" strike="noStrike" kern="1200" cap="none" spc="0" normalizeH="0" baseline="0" noProof="0" dirty="0">
                <a:ln>
                  <a:noFill/>
                </a:ln>
                <a:solidFill>
                  <a:prstClr val="black"/>
                </a:solidFill>
                <a:effectLst/>
                <a:uLnTx/>
                <a:uFillTx/>
                <a:latin typeface="Arial Nova"/>
                <a:ea typeface="+mn-ea"/>
                <a:cs typeface="+mn-cs"/>
              </a:rPr>
              <a:t>Powody zaprzestania korzystania z aplikacji mObywatel</a:t>
            </a:r>
          </a:p>
        </p:txBody>
      </p:sp>
      <p:grpSp>
        <p:nvGrpSpPr>
          <p:cNvPr id="3" name="Grafika 22">
            <a:extLst>
              <a:ext uri="{FF2B5EF4-FFF2-40B4-BE49-F238E27FC236}">
                <a16:creationId xmlns:a16="http://schemas.microsoft.com/office/drawing/2014/main" id="{087C5877-952C-BD1A-E3AB-826E17DC7CF5}"/>
              </a:ext>
            </a:extLst>
          </p:cNvPr>
          <p:cNvGrpSpPr/>
          <p:nvPr/>
        </p:nvGrpSpPr>
        <p:grpSpPr>
          <a:xfrm>
            <a:off x="11639550" y="441326"/>
            <a:ext cx="256849" cy="508168"/>
            <a:chOff x="3255783" y="2509743"/>
            <a:chExt cx="562848" cy="1073671"/>
          </a:xfrm>
          <a:solidFill>
            <a:schemeClr val="accent2"/>
          </a:solidFill>
        </p:grpSpPr>
        <p:sp>
          <p:nvSpPr>
            <p:cNvPr id="4" name="Dowolny kształt: kształt 3">
              <a:extLst>
                <a:ext uri="{FF2B5EF4-FFF2-40B4-BE49-F238E27FC236}">
                  <a16:creationId xmlns:a16="http://schemas.microsoft.com/office/drawing/2014/main" id="{CC53614A-6C14-0B77-27AA-AECF406166C1}"/>
                </a:ext>
              </a:extLst>
            </p:cNvPr>
            <p:cNvSpPr/>
            <p:nvPr/>
          </p:nvSpPr>
          <p:spPr>
            <a:xfrm>
              <a:off x="3255783" y="2509743"/>
              <a:ext cx="562848" cy="1073671"/>
            </a:xfrm>
            <a:custGeom>
              <a:avLst/>
              <a:gdLst>
                <a:gd name="connsiteX0" fmla="*/ 513008 w 562848"/>
                <a:gd name="connsiteY0" fmla="*/ 1073672 h 1073671"/>
                <a:gd name="connsiteX1" fmla="*/ 49849 w 562848"/>
                <a:gd name="connsiteY1" fmla="*/ 1073672 h 1073671"/>
                <a:gd name="connsiteX2" fmla="*/ 0 w 562848"/>
                <a:gd name="connsiteY2" fmla="*/ 1023874 h 1073671"/>
                <a:gd name="connsiteX3" fmla="*/ 0 w 562848"/>
                <a:gd name="connsiteY3" fmla="*/ 49781 h 1073671"/>
                <a:gd name="connsiteX4" fmla="*/ 49849 w 562848"/>
                <a:gd name="connsiteY4" fmla="*/ 0 h 1073671"/>
                <a:gd name="connsiteX5" fmla="*/ 513000 w 562848"/>
                <a:gd name="connsiteY5" fmla="*/ 0 h 1073671"/>
                <a:gd name="connsiteX6" fmla="*/ 562849 w 562848"/>
                <a:gd name="connsiteY6" fmla="*/ 49781 h 1073671"/>
                <a:gd name="connsiteX7" fmla="*/ 562849 w 562848"/>
                <a:gd name="connsiteY7" fmla="*/ 1023865 h 1073671"/>
                <a:gd name="connsiteX8" fmla="*/ 548243 w 562848"/>
                <a:gd name="connsiteY8" fmla="*/ 1059092 h 1073671"/>
                <a:gd name="connsiteX9" fmla="*/ 513008 w 562848"/>
                <a:gd name="connsiteY9" fmla="*/ 1073672 h 1073671"/>
                <a:gd name="connsiteX10" fmla="*/ 49849 w 562848"/>
                <a:gd name="connsiteY10" fmla="*/ 33556 h 1073671"/>
                <a:gd name="connsiteX11" fmla="*/ 33548 w 562848"/>
                <a:gd name="connsiteY11" fmla="*/ 49790 h 1073671"/>
                <a:gd name="connsiteX12" fmla="*/ 33548 w 562848"/>
                <a:gd name="connsiteY12" fmla="*/ 1023874 h 1073671"/>
                <a:gd name="connsiteX13" fmla="*/ 49849 w 562848"/>
                <a:gd name="connsiteY13" fmla="*/ 1040124 h 1073671"/>
                <a:gd name="connsiteX14" fmla="*/ 513017 w 562848"/>
                <a:gd name="connsiteY14" fmla="*/ 1040124 h 1073671"/>
                <a:gd name="connsiteX15" fmla="*/ 529310 w 562848"/>
                <a:gd name="connsiteY15" fmla="*/ 1023874 h 1073671"/>
                <a:gd name="connsiteX16" fmla="*/ 529293 w 562848"/>
                <a:gd name="connsiteY16" fmla="*/ 49781 h 1073671"/>
                <a:gd name="connsiteX17" fmla="*/ 512992 w 562848"/>
                <a:gd name="connsiteY17" fmla="*/ 33548 h 1073671"/>
                <a:gd name="connsiteX18" fmla="*/ 49849 w 562848"/>
                <a:gd name="connsiteY18" fmla="*/ 33548 h 1073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62848" h="1073671">
                  <a:moveTo>
                    <a:pt x="513008" y="1073672"/>
                  </a:moveTo>
                  <a:lnTo>
                    <a:pt x="49849" y="1073672"/>
                  </a:lnTo>
                  <a:cubicBezTo>
                    <a:pt x="22359" y="1073672"/>
                    <a:pt x="0" y="1051338"/>
                    <a:pt x="0" y="1023874"/>
                  </a:cubicBezTo>
                  <a:lnTo>
                    <a:pt x="0" y="49781"/>
                  </a:lnTo>
                  <a:cubicBezTo>
                    <a:pt x="0" y="22334"/>
                    <a:pt x="22359" y="0"/>
                    <a:pt x="49849" y="0"/>
                  </a:cubicBezTo>
                  <a:lnTo>
                    <a:pt x="513000" y="0"/>
                  </a:lnTo>
                  <a:cubicBezTo>
                    <a:pt x="540489" y="0"/>
                    <a:pt x="562849" y="22334"/>
                    <a:pt x="562849" y="49781"/>
                  </a:cubicBezTo>
                  <a:lnTo>
                    <a:pt x="562849" y="1023865"/>
                  </a:lnTo>
                  <a:cubicBezTo>
                    <a:pt x="562857" y="1037154"/>
                    <a:pt x="557677" y="1049676"/>
                    <a:pt x="548243" y="1059092"/>
                  </a:cubicBezTo>
                  <a:cubicBezTo>
                    <a:pt x="538827" y="1068500"/>
                    <a:pt x="526314" y="1073672"/>
                    <a:pt x="513008" y="1073672"/>
                  </a:cubicBezTo>
                  <a:close/>
                  <a:moveTo>
                    <a:pt x="49849" y="33556"/>
                  </a:moveTo>
                  <a:cubicBezTo>
                    <a:pt x="40863" y="33556"/>
                    <a:pt x="33548" y="40838"/>
                    <a:pt x="33548" y="49790"/>
                  </a:cubicBezTo>
                  <a:lnTo>
                    <a:pt x="33548" y="1023874"/>
                  </a:lnTo>
                  <a:cubicBezTo>
                    <a:pt x="33548" y="1032834"/>
                    <a:pt x="40863" y="1040124"/>
                    <a:pt x="49849" y="1040124"/>
                  </a:cubicBezTo>
                  <a:lnTo>
                    <a:pt x="513017" y="1040124"/>
                  </a:lnTo>
                  <a:cubicBezTo>
                    <a:pt x="521994" y="1040124"/>
                    <a:pt x="529310" y="1032834"/>
                    <a:pt x="529310" y="1023874"/>
                  </a:cubicBezTo>
                  <a:lnTo>
                    <a:pt x="529293" y="49781"/>
                  </a:lnTo>
                  <a:cubicBezTo>
                    <a:pt x="529293" y="40829"/>
                    <a:pt x="521986" y="33548"/>
                    <a:pt x="512992" y="33548"/>
                  </a:cubicBezTo>
                  <a:lnTo>
                    <a:pt x="49849" y="33548"/>
                  </a:lnTo>
                  <a:close/>
                </a:path>
              </a:pathLst>
            </a:custGeom>
            <a:grpFill/>
            <a:ln w="9525" cap="flat">
              <a:solidFill>
                <a:schemeClr val="accent2"/>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Arial Nova"/>
                <a:ea typeface="+mn-ea"/>
                <a:cs typeface="+mn-cs"/>
              </a:endParaRPr>
            </a:p>
          </p:txBody>
        </p:sp>
        <p:sp>
          <p:nvSpPr>
            <p:cNvPr id="6" name="Dowolny kształt: kształt 5">
              <a:extLst>
                <a:ext uri="{FF2B5EF4-FFF2-40B4-BE49-F238E27FC236}">
                  <a16:creationId xmlns:a16="http://schemas.microsoft.com/office/drawing/2014/main" id="{4065D067-6BDA-43BE-E194-AEBAE88BF8F3}"/>
                </a:ext>
              </a:extLst>
            </p:cNvPr>
            <p:cNvSpPr/>
            <p:nvPr/>
          </p:nvSpPr>
          <p:spPr>
            <a:xfrm>
              <a:off x="3276666" y="3379725"/>
              <a:ext cx="521083" cy="33555"/>
            </a:xfrm>
            <a:custGeom>
              <a:avLst/>
              <a:gdLst>
                <a:gd name="connsiteX0" fmla="*/ 0 w 521083"/>
                <a:gd name="connsiteY0" fmla="*/ 0 h 33555"/>
                <a:gd name="connsiteX1" fmla="*/ 521083 w 521083"/>
                <a:gd name="connsiteY1" fmla="*/ 0 h 33555"/>
                <a:gd name="connsiteX2" fmla="*/ 521083 w 521083"/>
                <a:gd name="connsiteY2" fmla="*/ 33556 h 33555"/>
                <a:gd name="connsiteX3" fmla="*/ 0 w 521083"/>
                <a:gd name="connsiteY3" fmla="*/ 33556 h 33555"/>
              </a:gdLst>
              <a:ahLst/>
              <a:cxnLst>
                <a:cxn ang="0">
                  <a:pos x="connsiteX0" y="connsiteY0"/>
                </a:cxn>
                <a:cxn ang="0">
                  <a:pos x="connsiteX1" y="connsiteY1"/>
                </a:cxn>
                <a:cxn ang="0">
                  <a:pos x="connsiteX2" y="connsiteY2"/>
                </a:cxn>
                <a:cxn ang="0">
                  <a:pos x="connsiteX3" y="connsiteY3"/>
                </a:cxn>
              </a:cxnLst>
              <a:rect l="l" t="t" r="r" b="b"/>
              <a:pathLst>
                <a:path w="521083" h="33555">
                  <a:moveTo>
                    <a:pt x="0" y="0"/>
                  </a:moveTo>
                  <a:lnTo>
                    <a:pt x="521083" y="0"/>
                  </a:lnTo>
                  <a:lnTo>
                    <a:pt x="521083" y="33556"/>
                  </a:lnTo>
                  <a:lnTo>
                    <a:pt x="0" y="33556"/>
                  </a:lnTo>
                  <a:close/>
                </a:path>
              </a:pathLst>
            </a:custGeom>
            <a:grpFill/>
            <a:ln w="9525" cap="flat">
              <a:solidFill>
                <a:schemeClr val="accent2"/>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Arial Nova"/>
                <a:ea typeface="+mn-ea"/>
                <a:cs typeface="+mn-cs"/>
              </a:endParaRPr>
            </a:p>
          </p:txBody>
        </p:sp>
        <p:sp>
          <p:nvSpPr>
            <p:cNvPr id="7" name="Dowolny kształt: kształt 6">
              <a:extLst>
                <a:ext uri="{FF2B5EF4-FFF2-40B4-BE49-F238E27FC236}">
                  <a16:creationId xmlns:a16="http://schemas.microsoft.com/office/drawing/2014/main" id="{6A363E1A-6EA2-F10E-3549-DF3764E9CF21}"/>
                </a:ext>
              </a:extLst>
            </p:cNvPr>
            <p:cNvSpPr/>
            <p:nvPr/>
          </p:nvSpPr>
          <p:spPr>
            <a:xfrm>
              <a:off x="3276666" y="2660841"/>
              <a:ext cx="521083" cy="33555"/>
            </a:xfrm>
            <a:custGeom>
              <a:avLst/>
              <a:gdLst>
                <a:gd name="connsiteX0" fmla="*/ 0 w 521083"/>
                <a:gd name="connsiteY0" fmla="*/ 0 h 33555"/>
                <a:gd name="connsiteX1" fmla="*/ 521083 w 521083"/>
                <a:gd name="connsiteY1" fmla="*/ 0 h 33555"/>
                <a:gd name="connsiteX2" fmla="*/ 521083 w 521083"/>
                <a:gd name="connsiteY2" fmla="*/ 33556 h 33555"/>
                <a:gd name="connsiteX3" fmla="*/ 0 w 521083"/>
                <a:gd name="connsiteY3" fmla="*/ 33556 h 33555"/>
              </a:gdLst>
              <a:ahLst/>
              <a:cxnLst>
                <a:cxn ang="0">
                  <a:pos x="connsiteX0" y="connsiteY0"/>
                </a:cxn>
                <a:cxn ang="0">
                  <a:pos x="connsiteX1" y="connsiteY1"/>
                </a:cxn>
                <a:cxn ang="0">
                  <a:pos x="connsiteX2" y="connsiteY2"/>
                </a:cxn>
                <a:cxn ang="0">
                  <a:pos x="connsiteX3" y="connsiteY3"/>
                </a:cxn>
              </a:cxnLst>
              <a:rect l="l" t="t" r="r" b="b"/>
              <a:pathLst>
                <a:path w="521083" h="33555">
                  <a:moveTo>
                    <a:pt x="0" y="0"/>
                  </a:moveTo>
                  <a:lnTo>
                    <a:pt x="521083" y="0"/>
                  </a:lnTo>
                  <a:lnTo>
                    <a:pt x="521083" y="33556"/>
                  </a:lnTo>
                  <a:lnTo>
                    <a:pt x="0" y="33556"/>
                  </a:lnTo>
                  <a:close/>
                </a:path>
              </a:pathLst>
            </a:custGeom>
            <a:grpFill/>
            <a:ln w="9525" cap="flat">
              <a:solidFill>
                <a:schemeClr val="accent2"/>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Arial Nova"/>
                <a:ea typeface="+mn-ea"/>
                <a:cs typeface="+mn-cs"/>
              </a:endParaRPr>
            </a:p>
          </p:txBody>
        </p:sp>
        <p:sp>
          <p:nvSpPr>
            <p:cNvPr id="9" name="Dowolny kształt: kształt 8">
              <a:extLst>
                <a:ext uri="{FF2B5EF4-FFF2-40B4-BE49-F238E27FC236}">
                  <a16:creationId xmlns:a16="http://schemas.microsoft.com/office/drawing/2014/main" id="{5AE30A5C-D105-F36F-B519-13F18D718E53}"/>
                </a:ext>
              </a:extLst>
            </p:cNvPr>
            <p:cNvSpPr/>
            <p:nvPr/>
          </p:nvSpPr>
          <p:spPr>
            <a:xfrm>
              <a:off x="3448791" y="2583503"/>
              <a:ext cx="176833" cy="33555"/>
            </a:xfrm>
            <a:custGeom>
              <a:avLst/>
              <a:gdLst>
                <a:gd name="connsiteX0" fmla="*/ 0 w 176833"/>
                <a:gd name="connsiteY0" fmla="*/ 0 h 33555"/>
                <a:gd name="connsiteX1" fmla="*/ 176833 w 176833"/>
                <a:gd name="connsiteY1" fmla="*/ 0 h 33555"/>
                <a:gd name="connsiteX2" fmla="*/ 176833 w 176833"/>
                <a:gd name="connsiteY2" fmla="*/ 33556 h 33555"/>
                <a:gd name="connsiteX3" fmla="*/ 0 w 176833"/>
                <a:gd name="connsiteY3" fmla="*/ 33556 h 33555"/>
              </a:gdLst>
              <a:ahLst/>
              <a:cxnLst>
                <a:cxn ang="0">
                  <a:pos x="connsiteX0" y="connsiteY0"/>
                </a:cxn>
                <a:cxn ang="0">
                  <a:pos x="connsiteX1" y="connsiteY1"/>
                </a:cxn>
                <a:cxn ang="0">
                  <a:pos x="connsiteX2" y="connsiteY2"/>
                </a:cxn>
                <a:cxn ang="0">
                  <a:pos x="connsiteX3" y="connsiteY3"/>
                </a:cxn>
              </a:cxnLst>
              <a:rect l="l" t="t" r="r" b="b"/>
              <a:pathLst>
                <a:path w="176833" h="33555">
                  <a:moveTo>
                    <a:pt x="0" y="0"/>
                  </a:moveTo>
                  <a:lnTo>
                    <a:pt x="176833" y="0"/>
                  </a:lnTo>
                  <a:lnTo>
                    <a:pt x="176833" y="33556"/>
                  </a:lnTo>
                  <a:lnTo>
                    <a:pt x="0" y="33556"/>
                  </a:lnTo>
                  <a:close/>
                </a:path>
              </a:pathLst>
            </a:custGeom>
            <a:grpFill/>
            <a:ln w="9525" cap="flat">
              <a:solidFill>
                <a:schemeClr val="accent2"/>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Arial Nova"/>
                <a:ea typeface="+mn-ea"/>
                <a:cs typeface="+mn-cs"/>
              </a:endParaRPr>
            </a:p>
          </p:txBody>
        </p:sp>
        <p:sp>
          <p:nvSpPr>
            <p:cNvPr id="10" name="Dowolny kształt: kształt 9">
              <a:extLst>
                <a:ext uri="{FF2B5EF4-FFF2-40B4-BE49-F238E27FC236}">
                  <a16:creationId xmlns:a16="http://schemas.microsoft.com/office/drawing/2014/main" id="{A908676F-6C42-6CC4-C235-DD375DACFD65}"/>
                </a:ext>
              </a:extLst>
            </p:cNvPr>
            <p:cNvSpPr/>
            <p:nvPr/>
          </p:nvSpPr>
          <p:spPr>
            <a:xfrm>
              <a:off x="3515608" y="3463754"/>
              <a:ext cx="43200" cy="33555"/>
            </a:xfrm>
            <a:custGeom>
              <a:avLst/>
              <a:gdLst>
                <a:gd name="connsiteX0" fmla="*/ 0 w 43200"/>
                <a:gd name="connsiteY0" fmla="*/ 0 h 33555"/>
                <a:gd name="connsiteX1" fmla="*/ 43200 w 43200"/>
                <a:gd name="connsiteY1" fmla="*/ 0 h 33555"/>
                <a:gd name="connsiteX2" fmla="*/ 43200 w 43200"/>
                <a:gd name="connsiteY2" fmla="*/ 33556 h 33555"/>
                <a:gd name="connsiteX3" fmla="*/ 0 w 43200"/>
                <a:gd name="connsiteY3" fmla="*/ 33556 h 33555"/>
              </a:gdLst>
              <a:ahLst/>
              <a:cxnLst>
                <a:cxn ang="0">
                  <a:pos x="connsiteX0" y="connsiteY0"/>
                </a:cxn>
                <a:cxn ang="0">
                  <a:pos x="connsiteX1" y="connsiteY1"/>
                </a:cxn>
                <a:cxn ang="0">
                  <a:pos x="connsiteX2" y="connsiteY2"/>
                </a:cxn>
                <a:cxn ang="0">
                  <a:pos x="connsiteX3" y="connsiteY3"/>
                </a:cxn>
              </a:cxnLst>
              <a:rect l="l" t="t" r="r" b="b"/>
              <a:pathLst>
                <a:path w="43200" h="33555">
                  <a:moveTo>
                    <a:pt x="0" y="0"/>
                  </a:moveTo>
                  <a:lnTo>
                    <a:pt x="43200" y="0"/>
                  </a:lnTo>
                  <a:lnTo>
                    <a:pt x="43200" y="33556"/>
                  </a:lnTo>
                  <a:lnTo>
                    <a:pt x="0" y="33556"/>
                  </a:lnTo>
                  <a:close/>
                </a:path>
              </a:pathLst>
            </a:custGeom>
            <a:grpFill/>
            <a:ln w="9525" cap="flat">
              <a:solidFill>
                <a:schemeClr val="accent2"/>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Arial Nova"/>
                <a:ea typeface="+mn-ea"/>
                <a:cs typeface="+mn-cs"/>
              </a:endParaRPr>
            </a:p>
          </p:txBody>
        </p:sp>
      </p:grpSp>
      <p:sp>
        <p:nvSpPr>
          <p:cNvPr id="20" name="pole tekstowe 19">
            <a:extLst>
              <a:ext uri="{FF2B5EF4-FFF2-40B4-BE49-F238E27FC236}">
                <a16:creationId xmlns:a16="http://schemas.microsoft.com/office/drawing/2014/main" id="{74421CE9-3B5E-B5AC-DD2B-C009439676D7}"/>
              </a:ext>
            </a:extLst>
          </p:cNvPr>
          <p:cNvSpPr txBox="1"/>
          <p:nvPr/>
        </p:nvSpPr>
        <p:spPr>
          <a:xfrm>
            <a:off x="9993822" y="357795"/>
            <a:ext cx="1771489"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sz="1200" b="1" i="0" u="none" strike="noStrike" kern="1200" cap="none" spc="0" normalizeH="0" baseline="0" noProof="0" dirty="0">
                <a:ln>
                  <a:noFill/>
                </a:ln>
                <a:solidFill>
                  <a:srgbClr val="D75452">
                    <a:lumMod val="75000"/>
                  </a:srgbClr>
                </a:solidFill>
                <a:effectLst/>
                <a:uLnTx/>
                <a:uFillTx/>
                <a:latin typeface="Arial Nova"/>
                <a:ea typeface="+mn-ea"/>
                <a:cs typeface="+mn-cs"/>
              </a:rPr>
              <a:t>aplikacja mObywatel</a:t>
            </a:r>
          </a:p>
        </p:txBody>
      </p:sp>
      <p:graphicFrame>
        <p:nvGraphicFramePr>
          <p:cNvPr id="8" name="Tabela 7">
            <a:extLst>
              <a:ext uri="{FF2B5EF4-FFF2-40B4-BE49-F238E27FC236}">
                <a16:creationId xmlns:a16="http://schemas.microsoft.com/office/drawing/2014/main" id="{D291D82B-F8A4-699B-DEEF-A63752DD8C65}"/>
              </a:ext>
            </a:extLst>
          </p:cNvPr>
          <p:cNvGraphicFramePr>
            <a:graphicFrameLocks noGrp="1"/>
          </p:cNvGraphicFramePr>
          <p:nvPr>
            <p:extLst>
              <p:ext uri="{D42A27DB-BD31-4B8C-83A1-F6EECF244321}">
                <p14:modId xmlns:p14="http://schemas.microsoft.com/office/powerpoint/2010/main" val="808112631"/>
              </p:ext>
            </p:extLst>
          </p:nvPr>
        </p:nvGraphicFramePr>
        <p:xfrm>
          <a:off x="402673" y="2585090"/>
          <a:ext cx="2325121" cy="2040165"/>
        </p:xfrm>
        <a:graphic>
          <a:graphicData uri="http://schemas.openxmlformats.org/drawingml/2006/table">
            <a:tbl>
              <a:tblPr>
                <a:tableStyleId>{5C22544A-7EE6-4342-B048-85BDC9FD1C3A}</a:tableStyleId>
              </a:tblPr>
              <a:tblGrid>
                <a:gridCol w="2325121">
                  <a:extLst>
                    <a:ext uri="{9D8B030D-6E8A-4147-A177-3AD203B41FA5}">
                      <a16:colId xmlns:a16="http://schemas.microsoft.com/office/drawing/2014/main" val="2255874776"/>
                    </a:ext>
                  </a:extLst>
                </a:gridCol>
              </a:tblGrid>
              <a:tr h="408033">
                <a:tc>
                  <a:txBody>
                    <a:bodyPr/>
                    <a:lstStyle/>
                    <a:p>
                      <a:pPr algn="r" fontAlgn="ctr"/>
                      <a:r>
                        <a:rPr lang="pl-PL" sz="1000" u="none" strike="noStrike" dirty="0">
                          <a:effectLst/>
                        </a:rPr>
                        <a:t>brak potrzeby korzystania</a:t>
                      </a:r>
                      <a:endParaRPr lang="pl-PL" sz="1000" b="0" i="0" u="none" strike="noStrike" dirty="0">
                        <a:solidFill>
                          <a:srgbClr val="000000"/>
                        </a:solidFill>
                        <a:effectLst/>
                        <a:latin typeface="Calibri" panose="020F0502020204030204" pitchFamily="34" charset="0"/>
                      </a:endParaRPr>
                    </a:p>
                  </a:txBody>
                  <a:tcPr marL="9525" marR="9525" marT="9525" marB="0" anchor="ctr">
                    <a:noFill/>
                  </a:tcPr>
                </a:tc>
                <a:extLst>
                  <a:ext uri="{0D108BD9-81ED-4DB2-BD59-A6C34878D82A}">
                    <a16:rowId xmlns:a16="http://schemas.microsoft.com/office/drawing/2014/main" val="504699807"/>
                  </a:ext>
                </a:extLst>
              </a:tr>
              <a:tr h="408033">
                <a:tc>
                  <a:txBody>
                    <a:bodyPr/>
                    <a:lstStyle/>
                    <a:p>
                      <a:pPr algn="r" fontAlgn="ctr"/>
                      <a:r>
                        <a:rPr lang="pl-PL" sz="1000" u="none" strike="noStrike" dirty="0">
                          <a:effectLst/>
                        </a:rPr>
                        <a:t>problemy techniczne</a:t>
                      </a:r>
                      <a:endParaRPr lang="pl-PL" sz="1000" b="0" i="0" u="none" strike="noStrike" dirty="0">
                        <a:solidFill>
                          <a:srgbClr val="000000"/>
                        </a:solidFill>
                        <a:effectLst/>
                        <a:latin typeface="Calibri" panose="020F0502020204030204" pitchFamily="34" charset="0"/>
                      </a:endParaRPr>
                    </a:p>
                  </a:txBody>
                  <a:tcPr marL="9525" marR="9525" marT="9525" marB="0" anchor="ctr">
                    <a:noFill/>
                  </a:tcPr>
                </a:tc>
                <a:extLst>
                  <a:ext uri="{0D108BD9-81ED-4DB2-BD59-A6C34878D82A}">
                    <a16:rowId xmlns:a16="http://schemas.microsoft.com/office/drawing/2014/main" val="2492561224"/>
                  </a:ext>
                </a:extLst>
              </a:tr>
              <a:tr h="408033">
                <a:tc>
                  <a:txBody>
                    <a:bodyPr/>
                    <a:lstStyle/>
                    <a:p>
                      <a:pPr algn="r" fontAlgn="ctr"/>
                      <a:r>
                        <a:rPr lang="pl-PL" sz="1000" u="none" strike="noStrike" dirty="0">
                          <a:effectLst/>
                        </a:rPr>
                        <a:t>usługi były nieprzydatne</a:t>
                      </a:r>
                      <a:endParaRPr lang="pl-PL" sz="1000" b="0" i="0" u="none" strike="noStrike" dirty="0">
                        <a:solidFill>
                          <a:srgbClr val="000000"/>
                        </a:solidFill>
                        <a:effectLst/>
                        <a:latin typeface="Calibri" panose="020F0502020204030204" pitchFamily="34" charset="0"/>
                      </a:endParaRPr>
                    </a:p>
                  </a:txBody>
                  <a:tcPr marL="9525" marR="9525" marT="9525" marB="0" anchor="ctr">
                    <a:noFill/>
                  </a:tcPr>
                </a:tc>
                <a:extLst>
                  <a:ext uri="{0D108BD9-81ED-4DB2-BD59-A6C34878D82A}">
                    <a16:rowId xmlns:a16="http://schemas.microsoft.com/office/drawing/2014/main" val="1172291938"/>
                  </a:ext>
                </a:extLst>
              </a:tr>
              <a:tr h="408033">
                <a:tc>
                  <a:txBody>
                    <a:bodyPr/>
                    <a:lstStyle/>
                    <a:p>
                      <a:pPr algn="r" fontAlgn="ctr"/>
                      <a:r>
                        <a:rPr lang="pl-PL" sz="1000" u="none" strike="noStrike" dirty="0">
                          <a:effectLst/>
                        </a:rPr>
                        <a:t>problemy z logowaniem</a:t>
                      </a:r>
                      <a:endParaRPr lang="pl-PL" sz="1000" b="0" i="0" u="none" strike="noStrike" dirty="0">
                        <a:solidFill>
                          <a:srgbClr val="000000"/>
                        </a:solidFill>
                        <a:effectLst/>
                        <a:latin typeface="Calibri" panose="020F0502020204030204" pitchFamily="34" charset="0"/>
                      </a:endParaRPr>
                    </a:p>
                  </a:txBody>
                  <a:tcPr marL="9525" marR="9525" marT="9525" marB="0" anchor="ctr">
                    <a:noFill/>
                  </a:tcPr>
                </a:tc>
                <a:extLst>
                  <a:ext uri="{0D108BD9-81ED-4DB2-BD59-A6C34878D82A}">
                    <a16:rowId xmlns:a16="http://schemas.microsoft.com/office/drawing/2014/main" val="4105477877"/>
                  </a:ext>
                </a:extLst>
              </a:tr>
              <a:tr h="408033">
                <a:tc>
                  <a:txBody>
                    <a:bodyPr/>
                    <a:lstStyle/>
                    <a:p>
                      <a:pPr algn="r" fontAlgn="ctr"/>
                      <a:r>
                        <a:rPr lang="pl-PL" sz="1000" u="none" strike="noStrike" dirty="0">
                          <a:effectLst/>
                        </a:rPr>
                        <a:t>niepewność odnośnie bezpieczeństwa i ochrony prywatności</a:t>
                      </a:r>
                      <a:endParaRPr lang="pl-PL" sz="1000" b="0" i="0" u="none" strike="noStrike" dirty="0">
                        <a:solidFill>
                          <a:srgbClr val="000000"/>
                        </a:solidFill>
                        <a:effectLst/>
                        <a:latin typeface="Calibri" panose="020F0502020204030204" pitchFamily="34" charset="0"/>
                      </a:endParaRPr>
                    </a:p>
                  </a:txBody>
                  <a:tcPr marL="9525" marR="9525" marT="9525" marB="0" anchor="ctr">
                    <a:noFill/>
                  </a:tcPr>
                </a:tc>
                <a:extLst>
                  <a:ext uri="{0D108BD9-81ED-4DB2-BD59-A6C34878D82A}">
                    <a16:rowId xmlns:a16="http://schemas.microsoft.com/office/drawing/2014/main" val="3591884155"/>
                  </a:ext>
                </a:extLst>
              </a:tr>
            </a:tbl>
          </a:graphicData>
        </a:graphic>
      </p:graphicFrame>
      <p:graphicFrame>
        <p:nvGraphicFramePr>
          <p:cNvPr id="12" name="Wykres 11">
            <a:extLst>
              <a:ext uri="{FF2B5EF4-FFF2-40B4-BE49-F238E27FC236}">
                <a16:creationId xmlns:a16="http://schemas.microsoft.com/office/drawing/2014/main" id="{7E5F7F40-0385-3EF9-2186-25DBC7DA546B}"/>
              </a:ext>
            </a:extLst>
          </p:cNvPr>
          <p:cNvGraphicFramePr/>
          <p:nvPr>
            <p:extLst>
              <p:ext uri="{D42A27DB-BD31-4B8C-83A1-F6EECF244321}">
                <p14:modId xmlns:p14="http://schemas.microsoft.com/office/powerpoint/2010/main" val="2071463367"/>
              </p:ext>
            </p:extLst>
          </p:nvPr>
        </p:nvGraphicFramePr>
        <p:xfrm>
          <a:off x="2642135" y="2401915"/>
          <a:ext cx="2879426" cy="2248506"/>
        </p:xfrm>
        <a:graphic>
          <a:graphicData uri="http://schemas.openxmlformats.org/drawingml/2006/chart">
            <c:chart xmlns:c="http://schemas.openxmlformats.org/drawingml/2006/chart" xmlns:r="http://schemas.openxmlformats.org/officeDocument/2006/relationships" r:id="rId2"/>
          </a:graphicData>
        </a:graphic>
      </p:graphicFrame>
      <p:sp>
        <p:nvSpPr>
          <p:cNvPr id="13" name="pole tekstowe 12">
            <a:extLst>
              <a:ext uri="{FF2B5EF4-FFF2-40B4-BE49-F238E27FC236}">
                <a16:creationId xmlns:a16="http://schemas.microsoft.com/office/drawing/2014/main" id="{BEAE591F-275E-B483-D1A8-3D88798D17A4}"/>
              </a:ext>
            </a:extLst>
          </p:cNvPr>
          <p:cNvSpPr txBox="1"/>
          <p:nvPr/>
        </p:nvSpPr>
        <p:spPr>
          <a:xfrm>
            <a:off x="6517022" y="2275508"/>
            <a:ext cx="5241096"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sz="1200" b="1" i="0" u="none" strike="noStrike" kern="1200" cap="none" spc="0" normalizeH="0" baseline="0" noProof="0" dirty="0">
                <a:ln>
                  <a:noFill/>
                </a:ln>
                <a:solidFill>
                  <a:prstClr val="black"/>
                </a:solidFill>
                <a:effectLst/>
                <a:uLnTx/>
                <a:uFillTx/>
                <a:latin typeface="Arial Nova"/>
                <a:ea typeface="+mn-ea"/>
                <a:cs typeface="+mn-cs"/>
              </a:rPr>
              <a:t>Co mogłoby zachęcić do korzystania ponownie (pytanie otwarte)</a:t>
            </a:r>
          </a:p>
        </p:txBody>
      </p:sp>
      <p:graphicFrame>
        <p:nvGraphicFramePr>
          <p:cNvPr id="16" name="Wykres 15">
            <a:extLst>
              <a:ext uri="{FF2B5EF4-FFF2-40B4-BE49-F238E27FC236}">
                <a16:creationId xmlns:a16="http://schemas.microsoft.com/office/drawing/2014/main" id="{E57A845C-31A1-1709-B8E5-542F2050374A}"/>
              </a:ext>
            </a:extLst>
          </p:cNvPr>
          <p:cNvGraphicFramePr/>
          <p:nvPr>
            <p:extLst>
              <p:ext uri="{D42A27DB-BD31-4B8C-83A1-F6EECF244321}">
                <p14:modId xmlns:p14="http://schemas.microsoft.com/office/powerpoint/2010/main" val="1907590128"/>
              </p:ext>
            </p:extLst>
          </p:nvPr>
        </p:nvGraphicFramePr>
        <p:xfrm>
          <a:off x="8642679" y="2493784"/>
          <a:ext cx="2879426" cy="132704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1" name="Wykres 20">
            <a:extLst>
              <a:ext uri="{FF2B5EF4-FFF2-40B4-BE49-F238E27FC236}">
                <a16:creationId xmlns:a16="http://schemas.microsoft.com/office/drawing/2014/main" id="{19361B48-5F67-A9FE-2799-E0147073D7DB}"/>
              </a:ext>
            </a:extLst>
          </p:cNvPr>
          <p:cNvGraphicFramePr/>
          <p:nvPr>
            <p:extLst>
              <p:ext uri="{D42A27DB-BD31-4B8C-83A1-F6EECF244321}">
                <p14:modId xmlns:p14="http://schemas.microsoft.com/office/powerpoint/2010/main" val="2666069657"/>
              </p:ext>
            </p:extLst>
          </p:nvPr>
        </p:nvGraphicFramePr>
        <p:xfrm>
          <a:off x="8264395" y="4116184"/>
          <a:ext cx="2811867" cy="1935808"/>
        </p:xfrm>
        <a:graphic>
          <a:graphicData uri="http://schemas.openxmlformats.org/drawingml/2006/chart">
            <c:chart xmlns:c="http://schemas.openxmlformats.org/drawingml/2006/chart" xmlns:r="http://schemas.openxmlformats.org/officeDocument/2006/relationships" r:id="rId4"/>
          </a:graphicData>
        </a:graphic>
      </p:graphicFrame>
      <p:sp>
        <p:nvSpPr>
          <p:cNvPr id="22" name="pole tekstowe 21">
            <a:extLst>
              <a:ext uri="{FF2B5EF4-FFF2-40B4-BE49-F238E27FC236}">
                <a16:creationId xmlns:a16="http://schemas.microsoft.com/office/drawing/2014/main" id="{72D4B9B5-0727-8764-7771-7BF12F612F2C}"/>
              </a:ext>
            </a:extLst>
          </p:cNvPr>
          <p:cNvSpPr txBox="1"/>
          <p:nvPr/>
        </p:nvSpPr>
        <p:spPr>
          <a:xfrm>
            <a:off x="6517023" y="4372490"/>
            <a:ext cx="2727646"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sz="1200" b="1" i="0" u="none" strike="noStrike" kern="1200" cap="none" spc="0" normalizeH="0" baseline="0" noProof="0" dirty="0">
                <a:ln>
                  <a:noFill/>
                </a:ln>
                <a:solidFill>
                  <a:prstClr val="black"/>
                </a:solidFill>
                <a:effectLst/>
                <a:uLnTx/>
                <a:uFillTx/>
                <a:latin typeface="Arial Nova"/>
                <a:ea typeface="+mn-ea"/>
                <a:cs typeface="+mn-cs"/>
              </a:rPr>
              <a:t>Świadomość dostępności nowej wersji aplikacji wśród byłych użytkowników</a:t>
            </a:r>
          </a:p>
        </p:txBody>
      </p:sp>
      <p:graphicFrame>
        <p:nvGraphicFramePr>
          <p:cNvPr id="24" name="Tabela 23">
            <a:extLst>
              <a:ext uri="{FF2B5EF4-FFF2-40B4-BE49-F238E27FC236}">
                <a16:creationId xmlns:a16="http://schemas.microsoft.com/office/drawing/2014/main" id="{A8E7A93D-DEF0-DEA8-17C8-1B6EB6C87378}"/>
              </a:ext>
            </a:extLst>
          </p:cNvPr>
          <p:cNvGraphicFramePr>
            <a:graphicFrameLocks noGrp="1"/>
          </p:cNvGraphicFramePr>
          <p:nvPr>
            <p:extLst>
              <p:ext uri="{D42A27DB-BD31-4B8C-83A1-F6EECF244321}">
                <p14:modId xmlns:p14="http://schemas.microsoft.com/office/powerpoint/2010/main" val="4233995773"/>
              </p:ext>
            </p:extLst>
          </p:nvPr>
        </p:nvGraphicFramePr>
        <p:xfrm>
          <a:off x="6449267" y="2629032"/>
          <a:ext cx="2266316" cy="1155150"/>
        </p:xfrm>
        <a:graphic>
          <a:graphicData uri="http://schemas.openxmlformats.org/drawingml/2006/table">
            <a:tbl>
              <a:tblPr>
                <a:tableStyleId>{5C22544A-7EE6-4342-B048-85BDC9FD1C3A}</a:tableStyleId>
              </a:tblPr>
              <a:tblGrid>
                <a:gridCol w="2266316">
                  <a:extLst>
                    <a:ext uri="{9D8B030D-6E8A-4147-A177-3AD203B41FA5}">
                      <a16:colId xmlns:a16="http://schemas.microsoft.com/office/drawing/2014/main" val="524454641"/>
                    </a:ext>
                  </a:extLst>
                </a:gridCol>
              </a:tblGrid>
              <a:tr h="385050">
                <a:tc>
                  <a:txBody>
                    <a:bodyPr/>
                    <a:lstStyle/>
                    <a:p>
                      <a:pPr marL="0" algn="r" defTabSz="914400" rtl="0" eaLnBrk="1" fontAlgn="ctr" latinLnBrk="0" hangingPunct="1"/>
                      <a:r>
                        <a:rPr lang="pl-PL" sz="1000" u="none" strike="noStrike" kern="1200" dirty="0">
                          <a:solidFill>
                            <a:schemeClr val="dk1"/>
                          </a:solidFill>
                          <a:effectLst/>
                          <a:latin typeface="+mn-lt"/>
                          <a:ea typeface="+mn-ea"/>
                          <a:cs typeface="+mn-cs"/>
                        </a:rPr>
                        <a:t>nic</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607362935"/>
                  </a:ext>
                </a:extLst>
              </a:tr>
              <a:tr h="385050">
                <a:tc>
                  <a:txBody>
                    <a:bodyPr/>
                    <a:lstStyle/>
                    <a:p>
                      <a:pPr marL="0" algn="r" defTabSz="914400" rtl="0" eaLnBrk="1" fontAlgn="ctr" latinLnBrk="0" hangingPunct="1"/>
                      <a:r>
                        <a:rPr lang="pl-PL" sz="1000" u="none" strike="noStrike" kern="1200" dirty="0">
                          <a:solidFill>
                            <a:schemeClr val="dk1"/>
                          </a:solidFill>
                          <a:effectLst/>
                          <a:latin typeface="+mn-lt"/>
                          <a:ea typeface="+mn-ea"/>
                          <a:cs typeface="+mn-cs"/>
                        </a:rPr>
                        <a:t>potrzeba/ nic, bo nie mam potrzeby</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706584197"/>
                  </a:ext>
                </a:extLst>
              </a:tr>
              <a:tr h="385050">
                <a:tc>
                  <a:txBody>
                    <a:bodyPr/>
                    <a:lstStyle/>
                    <a:p>
                      <a:pPr marL="0" algn="r" defTabSz="914400" rtl="0" eaLnBrk="1" fontAlgn="ctr" latinLnBrk="0" hangingPunct="1"/>
                      <a:r>
                        <a:rPr lang="pl-PL" sz="1000" u="none" strike="noStrike" kern="1200" dirty="0">
                          <a:solidFill>
                            <a:schemeClr val="dk1"/>
                          </a:solidFill>
                          <a:effectLst/>
                          <a:latin typeface="+mn-lt"/>
                          <a:ea typeface="+mn-ea"/>
                          <a:cs typeface="+mn-cs"/>
                        </a:rPr>
                        <a:t>nie wiem</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615271351"/>
                  </a:ext>
                </a:extLst>
              </a:tr>
            </a:tbl>
          </a:graphicData>
        </a:graphic>
      </p:graphicFrame>
      <p:sp>
        <p:nvSpPr>
          <p:cNvPr id="29" name="pole tekstowe 28">
            <a:extLst>
              <a:ext uri="{FF2B5EF4-FFF2-40B4-BE49-F238E27FC236}">
                <a16:creationId xmlns:a16="http://schemas.microsoft.com/office/drawing/2014/main" id="{648B4D96-C973-816B-6D00-A403F87F54EF}"/>
              </a:ext>
            </a:extLst>
          </p:cNvPr>
          <p:cNvSpPr txBox="1"/>
          <p:nvPr/>
        </p:nvSpPr>
        <p:spPr>
          <a:xfrm>
            <a:off x="6517022" y="3812387"/>
            <a:ext cx="5122528" cy="369332"/>
          </a:xfrm>
          <a:prstGeom prst="rect">
            <a:avLst/>
          </a:prstGeom>
          <a:noFill/>
        </p:spPr>
        <p:txBody>
          <a:bodyPr wrap="square">
            <a:spAutoFit/>
          </a:bodyPr>
          <a:lstStyle/>
          <a:p>
            <a:r>
              <a:rPr lang="pl-PL" sz="900" dirty="0"/>
              <a:t>Pojedyncze wskazania: nie mam propozycji, nie działała aplikacja, mniej problemów z zawieszaniem się tego systemu, więcej opcji.  </a:t>
            </a:r>
          </a:p>
        </p:txBody>
      </p:sp>
    </p:spTree>
    <p:extLst>
      <p:ext uri="{BB962C8B-B14F-4D97-AF65-F5344CB8AC3E}">
        <p14:creationId xmlns:p14="http://schemas.microsoft.com/office/powerpoint/2010/main" val="39039490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ymbol zastępczy tekstu 10">
            <a:extLst>
              <a:ext uri="{FF2B5EF4-FFF2-40B4-BE49-F238E27FC236}">
                <a16:creationId xmlns:a16="http://schemas.microsoft.com/office/drawing/2014/main" id="{ABE51646-5C87-4951-ACC8-9D0150DC118D}"/>
              </a:ext>
            </a:extLst>
          </p:cNvPr>
          <p:cNvSpPr>
            <a:spLocks noGrp="1"/>
          </p:cNvSpPr>
          <p:nvPr>
            <p:ph type="body" sz="quarter" idx="10"/>
          </p:nvPr>
        </p:nvSpPr>
        <p:spPr/>
        <p:txBody>
          <a:bodyPr/>
          <a:lstStyle/>
          <a:p>
            <a:pPr algn="l"/>
            <a:r>
              <a:rPr lang="pl-PL" dirty="0"/>
              <a:t>Wnioski</a:t>
            </a:r>
          </a:p>
        </p:txBody>
      </p:sp>
      <p:pic>
        <p:nvPicPr>
          <p:cNvPr id="3" name="Obraz 2">
            <a:extLst>
              <a:ext uri="{FF2B5EF4-FFF2-40B4-BE49-F238E27FC236}">
                <a16:creationId xmlns:a16="http://schemas.microsoft.com/office/drawing/2014/main" id="{8D763846-EB01-6730-2B39-4BCCD50C7C8B}"/>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827182" y="0"/>
            <a:ext cx="7364818" cy="6858000"/>
          </a:xfrm>
          <a:prstGeom prst="rect">
            <a:avLst/>
          </a:prstGeom>
          <a:blipFill>
            <a:blip r:embed="rId3" cstate="screen">
              <a:extLst>
                <a:ext uri="{28A0092B-C50C-407E-A947-70E740481C1C}">
                  <a14:useLocalDpi xmlns:a14="http://schemas.microsoft.com/office/drawing/2010/main"/>
                </a:ext>
              </a:extLst>
            </a:blip>
            <a:stretch>
              <a:fillRect/>
            </a:stretch>
          </a:blipFill>
        </p:spPr>
      </p:pic>
    </p:spTree>
    <p:extLst>
      <p:ext uri="{BB962C8B-B14F-4D97-AF65-F5344CB8AC3E}">
        <p14:creationId xmlns:p14="http://schemas.microsoft.com/office/powerpoint/2010/main" val="21297637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31CB0854-5AD6-7A37-B0E2-FEB06556B397}"/>
              </a:ext>
            </a:extLst>
          </p:cNvPr>
          <p:cNvSpPr>
            <a:spLocks noGrp="1"/>
          </p:cNvSpPr>
          <p:nvPr>
            <p:ph type="title"/>
          </p:nvPr>
        </p:nvSpPr>
        <p:spPr>
          <a:xfrm>
            <a:off x="328774" y="365125"/>
            <a:ext cx="9600317" cy="1029565"/>
          </a:xfrm>
        </p:spPr>
        <p:txBody>
          <a:bodyPr/>
          <a:lstStyle/>
          <a:p>
            <a:r>
              <a:rPr lang="pl-PL" sz="1800" dirty="0"/>
              <a:t>Prawie połowa no-</a:t>
            </a:r>
            <a:r>
              <a:rPr lang="pl-PL" sz="1800" dirty="0" err="1"/>
              <a:t>users</a:t>
            </a:r>
            <a:r>
              <a:rPr lang="pl-PL" sz="1800" dirty="0"/>
              <a:t> aplikacji ma świadomość jej istnienia. Prawie 60% tej grupy nie widzi obecnie argumentów, które mogłyby ich zachęcić do używania jej, ale spora części badanych ma potrzebę uzyskania większej ilości informacji na jej temat (24%)  oraz uzyskania lepszych gwarancji bezpieczeństwa (19%). </a:t>
            </a:r>
          </a:p>
        </p:txBody>
      </p:sp>
      <p:sp>
        <p:nvSpPr>
          <p:cNvPr id="14" name="pole tekstowe 13">
            <a:extLst>
              <a:ext uri="{FF2B5EF4-FFF2-40B4-BE49-F238E27FC236}">
                <a16:creationId xmlns:a16="http://schemas.microsoft.com/office/drawing/2014/main" id="{F2A6FEC4-D16E-EE31-0E93-06C896BBD0FA}"/>
              </a:ext>
            </a:extLst>
          </p:cNvPr>
          <p:cNvSpPr txBox="1"/>
          <p:nvPr/>
        </p:nvSpPr>
        <p:spPr>
          <a:xfrm>
            <a:off x="328774" y="5304259"/>
            <a:ext cx="4205992" cy="20005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sz="700" b="0" i="0" u="none" strike="noStrike" kern="1200" cap="none" spc="0" normalizeH="0" baseline="0" noProof="0" dirty="0">
                <a:ln>
                  <a:noFill/>
                </a:ln>
                <a:solidFill>
                  <a:prstClr val="black"/>
                </a:solidFill>
                <a:effectLst/>
                <a:uLnTx/>
                <a:uFillTx/>
                <a:latin typeface="Arial Nova"/>
                <a:ea typeface="+mn-ea"/>
                <a:cs typeface="+mn-cs"/>
              </a:rPr>
              <a:t>N=778 - osoby nie korzystające z aplikacji </a:t>
            </a:r>
            <a:r>
              <a:rPr kumimoji="0" lang="pl-PL" sz="700" b="0" i="0" u="none" strike="noStrike" kern="1200" cap="none" spc="0" normalizeH="0" baseline="0" noProof="0" dirty="0" err="1">
                <a:ln>
                  <a:noFill/>
                </a:ln>
                <a:solidFill>
                  <a:prstClr val="black"/>
                </a:solidFill>
                <a:effectLst/>
                <a:uLnTx/>
                <a:uFillTx/>
                <a:latin typeface="Arial Nova"/>
                <a:ea typeface="+mn-ea"/>
                <a:cs typeface="+mn-cs"/>
              </a:rPr>
              <a:t>mObywatel</a:t>
            </a:r>
            <a:r>
              <a:rPr kumimoji="0" lang="pl-PL" sz="700" b="0" i="0" u="none" strike="noStrike" kern="1200" cap="none" spc="0" normalizeH="0" baseline="0" noProof="0" dirty="0">
                <a:ln>
                  <a:noFill/>
                </a:ln>
                <a:solidFill>
                  <a:prstClr val="black"/>
                </a:solidFill>
                <a:effectLst/>
                <a:uLnTx/>
                <a:uFillTx/>
                <a:latin typeface="Arial Nova"/>
                <a:ea typeface="+mn-ea"/>
                <a:cs typeface="+mn-cs"/>
              </a:rPr>
              <a:t> (nigdy nie korzystały lub korzystały kiedyś)</a:t>
            </a:r>
          </a:p>
        </p:txBody>
      </p:sp>
      <p:sp>
        <p:nvSpPr>
          <p:cNvPr id="15" name="pole tekstowe 14">
            <a:extLst>
              <a:ext uri="{FF2B5EF4-FFF2-40B4-BE49-F238E27FC236}">
                <a16:creationId xmlns:a16="http://schemas.microsoft.com/office/drawing/2014/main" id="{755E514A-628C-90A5-E0B3-B05079D3FD14}"/>
              </a:ext>
            </a:extLst>
          </p:cNvPr>
          <p:cNvSpPr txBox="1"/>
          <p:nvPr/>
        </p:nvSpPr>
        <p:spPr>
          <a:xfrm>
            <a:off x="289315" y="5921913"/>
            <a:ext cx="11397860" cy="36676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sz="600" b="0" i="0" u="none" strike="noStrike" kern="1200" cap="none" spc="0" normalizeH="0" baseline="0" noProof="0" dirty="0">
                <a:ln>
                  <a:noFill/>
                </a:ln>
                <a:solidFill>
                  <a:prstClr val="black"/>
                </a:solidFill>
                <a:effectLst/>
                <a:uLnTx/>
                <a:uFillTx/>
                <a:latin typeface="Arial Nova" panose="020B0504020202020204" pitchFamily="34" charset="0"/>
                <a:ea typeface="Calibri" panose="020F0502020204030204" pitchFamily="34" charset="0"/>
                <a:cs typeface="Arial" panose="020B0604020202020204" pitchFamily="34" charset="0"/>
              </a:rPr>
              <a:t>P7. Czy i jak często korzysta Pan/i z aplikacji </a:t>
            </a:r>
            <a:r>
              <a:rPr kumimoji="0" lang="pl-PL" sz="600" b="0" i="0" u="none" strike="noStrike" kern="1200" cap="none" spc="0" normalizeH="0" baseline="0" noProof="0" dirty="0" err="1">
                <a:ln>
                  <a:noFill/>
                </a:ln>
                <a:solidFill>
                  <a:prstClr val="black"/>
                </a:solidFill>
                <a:effectLst/>
                <a:uLnTx/>
                <a:uFillTx/>
                <a:latin typeface="Arial Nova" panose="020B0504020202020204" pitchFamily="34" charset="0"/>
                <a:ea typeface="Calibri" panose="020F0502020204030204" pitchFamily="34" charset="0"/>
                <a:cs typeface="Arial" panose="020B0604020202020204" pitchFamily="34" charset="0"/>
              </a:rPr>
              <a:t>mObywatel</a:t>
            </a:r>
            <a:r>
              <a:rPr kumimoji="0" lang="pl-PL" sz="600" b="0" i="0" u="none" strike="noStrike" kern="1200" cap="none" spc="0" normalizeH="0" baseline="0" noProof="0" dirty="0">
                <a:ln>
                  <a:noFill/>
                </a:ln>
                <a:solidFill>
                  <a:prstClr val="black"/>
                </a:solidFill>
                <a:effectLst/>
                <a:uLnTx/>
                <a:uFillTx/>
                <a:latin typeface="Arial Nova" panose="020B0504020202020204" pitchFamily="34" charset="0"/>
                <a:ea typeface="Calibri" panose="020F0502020204030204" pitchFamily="34" charset="0"/>
                <a:cs typeface="Arial" panose="020B0604020202020204" pitchFamily="34" charset="0"/>
              </a:rPr>
              <a:t> zainstalowanej na telefonie?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sz="600" b="0" i="0" u="none" strike="noStrike" kern="1200" cap="none" spc="0" normalizeH="0" baseline="0" noProof="0" dirty="0">
                <a:ln>
                  <a:noFill/>
                </a:ln>
                <a:solidFill>
                  <a:prstClr val="black"/>
                </a:solidFill>
                <a:effectLst/>
                <a:uLnTx/>
                <a:uFillTx/>
                <a:latin typeface="Arial Nova" panose="020B0504020202020204" pitchFamily="34" charset="0"/>
                <a:ea typeface="Calibri" panose="020F0502020204030204" pitchFamily="34" charset="0"/>
                <a:cs typeface="Arial" panose="020B0604020202020204" pitchFamily="34" charset="0"/>
              </a:rPr>
              <a:t>P20. Dzięki aplikacji mObywatel można szybko i wygodnie załatwić sprawy urzędowe. Dodatkowo można mieć dostęp do swoich dokumentów w wersji cyfrowej, takich jak </a:t>
            </a:r>
            <a:r>
              <a:rPr kumimoji="0" lang="pl-PL" sz="600" b="0" i="0" u="none" strike="noStrike" kern="1200" cap="none" spc="0" normalizeH="0" baseline="0" noProof="0" dirty="0" err="1">
                <a:ln>
                  <a:noFill/>
                </a:ln>
                <a:solidFill>
                  <a:prstClr val="black"/>
                </a:solidFill>
                <a:effectLst/>
                <a:uLnTx/>
                <a:uFillTx/>
                <a:latin typeface="Arial Nova" panose="020B0504020202020204" pitchFamily="34" charset="0"/>
                <a:ea typeface="Calibri" panose="020F0502020204030204" pitchFamily="34" charset="0"/>
                <a:cs typeface="Arial" panose="020B0604020202020204" pitchFamily="34" charset="0"/>
              </a:rPr>
              <a:t>mDowód</a:t>
            </a:r>
            <a:r>
              <a:rPr kumimoji="0" lang="pl-PL" sz="600" b="0" i="0" u="none" strike="noStrike" kern="1200" cap="none" spc="0" normalizeH="0" baseline="0" noProof="0" dirty="0">
                <a:ln>
                  <a:noFill/>
                </a:ln>
                <a:solidFill>
                  <a:prstClr val="black"/>
                </a:solidFill>
                <a:effectLst/>
                <a:uLnTx/>
                <a:uFillTx/>
                <a:latin typeface="Arial Nova" panose="020B0504020202020204" pitchFamily="34" charset="0"/>
                <a:ea typeface="Calibri" panose="020F0502020204030204" pitchFamily="34" charset="0"/>
                <a:cs typeface="Arial" panose="020B0604020202020204" pitchFamily="34" charset="0"/>
              </a:rPr>
              <a:t>, prawo jazdy, legitymacja emeryta - rencisty.  Co mogłoby sprawić, żeby zaczął/zaczęła Pan/i korzystać z aplikacji mObywatel?</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600" b="0" i="0" u="none" strike="noStrike" kern="1200" cap="none" spc="0" normalizeH="0" baseline="0" noProof="0" dirty="0">
              <a:ln>
                <a:noFill/>
              </a:ln>
              <a:solidFill>
                <a:prstClr val="black"/>
              </a:solidFill>
              <a:effectLst/>
              <a:uLnTx/>
              <a:uFillTx/>
              <a:latin typeface="Arial Nova" panose="020B0504020202020204" pitchFamily="34" charset="0"/>
              <a:ea typeface="Calibri" panose="020F0502020204030204" pitchFamily="34" charset="0"/>
              <a:cs typeface="Arial" panose="020B0604020202020204" pitchFamily="34" charset="0"/>
            </a:endParaRPr>
          </a:p>
        </p:txBody>
      </p:sp>
      <p:sp>
        <p:nvSpPr>
          <p:cNvPr id="18" name="pole tekstowe 17">
            <a:extLst>
              <a:ext uri="{FF2B5EF4-FFF2-40B4-BE49-F238E27FC236}">
                <a16:creationId xmlns:a16="http://schemas.microsoft.com/office/drawing/2014/main" id="{3C77A3FC-58D2-F989-90E3-60E135FB4E66}"/>
              </a:ext>
            </a:extLst>
          </p:cNvPr>
          <p:cNvSpPr txBox="1"/>
          <p:nvPr/>
        </p:nvSpPr>
        <p:spPr>
          <a:xfrm>
            <a:off x="377506" y="2053582"/>
            <a:ext cx="4957892"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sz="1200" b="1" i="0" u="none" strike="noStrike" kern="1200" cap="none" spc="0" normalizeH="0" baseline="0" noProof="0" dirty="0">
                <a:ln>
                  <a:noFill/>
                </a:ln>
                <a:solidFill>
                  <a:prstClr val="black"/>
                </a:solidFill>
                <a:effectLst/>
                <a:uLnTx/>
                <a:uFillTx/>
                <a:latin typeface="Arial Nova"/>
                <a:ea typeface="+mn-ea"/>
                <a:cs typeface="+mn-cs"/>
              </a:rPr>
              <a:t>Znajomość aplikacji mObywatel wśród nie korzystających</a:t>
            </a:r>
          </a:p>
        </p:txBody>
      </p:sp>
      <p:grpSp>
        <p:nvGrpSpPr>
          <p:cNvPr id="3" name="Grafika 22">
            <a:extLst>
              <a:ext uri="{FF2B5EF4-FFF2-40B4-BE49-F238E27FC236}">
                <a16:creationId xmlns:a16="http://schemas.microsoft.com/office/drawing/2014/main" id="{087C5877-952C-BD1A-E3AB-826E17DC7CF5}"/>
              </a:ext>
            </a:extLst>
          </p:cNvPr>
          <p:cNvGrpSpPr/>
          <p:nvPr/>
        </p:nvGrpSpPr>
        <p:grpSpPr>
          <a:xfrm>
            <a:off x="11639550" y="441326"/>
            <a:ext cx="256849" cy="508168"/>
            <a:chOff x="3255783" y="2509743"/>
            <a:chExt cx="562848" cy="1073671"/>
          </a:xfrm>
          <a:solidFill>
            <a:schemeClr val="accent2"/>
          </a:solidFill>
        </p:grpSpPr>
        <p:sp>
          <p:nvSpPr>
            <p:cNvPr id="4" name="Dowolny kształt: kształt 3">
              <a:extLst>
                <a:ext uri="{FF2B5EF4-FFF2-40B4-BE49-F238E27FC236}">
                  <a16:creationId xmlns:a16="http://schemas.microsoft.com/office/drawing/2014/main" id="{CC53614A-6C14-0B77-27AA-AECF406166C1}"/>
                </a:ext>
              </a:extLst>
            </p:cNvPr>
            <p:cNvSpPr/>
            <p:nvPr/>
          </p:nvSpPr>
          <p:spPr>
            <a:xfrm>
              <a:off x="3255783" y="2509743"/>
              <a:ext cx="562848" cy="1073671"/>
            </a:xfrm>
            <a:custGeom>
              <a:avLst/>
              <a:gdLst>
                <a:gd name="connsiteX0" fmla="*/ 513008 w 562848"/>
                <a:gd name="connsiteY0" fmla="*/ 1073672 h 1073671"/>
                <a:gd name="connsiteX1" fmla="*/ 49849 w 562848"/>
                <a:gd name="connsiteY1" fmla="*/ 1073672 h 1073671"/>
                <a:gd name="connsiteX2" fmla="*/ 0 w 562848"/>
                <a:gd name="connsiteY2" fmla="*/ 1023874 h 1073671"/>
                <a:gd name="connsiteX3" fmla="*/ 0 w 562848"/>
                <a:gd name="connsiteY3" fmla="*/ 49781 h 1073671"/>
                <a:gd name="connsiteX4" fmla="*/ 49849 w 562848"/>
                <a:gd name="connsiteY4" fmla="*/ 0 h 1073671"/>
                <a:gd name="connsiteX5" fmla="*/ 513000 w 562848"/>
                <a:gd name="connsiteY5" fmla="*/ 0 h 1073671"/>
                <a:gd name="connsiteX6" fmla="*/ 562849 w 562848"/>
                <a:gd name="connsiteY6" fmla="*/ 49781 h 1073671"/>
                <a:gd name="connsiteX7" fmla="*/ 562849 w 562848"/>
                <a:gd name="connsiteY7" fmla="*/ 1023865 h 1073671"/>
                <a:gd name="connsiteX8" fmla="*/ 548243 w 562848"/>
                <a:gd name="connsiteY8" fmla="*/ 1059092 h 1073671"/>
                <a:gd name="connsiteX9" fmla="*/ 513008 w 562848"/>
                <a:gd name="connsiteY9" fmla="*/ 1073672 h 1073671"/>
                <a:gd name="connsiteX10" fmla="*/ 49849 w 562848"/>
                <a:gd name="connsiteY10" fmla="*/ 33556 h 1073671"/>
                <a:gd name="connsiteX11" fmla="*/ 33548 w 562848"/>
                <a:gd name="connsiteY11" fmla="*/ 49790 h 1073671"/>
                <a:gd name="connsiteX12" fmla="*/ 33548 w 562848"/>
                <a:gd name="connsiteY12" fmla="*/ 1023874 h 1073671"/>
                <a:gd name="connsiteX13" fmla="*/ 49849 w 562848"/>
                <a:gd name="connsiteY13" fmla="*/ 1040124 h 1073671"/>
                <a:gd name="connsiteX14" fmla="*/ 513017 w 562848"/>
                <a:gd name="connsiteY14" fmla="*/ 1040124 h 1073671"/>
                <a:gd name="connsiteX15" fmla="*/ 529310 w 562848"/>
                <a:gd name="connsiteY15" fmla="*/ 1023874 h 1073671"/>
                <a:gd name="connsiteX16" fmla="*/ 529293 w 562848"/>
                <a:gd name="connsiteY16" fmla="*/ 49781 h 1073671"/>
                <a:gd name="connsiteX17" fmla="*/ 512992 w 562848"/>
                <a:gd name="connsiteY17" fmla="*/ 33548 h 1073671"/>
                <a:gd name="connsiteX18" fmla="*/ 49849 w 562848"/>
                <a:gd name="connsiteY18" fmla="*/ 33548 h 1073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62848" h="1073671">
                  <a:moveTo>
                    <a:pt x="513008" y="1073672"/>
                  </a:moveTo>
                  <a:lnTo>
                    <a:pt x="49849" y="1073672"/>
                  </a:lnTo>
                  <a:cubicBezTo>
                    <a:pt x="22359" y="1073672"/>
                    <a:pt x="0" y="1051338"/>
                    <a:pt x="0" y="1023874"/>
                  </a:cubicBezTo>
                  <a:lnTo>
                    <a:pt x="0" y="49781"/>
                  </a:lnTo>
                  <a:cubicBezTo>
                    <a:pt x="0" y="22334"/>
                    <a:pt x="22359" y="0"/>
                    <a:pt x="49849" y="0"/>
                  </a:cubicBezTo>
                  <a:lnTo>
                    <a:pt x="513000" y="0"/>
                  </a:lnTo>
                  <a:cubicBezTo>
                    <a:pt x="540489" y="0"/>
                    <a:pt x="562849" y="22334"/>
                    <a:pt x="562849" y="49781"/>
                  </a:cubicBezTo>
                  <a:lnTo>
                    <a:pt x="562849" y="1023865"/>
                  </a:lnTo>
                  <a:cubicBezTo>
                    <a:pt x="562857" y="1037154"/>
                    <a:pt x="557677" y="1049676"/>
                    <a:pt x="548243" y="1059092"/>
                  </a:cubicBezTo>
                  <a:cubicBezTo>
                    <a:pt x="538827" y="1068500"/>
                    <a:pt x="526314" y="1073672"/>
                    <a:pt x="513008" y="1073672"/>
                  </a:cubicBezTo>
                  <a:close/>
                  <a:moveTo>
                    <a:pt x="49849" y="33556"/>
                  </a:moveTo>
                  <a:cubicBezTo>
                    <a:pt x="40863" y="33556"/>
                    <a:pt x="33548" y="40838"/>
                    <a:pt x="33548" y="49790"/>
                  </a:cubicBezTo>
                  <a:lnTo>
                    <a:pt x="33548" y="1023874"/>
                  </a:lnTo>
                  <a:cubicBezTo>
                    <a:pt x="33548" y="1032834"/>
                    <a:pt x="40863" y="1040124"/>
                    <a:pt x="49849" y="1040124"/>
                  </a:cubicBezTo>
                  <a:lnTo>
                    <a:pt x="513017" y="1040124"/>
                  </a:lnTo>
                  <a:cubicBezTo>
                    <a:pt x="521994" y="1040124"/>
                    <a:pt x="529310" y="1032834"/>
                    <a:pt x="529310" y="1023874"/>
                  </a:cubicBezTo>
                  <a:lnTo>
                    <a:pt x="529293" y="49781"/>
                  </a:lnTo>
                  <a:cubicBezTo>
                    <a:pt x="529293" y="40829"/>
                    <a:pt x="521986" y="33548"/>
                    <a:pt x="512992" y="33548"/>
                  </a:cubicBezTo>
                  <a:lnTo>
                    <a:pt x="49849" y="33548"/>
                  </a:lnTo>
                  <a:close/>
                </a:path>
              </a:pathLst>
            </a:custGeom>
            <a:grpFill/>
            <a:ln w="9525" cap="flat">
              <a:solidFill>
                <a:schemeClr val="accent2"/>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Arial Nova"/>
                <a:ea typeface="+mn-ea"/>
                <a:cs typeface="+mn-cs"/>
              </a:endParaRPr>
            </a:p>
          </p:txBody>
        </p:sp>
        <p:sp>
          <p:nvSpPr>
            <p:cNvPr id="6" name="Dowolny kształt: kształt 5">
              <a:extLst>
                <a:ext uri="{FF2B5EF4-FFF2-40B4-BE49-F238E27FC236}">
                  <a16:creationId xmlns:a16="http://schemas.microsoft.com/office/drawing/2014/main" id="{4065D067-6BDA-43BE-E194-AEBAE88BF8F3}"/>
                </a:ext>
              </a:extLst>
            </p:cNvPr>
            <p:cNvSpPr/>
            <p:nvPr/>
          </p:nvSpPr>
          <p:spPr>
            <a:xfrm>
              <a:off x="3276666" y="3379725"/>
              <a:ext cx="521083" cy="33555"/>
            </a:xfrm>
            <a:custGeom>
              <a:avLst/>
              <a:gdLst>
                <a:gd name="connsiteX0" fmla="*/ 0 w 521083"/>
                <a:gd name="connsiteY0" fmla="*/ 0 h 33555"/>
                <a:gd name="connsiteX1" fmla="*/ 521083 w 521083"/>
                <a:gd name="connsiteY1" fmla="*/ 0 h 33555"/>
                <a:gd name="connsiteX2" fmla="*/ 521083 w 521083"/>
                <a:gd name="connsiteY2" fmla="*/ 33556 h 33555"/>
                <a:gd name="connsiteX3" fmla="*/ 0 w 521083"/>
                <a:gd name="connsiteY3" fmla="*/ 33556 h 33555"/>
              </a:gdLst>
              <a:ahLst/>
              <a:cxnLst>
                <a:cxn ang="0">
                  <a:pos x="connsiteX0" y="connsiteY0"/>
                </a:cxn>
                <a:cxn ang="0">
                  <a:pos x="connsiteX1" y="connsiteY1"/>
                </a:cxn>
                <a:cxn ang="0">
                  <a:pos x="connsiteX2" y="connsiteY2"/>
                </a:cxn>
                <a:cxn ang="0">
                  <a:pos x="connsiteX3" y="connsiteY3"/>
                </a:cxn>
              </a:cxnLst>
              <a:rect l="l" t="t" r="r" b="b"/>
              <a:pathLst>
                <a:path w="521083" h="33555">
                  <a:moveTo>
                    <a:pt x="0" y="0"/>
                  </a:moveTo>
                  <a:lnTo>
                    <a:pt x="521083" y="0"/>
                  </a:lnTo>
                  <a:lnTo>
                    <a:pt x="521083" y="33556"/>
                  </a:lnTo>
                  <a:lnTo>
                    <a:pt x="0" y="33556"/>
                  </a:lnTo>
                  <a:close/>
                </a:path>
              </a:pathLst>
            </a:custGeom>
            <a:grpFill/>
            <a:ln w="9525" cap="flat">
              <a:solidFill>
                <a:schemeClr val="accent2"/>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Arial Nova"/>
                <a:ea typeface="+mn-ea"/>
                <a:cs typeface="+mn-cs"/>
              </a:endParaRPr>
            </a:p>
          </p:txBody>
        </p:sp>
        <p:sp>
          <p:nvSpPr>
            <p:cNvPr id="7" name="Dowolny kształt: kształt 6">
              <a:extLst>
                <a:ext uri="{FF2B5EF4-FFF2-40B4-BE49-F238E27FC236}">
                  <a16:creationId xmlns:a16="http://schemas.microsoft.com/office/drawing/2014/main" id="{6A363E1A-6EA2-F10E-3549-DF3764E9CF21}"/>
                </a:ext>
              </a:extLst>
            </p:cNvPr>
            <p:cNvSpPr/>
            <p:nvPr/>
          </p:nvSpPr>
          <p:spPr>
            <a:xfrm>
              <a:off x="3276666" y="2660841"/>
              <a:ext cx="521083" cy="33555"/>
            </a:xfrm>
            <a:custGeom>
              <a:avLst/>
              <a:gdLst>
                <a:gd name="connsiteX0" fmla="*/ 0 w 521083"/>
                <a:gd name="connsiteY0" fmla="*/ 0 h 33555"/>
                <a:gd name="connsiteX1" fmla="*/ 521083 w 521083"/>
                <a:gd name="connsiteY1" fmla="*/ 0 h 33555"/>
                <a:gd name="connsiteX2" fmla="*/ 521083 w 521083"/>
                <a:gd name="connsiteY2" fmla="*/ 33556 h 33555"/>
                <a:gd name="connsiteX3" fmla="*/ 0 w 521083"/>
                <a:gd name="connsiteY3" fmla="*/ 33556 h 33555"/>
              </a:gdLst>
              <a:ahLst/>
              <a:cxnLst>
                <a:cxn ang="0">
                  <a:pos x="connsiteX0" y="connsiteY0"/>
                </a:cxn>
                <a:cxn ang="0">
                  <a:pos x="connsiteX1" y="connsiteY1"/>
                </a:cxn>
                <a:cxn ang="0">
                  <a:pos x="connsiteX2" y="connsiteY2"/>
                </a:cxn>
                <a:cxn ang="0">
                  <a:pos x="connsiteX3" y="connsiteY3"/>
                </a:cxn>
              </a:cxnLst>
              <a:rect l="l" t="t" r="r" b="b"/>
              <a:pathLst>
                <a:path w="521083" h="33555">
                  <a:moveTo>
                    <a:pt x="0" y="0"/>
                  </a:moveTo>
                  <a:lnTo>
                    <a:pt x="521083" y="0"/>
                  </a:lnTo>
                  <a:lnTo>
                    <a:pt x="521083" y="33556"/>
                  </a:lnTo>
                  <a:lnTo>
                    <a:pt x="0" y="33556"/>
                  </a:lnTo>
                  <a:close/>
                </a:path>
              </a:pathLst>
            </a:custGeom>
            <a:grpFill/>
            <a:ln w="9525" cap="flat">
              <a:solidFill>
                <a:schemeClr val="accent2"/>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Arial Nova"/>
                <a:ea typeface="+mn-ea"/>
                <a:cs typeface="+mn-cs"/>
              </a:endParaRPr>
            </a:p>
          </p:txBody>
        </p:sp>
        <p:sp>
          <p:nvSpPr>
            <p:cNvPr id="9" name="Dowolny kształt: kształt 8">
              <a:extLst>
                <a:ext uri="{FF2B5EF4-FFF2-40B4-BE49-F238E27FC236}">
                  <a16:creationId xmlns:a16="http://schemas.microsoft.com/office/drawing/2014/main" id="{5AE30A5C-D105-F36F-B519-13F18D718E53}"/>
                </a:ext>
              </a:extLst>
            </p:cNvPr>
            <p:cNvSpPr/>
            <p:nvPr/>
          </p:nvSpPr>
          <p:spPr>
            <a:xfrm>
              <a:off x="3448791" y="2583503"/>
              <a:ext cx="176833" cy="33555"/>
            </a:xfrm>
            <a:custGeom>
              <a:avLst/>
              <a:gdLst>
                <a:gd name="connsiteX0" fmla="*/ 0 w 176833"/>
                <a:gd name="connsiteY0" fmla="*/ 0 h 33555"/>
                <a:gd name="connsiteX1" fmla="*/ 176833 w 176833"/>
                <a:gd name="connsiteY1" fmla="*/ 0 h 33555"/>
                <a:gd name="connsiteX2" fmla="*/ 176833 w 176833"/>
                <a:gd name="connsiteY2" fmla="*/ 33556 h 33555"/>
                <a:gd name="connsiteX3" fmla="*/ 0 w 176833"/>
                <a:gd name="connsiteY3" fmla="*/ 33556 h 33555"/>
              </a:gdLst>
              <a:ahLst/>
              <a:cxnLst>
                <a:cxn ang="0">
                  <a:pos x="connsiteX0" y="connsiteY0"/>
                </a:cxn>
                <a:cxn ang="0">
                  <a:pos x="connsiteX1" y="connsiteY1"/>
                </a:cxn>
                <a:cxn ang="0">
                  <a:pos x="connsiteX2" y="connsiteY2"/>
                </a:cxn>
                <a:cxn ang="0">
                  <a:pos x="connsiteX3" y="connsiteY3"/>
                </a:cxn>
              </a:cxnLst>
              <a:rect l="l" t="t" r="r" b="b"/>
              <a:pathLst>
                <a:path w="176833" h="33555">
                  <a:moveTo>
                    <a:pt x="0" y="0"/>
                  </a:moveTo>
                  <a:lnTo>
                    <a:pt x="176833" y="0"/>
                  </a:lnTo>
                  <a:lnTo>
                    <a:pt x="176833" y="33556"/>
                  </a:lnTo>
                  <a:lnTo>
                    <a:pt x="0" y="33556"/>
                  </a:lnTo>
                  <a:close/>
                </a:path>
              </a:pathLst>
            </a:custGeom>
            <a:grpFill/>
            <a:ln w="9525" cap="flat">
              <a:solidFill>
                <a:schemeClr val="accent2"/>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Arial Nova"/>
                <a:ea typeface="+mn-ea"/>
                <a:cs typeface="+mn-cs"/>
              </a:endParaRPr>
            </a:p>
          </p:txBody>
        </p:sp>
        <p:sp>
          <p:nvSpPr>
            <p:cNvPr id="10" name="Dowolny kształt: kształt 9">
              <a:extLst>
                <a:ext uri="{FF2B5EF4-FFF2-40B4-BE49-F238E27FC236}">
                  <a16:creationId xmlns:a16="http://schemas.microsoft.com/office/drawing/2014/main" id="{A908676F-6C42-6CC4-C235-DD375DACFD65}"/>
                </a:ext>
              </a:extLst>
            </p:cNvPr>
            <p:cNvSpPr/>
            <p:nvPr/>
          </p:nvSpPr>
          <p:spPr>
            <a:xfrm>
              <a:off x="3515608" y="3463754"/>
              <a:ext cx="43200" cy="33555"/>
            </a:xfrm>
            <a:custGeom>
              <a:avLst/>
              <a:gdLst>
                <a:gd name="connsiteX0" fmla="*/ 0 w 43200"/>
                <a:gd name="connsiteY0" fmla="*/ 0 h 33555"/>
                <a:gd name="connsiteX1" fmla="*/ 43200 w 43200"/>
                <a:gd name="connsiteY1" fmla="*/ 0 h 33555"/>
                <a:gd name="connsiteX2" fmla="*/ 43200 w 43200"/>
                <a:gd name="connsiteY2" fmla="*/ 33556 h 33555"/>
                <a:gd name="connsiteX3" fmla="*/ 0 w 43200"/>
                <a:gd name="connsiteY3" fmla="*/ 33556 h 33555"/>
              </a:gdLst>
              <a:ahLst/>
              <a:cxnLst>
                <a:cxn ang="0">
                  <a:pos x="connsiteX0" y="connsiteY0"/>
                </a:cxn>
                <a:cxn ang="0">
                  <a:pos x="connsiteX1" y="connsiteY1"/>
                </a:cxn>
                <a:cxn ang="0">
                  <a:pos x="connsiteX2" y="connsiteY2"/>
                </a:cxn>
                <a:cxn ang="0">
                  <a:pos x="connsiteX3" y="connsiteY3"/>
                </a:cxn>
              </a:cxnLst>
              <a:rect l="l" t="t" r="r" b="b"/>
              <a:pathLst>
                <a:path w="43200" h="33555">
                  <a:moveTo>
                    <a:pt x="0" y="0"/>
                  </a:moveTo>
                  <a:lnTo>
                    <a:pt x="43200" y="0"/>
                  </a:lnTo>
                  <a:lnTo>
                    <a:pt x="43200" y="33556"/>
                  </a:lnTo>
                  <a:lnTo>
                    <a:pt x="0" y="33556"/>
                  </a:lnTo>
                  <a:close/>
                </a:path>
              </a:pathLst>
            </a:custGeom>
            <a:grpFill/>
            <a:ln w="9525" cap="flat">
              <a:solidFill>
                <a:schemeClr val="accent2"/>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Arial Nova"/>
                <a:ea typeface="+mn-ea"/>
                <a:cs typeface="+mn-cs"/>
              </a:endParaRPr>
            </a:p>
          </p:txBody>
        </p:sp>
      </p:grpSp>
      <p:sp>
        <p:nvSpPr>
          <p:cNvPr id="20" name="pole tekstowe 19">
            <a:extLst>
              <a:ext uri="{FF2B5EF4-FFF2-40B4-BE49-F238E27FC236}">
                <a16:creationId xmlns:a16="http://schemas.microsoft.com/office/drawing/2014/main" id="{74421CE9-3B5E-B5AC-DD2B-C009439676D7}"/>
              </a:ext>
            </a:extLst>
          </p:cNvPr>
          <p:cNvSpPr txBox="1"/>
          <p:nvPr/>
        </p:nvSpPr>
        <p:spPr>
          <a:xfrm>
            <a:off x="9993822" y="357795"/>
            <a:ext cx="1771489"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sz="1200" b="1" i="0" u="none" strike="noStrike" kern="1200" cap="none" spc="0" normalizeH="0" baseline="0" noProof="0" dirty="0">
                <a:ln>
                  <a:noFill/>
                </a:ln>
                <a:solidFill>
                  <a:srgbClr val="D75452">
                    <a:lumMod val="75000"/>
                  </a:srgbClr>
                </a:solidFill>
                <a:effectLst/>
                <a:uLnTx/>
                <a:uFillTx/>
                <a:latin typeface="Arial Nova"/>
                <a:ea typeface="+mn-ea"/>
                <a:cs typeface="+mn-cs"/>
              </a:rPr>
              <a:t>aplikacja mObywatel</a:t>
            </a:r>
          </a:p>
        </p:txBody>
      </p:sp>
      <p:graphicFrame>
        <p:nvGraphicFramePr>
          <p:cNvPr id="11" name="Tabela 10">
            <a:extLst>
              <a:ext uri="{FF2B5EF4-FFF2-40B4-BE49-F238E27FC236}">
                <a16:creationId xmlns:a16="http://schemas.microsoft.com/office/drawing/2014/main" id="{6B5B13F7-44B8-B52E-BF01-8C6B7E3EA690}"/>
              </a:ext>
            </a:extLst>
          </p:cNvPr>
          <p:cNvGraphicFramePr>
            <a:graphicFrameLocks noGrp="1"/>
          </p:cNvGraphicFramePr>
          <p:nvPr/>
        </p:nvGraphicFramePr>
        <p:xfrm>
          <a:off x="5648580" y="2411893"/>
          <a:ext cx="6000500" cy="2567379"/>
        </p:xfrm>
        <a:graphic>
          <a:graphicData uri="http://schemas.openxmlformats.org/drawingml/2006/table">
            <a:tbl>
              <a:tblPr>
                <a:tableStyleId>{5C22544A-7EE6-4342-B048-85BDC9FD1C3A}</a:tableStyleId>
              </a:tblPr>
              <a:tblGrid>
                <a:gridCol w="2626080">
                  <a:extLst>
                    <a:ext uri="{9D8B030D-6E8A-4147-A177-3AD203B41FA5}">
                      <a16:colId xmlns:a16="http://schemas.microsoft.com/office/drawing/2014/main" val="643967112"/>
                    </a:ext>
                  </a:extLst>
                </a:gridCol>
                <a:gridCol w="1976687">
                  <a:extLst>
                    <a:ext uri="{9D8B030D-6E8A-4147-A177-3AD203B41FA5}">
                      <a16:colId xmlns:a16="http://schemas.microsoft.com/office/drawing/2014/main" val="391669745"/>
                    </a:ext>
                  </a:extLst>
                </a:gridCol>
                <a:gridCol w="671119">
                  <a:extLst>
                    <a:ext uri="{9D8B030D-6E8A-4147-A177-3AD203B41FA5}">
                      <a16:colId xmlns:a16="http://schemas.microsoft.com/office/drawing/2014/main" val="1689253956"/>
                    </a:ext>
                  </a:extLst>
                </a:gridCol>
                <a:gridCol w="726614">
                  <a:extLst>
                    <a:ext uri="{9D8B030D-6E8A-4147-A177-3AD203B41FA5}">
                      <a16:colId xmlns:a16="http://schemas.microsoft.com/office/drawing/2014/main" val="3396142815"/>
                    </a:ext>
                  </a:extLst>
                </a:gridCol>
              </a:tblGrid>
              <a:tr h="344012">
                <a:tc>
                  <a:txBody>
                    <a:bodyPr/>
                    <a:lstStyle/>
                    <a:p>
                      <a:pPr algn="l" fontAlgn="ctr"/>
                      <a:r>
                        <a:rPr lang="pl-PL" sz="1000" u="none" strike="noStrike" dirty="0">
                          <a:effectLst/>
                          <a:latin typeface="+mn-lt"/>
                        </a:rPr>
                        <a:t> </a:t>
                      </a:r>
                      <a:endParaRPr lang="pl-PL" sz="1000" b="0" i="0" u="none" strike="noStrike" dirty="0">
                        <a:solidFill>
                          <a:srgbClr val="000000"/>
                        </a:solidFill>
                        <a:effectLst/>
                        <a:latin typeface="+mn-lt"/>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pl-PL" sz="1000" u="none" strike="noStrike" dirty="0">
                          <a:effectLst/>
                          <a:latin typeface="+mn-lt"/>
                        </a:rPr>
                        <a:t> </a:t>
                      </a:r>
                      <a:endParaRPr lang="pl-PL" sz="1000" b="1" i="0" u="none" strike="noStrike" dirty="0">
                        <a:solidFill>
                          <a:srgbClr val="000000"/>
                        </a:solidFill>
                        <a:effectLst/>
                        <a:latin typeface="+mn-lt"/>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lnSpc>
                          <a:spcPts val="900"/>
                        </a:lnSpc>
                      </a:pPr>
                      <a:r>
                        <a:rPr lang="pl-PL" sz="1000" b="1" u="none" strike="noStrike" dirty="0">
                          <a:solidFill>
                            <a:schemeClr val="accent2">
                              <a:lumMod val="75000"/>
                            </a:schemeClr>
                          </a:solidFill>
                          <a:effectLst/>
                          <a:latin typeface="+mn-lt"/>
                        </a:rPr>
                        <a:t>znający aplikację</a:t>
                      </a:r>
                      <a:endParaRPr lang="pl-PL" sz="1000" b="1" i="0" u="none" strike="noStrike" dirty="0">
                        <a:solidFill>
                          <a:schemeClr val="accent2">
                            <a:lumMod val="75000"/>
                          </a:schemeClr>
                        </a:solidFill>
                        <a:effectLst/>
                        <a:latin typeface="+mn-lt"/>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lnSpc>
                          <a:spcPts val="900"/>
                        </a:lnSpc>
                      </a:pPr>
                      <a:r>
                        <a:rPr lang="pl-PL" sz="1000" b="1" u="none" strike="noStrike" dirty="0">
                          <a:solidFill>
                            <a:schemeClr val="bg1">
                              <a:lumMod val="50000"/>
                            </a:schemeClr>
                          </a:solidFill>
                          <a:effectLst/>
                          <a:latin typeface="+mn-lt"/>
                        </a:rPr>
                        <a:t>nie znający aplikacji</a:t>
                      </a:r>
                      <a:endParaRPr lang="pl-PL" sz="1000" b="1" i="0" u="none" strike="noStrike" dirty="0">
                        <a:solidFill>
                          <a:schemeClr val="bg1">
                            <a:lumMod val="50000"/>
                          </a:schemeClr>
                        </a:solidFill>
                        <a:effectLst/>
                        <a:latin typeface="+mn-lt"/>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1179317"/>
                  </a:ext>
                </a:extLst>
              </a:tr>
              <a:tr h="201336">
                <a:tc>
                  <a:txBody>
                    <a:bodyPr/>
                    <a:lstStyle/>
                    <a:p>
                      <a:pPr algn="l" fontAlgn="ctr"/>
                      <a:endParaRPr lang="pl-PL" sz="800" b="0" i="0" u="none" strike="noStrike" dirty="0">
                        <a:solidFill>
                          <a:srgbClr val="000000"/>
                        </a:solidFill>
                        <a:effectLst/>
                        <a:latin typeface="+mn-lt"/>
                      </a:endParaRPr>
                    </a:p>
                  </a:txBody>
                  <a:tcPr marL="9525" marR="9525" marT="9525"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pl-PL" sz="800" u="none" strike="noStrike" dirty="0">
                          <a:effectLst/>
                          <a:latin typeface="+mn-lt"/>
                        </a:rPr>
                        <a:t>N=745</a:t>
                      </a:r>
                      <a:endParaRPr lang="pl-PL" sz="800" b="0" i="0" u="none" strike="noStrike" dirty="0">
                        <a:solidFill>
                          <a:srgbClr val="000000"/>
                        </a:solidFill>
                        <a:effectLst/>
                        <a:latin typeface="+mn-lt"/>
                      </a:endParaRPr>
                    </a:p>
                  </a:txBody>
                  <a:tcPr marL="9525" marR="9525" marT="9525"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pl-PL" sz="800" u="none" strike="noStrike" dirty="0">
                          <a:solidFill>
                            <a:schemeClr val="accent2">
                              <a:lumMod val="75000"/>
                            </a:schemeClr>
                          </a:solidFill>
                          <a:effectLst/>
                          <a:latin typeface="+mn-lt"/>
                        </a:rPr>
                        <a:t>N=334</a:t>
                      </a:r>
                      <a:endParaRPr lang="pl-PL" sz="800" b="0" i="0" u="none" strike="noStrike" dirty="0">
                        <a:solidFill>
                          <a:schemeClr val="accent2">
                            <a:lumMod val="75000"/>
                          </a:schemeClr>
                        </a:solidFill>
                        <a:effectLst/>
                        <a:latin typeface="+mn-lt"/>
                      </a:endParaRPr>
                    </a:p>
                  </a:txBody>
                  <a:tcPr marL="9525" marR="9525" marT="9525"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pl-PL" sz="800" u="none" strike="noStrike" dirty="0">
                          <a:solidFill>
                            <a:schemeClr val="bg1">
                              <a:lumMod val="50000"/>
                            </a:schemeClr>
                          </a:solidFill>
                          <a:effectLst/>
                          <a:latin typeface="+mn-lt"/>
                        </a:rPr>
                        <a:t>N=411</a:t>
                      </a:r>
                      <a:endParaRPr lang="pl-PL" sz="800" b="0" i="0" u="none" strike="noStrike" dirty="0">
                        <a:solidFill>
                          <a:schemeClr val="bg1">
                            <a:lumMod val="50000"/>
                          </a:schemeClr>
                        </a:solidFill>
                        <a:effectLst/>
                        <a:latin typeface="+mn-lt"/>
                      </a:endParaRPr>
                    </a:p>
                  </a:txBody>
                  <a:tcPr marL="9525" marR="9525" marT="9525"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843081415"/>
                  </a:ext>
                </a:extLst>
              </a:tr>
              <a:tr h="251184">
                <a:tc>
                  <a:txBody>
                    <a:bodyPr/>
                    <a:lstStyle/>
                    <a:p>
                      <a:pPr algn="r" fontAlgn="ctr"/>
                      <a:r>
                        <a:rPr lang="pl-PL" sz="1000" u="none" strike="noStrike" dirty="0">
                          <a:effectLst/>
                          <a:latin typeface="+mn-lt"/>
                        </a:rPr>
                        <a:t>nic - ogólnie</a:t>
                      </a:r>
                      <a:endParaRPr lang="pl-PL" sz="1000" b="0" i="0" u="none" strike="noStrike" dirty="0">
                        <a:solidFill>
                          <a:srgbClr val="000000"/>
                        </a:solidFill>
                        <a:effectLst/>
                        <a:latin typeface="+mn-lt"/>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endParaRPr lang="pl-PL" sz="1000" b="0" i="0" u="none" strike="noStrike" dirty="0">
                        <a:solidFill>
                          <a:srgbClr val="000000"/>
                        </a:solidFill>
                        <a:effectLst/>
                        <a:latin typeface="+mn-lt"/>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pl-PL" sz="1000" u="none" strike="noStrike" dirty="0">
                          <a:solidFill>
                            <a:schemeClr val="accent2">
                              <a:lumMod val="75000"/>
                            </a:schemeClr>
                          </a:solidFill>
                          <a:effectLst/>
                          <a:latin typeface="+mn-lt"/>
                        </a:rPr>
                        <a:t>50%</a:t>
                      </a:r>
                      <a:endParaRPr lang="pl-PL" sz="1000" b="0" i="0" u="none" strike="noStrike" dirty="0">
                        <a:solidFill>
                          <a:schemeClr val="accent2">
                            <a:lumMod val="75000"/>
                          </a:schemeClr>
                        </a:solidFill>
                        <a:effectLst/>
                        <a:latin typeface="+mn-lt"/>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pl-PL" sz="1000" u="none" strike="noStrike" dirty="0">
                          <a:solidFill>
                            <a:schemeClr val="bg1">
                              <a:lumMod val="50000"/>
                            </a:schemeClr>
                          </a:solidFill>
                          <a:effectLst/>
                          <a:latin typeface="+mn-lt"/>
                        </a:rPr>
                        <a:t>64%</a:t>
                      </a:r>
                      <a:endParaRPr lang="pl-PL" sz="1000" b="0" i="0" u="none" strike="noStrike" dirty="0">
                        <a:solidFill>
                          <a:schemeClr val="bg1">
                            <a:lumMod val="50000"/>
                          </a:schemeClr>
                        </a:solidFill>
                        <a:effectLst/>
                        <a:latin typeface="+mn-lt"/>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855337314"/>
                  </a:ext>
                </a:extLst>
              </a:tr>
              <a:tr h="251184">
                <a:tc>
                  <a:txBody>
                    <a:bodyPr/>
                    <a:lstStyle/>
                    <a:p>
                      <a:pPr algn="r" fontAlgn="ctr"/>
                      <a:r>
                        <a:rPr lang="pl-PL" sz="1000" u="none" strike="noStrike" dirty="0">
                          <a:effectLst/>
                          <a:latin typeface="+mn-lt"/>
                        </a:rPr>
                        <a:t>nic, nie korzystam z internetu</a:t>
                      </a:r>
                      <a:endParaRPr lang="pl-PL" sz="1000" b="0" i="0" u="none" strike="noStrike" dirty="0">
                        <a:solidFill>
                          <a:srgbClr val="000000"/>
                        </a:solidFill>
                        <a:effectLst/>
                        <a:latin typeface="+mn-lt"/>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endParaRPr lang="pl-PL" sz="1000" b="0" i="0" u="none" strike="noStrike" dirty="0">
                        <a:solidFill>
                          <a:srgbClr val="000000"/>
                        </a:solidFill>
                        <a:effectLst/>
                        <a:latin typeface="+mn-lt"/>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pl-PL" sz="1000" u="none" strike="noStrike">
                          <a:solidFill>
                            <a:schemeClr val="accent2">
                              <a:lumMod val="75000"/>
                            </a:schemeClr>
                          </a:solidFill>
                          <a:effectLst/>
                          <a:latin typeface="+mn-lt"/>
                        </a:rPr>
                        <a:t>3%</a:t>
                      </a:r>
                      <a:endParaRPr lang="pl-PL" sz="1000" b="0" i="0" u="none" strike="noStrike">
                        <a:solidFill>
                          <a:schemeClr val="accent2">
                            <a:lumMod val="75000"/>
                          </a:schemeClr>
                        </a:solidFill>
                        <a:effectLst/>
                        <a:latin typeface="+mn-lt"/>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pl-PL" sz="1000" u="none" strike="noStrike">
                          <a:solidFill>
                            <a:schemeClr val="bg1">
                              <a:lumMod val="50000"/>
                            </a:schemeClr>
                          </a:solidFill>
                          <a:effectLst/>
                          <a:latin typeface="+mn-lt"/>
                        </a:rPr>
                        <a:t>24%</a:t>
                      </a:r>
                      <a:endParaRPr lang="pl-PL" sz="1000" b="0" i="0" u="none" strike="noStrike">
                        <a:solidFill>
                          <a:schemeClr val="bg1">
                            <a:lumMod val="50000"/>
                          </a:schemeClr>
                        </a:solidFill>
                        <a:effectLst/>
                        <a:latin typeface="+mn-lt"/>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72055186"/>
                  </a:ext>
                </a:extLst>
              </a:tr>
              <a:tr h="251184">
                <a:tc>
                  <a:txBody>
                    <a:bodyPr/>
                    <a:lstStyle/>
                    <a:p>
                      <a:pPr algn="r" fontAlgn="ctr"/>
                      <a:r>
                        <a:rPr lang="pl-PL" sz="1000" u="none" strike="noStrike" dirty="0">
                          <a:effectLst/>
                          <a:latin typeface="+mn-lt"/>
                        </a:rPr>
                        <a:t>więcej informacji na temat aplikacji</a:t>
                      </a:r>
                      <a:endParaRPr lang="pl-PL" sz="1000" b="0" i="0" u="none" strike="noStrike" dirty="0">
                        <a:solidFill>
                          <a:srgbClr val="000000"/>
                        </a:solidFill>
                        <a:effectLst/>
                        <a:latin typeface="+mn-lt"/>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endParaRPr lang="pl-PL" sz="1000" b="0" i="0" u="none" strike="noStrike" dirty="0">
                        <a:solidFill>
                          <a:srgbClr val="000000"/>
                        </a:solidFill>
                        <a:effectLst/>
                        <a:latin typeface="+mn-lt"/>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pl-PL" sz="1000" u="none" strike="noStrike" dirty="0">
                          <a:solidFill>
                            <a:schemeClr val="accent2">
                              <a:lumMod val="75000"/>
                            </a:schemeClr>
                          </a:solidFill>
                          <a:effectLst/>
                          <a:latin typeface="+mn-lt"/>
                        </a:rPr>
                        <a:t>24%</a:t>
                      </a:r>
                      <a:endParaRPr lang="pl-PL" sz="1000" b="0" i="0" u="none" strike="noStrike" dirty="0">
                        <a:solidFill>
                          <a:schemeClr val="accent2">
                            <a:lumMod val="75000"/>
                          </a:schemeClr>
                        </a:solidFill>
                        <a:effectLst/>
                        <a:latin typeface="+mn-lt"/>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pl-PL" sz="1000" u="none" strike="noStrike" dirty="0">
                          <a:solidFill>
                            <a:schemeClr val="bg1">
                              <a:lumMod val="50000"/>
                            </a:schemeClr>
                          </a:solidFill>
                          <a:effectLst/>
                          <a:latin typeface="+mn-lt"/>
                        </a:rPr>
                        <a:t>9%</a:t>
                      </a:r>
                      <a:endParaRPr lang="pl-PL" sz="1000" b="0" i="0" u="none" strike="noStrike" dirty="0">
                        <a:solidFill>
                          <a:schemeClr val="bg1">
                            <a:lumMod val="50000"/>
                          </a:schemeClr>
                        </a:solidFill>
                        <a:effectLst/>
                        <a:latin typeface="+mn-lt"/>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837072722"/>
                  </a:ext>
                </a:extLst>
              </a:tr>
              <a:tr h="251184">
                <a:tc>
                  <a:txBody>
                    <a:bodyPr/>
                    <a:lstStyle/>
                    <a:p>
                      <a:pPr algn="r" fontAlgn="ctr"/>
                      <a:r>
                        <a:rPr lang="pl-PL" sz="1000" u="none" strike="noStrike" dirty="0">
                          <a:effectLst/>
                          <a:latin typeface="+mn-lt"/>
                        </a:rPr>
                        <a:t>lepsze gwarancje bezpieczeństwa</a:t>
                      </a:r>
                      <a:endParaRPr lang="pl-PL" sz="1000" b="0" i="0" u="none" strike="noStrike" dirty="0">
                        <a:solidFill>
                          <a:srgbClr val="000000"/>
                        </a:solidFill>
                        <a:effectLst/>
                        <a:latin typeface="+mn-lt"/>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endParaRPr lang="pl-PL" sz="1000" b="0" i="0" u="none" strike="noStrike" dirty="0">
                        <a:solidFill>
                          <a:srgbClr val="000000"/>
                        </a:solidFill>
                        <a:effectLst/>
                        <a:latin typeface="+mn-lt"/>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pl-PL" sz="1000" u="none" strike="noStrike" dirty="0">
                          <a:solidFill>
                            <a:schemeClr val="accent2">
                              <a:lumMod val="75000"/>
                            </a:schemeClr>
                          </a:solidFill>
                          <a:effectLst/>
                          <a:latin typeface="+mn-lt"/>
                        </a:rPr>
                        <a:t>19%</a:t>
                      </a:r>
                      <a:endParaRPr lang="pl-PL" sz="1000" b="0" i="0" u="none" strike="noStrike" dirty="0">
                        <a:solidFill>
                          <a:schemeClr val="accent2">
                            <a:lumMod val="75000"/>
                          </a:schemeClr>
                        </a:solidFill>
                        <a:effectLst/>
                        <a:latin typeface="+mn-lt"/>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pl-PL" sz="1000" u="none" strike="noStrike">
                          <a:solidFill>
                            <a:schemeClr val="bg1">
                              <a:lumMod val="50000"/>
                            </a:schemeClr>
                          </a:solidFill>
                          <a:effectLst/>
                          <a:latin typeface="+mn-lt"/>
                        </a:rPr>
                        <a:t>5%</a:t>
                      </a:r>
                      <a:endParaRPr lang="pl-PL" sz="1000" b="0" i="0" u="none" strike="noStrike">
                        <a:solidFill>
                          <a:schemeClr val="bg1">
                            <a:lumMod val="50000"/>
                          </a:schemeClr>
                        </a:solidFill>
                        <a:effectLst/>
                        <a:latin typeface="+mn-lt"/>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275168303"/>
                  </a:ext>
                </a:extLst>
              </a:tr>
              <a:tr h="251184">
                <a:tc>
                  <a:txBody>
                    <a:bodyPr/>
                    <a:lstStyle/>
                    <a:p>
                      <a:pPr algn="r" fontAlgn="ctr"/>
                      <a:r>
                        <a:rPr lang="pl-PL" sz="1000" u="none" strike="noStrike" dirty="0">
                          <a:effectLst/>
                          <a:latin typeface="+mn-lt"/>
                        </a:rPr>
                        <a:t>informacje na temat pierwszego logowania</a:t>
                      </a:r>
                      <a:endParaRPr lang="pl-PL" sz="1000" b="0" i="0" u="none" strike="noStrike" dirty="0">
                        <a:solidFill>
                          <a:srgbClr val="000000"/>
                        </a:solidFill>
                        <a:effectLst/>
                        <a:latin typeface="+mn-lt"/>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endParaRPr lang="pl-PL" sz="1000" b="0" i="0" u="none" strike="noStrike" dirty="0">
                        <a:solidFill>
                          <a:srgbClr val="000000"/>
                        </a:solidFill>
                        <a:effectLst/>
                        <a:latin typeface="+mn-lt"/>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pl-PL" sz="1000" u="none" strike="noStrike">
                          <a:solidFill>
                            <a:schemeClr val="accent2">
                              <a:lumMod val="75000"/>
                            </a:schemeClr>
                          </a:solidFill>
                          <a:effectLst/>
                          <a:latin typeface="+mn-lt"/>
                        </a:rPr>
                        <a:t>7%</a:t>
                      </a:r>
                      <a:endParaRPr lang="pl-PL" sz="1000" b="0" i="0" u="none" strike="noStrike">
                        <a:solidFill>
                          <a:schemeClr val="accent2">
                            <a:lumMod val="75000"/>
                          </a:schemeClr>
                        </a:solidFill>
                        <a:effectLst/>
                        <a:latin typeface="+mn-lt"/>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pl-PL" sz="1000" u="none" strike="noStrike" dirty="0">
                          <a:solidFill>
                            <a:schemeClr val="bg1">
                              <a:lumMod val="50000"/>
                            </a:schemeClr>
                          </a:solidFill>
                          <a:effectLst/>
                          <a:latin typeface="+mn-lt"/>
                        </a:rPr>
                        <a:t>4%</a:t>
                      </a:r>
                      <a:endParaRPr lang="pl-PL" sz="1000" b="0" i="0" u="none" strike="noStrike" dirty="0">
                        <a:solidFill>
                          <a:schemeClr val="bg1">
                            <a:lumMod val="50000"/>
                          </a:schemeClr>
                        </a:solidFill>
                        <a:effectLst/>
                        <a:latin typeface="+mn-lt"/>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779968813"/>
                  </a:ext>
                </a:extLst>
              </a:tr>
              <a:tr h="251184">
                <a:tc>
                  <a:txBody>
                    <a:bodyPr/>
                    <a:lstStyle/>
                    <a:p>
                      <a:pPr algn="r" fontAlgn="ctr"/>
                      <a:r>
                        <a:rPr lang="pl-PL" sz="1000" u="none" strike="noStrike" dirty="0">
                          <a:effectLst/>
                          <a:latin typeface="+mn-lt"/>
                        </a:rPr>
                        <a:t>prostsze pierwsze logowanie</a:t>
                      </a:r>
                      <a:endParaRPr lang="pl-PL" sz="1000" b="0" i="0" u="none" strike="noStrike" dirty="0">
                        <a:solidFill>
                          <a:srgbClr val="000000"/>
                        </a:solidFill>
                        <a:effectLst/>
                        <a:latin typeface="+mn-lt"/>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endParaRPr lang="pl-PL" sz="1000" b="0" i="0" u="none" strike="noStrike" dirty="0">
                        <a:solidFill>
                          <a:srgbClr val="000000"/>
                        </a:solidFill>
                        <a:effectLst/>
                        <a:latin typeface="+mn-lt"/>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pl-PL" sz="1000" u="none" strike="noStrike" dirty="0">
                          <a:solidFill>
                            <a:schemeClr val="accent2">
                              <a:lumMod val="75000"/>
                            </a:schemeClr>
                          </a:solidFill>
                          <a:effectLst/>
                          <a:latin typeface="+mn-lt"/>
                        </a:rPr>
                        <a:t>7%</a:t>
                      </a:r>
                      <a:endParaRPr lang="pl-PL" sz="1000" b="0" i="0" u="none" strike="noStrike" dirty="0">
                        <a:solidFill>
                          <a:schemeClr val="accent2">
                            <a:lumMod val="75000"/>
                          </a:schemeClr>
                        </a:solidFill>
                        <a:effectLst/>
                        <a:latin typeface="+mn-lt"/>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pl-PL" sz="1000" u="none" strike="noStrike">
                          <a:solidFill>
                            <a:schemeClr val="bg1">
                              <a:lumMod val="50000"/>
                            </a:schemeClr>
                          </a:solidFill>
                          <a:effectLst/>
                          <a:latin typeface="+mn-lt"/>
                        </a:rPr>
                        <a:t>2%</a:t>
                      </a:r>
                      <a:endParaRPr lang="pl-PL" sz="1000" b="0" i="0" u="none" strike="noStrike">
                        <a:solidFill>
                          <a:schemeClr val="bg1">
                            <a:lumMod val="50000"/>
                          </a:schemeClr>
                        </a:solidFill>
                        <a:effectLst/>
                        <a:latin typeface="+mn-lt"/>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782235372"/>
                  </a:ext>
                </a:extLst>
              </a:tr>
              <a:tr h="251184">
                <a:tc>
                  <a:txBody>
                    <a:bodyPr/>
                    <a:lstStyle/>
                    <a:p>
                      <a:pPr algn="r" fontAlgn="ctr"/>
                      <a:r>
                        <a:rPr lang="pl-PL" sz="1000" u="none" strike="noStrike" dirty="0">
                          <a:effectLst/>
                          <a:latin typeface="+mn-lt"/>
                        </a:rPr>
                        <a:t>więcej dostępnych usług</a:t>
                      </a:r>
                      <a:endParaRPr lang="pl-PL" sz="1000" b="0" i="0" u="none" strike="noStrike" dirty="0">
                        <a:solidFill>
                          <a:srgbClr val="000000"/>
                        </a:solidFill>
                        <a:effectLst/>
                        <a:latin typeface="+mn-lt"/>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endParaRPr lang="pl-PL" sz="1000" b="0" i="0" u="none" strike="noStrike" dirty="0">
                        <a:solidFill>
                          <a:srgbClr val="000000"/>
                        </a:solidFill>
                        <a:effectLst/>
                        <a:latin typeface="+mn-lt"/>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pl-PL" sz="1000" u="none" strike="noStrike" dirty="0">
                          <a:solidFill>
                            <a:schemeClr val="accent2">
                              <a:lumMod val="75000"/>
                            </a:schemeClr>
                          </a:solidFill>
                          <a:effectLst/>
                          <a:latin typeface="+mn-lt"/>
                        </a:rPr>
                        <a:t>3%</a:t>
                      </a:r>
                      <a:endParaRPr lang="pl-PL" sz="1000" b="0" i="0" u="none" strike="noStrike" dirty="0">
                        <a:solidFill>
                          <a:schemeClr val="accent2">
                            <a:lumMod val="75000"/>
                          </a:schemeClr>
                        </a:solidFill>
                        <a:effectLst/>
                        <a:latin typeface="+mn-lt"/>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pl-PL" sz="1000" u="none" strike="noStrike" dirty="0">
                          <a:solidFill>
                            <a:schemeClr val="bg1">
                              <a:lumMod val="50000"/>
                            </a:schemeClr>
                          </a:solidFill>
                          <a:effectLst/>
                          <a:latin typeface="+mn-lt"/>
                        </a:rPr>
                        <a:t>3%</a:t>
                      </a:r>
                      <a:endParaRPr lang="pl-PL" sz="1000" b="0" i="0" u="none" strike="noStrike" dirty="0">
                        <a:solidFill>
                          <a:schemeClr val="bg1">
                            <a:lumMod val="50000"/>
                          </a:schemeClr>
                        </a:solidFill>
                        <a:effectLst/>
                        <a:latin typeface="+mn-lt"/>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183118549"/>
                  </a:ext>
                </a:extLst>
              </a:tr>
              <a:tr h="263743">
                <a:tc>
                  <a:txBody>
                    <a:bodyPr/>
                    <a:lstStyle/>
                    <a:p>
                      <a:pPr algn="r" fontAlgn="ctr"/>
                      <a:r>
                        <a:rPr lang="pl-PL" sz="1000" u="none" strike="noStrike" dirty="0">
                          <a:effectLst/>
                          <a:latin typeface="+mn-lt"/>
                        </a:rPr>
                        <a:t>inne</a:t>
                      </a:r>
                      <a:endParaRPr lang="pl-PL" sz="1000" b="0" i="0" u="none" strike="noStrike" dirty="0">
                        <a:solidFill>
                          <a:srgbClr val="000000"/>
                        </a:solidFill>
                        <a:effectLst/>
                        <a:latin typeface="+mn-lt"/>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endParaRPr lang="pl-PL" sz="1000" b="0" i="0" u="none" strike="noStrike" dirty="0">
                        <a:solidFill>
                          <a:srgbClr val="000000"/>
                        </a:solidFill>
                        <a:effectLst/>
                        <a:latin typeface="+mn-lt"/>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pl-PL" sz="1000" u="none" strike="noStrike" dirty="0">
                          <a:solidFill>
                            <a:schemeClr val="accent2">
                              <a:lumMod val="75000"/>
                            </a:schemeClr>
                          </a:solidFill>
                          <a:effectLst/>
                          <a:latin typeface="+mn-lt"/>
                        </a:rPr>
                        <a:t>5%</a:t>
                      </a:r>
                      <a:endParaRPr lang="pl-PL" sz="1000" b="0" i="0" u="none" strike="noStrike" dirty="0">
                        <a:solidFill>
                          <a:schemeClr val="accent2">
                            <a:lumMod val="75000"/>
                          </a:schemeClr>
                        </a:solidFill>
                        <a:effectLst/>
                        <a:latin typeface="+mn-lt"/>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pl-PL" sz="1000" u="none" strike="noStrike" dirty="0">
                          <a:solidFill>
                            <a:schemeClr val="bg1">
                              <a:lumMod val="50000"/>
                            </a:schemeClr>
                          </a:solidFill>
                          <a:effectLst/>
                          <a:latin typeface="+mn-lt"/>
                        </a:rPr>
                        <a:t>2%</a:t>
                      </a:r>
                      <a:endParaRPr lang="pl-PL" sz="1000" b="0" i="0" u="none" strike="noStrike" dirty="0">
                        <a:solidFill>
                          <a:schemeClr val="bg1">
                            <a:lumMod val="50000"/>
                          </a:schemeClr>
                        </a:solidFill>
                        <a:effectLst/>
                        <a:latin typeface="+mn-lt"/>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077499301"/>
                  </a:ext>
                </a:extLst>
              </a:tr>
            </a:tbl>
          </a:graphicData>
        </a:graphic>
      </p:graphicFrame>
      <p:graphicFrame>
        <p:nvGraphicFramePr>
          <p:cNvPr id="12" name="Wykres 11">
            <a:extLst>
              <a:ext uri="{FF2B5EF4-FFF2-40B4-BE49-F238E27FC236}">
                <a16:creationId xmlns:a16="http://schemas.microsoft.com/office/drawing/2014/main" id="{0F04477F-E58D-7FBB-3B50-1E32988D7D45}"/>
              </a:ext>
            </a:extLst>
          </p:cNvPr>
          <p:cNvGraphicFramePr/>
          <p:nvPr/>
        </p:nvGraphicFramePr>
        <p:xfrm>
          <a:off x="8230395" y="2767163"/>
          <a:ext cx="2784350" cy="222488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6" name="Wykres 15">
            <a:extLst>
              <a:ext uri="{FF2B5EF4-FFF2-40B4-BE49-F238E27FC236}">
                <a16:creationId xmlns:a16="http://schemas.microsoft.com/office/drawing/2014/main" id="{3EEA53C9-AA2F-755D-9A42-70A8C99254BD}"/>
              </a:ext>
            </a:extLst>
          </p:cNvPr>
          <p:cNvGraphicFramePr/>
          <p:nvPr/>
        </p:nvGraphicFramePr>
        <p:xfrm>
          <a:off x="666820" y="2450357"/>
          <a:ext cx="3741783" cy="2541693"/>
        </p:xfrm>
        <a:graphic>
          <a:graphicData uri="http://schemas.openxmlformats.org/drawingml/2006/chart">
            <c:chart xmlns:c="http://schemas.openxmlformats.org/drawingml/2006/chart" xmlns:r="http://schemas.openxmlformats.org/officeDocument/2006/relationships" r:id="rId3"/>
          </a:graphicData>
        </a:graphic>
      </p:graphicFrame>
      <p:sp>
        <p:nvSpPr>
          <p:cNvPr id="17" name="pole tekstowe 16">
            <a:extLst>
              <a:ext uri="{FF2B5EF4-FFF2-40B4-BE49-F238E27FC236}">
                <a16:creationId xmlns:a16="http://schemas.microsoft.com/office/drawing/2014/main" id="{99C0BB0C-6A1A-C715-2E6C-A6CB6894EA52}"/>
              </a:ext>
            </a:extLst>
          </p:cNvPr>
          <p:cNvSpPr txBox="1"/>
          <p:nvPr/>
        </p:nvSpPr>
        <p:spPr>
          <a:xfrm>
            <a:off x="5162018" y="2053582"/>
            <a:ext cx="4957892"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sz="1200" b="1" i="0" u="none" strike="noStrike" kern="1200" cap="none" spc="0" normalizeH="0" baseline="0" noProof="0" dirty="0">
                <a:ln>
                  <a:noFill/>
                </a:ln>
                <a:solidFill>
                  <a:prstClr val="black"/>
                </a:solidFill>
                <a:effectLst/>
                <a:uLnTx/>
                <a:uFillTx/>
                <a:latin typeface="Arial Nova"/>
                <a:ea typeface="+mn-ea"/>
                <a:cs typeface="+mn-cs"/>
              </a:rPr>
              <a:t>Co mogłoby zachęcić do korzystania z aplikacji mObywatel</a:t>
            </a:r>
          </a:p>
        </p:txBody>
      </p:sp>
      <p:sp>
        <p:nvSpPr>
          <p:cNvPr id="19" name="Prostokąt: zaokrąglone rogi 18">
            <a:extLst>
              <a:ext uri="{FF2B5EF4-FFF2-40B4-BE49-F238E27FC236}">
                <a16:creationId xmlns:a16="http://schemas.microsoft.com/office/drawing/2014/main" id="{CCEE9AFC-9981-EDE7-BE05-35AA2928C223}"/>
              </a:ext>
            </a:extLst>
          </p:cNvPr>
          <p:cNvSpPr/>
          <p:nvPr/>
        </p:nvSpPr>
        <p:spPr>
          <a:xfrm>
            <a:off x="334964" y="1973061"/>
            <a:ext cx="4679281" cy="3265986"/>
          </a:xfrm>
          <a:prstGeom prst="roundRect">
            <a:avLst>
              <a:gd name="adj" fmla="val 6242"/>
            </a:avLst>
          </a:prstGeom>
          <a:no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white"/>
              </a:solidFill>
              <a:effectLst/>
              <a:uLnTx/>
              <a:uFillTx/>
              <a:latin typeface="Arial Nova"/>
              <a:ea typeface="+mn-ea"/>
              <a:cs typeface="+mn-cs"/>
            </a:endParaRPr>
          </a:p>
        </p:txBody>
      </p:sp>
      <p:sp>
        <p:nvSpPr>
          <p:cNvPr id="21" name="Prostokąt: zaokrąglone rogi 20">
            <a:extLst>
              <a:ext uri="{FF2B5EF4-FFF2-40B4-BE49-F238E27FC236}">
                <a16:creationId xmlns:a16="http://schemas.microsoft.com/office/drawing/2014/main" id="{3C45C884-9559-FE2E-F2E3-56799ACE3B89}"/>
              </a:ext>
            </a:extLst>
          </p:cNvPr>
          <p:cNvSpPr/>
          <p:nvPr/>
        </p:nvSpPr>
        <p:spPr>
          <a:xfrm>
            <a:off x="5111684" y="1963402"/>
            <a:ext cx="6784716" cy="3265986"/>
          </a:xfrm>
          <a:prstGeom prst="roundRect">
            <a:avLst>
              <a:gd name="adj" fmla="val 6242"/>
            </a:avLst>
          </a:prstGeom>
          <a:no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white"/>
              </a:solidFill>
              <a:effectLst/>
              <a:uLnTx/>
              <a:uFillTx/>
              <a:latin typeface="Arial Nova"/>
              <a:ea typeface="+mn-ea"/>
              <a:cs typeface="+mn-cs"/>
            </a:endParaRPr>
          </a:p>
        </p:txBody>
      </p:sp>
      <p:sp>
        <p:nvSpPr>
          <p:cNvPr id="13" name="pole tekstowe 12">
            <a:extLst>
              <a:ext uri="{FF2B5EF4-FFF2-40B4-BE49-F238E27FC236}">
                <a16:creationId xmlns:a16="http://schemas.microsoft.com/office/drawing/2014/main" id="{CAC1844D-AFBC-8924-6E05-989A6C5DA381}"/>
              </a:ext>
            </a:extLst>
          </p:cNvPr>
          <p:cNvSpPr txBox="1"/>
          <p:nvPr/>
        </p:nvSpPr>
        <p:spPr>
          <a:xfrm>
            <a:off x="5262233" y="5301397"/>
            <a:ext cx="4205992" cy="20005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sz="700" b="0" i="0" u="none" strike="noStrike" kern="1200" cap="none" spc="0" normalizeH="0" baseline="0" noProof="0" dirty="0">
                <a:ln>
                  <a:noFill/>
                </a:ln>
                <a:solidFill>
                  <a:prstClr val="black"/>
                </a:solidFill>
                <a:effectLst/>
                <a:uLnTx/>
                <a:uFillTx/>
                <a:latin typeface="Arial Nova"/>
                <a:ea typeface="+mn-ea"/>
                <a:cs typeface="+mn-cs"/>
              </a:rPr>
              <a:t>N=745 - osoby nigdy nie korzystające z aplikacji mObywatel</a:t>
            </a:r>
          </a:p>
        </p:txBody>
      </p:sp>
    </p:spTree>
    <p:extLst>
      <p:ext uri="{BB962C8B-B14F-4D97-AF65-F5344CB8AC3E}">
        <p14:creationId xmlns:p14="http://schemas.microsoft.com/office/powerpoint/2010/main" val="309974107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ymbol zastępczy tekstu 10">
            <a:extLst>
              <a:ext uri="{FF2B5EF4-FFF2-40B4-BE49-F238E27FC236}">
                <a16:creationId xmlns:a16="http://schemas.microsoft.com/office/drawing/2014/main" id="{ABE51646-5C87-4951-ACC8-9D0150DC118D}"/>
              </a:ext>
            </a:extLst>
          </p:cNvPr>
          <p:cNvSpPr>
            <a:spLocks noGrp="1"/>
          </p:cNvSpPr>
          <p:nvPr>
            <p:ph type="body" sz="quarter" idx="10"/>
          </p:nvPr>
        </p:nvSpPr>
        <p:spPr>
          <a:xfrm>
            <a:off x="2162174" y="2116155"/>
            <a:ext cx="4566611" cy="485775"/>
          </a:xfrm>
        </p:spPr>
        <p:txBody>
          <a:bodyPr/>
          <a:lstStyle/>
          <a:p>
            <a:r>
              <a:rPr lang="pl-PL" dirty="0"/>
              <a:t>Strona mObywatel</a:t>
            </a:r>
          </a:p>
        </p:txBody>
      </p:sp>
      <p:pic>
        <p:nvPicPr>
          <p:cNvPr id="2" name="Obraz 1" descr="Osoba pisząca na laptopie">
            <a:extLst>
              <a:ext uri="{FF2B5EF4-FFF2-40B4-BE49-F238E27FC236}">
                <a16:creationId xmlns:a16="http://schemas.microsoft.com/office/drawing/2014/main" id="{1D839F01-5AA9-8A32-6CEE-9BA6C55EE853}"/>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6981826" y="1044418"/>
            <a:ext cx="5029200" cy="4975382"/>
          </a:xfrm>
          <a:prstGeom prst="rect">
            <a:avLst/>
          </a:prstGeom>
        </p:spPr>
      </p:pic>
      <p:sp>
        <p:nvSpPr>
          <p:cNvPr id="3" name="Symbol zastępczy tekstu 10">
            <a:extLst>
              <a:ext uri="{FF2B5EF4-FFF2-40B4-BE49-F238E27FC236}">
                <a16:creationId xmlns:a16="http://schemas.microsoft.com/office/drawing/2014/main" id="{E131D241-D2C1-ECD0-31FB-561C7CDDC959}"/>
              </a:ext>
            </a:extLst>
          </p:cNvPr>
          <p:cNvSpPr txBox="1">
            <a:spLocks/>
          </p:cNvSpPr>
          <p:nvPr/>
        </p:nvSpPr>
        <p:spPr>
          <a:xfrm>
            <a:off x="273337" y="5534024"/>
            <a:ext cx="6376845" cy="485776"/>
          </a:xfrm>
          <a:prstGeom prst="rect">
            <a:avLst/>
          </a:prstGeom>
        </p:spPr>
        <p:txBody>
          <a:bodyPr/>
          <a:lstStyle>
            <a:lvl1pPr marL="0" indent="0" algn="r" defTabSz="914400" rtl="0" eaLnBrk="1" latinLnBrk="0" hangingPunct="1">
              <a:lnSpc>
                <a:spcPct val="90000"/>
              </a:lnSpc>
              <a:spcBef>
                <a:spcPts val="1000"/>
              </a:spcBef>
              <a:buFont typeface="Arial" panose="020B0604020202020204" pitchFamily="34" charset="0"/>
              <a:buNone/>
              <a:defRPr sz="3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pl-PL" sz="1000" dirty="0"/>
              <a:t>* Uwaga! Dane przedstawione w tym rozdziale dotyczące odsetka osób korzystających ze strony www </a:t>
            </a:r>
            <a:r>
              <a:rPr lang="pl-PL" sz="1000" dirty="0" err="1"/>
              <a:t>mObywatel</a:t>
            </a:r>
            <a:r>
              <a:rPr lang="pl-PL" sz="1000" dirty="0"/>
              <a:t> oraz częstotliwości korzystania z niej nie pokrywają się z danymi uzyskanymi w pytaniu 1 i 2, w których pytanie dotyczyły znajomości różnych usług cyfrowych, w tym strony </a:t>
            </a:r>
            <a:r>
              <a:rPr lang="pl-PL" sz="1000" dirty="0" err="1"/>
              <a:t>mObywatel</a:t>
            </a:r>
            <a:r>
              <a:rPr lang="pl-PL" sz="1000" dirty="0"/>
              <a:t>.</a:t>
            </a:r>
          </a:p>
        </p:txBody>
      </p:sp>
    </p:spTree>
    <p:extLst>
      <p:ext uri="{BB962C8B-B14F-4D97-AF65-F5344CB8AC3E}">
        <p14:creationId xmlns:p14="http://schemas.microsoft.com/office/powerpoint/2010/main" val="62463998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31CB0854-5AD6-7A37-B0E2-FEB06556B397}"/>
              </a:ext>
            </a:extLst>
          </p:cNvPr>
          <p:cNvSpPr>
            <a:spLocks noGrp="1"/>
          </p:cNvSpPr>
          <p:nvPr>
            <p:ph type="title"/>
          </p:nvPr>
        </p:nvSpPr>
        <p:spPr>
          <a:xfrm>
            <a:off x="328774" y="365126"/>
            <a:ext cx="8781670" cy="400992"/>
          </a:xfrm>
        </p:spPr>
        <p:txBody>
          <a:bodyPr/>
          <a:lstStyle/>
          <a:p>
            <a:r>
              <a:rPr lang="pl-PL" sz="2000" dirty="0"/>
              <a:t>Tylko 14% badanych korzysta ze strony www </a:t>
            </a:r>
            <a:r>
              <a:rPr lang="pl-PL" sz="2000" dirty="0" err="1"/>
              <a:t>mObywatel</a:t>
            </a:r>
            <a:r>
              <a:rPr lang="pl-PL" sz="2000" dirty="0"/>
              <a:t>, a połowa nie ma świadomości istnienia takiej strony. Częstotliwość korzystania jest stosunkowo niska, tylko 13% korzysta kilka razy w miesiącu. </a:t>
            </a:r>
          </a:p>
        </p:txBody>
      </p:sp>
      <p:graphicFrame>
        <p:nvGraphicFramePr>
          <p:cNvPr id="13" name="Wykres 12">
            <a:extLst>
              <a:ext uri="{FF2B5EF4-FFF2-40B4-BE49-F238E27FC236}">
                <a16:creationId xmlns:a16="http://schemas.microsoft.com/office/drawing/2014/main" id="{EA682C7D-8616-B6B1-61D8-825F75056F1A}"/>
              </a:ext>
            </a:extLst>
          </p:cNvPr>
          <p:cNvGraphicFramePr/>
          <p:nvPr/>
        </p:nvGraphicFramePr>
        <p:xfrm>
          <a:off x="402673" y="2917116"/>
          <a:ext cx="6509856" cy="2541693"/>
        </p:xfrm>
        <a:graphic>
          <a:graphicData uri="http://schemas.openxmlformats.org/drawingml/2006/chart">
            <c:chart xmlns:c="http://schemas.openxmlformats.org/drawingml/2006/chart" xmlns:r="http://schemas.openxmlformats.org/officeDocument/2006/relationships" r:id="rId2"/>
          </a:graphicData>
        </a:graphic>
      </p:graphicFrame>
      <p:sp>
        <p:nvSpPr>
          <p:cNvPr id="15" name="pole tekstowe 14">
            <a:extLst>
              <a:ext uri="{FF2B5EF4-FFF2-40B4-BE49-F238E27FC236}">
                <a16:creationId xmlns:a16="http://schemas.microsoft.com/office/drawing/2014/main" id="{755E514A-628C-90A5-E0B3-B05079D3FD14}"/>
              </a:ext>
            </a:extLst>
          </p:cNvPr>
          <p:cNvSpPr txBox="1"/>
          <p:nvPr/>
        </p:nvSpPr>
        <p:spPr>
          <a:xfrm>
            <a:off x="308365" y="5960013"/>
            <a:ext cx="11397860" cy="18466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sz="600" b="0" i="0" u="none" strike="noStrike" kern="1200" cap="none" spc="0" normalizeH="0" baseline="0" noProof="0" dirty="0">
                <a:ln>
                  <a:noFill/>
                </a:ln>
                <a:solidFill>
                  <a:prstClr val="black"/>
                </a:solidFill>
                <a:effectLst/>
                <a:uLnTx/>
                <a:uFillTx/>
                <a:latin typeface="Arial Nova" panose="020B0504020202020204" pitchFamily="34" charset="0"/>
                <a:ea typeface="Calibri" panose="020F0502020204030204" pitchFamily="34" charset="0"/>
                <a:cs typeface="Arial" panose="020B0604020202020204" pitchFamily="34" charset="0"/>
              </a:rPr>
              <a:t>P21. Czy i jak często korzysta Pan/i ze strony www mObywatel.gov.pl? </a:t>
            </a:r>
            <a:endParaRPr kumimoji="0" lang="pl-PL" sz="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endParaRPr>
          </a:p>
        </p:txBody>
      </p:sp>
      <p:sp>
        <p:nvSpPr>
          <p:cNvPr id="18" name="pole tekstowe 17">
            <a:extLst>
              <a:ext uri="{FF2B5EF4-FFF2-40B4-BE49-F238E27FC236}">
                <a16:creationId xmlns:a16="http://schemas.microsoft.com/office/drawing/2014/main" id="{3C77A3FC-58D2-F989-90E3-60E135FB4E66}"/>
              </a:ext>
            </a:extLst>
          </p:cNvPr>
          <p:cNvSpPr txBox="1"/>
          <p:nvPr/>
        </p:nvSpPr>
        <p:spPr>
          <a:xfrm>
            <a:off x="402673" y="2110435"/>
            <a:ext cx="4476976"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sz="1200" b="1" i="0" u="none" strike="noStrike" kern="1200" cap="none" spc="0" normalizeH="0" baseline="0" noProof="0" dirty="0">
                <a:ln>
                  <a:noFill/>
                </a:ln>
                <a:solidFill>
                  <a:prstClr val="black"/>
                </a:solidFill>
                <a:effectLst/>
                <a:uLnTx/>
                <a:uFillTx/>
                <a:latin typeface="Arial Nova"/>
                <a:ea typeface="+mn-ea"/>
                <a:cs typeface="+mn-cs"/>
              </a:rPr>
              <a:t>Korzystanie ze strony mObywatel wśród ogółu Polaków</a:t>
            </a:r>
          </a:p>
        </p:txBody>
      </p:sp>
      <p:sp>
        <p:nvSpPr>
          <p:cNvPr id="58" name="pole tekstowe 57">
            <a:extLst>
              <a:ext uri="{FF2B5EF4-FFF2-40B4-BE49-F238E27FC236}">
                <a16:creationId xmlns:a16="http://schemas.microsoft.com/office/drawing/2014/main" id="{042FF7D7-853C-3263-5324-D3698F0680BB}"/>
              </a:ext>
            </a:extLst>
          </p:cNvPr>
          <p:cNvSpPr txBox="1"/>
          <p:nvPr/>
        </p:nvSpPr>
        <p:spPr>
          <a:xfrm>
            <a:off x="402673" y="2414053"/>
            <a:ext cx="981075" cy="20005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sz="700" b="0" i="0" u="none" strike="noStrike" kern="1200" cap="none" spc="0" normalizeH="0" baseline="0" noProof="0" dirty="0">
                <a:ln>
                  <a:noFill/>
                </a:ln>
                <a:solidFill>
                  <a:prstClr val="black"/>
                </a:solidFill>
                <a:effectLst/>
                <a:uLnTx/>
                <a:uFillTx/>
                <a:latin typeface="Arial Nova"/>
                <a:ea typeface="+mn-ea"/>
                <a:cs typeface="+mn-cs"/>
              </a:rPr>
              <a:t>N=1015</a:t>
            </a:r>
          </a:p>
        </p:txBody>
      </p:sp>
      <p:graphicFrame>
        <p:nvGraphicFramePr>
          <p:cNvPr id="3" name="Wykres 2">
            <a:extLst>
              <a:ext uri="{FF2B5EF4-FFF2-40B4-BE49-F238E27FC236}">
                <a16:creationId xmlns:a16="http://schemas.microsoft.com/office/drawing/2014/main" id="{920E655C-45E7-3F54-16A6-15BBC2AC2A49}"/>
              </a:ext>
            </a:extLst>
          </p:cNvPr>
          <p:cNvGraphicFramePr/>
          <p:nvPr/>
        </p:nvGraphicFramePr>
        <p:xfrm>
          <a:off x="6358861" y="2938122"/>
          <a:ext cx="6509856" cy="2541693"/>
        </p:xfrm>
        <a:graphic>
          <a:graphicData uri="http://schemas.openxmlformats.org/drawingml/2006/chart">
            <c:chart xmlns:c="http://schemas.openxmlformats.org/drawingml/2006/chart" xmlns:r="http://schemas.openxmlformats.org/officeDocument/2006/relationships" r:id="rId3"/>
          </a:graphicData>
        </a:graphic>
      </p:graphicFrame>
      <p:sp>
        <p:nvSpPr>
          <p:cNvPr id="4" name="pole tekstowe 3">
            <a:extLst>
              <a:ext uri="{FF2B5EF4-FFF2-40B4-BE49-F238E27FC236}">
                <a16:creationId xmlns:a16="http://schemas.microsoft.com/office/drawing/2014/main" id="{A30C5BF6-B6B7-A45B-FA59-468D4529A575}"/>
              </a:ext>
            </a:extLst>
          </p:cNvPr>
          <p:cNvSpPr txBox="1"/>
          <p:nvPr/>
        </p:nvSpPr>
        <p:spPr>
          <a:xfrm>
            <a:off x="10903203" y="2981677"/>
            <a:ext cx="946496"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sz="2400" b="1" i="0" u="none" strike="noStrike" kern="1200" cap="none" spc="0" normalizeH="0" baseline="0" noProof="0" dirty="0">
                <a:ln>
                  <a:noFill/>
                </a:ln>
                <a:solidFill>
                  <a:srgbClr val="9CA5DE">
                    <a:lumMod val="75000"/>
                  </a:srgbClr>
                </a:solidFill>
                <a:effectLst/>
                <a:uLnTx/>
                <a:uFillTx/>
                <a:latin typeface="Arial Nova"/>
                <a:ea typeface="+mn-ea"/>
                <a:cs typeface="+mn-cs"/>
              </a:rPr>
              <a:t>13%</a:t>
            </a:r>
          </a:p>
        </p:txBody>
      </p:sp>
      <p:sp>
        <p:nvSpPr>
          <p:cNvPr id="6" name="pole tekstowe 5">
            <a:extLst>
              <a:ext uri="{FF2B5EF4-FFF2-40B4-BE49-F238E27FC236}">
                <a16:creationId xmlns:a16="http://schemas.microsoft.com/office/drawing/2014/main" id="{34478EF6-CDC7-9555-CADF-41E042F8202A}"/>
              </a:ext>
            </a:extLst>
          </p:cNvPr>
          <p:cNvSpPr txBox="1"/>
          <p:nvPr/>
        </p:nvSpPr>
        <p:spPr>
          <a:xfrm>
            <a:off x="10505867" y="2641935"/>
            <a:ext cx="1343832"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000" b="0" i="0" u="none" strike="noStrike" kern="1200" cap="none" spc="0" normalizeH="0" baseline="0" noProof="0" dirty="0">
                <a:ln>
                  <a:noFill/>
                </a:ln>
                <a:solidFill>
                  <a:srgbClr val="9CA5DE">
                    <a:lumMod val="75000"/>
                  </a:srgbClr>
                </a:solidFill>
                <a:effectLst/>
                <a:uLnTx/>
                <a:uFillTx/>
                <a:latin typeface="Arial Nova"/>
                <a:ea typeface="+mn-ea"/>
                <a:cs typeface="+mn-cs"/>
              </a:rPr>
              <a:t>przynajmniej kilka razy w miesiącu</a:t>
            </a:r>
          </a:p>
        </p:txBody>
      </p:sp>
      <p:sp>
        <p:nvSpPr>
          <p:cNvPr id="8" name="pole tekstowe 7">
            <a:extLst>
              <a:ext uri="{FF2B5EF4-FFF2-40B4-BE49-F238E27FC236}">
                <a16:creationId xmlns:a16="http://schemas.microsoft.com/office/drawing/2014/main" id="{A871586E-D017-EE5A-3839-77166474D079}"/>
              </a:ext>
            </a:extLst>
          </p:cNvPr>
          <p:cNvSpPr txBox="1"/>
          <p:nvPr/>
        </p:nvSpPr>
        <p:spPr>
          <a:xfrm>
            <a:off x="6425536" y="2110435"/>
            <a:ext cx="3741783"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sz="1200" b="1" i="0" u="none" strike="noStrike" kern="1200" cap="none" spc="0" normalizeH="0" baseline="0" noProof="0" dirty="0">
                <a:ln>
                  <a:noFill/>
                </a:ln>
                <a:solidFill>
                  <a:prstClr val="black"/>
                </a:solidFill>
                <a:effectLst/>
                <a:uLnTx/>
                <a:uFillTx/>
                <a:latin typeface="Arial Nova"/>
                <a:ea typeface="+mn-ea"/>
                <a:cs typeface="+mn-cs"/>
              </a:rPr>
              <a:t>Częstotliwość korzystania wśród użytkowników</a:t>
            </a:r>
          </a:p>
        </p:txBody>
      </p:sp>
      <p:sp>
        <p:nvSpPr>
          <p:cNvPr id="10" name="pole tekstowe 9">
            <a:extLst>
              <a:ext uri="{FF2B5EF4-FFF2-40B4-BE49-F238E27FC236}">
                <a16:creationId xmlns:a16="http://schemas.microsoft.com/office/drawing/2014/main" id="{6E3B8FBE-872E-6553-75EF-CCB5CDF5AD7B}"/>
              </a:ext>
            </a:extLst>
          </p:cNvPr>
          <p:cNvSpPr txBox="1"/>
          <p:nvPr/>
        </p:nvSpPr>
        <p:spPr>
          <a:xfrm>
            <a:off x="6358861" y="2393290"/>
            <a:ext cx="704044" cy="20005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700" b="0" i="0" u="none" strike="noStrike" kern="1200" cap="none" spc="0" normalizeH="0" baseline="0" noProof="0" dirty="0">
                <a:ln>
                  <a:noFill/>
                </a:ln>
                <a:solidFill>
                  <a:prstClr val="black"/>
                </a:solidFill>
                <a:effectLst/>
                <a:uLnTx/>
                <a:uFillTx/>
                <a:latin typeface="Arial Nova"/>
                <a:ea typeface="+mn-ea"/>
                <a:cs typeface="+mn-cs"/>
              </a:rPr>
              <a:t>N=140</a:t>
            </a:r>
          </a:p>
        </p:txBody>
      </p:sp>
      <p:sp>
        <p:nvSpPr>
          <p:cNvPr id="22" name="pole tekstowe 21">
            <a:extLst>
              <a:ext uri="{FF2B5EF4-FFF2-40B4-BE49-F238E27FC236}">
                <a16:creationId xmlns:a16="http://schemas.microsoft.com/office/drawing/2014/main" id="{3A65A500-E7E1-EE44-0FE3-36461E25A42C}"/>
              </a:ext>
            </a:extLst>
          </p:cNvPr>
          <p:cNvSpPr txBox="1"/>
          <p:nvPr/>
        </p:nvSpPr>
        <p:spPr>
          <a:xfrm>
            <a:off x="9110444" y="357795"/>
            <a:ext cx="2453531"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sz="1200" b="1" i="0" u="none" strike="noStrike" kern="1200" cap="none" spc="0" normalizeH="0" baseline="0" noProof="0" dirty="0">
                <a:ln>
                  <a:noFill/>
                </a:ln>
                <a:solidFill>
                  <a:srgbClr val="9CA5DE">
                    <a:lumMod val="75000"/>
                  </a:srgbClr>
                </a:solidFill>
                <a:effectLst/>
                <a:uLnTx/>
                <a:uFillTx/>
                <a:latin typeface="Arial Nova"/>
                <a:ea typeface="+mn-ea"/>
                <a:cs typeface="+mn-cs"/>
              </a:rPr>
              <a:t>strona www mObywatel.gov.pl</a:t>
            </a:r>
          </a:p>
        </p:txBody>
      </p:sp>
      <p:sp>
        <p:nvSpPr>
          <p:cNvPr id="25" name="Prostokąt: zaokrąglone rogi 24">
            <a:extLst>
              <a:ext uri="{FF2B5EF4-FFF2-40B4-BE49-F238E27FC236}">
                <a16:creationId xmlns:a16="http://schemas.microsoft.com/office/drawing/2014/main" id="{0B1BF715-12A4-25B6-3DCB-9714B88E721F}"/>
              </a:ext>
            </a:extLst>
          </p:cNvPr>
          <p:cNvSpPr/>
          <p:nvPr/>
        </p:nvSpPr>
        <p:spPr>
          <a:xfrm>
            <a:off x="334964" y="2025021"/>
            <a:ext cx="5661192" cy="3318504"/>
          </a:xfrm>
          <a:prstGeom prst="roundRect">
            <a:avLst>
              <a:gd name="adj" fmla="val 6242"/>
            </a:avLst>
          </a:prstGeom>
          <a:no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white"/>
              </a:solidFill>
              <a:effectLst/>
              <a:uLnTx/>
              <a:uFillTx/>
              <a:latin typeface="Arial Nova"/>
              <a:ea typeface="+mn-ea"/>
              <a:cs typeface="+mn-cs"/>
            </a:endParaRPr>
          </a:p>
        </p:txBody>
      </p:sp>
      <p:sp>
        <p:nvSpPr>
          <p:cNvPr id="26" name="Prostokąt: zaokrąglone rogi 25">
            <a:extLst>
              <a:ext uri="{FF2B5EF4-FFF2-40B4-BE49-F238E27FC236}">
                <a16:creationId xmlns:a16="http://schemas.microsoft.com/office/drawing/2014/main" id="{AD5DD8C0-C577-3212-AA85-EDFEFCF30A5A}"/>
              </a:ext>
            </a:extLst>
          </p:cNvPr>
          <p:cNvSpPr/>
          <p:nvPr/>
        </p:nvSpPr>
        <p:spPr>
          <a:xfrm>
            <a:off x="6235207" y="2025021"/>
            <a:ext cx="5661192" cy="3318504"/>
          </a:xfrm>
          <a:prstGeom prst="roundRect">
            <a:avLst>
              <a:gd name="adj" fmla="val 6242"/>
            </a:avLst>
          </a:prstGeom>
          <a:no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white"/>
              </a:solidFill>
              <a:effectLst/>
              <a:uLnTx/>
              <a:uFillTx/>
              <a:latin typeface="Arial Nova"/>
              <a:ea typeface="+mn-ea"/>
              <a:cs typeface="+mn-cs"/>
            </a:endParaRPr>
          </a:p>
        </p:txBody>
      </p:sp>
      <p:grpSp>
        <p:nvGrpSpPr>
          <p:cNvPr id="17" name="Grupa 16">
            <a:extLst>
              <a:ext uri="{FF2B5EF4-FFF2-40B4-BE49-F238E27FC236}">
                <a16:creationId xmlns:a16="http://schemas.microsoft.com/office/drawing/2014/main" id="{6850F85E-60E0-1E20-EFC9-088E012A7CB9}"/>
              </a:ext>
            </a:extLst>
          </p:cNvPr>
          <p:cNvGrpSpPr/>
          <p:nvPr/>
        </p:nvGrpSpPr>
        <p:grpSpPr>
          <a:xfrm>
            <a:off x="11398682" y="440721"/>
            <a:ext cx="559058" cy="336810"/>
            <a:chOff x="7168516" y="1189783"/>
            <a:chExt cx="832484" cy="496008"/>
          </a:xfrm>
        </p:grpSpPr>
        <p:sp>
          <p:nvSpPr>
            <p:cNvPr id="20" name="Dowolny kształt: kształt 19">
              <a:extLst>
                <a:ext uri="{FF2B5EF4-FFF2-40B4-BE49-F238E27FC236}">
                  <a16:creationId xmlns:a16="http://schemas.microsoft.com/office/drawing/2014/main" id="{12092666-638B-8827-529B-A98ED88700AB}"/>
                </a:ext>
              </a:extLst>
            </p:cNvPr>
            <p:cNvSpPr/>
            <p:nvPr/>
          </p:nvSpPr>
          <p:spPr>
            <a:xfrm>
              <a:off x="7261077" y="1189783"/>
              <a:ext cx="647347" cy="426453"/>
            </a:xfrm>
            <a:custGeom>
              <a:avLst/>
              <a:gdLst>
                <a:gd name="connsiteX0" fmla="*/ 839818 w 839818"/>
                <a:gd name="connsiteY0" fmla="*/ 560731 h 560730"/>
                <a:gd name="connsiteX1" fmla="*/ 806068 w 839818"/>
                <a:gd name="connsiteY1" fmla="*/ 560731 h 560730"/>
                <a:gd name="connsiteX2" fmla="*/ 806068 w 839818"/>
                <a:gd name="connsiteY2" fmla="*/ 44660 h 560730"/>
                <a:gd name="connsiteX3" fmla="*/ 795386 w 839818"/>
                <a:gd name="connsiteY3" fmla="*/ 33750 h 560730"/>
                <a:gd name="connsiteX4" fmla="*/ 44407 w 839818"/>
                <a:gd name="connsiteY4" fmla="*/ 33750 h 560730"/>
                <a:gd name="connsiteX5" fmla="*/ 33750 w 839818"/>
                <a:gd name="connsiteY5" fmla="*/ 44660 h 560730"/>
                <a:gd name="connsiteX6" fmla="*/ 33750 w 839818"/>
                <a:gd name="connsiteY6" fmla="*/ 560731 h 560730"/>
                <a:gd name="connsiteX7" fmla="*/ 0 w 839818"/>
                <a:gd name="connsiteY7" fmla="*/ 560731 h 560730"/>
                <a:gd name="connsiteX8" fmla="*/ 0 w 839818"/>
                <a:gd name="connsiteY8" fmla="*/ 44660 h 560730"/>
                <a:gd name="connsiteX9" fmla="*/ 44407 w 839818"/>
                <a:gd name="connsiteY9" fmla="*/ 0 h 560730"/>
                <a:gd name="connsiteX10" fmla="*/ 795386 w 839818"/>
                <a:gd name="connsiteY10" fmla="*/ 0 h 560730"/>
                <a:gd name="connsiteX11" fmla="*/ 839818 w 839818"/>
                <a:gd name="connsiteY11" fmla="*/ 44660 h 560730"/>
                <a:gd name="connsiteX12" fmla="*/ 839818 w 839818"/>
                <a:gd name="connsiteY12" fmla="*/ 560731 h 560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39818" h="560730">
                  <a:moveTo>
                    <a:pt x="839818" y="560731"/>
                  </a:moveTo>
                  <a:lnTo>
                    <a:pt x="806068" y="560731"/>
                  </a:lnTo>
                  <a:lnTo>
                    <a:pt x="806068" y="44660"/>
                  </a:lnTo>
                  <a:cubicBezTo>
                    <a:pt x="806068" y="38644"/>
                    <a:pt x="801276" y="33750"/>
                    <a:pt x="795386" y="33750"/>
                  </a:cubicBezTo>
                  <a:lnTo>
                    <a:pt x="44407" y="33750"/>
                  </a:lnTo>
                  <a:cubicBezTo>
                    <a:pt x="38534" y="33750"/>
                    <a:pt x="33750" y="38644"/>
                    <a:pt x="33750" y="44660"/>
                  </a:cubicBezTo>
                  <a:lnTo>
                    <a:pt x="33750" y="560731"/>
                  </a:lnTo>
                  <a:lnTo>
                    <a:pt x="0" y="560731"/>
                  </a:lnTo>
                  <a:lnTo>
                    <a:pt x="0" y="44660"/>
                  </a:lnTo>
                  <a:cubicBezTo>
                    <a:pt x="0" y="20039"/>
                    <a:pt x="19921" y="0"/>
                    <a:pt x="44407" y="0"/>
                  </a:cubicBezTo>
                  <a:lnTo>
                    <a:pt x="795386" y="0"/>
                  </a:lnTo>
                  <a:cubicBezTo>
                    <a:pt x="819889" y="0"/>
                    <a:pt x="839818" y="20039"/>
                    <a:pt x="839818" y="44660"/>
                  </a:cubicBezTo>
                  <a:lnTo>
                    <a:pt x="839818" y="560731"/>
                  </a:lnTo>
                  <a:close/>
                </a:path>
              </a:pathLst>
            </a:custGeom>
            <a:solidFill>
              <a:schemeClr val="accent3">
                <a:lumMod val="75000"/>
              </a:schemeClr>
            </a:solidFill>
            <a:ln w="8409" cap="flat">
              <a:solidFill>
                <a:schemeClr val="accent3">
                  <a:lumMod val="75000"/>
                </a:schemeClr>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Arial Nova"/>
                <a:ea typeface="+mn-ea"/>
                <a:cs typeface="+mn-cs"/>
              </a:endParaRPr>
            </a:p>
          </p:txBody>
        </p:sp>
        <p:sp>
          <p:nvSpPr>
            <p:cNvPr id="23" name="Dowolny kształt: kształt 22">
              <a:extLst>
                <a:ext uri="{FF2B5EF4-FFF2-40B4-BE49-F238E27FC236}">
                  <a16:creationId xmlns:a16="http://schemas.microsoft.com/office/drawing/2014/main" id="{4F22BF53-5399-DEBC-3F5B-4071818763C9}"/>
                </a:ext>
              </a:extLst>
            </p:cNvPr>
            <p:cNvSpPr/>
            <p:nvPr/>
          </p:nvSpPr>
          <p:spPr>
            <a:xfrm>
              <a:off x="7317556" y="1247901"/>
              <a:ext cx="534402" cy="322409"/>
            </a:xfrm>
            <a:custGeom>
              <a:avLst/>
              <a:gdLst>
                <a:gd name="connsiteX0" fmla="*/ 693293 w 693292"/>
                <a:gd name="connsiteY0" fmla="*/ 423925 h 423925"/>
                <a:gd name="connsiteX1" fmla="*/ 0 w 693292"/>
                <a:gd name="connsiteY1" fmla="*/ 423925 h 423925"/>
                <a:gd name="connsiteX2" fmla="*/ 0 w 693292"/>
                <a:gd name="connsiteY2" fmla="*/ 0 h 423925"/>
                <a:gd name="connsiteX3" fmla="*/ 191886 w 693292"/>
                <a:gd name="connsiteY3" fmla="*/ 0 h 423925"/>
                <a:gd name="connsiteX4" fmla="*/ 191886 w 693292"/>
                <a:gd name="connsiteY4" fmla="*/ 33750 h 423925"/>
                <a:gd name="connsiteX5" fmla="*/ 33750 w 693292"/>
                <a:gd name="connsiteY5" fmla="*/ 33750 h 423925"/>
                <a:gd name="connsiteX6" fmla="*/ 33750 w 693292"/>
                <a:gd name="connsiteY6" fmla="*/ 390175 h 423925"/>
                <a:gd name="connsiteX7" fmla="*/ 659543 w 693292"/>
                <a:gd name="connsiteY7" fmla="*/ 390175 h 423925"/>
                <a:gd name="connsiteX8" fmla="*/ 659543 w 693292"/>
                <a:gd name="connsiteY8" fmla="*/ 33750 h 423925"/>
                <a:gd name="connsiteX9" fmla="*/ 497087 w 693292"/>
                <a:gd name="connsiteY9" fmla="*/ 33750 h 423925"/>
                <a:gd name="connsiteX10" fmla="*/ 497087 w 693292"/>
                <a:gd name="connsiteY10" fmla="*/ 0 h 423925"/>
                <a:gd name="connsiteX11" fmla="*/ 693293 w 693292"/>
                <a:gd name="connsiteY11" fmla="*/ 0 h 423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93292" h="423925">
                  <a:moveTo>
                    <a:pt x="693293" y="423925"/>
                  </a:moveTo>
                  <a:lnTo>
                    <a:pt x="0" y="423925"/>
                  </a:lnTo>
                  <a:lnTo>
                    <a:pt x="0" y="0"/>
                  </a:lnTo>
                  <a:lnTo>
                    <a:pt x="191886" y="0"/>
                  </a:lnTo>
                  <a:lnTo>
                    <a:pt x="191886" y="33750"/>
                  </a:lnTo>
                  <a:lnTo>
                    <a:pt x="33750" y="33750"/>
                  </a:lnTo>
                  <a:lnTo>
                    <a:pt x="33750" y="390175"/>
                  </a:lnTo>
                  <a:lnTo>
                    <a:pt x="659543" y="390175"/>
                  </a:lnTo>
                  <a:lnTo>
                    <a:pt x="659543" y="33750"/>
                  </a:lnTo>
                  <a:lnTo>
                    <a:pt x="497087" y="33750"/>
                  </a:lnTo>
                  <a:lnTo>
                    <a:pt x="497087" y="0"/>
                  </a:lnTo>
                  <a:lnTo>
                    <a:pt x="693293" y="0"/>
                  </a:lnTo>
                  <a:close/>
                </a:path>
              </a:pathLst>
            </a:custGeom>
            <a:solidFill>
              <a:schemeClr val="accent3">
                <a:lumMod val="75000"/>
              </a:schemeClr>
            </a:solidFill>
            <a:ln w="8409" cap="flat">
              <a:solidFill>
                <a:schemeClr val="accent3">
                  <a:lumMod val="75000"/>
                </a:schemeClr>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Arial Nova"/>
                <a:ea typeface="+mn-ea"/>
                <a:cs typeface="+mn-cs"/>
              </a:endParaRPr>
            </a:p>
          </p:txBody>
        </p:sp>
        <p:sp>
          <p:nvSpPr>
            <p:cNvPr id="24" name="Dowolny kształt: kształt 23">
              <a:extLst>
                <a:ext uri="{FF2B5EF4-FFF2-40B4-BE49-F238E27FC236}">
                  <a16:creationId xmlns:a16="http://schemas.microsoft.com/office/drawing/2014/main" id="{8C4EDB5A-71C9-23D1-1330-B8E22E054305}"/>
                </a:ext>
              </a:extLst>
            </p:cNvPr>
            <p:cNvSpPr/>
            <p:nvPr/>
          </p:nvSpPr>
          <p:spPr>
            <a:xfrm>
              <a:off x="7168516" y="1601433"/>
              <a:ext cx="832484" cy="84358"/>
            </a:xfrm>
            <a:custGeom>
              <a:avLst/>
              <a:gdLst>
                <a:gd name="connsiteX0" fmla="*/ 1000375 w 1080000"/>
                <a:gd name="connsiteY0" fmla="*/ 110919 h 110919"/>
                <a:gd name="connsiteX1" fmla="*/ 79608 w 1080000"/>
                <a:gd name="connsiteY1" fmla="*/ 110919 h 110919"/>
                <a:gd name="connsiteX2" fmla="*/ 6716 w 1080000"/>
                <a:gd name="connsiteY2" fmla="*/ 80274 h 110919"/>
                <a:gd name="connsiteX3" fmla="*/ 0 w 1080000"/>
                <a:gd name="connsiteY3" fmla="*/ 75212 h 110919"/>
                <a:gd name="connsiteX4" fmla="*/ 0 w 1080000"/>
                <a:gd name="connsiteY4" fmla="*/ 0 h 110919"/>
                <a:gd name="connsiteX5" fmla="*/ 1080000 w 1080000"/>
                <a:gd name="connsiteY5" fmla="*/ 0 h 110919"/>
                <a:gd name="connsiteX6" fmla="*/ 1080000 w 1080000"/>
                <a:gd name="connsiteY6" fmla="*/ 75212 h 110919"/>
                <a:gd name="connsiteX7" fmla="*/ 1073275 w 1080000"/>
                <a:gd name="connsiteY7" fmla="*/ 80283 h 110919"/>
                <a:gd name="connsiteX8" fmla="*/ 1000375 w 1080000"/>
                <a:gd name="connsiteY8" fmla="*/ 110919 h 110919"/>
                <a:gd name="connsiteX9" fmla="*/ 33750 w 1080000"/>
                <a:gd name="connsiteY9" fmla="*/ 58033 h 110919"/>
                <a:gd name="connsiteX10" fmla="*/ 79608 w 1080000"/>
                <a:gd name="connsiteY10" fmla="*/ 77178 h 110919"/>
                <a:gd name="connsiteX11" fmla="*/ 1000375 w 1080000"/>
                <a:gd name="connsiteY11" fmla="*/ 77178 h 110919"/>
                <a:gd name="connsiteX12" fmla="*/ 1046258 w 1080000"/>
                <a:gd name="connsiteY12" fmla="*/ 58016 h 110919"/>
                <a:gd name="connsiteX13" fmla="*/ 1046258 w 1080000"/>
                <a:gd name="connsiteY13" fmla="*/ 33758 h 110919"/>
                <a:gd name="connsiteX14" fmla="*/ 33750 w 1080000"/>
                <a:gd name="connsiteY14" fmla="*/ 33758 h 110919"/>
                <a:gd name="connsiteX15" fmla="*/ 33750 w 1080000"/>
                <a:gd name="connsiteY15" fmla="*/ 58033 h 110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80000" h="110919">
                  <a:moveTo>
                    <a:pt x="1000375" y="110919"/>
                  </a:moveTo>
                  <a:lnTo>
                    <a:pt x="79608" y="110919"/>
                  </a:lnTo>
                  <a:cubicBezTo>
                    <a:pt x="48288" y="110919"/>
                    <a:pt x="10876" y="83405"/>
                    <a:pt x="6716" y="80274"/>
                  </a:cubicBezTo>
                  <a:lnTo>
                    <a:pt x="0" y="75212"/>
                  </a:lnTo>
                  <a:lnTo>
                    <a:pt x="0" y="0"/>
                  </a:lnTo>
                  <a:lnTo>
                    <a:pt x="1080000" y="0"/>
                  </a:lnTo>
                  <a:lnTo>
                    <a:pt x="1080000" y="75212"/>
                  </a:lnTo>
                  <a:lnTo>
                    <a:pt x="1073275" y="80283"/>
                  </a:lnTo>
                  <a:cubicBezTo>
                    <a:pt x="1069124" y="83422"/>
                    <a:pt x="1031678" y="110919"/>
                    <a:pt x="1000375" y="110919"/>
                  </a:cubicBezTo>
                  <a:close/>
                  <a:moveTo>
                    <a:pt x="33750" y="58033"/>
                  </a:moveTo>
                  <a:cubicBezTo>
                    <a:pt x="47031" y="66808"/>
                    <a:pt x="66859" y="77178"/>
                    <a:pt x="79608" y="77178"/>
                  </a:cubicBezTo>
                  <a:lnTo>
                    <a:pt x="1000375" y="77178"/>
                  </a:lnTo>
                  <a:cubicBezTo>
                    <a:pt x="1014154" y="77178"/>
                    <a:pt x="1034556" y="65703"/>
                    <a:pt x="1046258" y="58016"/>
                  </a:cubicBezTo>
                  <a:lnTo>
                    <a:pt x="1046258" y="33758"/>
                  </a:lnTo>
                  <a:lnTo>
                    <a:pt x="33750" y="33758"/>
                  </a:lnTo>
                  <a:lnTo>
                    <a:pt x="33750" y="58033"/>
                  </a:lnTo>
                  <a:close/>
                </a:path>
              </a:pathLst>
            </a:custGeom>
            <a:solidFill>
              <a:schemeClr val="accent3">
                <a:lumMod val="75000"/>
              </a:schemeClr>
            </a:solidFill>
            <a:ln w="8409" cap="flat">
              <a:solidFill>
                <a:schemeClr val="accent3">
                  <a:lumMod val="75000"/>
                </a:schemeClr>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Arial Nova"/>
                <a:ea typeface="+mn-ea"/>
                <a:cs typeface="+mn-cs"/>
              </a:endParaRPr>
            </a:p>
          </p:txBody>
        </p:sp>
        <p:cxnSp>
          <p:nvCxnSpPr>
            <p:cNvPr id="27" name="Łącznik prosty 26">
              <a:extLst>
                <a:ext uri="{FF2B5EF4-FFF2-40B4-BE49-F238E27FC236}">
                  <a16:creationId xmlns:a16="http://schemas.microsoft.com/office/drawing/2014/main" id="{14800D67-AF2F-E463-5193-92376C148595}"/>
                </a:ext>
              </a:extLst>
            </p:cNvPr>
            <p:cNvCxnSpPr>
              <a:cxnSpLocks/>
            </p:cNvCxnSpPr>
            <p:nvPr/>
          </p:nvCxnSpPr>
          <p:spPr>
            <a:xfrm>
              <a:off x="7463017" y="1262832"/>
              <a:ext cx="249745"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57499912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5" name="Łącznik prosty 124">
            <a:extLst>
              <a:ext uri="{FF2B5EF4-FFF2-40B4-BE49-F238E27FC236}">
                <a16:creationId xmlns:a16="http://schemas.microsoft.com/office/drawing/2014/main" id="{DCBD78E8-3500-D411-EB68-A8F4FDF4D984}"/>
              </a:ext>
            </a:extLst>
          </p:cNvPr>
          <p:cNvCxnSpPr>
            <a:cxnSpLocks/>
          </p:cNvCxnSpPr>
          <p:nvPr/>
        </p:nvCxnSpPr>
        <p:spPr>
          <a:xfrm>
            <a:off x="5203931" y="1874468"/>
            <a:ext cx="0" cy="4140000"/>
          </a:xfrm>
          <a:prstGeom prst="line">
            <a:avLst/>
          </a:prstGeom>
          <a:ln>
            <a:solidFill>
              <a:schemeClr val="accent3">
                <a:lumMod val="75000"/>
              </a:schemeClr>
            </a:solidFill>
            <a:prstDash val="dash"/>
            <a:headEnd type="oval" w="sm" len="sm"/>
          </a:ln>
        </p:spPr>
        <p:style>
          <a:lnRef idx="1">
            <a:schemeClr val="accent1"/>
          </a:lnRef>
          <a:fillRef idx="0">
            <a:schemeClr val="accent1"/>
          </a:fillRef>
          <a:effectRef idx="0">
            <a:schemeClr val="accent1"/>
          </a:effectRef>
          <a:fontRef idx="minor">
            <a:schemeClr val="tx1"/>
          </a:fontRef>
        </p:style>
      </p:cxnSp>
      <p:cxnSp>
        <p:nvCxnSpPr>
          <p:cNvPr id="134" name="Łącznik prosty 133">
            <a:extLst>
              <a:ext uri="{FF2B5EF4-FFF2-40B4-BE49-F238E27FC236}">
                <a16:creationId xmlns:a16="http://schemas.microsoft.com/office/drawing/2014/main" id="{4FC2C5C5-A681-CAB8-15D7-5BF30F3AA738}"/>
              </a:ext>
            </a:extLst>
          </p:cNvPr>
          <p:cNvCxnSpPr>
            <a:cxnSpLocks/>
          </p:cNvCxnSpPr>
          <p:nvPr/>
        </p:nvCxnSpPr>
        <p:spPr>
          <a:xfrm>
            <a:off x="8355611" y="1874468"/>
            <a:ext cx="0" cy="4140000"/>
          </a:xfrm>
          <a:prstGeom prst="line">
            <a:avLst/>
          </a:prstGeom>
          <a:ln>
            <a:solidFill>
              <a:schemeClr val="accent3">
                <a:lumMod val="75000"/>
              </a:schemeClr>
            </a:solidFill>
            <a:prstDash val="dash"/>
            <a:headEnd type="oval" w="sm" len="sm"/>
          </a:ln>
        </p:spPr>
        <p:style>
          <a:lnRef idx="1">
            <a:schemeClr val="accent1"/>
          </a:lnRef>
          <a:fillRef idx="0">
            <a:schemeClr val="accent1"/>
          </a:fillRef>
          <a:effectRef idx="0">
            <a:schemeClr val="accent1"/>
          </a:effectRef>
          <a:fontRef idx="minor">
            <a:schemeClr val="tx1"/>
          </a:fontRef>
        </p:style>
      </p:cxnSp>
      <p:graphicFrame>
        <p:nvGraphicFramePr>
          <p:cNvPr id="4" name="Tabela 3">
            <a:extLst>
              <a:ext uri="{FF2B5EF4-FFF2-40B4-BE49-F238E27FC236}">
                <a16:creationId xmlns:a16="http://schemas.microsoft.com/office/drawing/2014/main" id="{97848280-DE48-62DE-563D-1B119CFD336E}"/>
              </a:ext>
            </a:extLst>
          </p:cNvPr>
          <p:cNvGraphicFramePr>
            <a:graphicFrameLocks noGrp="1"/>
          </p:cNvGraphicFramePr>
          <p:nvPr>
            <p:extLst>
              <p:ext uri="{D42A27DB-BD31-4B8C-83A1-F6EECF244321}">
                <p14:modId xmlns:p14="http://schemas.microsoft.com/office/powerpoint/2010/main" val="2776019203"/>
              </p:ext>
            </p:extLst>
          </p:nvPr>
        </p:nvGraphicFramePr>
        <p:xfrm>
          <a:off x="1074017" y="2040830"/>
          <a:ext cx="10794134" cy="3994125"/>
        </p:xfrm>
        <a:graphic>
          <a:graphicData uri="http://schemas.openxmlformats.org/drawingml/2006/table">
            <a:tbl>
              <a:tblPr>
                <a:tableStyleId>{5C22544A-7EE6-4342-B048-85BDC9FD1C3A}</a:tableStyleId>
              </a:tblPr>
              <a:tblGrid>
                <a:gridCol w="1745383">
                  <a:extLst>
                    <a:ext uri="{9D8B030D-6E8A-4147-A177-3AD203B41FA5}">
                      <a16:colId xmlns:a16="http://schemas.microsoft.com/office/drawing/2014/main" val="664151874"/>
                    </a:ext>
                  </a:extLst>
                </a:gridCol>
                <a:gridCol w="464820">
                  <a:extLst>
                    <a:ext uri="{9D8B030D-6E8A-4147-A177-3AD203B41FA5}">
                      <a16:colId xmlns:a16="http://schemas.microsoft.com/office/drawing/2014/main" val="153376690"/>
                    </a:ext>
                  </a:extLst>
                </a:gridCol>
                <a:gridCol w="8583931">
                  <a:extLst>
                    <a:ext uri="{9D8B030D-6E8A-4147-A177-3AD203B41FA5}">
                      <a16:colId xmlns:a16="http://schemas.microsoft.com/office/drawing/2014/main" val="2278653116"/>
                    </a:ext>
                  </a:extLst>
                </a:gridCol>
              </a:tblGrid>
              <a:tr h="159765">
                <a:tc>
                  <a:txBody>
                    <a:bodyPr/>
                    <a:lstStyle/>
                    <a:p>
                      <a:pPr algn="r" fontAlgn="ctr"/>
                      <a:r>
                        <a:rPr lang="pl-PL" sz="800" b="0" i="0" u="none" strike="noStrike" dirty="0">
                          <a:solidFill>
                            <a:srgbClr val="000000"/>
                          </a:solidFill>
                          <a:effectLst/>
                          <a:latin typeface="+mj-lt"/>
                        </a:rPr>
                        <a:t>mężczyzna</a:t>
                      </a:r>
                    </a:p>
                  </a:txBody>
                  <a:tcPr marL="72000" marR="72000" marT="9525" marB="0"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l" fontAlgn="ctr"/>
                      <a:r>
                        <a:rPr lang="pl-PL" sz="600" b="0" i="0" u="none" strike="noStrike" dirty="0">
                          <a:solidFill>
                            <a:srgbClr val="000000"/>
                          </a:solidFill>
                          <a:effectLst/>
                          <a:latin typeface="+mn-lt"/>
                        </a:rPr>
                        <a:t>N=480</a:t>
                      </a:r>
                    </a:p>
                  </a:txBody>
                  <a:tcPr marL="72000" marR="72000" marT="9525" marB="0" anchor="ctr">
                    <a:lnL w="12700" cmpd="sng">
                      <a:noFill/>
                    </a:lnL>
                    <a:lnR w="12700" cmpd="sng">
                      <a:noFill/>
                    </a:lnR>
                    <a:lnT w="6350" cap="flat" cmpd="sng" algn="ctr">
                      <a:solidFill>
                        <a:schemeClr val="tx2"/>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r" fontAlgn="ctr">
                        <a:lnSpc>
                          <a:spcPts val="700"/>
                        </a:lnSpc>
                      </a:pPr>
                      <a:endParaRPr lang="pl-PL" sz="800" b="0" i="0" u="none" strike="noStrike" dirty="0">
                        <a:solidFill>
                          <a:srgbClr val="000000"/>
                        </a:solidFill>
                        <a:effectLst/>
                        <a:latin typeface="Calibri" panose="020F0502020204030204" pitchFamily="34" charset="0"/>
                      </a:endParaRPr>
                    </a:p>
                  </a:txBody>
                  <a:tcPr marL="0" marR="0" marT="0" marB="0" anchor="ctr">
                    <a:lnL w="12700" cmpd="sng">
                      <a:noFill/>
                    </a:lnL>
                    <a:lnR w="12700" cmpd="sng">
                      <a:noFill/>
                    </a:lnR>
                    <a:lnT w="6350" cap="flat" cmpd="sng" algn="ctr">
                      <a:solidFill>
                        <a:schemeClr val="tx2"/>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805916098"/>
                  </a:ext>
                </a:extLst>
              </a:tr>
              <a:tr h="159765">
                <a:tc>
                  <a:txBody>
                    <a:bodyPr/>
                    <a:lstStyle/>
                    <a:p>
                      <a:pPr algn="r" fontAlgn="ctr"/>
                      <a:r>
                        <a:rPr lang="pl-PL" sz="800" b="0" i="0" u="none" strike="noStrike" dirty="0">
                          <a:solidFill>
                            <a:srgbClr val="000000"/>
                          </a:solidFill>
                          <a:effectLst/>
                          <a:latin typeface="+mj-lt"/>
                        </a:rPr>
                        <a:t>kobieta</a:t>
                      </a:r>
                    </a:p>
                  </a:txBody>
                  <a:tcPr marL="72000" marR="72000" marT="9525" marB="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pl-PL" sz="600" b="0" i="0" u="none" strike="noStrike" kern="1200" dirty="0">
                          <a:solidFill>
                            <a:srgbClr val="000000"/>
                          </a:solidFill>
                          <a:effectLst/>
                          <a:latin typeface="+mn-lt"/>
                          <a:ea typeface="+mn-ea"/>
                          <a:cs typeface="+mn-cs"/>
                        </a:rPr>
                        <a:t>N=</a:t>
                      </a:r>
                      <a:r>
                        <a:rPr lang="pl-PL" sz="600" b="0" i="0" u="none" strike="noStrike" dirty="0">
                          <a:solidFill>
                            <a:srgbClr val="000000"/>
                          </a:solidFill>
                          <a:effectLst/>
                          <a:latin typeface="+mn-lt"/>
                        </a:rPr>
                        <a:t>531</a:t>
                      </a:r>
                    </a:p>
                  </a:txBody>
                  <a:tcPr marL="72000" marR="72000" marT="9525" marB="0" anchor="ctr">
                    <a:lnL w="12700" cmpd="sng">
                      <a:noFill/>
                    </a:lnL>
                    <a:lnR w="12700" cmpd="sng">
                      <a:noFill/>
                    </a:lnR>
                    <a:lnT w="12700" cmpd="sng">
                      <a:noFill/>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lnSpc>
                          <a:spcPts val="700"/>
                        </a:lnSpc>
                      </a:pPr>
                      <a:endParaRPr lang="pl-PL" sz="800" b="0" i="0" u="none" strike="noStrike" dirty="0">
                        <a:solidFill>
                          <a:srgbClr val="000000"/>
                        </a:solidFill>
                        <a:effectLst/>
                        <a:latin typeface="Calibri" panose="020F0502020204030204" pitchFamily="34" charset="0"/>
                      </a:endParaRPr>
                    </a:p>
                  </a:txBody>
                  <a:tcPr marL="0" marR="0" marT="0" marB="0" anchor="ctr">
                    <a:lnL w="12700" cmpd="sng">
                      <a:noFill/>
                    </a:lnL>
                    <a:lnR w="12700" cmpd="sng">
                      <a:noFill/>
                    </a:lnR>
                    <a:lnT w="12700" cmpd="sng">
                      <a:noFill/>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23474274"/>
                  </a:ext>
                </a:extLst>
              </a:tr>
              <a:tr h="159765">
                <a:tc>
                  <a:txBody>
                    <a:bodyPr/>
                    <a:lstStyle/>
                    <a:p>
                      <a:pPr algn="r" fontAlgn="ctr"/>
                      <a:r>
                        <a:rPr lang="pl-PL" sz="800" b="0" i="0" u="none" strike="noStrike" dirty="0">
                          <a:solidFill>
                            <a:srgbClr val="000000"/>
                          </a:solidFill>
                          <a:effectLst/>
                          <a:latin typeface="+mj-lt"/>
                        </a:rPr>
                        <a:t>15-17 lat</a:t>
                      </a:r>
                    </a:p>
                  </a:txBody>
                  <a:tcPr marL="72000" marR="72000" marT="9525" marB="0"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l" fontAlgn="ctr"/>
                      <a:r>
                        <a:rPr lang="pl-PL" sz="600" b="0" i="0" u="none" strike="noStrike" kern="1200" dirty="0">
                          <a:solidFill>
                            <a:srgbClr val="000000"/>
                          </a:solidFill>
                          <a:effectLst/>
                          <a:latin typeface="+mn-lt"/>
                          <a:ea typeface="+mn-ea"/>
                          <a:cs typeface="+mn-cs"/>
                        </a:rPr>
                        <a:t>N=</a:t>
                      </a:r>
                      <a:r>
                        <a:rPr lang="pl-PL" sz="600" b="0" i="0" u="none" strike="noStrike" dirty="0">
                          <a:solidFill>
                            <a:srgbClr val="000000"/>
                          </a:solidFill>
                          <a:effectLst/>
                          <a:latin typeface="+mn-lt"/>
                        </a:rPr>
                        <a:t>32 *</a:t>
                      </a:r>
                    </a:p>
                  </a:txBody>
                  <a:tcPr marL="72000" marR="72000" marT="9525" marB="0" anchor="ctr">
                    <a:lnL w="12700" cmpd="sng">
                      <a:noFill/>
                    </a:lnL>
                    <a:lnR w="12700" cmpd="sng">
                      <a:noFill/>
                    </a:lnR>
                    <a:lnT w="6350" cap="flat" cmpd="sng" algn="ctr">
                      <a:solidFill>
                        <a:schemeClr val="tx2"/>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r" fontAlgn="ctr">
                        <a:lnSpc>
                          <a:spcPts val="700"/>
                        </a:lnSpc>
                      </a:pPr>
                      <a:endParaRPr lang="pl-PL" sz="800" b="0" i="0" u="none" strike="noStrike" dirty="0">
                        <a:solidFill>
                          <a:srgbClr val="000000"/>
                        </a:solidFill>
                        <a:effectLst/>
                        <a:latin typeface="Calibri" panose="020F0502020204030204" pitchFamily="34" charset="0"/>
                      </a:endParaRPr>
                    </a:p>
                  </a:txBody>
                  <a:tcPr marL="0" marR="0" marT="0" marB="0" anchor="ctr">
                    <a:lnL w="12700" cmpd="sng">
                      <a:noFill/>
                    </a:lnL>
                    <a:lnR w="12700" cmpd="sng">
                      <a:noFill/>
                    </a:lnR>
                    <a:lnT w="6350" cap="flat" cmpd="sng" algn="ctr">
                      <a:solidFill>
                        <a:schemeClr val="tx2"/>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449865848"/>
                  </a:ext>
                </a:extLst>
              </a:tr>
              <a:tr h="159765">
                <a:tc>
                  <a:txBody>
                    <a:bodyPr/>
                    <a:lstStyle/>
                    <a:p>
                      <a:pPr algn="r" fontAlgn="ctr"/>
                      <a:r>
                        <a:rPr lang="pl-PL" sz="800" b="0" i="0" u="none" strike="noStrike" dirty="0">
                          <a:solidFill>
                            <a:srgbClr val="000000"/>
                          </a:solidFill>
                          <a:effectLst/>
                          <a:latin typeface="+mj-lt"/>
                        </a:rPr>
                        <a:t>18-24 lat</a:t>
                      </a:r>
                    </a:p>
                  </a:txBody>
                  <a:tcPr marL="72000" marR="72000"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pl-PL" sz="600" b="0" i="0" u="none" strike="noStrike" kern="1200" dirty="0">
                          <a:solidFill>
                            <a:srgbClr val="000000"/>
                          </a:solidFill>
                          <a:effectLst/>
                          <a:latin typeface="+mn-lt"/>
                          <a:ea typeface="+mn-ea"/>
                          <a:cs typeface="+mn-cs"/>
                        </a:rPr>
                        <a:t>N=</a:t>
                      </a:r>
                      <a:r>
                        <a:rPr lang="pl-PL" sz="600" b="0" i="0" u="none" strike="noStrike" dirty="0">
                          <a:solidFill>
                            <a:srgbClr val="000000"/>
                          </a:solidFill>
                          <a:effectLst/>
                          <a:latin typeface="+mn-lt"/>
                        </a:rPr>
                        <a:t>71 *</a:t>
                      </a:r>
                    </a:p>
                  </a:txBody>
                  <a:tcPr marL="72000" marR="72000"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ctr">
                        <a:lnSpc>
                          <a:spcPts val="700"/>
                        </a:lnSpc>
                      </a:pPr>
                      <a:endParaRPr lang="pl-PL" sz="800" b="0" i="0" u="none" strike="noStrike" dirty="0">
                        <a:solidFill>
                          <a:srgbClr val="000000"/>
                        </a:solidFill>
                        <a:effectLst/>
                        <a:latin typeface="Calibri" panose="020F0502020204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31378190"/>
                  </a:ext>
                </a:extLst>
              </a:tr>
              <a:tr h="159765">
                <a:tc>
                  <a:txBody>
                    <a:bodyPr/>
                    <a:lstStyle/>
                    <a:p>
                      <a:pPr algn="r" fontAlgn="ctr"/>
                      <a:r>
                        <a:rPr lang="pl-PL" sz="800" b="0" i="0" u="none" strike="noStrike" dirty="0">
                          <a:solidFill>
                            <a:srgbClr val="000000"/>
                          </a:solidFill>
                          <a:effectLst/>
                          <a:latin typeface="+mj-lt"/>
                        </a:rPr>
                        <a:t>25-34 lat</a:t>
                      </a:r>
                    </a:p>
                  </a:txBody>
                  <a:tcPr marL="72000" marR="72000"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pl-PL" sz="600" b="0" i="0" u="none" strike="noStrike" kern="1200" dirty="0">
                          <a:solidFill>
                            <a:srgbClr val="000000"/>
                          </a:solidFill>
                          <a:effectLst/>
                          <a:latin typeface="+mn-lt"/>
                          <a:ea typeface="+mn-ea"/>
                          <a:cs typeface="+mn-cs"/>
                        </a:rPr>
                        <a:t>N=</a:t>
                      </a:r>
                      <a:r>
                        <a:rPr lang="pl-PL" sz="600" b="0" i="0" u="none" strike="noStrike" dirty="0">
                          <a:solidFill>
                            <a:srgbClr val="000000"/>
                          </a:solidFill>
                          <a:effectLst/>
                          <a:latin typeface="+mn-lt"/>
                        </a:rPr>
                        <a:t>162</a:t>
                      </a:r>
                    </a:p>
                  </a:txBody>
                  <a:tcPr marL="72000" marR="72000"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ctr">
                        <a:lnSpc>
                          <a:spcPts val="700"/>
                        </a:lnSpc>
                      </a:pPr>
                      <a:endParaRPr lang="pl-PL" sz="800" b="0" i="0" u="none" strike="noStrike" dirty="0">
                        <a:solidFill>
                          <a:srgbClr val="000000"/>
                        </a:solidFill>
                        <a:effectLst/>
                        <a:latin typeface="Calibri" panose="020F0502020204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89152537"/>
                  </a:ext>
                </a:extLst>
              </a:tr>
              <a:tr h="159765">
                <a:tc>
                  <a:txBody>
                    <a:bodyPr/>
                    <a:lstStyle/>
                    <a:p>
                      <a:pPr algn="r" fontAlgn="ctr"/>
                      <a:r>
                        <a:rPr lang="pl-PL" sz="800" b="0" i="0" u="none" strike="noStrike" dirty="0">
                          <a:solidFill>
                            <a:srgbClr val="000000"/>
                          </a:solidFill>
                          <a:effectLst/>
                          <a:latin typeface="+mj-lt"/>
                        </a:rPr>
                        <a:t>35-44 lat</a:t>
                      </a:r>
                    </a:p>
                  </a:txBody>
                  <a:tcPr marL="72000" marR="72000"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pl-PL" sz="600" b="0" i="0" u="none" strike="noStrike" kern="1200" dirty="0">
                          <a:solidFill>
                            <a:srgbClr val="000000"/>
                          </a:solidFill>
                          <a:effectLst/>
                          <a:latin typeface="+mn-lt"/>
                          <a:ea typeface="+mn-ea"/>
                          <a:cs typeface="+mn-cs"/>
                        </a:rPr>
                        <a:t>N=</a:t>
                      </a:r>
                      <a:r>
                        <a:rPr lang="pl-PL" sz="600" b="0" i="0" u="none" strike="noStrike" dirty="0">
                          <a:solidFill>
                            <a:srgbClr val="000000"/>
                          </a:solidFill>
                          <a:effectLst/>
                          <a:latin typeface="+mn-lt"/>
                        </a:rPr>
                        <a:t>198</a:t>
                      </a:r>
                    </a:p>
                  </a:txBody>
                  <a:tcPr marL="72000" marR="72000"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ctr">
                        <a:lnSpc>
                          <a:spcPts val="700"/>
                        </a:lnSpc>
                      </a:pPr>
                      <a:endParaRPr lang="pl-PL" sz="800" b="0" i="0" u="none" strike="noStrike" dirty="0">
                        <a:solidFill>
                          <a:srgbClr val="000000"/>
                        </a:solidFill>
                        <a:effectLst/>
                        <a:latin typeface="Calibri" panose="020F0502020204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593582685"/>
                  </a:ext>
                </a:extLst>
              </a:tr>
              <a:tr h="159765">
                <a:tc>
                  <a:txBody>
                    <a:bodyPr/>
                    <a:lstStyle/>
                    <a:p>
                      <a:pPr algn="r" fontAlgn="ctr"/>
                      <a:r>
                        <a:rPr lang="pl-PL" sz="800" b="0" i="0" u="none" strike="noStrike" dirty="0">
                          <a:solidFill>
                            <a:srgbClr val="000000"/>
                          </a:solidFill>
                          <a:effectLst/>
                          <a:latin typeface="+mj-lt"/>
                        </a:rPr>
                        <a:t>45-54 lat</a:t>
                      </a:r>
                    </a:p>
                  </a:txBody>
                  <a:tcPr marL="72000" marR="72000" marT="9525" marB="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pl-PL" sz="600" b="0" i="0" u="none" strike="noStrike" kern="1200" dirty="0">
                          <a:solidFill>
                            <a:srgbClr val="000000"/>
                          </a:solidFill>
                          <a:effectLst/>
                          <a:latin typeface="+mn-lt"/>
                          <a:ea typeface="+mn-ea"/>
                          <a:cs typeface="+mn-cs"/>
                        </a:rPr>
                        <a:t>N=</a:t>
                      </a:r>
                      <a:r>
                        <a:rPr lang="pl-PL" sz="600" b="0" i="0" u="none" strike="noStrike" dirty="0">
                          <a:solidFill>
                            <a:srgbClr val="000000"/>
                          </a:solidFill>
                          <a:effectLst/>
                          <a:latin typeface="+mn-lt"/>
                        </a:rPr>
                        <a:t>177</a:t>
                      </a:r>
                    </a:p>
                  </a:txBody>
                  <a:tcPr marL="72000" marR="72000" marT="9525" marB="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lnSpc>
                          <a:spcPts val="700"/>
                        </a:lnSpc>
                      </a:pPr>
                      <a:endParaRPr lang="pl-PL" sz="800" b="0" i="0" u="none" strike="noStrike" dirty="0">
                        <a:solidFill>
                          <a:srgbClr val="000000"/>
                        </a:solidFill>
                        <a:effectLst/>
                        <a:latin typeface="Calibri" panose="020F0502020204030204" pitchFamily="34" charset="0"/>
                      </a:endParaRPr>
                    </a:p>
                  </a:txBody>
                  <a:tcPr marL="0" marR="0" marT="0" marB="0" anchor="ctr">
                    <a:lnL w="12700" cmpd="sng">
                      <a:noFill/>
                    </a:lnL>
                    <a:lnR w="12700" cmpd="sng">
                      <a:noFill/>
                    </a:lnR>
                    <a:lnT w="12700" cmpd="sng">
                      <a:noFill/>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70955342"/>
                  </a:ext>
                </a:extLst>
              </a:tr>
              <a:tr h="159765">
                <a:tc>
                  <a:txBody>
                    <a:bodyPr/>
                    <a:lstStyle/>
                    <a:p>
                      <a:pPr algn="r" fontAlgn="ctr"/>
                      <a:r>
                        <a:rPr lang="pl-PL" sz="800" b="0" i="0" u="none" strike="noStrike" dirty="0">
                          <a:solidFill>
                            <a:srgbClr val="000000"/>
                          </a:solidFill>
                          <a:effectLst/>
                          <a:latin typeface="+mj-lt"/>
                        </a:rPr>
                        <a:t>55-64 lat</a:t>
                      </a:r>
                    </a:p>
                  </a:txBody>
                  <a:tcPr marL="72000" marR="72000" marT="9525" marB="0"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l" fontAlgn="ctr"/>
                      <a:r>
                        <a:rPr lang="pl-PL" sz="600" b="0" i="0" u="none" strike="noStrike" kern="1200" dirty="0">
                          <a:solidFill>
                            <a:srgbClr val="000000"/>
                          </a:solidFill>
                          <a:effectLst/>
                          <a:latin typeface="+mn-lt"/>
                          <a:ea typeface="+mn-ea"/>
                          <a:cs typeface="+mn-cs"/>
                        </a:rPr>
                        <a:t>N=</a:t>
                      </a:r>
                      <a:r>
                        <a:rPr lang="pl-PL" sz="600" b="0" i="0" u="none" strike="noStrike" dirty="0">
                          <a:solidFill>
                            <a:srgbClr val="000000"/>
                          </a:solidFill>
                          <a:effectLst/>
                          <a:latin typeface="+mn-lt"/>
                        </a:rPr>
                        <a:t>181</a:t>
                      </a:r>
                    </a:p>
                  </a:txBody>
                  <a:tcPr marL="72000" marR="72000" marT="9525" marB="0"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r" fontAlgn="ctr">
                        <a:lnSpc>
                          <a:spcPts val="700"/>
                        </a:lnSpc>
                      </a:pPr>
                      <a:endParaRPr lang="pl-PL" sz="800" b="0" i="0" u="none" strike="noStrike" dirty="0">
                        <a:solidFill>
                          <a:srgbClr val="000000"/>
                        </a:solidFill>
                        <a:effectLst/>
                        <a:latin typeface="Calibri" panose="020F0502020204030204" pitchFamily="34" charset="0"/>
                      </a:endParaRPr>
                    </a:p>
                  </a:txBody>
                  <a:tcPr marL="0" marR="0" marT="0" marB="0" anchor="ctr">
                    <a:lnL w="12700" cmpd="sng">
                      <a:noFill/>
                    </a:lnL>
                    <a:lnR w="12700" cmpd="sng">
                      <a:noFill/>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455227259"/>
                  </a:ext>
                </a:extLst>
              </a:tr>
              <a:tr h="159765">
                <a:tc>
                  <a:txBody>
                    <a:bodyPr/>
                    <a:lstStyle/>
                    <a:p>
                      <a:pPr algn="r" fontAlgn="ctr"/>
                      <a:r>
                        <a:rPr lang="pl-PL" sz="800" b="0" i="0" u="none" strike="noStrike" dirty="0">
                          <a:solidFill>
                            <a:srgbClr val="000000"/>
                          </a:solidFill>
                          <a:effectLst/>
                          <a:latin typeface="+mj-lt"/>
                        </a:rPr>
                        <a:t>65+ lat</a:t>
                      </a:r>
                    </a:p>
                  </a:txBody>
                  <a:tcPr marL="72000" marR="72000"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pl-PL" sz="600" b="0" i="0" u="none" strike="noStrike" kern="1200" dirty="0">
                          <a:solidFill>
                            <a:srgbClr val="000000"/>
                          </a:solidFill>
                          <a:effectLst/>
                          <a:latin typeface="+mn-lt"/>
                          <a:ea typeface="+mn-ea"/>
                          <a:cs typeface="+mn-cs"/>
                        </a:rPr>
                        <a:t>N=</a:t>
                      </a:r>
                      <a:r>
                        <a:rPr lang="pl-PL" sz="600" b="0" i="0" u="none" strike="noStrike" dirty="0">
                          <a:solidFill>
                            <a:srgbClr val="000000"/>
                          </a:solidFill>
                          <a:effectLst/>
                          <a:latin typeface="+mn-lt"/>
                        </a:rPr>
                        <a:t>194</a:t>
                      </a:r>
                    </a:p>
                  </a:txBody>
                  <a:tcPr marL="72000" marR="72000" marT="9525" marB="0" anchor="ctr">
                    <a:lnL w="12700" cmpd="sng">
                      <a:noFill/>
                    </a:lnL>
                    <a:lnR w="12700" cmpd="sng">
                      <a:noFill/>
                    </a:lnR>
                    <a:lnT w="12700" cmpd="sng">
                      <a:noFill/>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lnSpc>
                          <a:spcPts val="700"/>
                        </a:lnSpc>
                      </a:pPr>
                      <a:endParaRPr lang="pl-PL" sz="800" b="0" i="0" u="none" strike="noStrike" dirty="0">
                        <a:solidFill>
                          <a:srgbClr val="000000"/>
                        </a:solidFill>
                        <a:effectLst/>
                        <a:latin typeface="Calibri" panose="020F0502020204030204" pitchFamily="34" charset="0"/>
                      </a:endParaRPr>
                    </a:p>
                  </a:txBody>
                  <a:tcPr marL="0" marR="0" marT="0" marB="0" anchor="ctr">
                    <a:lnL w="12700" cmpd="sng">
                      <a:noFill/>
                    </a:lnL>
                    <a:lnR w="12700" cmpd="sng">
                      <a:noFill/>
                    </a:lnR>
                    <a:lnT w="12700" cmpd="sng">
                      <a:noFill/>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48666543"/>
                  </a:ext>
                </a:extLst>
              </a:tr>
              <a:tr h="159765">
                <a:tc>
                  <a:txBody>
                    <a:bodyPr/>
                    <a:lstStyle/>
                    <a:p>
                      <a:pPr algn="r" fontAlgn="ctr"/>
                      <a:r>
                        <a:rPr lang="pl-PL" sz="800" b="0" i="0" u="none" strike="noStrike" dirty="0">
                          <a:solidFill>
                            <a:srgbClr val="000000"/>
                          </a:solidFill>
                          <a:effectLst/>
                          <a:latin typeface="+mj-lt"/>
                        </a:rPr>
                        <a:t>podstawowe/ gimnazjalne</a:t>
                      </a:r>
                    </a:p>
                  </a:txBody>
                  <a:tcPr marL="72000" marR="72000"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pl-PL" sz="600" b="0" i="0" u="none" strike="noStrike" kern="1200" dirty="0">
                          <a:solidFill>
                            <a:srgbClr val="000000"/>
                          </a:solidFill>
                          <a:effectLst/>
                          <a:latin typeface="+mn-lt"/>
                          <a:ea typeface="+mn-ea"/>
                          <a:cs typeface="+mn-cs"/>
                        </a:rPr>
                        <a:t>N=</a:t>
                      </a:r>
                      <a:r>
                        <a:rPr lang="pl-PL" sz="600" b="0" i="0" u="none" strike="noStrike" dirty="0">
                          <a:solidFill>
                            <a:srgbClr val="000000"/>
                          </a:solidFill>
                          <a:effectLst/>
                          <a:latin typeface="+mn-lt"/>
                        </a:rPr>
                        <a:t>171</a:t>
                      </a:r>
                    </a:p>
                  </a:txBody>
                  <a:tcPr marL="72000" marR="72000" marT="9525" marB="0" anchor="ctr">
                    <a:lnL w="12700" cmpd="sng">
                      <a:noFill/>
                    </a:lnL>
                    <a:lnR w="12700" cmpd="sng">
                      <a:noFill/>
                    </a:lnR>
                    <a:lnT w="6350" cap="flat" cmpd="sng" algn="ctr">
                      <a:solidFill>
                        <a:schemeClr val="tx2"/>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r" fontAlgn="ctr">
                        <a:lnSpc>
                          <a:spcPts val="700"/>
                        </a:lnSpc>
                      </a:pPr>
                      <a:endParaRPr lang="pl-PL" sz="800" b="0" i="0" u="none" strike="noStrike" dirty="0">
                        <a:solidFill>
                          <a:srgbClr val="000000"/>
                        </a:solidFill>
                        <a:effectLst/>
                        <a:latin typeface="Calibri" panose="020F0502020204030204" pitchFamily="34" charset="0"/>
                      </a:endParaRPr>
                    </a:p>
                  </a:txBody>
                  <a:tcPr marL="0" marR="0" marT="0" marB="0" anchor="ctr">
                    <a:lnL w="12700" cmpd="sng">
                      <a:noFill/>
                    </a:lnL>
                    <a:lnR w="12700" cmpd="sng">
                      <a:noFill/>
                    </a:lnR>
                    <a:lnT w="6350" cap="flat" cmpd="sng" algn="ctr">
                      <a:solidFill>
                        <a:schemeClr val="tx2"/>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73323434"/>
                  </a:ext>
                </a:extLst>
              </a:tr>
              <a:tr h="159765">
                <a:tc>
                  <a:txBody>
                    <a:bodyPr/>
                    <a:lstStyle/>
                    <a:p>
                      <a:pPr algn="r" fontAlgn="ctr"/>
                      <a:r>
                        <a:rPr lang="pl-PL" sz="800" b="0" i="0" u="none" strike="noStrike" dirty="0">
                          <a:solidFill>
                            <a:srgbClr val="000000"/>
                          </a:solidFill>
                          <a:effectLst/>
                          <a:latin typeface="+mj-lt"/>
                        </a:rPr>
                        <a:t>zawodowe</a:t>
                      </a:r>
                    </a:p>
                  </a:txBody>
                  <a:tcPr marL="72000" marR="72000"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pl-PL" sz="600" b="0" i="0" u="none" strike="noStrike" kern="1200" dirty="0">
                          <a:solidFill>
                            <a:srgbClr val="000000"/>
                          </a:solidFill>
                          <a:effectLst/>
                          <a:latin typeface="+mn-lt"/>
                          <a:ea typeface="+mn-ea"/>
                          <a:cs typeface="+mn-cs"/>
                        </a:rPr>
                        <a:t>N=</a:t>
                      </a:r>
                      <a:r>
                        <a:rPr lang="pl-PL" sz="600" b="0" i="0" u="none" strike="noStrike" dirty="0">
                          <a:solidFill>
                            <a:srgbClr val="000000"/>
                          </a:solidFill>
                          <a:effectLst/>
                          <a:latin typeface="+mn-lt"/>
                        </a:rPr>
                        <a:t>229</a:t>
                      </a:r>
                    </a:p>
                  </a:txBody>
                  <a:tcPr marL="72000" marR="72000"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ctr">
                        <a:lnSpc>
                          <a:spcPts val="700"/>
                        </a:lnSpc>
                      </a:pPr>
                      <a:endParaRPr lang="pl-PL" sz="800" b="0" i="0" u="none" strike="noStrike" dirty="0">
                        <a:solidFill>
                          <a:srgbClr val="000000"/>
                        </a:solidFill>
                        <a:effectLst/>
                        <a:latin typeface="Calibri" panose="020F0502020204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696574221"/>
                  </a:ext>
                </a:extLst>
              </a:tr>
              <a:tr h="159765">
                <a:tc>
                  <a:txBody>
                    <a:bodyPr/>
                    <a:lstStyle/>
                    <a:p>
                      <a:pPr algn="r" fontAlgn="ctr"/>
                      <a:r>
                        <a:rPr lang="pl-PL" sz="800" b="0" i="0" u="none" strike="noStrike" dirty="0">
                          <a:solidFill>
                            <a:srgbClr val="000000"/>
                          </a:solidFill>
                          <a:effectLst/>
                          <a:latin typeface="+mj-lt"/>
                        </a:rPr>
                        <a:t>średnie </a:t>
                      </a:r>
                    </a:p>
                  </a:txBody>
                  <a:tcPr marL="72000" marR="72000" marT="9525" marB="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pl-PL" sz="600" b="0" i="0" u="none" strike="noStrike" kern="1200" dirty="0">
                          <a:solidFill>
                            <a:srgbClr val="000000"/>
                          </a:solidFill>
                          <a:effectLst/>
                          <a:latin typeface="+mn-lt"/>
                          <a:ea typeface="+mn-ea"/>
                          <a:cs typeface="+mn-cs"/>
                        </a:rPr>
                        <a:t>N=</a:t>
                      </a:r>
                      <a:r>
                        <a:rPr lang="pl-PL" sz="600" b="0" i="0" u="none" strike="noStrike" dirty="0">
                          <a:solidFill>
                            <a:srgbClr val="000000"/>
                          </a:solidFill>
                          <a:effectLst/>
                          <a:latin typeface="+mn-lt"/>
                        </a:rPr>
                        <a:t>344</a:t>
                      </a:r>
                    </a:p>
                  </a:txBody>
                  <a:tcPr marL="72000" marR="72000" marT="9525" marB="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lnSpc>
                          <a:spcPts val="700"/>
                        </a:lnSpc>
                      </a:pPr>
                      <a:endParaRPr lang="pl-PL" sz="800" b="0" i="0" u="none" strike="noStrike" dirty="0">
                        <a:solidFill>
                          <a:srgbClr val="000000"/>
                        </a:solidFill>
                        <a:effectLst/>
                        <a:latin typeface="Calibri" panose="020F0502020204030204" pitchFamily="34" charset="0"/>
                      </a:endParaRPr>
                    </a:p>
                  </a:txBody>
                  <a:tcPr marL="0" marR="0" marT="0" marB="0" anchor="ctr">
                    <a:lnL w="12700" cmpd="sng">
                      <a:noFill/>
                    </a:lnL>
                    <a:lnR w="12700" cmpd="sng">
                      <a:noFill/>
                    </a:lnR>
                    <a:lnT w="12700" cmpd="sng">
                      <a:noFill/>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35152597"/>
                  </a:ext>
                </a:extLst>
              </a:tr>
              <a:tr h="159765">
                <a:tc>
                  <a:txBody>
                    <a:bodyPr/>
                    <a:lstStyle/>
                    <a:p>
                      <a:pPr algn="r" fontAlgn="ctr"/>
                      <a:r>
                        <a:rPr lang="pl-PL" sz="800" b="0" i="0" u="none" strike="noStrike" dirty="0">
                          <a:solidFill>
                            <a:srgbClr val="000000"/>
                          </a:solidFill>
                          <a:effectLst/>
                          <a:latin typeface="+mj-lt"/>
                        </a:rPr>
                        <a:t>wyższe</a:t>
                      </a:r>
                    </a:p>
                  </a:txBody>
                  <a:tcPr marL="72000" marR="72000" marT="9525" marB="0"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l" fontAlgn="ctr"/>
                      <a:r>
                        <a:rPr lang="pl-PL" sz="600" b="0" i="0" u="none" strike="noStrike" kern="1200" dirty="0">
                          <a:solidFill>
                            <a:srgbClr val="000000"/>
                          </a:solidFill>
                          <a:effectLst/>
                          <a:latin typeface="+mn-lt"/>
                          <a:ea typeface="+mn-ea"/>
                          <a:cs typeface="+mn-cs"/>
                        </a:rPr>
                        <a:t>N=</a:t>
                      </a:r>
                      <a:r>
                        <a:rPr lang="pl-PL" sz="600" b="0" i="0" u="none" strike="noStrike" dirty="0">
                          <a:solidFill>
                            <a:srgbClr val="000000"/>
                          </a:solidFill>
                          <a:effectLst/>
                          <a:latin typeface="+mn-lt"/>
                        </a:rPr>
                        <a:t>271</a:t>
                      </a:r>
                    </a:p>
                  </a:txBody>
                  <a:tcPr marL="72000" marR="72000" marT="9525" marB="0" anchor="ctr">
                    <a:lnL w="12700" cmpd="sng">
                      <a:noFill/>
                    </a:lnL>
                    <a:lnR w="12700" cmpd="sng">
                      <a:noFill/>
                    </a:lnR>
                    <a:lnT w="12700" cap="flat" cmpd="sng" algn="ctr">
                      <a:no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lnSpc>
                          <a:spcPts val="700"/>
                        </a:lnSpc>
                      </a:pPr>
                      <a:endParaRPr lang="pl-PL" sz="800" b="0" i="0" u="none" strike="noStrike" dirty="0">
                        <a:solidFill>
                          <a:srgbClr val="000000"/>
                        </a:solidFill>
                        <a:effectLst/>
                        <a:latin typeface="Calibri" panose="020F0502020204030204" pitchFamily="34" charset="0"/>
                      </a:endParaRPr>
                    </a:p>
                  </a:txBody>
                  <a:tcPr marL="0" marR="0" marT="0" marB="0" anchor="ctr">
                    <a:lnL w="12700" cmpd="sng">
                      <a:noFill/>
                    </a:lnL>
                    <a:lnR w="12700" cmpd="sng">
                      <a:noFill/>
                    </a:lnR>
                    <a:lnT w="6350" cap="flat" cmpd="sng" algn="ctr">
                      <a:no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9539831"/>
                  </a:ext>
                </a:extLst>
              </a:tr>
              <a:tr h="159765">
                <a:tc>
                  <a:txBody>
                    <a:bodyPr/>
                    <a:lstStyle/>
                    <a:p>
                      <a:pPr algn="r" fontAlgn="ctr"/>
                      <a:r>
                        <a:rPr lang="pl-PL" sz="800" b="0" i="0" u="none" strike="noStrike" dirty="0">
                          <a:solidFill>
                            <a:srgbClr val="000000"/>
                          </a:solidFill>
                          <a:effectLst/>
                          <a:latin typeface="+mj-lt"/>
                        </a:rPr>
                        <a:t>wieś</a:t>
                      </a:r>
                    </a:p>
                  </a:txBody>
                  <a:tcPr marL="72000" marR="72000"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pl-PL" sz="600" b="0" i="0" u="none" strike="noStrike" kern="1200" dirty="0">
                          <a:solidFill>
                            <a:srgbClr val="000000"/>
                          </a:solidFill>
                          <a:effectLst/>
                          <a:latin typeface="+mn-lt"/>
                          <a:ea typeface="+mn-ea"/>
                          <a:cs typeface="+mn-cs"/>
                        </a:rPr>
                        <a:t>N=</a:t>
                      </a:r>
                      <a:r>
                        <a:rPr lang="pl-PL" sz="600" b="0" i="0" u="none" strike="noStrike" dirty="0">
                          <a:solidFill>
                            <a:srgbClr val="000000"/>
                          </a:solidFill>
                          <a:effectLst/>
                          <a:latin typeface="+mn-lt"/>
                        </a:rPr>
                        <a:t>399</a:t>
                      </a:r>
                    </a:p>
                  </a:txBody>
                  <a:tcPr marL="72000" marR="72000" marT="9525" marB="0" anchor="ctr">
                    <a:lnL w="12700" cmpd="sng">
                      <a:noFill/>
                    </a:lnL>
                    <a:lnR w="12700" cmpd="sng">
                      <a:noFill/>
                    </a:lnR>
                    <a:lnT w="6350" cap="flat" cmpd="sng" algn="ctr">
                      <a:solidFill>
                        <a:schemeClr val="tx2"/>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r" fontAlgn="ctr">
                        <a:lnSpc>
                          <a:spcPts val="700"/>
                        </a:lnSpc>
                      </a:pPr>
                      <a:endParaRPr lang="pl-PL" sz="800" b="0" i="0" u="none" strike="noStrike" dirty="0">
                        <a:solidFill>
                          <a:srgbClr val="000000"/>
                        </a:solidFill>
                        <a:effectLst/>
                        <a:latin typeface="Calibri" panose="020F0502020204030204" pitchFamily="34" charset="0"/>
                      </a:endParaRPr>
                    </a:p>
                  </a:txBody>
                  <a:tcPr marL="0" marR="0" marT="0" marB="0" anchor="ctr">
                    <a:lnL w="12700" cmpd="sng">
                      <a:noFill/>
                    </a:lnL>
                    <a:lnR w="12700" cmpd="sng">
                      <a:noFill/>
                    </a:lnR>
                    <a:lnT w="6350" cap="flat" cmpd="sng" algn="ctr">
                      <a:solidFill>
                        <a:schemeClr val="tx2"/>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22379613"/>
                  </a:ext>
                </a:extLst>
              </a:tr>
              <a:tr h="159765">
                <a:tc>
                  <a:txBody>
                    <a:bodyPr/>
                    <a:lstStyle/>
                    <a:p>
                      <a:pPr algn="r" fontAlgn="ctr"/>
                      <a:r>
                        <a:rPr lang="pl-PL" sz="800" b="0" i="0" u="none" strike="noStrike" dirty="0">
                          <a:solidFill>
                            <a:srgbClr val="000000"/>
                          </a:solidFill>
                          <a:effectLst/>
                          <a:latin typeface="+mj-lt"/>
                        </a:rPr>
                        <a:t>miasto do 20 tys.</a:t>
                      </a:r>
                    </a:p>
                  </a:txBody>
                  <a:tcPr marL="72000" marR="72000"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pl-PL" sz="600" b="0" i="0" u="none" strike="noStrike" kern="1200" dirty="0">
                          <a:solidFill>
                            <a:srgbClr val="000000"/>
                          </a:solidFill>
                          <a:effectLst/>
                          <a:latin typeface="+mn-lt"/>
                          <a:ea typeface="+mn-ea"/>
                          <a:cs typeface="+mn-cs"/>
                        </a:rPr>
                        <a:t>N=</a:t>
                      </a:r>
                      <a:r>
                        <a:rPr lang="pl-PL" sz="600" b="0" i="0" u="none" strike="noStrike" dirty="0">
                          <a:solidFill>
                            <a:srgbClr val="000000"/>
                          </a:solidFill>
                          <a:effectLst/>
                          <a:latin typeface="+mn-lt"/>
                        </a:rPr>
                        <a:t>132</a:t>
                      </a:r>
                    </a:p>
                  </a:txBody>
                  <a:tcPr marL="72000" marR="72000"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ctr">
                        <a:lnSpc>
                          <a:spcPts val="700"/>
                        </a:lnSpc>
                      </a:pPr>
                      <a:endParaRPr lang="pl-PL" sz="800" b="0" i="0" u="none" strike="noStrike" dirty="0">
                        <a:solidFill>
                          <a:srgbClr val="000000"/>
                        </a:solidFill>
                        <a:effectLst/>
                        <a:latin typeface="Calibri" panose="020F0502020204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320576175"/>
                  </a:ext>
                </a:extLst>
              </a:tr>
              <a:tr h="159765">
                <a:tc>
                  <a:txBody>
                    <a:bodyPr/>
                    <a:lstStyle/>
                    <a:p>
                      <a:pPr algn="r" fontAlgn="ctr"/>
                      <a:r>
                        <a:rPr lang="pl-PL" sz="800" b="0" i="0" u="none" strike="noStrike" dirty="0">
                          <a:solidFill>
                            <a:srgbClr val="000000"/>
                          </a:solidFill>
                          <a:effectLst/>
                          <a:latin typeface="+mj-lt"/>
                        </a:rPr>
                        <a:t>miasto 20-100 tys.</a:t>
                      </a:r>
                    </a:p>
                  </a:txBody>
                  <a:tcPr marL="72000" marR="72000"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pl-PL" sz="600" b="0" i="0" u="none" strike="noStrike" kern="1200" dirty="0">
                          <a:solidFill>
                            <a:srgbClr val="000000"/>
                          </a:solidFill>
                          <a:effectLst/>
                          <a:latin typeface="+mn-lt"/>
                          <a:ea typeface="+mn-ea"/>
                          <a:cs typeface="+mn-cs"/>
                        </a:rPr>
                        <a:t>N=</a:t>
                      </a:r>
                      <a:r>
                        <a:rPr lang="pl-PL" sz="600" b="0" i="0" u="none" strike="noStrike" dirty="0">
                          <a:solidFill>
                            <a:srgbClr val="000000"/>
                          </a:solidFill>
                          <a:effectLst/>
                          <a:latin typeface="+mn-lt"/>
                        </a:rPr>
                        <a:t>195</a:t>
                      </a:r>
                    </a:p>
                  </a:txBody>
                  <a:tcPr marL="72000" marR="72000"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ctr">
                        <a:lnSpc>
                          <a:spcPts val="700"/>
                        </a:lnSpc>
                      </a:pPr>
                      <a:endParaRPr lang="pl-PL" sz="800" b="0" i="0" u="none" strike="noStrike" dirty="0">
                        <a:solidFill>
                          <a:srgbClr val="000000"/>
                        </a:solidFill>
                        <a:effectLst/>
                        <a:latin typeface="Calibri" panose="020F0502020204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506568294"/>
                  </a:ext>
                </a:extLst>
              </a:tr>
              <a:tr h="159765">
                <a:tc>
                  <a:txBody>
                    <a:bodyPr/>
                    <a:lstStyle/>
                    <a:p>
                      <a:pPr algn="r" fontAlgn="ctr"/>
                      <a:r>
                        <a:rPr lang="pl-PL" sz="800" b="0" i="0" u="none" strike="noStrike" dirty="0">
                          <a:solidFill>
                            <a:srgbClr val="000000"/>
                          </a:solidFill>
                          <a:effectLst/>
                          <a:latin typeface="+mj-lt"/>
                        </a:rPr>
                        <a:t>miasto 100-500 tys.</a:t>
                      </a:r>
                    </a:p>
                  </a:txBody>
                  <a:tcPr marL="72000" marR="72000"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pl-PL" sz="600" b="0" i="0" u="none" strike="noStrike" kern="1200" dirty="0">
                          <a:solidFill>
                            <a:srgbClr val="000000"/>
                          </a:solidFill>
                          <a:effectLst/>
                          <a:latin typeface="+mn-lt"/>
                          <a:ea typeface="+mn-ea"/>
                          <a:cs typeface="+mn-cs"/>
                        </a:rPr>
                        <a:t>N=</a:t>
                      </a:r>
                      <a:r>
                        <a:rPr lang="pl-PL" sz="600" b="0" i="0" u="none" strike="noStrike" dirty="0">
                          <a:solidFill>
                            <a:srgbClr val="000000"/>
                          </a:solidFill>
                          <a:effectLst/>
                          <a:latin typeface="+mn-lt"/>
                        </a:rPr>
                        <a:t>164</a:t>
                      </a:r>
                    </a:p>
                  </a:txBody>
                  <a:tcPr marL="72000" marR="72000"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ctr">
                        <a:lnSpc>
                          <a:spcPts val="700"/>
                        </a:lnSpc>
                      </a:pPr>
                      <a:endParaRPr lang="pl-PL" sz="800" b="0" i="0" u="none" strike="noStrike" dirty="0">
                        <a:solidFill>
                          <a:srgbClr val="000000"/>
                        </a:solidFill>
                        <a:effectLst/>
                        <a:latin typeface="Calibri" panose="020F0502020204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418214200"/>
                  </a:ext>
                </a:extLst>
              </a:tr>
              <a:tr h="159765">
                <a:tc>
                  <a:txBody>
                    <a:bodyPr/>
                    <a:lstStyle/>
                    <a:p>
                      <a:pPr algn="r" fontAlgn="ctr"/>
                      <a:r>
                        <a:rPr lang="pl-PL" sz="800" b="0" i="0" u="none" strike="noStrike">
                          <a:solidFill>
                            <a:srgbClr val="000000"/>
                          </a:solidFill>
                          <a:effectLst/>
                          <a:latin typeface="+mj-lt"/>
                        </a:rPr>
                        <a:t>miasto pow. 500 tys.</a:t>
                      </a:r>
                    </a:p>
                  </a:txBody>
                  <a:tcPr marL="72000" marR="72000"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pl-PL" sz="600" b="0" i="0" u="none" strike="noStrike" kern="1200" dirty="0">
                          <a:solidFill>
                            <a:srgbClr val="000000"/>
                          </a:solidFill>
                          <a:effectLst/>
                          <a:latin typeface="+mn-lt"/>
                          <a:ea typeface="+mn-ea"/>
                          <a:cs typeface="+mn-cs"/>
                        </a:rPr>
                        <a:t>N=</a:t>
                      </a:r>
                      <a:r>
                        <a:rPr lang="pl-PL" sz="600" b="0" i="0" u="none" strike="noStrike" dirty="0">
                          <a:solidFill>
                            <a:srgbClr val="000000"/>
                          </a:solidFill>
                          <a:effectLst/>
                          <a:latin typeface="+mn-lt"/>
                        </a:rPr>
                        <a:t>124</a:t>
                      </a:r>
                    </a:p>
                  </a:txBody>
                  <a:tcPr marL="72000" marR="72000" marT="9525" marB="0" anchor="ctr">
                    <a:lnL w="12700" cmpd="sng">
                      <a:noFill/>
                    </a:lnL>
                    <a:lnR w="12700" cmpd="sng">
                      <a:noFill/>
                    </a:lnR>
                    <a:lnT w="12700" cmpd="sng">
                      <a:noFill/>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lnSpc>
                          <a:spcPts val="700"/>
                        </a:lnSpc>
                      </a:pPr>
                      <a:endParaRPr lang="pl-PL" sz="800" b="0" i="0" u="none" strike="noStrike" dirty="0">
                        <a:solidFill>
                          <a:srgbClr val="000000"/>
                        </a:solidFill>
                        <a:effectLst/>
                        <a:latin typeface="Calibri" panose="020F0502020204030204" pitchFamily="34" charset="0"/>
                      </a:endParaRPr>
                    </a:p>
                  </a:txBody>
                  <a:tcPr marL="0" marR="0" marT="0" marB="0" anchor="ctr">
                    <a:lnL w="12700" cmpd="sng">
                      <a:noFill/>
                    </a:lnL>
                    <a:lnR w="12700" cmpd="sng">
                      <a:noFill/>
                    </a:lnR>
                    <a:lnT w="12700" cmpd="sng">
                      <a:noFill/>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88479079"/>
                  </a:ext>
                </a:extLst>
              </a:tr>
              <a:tr h="159765">
                <a:tc>
                  <a:txBody>
                    <a:bodyPr/>
                    <a:lstStyle/>
                    <a:p>
                      <a:pPr algn="r" fontAlgn="ctr"/>
                      <a:r>
                        <a:rPr lang="pl-PL" sz="800" b="0" i="0" u="none" strike="noStrike" dirty="0">
                          <a:solidFill>
                            <a:srgbClr val="000000"/>
                          </a:solidFill>
                          <a:effectLst/>
                          <a:latin typeface="+mj-lt"/>
                        </a:rPr>
                        <a:t>południowo-zachodni</a:t>
                      </a:r>
                    </a:p>
                  </a:txBody>
                  <a:tcPr marL="72000" marR="72000"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pl-PL" sz="600" b="0" i="0" u="none" strike="noStrike" kern="1200" dirty="0">
                          <a:solidFill>
                            <a:srgbClr val="000000"/>
                          </a:solidFill>
                          <a:effectLst/>
                          <a:latin typeface="+mn-lt"/>
                          <a:ea typeface="+mn-ea"/>
                          <a:cs typeface="+mn-cs"/>
                        </a:rPr>
                        <a:t>N=</a:t>
                      </a:r>
                      <a:r>
                        <a:rPr lang="pl-PL" sz="600" b="0" i="0" u="none" strike="noStrike" dirty="0">
                          <a:solidFill>
                            <a:srgbClr val="000000"/>
                          </a:solidFill>
                          <a:effectLst/>
                          <a:latin typeface="+mn-lt"/>
                        </a:rPr>
                        <a:t>104</a:t>
                      </a:r>
                    </a:p>
                  </a:txBody>
                  <a:tcPr marL="72000" marR="72000" marT="9525" marB="0" anchor="ctr">
                    <a:lnL w="12700" cmpd="sng">
                      <a:noFill/>
                    </a:lnL>
                    <a:lnR w="12700" cmpd="sng">
                      <a:noFill/>
                    </a:lnR>
                    <a:lnT w="6350" cap="flat" cmpd="sng" algn="ctr">
                      <a:solidFill>
                        <a:schemeClr val="tx2"/>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r" fontAlgn="ctr">
                        <a:lnSpc>
                          <a:spcPts val="700"/>
                        </a:lnSpc>
                      </a:pPr>
                      <a:endParaRPr lang="pl-PL" sz="800" b="0" i="0" u="none" strike="noStrike" dirty="0">
                        <a:solidFill>
                          <a:srgbClr val="000000"/>
                        </a:solidFill>
                        <a:effectLst/>
                        <a:latin typeface="Calibri" panose="020F0502020204030204" pitchFamily="34" charset="0"/>
                      </a:endParaRPr>
                    </a:p>
                  </a:txBody>
                  <a:tcPr marL="0" marR="0" marT="0" marB="0" anchor="ctr">
                    <a:lnL w="12700" cmpd="sng">
                      <a:noFill/>
                    </a:lnL>
                    <a:lnR w="12700" cmpd="sng">
                      <a:noFill/>
                    </a:lnR>
                    <a:lnT w="6350" cap="flat" cmpd="sng" algn="ctr">
                      <a:solidFill>
                        <a:schemeClr val="tx2"/>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618639741"/>
                  </a:ext>
                </a:extLst>
              </a:tr>
              <a:tr h="159765">
                <a:tc>
                  <a:txBody>
                    <a:bodyPr/>
                    <a:lstStyle/>
                    <a:p>
                      <a:pPr algn="r" fontAlgn="ctr"/>
                      <a:r>
                        <a:rPr lang="pl-PL" sz="800" b="0" i="0" u="none" strike="noStrike" dirty="0">
                          <a:solidFill>
                            <a:srgbClr val="000000"/>
                          </a:solidFill>
                          <a:effectLst/>
                          <a:latin typeface="+mj-lt"/>
                        </a:rPr>
                        <a:t>północny</a:t>
                      </a:r>
                    </a:p>
                  </a:txBody>
                  <a:tcPr marL="72000" marR="72000" marT="9525" marB="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pl-PL" sz="600" b="0" i="0" u="none" strike="noStrike" kern="1200" dirty="0">
                          <a:solidFill>
                            <a:srgbClr val="000000"/>
                          </a:solidFill>
                          <a:effectLst/>
                          <a:latin typeface="+mn-lt"/>
                          <a:ea typeface="+mn-ea"/>
                          <a:cs typeface="+mn-cs"/>
                        </a:rPr>
                        <a:t>N=</a:t>
                      </a:r>
                      <a:r>
                        <a:rPr lang="pl-PL" sz="600" b="0" i="0" u="none" strike="noStrike" dirty="0">
                          <a:solidFill>
                            <a:srgbClr val="000000"/>
                          </a:solidFill>
                          <a:effectLst/>
                          <a:latin typeface="+mn-lt"/>
                        </a:rPr>
                        <a:t>153</a:t>
                      </a:r>
                    </a:p>
                  </a:txBody>
                  <a:tcPr marL="72000" marR="72000" marT="9525" marB="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lnSpc>
                          <a:spcPts val="700"/>
                        </a:lnSpc>
                      </a:pPr>
                      <a:endParaRPr lang="pl-PL" sz="800" b="0" i="0" u="none" strike="noStrike" dirty="0">
                        <a:solidFill>
                          <a:srgbClr val="000000"/>
                        </a:solidFill>
                        <a:effectLst/>
                        <a:latin typeface="Calibri" panose="020F0502020204030204" pitchFamily="34" charset="0"/>
                      </a:endParaRPr>
                    </a:p>
                  </a:txBody>
                  <a:tcPr marL="0" marR="0" marT="0" marB="0" anchor="ctr">
                    <a:lnL w="12700" cmpd="sng">
                      <a:noFill/>
                    </a:lnL>
                    <a:lnR w="12700" cmpd="sng">
                      <a:noFill/>
                    </a:lnR>
                    <a:lnT w="12700" cmpd="sng">
                      <a:noFill/>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26657335"/>
                  </a:ext>
                </a:extLst>
              </a:tr>
              <a:tr h="159765">
                <a:tc>
                  <a:txBody>
                    <a:bodyPr/>
                    <a:lstStyle/>
                    <a:p>
                      <a:pPr algn="r" fontAlgn="ctr"/>
                      <a:r>
                        <a:rPr lang="pl-PL" sz="800" b="0" i="0" u="none" strike="noStrike" dirty="0">
                          <a:solidFill>
                            <a:srgbClr val="000000"/>
                          </a:solidFill>
                          <a:effectLst/>
                          <a:latin typeface="+mj-lt"/>
                        </a:rPr>
                        <a:t>wschodni</a:t>
                      </a:r>
                    </a:p>
                  </a:txBody>
                  <a:tcPr marL="72000" marR="72000" marT="9525" marB="0"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l" fontAlgn="ctr"/>
                      <a:r>
                        <a:rPr lang="pl-PL" sz="600" b="0" i="0" u="none" strike="noStrike" kern="1200" dirty="0">
                          <a:solidFill>
                            <a:srgbClr val="000000"/>
                          </a:solidFill>
                          <a:effectLst/>
                          <a:latin typeface="+mn-lt"/>
                          <a:ea typeface="+mn-ea"/>
                          <a:cs typeface="+mn-cs"/>
                        </a:rPr>
                        <a:t>N=</a:t>
                      </a:r>
                      <a:r>
                        <a:rPr lang="pl-PL" sz="600" b="0" i="0" u="none" strike="noStrike" dirty="0">
                          <a:solidFill>
                            <a:srgbClr val="000000"/>
                          </a:solidFill>
                          <a:effectLst/>
                          <a:latin typeface="+mn-lt"/>
                        </a:rPr>
                        <a:t>142</a:t>
                      </a:r>
                    </a:p>
                  </a:txBody>
                  <a:tcPr marL="72000" marR="72000" marT="9525" marB="0"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r" fontAlgn="ctr">
                        <a:lnSpc>
                          <a:spcPts val="700"/>
                        </a:lnSpc>
                      </a:pPr>
                      <a:endParaRPr lang="pl-PL" sz="800" b="0" i="0" u="none" strike="noStrike" dirty="0">
                        <a:solidFill>
                          <a:srgbClr val="000000"/>
                        </a:solidFill>
                        <a:effectLst/>
                        <a:latin typeface="Calibri" panose="020F0502020204030204" pitchFamily="34" charset="0"/>
                      </a:endParaRPr>
                    </a:p>
                  </a:txBody>
                  <a:tcPr marL="0" marR="0" marT="0" marB="0" anchor="ctr">
                    <a:lnL w="12700" cmpd="sng">
                      <a:noFill/>
                    </a:lnL>
                    <a:lnR w="12700" cmpd="sng">
                      <a:noFill/>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183926782"/>
                  </a:ext>
                </a:extLst>
              </a:tr>
              <a:tr h="159765">
                <a:tc>
                  <a:txBody>
                    <a:bodyPr/>
                    <a:lstStyle/>
                    <a:p>
                      <a:pPr algn="r" fontAlgn="ctr"/>
                      <a:r>
                        <a:rPr lang="pl-PL" sz="800" b="0" i="0" u="none" strike="noStrike" dirty="0">
                          <a:solidFill>
                            <a:srgbClr val="000000"/>
                          </a:solidFill>
                          <a:effectLst/>
                          <a:latin typeface="+mj-lt"/>
                        </a:rPr>
                        <a:t>północno-zachodni</a:t>
                      </a:r>
                    </a:p>
                  </a:txBody>
                  <a:tcPr marL="72000" marR="72000"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pl-PL" sz="600" b="0" i="0" u="none" strike="noStrike" kern="1200" dirty="0">
                          <a:solidFill>
                            <a:srgbClr val="000000"/>
                          </a:solidFill>
                          <a:effectLst/>
                          <a:latin typeface="+mn-lt"/>
                          <a:ea typeface="+mn-ea"/>
                          <a:cs typeface="+mn-cs"/>
                        </a:rPr>
                        <a:t>N=</a:t>
                      </a:r>
                      <a:r>
                        <a:rPr lang="pl-PL" sz="600" b="0" i="0" u="none" strike="noStrike" dirty="0">
                          <a:solidFill>
                            <a:srgbClr val="000000"/>
                          </a:solidFill>
                          <a:effectLst/>
                          <a:latin typeface="+mn-lt"/>
                        </a:rPr>
                        <a:t>164</a:t>
                      </a:r>
                    </a:p>
                  </a:txBody>
                  <a:tcPr marL="72000" marR="72000"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ctr">
                        <a:lnSpc>
                          <a:spcPts val="700"/>
                        </a:lnSpc>
                      </a:pPr>
                      <a:endParaRPr lang="pl-PL" sz="800" b="0" i="0" u="none" strike="noStrike" dirty="0">
                        <a:solidFill>
                          <a:srgbClr val="000000"/>
                        </a:solidFill>
                        <a:effectLst/>
                        <a:latin typeface="Calibri" panose="020F0502020204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300923784"/>
                  </a:ext>
                </a:extLst>
              </a:tr>
              <a:tr h="159765">
                <a:tc>
                  <a:txBody>
                    <a:bodyPr/>
                    <a:lstStyle/>
                    <a:p>
                      <a:pPr algn="r" fontAlgn="ctr"/>
                      <a:r>
                        <a:rPr lang="pl-PL" sz="800" b="0" i="0" u="none" strike="noStrike" dirty="0">
                          <a:solidFill>
                            <a:srgbClr val="000000"/>
                          </a:solidFill>
                          <a:effectLst/>
                          <a:latin typeface="+mj-lt"/>
                        </a:rPr>
                        <a:t>centralny</a:t>
                      </a:r>
                    </a:p>
                  </a:txBody>
                  <a:tcPr marL="72000" marR="72000"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pl-PL" sz="600" b="0" i="0" u="none" strike="noStrike" kern="1200" dirty="0">
                          <a:solidFill>
                            <a:srgbClr val="000000"/>
                          </a:solidFill>
                          <a:effectLst/>
                          <a:latin typeface="+mn-lt"/>
                          <a:ea typeface="+mn-ea"/>
                          <a:cs typeface="+mn-cs"/>
                        </a:rPr>
                        <a:t>N=</a:t>
                      </a:r>
                      <a:r>
                        <a:rPr lang="pl-PL" sz="600" b="0" i="0" u="none" strike="noStrike" dirty="0">
                          <a:solidFill>
                            <a:srgbClr val="000000"/>
                          </a:solidFill>
                          <a:effectLst/>
                          <a:latin typeface="+mn-lt"/>
                        </a:rPr>
                        <a:t>98 *</a:t>
                      </a:r>
                    </a:p>
                  </a:txBody>
                  <a:tcPr marL="72000" marR="72000"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ctr">
                        <a:lnSpc>
                          <a:spcPts val="700"/>
                        </a:lnSpc>
                      </a:pPr>
                      <a:endParaRPr lang="pl-PL" sz="800" b="0" i="0" u="none" strike="noStrike" dirty="0">
                        <a:solidFill>
                          <a:srgbClr val="000000"/>
                        </a:solidFill>
                        <a:effectLst/>
                        <a:latin typeface="Calibri" panose="020F0502020204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809245585"/>
                  </a:ext>
                </a:extLst>
              </a:tr>
              <a:tr h="159765">
                <a:tc>
                  <a:txBody>
                    <a:bodyPr/>
                    <a:lstStyle/>
                    <a:p>
                      <a:pPr algn="r" fontAlgn="ctr"/>
                      <a:r>
                        <a:rPr lang="pl-PL" sz="800" b="0" i="0" u="none" strike="noStrike" dirty="0">
                          <a:solidFill>
                            <a:srgbClr val="000000"/>
                          </a:solidFill>
                          <a:effectLst/>
                          <a:latin typeface="+mj-lt"/>
                        </a:rPr>
                        <a:t>południowy</a:t>
                      </a:r>
                    </a:p>
                  </a:txBody>
                  <a:tcPr marL="72000" marR="72000"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pl-PL" sz="600" b="0" i="0" u="none" strike="noStrike" kern="1200" dirty="0">
                          <a:solidFill>
                            <a:srgbClr val="000000"/>
                          </a:solidFill>
                          <a:effectLst/>
                          <a:latin typeface="+mn-lt"/>
                          <a:ea typeface="+mn-ea"/>
                          <a:cs typeface="+mn-cs"/>
                        </a:rPr>
                        <a:t>N=</a:t>
                      </a:r>
                      <a:r>
                        <a:rPr lang="pl-PL" sz="600" b="0" i="0" u="none" strike="noStrike" dirty="0">
                          <a:solidFill>
                            <a:srgbClr val="000000"/>
                          </a:solidFill>
                          <a:effectLst/>
                          <a:latin typeface="+mn-lt"/>
                        </a:rPr>
                        <a:t>209</a:t>
                      </a:r>
                    </a:p>
                  </a:txBody>
                  <a:tcPr marL="72000" marR="72000"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ctr">
                        <a:lnSpc>
                          <a:spcPts val="700"/>
                        </a:lnSpc>
                      </a:pPr>
                      <a:endParaRPr lang="pl-PL" sz="800" b="0" i="0" u="none" strike="noStrike" dirty="0">
                        <a:solidFill>
                          <a:srgbClr val="000000"/>
                        </a:solidFill>
                        <a:effectLst/>
                        <a:latin typeface="Calibri" panose="020F0502020204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956910524"/>
                  </a:ext>
                </a:extLst>
              </a:tr>
              <a:tr h="159765">
                <a:tc>
                  <a:txBody>
                    <a:bodyPr/>
                    <a:lstStyle/>
                    <a:p>
                      <a:pPr algn="r" fontAlgn="ctr"/>
                      <a:r>
                        <a:rPr lang="pl-PL" sz="800" b="0" i="0" u="none" strike="noStrike" dirty="0">
                          <a:solidFill>
                            <a:srgbClr val="000000"/>
                          </a:solidFill>
                          <a:effectLst/>
                          <a:latin typeface="+mj-lt"/>
                        </a:rPr>
                        <a:t>województwo mazowieckie</a:t>
                      </a:r>
                    </a:p>
                  </a:txBody>
                  <a:tcPr marL="72000" marR="72000"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pl-PL" sz="600" b="0" i="0" u="none" strike="noStrike" kern="1200" dirty="0">
                          <a:solidFill>
                            <a:srgbClr val="000000"/>
                          </a:solidFill>
                          <a:effectLst/>
                          <a:latin typeface="+mn-lt"/>
                          <a:ea typeface="+mn-ea"/>
                          <a:cs typeface="+mn-cs"/>
                        </a:rPr>
                        <a:t>N=</a:t>
                      </a:r>
                      <a:r>
                        <a:rPr lang="pl-PL" sz="600" b="0" i="0" u="none" strike="noStrike" dirty="0">
                          <a:solidFill>
                            <a:srgbClr val="000000"/>
                          </a:solidFill>
                          <a:effectLst/>
                          <a:latin typeface="+mn-lt"/>
                        </a:rPr>
                        <a:t>146</a:t>
                      </a:r>
                    </a:p>
                  </a:txBody>
                  <a:tcPr marL="72000" marR="72000" marT="9525" marB="0" anchor="ctr">
                    <a:lnL w="12700" cmpd="sng">
                      <a:noFill/>
                    </a:lnL>
                    <a:lnR w="12700" cmpd="sng">
                      <a:noFill/>
                    </a:lnR>
                    <a:lnT w="12700" cmpd="sng">
                      <a:noFill/>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lnSpc>
                          <a:spcPts val="700"/>
                        </a:lnSpc>
                      </a:pPr>
                      <a:endParaRPr lang="pl-PL" sz="800" b="0" i="0" u="none" strike="noStrike" dirty="0">
                        <a:solidFill>
                          <a:srgbClr val="000000"/>
                        </a:solidFill>
                        <a:effectLst/>
                        <a:latin typeface="Calibri" panose="020F0502020204030204" pitchFamily="34" charset="0"/>
                      </a:endParaRPr>
                    </a:p>
                  </a:txBody>
                  <a:tcPr marL="0" marR="0" marT="0" marB="0" anchor="ctr">
                    <a:lnL w="12700" cmpd="sng">
                      <a:noFill/>
                    </a:lnL>
                    <a:lnR w="12700" cmpd="sng">
                      <a:noFill/>
                    </a:lnR>
                    <a:lnT w="12700" cmpd="sng">
                      <a:noFill/>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83351499"/>
                  </a:ext>
                </a:extLst>
              </a:tr>
            </a:tbl>
          </a:graphicData>
        </a:graphic>
      </p:graphicFrame>
      <p:sp>
        <p:nvSpPr>
          <p:cNvPr id="63" name="Symbol zastępczy numeru slajdu 6">
            <a:extLst>
              <a:ext uri="{FF2B5EF4-FFF2-40B4-BE49-F238E27FC236}">
                <a16:creationId xmlns:a16="http://schemas.microsoft.com/office/drawing/2014/main" id="{1D1D7D6B-0C6C-7BAC-1C17-43B1A91B5F5F}"/>
              </a:ext>
            </a:extLst>
          </p:cNvPr>
          <p:cNvSpPr txBox="1">
            <a:spLocks/>
          </p:cNvSpPr>
          <p:nvPr/>
        </p:nvSpPr>
        <p:spPr>
          <a:xfrm>
            <a:off x="11251096" y="6435127"/>
            <a:ext cx="625830" cy="233570"/>
          </a:xfrm>
          <a:prstGeom prst="rect">
            <a:avLst/>
          </a:prstGeom>
        </p:spPr>
        <p:txBody>
          <a:bodyPr vert="horz" lIns="91440" tIns="45720" rIns="91440" bIns="45720" rtlCol="0" anchor="ctr"/>
          <a:lstStyle>
            <a:defPPr>
              <a:defRPr lang="pl-PL"/>
            </a:defPPr>
            <a:lvl1pPr marL="0" algn="r"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0412B39-0C04-4EC7-9B11-85F45E7BB065}" type="slidenum">
              <a:rPr lang="pl-PL" smtClean="0">
                <a:solidFill>
                  <a:prstClr val="black"/>
                </a:solidFill>
                <a:latin typeface="Arial Nova"/>
              </a:rPr>
              <a:pPr>
                <a:defRPr/>
              </a:pPr>
              <a:t>33</a:t>
            </a:fld>
            <a:endParaRPr lang="en-GB" dirty="0">
              <a:solidFill>
                <a:prstClr val="black"/>
              </a:solidFill>
              <a:latin typeface="Arial Nova"/>
            </a:endParaRPr>
          </a:p>
        </p:txBody>
      </p:sp>
      <p:pic>
        <p:nvPicPr>
          <p:cNvPr id="85" name="Grafika 84">
            <a:extLst>
              <a:ext uri="{FF2B5EF4-FFF2-40B4-BE49-F238E27FC236}">
                <a16:creationId xmlns:a16="http://schemas.microsoft.com/office/drawing/2014/main" id="{214C52F3-0927-25EF-FE87-CA00626583B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28995" y="2047429"/>
            <a:ext cx="377802" cy="377802"/>
          </a:xfrm>
          <a:prstGeom prst="rect">
            <a:avLst/>
          </a:prstGeom>
        </p:spPr>
      </p:pic>
      <p:grpSp>
        <p:nvGrpSpPr>
          <p:cNvPr id="86" name="Grupa 85">
            <a:extLst>
              <a:ext uri="{FF2B5EF4-FFF2-40B4-BE49-F238E27FC236}">
                <a16:creationId xmlns:a16="http://schemas.microsoft.com/office/drawing/2014/main" id="{46F01626-975A-8224-688E-E07B227424A5}"/>
              </a:ext>
            </a:extLst>
          </p:cNvPr>
          <p:cNvGrpSpPr/>
          <p:nvPr/>
        </p:nvGrpSpPr>
        <p:grpSpPr>
          <a:xfrm>
            <a:off x="721647" y="2670953"/>
            <a:ext cx="392499" cy="323430"/>
            <a:chOff x="4578046" y="5146842"/>
            <a:chExt cx="1284261" cy="1126241"/>
          </a:xfrm>
        </p:grpSpPr>
        <p:grpSp>
          <p:nvGrpSpPr>
            <p:cNvPr id="87" name="Grafika 5">
              <a:extLst>
                <a:ext uri="{FF2B5EF4-FFF2-40B4-BE49-F238E27FC236}">
                  <a16:creationId xmlns:a16="http://schemas.microsoft.com/office/drawing/2014/main" id="{795DAD3B-D794-19F8-0B7D-B22116F3685B}"/>
                </a:ext>
              </a:extLst>
            </p:cNvPr>
            <p:cNvGrpSpPr/>
            <p:nvPr/>
          </p:nvGrpSpPr>
          <p:grpSpPr>
            <a:xfrm>
              <a:off x="4578046" y="5146842"/>
              <a:ext cx="401726" cy="1063107"/>
              <a:chOff x="4362146" y="2759242"/>
              <a:chExt cx="401726" cy="1063107"/>
            </a:xfrm>
            <a:solidFill>
              <a:srgbClr val="282D33"/>
            </a:solidFill>
          </p:grpSpPr>
          <p:sp>
            <p:nvSpPr>
              <p:cNvPr id="89" name="Dowolny kształt: kształt 88">
                <a:extLst>
                  <a:ext uri="{FF2B5EF4-FFF2-40B4-BE49-F238E27FC236}">
                    <a16:creationId xmlns:a16="http://schemas.microsoft.com/office/drawing/2014/main" id="{9BBECF6F-D491-671F-9E15-2D30DFFDC348}"/>
                  </a:ext>
                </a:extLst>
              </p:cNvPr>
              <p:cNvSpPr/>
              <p:nvPr/>
            </p:nvSpPr>
            <p:spPr>
              <a:xfrm>
                <a:off x="4362146" y="2963650"/>
                <a:ext cx="401726" cy="492039"/>
              </a:xfrm>
              <a:custGeom>
                <a:avLst/>
                <a:gdLst>
                  <a:gd name="connsiteX0" fmla="*/ 321410 w 401726"/>
                  <a:gd name="connsiteY0" fmla="*/ 492039 h 492039"/>
                  <a:gd name="connsiteX1" fmla="*/ 320962 w 401726"/>
                  <a:gd name="connsiteY1" fmla="*/ 458205 h 492039"/>
                  <a:gd name="connsiteX2" fmla="*/ 367900 w 401726"/>
                  <a:gd name="connsiteY2" fmla="*/ 423392 h 492039"/>
                  <a:gd name="connsiteX3" fmla="*/ 367900 w 401726"/>
                  <a:gd name="connsiteY3" fmla="*/ 108428 h 492039"/>
                  <a:gd name="connsiteX4" fmla="*/ 332977 w 401726"/>
                  <a:gd name="connsiteY4" fmla="*/ 54799 h 492039"/>
                  <a:gd name="connsiteX5" fmla="*/ 68647 w 401726"/>
                  <a:gd name="connsiteY5" fmla="*/ 54833 h 492039"/>
                  <a:gd name="connsiteX6" fmla="*/ 33834 w 401726"/>
                  <a:gd name="connsiteY6" fmla="*/ 108437 h 492039"/>
                  <a:gd name="connsiteX7" fmla="*/ 33834 w 401726"/>
                  <a:gd name="connsiteY7" fmla="*/ 423349 h 492039"/>
                  <a:gd name="connsiteX8" fmla="*/ 0 w 401726"/>
                  <a:gd name="connsiteY8" fmla="*/ 423349 h 492039"/>
                  <a:gd name="connsiteX9" fmla="*/ 0 w 401726"/>
                  <a:gd name="connsiteY9" fmla="*/ 108428 h 492039"/>
                  <a:gd name="connsiteX10" fmla="*/ 58126 w 401726"/>
                  <a:gd name="connsiteY10" fmla="*/ 22678 h 492039"/>
                  <a:gd name="connsiteX11" fmla="*/ 343507 w 401726"/>
                  <a:gd name="connsiteY11" fmla="*/ 22644 h 492039"/>
                  <a:gd name="connsiteX12" fmla="*/ 401726 w 401726"/>
                  <a:gd name="connsiteY12" fmla="*/ 108420 h 492039"/>
                  <a:gd name="connsiteX13" fmla="*/ 401726 w 401726"/>
                  <a:gd name="connsiteY13" fmla="*/ 423349 h 492039"/>
                  <a:gd name="connsiteX14" fmla="*/ 321410 w 401726"/>
                  <a:gd name="connsiteY14" fmla="*/ 492039 h 492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01726" h="492039">
                    <a:moveTo>
                      <a:pt x="321410" y="492039"/>
                    </a:moveTo>
                    <a:lnTo>
                      <a:pt x="320962" y="458205"/>
                    </a:lnTo>
                    <a:cubicBezTo>
                      <a:pt x="340394" y="457952"/>
                      <a:pt x="367934" y="439904"/>
                      <a:pt x="367900" y="423392"/>
                    </a:cubicBezTo>
                    <a:lnTo>
                      <a:pt x="367900" y="108428"/>
                    </a:lnTo>
                    <a:cubicBezTo>
                      <a:pt x="367883" y="86423"/>
                      <a:pt x="351245" y="60849"/>
                      <a:pt x="332977" y="54799"/>
                    </a:cubicBezTo>
                    <a:cubicBezTo>
                      <a:pt x="246603" y="26846"/>
                      <a:pt x="155166" y="26838"/>
                      <a:pt x="68647" y="54833"/>
                    </a:cubicBezTo>
                    <a:cubicBezTo>
                      <a:pt x="50498" y="60841"/>
                      <a:pt x="33851" y="86406"/>
                      <a:pt x="33834" y="108437"/>
                    </a:cubicBezTo>
                    <a:lnTo>
                      <a:pt x="33834" y="423349"/>
                    </a:lnTo>
                    <a:lnTo>
                      <a:pt x="0" y="423349"/>
                    </a:lnTo>
                    <a:lnTo>
                      <a:pt x="0" y="108428"/>
                    </a:lnTo>
                    <a:cubicBezTo>
                      <a:pt x="25" y="71742"/>
                      <a:pt x="26097" y="33284"/>
                      <a:pt x="58126" y="22678"/>
                    </a:cubicBezTo>
                    <a:cubicBezTo>
                      <a:pt x="151538" y="-7554"/>
                      <a:pt x="250189" y="-7554"/>
                      <a:pt x="343507" y="22644"/>
                    </a:cubicBezTo>
                    <a:cubicBezTo>
                      <a:pt x="375646" y="33292"/>
                      <a:pt x="401701" y="71759"/>
                      <a:pt x="401726" y="108420"/>
                    </a:cubicBezTo>
                    <a:lnTo>
                      <a:pt x="401726" y="423349"/>
                    </a:lnTo>
                    <a:cubicBezTo>
                      <a:pt x="401836" y="463993"/>
                      <a:pt x="353455" y="491617"/>
                      <a:pt x="321410" y="492039"/>
                    </a:cubicBezTo>
                    <a:close/>
                  </a:path>
                </a:pathLst>
              </a:custGeom>
              <a:solidFill>
                <a:srgbClr val="282D33"/>
              </a:solidFill>
              <a:ln w="840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Arial Nova"/>
                  <a:ea typeface="+mn-ea"/>
                  <a:cs typeface="+mn-cs"/>
                </a:endParaRPr>
              </a:p>
            </p:txBody>
          </p:sp>
          <p:sp>
            <p:nvSpPr>
              <p:cNvPr id="90" name="Dowolny kształt: kształt 89">
                <a:extLst>
                  <a:ext uri="{FF2B5EF4-FFF2-40B4-BE49-F238E27FC236}">
                    <a16:creationId xmlns:a16="http://schemas.microsoft.com/office/drawing/2014/main" id="{D7FC7500-6582-D9F1-D45C-7B3C76996C5A}"/>
                  </a:ext>
                </a:extLst>
              </p:cNvPr>
              <p:cNvSpPr/>
              <p:nvPr/>
            </p:nvSpPr>
            <p:spPr>
              <a:xfrm>
                <a:off x="4546100" y="3485887"/>
                <a:ext cx="33834" cy="336462"/>
              </a:xfrm>
              <a:custGeom>
                <a:avLst/>
                <a:gdLst>
                  <a:gd name="connsiteX0" fmla="*/ 0 w 33834"/>
                  <a:gd name="connsiteY0" fmla="*/ 0 h 336462"/>
                  <a:gd name="connsiteX1" fmla="*/ 33834 w 33834"/>
                  <a:gd name="connsiteY1" fmla="*/ 0 h 336462"/>
                  <a:gd name="connsiteX2" fmla="*/ 33834 w 33834"/>
                  <a:gd name="connsiteY2" fmla="*/ 336462 h 336462"/>
                  <a:gd name="connsiteX3" fmla="*/ 0 w 33834"/>
                  <a:gd name="connsiteY3" fmla="*/ 336462 h 336462"/>
                </a:gdLst>
                <a:ahLst/>
                <a:cxnLst>
                  <a:cxn ang="0">
                    <a:pos x="connsiteX0" y="connsiteY0"/>
                  </a:cxn>
                  <a:cxn ang="0">
                    <a:pos x="connsiteX1" y="connsiteY1"/>
                  </a:cxn>
                  <a:cxn ang="0">
                    <a:pos x="connsiteX2" y="connsiteY2"/>
                  </a:cxn>
                  <a:cxn ang="0">
                    <a:pos x="connsiteX3" y="connsiteY3"/>
                  </a:cxn>
                </a:cxnLst>
                <a:rect l="l" t="t" r="r" b="b"/>
                <a:pathLst>
                  <a:path w="33834" h="336462">
                    <a:moveTo>
                      <a:pt x="0" y="0"/>
                    </a:moveTo>
                    <a:lnTo>
                      <a:pt x="33834" y="0"/>
                    </a:lnTo>
                    <a:lnTo>
                      <a:pt x="33834" y="336462"/>
                    </a:lnTo>
                    <a:lnTo>
                      <a:pt x="0" y="336462"/>
                    </a:lnTo>
                    <a:close/>
                  </a:path>
                </a:pathLst>
              </a:custGeom>
              <a:solidFill>
                <a:srgbClr val="282D33"/>
              </a:solidFill>
              <a:ln w="840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Arial Nova"/>
                  <a:ea typeface="+mn-ea"/>
                  <a:cs typeface="+mn-cs"/>
                </a:endParaRPr>
              </a:p>
            </p:txBody>
          </p:sp>
          <p:sp>
            <p:nvSpPr>
              <p:cNvPr id="91" name="Dowolny kształt: kształt 90">
                <a:extLst>
                  <a:ext uri="{FF2B5EF4-FFF2-40B4-BE49-F238E27FC236}">
                    <a16:creationId xmlns:a16="http://schemas.microsoft.com/office/drawing/2014/main" id="{173BCF73-DD85-00EB-F816-A23C07BE2DA4}"/>
                  </a:ext>
                </a:extLst>
              </p:cNvPr>
              <p:cNvSpPr/>
              <p:nvPr/>
            </p:nvSpPr>
            <p:spPr>
              <a:xfrm>
                <a:off x="4439037" y="3120451"/>
                <a:ext cx="247961" cy="698068"/>
              </a:xfrm>
              <a:custGeom>
                <a:avLst/>
                <a:gdLst>
                  <a:gd name="connsiteX0" fmla="*/ 247961 w 247961"/>
                  <a:gd name="connsiteY0" fmla="*/ 698068 h 698068"/>
                  <a:gd name="connsiteX1" fmla="*/ 0 w 247961"/>
                  <a:gd name="connsiteY1" fmla="*/ 698068 h 698068"/>
                  <a:gd name="connsiteX2" fmla="*/ 0 w 247961"/>
                  <a:gd name="connsiteY2" fmla="*/ 0 h 698068"/>
                  <a:gd name="connsiteX3" fmla="*/ 33834 w 247961"/>
                  <a:gd name="connsiteY3" fmla="*/ 0 h 698068"/>
                  <a:gd name="connsiteX4" fmla="*/ 33834 w 247961"/>
                  <a:gd name="connsiteY4" fmla="*/ 664234 h 698068"/>
                  <a:gd name="connsiteX5" fmla="*/ 214135 w 247961"/>
                  <a:gd name="connsiteY5" fmla="*/ 664234 h 698068"/>
                  <a:gd name="connsiteX6" fmla="*/ 214135 w 247961"/>
                  <a:gd name="connsiteY6" fmla="*/ 0 h 698068"/>
                  <a:gd name="connsiteX7" fmla="*/ 247961 w 247961"/>
                  <a:gd name="connsiteY7" fmla="*/ 0 h 698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7961" h="698068">
                    <a:moveTo>
                      <a:pt x="247961" y="698068"/>
                    </a:moveTo>
                    <a:lnTo>
                      <a:pt x="0" y="698068"/>
                    </a:lnTo>
                    <a:lnTo>
                      <a:pt x="0" y="0"/>
                    </a:lnTo>
                    <a:lnTo>
                      <a:pt x="33834" y="0"/>
                    </a:lnTo>
                    <a:lnTo>
                      <a:pt x="33834" y="664234"/>
                    </a:lnTo>
                    <a:lnTo>
                      <a:pt x="214135" y="664234"/>
                    </a:lnTo>
                    <a:lnTo>
                      <a:pt x="214135" y="0"/>
                    </a:lnTo>
                    <a:lnTo>
                      <a:pt x="247961" y="0"/>
                    </a:lnTo>
                    <a:close/>
                  </a:path>
                </a:pathLst>
              </a:custGeom>
              <a:solidFill>
                <a:srgbClr val="282D33"/>
              </a:solidFill>
              <a:ln w="840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Arial Nova"/>
                  <a:ea typeface="+mn-ea"/>
                  <a:cs typeface="+mn-cs"/>
                </a:endParaRPr>
              </a:p>
            </p:txBody>
          </p:sp>
          <p:sp>
            <p:nvSpPr>
              <p:cNvPr id="92" name="Dowolny kształt: kształt 91">
                <a:extLst>
                  <a:ext uri="{FF2B5EF4-FFF2-40B4-BE49-F238E27FC236}">
                    <a16:creationId xmlns:a16="http://schemas.microsoft.com/office/drawing/2014/main" id="{D2E1F0BE-26F1-84EE-3F87-A93384C0B56D}"/>
                  </a:ext>
                </a:extLst>
              </p:cNvPr>
              <p:cNvSpPr/>
              <p:nvPr/>
            </p:nvSpPr>
            <p:spPr>
              <a:xfrm>
                <a:off x="4546100" y="3485887"/>
                <a:ext cx="33834" cy="336462"/>
              </a:xfrm>
              <a:custGeom>
                <a:avLst/>
                <a:gdLst>
                  <a:gd name="connsiteX0" fmla="*/ 0 w 33834"/>
                  <a:gd name="connsiteY0" fmla="*/ 0 h 336462"/>
                  <a:gd name="connsiteX1" fmla="*/ 33834 w 33834"/>
                  <a:gd name="connsiteY1" fmla="*/ 0 h 336462"/>
                  <a:gd name="connsiteX2" fmla="*/ 33834 w 33834"/>
                  <a:gd name="connsiteY2" fmla="*/ 336462 h 336462"/>
                  <a:gd name="connsiteX3" fmla="*/ 0 w 33834"/>
                  <a:gd name="connsiteY3" fmla="*/ 336462 h 336462"/>
                </a:gdLst>
                <a:ahLst/>
                <a:cxnLst>
                  <a:cxn ang="0">
                    <a:pos x="connsiteX0" y="connsiteY0"/>
                  </a:cxn>
                  <a:cxn ang="0">
                    <a:pos x="connsiteX1" y="connsiteY1"/>
                  </a:cxn>
                  <a:cxn ang="0">
                    <a:pos x="connsiteX2" y="connsiteY2"/>
                  </a:cxn>
                  <a:cxn ang="0">
                    <a:pos x="connsiteX3" y="connsiteY3"/>
                  </a:cxn>
                </a:cxnLst>
                <a:rect l="l" t="t" r="r" b="b"/>
                <a:pathLst>
                  <a:path w="33834" h="336462">
                    <a:moveTo>
                      <a:pt x="0" y="0"/>
                    </a:moveTo>
                    <a:lnTo>
                      <a:pt x="33834" y="0"/>
                    </a:lnTo>
                    <a:lnTo>
                      <a:pt x="33834" y="336462"/>
                    </a:lnTo>
                    <a:lnTo>
                      <a:pt x="0" y="336462"/>
                    </a:lnTo>
                    <a:close/>
                  </a:path>
                </a:pathLst>
              </a:custGeom>
              <a:solidFill>
                <a:srgbClr val="282D33"/>
              </a:solidFill>
              <a:ln w="840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Arial Nova"/>
                  <a:ea typeface="+mn-ea"/>
                  <a:cs typeface="+mn-cs"/>
                </a:endParaRPr>
              </a:p>
            </p:txBody>
          </p:sp>
          <p:sp>
            <p:nvSpPr>
              <p:cNvPr id="93" name="Dowolny kształt: kształt 92">
                <a:extLst>
                  <a:ext uri="{FF2B5EF4-FFF2-40B4-BE49-F238E27FC236}">
                    <a16:creationId xmlns:a16="http://schemas.microsoft.com/office/drawing/2014/main" id="{C8A9B631-8A4B-6913-43E3-952036E07DA8}"/>
                  </a:ext>
                </a:extLst>
              </p:cNvPr>
              <p:cNvSpPr/>
              <p:nvPr/>
            </p:nvSpPr>
            <p:spPr>
              <a:xfrm>
                <a:off x="4445500" y="2759242"/>
                <a:ext cx="235051" cy="236587"/>
              </a:xfrm>
              <a:custGeom>
                <a:avLst/>
                <a:gdLst>
                  <a:gd name="connsiteX0" fmla="*/ 117534 w 235051"/>
                  <a:gd name="connsiteY0" fmla="*/ 236588 h 236587"/>
                  <a:gd name="connsiteX1" fmla="*/ 0 w 235051"/>
                  <a:gd name="connsiteY1" fmla="*/ 118285 h 236587"/>
                  <a:gd name="connsiteX2" fmla="*/ 117534 w 235051"/>
                  <a:gd name="connsiteY2" fmla="*/ 0 h 236587"/>
                  <a:gd name="connsiteX3" fmla="*/ 235052 w 235051"/>
                  <a:gd name="connsiteY3" fmla="*/ 118285 h 236587"/>
                  <a:gd name="connsiteX4" fmla="*/ 117534 w 235051"/>
                  <a:gd name="connsiteY4" fmla="*/ 236588 h 236587"/>
                  <a:gd name="connsiteX5" fmla="*/ 117534 w 235051"/>
                  <a:gd name="connsiteY5" fmla="*/ 33826 h 236587"/>
                  <a:gd name="connsiteX6" fmla="*/ 33834 w 235051"/>
                  <a:gd name="connsiteY6" fmla="*/ 118277 h 236587"/>
                  <a:gd name="connsiteX7" fmla="*/ 117534 w 235051"/>
                  <a:gd name="connsiteY7" fmla="*/ 202753 h 236587"/>
                  <a:gd name="connsiteX8" fmla="*/ 201226 w 235051"/>
                  <a:gd name="connsiteY8" fmla="*/ 118277 h 236587"/>
                  <a:gd name="connsiteX9" fmla="*/ 117534 w 235051"/>
                  <a:gd name="connsiteY9" fmla="*/ 33826 h 236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5051" h="236587">
                    <a:moveTo>
                      <a:pt x="117534" y="236588"/>
                    </a:moveTo>
                    <a:cubicBezTo>
                      <a:pt x="52726" y="236588"/>
                      <a:pt x="0" y="183516"/>
                      <a:pt x="0" y="118285"/>
                    </a:cubicBezTo>
                    <a:cubicBezTo>
                      <a:pt x="0" y="53063"/>
                      <a:pt x="52726" y="0"/>
                      <a:pt x="117534" y="0"/>
                    </a:cubicBezTo>
                    <a:cubicBezTo>
                      <a:pt x="182334" y="0"/>
                      <a:pt x="235052" y="53063"/>
                      <a:pt x="235052" y="118285"/>
                    </a:cubicBezTo>
                    <a:cubicBezTo>
                      <a:pt x="235052" y="183516"/>
                      <a:pt x="182334" y="236588"/>
                      <a:pt x="117534" y="236588"/>
                    </a:cubicBezTo>
                    <a:close/>
                    <a:moveTo>
                      <a:pt x="117534" y="33826"/>
                    </a:moveTo>
                    <a:cubicBezTo>
                      <a:pt x="71381" y="33826"/>
                      <a:pt x="33834" y="71710"/>
                      <a:pt x="33834" y="118277"/>
                    </a:cubicBezTo>
                    <a:cubicBezTo>
                      <a:pt x="33834" y="164860"/>
                      <a:pt x="71381" y="202753"/>
                      <a:pt x="117534" y="202753"/>
                    </a:cubicBezTo>
                    <a:cubicBezTo>
                      <a:pt x="163679" y="202753"/>
                      <a:pt x="201226" y="164852"/>
                      <a:pt x="201226" y="118277"/>
                    </a:cubicBezTo>
                    <a:cubicBezTo>
                      <a:pt x="201226" y="71719"/>
                      <a:pt x="163679" y="33826"/>
                      <a:pt x="117534" y="33826"/>
                    </a:cubicBezTo>
                    <a:close/>
                  </a:path>
                </a:pathLst>
              </a:custGeom>
              <a:solidFill>
                <a:srgbClr val="282D33"/>
              </a:solidFill>
              <a:ln w="840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Arial Nova"/>
                  <a:ea typeface="+mn-ea"/>
                  <a:cs typeface="+mn-cs"/>
                </a:endParaRPr>
              </a:p>
            </p:txBody>
          </p:sp>
        </p:grpSp>
        <p:pic>
          <p:nvPicPr>
            <p:cNvPr id="88" name="Grafika 87" descr="Mężczyzna z laską kontur">
              <a:extLst>
                <a:ext uri="{FF2B5EF4-FFF2-40B4-BE49-F238E27FC236}">
                  <a16:creationId xmlns:a16="http://schemas.microsoft.com/office/drawing/2014/main" id="{73447695-F89E-A2F4-D473-0EF6244C165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736067" y="5146843"/>
              <a:ext cx="1126240" cy="1126240"/>
            </a:xfrm>
            <a:prstGeom prst="rect">
              <a:avLst/>
            </a:prstGeom>
          </p:spPr>
        </p:pic>
      </p:grpSp>
      <p:grpSp>
        <p:nvGrpSpPr>
          <p:cNvPr id="94" name="Grafika 58">
            <a:extLst>
              <a:ext uri="{FF2B5EF4-FFF2-40B4-BE49-F238E27FC236}">
                <a16:creationId xmlns:a16="http://schemas.microsoft.com/office/drawing/2014/main" id="{ED1C77BB-2091-86F3-8D89-5267E12EF3AA}"/>
              </a:ext>
            </a:extLst>
          </p:cNvPr>
          <p:cNvGrpSpPr/>
          <p:nvPr/>
        </p:nvGrpSpPr>
        <p:grpSpPr>
          <a:xfrm>
            <a:off x="724514" y="3626302"/>
            <a:ext cx="386764" cy="257794"/>
            <a:chOff x="4564230" y="1117924"/>
            <a:chExt cx="1080000" cy="603424"/>
          </a:xfrm>
          <a:solidFill>
            <a:srgbClr val="282D33"/>
          </a:solidFill>
        </p:grpSpPr>
        <p:grpSp>
          <p:nvGrpSpPr>
            <p:cNvPr id="95" name="Grafika 58">
              <a:extLst>
                <a:ext uri="{FF2B5EF4-FFF2-40B4-BE49-F238E27FC236}">
                  <a16:creationId xmlns:a16="http://schemas.microsoft.com/office/drawing/2014/main" id="{00811B6A-C6D1-62B1-4FB0-D7F21E25DF84}"/>
                </a:ext>
              </a:extLst>
            </p:cNvPr>
            <p:cNvGrpSpPr/>
            <p:nvPr/>
          </p:nvGrpSpPr>
          <p:grpSpPr>
            <a:xfrm>
              <a:off x="4825050" y="1408613"/>
              <a:ext cx="560361" cy="282732"/>
              <a:chOff x="4825050" y="1408613"/>
              <a:chExt cx="560361" cy="282732"/>
            </a:xfrm>
            <a:solidFill>
              <a:srgbClr val="282D33"/>
            </a:solidFill>
          </p:grpSpPr>
          <p:sp>
            <p:nvSpPr>
              <p:cNvPr id="100" name="Dowolny kształt: kształt 99">
                <a:extLst>
                  <a:ext uri="{FF2B5EF4-FFF2-40B4-BE49-F238E27FC236}">
                    <a16:creationId xmlns:a16="http://schemas.microsoft.com/office/drawing/2014/main" id="{C44739A7-82FE-B2B5-BDCC-0C667CFBB19B}"/>
                  </a:ext>
                </a:extLst>
              </p:cNvPr>
              <p:cNvSpPr/>
              <p:nvPr/>
            </p:nvSpPr>
            <p:spPr>
              <a:xfrm>
                <a:off x="4825050" y="1408613"/>
                <a:ext cx="299944" cy="282529"/>
              </a:xfrm>
              <a:custGeom>
                <a:avLst/>
                <a:gdLst>
                  <a:gd name="connsiteX0" fmla="*/ 299945 w 299944"/>
                  <a:gd name="connsiteY0" fmla="*/ 282530 h 282529"/>
                  <a:gd name="connsiteX1" fmla="*/ 279239 w 299944"/>
                  <a:gd name="connsiteY1" fmla="*/ 278243 h 282529"/>
                  <a:gd name="connsiteX2" fmla="*/ 122386 w 299944"/>
                  <a:gd name="connsiteY2" fmla="*/ 223762 h 282529"/>
                  <a:gd name="connsiteX3" fmla="*/ 1266 w 299944"/>
                  <a:gd name="connsiteY3" fmla="*/ 91851 h 282529"/>
                  <a:gd name="connsiteX4" fmla="*/ 633 w 299944"/>
                  <a:gd name="connsiteY4" fmla="*/ 46280 h 282529"/>
                  <a:gd name="connsiteX5" fmla="*/ 0 w 299944"/>
                  <a:gd name="connsiteY5" fmla="*/ 321 h 282529"/>
                  <a:gd name="connsiteX6" fmla="*/ 33623 w 299944"/>
                  <a:gd name="connsiteY6" fmla="*/ 0 h 282529"/>
                  <a:gd name="connsiteX7" fmla="*/ 34256 w 299944"/>
                  <a:gd name="connsiteY7" fmla="*/ 45681 h 282529"/>
                  <a:gd name="connsiteX8" fmla="*/ 34897 w 299944"/>
                  <a:gd name="connsiteY8" fmla="*/ 91437 h 282529"/>
                  <a:gd name="connsiteX9" fmla="*/ 136578 w 299944"/>
                  <a:gd name="connsiteY9" fmla="*/ 193278 h 282529"/>
                  <a:gd name="connsiteX10" fmla="*/ 265343 w 299944"/>
                  <a:gd name="connsiteY10" fmla="*/ 240562 h 282529"/>
                  <a:gd name="connsiteX11" fmla="*/ 262136 w 299944"/>
                  <a:gd name="connsiteY11" fmla="*/ 104726 h 282529"/>
                  <a:gd name="connsiteX12" fmla="*/ 295751 w 299944"/>
                  <a:gd name="connsiteY12" fmla="*/ 103942 h 282529"/>
                  <a:gd name="connsiteX13" fmla="*/ 299945 w 299944"/>
                  <a:gd name="connsiteY13" fmla="*/ 282530 h 282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99944" h="282529">
                    <a:moveTo>
                      <a:pt x="299945" y="282530"/>
                    </a:moveTo>
                    <a:lnTo>
                      <a:pt x="279239" y="278243"/>
                    </a:lnTo>
                    <a:cubicBezTo>
                      <a:pt x="231053" y="268270"/>
                      <a:pt x="179752" y="250450"/>
                      <a:pt x="122386" y="223762"/>
                    </a:cubicBezTo>
                    <a:cubicBezTo>
                      <a:pt x="34931" y="183068"/>
                      <a:pt x="2101" y="147319"/>
                      <a:pt x="1266" y="91851"/>
                    </a:cubicBezTo>
                    <a:cubicBezTo>
                      <a:pt x="1055" y="69795"/>
                      <a:pt x="852" y="58025"/>
                      <a:pt x="633" y="46280"/>
                    </a:cubicBezTo>
                    <a:cubicBezTo>
                      <a:pt x="422" y="34400"/>
                      <a:pt x="211" y="22537"/>
                      <a:pt x="0" y="321"/>
                    </a:cubicBezTo>
                    <a:lnTo>
                      <a:pt x="33623" y="0"/>
                    </a:lnTo>
                    <a:cubicBezTo>
                      <a:pt x="33834" y="22081"/>
                      <a:pt x="34045" y="33868"/>
                      <a:pt x="34256" y="45681"/>
                    </a:cubicBezTo>
                    <a:cubicBezTo>
                      <a:pt x="34467" y="57493"/>
                      <a:pt x="34687" y="69348"/>
                      <a:pt x="34897" y="91437"/>
                    </a:cubicBezTo>
                    <a:cubicBezTo>
                      <a:pt x="35328" y="120336"/>
                      <a:pt x="43436" y="149951"/>
                      <a:pt x="136578" y="193278"/>
                    </a:cubicBezTo>
                    <a:cubicBezTo>
                      <a:pt x="183330" y="215021"/>
                      <a:pt x="225678" y="230597"/>
                      <a:pt x="265343" y="240562"/>
                    </a:cubicBezTo>
                    <a:lnTo>
                      <a:pt x="262136" y="104726"/>
                    </a:lnTo>
                    <a:lnTo>
                      <a:pt x="295751" y="103942"/>
                    </a:lnTo>
                    <a:lnTo>
                      <a:pt x="299945" y="282530"/>
                    </a:lnTo>
                    <a:close/>
                  </a:path>
                </a:pathLst>
              </a:custGeom>
              <a:solidFill>
                <a:srgbClr val="282D33"/>
              </a:solidFill>
              <a:ln w="840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Arial Nova"/>
                  <a:ea typeface="+mn-ea"/>
                  <a:cs typeface="+mn-cs"/>
                </a:endParaRPr>
              </a:p>
            </p:txBody>
          </p:sp>
          <p:sp>
            <p:nvSpPr>
              <p:cNvPr id="101" name="Dowolny kształt: kształt 100">
                <a:extLst>
                  <a:ext uri="{FF2B5EF4-FFF2-40B4-BE49-F238E27FC236}">
                    <a16:creationId xmlns:a16="http://schemas.microsoft.com/office/drawing/2014/main" id="{525496DC-DDB4-B9DA-6B90-E209CDF45D28}"/>
                  </a:ext>
                </a:extLst>
              </p:cNvPr>
              <p:cNvSpPr/>
              <p:nvPr/>
            </p:nvSpPr>
            <p:spPr>
              <a:xfrm>
                <a:off x="5086874" y="1413768"/>
                <a:ext cx="298537" cy="277576"/>
              </a:xfrm>
              <a:custGeom>
                <a:avLst/>
                <a:gdLst>
                  <a:gd name="connsiteX0" fmla="*/ 4160 w 298537"/>
                  <a:gd name="connsiteY0" fmla="*/ 277577 h 277576"/>
                  <a:gd name="connsiteX1" fmla="*/ 0 w 298537"/>
                  <a:gd name="connsiteY1" fmla="*/ 99571 h 277576"/>
                  <a:gd name="connsiteX2" fmla="*/ 33615 w 298537"/>
                  <a:gd name="connsiteY2" fmla="*/ 98786 h 277576"/>
                  <a:gd name="connsiteX3" fmla="*/ 36804 w 298537"/>
                  <a:gd name="connsiteY3" fmla="*/ 235229 h 277576"/>
                  <a:gd name="connsiteX4" fmla="*/ 165215 w 298537"/>
                  <a:gd name="connsiteY4" fmla="*/ 185279 h 277576"/>
                  <a:gd name="connsiteX5" fmla="*/ 264912 w 298537"/>
                  <a:gd name="connsiteY5" fmla="*/ 81405 h 277576"/>
                  <a:gd name="connsiteX6" fmla="*/ 264296 w 298537"/>
                  <a:gd name="connsiteY6" fmla="*/ 40947 h 277576"/>
                  <a:gd name="connsiteX7" fmla="*/ 263655 w 298537"/>
                  <a:gd name="connsiteY7" fmla="*/ 329 h 277576"/>
                  <a:gd name="connsiteX8" fmla="*/ 297278 w 298537"/>
                  <a:gd name="connsiteY8" fmla="*/ 0 h 277576"/>
                  <a:gd name="connsiteX9" fmla="*/ 297903 w 298537"/>
                  <a:gd name="connsiteY9" fmla="*/ 40179 h 277576"/>
                  <a:gd name="connsiteX10" fmla="*/ 298536 w 298537"/>
                  <a:gd name="connsiteY10" fmla="*/ 81169 h 277576"/>
                  <a:gd name="connsiteX11" fmla="*/ 179980 w 298537"/>
                  <a:gd name="connsiteY11" fmla="*/ 215485 h 277576"/>
                  <a:gd name="connsiteX12" fmla="*/ 24207 w 298537"/>
                  <a:gd name="connsiteY12" fmla="*/ 273004 h 277576"/>
                  <a:gd name="connsiteX13" fmla="*/ 4160 w 298537"/>
                  <a:gd name="connsiteY13" fmla="*/ 277577 h 277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98537" h="277576">
                    <a:moveTo>
                      <a:pt x="4160" y="277577"/>
                    </a:moveTo>
                    <a:lnTo>
                      <a:pt x="0" y="99571"/>
                    </a:lnTo>
                    <a:lnTo>
                      <a:pt x="33615" y="98786"/>
                    </a:lnTo>
                    <a:lnTo>
                      <a:pt x="36804" y="235229"/>
                    </a:lnTo>
                    <a:cubicBezTo>
                      <a:pt x="76511" y="224463"/>
                      <a:pt x="118732" y="208027"/>
                      <a:pt x="165215" y="185279"/>
                    </a:cubicBezTo>
                    <a:cubicBezTo>
                      <a:pt x="257521" y="140138"/>
                      <a:pt x="265047" y="110388"/>
                      <a:pt x="264912" y="81405"/>
                    </a:cubicBezTo>
                    <a:cubicBezTo>
                      <a:pt x="264710" y="59375"/>
                      <a:pt x="264507" y="50203"/>
                      <a:pt x="264296" y="40947"/>
                    </a:cubicBezTo>
                    <a:cubicBezTo>
                      <a:pt x="264085" y="31708"/>
                      <a:pt x="263866" y="22393"/>
                      <a:pt x="263655" y="329"/>
                    </a:cubicBezTo>
                    <a:lnTo>
                      <a:pt x="297278" y="0"/>
                    </a:lnTo>
                    <a:cubicBezTo>
                      <a:pt x="297481" y="21828"/>
                      <a:pt x="297692" y="31050"/>
                      <a:pt x="297903" y="40179"/>
                    </a:cubicBezTo>
                    <a:cubicBezTo>
                      <a:pt x="298114" y="49537"/>
                      <a:pt x="298333" y="58818"/>
                      <a:pt x="298536" y="81169"/>
                    </a:cubicBezTo>
                    <a:cubicBezTo>
                      <a:pt x="298789" y="136721"/>
                      <a:pt x="266659" y="173104"/>
                      <a:pt x="179980" y="215485"/>
                    </a:cubicBezTo>
                    <a:cubicBezTo>
                      <a:pt x="123247" y="243245"/>
                      <a:pt x="72293" y="262069"/>
                      <a:pt x="24207" y="273004"/>
                    </a:cubicBezTo>
                    <a:lnTo>
                      <a:pt x="4160" y="277577"/>
                    </a:lnTo>
                    <a:close/>
                  </a:path>
                </a:pathLst>
              </a:custGeom>
              <a:solidFill>
                <a:srgbClr val="282D33"/>
              </a:solidFill>
              <a:ln w="840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Arial Nova"/>
                  <a:ea typeface="+mn-ea"/>
                  <a:cs typeface="+mn-cs"/>
                </a:endParaRPr>
              </a:p>
            </p:txBody>
          </p:sp>
        </p:grpSp>
        <p:sp>
          <p:nvSpPr>
            <p:cNvPr id="96" name="Dowolny kształt: kształt 95">
              <a:extLst>
                <a:ext uri="{FF2B5EF4-FFF2-40B4-BE49-F238E27FC236}">
                  <a16:creationId xmlns:a16="http://schemas.microsoft.com/office/drawing/2014/main" id="{4D6513D3-A3D6-B550-D80A-05CC26BB0229}"/>
                </a:ext>
              </a:extLst>
            </p:cNvPr>
            <p:cNvSpPr/>
            <p:nvPr/>
          </p:nvSpPr>
          <p:spPr>
            <a:xfrm>
              <a:off x="4564230" y="1117924"/>
              <a:ext cx="1080000" cy="420103"/>
            </a:xfrm>
            <a:custGeom>
              <a:avLst/>
              <a:gdLst>
                <a:gd name="connsiteX0" fmla="*/ 542000 w 1080000"/>
                <a:gd name="connsiteY0" fmla="*/ 420103 h 420103"/>
                <a:gd name="connsiteX1" fmla="*/ 0 w 1080000"/>
                <a:gd name="connsiteY1" fmla="*/ 215333 h 420103"/>
                <a:gd name="connsiteX2" fmla="*/ 537983 w 1080000"/>
                <a:gd name="connsiteY2" fmla="*/ 0 h 420103"/>
                <a:gd name="connsiteX3" fmla="*/ 1080000 w 1080000"/>
                <a:gd name="connsiteY3" fmla="*/ 204829 h 420103"/>
                <a:gd name="connsiteX4" fmla="*/ 542000 w 1080000"/>
                <a:gd name="connsiteY4" fmla="*/ 420103 h 420103"/>
                <a:gd name="connsiteX5" fmla="*/ 92745 w 1080000"/>
                <a:gd name="connsiteY5" fmla="*/ 214422 h 420103"/>
                <a:gd name="connsiteX6" fmla="*/ 541654 w 1080000"/>
                <a:gd name="connsiteY6" fmla="*/ 384033 h 420103"/>
                <a:gd name="connsiteX7" fmla="*/ 987263 w 1080000"/>
                <a:gd name="connsiteY7" fmla="*/ 205723 h 420103"/>
                <a:gd name="connsiteX8" fmla="*/ 538329 w 1080000"/>
                <a:gd name="connsiteY8" fmla="*/ 36070 h 420103"/>
                <a:gd name="connsiteX9" fmla="*/ 92745 w 1080000"/>
                <a:gd name="connsiteY9" fmla="*/ 214422 h 420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80000" h="420103">
                  <a:moveTo>
                    <a:pt x="542000" y="420103"/>
                  </a:moveTo>
                  <a:lnTo>
                    <a:pt x="0" y="215333"/>
                  </a:lnTo>
                  <a:lnTo>
                    <a:pt x="537983" y="0"/>
                  </a:lnTo>
                  <a:lnTo>
                    <a:pt x="1080000" y="204829"/>
                  </a:lnTo>
                  <a:lnTo>
                    <a:pt x="542000" y="420103"/>
                  </a:lnTo>
                  <a:close/>
                  <a:moveTo>
                    <a:pt x="92745" y="214422"/>
                  </a:moveTo>
                  <a:lnTo>
                    <a:pt x="541654" y="384033"/>
                  </a:lnTo>
                  <a:lnTo>
                    <a:pt x="987263" y="205723"/>
                  </a:lnTo>
                  <a:lnTo>
                    <a:pt x="538329" y="36070"/>
                  </a:lnTo>
                  <a:lnTo>
                    <a:pt x="92745" y="214422"/>
                  </a:lnTo>
                  <a:close/>
                </a:path>
              </a:pathLst>
            </a:custGeom>
            <a:solidFill>
              <a:srgbClr val="282D33"/>
            </a:solidFill>
            <a:ln w="840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Arial Nova"/>
                <a:ea typeface="+mn-ea"/>
                <a:cs typeface="+mn-cs"/>
              </a:endParaRPr>
            </a:p>
          </p:txBody>
        </p:sp>
        <p:sp>
          <p:nvSpPr>
            <p:cNvPr id="97" name="Dowolny kształt: kształt 96">
              <a:extLst>
                <a:ext uri="{FF2B5EF4-FFF2-40B4-BE49-F238E27FC236}">
                  <a16:creationId xmlns:a16="http://schemas.microsoft.com/office/drawing/2014/main" id="{F5C473E0-2271-1368-2A5D-0993DB2C4505}"/>
                </a:ext>
              </a:extLst>
            </p:cNvPr>
            <p:cNvSpPr/>
            <p:nvPr/>
          </p:nvSpPr>
          <p:spPr>
            <a:xfrm>
              <a:off x="5151100" y="1283577"/>
              <a:ext cx="302239" cy="273543"/>
            </a:xfrm>
            <a:custGeom>
              <a:avLst/>
              <a:gdLst>
                <a:gd name="connsiteX0" fmla="*/ 268616 w 302239"/>
                <a:gd name="connsiteY0" fmla="*/ 273544 h 273543"/>
                <a:gd name="connsiteX1" fmla="*/ 267519 w 302239"/>
                <a:gd name="connsiteY1" fmla="*/ 118243 h 273543"/>
                <a:gd name="connsiteX2" fmla="*/ 0 w 302239"/>
                <a:gd name="connsiteY2" fmla="*/ 31995 h 273543"/>
                <a:gd name="connsiteX3" fmla="*/ 10302 w 302239"/>
                <a:gd name="connsiteY3" fmla="*/ 0 h 273543"/>
                <a:gd name="connsiteX4" fmla="*/ 300957 w 302239"/>
                <a:gd name="connsiteY4" fmla="*/ 93698 h 273543"/>
                <a:gd name="connsiteX5" fmla="*/ 302240 w 302239"/>
                <a:gd name="connsiteY5" fmla="*/ 273308 h 273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2239" h="273543">
                  <a:moveTo>
                    <a:pt x="268616" y="273544"/>
                  </a:moveTo>
                  <a:lnTo>
                    <a:pt x="267519" y="118243"/>
                  </a:lnTo>
                  <a:lnTo>
                    <a:pt x="0" y="31995"/>
                  </a:lnTo>
                  <a:lnTo>
                    <a:pt x="10302" y="0"/>
                  </a:lnTo>
                  <a:lnTo>
                    <a:pt x="300957" y="93698"/>
                  </a:lnTo>
                  <a:lnTo>
                    <a:pt x="302240" y="273308"/>
                  </a:lnTo>
                  <a:close/>
                </a:path>
              </a:pathLst>
            </a:custGeom>
            <a:solidFill>
              <a:srgbClr val="282D33"/>
            </a:solidFill>
            <a:ln w="840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Arial Nova"/>
                <a:ea typeface="+mn-ea"/>
                <a:cs typeface="+mn-cs"/>
              </a:endParaRPr>
            </a:p>
          </p:txBody>
        </p:sp>
        <p:sp>
          <p:nvSpPr>
            <p:cNvPr id="98" name="Dowolny kształt: kształt 97">
              <a:extLst>
                <a:ext uri="{FF2B5EF4-FFF2-40B4-BE49-F238E27FC236}">
                  <a16:creationId xmlns:a16="http://schemas.microsoft.com/office/drawing/2014/main" id="{062FAF73-FA72-3AF2-C2FB-F42AAC1D60FF}"/>
                </a:ext>
              </a:extLst>
            </p:cNvPr>
            <p:cNvSpPr/>
            <p:nvPr/>
          </p:nvSpPr>
          <p:spPr>
            <a:xfrm>
              <a:off x="5033201" y="1232826"/>
              <a:ext cx="141744" cy="88796"/>
            </a:xfrm>
            <a:custGeom>
              <a:avLst/>
              <a:gdLst>
                <a:gd name="connsiteX0" fmla="*/ 70100 w 141744"/>
                <a:gd name="connsiteY0" fmla="*/ 88796 h 88796"/>
                <a:gd name="connsiteX1" fmla="*/ 1 w 141744"/>
                <a:gd name="connsiteY1" fmla="*/ 45065 h 88796"/>
                <a:gd name="connsiteX2" fmla="*/ 70437 w 141744"/>
                <a:gd name="connsiteY2" fmla="*/ 8 h 88796"/>
                <a:gd name="connsiteX3" fmla="*/ 71686 w 141744"/>
                <a:gd name="connsiteY3" fmla="*/ 0 h 88796"/>
                <a:gd name="connsiteX4" fmla="*/ 141743 w 141744"/>
                <a:gd name="connsiteY4" fmla="*/ 43698 h 88796"/>
                <a:gd name="connsiteX5" fmla="*/ 71306 w 141744"/>
                <a:gd name="connsiteY5" fmla="*/ 88788 h 88796"/>
                <a:gd name="connsiteX6" fmla="*/ 70100 w 141744"/>
                <a:gd name="connsiteY6" fmla="*/ 88796 h 88796"/>
                <a:gd name="connsiteX7" fmla="*/ 33937 w 141744"/>
                <a:gd name="connsiteY7" fmla="*/ 44727 h 88796"/>
                <a:gd name="connsiteX8" fmla="*/ 70100 w 141744"/>
                <a:gd name="connsiteY8" fmla="*/ 55164 h 88796"/>
                <a:gd name="connsiteX9" fmla="*/ 70977 w 141744"/>
                <a:gd name="connsiteY9" fmla="*/ 55164 h 88796"/>
                <a:gd name="connsiteX10" fmla="*/ 107807 w 141744"/>
                <a:gd name="connsiteY10" fmla="*/ 44018 h 88796"/>
                <a:gd name="connsiteX11" fmla="*/ 71686 w 141744"/>
                <a:gd name="connsiteY11" fmla="*/ 33632 h 88796"/>
                <a:gd name="connsiteX12" fmla="*/ 70767 w 141744"/>
                <a:gd name="connsiteY12" fmla="*/ 33632 h 88796"/>
                <a:gd name="connsiteX13" fmla="*/ 33937 w 141744"/>
                <a:gd name="connsiteY13" fmla="*/ 44727 h 88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1744" h="88796">
                  <a:moveTo>
                    <a:pt x="70100" y="88796"/>
                  </a:moveTo>
                  <a:cubicBezTo>
                    <a:pt x="29743" y="88796"/>
                    <a:pt x="263" y="70403"/>
                    <a:pt x="1" y="45065"/>
                  </a:cubicBezTo>
                  <a:cubicBezTo>
                    <a:pt x="-218" y="19752"/>
                    <a:pt x="30064" y="397"/>
                    <a:pt x="70437" y="8"/>
                  </a:cubicBezTo>
                  <a:lnTo>
                    <a:pt x="71686" y="0"/>
                  </a:lnTo>
                  <a:cubicBezTo>
                    <a:pt x="112060" y="0"/>
                    <a:pt x="141515" y="18385"/>
                    <a:pt x="141743" y="43698"/>
                  </a:cubicBezTo>
                  <a:cubicBezTo>
                    <a:pt x="141987" y="68985"/>
                    <a:pt x="111705" y="88383"/>
                    <a:pt x="71306" y="88788"/>
                  </a:cubicBezTo>
                  <a:lnTo>
                    <a:pt x="70100" y="88796"/>
                  </a:lnTo>
                  <a:close/>
                  <a:moveTo>
                    <a:pt x="33937" y="44727"/>
                  </a:moveTo>
                  <a:cubicBezTo>
                    <a:pt x="36679" y="48237"/>
                    <a:pt x="49318" y="55164"/>
                    <a:pt x="70100" y="55164"/>
                  </a:cubicBezTo>
                  <a:lnTo>
                    <a:pt x="70977" y="55164"/>
                  </a:lnTo>
                  <a:cubicBezTo>
                    <a:pt x="92291" y="54945"/>
                    <a:pt x="105124" y="47638"/>
                    <a:pt x="107807" y="44018"/>
                  </a:cubicBezTo>
                  <a:cubicBezTo>
                    <a:pt x="105073" y="40534"/>
                    <a:pt x="92409" y="33632"/>
                    <a:pt x="71686" y="33632"/>
                  </a:cubicBezTo>
                  <a:lnTo>
                    <a:pt x="70767" y="33632"/>
                  </a:lnTo>
                  <a:cubicBezTo>
                    <a:pt x="49487" y="33834"/>
                    <a:pt x="36662" y="41099"/>
                    <a:pt x="33937" y="44727"/>
                  </a:cubicBezTo>
                  <a:close/>
                </a:path>
              </a:pathLst>
            </a:custGeom>
            <a:solidFill>
              <a:srgbClr val="282D33"/>
            </a:solidFill>
            <a:ln w="840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Arial Nova"/>
                <a:ea typeface="+mn-ea"/>
                <a:cs typeface="+mn-cs"/>
              </a:endParaRPr>
            </a:p>
          </p:txBody>
        </p:sp>
        <p:sp>
          <p:nvSpPr>
            <p:cNvPr id="99" name="Dowolny kształt: kształt 98">
              <a:extLst>
                <a:ext uri="{FF2B5EF4-FFF2-40B4-BE49-F238E27FC236}">
                  <a16:creationId xmlns:a16="http://schemas.microsoft.com/office/drawing/2014/main" id="{9C0686B5-BE06-E71F-B412-17512E88A159}"/>
                </a:ext>
              </a:extLst>
            </p:cNvPr>
            <p:cNvSpPr/>
            <p:nvPr/>
          </p:nvSpPr>
          <p:spPr>
            <a:xfrm>
              <a:off x="5379840" y="1547587"/>
              <a:ext cx="119424" cy="173761"/>
            </a:xfrm>
            <a:custGeom>
              <a:avLst/>
              <a:gdLst>
                <a:gd name="connsiteX0" fmla="*/ 119424 w 119424"/>
                <a:gd name="connsiteY0" fmla="*/ 173762 h 173761"/>
                <a:gd name="connsiteX1" fmla="*/ 0 w 119424"/>
                <a:gd name="connsiteY1" fmla="*/ 173762 h 173761"/>
                <a:gd name="connsiteX2" fmla="*/ 0 w 119424"/>
                <a:gd name="connsiteY2" fmla="*/ 67762 h 173761"/>
                <a:gd name="connsiteX3" fmla="*/ 59712 w 119424"/>
                <a:gd name="connsiteY3" fmla="*/ 0 h 173761"/>
                <a:gd name="connsiteX4" fmla="*/ 119424 w 119424"/>
                <a:gd name="connsiteY4" fmla="*/ 67762 h 173761"/>
                <a:gd name="connsiteX5" fmla="*/ 119424 w 119424"/>
                <a:gd name="connsiteY5" fmla="*/ 173762 h 173761"/>
                <a:gd name="connsiteX6" fmla="*/ 33615 w 119424"/>
                <a:gd name="connsiteY6" fmla="*/ 140122 h 173761"/>
                <a:gd name="connsiteX7" fmla="*/ 85809 w 119424"/>
                <a:gd name="connsiteY7" fmla="*/ 140122 h 173761"/>
                <a:gd name="connsiteX8" fmla="*/ 85809 w 119424"/>
                <a:gd name="connsiteY8" fmla="*/ 67762 h 173761"/>
                <a:gd name="connsiteX9" fmla="*/ 59712 w 119424"/>
                <a:gd name="connsiteY9" fmla="*/ 33615 h 173761"/>
                <a:gd name="connsiteX10" fmla="*/ 33615 w 119424"/>
                <a:gd name="connsiteY10" fmla="*/ 67762 h 173761"/>
                <a:gd name="connsiteX11" fmla="*/ 33615 w 119424"/>
                <a:gd name="connsiteY11" fmla="*/ 140122 h 1737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9424" h="173761">
                  <a:moveTo>
                    <a:pt x="119424" y="173762"/>
                  </a:moveTo>
                  <a:lnTo>
                    <a:pt x="0" y="173762"/>
                  </a:lnTo>
                  <a:lnTo>
                    <a:pt x="0" y="67762"/>
                  </a:lnTo>
                  <a:cubicBezTo>
                    <a:pt x="0" y="30392"/>
                    <a:pt x="26789" y="0"/>
                    <a:pt x="59712" y="0"/>
                  </a:cubicBezTo>
                  <a:cubicBezTo>
                    <a:pt x="92635" y="0"/>
                    <a:pt x="119424" y="30400"/>
                    <a:pt x="119424" y="67762"/>
                  </a:cubicBezTo>
                  <a:lnTo>
                    <a:pt x="119424" y="173762"/>
                  </a:lnTo>
                  <a:close/>
                  <a:moveTo>
                    <a:pt x="33615" y="140122"/>
                  </a:moveTo>
                  <a:lnTo>
                    <a:pt x="85809" y="140122"/>
                  </a:lnTo>
                  <a:lnTo>
                    <a:pt x="85809" y="67762"/>
                  </a:lnTo>
                  <a:cubicBezTo>
                    <a:pt x="85809" y="49258"/>
                    <a:pt x="73862" y="33615"/>
                    <a:pt x="59712" y="33615"/>
                  </a:cubicBezTo>
                  <a:cubicBezTo>
                    <a:pt x="45563" y="33615"/>
                    <a:pt x="33615" y="49258"/>
                    <a:pt x="33615" y="67762"/>
                  </a:cubicBezTo>
                  <a:lnTo>
                    <a:pt x="33615" y="140122"/>
                  </a:lnTo>
                  <a:close/>
                </a:path>
              </a:pathLst>
            </a:custGeom>
            <a:solidFill>
              <a:srgbClr val="282D33"/>
            </a:solidFill>
            <a:ln w="840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Arial Nova"/>
                <a:ea typeface="+mn-ea"/>
                <a:cs typeface="+mn-cs"/>
              </a:endParaRPr>
            </a:p>
          </p:txBody>
        </p:sp>
      </p:grpSp>
      <p:pic>
        <p:nvPicPr>
          <p:cNvPr id="102" name="Grafika 101">
            <a:extLst>
              <a:ext uri="{FF2B5EF4-FFF2-40B4-BE49-F238E27FC236}">
                <a16:creationId xmlns:a16="http://schemas.microsoft.com/office/drawing/2014/main" id="{8ED8E4FD-6F4A-0CE7-576B-CA1CD13F5A03}"/>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43282" y="4354479"/>
            <a:ext cx="349228" cy="349228"/>
          </a:xfrm>
          <a:prstGeom prst="rect">
            <a:avLst/>
          </a:prstGeom>
        </p:spPr>
      </p:pic>
      <p:sp>
        <p:nvSpPr>
          <p:cNvPr id="28" name="Tytuł 27">
            <a:extLst>
              <a:ext uri="{FF2B5EF4-FFF2-40B4-BE49-F238E27FC236}">
                <a16:creationId xmlns:a16="http://schemas.microsoft.com/office/drawing/2014/main" id="{2B602BBC-B067-0C82-2378-FA9E3C7D01D0}"/>
              </a:ext>
            </a:extLst>
          </p:cNvPr>
          <p:cNvSpPr>
            <a:spLocks noGrp="1"/>
          </p:cNvSpPr>
          <p:nvPr>
            <p:ph type="title"/>
          </p:nvPr>
        </p:nvSpPr>
        <p:spPr>
          <a:xfrm>
            <a:off x="328773" y="365126"/>
            <a:ext cx="8983007" cy="400992"/>
          </a:xfrm>
        </p:spPr>
        <p:txBody>
          <a:bodyPr/>
          <a:lstStyle/>
          <a:p>
            <a:r>
              <a:rPr lang="pl-PL" dirty="0"/>
              <a:t>Znajomość i korzystanie ze strony mObywatel w poszczególnych grupach socjodemograficznych</a:t>
            </a:r>
          </a:p>
        </p:txBody>
      </p:sp>
      <p:pic>
        <p:nvPicPr>
          <p:cNvPr id="3" name="Grafika 2">
            <a:extLst>
              <a:ext uri="{FF2B5EF4-FFF2-40B4-BE49-F238E27FC236}">
                <a16:creationId xmlns:a16="http://schemas.microsoft.com/office/drawing/2014/main" id="{69545FF0-F376-07B8-75F2-C9017CC15CEC}"/>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79469" y="5244722"/>
            <a:ext cx="312104" cy="312102"/>
          </a:xfrm>
          <a:prstGeom prst="rect">
            <a:avLst/>
          </a:prstGeom>
        </p:spPr>
      </p:pic>
      <p:sp>
        <p:nvSpPr>
          <p:cNvPr id="118" name="pole tekstowe 117">
            <a:extLst>
              <a:ext uri="{FF2B5EF4-FFF2-40B4-BE49-F238E27FC236}">
                <a16:creationId xmlns:a16="http://schemas.microsoft.com/office/drawing/2014/main" id="{36C0E8C5-570B-D785-392E-49A0A1755137}"/>
              </a:ext>
            </a:extLst>
          </p:cNvPr>
          <p:cNvSpPr txBox="1"/>
          <p:nvPr/>
        </p:nvSpPr>
        <p:spPr>
          <a:xfrm>
            <a:off x="270106" y="6030934"/>
            <a:ext cx="1828801" cy="200055"/>
          </a:xfrm>
          <a:prstGeom prst="rect">
            <a:avLst/>
          </a:prstGeom>
          <a:noFill/>
        </p:spPr>
        <p:txBody>
          <a:bodyPr wrap="square" rtlCol="0">
            <a:spAutoFit/>
          </a:bodyPr>
          <a:lstStyle/>
          <a:p>
            <a:r>
              <a:rPr lang="pl-PL" sz="700" dirty="0"/>
              <a:t>* Uwaga: małe liczebności próby</a:t>
            </a:r>
          </a:p>
        </p:txBody>
      </p:sp>
      <p:graphicFrame>
        <p:nvGraphicFramePr>
          <p:cNvPr id="124" name="Wykres 123">
            <a:extLst>
              <a:ext uri="{FF2B5EF4-FFF2-40B4-BE49-F238E27FC236}">
                <a16:creationId xmlns:a16="http://schemas.microsoft.com/office/drawing/2014/main" id="{B04CCBC7-5AF5-36D2-72A1-87D2ADB5CCF6}"/>
              </a:ext>
            </a:extLst>
          </p:cNvPr>
          <p:cNvGraphicFramePr/>
          <p:nvPr>
            <p:extLst>
              <p:ext uri="{D42A27DB-BD31-4B8C-83A1-F6EECF244321}">
                <p14:modId xmlns:p14="http://schemas.microsoft.com/office/powerpoint/2010/main" val="3815407379"/>
              </p:ext>
            </p:extLst>
          </p:nvPr>
        </p:nvGraphicFramePr>
        <p:xfrm>
          <a:off x="3155612" y="1647282"/>
          <a:ext cx="4693695" cy="4396215"/>
        </p:xfrm>
        <a:graphic>
          <a:graphicData uri="http://schemas.openxmlformats.org/drawingml/2006/chart">
            <c:chart xmlns:c="http://schemas.openxmlformats.org/drawingml/2006/chart" xmlns:r="http://schemas.openxmlformats.org/officeDocument/2006/relationships" r:id="rId10"/>
          </a:graphicData>
        </a:graphic>
      </p:graphicFrame>
      <p:sp>
        <p:nvSpPr>
          <p:cNvPr id="126" name="pole tekstowe 125">
            <a:extLst>
              <a:ext uri="{FF2B5EF4-FFF2-40B4-BE49-F238E27FC236}">
                <a16:creationId xmlns:a16="http://schemas.microsoft.com/office/drawing/2014/main" id="{2D6064B2-D067-BD9C-0A2F-0D1457AD7CDA}"/>
              </a:ext>
            </a:extLst>
          </p:cNvPr>
          <p:cNvSpPr txBox="1"/>
          <p:nvPr/>
        </p:nvSpPr>
        <p:spPr>
          <a:xfrm>
            <a:off x="5153083" y="1860536"/>
            <a:ext cx="723175" cy="200055"/>
          </a:xfrm>
          <a:prstGeom prst="rect">
            <a:avLst/>
          </a:prstGeom>
          <a:noFill/>
        </p:spPr>
        <p:txBody>
          <a:bodyPr wrap="square" rtlCol="0">
            <a:spAutoFit/>
          </a:bodyPr>
          <a:lstStyle/>
          <a:p>
            <a:r>
              <a:rPr lang="pl-PL" sz="700" dirty="0">
                <a:solidFill>
                  <a:schemeClr val="accent3">
                    <a:lumMod val="75000"/>
                  </a:schemeClr>
                </a:solidFill>
              </a:rPr>
              <a:t>ogółem 50%</a:t>
            </a:r>
          </a:p>
        </p:txBody>
      </p:sp>
      <p:sp>
        <p:nvSpPr>
          <p:cNvPr id="127" name="pole tekstowe 126">
            <a:extLst>
              <a:ext uri="{FF2B5EF4-FFF2-40B4-BE49-F238E27FC236}">
                <a16:creationId xmlns:a16="http://schemas.microsoft.com/office/drawing/2014/main" id="{6E3BA555-437E-5A67-FC4E-26863C65702C}"/>
              </a:ext>
            </a:extLst>
          </p:cNvPr>
          <p:cNvSpPr txBox="1"/>
          <p:nvPr/>
        </p:nvSpPr>
        <p:spPr>
          <a:xfrm>
            <a:off x="3286375" y="1594482"/>
            <a:ext cx="1888607"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sz="1000" b="1" i="0" u="none" strike="noStrike" kern="1200" cap="none" spc="0" normalizeH="0" baseline="0" noProof="0" dirty="0">
                <a:ln>
                  <a:noFill/>
                </a:ln>
                <a:solidFill>
                  <a:schemeClr val="accent3"/>
                </a:solidFill>
                <a:effectLst/>
                <a:uLnTx/>
                <a:uFillTx/>
                <a:latin typeface="Arial Nova"/>
                <a:ea typeface="+mn-ea"/>
                <a:cs typeface="+mn-cs"/>
              </a:rPr>
              <a:t>Znajomość asystowana</a:t>
            </a:r>
          </a:p>
        </p:txBody>
      </p:sp>
      <p:sp>
        <p:nvSpPr>
          <p:cNvPr id="128" name="pole tekstowe 127">
            <a:extLst>
              <a:ext uri="{FF2B5EF4-FFF2-40B4-BE49-F238E27FC236}">
                <a16:creationId xmlns:a16="http://schemas.microsoft.com/office/drawing/2014/main" id="{2495707F-E7A4-75AC-C697-EFB6F3BF21F2}"/>
              </a:ext>
            </a:extLst>
          </p:cNvPr>
          <p:cNvSpPr txBox="1"/>
          <p:nvPr/>
        </p:nvSpPr>
        <p:spPr>
          <a:xfrm>
            <a:off x="7760602" y="1593412"/>
            <a:ext cx="1888607"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sz="1000" b="1" i="0" u="none" strike="noStrike" kern="1200" cap="none" spc="0" normalizeH="0" baseline="0" noProof="0" dirty="0">
                <a:ln>
                  <a:noFill/>
                </a:ln>
                <a:solidFill>
                  <a:schemeClr val="accent3">
                    <a:lumMod val="75000"/>
                  </a:schemeClr>
                </a:solidFill>
                <a:effectLst/>
                <a:uLnTx/>
                <a:uFillTx/>
                <a:latin typeface="Arial Nova"/>
                <a:ea typeface="+mn-ea"/>
                <a:cs typeface="+mn-cs"/>
              </a:rPr>
              <a:t>Korzystanie</a:t>
            </a:r>
          </a:p>
        </p:txBody>
      </p:sp>
      <p:graphicFrame>
        <p:nvGraphicFramePr>
          <p:cNvPr id="133" name="Wykres 132">
            <a:extLst>
              <a:ext uri="{FF2B5EF4-FFF2-40B4-BE49-F238E27FC236}">
                <a16:creationId xmlns:a16="http://schemas.microsoft.com/office/drawing/2014/main" id="{31EE022D-4B74-0D92-19A7-C108F0343B23}"/>
              </a:ext>
            </a:extLst>
          </p:cNvPr>
          <p:cNvGraphicFramePr/>
          <p:nvPr>
            <p:extLst>
              <p:ext uri="{D42A27DB-BD31-4B8C-83A1-F6EECF244321}">
                <p14:modId xmlns:p14="http://schemas.microsoft.com/office/powerpoint/2010/main" val="1598885137"/>
              </p:ext>
            </p:extLst>
          </p:nvPr>
        </p:nvGraphicFramePr>
        <p:xfrm>
          <a:off x="7633984" y="1647282"/>
          <a:ext cx="4422347" cy="4396215"/>
        </p:xfrm>
        <a:graphic>
          <a:graphicData uri="http://schemas.openxmlformats.org/drawingml/2006/chart">
            <c:chart xmlns:c="http://schemas.openxmlformats.org/drawingml/2006/chart" xmlns:r="http://schemas.openxmlformats.org/officeDocument/2006/relationships" r:id="rId11"/>
          </a:graphicData>
        </a:graphic>
      </p:graphicFrame>
      <p:sp>
        <p:nvSpPr>
          <p:cNvPr id="135" name="pole tekstowe 134">
            <a:extLst>
              <a:ext uri="{FF2B5EF4-FFF2-40B4-BE49-F238E27FC236}">
                <a16:creationId xmlns:a16="http://schemas.microsoft.com/office/drawing/2014/main" id="{70F7479D-74E4-B1B3-4AA2-D82DCEFE1E0D}"/>
              </a:ext>
            </a:extLst>
          </p:cNvPr>
          <p:cNvSpPr txBox="1"/>
          <p:nvPr/>
        </p:nvSpPr>
        <p:spPr>
          <a:xfrm>
            <a:off x="8329930" y="1860536"/>
            <a:ext cx="723175" cy="200055"/>
          </a:xfrm>
          <a:prstGeom prst="rect">
            <a:avLst/>
          </a:prstGeom>
          <a:noFill/>
        </p:spPr>
        <p:txBody>
          <a:bodyPr wrap="square" rtlCol="0">
            <a:spAutoFit/>
          </a:bodyPr>
          <a:lstStyle/>
          <a:p>
            <a:r>
              <a:rPr lang="pl-PL" sz="700" dirty="0">
                <a:solidFill>
                  <a:schemeClr val="accent3">
                    <a:lumMod val="75000"/>
                  </a:schemeClr>
                </a:solidFill>
              </a:rPr>
              <a:t>ogółem 14%</a:t>
            </a:r>
          </a:p>
        </p:txBody>
      </p:sp>
      <p:sp>
        <p:nvSpPr>
          <p:cNvPr id="136" name="pole tekstowe 135">
            <a:extLst>
              <a:ext uri="{FF2B5EF4-FFF2-40B4-BE49-F238E27FC236}">
                <a16:creationId xmlns:a16="http://schemas.microsoft.com/office/drawing/2014/main" id="{408AC725-D192-F8A2-B7CE-BD62931F5010}"/>
              </a:ext>
            </a:extLst>
          </p:cNvPr>
          <p:cNvSpPr txBox="1"/>
          <p:nvPr/>
        </p:nvSpPr>
        <p:spPr>
          <a:xfrm>
            <a:off x="9110444" y="357795"/>
            <a:ext cx="2453531"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sz="1200" b="1" i="0" u="none" strike="noStrike" kern="1200" cap="none" spc="0" normalizeH="0" baseline="0" noProof="0" dirty="0">
                <a:ln>
                  <a:noFill/>
                </a:ln>
                <a:solidFill>
                  <a:schemeClr val="accent3">
                    <a:lumMod val="75000"/>
                  </a:schemeClr>
                </a:solidFill>
                <a:effectLst/>
                <a:uLnTx/>
                <a:uFillTx/>
                <a:latin typeface="Arial Nova"/>
                <a:ea typeface="+mn-ea"/>
                <a:cs typeface="+mn-cs"/>
              </a:rPr>
              <a:t>strona www mObywatel.gov.pl</a:t>
            </a:r>
          </a:p>
        </p:txBody>
      </p:sp>
      <p:grpSp>
        <p:nvGrpSpPr>
          <p:cNvPr id="137" name="Grupa 136">
            <a:extLst>
              <a:ext uri="{FF2B5EF4-FFF2-40B4-BE49-F238E27FC236}">
                <a16:creationId xmlns:a16="http://schemas.microsoft.com/office/drawing/2014/main" id="{F7A46C08-0AB0-0B4C-0A6B-01895DE5D9AB}"/>
              </a:ext>
            </a:extLst>
          </p:cNvPr>
          <p:cNvGrpSpPr/>
          <p:nvPr/>
        </p:nvGrpSpPr>
        <p:grpSpPr>
          <a:xfrm>
            <a:off x="11398682" y="440721"/>
            <a:ext cx="559058" cy="336810"/>
            <a:chOff x="7168516" y="1189783"/>
            <a:chExt cx="832484" cy="496008"/>
          </a:xfrm>
        </p:grpSpPr>
        <p:sp>
          <p:nvSpPr>
            <p:cNvPr id="138" name="Dowolny kształt: kształt 137">
              <a:extLst>
                <a:ext uri="{FF2B5EF4-FFF2-40B4-BE49-F238E27FC236}">
                  <a16:creationId xmlns:a16="http://schemas.microsoft.com/office/drawing/2014/main" id="{5A278545-8797-EF16-6A95-79774987BE1F}"/>
                </a:ext>
              </a:extLst>
            </p:cNvPr>
            <p:cNvSpPr/>
            <p:nvPr/>
          </p:nvSpPr>
          <p:spPr>
            <a:xfrm>
              <a:off x="7261077" y="1189783"/>
              <a:ext cx="647347" cy="426453"/>
            </a:xfrm>
            <a:custGeom>
              <a:avLst/>
              <a:gdLst>
                <a:gd name="connsiteX0" fmla="*/ 839818 w 839818"/>
                <a:gd name="connsiteY0" fmla="*/ 560731 h 560730"/>
                <a:gd name="connsiteX1" fmla="*/ 806068 w 839818"/>
                <a:gd name="connsiteY1" fmla="*/ 560731 h 560730"/>
                <a:gd name="connsiteX2" fmla="*/ 806068 w 839818"/>
                <a:gd name="connsiteY2" fmla="*/ 44660 h 560730"/>
                <a:gd name="connsiteX3" fmla="*/ 795386 w 839818"/>
                <a:gd name="connsiteY3" fmla="*/ 33750 h 560730"/>
                <a:gd name="connsiteX4" fmla="*/ 44407 w 839818"/>
                <a:gd name="connsiteY4" fmla="*/ 33750 h 560730"/>
                <a:gd name="connsiteX5" fmla="*/ 33750 w 839818"/>
                <a:gd name="connsiteY5" fmla="*/ 44660 h 560730"/>
                <a:gd name="connsiteX6" fmla="*/ 33750 w 839818"/>
                <a:gd name="connsiteY6" fmla="*/ 560731 h 560730"/>
                <a:gd name="connsiteX7" fmla="*/ 0 w 839818"/>
                <a:gd name="connsiteY7" fmla="*/ 560731 h 560730"/>
                <a:gd name="connsiteX8" fmla="*/ 0 w 839818"/>
                <a:gd name="connsiteY8" fmla="*/ 44660 h 560730"/>
                <a:gd name="connsiteX9" fmla="*/ 44407 w 839818"/>
                <a:gd name="connsiteY9" fmla="*/ 0 h 560730"/>
                <a:gd name="connsiteX10" fmla="*/ 795386 w 839818"/>
                <a:gd name="connsiteY10" fmla="*/ 0 h 560730"/>
                <a:gd name="connsiteX11" fmla="*/ 839818 w 839818"/>
                <a:gd name="connsiteY11" fmla="*/ 44660 h 560730"/>
                <a:gd name="connsiteX12" fmla="*/ 839818 w 839818"/>
                <a:gd name="connsiteY12" fmla="*/ 560731 h 560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39818" h="560730">
                  <a:moveTo>
                    <a:pt x="839818" y="560731"/>
                  </a:moveTo>
                  <a:lnTo>
                    <a:pt x="806068" y="560731"/>
                  </a:lnTo>
                  <a:lnTo>
                    <a:pt x="806068" y="44660"/>
                  </a:lnTo>
                  <a:cubicBezTo>
                    <a:pt x="806068" y="38644"/>
                    <a:pt x="801276" y="33750"/>
                    <a:pt x="795386" y="33750"/>
                  </a:cubicBezTo>
                  <a:lnTo>
                    <a:pt x="44407" y="33750"/>
                  </a:lnTo>
                  <a:cubicBezTo>
                    <a:pt x="38534" y="33750"/>
                    <a:pt x="33750" y="38644"/>
                    <a:pt x="33750" y="44660"/>
                  </a:cubicBezTo>
                  <a:lnTo>
                    <a:pt x="33750" y="560731"/>
                  </a:lnTo>
                  <a:lnTo>
                    <a:pt x="0" y="560731"/>
                  </a:lnTo>
                  <a:lnTo>
                    <a:pt x="0" y="44660"/>
                  </a:lnTo>
                  <a:cubicBezTo>
                    <a:pt x="0" y="20039"/>
                    <a:pt x="19921" y="0"/>
                    <a:pt x="44407" y="0"/>
                  </a:cubicBezTo>
                  <a:lnTo>
                    <a:pt x="795386" y="0"/>
                  </a:lnTo>
                  <a:cubicBezTo>
                    <a:pt x="819889" y="0"/>
                    <a:pt x="839818" y="20039"/>
                    <a:pt x="839818" y="44660"/>
                  </a:cubicBezTo>
                  <a:lnTo>
                    <a:pt x="839818" y="560731"/>
                  </a:lnTo>
                  <a:close/>
                </a:path>
              </a:pathLst>
            </a:custGeom>
            <a:solidFill>
              <a:schemeClr val="accent3">
                <a:lumMod val="75000"/>
              </a:schemeClr>
            </a:solidFill>
            <a:ln w="8409" cap="flat">
              <a:solidFill>
                <a:schemeClr val="accent3">
                  <a:lumMod val="75000"/>
                </a:schemeClr>
              </a:solidFill>
              <a:prstDash val="solid"/>
              <a:miter/>
            </a:ln>
          </p:spPr>
          <p:txBody>
            <a:bodyPr rtlCol="0" anchor="ctr"/>
            <a:lstStyle/>
            <a:p>
              <a:endParaRPr lang="pl-PL"/>
            </a:p>
          </p:txBody>
        </p:sp>
        <p:sp>
          <p:nvSpPr>
            <p:cNvPr id="139" name="Dowolny kształt: kształt 138">
              <a:extLst>
                <a:ext uri="{FF2B5EF4-FFF2-40B4-BE49-F238E27FC236}">
                  <a16:creationId xmlns:a16="http://schemas.microsoft.com/office/drawing/2014/main" id="{4924A10B-29E5-727E-A90B-1CC1A0C29CD5}"/>
                </a:ext>
              </a:extLst>
            </p:cNvPr>
            <p:cNvSpPr/>
            <p:nvPr/>
          </p:nvSpPr>
          <p:spPr>
            <a:xfrm>
              <a:off x="7317556" y="1247901"/>
              <a:ext cx="534402" cy="322409"/>
            </a:xfrm>
            <a:custGeom>
              <a:avLst/>
              <a:gdLst>
                <a:gd name="connsiteX0" fmla="*/ 693293 w 693292"/>
                <a:gd name="connsiteY0" fmla="*/ 423925 h 423925"/>
                <a:gd name="connsiteX1" fmla="*/ 0 w 693292"/>
                <a:gd name="connsiteY1" fmla="*/ 423925 h 423925"/>
                <a:gd name="connsiteX2" fmla="*/ 0 w 693292"/>
                <a:gd name="connsiteY2" fmla="*/ 0 h 423925"/>
                <a:gd name="connsiteX3" fmla="*/ 191886 w 693292"/>
                <a:gd name="connsiteY3" fmla="*/ 0 h 423925"/>
                <a:gd name="connsiteX4" fmla="*/ 191886 w 693292"/>
                <a:gd name="connsiteY4" fmla="*/ 33750 h 423925"/>
                <a:gd name="connsiteX5" fmla="*/ 33750 w 693292"/>
                <a:gd name="connsiteY5" fmla="*/ 33750 h 423925"/>
                <a:gd name="connsiteX6" fmla="*/ 33750 w 693292"/>
                <a:gd name="connsiteY6" fmla="*/ 390175 h 423925"/>
                <a:gd name="connsiteX7" fmla="*/ 659543 w 693292"/>
                <a:gd name="connsiteY7" fmla="*/ 390175 h 423925"/>
                <a:gd name="connsiteX8" fmla="*/ 659543 w 693292"/>
                <a:gd name="connsiteY8" fmla="*/ 33750 h 423925"/>
                <a:gd name="connsiteX9" fmla="*/ 497087 w 693292"/>
                <a:gd name="connsiteY9" fmla="*/ 33750 h 423925"/>
                <a:gd name="connsiteX10" fmla="*/ 497087 w 693292"/>
                <a:gd name="connsiteY10" fmla="*/ 0 h 423925"/>
                <a:gd name="connsiteX11" fmla="*/ 693293 w 693292"/>
                <a:gd name="connsiteY11" fmla="*/ 0 h 423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93292" h="423925">
                  <a:moveTo>
                    <a:pt x="693293" y="423925"/>
                  </a:moveTo>
                  <a:lnTo>
                    <a:pt x="0" y="423925"/>
                  </a:lnTo>
                  <a:lnTo>
                    <a:pt x="0" y="0"/>
                  </a:lnTo>
                  <a:lnTo>
                    <a:pt x="191886" y="0"/>
                  </a:lnTo>
                  <a:lnTo>
                    <a:pt x="191886" y="33750"/>
                  </a:lnTo>
                  <a:lnTo>
                    <a:pt x="33750" y="33750"/>
                  </a:lnTo>
                  <a:lnTo>
                    <a:pt x="33750" y="390175"/>
                  </a:lnTo>
                  <a:lnTo>
                    <a:pt x="659543" y="390175"/>
                  </a:lnTo>
                  <a:lnTo>
                    <a:pt x="659543" y="33750"/>
                  </a:lnTo>
                  <a:lnTo>
                    <a:pt x="497087" y="33750"/>
                  </a:lnTo>
                  <a:lnTo>
                    <a:pt x="497087" y="0"/>
                  </a:lnTo>
                  <a:lnTo>
                    <a:pt x="693293" y="0"/>
                  </a:lnTo>
                  <a:close/>
                </a:path>
              </a:pathLst>
            </a:custGeom>
            <a:solidFill>
              <a:schemeClr val="accent3">
                <a:lumMod val="75000"/>
              </a:schemeClr>
            </a:solidFill>
            <a:ln w="8409" cap="flat">
              <a:solidFill>
                <a:schemeClr val="accent3">
                  <a:lumMod val="75000"/>
                </a:schemeClr>
              </a:solidFill>
              <a:prstDash val="solid"/>
              <a:miter/>
            </a:ln>
          </p:spPr>
          <p:txBody>
            <a:bodyPr rtlCol="0" anchor="ctr"/>
            <a:lstStyle/>
            <a:p>
              <a:endParaRPr lang="pl-PL"/>
            </a:p>
          </p:txBody>
        </p:sp>
        <p:sp>
          <p:nvSpPr>
            <p:cNvPr id="140" name="Dowolny kształt: kształt 139">
              <a:extLst>
                <a:ext uri="{FF2B5EF4-FFF2-40B4-BE49-F238E27FC236}">
                  <a16:creationId xmlns:a16="http://schemas.microsoft.com/office/drawing/2014/main" id="{5CEF929E-5D10-8DDB-89D6-38BEE5850040}"/>
                </a:ext>
              </a:extLst>
            </p:cNvPr>
            <p:cNvSpPr/>
            <p:nvPr/>
          </p:nvSpPr>
          <p:spPr>
            <a:xfrm>
              <a:off x="7168516" y="1601433"/>
              <a:ext cx="832484" cy="84358"/>
            </a:xfrm>
            <a:custGeom>
              <a:avLst/>
              <a:gdLst>
                <a:gd name="connsiteX0" fmla="*/ 1000375 w 1080000"/>
                <a:gd name="connsiteY0" fmla="*/ 110919 h 110919"/>
                <a:gd name="connsiteX1" fmla="*/ 79608 w 1080000"/>
                <a:gd name="connsiteY1" fmla="*/ 110919 h 110919"/>
                <a:gd name="connsiteX2" fmla="*/ 6716 w 1080000"/>
                <a:gd name="connsiteY2" fmla="*/ 80274 h 110919"/>
                <a:gd name="connsiteX3" fmla="*/ 0 w 1080000"/>
                <a:gd name="connsiteY3" fmla="*/ 75212 h 110919"/>
                <a:gd name="connsiteX4" fmla="*/ 0 w 1080000"/>
                <a:gd name="connsiteY4" fmla="*/ 0 h 110919"/>
                <a:gd name="connsiteX5" fmla="*/ 1080000 w 1080000"/>
                <a:gd name="connsiteY5" fmla="*/ 0 h 110919"/>
                <a:gd name="connsiteX6" fmla="*/ 1080000 w 1080000"/>
                <a:gd name="connsiteY6" fmla="*/ 75212 h 110919"/>
                <a:gd name="connsiteX7" fmla="*/ 1073275 w 1080000"/>
                <a:gd name="connsiteY7" fmla="*/ 80283 h 110919"/>
                <a:gd name="connsiteX8" fmla="*/ 1000375 w 1080000"/>
                <a:gd name="connsiteY8" fmla="*/ 110919 h 110919"/>
                <a:gd name="connsiteX9" fmla="*/ 33750 w 1080000"/>
                <a:gd name="connsiteY9" fmla="*/ 58033 h 110919"/>
                <a:gd name="connsiteX10" fmla="*/ 79608 w 1080000"/>
                <a:gd name="connsiteY10" fmla="*/ 77178 h 110919"/>
                <a:gd name="connsiteX11" fmla="*/ 1000375 w 1080000"/>
                <a:gd name="connsiteY11" fmla="*/ 77178 h 110919"/>
                <a:gd name="connsiteX12" fmla="*/ 1046258 w 1080000"/>
                <a:gd name="connsiteY12" fmla="*/ 58016 h 110919"/>
                <a:gd name="connsiteX13" fmla="*/ 1046258 w 1080000"/>
                <a:gd name="connsiteY13" fmla="*/ 33758 h 110919"/>
                <a:gd name="connsiteX14" fmla="*/ 33750 w 1080000"/>
                <a:gd name="connsiteY14" fmla="*/ 33758 h 110919"/>
                <a:gd name="connsiteX15" fmla="*/ 33750 w 1080000"/>
                <a:gd name="connsiteY15" fmla="*/ 58033 h 110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80000" h="110919">
                  <a:moveTo>
                    <a:pt x="1000375" y="110919"/>
                  </a:moveTo>
                  <a:lnTo>
                    <a:pt x="79608" y="110919"/>
                  </a:lnTo>
                  <a:cubicBezTo>
                    <a:pt x="48288" y="110919"/>
                    <a:pt x="10876" y="83405"/>
                    <a:pt x="6716" y="80274"/>
                  </a:cubicBezTo>
                  <a:lnTo>
                    <a:pt x="0" y="75212"/>
                  </a:lnTo>
                  <a:lnTo>
                    <a:pt x="0" y="0"/>
                  </a:lnTo>
                  <a:lnTo>
                    <a:pt x="1080000" y="0"/>
                  </a:lnTo>
                  <a:lnTo>
                    <a:pt x="1080000" y="75212"/>
                  </a:lnTo>
                  <a:lnTo>
                    <a:pt x="1073275" y="80283"/>
                  </a:lnTo>
                  <a:cubicBezTo>
                    <a:pt x="1069124" y="83422"/>
                    <a:pt x="1031678" y="110919"/>
                    <a:pt x="1000375" y="110919"/>
                  </a:cubicBezTo>
                  <a:close/>
                  <a:moveTo>
                    <a:pt x="33750" y="58033"/>
                  </a:moveTo>
                  <a:cubicBezTo>
                    <a:pt x="47031" y="66808"/>
                    <a:pt x="66859" y="77178"/>
                    <a:pt x="79608" y="77178"/>
                  </a:cubicBezTo>
                  <a:lnTo>
                    <a:pt x="1000375" y="77178"/>
                  </a:lnTo>
                  <a:cubicBezTo>
                    <a:pt x="1014154" y="77178"/>
                    <a:pt x="1034556" y="65703"/>
                    <a:pt x="1046258" y="58016"/>
                  </a:cubicBezTo>
                  <a:lnTo>
                    <a:pt x="1046258" y="33758"/>
                  </a:lnTo>
                  <a:lnTo>
                    <a:pt x="33750" y="33758"/>
                  </a:lnTo>
                  <a:lnTo>
                    <a:pt x="33750" y="58033"/>
                  </a:lnTo>
                  <a:close/>
                </a:path>
              </a:pathLst>
            </a:custGeom>
            <a:solidFill>
              <a:schemeClr val="accent3">
                <a:lumMod val="75000"/>
              </a:schemeClr>
            </a:solidFill>
            <a:ln w="8409" cap="flat">
              <a:solidFill>
                <a:schemeClr val="accent3">
                  <a:lumMod val="75000"/>
                </a:schemeClr>
              </a:solidFill>
              <a:prstDash val="solid"/>
              <a:miter/>
            </a:ln>
          </p:spPr>
          <p:txBody>
            <a:bodyPr rtlCol="0" anchor="ctr"/>
            <a:lstStyle/>
            <a:p>
              <a:endParaRPr lang="pl-PL"/>
            </a:p>
          </p:txBody>
        </p:sp>
        <p:cxnSp>
          <p:nvCxnSpPr>
            <p:cNvPr id="141" name="Łącznik prosty 140">
              <a:extLst>
                <a:ext uri="{FF2B5EF4-FFF2-40B4-BE49-F238E27FC236}">
                  <a16:creationId xmlns:a16="http://schemas.microsoft.com/office/drawing/2014/main" id="{6F3E0773-D55B-B8AB-A47B-059865FA625B}"/>
                </a:ext>
              </a:extLst>
            </p:cNvPr>
            <p:cNvCxnSpPr>
              <a:cxnSpLocks/>
            </p:cNvCxnSpPr>
            <p:nvPr/>
          </p:nvCxnSpPr>
          <p:spPr>
            <a:xfrm>
              <a:off x="7463017" y="1262832"/>
              <a:ext cx="249745"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grpSp>
      <p:sp>
        <p:nvSpPr>
          <p:cNvPr id="2" name="pole tekstowe 1">
            <a:extLst>
              <a:ext uri="{FF2B5EF4-FFF2-40B4-BE49-F238E27FC236}">
                <a16:creationId xmlns:a16="http://schemas.microsoft.com/office/drawing/2014/main" id="{351D7E3C-6EC6-A1DF-85AE-29519929299D}"/>
              </a:ext>
            </a:extLst>
          </p:cNvPr>
          <p:cNvSpPr txBox="1"/>
          <p:nvPr/>
        </p:nvSpPr>
        <p:spPr>
          <a:xfrm>
            <a:off x="1370547" y="6303912"/>
            <a:ext cx="11397860" cy="18466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sz="600" b="0" i="0" u="none" strike="noStrike" kern="1200" cap="none" spc="0" normalizeH="0" baseline="0" noProof="0" dirty="0">
                <a:ln>
                  <a:noFill/>
                </a:ln>
                <a:solidFill>
                  <a:prstClr val="black"/>
                </a:solidFill>
                <a:effectLst/>
                <a:uLnTx/>
                <a:uFillTx/>
                <a:latin typeface="Arial Nova" panose="020B0504020202020204" pitchFamily="34" charset="0"/>
                <a:ea typeface="Calibri" panose="020F0502020204030204" pitchFamily="34" charset="0"/>
                <a:cs typeface="Arial" panose="020B0604020202020204" pitchFamily="34" charset="0"/>
              </a:rPr>
              <a:t>P21. Czy i jak często korzysta Pan/i ze strony www mObywatel.gov.pl? </a:t>
            </a:r>
            <a:endParaRPr kumimoji="0" lang="pl-PL" sz="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endParaRPr>
          </a:p>
        </p:txBody>
      </p:sp>
    </p:spTree>
    <p:extLst>
      <p:ext uri="{BB962C8B-B14F-4D97-AF65-F5344CB8AC3E}">
        <p14:creationId xmlns:p14="http://schemas.microsoft.com/office/powerpoint/2010/main" val="120930515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Symbol zastępczy numeru slajdu 6">
            <a:extLst>
              <a:ext uri="{FF2B5EF4-FFF2-40B4-BE49-F238E27FC236}">
                <a16:creationId xmlns:a16="http://schemas.microsoft.com/office/drawing/2014/main" id="{1D1D7D6B-0C6C-7BAC-1C17-43B1A91B5F5F}"/>
              </a:ext>
            </a:extLst>
          </p:cNvPr>
          <p:cNvSpPr txBox="1">
            <a:spLocks/>
          </p:cNvSpPr>
          <p:nvPr/>
        </p:nvSpPr>
        <p:spPr>
          <a:xfrm>
            <a:off x="11251096" y="6435127"/>
            <a:ext cx="625830" cy="233570"/>
          </a:xfrm>
          <a:prstGeom prst="rect">
            <a:avLst/>
          </a:prstGeom>
        </p:spPr>
        <p:txBody>
          <a:bodyPr vert="horz" lIns="91440" tIns="45720" rIns="91440" bIns="45720" rtlCol="0" anchor="ctr"/>
          <a:lstStyle>
            <a:defPPr>
              <a:defRPr lang="pl-PL"/>
            </a:defPPr>
            <a:lvl1pPr marL="0" algn="r"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30412B39-0C04-4EC7-9B11-85F45E7BB065}" type="slidenum">
              <a:rPr kumimoji="0" lang="pl-PL" sz="1000" b="0" i="0" u="none" strike="noStrike" kern="1200" cap="none" spc="0" normalizeH="0" baseline="0" noProof="0" smtClean="0">
                <a:ln>
                  <a:noFill/>
                </a:ln>
                <a:solidFill>
                  <a:prstClr val="black"/>
                </a:solidFill>
                <a:effectLst/>
                <a:uLnTx/>
                <a:uFillTx/>
                <a:latin typeface="Arial Nov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GB" sz="1000" b="0" i="0" u="none" strike="noStrike" kern="1200" cap="none" spc="0" normalizeH="0" baseline="0" noProof="0" dirty="0">
              <a:ln>
                <a:noFill/>
              </a:ln>
              <a:solidFill>
                <a:prstClr val="black"/>
              </a:solidFill>
              <a:effectLst/>
              <a:uLnTx/>
              <a:uFillTx/>
              <a:latin typeface="Arial Nova"/>
              <a:ea typeface="+mn-ea"/>
              <a:cs typeface="+mn-cs"/>
            </a:endParaRPr>
          </a:p>
        </p:txBody>
      </p:sp>
      <p:sp>
        <p:nvSpPr>
          <p:cNvPr id="11" name="pole tekstowe 10">
            <a:extLst>
              <a:ext uri="{FF2B5EF4-FFF2-40B4-BE49-F238E27FC236}">
                <a16:creationId xmlns:a16="http://schemas.microsoft.com/office/drawing/2014/main" id="{CF67B2AD-E589-C9B9-BF06-B454B56A98F0}"/>
              </a:ext>
            </a:extLst>
          </p:cNvPr>
          <p:cNvSpPr txBox="1"/>
          <p:nvPr/>
        </p:nvSpPr>
        <p:spPr>
          <a:xfrm>
            <a:off x="328773" y="5947640"/>
            <a:ext cx="9327046" cy="182101"/>
          </a:xfrm>
          <a:prstGeom prst="rect">
            <a:avLst/>
          </a:prstGeom>
          <a:noFill/>
        </p:spPr>
        <p:txBody>
          <a:bodyPr wrap="square">
            <a:spAutoFit/>
          </a:bodyPr>
          <a:lstStyle/>
          <a:p>
            <a:pPr marL="0" marR="0" lvl="0" indent="0" algn="l" defTabSz="914400" rtl="0" eaLnBrk="1" fontAlgn="auto" latinLnBrk="0" hangingPunct="1">
              <a:lnSpc>
                <a:spcPts val="700"/>
              </a:lnSpc>
              <a:spcBef>
                <a:spcPts val="0"/>
              </a:spcBef>
              <a:spcAft>
                <a:spcPts val="0"/>
              </a:spcAft>
              <a:buClrTx/>
              <a:buSzTx/>
              <a:buFontTx/>
              <a:buNone/>
              <a:tabLst/>
              <a:defRPr/>
            </a:pPr>
            <a:r>
              <a:rPr kumimoji="0" lang="pl-PL" sz="600" b="0" i="0" u="none" strike="noStrike" kern="1200" cap="none" spc="0" normalizeH="0" baseline="0" noProof="0" dirty="0">
                <a:ln>
                  <a:noFill/>
                </a:ln>
                <a:solidFill>
                  <a:prstClr val="black"/>
                </a:solidFill>
                <a:effectLst/>
                <a:uLnTx/>
                <a:uFillTx/>
                <a:latin typeface="Arial Nova"/>
                <a:ea typeface="Calibri" panose="020F0502020204030204" pitchFamily="34" charset="0"/>
                <a:cs typeface="Times New Roman" panose="02020603050405020304" pitchFamily="18" charset="0"/>
              </a:rPr>
              <a:t>P22. W jakim celu korzysta Pan/i z tego portalu, co tam Pan/i robi? Pytanie otwarte. </a:t>
            </a:r>
          </a:p>
        </p:txBody>
      </p:sp>
      <p:sp>
        <p:nvSpPr>
          <p:cNvPr id="5" name="pole tekstowe 4">
            <a:extLst>
              <a:ext uri="{FF2B5EF4-FFF2-40B4-BE49-F238E27FC236}">
                <a16:creationId xmlns:a16="http://schemas.microsoft.com/office/drawing/2014/main" id="{7CE0E653-130D-42C7-0B3B-1AA61BADE576}"/>
              </a:ext>
            </a:extLst>
          </p:cNvPr>
          <p:cNvSpPr txBox="1"/>
          <p:nvPr/>
        </p:nvSpPr>
        <p:spPr>
          <a:xfrm>
            <a:off x="9110444" y="357795"/>
            <a:ext cx="2453531"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sz="1200" b="1" i="0" u="none" strike="noStrike" kern="1200" cap="none" spc="0" normalizeH="0" baseline="0" noProof="0" dirty="0">
                <a:ln>
                  <a:noFill/>
                </a:ln>
                <a:solidFill>
                  <a:srgbClr val="9CA5DE">
                    <a:lumMod val="75000"/>
                  </a:srgbClr>
                </a:solidFill>
                <a:effectLst/>
                <a:uLnTx/>
                <a:uFillTx/>
                <a:latin typeface="Arial Nova"/>
                <a:ea typeface="+mn-ea"/>
                <a:cs typeface="+mn-cs"/>
              </a:rPr>
              <a:t>strona www mObywatel.gov.pl</a:t>
            </a:r>
          </a:p>
        </p:txBody>
      </p:sp>
      <p:grpSp>
        <p:nvGrpSpPr>
          <p:cNvPr id="6" name="Grupa 5">
            <a:extLst>
              <a:ext uri="{FF2B5EF4-FFF2-40B4-BE49-F238E27FC236}">
                <a16:creationId xmlns:a16="http://schemas.microsoft.com/office/drawing/2014/main" id="{EF9F5082-0184-20CB-F472-2615495A62C1}"/>
              </a:ext>
            </a:extLst>
          </p:cNvPr>
          <p:cNvGrpSpPr/>
          <p:nvPr/>
        </p:nvGrpSpPr>
        <p:grpSpPr>
          <a:xfrm>
            <a:off x="11398682" y="440721"/>
            <a:ext cx="559058" cy="336810"/>
            <a:chOff x="7168516" y="1189783"/>
            <a:chExt cx="832484" cy="496008"/>
          </a:xfrm>
        </p:grpSpPr>
        <p:sp>
          <p:nvSpPr>
            <p:cNvPr id="8" name="Dowolny kształt: kształt 7">
              <a:extLst>
                <a:ext uri="{FF2B5EF4-FFF2-40B4-BE49-F238E27FC236}">
                  <a16:creationId xmlns:a16="http://schemas.microsoft.com/office/drawing/2014/main" id="{EDAEE07F-973D-C78E-9607-95737D2F19C1}"/>
                </a:ext>
              </a:extLst>
            </p:cNvPr>
            <p:cNvSpPr/>
            <p:nvPr/>
          </p:nvSpPr>
          <p:spPr>
            <a:xfrm>
              <a:off x="7261077" y="1189783"/>
              <a:ext cx="647347" cy="426453"/>
            </a:xfrm>
            <a:custGeom>
              <a:avLst/>
              <a:gdLst>
                <a:gd name="connsiteX0" fmla="*/ 839818 w 839818"/>
                <a:gd name="connsiteY0" fmla="*/ 560731 h 560730"/>
                <a:gd name="connsiteX1" fmla="*/ 806068 w 839818"/>
                <a:gd name="connsiteY1" fmla="*/ 560731 h 560730"/>
                <a:gd name="connsiteX2" fmla="*/ 806068 w 839818"/>
                <a:gd name="connsiteY2" fmla="*/ 44660 h 560730"/>
                <a:gd name="connsiteX3" fmla="*/ 795386 w 839818"/>
                <a:gd name="connsiteY3" fmla="*/ 33750 h 560730"/>
                <a:gd name="connsiteX4" fmla="*/ 44407 w 839818"/>
                <a:gd name="connsiteY4" fmla="*/ 33750 h 560730"/>
                <a:gd name="connsiteX5" fmla="*/ 33750 w 839818"/>
                <a:gd name="connsiteY5" fmla="*/ 44660 h 560730"/>
                <a:gd name="connsiteX6" fmla="*/ 33750 w 839818"/>
                <a:gd name="connsiteY6" fmla="*/ 560731 h 560730"/>
                <a:gd name="connsiteX7" fmla="*/ 0 w 839818"/>
                <a:gd name="connsiteY7" fmla="*/ 560731 h 560730"/>
                <a:gd name="connsiteX8" fmla="*/ 0 w 839818"/>
                <a:gd name="connsiteY8" fmla="*/ 44660 h 560730"/>
                <a:gd name="connsiteX9" fmla="*/ 44407 w 839818"/>
                <a:gd name="connsiteY9" fmla="*/ 0 h 560730"/>
                <a:gd name="connsiteX10" fmla="*/ 795386 w 839818"/>
                <a:gd name="connsiteY10" fmla="*/ 0 h 560730"/>
                <a:gd name="connsiteX11" fmla="*/ 839818 w 839818"/>
                <a:gd name="connsiteY11" fmla="*/ 44660 h 560730"/>
                <a:gd name="connsiteX12" fmla="*/ 839818 w 839818"/>
                <a:gd name="connsiteY12" fmla="*/ 560731 h 560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39818" h="560730">
                  <a:moveTo>
                    <a:pt x="839818" y="560731"/>
                  </a:moveTo>
                  <a:lnTo>
                    <a:pt x="806068" y="560731"/>
                  </a:lnTo>
                  <a:lnTo>
                    <a:pt x="806068" y="44660"/>
                  </a:lnTo>
                  <a:cubicBezTo>
                    <a:pt x="806068" y="38644"/>
                    <a:pt x="801276" y="33750"/>
                    <a:pt x="795386" y="33750"/>
                  </a:cubicBezTo>
                  <a:lnTo>
                    <a:pt x="44407" y="33750"/>
                  </a:lnTo>
                  <a:cubicBezTo>
                    <a:pt x="38534" y="33750"/>
                    <a:pt x="33750" y="38644"/>
                    <a:pt x="33750" y="44660"/>
                  </a:cubicBezTo>
                  <a:lnTo>
                    <a:pt x="33750" y="560731"/>
                  </a:lnTo>
                  <a:lnTo>
                    <a:pt x="0" y="560731"/>
                  </a:lnTo>
                  <a:lnTo>
                    <a:pt x="0" y="44660"/>
                  </a:lnTo>
                  <a:cubicBezTo>
                    <a:pt x="0" y="20039"/>
                    <a:pt x="19921" y="0"/>
                    <a:pt x="44407" y="0"/>
                  </a:cubicBezTo>
                  <a:lnTo>
                    <a:pt x="795386" y="0"/>
                  </a:lnTo>
                  <a:cubicBezTo>
                    <a:pt x="819889" y="0"/>
                    <a:pt x="839818" y="20039"/>
                    <a:pt x="839818" y="44660"/>
                  </a:cubicBezTo>
                  <a:lnTo>
                    <a:pt x="839818" y="560731"/>
                  </a:lnTo>
                  <a:close/>
                </a:path>
              </a:pathLst>
            </a:custGeom>
            <a:solidFill>
              <a:schemeClr val="accent3">
                <a:lumMod val="75000"/>
              </a:schemeClr>
            </a:solidFill>
            <a:ln w="8409" cap="flat">
              <a:solidFill>
                <a:schemeClr val="accent3">
                  <a:lumMod val="75000"/>
                </a:schemeClr>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Arial Nova"/>
                <a:ea typeface="+mn-ea"/>
                <a:cs typeface="+mn-cs"/>
              </a:endParaRPr>
            </a:p>
          </p:txBody>
        </p:sp>
        <p:sp>
          <p:nvSpPr>
            <p:cNvPr id="16" name="Dowolny kształt: kształt 15">
              <a:extLst>
                <a:ext uri="{FF2B5EF4-FFF2-40B4-BE49-F238E27FC236}">
                  <a16:creationId xmlns:a16="http://schemas.microsoft.com/office/drawing/2014/main" id="{5F001B8B-C581-2AA7-BE69-439CAC8D3D21}"/>
                </a:ext>
              </a:extLst>
            </p:cNvPr>
            <p:cNvSpPr/>
            <p:nvPr/>
          </p:nvSpPr>
          <p:spPr>
            <a:xfrm>
              <a:off x="7317556" y="1247901"/>
              <a:ext cx="534402" cy="322409"/>
            </a:xfrm>
            <a:custGeom>
              <a:avLst/>
              <a:gdLst>
                <a:gd name="connsiteX0" fmla="*/ 693293 w 693292"/>
                <a:gd name="connsiteY0" fmla="*/ 423925 h 423925"/>
                <a:gd name="connsiteX1" fmla="*/ 0 w 693292"/>
                <a:gd name="connsiteY1" fmla="*/ 423925 h 423925"/>
                <a:gd name="connsiteX2" fmla="*/ 0 w 693292"/>
                <a:gd name="connsiteY2" fmla="*/ 0 h 423925"/>
                <a:gd name="connsiteX3" fmla="*/ 191886 w 693292"/>
                <a:gd name="connsiteY3" fmla="*/ 0 h 423925"/>
                <a:gd name="connsiteX4" fmla="*/ 191886 w 693292"/>
                <a:gd name="connsiteY4" fmla="*/ 33750 h 423925"/>
                <a:gd name="connsiteX5" fmla="*/ 33750 w 693292"/>
                <a:gd name="connsiteY5" fmla="*/ 33750 h 423925"/>
                <a:gd name="connsiteX6" fmla="*/ 33750 w 693292"/>
                <a:gd name="connsiteY6" fmla="*/ 390175 h 423925"/>
                <a:gd name="connsiteX7" fmla="*/ 659543 w 693292"/>
                <a:gd name="connsiteY7" fmla="*/ 390175 h 423925"/>
                <a:gd name="connsiteX8" fmla="*/ 659543 w 693292"/>
                <a:gd name="connsiteY8" fmla="*/ 33750 h 423925"/>
                <a:gd name="connsiteX9" fmla="*/ 497087 w 693292"/>
                <a:gd name="connsiteY9" fmla="*/ 33750 h 423925"/>
                <a:gd name="connsiteX10" fmla="*/ 497087 w 693292"/>
                <a:gd name="connsiteY10" fmla="*/ 0 h 423925"/>
                <a:gd name="connsiteX11" fmla="*/ 693293 w 693292"/>
                <a:gd name="connsiteY11" fmla="*/ 0 h 423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93292" h="423925">
                  <a:moveTo>
                    <a:pt x="693293" y="423925"/>
                  </a:moveTo>
                  <a:lnTo>
                    <a:pt x="0" y="423925"/>
                  </a:lnTo>
                  <a:lnTo>
                    <a:pt x="0" y="0"/>
                  </a:lnTo>
                  <a:lnTo>
                    <a:pt x="191886" y="0"/>
                  </a:lnTo>
                  <a:lnTo>
                    <a:pt x="191886" y="33750"/>
                  </a:lnTo>
                  <a:lnTo>
                    <a:pt x="33750" y="33750"/>
                  </a:lnTo>
                  <a:lnTo>
                    <a:pt x="33750" y="390175"/>
                  </a:lnTo>
                  <a:lnTo>
                    <a:pt x="659543" y="390175"/>
                  </a:lnTo>
                  <a:lnTo>
                    <a:pt x="659543" y="33750"/>
                  </a:lnTo>
                  <a:lnTo>
                    <a:pt x="497087" y="33750"/>
                  </a:lnTo>
                  <a:lnTo>
                    <a:pt x="497087" y="0"/>
                  </a:lnTo>
                  <a:lnTo>
                    <a:pt x="693293" y="0"/>
                  </a:lnTo>
                  <a:close/>
                </a:path>
              </a:pathLst>
            </a:custGeom>
            <a:solidFill>
              <a:schemeClr val="accent3">
                <a:lumMod val="75000"/>
              </a:schemeClr>
            </a:solidFill>
            <a:ln w="8409" cap="flat">
              <a:solidFill>
                <a:schemeClr val="accent3">
                  <a:lumMod val="75000"/>
                </a:schemeClr>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Arial Nova"/>
                <a:ea typeface="+mn-ea"/>
                <a:cs typeface="+mn-cs"/>
              </a:endParaRPr>
            </a:p>
          </p:txBody>
        </p:sp>
        <p:sp>
          <p:nvSpPr>
            <p:cNvPr id="17" name="Dowolny kształt: kształt 16">
              <a:extLst>
                <a:ext uri="{FF2B5EF4-FFF2-40B4-BE49-F238E27FC236}">
                  <a16:creationId xmlns:a16="http://schemas.microsoft.com/office/drawing/2014/main" id="{7E90B79C-B979-1D17-345C-ACAB6D130F11}"/>
                </a:ext>
              </a:extLst>
            </p:cNvPr>
            <p:cNvSpPr/>
            <p:nvPr/>
          </p:nvSpPr>
          <p:spPr>
            <a:xfrm>
              <a:off x="7168516" y="1601433"/>
              <a:ext cx="832484" cy="84358"/>
            </a:xfrm>
            <a:custGeom>
              <a:avLst/>
              <a:gdLst>
                <a:gd name="connsiteX0" fmla="*/ 1000375 w 1080000"/>
                <a:gd name="connsiteY0" fmla="*/ 110919 h 110919"/>
                <a:gd name="connsiteX1" fmla="*/ 79608 w 1080000"/>
                <a:gd name="connsiteY1" fmla="*/ 110919 h 110919"/>
                <a:gd name="connsiteX2" fmla="*/ 6716 w 1080000"/>
                <a:gd name="connsiteY2" fmla="*/ 80274 h 110919"/>
                <a:gd name="connsiteX3" fmla="*/ 0 w 1080000"/>
                <a:gd name="connsiteY3" fmla="*/ 75212 h 110919"/>
                <a:gd name="connsiteX4" fmla="*/ 0 w 1080000"/>
                <a:gd name="connsiteY4" fmla="*/ 0 h 110919"/>
                <a:gd name="connsiteX5" fmla="*/ 1080000 w 1080000"/>
                <a:gd name="connsiteY5" fmla="*/ 0 h 110919"/>
                <a:gd name="connsiteX6" fmla="*/ 1080000 w 1080000"/>
                <a:gd name="connsiteY6" fmla="*/ 75212 h 110919"/>
                <a:gd name="connsiteX7" fmla="*/ 1073275 w 1080000"/>
                <a:gd name="connsiteY7" fmla="*/ 80283 h 110919"/>
                <a:gd name="connsiteX8" fmla="*/ 1000375 w 1080000"/>
                <a:gd name="connsiteY8" fmla="*/ 110919 h 110919"/>
                <a:gd name="connsiteX9" fmla="*/ 33750 w 1080000"/>
                <a:gd name="connsiteY9" fmla="*/ 58033 h 110919"/>
                <a:gd name="connsiteX10" fmla="*/ 79608 w 1080000"/>
                <a:gd name="connsiteY10" fmla="*/ 77178 h 110919"/>
                <a:gd name="connsiteX11" fmla="*/ 1000375 w 1080000"/>
                <a:gd name="connsiteY11" fmla="*/ 77178 h 110919"/>
                <a:gd name="connsiteX12" fmla="*/ 1046258 w 1080000"/>
                <a:gd name="connsiteY12" fmla="*/ 58016 h 110919"/>
                <a:gd name="connsiteX13" fmla="*/ 1046258 w 1080000"/>
                <a:gd name="connsiteY13" fmla="*/ 33758 h 110919"/>
                <a:gd name="connsiteX14" fmla="*/ 33750 w 1080000"/>
                <a:gd name="connsiteY14" fmla="*/ 33758 h 110919"/>
                <a:gd name="connsiteX15" fmla="*/ 33750 w 1080000"/>
                <a:gd name="connsiteY15" fmla="*/ 58033 h 110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80000" h="110919">
                  <a:moveTo>
                    <a:pt x="1000375" y="110919"/>
                  </a:moveTo>
                  <a:lnTo>
                    <a:pt x="79608" y="110919"/>
                  </a:lnTo>
                  <a:cubicBezTo>
                    <a:pt x="48288" y="110919"/>
                    <a:pt x="10876" y="83405"/>
                    <a:pt x="6716" y="80274"/>
                  </a:cubicBezTo>
                  <a:lnTo>
                    <a:pt x="0" y="75212"/>
                  </a:lnTo>
                  <a:lnTo>
                    <a:pt x="0" y="0"/>
                  </a:lnTo>
                  <a:lnTo>
                    <a:pt x="1080000" y="0"/>
                  </a:lnTo>
                  <a:lnTo>
                    <a:pt x="1080000" y="75212"/>
                  </a:lnTo>
                  <a:lnTo>
                    <a:pt x="1073275" y="80283"/>
                  </a:lnTo>
                  <a:cubicBezTo>
                    <a:pt x="1069124" y="83422"/>
                    <a:pt x="1031678" y="110919"/>
                    <a:pt x="1000375" y="110919"/>
                  </a:cubicBezTo>
                  <a:close/>
                  <a:moveTo>
                    <a:pt x="33750" y="58033"/>
                  </a:moveTo>
                  <a:cubicBezTo>
                    <a:pt x="47031" y="66808"/>
                    <a:pt x="66859" y="77178"/>
                    <a:pt x="79608" y="77178"/>
                  </a:cubicBezTo>
                  <a:lnTo>
                    <a:pt x="1000375" y="77178"/>
                  </a:lnTo>
                  <a:cubicBezTo>
                    <a:pt x="1014154" y="77178"/>
                    <a:pt x="1034556" y="65703"/>
                    <a:pt x="1046258" y="58016"/>
                  </a:cubicBezTo>
                  <a:lnTo>
                    <a:pt x="1046258" y="33758"/>
                  </a:lnTo>
                  <a:lnTo>
                    <a:pt x="33750" y="33758"/>
                  </a:lnTo>
                  <a:lnTo>
                    <a:pt x="33750" y="58033"/>
                  </a:lnTo>
                  <a:close/>
                </a:path>
              </a:pathLst>
            </a:custGeom>
            <a:solidFill>
              <a:schemeClr val="accent3">
                <a:lumMod val="75000"/>
              </a:schemeClr>
            </a:solidFill>
            <a:ln w="8409" cap="flat">
              <a:solidFill>
                <a:schemeClr val="accent3">
                  <a:lumMod val="75000"/>
                </a:schemeClr>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Arial Nova"/>
                <a:ea typeface="+mn-ea"/>
                <a:cs typeface="+mn-cs"/>
              </a:endParaRPr>
            </a:p>
          </p:txBody>
        </p:sp>
        <p:cxnSp>
          <p:nvCxnSpPr>
            <p:cNvPr id="19" name="Łącznik prosty 18">
              <a:extLst>
                <a:ext uri="{FF2B5EF4-FFF2-40B4-BE49-F238E27FC236}">
                  <a16:creationId xmlns:a16="http://schemas.microsoft.com/office/drawing/2014/main" id="{6491D086-FC40-E2C5-1BCD-1E445A5E81EC}"/>
                </a:ext>
              </a:extLst>
            </p:cNvPr>
            <p:cNvCxnSpPr>
              <a:cxnSpLocks/>
            </p:cNvCxnSpPr>
            <p:nvPr/>
          </p:nvCxnSpPr>
          <p:spPr>
            <a:xfrm>
              <a:off x="7463017" y="1262832"/>
              <a:ext cx="249745"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grpSp>
      <p:graphicFrame>
        <p:nvGraphicFramePr>
          <p:cNvPr id="21" name="Tabela 20">
            <a:extLst>
              <a:ext uri="{FF2B5EF4-FFF2-40B4-BE49-F238E27FC236}">
                <a16:creationId xmlns:a16="http://schemas.microsoft.com/office/drawing/2014/main" id="{D9C9E5AF-7B7D-A84F-EBE9-31B3C439477D}"/>
              </a:ext>
            </a:extLst>
          </p:cNvPr>
          <p:cNvGraphicFramePr>
            <a:graphicFrameLocks noGrp="1"/>
          </p:cNvGraphicFramePr>
          <p:nvPr>
            <p:extLst>
              <p:ext uri="{D42A27DB-BD31-4B8C-83A1-F6EECF244321}">
                <p14:modId xmlns:p14="http://schemas.microsoft.com/office/powerpoint/2010/main" val="4100424385"/>
              </p:ext>
            </p:extLst>
          </p:nvPr>
        </p:nvGraphicFramePr>
        <p:xfrm>
          <a:off x="598608" y="2516974"/>
          <a:ext cx="3385779" cy="2902911"/>
        </p:xfrm>
        <a:graphic>
          <a:graphicData uri="http://schemas.openxmlformats.org/drawingml/2006/table">
            <a:tbl>
              <a:tblPr>
                <a:tableStyleId>{5C22544A-7EE6-4342-B048-85BDC9FD1C3A}</a:tableStyleId>
              </a:tblPr>
              <a:tblGrid>
                <a:gridCol w="3385779">
                  <a:extLst>
                    <a:ext uri="{9D8B030D-6E8A-4147-A177-3AD203B41FA5}">
                      <a16:colId xmlns:a16="http://schemas.microsoft.com/office/drawing/2014/main" val="2626476663"/>
                    </a:ext>
                  </a:extLst>
                </a:gridCol>
              </a:tblGrid>
              <a:tr h="257774">
                <a:tc>
                  <a:txBody>
                    <a:bodyPr/>
                    <a:lstStyle/>
                    <a:p>
                      <a:pPr marL="0" algn="r" defTabSz="914400" rtl="0" eaLnBrk="1" fontAlgn="ctr" latinLnBrk="0" hangingPunct="1">
                        <a:lnSpc>
                          <a:spcPts val="900"/>
                        </a:lnSpc>
                      </a:pPr>
                      <a:r>
                        <a:rPr lang="pl-PL" sz="900" b="0" i="0" u="none" strike="noStrike" kern="1200" dirty="0">
                          <a:solidFill>
                            <a:srgbClr val="000000"/>
                          </a:solidFill>
                          <a:effectLst/>
                          <a:latin typeface="+mn-lt"/>
                          <a:ea typeface="+mn-ea"/>
                          <a:cs typeface="+mn-cs"/>
                        </a:rPr>
                        <a:t>załatwianie spraw urzędowych</a:t>
                      </a:r>
                    </a:p>
                  </a:txBody>
                  <a:tcPr marL="9525" marR="9525" marT="9525" marB="0" anchor="ctr">
                    <a:noFill/>
                  </a:tcPr>
                </a:tc>
                <a:extLst>
                  <a:ext uri="{0D108BD9-81ED-4DB2-BD59-A6C34878D82A}">
                    <a16:rowId xmlns:a16="http://schemas.microsoft.com/office/drawing/2014/main" val="2739552125"/>
                  </a:ext>
                </a:extLst>
              </a:tr>
              <a:tr h="257774">
                <a:tc>
                  <a:txBody>
                    <a:bodyPr/>
                    <a:lstStyle/>
                    <a:p>
                      <a:pPr marL="0" algn="r" defTabSz="914400" rtl="0" eaLnBrk="1" fontAlgn="ctr" latinLnBrk="0" hangingPunct="1">
                        <a:lnSpc>
                          <a:spcPts val="900"/>
                        </a:lnSpc>
                      </a:pPr>
                      <a:r>
                        <a:rPr lang="pl-PL" sz="900" b="0" i="0" u="none" strike="noStrike" kern="1200" dirty="0">
                          <a:solidFill>
                            <a:srgbClr val="000000"/>
                          </a:solidFill>
                          <a:effectLst/>
                          <a:latin typeface="+mn-lt"/>
                          <a:ea typeface="+mn-ea"/>
                          <a:cs typeface="+mn-cs"/>
                        </a:rPr>
                        <a:t>z ciekawości, żeby się czegoś dowiedzieć</a:t>
                      </a:r>
                    </a:p>
                  </a:txBody>
                  <a:tcPr marL="9525" marR="9525" marT="9525" marB="0" anchor="ctr">
                    <a:noFill/>
                  </a:tcPr>
                </a:tc>
                <a:extLst>
                  <a:ext uri="{0D108BD9-81ED-4DB2-BD59-A6C34878D82A}">
                    <a16:rowId xmlns:a16="http://schemas.microsoft.com/office/drawing/2014/main" val="1685949524"/>
                  </a:ext>
                </a:extLst>
              </a:tr>
              <a:tr h="257774">
                <a:tc>
                  <a:txBody>
                    <a:bodyPr/>
                    <a:lstStyle/>
                    <a:p>
                      <a:pPr marL="0" algn="r" defTabSz="914400" rtl="0" eaLnBrk="1" fontAlgn="ctr" latinLnBrk="0" hangingPunct="1">
                        <a:lnSpc>
                          <a:spcPts val="900"/>
                        </a:lnSpc>
                      </a:pPr>
                      <a:r>
                        <a:rPr lang="pl-PL" sz="900" b="0" i="0" u="none" strike="noStrike" kern="1200" dirty="0">
                          <a:solidFill>
                            <a:srgbClr val="000000"/>
                          </a:solidFill>
                          <a:effectLst/>
                          <a:latin typeface="+mn-lt"/>
                          <a:ea typeface="+mn-ea"/>
                          <a:cs typeface="+mn-cs"/>
                        </a:rPr>
                        <a:t>dostęp do dokumentów elektronicznych, potwierdzenie tożsamości, także możliwość sprawdzenia poprawności</a:t>
                      </a:r>
                    </a:p>
                  </a:txBody>
                  <a:tcPr marL="9525" marR="9525" marT="9525" marB="0" anchor="ctr">
                    <a:noFill/>
                  </a:tcPr>
                </a:tc>
                <a:extLst>
                  <a:ext uri="{0D108BD9-81ED-4DB2-BD59-A6C34878D82A}">
                    <a16:rowId xmlns:a16="http://schemas.microsoft.com/office/drawing/2014/main" val="2203852957"/>
                  </a:ext>
                </a:extLst>
              </a:tr>
              <a:tr h="257774">
                <a:tc>
                  <a:txBody>
                    <a:bodyPr/>
                    <a:lstStyle/>
                    <a:p>
                      <a:pPr marL="0" algn="r" defTabSz="914400" rtl="0" eaLnBrk="1" fontAlgn="ctr" latinLnBrk="0" hangingPunct="1">
                        <a:lnSpc>
                          <a:spcPts val="900"/>
                        </a:lnSpc>
                      </a:pPr>
                      <a:r>
                        <a:rPr lang="pl-PL" sz="900" b="0" i="0" u="none" strike="noStrike" kern="1200">
                          <a:solidFill>
                            <a:srgbClr val="000000"/>
                          </a:solidFill>
                          <a:effectLst/>
                          <a:latin typeface="+mn-lt"/>
                          <a:ea typeface="+mn-ea"/>
                          <a:cs typeface="+mn-cs"/>
                        </a:rPr>
                        <a:t>załatwianie spraw związanych ze służbą zdrowia</a:t>
                      </a:r>
                    </a:p>
                  </a:txBody>
                  <a:tcPr marL="9525" marR="9525" marT="9525" marB="0" anchor="ctr">
                    <a:noFill/>
                  </a:tcPr>
                </a:tc>
                <a:extLst>
                  <a:ext uri="{0D108BD9-81ED-4DB2-BD59-A6C34878D82A}">
                    <a16:rowId xmlns:a16="http://schemas.microsoft.com/office/drawing/2014/main" val="3659333209"/>
                  </a:ext>
                </a:extLst>
              </a:tr>
              <a:tr h="325171">
                <a:tc>
                  <a:txBody>
                    <a:bodyPr/>
                    <a:lstStyle/>
                    <a:p>
                      <a:pPr marL="0" algn="r" defTabSz="914400" rtl="0" eaLnBrk="1" fontAlgn="ctr" latinLnBrk="0" hangingPunct="1">
                        <a:lnSpc>
                          <a:spcPts val="900"/>
                        </a:lnSpc>
                      </a:pPr>
                      <a:r>
                        <a:rPr lang="pl-PL" sz="900" b="0" i="0" u="none" strike="noStrike" kern="1200" dirty="0">
                          <a:solidFill>
                            <a:srgbClr val="000000"/>
                          </a:solidFill>
                          <a:effectLst/>
                          <a:latin typeface="+mn-lt"/>
                          <a:ea typeface="+mn-ea"/>
                          <a:cs typeface="+mn-cs"/>
                        </a:rPr>
                        <a:t>załatwiam sprawy podatkowe</a:t>
                      </a:r>
                    </a:p>
                  </a:txBody>
                  <a:tcPr marL="9525" marR="9525" marT="9525" marB="0" anchor="ctr">
                    <a:noFill/>
                  </a:tcPr>
                </a:tc>
                <a:extLst>
                  <a:ext uri="{0D108BD9-81ED-4DB2-BD59-A6C34878D82A}">
                    <a16:rowId xmlns:a16="http://schemas.microsoft.com/office/drawing/2014/main" val="2624046932"/>
                  </a:ext>
                </a:extLst>
              </a:tr>
              <a:tr h="257774">
                <a:tc>
                  <a:txBody>
                    <a:bodyPr/>
                    <a:lstStyle/>
                    <a:p>
                      <a:pPr marL="0" algn="r" defTabSz="914400" rtl="0" eaLnBrk="1" fontAlgn="ctr" latinLnBrk="0" hangingPunct="1">
                        <a:lnSpc>
                          <a:spcPts val="900"/>
                        </a:lnSpc>
                      </a:pPr>
                      <a:r>
                        <a:rPr lang="pl-PL" sz="900" b="0" i="0" u="none" strike="noStrike" kern="1200" dirty="0">
                          <a:solidFill>
                            <a:srgbClr val="000000"/>
                          </a:solidFill>
                          <a:effectLst/>
                          <a:latin typeface="+mn-lt"/>
                          <a:ea typeface="+mn-ea"/>
                          <a:cs typeface="+mn-cs"/>
                        </a:rPr>
                        <a:t>to zależy, czego potrzebuję</a:t>
                      </a:r>
                    </a:p>
                  </a:txBody>
                  <a:tcPr marL="9525" marR="9525" marT="9525" marB="0" anchor="ctr">
                    <a:noFill/>
                  </a:tcPr>
                </a:tc>
                <a:extLst>
                  <a:ext uri="{0D108BD9-81ED-4DB2-BD59-A6C34878D82A}">
                    <a16:rowId xmlns:a16="http://schemas.microsoft.com/office/drawing/2014/main" val="3844664254"/>
                  </a:ext>
                </a:extLst>
              </a:tr>
              <a:tr h="257774">
                <a:tc>
                  <a:txBody>
                    <a:bodyPr/>
                    <a:lstStyle/>
                    <a:p>
                      <a:pPr marL="0" algn="r" defTabSz="914400" rtl="0" eaLnBrk="1" fontAlgn="ctr" latinLnBrk="0" hangingPunct="1">
                        <a:lnSpc>
                          <a:spcPts val="900"/>
                        </a:lnSpc>
                      </a:pPr>
                      <a:r>
                        <a:rPr lang="pl-PL" sz="900" b="0" i="0" u="none" strike="noStrike" kern="1200">
                          <a:solidFill>
                            <a:srgbClr val="000000"/>
                          </a:solidFill>
                          <a:effectLst/>
                          <a:latin typeface="+mn-lt"/>
                          <a:ea typeface="+mn-ea"/>
                          <a:cs typeface="+mn-cs"/>
                        </a:rPr>
                        <a:t>sprawdzam punkty karne</a:t>
                      </a:r>
                    </a:p>
                  </a:txBody>
                  <a:tcPr marL="9525" marR="9525" marT="9525" marB="0" anchor="ctr">
                    <a:noFill/>
                  </a:tcPr>
                </a:tc>
                <a:extLst>
                  <a:ext uri="{0D108BD9-81ED-4DB2-BD59-A6C34878D82A}">
                    <a16:rowId xmlns:a16="http://schemas.microsoft.com/office/drawing/2014/main" val="1225742045"/>
                  </a:ext>
                </a:extLst>
              </a:tr>
              <a:tr h="257774">
                <a:tc>
                  <a:txBody>
                    <a:bodyPr/>
                    <a:lstStyle/>
                    <a:p>
                      <a:pPr marL="0" algn="r" defTabSz="914400" rtl="0" eaLnBrk="1" fontAlgn="ctr" latinLnBrk="0" hangingPunct="1">
                        <a:lnSpc>
                          <a:spcPts val="900"/>
                        </a:lnSpc>
                      </a:pPr>
                      <a:r>
                        <a:rPr lang="pl-PL" sz="900" b="0" i="0" u="none" strike="noStrike" kern="1200">
                          <a:solidFill>
                            <a:srgbClr val="000000"/>
                          </a:solidFill>
                          <a:effectLst/>
                          <a:latin typeface="+mn-lt"/>
                          <a:ea typeface="+mn-ea"/>
                          <a:cs typeface="+mn-cs"/>
                        </a:rPr>
                        <a:t>loguję się do aplikacji</a:t>
                      </a:r>
                    </a:p>
                  </a:txBody>
                  <a:tcPr marL="9525" marR="9525" marT="9525" marB="0" anchor="ctr">
                    <a:noFill/>
                  </a:tcPr>
                </a:tc>
                <a:extLst>
                  <a:ext uri="{0D108BD9-81ED-4DB2-BD59-A6C34878D82A}">
                    <a16:rowId xmlns:a16="http://schemas.microsoft.com/office/drawing/2014/main" val="966872116"/>
                  </a:ext>
                </a:extLst>
              </a:tr>
              <a:tr h="257774">
                <a:tc>
                  <a:txBody>
                    <a:bodyPr/>
                    <a:lstStyle/>
                    <a:p>
                      <a:pPr marL="0" algn="r" defTabSz="914400" rtl="0" eaLnBrk="1" fontAlgn="ctr" latinLnBrk="0" hangingPunct="1">
                        <a:lnSpc>
                          <a:spcPts val="900"/>
                        </a:lnSpc>
                      </a:pPr>
                      <a:r>
                        <a:rPr lang="pl-PL" sz="900" b="0" i="0" u="none" strike="noStrike" kern="1200" dirty="0">
                          <a:solidFill>
                            <a:srgbClr val="000000"/>
                          </a:solidFill>
                          <a:effectLst/>
                          <a:latin typeface="+mn-lt"/>
                          <a:ea typeface="+mn-ea"/>
                          <a:cs typeface="+mn-cs"/>
                        </a:rPr>
                        <a:t>szczepienia</a:t>
                      </a:r>
                    </a:p>
                  </a:txBody>
                  <a:tcPr marL="9525" marR="9525" marT="9525" marB="0" anchor="ctr">
                    <a:noFill/>
                  </a:tcPr>
                </a:tc>
                <a:extLst>
                  <a:ext uri="{0D108BD9-81ED-4DB2-BD59-A6C34878D82A}">
                    <a16:rowId xmlns:a16="http://schemas.microsoft.com/office/drawing/2014/main" val="2009168067"/>
                  </a:ext>
                </a:extLst>
              </a:tr>
              <a:tr h="257774">
                <a:tc>
                  <a:txBody>
                    <a:bodyPr/>
                    <a:lstStyle/>
                    <a:p>
                      <a:pPr marL="0" algn="r" defTabSz="914400" rtl="0" eaLnBrk="1" fontAlgn="ctr" latinLnBrk="0" hangingPunct="1">
                        <a:lnSpc>
                          <a:spcPts val="900"/>
                        </a:lnSpc>
                      </a:pPr>
                      <a:r>
                        <a:rPr lang="pl-PL" sz="900" b="0" i="0" u="none" strike="noStrike" kern="1200" dirty="0">
                          <a:solidFill>
                            <a:srgbClr val="000000"/>
                          </a:solidFill>
                          <a:effectLst/>
                          <a:latin typeface="+mn-lt"/>
                          <a:ea typeface="+mn-ea"/>
                          <a:cs typeface="+mn-cs"/>
                        </a:rPr>
                        <a:t>inne</a:t>
                      </a:r>
                    </a:p>
                  </a:txBody>
                  <a:tcPr marL="9525" marR="9525" marT="9525" marB="0" anchor="ctr">
                    <a:noFill/>
                  </a:tcPr>
                </a:tc>
                <a:extLst>
                  <a:ext uri="{0D108BD9-81ED-4DB2-BD59-A6C34878D82A}">
                    <a16:rowId xmlns:a16="http://schemas.microsoft.com/office/drawing/2014/main" val="1353212372"/>
                  </a:ext>
                </a:extLst>
              </a:tr>
              <a:tr h="257774">
                <a:tc>
                  <a:txBody>
                    <a:bodyPr/>
                    <a:lstStyle/>
                    <a:p>
                      <a:pPr marL="0" algn="r" defTabSz="914400" rtl="0" eaLnBrk="1" fontAlgn="ctr" latinLnBrk="0" hangingPunct="1">
                        <a:lnSpc>
                          <a:spcPts val="900"/>
                        </a:lnSpc>
                      </a:pPr>
                      <a:r>
                        <a:rPr lang="pl-PL" sz="900" b="0" i="0" u="none" strike="noStrike" kern="1200" dirty="0">
                          <a:solidFill>
                            <a:srgbClr val="000000"/>
                          </a:solidFill>
                          <a:effectLst/>
                          <a:latin typeface="+mn-lt"/>
                          <a:ea typeface="+mn-ea"/>
                          <a:cs typeface="+mn-cs"/>
                        </a:rPr>
                        <a:t>nie wiem, żadne</a:t>
                      </a:r>
                    </a:p>
                  </a:txBody>
                  <a:tcPr marL="9525" marR="9525" marT="9525" marB="0" anchor="ctr">
                    <a:noFill/>
                  </a:tcPr>
                </a:tc>
                <a:extLst>
                  <a:ext uri="{0D108BD9-81ED-4DB2-BD59-A6C34878D82A}">
                    <a16:rowId xmlns:a16="http://schemas.microsoft.com/office/drawing/2014/main" val="4147857418"/>
                  </a:ext>
                </a:extLst>
              </a:tr>
            </a:tbl>
          </a:graphicData>
        </a:graphic>
      </p:graphicFrame>
      <p:sp>
        <p:nvSpPr>
          <p:cNvPr id="22" name="pole tekstowe 21">
            <a:extLst>
              <a:ext uri="{FF2B5EF4-FFF2-40B4-BE49-F238E27FC236}">
                <a16:creationId xmlns:a16="http://schemas.microsoft.com/office/drawing/2014/main" id="{F219D8A4-709E-60F8-6A89-04A61FF4DCED}"/>
              </a:ext>
            </a:extLst>
          </p:cNvPr>
          <p:cNvSpPr txBox="1"/>
          <p:nvPr/>
        </p:nvSpPr>
        <p:spPr>
          <a:xfrm>
            <a:off x="571106" y="1659150"/>
            <a:ext cx="5007191" cy="43088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sz="1200" b="1" i="0" u="none" strike="noStrike" kern="1200" cap="none" spc="0" normalizeH="0" baseline="0" noProof="0" dirty="0">
                <a:ln>
                  <a:noFill/>
                </a:ln>
                <a:solidFill>
                  <a:prstClr val="black"/>
                </a:solidFill>
                <a:effectLst/>
                <a:uLnTx/>
                <a:uFillTx/>
                <a:latin typeface="Arial Nova"/>
                <a:ea typeface="+mn-ea"/>
                <a:cs typeface="+mn-cs"/>
              </a:rPr>
              <a:t>Cele korzystania ze strony wśród użytkowników strony </a:t>
            </a:r>
            <a:r>
              <a:rPr kumimoji="0" lang="pl-PL" sz="1200" b="1" i="0" u="none" strike="noStrike" kern="1200" cap="none" spc="0" normalizeH="0" baseline="0" noProof="0" dirty="0" err="1">
                <a:ln>
                  <a:noFill/>
                </a:ln>
                <a:solidFill>
                  <a:prstClr val="black"/>
                </a:solidFill>
                <a:effectLst/>
                <a:uLnTx/>
                <a:uFillTx/>
                <a:latin typeface="Arial Nova"/>
                <a:ea typeface="+mn-ea"/>
                <a:cs typeface="+mn-cs"/>
              </a:rPr>
              <a:t>mObywatel</a:t>
            </a:r>
            <a:endParaRPr kumimoji="0" lang="pl-PL" sz="1200" b="1" i="0" u="none" strike="noStrike" kern="1200" cap="none" spc="0" normalizeH="0" baseline="0" noProof="0" dirty="0">
              <a:ln>
                <a:noFill/>
              </a:ln>
              <a:solidFill>
                <a:prstClr val="black"/>
              </a:solidFill>
              <a:effectLst/>
              <a:uLnTx/>
              <a:uFillTx/>
              <a:latin typeface="Arial Nov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pl-PL" sz="1000" dirty="0">
                <a:solidFill>
                  <a:prstClr val="black"/>
                </a:solidFill>
                <a:latin typeface="Arial Nova"/>
              </a:rPr>
              <a:t>Pytanie otwarte</a:t>
            </a:r>
            <a:endParaRPr kumimoji="0" lang="pl-PL" sz="1000" i="0" u="none" strike="noStrike" kern="1200" cap="none" spc="0" normalizeH="0" baseline="0" noProof="0" dirty="0">
              <a:ln>
                <a:noFill/>
              </a:ln>
              <a:solidFill>
                <a:prstClr val="black"/>
              </a:solidFill>
              <a:effectLst/>
              <a:uLnTx/>
              <a:uFillTx/>
              <a:latin typeface="Arial Nova"/>
              <a:ea typeface="+mn-ea"/>
              <a:cs typeface="+mn-cs"/>
            </a:endParaRPr>
          </a:p>
        </p:txBody>
      </p:sp>
      <p:graphicFrame>
        <p:nvGraphicFramePr>
          <p:cNvPr id="23" name="Wykres 22">
            <a:extLst>
              <a:ext uri="{FF2B5EF4-FFF2-40B4-BE49-F238E27FC236}">
                <a16:creationId xmlns:a16="http://schemas.microsoft.com/office/drawing/2014/main" id="{17F7DC70-32F6-0AD5-823F-7229566C6E7F}"/>
              </a:ext>
            </a:extLst>
          </p:cNvPr>
          <p:cNvGraphicFramePr/>
          <p:nvPr>
            <p:extLst>
              <p:ext uri="{D42A27DB-BD31-4B8C-83A1-F6EECF244321}">
                <p14:modId xmlns:p14="http://schemas.microsoft.com/office/powerpoint/2010/main" val="1537570451"/>
              </p:ext>
            </p:extLst>
          </p:nvPr>
        </p:nvGraphicFramePr>
        <p:xfrm>
          <a:off x="3947075" y="2190332"/>
          <a:ext cx="1971236" cy="3536678"/>
        </p:xfrm>
        <a:graphic>
          <a:graphicData uri="http://schemas.openxmlformats.org/drawingml/2006/chart">
            <c:chart xmlns:c="http://schemas.openxmlformats.org/drawingml/2006/chart" xmlns:r="http://schemas.openxmlformats.org/officeDocument/2006/relationships" r:id="rId2"/>
          </a:graphicData>
        </a:graphic>
      </p:graphicFrame>
      <p:sp>
        <p:nvSpPr>
          <p:cNvPr id="26" name="pole tekstowe 25">
            <a:extLst>
              <a:ext uri="{FF2B5EF4-FFF2-40B4-BE49-F238E27FC236}">
                <a16:creationId xmlns:a16="http://schemas.microsoft.com/office/drawing/2014/main" id="{BB68629E-05A0-1A83-4EE8-484EAA23B3E8}"/>
              </a:ext>
            </a:extLst>
          </p:cNvPr>
          <p:cNvSpPr txBox="1"/>
          <p:nvPr/>
        </p:nvSpPr>
        <p:spPr>
          <a:xfrm>
            <a:off x="616209" y="2153082"/>
            <a:ext cx="4205992" cy="20005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sz="700" b="0" i="0" u="none" strike="noStrike" kern="1200" cap="none" spc="0" normalizeH="0" baseline="0" noProof="0" dirty="0">
                <a:ln>
                  <a:noFill/>
                </a:ln>
                <a:solidFill>
                  <a:prstClr val="black"/>
                </a:solidFill>
                <a:effectLst/>
                <a:uLnTx/>
                <a:uFillTx/>
                <a:latin typeface="Arial Nova"/>
                <a:ea typeface="+mn-ea"/>
                <a:cs typeface="+mn-cs"/>
              </a:rPr>
              <a:t>N=140 – korzystający ze strony www.mobywatel.gov.pl</a:t>
            </a:r>
          </a:p>
        </p:txBody>
      </p:sp>
      <p:sp>
        <p:nvSpPr>
          <p:cNvPr id="28" name="Prostokąt: zaokrąglone rogi 27">
            <a:extLst>
              <a:ext uri="{FF2B5EF4-FFF2-40B4-BE49-F238E27FC236}">
                <a16:creationId xmlns:a16="http://schemas.microsoft.com/office/drawing/2014/main" id="{5D7E9B54-D371-60F7-78BE-88CDB61A93A5}"/>
              </a:ext>
            </a:extLst>
          </p:cNvPr>
          <p:cNvSpPr/>
          <p:nvPr/>
        </p:nvSpPr>
        <p:spPr>
          <a:xfrm>
            <a:off x="472222" y="1646435"/>
            <a:ext cx="5784995" cy="3842221"/>
          </a:xfrm>
          <a:prstGeom prst="roundRect">
            <a:avLst>
              <a:gd name="adj" fmla="val 6242"/>
            </a:avLst>
          </a:prstGeom>
          <a:no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white"/>
              </a:solidFill>
              <a:effectLst/>
              <a:uLnTx/>
              <a:uFillTx/>
              <a:latin typeface="Arial Nova"/>
              <a:ea typeface="+mn-ea"/>
              <a:cs typeface="+mn-cs"/>
            </a:endParaRPr>
          </a:p>
        </p:txBody>
      </p:sp>
      <p:sp>
        <p:nvSpPr>
          <p:cNvPr id="10" name="Tytuł 2">
            <a:extLst>
              <a:ext uri="{FF2B5EF4-FFF2-40B4-BE49-F238E27FC236}">
                <a16:creationId xmlns:a16="http://schemas.microsoft.com/office/drawing/2014/main" id="{CB8D6D42-BB06-E546-7C7B-2541E361172F}"/>
              </a:ext>
            </a:extLst>
          </p:cNvPr>
          <p:cNvSpPr>
            <a:spLocks noGrp="1"/>
          </p:cNvSpPr>
          <p:nvPr>
            <p:ph type="title"/>
          </p:nvPr>
        </p:nvSpPr>
        <p:spPr>
          <a:xfrm>
            <a:off x="328773" y="487052"/>
            <a:ext cx="8781671" cy="400992"/>
          </a:xfrm>
        </p:spPr>
        <p:txBody>
          <a:bodyPr/>
          <a:lstStyle/>
          <a:p>
            <a:r>
              <a:rPr lang="pl-PL" sz="1800" dirty="0"/>
              <a:t>Strona www służy badanym przede wszystkim do załatwiania spraw urzędowych, jako miejsce gdzie można mieć dostęp do dokumentów tożsamości i innych dokumentów. 1/5 badanych zagląda na stronę z ciekawości. </a:t>
            </a:r>
          </a:p>
        </p:txBody>
      </p:sp>
    </p:spTree>
    <p:extLst>
      <p:ext uri="{BB962C8B-B14F-4D97-AF65-F5344CB8AC3E}">
        <p14:creationId xmlns:p14="http://schemas.microsoft.com/office/powerpoint/2010/main" val="334025437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31CB0854-5AD6-7A37-B0E2-FEB06556B397}"/>
              </a:ext>
            </a:extLst>
          </p:cNvPr>
          <p:cNvSpPr>
            <a:spLocks noGrp="1"/>
          </p:cNvSpPr>
          <p:nvPr>
            <p:ph type="title"/>
          </p:nvPr>
        </p:nvSpPr>
        <p:spPr>
          <a:xfrm>
            <a:off x="328774" y="365126"/>
            <a:ext cx="8638224" cy="400992"/>
          </a:xfrm>
        </p:spPr>
        <p:txBody>
          <a:bodyPr/>
          <a:lstStyle/>
          <a:p>
            <a:r>
              <a:rPr lang="pl-PL" sz="2000" dirty="0"/>
              <a:t>Mimo, iż świadomość i korzystanie ze strony www </a:t>
            </a:r>
            <a:r>
              <a:rPr lang="pl-PL" sz="2000" dirty="0" err="1"/>
              <a:t>mObywatel</a:t>
            </a:r>
            <a:r>
              <a:rPr lang="pl-PL" sz="2000" dirty="0"/>
              <a:t> jest na niskim poziomie, to usługa jest dość dobrze oceniana – uzyskuje 88% ocen pozytywnych wśród użytkowników. </a:t>
            </a:r>
          </a:p>
        </p:txBody>
      </p:sp>
      <p:graphicFrame>
        <p:nvGraphicFramePr>
          <p:cNvPr id="13" name="Wykres 12">
            <a:extLst>
              <a:ext uri="{FF2B5EF4-FFF2-40B4-BE49-F238E27FC236}">
                <a16:creationId xmlns:a16="http://schemas.microsoft.com/office/drawing/2014/main" id="{EA682C7D-8616-B6B1-61D8-825F75056F1A}"/>
              </a:ext>
            </a:extLst>
          </p:cNvPr>
          <p:cNvGraphicFramePr/>
          <p:nvPr>
            <p:extLst>
              <p:ext uri="{D42A27DB-BD31-4B8C-83A1-F6EECF244321}">
                <p14:modId xmlns:p14="http://schemas.microsoft.com/office/powerpoint/2010/main" val="3324821569"/>
              </p:ext>
            </p:extLst>
          </p:nvPr>
        </p:nvGraphicFramePr>
        <p:xfrm>
          <a:off x="402673" y="2843216"/>
          <a:ext cx="6509856" cy="2541693"/>
        </p:xfrm>
        <a:graphic>
          <a:graphicData uri="http://schemas.openxmlformats.org/drawingml/2006/chart">
            <c:chart xmlns:c="http://schemas.openxmlformats.org/drawingml/2006/chart" xmlns:r="http://schemas.openxmlformats.org/officeDocument/2006/relationships" r:id="rId2"/>
          </a:graphicData>
        </a:graphic>
      </p:graphicFrame>
      <p:sp>
        <p:nvSpPr>
          <p:cNvPr id="14" name="pole tekstowe 13">
            <a:extLst>
              <a:ext uri="{FF2B5EF4-FFF2-40B4-BE49-F238E27FC236}">
                <a16:creationId xmlns:a16="http://schemas.microsoft.com/office/drawing/2014/main" id="{F2A6FEC4-D16E-EE31-0E93-06C896BBD0FA}"/>
              </a:ext>
            </a:extLst>
          </p:cNvPr>
          <p:cNvSpPr txBox="1"/>
          <p:nvPr/>
        </p:nvSpPr>
        <p:spPr>
          <a:xfrm>
            <a:off x="289315" y="5733066"/>
            <a:ext cx="4205992" cy="20005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sz="700" b="0" i="0" u="none" strike="noStrike" kern="1200" cap="none" spc="0" normalizeH="0" baseline="0" noProof="0" dirty="0">
                <a:ln>
                  <a:noFill/>
                </a:ln>
                <a:solidFill>
                  <a:prstClr val="black"/>
                </a:solidFill>
                <a:effectLst/>
                <a:uLnTx/>
                <a:uFillTx/>
                <a:latin typeface="Arial Nova"/>
                <a:ea typeface="+mn-ea"/>
                <a:cs typeface="+mn-cs"/>
              </a:rPr>
              <a:t>N=140 – korzystający ze strony www.mobywatel.gov.pl</a:t>
            </a:r>
          </a:p>
        </p:txBody>
      </p:sp>
      <p:sp>
        <p:nvSpPr>
          <p:cNvPr id="15" name="pole tekstowe 14">
            <a:extLst>
              <a:ext uri="{FF2B5EF4-FFF2-40B4-BE49-F238E27FC236}">
                <a16:creationId xmlns:a16="http://schemas.microsoft.com/office/drawing/2014/main" id="{755E514A-628C-90A5-E0B3-B05079D3FD14}"/>
              </a:ext>
            </a:extLst>
          </p:cNvPr>
          <p:cNvSpPr txBox="1"/>
          <p:nvPr/>
        </p:nvSpPr>
        <p:spPr>
          <a:xfrm>
            <a:off x="289315" y="5972247"/>
            <a:ext cx="11397860" cy="18466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sz="600" b="0" i="0" u="none" strike="noStrike" kern="1200" cap="none" spc="0" normalizeH="0" baseline="0" noProof="0" dirty="0">
                <a:ln>
                  <a:noFill/>
                </a:ln>
                <a:solidFill>
                  <a:prstClr val="black"/>
                </a:solidFill>
                <a:effectLst/>
                <a:uLnTx/>
                <a:uFillTx/>
                <a:latin typeface="Arial Nova" panose="020B0504020202020204" pitchFamily="34" charset="0"/>
                <a:ea typeface="Calibri" panose="020F0502020204030204" pitchFamily="34" charset="0"/>
                <a:cs typeface="Arial" panose="020B0604020202020204" pitchFamily="34" charset="0"/>
              </a:rPr>
              <a:t>P23. Jak ogólnie ocenia Pan/i ten portal? </a:t>
            </a:r>
            <a:endParaRPr kumimoji="0" lang="pl-PL" sz="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endParaRPr>
          </a:p>
        </p:txBody>
      </p:sp>
      <p:sp>
        <p:nvSpPr>
          <p:cNvPr id="8" name="pole tekstowe 7">
            <a:extLst>
              <a:ext uri="{FF2B5EF4-FFF2-40B4-BE49-F238E27FC236}">
                <a16:creationId xmlns:a16="http://schemas.microsoft.com/office/drawing/2014/main" id="{4ED0701B-DE64-ECC9-7922-94D1C3CBD09E}"/>
              </a:ext>
            </a:extLst>
          </p:cNvPr>
          <p:cNvSpPr txBox="1"/>
          <p:nvPr/>
        </p:nvSpPr>
        <p:spPr>
          <a:xfrm>
            <a:off x="6391616" y="3146288"/>
            <a:ext cx="2702528" cy="246221"/>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pl-PL" sz="1000" b="0" i="0" u="none" strike="noStrike" kern="1200" cap="none" spc="0" normalizeH="0" baseline="0" noProof="0" dirty="0">
                <a:ln>
                  <a:noFill/>
                </a:ln>
                <a:solidFill>
                  <a:prstClr val="white">
                    <a:lumMod val="50000"/>
                  </a:prstClr>
                </a:solidFill>
                <a:effectLst/>
                <a:uLnTx/>
                <a:uFillTx/>
                <a:latin typeface="Arial Nova"/>
                <a:ea typeface="+mn-ea"/>
                <a:cs typeface="+mn-cs"/>
              </a:rPr>
              <a:t>top2 box</a:t>
            </a:r>
          </a:p>
        </p:txBody>
      </p:sp>
      <p:sp>
        <p:nvSpPr>
          <p:cNvPr id="10" name="pole tekstowe 9">
            <a:extLst>
              <a:ext uri="{FF2B5EF4-FFF2-40B4-BE49-F238E27FC236}">
                <a16:creationId xmlns:a16="http://schemas.microsoft.com/office/drawing/2014/main" id="{FF8765E4-B056-2BB5-CEE4-CCC956D67637}"/>
              </a:ext>
            </a:extLst>
          </p:cNvPr>
          <p:cNvSpPr txBox="1"/>
          <p:nvPr/>
        </p:nvSpPr>
        <p:spPr>
          <a:xfrm>
            <a:off x="8020502" y="3369170"/>
            <a:ext cx="946496"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l-PL" sz="2400" b="1" dirty="0">
                <a:solidFill>
                  <a:srgbClr val="9CA5DE">
                    <a:lumMod val="75000"/>
                  </a:srgbClr>
                </a:solidFill>
                <a:latin typeface="Arial Nova"/>
              </a:rPr>
              <a:t>88</a:t>
            </a:r>
            <a:r>
              <a:rPr kumimoji="0" lang="pl-PL" sz="2400" b="1" i="0" u="none" strike="noStrike" kern="1200" cap="none" spc="0" normalizeH="0" baseline="0" noProof="0" dirty="0">
                <a:ln>
                  <a:noFill/>
                </a:ln>
                <a:solidFill>
                  <a:srgbClr val="9CA5DE">
                    <a:lumMod val="75000"/>
                  </a:srgbClr>
                </a:solidFill>
                <a:effectLst/>
                <a:uLnTx/>
                <a:uFillTx/>
                <a:latin typeface="Arial Nova"/>
                <a:ea typeface="+mn-ea"/>
                <a:cs typeface="+mn-cs"/>
              </a:rPr>
              <a:t>%</a:t>
            </a:r>
          </a:p>
        </p:txBody>
      </p:sp>
      <p:cxnSp>
        <p:nvCxnSpPr>
          <p:cNvPr id="12" name="Łącznik prosty 11">
            <a:extLst>
              <a:ext uri="{FF2B5EF4-FFF2-40B4-BE49-F238E27FC236}">
                <a16:creationId xmlns:a16="http://schemas.microsoft.com/office/drawing/2014/main" id="{FA28C495-5117-543A-23C9-FA136DECCA40}"/>
              </a:ext>
            </a:extLst>
          </p:cNvPr>
          <p:cNvCxnSpPr>
            <a:cxnSpLocks/>
          </p:cNvCxnSpPr>
          <p:nvPr/>
        </p:nvCxnSpPr>
        <p:spPr>
          <a:xfrm flipV="1">
            <a:off x="6461437" y="3378455"/>
            <a:ext cx="2304000" cy="1"/>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8" name="pole tekstowe 17">
            <a:extLst>
              <a:ext uri="{FF2B5EF4-FFF2-40B4-BE49-F238E27FC236}">
                <a16:creationId xmlns:a16="http://schemas.microsoft.com/office/drawing/2014/main" id="{3C77A3FC-58D2-F989-90E3-60E135FB4E66}"/>
              </a:ext>
            </a:extLst>
          </p:cNvPr>
          <p:cNvSpPr txBox="1"/>
          <p:nvPr/>
        </p:nvSpPr>
        <p:spPr>
          <a:xfrm>
            <a:off x="402673" y="1730484"/>
            <a:ext cx="3741783"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sz="1200" b="1" i="0" u="none" strike="noStrike" kern="1200" cap="none" spc="0" normalizeH="0" baseline="0" noProof="0" dirty="0">
                <a:ln>
                  <a:noFill/>
                </a:ln>
                <a:solidFill>
                  <a:prstClr val="black"/>
                </a:solidFill>
                <a:effectLst/>
                <a:uLnTx/>
                <a:uFillTx/>
                <a:latin typeface="Arial Nova"/>
                <a:ea typeface="+mn-ea"/>
                <a:cs typeface="+mn-cs"/>
              </a:rPr>
              <a:t>Ogólna ocena strony mObywatel</a:t>
            </a:r>
          </a:p>
        </p:txBody>
      </p:sp>
      <p:sp>
        <p:nvSpPr>
          <p:cNvPr id="21" name="pole tekstowe 20">
            <a:extLst>
              <a:ext uri="{FF2B5EF4-FFF2-40B4-BE49-F238E27FC236}">
                <a16:creationId xmlns:a16="http://schemas.microsoft.com/office/drawing/2014/main" id="{AC9C9045-D69F-E4E4-A63C-3D868E525EE4}"/>
              </a:ext>
            </a:extLst>
          </p:cNvPr>
          <p:cNvSpPr txBox="1"/>
          <p:nvPr/>
        </p:nvSpPr>
        <p:spPr>
          <a:xfrm>
            <a:off x="6376236" y="3843973"/>
            <a:ext cx="2702528" cy="246221"/>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pl-PL" sz="1000" b="0" i="0" u="none" strike="noStrike" kern="1200" cap="none" spc="0" normalizeH="0" baseline="0" noProof="0" dirty="0">
                <a:ln>
                  <a:noFill/>
                </a:ln>
                <a:solidFill>
                  <a:prstClr val="white">
                    <a:lumMod val="50000"/>
                  </a:prstClr>
                </a:solidFill>
                <a:effectLst/>
                <a:uLnTx/>
                <a:uFillTx/>
                <a:latin typeface="Arial Nova"/>
                <a:ea typeface="+mn-ea"/>
                <a:cs typeface="+mn-cs"/>
              </a:rPr>
              <a:t>średnia ocena</a:t>
            </a:r>
          </a:p>
        </p:txBody>
      </p:sp>
      <p:sp>
        <p:nvSpPr>
          <p:cNvPr id="22" name="pole tekstowe 21">
            <a:extLst>
              <a:ext uri="{FF2B5EF4-FFF2-40B4-BE49-F238E27FC236}">
                <a16:creationId xmlns:a16="http://schemas.microsoft.com/office/drawing/2014/main" id="{848D7724-6FA6-B897-411E-2A3A55C692BE}"/>
              </a:ext>
            </a:extLst>
          </p:cNvPr>
          <p:cNvSpPr txBox="1"/>
          <p:nvPr/>
        </p:nvSpPr>
        <p:spPr>
          <a:xfrm>
            <a:off x="8147735" y="4066855"/>
            <a:ext cx="946496"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sz="2400" b="1" i="0" u="none" strike="noStrike" kern="1200" cap="none" spc="0" normalizeH="0" baseline="0" noProof="0" dirty="0">
                <a:ln>
                  <a:noFill/>
                </a:ln>
                <a:solidFill>
                  <a:srgbClr val="9CA5DE">
                    <a:lumMod val="75000"/>
                  </a:srgbClr>
                </a:solidFill>
                <a:effectLst/>
                <a:uLnTx/>
                <a:uFillTx/>
                <a:latin typeface="Arial Nova"/>
                <a:ea typeface="+mn-ea"/>
                <a:cs typeface="+mn-cs"/>
              </a:rPr>
              <a:t>4,0</a:t>
            </a:r>
          </a:p>
        </p:txBody>
      </p:sp>
      <p:cxnSp>
        <p:nvCxnSpPr>
          <p:cNvPr id="23" name="Łącznik prosty 22">
            <a:extLst>
              <a:ext uri="{FF2B5EF4-FFF2-40B4-BE49-F238E27FC236}">
                <a16:creationId xmlns:a16="http://schemas.microsoft.com/office/drawing/2014/main" id="{EDB3D97F-FAEC-CE9B-0709-12034508CADD}"/>
              </a:ext>
            </a:extLst>
          </p:cNvPr>
          <p:cNvCxnSpPr>
            <a:cxnSpLocks/>
          </p:cNvCxnSpPr>
          <p:nvPr/>
        </p:nvCxnSpPr>
        <p:spPr>
          <a:xfrm flipV="1">
            <a:off x="6462835" y="4076140"/>
            <a:ext cx="2304000" cy="1"/>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32" name="pole tekstowe 31">
            <a:extLst>
              <a:ext uri="{FF2B5EF4-FFF2-40B4-BE49-F238E27FC236}">
                <a16:creationId xmlns:a16="http://schemas.microsoft.com/office/drawing/2014/main" id="{D305296E-F6A2-AFEB-36DF-C0CD37D66781}"/>
              </a:ext>
            </a:extLst>
          </p:cNvPr>
          <p:cNvSpPr txBox="1"/>
          <p:nvPr/>
        </p:nvSpPr>
        <p:spPr>
          <a:xfrm>
            <a:off x="9110444" y="357795"/>
            <a:ext cx="2453531"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sz="1200" b="1" i="0" u="none" strike="noStrike" kern="1200" cap="none" spc="0" normalizeH="0" baseline="0" noProof="0" dirty="0">
                <a:ln>
                  <a:noFill/>
                </a:ln>
                <a:solidFill>
                  <a:schemeClr val="accent3">
                    <a:lumMod val="75000"/>
                  </a:schemeClr>
                </a:solidFill>
                <a:effectLst/>
                <a:uLnTx/>
                <a:uFillTx/>
                <a:latin typeface="Arial Nova"/>
                <a:ea typeface="+mn-ea"/>
                <a:cs typeface="+mn-cs"/>
              </a:rPr>
              <a:t>strona www mObywatel.gov.pl</a:t>
            </a:r>
          </a:p>
        </p:txBody>
      </p:sp>
      <p:grpSp>
        <p:nvGrpSpPr>
          <p:cNvPr id="33" name="Grupa 32">
            <a:extLst>
              <a:ext uri="{FF2B5EF4-FFF2-40B4-BE49-F238E27FC236}">
                <a16:creationId xmlns:a16="http://schemas.microsoft.com/office/drawing/2014/main" id="{14B926D7-8F94-B01D-19BD-1BD32FF7EE62}"/>
              </a:ext>
            </a:extLst>
          </p:cNvPr>
          <p:cNvGrpSpPr/>
          <p:nvPr/>
        </p:nvGrpSpPr>
        <p:grpSpPr>
          <a:xfrm>
            <a:off x="11398682" y="440721"/>
            <a:ext cx="559058" cy="336810"/>
            <a:chOff x="7168516" y="1189783"/>
            <a:chExt cx="832484" cy="496008"/>
          </a:xfrm>
        </p:grpSpPr>
        <p:sp>
          <p:nvSpPr>
            <p:cNvPr id="34" name="Dowolny kształt: kształt 33">
              <a:extLst>
                <a:ext uri="{FF2B5EF4-FFF2-40B4-BE49-F238E27FC236}">
                  <a16:creationId xmlns:a16="http://schemas.microsoft.com/office/drawing/2014/main" id="{D9E25891-864A-097C-CC8F-5B4F1008F094}"/>
                </a:ext>
              </a:extLst>
            </p:cNvPr>
            <p:cNvSpPr/>
            <p:nvPr/>
          </p:nvSpPr>
          <p:spPr>
            <a:xfrm>
              <a:off x="7261077" y="1189783"/>
              <a:ext cx="647347" cy="426453"/>
            </a:xfrm>
            <a:custGeom>
              <a:avLst/>
              <a:gdLst>
                <a:gd name="connsiteX0" fmla="*/ 839818 w 839818"/>
                <a:gd name="connsiteY0" fmla="*/ 560731 h 560730"/>
                <a:gd name="connsiteX1" fmla="*/ 806068 w 839818"/>
                <a:gd name="connsiteY1" fmla="*/ 560731 h 560730"/>
                <a:gd name="connsiteX2" fmla="*/ 806068 w 839818"/>
                <a:gd name="connsiteY2" fmla="*/ 44660 h 560730"/>
                <a:gd name="connsiteX3" fmla="*/ 795386 w 839818"/>
                <a:gd name="connsiteY3" fmla="*/ 33750 h 560730"/>
                <a:gd name="connsiteX4" fmla="*/ 44407 w 839818"/>
                <a:gd name="connsiteY4" fmla="*/ 33750 h 560730"/>
                <a:gd name="connsiteX5" fmla="*/ 33750 w 839818"/>
                <a:gd name="connsiteY5" fmla="*/ 44660 h 560730"/>
                <a:gd name="connsiteX6" fmla="*/ 33750 w 839818"/>
                <a:gd name="connsiteY6" fmla="*/ 560731 h 560730"/>
                <a:gd name="connsiteX7" fmla="*/ 0 w 839818"/>
                <a:gd name="connsiteY7" fmla="*/ 560731 h 560730"/>
                <a:gd name="connsiteX8" fmla="*/ 0 w 839818"/>
                <a:gd name="connsiteY8" fmla="*/ 44660 h 560730"/>
                <a:gd name="connsiteX9" fmla="*/ 44407 w 839818"/>
                <a:gd name="connsiteY9" fmla="*/ 0 h 560730"/>
                <a:gd name="connsiteX10" fmla="*/ 795386 w 839818"/>
                <a:gd name="connsiteY10" fmla="*/ 0 h 560730"/>
                <a:gd name="connsiteX11" fmla="*/ 839818 w 839818"/>
                <a:gd name="connsiteY11" fmla="*/ 44660 h 560730"/>
                <a:gd name="connsiteX12" fmla="*/ 839818 w 839818"/>
                <a:gd name="connsiteY12" fmla="*/ 560731 h 560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39818" h="560730">
                  <a:moveTo>
                    <a:pt x="839818" y="560731"/>
                  </a:moveTo>
                  <a:lnTo>
                    <a:pt x="806068" y="560731"/>
                  </a:lnTo>
                  <a:lnTo>
                    <a:pt x="806068" y="44660"/>
                  </a:lnTo>
                  <a:cubicBezTo>
                    <a:pt x="806068" y="38644"/>
                    <a:pt x="801276" y="33750"/>
                    <a:pt x="795386" y="33750"/>
                  </a:cubicBezTo>
                  <a:lnTo>
                    <a:pt x="44407" y="33750"/>
                  </a:lnTo>
                  <a:cubicBezTo>
                    <a:pt x="38534" y="33750"/>
                    <a:pt x="33750" y="38644"/>
                    <a:pt x="33750" y="44660"/>
                  </a:cubicBezTo>
                  <a:lnTo>
                    <a:pt x="33750" y="560731"/>
                  </a:lnTo>
                  <a:lnTo>
                    <a:pt x="0" y="560731"/>
                  </a:lnTo>
                  <a:lnTo>
                    <a:pt x="0" y="44660"/>
                  </a:lnTo>
                  <a:cubicBezTo>
                    <a:pt x="0" y="20039"/>
                    <a:pt x="19921" y="0"/>
                    <a:pt x="44407" y="0"/>
                  </a:cubicBezTo>
                  <a:lnTo>
                    <a:pt x="795386" y="0"/>
                  </a:lnTo>
                  <a:cubicBezTo>
                    <a:pt x="819889" y="0"/>
                    <a:pt x="839818" y="20039"/>
                    <a:pt x="839818" y="44660"/>
                  </a:cubicBezTo>
                  <a:lnTo>
                    <a:pt x="839818" y="560731"/>
                  </a:lnTo>
                  <a:close/>
                </a:path>
              </a:pathLst>
            </a:custGeom>
            <a:solidFill>
              <a:schemeClr val="accent3">
                <a:lumMod val="75000"/>
              </a:schemeClr>
            </a:solidFill>
            <a:ln w="8409" cap="flat">
              <a:solidFill>
                <a:schemeClr val="accent3">
                  <a:lumMod val="75000"/>
                </a:schemeClr>
              </a:solidFill>
              <a:prstDash val="solid"/>
              <a:miter/>
            </a:ln>
          </p:spPr>
          <p:txBody>
            <a:bodyPr rtlCol="0" anchor="ctr"/>
            <a:lstStyle/>
            <a:p>
              <a:endParaRPr lang="pl-PL"/>
            </a:p>
          </p:txBody>
        </p:sp>
        <p:sp>
          <p:nvSpPr>
            <p:cNvPr id="35" name="Dowolny kształt: kształt 34">
              <a:extLst>
                <a:ext uri="{FF2B5EF4-FFF2-40B4-BE49-F238E27FC236}">
                  <a16:creationId xmlns:a16="http://schemas.microsoft.com/office/drawing/2014/main" id="{0301A99E-5E32-E4F9-5F7B-E678DFB6AA60}"/>
                </a:ext>
              </a:extLst>
            </p:cNvPr>
            <p:cNvSpPr/>
            <p:nvPr/>
          </p:nvSpPr>
          <p:spPr>
            <a:xfrm>
              <a:off x="7317556" y="1247901"/>
              <a:ext cx="534402" cy="322409"/>
            </a:xfrm>
            <a:custGeom>
              <a:avLst/>
              <a:gdLst>
                <a:gd name="connsiteX0" fmla="*/ 693293 w 693292"/>
                <a:gd name="connsiteY0" fmla="*/ 423925 h 423925"/>
                <a:gd name="connsiteX1" fmla="*/ 0 w 693292"/>
                <a:gd name="connsiteY1" fmla="*/ 423925 h 423925"/>
                <a:gd name="connsiteX2" fmla="*/ 0 w 693292"/>
                <a:gd name="connsiteY2" fmla="*/ 0 h 423925"/>
                <a:gd name="connsiteX3" fmla="*/ 191886 w 693292"/>
                <a:gd name="connsiteY3" fmla="*/ 0 h 423925"/>
                <a:gd name="connsiteX4" fmla="*/ 191886 w 693292"/>
                <a:gd name="connsiteY4" fmla="*/ 33750 h 423925"/>
                <a:gd name="connsiteX5" fmla="*/ 33750 w 693292"/>
                <a:gd name="connsiteY5" fmla="*/ 33750 h 423925"/>
                <a:gd name="connsiteX6" fmla="*/ 33750 w 693292"/>
                <a:gd name="connsiteY6" fmla="*/ 390175 h 423925"/>
                <a:gd name="connsiteX7" fmla="*/ 659543 w 693292"/>
                <a:gd name="connsiteY7" fmla="*/ 390175 h 423925"/>
                <a:gd name="connsiteX8" fmla="*/ 659543 w 693292"/>
                <a:gd name="connsiteY8" fmla="*/ 33750 h 423925"/>
                <a:gd name="connsiteX9" fmla="*/ 497087 w 693292"/>
                <a:gd name="connsiteY9" fmla="*/ 33750 h 423925"/>
                <a:gd name="connsiteX10" fmla="*/ 497087 w 693292"/>
                <a:gd name="connsiteY10" fmla="*/ 0 h 423925"/>
                <a:gd name="connsiteX11" fmla="*/ 693293 w 693292"/>
                <a:gd name="connsiteY11" fmla="*/ 0 h 423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93292" h="423925">
                  <a:moveTo>
                    <a:pt x="693293" y="423925"/>
                  </a:moveTo>
                  <a:lnTo>
                    <a:pt x="0" y="423925"/>
                  </a:lnTo>
                  <a:lnTo>
                    <a:pt x="0" y="0"/>
                  </a:lnTo>
                  <a:lnTo>
                    <a:pt x="191886" y="0"/>
                  </a:lnTo>
                  <a:lnTo>
                    <a:pt x="191886" y="33750"/>
                  </a:lnTo>
                  <a:lnTo>
                    <a:pt x="33750" y="33750"/>
                  </a:lnTo>
                  <a:lnTo>
                    <a:pt x="33750" y="390175"/>
                  </a:lnTo>
                  <a:lnTo>
                    <a:pt x="659543" y="390175"/>
                  </a:lnTo>
                  <a:lnTo>
                    <a:pt x="659543" y="33750"/>
                  </a:lnTo>
                  <a:lnTo>
                    <a:pt x="497087" y="33750"/>
                  </a:lnTo>
                  <a:lnTo>
                    <a:pt x="497087" y="0"/>
                  </a:lnTo>
                  <a:lnTo>
                    <a:pt x="693293" y="0"/>
                  </a:lnTo>
                  <a:close/>
                </a:path>
              </a:pathLst>
            </a:custGeom>
            <a:solidFill>
              <a:schemeClr val="accent3">
                <a:lumMod val="75000"/>
              </a:schemeClr>
            </a:solidFill>
            <a:ln w="8409" cap="flat">
              <a:solidFill>
                <a:schemeClr val="accent3">
                  <a:lumMod val="75000"/>
                </a:schemeClr>
              </a:solidFill>
              <a:prstDash val="solid"/>
              <a:miter/>
            </a:ln>
          </p:spPr>
          <p:txBody>
            <a:bodyPr rtlCol="0" anchor="ctr"/>
            <a:lstStyle/>
            <a:p>
              <a:endParaRPr lang="pl-PL"/>
            </a:p>
          </p:txBody>
        </p:sp>
        <p:sp>
          <p:nvSpPr>
            <p:cNvPr id="36" name="Dowolny kształt: kształt 35">
              <a:extLst>
                <a:ext uri="{FF2B5EF4-FFF2-40B4-BE49-F238E27FC236}">
                  <a16:creationId xmlns:a16="http://schemas.microsoft.com/office/drawing/2014/main" id="{41D72F48-EBA8-9986-1367-D67D0ABB128B}"/>
                </a:ext>
              </a:extLst>
            </p:cNvPr>
            <p:cNvSpPr/>
            <p:nvPr/>
          </p:nvSpPr>
          <p:spPr>
            <a:xfrm>
              <a:off x="7168516" y="1601433"/>
              <a:ext cx="832484" cy="84358"/>
            </a:xfrm>
            <a:custGeom>
              <a:avLst/>
              <a:gdLst>
                <a:gd name="connsiteX0" fmla="*/ 1000375 w 1080000"/>
                <a:gd name="connsiteY0" fmla="*/ 110919 h 110919"/>
                <a:gd name="connsiteX1" fmla="*/ 79608 w 1080000"/>
                <a:gd name="connsiteY1" fmla="*/ 110919 h 110919"/>
                <a:gd name="connsiteX2" fmla="*/ 6716 w 1080000"/>
                <a:gd name="connsiteY2" fmla="*/ 80274 h 110919"/>
                <a:gd name="connsiteX3" fmla="*/ 0 w 1080000"/>
                <a:gd name="connsiteY3" fmla="*/ 75212 h 110919"/>
                <a:gd name="connsiteX4" fmla="*/ 0 w 1080000"/>
                <a:gd name="connsiteY4" fmla="*/ 0 h 110919"/>
                <a:gd name="connsiteX5" fmla="*/ 1080000 w 1080000"/>
                <a:gd name="connsiteY5" fmla="*/ 0 h 110919"/>
                <a:gd name="connsiteX6" fmla="*/ 1080000 w 1080000"/>
                <a:gd name="connsiteY6" fmla="*/ 75212 h 110919"/>
                <a:gd name="connsiteX7" fmla="*/ 1073275 w 1080000"/>
                <a:gd name="connsiteY7" fmla="*/ 80283 h 110919"/>
                <a:gd name="connsiteX8" fmla="*/ 1000375 w 1080000"/>
                <a:gd name="connsiteY8" fmla="*/ 110919 h 110919"/>
                <a:gd name="connsiteX9" fmla="*/ 33750 w 1080000"/>
                <a:gd name="connsiteY9" fmla="*/ 58033 h 110919"/>
                <a:gd name="connsiteX10" fmla="*/ 79608 w 1080000"/>
                <a:gd name="connsiteY10" fmla="*/ 77178 h 110919"/>
                <a:gd name="connsiteX11" fmla="*/ 1000375 w 1080000"/>
                <a:gd name="connsiteY11" fmla="*/ 77178 h 110919"/>
                <a:gd name="connsiteX12" fmla="*/ 1046258 w 1080000"/>
                <a:gd name="connsiteY12" fmla="*/ 58016 h 110919"/>
                <a:gd name="connsiteX13" fmla="*/ 1046258 w 1080000"/>
                <a:gd name="connsiteY13" fmla="*/ 33758 h 110919"/>
                <a:gd name="connsiteX14" fmla="*/ 33750 w 1080000"/>
                <a:gd name="connsiteY14" fmla="*/ 33758 h 110919"/>
                <a:gd name="connsiteX15" fmla="*/ 33750 w 1080000"/>
                <a:gd name="connsiteY15" fmla="*/ 58033 h 110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80000" h="110919">
                  <a:moveTo>
                    <a:pt x="1000375" y="110919"/>
                  </a:moveTo>
                  <a:lnTo>
                    <a:pt x="79608" y="110919"/>
                  </a:lnTo>
                  <a:cubicBezTo>
                    <a:pt x="48288" y="110919"/>
                    <a:pt x="10876" y="83405"/>
                    <a:pt x="6716" y="80274"/>
                  </a:cubicBezTo>
                  <a:lnTo>
                    <a:pt x="0" y="75212"/>
                  </a:lnTo>
                  <a:lnTo>
                    <a:pt x="0" y="0"/>
                  </a:lnTo>
                  <a:lnTo>
                    <a:pt x="1080000" y="0"/>
                  </a:lnTo>
                  <a:lnTo>
                    <a:pt x="1080000" y="75212"/>
                  </a:lnTo>
                  <a:lnTo>
                    <a:pt x="1073275" y="80283"/>
                  </a:lnTo>
                  <a:cubicBezTo>
                    <a:pt x="1069124" y="83422"/>
                    <a:pt x="1031678" y="110919"/>
                    <a:pt x="1000375" y="110919"/>
                  </a:cubicBezTo>
                  <a:close/>
                  <a:moveTo>
                    <a:pt x="33750" y="58033"/>
                  </a:moveTo>
                  <a:cubicBezTo>
                    <a:pt x="47031" y="66808"/>
                    <a:pt x="66859" y="77178"/>
                    <a:pt x="79608" y="77178"/>
                  </a:cubicBezTo>
                  <a:lnTo>
                    <a:pt x="1000375" y="77178"/>
                  </a:lnTo>
                  <a:cubicBezTo>
                    <a:pt x="1014154" y="77178"/>
                    <a:pt x="1034556" y="65703"/>
                    <a:pt x="1046258" y="58016"/>
                  </a:cubicBezTo>
                  <a:lnTo>
                    <a:pt x="1046258" y="33758"/>
                  </a:lnTo>
                  <a:lnTo>
                    <a:pt x="33750" y="33758"/>
                  </a:lnTo>
                  <a:lnTo>
                    <a:pt x="33750" y="58033"/>
                  </a:lnTo>
                  <a:close/>
                </a:path>
              </a:pathLst>
            </a:custGeom>
            <a:solidFill>
              <a:schemeClr val="accent3">
                <a:lumMod val="75000"/>
              </a:schemeClr>
            </a:solidFill>
            <a:ln w="8409" cap="flat">
              <a:solidFill>
                <a:schemeClr val="accent3">
                  <a:lumMod val="75000"/>
                </a:schemeClr>
              </a:solidFill>
              <a:prstDash val="solid"/>
              <a:miter/>
            </a:ln>
          </p:spPr>
          <p:txBody>
            <a:bodyPr rtlCol="0" anchor="ctr"/>
            <a:lstStyle/>
            <a:p>
              <a:endParaRPr lang="pl-PL"/>
            </a:p>
          </p:txBody>
        </p:sp>
        <p:cxnSp>
          <p:nvCxnSpPr>
            <p:cNvPr id="38" name="Łącznik prosty 37">
              <a:extLst>
                <a:ext uri="{FF2B5EF4-FFF2-40B4-BE49-F238E27FC236}">
                  <a16:creationId xmlns:a16="http://schemas.microsoft.com/office/drawing/2014/main" id="{18178A7D-1D1F-C549-D514-1C9E18BEF200}"/>
                </a:ext>
              </a:extLst>
            </p:cNvPr>
            <p:cNvCxnSpPr>
              <a:cxnSpLocks/>
            </p:cNvCxnSpPr>
            <p:nvPr/>
          </p:nvCxnSpPr>
          <p:spPr>
            <a:xfrm>
              <a:off x="7463017" y="1262832"/>
              <a:ext cx="249745"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27472440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ymbol zastępczy tekstu 10">
            <a:extLst>
              <a:ext uri="{FF2B5EF4-FFF2-40B4-BE49-F238E27FC236}">
                <a16:creationId xmlns:a16="http://schemas.microsoft.com/office/drawing/2014/main" id="{ABE51646-5C87-4951-ACC8-9D0150DC118D}"/>
              </a:ext>
            </a:extLst>
          </p:cNvPr>
          <p:cNvSpPr>
            <a:spLocks noGrp="1"/>
          </p:cNvSpPr>
          <p:nvPr>
            <p:ph type="body" sz="quarter" idx="10"/>
          </p:nvPr>
        </p:nvSpPr>
        <p:spPr>
          <a:xfrm>
            <a:off x="2162174" y="2116155"/>
            <a:ext cx="4566611" cy="485775"/>
          </a:xfrm>
        </p:spPr>
        <p:txBody>
          <a:bodyPr/>
          <a:lstStyle/>
          <a:p>
            <a:r>
              <a:rPr lang="pl-PL" dirty="0"/>
              <a:t>Ocena publicznych usług cyfrowych i preferencje obywateli w kwestii załatwiania spraw obywatelskich</a:t>
            </a:r>
          </a:p>
        </p:txBody>
      </p:sp>
      <p:pic>
        <p:nvPicPr>
          <p:cNvPr id="3" name="Obraz 2" descr="Kobieta korzystająca z transportu publicznego, przebrana w strój biznesowy, siedząca z ozdobami, czytająca telefon komórkowy">
            <a:extLst>
              <a:ext uri="{FF2B5EF4-FFF2-40B4-BE49-F238E27FC236}">
                <a16:creationId xmlns:a16="http://schemas.microsoft.com/office/drawing/2014/main" id="{6CCA5DFA-D707-252E-3C41-62757E58570C}"/>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7038975" y="1063262"/>
            <a:ext cx="4933950" cy="5028923"/>
          </a:xfrm>
          <a:prstGeom prst="rect">
            <a:avLst/>
          </a:prstGeom>
        </p:spPr>
      </p:pic>
    </p:spTree>
    <p:extLst>
      <p:ext uri="{BB962C8B-B14F-4D97-AF65-F5344CB8AC3E}">
        <p14:creationId xmlns:p14="http://schemas.microsoft.com/office/powerpoint/2010/main" val="40981210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31CB0854-5AD6-7A37-B0E2-FEB06556B397}"/>
              </a:ext>
            </a:extLst>
          </p:cNvPr>
          <p:cNvSpPr>
            <a:spLocks noGrp="1"/>
          </p:cNvSpPr>
          <p:nvPr>
            <p:ph type="title"/>
          </p:nvPr>
        </p:nvSpPr>
        <p:spPr>
          <a:xfrm>
            <a:off x="328774" y="365126"/>
            <a:ext cx="11262336" cy="400992"/>
          </a:xfrm>
        </p:spPr>
        <p:txBody>
          <a:bodyPr/>
          <a:lstStyle/>
          <a:p>
            <a:r>
              <a:rPr lang="pl-PL" sz="2000" dirty="0"/>
              <a:t>Ogólna ocena rozwoju publicznych usług cyfrowych jest dość dobra, choć istnieje przestrzeń na jej poprawę. W sumie 64% Polaków twierdzi, że są one bardziej dostępne, niż parę lat temu, ale ponad 1/3 jest zdania, że ich dostępność nie zmieniła się na przestrzeni ostatnich kilku lat. </a:t>
            </a:r>
          </a:p>
        </p:txBody>
      </p:sp>
      <p:graphicFrame>
        <p:nvGraphicFramePr>
          <p:cNvPr id="13" name="Wykres 12">
            <a:extLst>
              <a:ext uri="{FF2B5EF4-FFF2-40B4-BE49-F238E27FC236}">
                <a16:creationId xmlns:a16="http://schemas.microsoft.com/office/drawing/2014/main" id="{EA682C7D-8616-B6B1-61D8-825F75056F1A}"/>
              </a:ext>
            </a:extLst>
          </p:cNvPr>
          <p:cNvGraphicFramePr/>
          <p:nvPr>
            <p:extLst>
              <p:ext uri="{D42A27DB-BD31-4B8C-83A1-F6EECF244321}">
                <p14:modId xmlns:p14="http://schemas.microsoft.com/office/powerpoint/2010/main" val="1451146185"/>
              </p:ext>
            </p:extLst>
          </p:nvPr>
        </p:nvGraphicFramePr>
        <p:xfrm>
          <a:off x="1336123" y="2843216"/>
          <a:ext cx="6509856" cy="2541693"/>
        </p:xfrm>
        <a:graphic>
          <a:graphicData uri="http://schemas.openxmlformats.org/drawingml/2006/chart">
            <c:chart xmlns:c="http://schemas.openxmlformats.org/drawingml/2006/chart" xmlns:r="http://schemas.openxmlformats.org/officeDocument/2006/relationships" r:id="rId2"/>
          </a:graphicData>
        </a:graphic>
      </p:graphicFrame>
      <p:sp>
        <p:nvSpPr>
          <p:cNvPr id="14" name="pole tekstowe 13">
            <a:extLst>
              <a:ext uri="{FF2B5EF4-FFF2-40B4-BE49-F238E27FC236}">
                <a16:creationId xmlns:a16="http://schemas.microsoft.com/office/drawing/2014/main" id="{F2A6FEC4-D16E-EE31-0E93-06C896BBD0FA}"/>
              </a:ext>
            </a:extLst>
          </p:cNvPr>
          <p:cNvSpPr txBox="1"/>
          <p:nvPr/>
        </p:nvSpPr>
        <p:spPr>
          <a:xfrm>
            <a:off x="289315" y="5733066"/>
            <a:ext cx="4205992" cy="20005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sz="700" b="0" i="0" u="none" strike="noStrike" kern="1200" cap="none" spc="0" normalizeH="0" baseline="0" noProof="0" dirty="0">
                <a:ln>
                  <a:noFill/>
                </a:ln>
                <a:solidFill>
                  <a:prstClr val="black"/>
                </a:solidFill>
                <a:effectLst/>
                <a:uLnTx/>
                <a:uFillTx/>
                <a:latin typeface="Arial Nova"/>
                <a:ea typeface="+mn-ea"/>
                <a:cs typeface="+mn-cs"/>
              </a:rPr>
              <a:t>N=1015</a:t>
            </a:r>
          </a:p>
        </p:txBody>
      </p:sp>
      <p:sp>
        <p:nvSpPr>
          <p:cNvPr id="15" name="pole tekstowe 14">
            <a:extLst>
              <a:ext uri="{FF2B5EF4-FFF2-40B4-BE49-F238E27FC236}">
                <a16:creationId xmlns:a16="http://schemas.microsoft.com/office/drawing/2014/main" id="{755E514A-628C-90A5-E0B3-B05079D3FD14}"/>
              </a:ext>
            </a:extLst>
          </p:cNvPr>
          <p:cNvSpPr txBox="1"/>
          <p:nvPr/>
        </p:nvSpPr>
        <p:spPr>
          <a:xfrm>
            <a:off x="289315" y="5972247"/>
            <a:ext cx="11397860" cy="18466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sz="600" b="0" i="0" u="none" strike="noStrike" kern="1200" cap="none" spc="0" normalizeH="0" baseline="0" noProof="0" dirty="0">
                <a:ln>
                  <a:noFill/>
                </a:ln>
                <a:solidFill>
                  <a:prstClr val="black"/>
                </a:solidFill>
                <a:effectLst/>
                <a:uLnTx/>
                <a:uFillTx/>
                <a:latin typeface="Arial Nova" panose="020B0504020202020204" pitchFamily="34" charset="0"/>
                <a:ea typeface="Calibri" panose="020F0502020204030204" pitchFamily="34" charset="0"/>
                <a:cs typeface="Arial" panose="020B0604020202020204" pitchFamily="34" charset="0"/>
              </a:rPr>
              <a:t>P24. Jak ocenia Pan/i rozwój publicznych usług cyfrowych dla obywatela? </a:t>
            </a:r>
            <a:endParaRPr kumimoji="0" lang="pl-PL" sz="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endParaRPr>
          </a:p>
        </p:txBody>
      </p:sp>
      <p:sp>
        <p:nvSpPr>
          <p:cNvPr id="18" name="pole tekstowe 17">
            <a:extLst>
              <a:ext uri="{FF2B5EF4-FFF2-40B4-BE49-F238E27FC236}">
                <a16:creationId xmlns:a16="http://schemas.microsoft.com/office/drawing/2014/main" id="{3C77A3FC-58D2-F989-90E3-60E135FB4E66}"/>
              </a:ext>
            </a:extLst>
          </p:cNvPr>
          <p:cNvSpPr txBox="1"/>
          <p:nvPr/>
        </p:nvSpPr>
        <p:spPr>
          <a:xfrm>
            <a:off x="402673" y="1730484"/>
            <a:ext cx="5382830"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sz="1200" b="1" i="0" u="none" strike="noStrike" kern="1200" cap="none" spc="0" normalizeH="0" baseline="0" noProof="0" dirty="0">
                <a:ln>
                  <a:noFill/>
                </a:ln>
                <a:solidFill>
                  <a:prstClr val="black"/>
                </a:solidFill>
                <a:effectLst/>
                <a:uLnTx/>
                <a:uFillTx/>
                <a:latin typeface="Arial Nova"/>
                <a:ea typeface="+mn-ea"/>
                <a:cs typeface="+mn-cs"/>
              </a:rPr>
              <a:t>Ogólna ocena rozwoju publicznych usług cyfrowych dla obywatela</a:t>
            </a:r>
          </a:p>
        </p:txBody>
      </p:sp>
      <p:sp>
        <p:nvSpPr>
          <p:cNvPr id="21" name="pole tekstowe 20">
            <a:extLst>
              <a:ext uri="{FF2B5EF4-FFF2-40B4-BE49-F238E27FC236}">
                <a16:creationId xmlns:a16="http://schemas.microsoft.com/office/drawing/2014/main" id="{AC9C9045-D69F-E4E4-A63C-3D868E525EE4}"/>
              </a:ext>
            </a:extLst>
          </p:cNvPr>
          <p:cNvSpPr txBox="1"/>
          <p:nvPr/>
        </p:nvSpPr>
        <p:spPr>
          <a:xfrm>
            <a:off x="7128711" y="2689386"/>
            <a:ext cx="2702528" cy="246221"/>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pl-PL" sz="1000" b="0" i="0" u="none" strike="noStrike" kern="1200" cap="none" spc="0" normalizeH="0" baseline="0" noProof="0" dirty="0">
                <a:ln>
                  <a:noFill/>
                </a:ln>
                <a:solidFill>
                  <a:prstClr val="white">
                    <a:lumMod val="50000"/>
                  </a:prstClr>
                </a:solidFill>
                <a:effectLst/>
                <a:uLnTx/>
                <a:uFillTx/>
                <a:latin typeface="Arial Nova"/>
                <a:ea typeface="+mn-ea"/>
                <a:cs typeface="+mn-cs"/>
              </a:rPr>
              <a:t>średnia ocena</a:t>
            </a:r>
          </a:p>
        </p:txBody>
      </p:sp>
      <p:sp>
        <p:nvSpPr>
          <p:cNvPr id="22" name="pole tekstowe 21">
            <a:extLst>
              <a:ext uri="{FF2B5EF4-FFF2-40B4-BE49-F238E27FC236}">
                <a16:creationId xmlns:a16="http://schemas.microsoft.com/office/drawing/2014/main" id="{848D7724-6FA6-B897-411E-2A3A55C692BE}"/>
              </a:ext>
            </a:extLst>
          </p:cNvPr>
          <p:cNvSpPr txBox="1"/>
          <p:nvPr/>
        </p:nvSpPr>
        <p:spPr>
          <a:xfrm>
            <a:off x="8462060" y="2912268"/>
            <a:ext cx="946496"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sz="2000" b="1" i="0" u="none" strike="noStrike" kern="1200" cap="none" spc="0" normalizeH="0" baseline="0" noProof="0" dirty="0">
                <a:ln>
                  <a:noFill/>
                </a:ln>
                <a:solidFill>
                  <a:schemeClr val="bg1">
                    <a:lumMod val="50000"/>
                  </a:schemeClr>
                </a:solidFill>
                <a:effectLst/>
                <a:uLnTx/>
                <a:uFillTx/>
                <a:latin typeface="Arial Nova"/>
                <a:ea typeface="+mn-ea"/>
                <a:cs typeface="+mn-cs"/>
              </a:rPr>
              <a:t>3,8</a:t>
            </a:r>
          </a:p>
        </p:txBody>
      </p:sp>
      <p:cxnSp>
        <p:nvCxnSpPr>
          <p:cNvPr id="23" name="Łącznik prosty 22">
            <a:extLst>
              <a:ext uri="{FF2B5EF4-FFF2-40B4-BE49-F238E27FC236}">
                <a16:creationId xmlns:a16="http://schemas.microsoft.com/office/drawing/2014/main" id="{EDB3D97F-FAEC-CE9B-0709-12034508CADD}"/>
              </a:ext>
            </a:extLst>
          </p:cNvPr>
          <p:cNvCxnSpPr>
            <a:cxnSpLocks/>
          </p:cNvCxnSpPr>
          <p:nvPr/>
        </p:nvCxnSpPr>
        <p:spPr>
          <a:xfrm flipV="1">
            <a:off x="7215310" y="2921553"/>
            <a:ext cx="1800000" cy="1"/>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4" name="pole tekstowe 3">
            <a:extLst>
              <a:ext uri="{FF2B5EF4-FFF2-40B4-BE49-F238E27FC236}">
                <a16:creationId xmlns:a16="http://schemas.microsoft.com/office/drawing/2014/main" id="{E291445C-97EC-7C7D-1D81-9CDC19F44D28}"/>
              </a:ext>
            </a:extLst>
          </p:cNvPr>
          <p:cNvSpPr txBox="1"/>
          <p:nvPr/>
        </p:nvSpPr>
        <p:spPr>
          <a:xfrm>
            <a:off x="1336123" y="2692848"/>
            <a:ext cx="3200639"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sz="1100" b="1" i="0" u="none" strike="noStrike" kern="1200" cap="none" spc="0" normalizeH="0" baseline="0" noProof="0" dirty="0">
                <a:ln>
                  <a:noFill/>
                </a:ln>
                <a:solidFill>
                  <a:prstClr val="black"/>
                </a:solidFill>
                <a:effectLst/>
                <a:uLnTx/>
                <a:uFillTx/>
                <a:latin typeface="Arial Nova"/>
                <a:ea typeface="+mn-ea"/>
                <a:cs typeface="+mn-cs"/>
              </a:rPr>
              <a:t>Publiczne usługi cyfrowe w Polsce są:</a:t>
            </a:r>
          </a:p>
        </p:txBody>
      </p:sp>
      <p:sp>
        <p:nvSpPr>
          <p:cNvPr id="5" name="pole tekstowe 4">
            <a:extLst>
              <a:ext uri="{FF2B5EF4-FFF2-40B4-BE49-F238E27FC236}">
                <a16:creationId xmlns:a16="http://schemas.microsoft.com/office/drawing/2014/main" id="{341CB783-C5B2-89E2-9946-F4F467F8CD46}"/>
              </a:ext>
            </a:extLst>
          </p:cNvPr>
          <p:cNvSpPr txBox="1"/>
          <p:nvPr/>
        </p:nvSpPr>
        <p:spPr>
          <a:xfrm>
            <a:off x="5078495" y="5077132"/>
            <a:ext cx="813732" cy="400110"/>
          </a:xfrm>
          <a:prstGeom prst="rect">
            <a:avLst/>
          </a:prstGeom>
          <a:noFill/>
        </p:spPr>
        <p:txBody>
          <a:bodyPr wrap="square" rtlCol="0">
            <a:spAutoFit/>
          </a:bodyPr>
          <a:lstStyle/>
          <a:p>
            <a:r>
              <a:rPr lang="pl-PL" sz="2000" b="1" dirty="0">
                <a:solidFill>
                  <a:schemeClr val="accent2"/>
                </a:solidFill>
              </a:rPr>
              <a:t>4%</a:t>
            </a:r>
          </a:p>
        </p:txBody>
      </p:sp>
      <p:sp>
        <p:nvSpPr>
          <p:cNvPr id="6" name="Nawias otwierający 5">
            <a:extLst>
              <a:ext uri="{FF2B5EF4-FFF2-40B4-BE49-F238E27FC236}">
                <a16:creationId xmlns:a16="http://schemas.microsoft.com/office/drawing/2014/main" id="{24D334F4-3E20-21A6-ED53-9A38638FAE05}"/>
              </a:ext>
            </a:extLst>
          </p:cNvPr>
          <p:cNvSpPr/>
          <p:nvPr/>
        </p:nvSpPr>
        <p:spPr>
          <a:xfrm rot="17908655">
            <a:off x="5406777" y="4852290"/>
            <a:ext cx="73152" cy="396000"/>
          </a:xfrm>
          <a:prstGeom prst="leftBracket">
            <a:avLst/>
          </a:prstGeom>
          <a:ln>
            <a:solidFill>
              <a:schemeClr val="accent2">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pl-PL"/>
          </a:p>
        </p:txBody>
      </p:sp>
      <p:sp>
        <p:nvSpPr>
          <p:cNvPr id="7" name="pole tekstowe 6">
            <a:extLst>
              <a:ext uri="{FF2B5EF4-FFF2-40B4-BE49-F238E27FC236}">
                <a16:creationId xmlns:a16="http://schemas.microsoft.com/office/drawing/2014/main" id="{0113F99F-3A35-0554-88A8-0C17772F8B7D}"/>
              </a:ext>
            </a:extLst>
          </p:cNvPr>
          <p:cNvSpPr txBox="1"/>
          <p:nvPr/>
        </p:nvSpPr>
        <p:spPr>
          <a:xfrm>
            <a:off x="7292800" y="4661179"/>
            <a:ext cx="813732" cy="400110"/>
          </a:xfrm>
          <a:prstGeom prst="rect">
            <a:avLst/>
          </a:prstGeom>
          <a:noFill/>
        </p:spPr>
        <p:txBody>
          <a:bodyPr wrap="square" rtlCol="0">
            <a:spAutoFit/>
          </a:bodyPr>
          <a:lstStyle/>
          <a:p>
            <a:r>
              <a:rPr lang="pl-PL" sz="2000" b="1" dirty="0">
                <a:solidFill>
                  <a:schemeClr val="accent5"/>
                </a:solidFill>
              </a:rPr>
              <a:t>64%</a:t>
            </a:r>
          </a:p>
        </p:txBody>
      </p:sp>
      <p:sp>
        <p:nvSpPr>
          <p:cNvPr id="9" name="Nawias otwierający 8">
            <a:extLst>
              <a:ext uri="{FF2B5EF4-FFF2-40B4-BE49-F238E27FC236}">
                <a16:creationId xmlns:a16="http://schemas.microsoft.com/office/drawing/2014/main" id="{4E61A240-DDA4-CD0E-4B17-4083AE664B40}"/>
              </a:ext>
            </a:extLst>
          </p:cNvPr>
          <p:cNvSpPr/>
          <p:nvPr/>
        </p:nvSpPr>
        <p:spPr>
          <a:xfrm rot="12825687">
            <a:off x="7223592" y="4192990"/>
            <a:ext cx="73152" cy="936000"/>
          </a:xfrm>
          <a:prstGeom prst="leftBracket">
            <a:avLst/>
          </a:prstGeom>
          <a:ln>
            <a:solidFill>
              <a:schemeClr val="accent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pl-PL"/>
          </a:p>
        </p:txBody>
      </p:sp>
      <p:sp>
        <p:nvSpPr>
          <p:cNvPr id="11" name="Prostokąt: zaokrąglone rogi 10">
            <a:extLst>
              <a:ext uri="{FF2B5EF4-FFF2-40B4-BE49-F238E27FC236}">
                <a16:creationId xmlns:a16="http://schemas.microsoft.com/office/drawing/2014/main" id="{7A94DAA1-406B-7629-2F85-648DA48471AE}"/>
              </a:ext>
            </a:extLst>
          </p:cNvPr>
          <p:cNvSpPr/>
          <p:nvPr/>
        </p:nvSpPr>
        <p:spPr>
          <a:xfrm>
            <a:off x="9015310" y="3992585"/>
            <a:ext cx="2459285" cy="1090847"/>
          </a:xfrm>
          <a:prstGeom prst="roundRect">
            <a:avLst>
              <a:gd name="adj" fmla="val 6242"/>
            </a:avLst>
          </a:prstGeom>
          <a:noFill/>
          <a:ln w="952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pl-PL" sz="1000" b="1" i="0" u="none" strike="noStrike" kern="1200" cap="none" spc="0" normalizeH="0" baseline="0" noProof="0" dirty="0">
                <a:ln>
                  <a:noFill/>
                </a:ln>
                <a:solidFill>
                  <a:schemeClr val="accent5">
                    <a:lumMod val="50000"/>
                  </a:schemeClr>
                </a:solidFill>
                <a:effectLst/>
                <a:uLnTx/>
                <a:uFillTx/>
                <a:latin typeface="Arial Nova"/>
                <a:ea typeface="+mn-ea"/>
                <a:cs typeface="+mn-cs"/>
              </a:rPr>
              <a:t>Lepiej oceniają:</a:t>
            </a:r>
          </a:p>
          <a:p>
            <a:pPr marL="171450" marR="0" lvl="0" indent="-1714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pl-PL" sz="1000" dirty="0">
                <a:solidFill>
                  <a:schemeClr val="accent5">
                    <a:lumMod val="50000"/>
                  </a:schemeClr>
                </a:solidFill>
                <a:latin typeface="Arial Nova"/>
              </a:rPr>
              <a:t>osoby w wieku 25-44 lata</a:t>
            </a:r>
          </a:p>
          <a:p>
            <a:pPr marL="171450" marR="0" lvl="0" indent="-1714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pl-PL" sz="1000" b="0" i="0" u="none" strike="noStrike" kern="1200" cap="none" spc="0" normalizeH="0" baseline="0" noProof="0" dirty="0">
                <a:ln>
                  <a:noFill/>
                </a:ln>
                <a:solidFill>
                  <a:schemeClr val="accent5">
                    <a:lumMod val="50000"/>
                  </a:schemeClr>
                </a:solidFill>
                <a:effectLst/>
                <a:uLnTx/>
                <a:uFillTx/>
                <a:latin typeface="Arial Nova"/>
                <a:ea typeface="+mn-ea"/>
                <a:cs typeface="+mn-cs"/>
              </a:rPr>
              <a:t>z wykształceniem </a:t>
            </a:r>
            <a:r>
              <a:rPr lang="pl-PL" sz="1000" dirty="0">
                <a:solidFill>
                  <a:schemeClr val="accent5">
                    <a:lumMod val="50000"/>
                  </a:schemeClr>
                </a:solidFill>
                <a:latin typeface="Arial Nova"/>
              </a:rPr>
              <a:t>wyższym</a:t>
            </a:r>
          </a:p>
          <a:p>
            <a:pPr marL="171450" marR="0" lvl="0" indent="-1714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pl-PL" sz="1000" b="0" i="0" u="none" strike="noStrike" kern="1200" cap="none" spc="0" normalizeH="0" baseline="0" noProof="0" dirty="0">
                <a:ln>
                  <a:noFill/>
                </a:ln>
                <a:solidFill>
                  <a:schemeClr val="accent5">
                    <a:lumMod val="50000"/>
                  </a:schemeClr>
                </a:solidFill>
                <a:effectLst/>
                <a:uLnTx/>
                <a:uFillTx/>
                <a:latin typeface="Arial Nova"/>
                <a:ea typeface="+mn-ea"/>
                <a:cs typeface="+mn-cs"/>
              </a:rPr>
              <a:t>mieszkańcy miast powyżej 100</a:t>
            </a:r>
            <a:r>
              <a:rPr lang="pl-PL" sz="1000" dirty="0">
                <a:solidFill>
                  <a:schemeClr val="accent5">
                    <a:lumMod val="50000"/>
                  </a:schemeClr>
                </a:solidFill>
                <a:latin typeface="Arial Nova"/>
              </a:rPr>
              <a:t> tys.</a:t>
            </a:r>
          </a:p>
          <a:p>
            <a:pPr marL="171450" marR="0" lvl="0" indent="-1714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pl-PL" sz="1000" b="0" i="0" u="none" strike="noStrike" kern="1200" cap="none" spc="0" normalizeH="0" baseline="0" noProof="0" dirty="0">
                <a:ln>
                  <a:noFill/>
                </a:ln>
                <a:solidFill>
                  <a:schemeClr val="accent5">
                    <a:lumMod val="50000"/>
                  </a:schemeClr>
                </a:solidFill>
                <a:effectLst/>
                <a:uLnTx/>
                <a:uFillTx/>
                <a:latin typeface="Arial Nova"/>
                <a:ea typeface="+mn-ea"/>
                <a:cs typeface="+mn-cs"/>
              </a:rPr>
              <a:t>mieszkańcy regionów północnego i centralnego</a:t>
            </a:r>
          </a:p>
        </p:txBody>
      </p:sp>
    </p:spTree>
    <p:extLst>
      <p:ext uri="{BB962C8B-B14F-4D97-AF65-F5344CB8AC3E}">
        <p14:creationId xmlns:p14="http://schemas.microsoft.com/office/powerpoint/2010/main" val="240484051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31CB0854-5AD6-7A37-B0E2-FEB06556B397}"/>
              </a:ext>
            </a:extLst>
          </p:cNvPr>
          <p:cNvSpPr>
            <a:spLocks noGrp="1"/>
          </p:cNvSpPr>
          <p:nvPr>
            <p:ph type="title"/>
          </p:nvPr>
        </p:nvSpPr>
        <p:spPr>
          <a:xfrm>
            <a:off x="328774" y="365126"/>
            <a:ext cx="11262336" cy="400992"/>
          </a:xfrm>
        </p:spPr>
        <p:txBody>
          <a:bodyPr/>
          <a:lstStyle/>
          <a:p>
            <a:r>
              <a:rPr lang="pl-PL" sz="1600" dirty="0"/>
              <a:t>Znacząca większość badanych Polaków (od 67% do 78% wskaźnika top5box) pozytywnie wypowiada się na temat różnych aspektów związanych z rozwojem usług cyfrowych w Polsce. Najlepiej oceniana jest szybkość rozwoju oraz ilość </a:t>
            </a:r>
            <a:r>
              <a:rPr lang="pl-PL" sz="1600" dirty="0" err="1"/>
              <a:t>zcyfryzowanych</a:t>
            </a:r>
            <a:r>
              <a:rPr lang="pl-PL" sz="1600" dirty="0"/>
              <a:t> usług. Warto jedna zauważyć, że istnieje grupa ok 1/3 – 1/5 badanej populacji, która negatywnie ocenia rozwój cyfryzacji.  </a:t>
            </a:r>
          </a:p>
        </p:txBody>
      </p:sp>
      <p:sp>
        <p:nvSpPr>
          <p:cNvPr id="14" name="pole tekstowe 13">
            <a:extLst>
              <a:ext uri="{FF2B5EF4-FFF2-40B4-BE49-F238E27FC236}">
                <a16:creationId xmlns:a16="http://schemas.microsoft.com/office/drawing/2014/main" id="{F2A6FEC4-D16E-EE31-0E93-06C896BBD0FA}"/>
              </a:ext>
            </a:extLst>
          </p:cNvPr>
          <p:cNvSpPr txBox="1"/>
          <p:nvPr/>
        </p:nvSpPr>
        <p:spPr>
          <a:xfrm>
            <a:off x="289315" y="5779555"/>
            <a:ext cx="4205992" cy="20005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sz="700" b="0" i="0" u="none" strike="noStrike" kern="1200" cap="none" spc="0" normalizeH="0" baseline="0" noProof="0" dirty="0">
                <a:ln>
                  <a:noFill/>
                </a:ln>
                <a:solidFill>
                  <a:prstClr val="black"/>
                </a:solidFill>
                <a:effectLst/>
                <a:uLnTx/>
                <a:uFillTx/>
                <a:latin typeface="Arial Nova"/>
                <a:ea typeface="+mn-ea"/>
                <a:cs typeface="+mn-cs"/>
              </a:rPr>
              <a:t>N=1015</a:t>
            </a:r>
          </a:p>
        </p:txBody>
      </p:sp>
      <p:sp>
        <p:nvSpPr>
          <p:cNvPr id="15" name="pole tekstowe 14">
            <a:extLst>
              <a:ext uri="{FF2B5EF4-FFF2-40B4-BE49-F238E27FC236}">
                <a16:creationId xmlns:a16="http://schemas.microsoft.com/office/drawing/2014/main" id="{755E514A-628C-90A5-E0B3-B05079D3FD14}"/>
              </a:ext>
            </a:extLst>
          </p:cNvPr>
          <p:cNvSpPr txBox="1"/>
          <p:nvPr/>
        </p:nvSpPr>
        <p:spPr>
          <a:xfrm>
            <a:off x="289315" y="5960013"/>
            <a:ext cx="11397860" cy="18466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sz="600" b="0" i="0" u="none" strike="noStrike" kern="1200" cap="none" spc="0" normalizeH="0" baseline="0" noProof="0" dirty="0">
                <a:ln>
                  <a:noFill/>
                </a:ln>
                <a:solidFill>
                  <a:prstClr val="black"/>
                </a:solidFill>
                <a:effectLst/>
                <a:uLnTx/>
                <a:uFillTx/>
                <a:latin typeface="Arial Nova" panose="020B0504020202020204" pitchFamily="34" charset="0"/>
                <a:ea typeface="Calibri" panose="020F0502020204030204" pitchFamily="34" charset="0"/>
                <a:cs typeface="Arial" panose="020B0604020202020204" pitchFamily="34" charset="0"/>
              </a:rPr>
              <a:t>P25. Jak ocenia Pan/i usługi cyfrowe dla obywatela w Polsce? Proszę swoją opinię wyrazić na skali od 1 do 10. </a:t>
            </a:r>
          </a:p>
        </p:txBody>
      </p:sp>
      <p:sp>
        <p:nvSpPr>
          <p:cNvPr id="18" name="pole tekstowe 17">
            <a:extLst>
              <a:ext uri="{FF2B5EF4-FFF2-40B4-BE49-F238E27FC236}">
                <a16:creationId xmlns:a16="http://schemas.microsoft.com/office/drawing/2014/main" id="{3C77A3FC-58D2-F989-90E3-60E135FB4E66}"/>
              </a:ext>
            </a:extLst>
          </p:cNvPr>
          <p:cNvSpPr txBox="1"/>
          <p:nvPr/>
        </p:nvSpPr>
        <p:spPr>
          <a:xfrm>
            <a:off x="414161" y="1328304"/>
            <a:ext cx="4694734"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sz="1200" b="1" i="0" u="none" strike="noStrike" kern="1200" cap="none" spc="0" normalizeH="0" baseline="0" noProof="0" dirty="0">
                <a:ln>
                  <a:noFill/>
                </a:ln>
                <a:solidFill>
                  <a:prstClr val="black"/>
                </a:solidFill>
                <a:effectLst/>
                <a:uLnTx/>
                <a:uFillTx/>
                <a:latin typeface="Arial Nova"/>
                <a:ea typeface="+mn-ea"/>
                <a:cs typeface="+mn-cs"/>
              </a:rPr>
              <a:t>Ocena rozwoju usług cyfrowych dla obywatela</a:t>
            </a:r>
            <a:endParaRPr kumimoji="0" lang="en-AU" sz="1200" b="1" i="0" u="none" strike="noStrike" kern="1200" cap="none" spc="0" normalizeH="0" baseline="0" noProof="0" dirty="0">
              <a:ln>
                <a:noFill/>
              </a:ln>
              <a:solidFill>
                <a:prstClr val="black"/>
              </a:solidFill>
              <a:effectLst/>
              <a:uLnTx/>
              <a:uFillTx/>
              <a:latin typeface="Arial Nova"/>
              <a:ea typeface="+mn-ea"/>
              <a:cs typeface="+mn-cs"/>
            </a:endParaRPr>
          </a:p>
        </p:txBody>
      </p:sp>
      <p:graphicFrame>
        <p:nvGraphicFramePr>
          <p:cNvPr id="3" name="Wykres 2">
            <a:extLst>
              <a:ext uri="{FF2B5EF4-FFF2-40B4-BE49-F238E27FC236}">
                <a16:creationId xmlns:a16="http://schemas.microsoft.com/office/drawing/2014/main" id="{60DE460C-8C10-FFCA-871F-BF7536A81D77}"/>
              </a:ext>
            </a:extLst>
          </p:cNvPr>
          <p:cNvGraphicFramePr/>
          <p:nvPr>
            <p:extLst>
              <p:ext uri="{D42A27DB-BD31-4B8C-83A1-F6EECF244321}">
                <p14:modId xmlns:p14="http://schemas.microsoft.com/office/powerpoint/2010/main" val="1970705647"/>
              </p:ext>
            </p:extLst>
          </p:nvPr>
        </p:nvGraphicFramePr>
        <p:xfrm>
          <a:off x="2488158" y="1681757"/>
          <a:ext cx="4205992" cy="4023718"/>
        </p:xfrm>
        <a:graphic>
          <a:graphicData uri="http://schemas.openxmlformats.org/drawingml/2006/chart">
            <c:chart xmlns:c="http://schemas.openxmlformats.org/drawingml/2006/chart" xmlns:r="http://schemas.openxmlformats.org/officeDocument/2006/relationships" r:id="rId2"/>
          </a:graphicData>
        </a:graphic>
      </p:graphicFrame>
      <p:sp>
        <p:nvSpPr>
          <p:cNvPr id="5" name="Prostokąt: zaokrąglone rogi 4">
            <a:extLst>
              <a:ext uri="{FF2B5EF4-FFF2-40B4-BE49-F238E27FC236}">
                <a16:creationId xmlns:a16="http://schemas.microsoft.com/office/drawing/2014/main" id="{E21DC33C-DC0B-C24F-7B72-D911BA2EAEE6}"/>
              </a:ext>
            </a:extLst>
          </p:cNvPr>
          <p:cNvSpPr/>
          <p:nvPr/>
        </p:nvSpPr>
        <p:spPr>
          <a:xfrm>
            <a:off x="323850" y="1681757"/>
            <a:ext cx="8937596" cy="3972423"/>
          </a:xfrm>
          <a:prstGeom prst="roundRect">
            <a:avLst>
              <a:gd name="adj" fmla="val 6242"/>
            </a:avLst>
          </a:prstGeom>
          <a:no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white"/>
              </a:solidFill>
              <a:effectLst/>
              <a:uLnTx/>
              <a:uFillTx/>
              <a:latin typeface="Arial Nova"/>
              <a:ea typeface="+mn-ea"/>
              <a:cs typeface="+mn-cs"/>
            </a:endParaRPr>
          </a:p>
        </p:txBody>
      </p:sp>
      <p:sp>
        <p:nvSpPr>
          <p:cNvPr id="6" name="Prostokąt: zaokrąglone rogi 5">
            <a:extLst>
              <a:ext uri="{FF2B5EF4-FFF2-40B4-BE49-F238E27FC236}">
                <a16:creationId xmlns:a16="http://schemas.microsoft.com/office/drawing/2014/main" id="{55704C92-1477-4BBD-0EAD-3C7161ADD152}"/>
              </a:ext>
            </a:extLst>
          </p:cNvPr>
          <p:cNvSpPr/>
          <p:nvPr/>
        </p:nvSpPr>
        <p:spPr>
          <a:xfrm>
            <a:off x="9488910" y="1681756"/>
            <a:ext cx="757413" cy="3972423"/>
          </a:xfrm>
          <a:prstGeom prst="roundRect">
            <a:avLst>
              <a:gd name="adj" fmla="val 19533"/>
            </a:avLst>
          </a:prstGeom>
          <a:no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white"/>
              </a:solidFill>
              <a:effectLst/>
              <a:uLnTx/>
              <a:uFillTx/>
              <a:latin typeface="Arial Nova"/>
              <a:ea typeface="+mn-ea"/>
              <a:cs typeface="+mn-cs"/>
            </a:endParaRPr>
          </a:p>
        </p:txBody>
      </p:sp>
      <p:sp>
        <p:nvSpPr>
          <p:cNvPr id="10" name="Prostokąt: zaokrąglone rogi 9">
            <a:extLst>
              <a:ext uri="{FF2B5EF4-FFF2-40B4-BE49-F238E27FC236}">
                <a16:creationId xmlns:a16="http://schemas.microsoft.com/office/drawing/2014/main" id="{8B7DF229-0AAA-C5D5-99E5-B8302347C1B2}"/>
              </a:ext>
            </a:extLst>
          </p:cNvPr>
          <p:cNvSpPr/>
          <p:nvPr/>
        </p:nvSpPr>
        <p:spPr>
          <a:xfrm>
            <a:off x="10299823" y="1681756"/>
            <a:ext cx="757413" cy="3972423"/>
          </a:xfrm>
          <a:prstGeom prst="roundRect">
            <a:avLst>
              <a:gd name="adj" fmla="val 19533"/>
            </a:avLst>
          </a:prstGeom>
          <a:noFill/>
          <a:ln w="952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white"/>
              </a:solidFill>
              <a:effectLst/>
              <a:uLnTx/>
              <a:uFillTx/>
              <a:latin typeface="Arial Nova"/>
              <a:ea typeface="+mn-ea"/>
              <a:cs typeface="+mn-cs"/>
            </a:endParaRPr>
          </a:p>
        </p:txBody>
      </p:sp>
      <p:sp>
        <p:nvSpPr>
          <p:cNvPr id="11" name="Prostokąt: zaokrąglone rogi 10">
            <a:extLst>
              <a:ext uri="{FF2B5EF4-FFF2-40B4-BE49-F238E27FC236}">
                <a16:creationId xmlns:a16="http://schemas.microsoft.com/office/drawing/2014/main" id="{EEB91095-945C-D02A-D4F6-88FAFA6A6734}"/>
              </a:ext>
            </a:extLst>
          </p:cNvPr>
          <p:cNvSpPr/>
          <p:nvPr/>
        </p:nvSpPr>
        <p:spPr>
          <a:xfrm>
            <a:off x="11099625" y="1681755"/>
            <a:ext cx="757413" cy="3972423"/>
          </a:xfrm>
          <a:prstGeom prst="roundRect">
            <a:avLst>
              <a:gd name="adj" fmla="val 19533"/>
            </a:avLst>
          </a:prstGeom>
          <a:no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white"/>
              </a:solidFill>
              <a:effectLst/>
              <a:uLnTx/>
              <a:uFillTx/>
              <a:latin typeface="Arial Nova"/>
              <a:ea typeface="+mn-ea"/>
              <a:cs typeface="+mn-cs"/>
            </a:endParaRPr>
          </a:p>
        </p:txBody>
      </p:sp>
      <p:graphicFrame>
        <p:nvGraphicFramePr>
          <p:cNvPr id="4" name="Tabela 3">
            <a:extLst>
              <a:ext uri="{FF2B5EF4-FFF2-40B4-BE49-F238E27FC236}">
                <a16:creationId xmlns:a16="http://schemas.microsoft.com/office/drawing/2014/main" id="{FFCA13CF-9D29-5D56-B099-7C007ED7B4F3}"/>
              </a:ext>
            </a:extLst>
          </p:cNvPr>
          <p:cNvGraphicFramePr>
            <a:graphicFrameLocks noGrp="1"/>
          </p:cNvGraphicFramePr>
          <p:nvPr>
            <p:extLst>
              <p:ext uri="{D42A27DB-BD31-4B8C-83A1-F6EECF244321}">
                <p14:modId xmlns:p14="http://schemas.microsoft.com/office/powerpoint/2010/main" val="2676860017"/>
              </p:ext>
            </p:extLst>
          </p:nvPr>
        </p:nvGraphicFramePr>
        <p:xfrm>
          <a:off x="328774" y="1762125"/>
          <a:ext cx="11539376" cy="3861375"/>
        </p:xfrm>
        <a:graphic>
          <a:graphicData uri="http://schemas.openxmlformats.org/drawingml/2006/table">
            <a:tbl>
              <a:tblPr>
                <a:tableStyleId>{5C22544A-7EE6-4342-B048-85BDC9FD1C3A}</a:tableStyleId>
              </a:tblPr>
              <a:tblGrid>
                <a:gridCol w="2158266">
                  <a:extLst>
                    <a:ext uri="{9D8B030D-6E8A-4147-A177-3AD203B41FA5}">
                      <a16:colId xmlns:a16="http://schemas.microsoft.com/office/drawing/2014/main" val="374086736"/>
                    </a:ext>
                  </a:extLst>
                </a:gridCol>
                <a:gridCol w="214215">
                  <a:extLst>
                    <a:ext uri="{9D8B030D-6E8A-4147-A177-3AD203B41FA5}">
                      <a16:colId xmlns:a16="http://schemas.microsoft.com/office/drawing/2014/main" val="1930300211"/>
                    </a:ext>
                  </a:extLst>
                </a:gridCol>
                <a:gridCol w="142613">
                  <a:extLst>
                    <a:ext uri="{9D8B030D-6E8A-4147-A177-3AD203B41FA5}">
                      <a16:colId xmlns:a16="http://schemas.microsoft.com/office/drawing/2014/main" val="2204325369"/>
                    </a:ext>
                  </a:extLst>
                </a:gridCol>
                <a:gridCol w="218114">
                  <a:extLst>
                    <a:ext uri="{9D8B030D-6E8A-4147-A177-3AD203B41FA5}">
                      <a16:colId xmlns:a16="http://schemas.microsoft.com/office/drawing/2014/main" val="3698577453"/>
                    </a:ext>
                  </a:extLst>
                </a:gridCol>
                <a:gridCol w="192946">
                  <a:extLst>
                    <a:ext uri="{9D8B030D-6E8A-4147-A177-3AD203B41FA5}">
                      <a16:colId xmlns:a16="http://schemas.microsoft.com/office/drawing/2014/main" val="4198637531"/>
                    </a:ext>
                  </a:extLst>
                </a:gridCol>
                <a:gridCol w="218114">
                  <a:extLst>
                    <a:ext uri="{9D8B030D-6E8A-4147-A177-3AD203B41FA5}">
                      <a16:colId xmlns:a16="http://schemas.microsoft.com/office/drawing/2014/main" val="1476880162"/>
                    </a:ext>
                  </a:extLst>
                </a:gridCol>
                <a:gridCol w="629175">
                  <a:extLst>
                    <a:ext uri="{9D8B030D-6E8A-4147-A177-3AD203B41FA5}">
                      <a16:colId xmlns:a16="http://schemas.microsoft.com/office/drawing/2014/main" val="2899250589"/>
                    </a:ext>
                  </a:extLst>
                </a:gridCol>
                <a:gridCol w="713064">
                  <a:extLst>
                    <a:ext uri="{9D8B030D-6E8A-4147-A177-3AD203B41FA5}">
                      <a16:colId xmlns:a16="http://schemas.microsoft.com/office/drawing/2014/main" val="3478752653"/>
                    </a:ext>
                  </a:extLst>
                </a:gridCol>
                <a:gridCol w="645952">
                  <a:extLst>
                    <a:ext uri="{9D8B030D-6E8A-4147-A177-3AD203B41FA5}">
                      <a16:colId xmlns:a16="http://schemas.microsoft.com/office/drawing/2014/main" val="2273328432"/>
                    </a:ext>
                  </a:extLst>
                </a:gridCol>
                <a:gridCol w="578840">
                  <a:extLst>
                    <a:ext uri="{9D8B030D-6E8A-4147-A177-3AD203B41FA5}">
                      <a16:colId xmlns:a16="http://schemas.microsoft.com/office/drawing/2014/main" val="4229916238"/>
                    </a:ext>
                  </a:extLst>
                </a:gridCol>
                <a:gridCol w="662731">
                  <a:extLst>
                    <a:ext uri="{9D8B030D-6E8A-4147-A177-3AD203B41FA5}">
                      <a16:colId xmlns:a16="http://schemas.microsoft.com/office/drawing/2014/main" val="1691580456"/>
                    </a:ext>
                  </a:extLst>
                </a:gridCol>
                <a:gridCol w="2325692">
                  <a:extLst>
                    <a:ext uri="{9D8B030D-6E8A-4147-A177-3AD203B41FA5}">
                      <a16:colId xmlns:a16="http://schemas.microsoft.com/office/drawing/2014/main" val="3705259494"/>
                    </a:ext>
                  </a:extLst>
                </a:gridCol>
                <a:gridCol w="38903">
                  <a:extLst>
                    <a:ext uri="{9D8B030D-6E8A-4147-A177-3AD203B41FA5}">
                      <a16:colId xmlns:a16="http://schemas.microsoft.com/office/drawing/2014/main" val="4101894968"/>
                    </a:ext>
                  </a:extLst>
                </a:gridCol>
                <a:gridCol w="400451">
                  <a:extLst>
                    <a:ext uri="{9D8B030D-6E8A-4147-A177-3AD203B41FA5}">
                      <a16:colId xmlns:a16="http://schemas.microsoft.com/office/drawing/2014/main" val="1769902365"/>
                    </a:ext>
                  </a:extLst>
                </a:gridCol>
                <a:gridCol w="800100">
                  <a:extLst>
                    <a:ext uri="{9D8B030D-6E8A-4147-A177-3AD203B41FA5}">
                      <a16:colId xmlns:a16="http://schemas.microsoft.com/office/drawing/2014/main" val="3140315236"/>
                    </a:ext>
                  </a:extLst>
                </a:gridCol>
                <a:gridCol w="800100">
                  <a:extLst>
                    <a:ext uri="{9D8B030D-6E8A-4147-A177-3AD203B41FA5}">
                      <a16:colId xmlns:a16="http://schemas.microsoft.com/office/drawing/2014/main" val="4284370118"/>
                    </a:ext>
                  </a:extLst>
                </a:gridCol>
                <a:gridCol w="800100">
                  <a:extLst>
                    <a:ext uri="{9D8B030D-6E8A-4147-A177-3AD203B41FA5}">
                      <a16:colId xmlns:a16="http://schemas.microsoft.com/office/drawing/2014/main" val="2773842093"/>
                    </a:ext>
                  </a:extLst>
                </a:gridCol>
              </a:tblGrid>
              <a:tr h="190619">
                <a:tc>
                  <a:txBody>
                    <a:bodyPr/>
                    <a:lstStyle/>
                    <a:p>
                      <a:pPr algn="l" fontAlgn="ctr"/>
                      <a:r>
                        <a:rPr lang="pl-PL" sz="1000" u="none" strike="noStrike">
                          <a:effectLst/>
                          <a:latin typeface="+mn-lt"/>
                        </a:rPr>
                        <a:t> </a:t>
                      </a:r>
                      <a:endParaRPr lang="pl-PL" sz="1000" b="0" i="0" u="none" strike="noStrike">
                        <a:solidFill>
                          <a:srgbClr val="000000"/>
                        </a:solidFill>
                        <a:effectLst/>
                        <a:latin typeface="+mn-lt"/>
                      </a:endParaRPr>
                    </a:p>
                  </a:txBody>
                  <a:tcPr marL="6254" marR="6254" marT="6254"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pl-PL" sz="1000" b="1" u="none" strike="noStrike" dirty="0">
                          <a:solidFill>
                            <a:schemeClr val="accent2">
                              <a:lumMod val="50000"/>
                            </a:schemeClr>
                          </a:solidFill>
                          <a:effectLst/>
                          <a:latin typeface="+mn-lt"/>
                        </a:rPr>
                        <a:t>1</a:t>
                      </a:r>
                      <a:endParaRPr lang="pl-PL" sz="1000" b="1" i="0" u="none" strike="noStrike" dirty="0">
                        <a:solidFill>
                          <a:schemeClr val="accent2">
                            <a:lumMod val="50000"/>
                          </a:schemeClr>
                        </a:solidFill>
                        <a:effectLst/>
                        <a:latin typeface="+mn-lt"/>
                      </a:endParaRPr>
                    </a:p>
                  </a:txBody>
                  <a:tcPr marL="6254" marR="6254" marT="6254"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pl-PL" sz="1000" b="1" u="none" strike="noStrike" dirty="0">
                          <a:solidFill>
                            <a:schemeClr val="accent2">
                              <a:lumMod val="75000"/>
                            </a:schemeClr>
                          </a:solidFill>
                          <a:effectLst/>
                          <a:latin typeface="+mn-lt"/>
                        </a:rPr>
                        <a:t>2</a:t>
                      </a:r>
                      <a:endParaRPr lang="pl-PL" sz="1000" b="1" i="0" u="none" strike="noStrike" dirty="0">
                        <a:solidFill>
                          <a:schemeClr val="accent2">
                            <a:lumMod val="75000"/>
                          </a:schemeClr>
                        </a:solidFill>
                        <a:effectLst/>
                        <a:latin typeface="+mn-lt"/>
                      </a:endParaRPr>
                    </a:p>
                  </a:txBody>
                  <a:tcPr marL="6254" marR="6254" marT="6254"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pl-PL" sz="1000" b="1" u="none" strike="noStrike" dirty="0">
                          <a:solidFill>
                            <a:schemeClr val="accent2"/>
                          </a:solidFill>
                          <a:effectLst/>
                          <a:latin typeface="+mn-lt"/>
                        </a:rPr>
                        <a:t>3</a:t>
                      </a:r>
                      <a:endParaRPr lang="pl-PL" sz="1000" b="1" i="0" u="none" strike="noStrike" dirty="0">
                        <a:solidFill>
                          <a:schemeClr val="accent2"/>
                        </a:solidFill>
                        <a:effectLst/>
                        <a:latin typeface="+mn-lt"/>
                      </a:endParaRPr>
                    </a:p>
                  </a:txBody>
                  <a:tcPr marL="6254" marR="6254" marT="6254"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pl-PL" sz="1000" b="1" u="none" strike="noStrike" dirty="0">
                          <a:solidFill>
                            <a:schemeClr val="accent2">
                              <a:lumMod val="60000"/>
                              <a:lumOff val="40000"/>
                            </a:schemeClr>
                          </a:solidFill>
                          <a:effectLst/>
                          <a:latin typeface="+mn-lt"/>
                        </a:rPr>
                        <a:t>4</a:t>
                      </a:r>
                      <a:endParaRPr lang="pl-PL" sz="1000" b="1" i="0" u="none" strike="noStrike" dirty="0">
                        <a:solidFill>
                          <a:schemeClr val="accent2">
                            <a:lumMod val="60000"/>
                            <a:lumOff val="40000"/>
                          </a:schemeClr>
                        </a:solidFill>
                        <a:effectLst/>
                        <a:latin typeface="+mn-lt"/>
                      </a:endParaRPr>
                    </a:p>
                  </a:txBody>
                  <a:tcPr marL="6254" marR="6254" marT="6254"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pl-PL" sz="1000" b="1" u="none" strike="noStrike" dirty="0">
                          <a:solidFill>
                            <a:schemeClr val="accent2">
                              <a:lumMod val="40000"/>
                              <a:lumOff val="60000"/>
                            </a:schemeClr>
                          </a:solidFill>
                          <a:effectLst/>
                          <a:latin typeface="+mn-lt"/>
                        </a:rPr>
                        <a:t>5</a:t>
                      </a:r>
                      <a:endParaRPr lang="pl-PL" sz="1000" b="1" i="0" u="none" strike="noStrike" dirty="0">
                        <a:solidFill>
                          <a:schemeClr val="accent2">
                            <a:lumMod val="40000"/>
                            <a:lumOff val="60000"/>
                          </a:schemeClr>
                        </a:solidFill>
                        <a:effectLst/>
                        <a:latin typeface="+mn-lt"/>
                      </a:endParaRPr>
                    </a:p>
                  </a:txBody>
                  <a:tcPr marL="6254" marR="6254" marT="6254"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pl-PL" sz="1000" b="1" u="none" strike="noStrike" dirty="0">
                          <a:solidFill>
                            <a:schemeClr val="accent5">
                              <a:lumMod val="40000"/>
                              <a:lumOff val="60000"/>
                            </a:schemeClr>
                          </a:solidFill>
                          <a:effectLst/>
                          <a:latin typeface="+mn-lt"/>
                        </a:rPr>
                        <a:t>6</a:t>
                      </a:r>
                      <a:endParaRPr lang="pl-PL" sz="1000" b="1" i="0" u="none" strike="noStrike" dirty="0">
                        <a:solidFill>
                          <a:schemeClr val="accent5">
                            <a:lumMod val="40000"/>
                            <a:lumOff val="60000"/>
                          </a:schemeClr>
                        </a:solidFill>
                        <a:effectLst/>
                        <a:latin typeface="+mn-lt"/>
                      </a:endParaRPr>
                    </a:p>
                  </a:txBody>
                  <a:tcPr marL="6254" marR="6254" marT="6254"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pl-PL" sz="1000" b="1" u="none" strike="noStrike" dirty="0">
                          <a:solidFill>
                            <a:schemeClr val="accent5">
                              <a:lumMod val="60000"/>
                              <a:lumOff val="40000"/>
                            </a:schemeClr>
                          </a:solidFill>
                          <a:effectLst/>
                          <a:latin typeface="+mn-lt"/>
                        </a:rPr>
                        <a:t>7</a:t>
                      </a:r>
                      <a:endParaRPr lang="pl-PL" sz="1000" b="1" i="0" u="none" strike="noStrike" dirty="0">
                        <a:solidFill>
                          <a:schemeClr val="accent5">
                            <a:lumMod val="60000"/>
                            <a:lumOff val="40000"/>
                          </a:schemeClr>
                        </a:solidFill>
                        <a:effectLst/>
                        <a:latin typeface="+mn-lt"/>
                      </a:endParaRPr>
                    </a:p>
                  </a:txBody>
                  <a:tcPr marL="6254" marR="6254" marT="6254"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pl-PL" sz="1000" b="1" u="none" strike="noStrike" dirty="0">
                          <a:solidFill>
                            <a:schemeClr val="accent5"/>
                          </a:solidFill>
                          <a:effectLst/>
                          <a:latin typeface="+mn-lt"/>
                        </a:rPr>
                        <a:t>8</a:t>
                      </a:r>
                      <a:endParaRPr lang="pl-PL" sz="1000" b="1" i="0" u="none" strike="noStrike" dirty="0">
                        <a:solidFill>
                          <a:schemeClr val="accent5"/>
                        </a:solidFill>
                        <a:effectLst/>
                        <a:latin typeface="+mn-lt"/>
                      </a:endParaRPr>
                    </a:p>
                  </a:txBody>
                  <a:tcPr marL="6254" marR="6254" marT="6254"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pl-PL" sz="1000" b="1" u="none" strike="noStrike" dirty="0">
                          <a:solidFill>
                            <a:schemeClr val="accent5">
                              <a:lumMod val="75000"/>
                            </a:schemeClr>
                          </a:solidFill>
                          <a:effectLst/>
                          <a:latin typeface="+mn-lt"/>
                        </a:rPr>
                        <a:t>9</a:t>
                      </a:r>
                      <a:endParaRPr lang="pl-PL" sz="1000" b="1" i="0" u="none" strike="noStrike" dirty="0">
                        <a:solidFill>
                          <a:schemeClr val="accent5">
                            <a:lumMod val="75000"/>
                          </a:schemeClr>
                        </a:solidFill>
                        <a:effectLst/>
                        <a:latin typeface="+mn-lt"/>
                      </a:endParaRPr>
                    </a:p>
                  </a:txBody>
                  <a:tcPr marL="6254" marR="6254" marT="6254"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pl-PL" sz="1000" b="1" u="none" strike="noStrike" dirty="0">
                          <a:solidFill>
                            <a:schemeClr val="accent5">
                              <a:lumMod val="50000"/>
                            </a:schemeClr>
                          </a:solidFill>
                          <a:effectLst/>
                          <a:latin typeface="+mn-lt"/>
                        </a:rPr>
                        <a:t>10</a:t>
                      </a:r>
                      <a:endParaRPr lang="pl-PL" sz="1000" b="1" i="0" u="none" strike="noStrike" dirty="0">
                        <a:solidFill>
                          <a:schemeClr val="accent5">
                            <a:lumMod val="50000"/>
                          </a:schemeClr>
                        </a:solidFill>
                        <a:effectLst/>
                        <a:latin typeface="+mn-lt"/>
                      </a:endParaRPr>
                    </a:p>
                  </a:txBody>
                  <a:tcPr marL="6254" marR="6254" marT="6254"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pl-PL" sz="1000" u="none" strike="noStrike" dirty="0">
                          <a:effectLst/>
                          <a:latin typeface="+mn-lt"/>
                        </a:rPr>
                        <a:t> </a:t>
                      </a:r>
                      <a:endParaRPr lang="pl-PL" sz="1000" b="0" i="0" u="none" strike="noStrike" dirty="0">
                        <a:solidFill>
                          <a:srgbClr val="000000"/>
                        </a:solidFill>
                        <a:effectLst/>
                        <a:latin typeface="+mn-lt"/>
                      </a:endParaRPr>
                    </a:p>
                  </a:txBody>
                  <a:tcPr marL="6254" marR="6254" marT="6254"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endParaRPr lang="pl-PL" sz="1000" b="0" i="0" u="none" strike="noStrike" dirty="0">
                        <a:solidFill>
                          <a:srgbClr val="000000"/>
                        </a:solidFill>
                        <a:effectLst/>
                        <a:latin typeface="+mn-lt"/>
                      </a:endParaRPr>
                    </a:p>
                  </a:txBody>
                  <a:tcPr marL="6254" marR="6254" marT="6254"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endParaRPr lang="pl-PL" sz="1000" b="0" i="0" u="none" strike="noStrike" dirty="0">
                        <a:solidFill>
                          <a:srgbClr val="000000"/>
                        </a:solidFill>
                        <a:effectLst/>
                        <a:latin typeface="+mn-lt"/>
                      </a:endParaRPr>
                    </a:p>
                  </a:txBody>
                  <a:tcPr marL="6254" marR="6254" marT="6254"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pl-PL" sz="800" b="0" i="0" u="none" strike="noStrike" dirty="0">
                          <a:solidFill>
                            <a:schemeClr val="bg1">
                              <a:lumMod val="50000"/>
                            </a:schemeClr>
                          </a:solidFill>
                          <a:effectLst/>
                          <a:latin typeface="+mn-lt"/>
                        </a:rPr>
                        <a:t>low5 box</a:t>
                      </a:r>
                    </a:p>
                  </a:txBody>
                  <a:tcPr marL="6254" marR="6254" marT="6254"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pl-PL" sz="800" b="0" i="0" u="none" strike="noStrike" dirty="0">
                          <a:solidFill>
                            <a:schemeClr val="bg1">
                              <a:lumMod val="50000"/>
                            </a:schemeClr>
                          </a:solidFill>
                          <a:effectLst/>
                          <a:latin typeface="+mn-lt"/>
                        </a:rPr>
                        <a:t>top5 box</a:t>
                      </a:r>
                    </a:p>
                  </a:txBody>
                  <a:tcPr marL="6254" marR="6254" marT="6254"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pl-PL" sz="800" b="0" i="0" u="none" strike="noStrike" dirty="0">
                          <a:solidFill>
                            <a:schemeClr val="bg1">
                              <a:lumMod val="50000"/>
                            </a:schemeClr>
                          </a:solidFill>
                          <a:effectLst/>
                          <a:latin typeface="+mn-lt"/>
                        </a:rPr>
                        <a:t>średnia</a:t>
                      </a:r>
                    </a:p>
                  </a:txBody>
                  <a:tcPr marL="6254" marR="6254" marT="6254"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595207123"/>
                  </a:ext>
                </a:extLst>
              </a:tr>
              <a:tr h="579879">
                <a:tc>
                  <a:txBody>
                    <a:bodyPr/>
                    <a:lstStyle/>
                    <a:p>
                      <a:pPr algn="r" fontAlgn="ctr"/>
                      <a:r>
                        <a:rPr lang="pl-PL" sz="1000" u="none" strike="noStrike" dirty="0">
                          <a:effectLst/>
                          <a:latin typeface="+mn-lt"/>
                        </a:rPr>
                        <a:t>Cyfryzacja usług rozwija się w zbyt wolnym tempie</a:t>
                      </a:r>
                      <a:endParaRPr lang="pl-PL" sz="1000" b="0" i="0" u="none" strike="noStrike" dirty="0">
                        <a:solidFill>
                          <a:srgbClr val="000000"/>
                        </a:solidFill>
                        <a:effectLst/>
                        <a:latin typeface="+mn-lt"/>
                      </a:endParaRPr>
                    </a:p>
                  </a:txBody>
                  <a:tcPr marL="6254" marR="6254" marT="6254"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endParaRPr lang="pl-PL" sz="1000" b="0" i="0" u="none" strike="noStrike" dirty="0">
                        <a:solidFill>
                          <a:srgbClr val="000000"/>
                        </a:solidFill>
                        <a:effectLst/>
                        <a:latin typeface="+mn-lt"/>
                      </a:endParaRPr>
                    </a:p>
                  </a:txBody>
                  <a:tcPr marL="6254" marR="6254" marT="6254"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endParaRPr lang="pl-PL" sz="1000" b="0" i="0" u="none" strike="noStrike" dirty="0">
                        <a:solidFill>
                          <a:srgbClr val="000000"/>
                        </a:solidFill>
                        <a:effectLst/>
                        <a:latin typeface="+mn-lt"/>
                      </a:endParaRPr>
                    </a:p>
                  </a:txBody>
                  <a:tcPr marL="6254" marR="6254" marT="6254"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endParaRPr lang="pl-PL" sz="1000" b="0" i="0" u="none" strike="noStrike">
                        <a:solidFill>
                          <a:srgbClr val="000000"/>
                        </a:solidFill>
                        <a:effectLst/>
                        <a:latin typeface="+mn-lt"/>
                      </a:endParaRPr>
                    </a:p>
                  </a:txBody>
                  <a:tcPr marL="6254" marR="6254" marT="6254"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endParaRPr lang="pl-PL" sz="1000" b="0" i="0" u="none" strike="noStrike" dirty="0">
                        <a:solidFill>
                          <a:srgbClr val="000000"/>
                        </a:solidFill>
                        <a:effectLst/>
                        <a:latin typeface="+mn-lt"/>
                      </a:endParaRPr>
                    </a:p>
                  </a:txBody>
                  <a:tcPr marL="6254" marR="6254" marT="6254"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endParaRPr lang="pl-PL" sz="1000" b="0" i="0" u="none" strike="noStrike" dirty="0">
                        <a:solidFill>
                          <a:srgbClr val="000000"/>
                        </a:solidFill>
                        <a:effectLst/>
                        <a:latin typeface="+mn-lt"/>
                      </a:endParaRPr>
                    </a:p>
                  </a:txBody>
                  <a:tcPr marL="6254" marR="6254" marT="6254"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endParaRPr lang="pl-PL" sz="1000" b="0" i="0" u="none" strike="noStrike" dirty="0">
                        <a:solidFill>
                          <a:srgbClr val="000000"/>
                        </a:solidFill>
                        <a:effectLst/>
                        <a:latin typeface="+mn-lt"/>
                      </a:endParaRPr>
                    </a:p>
                  </a:txBody>
                  <a:tcPr marL="6254" marR="6254" marT="6254"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endParaRPr lang="pl-PL" sz="1000" b="0" i="0" u="none" strike="noStrike" dirty="0">
                        <a:solidFill>
                          <a:srgbClr val="000000"/>
                        </a:solidFill>
                        <a:effectLst/>
                        <a:latin typeface="+mn-lt"/>
                      </a:endParaRPr>
                    </a:p>
                  </a:txBody>
                  <a:tcPr marL="6254" marR="6254" marT="6254"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endParaRPr lang="pl-PL" sz="1000" b="0" i="0" u="none" strike="noStrike" dirty="0">
                        <a:solidFill>
                          <a:srgbClr val="000000"/>
                        </a:solidFill>
                        <a:effectLst/>
                        <a:latin typeface="+mn-lt"/>
                      </a:endParaRPr>
                    </a:p>
                  </a:txBody>
                  <a:tcPr marL="6254" marR="6254" marT="6254"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endParaRPr lang="pl-PL" sz="1000" b="0" i="0" u="none" strike="noStrike" dirty="0">
                        <a:solidFill>
                          <a:srgbClr val="000000"/>
                        </a:solidFill>
                        <a:effectLst/>
                        <a:latin typeface="+mn-lt"/>
                      </a:endParaRPr>
                    </a:p>
                  </a:txBody>
                  <a:tcPr marL="6254" marR="6254" marT="6254"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endParaRPr lang="pl-PL" sz="1000" b="0" i="0" u="none" strike="noStrike" dirty="0">
                        <a:solidFill>
                          <a:srgbClr val="000000"/>
                        </a:solidFill>
                        <a:effectLst/>
                        <a:latin typeface="+mn-lt"/>
                      </a:endParaRPr>
                    </a:p>
                  </a:txBody>
                  <a:tcPr marL="6254" marR="6254" marT="6254"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pl-PL" sz="1000" u="none" strike="noStrike" dirty="0">
                          <a:effectLst/>
                          <a:latin typeface="+mn-lt"/>
                        </a:rPr>
                        <a:t>Cyfryzacja usług rozwija się bardzo szybko</a:t>
                      </a:r>
                      <a:endParaRPr lang="pl-PL" sz="1000" b="0" i="0" u="none" strike="noStrike" dirty="0">
                        <a:solidFill>
                          <a:srgbClr val="000000"/>
                        </a:solidFill>
                        <a:effectLst/>
                        <a:latin typeface="+mn-lt"/>
                      </a:endParaRPr>
                    </a:p>
                  </a:txBody>
                  <a:tcPr marL="6254" marR="6254" marT="6254"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endParaRPr lang="pl-PL" sz="1000" b="0" i="0" u="none" strike="noStrike" dirty="0">
                        <a:solidFill>
                          <a:srgbClr val="000000"/>
                        </a:solidFill>
                        <a:effectLst/>
                        <a:latin typeface="+mn-lt"/>
                      </a:endParaRPr>
                    </a:p>
                  </a:txBody>
                  <a:tcPr marL="6254" marR="6254" marT="6254"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endParaRPr lang="pl-PL" sz="1000" b="0" i="0" u="none" strike="noStrike" dirty="0">
                        <a:solidFill>
                          <a:srgbClr val="000000"/>
                        </a:solidFill>
                        <a:effectLst/>
                        <a:latin typeface="+mn-lt"/>
                      </a:endParaRPr>
                    </a:p>
                  </a:txBody>
                  <a:tcPr marL="6254" marR="6254" marT="6254"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pl-PL" sz="1000" b="0" i="0" u="none" strike="noStrike" dirty="0">
                          <a:solidFill>
                            <a:schemeClr val="accent2"/>
                          </a:solidFill>
                          <a:effectLst/>
                          <a:latin typeface="Arial Nova" panose="020B0504020202020204" pitchFamily="34" charset="0"/>
                        </a:rPr>
                        <a:t>22%</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pl-PL" sz="1000" b="0" i="0" u="none" strike="noStrike" dirty="0">
                          <a:solidFill>
                            <a:schemeClr val="accent5"/>
                          </a:solidFill>
                          <a:effectLst/>
                          <a:latin typeface="Arial Nova" panose="020B0504020202020204" pitchFamily="34" charset="0"/>
                        </a:rPr>
                        <a:t>78%</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pl-PL" sz="1000" b="0" i="0" u="none" strike="noStrike" dirty="0">
                          <a:solidFill>
                            <a:schemeClr val="bg1">
                              <a:lumMod val="50000"/>
                            </a:schemeClr>
                          </a:solidFill>
                          <a:effectLst/>
                          <a:latin typeface="Arial Nova" panose="020B0504020202020204" pitchFamily="34" charset="0"/>
                        </a:rPr>
                        <a:t>7,1</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66610282"/>
                  </a:ext>
                </a:extLst>
              </a:tr>
              <a:tr h="579879">
                <a:tc>
                  <a:txBody>
                    <a:bodyPr/>
                    <a:lstStyle/>
                    <a:p>
                      <a:pPr algn="r" fontAlgn="ctr"/>
                      <a:r>
                        <a:rPr lang="pl-PL" sz="1000" u="none" strike="noStrike" dirty="0">
                          <a:effectLst/>
                          <a:latin typeface="+mn-lt"/>
                        </a:rPr>
                        <a:t>Wciąż mało usług publicznych jest zcyfryzowanych</a:t>
                      </a:r>
                      <a:endParaRPr lang="pl-PL" sz="1000" b="0" i="0" u="none" strike="noStrike" dirty="0">
                        <a:solidFill>
                          <a:srgbClr val="000000"/>
                        </a:solidFill>
                        <a:effectLst/>
                        <a:latin typeface="+mn-lt"/>
                      </a:endParaRPr>
                    </a:p>
                  </a:txBody>
                  <a:tcPr marL="6254" marR="6254" marT="6254"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endParaRPr lang="pl-PL" sz="1000" b="0" i="0" u="none" strike="noStrike">
                        <a:solidFill>
                          <a:srgbClr val="000000"/>
                        </a:solidFill>
                        <a:effectLst/>
                        <a:latin typeface="+mn-lt"/>
                      </a:endParaRPr>
                    </a:p>
                  </a:txBody>
                  <a:tcPr marL="6254" marR="6254" marT="6254"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endParaRPr lang="pl-PL" sz="1000" b="0" i="0" u="none" strike="noStrike">
                        <a:solidFill>
                          <a:srgbClr val="000000"/>
                        </a:solidFill>
                        <a:effectLst/>
                        <a:latin typeface="+mn-lt"/>
                      </a:endParaRPr>
                    </a:p>
                  </a:txBody>
                  <a:tcPr marL="6254" marR="6254" marT="6254"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endParaRPr lang="pl-PL" sz="1000" b="0" i="0" u="none" strike="noStrike" dirty="0">
                        <a:solidFill>
                          <a:srgbClr val="000000"/>
                        </a:solidFill>
                        <a:effectLst/>
                        <a:latin typeface="+mn-lt"/>
                      </a:endParaRPr>
                    </a:p>
                  </a:txBody>
                  <a:tcPr marL="6254" marR="6254" marT="6254"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endParaRPr lang="pl-PL" sz="1000" b="0" i="0" u="none" strike="noStrike">
                        <a:solidFill>
                          <a:srgbClr val="000000"/>
                        </a:solidFill>
                        <a:effectLst/>
                        <a:latin typeface="+mn-lt"/>
                      </a:endParaRPr>
                    </a:p>
                  </a:txBody>
                  <a:tcPr marL="6254" marR="6254" marT="6254"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endParaRPr lang="pl-PL" sz="1000" b="0" i="0" u="none" strike="noStrike">
                        <a:solidFill>
                          <a:srgbClr val="000000"/>
                        </a:solidFill>
                        <a:effectLst/>
                        <a:latin typeface="+mn-lt"/>
                      </a:endParaRPr>
                    </a:p>
                  </a:txBody>
                  <a:tcPr marL="6254" marR="6254" marT="6254"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endParaRPr lang="pl-PL" sz="1000" b="0" i="0" u="none" strike="noStrike">
                        <a:solidFill>
                          <a:srgbClr val="000000"/>
                        </a:solidFill>
                        <a:effectLst/>
                        <a:latin typeface="+mn-lt"/>
                      </a:endParaRPr>
                    </a:p>
                  </a:txBody>
                  <a:tcPr marL="6254" marR="6254" marT="6254"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endParaRPr lang="pl-PL" sz="1000" b="0" i="0" u="none" strike="noStrike">
                        <a:solidFill>
                          <a:srgbClr val="000000"/>
                        </a:solidFill>
                        <a:effectLst/>
                        <a:latin typeface="+mn-lt"/>
                      </a:endParaRPr>
                    </a:p>
                  </a:txBody>
                  <a:tcPr marL="6254" marR="6254" marT="6254"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endParaRPr lang="pl-PL" sz="1000" b="0" i="0" u="none" strike="noStrike">
                        <a:solidFill>
                          <a:srgbClr val="000000"/>
                        </a:solidFill>
                        <a:effectLst/>
                        <a:latin typeface="+mn-lt"/>
                      </a:endParaRPr>
                    </a:p>
                  </a:txBody>
                  <a:tcPr marL="6254" marR="6254" marT="6254"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endParaRPr lang="pl-PL" sz="1000" b="0" i="0" u="none" strike="noStrike">
                        <a:solidFill>
                          <a:srgbClr val="000000"/>
                        </a:solidFill>
                        <a:effectLst/>
                        <a:latin typeface="+mn-lt"/>
                      </a:endParaRPr>
                    </a:p>
                  </a:txBody>
                  <a:tcPr marL="6254" marR="6254" marT="6254"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endParaRPr lang="pl-PL" sz="1000" b="0" i="0" u="none" strike="noStrike">
                        <a:solidFill>
                          <a:srgbClr val="000000"/>
                        </a:solidFill>
                        <a:effectLst/>
                        <a:latin typeface="+mn-lt"/>
                      </a:endParaRPr>
                    </a:p>
                  </a:txBody>
                  <a:tcPr marL="6254" marR="6254" marT="6254"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pl-PL" sz="1000" u="none" strike="noStrike" dirty="0">
                          <a:effectLst/>
                          <a:latin typeface="+mn-lt"/>
                        </a:rPr>
                        <a:t>Bardzo dużo usług jest zcyfryzowanych</a:t>
                      </a:r>
                      <a:endParaRPr lang="pl-PL" sz="1000" b="0" i="0" u="none" strike="noStrike" dirty="0">
                        <a:solidFill>
                          <a:srgbClr val="000000"/>
                        </a:solidFill>
                        <a:effectLst/>
                        <a:latin typeface="+mn-lt"/>
                      </a:endParaRPr>
                    </a:p>
                  </a:txBody>
                  <a:tcPr marL="6254" marR="6254" marT="6254"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endParaRPr lang="pl-PL" sz="1000" b="0" i="0" u="none" strike="noStrike" dirty="0">
                        <a:solidFill>
                          <a:srgbClr val="000000"/>
                        </a:solidFill>
                        <a:effectLst/>
                        <a:latin typeface="+mn-lt"/>
                      </a:endParaRPr>
                    </a:p>
                  </a:txBody>
                  <a:tcPr marL="6254" marR="6254" marT="6254"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endParaRPr lang="pl-PL" sz="1000" b="0" i="0" u="none" strike="noStrike" dirty="0">
                        <a:solidFill>
                          <a:srgbClr val="000000"/>
                        </a:solidFill>
                        <a:effectLst/>
                        <a:latin typeface="+mn-lt"/>
                      </a:endParaRPr>
                    </a:p>
                  </a:txBody>
                  <a:tcPr marL="6254" marR="6254" marT="6254"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pl-PL" sz="1000" b="0" i="0" u="none" strike="noStrike" dirty="0">
                          <a:solidFill>
                            <a:schemeClr val="accent2"/>
                          </a:solidFill>
                          <a:effectLst/>
                          <a:latin typeface="Arial Nova" panose="020B0504020202020204" pitchFamily="34" charset="0"/>
                        </a:rPr>
                        <a:t>24%</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pl-PL" sz="1000" b="0" i="0" u="none" strike="noStrike" dirty="0">
                          <a:solidFill>
                            <a:schemeClr val="accent5"/>
                          </a:solidFill>
                          <a:effectLst/>
                          <a:latin typeface="Arial Nova" panose="020B0504020202020204" pitchFamily="34" charset="0"/>
                        </a:rPr>
                        <a:t>76%</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pl-PL" sz="1000" b="0" i="0" u="none" strike="noStrike" dirty="0">
                          <a:solidFill>
                            <a:schemeClr val="bg1">
                              <a:lumMod val="50000"/>
                            </a:schemeClr>
                          </a:solidFill>
                          <a:effectLst/>
                          <a:latin typeface="Arial Nova" panose="020B0504020202020204" pitchFamily="34" charset="0"/>
                        </a:rPr>
                        <a:t>6,9</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102175961"/>
                  </a:ext>
                </a:extLst>
              </a:tr>
              <a:tr h="675620">
                <a:tc>
                  <a:txBody>
                    <a:bodyPr/>
                    <a:lstStyle/>
                    <a:p>
                      <a:pPr algn="r" fontAlgn="ctr"/>
                      <a:r>
                        <a:rPr lang="pl-PL" sz="1000" u="none" strike="noStrike" dirty="0">
                          <a:effectLst/>
                          <a:latin typeface="+mn-lt"/>
                        </a:rPr>
                        <a:t>Rozwój cyfryzacji usług nie idzie w dobrym kierunku</a:t>
                      </a:r>
                      <a:endParaRPr lang="pl-PL" sz="1000" b="0" i="0" u="none" strike="noStrike" dirty="0">
                        <a:solidFill>
                          <a:srgbClr val="000000"/>
                        </a:solidFill>
                        <a:effectLst/>
                        <a:latin typeface="+mn-lt"/>
                      </a:endParaRPr>
                    </a:p>
                  </a:txBody>
                  <a:tcPr marL="6254" marR="6254" marT="6254"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endParaRPr lang="pl-PL" sz="1000" b="0" i="0" u="none" strike="noStrike">
                        <a:solidFill>
                          <a:srgbClr val="000000"/>
                        </a:solidFill>
                        <a:effectLst/>
                        <a:latin typeface="+mn-lt"/>
                      </a:endParaRPr>
                    </a:p>
                  </a:txBody>
                  <a:tcPr marL="6254" marR="6254" marT="6254"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endParaRPr lang="pl-PL" sz="1000" b="0" i="0" u="none" strike="noStrike">
                        <a:solidFill>
                          <a:srgbClr val="000000"/>
                        </a:solidFill>
                        <a:effectLst/>
                        <a:latin typeface="+mn-lt"/>
                      </a:endParaRPr>
                    </a:p>
                  </a:txBody>
                  <a:tcPr marL="6254" marR="6254" marT="6254"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endParaRPr lang="pl-PL" sz="1000" b="0" i="0" u="none" strike="noStrike">
                        <a:solidFill>
                          <a:srgbClr val="000000"/>
                        </a:solidFill>
                        <a:effectLst/>
                        <a:latin typeface="+mn-lt"/>
                      </a:endParaRPr>
                    </a:p>
                  </a:txBody>
                  <a:tcPr marL="6254" marR="6254" marT="6254"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endParaRPr lang="pl-PL" sz="1000" b="0" i="0" u="none" strike="noStrike" dirty="0">
                        <a:solidFill>
                          <a:srgbClr val="000000"/>
                        </a:solidFill>
                        <a:effectLst/>
                        <a:latin typeface="+mn-lt"/>
                      </a:endParaRPr>
                    </a:p>
                  </a:txBody>
                  <a:tcPr marL="6254" marR="6254" marT="6254"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endParaRPr lang="pl-PL" sz="1000" b="0" i="0" u="none" strike="noStrike" dirty="0">
                        <a:solidFill>
                          <a:srgbClr val="000000"/>
                        </a:solidFill>
                        <a:effectLst/>
                        <a:latin typeface="+mn-lt"/>
                      </a:endParaRPr>
                    </a:p>
                  </a:txBody>
                  <a:tcPr marL="6254" marR="6254" marT="6254"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endParaRPr lang="pl-PL" sz="1000" b="0" i="0" u="none" strike="noStrike">
                        <a:solidFill>
                          <a:srgbClr val="000000"/>
                        </a:solidFill>
                        <a:effectLst/>
                        <a:latin typeface="+mn-lt"/>
                      </a:endParaRPr>
                    </a:p>
                  </a:txBody>
                  <a:tcPr marL="6254" marR="6254" marT="6254"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endParaRPr lang="pl-PL" sz="1000" b="0" i="0" u="none" strike="noStrike">
                        <a:solidFill>
                          <a:srgbClr val="000000"/>
                        </a:solidFill>
                        <a:effectLst/>
                        <a:latin typeface="+mn-lt"/>
                      </a:endParaRPr>
                    </a:p>
                  </a:txBody>
                  <a:tcPr marL="6254" marR="6254" marT="6254"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endParaRPr lang="pl-PL" sz="1000" b="0" i="0" u="none" strike="noStrike">
                        <a:solidFill>
                          <a:srgbClr val="000000"/>
                        </a:solidFill>
                        <a:effectLst/>
                        <a:latin typeface="+mn-lt"/>
                      </a:endParaRPr>
                    </a:p>
                  </a:txBody>
                  <a:tcPr marL="6254" marR="6254" marT="6254"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endParaRPr lang="pl-PL" sz="1000" b="0" i="0" u="none" strike="noStrike">
                        <a:solidFill>
                          <a:srgbClr val="000000"/>
                        </a:solidFill>
                        <a:effectLst/>
                        <a:latin typeface="+mn-lt"/>
                      </a:endParaRPr>
                    </a:p>
                  </a:txBody>
                  <a:tcPr marL="6254" marR="6254" marT="6254"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endParaRPr lang="pl-PL" sz="1000" b="0" i="0" u="none" strike="noStrike">
                        <a:solidFill>
                          <a:srgbClr val="000000"/>
                        </a:solidFill>
                        <a:effectLst/>
                        <a:latin typeface="+mn-lt"/>
                      </a:endParaRPr>
                    </a:p>
                  </a:txBody>
                  <a:tcPr marL="6254" marR="6254" marT="6254"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pl-PL" sz="1000" u="none" strike="noStrike" dirty="0">
                          <a:effectLst/>
                          <a:latin typeface="+mn-lt"/>
                        </a:rPr>
                        <a:t>Rozwój cyfryzacji usług idzie w dobrym kierunku</a:t>
                      </a:r>
                      <a:endParaRPr lang="pl-PL" sz="1000" b="0" i="0" u="none" strike="noStrike" dirty="0">
                        <a:solidFill>
                          <a:srgbClr val="000000"/>
                        </a:solidFill>
                        <a:effectLst/>
                        <a:latin typeface="+mn-lt"/>
                      </a:endParaRPr>
                    </a:p>
                  </a:txBody>
                  <a:tcPr marL="6254" marR="6254" marT="6254"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endParaRPr lang="pl-PL" sz="1000" b="0" i="0" u="none" strike="noStrike" dirty="0">
                        <a:solidFill>
                          <a:srgbClr val="000000"/>
                        </a:solidFill>
                        <a:effectLst/>
                        <a:latin typeface="+mn-lt"/>
                      </a:endParaRPr>
                    </a:p>
                  </a:txBody>
                  <a:tcPr marL="6254" marR="6254" marT="6254"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endParaRPr lang="pl-PL" sz="1000" b="0" i="0" u="none" strike="noStrike" dirty="0">
                        <a:solidFill>
                          <a:srgbClr val="000000"/>
                        </a:solidFill>
                        <a:effectLst/>
                        <a:latin typeface="+mn-lt"/>
                      </a:endParaRPr>
                    </a:p>
                  </a:txBody>
                  <a:tcPr marL="6254" marR="6254" marT="6254"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pl-PL" sz="1000" b="0" i="0" u="none" strike="noStrike" dirty="0">
                          <a:solidFill>
                            <a:schemeClr val="accent2"/>
                          </a:solidFill>
                          <a:effectLst/>
                          <a:latin typeface="Arial Nova" panose="020B0504020202020204" pitchFamily="34" charset="0"/>
                        </a:rPr>
                        <a:t>29%</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pl-PL" sz="1000" b="0" i="0" u="none" strike="noStrike">
                          <a:solidFill>
                            <a:schemeClr val="accent5"/>
                          </a:solidFill>
                          <a:effectLst/>
                          <a:latin typeface="Arial Nova" panose="020B0504020202020204" pitchFamily="34" charset="0"/>
                        </a:rPr>
                        <a:t>71%</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pl-PL" sz="1000" b="0" i="0" u="none" strike="noStrike" dirty="0">
                          <a:solidFill>
                            <a:schemeClr val="bg1">
                              <a:lumMod val="50000"/>
                            </a:schemeClr>
                          </a:solidFill>
                          <a:effectLst/>
                          <a:latin typeface="Arial Nova" panose="020B0504020202020204" pitchFamily="34" charset="0"/>
                        </a:rPr>
                        <a:t>6,7</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820592974"/>
                  </a:ext>
                </a:extLst>
              </a:tr>
              <a:tr h="579879">
                <a:tc>
                  <a:txBody>
                    <a:bodyPr/>
                    <a:lstStyle/>
                    <a:p>
                      <a:pPr algn="r" fontAlgn="ctr"/>
                      <a:r>
                        <a:rPr lang="pl-PL" sz="1000" u="none" strike="noStrike" dirty="0">
                          <a:effectLst/>
                          <a:latin typeface="+mn-lt"/>
                        </a:rPr>
                        <a:t>Cyfryzacja usług nie oszczędza mi czasu</a:t>
                      </a:r>
                      <a:endParaRPr lang="pl-PL" sz="1000" b="0" i="0" u="none" strike="noStrike" dirty="0">
                        <a:solidFill>
                          <a:srgbClr val="000000"/>
                        </a:solidFill>
                        <a:effectLst/>
                        <a:latin typeface="+mn-lt"/>
                      </a:endParaRPr>
                    </a:p>
                  </a:txBody>
                  <a:tcPr marL="6254" marR="6254" marT="6254"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endParaRPr lang="pl-PL" sz="1000" b="0" i="0" u="none" strike="noStrike">
                        <a:solidFill>
                          <a:srgbClr val="000000"/>
                        </a:solidFill>
                        <a:effectLst/>
                        <a:latin typeface="+mn-lt"/>
                      </a:endParaRPr>
                    </a:p>
                  </a:txBody>
                  <a:tcPr marL="6254" marR="6254" marT="6254"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endParaRPr lang="pl-PL" sz="1000" b="0" i="0" u="none" strike="noStrike">
                        <a:solidFill>
                          <a:srgbClr val="000000"/>
                        </a:solidFill>
                        <a:effectLst/>
                        <a:latin typeface="+mn-lt"/>
                      </a:endParaRPr>
                    </a:p>
                  </a:txBody>
                  <a:tcPr marL="6254" marR="6254" marT="6254"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endParaRPr lang="pl-PL" sz="1000" b="0" i="0" u="none" strike="noStrike">
                        <a:solidFill>
                          <a:srgbClr val="000000"/>
                        </a:solidFill>
                        <a:effectLst/>
                        <a:latin typeface="+mn-lt"/>
                      </a:endParaRPr>
                    </a:p>
                  </a:txBody>
                  <a:tcPr marL="6254" marR="6254" marT="6254"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endParaRPr lang="pl-PL" sz="1000" b="0" i="0" u="none" strike="noStrike">
                        <a:solidFill>
                          <a:srgbClr val="000000"/>
                        </a:solidFill>
                        <a:effectLst/>
                        <a:latin typeface="+mn-lt"/>
                      </a:endParaRPr>
                    </a:p>
                  </a:txBody>
                  <a:tcPr marL="6254" marR="6254" marT="6254"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endParaRPr lang="pl-PL" sz="1000" b="0" i="0" u="none" strike="noStrike">
                        <a:solidFill>
                          <a:srgbClr val="000000"/>
                        </a:solidFill>
                        <a:effectLst/>
                        <a:latin typeface="+mn-lt"/>
                      </a:endParaRPr>
                    </a:p>
                  </a:txBody>
                  <a:tcPr marL="6254" marR="6254" marT="6254"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endParaRPr lang="pl-PL" sz="1000" b="0" i="0" u="none" strike="noStrike" dirty="0">
                        <a:solidFill>
                          <a:srgbClr val="000000"/>
                        </a:solidFill>
                        <a:effectLst/>
                        <a:latin typeface="+mn-lt"/>
                      </a:endParaRPr>
                    </a:p>
                  </a:txBody>
                  <a:tcPr marL="6254" marR="6254" marT="6254"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endParaRPr lang="pl-PL" sz="1000" b="0" i="0" u="none" strike="noStrike">
                        <a:solidFill>
                          <a:srgbClr val="000000"/>
                        </a:solidFill>
                        <a:effectLst/>
                        <a:latin typeface="+mn-lt"/>
                      </a:endParaRPr>
                    </a:p>
                  </a:txBody>
                  <a:tcPr marL="6254" marR="6254" marT="6254"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endParaRPr lang="pl-PL" sz="1000" b="0" i="0" u="none" strike="noStrike">
                        <a:solidFill>
                          <a:srgbClr val="000000"/>
                        </a:solidFill>
                        <a:effectLst/>
                        <a:latin typeface="+mn-lt"/>
                      </a:endParaRPr>
                    </a:p>
                  </a:txBody>
                  <a:tcPr marL="6254" marR="6254" marT="6254"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endParaRPr lang="pl-PL" sz="1000" b="0" i="0" u="none" strike="noStrike">
                        <a:solidFill>
                          <a:srgbClr val="000000"/>
                        </a:solidFill>
                        <a:effectLst/>
                        <a:latin typeface="+mn-lt"/>
                      </a:endParaRPr>
                    </a:p>
                  </a:txBody>
                  <a:tcPr marL="6254" marR="6254" marT="6254"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endParaRPr lang="pl-PL" sz="1000" b="0" i="0" u="none" strike="noStrike">
                        <a:solidFill>
                          <a:srgbClr val="000000"/>
                        </a:solidFill>
                        <a:effectLst/>
                        <a:latin typeface="+mn-lt"/>
                      </a:endParaRPr>
                    </a:p>
                  </a:txBody>
                  <a:tcPr marL="6254" marR="6254" marT="6254"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pl-PL" sz="1000" u="none" strike="noStrike" dirty="0">
                          <a:effectLst/>
                          <a:latin typeface="+mn-lt"/>
                        </a:rPr>
                        <a:t>Cyfryzacja usług pozwala oszczędzić mi czas</a:t>
                      </a:r>
                      <a:endParaRPr lang="pl-PL" sz="1000" b="0" i="0" u="none" strike="noStrike" dirty="0">
                        <a:solidFill>
                          <a:srgbClr val="000000"/>
                        </a:solidFill>
                        <a:effectLst/>
                        <a:latin typeface="+mn-lt"/>
                      </a:endParaRPr>
                    </a:p>
                  </a:txBody>
                  <a:tcPr marL="6254" marR="6254" marT="6254"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endParaRPr lang="pl-PL" sz="1000" b="0" i="0" u="none" strike="noStrike" dirty="0">
                        <a:solidFill>
                          <a:srgbClr val="000000"/>
                        </a:solidFill>
                        <a:effectLst/>
                        <a:latin typeface="+mn-lt"/>
                      </a:endParaRPr>
                    </a:p>
                  </a:txBody>
                  <a:tcPr marL="6254" marR="6254" marT="6254"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endParaRPr lang="pl-PL" sz="1000" b="0" i="0" u="none" strike="noStrike" dirty="0">
                        <a:solidFill>
                          <a:srgbClr val="000000"/>
                        </a:solidFill>
                        <a:effectLst/>
                        <a:latin typeface="+mn-lt"/>
                      </a:endParaRPr>
                    </a:p>
                  </a:txBody>
                  <a:tcPr marL="6254" marR="6254" marT="6254"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pl-PL" sz="1000" b="0" i="0" u="none" strike="noStrike" dirty="0">
                          <a:solidFill>
                            <a:schemeClr val="accent2"/>
                          </a:solidFill>
                          <a:effectLst/>
                          <a:latin typeface="Arial Nova" panose="020B0504020202020204" pitchFamily="34" charset="0"/>
                        </a:rPr>
                        <a:t>31%</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pl-PL" sz="1000" b="0" i="0" u="none" strike="noStrike" dirty="0">
                          <a:solidFill>
                            <a:schemeClr val="accent5"/>
                          </a:solidFill>
                          <a:effectLst/>
                          <a:latin typeface="Arial Nova" panose="020B0504020202020204" pitchFamily="34" charset="0"/>
                        </a:rPr>
                        <a:t>69%</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pl-PL" sz="1000" b="0" i="0" u="none" strike="noStrike">
                          <a:solidFill>
                            <a:schemeClr val="bg1">
                              <a:lumMod val="50000"/>
                            </a:schemeClr>
                          </a:solidFill>
                          <a:effectLst/>
                          <a:latin typeface="Arial Nova" panose="020B0504020202020204" pitchFamily="34" charset="0"/>
                        </a:rPr>
                        <a:t>6,5</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372166280"/>
                  </a:ext>
                </a:extLst>
              </a:tr>
              <a:tr h="675620">
                <a:tc>
                  <a:txBody>
                    <a:bodyPr/>
                    <a:lstStyle/>
                    <a:p>
                      <a:pPr algn="r" fontAlgn="ctr"/>
                      <a:r>
                        <a:rPr lang="pl-PL" sz="1000" u="none" strike="noStrike" dirty="0">
                          <a:effectLst/>
                          <a:latin typeface="+mn-lt"/>
                        </a:rPr>
                        <a:t>Cyfryzacja usług publicznych nic mi nie daje</a:t>
                      </a:r>
                      <a:endParaRPr lang="pl-PL" sz="1000" b="0" i="0" u="none" strike="noStrike" dirty="0">
                        <a:solidFill>
                          <a:srgbClr val="000000"/>
                        </a:solidFill>
                        <a:effectLst/>
                        <a:latin typeface="+mn-lt"/>
                      </a:endParaRPr>
                    </a:p>
                  </a:txBody>
                  <a:tcPr marL="6254" marR="6254" marT="6254"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endParaRPr lang="pl-PL" sz="1000" b="0" i="0" u="none" strike="noStrike">
                        <a:solidFill>
                          <a:srgbClr val="000000"/>
                        </a:solidFill>
                        <a:effectLst/>
                        <a:latin typeface="+mn-lt"/>
                      </a:endParaRPr>
                    </a:p>
                  </a:txBody>
                  <a:tcPr marL="6254" marR="6254" marT="6254"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endParaRPr lang="pl-PL" sz="1000" b="0" i="0" u="none" strike="noStrike">
                        <a:solidFill>
                          <a:srgbClr val="000000"/>
                        </a:solidFill>
                        <a:effectLst/>
                        <a:latin typeface="+mn-lt"/>
                      </a:endParaRPr>
                    </a:p>
                  </a:txBody>
                  <a:tcPr marL="6254" marR="6254" marT="6254"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endParaRPr lang="pl-PL" sz="1000" b="0" i="0" u="none" strike="noStrike">
                        <a:solidFill>
                          <a:srgbClr val="000000"/>
                        </a:solidFill>
                        <a:effectLst/>
                        <a:latin typeface="+mn-lt"/>
                      </a:endParaRPr>
                    </a:p>
                  </a:txBody>
                  <a:tcPr marL="6254" marR="6254" marT="6254"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endParaRPr lang="pl-PL" sz="1000" b="0" i="0" u="none" strike="noStrike">
                        <a:solidFill>
                          <a:srgbClr val="000000"/>
                        </a:solidFill>
                        <a:effectLst/>
                        <a:latin typeface="+mn-lt"/>
                      </a:endParaRPr>
                    </a:p>
                  </a:txBody>
                  <a:tcPr marL="6254" marR="6254" marT="6254"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endParaRPr lang="pl-PL" sz="1000" b="0" i="0" u="none" strike="noStrike">
                        <a:solidFill>
                          <a:srgbClr val="000000"/>
                        </a:solidFill>
                        <a:effectLst/>
                        <a:latin typeface="+mn-lt"/>
                      </a:endParaRPr>
                    </a:p>
                  </a:txBody>
                  <a:tcPr marL="6254" marR="6254" marT="6254"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endParaRPr lang="pl-PL" sz="1000" b="0" i="0" u="none" strike="noStrike" dirty="0">
                        <a:solidFill>
                          <a:srgbClr val="000000"/>
                        </a:solidFill>
                        <a:effectLst/>
                        <a:latin typeface="+mn-lt"/>
                      </a:endParaRPr>
                    </a:p>
                  </a:txBody>
                  <a:tcPr marL="6254" marR="6254" marT="6254"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endParaRPr lang="pl-PL" sz="1000" b="0" i="0" u="none" strike="noStrike" dirty="0">
                        <a:solidFill>
                          <a:srgbClr val="000000"/>
                        </a:solidFill>
                        <a:effectLst/>
                        <a:latin typeface="+mn-lt"/>
                      </a:endParaRPr>
                    </a:p>
                  </a:txBody>
                  <a:tcPr marL="6254" marR="6254" marT="6254"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endParaRPr lang="pl-PL" sz="1000" b="0" i="0" u="none" strike="noStrike" dirty="0">
                        <a:solidFill>
                          <a:srgbClr val="000000"/>
                        </a:solidFill>
                        <a:effectLst/>
                        <a:latin typeface="+mn-lt"/>
                      </a:endParaRPr>
                    </a:p>
                  </a:txBody>
                  <a:tcPr marL="6254" marR="6254" marT="6254"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endParaRPr lang="pl-PL" sz="1000" b="0" i="0" u="none" strike="noStrike">
                        <a:solidFill>
                          <a:srgbClr val="000000"/>
                        </a:solidFill>
                        <a:effectLst/>
                        <a:latin typeface="+mn-lt"/>
                      </a:endParaRPr>
                    </a:p>
                  </a:txBody>
                  <a:tcPr marL="6254" marR="6254" marT="6254"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endParaRPr lang="pl-PL" sz="1000" b="0" i="0" u="none" strike="noStrike">
                        <a:solidFill>
                          <a:srgbClr val="000000"/>
                        </a:solidFill>
                        <a:effectLst/>
                        <a:latin typeface="+mn-lt"/>
                      </a:endParaRPr>
                    </a:p>
                  </a:txBody>
                  <a:tcPr marL="6254" marR="6254" marT="6254"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pl-PL" sz="1000" u="none" strike="noStrike" dirty="0">
                          <a:effectLst/>
                          <a:latin typeface="+mn-lt"/>
                        </a:rPr>
                        <a:t>Cyfryzacja usług publicznych bardzo ułatwia mi życie</a:t>
                      </a:r>
                      <a:endParaRPr lang="pl-PL" sz="1000" b="0" i="0" u="none" strike="noStrike" dirty="0">
                        <a:solidFill>
                          <a:srgbClr val="000000"/>
                        </a:solidFill>
                        <a:effectLst/>
                        <a:latin typeface="+mn-lt"/>
                      </a:endParaRPr>
                    </a:p>
                  </a:txBody>
                  <a:tcPr marL="6254" marR="6254" marT="6254"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endParaRPr lang="pl-PL" sz="1000" b="0" i="0" u="none" strike="noStrike" dirty="0">
                        <a:solidFill>
                          <a:srgbClr val="000000"/>
                        </a:solidFill>
                        <a:effectLst/>
                        <a:latin typeface="+mn-lt"/>
                      </a:endParaRPr>
                    </a:p>
                  </a:txBody>
                  <a:tcPr marL="6254" marR="6254" marT="6254"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endParaRPr lang="pl-PL" sz="1000" b="0" i="0" u="none" strike="noStrike" dirty="0">
                        <a:solidFill>
                          <a:srgbClr val="000000"/>
                        </a:solidFill>
                        <a:effectLst/>
                        <a:latin typeface="+mn-lt"/>
                      </a:endParaRPr>
                    </a:p>
                  </a:txBody>
                  <a:tcPr marL="6254" marR="6254" marT="6254"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pl-PL" sz="1000" b="0" i="0" u="none" strike="noStrike" dirty="0">
                          <a:solidFill>
                            <a:schemeClr val="accent2"/>
                          </a:solidFill>
                          <a:effectLst/>
                          <a:latin typeface="Arial Nova" panose="020B0504020202020204" pitchFamily="34" charset="0"/>
                        </a:rPr>
                        <a:t>32%</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pl-PL" sz="1000" b="0" i="0" u="none" strike="noStrike" dirty="0">
                          <a:solidFill>
                            <a:schemeClr val="accent5"/>
                          </a:solidFill>
                          <a:effectLst/>
                          <a:latin typeface="Arial Nova" panose="020B0504020202020204" pitchFamily="34" charset="0"/>
                        </a:rPr>
                        <a:t>68%</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pl-PL" sz="1000" b="0" i="0" u="none" strike="noStrike" dirty="0">
                          <a:solidFill>
                            <a:schemeClr val="bg1">
                              <a:lumMod val="50000"/>
                            </a:schemeClr>
                          </a:solidFill>
                          <a:effectLst/>
                          <a:latin typeface="Arial Nova" panose="020B0504020202020204" pitchFamily="34" charset="0"/>
                        </a:rPr>
                        <a:t>6,3</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674805010"/>
                  </a:ext>
                </a:extLst>
              </a:tr>
              <a:tr h="579879">
                <a:tc>
                  <a:txBody>
                    <a:bodyPr/>
                    <a:lstStyle/>
                    <a:p>
                      <a:pPr algn="r" fontAlgn="ctr"/>
                      <a:r>
                        <a:rPr lang="pl-PL" sz="1000" u="none" strike="noStrike" dirty="0">
                          <a:effectLst/>
                          <a:latin typeface="+mn-lt"/>
                        </a:rPr>
                        <a:t>Cyfryzacja usług nie jest ważna dla mnie</a:t>
                      </a:r>
                      <a:endParaRPr lang="pl-PL" sz="1000" b="0" i="0" u="none" strike="noStrike" dirty="0">
                        <a:solidFill>
                          <a:srgbClr val="000000"/>
                        </a:solidFill>
                        <a:effectLst/>
                        <a:latin typeface="+mn-lt"/>
                      </a:endParaRPr>
                    </a:p>
                  </a:txBody>
                  <a:tcPr marL="6254" marR="6254" marT="6254"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endParaRPr lang="pl-PL" sz="1000" b="0" i="0" u="none" strike="noStrike">
                        <a:solidFill>
                          <a:srgbClr val="000000"/>
                        </a:solidFill>
                        <a:effectLst/>
                        <a:latin typeface="+mn-lt"/>
                      </a:endParaRPr>
                    </a:p>
                  </a:txBody>
                  <a:tcPr marL="6254" marR="6254" marT="6254"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endParaRPr lang="pl-PL" sz="1000" b="0" i="0" u="none" strike="noStrike">
                        <a:solidFill>
                          <a:srgbClr val="000000"/>
                        </a:solidFill>
                        <a:effectLst/>
                        <a:latin typeface="+mn-lt"/>
                      </a:endParaRPr>
                    </a:p>
                  </a:txBody>
                  <a:tcPr marL="6254" marR="6254" marT="6254"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endParaRPr lang="pl-PL" sz="1000" b="0" i="0" u="none" strike="noStrike">
                        <a:solidFill>
                          <a:srgbClr val="000000"/>
                        </a:solidFill>
                        <a:effectLst/>
                        <a:latin typeface="+mn-lt"/>
                      </a:endParaRPr>
                    </a:p>
                  </a:txBody>
                  <a:tcPr marL="6254" marR="6254" marT="6254"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endParaRPr lang="pl-PL" sz="1000" b="0" i="0" u="none" strike="noStrike">
                        <a:solidFill>
                          <a:srgbClr val="000000"/>
                        </a:solidFill>
                        <a:effectLst/>
                        <a:latin typeface="+mn-lt"/>
                      </a:endParaRPr>
                    </a:p>
                  </a:txBody>
                  <a:tcPr marL="6254" marR="6254" marT="6254"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endParaRPr lang="pl-PL" sz="1000" b="0" i="0" u="none" strike="noStrike">
                        <a:solidFill>
                          <a:srgbClr val="000000"/>
                        </a:solidFill>
                        <a:effectLst/>
                        <a:latin typeface="+mn-lt"/>
                      </a:endParaRPr>
                    </a:p>
                  </a:txBody>
                  <a:tcPr marL="6254" marR="6254" marT="6254"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endParaRPr lang="pl-PL" sz="1000" b="0" i="0" u="none" strike="noStrike">
                        <a:solidFill>
                          <a:srgbClr val="000000"/>
                        </a:solidFill>
                        <a:effectLst/>
                        <a:latin typeface="+mn-lt"/>
                      </a:endParaRPr>
                    </a:p>
                  </a:txBody>
                  <a:tcPr marL="6254" marR="6254" marT="6254"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endParaRPr lang="pl-PL" sz="1000" b="0" i="0" u="none" strike="noStrike" dirty="0">
                        <a:solidFill>
                          <a:srgbClr val="000000"/>
                        </a:solidFill>
                        <a:effectLst/>
                        <a:latin typeface="+mn-lt"/>
                      </a:endParaRPr>
                    </a:p>
                  </a:txBody>
                  <a:tcPr marL="6254" marR="6254" marT="6254"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endParaRPr lang="pl-PL" sz="1000" b="0" i="0" u="none" strike="noStrike" dirty="0">
                        <a:solidFill>
                          <a:srgbClr val="000000"/>
                        </a:solidFill>
                        <a:effectLst/>
                        <a:latin typeface="+mn-lt"/>
                      </a:endParaRPr>
                    </a:p>
                  </a:txBody>
                  <a:tcPr marL="6254" marR="6254" marT="6254"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endParaRPr lang="pl-PL" sz="1000" b="0" i="0" u="none" strike="noStrike" dirty="0">
                        <a:solidFill>
                          <a:srgbClr val="000000"/>
                        </a:solidFill>
                        <a:effectLst/>
                        <a:latin typeface="+mn-lt"/>
                      </a:endParaRPr>
                    </a:p>
                  </a:txBody>
                  <a:tcPr marL="6254" marR="6254" marT="6254"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endParaRPr lang="pl-PL" sz="1000" b="0" i="0" u="none" strike="noStrike" dirty="0">
                        <a:solidFill>
                          <a:srgbClr val="000000"/>
                        </a:solidFill>
                        <a:effectLst/>
                        <a:latin typeface="+mn-lt"/>
                      </a:endParaRPr>
                    </a:p>
                  </a:txBody>
                  <a:tcPr marL="6254" marR="6254" marT="6254"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pl-PL" sz="1000" u="none" strike="noStrike" dirty="0">
                          <a:effectLst/>
                          <a:latin typeface="+mn-lt"/>
                        </a:rPr>
                        <a:t>Cyfryzacja usług jest dla mnie bardzo ważna</a:t>
                      </a:r>
                      <a:endParaRPr lang="pl-PL" sz="1000" b="0" i="0" u="none" strike="noStrike" dirty="0">
                        <a:solidFill>
                          <a:srgbClr val="000000"/>
                        </a:solidFill>
                        <a:effectLst/>
                        <a:latin typeface="+mn-lt"/>
                      </a:endParaRPr>
                    </a:p>
                  </a:txBody>
                  <a:tcPr marL="6254" marR="6254" marT="6254"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endParaRPr lang="pl-PL" sz="1000" b="0" i="0" u="none" strike="noStrike" dirty="0">
                        <a:solidFill>
                          <a:srgbClr val="000000"/>
                        </a:solidFill>
                        <a:effectLst/>
                        <a:latin typeface="+mn-lt"/>
                      </a:endParaRPr>
                    </a:p>
                  </a:txBody>
                  <a:tcPr marL="6254" marR="6254" marT="6254"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endParaRPr lang="pl-PL" sz="1000" b="0" i="0" u="none" strike="noStrike" dirty="0">
                        <a:solidFill>
                          <a:srgbClr val="000000"/>
                        </a:solidFill>
                        <a:effectLst/>
                        <a:latin typeface="+mn-lt"/>
                      </a:endParaRPr>
                    </a:p>
                  </a:txBody>
                  <a:tcPr marL="6254" marR="6254" marT="6254"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pl-PL" sz="1000" b="0" i="0" u="none" strike="noStrike" dirty="0">
                          <a:solidFill>
                            <a:schemeClr val="accent2"/>
                          </a:solidFill>
                          <a:effectLst/>
                          <a:latin typeface="Arial Nova" panose="020B0504020202020204" pitchFamily="34" charset="0"/>
                        </a:rPr>
                        <a:t>33%</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pl-PL" sz="1000" b="0" i="0" u="none" strike="noStrike" dirty="0">
                          <a:solidFill>
                            <a:schemeClr val="accent5"/>
                          </a:solidFill>
                          <a:effectLst/>
                          <a:latin typeface="Arial Nova" panose="020B0504020202020204" pitchFamily="34" charset="0"/>
                        </a:rPr>
                        <a:t>67%</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pl-PL" sz="1000" b="0" i="0" u="none" strike="noStrike" dirty="0">
                          <a:solidFill>
                            <a:schemeClr val="bg1">
                              <a:lumMod val="50000"/>
                            </a:schemeClr>
                          </a:solidFill>
                          <a:effectLst/>
                          <a:latin typeface="Arial Nova" panose="020B0504020202020204" pitchFamily="34" charset="0"/>
                        </a:rPr>
                        <a:t>6,3</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528486892"/>
                  </a:ext>
                </a:extLst>
              </a:tr>
            </a:tbl>
          </a:graphicData>
        </a:graphic>
      </p:graphicFrame>
    </p:spTree>
    <p:extLst>
      <p:ext uri="{BB962C8B-B14F-4D97-AF65-F5344CB8AC3E}">
        <p14:creationId xmlns:p14="http://schemas.microsoft.com/office/powerpoint/2010/main" val="140401850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31CB0854-5AD6-7A37-B0E2-FEB06556B397}"/>
              </a:ext>
            </a:extLst>
          </p:cNvPr>
          <p:cNvSpPr>
            <a:spLocks noGrp="1"/>
          </p:cNvSpPr>
          <p:nvPr>
            <p:ph type="title"/>
          </p:nvPr>
        </p:nvSpPr>
        <p:spPr>
          <a:xfrm>
            <a:off x="328774" y="365126"/>
            <a:ext cx="11262336" cy="400992"/>
          </a:xfrm>
        </p:spPr>
        <p:txBody>
          <a:bodyPr/>
          <a:lstStyle/>
          <a:p>
            <a:r>
              <a:rPr lang="pl-PL" sz="1800" dirty="0"/>
              <a:t>Większości badanym Polakom (67%) trudno było określić jakie usługi najpilniej wymagają cyfryzacji. Kolejne 20% twierdzi, że nie ma usług, które powinny zostać </a:t>
            </a:r>
            <a:r>
              <a:rPr lang="pl-PL" sz="1800" dirty="0" err="1"/>
              <a:t>zcyfryzowane</a:t>
            </a:r>
            <a:r>
              <a:rPr lang="pl-PL" sz="1800" dirty="0"/>
              <a:t>. Pozostałe osoby co prawda wskazują na różne usługi, ale nie widać tutaj jakiegoś wyraźnego faworyta lub badani wskazują na usługi już dostępne on-line, jak np. recepty, czy prawo jazdy.  </a:t>
            </a:r>
          </a:p>
        </p:txBody>
      </p:sp>
      <p:sp>
        <p:nvSpPr>
          <p:cNvPr id="14" name="pole tekstowe 13">
            <a:extLst>
              <a:ext uri="{FF2B5EF4-FFF2-40B4-BE49-F238E27FC236}">
                <a16:creationId xmlns:a16="http://schemas.microsoft.com/office/drawing/2014/main" id="{F2A6FEC4-D16E-EE31-0E93-06C896BBD0FA}"/>
              </a:ext>
            </a:extLst>
          </p:cNvPr>
          <p:cNvSpPr txBox="1"/>
          <p:nvPr/>
        </p:nvSpPr>
        <p:spPr>
          <a:xfrm>
            <a:off x="289315" y="5749844"/>
            <a:ext cx="4205992" cy="20005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sz="700" b="0" i="0" u="none" strike="noStrike" kern="1200" cap="none" spc="0" normalizeH="0" baseline="0" noProof="0" dirty="0">
                <a:ln>
                  <a:noFill/>
                </a:ln>
                <a:solidFill>
                  <a:prstClr val="black"/>
                </a:solidFill>
                <a:effectLst/>
                <a:uLnTx/>
                <a:uFillTx/>
                <a:latin typeface="Arial Nova"/>
                <a:ea typeface="+mn-ea"/>
                <a:cs typeface="+mn-cs"/>
              </a:rPr>
              <a:t>N=1015</a:t>
            </a:r>
          </a:p>
        </p:txBody>
      </p:sp>
      <p:sp>
        <p:nvSpPr>
          <p:cNvPr id="15" name="pole tekstowe 14">
            <a:extLst>
              <a:ext uri="{FF2B5EF4-FFF2-40B4-BE49-F238E27FC236}">
                <a16:creationId xmlns:a16="http://schemas.microsoft.com/office/drawing/2014/main" id="{755E514A-628C-90A5-E0B3-B05079D3FD14}"/>
              </a:ext>
            </a:extLst>
          </p:cNvPr>
          <p:cNvSpPr txBox="1"/>
          <p:nvPr/>
        </p:nvSpPr>
        <p:spPr>
          <a:xfrm>
            <a:off x="289315" y="5967062"/>
            <a:ext cx="11397860" cy="18466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sz="600" b="0" i="0" u="none" strike="noStrike" kern="1200" cap="none" spc="0" normalizeH="0" baseline="0" noProof="0" dirty="0">
                <a:ln>
                  <a:noFill/>
                </a:ln>
                <a:solidFill>
                  <a:prstClr val="black"/>
                </a:solidFill>
                <a:effectLst/>
                <a:uLnTx/>
                <a:uFillTx/>
                <a:latin typeface="Arial Nova" panose="020B0504020202020204" pitchFamily="34" charset="0"/>
                <a:ea typeface="Calibri" panose="020F0502020204030204" pitchFamily="34" charset="0"/>
                <a:cs typeface="Arial" panose="020B0604020202020204" pitchFamily="34" charset="0"/>
              </a:rPr>
              <a:t>P26. Jakie usługi dla obywatela Pan/i zdaniem powinny zostać jak najszybciej </a:t>
            </a:r>
            <a:r>
              <a:rPr kumimoji="0" lang="pl-PL" sz="600" b="0" i="0" u="none" strike="noStrike" kern="1200" cap="none" spc="0" normalizeH="0" baseline="0" noProof="0" dirty="0" err="1">
                <a:ln>
                  <a:noFill/>
                </a:ln>
                <a:solidFill>
                  <a:prstClr val="black"/>
                </a:solidFill>
                <a:effectLst/>
                <a:uLnTx/>
                <a:uFillTx/>
                <a:latin typeface="Arial Nova" panose="020B0504020202020204" pitchFamily="34" charset="0"/>
                <a:ea typeface="Calibri" panose="020F0502020204030204" pitchFamily="34" charset="0"/>
                <a:cs typeface="Arial" panose="020B0604020202020204" pitchFamily="34" charset="0"/>
              </a:rPr>
              <a:t>zcyfryzowane</a:t>
            </a:r>
            <a:r>
              <a:rPr kumimoji="0" lang="pl-PL" sz="600" b="0" i="0" u="none" strike="noStrike" kern="1200" cap="none" spc="0" normalizeH="0" baseline="0" noProof="0" dirty="0">
                <a:ln>
                  <a:noFill/>
                </a:ln>
                <a:solidFill>
                  <a:prstClr val="black"/>
                </a:solidFill>
                <a:effectLst/>
                <a:uLnTx/>
                <a:uFillTx/>
                <a:latin typeface="Arial Nova" panose="020B0504020202020204" pitchFamily="34" charset="0"/>
                <a:ea typeface="Calibri" panose="020F0502020204030204" pitchFamily="34" charset="0"/>
                <a:cs typeface="Arial" panose="020B0604020202020204" pitchFamily="34" charset="0"/>
              </a:rPr>
              <a:t>? Pytanie otwarte. </a:t>
            </a:r>
          </a:p>
        </p:txBody>
      </p:sp>
      <p:sp>
        <p:nvSpPr>
          <p:cNvPr id="18" name="pole tekstowe 17">
            <a:extLst>
              <a:ext uri="{FF2B5EF4-FFF2-40B4-BE49-F238E27FC236}">
                <a16:creationId xmlns:a16="http://schemas.microsoft.com/office/drawing/2014/main" id="{3C77A3FC-58D2-F989-90E3-60E135FB4E66}"/>
              </a:ext>
            </a:extLst>
          </p:cNvPr>
          <p:cNvSpPr txBox="1"/>
          <p:nvPr/>
        </p:nvSpPr>
        <p:spPr>
          <a:xfrm>
            <a:off x="402673" y="1638205"/>
            <a:ext cx="4588777"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sz="1200" b="1" i="0" u="none" strike="noStrike" kern="1200" cap="none" spc="0" normalizeH="0" baseline="0" noProof="0" dirty="0">
                <a:ln>
                  <a:noFill/>
                </a:ln>
                <a:solidFill>
                  <a:prstClr val="black"/>
                </a:solidFill>
                <a:effectLst/>
                <a:uLnTx/>
                <a:uFillTx/>
                <a:latin typeface="Arial Nova"/>
                <a:ea typeface="+mn-ea"/>
                <a:cs typeface="+mn-cs"/>
              </a:rPr>
              <a:t>Usługi najpilniej wymagające cyfryzacji </a:t>
            </a:r>
          </a:p>
          <a:p>
            <a:pPr marL="0" marR="0" lvl="0" indent="0" algn="l" defTabSz="914400" rtl="0" eaLnBrk="1" fontAlgn="auto" latinLnBrk="0" hangingPunct="1">
              <a:lnSpc>
                <a:spcPct val="100000"/>
              </a:lnSpc>
              <a:spcBef>
                <a:spcPts val="0"/>
              </a:spcBef>
              <a:spcAft>
                <a:spcPts val="0"/>
              </a:spcAft>
              <a:buClrTx/>
              <a:buSzTx/>
              <a:buFontTx/>
              <a:buNone/>
              <a:tabLst/>
              <a:defRPr/>
            </a:pPr>
            <a:r>
              <a:rPr lang="pl-PL" sz="1000" dirty="0">
                <a:solidFill>
                  <a:prstClr val="black"/>
                </a:solidFill>
                <a:latin typeface="Arial Nova"/>
              </a:rPr>
              <a:t>Pytanie otwarte</a:t>
            </a:r>
            <a:endParaRPr kumimoji="0" lang="pl-PL" sz="1000" i="0" u="none" strike="noStrike" kern="1200" cap="none" spc="0" normalizeH="0" baseline="0" noProof="0" dirty="0">
              <a:ln>
                <a:noFill/>
              </a:ln>
              <a:solidFill>
                <a:prstClr val="black"/>
              </a:solidFill>
              <a:effectLst/>
              <a:uLnTx/>
              <a:uFillTx/>
              <a:latin typeface="Arial Nova"/>
              <a:ea typeface="+mn-ea"/>
              <a:cs typeface="+mn-cs"/>
            </a:endParaRPr>
          </a:p>
        </p:txBody>
      </p:sp>
      <p:graphicFrame>
        <p:nvGraphicFramePr>
          <p:cNvPr id="8" name="Tabela 7">
            <a:extLst>
              <a:ext uri="{FF2B5EF4-FFF2-40B4-BE49-F238E27FC236}">
                <a16:creationId xmlns:a16="http://schemas.microsoft.com/office/drawing/2014/main" id="{D291D82B-F8A4-699B-DEEF-A63752DD8C65}"/>
              </a:ext>
            </a:extLst>
          </p:cNvPr>
          <p:cNvGraphicFramePr>
            <a:graphicFrameLocks noGrp="1"/>
          </p:cNvGraphicFramePr>
          <p:nvPr/>
        </p:nvGraphicFramePr>
        <p:xfrm>
          <a:off x="402673" y="2105637"/>
          <a:ext cx="4773334" cy="2944535"/>
        </p:xfrm>
        <a:graphic>
          <a:graphicData uri="http://schemas.openxmlformats.org/drawingml/2006/table">
            <a:tbl>
              <a:tblPr>
                <a:tableStyleId>{5C22544A-7EE6-4342-B048-85BDC9FD1C3A}</a:tableStyleId>
              </a:tblPr>
              <a:tblGrid>
                <a:gridCol w="4773334">
                  <a:extLst>
                    <a:ext uri="{9D8B030D-6E8A-4147-A177-3AD203B41FA5}">
                      <a16:colId xmlns:a16="http://schemas.microsoft.com/office/drawing/2014/main" val="2255874776"/>
                    </a:ext>
                  </a:extLst>
                </a:gridCol>
              </a:tblGrid>
              <a:tr h="267685">
                <a:tc>
                  <a:txBody>
                    <a:bodyPr/>
                    <a:lstStyle/>
                    <a:p>
                      <a:pPr algn="r" fontAlgn="ctr"/>
                      <a:r>
                        <a:rPr lang="pl-PL" sz="1000" b="0" i="0" u="none" strike="noStrike" dirty="0">
                          <a:solidFill>
                            <a:srgbClr val="000000"/>
                          </a:solidFill>
                          <a:effectLst/>
                          <a:latin typeface="+mj-lt"/>
                        </a:rPr>
                        <a:t>zapisy do lekarzy, na badania, e-recepty</a:t>
                      </a:r>
                    </a:p>
                  </a:txBody>
                  <a:tcPr marL="9525" marR="9525" marT="9525" marB="0" anchor="ctr">
                    <a:noFill/>
                  </a:tcPr>
                </a:tc>
                <a:extLst>
                  <a:ext uri="{0D108BD9-81ED-4DB2-BD59-A6C34878D82A}">
                    <a16:rowId xmlns:a16="http://schemas.microsoft.com/office/drawing/2014/main" val="504699807"/>
                  </a:ext>
                </a:extLst>
              </a:tr>
              <a:tr h="267685">
                <a:tc>
                  <a:txBody>
                    <a:bodyPr/>
                    <a:lstStyle/>
                    <a:p>
                      <a:pPr algn="r" fontAlgn="ctr"/>
                      <a:r>
                        <a:rPr lang="pl-PL" sz="1000" b="0" i="0" u="none" strike="noStrike">
                          <a:solidFill>
                            <a:srgbClr val="000000"/>
                          </a:solidFill>
                          <a:effectLst/>
                          <a:latin typeface="+mj-lt"/>
                        </a:rPr>
                        <a:t>sprawy urzędowe</a:t>
                      </a:r>
                    </a:p>
                  </a:txBody>
                  <a:tcPr marL="9525" marR="9525" marT="9525" marB="0" anchor="ctr">
                    <a:noFill/>
                  </a:tcPr>
                </a:tc>
                <a:extLst>
                  <a:ext uri="{0D108BD9-81ED-4DB2-BD59-A6C34878D82A}">
                    <a16:rowId xmlns:a16="http://schemas.microsoft.com/office/drawing/2014/main" val="308100166"/>
                  </a:ext>
                </a:extLst>
              </a:tr>
              <a:tr h="267685">
                <a:tc>
                  <a:txBody>
                    <a:bodyPr/>
                    <a:lstStyle/>
                    <a:p>
                      <a:pPr algn="r" fontAlgn="ctr"/>
                      <a:r>
                        <a:rPr lang="pl-PL" sz="1000" b="0" i="0" u="none" strike="noStrike" dirty="0">
                          <a:solidFill>
                            <a:srgbClr val="000000"/>
                          </a:solidFill>
                          <a:effectLst/>
                          <a:latin typeface="+mj-lt"/>
                        </a:rPr>
                        <a:t>wyrobienie dowodu osobistego, paszportu</a:t>
                      </a:r>
                    </a:p>
                  </a:txBody>
                  <a:tcPr marL="9525" marR="9525" marT="9525" marB="0" anchor="ctr">
                    <a:noFill/>
                  </a:tcPr>
                </a:tc>
                <a:extLst>
                  <a:ext uri="{0D108BD9-81ED-4DB2-BD59-A6C34878D82A}">
                    <a16:rowId xmlns:a16="http://schemas.microsoft.com/office/drawing/2014/main" val="1882426603"/>
                  </a:ext>
                </a:extLst>
              </a:tr>
              <a:tr h="267685">
                <a:tc>
                  <a:txBody>
                    <a:bodyPr/>
                    <a:lstStyle/>
                    <a:p>
                      <a:pPr algn="r" fontAlgn="ctr"/>
                      <a:r>
                        <a:rPr lang="pl-PL" sz="1000" b="0" i="0" u="none" strike="noStrike">
                          <a:solidFill>
                            <a:srgbClr val="000000"/>
                          </a:solidFill>
                          <a:effectLst/>
                          <a:latin typeface="+mj-lt"/>
                        </a:rPr>
                        <a:t>sprawy związane z założeniem i prowadzeniem działalności gospodarczej</a:t>
                      </a:r>
                    </a:p>
                  </a:txBody>
                  <a:tcPr marL="9525" marR="9525" marT="9525" marB="0" anchor="ctr">
                    <a:noFill/>
                  </a:tcPr>
                </a:tc>
                <a:extLst>
                  <a:ext uri="{0D108BD9-81ED-4DB2-BD59-A6C34878D82A}">
                    <a16:rowId xmlns:a16="http://schemas.microsoft.com/office/drawing/2014/main" val="1576358882"/>
                  </a:ext>
                </a:extLst>
              </a:tr>
              <a:tr h="267685">
                <a:tc>
                  <a:txBody>
                    <a:bodyPr/>
                    <a:lstStyle/>
                    <a:p>
                      <a:pPr algn="r" fontAlgn="ctr"/>
                      <a:r>
                        <a:rPr lang="pl-PL" sz="1000" b="0" i="0" u="none" strike="noStrike">
                          <a:solidFill>
                            <a:srgbClr val="000000"/>
                          </a:solidFill>
                          <a:effectLst/>
                          <a:latin typeface="+mj-lt"/>
                        </a:rPr>
                        <a:t>komunikacyjne - rejestracja, ubezpieczenia, prawo jazdy</a:t>
                      </a:r>
                    </a:p>
                  </a:txBody>
                  <a:tcPr marL="9525" marR="9525" marT="9525" marB="0" anchor="ctr">
                    <a:noFill/>
                  </a:tcPr>
                </a:tc>
                <a:extLst>
                  <a:ext uri="{0D108BD9-81ED-4DB2-BD59-A6C34878D82A}">
                    <a16:rowId xmlns:a16="http://schemas.microsoft.com/office/drawing/2014/main" val="3557020190"/>
                  </a:ext>
                </a:extLst>
              </a:tr>
              <a:tr h="267685">
                <a:tc>
                  <a:txBody>
                    <a:bodyPr/>
                    <a:lstStyle/>
                    <a:p>
                      <a:pPr algn="r" fontAlgn="ctr"/>
                      <a:r>
                        <a:rPr lang="pl-PL" sz="1000" b="0" i="0" u="none" strike="noStrike" dirty="0">
                          <a:solidFill>
                            <a:srgbClr val="000000"/>
                          </a:solidFill>
                          <a:effectLst/>
                          <a:latin typeface="+mj-lt"/>
                        </a:rPr>
                        <a:t>dokumenty, wnioski</a:t>
                      </a:r>
                    </a:p>
                  </a:txBody>
                  <a:tcPr marL="9525" marR="9525" marT="9525" marB="0" anchor="ctr">
                    <a:noFill/>
                  </a:tcPr>
                </a:tc>
                <a:extLst>
                  <a:ext uri="{0D108BD9-81ED-4DB2-BD59-A6C34878D82A}">
                    <a16:rowId xmlns:a16="http://schemas.microsoft.com/office/drawing/2014/main" val="3679976210"/>
                  </a:ext>
                </a:extLst>
              </a:tr>
              <a:tr h="267685">
                <a:tc>
                  <a:txBody>
                    <a:bodyPr/>
                    <a:lstStyle/>
                    <a:p>
                      <a:pPr algn="r" fontAlgn="ctr"/>
                      <a:r>
                        <a:rPr lang="pl-PL" sz="1000" b="0" i="0" u="none" strike="noStrike" dirty="0">
                          <a:solidFill>
                            <a:srgbClr val="000000"/>
                          </a:solidFill>
                          <a:effectLst/>
                          <a:latin typeface="+mj-lt"/>
                        </a:rPr>
                        <a:t>wybory</a:t>
                      </a:r>
                    </a:p>
                  </a:txBody>
                  <a:tcPr marL="9525" marR="9525" marT="9525" marB="0" anchor="ctr">
                    <a:noFill/>
                  </a:tcPr>
                </a:tc>
                <a:extLst>
                  <a:ext uri="{0D108BD9-81ED-4DB2-BD59-A6C34878D82A}">
                    <a16:rowId xmlns:a16="http://schemas.microsoft.com/office/drawing/2014/main" val="2492561224"/>
                  </a:ext>
                </a:extLst>
              </a:tr>
              <a:tr h="267685">
                <a:tc>
                  <a:txBody>
                    <a:bodyPr/>
                    <a:lstStyle/>
                    <a:p>
                      <a:pPr algn="r" fontAlgn="ctr"/>
                      <a:r>
                        <a:rPr lang="pl-PL" sz="1000" b="0" i="0" u="none" strike="noStrike" dirty="0">
                          <a:solidFill>
                            <a:srgbClr val="000000"/>
                          </a:solidFill>
                          <a:effectLst/>
                          <a:latin typeface="+mj-lt"/>
                        </a:rPr>
                        <a:t>dokumenty USC, księgi wieczyste, meldunki, akty urodzenia</a:t>
                      </a:r>
                    </a:p>
                  </a:txBody>
                  <a:tcPr marL="9525" marR="9525" marT="9525" marB="0" anchor="ctr">
                    <a:noFill/>
                  </a:tcPr>
                </a:tc>
                <a:extLst>
                  <a:ext uri="{0D108BD9-81ED-4DB2-BD59-A6C34878D82A}">
                    <a16:rowId xmlns:a16="http://schemas.microsoft.com/office/drawing/2014/main" val="1172291938"/>
                  </a:ext>
                </a:extLst>
              </a:tr>
              <a:tr h="267685">
                <a:tc>
                  <a:txBody>
                    <a:bodyPr/>
                    <a:lstStyle/>
                    <a:p>
                      <a:pPr algn="r" fontAlgn="ctr"/>
                      <a:r>
                        <a:rPr lang="pl-PL" sz="1000" b="0" i="0" u="none" strike="noStrike" dirty="0">
                          <a:solidFill>
                            <a:srgbClr val="000000"/>
                          </a:solidFill>
                          <a:effectLst/>
                          <a:latin typeface="+mj-lt"/>
                        </a:rPr>
                        <a:t>wszystko</a:t>
                      </a:r>
                    </a:p>
                  </a:txBody>
                  <a:tcPr marL="9525" marR="9525" marT="9525" marB="0" anchor="ctr">
                    <a:noFill/>
                  </a:tcPr>
                </a:tc>
                <a:extLst>
                  <a:ext uri="{0D108BD9-81ED-4DB2-BD59-A6C34878D82A}">
                    <a16:rowId xmlns:a16="http://schemas.microsoft.com/office/drawing/2014/main" val="2489242212"/>
                  </a:ext>
                </a:extLst>
              </a:tr>
              <a:tr h="267685">
                <a:tc>
                  <a:txBody>
                    <a:bodyPr/>
                    <a:lstStyle/>
                    <a:p>
                      <a:pPr algn="r" fontAlgn="ctr"/>
                      <a:r>
                        <a:rPr lang="pl-PL" sz="1000" b="0" i="0" u="none" strike="noStrike">
                          <a:solidFill>
                            <a:srgbClr val="000000"/>
                          </a:solidFill>
                          <a:effectLst/>
                          <a:latin typeface="+mj-lt"/>
                        </a:rPr>
                        <a:t>żadne</a:t>
                      </a:r>
                    </a:p>
                  </a:txBody>
                  <a:tcPr marL="9525" marR="9525" marT="9525" marB="0" anchor="ctr">
                    <a:noFill/>
                  </a:tcPr>
                </a:tc>
                <a:extLst>
                  <a:ext uri="{0D108BD9-81ED-4DB2-BD59-A6C34878D82A}">
                    <a16:rowId xmlns:a16="http://schemas.microsoft.com/office/drawing/2014/main" val="4105477877"/>
                  </a:ext>
                </a:extLst>
              </a:tr>
              <a:tr h="267685">
                <a:tc>
                  <a:txBody>
                    <a:bodyPr/>
                    <a:lstStyle/>
                    <a:p>
                      <a:pPr algn="r" fontAlgn="ctr"/>
                      <a:r>
                        <a:rPr lang="pl-PL" sz="1000" b="0" i="0" u="none" strike="noStrike" dirty="0">
                          <a:solidFill>
                            <a:srgbClr val="000000"/>
                          </a:solidFill>
                          <a:effectLst/>
                          <a:latin typeface="+mj-lt"/>
                        </a:rPr>
                        <a:t>nie wiem, trudno powiedzieć</a:t>
                      </a:r>
                    </a:p>
                  </a:txBody>
                  <a:tcPr marL="9525" marR="9525" marT="9525" marB="0" anchor="ctr">
                    <a:noFill/>
                  </a:tcPr>
                </a:tc>
                <a:extLst>
                  <a:ext uri="{0D108BD9-81ED-4DB2-BD59-A6C34878D82A}">
                    <a16:rowId xmlns:a16="http://schemas.microsoft.com/office/drawing/2014/main" val="3591884155"/>
                  </a:ext>
                </a:extLst>
              </a:tr>
            </a:tbl>
          </a:graphicData>
        </a:graphic>
      </p:graphicFrame>
      <p:graphicFrame>
        <p:nvGraphicFramePr>
          <p:cNvPr id="12" name="Wykres 11">
            <a:extLst>
              <a:ext uri="{FF2B5EF4-FFF2-40B4-BE49-F238E27FC236}">
                <a16:creationId xmlns:a16="http://schemas.microsoft.com/office/drawing/2014/main" id="{7E5F7F40-0385-3EF9-2186-25DBC7DA546B}"/>
              </a:ext>
            </a:extLst>
          </p:cNvPr>
          <p:cNvGraphicFramePr/>
          <p:nvPr/>
        </p:nvGraphicFramePr>
        <p:xfrm>
          <a:off x="5028472" y="1837189"/>
          <a:ext cx="5369352" cy="3229761"/>
        </p:xfrm>
        <a:graphic>
          <a:graphicData uri="http://schemas.openxmlformats.org/drawingml/2006/chart">
            <c:chart xmlns:c="http://schemas.openxmlformats.org/drawingml/2006/chart" xmlns:r="http://schemas.openxmlformats.org/officeDocument/2006/relationships" r:id="rId2"/>
          </a:graphicData>
        </a:graphic>
      </p:graphicFrame>
      <p:sp>
        <p:nvSpPr>
          <p:cNvPr id="19" name="pole tekstowe 18">
            <a:extLst>
              <a:ext uri="{FF2B5EF4-FFF2-40B4-BE49-F238E27FC236}">
                <a16:creationId xmlns:a16="http://schemas.microsoft.com/office/drawing/2014/main" id="{DD644074-0815-4E6D-76AA-2C9ED303469A}"/>
              </a:ext>
            </a:extLst>
          </p:cNvPr>
          <p:cNvSpPr txBox="1"/>
          <p:nvPr/>
        </p:nvSpPr>
        <p:spPr>
          <a:xfrm>
            <a:off x="5240074" y="5156841"/>
            <a:ext cx="3996206" cy="469359"/>
          </a:xfrm>
          <a:prstGeom prst="rect">
            <a:avLst/>
          </a:prstGeom>
          <a:noFill/>
        </p:spPr>
        <p:txBody>
          <a:bodyPr wrap="square" rtlCol="0">
            <a:spAutoFit/>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0" lang="pl-PL" sz="700" b="0" i="0" u="none" strike="noStrike" kern="1200" cap="none" spc="0" normalizeH="0" baseline="0" noProof="0" dirty="0">
                <a:ln>
                  <a:noFill/>
                </a:ln>
                <a:solidFill>
                  <a:srgbClr val="000000"/>
                </a:solidFill>
                <a:effectLst/>
                <a:uLnTx/>
                <a:uFillTx/>
                <a:latin typeface="Arial Nova"/>
                <a:ea typeface="+mn-ea"/>
                <a:cs typeface="+mn-cs"/>
              </a:rPr>
              <a:t>Najczęściej spontanicznie wskazywane inne usługi (poniżej 1%): szkolnictwo; sprawy bankowe; sprawy związane z Urzędem Skarbowym, kwestie podatkowe; płatności</a:t>
            </a:r>
          </a:p>
          <a:p>
            <a:pPr marL="0" marR="0" lvl="0" indent="0" algn="l" defTabSz="914400" rtl="0" eaLnBrk="1" fontAlgn="ctr" latinLnBrk="0" hangingPunct="1">
              <a:lnSpc>
                <a:spcPct val="100000"/>
              </a:lnSpc>
              <a:spcBef>
                <a:spcPts val="0"/>
              </a:spcBef>
              <a:spcAft>
                <a:spcPts val="0"/>
              </a:spcAft>
              <a:buClrTx/>
              <a:buSzTx/>
              <a:buFontTx/>
              <a:buNone/>
              <a:tabLst/>
              <a:defRPr/>
            </a:pPr>
            <a:endParaRPr kumimoji="0" lang="pl-PL" sz="1050" b="0" i="0" u="none" strike="noStrike" kern="1200" cap="none" spc="0" normalizeH="0" baseline="0" noProof="0" dirty="0">
              <a:ln>
                <a:noFill/>
              </a:ln>
              <a:solidFill>
                <a:prstClr val="black"/>
              </a:solidFill>
              <a:effectLst/>
              <a:uLnTx/>
              <a:uFillTx/>
              <a:latin typeface="Arial Nova"/>
              <a:ea typeface="+mn-ea"/>
              <a:cs typeface="+mn-cs"/>
            </a:endParaRPr>
          </a:p>
        </p:txBody>
      </p:sp>
    </p:spTree>
    <p:extLst>
      <p:ext uri="{BB962C8B-B14F-4D97-AF65-F5344CB8AC3E}">
        <p14:creationId xmlns:p14="http://schemas.microsoft.com/office/powerpoint/2010/main" val="38439137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numeru slajdu 1">
            <a:extLst>
              <a:ext uri="{FF2B5EF4-FFF2-40B4-BE49-F238E27FC236}">
                <a16:creationId xmlns:a16="http://schemas.microsoft.com/office/drawing/2014/main" id="{E25CC81F-ABE5-4EEB-AF5C-B9FB4EBF80A6}"/>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0412B39-0C04-4EC7-9B11-85F45E7BB065}" type="slidenum">
              <a:rPr kumimoji="0" lang="pl-PL" sz="1000" b="0" i="0" u="none" strike="noStrike" kern="1200" cap="none" spc="0" normalizeH="0" baseline="0" noProof="0" smtClean="0">
                <a:ln>
                  <a:noFill/>
                </a:ln>
                <a:solidFill>
                  <a:prstClr val="black"/>
                </a:solidFill>
                <a:effectLst/>
                <a:uLnTx/>
                <a:uFillTx/>
                <a:latin typeface="Arial Nov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pl-PL" sz="1000" b="0" i="0" u="none" strike="noStrike" kern="1200" cap="none" spc="0" normalizeH="0" baseline="0" noProof="0">
              <a:ln>
                <a:noFill/>
              </a:ln>
              <a:solidFill>
                <a:prstClr val="black"/>
              </a:solidFill>
              <a:effectLst/>
              <a:uLnTx/>
              <a:uFillTx/>
              <a:latin typeface="Arial Nova"/>
              <a:ea typeface="+mn-ea"/>
              <a:cs typeface="+mn-cs"/>
            </a:endParaRPr>
          </a:p>
        </p:txBody>
      </p:sp>
      <p:sp>
        <p:nvSpPr>
          <p:cNvPr id="12" name="Tytuł 11">
            <a:extLst>
              <a:ext uri="{FF2B5EF4-FFF2-40B4-BE49-F238E27FC236}">
                <a16:creationId xmlns:a16="http://schemas.microsoft.com/office/drawing/2014/main" id="{D1F9B275-B8C6-495D-8B0F-9FAA1E24FFBF}"/>
              </a:ext>
            </a:extLst>
          </p:cNvPr>
          <p:cNvSpPr>
            <a:spLocks noGrp="1"/>
          </p:cNvSpPr>
          <p:nvPr>
            <p:ph type="title"/>
          </p:nvPr>
        </p:nvSpPr>
        <p:spPr/>
        <p:txBody>
          <a:bodyPr/>
          <a:lstStyle/>
          <a:p>
            <a:r>
              <a:rPr lang="pl-PL" dirty="0"/>
              <a:t>WNIOSKI</a:t>
            </a:r>
          </a:p>
        </p:txBody>
      </p:sp>
      <p:sp>
        <p:nvSpPr>
          <p:cNvPr id="47" name="Symbol zastępczy tekstu 46">
            <a:extLst>
              <a:ext uri="{FF2B5EF4-FFF2-40B4-BE49-F238E27FC236}">
                <a16:creationId xmlns:a16="http://schemas.microsoft.com/office/drawing/2014/main" id="{9054AA67-290B-104F-B9DE-8691596ACC3B}"/>
              </a:ext>
            </a:extLst>
          </p:cNvPr>
          <p:cNvSpPr>
            <a:spLocks noGrp="1"/>
          </p:cNvSpPr>
          <p:nvPr>
            <p:ph type="body" sz="quarter" idx="11"/>
          </p:nvPr>
        </p:nvSpPr>
        <p:spPr>
          <a:xfrm>
            <a:off x="328773" y="1248375"/>
            <a:ext cx="3975372" cy="401638"/>
          </a:xfrm>
        </p:spPr>
        <p:txBody>
          <a:bodyPr/>
          <a:lstStyle/>
          <a:p>
            <a:r>
              <a:rPr lang="pl-PL" dirty="0">
                <a:solidFill>
                  <a:schemeClr val="accent4">
                    <a:lumMod val="75000"/>
                  </a:schemeClr>
                </a:solidFill>
              </a:rPr>
              <a:t>Rynek usług cyfrowych w Polsce</a:t>
            </a:r>
          </a:p>
        </p:txBody>
      </p:sp>
      <p:sp>
        <p:nvSpPr>
          <p:cNvPr id="49" name="Symbol zastępczy tekstu 48">
            <a:extLst>
              <a:ext uri="{FF2B5EF4-FFF2-40B4-BE49-F238E27FC236}">
                <a16:creationId xmlns:a16="http://schemas.microsoft.com/office/drawing/2014/main" id="{A3BB2994-C0DB-69D4-1D4F-649C7C1B4E27}"/>
              </a:ext>
            </a:extLst>
          </p:cNvPr>
          <p:cNvSpPr>
            <a:spLocks noGrp="1"/>
          </p:cNvSpPr>
          <p:nvPr>
            <p:ph type="body" sz="quarter" idx="15"/>
          </p:nvPr>
        </p:nvSpPr>
        <p:spPr>
          <a:xfrm>
            <a:off x="4886038" y="1650013"/>
            <a:ext cx="4100944" cy="4159660"/>
          </a:xfrm>
        </p:spPr>
        <p:txBody>
          <a:bodyPr/>
          <a:lstStyle/>
          <a:p>
            <a:r>
              <a:rPr lang="pl-PL" sz="1200" dirty="0"/>
              <a:t>Polacy </a:t>
            </a:r>
            <a:r>
              <a:rPr lang="pl-PL" dirty="0"/>
              <a:t>dość dobrze oceniają rozwój usług publicznych w Polsce. </a:t>
            </a:r>
            <a:r>
              <a:rPr lang="pl-PL" sz="1200" dirty="0"/>
              <a:t>W sumie 64% Polaków twierdzi, że są one bardziej dostępne, niż parę lat temu, ale ponad 1/3 jest zdania, że ich dostępność nie zmieniła się na przestrzeni ostatnich kilku lat. </a:t>
            </a:r>
          </a:p>
          <a:p>
            <a:r>
              <a:rPr lang="pl-PL" sz="1200" dirty="0"/>
              <a:t>Znacząca większość Polaków pozytywnie wypowiada się na temat różnych aspektów związanych z rozwojem usług cyfrowych w Polsce. Najlepiej oceniana jest szybkość rozwoju oraz ilość </a:t>
            </a:r>
            <a:r>
              <a:rPr lang="pl-PL" sz="1200" dirty="0" err="1"/>
              <a:t>zcyfryzowanych</a:t>
            </a:r>
            <a:r>
              <a:rPr lang="pl-PL" sz="1200" dirty="0"/>
              <a:t> usług. Warto jedna zauważyć, że istnieje grupa ok 1/3 – 1/5 badanej populacji, która negatywnie ocenia rozwój cyfryzacji w Polsce. </a:t>
            </a:r>
          </a:p>
          <a:p>
            <a:r>
              <a:rPr lang="pl-PL" sz="1200" dirty="0"/>
              <a:t>Wśród badanych Polaków przeważają zwolennicy skonsolidowania cyfrowych usług publicznych na jednej platformie – jest ich dwukrotnie więcej w stosunku do przeciwników takiego rozwiązania (44% vs 22%).</a:t>
            </a:r>
          </a:p>
          <a:p>
            <a:r>
              <a:rPr lang="pl-PL" sz="1200" dirty="0"/>
              <a:t>Mniej więcej połowa Polaków chciałoby przytaczane sprawy urzędowe załatwiać osobiście w urzędzie. Druga połowa jest zwolennikiem rozwiązań elektronicznych. Sprawy, które mają najwięcej zwolenników załatwiania ich w elektroniczny sposób to: sprawdzanie punktów karnych, pobranie zaświadczenia o niekaralności, rozliczanie podatku oraz EKUZ. </a:t>
            </a:r>
            <a:endParaRPr lang="pl-PL" dirty="0"/>
          </a:p>
          <a:p>
            <a:br>
              <a:rPr lang="pl-PL" sz="1200" dirty="0"/>
            </a:br>
            <a:endParaRPr lang="pl-PL" dirty="0"/>
          </a:p>
        </p:txBody>
      </p:sp>
      <p:sp>
        <p:nvSpPr>
          <p:cNvPr id="16" name="Symbol zastępczy tekstu 48">
            <a:extLst>
              <a:ext uri="{FF2B5EF4-FFF2-40B4-BE49-F238E27FC236}">
                <a16:creationId xmlns:a16="http://schemas.microsoft.com/office/drawing/2014/main" id="{05F5E788-6012-BA5F-CABB-1B71FD3A7104}"/>
              </a:ext>
            </a:extLst>
          </p:cNvPr>
          <p:cNvSpPr txBox="1">
            <a:spLocks/>
          </p:cNvSpPr>
          <p:nvPr/>
        </p:nvSpPr>
        <p:spPr>
          <a:xfrm>
            <a:off x="328773" y="1650013"/>
            <a:ext cx="4100945" cy="3066444"/>
          </a:xfrm>
          <a:prstGeom prst="rect">
            <a:avLst/>
          </a:prstGeom>
        </p:spPr>
        <p:txBody>
          <a:bodyPr anchor="t" anchorCtr="0"/>
          <a:lstStyle>
            <a:lvl1pPr marL="0" indent="0" algn="l" defTabSz="914400" rtl="0" eaLnBrk="1" latinLnBrk="0" hangingPunct="1">
              <a:lnSpc>
                <a:spcPct val="90000"/>
              </a:lnSpc>
              <a:spcBef>
                <a:spcPts val="1000"/>
              </a:spcBef>
              <a:buFont typeface="Arial" panose="020B0604020202020204" pitchFamily="34" charset="0"/>
              <a:buNone/>
              <a:defRPr sz="1200" b="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pl-PL" sz="1200" dirty="0"/>
              <a:t>Prawie połowa Polaków jest w stanie spontanicznie wskazać przynajmniej jedną publiczną usługę cyfrową. Najbardziej znaną spontanicznie usługą cyfrową w Polsce jest usługa </a:t>
            </a:r>
            <a:r>
              <a:rPr lang="pl-PL" sz="1200" dirty="0" err="1"/>
              <a:t>mObywatel</a:t>
            </a:r>
            <a:r>
              <a:rPr lang="pl-PL" sz="1200" dirty="0"/>
              <a:t>. </a:t>
            </a:r>
            <a:br>
              <a:rPr lang="pl-PL" sz="1200" dirty="0"/>
            </a:br>
            <a:r>
              <a:rPr lang="pl-PL" sz="1200" dirty="0"/>
              <a:t>Po wspomaganiu listą ranking znajomości wygląda trochę inaczej. Najczęściej wskazywaną z listy usługą jest Profil Zaufany, potem usługi podatkowe, IKP oraz aplikacja </a:t>
            </a:r>
            <a:r>
              <a:rPr lang="pl-PL" sz="1200" dirty="0" err="1"/>
              <a:t>mObywatel</a:t>
            </a:r>
            <a:r>
              <a:rPr lang="pl-PL" sz="1200" dirty="0"/>
              <a:t>. </a:t>
            </a:r>
          </a:p>
          <a:p>
            <a:r>
              <a:rPr lang="pl-PL" sz="1200" dirty="0"/>
              <a:t>Konsekwencją znajomości usług jest poziom korzystania z nich. Najwięcej osób korzysta w kolejności (z wyłączeniem </a:t>
            </a:r>
            <a:r>
              <a:rPr lang="pl-PL" sz="1200" dirty="0" err="1"/>
              <a:t>mObywatel</a:t>
            </a:r>
            <a:r>
              <a:rPr lang="pl-PL" sz="1200" dirty="0"/>
              <a:t> – patrz kolejny slajd z wnioskami dotyczącymi </a:t>
            </a:r>
            <a:r>
              <a:rPr lang="pl-PL" sz="1200" dirty="0" err="1"/>
              <a:t>mObywatel</a:t>
            </a:r>
            <a:r>
              <a:rPr lang="pl-PL" dirty="0"/>
              <a:t>)</a:t>
            </a:r>
            <a:r>
              <a:rPr lang="pl-PL" sz="1200" dirty="0"/>
              <a:t>: z Profilu Zaufanego, usług skarbowych, IKP, usług ZUS oraz portalu gov.pl. Największą częstotliwością korzystania może się poszczycić </a:t>
            </a:r>
            <a:r>
              <a:rPr lang="pl-PL" sz="1200" dirty="0" err="1"/>
              <a:t>MojeIKP</a:t>
            </a:r>
            <a:r>
              <a:rPr lang="pl-PL" sz="1200" dirty="0"/>
              <a:t>, Profil Zaufany oraz portal gov.pl.</a:t>
            </a:r>
          </a:p>
          <a:p>
            <a:r>
              <a:rPr lang="pl-PL" sz="1200" dirty="0"/>
              <a:t>Wiedza na temat funkcjonalności usług jest dość dobra – badani Polacy deklarują, że wiedzą co można zrobić za pomocą każdej z cyfrowych usług publicznych. Największy odsetek respondentów, które wskazują do czego służy aplikacja (bez weryfikacji poprawności) dotyczy usług skarbowych, nieco mniej: IKP, Profil Zaufany, usługi ZUS oraz aplikacji </a:t>
            </a:r>
            <a:r>
              <a:rPr lang="pl-PL" sz="1200" dirty="0" err="1"/>
              <a:t>mObywatel</a:t>
            </a:r>
            <a:r>
              <a:rPr lang="pl-PL" sz="1200" dirty="0"/>
              <a:t>. Najmniej „znaną” usługą jest </a:t>
            </a:r>
            <a:r>
              <a:rPr lang="pl-PL" sz="1200" dirty="0" err="1"/>
              <a:t>eDO</a:t>
            </a:r>
            <a:r>
              <a:rPr lang="pl-PL" sz="1200" dirty="0"/>
              <a:t> </a:t>
            </a:r>
            <a:r>
              <a:rPr lang="pl-PL" sz="1200" dirty="0" err="1"/>
              <a:t>App</a:t>
            </a:r>
            <a:r>
              <a:rPr lang="pl-PL" sz="1200" dirty="0"/>
              <a:t>, tylko 19% wie co można za niej pomocą zrobić, mimo, iż ją zna. </a:t>
            </a:r>
            <a:br>
              <a:rPr lang="pl-PL" sz="1200" dirty="0"/>
            </a:br>
            <a:endParaRPr lang="pl-PL" dirty="0"/>
          </a:p>
        </p:txBody>
      </p:sp>
      <p:sp>
        <p:nvSpPr>
          <p:cNvPr id="18" name="Symbol zastępczy tekstu 46">
            <a:extLst>
              <a:ext uri="{FF2B5EF4-FFF2-40B4-BE49-F238E27FC236}">
                <a16:creationId xmlns:a16="http://schemas.microsoft.com/office/drawing/2014/main" id="{F9C4F4AF-7DC9-1F0F-DC0E-6EB24288C331}"/>
              </a:ext>
            </a:extLst>
          </p:cNvPr>
          <p:cNvSpPr txBox="1">
            <a:spLocks/>
          </p:cNvSpPr>
          <p:nvPr/>
        </p:nvSpPr>
        <p:spPr>
          <a:xfrm>
            <a:off x="4886038" y="1248375"/>
            <a:ext cx="3577537" cy="401638"/>
          </a:xfrm>
          <a:prstGeom prst="rect">
            <a:avLst/>
          </a:prstGeom>
        </p:spPr>
        <p:txBody>
          <a:bodyPr anchor="ctr" anchorCtr="0"/>
          <a:lstStyle>
            <a:lvl1pPr marL="0" indent="0" algn="l" defTabSz="914400" rtl="0" eaLnBrk="1" latinLnBrk="0" hangingPunct="1">
              <a:lnSpc>
                <a:spcPct val="90000"/>
              </a:lnSpc>
              <a:spcBef>
                <a:spcPts val="1000"/>
              </a:spcBef>
              <a:buFont typeface="Arial" panose="020B0604020202020204" pitchFamily="34" charset="0"/>
              <a:buNone/>
              <a:defRPr sz="1600" b="1" kern="1200">
                <a:solidFill>
                  <a:schemeClr val="accent3">
                    <a:lumMod val="7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pl-PL" dirty="0">
                <a:solidFill>
                  <a:schemeClr val="accent4">
                    <a:lumMod val="75000"/>
                  </a:schemeClr>
                </a:solidFill>
              </a:rPr>
              <a:t>Ocena usług cyfrowych w Polsce</a:t>
            </a:r>
          </a:p>
        </p:txBody>
      </p:sp>
    </p:spTree>
    <p:extLst>
      <p:ext uri="{BB962C8B-B14F-4D97-AF65-F5344CB8AC3E}">
        <p14:creationId xmlns:p14="http://schemas.microsoft.com/office/powerpoint/2010/main" val="6232641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31CB0854-5AD6-7A37-B0E2-FEB06556B397}"/>
              </a:ext>
            </a:extLst>
          </p:cNvPr>
          <p:cNvSpPr>
            <a:spLocks noGrp="1"/>
          </p:cNvSpPr>
          <p:nvPr>
            <p:ph type="title"/>
          </p:nvPr>
        </p:nvSpPr>
        <p:spPr>
          <a:xfrm>
            <a:off x="328774" y="365126"/>
            <a:ext cx="11262336" cy="400992"/>
          </a:xfrm>
        </p:spPr>
        <p:txBody>
          <a:bodyPr/>
          <a:lstStyle/>
          <a:p>
            <a:r>
              <a:rPr lang="pl-PL" sz="1800" dirty="0"/>
              <a:t>Wśród badanych Polaków przeważają zwolennicy skonsolidowania cyfrowych usług publicznych na jednej platformie – dwukrotnie w stosunku do przeciwników takiego rozwiązania (44% vs 22%).</a:t>
            </a:r>
            <a:br>
              <a:rPr lang="pl-PL" sz="1800" dirty="0"/>
            </a:br>
            <a:r>
              <a:rPr lang="pl-PL" sz="1800" dirty="0"/>
              <a:t>Warto jednak zwrócić uwagę, że aż 1/3 badanych nie potrafi wybrać opcji, która najbardziej spełniała bym ich oczekiwania (wskazania na środek skali).  </a:t>
            </a:r>
          </a:p>
        </p:txBody>
      </p:sp>
      <p:sp>
        <p:nvSpPr>
          <p:cNvPr id="14" name="pole tekstowe 13">
            <a:extLst>
              <a:ext uri="{FF2B5EF4-FFF2-40B4-BE49-F238E27FC236}">
                <a16:creationId xmlns:a16="http://schemas.microsoft.com/office/drawing/2014/main" id="{F2A6FEC4-D16E-EE31-0E93-06C896BBD0FA}"/>
              </a:ext>
            </a:extLst>
          </p:cNvPr>
          <p:cNvSpPr txBox="1"/>
          <p:nvPr/>
        </p:nvSpPr>
        <p:spPr>
          <a:xfrm>
            <a:off x="289315" y="5779555"/>
            <a:ext cx="4205992" cy="20005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sz="700" b="0" i="0" u="none" strike="noStrike" kern="1200" cap="none" spc="0" normalizeH="0" baseline="0" noProof="0" dirty="0">
                <a:ln>
                  <a:noFill/>
                </a:ln>
                <a:solidFill>
                  <a:prstClr val="black"/>
                </a:solidFill>
                <a:effectLst/>
                <a:uLnTx/>
                <a:uFillTx/>
                <a:latin typeface="Arial Nova"/>
                <a:ea typeface="+mn-ea"/>
                <a:cs typeface="+mn-cs"/>
              </a:rPr>
              <a:t>N=1015</a:t>
            </a:r>
          </a:p>
        </p:txBody>
      </p:sp>
      <p:sp>
        <p:nvSpPr>
          <p:cNvPr id="15" name="pole tekstowe 14">
            <a:extLst>
              <a:ext uri="{FF2B5EF4-FFF2-40B4-BE49-F238E27FC236}">
                <a16:creationId xmlns:a16="http://schemas.microsoft.com/office/drawing/2014/main" id="{755E514A-628C-90A5-E0B3-B05079D3FD14}"/>
              </a:ext>
            </a:extLst>
          </p:cNvPr>
          <p:cNvSpPr txBox="1"/>
          <p:nvPr/>
        </p:nvSpPr>
        <p:spPr>
          <a:xfrm>
            <a:off x="289315" y="5960013"/>
            <a:ext cx="11397860" cy="18466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sz="600" b="0" i="0" u="none" strike="noStrike" kern="1200" cap="none" spc="0" normalizeH="0" baseline="0" noProof="0" dirty="0">
                <a:ln>
                  <a:noFill/>
                </a:ln>
                <a:solidFill>
                  <a:prstClr val="black"/>
                </a:solidFill>
                <a:effectLst/>
                <a:uLnTx/>
                <a:uFillTx/>
                <a:latin typeface="Arial Nova" panose="020B0504020202020204" pitchFamily="34" charset="0"/>
                <a:ea typeface="Calibri" panose="020F0502020204030204" pitchFamily="34" charset="0"/>
                <a:cs typeface="Arial" panose="020B0604020202020204" pitchFamily="34" charset="0"/>
              </a:rPr>
              <a:t>P5.Które ze stwierdzeń jest Pan/i bliższe? Proszę swoją opinie wyrazić na skali od 1 do 7, gdzie:…</a:t>
            </a:r>
          </a:p>
        </p:txBody>
      </p:sp>
      <p:sp>
        <p:nvSpPr>
          <p:cNvPr id="18" name="pole tekstowe 17">
            <a:extLst>
              <a:ext uri="{FF2B5EF4-FFF2-40B4-BE49-F238E27FC236}">
                <a16:creationId xmlns:a16="http://schemas.microsoft.com/office/drawing/2014/main" id="{3C77A3FC-58D2-F989-90E3-60E135FB4E66}"/>
              </a:ext>
            </a:extLst>
          </p:cNvPr>
          <p:cNvSpPr txBox="1"/>
          <p:nvPr/>
        </p:nvSpPr>
        <p:spPr>
          <a:xfrm>
            <a:off x="414161" y="2030270"/>
            <a:ext cx="4694734"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sz="1200" b="1" i="0" u="none" strike="noStrike" kern="1200" cap="none" spc="0" normalizeH="0" baseline="0" noProof="0" dirty="0">
                <a:ln>
                  <a:noFill/>
                </a:ln>
                <a:solidFill>
                  <a:prstClr val="black"/>
                </a:solidFill>
                <a:effectLst/>
                <a:uLnTx/>
                <a:uFillTx/>
                <a:latin typeface="Arial Nova"/>
                <a:ea typeface="+mn-ea"/>
                <a:cs typeface="+mn-cs"/>
              </a:rPr>
              <a:t>Preferencje w kwestii łączenia cyfrowych usług publicznych</a:t>
            </a:r>
            <a:endParaRPr kumimoji="0" lang="en-AU" sz="1200" b="1" i="0" u="none" strike="noStrike" kern="1200" cap="none" spc="0" normalizeH="0" baseline="0" noProof="0" dirty="0">
              <a:ln>
                <a:noFill/>
              </a:ln>
              <a:solidFill>
                <a:prstClr val="black"/>
              </a:solidFill>
              <a:effectLst/>
              <a:uLnTx/>
              <a:uFillTx/>
              <a:latin typeface="Arial Nova"/>
              <a:ea typeface="+mn-ea"/>
              <a:cs typeface="+mn-cs"/>
            </a:endParaRPr>
          </a:p>
        </p:txBody>
      </p:sp>
      <p:graphicFrame>
        <p:nvGraphicFramePr>
          <p:cNvPr id="87" name="Wykres 86">
            <a:extLst>
              <a:ext uri="{FF2B5EF4-FFF2-40B4-BE49-F238E27FC236}">
                <a16:creationId xmlns:a16="http://schemas.microsoft.com/office/drawing/2014/main" id="{0A6077AD-6CF2-4A87-FC1A-CA0972C001F6}"/>
              </a:ext>
            </a:extLst>
          </p:cNvPr>
          <p:cNvGraphicFramePr/>
          <p:nvPr>
            <p:extLst>
              <p:ext uri="{D42A27DB-BD31-4B8C-83A1-F6EECF244321}">
                <p14:modId xmlns:p14="http://schemas.microsoft.com/office/powerpoint/2010/main" val="1013842296"/>
              </p:ext>
            </p:extLst>
          </p:nvPr>
        </p:nvGraphicFramePr>
        <p:xfrm>
          <a:off x="3187817" y="2572100"/>
          <a:ext cx="6040073" cy="1390814"/>
        </p:xfrm>
        <a:graphic>
          <a:graphicData uri="http://schemas.openxmlformats.org/drawingml/2006/chart">
            <c:chart xmlns:c="http://schemas.openxmlformats.org/drawingml/2006/chart" xmlns:r="http://schemas.openxmlformats.org/officeDocument/2006/relationships" r:id="rId2"/>
          </a:graphicData>
        </a:graphic>
      </p:graphicFrame>
      <p:sp>
        <p:nvSpPr>
          <p:cNvPr id="89" name="Prostokąt: zaokrąglone rogi 88">
            <a:extLst>
              <a:ext uri="{FF2B5EF4-FFF2-40B4-BE49-F238E27FC236}">
                <a16:creationId xmlns:a16="http://schemas.microsoft.com/office/drawing/2014/main" id="{06FCF7FE-FA56-E7B2-271E-B52BE2907B5B}"/>
              </a:ext>
            </a:extLst>
          </p:cNvPr>
          <p:cNvSpPr/>
          <p:nvPr/>
        </p:nvSpPr>
        <p:spPr>
          <a:xfrm>
            <a:off x="9227890" y="3970442"/>
            <a:ext cx="2629148" cy="1145997"/>
          </a:xfrm>
          <a:prstGeom prst="roundRect">
            <a:avLst>
              <a:gd name="adj" fmla="val 6242"/>
            </a:avLst>
          </a:prstGeom>
          <a:no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pl-PL" sz="1000" b="1" i="0" u="none" strike="noStrike" kern="1200" cap="none" spc="0" normalizeH="0" baseline="0" noProof="0" dirty="0">
                <a:ln>
                  <a:noFill/>
                </a:ln>
                <a:solidFill>
                  <a:schemeClr val="accent4">
                    <a:lumMod val="50000"/>
                  </a:schemeClr>
                </a:solidFill>
                <a:effectLst/>
                <a:uLnTx/>
                <a:uFillTx/>
                <a:latin typeface="Arial Nova"/>
                <a:ea typeface="+mn-ea"/>
                <a:cs typeface="+mn-cs"/>
              </a:rPr>
              <a:t>Częściej:</a:t>
            </a:r>
          </a:p>
          <a:p>
            <a:pPr marL="171450" marR="0" lvl="0" indent="-1714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pl-PL" sz="1000" dirty="0">
                <a:solidFill>
                  <a:schemeClr val="accent4">
                    <a:lumMod val="50000"/>
                  </a:schemeClr>
                </a:solidFill>
                <a:latin typeface="Arial Nova"/>
              </a:rPr>
              <a:t>osoby do 65 lat</a:t>
            </a:r>
          </a:p>
          <a:p>
            <a:pPr marL="171450" marR="0" lvl="0" indent="-1714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pl-PL" sz="1000" b="0" i="0" u="none" strike="noStrike" kern="1200" cap="none" spc="0" normalizeH="0" baseline="0" noProof="0" dirty="0">
                <a:ln>
                  <a:noFill/>
                </a:ln>
                <a:solidFill>
                  <a:schemeClr val="accent4">
                    <a:lumMod val="50000"/>
                  </a:schemeClr>
                </a:solidFill>
                <a:effectLst/>
                <a:uLnTx/>
                <a:uFillTx/>
                <a:latin typeface="Arial Nova"/>
                <a:ea typeface="+mn-ea"/>
                <a:cs typeface="+mn-cs"/>
              </a:rPr>
              <a:t>z wykształceniem </a:t>
            </a:r>
            <a:r>
              <a:rPr lang="pl-PL" sz="1000" dirty="0">
                <a:solidFill>
                  <a:schemeClr val="accent4">
                    <a:lumMod val="50000"/>
                  </a:schemeClr>
                </a:solidFill>
                <a:latin typeface="Arial Nova"/>
              </a:rPr>
              <a:t>wyższym</a:t>
            </a:r>
          </a:p>
          <a:p>
            <a:pPr marL="171450" marR="0" lvl="0" indent="-1714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pl-PL" sz="1000" b="0" i="0" u="none" strike="noStrike" kern="1200" cap="none" spc="0" normalizeH="0" baseline="0" noProof="0" dirty="0">
                <a:ln>
                  <a:noFill/>
                </a:ln>
                <a:solidFill>
                  <a:schemeClr val="accent4">
                    <a:lumMod val="50000"/>
                  </a:schemeClr>
                </a:solidFill>
                <a:effectLst/>
                <a:uLnTx/>
                <a:uFillTx/>
                <a:latin typeface="Arial Nova"/>
                <a:ea typeface="+mn-ea"/>
                <a:cs typeface="+mn-cs"/>
              </a:rPr>
              <a:t>mieszkańcy miejscowości do</a:t>
            </a:r>
            <a:r>
              <a:rPr lang="pl-PL" sz="1000" dirty="0">
                <a:solidFill>
                  <a:schemeClr val="accent4">
                    <a:lumMod val="50000"/>
                  </a:schemeClr>
                </a:solidFill>
                <a:latin typeface="Arial Nova"/>
              </a:rPr>
              <a:t> 500 tys.</a:t>
            </a:r>
          </a:p>
          <a:p>
            <a:pPr marL="171450" marR="0" lvl="0" indent="-1714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pl-PL" sz="1000" b="0" i="0" u="none" strike="noStrike" kern="1200" cap="none" spc="0" normalizeH="0" baseline="0" noProof="0" dirty="0">
                <a:ln>
                  <a:noFill/>
                </a:ln>
                <a:solidFill>
                  <a:schemeClr val="accent4">
                    <a:lumMod val="50000"/>
                  </a:schemeClr>
                </a:solidFill>
                <a:effectLst/>
                <a:uLnTx/>
                <a:uFillTx/>
                <a:latin typeface="Arial Nova"/>
                <a:ea typeface="+mn-ea"/>
                <a:cs typeface="+mn-cs"/>
              </a:rPr>
              <a:t>mieszkańcy zachodniej połowy Polski – regionów północno-zachodniego, północnego i południowo-zachodniego </a:t>
            </a:r>
          </a:p>
        </p:txBody>
      </p:sp>
      <p:graphicFrame>
        <p:nvGraphicFramePr>
          <p:cNvPr id="8" name="Tabela 7">
            <a:extLst>
              <a:ext uri="{FF2B5EF4-FFF2-40B4-BE49-F238E27FC236}">
                <a16:creationId xmlns:a16="http://schemas.microsoft.com/office/drawing/2014/main" id="{900DD6A1-970B-6D6C-F3F8-85DD0035A7A9}"/>
              </a:ext>
            </a:extLst>
          </p:cNvPr>
          <p:cNvGraphicFramePr>
            <a:graphicFrameLocks noGrp="1"/>
          </p:cNvGraphicFramePr>
          <p:nvPr>
            <p:extLst>
              <p:ext uri="{D42A27DB-BD31-4B8C-83A1-F6EECF244321}">
                <p14:modId xmlns:p14="http://schemas.microsoft.com/office/powerpoint/2010/main" val="3717895929"/>
              </p:ext>
            </p:extLst>
          </p:nvPr>
        </p:nvGraphicFramePr>
        <p:xfrm>
          <a:off x="414160" y="2801889"/>
          <a:ext cx="11397858" cy="1145997"/>
        </p:xfrm>
        <a:graphic>
          <a:graphicData uri="http://schemas.openxmlformats.org/drawingml/2006/table">
            <a:tbl>
              <a:tblPr firstRow="1" firstCol="1" bandRow="1">
                <a:tableStyleId>{5C22544A-7EE6-4342-B048-85BDC9FD1C3A}</a:tableStyleId>
              </a:tblPr>
              <a:tblGrid>
                <a:gridCol w="2765268">
                  <a:extLst>
                    <a:ext uri="{9D8B030D-6E8A-4147-A177-3AD203B41FA5}">
                      <a16:colId xmlns:a16="http://schemas.microsoft.com/office/drawing/2014/main" val="1153558249"/>
                    </a:ext>
                  </a:extLst>
                </a:gridCol>
                <a:gridCol w="671119">
                  <a:extLst>
                    <a:ext uri="{9D8B030D-6E8A-4147-A177-3AD203B41FA5}">
                      <a16:colId xmlns:a16="http://schemas.microsoft.com/office/drawing/2014/main" val="3978516379"/>
                    </a:ext>
                  </a:extLst>
                </a:gridCol>
                <a:gridCol w="243281">
                  <a:extLst>
                    <a:ext uri="{9D8B030D-6E8A-4147-A177-3AD203B41FA5}">
                      <a16:colId xmlns:a16="http://schemas.microsoft.com/office/drawing/2014/main" val="1961423380"/>
                    </a:ext>
                  </a:extLst>
                </a:gridCol>
                <a:gridCol w="503339">
                  <a:extLst>
                    <a:ext uri="{9D8B030D-6E8A-4147-A177-3AD203B41FA5}">
                      <a16:colId xmlns:a16="http://schemas.microsoft.com/office/drawing/2014/main" val="1940233142"/>
                    </a:ext>
                  </a:extLst>
                </a:gridCol>
                <a:gridCol w="1963024">
                  <a:extLst>
                    <a:ext uri="{9D8B030D-6E8A-4147-A177-3AD203B41FA5}">
                      <a16:colId xmlns:a16="http://schemas.microsoft.com/office/drawing/2014/main" val="3559330490"/>
                    </a:ext>
                  </a:extLst>
                </a:gridCol>
                <a:gridCol w="1065402">
                  <a:extLst>
                    <a:ext uri="{9D8B030D-6E8A-4147-A177-3AD203B41FA5}">
                      <a16:colId xmlns:a16="http://schemas.microsoft.com/office/drawing/2014/main" val="3357767107"/>
                    </a:ext>
                  </a:extLst>
                </a:gridCol>
                <a:gridCol w="637563">
                  <a:extLst>
                    <a:ext uri="{9D8B030D-6E8A-4147-A177-3AD203B41FA5}">
                      <a16:colId xmlns:a16="http://schemas.microsoft.com/office/drawing/2014/main" val="2575936624"/>
                    </a:ext>
                  </a:extLst>
                </a:gridCol>
                <a:gridCol w="947956">
                  <a:extLst>
                    <a:ext uri="{9D8B030D-6E8A-4147-A177-3AD203B41FA5}">
                      <a16:colId xmlns:a16="http://schemas.microsoft.com/office/drawing/2014/main" val="767017592"/>
                    </a:ext>
                  </a:extLst>
                </a:gridCol>
                <a:gridCol w="2600906">
                  <a:extLst>
                    <a:ext uri="{9D8B030D-6E8A-4147-A177-3AD203B41FA5}">
                      <a16:colId xmlns:a16="http://schemas.microsoft.com/office/drawing/2014/main" val="410871825"/>
                    </a:ext>
                  </a:extLst>
                </a:gridCol>
              </a:tblGrid>
              <a:tr h="964768">
                <a:tc>
                  <a:txBody>
                    <a:bodyPr/>
                    <a:lstStyle/>
                    <a:p>
                      <a:pPr algn="r">
                        <a:lnSpc>
                          <a:spcPct val="107000"/>
                        </a:lnSpc>
                        <a:spcAft>
                          <a:spcPts val="800"/>
                        </a:spcAft>
                      </a:pPr>
                      <a:r>
                        <a:rPr lang="pl-PL" sz="1200" b="0" kern="100" dirty="0">
                          <a:solidFill>
                            <a:schemeClr val="tx1"/>
                          </a:solidFill>
                          <a:effectLst/>
                          <a:latin typeface="+mn-lt"/>
                        </a:rPr>
                        <a:t>Cyfrowe usługi publiczne powinny mieć swoje własne / osobne strony internetowe (tak jak jest teraz)</a:t>
                      </a:r>
                      <a:endParaRPr lang="pl-PL" sz="1200" b="0" kern="1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lnL w="12700" cmpd="sng">
                      <a:noFill/>
                    </a:lnL>
                    <a:lnR w="635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algn="ctr">
                        <a:lnSpc>
                          <a:spcPct val="107000"/>
                        </a:lnSpc>
                        <a:spcAft>
                          <a:spcPts val="800"/>
                        </a:spcAft>
                      </a:pPr>
                      <a:r>
                        <a:rPr lang="pl-PL" sz="1200" b="1" kern="100" dirty="0">
                          <a:solidFill>
                            <a:schemeClr val="tx1"/>
                          </a:solidFill>
                          <a:effectLst/>
                          <a:latin typeface="+mn-lt"/>
                        </a:rPr>
                        <a:t> </a:t>
                      </a:r>
                      <a:endParaRPr lang="pl-PL" sz="1200" b="1" kern="1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algn="ctr">
                        <a:lnSpc>
                          <a:spcPct val="107000"/>
                        </a:lnSpc>
                        <a:spcAft>
                          <a:spcPts val="800"/>
                        </a:spcAft>
                      </a:pPr>
                      <a:endParaRPr lang="pl-PL" sz="1200" b="1" kern="1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algn="ctr">
                        <a:lnSpc>
                          <a:spcPct val="107000"/>
                        </a:lnSpc>
                        <a:spcAft>
                          <a:spcPts val="800"/>
                        </a:spcAft>
                      </a:pPr>
                      <a:endParaRPr lang="pl-PL" sz="1200" b="1" kern="1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algn="ctr">
                        <a:lnSpc>
                          <a:spcPct val="107000"/>
                        </a:lnSpc>
                        <a:spcAft>
                          <a:spcPts val="800"/>
                        </a:spcAft>
                      </a:pPr>
                      <a:r>
                        <a:rPr lang="pl-PL" sz="1200" b="1" kern="100" dirty="0">
                          <a:solidFill>
                            <a:schemeClr val="tx1"/>
                          </a:solidFill>
                          <a:effectLst/>
                          <a:latin typeface="+mn-lt"/>
                        </a:rPr>
                        <a:t> </a:t>
                      </a:r>
                      <a:endParaRPr lang="pl-PL" sz="1200" b="1" kern="1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algn="ctr">
                        <a:lnSpc>
                          <a:spcPct val="107000"/>
                        </a:lnSpc>
                        <a:spcAft>
                          <a:spcPts val="800"/>
                        </a:spcAft>
                      </a:pPr>
                      <a:r>
                        <a:rPr lang="pl-PL" sz="1200" b="1" kern="100" dirty="0">
                          <a:solidFill>
                            <a:schemeClr val="tx1"/>
                          </a:solidFill>
                          <a:effectLst/>
                          <a:latin typeface="+mn-lt"/>
                        </a:rPr>
                        <a:t> </a:t>
                      </a:r>
                      <a:endParaRPr lang="pl-PL" sz="1200" b="1" kern="1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algn="ctr">
                        <a:lnSpc>
                          <a:spcPct val="107000"/>
                        </a:lnSpc>
                        <a:spcAft>
                          <a:spcPts val="800"/>
                        </a:spcAft>
                      </a:pPr>
                      <a:r>
                        <a:rPr lang="pl-PL" sz="1200" b="1" kern="100">
                          <a:solidFill>
                            <a:schemeClr val="tx1"/>
                          </a:solidFill>
                          <a:effectLst/>
                          <a:latin typeface="+mn-lt"/>
                        </a:rPr>
                        <a:t> </a:t>
                      </a:r>
                      <a:endParaRPr lang="pl-PL" sz="1200" b="1" kern="10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algn="ctr">
                        <a:lnSpc>
                          <a:spcPct val="107000"/>
                        </a:lnSpc>
                        <a:spcAft>
                          <a:spcPts val="800"/>
                        </a:spcAft>
                      </a:pPr>
                      <a:r>
                        <a:rPr lang="pl-PL" sz="1200" b="1" kern="100" dirty="0">
                          <a:solidFill>
                            <a:schemeClr val="tx1"/>
                          </a:solidFill>
                          <a:effectLst/>
                          <a:latin typeface="+mn-lt"/>
                        </a:rPr>
                        <a:t> </a:t>
                      </a:r>
                      <a:endParaRPr lang="pl-PL" sz="1200" b="1" kern="1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algn="l">
                        <a:lnSpc>
                          <a:spcPct val="107000"/>
                        </a:lnSpc>
                        <a:spcAft>
                          <a:spcPts val="800"/>
                        </a:spcAft>
                      </a:pPr>
                      <a:r>
                        <a:rPr lang="pl-PL" sz="1200" b="0" kern="100" dirty="0">
                          <a:solidFill>
                            <a:schemeClr val="tx1"/>
                          </a:solidFill>
                          <a:effectLst/>
                          <a:latin typeface="+mn-lt"/>
                        </a:rPr>
                        <a:t>Wszystkie cyfrowe usługi publiczne powinny znajdować się na jednej stronie internetowej lub aplikacji </a:t>
                      </a:r>
                      <a:endParaRPr lang="pl-PL" sz="1200" b="0" kern="1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lnL w="635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381364889"/>
                  </a:ext>
                </a:extLst>
              </a:tr>
              <a:tr h="0">
                <a:tc>
                  <a:txBody>
                    <a:bodyPr/>
                    <a:lstStyle/>
                    <a:p>
                      <a:pPr>
                        <a:lnSpc>
                          <a:spcPct val="107000"/>
                        </a:lnSpc>
                        <a:spcAft>
                          <a:spcPts val="800"/>
                        </a:spcAft>
                      </a:pPr>
                      <a:endParaRPr lang="pl-PL" sz="1200" b="0" kern="1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lnL w="12700" cmpd="sng">
                      <a:noFill/>
                    </a:lnL>
                    <a:lnR w="635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noFill/>
                  </a:tcPr>
                </a:tc>
                <a:tc>
                  <a:txBody>
                    <a:bodyPr/>
                    <a:lstStyle/>
                    <a:p>
                      <a:pPr algn="ctr">
                        <a:lnSpc>
                          <a:spcPct val="107000"/>
                        </a:lnSpc>
                        <a:spcAft>
                          <a:spcPts val="800"/>
                        </a:spcAft>
                      </a:pPr>
                      <a:r>
                        <a:rPr lang="pl-PL" sz="1200" b="1" kern="100" dirty="0">
                          <a:solidFill>
                            <a:schemeClr val="accent4">
                              <a:lumMod val="40000"/>
                              <a:lumOff val="60000"/>
                            </a:schemeClr>
                          </a:solidFill>
                          <a:effectLst/>
                          <a:latin typeface="+mn-lt"/>
                          <a:ea typeface="Calibri" panose="020F0502020204030204" pitchFamily="34" charset="0"/>
                          <a:cs typeface="Times New Roman" panose="02020603050405020304" pitchFamily="18" charset="0"/>
                        </a:rPr>
                        <a:t>1</a:t>
                      </a:r>
                    </a:p>
                  </a:txBody>
                  <a:tcPr marL="68580" marR="6858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noFill/>
                  </a:tcPr>
                </a:tc>
                <a:tc>
                  <a:txBody>
                    <a:bodyPr/>
                    <a:lstStyle/>
                    <a:p>
                      <a:pPr algn="ctr">
                        <a:lnSpc>
                          <a:spcPct val="107000"/>
                        </a:lnSpc>
                        <a:spcAft>
                          <a:spcPts val="800"/>
                        </a:spcAft>
                      </a:pPr>
                      <a:r>
                        <a:rPr lang="pl-PL" sz="1200" b="1" kern="100" dirty="0">
                          <a:solidFill>
                            <a:schemeClr val="accent4">
                              <a:lumMod val="60000"/>
                              <a:lumOff val="40000"/>
                            </a:schemeClr>
                          </a:solidFill>
                          <a:effectLst/>
                          <a:latin typeface="+mn-lt"/>
                          <a:ea typeface="Calibri" panose="020F0502020204030204" pitchFamily="34" charset="0"/>
                          <a:cs typeface="Times New Roman" panose="02020603050405020304" pitchFamily="18" charset="0"/>
                        </a:rPr>
                        <a:t>2</a:t>
                      </a:r>
                    </a:p>
                  </a:txBody>
                  <a:tcPr marL="68580" marR="6858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noFill/>
                  </a:tcPr>
                </a:tc>
                <a:tc>
                  <a:txBody>
                    <a:bodyPr/>
                    <a:lstStyle/>
                    <a:p>
                      <a:pPr algn="ctr">
                        <a:lnSpc>
                          <a:spcPct val="107000"/>
                        </a:lnSpc>
                        <a:spcAft>
                          <a:spcPts val="800"/>
                        </a:spcAft>
                      </a:pPr>
                      <a:r>
                        <a:rPr lang="pl-PL" sz="1200" b="1" kern="100" dirty="0">
                          <a:solidFill>
                            <a:schemeClr val="accent4"/>
                          </a:solidFill>
                          <a:effectLst/>
                          <a:latin typeface="+mn-lt"/>
                          <a:ea typeface="Calibri" panose="020F0502020204030204" pitchFamily="34" charset="0"/>
                          <a:cs typeface="Times New Roman" panose="02020603050405020304" pitchFamily="18" charset="0"/>
                        </a:rPr>
                        <a:t>3</a:t>
                      </a:r>
                    </a:p>
                  </a:txBody>
                  <a:tcPr marL="68580" marR="6858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noFill/>
                  </a:tcPr>
                </a:tc>
                <a:tc>
                  <a:txBody>
                    <a:bodyPr/>
                    <a:lstStyle/>
                    <a:p>
                      <a:pPr algn="ctr">
                        <a:lnSpc>
                          <a:spcPct val="107000"/>
                        </a:lnSpc>
                        <a:spcAft>
                          <a:spcPts val="800"/>
                        </a:spcAft>
                      </a:pPr>
                      <a:r>
                        <a:rPr lang="pl-PL" sz="1200" b="1" kern="100" dirty="0">
                          <a:solidFill>
                            <a:srgbClr val="5DCED1"/>
                          </a:solidFill>
                          <a:effectLst/>
                          <a:latin typeface="+mn-lt"/>
                          <a:ea typeface="Calibri" panose="020F0502020204030204" pitchFamily="34" charset="0"/>
                          <a:cs typeface="Times New Roman" panose="02020603050405020304" pitchFamily="18" charset="0"/>
                        </a:rPr>
                        <a:t>4</a:t>
                      </a:r>
                    </a:p>
                  </a:txBody>
                  <a:tcPr marL="68580" marR="6858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noFill/>
                  </a:tcPr>
                </a:tc>
                <a:tc>
                  <a:txBody>
                    <a:bodyPr/>
                    <a:lstStyle/>
                    <a:p>
                      <a:pPr algn="ctr">
                        <a:lnSpc>
                          <a:spcPct val="107000"/>
                        </a:lnSpc>
                        <a:spcAft>
                          <a:spcPts val="800"/>
                        </a:spcAft>
                      </a:pPr>
                      <a:r>
                        <a:rPr lang="pl-PL" sz="1200" b="1" kern="100" dirty="0">
                          <a:solidFill>
                            <a:schemeClr val="accent4">
                              <a:lumMod val="75000"/>
                            </a:schemeClr>
                          </a:solidFill>
                          <a:effectLst/>
                          <a:latin typeface="+mn-lt"/>
                          <a:ea typeface="Calibri" panose="020F0502020204030204" pitchFamily="34" charset="0"/>
                          <a:cs typeface="Times New Roman" panose="02020603050405020304" pitchFamily="18" charset="0"/>
                        </a:rPr>
                        <a:t>5</a:t>
                      </a:r>
                    </a:p>
                  </a:txBody>
                  <a:tcPr marL="68580" marR="6858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noFill/>
                  </a:tcPr>
                </a:tc>
                <a:tc>
                  <a:txBody>
                    <a:bodyPr/>
                    <a:lstStyle/>
                    <a:p>
                      <a:pPr algn="ctr">
                        <a:lnSpc>
                          <a:spcPct val="107000"/>
                        </a:lnSpc>
                        <a:spcAft>
                          <a:spcPts val="800"/>
                        </a:spcAft>
                      </a:pPr>
                      <a:r>
                        <a:rPr lang="pl-PL" sz="1200" b="1" kern="100" dirty="0">
                          <a:solidFill>
                            <a:srgbClr val="2EA2A2"/>
                          </a:solidFill>
                          <a:effectLst/>
                          <a:latin typeface="+mn-lt"/>
                          <a:ea typeface="Calibri" panose="020F0502020204030204" pitchFamily="34" charset="0"/>
                          <a:cs typeface="Times New Roman" panose="02020603050405020304" pitchFamily="18" charset="0"/>
                        </a:rPr>
                        <a:t>6</a:t>
                      </a:r>
                    </a:p>
                  </a:txBody>
                  <a:tcPr marL="68580" marR="6858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noFill/>
                  </a:tcPr>
                </a:tc>
                <a:tc>
                  <a:txBody>
                    <a:bodyPr/>
                    <a:lstStyle/>
                    <a:p>
                      <a:pPr algn="ctr">
                        <a:lnSpc>
                          <a:spcPct val="107000"/>
                        </a:lnSpc>
                        <a:spcAft>
                          <a:spcPts val="800"/>
                        </a:spcAft>
                      </a:pPr>
                      <a:r>
                        <a:rPr lang="pl-PL" sz="1200" b="1" kern="100" dirty="0">
                          <a:solidFill>
                            <a:schemeClr val="accent4">
                              <a:lumMod val="50000"/>
                            </a:schemeClr>
                          </a:solidFill>
                          <a:effectLst/>
                          <a:latin typeface="+mn-lt"/>
                          <a:ea typeface="Calibri" panose="020F0502020204030204" pitchFamily="34" charset="0"/>
                          <a:cs typeface="Times New Roman" panose="02020603050405020304" pitchFamily="18" charset="0"/>
                        </a:rPr>
                        <a:t>7</a:t>
                      </a:r>
                    </a:p>
                  </a:txBody>
                  <a:tcPr marL="68580" marR="6858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noFill/>
                  </a:tcPr>
                </a:tc>
                <a:tc>
                  <a:txBody>
                    <a:bodyPr/>
                    <a:lstStyle/>
                    <a:p>
                      <a:pPr algn="ctr">
                        <a:lnSpc>
                          <a:spcPct val="107000"/>
                        </a:lnSpc>
                        <a:spcAft>
                          <a:spcPts val="800"/>
                        </a:spcAft>
                      </a:pPr>
                      <a:endParaRPr lang="pl-PL" sz="1200" b="0" kern="1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lnL w="635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953389457"/>
                  </a:ext>
                </a:extLst>
              </a:tr>
            </a:tbl>
          </a:graphicData>
        </a:graphic>
      </p:graphicFrame>
      <p:sp>
        <p:nvSpPr>
          <p:cNvPr id="13" name="Nawias otwierający 12">
            <a:extLst>
              <a:ext uri="{FF2B5EF4-FFF2-40B4-BE49-F238E27FC236}">
                <a16:creationId xmlns:a16="http://schemas.microsoft.com/office/drawing/2014/main" id="{29A734D1-2799-8246-3056-AE7C698A21AC}"/>
              </a:ext>
            </a:extLst>
          </p:cNvPr>
          <p:cNvSpPr/>
          <p:nvPr/>
        </p:nvSpPr>
        <p:spPr>
          <a:xfrm rot="5400000">
            <a:off x="7771608" y="1541888"/>
            <a:ext cx="92279" cy="2520000"/>
          </a:xfrm>
          <a:prstGeom prst="leftBracket">
            <a:avLst/>
          </a:prstGeom>
          <a:ln>
            <a:solidFill>
              <a:schemeClr val="accent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pl-PL"/>
          </a:p>
        </p:txBody>
      </p:sp>
      <p:sp>
        <p:nvSpPr>
          <p:cNvPr id="16" name="Nawias otwierający 15">
            <a:extLst>
              <a:ext uri="{FF2B5EF4-FFF2-40B4-BE49-F238E27FC236}">
                <a16:creationId xmlns:a16="http://schemas.microsoft.com/office/drawing/2014/main" id="{0A71139A-700A-6BFD-5CC0-BB2041EEA945}"/>
              </a:ext>
            </a:extLst>
          </p:cNvPr>
          <p:cNvSpPr/>
          <p:nvPr/>
        </p:nvSpPr>
        <p:spPr>
          <a:xfrm rot="5400000">
            <a:off x="3885038" y="2171889"/>
            <a:ext cx="92279" cy="1260000"/>
          </a:xfrm>
          <a:prstGeom prst="leftBracket">
            <a:avLst/>
          </a:prstGeom>
          <a:ln>
            <a:solidFill>
              <a:schemeClr val="accent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pl-PL"/>
          </a:p>
        </p:txBody>
      </p:sp>
      <p:sp>
        <p:nvSpPr>
          <p:cNvPr id="17" name="pole tekstowe 16">
            <a:extLst>
              <a:ext uri="{FF2B5EF4-FFF2-40B4-BE49-F238E27FC236}">
                <a16:creationId xmlns:a16="http://schemas.microsoft.com/office/drawing/2014/main" id="{A662A847-D8AD-C236-DB87-31C8F74F2B21}"/>
              </a:ext>
            </a:extLst>
          </p:cNvPr>
          <p:cNvSpPr txBox="1"/>
          <p:nvPr/>
        </p:nvSpPr>
        <p:spPr>
          <a:xfrm>
            <a:off x="3707933" y="2447971"/>
            <a:ext cx="649346" cy="307777"/>
          </a:xfrm>
          <a:prstGeom prst="rect">
            <a:avLst/>
          </a:prstGeom>
          <a:noFill/>
        </p:spPr>
        <p:txBody>
          <a:bodyPr wrap="square" rtlCol="0">
            <a:spAutoFit/>
          </a:bodyPr>
          <a:lstStyle/>
          <a:p>
            <a:r>
              <a:rPr lang="pl-PL" sz="1400" dirty="0">
                <a:solidFill>
                  <a:schemeClr val="accent4">
                    <a:lumMod val="75000"/>
                  </a:schemeClr>
                </a:solidFill>
              </a:rPr>
              <a:t>22%</a:t>
            </a:r>
          </a:p>
        </p:txBody>
      </p:sp>
      <p:sp>
        <p:nvSpPr>
          <p:cNvPr id="19" name="pole tekstowe 18">
            <a:extLst>
              <a:ext uri="{FF2B5EF4-FFF2-40B4-BE49-F238E27FC236}">
                <a16:creationId xmlns:a16="http://schemas.microsoft.com/office/drawing/2014/main" id="{C2071943-630A-517E-8E33-B12C97972E14}"/>
              </a:ext>
            </a:extLst>
          </p:cNvPr>
          <p:cNvSpPr txBox="1"/>
          <p:nvPr/>
        </p:nvSpPr>
        <p:spPr>
          <a:xfrm>
            <a:off x="7518437" y="2474400"/>
            <a:ext cx="649346" cy="307777"/>
          </a:xfrm>
          <a:prstGeom prst="rect">
            <a:avLst/>
          </a:prstGeom>
          <a:noFill/>
        </p:spPr>
        <p:txBody>
          <a:bodyPr wrap="square" rtlCol="0">
            <a:spAutoFit/>
          </a:bodyPr>
          <a:lstStyle/>
          <a:p>
            <a:r>
              <a:rPr lang="pl-PL" sz="1400" dirty="0">
                <a:solidFill>
                  <a:schemeClr val="accent4">
                    <a:lumMod val="75000"/>
                  </a:schemeClr>
                </a:solidFill>
              </a:rPr>
              <a:t>44%</a:t>
            </a:r>
          </a:p>
        </p:txBody>
      </p:sp>
      <p:sp>
        <p:nvSpPr>
          <p:cNvPr id="23" name="Prostokąt: zaokrąglone rogi 22">
            <a:extLst>
              <a:ext uri="{FF2B5EF4-FFF2-40B4-BE49-F238E27FC236}">
                <a16:creationId xmlns:a16="http://schemas.microsoft.com/office/drawing/2014/main" id="{5347E03D-A8F4-F24A-E16C-D46ED4773096}"/>
              </a:ext>
            </a:extLst>
          </p:cNvPr>
          <p:cNvSpPr/>
          <p:nvPr/>
        </p:nvSpPr>
        <p:spPr>
          <a:xfrm>
            <a:off x="658565" y="3972531"/>
            <a:ext cx="2629148" cy="1145997"/>
          </a:xfrm>
          <a:prstGeom prst="roundRect">
            <a:avLst>
              <a:gd name="adj" fmla="val 6242"/>
            </a:avLst>
          </a:prstGeom>
          <a:no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pl-PL" sz="1000" b="1" i="0" u="none" strike="noStrike" kern="1200" cap="none" spc="0" normalizeH="0" baseline="0" noProof="0" dirty="0">
                <a:ln>
                  <a:noFill/>
                </a:ln>
                <a:solidFill>
                  <a:schemeClr val="accent4"/>
                </a:solidFill>
                <a:effectLst/>
                <a:uLnTx/>
                <a:uFillTx/>
                <a:latin typeface="Arial Nova"/>
                <a:ea typeface="+mn-ea"/>
                <a:cs typeface="+mn-cs"/>
              </a:rPr>
              <a:t>Częściej:</a:t>
            </a:r>
          </a:p>
          <a:p>
            <a:pPr marL="171450" marR="0" lvl="0" indent="-1714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pl-PL" sz="1000" dirty="0">
                <a:solidFill>
                  <a:schemeClr val="accent4"/>
                </a:solidFill>
                <a:latin typeface="Arial Nova"/>
              </a:rPr>
              <a:t>osoby powyżej 65 lat</a:t>
            </a:r>
          </a:p>
          <a:p>
            <a:pPr marL="171450" marR="0" lvl="0" indent="-1714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pl-PL" sz="1000" b="0" i="0" u="none" strike="noStrike" kern="1200" cap="none" spc="0" normalizeH="0" baseline="0" noProof="0" dirty="0">
                <a:ln>
                  <a:noFill/>
                </a:ln>
                <a:solidFill>
                  <a:schemeClr val="accent4"/>
                </a:solidFill>
                <a:effectLst/>
                <a:uLnTx/>
                <a:uFillTx/>
                <a:latin typeface="Arial Nova"/>
                <a:ea typeface="+mn-ea"/>
                <a:cs typeface="+mn-cs"/>
              </a:rPr>
              <a:t>słabiej wykształcone</a:t>
            </a:r>
            <a:endParaRPr lang="pl-PL" sz="1000" dirty="0">
              <a:solidFill>
                <a:schemeClr val="accent4"/>
              </a:solidFill>
              <a:latin typeface="Arial Nova"/>
            </a:endParaRPr>
          </a:p>
          <a:p>
            <a:pPr marL="171450" marR="0" lvl="0" indent="-1714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pl-PL" sz="1000" b="0" i="0" u="none" strike="noStrike" kern="1200" cap="none" spc="0" normalizeH="0" baseline="0" noProof="0" dirty="0">
                <a:ln>
                  <a:noFill/>
                </a:ln>
                <a:solidFill>
                  <a:schemeClr val="accent4"/>
                </a:solidFill>
                <a:effectLst/>
                <a:uLnTx/>
                <a:uFillTx/>
                <a:latin typeface="Arial Nova"/>
                <a:ea typeface="+mn-ea"/>
                <a:cs typeface="+mn-cs"/>
              </a:rPr>
              <a:t>mieszkańcy miast powyżej</a:t>
            </a:r>
            <a:r>
              <a:rPr lang="pl-PL" sz="1000" dirty="0">
                <a:solidFill>
                  <a:schemeClr val="accent4"/>
                </a:solidFill>
                <a:latin typeface="Arial Nova"/>
              </a:rPr>
              <a:t> 500 tys.</a:t>
            </a:r>
          </a:p>
          <a:p>
            <a:pPr marL="171450" marR="0" lvl="0" indent="-1714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pl-PL" sz="1000" b="0" i="0" u="none" strike="noStrike" kern="1200" cap="none" spc="0" normalizeH="0" baseline="0" noProof="0" dirty="0">
                <a:ln>
                  <a:noFill/>
                </a:ln>
                <a:solidFill>
                  <a:schemeClr val="accent4"/>
                </a:solidFill>
                <a:effectLst/>
                <a:uLnTx/>
                <a:uFillTx/>
                <a:latin typeface="Arial Nova"/>
                <a:ea typeface="+mn-ea"/>
                <a:cs typeface="+mn-cs"/>
              </a:rPr>
              <a:t>mieszkańcy wschodniej części Polski – regionów wschodniego, centralnego i południowego </a:t>
            </a:r>
          </a:p>
        </p:txBody>
      </p:sp>
    </p:spTree>
    <p:extLst>
      <p:ext uri="{BB962C8B-B14F-4D97-AF65-F5344CB8AC3E}">
        <p14:creationId xmlns:p14="http://schemas.microsoft.com/office/powerpoint/2010/main" val="87749678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Wykres 2">
            <a:extLst>
              <a:ext uri="{FF2B5EF4-FFF2-40B4-BE49-F238E27FC236}">
                <a16:creationId xmlns:a16="http://schemas.microsoft.com/office/drawing/2014/main" id="{B1EE338F-42F6-E89B-D923-55CC39CFC717}"/>
              </a:ext>
            </a:extLst>
          </p:cNvPr>
          <p:cNvGraphicFramePr/>
          <p:nvPr/>
        </p:nvGraphicFramePr>
        <p:xfrm>
          <a:off x="156267" y="1547413"/>
          <a:ext cx="11633060" cy="4419649"/>
        </p:xfrm>
        <a:graphic>
          <a:graphicData uri="http://schemas.openxmlformats.org/drawingml/2006/chart">
            <c:chart xmlns:c="http://schemas.openxmlformats.org/drawingml/2006/chart" xmlns:r="http://schemas.openxmlformats.org/officeDocument/2006/relationships" r:id="rId2"/>
          </a:graphicData>
        </a:graphic>
      </p:graphicFrame>
      <p:sp>
        <p:nvSpPr>
          <p:cNvPr id="2" name="Tytuł 1">
            <a:extLst>
              <a:ext uri="{FF2B5EF4-FFF2-40B4-BE49-F238E27FC236}">
                <a16:creationId xmlns:a16="http://schemas.microsoft.com/office/drawing/2014/main" id="{31CB0854-5AD6-7A37-B0E2-FEB06556B397}"/>
              </a:ext>
            </a:extLst>
          </p:cNvPr>
          <p:cNvSpPr>
            <a:spLocks noGrp="1"/>
          </p:cNvSpPr>
          <p:nvPr>
            <p:ph type="title"/>
          </p:nvPr>
        </p:nvSpPr>
        <p:spPr>
          <a:xfrm>
            <a:off x="328774" y="365126"/>
            <a:ext cx="11262336" cy="1281362"/>
          </a:xfrm>
        </p:spPr>
        <p:txBody>
          <a:bodyPr/>
          <a:lstStyle/>
          <a:p>
            <a:r>
              <a:rPr lang="pl-PL" sz="1600" dirty="0"/>
              <a:t>Mniej więcej połowa Polaków chciałoby wymienione sprawy urzędowe załatwiać osobiście w urzędzie. Druga połowa jest zwolennikiem rozwiązań elektronicznych i dzieli się w przybliżeniu na dwie prawie równe frakcje: jedna z nich chciałby korzystać przy tym z telefonu, a druga bardziej preferuje załatwianie spraw na komputerze. Sprawy, które mają najwięcej zwolenników załatwiania ich w elektroniczny sposób to: sprawdzanie punktów karnych, pobranie zaświadczenia o niekaralności, rozliczanie podatku oraz EKUZ. </a:t>
            </a:r>
          </a:p>
        </p:txBody>
      </p:sp>
      <p:sp>
        <p:nvSpPr>
          <p:cNvPr id="14" name="pole tekstowe 13">
            <a:extLst>
              <a:ext uri="{FF2B5EF4-FFF2-40B4-BE49-F238E27FC236}">
                <a16:creationId xmlns:a16="http://schemas.microsoft.com/office/drawing/2014/main" id="{F2A6FEC4-D16E-EE31-0E93-06C896BBD0FA}"/>
              </a:ext>
            </a:extLst>
          </p:cNvPr>
          <p:cNvSpPr txBox="1"/>
          <p:nvPr/>
        </p:nvSpPr>
        <p:spPr>
          <a:xfrm>
            <a:off x="289315" y="5749844"/>
            <a:ext cx="4205992" cy="20005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sz="700" b="0" i="0" u="none" strike="noStrike" kern="1200" cap="none" spc="0" normalizeH="0" baseline="0" noProof="0" dirty="0">
                <a:ln>
                  <a:noFill/>
                </a:ln>
                <a:solidFill>
                  <a:prstClr val="black"/>
                </a:solidFill>
                <a:effectLst/>
                <a:uLnTx/>
                <a:uFillTx/>
                <a:latin typeface="Arial Nova"/>
                <a:ea typeface="+mn-ea"/>
                <a:cs typeface="+mn-cs"/>
              </a:rPr>
              <a:t>N – osoby wykonujące daną czynność</a:t>
            </a:r>
          </a:p>
        </p:txBody>
      </p:sp>
      <p:sp>
        <p:nvSpPr>
          <p:cNvPr id="15" name="pole tekstowe 14">
            <a:extLst>
              <a:ext uri="{FF2B5EF4-FFF2-40B4-BE49-F238E27FC236}">
                <a16:creationId xmlns:a16="http://schemas.microsoft.com/office/drawing/2014/main" id="{755E514A-628C-90A5-E0B3-B05079D3FD14}"/>
              </a:ext>
            </a:extLst>
          </p:cNvPr>
          <p:cNvSpPr txBox="1"/>
          <p:nvPr/>
        </p:nvSpPr>
        <p:spPr>
          <a:xfrm>
            <a:off x="289315" y="5967062"/>
            <a:ext cx="11397860" cy="18466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sz="600" b="0" i="0" u="none" strike="noStrike" kern="1200" cap="none" spc="0" normalizeH="0" baseline="0" noProof="0" dirty="0">
                <a:ln>
                  <a:noFill/>
                </a:ln>
                <a:solidFill>
                  <a:prstClr val="black"/>
                </a:solidFill>
                <a:effectLst/>
                <a:uLnTx/>
                <a:uFillTx/>
                <a:latin typeface="Arial Nova" panose="020B0504020202020204" pitchFamily="34" charset="0"/>
                <a:ea typeface="Calibri" panose="020F0502020204030204" pitchFamily="34" charset="0"/>
                <a:cs typeface="Arial" panose="020B0604020202020204" pitchFamily="34" charset="0"/>
              </a:rPr>
              <a:t>P6. Poniżej znajduje się lista kilku usług/czynności. Który sposób wykonania tej czynności Pan/i preferuje? </a:t>
            </a:r>
          </a:p>
        </p:txBody>
      </p:sp>
      <p:sp>
        <p:nvSpPr>
          <p:cNvPr id="18" name="pole tekstowe 17">
            <a:extLst>
              <a:ext uri="{FF2B5EF4-FFF2-40B4-BE49-F238E27FC236}">
                <a16:creationId xmlns:a16="http://schemas.microsoft.com/office/drawing/2014/main" id="{3C77A3FC-58D2-F989-90E3-60E135FB4E66}"/>
              </a:ext>
            </a:extLst>
          </p:cNvPr>
          <p:cNvSpPr txBox="1"/>
          <p:nvPr/>
        </p:nvSpPr>
        <p:spPr>
          <a:xfrm>
            <a:off x="402673" y="1814374"/>
            <a:ext cx="4588777"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sz="1200" b="1" i="0" u="none" strike="noStrike" kern="1200" cap="none" spc="0" normalizeH="0" baseline="0" noProof="0" dirty="0">
                <a:ln>
                  <a:noFill/>
                </a:ln>
                <a:solidFill>
                  <a:prstClr val="black"/>
                </a:solidFill>
                <a:effectLst/>
                <a:uLnTx/>
                <a:uFillTx/>
                <a:latin typeface="Arial Nova"/>
                <a:ea typeface="+mn-ea"/>
                <a:cs typeface="+mn-cs"/>
              </a:rPr>
              <a:t>Preferowane sposoby załatwiania spraw obywatelskich</a:t>
            </a:r>
          </a:p>
        </p:txBody>
      </p:sp>
      <p:graphicFrame>
        <p:nvGraphicFramePr>
          <p:cNvPr id="4" name="Tabela 3">
            <a:extLst>
              <a:ext uri="{FF2B5EF4-FFF2-40B4-BE49-F238E27FC236}">
                <a16:creationId xmlns:a16="http://schemas.microsoft.com/office/drawing/2014/main" id="{515F5DE3-7EB7-DD5D-26F9-E2B750CB08CA}"/>
              </a:ext>
            </a:extLst>
          </p:cNvPr>
          <p:cNvGraphicFramePr>
            <a:graphicFrameLocks noGrp="1"/>
          </p:cNvGraphicFramePr>
          <p:nvPr/>
        </p:nvGraphicFramePr>
        <p:xfrm>
          <a:off x="276836" y="3009758"/>
          <a:ext cx="3893229" cy="2572200"/>
        </p:xfrm>
        <a:graphic>
          <a:graphicData uri="http://schemas.openxmlformats.org/drawingml/2006/table">
            <a:tbl>
              <a:tblPr>
                <a:tableStyleId>{5C22544A-7EE6-4342-B048-85BDC9FD1C3A}</a:tableStyleId>
              </a:tblPr>
              <a:tblGrid>
                <a:gridCol w="3893229">
                  <a:extLst>
                    <a:ext uri="{9D8B030D-6E8A-4147-A177-3AD203B41FA5}">
                      <a16:colId xmlns:a16="http://schemas.microsoft.com/office/drawing/2014/main" val="1712239996"/>
                    </a:ext>
                  </a:extLst>
                </a:gridCol>
              </a:tblGrid>
              <a:tr h="300090">
                <a:tc>
                  <a:txBody>
                    <a:bodyPr/>
                    <a:lstStyle/>
                    <a:p>
                      <a:pPr algn="r" fontAlgn="ctr"/>
                      <a:r>
                        <a:rPr lang="pl-PL" sz="1000" u="none" strike="noStrike" dirty="0">
                          <a:effectLst/>
                        </a:rPr>
                        <a:t> umówienie wizyty w urzędzie N=689</a:t>
                      </a:r>
                      <a:endParaRPr lang="pl-PL" sz="1000" b="0" i="0" u="none" strike="noStrike" dirty="0">
                        <a:solidFill>
                          <a:srgbClr val="000000"/>
                        </a:solidFill>
                        <a:effectLst/>
                        <a:latin typeface="Calibri" panose="020F050202020403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507470019"/>
                  </a:ext>
                </a:extLst>
              </a:tr>
              <a:tr h="300090">
                <a:tc>
                  <a:txBody>
                    <a:bodyPr/>
                    <a:lstStyle/>
                    <a:p>
                      <a:pPr algn="r" fontAlgn="ctr"/>
                      <a:r>
                        <a:rPr lang="pl-PL" sz="1000" u="none" strike="noStrike" dirty="0">
                          <a:effectLst/>
                        </a:rPr>
                        <a:t> rozliczenie podatku N=705</a:t>
                      </a:r>
                      <a:endParaRPr lang="pl-PL" sz="1000" b="0" i="0" u="none" strike="noStrike" dirty="0">
                        <a:solidFill>
                          <a:srgbClr val="000000"/>
                        </a:solidFill>
                        <a:effectLst/>
                        <a:latin typeface="Calibri" panose="020F050202020403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33133948"/>
                  </a:ext>
                </a:extLst>
              </a:tr>
              <a:tr h="300090">
                <a:tc>
                  <a:txBody>
                    <a:bodyPr/>
                    <a:lstStyle/>
                    <a:p>
                      <a:pPr algn="r" fontAlgn="ctr"/>
                      <a:r>
                        <a:rPr lang="pl-PL" sz="1000" u="none" strike="noStrike" dirty="0">
                          <a:effectLst/>
                        </a:rPr>
                        <a:t> wysłanie pisma do urzędu N=707</a:t>
                      </a:r>
                      <a:endParaRPr lang="pl-PL" sz="1000" b="0" i="0" u="none" strike="noStrike" dirty="0">
                        <a:solidFill>
                          <a:srgbClr val="000000"/>
                        </a:solidFill>
                        <a:effectLst/>
                        <a:latin typeface="Calibri" panose="020F050202020403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18460633"/>
                  </a:ext>
                </a:extLst>
              </a:tr>
              <a:tr h="300090">
                <a:tc>
                  <a:txBody>
                    <a:bodyPr/>
                    <a:lstStyle/>
                    <a:p>
                      <a:pPr algn="r" fontAlgn="ctr"/>
                      <a:r>
                        <a:rPr lang="pl-PL" sz="1000" u="none" strike="noStrike" dirty="0">
                          <a:effectLst/>
                        </a:rPr>
                        <a:t> uzyskanie aktu np. urodzenia, odpisu stanu cywilnego N=582</a:t>
                      </a:r>
                      <a:endParaRPr lang="pl-PL" sz="1000" b="0" i="0" u="none" strike="noStrike" dirty="0">
                        <a:solidFill>
                          <a:srgbClr val="000000"/>
                        </a:solidFill>
                        <a:effectLst/>
                        <a:latin typeface="Calibri" panose="020F050202020403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567534792"/>
                  </a:ext>
                </a:extLst>
              </a:tr>
              <a:tr h="300090">
                <a:tc>
                  <a:txBody>
                    <a:bodyPr/>
                    <a:lstStyle/>
                    <a:p>
                      <a:pPr algn="r" fontAlgn="ctr"/>
                      <a:r>
                        <a:rPr lang="pl-PL" sz="1000" u="none" strike="noStrike" dirty="0">
                          <a:effectLst/>
                        </a:rPr>
                        <a:t>zgłoszenie urodzenia dziecka N=411</a:t>
                      </a:r>
                      <a:endParaRPr lang="pl-PL" sz="1000" b="0" i="0" u="none" strike="noStrike" dirty="0">
                        <a:solidFill>
                          <a:srgbClr val="000000"/>
                        </a:solidFill>
                        <a:effectLst/>
                        <a:latin typeface="Calibri" panose="020F050202020403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60031985"/>
                  </a:ext>
                </a:extLst>
              </a:tr>
              <a:tr h="471570">
                <a:tc>
                  <a:txBody>
                    <a:bodyPr/>
                    <a:lstStyle/>
                    <a:p>
                      <a:pPr algn="r" fontAlgn="ctr"/>
                      <a:r>
                        <a:rPr lang="pl-PL" sz="1000" u="none" strike="noStrike" dirty="0">
                          <a:effectLst/>
                        </a:rPr>
                        <a:t>złożenie wniosku o wydanie karty EKUZ </a:t>
                      </a:r>
                    </a:p>
                    <a:p>
                      <a:pPr algn="r" fontAlgn="ctr"/>
                      <a:r>
                        <a:rPr lang="pl-PL" sz="1000" u="none" strike="noStrike" dirty="0">
                          <a:effectLst/>
                        </a:rPr>
                        <a:t>(Europejska Karta Ubezpieczenia Zdrowotnego) N=411</a:t>
                      </a:r>
                      <a:endParaRPr lang="pl-PL" sz="1000" b="0" i="0" u="none" strike="noStrike" dirty="0">
                        <a:solidFill>
                          <a:srgbClr val="000000"/>
                        </a:solidFill>
                        <a:effectLst/>
                        <a:latin typeface="Calibri" panose="020F050202020403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749924552"/>
                  </a:ext>
                </a:extLst>
              </a:tr>
              <a:tr h="300090">
                <a:tc>
                  <a:txBody>
                    <a:bodyPr/>
                    <a:lstStyle/>
                    <a:p>
                      <a:pPr algn="r" fontAlgn="ctr"/>
                      <a:r>
                        <a:rPr lang="pl-PL" sz="1000" u="none" strike="noStrike" dirty="0">
                          <a:effectLst/>
                        </a:rPr>
                        <a:t>pobranie zaświadczenia o niekaralności N=397</a:t>
                      </a:r>
                      <a:endParaRPr lang="pl-PL" sz="1000" b="0" i="0" u="none" strike="noStrike" dirty="0">
                        <a:solidFill>
                          <a:srgbClr val="000000"/>
                        </a:solidFill>
                        <a:effectLst/>
                        <a:latin typeface="Calibri" panose="020F050202020403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74197682"/>
                  </a:ext>
                </a:extLst>
              </a:tr>
              <a:tr h="300090">
                <a:tc>
                  <a:txBody>
                    <a:bodyPr/>
                    <a:lstStyle/>
                    <a:p>
                      <a:pPr algn="r" fontAlgn="ctr"/>
                      <a:r>
                        <a:rPr lang="pl-PL" sz="1000" u="none" strike="noStrike" dirty="0">
                          <a:effectLst/>
                        </a:rPr>
                        <a:t>sprawdzenie punktów karnych N=375</a:t>
                      </a:r>
                      <a:endParaRPr lang="pl-PL" sz="1000" b="0" i="0" u="none" strike="noStrike" dirty="0">
                        <a:solidFill>
                          <a:srgbClr val="000000"/>
                        </a:solidFill>
                        <a:effectLst/>
                        <a:latin typeface="Calibri" panose="020F050202020403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767813115"/>
                  </a:ext>
                </a:extLst>
              </a:tr>
            </a:tbl>
          </a:graphicData>
        </a:graphic>
      </p:graphicFrame>
      <p:pic>
        <p:nvPicPr>
          <p:cNvPr id="5" name="Grafika 4">
            <a:extLst>
              <a:ext uri="{FF2B5EF4-FFF2-40B4-BE49-F238E27FC236}">
                <a16:creationId xmlns:a16="http://schemas.microsoft.com/office/drawing/2014/main" id="{DF144AC0-6AAC-63DE-D612-05E53927E69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750288" y="2392392"/>
            <a:ext cx="456648" cy="456648"/>
          </a:xfrm>
          <a:prstGeom prst="rect">
            <a:avLst/>
          </a:prstGeom>
        </p:spPr>
      </p:pic>
      <p:grpSp>
        <p:nvGrpSpPr>
          <p:cNvPr id="6" name="Grupa 5">
            <a:extLst>
              <a:ext uri="{FF2B5EF4-FFF2-40B4-BE49-F238E27FC236}">
                <a16:creationId xmlns:a16="http://schemas.microsoft.com/office/drawing/2014/main" id="{5AE1951D-4E9E-C146-4FD7-CEEE770D4B3E}"/>
              </a:ext>
            </a:extLst>
          </p:cNvPr>
          <p:cNvGrpSpPr/>
          <p:nvPr/>
        </p:nvGrpSpPr>
        <p:grpSpPr>
          <a:xfrm>
            <a:off x="6909568" y="2552457"/>
            <a:ext cx="559058" cy="336810"/>
            <a:chOff x="7168516" y="1189783"/>
            <a:chExt cx="832484" cy="496008"/>
          </a:xfrm>
          <a:solidFill>
            <a:schemeClr val="accent4">
              <a:lumMod val="75000"/>
            </a:schemeClr>
          </a:solidFill>
        </p:grpSpPr>
        <p:sp>
          <p:nvSpPr>
            <p:cNvPr id="7" name="Dowolny kształt: kształt 6">
              <a:extLst>
                <a:ext uri="{FF2B5EF4-FFF2-40B4-BE49-F238E27FC236}">
                  <a16:creationId xmlns:a16="http://schemas.microsoft.com/office/drawing/2014/main" id="{F6205F9E-D986-F543-5531-8A7FBB8DA69B}"/>
                </a:ext>
              </a:extLst>
            </p:cNvPr>
            <p:cNvSpPr/>
            <p:nvPr/>
          </p:nvSpPr>
          <p:spPr>
            <a:xfrm>
              <a:off x="7261077" y="1189783"/>
              <a:ext cx="647347" cy="426453"/>
            </a:xfrm>
            <a:custGeom>
              <a:avLst/>
              <a:gdLst>
                <a:gd name="connsiteX0" fmla="*/ 839818 w 839818"/>
                <a:gd name="connsiteY0" fmla="*/ 560731 h 560730"/>
                <a:gd name="connsiteX1" fmla="*/ 806068 w 839818"/>
                <a:gd name="connsiteY1" fmla="*/ 560731 h 560730"/>
                <a:gd name="connsiteX2" fmla="*/ 806068 w 839818"/>
                <a:gd name="connsiteY2" fmla="*/ 44660 h 560730"/>
                <a:gd name="connsiteX3" fmla="*/ 795386 w 839818"/>
                <a:gd name="connsiteY3" fmla="*/ 33750 h 560730"/>
                <a:gd name="connsiteX4" fmla="*/ 44407 w 839818"/>
                <a:gd name="connsiteY4" fmla="*/ 33750 h 560730"/>
                <a:gd name="connsiteX5" fmla="*/ 33750 w 839818"/>
                <a:gd name="connsiteY5" fmla="*/ 44660 h 560730"/>
                <a:gd name="connsiteX6" fmla="*/ 33750 w 839818"/>
                <a:gd name="connsiteY6" fmla="*/ 560731 h 560730"/>
                <a:gd name="connsiteX7" fmla="*/ 0 w 839818"/>
                <a:gd name="connsiteY7" fmla="*/ 560731 h 560730"/>
                <a:gd name="connsiteX8" fmla="*/ 0 w 839818"/>
                <a:gd name="connsiteY8" fmla="*/ 44660 h 560730"/>
                <a:gd name="connsiteX9" fmla="*/ 44407 w 839818"/>
                <a:gd name="connsiteY9" fmla="*/ 0 h 560730"/>
                <a:gd name="connsiteX10" fmla="*/ 795386 w 839818"/>
                <a:gd name="connsiteY10" fmla="*/ 0 h 560730"/>
                <a:gd name="connsiteX11" fmla="*/ 839818 w 839818"/>
                <a:gd name="connsiteY11" fmla="*/ 44660 h 560730"/>
                <a:gd name="connsiteX12" fmla="*/ 839818 w 839818"/>
                <a:gd name="connsiteY12" fmla="*/ 560731 h 560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39818" h="560730">
                  <a:moveTo>
                    <a:pt x="839818" y="560731"/>
                  </a:moveTo>
                  <a:lnTo>
                    <a:pt x="806068" y="560731"/>
                  </a:lnTo>
                  <a:lnTo>
                    <a:pt x="806068" y="44660"/>
                  </a:lnTo>
                  <a:cubicBezTo>
                    <a:pt x="806068" y="38644"/>
                    <a:pt x="801276" y="33750"/>
                    <a:pt x="795386" y="33750"/>
                  </a:cubicBezTo>
                  <a:lnTo>
                    <a:pt x="44407" y="33750"/>
                  </a:lnTo>
                  <a:cubicBezTo>
                    <a:pt x="38534" y="33750"/>
                    <a:pt x="33750" y="38644"/>
                    <a:pt x="33750" y="44660"/>
                  </a:cubicBezTo>
                  <a:lnTo>
                    <a:pt x="33750" y="560731"/>
                  </a:lnTo>
                  <a:lnTo>
                    <a:pt x="0" y="560731"/>
                  </a:lnTo>
                  <a:lnTo>
                    <a:pt x="0" y="44660"/>
                  </a:lnTo>
                  <a:cubicBezTo>
                    <a:pt x="0" y="20039"/>
                    <a:pt x="19921" y="0"/>
                    <a:pt x="44407" y="0"/>
                  </a:cubicBezTo>
                  <a:lnTo>
                    <a:pt x="795386" y="0"/>
                  </a:lnTo>
                  <a:cubicBezTo>
                    <a:pt x="819889" y="0"/>
                    <a:pt x="839818" y="20039"/>
                    <a:pt x="839818" y="44660"/>
                  </a:cubicBezTo>
                  <a:lnTo>
                    <a:pt x="839818" y="560731"/>
                  </a:lnTo>
                  <a:close/>
                </a:path>
              </a:pathLst>
            </a:custGeom>
            <a:grpFill/>
            <a:ln w="840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Arial Nova"/>
                <a:ea typeface="+mn-ea"/>
                <a:cs typeface="+mn-cs"/>
              </a:endParaRPr>
            </a:p>
          </p:txBody>
        </p:sp>
        <p:sp>
          <p:nvSpPr>
            <p:cNvPr id="9" name="Dowolny kształt: kształt 8">
              <a:extLst>
                <a:ext uri="{FF2B5EF4-FFF2-40B4-BE49-F238E27FC236}">
                  <a16:creationId xmlns:a16="http://schemas.microsoft.com/office/drawing/2014/main" id="{30DE7583-F8FF-349D-955A-AC20101C5809}"/>
                </a:ext>
              </a:extLst>
            </p:cNvPr>
            <p:cNvSpPr/>
            <p:nvPr/>
          </p:nvSpPr>
          <p:spPr>
            <a:xfrm>
              <a:off x="7317556" y="1247901"/>
              <a:ext cx="534402" cy="322409"/>
            </a:xfrm>
            <a:custGeom>
              <a:avLst/>
              <a:gdLst>
                <a:gd name="connsiteX0" fmla="*/ 693293 w 693292"/>
                <a:gd name="connsiteY0" fmla="*/ 423925 h 423925"/>
                <a:gd name="connsiteX1" fmla="*/ 0 w 693292"/>
                <a:gd name="connsiteY1" fmla="*/ 423925 h 423925"/>
                <a:gd name="connsiteX2" fmla="*/ 0 w 693292"/>
                <a:gd name="connsiteY2" fmla="*/ 0 h 423925"/>
                <a:gd name="connsiteX3" fmla="*/ 191886 w 693292"/>
                <a:gd name="connsiteY3" fmla="*/ 0 h 423925"/>
                <a:gd name="connsiteX4" fmla="*/ 191886 w 693292"/>
                <a:gd name="connsiteY4" fmla="*/ 33750 h 423925"/>
                <a:gd name="connsiteX5" fmla="*/ 33750 w 693292"/>
                <a:gd name="connsiteY5" fmla="*/ 33750 h 423925"/>
                <a:gd name="connsiteX6" fmla="*/ 33750 w 693292"/>
                <a:gd name="connsiteY6" fmla="*/ 390175 h 423925"/>
                <a:gd name="connsiteX7" fmla="*/ 659543 w 693292"/>
                <a:gd name="connsiteY7" fmla="*/ 390175 h 423925"/>
                <a:gd name="connsiteX8" fmla="*/ 659543 w 693292"/>
                <a:gd name="connsiteY8" fmla="*/ 33750 h 423925"/>
                <a:gd name="connsiteX9" fmla="*/ 497087 w 693292"/>
                <a:gd name="connsiteY9" fmla="*/ 33750 h 423925"/>
                <a:gd name="connsiteX10" fmla="*/ 497087 w 693292"/>
                <a:gd name="connsiteY10" fmla="*/ 0 h 423925"/>
                <a:gd name="connsiteX11" fmla="*/ 693293 w 693292"/>
                <a:gd name="connsiteY11" fmla="*/ 0 h 423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93292" h="423925">
                  <a:moveTo>
                    <a:pt x="693293" y="423925"/>
                  </a:moveTo>
                  <a:lnTo>
                    <a:pt x="0" y="423925"/>
                  </a:lnTo>
                  <a:lnTo>
                    <a:pt x="0" y="0"/>
                  </a:lnTo>
                  <a:lnTo>
                    <a:pt x="191886" y="0"/>
                  </a:lnTo>
                  <a:lnTo>
                    <a:pt x="191886" y="33750"/>
                  </a:lnTo>
                  <a:lnTo>
                    <a:pt x="33750" y="33750"/>
                  </a:lnTo>
                  <a:lnTo>
                    <a:pt x="33750" y="390175"/>
                  </a:lnTo>
                  <a:lnTo>
                    <a:pt x="659543" y="390175"/>
                  </a:lnTo>
                  <a:lnTo>
                    <a:pt x="659543" y="33750"/>
                  </a:lnTo>
                  <a:lnTo>
                    <a:pt x="497087" y="33750"/>
                  </a:lnTo>
                  <a:lnTo>
                    <a:pt x="497087" y="0"/>
                  </a:lnTo>
                  <a:lnTo>
                    <a:pt x="693293" y="0"/>
                  </a:lnTo>
                  <a:close/>
                </a:path>
              </a:pathLst>
            </a:custGeom>
            <a:grpFill/>
            <a:ln w="840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Arial Nova"/>
                <a:ea typeface="+mn-ea"/>
                <a:cs typeface="+mn-cs"/>
              </a:endParaRPr>
            </a:p>
          </p:txBody>
        </p:sp>
        <p:sp>
          <p:nvSpPr>
            <p:cNvPr id="10" name="Dowolny kształt: kształt 9">
              <a:extLst>
                <a:ext uri="{FF2B5EF4-FFF2-40B4-BE49-F238E27FC236}">
                  <a16:creationId xmlns:a16="http://schemas.microsoft.com/office/drawing/2014/main" id="{6D2B6665-271E-CD37-F87C-4FE903434B9B}"/>
                </a:ext>
              </a:extLst>
            </p:cNvPr>
            <p:cNvSpPr/>
            <p:nvPr/>
          </p:nvSpPr>
          <p:spPr>
            <a:xfrm>
              <a:off x="7168516" y="1601433"/>
              <a:ext cx="832484" cy="84358"/>
            </a:xfrm>
            <a:custGeom>
              <a:avLst/>
              <a:gdLst>
                <a:gd name="connsiteX0" fmla="*/ 1000375 w 1080000"/>
                <a:gd name="connsiteY0" fmla="*/ 110919 h 110919"/>
                <a:gd name="connsiteX1" fmla="*/ 79608 w 1080000"/>
                <a:gd name="connsiteY1" fmla="*/ 110919 h 110919"/>
                <a:gd name="connsiteX2" fmla="*/ 6716 w 1080000"/>
                <a:gd name="connsiteY2" fmla="*/ 80274 h 110919"/>
                <a:gd name="connsiteX3" fmla="*/ 0 w 1080000"/>
                <a:gd name="connsiteY3" fmla="*/ 75212 h 110919"/>
                <a:gd name="connsiteX4" fmla="*/ 0 w 1080000"/>
                <a:gd name="connsiteY4" fmla="*/ 0 h 110919"/>
                <a:gd name="connsiteX5" fmla="*/ 1080000 w 1080000"/>
                <a:gd name="connsiteY5" fmla="*/ 0 h 110919"/>
                <a:gd name="connsiteX6" fmla="*/ 1080000 w 1080000"/>
                <a:gd name="connsiteY6" fmla="*/ 75212 h 110919"/>
                <a:gd name="connsiteX7" fmla="*/ 1073275 w 1080000"/>
                <a:gd name="connsiteY7" fmla="*/ 80283 h 110919"/>
                <a:gd name="connsiteX8" fmla="*/ 1000375 w 1080000"/>
                <a:gd name="connsiteY8" fmla="*/ 110919 h 110919"/>
                <a:gd name="connsiteX9" fmla="*/ 33750 w 1080000"/>
                <a:gd name="connsiteY9" fmla="*/ 58033 h 110919"/>
                <a:gd name="connsiteX10" fmla="*/ 79608 w 1080000"/>
                <a:gd name="connsiteY10" fmla="*/ 77178 h 110919"/>
                <a:gd name="connsiteX11" fmla="*/ 1000375 w 1080000"/>
                <a:gd name="connsiteY11" fmla="*/ 77178 h 110919"/>
                <a:gd name="connsiteX12" fmla="*/ 1046258 w 1080000"/>
                <a:gd name="connsiteY12" fmla="*/ 58016 h 110919"/>
                <a:gd name="connsiteX13" fmla="*/ 1046258 w 1080000"/>
                <a:gd name="connsiteY13" fmla="*/ 33758 h 110919"/>
                <a:gd name="connsiteX14" fmla="*/ 33750 w 1080000"/>
                <a:gd name="connsiteY14" fmla="*/ 33758 h 110919"/>
                <a:gd name="connsiteX15" fmla="*/ 33750 w 1080000"/>
                <a:gd name="connsiteY15" fmla="*/ 58033 h 110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80000" h="110919">
                  <a:moveTo>
                    <a:pt x="1000375" y="110919"/>
                  </a:moveTo>
                  <a:lnTo>
                    <a:pt x="79608" y="110919"/>
                  </a:lnTo>
                  <a:cubicBezTo>
                    <a:pt x="48288" y="110919"/>
                    <a:pt x="10876" y="83405"/>
                    <a:pt x="6716" y="80274"/>
                  </a:cubicBezTo>
                  <a:lnTo>
                    <a:pt x="0" y="75212"/>
                  </a:lnTo>
                  <a:lnTo>
                    <a:pt x="0" y="0"/>
                  </a:lnTo>
                  <a:lnTo>
                    <a:pt x="1080000" y="0"/>
                  </a:lnTo>
                  <a:lnTo>
                    <a:pt x="1080000" y="75212"/>
                  </a:lnTo>
                  <a:lnTo>
                    <a:pt x="1073275" y="80283"/>
                  </a:lnTo>
                  <a:cubicBezTo>
                    <a:pt x="1069124" y="83422"/>
                    <a:pt x="1031678" y="110919"/>
                    <a:pt x="1000375" y="110919"/>
                  </a:cubicBezTo>
                  <a:close/>
                  <a:moveTo>
                    <a:pt x="33750" y="58033"/>
                  </a:moveTo>
                  <a:cubicBezTo>
                    <a:pt x="47031" y="66808"/>
                    <a:pt x="66859" y="77178"/>
                    <a:pt x="79608" y="77178"/>
                  </a:cubicBezTo>
                  <a:lnTo>
                    <a:pt x="1000375" y="77178"/>
                  </a:lnTo>
                  <a:cubicBezTo>
                    <a:pt x="1014154" y="77178"/>
                    <a:pt x="1034556" y="65703"/>
                    <a:pt x="1046258" y="58016"/>
                  </a:cubicBezTo>
                  <a:lnTo>
                    <a:pt x="1046258" y="33758"/>
                  </a:lnTo>
                  <a:lnTo>
                    <a:pt x="33750" y="33758"/>
                  </a:lnTo>
                  <a:lnTo>
                    <a:pt x="33750" y="58033"/>
                  </a:lnTo>
                  <a:close/>
                </a:path>
              </a:pathLst>
            </a:custGeom>
            <a:grpFill/>
            <a:ln w="840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Arial Nova"/>
                <a:ea typeface="+mn-ea"/>
                <a:cs typeface="+mn-cs"/>
              </a:endParaRPr>
            </a:p>
          </p:txBody>
        </p:sp>
        <p:cxnSp>
          <p:nvCxnSpPr>
            <p:cNvPr id="11" name="Łącznik prosty 10">
              <a:extLst>
                <a:ext uri="{FF2B5EF4-FFF2-40B4-BE49-F238E27FC236}">
                  <a16:creationId xmlns:a16="http://schemas.microsoft.com/office/drawing/2014/main" id="{974036C7-06B4-2D0F-E7E1-B8B82F5610C7}"/>
                </a:ext>
              </a:extLst>
            </p:cNvPr>
            <p:cNvCxnSpPr>
              <a:cxnSpLocks/>
            </p:cNvCxnSpPr>
            <p:nvPr/>
          </p:nvCxnSpPr>
          <p:spPr>
            <a:xfrm>
              <a:off x="7463017" y="1262832"/>
              <a:ext cx="249745" cy="0"/>
            </a:xfrm>
            <a:prstGeom prst="line">
              <a:avLst/>
            </a:prstGeom>
            <a:grpFill/>
            <a:ln w="28575">
              <a:noFill/>
            </a:ln>
          </p:spPr>
          <p:style>
            <a:lnRef idx="1">
              <a:schemeClr val="accent1"/>
            </a:lnRef>
            <a:fillRef idx="0">
              <a:schemeClr val="accent1"/>
            </a:fillRef>
            <a:effectRef idx="0">
              <a:schemeClr val="accent1"/>
            </a:effectRef>
            <a:fontRef idx="minor">
              <a:schemeClr val="tx1"/>
            </a:fontRef>
          </p:style>
        </p:cxnSp>
      </p:grpSp>
      <p:grpSp>
        <p:nvGrpSpPr>
          <p:cNvPr id="13" name="Grafika 22">
            <a:extLst>
              <a:ext uri="{FF2B5EF4-FFF2-40B4-BE49-F238E27FC236}">
                <a16:creationId xmlns:a16="http://schemas.microsoft.com/office/drawing/2014/main" id="{53236E06-A453-6AE9-0A71-F0E56A6E6726}"/>
              </a:ext>
            </a:extLst>
          </p:cNvPr>
          <p:cNvGrpSpPr/>
          <p:nvPr/>
        </p:nvGrpSpPr>
        <p:grpSpPr>
          <a:xfrm>
            <a:off x="4777462" y="2488620"/>
            <a:ext cx="213988" cy="415758"/>
            <a:chOff x="3255783" y="2509743"/>
            <a:chExt cx="562848" cy="1073671"/>
          </a:xfrm>
          <a:solidFill>
            <a:schemeClr val="accent4">
              <a:lumMod val="50000"/>
            </a:schemeClr>
          </a:solidFill>
        </p:grpSpPr>
        <p:sp>
          <p:nvSpPr>
            <p:cNvPr id="16" name="Dowolny kształt: kształt 15">
              <a:extLst>
                <a:ext uri="{FF2B5EF4-FFF2-40B4-BE49-F238E27FC236}">
                  <a16:creationId xmlns:a16="http://schemas.microsoft.com/office/drawing/2014/main" id="{1B9F4A4A-6DFE-09B5-7784-2058AFF2B0A4}"/>
                </a:ext>
              </a:extLst>
            </p:cNvPr>
            <p:cNvSpPr/>
            <p:nvPr/>
          </p:nvSpPr>
          <p:spPr>
            <a:xfrm>
              <a:off x="3255783" y="2509743"/>
              <a:ext cx="562848" cy="1073671"/>
            </a:xfrm>
            <a:custGeom>
              <a:avLst/>
              <a:gdLst>
                <a:gd name="connsiteX0" fmla="*/ 513008 w 562848"/>
                <a:gd name="connsiteY0" fmla="*/ 1073672 h 1073671"/>
                <a:gd name="connsiteX1" fmla="*/ 49849 w 562848"/>
                <a:gd name="connsiteY1" fmla="*/ 1073672 h 1073671"/>
                <a:gd name="connsiteX2" fmla="*/ 0 w 562848"/>
                <a:gd name="connsiteY2" fmla="*/ 1023874 h 1073671"/>
                <a:gd name="connsiteX3" fmla="*/ 0 w 562848"/>
                <a:gd name="connsiteY3" fmla="*/ 49781 h 1073671"/>
                <a:gd name="connsiteX4" fmla="*/ 49849 w 562848"/>
                <a:gd name="connsiteY4" fmla="*/ 0 h 1073671"/>
                <a:gd name="connsiteX5" fmla="*/ 513000 w 562848"/>
                <a:gd name="connsiteY5" fmla="*/ 0 h 1073671"/>
                <a:gd name="connsiteX6" fmla="*/ 562849 w 562848"/>
                <a:gd name="connsiteY6" fmla="*/ 49781 h 1073671"/>
                <a:gd name="connsiteX7" fmla="*/ 562849 w 562848"/>
                <a:gd name="connsiteY7" fmla="*/ 1023865 h 1073671"/>
                <a:gd name="connsiteX8" fmla="*/ 548243 w 562848"/>
                <a:gd name="connsiteY8" fmla="*/ 1059092 h 1073671"/>
                <a:gd name="connsiteX9" fmla="*/ 513008 w 562848"/>
                <a:gd name="connsiteY9" fmla="*/ 1073672 h 1073671"/>
                <a:gd name="connsiteX10" fmla="*/ 49849 w 562848"/>
                <a:gd name="connsiteY10" fmla="*/ 33556 h 1073671"/>
                <a:gd name="connsiteX11" fmla="*/ 33548 w 562848"/>
                <a:gd name="connsiteY11" fmla="*/ 49790 h 1073671"/>
                <a:gd name="connsiteX12" fmla="*/ 33548 w 562848"/>
                <a:gd name="connsiteY12" fmla="*/ 1023874 h 1073671"/>
                <a:gd name="connsiteX13" fmla="*/ 49849 w 562848"/>
                <a:gd name="connsiteY13" fmla="*/ 1040124 h 1073671"/>
                <a:gd name="connsiteX14" fmla="*/ 513017 w 562848"/>
                <a:gd name="connsiteY14" fmla="*/ 1040124 h 1073671"/>
                <a:gd name="connsiteX15" fmla="*/ 529310 w 562848"/>
                <a:gd name="connsiteY15" fmla="*/ 1023874 h 1073671"/>
                <a:gd name="connsiteX16" fmla="*/ 529293 w 562848"/>
                <a:gd name="connsiteY16" fmla="*/ 49781 h 1073671"/>
                <a:gd name="connsiteX17" fmla="*/ 512992 w 562848"/>
                <a:gd name="connsiteY17" fmla="*/ 33548 h 1073671"/>
                <a:gd name="connsiteX18" fmla="*/ 49849 w 562848"/>
                <a:gd name="connsiteY18" fmla="*/ 33548 h 1073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62848" h="1073671">
                  <a:moveTo>
                    <a:pt x="513008" y="1073672"/>
                  </a:moveTo>
                  <a:lnTo>
                    <a:pt x="49849" y="1073672"/>
                  </a:lnTo>
                  <a:cubicBezTo>
                    <a:pt x="22359" y="1073672"/>
                    <a:pt x="0" y="1051338"/>
                    <a:pt x="0" y="1023874"/>
                  </a:cubicBezTo>
                  <a:lnTo>
                    <a:pt x="0" y="49781"/>
                  </a:lnTo>
                  <a:cubicBezTo>
                    <a:pt x="0" y="22334"/>
                    <a:pt x="22359" y="0"/>
                    <a:pt x="49849" y="0"/>
                  </a:cubicBezTo>
                  <a:lnTo>
                    <a:pt x="513000" y="0"/>
                  </a:lnTo>
                  <a:cubicBezTo>
                    <a:pt x="540489" y="0"/>
                    <a:pt x="562849" y="22334"/>
                    <a:pt x="562849" y="49781"/>
                  </a:cubicBezTo>
                  <a:lnTo>
                    <a:pt x="562849" y="1023865"/>
                  </a:lnTo>
                  <a:cubicBezTo>
                    <a:pt x="562857" y="1037154"/>
                    <a:pt x="557677" y="1049676"/>
                    <a:pt x="548243" y="1059092"/>
                  </a:cubicBezTo>
                  <a:cubicBezTo>
                    <a:pt x="538827" y="1068500"/>
                    <a:pt x="526314" y="1073672"/>
                    <a:pt x="513008" y="1073672"/>
                  </a:cubicBezTo>
                  <a:close/>
                  <a:moveTo>
                    <a:pt x="49849" y="33556"/>
                  </a:moveTo>
                  <a:cubicBezTo>
                    <a:pt x="40863" y="33556"/>
                    <a:pt x="33548" y="40838"/>
                    <a:pt x="33548" y="49790"/>
                  </a:cubicBezTo>
                  <a:lnTo>
                    <a:pt x="33548" y="1023874"/>
                  </a:lnTo>
                  <a:cubicBezTo>
                    <a:pt x="33548" y="1032834"/>
                    <a:pt x="40863" y="1040124"/>
                    <a:pt x="49849" y="1040124"/>
                  </a:cubicBezTo>
                  <a:lnTo>
                    <a:pt x="513017" y="1040124"/>
                  </a:lnTo>
                  <a:cubicBezTo>
                    <a:pt x="521994" y="1040124"/>
                    <a:pt x="529310" y="1032834"/>
                    <a:pt x="529310" y="1023874"/>
                  </a:cubicBezTo>
                  <a:lnTo>
                    <a:pt x="529293" y="49781"/>
                  </a:lnTo>
                  <a:cubicBezTo>
                    <a:pt x="529293" y="40829"/>
                    <a:pt x="521986" y="33548"/>
                    <a:pt x="512992" y="33548"/>
                  </a:cubicBezTo>
                  <a:lnTo>
                    <a:pt x="49849" y="33548"/>
                  </a:lnTo>
                  <a:close/>
                </a:path>
              </a:pathLst>
            </a:custGeom>
            <a:grpFill/>
            <a:ln w="9525" cap="flat">
              <a:solidFill>
                <a:schemeClr val="accent4">
                  <a:lumMod val="50000"/>
                </a:schemeClr>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Arial Nova"/>
                <a:ea typeface="+mn-ea"/>
                <a:cs typeface="+mn-cs"/>
              </a:endParaRPr>
            </a:p>
          </p:txBody>
        </p:sp>
        <p:sp>
          <p:nvSpPr>
            <p:cNvPr id="17" name="Dowolny kształt: kształt 16">
              <a:extLst>
                <a:ext uri="{FF2B5EF4-FFF2-40B4-BE49-F238E27FC236}">
                  <a16:creationId xmlns:a16="http://schemas.microsoft.com/office/drawing/2014/main" id="{954F3C25-FBE2-04E5-AB73-FA15F973AA96}"/>
                </a:ext>
              </a:extLst>
            </p:cNvPr>
            <p:cNvSpPr/>
            <p:nvPr/>
          </p:nvSpPr>
          <p:spPr>
            <a:xfrm>
              <a:off x="3276666" y="3379725"/>
              <a:ext cx="521083" cy="33555"/>
            </a:xfrm>
            <a:custGeom>
              <a:avLst/>
              <a:gdLst>
                <a:gd name="connsiteX0" fmla="*/ 0 w 521083"/>
                <a:gd name="connsiteY0" fmla="*/ 0 h 33555"/>
                <a:gd name="connsiteX1" fmla="*/ 521083 w 521083"/>
                <a:gd name="connsiteY1" fmla="*/ 0 h 33555"/>
                <a:gd name="connsiteX2" fmla="*/ 521083 w 521083"/>
                <a:gd name="connsiteY2" fmla="*/ 33556 h 33555"/>
                <a:gd name="connsiteX3" fmla="*/ 0 w 521083"/>
                <a:gd name="connsiteY3" fmla="*/ 33556 h 33555"/>
              </a:gdLst>
              <a:ahLst/>
              <a:cxnLst>
                <a:cxn ang="0">
                  <a:pos x="connsiteX0" y="connsiteY0"/>
                </a:cxn>
                <a:cxn ang="0">
                  <a:pos x="connsiteX1" y="connsiteY1"/>
                </a:cxn>
                <a:cxn ang="0">
                  <a:pos x="connsiteX2" y="connsiteY2"/>
                </a:cxn>
                <a:cxn ang="0">
                  <a:pos x="connsiteX3" y="connsiteY3"/>
                </a:cxn>
              </a:cxnLst>
              <a:rect l="l" t="t" r="r" b="b"/>
              <a:pathLst>
                <a:path w="521083" h="33555">
                  <a:moveTo>
                    <a:pt x="0" y="0"/>
                  </a:moveTo>
                  <a:lnTo>
                    <a:pt x="521083" y="0"/>
                  </a:lnTo>
                  <a:lnTo>
                    <a:pt x="521083" y="33556"/>
                  </a:lnTo>
                  <a:lnTo>
                    <a:pt x="0" y="33556"/>
                  </a:lnTo>
                  <a:close/>
                </a:path>
              </a:pathLst>
            </a:custGeom>
            <a:grpFill/>
            <a:ln w="9525" cap="flat">
              <a:solidFill>
                <a:schemeClr val="accent4">
                  <a:lumMod val="50000"/>
                </a:schemeClr>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Arial Nova"/>
                <a:ea typeface="+mn-ea"/>
                <a:cs typeface="+mn-cs"/>
              </a:endParaRPr>
            </a:p>
          </p:txBody>
        </p:sp>
        <p:sp>
          <p:nvSpPr>
            <p:cNvPr id="20" name="Dowolny kształt: kształt 19">
              <a:extLst>
                <a:ext uri="{FF2B5EF4-FFF2-40B4-BE49-F238E27FC236}">
                  <a16:creationId xmlns:a16="http://schemas.microsoft.com/office/drawing/2014/main" id="{B3B32E46-6229-286B-057A-346B5D7AC102}"/>
                </a:ext>
              </a:extLst>
            </p:cNvPr>
            <p:cNvSpPr/>
            <p:nvPr/>
          </p:nvSpPr>
          <p:spPr>
            <a:xfrm>
              <a:off x="3276666" y="2660841"/>
              <a:ext cx="521083" cy="33555"/>
            </a:xfrm>
            <a:custGeom>
              <a:avLst/>
              <a:gdLst>
                <a:gd name="connsiteX0" fmla="*/ 0 w 521083"/>
                <a:gd name="connsiteY0" fmla="*/ 0 h 33555"/>
                <a:gd name="connsiteX1" fmla="*/ 521083 w 521083"/>
                <a:gd name="connsiteY1" fmla="*/ 0 h 33555"/>
                <a:gd name="connsiteX2" fmla="*/ 521083 w 521083"/>
                <a:gd name="connsiteY2" fmla="*/ 33556 h 33555"/>
                <a:gd name="connsiteX3" fmla="*/ 0 w 521083"/>
                <a:gd name="connsiteY3" fmla="*/ 33556 h 33555"/>
              </a:gdLst>
              <a:ahLst/>
              <a:cxnLst>
                <a:cxn ang="0">
                  <a:pos x="connsiteX0" y="connsiteY0"/>
                </a:cxn>
                <a:cxn ang="0">
                  <a:pos x="connsiteX1" y="connsiteY1"/>
                </a:cxn>
                <a:cxn ang="0">
                  <a:pos x="connsiteX2" y="connsiteY2"/>
                </a:cxn>
                <a:cxn ang="0">
                  <a:pos x="connsiteX3" y="connsiteY3"/>
                </a:cxn>
              </a:cxnLst>
              <a:rect l="l" t="t" r="r" b="b"/>
              <a:pathLst>
                <a:path w="521083" h="33555">
                  <a:moveTo>
                    <a:pt x="0" y="0"/>
                  </a:moveTo>
                  <a:lnTo>
                    <a:pt x="521083" y="0"/>
                  </a:lnTo>
                  <a:lnTo>
                    <a:pt x="521083" y="33556"/>
                  </a:lnTo>
                  <a:lnTo>
                    <a:pt x="0" y="33556"/>
                  </a:lnTo>
                  <a:close/>
                </a:path>
              </a:pathLst>
            </a:custGeom>
            <a:grpFill/>
            <a:ln w="9525" cap="flat">
              <a:solidFill>
                <a:schemeClr val="accent4">
                  <a:lumMod val="50000"/>
                </a:schemeClr>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Arial Nova"/>
                <a:ea typeface="+mn-ea"/>
                <a:cs typeface="+mn-cs"/>
              </a:endParaRPr>
            </a:p>
          </p:txBody>
        </p:sp>
        <p:sp>
          <p:nvSpPr>
            <p:cNvPr id="21" name="Dowolny kształt: kształt 20">
              <a:extLst>
                <a:ext uri="{FF2B5EF4-FFF2-40B4-BE49-F238E27FC236}">
                  <a16:creationId xmlns:a16="http://schemas.microsoft.com/office/drawing/2014/main" id="{792E2786-19EA-041D-B02C-E008DAE9451A}"/>
                </a:ext>
              </a:extLst>
            </p:cNvPr>
            <p:cNvSpPr/>
            <p:nvPr/>
          </p:nvSpPr>
          <p:spPr>
            <a:xfrm>
              <a:off x="3448791" y="2583503"/>
              <a:ext cx="176833" cy="33555"/>
            </a:xfrm>
            <a:custGeom>
              <a:avLst/>
              <a:gdLst>
                <a:gd name="connsiteX0" fmla="*/ 0 w 176833"/>
                <a:gd name="connsiteY0" fmla="*/ 0 h 33555"/>
                <a:gd name="connsiteX1" fmla="*/ 176833 w 176833"/>
                <a:gd name="connsiteY1" fmla="*/ 0 h 33555"/>
                <a:gd name="connsiteX2" fmla="*/ 176833 w 176833"/>
                <a:gd name="connsiteY2" fmla="*/ 33556 h 33555"/>
                <a:gd name="connsiteX3" fmla="*/ 0 w 176833"/>
                <a:gd name="connsiteY3" fmla="*/ 33556 h 33555"/>
              </a:gdLst>
              <a:ahLst/>
              <a:cxnLst>
                <a:cxn ang="0">
                  <a:pos x="connsiteX0" y="connsiteY0"/>
                </a:cxn>
                <a:cxn ang="0">
                  <a:pos x="connsiteX1" y="connsiteY1"/>
                </a:cxn>
                <a:cxn ang="0">
                  <a:pos x="connsiteX2" y="connsiteY2"/>
                </a:cxn>
                <a:cxn ang="0">
                  <a:pos x="connsiteX3" y="connsiteY3"/>
                </a:cxn>
              </a:cxnLst>
              <a:rect l="l" t="t" r="r" b="b"/>
              <a:pathLst>
                <a:path w="176833" h="33555">
                  <a:moveTo>
                    <a:pt x="0" y="0"/>
                  </a:moveTo>
                  <a:lnTo>
                    <a:pt x="176833" y="0"/>
                  </a:lnTo>
                  <a:lnTo>
                    <a:pt x="176833" y="33556"/>
                  </a:lnTo>
                  <a:lnTo>
                    <a:pt x="0" y="33556"/>
                  </a:lnTo>
                  <a:close/>
                </a:path>
              </a:pathLst>
            </a:custGeom>
            <a:grpFill/>
            <a:ln w="9525" cap="flat">
              <a:solidFill>
                <a:schemeClr val="accent4">
                  <a:lumMod val="50000"/>
                </a:schemeClr>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Arial Nova"/>
                <a:ea typeface="+mn-ea"/>
                <a:cs typeface="+mn-cs"/>
              </a:endParaRPr>
            </a:p>
          </p:txBody>
        </p:sp>
        <p:sp>
          <p:nvSpPr>
            <p:cNvPr id="22" name="Dowolny kształt: kształt 21">
              <a:extLst>
                <a:ext uri="{FF2B5EF4-FFF2-40B4-BE49-F238E27FC236}">
                  <a16:creationId xmlns:a16="http://schemas.microsoft.com/office/drawing/2014/main" id="{9481D451-6574-DC92-2A7E-0890BA35F14A}"/>
                </a:ext>
              </a:extLst>
            </p:cNvPr>
            <p:cNvSpPr/>
            <p:nvPr/>
          </p:nvSpPr>
          <p:spPr>
            <a:xfrm>
              <a:off x="3515608" y="3463754"/>
              <a:ext cx="43200" cy="33555"/>
            </a:xfrm>
            <a:custGeom>
              <a:avLst/>
              <a:gdLst>
                <a:gd name="connsiteX0" fmla="*/ 0 w 43200"/>
                <a:gd name="connsiteY0" fmla="*/ 0 h 33555"/>
                <a:gd name="connsiteX1" fmla="*/ 43200 w 43200"/>
                <a:gd name="connsiteY1" fmla="*/ 0 h 33555"/>
                <a:gd name="connsiteX2" fmla="*/ 43200 w 43200"/>
                <a:gd name="connsiteY2" fmla="*/ 33556 h 33555"/>
                <a:gd name="connsiteX3" fmla="*/ 0 w 43200"/>
                <a:gd name="connsiteY3" fmla="*/ 33556 h 33555"/>
              </a:gdLst>
              <a:ahLst/>
              <a:cxnLst>
                <a:cxn ang="0">
                  <a:pos x="connsiteX0" y="connsiteY0"/>
                </a:cxn>
                <a:cxn ang="0">
                  <a:pos x="connsiteX1" y="connsiteY1"/>
                </a:cxn>
                <a:cxn ang="0">
                  <a:pos x="connsiteX2" y="connsiteY2"/>
                </a:cxn>
                <a:cxn ang="0">
                  <a:pos x="connsiteX3" y="connsiteY3"/>
                </a:cxn>
              </a:cxnLst>
              <a:rect l="l" t="t" r="r" b="b"/>
              <a:pathLst>
                <a:path w="43200" h="33555">
                  <a:moveTo>
                    <a:pt x="0" y="0"/>
                  </a:moveTo>
                  <a:lnTo>
                    <a:pt x="43200" y="0"/>
                  </a:lnTo>
                  <a:lnTo>
                    <a:pt x="43200" y="33556"/>
                  </a:lnTo>
                  <a:lnTo>
                    <a:pt x="0" y="33556"/>
                  </a:lnTo>
                  <a:close/>
                </a:path>
              </a:pathLst>
            </a:custGeom>
            <a:grpFill/>
            <a:ln w="9525" cap="flat">
              <a:solidFill>
                <a:schemeClr val="accent4">
                  <a:lumMod val="50000"/>
                </a:schemeClr>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Arial Nova"/>
                <a:ea typeface="+mn-ea"/>
                <a:cs typeface="+mn-cs"/>
              </a:endParaRPr>
            </a:p>
          </p:txBody>
        </p:sp>
      </p:grpSp>
      <p:sp>
        <p:nvSpPr>
          <p:cNvPr id="25" name="pole tekstowe 24">
            <a:extLst>
              <a:ext uri="{FF2B5EF4-FFF2-40B4-BE49-F238E27FC236}">
                <a16:creationId xmlns:a16="http://schemas.microsoft.com/office/drawing/2014/main" id="{9725A902-E775-4417-1DC8-21B8E45EE711}"/>
              </a:ext>
            </a:extLst>
          </p:cNvPr>
          <p:cNvSpPr txBox="1"/>
          <p:nvPr/>
        </p:nvSpPr>
        <p:spPr>
          <a:xfrm>
            <a:off x="5127262" y="2516594"/>
            <a:ext cx="1459282" cy="438646"/>
          </a:xfrm>
          <a:prstGeom prst="rect">
            <a:avLst/>
          </a:prstGeom>
          <a:noFill/>
        </p:spPr>
        <p:txBody>
          <a:bodyPr wrap="square">
            <a:spAutoFit/>
          </a:bodyPr>
          <a:lstStyle/>
          <a:p>
            <a:pPr marL="0" marR="0" lvl="0" indent="0" algn="l" defTabSz="914400" rtl="0" eaLnBrk="1" fontAlgn="auto" latinLnBrk="0" hangingPunct="1">
              <a:lnSpc>
                <a:spcPts val="900"/>
              </a:lnSpc>
              <a:spcBef>
                <a:spcPts val="0"/>
              </a:spcBef>
              <a:spcAft>
                <a:spcPts val="0"/>
              </a:spcAft>
              <a:buClrTx/>
              <a:buSzTx/>
              <a:buFontTx/>
              <a:buNone/>
              <a:tabLst/>
              <a:defRPr/>
            </a:pPr>
            <a:r>
              <a:rPr kumimoji="0" lang="pl-PL" sz="1000" b="0" i="0" u="none" strike="noStrike" kern="1200" cap="none" spc="0" normalizeH="0" baseline="0" noProof="0" dirty="0">
                <a:ln>
                  <a:noFill/>
                </a:ln>
                <a:solidFill>
                  <a:srgbClr val="78D7D9">
                    <a:lumMod val="50000"/>
                  </a:srgbClr>
                </a:solidFill>
                <a:effectLst/>
                <a:uLnTx/>
                <a:uFillTx/>
                <a:latin typeface="Arial Nova"/>
                <a:ea typeface="+mn-ea"/>
                <a:cs typeface="+mn-cs"/>
              </a:rPr>
              <a:t>na telefonie, w aplikacji lub na stronie internetowej</a:t>
            </a:r>
          </a:p>
        </p:txBody>
      </p:sp>
      <p:sp>
        <p:nvSpPr>
          <p:cNvPr id="28" name="pole tekstowe 27">
            <a:extLst>
              <a:ext uri="{FF2B5EF4-FFF2-40B4-BE49-F238E27FC236}">
                <a16:creationId xmlns:a16="http://schemas.microsoft.com/office/drawing/2014/main" id="{1B82FA6A-C197-DEE0-3BDD-736D54428B1F}"/>
              </a:ext>
            </a:extLst>
          </p:cNvPr>
          <p:cNvSpPr txBox="1"/>
          <p:nvPr/>
        </p:nvSpPr>
        <p:spPr>
          <a:xfrm>
            <a:off x="7402056" y="2542262"/>
            <a:ext cx="913049" cy="323230"/>
          </a:xfrm>
          <a:prstGeom prst="rect">
            <a:avLst/>
          </a:prstGeom>
          <a:noFill/>
        </p:spPr>
        <p:txBody>
          <a:bodyPr wrap="square">
            <a:spAutoFit/>
          </a:bodyPr>
          <a:lstStyle/>
          <a:p>
            <a:pPr marL="0" marR="0" lvl="0" indent="0" algn="l" defTabSz="914400" rtl="0" eaLnBrk="1" fontAlgn="auto" latinLnBrk="0" hangingPunct="1">
              <a:lnSpc>
                <a:spcPts val="900"/>
              </a:lnSpc>
              <a:spcBef>
                <a:spcPts val="0"/>
              </a:spcBef>
              <a:spcAft>
                <a:spcPts val="0"/>
              </a:spcAft>
              <a:buClrTx/>
              <a:buSzTx/>
              <a:buFontTx/>
              <a:buNone/>
              <a:tabLst/>
              <a:defRPr/>
            </a:pPr>
            <a:r>
              <a:rPr kumimoji="0" lang="pl-PL" sz="1000" b="0" i="0" u="none" strike="noStrike" kern="1200" cap="none" spc="0" normalizeH="0" baseline="0" noProof="0" dirty="0">
                <a:ln>
                  <a:noFill/>
                </a:ln>
                <a:solidFill>
                  <a:srgbClr val="78D7D9">
                    <a:lumMod val="75000"/>
                  </a:srgbClr>
                </a:solidFill>
                <a:effectLst/>
                <a:uLnTx/>
                <a:uFillTx/>
                <a:latin typeface="Arial Nova"/>
                <a:ea typeface="+mn-ea"/>
                <a:cs typeface="+mn-cs"/>
              </a:rPr>
              <a:t>na komputerze</a:t>
            </a:r>
          </a:p>
        </p:txBody>
      </p:sp>
      <p:sp>
        <p:nvSpPr>
          <p:cNvPr id="29" name="pole tekstowe 28">
            <a:extLst>
              <a:ext uri="{FF2B5EF4-FFF2-40B4-BE49-F238E27FC236}">
                <a16:creationId xmlns:a16="http://schemas.microsoft.com/office/drawing/2014/main" id="{583D7807-5290-D7EA-9E33-AF9BA27DA75A}"/>
              </a:ext>
            </a:extLst>
          </p:cNvPr>
          <p:cNvSpPr txBox="1"/>
          <p:nvPr/>
        </p:nvSpPr>
        <p:spPr>
          <a:xfrm>
            <a:off x="10165226" y="2465732"/>
            <a:ext cx="1103304" cy="438646"/>
          </a:xfrm>
          <a:prstGeom prst="rect">
            <a:avLst/>
          </a:prstGeom>
          <a:noFill/>
        </p:spPr>
        <p:txBody>
          <a:bodyPr wrap="square">
            <a:spAutoFit/>
          </a:bodyPr>
          <a:lstStyle/>
          <a:p>
            <a:pPr marL="0" marR="0" lvl="0" indent="0" algn="l" defTabSz="914400" rtl="0" eaLnBrk="1" fontAlgn="auto" latinLnBrk="0" hangingPunct="1">
              <a:lnSpc>
                <a:spcPts val="900"/>
              </a:lnSpc>
              <a:spcBef>
                <a:spcPts val="0"/>
              </a:spcBef>
              <a:spcAft>
                <a:spcPts val="0"/>
              </a:spcAft>
              <a:buClrTx/>
              <a:buSzTx/>
              <a:buFontTx/>
              <a:buNone/>
              <a:tabLst/>
              <a:defRPr/>
            </a:pPr>
            <a:r>
              <a:rPr kumimoji="0" lang="pl-PL" sz="1000" b="0" i="0" u="none" strike="noStrike" kern="1200" cap="none" spc="0" normalizeH="0" baseline="0" noProof="0" dirty="0">
                <a:ln>
                  <a:noFill/>
                </a:ln>
                <a:solidFill>
                  <a:srgbClr val="78D7D9"/>
                </a:solidFill>
                <a:effectLst/>
                <a:uLnTx/>
                <a:uFillTx/>
                <a:latin typeface="Arial Nova"/>
                <a:ea typeface="+mn-ea"/>
                <a:cs typeface="+mn-cs"/>
              </a:rPr>
              <a:t>osobiście w odpowiednim urzędzie </a:t>
            </a:r>
          </a:p>
        </p:txBody>
      </p:sp>
      <p:cxnSp>
        <p:nvCxnSpPr>
          <p:cNvPr id="32" name="Łącznik prosty 31">
            <a:extLst>
              <a:ext uri="{FF2B5EF4-FFF2-40B4-BE49-F238E27FC236}">
                <a16:creationId xmlns:a16="http://schemas.microsoft.com/office/drawing/2014/main" id="{4B453C53-3640-2E94-0F27-53AEEA4B2ACB}"/>
              </a:ext>
            </a:extLst>
          </p:cNvPr>
          <p:cNvCxnSpPr/>
          <p:nvPr/>
        </p:nvCxnSpPr>
        <p:spPr>
          <a:xfrm>
            <a:off x="5306669" y="2576457"/>
            <a:ext cx="167717" cy="0"/>
          </a:xfrm>
          <a:prstGeom prst="line">
            <a:avLst/>
          </a:prstGeom>
          <a:ln w="1905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6052121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ymbol zastępczy tekstu 10">
            <a:extLst>
              <a:ext uri="{FF2B5EF4-FFF2-40B4-BE49-F238E27FC236}">
                <a16:creationId xmlns:a16="http://schemas.microsoft.com/office/drawing/2014/main" id="{ABE51646-5C87-4951-ACC8-9D0150DC118D}"/>
              </a:ext>
            </a:extLst>
          </p:cNvPr>
          <p:cNvSpPr>
            <a:spLocks noGrp="1"/>
          </p:cNvSpPr>
          <p:nvPr>
            <p:ph type="body" sz="quarter" idx="10"/>
          </p:nvPr>
        </p:nvSpPr>
        <p:spPr>
          <a:xfrm>
            <a:off x="2162174" y="2116155"/>
            <a:ext cx="4566611" cy="485775"/>
          </a:xfrm>
        </p:spPr>
        <p:txBody>
          <a:bodyPr/>
          <a:lstStyle/>
          <a:p>
            <a:r>
              <a:rPr lang="pl-PL" dirty="0"/>
              <a:t>Charakterystyka badanych</a:t>
            </a:r>
          </a:p>
        </p:txBody>
      </p:sp>
      <p:pic>
        <p:nvPicPr>
          <p:cNvPr id="3" name="Obraz 2" descr="Osoby idące po ulicy za pomocą telefonów komórkowych">
            <a:extLst>
              <a:ext uri="{FF2B5EF4-FFF2-40B4-BE49-F238E27FC236}">
                <a16:creationId xmlns:a16="http://schemas.microsoft.com/office/drawing/2014/main" id="{C87ABCF1-3C83-E14B-B5B0-F28C9E0694C4}"/>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934202" y="1049408"/>
            <a:ext cx="4991982" cy="5010097"/>
          </a:xfrm>
          <a:prstGeom prst="rect">
            <a:avLst/>
          </a:prstGeom>
        </p:spPr>
      </p:pic>
    </p:spTree>
    <p:extLst>
      <p:ext uri="{BB962C8B-B14F-4D97-AF65-F5344CB8AC3E}">
        <p14:creationId xmlns:p14="http://schemas.microsoft.com/office/powerpoint/2010/main" val="183899265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numeru slajdu 1">
            <a:extLst>
              <a:ext uri="{FF2B5EF4-FFF2-40B4-BE49-F238E27FC236}">
                <a16:creationId xmlns:a16="http://schemas.microsoft.com/office/drawing/2014/main" id="{9289BF30-2820-4D73-99DA-B13206247472}"/>
              </a:ext>
            </a:extLst>
          </p:cNvPr>
          <p:cNvSpPr>
            <a:spLocks noGrp="1"/>
          </p:cNvSpPr>
          <p:nvPr>
            <p:ph type="sldNum" sz="quarter" idx="10"/>
          </p:nvPr>
        </p:nvSpPr>
        <p:spPr>
          <a:xfrm>
            <a:off x="11251096" y="6435127"/>
            <a:ext cx="625830" cy="233570"/>
          </a:xfrm>
          <a:prstGeom prst="rect">
            <a:avLst/>
          </a:prstGeom>
        </p:spPr>
        <p:txBody>
          <a:bodyPr vert="horz" lIns="91440" tIns="45720" rIns="91440" bIns="45720" rtlCol="0" anchor="ctr"/>
          <a:lstStyle>
            <a:defPPr>
              <a:defRPr lang="pl-PL"/>
            </a:defPPr>
            <a:lvl1pPr marL="0" algn="r"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30412B39-0C04-4EC7-9B11-85F45E7BB065}" type="slidenum">
              <a:rPr lang="pl-PL" smtClean="0"/>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pl-PL" sz="1000" b="0" i="0" u="none" strike="noStrike" kern="1200" cap="none" spc="0" normalizeH="0" baseline="0" noProof="0">
              <a:ln>
                <a:noFill/>
              </a:ln>
              <a:solidFill>
                <a:prstClr val="black"/>
              </a:solidFill>
              <a:effectLst/>
              <a:uLnTx/>
              <a:uFillTx/>
              <a:latin typeface="Arial Nova"/>
              <a:ea typeface="+mn-ea"/>
              <a:cs typeface="+mn-cs"/>
            </a:endParaRPr>
          </a:p>
        </p:txBody>
      </p:sp>
      <p:sp>
        <p:nvSpPr>
          <p:cNvPr id="3" name="Tytuł 2">
            <a:extLst>
              <a:ext uri="{FF2B5EF4-FFF2-40B4-BE49-F238E27FC236}">
                <a16:creationId xmlns:a16="http://schemas.microsoft.com/office/drawing/2014/main" id="{DC21CB34-D8CD-46A9-AFCB-97C007F0EDA5}"/>
              </a:ext>
            </a:extLst>
          </p:cNvPr>
          <p:cNvSpPr>
            <a:spLocks noGrp="1"/>
          </p:cNvSpPr>
          <p:nvPr>
            <p:ph type="title"/>
          </p:nvPr>
        </p:nvSpPr>
        <p:spPr/>
        <p:txBody>
          <a:bodyPr/>
          <a:lstStyle/>
          <a:p>
            <a:r>
              <a:rPr lang="pl-PL" dirty="0"/>
              <a:t>Charakterystyka próby badania omnibusowego</a:t>
            </a:r>
          </a:p>
        </p:txBody>
      </p:sp>
      <p:pic>
        <p:nvPicPr>
          <p:cNvPr id="7" name="Grafika 6">
            <a:extLst>
              <a:ext uri="{FF2B5EF4-FFF2-40B4-BE49-F238E27FC236}">
                <a16:creationId xmlns:a16="http://schemas.microsoft.com/office/drawing/2014/main" id="{31BF8F36-CE3E-468A-8C16-435555D59FB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459401" y="1205937"/>
            <a:ext cx="638175" cy="638175"/>
          </a:xfrm>
          <a:prstGeom prst="rect">
            <a:avLst/>
          </a:prstGeom>
        </p:spPr>
      </p:pic>
      <p:grpSp>
        <p:nvGrpSpPr>
          <p:cNvPr id="57" name="Grupa 56">
            <a:extLst>
              <a:ext uri="{FF2B5EF4-FFF2-40B4-BE49-F238E27FC236}">
                <a16:creationId xmlns:a16="http://schemas.microsoft.com/office/drawing/2014/main" id="{B8DC7937-92AD-B55D-EF42-AA3F84BE479C}"/>
              </a:ext>
            </a:extLst>
          </p:cNvPr>
          <p:cNvGrpSpPr/>
          <p:nvPr/>
        </p:nvGrpSpPr>
        <p:grpSpPr>
          <a:xfrm>
            <a:off x="4478424" y="1239992"/>
            <a:ext cx="744251" cy="546330"/>
            <a:chOff x="4578046" y="5146842"/>
            <a:chExt cx="1284261" cy="1126241"/>
          </a:xfrm>
        </p:grpSpPr>
        <p:grpSp>
          <p:nvGrpSpPr>
            <p:cNvPr id="8" name="Grafika 5">
              <a:extLst>
                <a:ext uri="{FF2B5EF4-FFF2-40B4-BE49-F238E27FC236}">
                  <a16:creationId xmlns:a16="http://schemas.microsoft.com/office/drawing/2014/main" id="{423F995C-FE68-178C-DFA9-1BDDB394FD84}"/>
                </a:ext>
              </a:extLst>
            </p:cNvPr>
            <p:cNvGrpSpPr/>
            <p:nvPr/>
          </p:nvGrpSpPr>
          <p:grpSpPr>
            <a:xfrm>
              <a:off x="4578046" y="5146842"/>
              <a:ext cx="401726" cy="1063107"/>
              <a:chOff x="4362146" y="2759242"/>
              <a:chExt cx="401726" cy="1063107"/>
            </a:xfrm>
            <a:solidFill>
              <a:srgbClr val="282D33"/>
            </a:solidFill>
          </p:grpSpPr>
          <p:sp>
            <p:nvSpPr>
              <p:cNvPr id="9" name="Dowolny kształt: kształt 8">
                <a:extLst>
                  <a:ext uri="{FF2B5EF4-FFF2-40B4-BE49-F238E27FC236}">
                    <a16:creationId xmlns:a16="http://schemas.microsoft.com/office/drawing/2014/main" id="{F1B44C5A-1E33-5A1E-51BF-6A21B2D2FC79}"/>
                  </a:ext>
                </a:extLst>
              </p:cNvPr>
              <p:cNvSpPr/>
              <p:nvPr/>
            </p:nvSpPr>
            <p:spPr>
              <a:xfrm>
                <a:off x="4362146" y="2963650"/>
                <a:ext cx="401726" cy="492039"/>
              </a:xfrm>
              <a:custGeom>
                <a:avLst/>
                <a:gdLst>
                  <a:gd name="connsiteX0" fmla="*/ 321410 w 401726"/>
                  <a:gd name="connsiteY0" fmla="*/ 492039 h 492039"/>
                  <a:gd name="connsiteX1" fmla="*/ 320962 w 401726"/>
                  <a:gd name="connsiteY1" fmla="*/ 458205 h 492039"/>
                  <a:gd name="connsiteX2" fmla="*/ 367900 w 401726"/>
                  <a:gd name="connsiteY2" fmla="*/ 423392 h 492039"/>
                  <a:gd name="connsiteX3" fmla="*/ 367900 w 401726"/>
                  <a:gd name="connsiteY3" fmla="*/ 108428 h 492039"/>
                  <a:gd name="connsiteX4" fmla="*/ 332977 w 401726"/>
                  <a:gd name="connsiteY4" fmla="*/ 54799 h 492039"/>
                  <a:gd name="connsiteX5" fmla="*/ 68647 w 401726"/>
                  <a:gd name="connsiteY5" fmla="*/ 54833 h 492039"/>
                  <a:gd name="connsiteX6" fmla="*/ 33834 w 401726"/>
                  <a:gd name="connsiteY6" fmla="*/ 108437 h 492039"/>
                  <a:gd name="connsiteX7" fmla="*/ 33834 w 401726"/>
                  <a:gd name="connsiteY7" fmla="*/ 423349 h 492039"/>
                  <a:gd name="connsiteX8" fmla="*/ 0 w 401726"/>
                  <a:gd name="connsiteY8" fmla="*/ 423349 h 492039"/>
                  <a:gd name="connsiteX9" fmla="*/ 0 w 401726"/>
                  <a:gd name="connsiteY9" fmla="*/ 108428 h 492039"/>
                  <a:gd name="connsiteX10" fmla="*/ 58126 w 401726"/>
                  <a:gd name="connsiteY10" fmla="*/ 22678 h 492039"/>
                  <a:gd name="connsiteX11" fmla="*/ 343507 w 401726"/>
                  <a:gd name="connsiteY11" fmla="*/ 22644 h 492039"/>
                  <a:gd name="connsiteX12" fmla="*/ 401726 w 401726"/>
                  <a:gd name="connsiteY12" fmla="*/ 108420 h 492039"/>
                  <a:gd name="connsiteX13" fmla="*/ 401726 w 401726"/>
                  <a:gd name="connsiteY13" fmla="*/ 423349 h 492039"/>
                  <a:gd name="connsiteX14" fmla="*/ 321410 w 401726"/>
                  <a:gd name="connsiteY14" fmla="*/ 492039 h 492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01726" h="492039">
                    <a:moveTo>
                      <a:pt x="321410" y="492039"/>
                    </a:moveTo>
                    <a:lnTo>
                      <a:pt x="320962" y="458205"/>
                    </a:lnTo>
                    <a:cubicBezTo>
                      <a:pt x="340394" y="457952"/>
                      <a:pt x="367934" y="439904"/>
                      <a:pt x="367900" y="423392"/>
                    </a:cubicBezTo>
                    <a:lnTo>
                      <a:pt x="367900" y="108428"/>
                    </a:lnTo>
                    <a:cubicBezTo>
                      <a:pt x="367883" y="86423"/>
                      <a:pt x="351245" y="60849"/>
                      <a:pt x="332977" y="54799"/>
                    </a:cubicBezTo>
                    <a:cubicBezTo>
                      <a:pt x="246603" y="26846"/>
                      <a:pt x="155166" y="26838"/>
                      <a:pt x="68647" y="54833"/>
                    </a:cubicBezTo>
                    <a:cubicBezTo>
                      <a:pt x="50498" y="60841"/>
                      <a:pt x="33851" y="86406"/>
                      <a:pt x="33834" y="108437"/>
                    </a:cubicBezTo>
                    <a:lnTo>
                      <a:pt x="33834" y="423349"/>
                    </a:lnTo>
                    <a:lnTo>
                      <a:pt x="0" y="423349"/>
                    </a:lnTo>
                    <a:lnTo>
                      <a:pt x="0" y="108428"/>
                    </a:lnTo>
                    <a:cubicBezTo>
                      <a:pt x="25" y="71742"/>
                      <a:pt x="26097" y="33284"/>
                      <a:pt x="58126" y="22678"/>
                    </a:cubicBezTo>
                    <a:cubicBezTo>
                      <a:pt x="151538" y="-7554"/>
                      <a:pt x="250189" y="-7554"/>
                      <a:pt x="343507" y="22644"/>
                    </a:cubicBezTo>
                    <a:cubicBezTo>
                      <a:pt x="375646" y="33292"/>
                      <a:pt x="401701" y="71759"/>
                      <a:pt x="401726" y="108420"/>
                    </a:cubicBezTo>
                    <a:lnTo>
                      <a:pt x="401726" y="423349"/>
                    </a:lnTo>
                    <a:cubicBezTo>
                      <a:pt x="401836" y="463993"/>
                      <a:pt x="353455" y="491617"/>
                      <a:pt x="321410" y="492039"/>
                    </a:cubicBezTo>
                    <a:close/>
                  </a:path>
                </a:pathLst>
              </a:custGeom>
              <a:solidFill>
                <a:srgbClr val="282D33"/>
              </a:solidFill>
              <a:ln w="840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Arial Nova"/>
                  <a:ea typeface="+mn-ea"/>
                  <a:cs typeface="+mn-cs"/>
                </a:endParaRPr>
              </a:p>
            </p:txBody>
          </p:sp>
          <p:sp>
            <p:nvSpPr>
              <p:cNvPr id="19" name="Dowolny kształt: kształt 18">
                <a:extLst>
                  <a:ext uri="{FF2B5EF4-FFF2-40B4-BE49-F238E27FC236}">
                    <a16:creationId xmlns:a16="http://schemas.microsoft.com/office/drawing/2014/main" id="{14BFC9B7-4C6E-1800-5EDE-18DCEC6B4182}"/>
                  </a:ext>
                </a:extLst>
              </p:cNvPr>
              <p:cNvSpPr/>
              <p:nvPr/>
            </p:nvSpPr>
            <p:spPr>
              <a:xfrm>
                <a:off x="4546100" y="3485887"/>
                <a:ext cx="33834" cy="336462"/>
              </a:xfrm>
              <a:custGeom>
                <a:avLst/>
                <a:gdLst>
                  <a:gd name="connsiteX0" fmla="*/ 0 w 33834"/>
                  <a:gd name="connsiteY0" fmla="*/ 0 h 336462"/>
                  <a:gd name="connsiteX1" fmla="*/ 33834 w 33834"/>
                  <a:gd name="connsiteY1" fmla="*/ 0 h 336462"/>
                  <a:gd name="connsiteX2" fmla="*/ 33834 w 33834"/>
                  <a:gd name="connsiteY2" fmla="*/ 336462 h 336462"/>
                  <a:gd name="connsiteX3" fmla="*/ 0 w 33834"/>
                  <a:gd name="connsiteY3" fmla="*/ 336462 h 336462"/>
                </a:gdLst>
                <a:ahLst/>
                <a:cxnLst>
                  <a:cxn ang="0">
                    <a:pos x="connsiteX0" y="connsiteY0"/>
                  </a:cxn>
                  <a:cxn ang="0">
                    <a:pos x="connsiteX1" y="connsiteY1"/>
                  </a:cxn>
                  <a:cxn ang="0">
                    <a:pos x="connsiteX2" y="connsiteY2"/>
                  </a:cxn>
                  <a:cxn ang="0">
                    <a:pos x="connsiteX3" y="connsiteY3"/>
                  </a:cxn>
                </a:cxnLst>
                <a:rect l="l" t="t" r="r" b="b"/>
                <a:pathLst>
                  <a:path w="33834" h="336462">
                    <a:moveTo>
                      <a:pt x="0" y="0"/>
                    </a:moveTo>
                    <a:lnTo>
                      <a:pt x="33834" y="0"/>
                    </a:lnTo>
                    <a:lnTo>
                      <a:pt x="33834" y="336462"/>
                    </a:lnTo>
                    <a:lnTo>
                      <a:pt x="0" y="336462"/>
                    </a:lnTo>
                    <a:close/>
                  </a:path>
                </a:pathLst>
              </a:custGeom>
              <a:solidFill>
                <a:srgbClr val="282D33"/>
              </a:solidFill>
              <a:ln w="840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Arial Nova"/>
                  <a:ea typeface="+mn-ea"/>
                  <a:cs typeface="+mn-cs"/>
                </a:endParaRPr>
              </a:p>
            </p:txBody>
          </p:sp>
          <p:sp>
            <p:nvSpPr>
              <p:cNvPr id="20" name="Dowolny kształt: kształt 19">
                <a:extLst>
                  <a:ext uri="{FF2B5EF4-FFF2-40B4-BE49-F238E27FC236}">
                    <a16:creationId xmlns:a16="http://schemas.microsoft.com/office/drawing/2014/main" id="{55EE46C6-C9D2-FC6C-88EB-CF12031B53F0}"/>
                  </a:ext>
                </a:extLst>
              </p:cNvPr>
              <p:cNvSpPr/>
              <p:nvPr/>
            </p:nvSpPr>
            <p:spPr>
              <a:xfrm>
                <a:off x="4439037" y="3120451"/>
                <a:ext cx="247961" cy="698068"/>
              </a:xfrm>
              <a:custGeom>
                <a:avLst/>
                <a:gdLst>
                  <a:gd name="connsiteX0" fmla="*/ 247961 w 247961"/>
                  <a:gd name="connsiteY0" fmla="*/ 698068 h 698068"/>
                  <a:gd name="connsiteX1" fmla="*/ 0 w 247961"/>
                  <a:gd name="connsiteY1" fmla="*/ 698068 h 698068"/>
                  <a:gd name="connsiteX2" fmla="*/ 0 w 247961"/>
                  <a:gd name="connsiteY2" fmla="*/ 0 h 698068"/>
                  <a:gd name="connsiteX3" fmla="*/ 33834 w 247961"/>
                  <a:gd name="connsiteY3" fmla="*/ 0 h 698068"/>
                  <a:gd name="connsiteX4" fmla="*/ 33834 w 247961"/>
                  <a:gd name="connsiteY4" fmla="*/ 664234 h 698068"/>
                  <a:gd name="connsiteX5" fmla="*/ 214135 w 247961"/>
                  <a:gd name="connsiteY5" fmla="*/ 664234 h 698068"/>
                  <a:gd name="connsiteX6" fmla="*/ 214135 w 247961"/>
                  <a:gd name="connsiteY6" fmla="*/ 0 h 698068"/>
                  <a:gd name="connsiteX7" fmla="*/ 247961 w 247961"/>
                  <a:gd name="connsiteY7" fmla="*/ 0 h 698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7961" h="698068">
                    <a:moveTo>
                      <a:pt x="247961" y="698068"/>
                    </a:moveTo>
                    <a:lnTo>
                      <a:pt x="0" y="698068"/>
                    </a:lnTo>
                    <a:lnTo>
                      <a:pt x="0" y="0"/>
                    </a:lnTo>
                    <a:lnTo>
                      <a:pt x="33834" y="0"/>
                    </a:lnTo>
                    <a:lnTo>
                      <a:pt x="33834" y="664234"/>
                    </a:lnTo>
                    <a:lnTo>
                      <a:pt x="214135" y="664234"/>
                    </a:lnTo>
                    <a:lnTo>
                      <a:pt x="214135" y="0"/>
                    </a:lnTo>
                    <a:lnTo>
                      <a:pt x="247961" y="0"/>
                    </a:lnTo>
                    <a:close/>
                  </a:path>
                </a:pathLst>
              </a:custGeom>
              <a:solidFill>
                <a:srgbClr val="282D33"/>
              </a:solidFill>
              <a:ln w="840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Arial Nova"/>
                  <a:ea typeface="+mn-ea"/>
                  <a:cs typeface="+mn-cs"/>
                </a:endParaRPr>
              </a:p>
            </p:txBody>
          </p:sp>
          <p:sp>
            <p:nvSpPr>
              <p:cNvPr id="21" name="Dowolny kształt: kształt 20">
                <a:extLst>
                  <a:ext uri="{FF2B5EF4-FFF2-40B4-BE49-F238E27FC236}">
                    <a16:creationId xmlns:a16="http://schemas.microsoft.com/office/drawing/2014/main" id="{65DB3C53-B891-A7A5-06B4-8CD0DBF6F948}"/>
                  </a:ext>
                </a:extLst>
              </p:cNvPr>
              <p:cNvSpPr/>
              <p:nvPr/>
            </p:nvSpPr>
            <p:spPr>
              <a:xfrm>
                <a:off x="4546100" y="3485887"/>
                <a:ext cx="33834" cy="336462"/>
              </a:xfrm>
              <a:custGeom>
                <a:avLst/>
                <a:gdLst>
                  <a:gd name="connsiteX0" fmla="*/ 0 w 33834"/>
                  <a:gd name="connsiteY0" fmla="*/ 0 h 336462"/>
                  <a:gd name="connsiteX1" fmla="*/ 33834 w 33834"/>
                  <a:gd name="connsiteY1" fmla="*/ 0 h 336462"/>
                  <a:gd name="connsiteX2" fmla="*/ 33834 w 33834"/>
                  <a:gd name="connsiteY2" fmla="*/ 336462 h 336462"/>
                  <a:gd name="connsiteX3" fmla="*/ 0 w 33834"/>
                  <a:gd name="connsiteY3" fmla="*/ 336462 h 336462"/>
                </a:gdLst>
                <a:ahLst/>
                <a:cxnLst>
                  <a:cxn ang="0">
                    <a:pos x="connsiteX0" y="connsiteY0"/>
                  </a:cxn>
                  <a:cxn ang="0">
                    <a:pos x="connsiteX1" y="connsiteY1"/>
                  </a:cxn>
                  <a:cxn ang="0">
                    <a:pos x="connsiteX2" y="connsiteY2"/>
                  </a:cxn>
                  <a:cxn ang="0">
                    <a:pos x="connsiteX3" y="connsiteY3"/>
                  </a:cxn>
                </a:cxnLst>
                <a:rect l="l" t="t" r="r" b="b"/>
                <a:pathLst>
                  <a:path w="33834" h="336462">
                    <a:moveTo>
                      <a:pt x="0" y="0"/>
                    </a:moveTo>
                    <a:lnTo>
                      <a:pt x="33834" y="0"/>
                    </a:lnTo>
                    <a:lnTo>
                      <a:pt x="33834" y="336462"/>
                    </a:lnTo>
                    <a:lnTo>
                      <a:pt x="0" y="336462"/>
                    </a:lnTo>
                    <a:close/>
                  </a:path>
                </a:pathLst>
              </a:custGeom>
              <a:solidFill>
                <a:srgbClr val="282D33"/>
              </a:solidFill>
              <a:ln w="840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Arial Nova"/>
                  <a:ea typeface="+mn-ea"/>
                  <a:cs typeface="+mn-cs"/>
                </a:endParaRPr>
              </a:p>
            </p:txBody>
          </p:sp>
          <p:sp>
            <p:nvSpPr>
              <p:cNvPr id="24" name="Dowolny kształt: kształt 23">
                <a:extLst>
                  <a:ext uri="{FF2B5EF4-FFF2-40B4-BE49-F238E27FC236}">
                    <a16:creationId xmlns:a16="http://schemas.microsoft.com/office/drawing/2014/main" id="{263681A7-6731-C798-E638-FA04FDDC354F}"/>
                  </a:ext>
                </a:extLst>
              </p:cNvPr>
              <p:cNvSpPr/>
              <p:nvPr/>
            </p:nvSpPr>
            <p:spPr>
              <a:xfrm>
                <a:off x="4445500" y="2759242"/>
                <a:ext cx="235051" cy="236587"/>
              </a:xfrm>
              <a:custGeom>
                <a:avLst/>
                <a:gdLst>
                  <a:gd name="connsiteX0" fmla="*/ 117534 w 235051"/>
                  <a:gd name="connsiteY0" fmla="*/ 236588 h 236587"/>
                  <a:gd name="connsiteX1" fmla="*/ 0 w 235051"/>
                  <a:gd name="connsiteY1" fmla="*/ 118285 h 236587"/>
                  <a:gd name="connsiteX2" fmla="*/ 117534 w 235051"/>
                  <a:gd name="connsiteY2" fmla="*/ 0 h 236587"/>
                  <a:gd name="connsiteX3" fmla="*/ 235052 w 235051"/>
                  <a:gd name="connsiteY3" fmla="*/ 118285 h 236587"/>
                  <a:gd name="connsiteX4" fmla="*/ 117534 w 235051"/>
                  <a:gd name="connsiteY4" fmla="*/ 236588 h 236587"/>
                  <a:gd name="connsiteX5" fmla="*/ 117534 w 235051"/>
                  <a:gd name="connsiteY5" fmla="*/ 33826 h 236587"/>
                  <a:gd name="connsiteX6" fmla="*/ 33834 w 235051"/>
                  <a:gd name="connsiteY6" fmla="*/ 118277 h 236587"/>
                  <a:gd name="connsiteX7" fmla="*/ 117534 w 235051"/>
                  <a:gd name="connsiteY7" fmla="*/ 202753 h 236587"/>
                  <a:gd name="connsiteX8" fmla="*/ 201226 w 235051"/>
                  <a:gd name="connsiteY8" fmla="*/ 118277 h 236587"/>
                  <a:gd name="connsiteX9" fmla="*/ 117534 w 235051"/>
                  <a:gd name="connsiteY9" fmla="*/ 33826 h 236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5051" h="236587">
                    <a:moveTo>
                      <a:pt x="117534" y="236588"/>
                    </a:moveTo>
                    <a:cubicBezTo>
                      <a:pt x="52726" y="236588"/>
                      <a:pt x="0" y="183516"/>
                      <a:pt x="0" y="118285"/>
                    </a:cubicBezTo>
                    <a:cubicBezTo>
                      <a:pt x="0" y="53063"/>
                      <a:pt x="52726" y="0"/>
                      <a:pt x="117534" y="0"/>
                    </a:cubicBezTo>
                    <a:cubicBezTo>
                      <a:pt x="182334" y="0"/>
                      <a:pt x="235052" y="53063"/>
                      <a:pt x="235052" y="118285"/>
                    </a:cubicBezTo>
                    <a:cubicBezTo>
                      <a:pt x="235052" y="183516"/>
                      <a:pt x="182334" y="236588"/>
                      <a:pt x="117534" y="236588"/>
                    </a:cubicBezTo>
                    <a:close/>
                    <a:moveTo>
                      <a:pt x="117534" y="33826"/>
                    </a:moveTo>
                    <a:cubicBezTo>
                      <a:pt x="71381" y="33826"/>
                      <a:pt x="33834" y="71710"/>
                      <a:pt x="33834" y="118277"/>
                    </a:cubicBezTo>
                    <a:cubicBezTo>
                      <a:pt x="33834" y="164860"/>
                      <a:pt x="71381" y="202753"/>
                      <a:pt x="117534" y="202753"/>
                    </a:cubicBezTo>
                    <a:cubicBezTo>
                      <a:pt x="163679" y="202753"/>
                      <a:pt x="201226" y="164852"/>
                      <a:pt x="201226" y="118277"/>
                    </a:cubicBezTo>
                    <a:cubicBezTo>
                      <a:pt x="201226" y="71719"/>
                      <a:pt x="163679" y="33826"/>
                      <a:pt x="117534" y="33826"/>
                    </a:cubicBezTo>
                    <a:close/>
                  </a:path>
                </a:pathLst>
              </a:custGeom>
              <a:solidFill>
                <a:srgbClr val="282D33"/>
              </a:solidFill>
              <a:ln w="840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Arial Nova"/>
                  <a:ea typeface="+mn-ea"/>
                  <a:cs typeface="+mn-cs"/>
                </a:endParaRPr>
              </a:p>
            </p:txBody>
          </p:sp>
        </p:grpSp>
        <p:pic>
          <p:nvPicPr>
            <p:cNvPr id="56" name="Grafika 55" descr="Mężczyzna z laską kontur">
              <a:extLst>
                <a:ext uri="{FF2B5EF4-FFF2-40B4-BE49-F238E27FC236}">
                  <a16:creationId xmlns:a16="http://schemas.microsoft.com/office/drawing/2014/main" id="{62904B94-D78C-4046-4A45-2D588C624F0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736067" y="5146843"/>
              <a:ext cx="1126240" cy="1126240"/>
            </a:xfrm>
            <a:prstGeom prst="rect">
              <a:avLst/>
            </a:prstGeom>
          </p:spPr>
        </p:pic>
      </p:grpSp>
      <p:grpSp>
        <p:nvGrpSpPr>
          <p:cNvPr id="66" name="Grafika 58">
            <a:extLst>
              <a:ext uri="{FF2B5EF4-FFF2-40B4-BE49-F238E27FC236}">
                <a16:creationId xmlns:a16="http://schemas.microsoft.com/office/drawing/2014/main" id="{88B13AF0-300D-7365-80DD-FE2F15CED7E4}"/>
              </a:ext>
            </a:extLst>
          </p:cNvPr>
          <p:cNvGrpSpPr/>
          <p:nvPr/>
        </p:nvGrpSpPr>
        <p:grpSpPr>
          <a:xfrm>
            <a:off x="6612810" y="1338944"/>
            <a:ext cx="733377" cy="435460"/>
            <a:chOff x="4564230" y="1117924"/>
            <a:chExt cx="1080000" cy="603424"/>
          </a:xfrm>
          <a:solidFill>
            <a:srgbClr val="282D33"/>
          </a:solidFill>
        </p:grpSpPr>
        <p:grpSp>
          <p:nvGrpSpPr>
            <p:cNvPr id="67" name="Grafika 58">
              <a:extLst>
                <a:ext uri="{FF2B5EF4-FFF2-40B4-BE49-F238E27FC236}">
                  <a16:creationId xmlns:a16="http://schemas.microsoft.com/office/drawing/2014/main" id="{4189F9C7-81BB-8699-41E2-D31910BE186E}"/>
                </a:ext>
              </a:extLst>
            </p:cNvPr>
            <p:cNvGrpSpPr/>
            <p:nvPr/>
          </p:nvGrpSpPr>
          <p:grpSpPr>
            <a:xfrm>
              <a:off x="4825050" y="1408613"/>
              <a:ext cx="560361" cy="282732"/>
              <a:chOff x="4825050" y="1408613"/>
              <a:chExt cx="560361" cy="282732"/>
            </a:xfrm>
            <a:solidFill>
              <a:srgbClr val="282D33"/>
            </a:solidFill>
          </p:grpSpPr>
          <p:sp>
            <p:nvSpPr>
              <p:cNvPr id="68" name="Dowolny kształt: kształt 67">
                <a:extLst>
                  <a:ext uri="{FF2B5EF4-FFF2-40B4-BE49-F238E27FC236}">
                    <a16:creationId xmlns:a16="http://schemas.microsoft.com/office/drawing/2014/main" id="{A72DEFEC-4901-D8F7-92D5-34DC6657DC9F}"/>
                  </a:ext>
                </a:extLst>
              </p:cNvPr>
              <p:cNvSpPr/>
              <p:nvPr/>
            </p:nvSpPr>
            <p:spPr>
              <a:xfrm>
                <a:off x="4825050" y="1408613"/>
                <a:ext cx="299944" cy="282529"/>
              </a:xfrm>
              <a:custGeom>
                <a:avLst/>
                <a:gdLst>
                  <a:gd name="connsiteX0" fmla="*/ 299945 w 299944"/>
                  <a:gd name="connsiteY0" fmla="*/ 282530 h 282529"/>
                  <a:gd name="connsiteX1" fmla="*/ 279239 w 299944"/>
                  <a:gd name="connsiteY1" fmla="*/ 278243 h 282529"/>
                  <a:gd name="connsiteX2" fmla="*/ 122386 w 299944"/>
                  <a:gd name="connsiteY2" fmla="*/ 223762 h 282529"/>
                  <a:gd name="connsiteX3" fmla="*/ 1266 w 299944"/>
                  <a:gd name="connsiteY3" fmla="*/ 91851 h 282529"/>
                  <a:gd name="connsiteX4" fmla="*/ 633 w 299944"/>
                  <a:gd name="connsiteY4" fmla="*/ 46280 h 282529"/>
                  <a:gd name="connsiteX5" fmla="*/ 0 w 299944"/>
                  <a:gd name="connsiteY5" fmla="*/ 321 h 282529"/>
                  <a:gd name="connsiteX6" fmla="*/ 33623 w 299944"/>
                  <a:gd name="connsiteY6" fmla="*/ 0 h 282529"/>
                  <a:gd name="connsiteX7" fmla="*/ 34256 w 299944"/>
                  <a:gd name="connsiteY7" fmla="*/ 45681 h 282529"/>
                  <a:gd name="connsiteX8" fmla="*/ 34897 w 299944"/>
                  <a:gd name="connsiteY8" fmla="*/ 91437 h 282529"/>
                  <a:gd name="connsiteX9" fmla="*/ 136578 w 299944"/>
                  <a:gd name="connsiteY9" fmla="*/ 193278 h 282529"/>
                  <a:gd name="connsiteX10" fmla="*/ 265343 w 299944"/>
                  <a:gd name="connsiteY10" fmla="*/ 240562 h 282529"/>
                  <a:gd name="connsiteX11" fmla="*/ 262136 w 299944"/>
                  <a:gd name="connsiteY11" fmla="*/ 104726 h 282529"/>
                  <a:gd name="connsiteX12" fmla="*/ 295751 w 299944"/>
                  <a:gd name="connsiteY12" fmla="*/ 103942 h 282529"/>
                  <a:gd name="connsiteX13" fmla="*/ 299945 w 299944"/>
                  <a:gd name="connsiteY13" fmla="*/ 282530 h 282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99944" h="282529">
                    <a:moveTo>
                      <a:pt x="299945" y="282530"/>
                    </a:moveTo>
                    <a:lnTo>
                      <a:pt x="279239" y="278243"/>
                    </a:lnTo>
                    <a:cubicBezTo>
                      <a:pt x="231053" y="268270"/>
                      <a:pt x="179752" y="250450"/>
                      <a:pt x="122386" y="223762"/>
                    </a:cubicBezTo>
                    <a:cubicBezTo>
                      <a:pt x="34931" y="183068"/>
                      <a:pt x="2101" y="147319"/>
                      <a:pt x="1266" y="91851"/>
                    </a:cubicBezTo>
                    <a:cubicBezTo>
                      <a:pt x="1055" y="69795"/>
                      <a:pt x="852" y="58025"/>
                      <a:pt x="633" y="46280"/>
                    </a:cubicBezTo>
                    <a:cubicBezTo>
                      <a:pt x="422" y="34400"/>
                      <a:pt x="211" y="22537"/>
                      <a:pt x="0" y="321"/>
                    </a:cubicBezTo>
                    <a:lnTo>
                      <a:pt x="33623" y="0"/>
                    </a:lnTo>
                    <a:cubicBezTo>
                      <a:pt x="33834" y="22081"/>
                      <a:pt x="34045" y="33868"/>
                      <a:pt x="34256" y="45681"/>
                    </a:cubicBezTo>
                    <a:cubicBezTo>
                      <a:pt x="34467" y="57493"/>
                      <a:pt x="34687" y="69348"/>
                      <a:pt x="34897" y="91437"/>
                    </a:cubicBezTo>
                    <a:cubicBezTo>
                      <a:pt x="35328" y="120336"/>
                      <a:pt x="43436" y="149951"/>
                      <a:pt x="136578" y="193278"/>
                    </a:cubicBezTo>
                    <a:cubicBezTo>
                      <a:pt x="183330" y="215021"/>
                      <a:pt x="225678" y="230597"/>
                      <a:pt x="265343" y="240562"/>
                    </a:cubicBezTo>
                    <a:lnTo>
                      <a:pt x="262136" y="104726"/>
                    </a:lnTo>
                    <a:lnTo>
                      <a:pt x="295751" y="103942"/>
                    </a:lnTo>
                    <a:lnTo>
                      <a:pt x="299945" y="282530"/>
                    </a:lnTo>
                    <a:close/>
                  </a:path>
                </a:pathLst>
              </a:custGeom>
              <a:solidFill>
                <a:srgbClr val="282D33"/>
              </a:solidFill>
              <a:ln w="840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Arial Nova"/>
                  <a:ea typeface="+mn-ea"/>
                  <a:cs typeface="+mn-cs"/>
                </a:endParaRPr>
              </a:p>
            </p:txBody>
          </p:sp>
          <p:sp>
            <p:nvSpPr>
              <p:cNvPr id="69" name="Dowolny kształt: kształt 68">
                <a:extLst>
                  <a:ext uri="{FF2B5EF4-FFF2-40B4-BE49-F238E27FC236}">
                    <a16:creationId xmlns:a16="http://schemas.microsoft.com/office/drawing/2014/main" id="{CC6657A2-0EFE-784C-2FF8-3F32002CD325}"/>
                  </a:ext>
                </a:extLst>
              </p:cNvPr>
              <p:cNvSpPr/>
              <p:nvPr/>
            </p:nvSpPr>
            <p:spPr>
              <a:xfrm>
                <a:off x="5086874" y="1413768"/>
                <a:ext cx="298537" cy="277576"/>
              </a:xfrm>
              <a:custGeom>
                <a:avLst/>
                <a:gdLst>
                  <a:gd name="connsiteX0" fmla="*/ 4160 w 298537"/>
                  <a:gd name="connsiteY0" fmla="*/ 277577 h 277576"/>
                  <a:gd name="connsiteX1" fmla="*/ 0 w 298537"/>
                  <a:gd name="connsiteY1" fmla="*/ 99571 h 277576"/>
                  <a:gd name="connsiteX2" fmla="*/ 33615 w 298537"/>
                  <a:gd name="connsiteY2" fmla="*/ 98786 h 277576"/>
                  <a:gd name="connsiteX3" fmla="*/ 36804 w 298537"/>
                  <a:gd name="connsiteY3" fmla="*/ 235229 h 277576"/>
                  <a:gd name="connsiteX4" fmla="*/ 165215 w 298537"/>
                  <a:gd name="connsiteY4" fmla="*/ 185279 h 277576"/>
                  <a:gd name="connsiteX5" fmla="*/ 264912 w 298537"/>
                  <a:gd name="connsiteY5" fmla="*/ 81405 h 277576"/>
                  <a:gd name="connsiteX6" fmla="*/ 264296 w 298537"/>
                  <a:gd name="connsiteY6" fmla="*/ 40947 h 277576"/>
                  <a:gd name="connsiteX7" fmla="*/ 263655 w 298537"/>
                  <a:gd name="connsiteY7" fmla="*/ 329 h 277576"/>
                  <a:gd name="connsiteX8" fmla="*/ 297278 w 298537"/>
                  <a:gd name="connsiteY8" fmla="*/ 0 h 277576"/>
                  <a:gd name="connsiteX9" fmla="*/ 297903 w 298537"/>
                  <a:gd name="connsiteY9" fmla="*/ 40179 h 277576"/>
                  <a:gd name="connsiteX10" fmla="*/ 298536 w 298537"/>
                  <a:gd name="connsiteY10" fmla="*/ 81169 h 277576"/>
                  <a:gd name="connsiteX11" fmla="*/ 179980 w 298537"/>
                  <a:gd name="connsiteY11" fmla="*/ 215485 h 277576"/>
                  <a:gd name="connsiteX12" fmla="*/ 24207 w 298537"/>
                  <a:gd name="connsiteY12" fmla="*/ 273004 h 277576"/>
                  <a:gd name="connsiteX13" fmla="*/ 4160 w 298537"/>
                  <a:gd name="connsiteY13" fmla="*/ 277577 h 277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98537" h="277576">
                    <a:moveTo>
                      <a:pt x="4160" y="277577"/>
                    </a:moveTo>
                    <a:lnTo>
                      <a:pt x="0" y="99571"/>
                    </a:lnTo>
                    <a:lnTo>
                      <a:pt x="33615" y="98786"/>
                    </a:lnTo>
                    <a:lnTo>
                      <a:pt x="36804" y="235229"/>
                    </a:lnTo>
                    <a:cubicBezTo>
                      <a:pt x="76511" y="224463"/>
                      <a:pt x="118732" y="208027"/>
                      <a:pt x="165215" y="185279"/>
                    </a:cubicBezTo>
                    <a:cubicBezTo>
                      <a:pt x="257521" y="140138"/>
                      <a:pt x="265047" y="110388"/>
                      <a:pt x="264912" y="81405"/>
                    </a:cubicBezTo>
                    <a:cubicBezTo>
                      <a:pt x="264710" y="59375"/>
                      <a:pt x="264507" y="50203"/>
                      <a:pt x="264296" y="40947"/>
                    </a:cubicBezTo>
                    <a:cubicBezTo>
                      <a:pt x="264085" y="31708"/>
                      <a:pt x="263866" y="22393"/>
                      <a:pt x="263655" y="329"/>
                    </a:cubicBezTo>
                    <a:lnTo>
                      <a:pt x="297278" y="0"/>
                    </a:lnTo>
                    <a:cubicBezTo>
                      <a:pt x="297481" y="21828"/>
                      <a:pt x="297692" y="31050"/>
                      <a:pt x="297903" y="40179"/>
                    </a:cubicBezTo>
                    <a:cubicBezTo>
                      <a:pt x="298114" y="49537"/>
                      <a:pt x="298333" y="58818"/>
                      <a:pt x="298536" y="81169"/>
                    </a:cubicBezTo>
                    <a:cubicBezTo>
                      <a:pt x="298789" y="136721"/>
                      <a:pt x="266659" y="173104"/>
                      <a:pt x="179980" y="215485"/>
                    </a:cubicBezTo>
                    <a:cubicBezTo>
                      <a:pt x="123247" y="243245"/>
                      <a:pt x="72293" y="262069"/>
                      <a:pt x="24207" y="273004"/>
                    </a:cubicBezTo>
                    <a:lnTo>
                      <a:pt x="4160" y="277577"/>
                    </a:lnTo>
                    <a:close/>
                  </a:path>
                </a:pathLst>
              </a:custGeom>
              <a:solidFill>
                <a:srgbClr val="282D33"/>
              </a:solidFill>
              <a:ln w="840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Arial Nova"/>
                  <a:ea typeface="+mn-ea"/>
                  <a:cs typeface="+mn-cs"/>
                </a:endParaRPr>
              </a:p>
            </p:txBody>
          </p:sp>
        </p:grpSp>
        <p:sp>
          <p:nvSpPr>
            <p:cNvPr id="70" name="Dowolny kształt: kształt 69">
              <a:extLst>
                <a:ext uri="{FF2B5EF4-FFF2-40B4-BE49-F238E27FC236}">
                  <a16:creationId xmlns:a16="http://schemas.microsoft.com/office/drawing/2014/main" id="{9811468B-447D-2BEE-C642-7CF621C1C1ED}"/>
                </a:ext>
              </a:extLst>
            </p:cNvPr>
            <p:cNvSpPr/>
            <p:nvPr/>
          </p:nvSpPr>
          <p:spPr>
            <a:xfrm>
              <a:off x="4564230" y="1117924"/>
              <a:ext cx="1080000" cy="420103"/>
            </a:xfrm>
            <a:custGeom>
              <a:avLst/>
              <a:gdLst>
                <a:gd name="connsiteX0" fmla="*/ 542000 w 1080000"/>
                <a:gd name="connsiteY0" fmla="*/ 420103 h 420103"/>
                <a:gd name="connsiteX1" fmla="*/ 0 w 1080000"/>
                <a:gd name="connsiteY1" fmla="*/ 215333 h 420103"/>
                <a:gd name="connsiteX2" fmla="*/ 537983 w 1080000"/>
                <a:gd name="connsiteY2" fmla="*/ 0 h 420103"/>
                <a:gd name="connsiteX3" fmla="*/ 1080000 w 1080000"/>
                <a:gd name="connsiteY3" fmla="*/ 204829 h 420103"/>
                <a:gd name="connsiteX4" fmla="*/ 542000 w 1080000"/>
                <a:gd name="connsiteY4" fmla="*/ 420103 h 420103"/>
                <a:gd name="connsiteX5" fmla="*/ 92745 w 1080000"/>
                <a:gd name="connsiteY5" fmla="*/ 214422 h 420103"/>
                <a:gd name="connsiteX6" fmla="*/ 541654 w 1080000"/>
                <a:gd name="connsiteY6" fmla="*/ 384033 h 420103"/>
                <a:gd name="connsiteX7" fmla="*/ 987263 w 1080000"/>
                <a:gd name="connsiteY7" fmla="*/ 205723 h 420103"/>
                <a:gd name="connsiteX8" fmla="*/ 538329 w 1080000"/>
                <a:gd name="connsiteY8" fmla="*/ 36070 h 420103"/>
                <a:gd name="connsiteX9" fmla="*/ 92745 w 1080000"/>
                <a:gd name="connsiteY9" fmla="*/ 214422 h 420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80000" h="420103">
                  <a:moveTo>
                    <a:pt x="542000" y="420103"/>
                  </a:moveTo>
                  <a:lnTo>
                    <a:pt x="0" y="215333"/>
                  </a:lnTo>
                  <a:lnTo>
                    <a:pt x="537983" y="0"/>
                  </a:lnTo>
                  <a:lnTo>
                    <a:pt x="1080000" y="204829"/>
                  </a:lnTo>
                  <a:lnTo>
                    <a:pt x="542000" y="420103"/>
                  </a:lnTo>
                  <a:close/>
                  <a:moveTo>
                    <a:pt x="92745" y="214422"/>
                  </a:moveTo>
                  <a:lnTo>
                    <a:pt x="541654" y="384033"/>
                  </a:lnTo>
                  <a:lnTo>
                    <a:pt x="987263" y="205723"/>
                  </a:lnTo>
                  <a:lnTo>
                    <a:pt x="538329" y="36070"/>
                  </a:lnTo>
                  <a:lnTo>
                    <a:pt x="92745" y="214422"/>
                  </a:lnTo>
                  <a:close/>
                </a:path>
              </a:pathLst>
            </a:custGeom>
            <a:solidFill>
              <a:srgbClr val="282D33"/>
            </a:solidFill>
            <a:ln w="840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Arial Nova"/>
                <a:ea typeface="+mn-ea"/>
                <a:cs typeface="+mn-cs"/>
              </a:endParaRPr>
            </a:p>
          </p:txBody>
        </p:sp>
        <p:sp>
          <p:nvSpPr>
            <p:cNvPr id="71" name="Dowolny kształt: kształt 70">
              <a:extLst>
                <a:ext uri="{FF2B5EF4-FFF2-40B4-BE49-F238E27FC236}">
                  <a16:creationId xmlns:a16="http://schemas.microsoft.com/office/drawing/2014/main" id="{632AF93E-3F67-7E43-9598-ECDA7D0901F7}"/>
                </a:ext>
              </a:extLst>
            </p:cNvPr>
            <p:cNvSpPr/>
            <p:nvPr/>
          </p:nvSpPr>
          <p:spPr>
            <a:xfrm>
              <a:off x="5151100" y="1283577"/>
              <a:ext cx="302239" cy="273543"/>
            </a:xfrm>
            <a:custGeom>
              <a:avLst/>
              <a:gdLst>
                <a:gd name="connsiteX0" fmla="*/ 268616 w 302239"/>
                <a:gd name="connsiteY0" fmla="*/ 273544 h 273543"/>
                <a:gd name="connsiteX1" fmla="*/ 267519 w 302239"/>
                <a:gd name="connsiteY1" fmla="*/ 118243 h 273543"/>
                <a:gd name="connsiteX2" fmla="*/ 0 w 302239"/>
                <a:gd name="connsiteY2" fmla="*/ 31995 h 273543"/>
                <a:gd name="connsiteX3" fmla="*/ 10302 w 302239"/>
                <a:gd name="connsiteY3" fmla="*/ 0 h 273543"/>
                <a:gd name="connsiteX4" fmla="*/ 300957 w 302239"/>
                <a:gd name="connsiteY4" fmla="*/ 93698 h 273543"/>
                <a:gd name="connsiteX5" fmla="*/ 302240 w 302239"/>
                <a:gd name="connsiteY5" fmla="*/ 273308 h 273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2239" h="273543">
                  <a:moveTo>
                    <a:pt x="268616" y="273544"/>
                  </a:moveTo>
                  <a:lnTo>
                    <a:pt x="267519" y="118243"/>
                  </a:lnTo>
                  <a:lnTo>
                    <a:pt x="0" y="31995"/>
                  </a:lnTo>
                  <a:lnTo>
                    <a:pt x="10302" y="0"/>
                  </a:lnTo>
                  <a:lnTo>
                    <a:pt x="300957" y="93698"/>
                  </a:lnTo>
                  <a:lnTo>
                    <a:pt x="302240" y="273308"/>
                  </a:lnTo>
                  <a:close/>
                </a:path>
              </a:pathLst>
            </a:custGeom>
            <a:solidFill>
              <a:srgbClr val="282D33"/>
            </a:solidFill>
            <a:ln w="840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Arial Nova"/>
                <a:ea typeface="+mn-ea"/>
                <a:cs typeface="+mn-cs"/>
              </a:endParaRPr>
            </a:p>
          </p:txBody>
        </p:sp>
        <p:sp>
          <p:nvSpPr>
            <p:cNvPr id="72" name="Dowolny kształt: kształt 71">
              <a:extLst>
                <a:ext uri="{FF2B5EF4-FFF2-40B4-BE49-F238E27FC236}">
                  <a16:creationId xmlns:a16="http://schemas.microsoft.com/office/drawing/2014/main" id="{0EB5F072-8C06-BCD3-5EDB-C1E71E6FCDBC}"/>
                </a:ext>
              </a:extLst>
            </p:cNvPr>
            <p:cNvSpPr/>
            <p:nvPr/>
          </p:nvSpPr>
          <p:spPr>
            <a:xfrm>
              <a:off x="5033201" y="1232826"/>
              <a:ext cx="141744" cy="88796"/>
            </a:xfrm>
            <a:custGeom>
              <a:avLst/>
              <a:gdLst>
                <a:gd name="connsiteX0" fmla="*/ 70100 w 141744"/>
                <a:gd name="connsiteY0" fmla="*/ 88796 h 88796"/>
                <a:gd name="connsiteX1" fmla="*/ 1 w 141744"/>
                <a:gd name="connsiteY1" fmla="*/ 45065 h 88796"/>
                <a:gd name="connsiteX2" fmla="*/ 70437 w 141744"/>
                <a:gd name="connsiteY2" fmla="*/ 8 h 88796"/>
                <a:gd name="connsiteX3" fmla="*/ 71686 w 141744"/>
                <a:gd name="connsiteY3" fmla="*/ 0 h 88796"/>
                <a:gd name="connsiteX4" fmla="*/ 141743 w 141744"/>
                <a:gd name="connsiteY4" fmla="*/ 43698 h 88796"/>
                <a:gd name="connsiteX5" fmla="*/ 71306 w 141744"/>
                <a:gd name="connsiteY5" fmla="*/ 88788 h 88796"/>
                <a:gd name="connsiteX6" fmla="*/ 70100 w 141744"/>
                <a:gd name="connsiteY6" fmla="*/ 88796 h 88796"/>
                <a:gd name="connsiteX7" fmla="*/ 33937 w 141744"/>
                <a:gd name="connsiteY7" fmla="*/ 44727 h 88796"/>
                <a:gd name="connsiteX8" fmla="*/ 70100 w 141744"/>
                <a:gd name="connsiteY8" fmla="*/ 55164 h 88796"/>
                <a:gd name="connsiteX9" fmla="*/ 70977 w 141744"/>
                <a:gd name="connsiteY9" fmla="*/ 55164 h 88796"/>
                <a:gd name="connsiteX10" fmla="*/ 107807 w 141744"/>
                <a:gd name="connsiteY10" fmla="*/ 44018 h 88796"/>
                <a:gd name="connsiteX11" fmla="*/ 71686 w 141744"/>
                <a:gd name="connsiteY11" fmla="*/ 33632 h 88796"/>
                <a:gd name="connsiteX12" fmla="*/ 70767 w 141744"/>
                <a:gd name="connsiteY12" fmla="*/ 33632 h 88796"/>
                <a:gd name="connsiteX13" fmla="*/ 33937 w 141744"/>
                <a:gd name="connsiteY13" fmla="*/ 44727 h 88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1744" h="88796">
                  <a:moveTo>
                    <a:pt x="70100" y="88796"/>
                  </a:moveTo>
                  <a:cubicBezTo>
                    <a:pt x="29743" y="88796"/>
                    <a:pt x="263" y="70403"/>
                    <a:pt x="1" y="45065"/>
                  </a:cubicBezTo>
                  <a:cubicBezTo>
                    <a:pt x="-218" y="19752"/>
                    <a:pt x="30064" y="397"/>
                    <a:pt x="70437" y="8"/>
                  </a:cubicBezTo>
                  <a:lnTo>
                    <a:pt x="71686" y="0"/>
                  </a:lnTo>
                  <a:cubicBezTo>
                    <a:pt x="112060" y="0"/>
                    <a:pt x="141515" y="18385"/>
                    <a:pt x="141743" y="43698"/>
                  </a:cubicBezTo>
                  <a:cubicBezTo>
                    <a:pt x="141987" y="68985"/>
                    <a:pt x="111705" y="88383"/>
                    <a:pt x="71306" y="88788"/>
                  </a:cubicBezTo>
                  <a:lnTo>
                    <a:pt x="70100" y="88796"/>
                  </a:lnTo>
                  <a:close/>
                  <a:moveTo>
                    <a:pt x="33937" y="44727"/>
                  </a:moveTo>
                  <a:cubicBezTo>
                    <a:pt x="36679" y="48237"/>
                    <a:pt x="49318" y="55164"/>
                    <a:pt x="70100" y="55164"/>
                  </a:cubicBezTo>
                  <a:lnTo>
                    <a:pt x="70977" y="55164"/>
                  </a:lnTo>
                  <a:cubicBezTo>
                    <a:pt x="92291" y="54945"/>
                    <a:pt x="105124" y="47638"/>
                    <a:pt x="107807" y="44018"/>
                  </a:cubicBezTo>
                  <a:cubicBezTo>
                    <a:pt x="105073" y="40534"/>
                    <a:pt x="92409" y="33632"/>
                    <a:pt x="71686" y="33632"/>
                  </a:cubicBezTo>
                  <a:lnTo>
                    <a:pt x="70767" y="33632"/>
                  </a:lnTo>
                  <a:cubicBezTo>
                    <a:pt x="49487" y="33834"/>
                    <a:pt x="36662" y="41099"/>
                    <a:pt x="33937" y="44727"/>
                  </a:cubicBezTo>
                  <a:close/>
                </a:path>
              </a:pathLst>
            </a:custGeom>
            <a:solidFill>
              <a:srgbClr val="282D33"/>
            </a:solidFill>
            <a:ln w="840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Arial Nova"/>
                <a:ea typeface="+mn-ea"/>
                <a:cs typeface="+mn-cs"/>
              </a:endParaRPr>
            </a:p>
          </p:txBody>
        </p:sp>
        <p:sp>
          <p:nvSpPr>
            <p:cNvPr id="73" name="Dowolny kształt: kształt 72">
              <a:extLst>
                <a:ext uri="{FF2B5EF4-FFF2-40B4-BE49-F238E27FC236}">
                  <a16:creationId xmlns:a16="http://schemas.microsoft.com/office/drawing/2014/main" id="{A3E6CA08-B5AE-4098-7C42-750BA81B9923}"/>
                </a:ext>
              </a:extLst>
            </p:cNvPr>
            <p:cNvSpPr/>
            <p:nvPr/>
          </p:nvSpPr>
          <p:spPr>
            <a:xfrm>
              <a:off x="5379840" y="1547587"/>
              <a:ext cx="119424" cy="173761"/>
            </a:xfrm>
            <a:custGeom>
              <a:avLst/>
              <a:gdLst>
                <a:gd name="connsiteX0" fmla="*/ 119424 w 119424"/>
                <a:gd name="connsiteY0" fmla="*/ 173762 h 173761"/>
                <a:gd name="connsiteX1" fmla="*/ 0 w 119424"/>
                <a:gd name="connsiteY1" fmla="*/ 173762 h 173761"/>
                <a:gd name="connsiteX2" fmla="*/ 0 w 119424"/>
                <a:gd name="connsiteY2" fmla="*/ 67762 h 173761"/>
                <a:gd name="connsiteX3" fmla="*/ 59712 w 119424"/>
                <a:gd name="connsiteY3" fmla="*/ 0 h 173761"/>
                <a:gd name="connsiteX4" fmla="*/ 119424 w 119424"/>
                <a:gd name="connsiteY4" fmla="*/ 67762 h 173761"/>
                <a:gd name="connsiteX5" fmla="*/ 119424 w 119424"/>
                <a:gd name="connsiteY5" fmla="*/ 173762 h 173761"/>
                <a:gd name="connsiteX6" fmla="*/ 33615 w 119424"/>
                <a:gd name="connsiteY6" fmla="*/ 140122 h 173761"/>
                <a:gd name="connsiteX7" fmla="*/ 85809 w 119424"/>
                <a:gd name="connsiteY7" fmla="*/ 140122 h 173761"/>
                <a:gd name="connsiteX8" fmla="*/ 85809 w 119424"/>
                <a:gd name="connsiteY8" fmla="*/ 67762 h 173761"/>
                <a:gd name="connsiteX9" fmla="*/ 59712 w 119424"/>
                <a:gd name="connsiteY9" fmla="*/ 33615 h 173761"/>
                <a:gd name="connsiteX10" fmla="*/ 33615 w 119424"/>
                <a:gd name="connsiteY10" fmla="*/ 67762 h 173761"/>
                <a:gd name="connsiteX11" fmla="*/ 33615 w 119424"/>
                <a:gd name="connsiteY11" fmla="*/ 140122 h 1737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9424" h="173761">
                  <a:moveTo>
                    <a:pt x="119424" y="173762"/>
                  </a:moveTo>
                  <a:lnTo>
                    <a:pt x="0" y="173762"/>
                  </a:lnTo>
                  <a:lnTo>
                    <a:pt x="0" y="67762"/>
                  </a:lnTo>
                  <a:cubicBezTo>
                    <a:pt x="0" y="30392"/>
                    <a:pt x="26789" y="0"/>
                    <a:pt x="59712" y="0"/>
                  </a:cubicBezTo>
                  <a:cubicBezTo>
                    <a:pt x="92635" y="0"/>
                    <a:pt x="119424" y="30400"/>
                    <a:pt x="119424" y="67762"/>
                  </a:cubicBezTo>
                  <a:lnTo>
                    <a:pt x="119424" y="173762"/>
                  </a:lnTo>
                  <a:close/>
                  <a:moveTo>
                    <a:pt x="33615" y="140122"/>
                  </a:moveTo>
                  <a:lnTo>
                    <a:pt x="85809" y="140122"/>
                  </a:lnTo>
                  <a:lnTo>
                    <a:pt x="85809" y="67762"/>
                  </a:lnTo>
                  <a:cubicBezTo>
                    <a:pt x="85809" y="49258"/>
                    <a:pt x="73862" y="33615"/>
                    <a:pt x="59712" y="33615"/>
                  </a:cubicBezTo>
                  <a:cubicBezTo>
                    <a:pt x="45563" y="33615"/>
                    <a:pt x="33615" y="49258"/>
                    <a:pt x="33615" y="67762"/>
                  </a:cubicBezTo>
                  <a:lnTo>
                    <a:pt x="33615" y="140122"/>
                  </a:lnTo>
                  <a:close/>
                </a:path>
              </a:pathLst>
            </a:custGeom>
            <a:solidFill>
              <a:srgbClr val="282D33"/>
            </a:solidFill>
            <a:ln w="840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Arial Nova"/>
                <a:ea typeface="+mn-ea"/>
                <a:cs typeface="+mn-cs"/>
              </a:endParaRPr>
            </a:p>
          </p:txBody>
        </p:sp>
      </p:grpSp>
      <p:pic>
        <p:nvPicPr>
          <p:cNvPr id="75" name="Grafika 74">
            <a:extLst>
              <a:ext uri="{FF2B5EF4-FFF2-40B4-BE49-F238E27FC236}">
                <a16:creationId xmlns:a16="http://schemas.microsoft.com/office/drawing/2014/main" id="{65C91B2D-0267-E892-934D-0E199109F96F}"/>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0055244" y="1176904"/>
            <a:ext cx="589908" cy="589908"/>
          </a:xfrm>
          <a:prstGeom prst="rect">
            <a:avLst/>
          </a:prstGeom>
        </p:spPr>
      </p:pic>
      <p:grpSp>
        <p:nvGrpSpPr>
          <p:cNvPr id="92" name="Grupa 91">
            <a:extLst>
              <a:ext uri="{FF2B5EF4-FFF2-40B4-BE49-F238E27FC236}">
                <a16:creationId xmlns:a16="http://schemas.microsoft.com/office/drawing/2014/main" id="{05BDAB43-5CDD-5D02-2B54-40337CB886BA}"/>
              </a:ext>
            </a:extLst>
          </p:cNvPr>
          <p:cNvGrpSpPr/>
          <p:nvPr/>
        </p:nvGrpSpPr>
        <p:grpSpPr>
          <a:xfrm>
            <a:off x="1598086" y="3519043"/>
            <a:ext cx="499220" cy="459400"/>
            <a:chOff x="8398701" y="4694324"/>
            <a:chExt cx="1079999" cy="872602"/>
          </a:xfrm>
        </p:grpSpPr>
        <p:sp>
          <p:nvSpPr>
            <p:cNvPr id="91" name="Dowolny kształt: kształt 90">
              <a:extLst>
                <a:ext uri="{FF2B5EF4-FFF2-40B4-BE49-F238E27FC236}">
                  <a16:creationId xmlns:a16="http://schemas.microsoft.com/office/drawing/2014/main" id="{8397E224-8DE2-09B8-900E-0CE53EA4AF73}"/>
                </a:ext>
              </a:extLst>
            </p:cNvPr>
            <p:cNvSpPr/>
            <p:nvPr/>
          </p:nvSpPr>
          <p:spPr>
            <a:xfrm>
              <a:off x="8504198" y="5521664"/>
              <a:ext cx="519607" cy="45262"/>
            </a:xfrm>
            <a:custGeom>
              <a:avLst/>
              <a:gdLst>
                <a:gd name="connsiteX0" fmla="*/ 502689 w 567961"/>
                <a:gd name="connsiteY0" fmla="*/ 241886 h 241886"/>
                <a:gd name="connsiteX1" fmla="*/ 0 w 567961"/>
                <a:gd name="connsiteY1" fmla="*/ 241886 h 241886"/>
                <a:gd name="connsiteX2" fmla="*/ 0 w 567961"/>
                <a:gd name="connsiteY2" fmla="*/ 208136 h 241886"/>
                <a:gd name="connsiteX3" fmla="*/ 502689 w 567961"/>
                <a:gd name="connsiteY3" fmla="*/ 208136 h 241886"/>
                <a:gd name="connsiteX4" fmla="*/ 534212 w 567961"/>
                <a:gd name="connsiteY4" fmla="*/ 176133 h 241886"/>
                <a:gd name="connsiteX5" fmla="*/ 534212 w 567961"/>
                <a:gd name="connsiteY5" fmla="*/ 0 h 241886"/>
                <a:gd name="connsiteX6" fmla="*/ 567962 w 567961"/>
                <a:gd name="connsiteY6" fmla="*/ 0 h 241886"/>
                <a:gd name="connsiteX7" fmla="*/ 567962 w 567961"/>
                <a:gd name="connsiteY7" fmla="*/ 176133 h 241886"/>
                <a:gd name="connsiteX8" fmla="*/ 502689 w 567961"/>
                <a:gd name="connsiteY8" fmla="*/ 241886 h 241886"/>
                <a:gd name="connsiteX0" fmla="*/ 502689 w 567962"/>
                <a:gd name="connsiteY0" fmla="*/ 241886 h 250096"/>
                <a:gd name="connsiteX1" fmla="*/ 0 w 567962"/>
                <a:gd name="connsiteY1" fmla="*/ 241886 h 250096"/>
                <a:gd name="connsiteX2" fmla="*/ 0 w 567962"/>
                <a:gd name="connsiteY2" fmla="*/ 208136 h 250096"/>
                <a:gd name="connsiteX3" fmla="*/ 502689 w 567962"/>
                <a:gd name="connsiteY3" fmla="*/ 208136 h 250096"/>
                <a:gd name="connsiteX4" fmla="*/ 534212 w 567962"/>
                <a:gd name="connsiteY4" fmla="*/ 176133 h 250096"/>
                <a:gd name="connsiteX5" fmla="*/ 534212 w 567962"/>
                <a:gd name="connsiteY5" fmla="*/ 0 h 250096"/>
                <a:gd name="connsiteX6" fmla="*/ 563200 w 567962"/>
                <a:gd name="connsiteY6" fmla="*/ 238125 h 250096"/>
                <a:gd name="connsiteX7" fmla="*/ 567962 w 567962"/>
                <a:gd name="connsiteY7" fmla="*/ 176133 h 250096"/>
                <a:gd name="connsiteX8" fmla="*/ 502689 w 567962"/>
                <a:gd name="connsiteY8" fmla="*/ 241886 h 250096"/>
                <a:gd name="connsiteX0" fmla="*/ 502689 w 567962"/>
                <a:gd name="connsiteY0" fmla="*/ 77725 h 85935"/>
                <a:gd name="connsiteX1" fmla="*/ 0 w 567962"/>
                <a:gd name="connsiteY1" fmla="*/ 77725 h 85935"/>
                <a:gd name="connsiteX2" fmla="*/ 0 w 567962"/>
                <a:gd name="connsiteY2" fmla="*/ 43975 h 85935"/>
                <a:gd name="connsiteX3" fmla="*/ 502689 w 567962"/>
                <a:gd name="connsiteY3" fmla="*/ 43975 h 85935"/>
                <a:gd name="connsiteX4" fmla="*/ 534212 w 567962"/>
                <a:gd name="connsiteY4" fmla="*/ 11972 h 85935"/>
                <a:gd name="connsiteX5" fmla="*/ 496112 w 567962"/>
                <a:gd name="connsiteY5" fmla="*/ 78727 h 85935"/>
                <a:gd name="connsiteX6" fmla="*/ 563200 w 567962"/>
                <a:gd name="connsiteY6" fmla="*/ 73964 h 85935"/>
                <a:gd name="connsiteX7" fmla="*/ 567962 w 567962"/>
                <a:gd name="connsiteY7" fmla="*/ 11972 h 85935"/>
                <a:gd name="connsiteX8" fmla="*/ 502689 w 567962"/>
                <a:gd name="connsiteY8" fmla="*/ 77725 h 85935"/>
                <a:gd name="connsiteX0" fmla="*/ 502689 w 563200"/>
                <a:gd name="connsiteY0" fmla="*/ 65753 h 77000"/>
                <a:gd name="connsiteX1" fmla="*/ 0 w 563200"/>
                <a:gd name="connsiteY1" fmla="*/ 65753 h 77000"/>
                <a:gd name="connsiteX2" fmla="*/ 0 w 563200"/>
                <a:gd name="connsiteY2" fmla="*/ 32003 h 77000"/>
                <a:gd name="connsiteX3" fmla="*/ 502689 w 563200"/>
                <a:gd name="connsiteY3" fmla="*/ 32003 h 77000"/>
                <a:gd name="connsiteX4" fmla="*/ 534212 w 563200"/>
                <a:gd name="connsiteY4" fmla="*/ 0 h 77000"/>
                <a:gd name="connsiteX5" fmla="*/ 496112 w 563200"/>
                <a:gd name="connsiteY5" fmla="*/ 66755 h 77000"/>
                <a:gd name="connsiteX6" fmla="*/ 563200 w 563200"/>
                <a:gd name="connsiteY6" fmla="*/ 61992 h 77000"/>
                <a:gd name="connsiteX7" fmla="*/ 506050 w 563200"/>
                <a:gd name="connsiteY7" fmla="*/ 42862 h 77000"/>
                <a:gd name="connsiteX8" fmla="*/ 502689 w 563200"/>
                <a:gd name="connsiteY8" fmla="*/ 65753 h 77000"/>
                <a:gd name="connsiteX0" fmla="*/ 502689 w 563200"/>
                <a:gd name="connsiteY0" fmla="*/ 37900 h 49147"/>
                <a:gd name="connsiteX1" fmla="*/ 0 w 563200"/>
                <a:gd name="connsiteY1" fmla="*/ 37900 h 49147"/>
                <a:gd name="connsiteX2" fmla="*/ 0 w 563200"/>
                <a:gd name="connsiteY2" fmla="*/ 4150 h 49147"/>
                <a:gd name="connsiteX3" fmla="*/ 502689 w 563200"/>
                <a:gd name="connsiteY3" fmla="*/ 4150 h 49147"/>
                <a:gd name="connsiteX4" fmla="*/ 496112 w 563200"/>
                <a:gd name="connsiteY4" fmla="*/ 722 h 49147"/>
                <a:gd name="connsiteX5" fmla="*/ 496112 w 563200"/>
                <a:gd name="connsiteY5" fmla="*/ 38902 h 49147"/>
                <a:gd name="connsiteX6" fmla="*/ 563200 w 563200"/>
                <a:gd name="connsiteY6" fmla="*/ 34139 h 49147"/>
                <a:gd name="connsiteX7" fmla="*/ 506050 w 563200"/>
                <a:gd name="connsiteY7" fmla="*/ 15009 h 49147"/>
                <a:gd name="connsiteX8" fmla="*/ 502689 w 563200"/>
                <a:gd name="connsiteY8" fmla="*/ 37900 h 49147"/>
                <a:gd name="connsiteX0" fmla="*/ 502689 w 519607"/>
                <a:gd name="connsiteY0" fmla="*/ 38338 h 45262"/>
                <a:gd name="connsiteX1" fmla="*/ 0 w 519607"/>
                <a:gd name="connsiteY1" fmla="*/ 38338 h 45262"/>
                <a:gd name="connsiteX2" fmla="*/ 0 w 519607"/>
                <a:gd name="connsiteY2" fmla="*/ 4588 h 45262"/>
                <a:gd name="connsiteX3" fmla="*/ 502689 w 519607"/>
                <a:gd name="connsiteY3" fmla="*/ 4588 h 45262"/>
                <a:gd name="connsiteX4" fmla="*/ 496112 w 519607"/>
                <a:gd name="connsiteY4" fmla="*/ 1160 h 45262"/>
                <a:gd name="connsiteX5" fmla="*/ 496112 w 519607"/>
                <a:gd name="connsiteY5" fmla="*/ 39340 h 45262"/>
                <a:gd name="connsiteX6" fmla="*/ 496525 w 519607"/>
                <a:gd name="connsiteY6" fmla="*/ 29815 h 45262"/>
                <a:gd name="connsiteX7" fmla="*/ 506050 w 519607"/>
                <a:gd name="connsiteY7" fmla="*/ 15447 h 45262"/>
                <a:gd name="connsiteX8" fmla="*/ 502689 w 519607"/>
                <a:gd name="connsiteY8" fmla="*/ 38338 h 45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9607" h="45262">
                  <a:moveTo>
                    <a:pt x="502689" y="38338"/>
                  </a:moveTo>
                  <a:lnTo>
                    <a:pt x="0" y="38338"/>
                  </a:lnTo>
                  <a:lnTo>
                    <a:pt x="0" y="4588"/>
                  </a:lnTo>
                  <a:lnTo>
                    <a:pt x="502689" y="4588"/>
                  </a:lnTo>
                  <a:cubicBezTo>
                    <a:pt x="520079" y="4588"/>
                    <a:pt x="496112" y="18811"/>
                    <a:pt x="496112" y="1160"/>
                  </a:cubicBezTo>
                  <a:lnTo>
                    <a:pt x="496112" y="39340"/>
                  </a:lnTo>
                  <a:cubicBezTo>
                    <a:pt x="496250" y="36165"/>
                    <a:pt x="496387" y="32990"/>
                    <a:pt x="496525" y="29815"/>
                  </a:cubicBezTo>
                  <a:cubicBezTo>
                    <a:pt x="496525" y="88526"/>
                    <a:pt x="506050" y="-43264"/>
                    <a:pt x="506050" y="15447"/>
                  </a:cubicBezTo>
                  <a:cubicBezTo>
                    <a:pt x="506050" y="51703"/>
                    <a:pt x="538684" y="38338"/>
                    <a:pt x="502689" y="38338"/>
                  </a:cubicBezTo>
                  <a:close/>
                </a:path>
              </a:pathLst>
            </a:custGeom>
            <a:solidFill>
              <a:srgbClr val="282D33"/>
            </a:solidFill>
            <a:ln w="840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Arial Nova"/>
                <a:ea typeface="+mn-ea"/>
                <a:cs typeface="+mn-cs"/>
              </a:endParaRPr>
            </a:p>
          </p:txBody>
        </p:sp>
        <p:grpSp>
          <p:nvGrpSpPr>
            <p:cNvPr id="77" name="Grafika 75">
              <a:extLst>
                <a:ext uri="{FF2B5EF4-FFF2-40B4-BE49-F238E27FC236}">
                  <a16:creationId xmlns:a16="http://schemas.microsoft.com/office/drawing/2014/main" id="{39CFBA03-C8F3-55DB-B381-F42071FC580B}"/>
                </a:ext>
              </a:extLst>
            </p:cNvPr>
            <p:cNvGrpSpPr/>
            <p:nvPr/>
          </p:nvGrpSpPr>
          <p:grpSpPr>
            <a:xfrm>
              <a:off x="8398701" y="4694324"/>
              <a:ext cx="1079999" cy="861165"/>
              <a:chOff x="8398701" y="4694324"/>
              <a:chExt cx="1079999" cy="861165"/>
            </a:xfrm>
            <a:solidFill>
              <a:srgbClr val="282D33"/>
            </a:solidFill>
          </p:grpSpPr>
          <p:sp>
            <p:nvSpPr>
              <p:cNvPr id="78" name="Dowolny kształt: kształt 77">
                <a:extLst>
                  <a:ext uri="{FF2B5EF4-FFF2-40B4-BE49-F238E27FC236}">
                    <a16:creationId xmlns:a16="http://schemas.microsoft.com/office/drawing/2014/main" id="{7AE09F06-84BC-CCAC-6F69-6060F3580742}"/>
                  </a:ext>
                </a:extLst>
              </p:cNvPr>
              <p:cNvSpPr/>
              <p:nvPr/>
            </p:nvSpPr>
            <p:spPr>
              <a:xfrm>
                <a:off x="8398701" y="4694324"/>
                <a:ext cx="1067900" cy="734340"/>
              </a:xfrm>
              <a:custGeom>
                <a:avLst/>
                <a:gdLst>
                  <a:gd name="connsiteX0" fmla="*/ 33750 w 1067900"/>
                  <a:gd name="connsiteY0" fmla="*/ 734341 h 734340"/>
                  <a:gd name="connsiteX1" fmla="*/ 0 w 1067900"/>
                  <a:gd name="connsiteY1" fmla="*/ 734341 h 734340"/>
                  <a:gd name="connsiteX2" fmla="*/ 0 w 1067900"/>
                  <a:gd name="connsiteY2" fmla="*/ 65753 h 734340"/>
                  <a:gd name="connsiteX3" fmla="*/ 65256 w 1067900"/>
                  <a:gd name="connsiteY3" fmla="*/ 0 h 734340"/>
                  <a:gd name="connsiteX4" fmla="*/ 1002628 w 1067900"/>
                  <a:gd name="connsiteY4" fmla="*/ 0 h 734340"/>
                  <a:gd name="connsiteX5" fmla="*/ 1067901 w 1067900"/>
                  <a:gd name="connsiteY5" fmla="*/ 65753 h 734340"/>
                  <a:gd name="connsiteX6" fmla="*/ 1067901 w 1067900"/>
                  <a:gd name="connsiteY6" fmla="*/ 419892 h 734340"/>
                  <a:gd name="connsiteX7" fmla="*/ 1034151 w 1067900"/>
                  <a:gd name="connsiteY7" fmla="*/ 419892 h 734340"/>
                  <a:gd name="connsiteX8" fmla="*/ 1034151 w 1067900"/>
                  <a:gd name="connsiteY8" fmla="*/ 65745 h 734340"/>
                  <a:gd name="connsiteX9" fmla="*/ 1002628 w 1067900"/>
                  <a:gd name="connsiteY9" fmla="*/ 33742 h 734340"/>
                  <a:gd name="connsiteX10" fmla="*/ 65256 w 1067900"/>
                  <a:gd name="connsiteY10" fmla="*/ 33742 h 734340"/>
                  <a:gd name="connsiteX11" fmla="*/ 33750 w 1067900"/>
                  <a:gd name="connsiteY11" fmla="*/ 65745 h 734340"/>
                  <a:gd name="connsiteX12" fmla="*/ 33750 w 1067900"/>
                  <a:gd name="connsiteY12" fmla="*/ 734341 h 734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67900" h="734340">
                    <a:moveTo>
                      <a:pt x="33750" y="734341"/>
                    </a:moveTo>
                    <a:lnTo>
                      <a:pt x="0" y="734341"/>
                    </a:lnTo>
                    <a:lnTo>
                      <a:pt x="0" y="65753"/>
                    </a:lnTo>
                    <a:cubicBezTo>
                      <a:pt x="0" y="29497"/>
                      <a:pt x="29270" y="0"/>
                      <a:pt x="65256" y="0"/>
                    </a:cubicBezTo>
                    <a:lnTo>
                      <a:pt x="1002628" y="0"/>
                    </a:lnTo>
                    <a:cubicBezTo>
                      <a:pt x="1038623" y="0"/>
                      <a:pt x="1067901" y="29497"/>
                      <a:pt x="1067901" y="65753"/>
                    </a:cubicBezTo>
                    <a:lnTo>
                      <a:pt x="1067901" y="419892"/>
                    </a:lnTo>
                    <a:lnTo>
                      <a:pt x="1034151" y="419892"/>
                    </a:lnTo>
                    <a:lnTo>
                      <a:pt x="1034151" y="65745"/>
                    </a:lnTo>
                    <a:cubicBezTo>
                      <a:pt x="1034151" y="48102"/>
                      <a:pt x="1020009" y="33742"/>
                      <a:pt x="1002628" y="33742"/>
                    </a:cubicBezTo>
                    <a:lnTo>
                      <a:pt x="65256" y="33742"/>
                    </a:lnTo>
                    <a:cubicBezTo>
                      <a:pt x="47883" y="33742"/>
                      <a:pt x="33750" y="48111"/>
                      <a:pt x="33750" y="65745"/>
                    </a:cubicBezTo>
                    <a:lnTo>
                      <a:pt x="33750" y="734341"/>
                    </a:lnTo>
                    <a:close/>
                  </a:path>
                </a:pathLst>
              </a:custGeom>
              <a:solidFill>
                <a:srgbClr val="282D33"/>
              </a:solidFill>
              <a:ln w="840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Arial Nova"/>
                  <a:ea typeface="+mn-ea"/>
                  <a:cs typeface="+mn-cs"/>
                </a:endParaRPr>
              </a:p>
            </p:txBody>
          </p:sp>
          <p:sp>
            <p:nvSpPr>
              <p:cNvPr id="79" name="Dowolny kształt: kształt 78">
                <a:extLst>
                  <a:ext uri="{FF2B5EF4-FFF2-40B4-BE49-F238E27FC236}">
                    <a16:creationId xmlns:a16="http://schemas.microsoft.com/office/drawing/2014/main" id="{946A2F16-0DA8-5FD9-2E97-F24B9C36EF6A}"/>
                  </a:ext>
                </a:extLst>
              </p:cNvPr>
              <p:cNvSpPr/>
              <p:nvPr/>
            </p:nvSpPr>
            <p:spPr>
              <a:xfrm>
                <a:off x="8479346" y="4776860"/>
                <a:ext cx="856229" cy="51232"/>
              </a:xfrm>
              <a:custGeom>
                <a:avLst/>
                <a:gdLst>
                  <a:gd name="connsiteX0" fmla="*/ 856229 w 856229"/>
                  <a:gd name="connsiteY0" fmla="*/ 51233 h 51232"/>
                  <a:gd name="connsiteX1" fmla="*/ 822479 w 856229"/>
                  <a:gd name="connsiteY1" fmla="*/ 51233 h 51232"/>
                  <a:gd name="connsiteX2" fmla="*/ 822479 w 856229"/>
                  <a:gd name="connsiteY2" fmla="*/ 33750 h 51232"/>
                  <a:gd name="connsiteX3" fmla="*/ 33750 w 856229"/>
                  <a:gd name="connsiteY3" fmla="*/ 33750 h 51232"/>
                  <a:gd name="connsiteX4" fmla="*/ 33750 w 856229"/>
                  <a:gd name="connsiteY4" fmla="*/ 51233 h 51232"/>
                  <a:gd name="connsiteX5" fmla="*/ 0 w 856229"/>
                  <a:gd name="connsiteY5" fmla="*/ 51233 h 51232"/>
                  <a:gd name="connsiteX6" fmla="*/ 0 w 856229"/>
                  <a:gd name="connsiteY6" fmla="*/ 0 h 51232"/>
                  <a:gd name="connsiteX7" fmla="*/ 856229 w 856229"/>
                  <a:gd name="connsiteY7" fmla="*/ 0 h 51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56229" h="51232">
                    <a:moveTo>
                      <a:pt x="856229" y="51233"/>
                    </a:moveTo>
                    <a:lnTo>
                      <a:pt x="822479" y="51233"/>
                    </a:lnTo>
                    <a:lnTo>
                      <a:pt x="822479" y="33750"/>
                    </a:lnTo>
                    <a:lnTo>
                      <a:pt x="33750" y="33750"/>
                    </a:lnTo>
                    <a:lnTo>
                      <a:pt x="33750" y="51233"/>
                    </a:lnTo>
                    <a:lnTo>
                      <a:pt x="0" y="51233"/>
                    </a:lnTo>
                    <a:lnTo>
                      <a:pt x="0" y="0"/>
                    </a:lnTo>
                    <a:lnTo>
                      <a:pt x="856229" y="0"/>
                    </a:lnTo>
                    <a:close/>
                  </a:path>
                </a:pathLst>
              </a:custGeom>
              <a:solidFill>
                <a:srgbClr val="282D33"/>
              </a:solidFill>
              <a:ln w="840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Arial Nova"/>
                  <a:ea typeface="+mn-ea"/>
                  <a:cs typeface="+mn-cs"/>
                </a:endParaRPr>
              </a:p>
            </p:txBody>
          </p:sp>
          <p:sp>
            <p:nvSpPr>
              <p:cNvPr id="80" name="Dowolny kształt: kształt 79">
                <a:extLst>
                  <a:ext uri="{FF2B5EF4-FFF2-40B4-BE49-F238E27FC236}">
                    <a16:creationId xmlns:a16="http://schemas.microsoft.com/office/drawing/2014/main" id="{3F766C22-A4D7-8518-72E9-5D1530A97E26}"/>
                  </a:ext>
                </a:extLst>
              </p:cNvPr>
              <p:cNvSpPr/>
              <p:nvPr/>
            </p:nvSpPr>
            <p:spPr>
              <a:xfrm>
                <a:off x="8398701" y="4831873"/>
                <a:ext cx="1067900" cy="723616"/>
              </a:xfrm>
              <a:custGeom>
                <a:avLst/>
                <a:gdLst>
                  <a:gd name="connsiteX0" fmla="*/ 121078 w 1067900"/>
                  <a:gd name="connsiteY0" fmla="*/ 723617 h 723616"/>
                  <a:gd name="connsiteX1" fmla="*/ 65256 w 1067900"/>
                  <a:gd name="connsiteY1" fmla="*/ 723617 h 723616"/>
                  <a:gd name="connsiteX2" fmla="*/ 0 w 1067900"/>
                  <a:gd name="connsiteY2" fmla="*/ 657863 h 723616"/>
                  <a:gd name="connsiteX3" fmla="*/ 0 w 1067900"/>
                  <a:gd name="connsiteY3" fmla="*/ 0 h 723616"/>
                  <a:gd name="connsiteX4" fmla="*/ 33750 w 1067900"/>
                  <a:gd name="connsiteY4" fmla="*/ 0 h 723616"/>
                  <a:gd name="connsiteX5" fmla="*/ 65256 w 1067900"/>
                  <a:gd name="connsiteY5" fmla="*/ 32003 h 723616"/>
                  <a:gd name="connsiteX6" fmla="*/ 1002628 w 1067900"/>
                  <a:gd name="connsiteY6" fmla="*/ 31801 h 723616"/>
                  <a:gd name="connsiteX7" fmla="*/ 1067901 w 1067900"/>
                  <a:gd name="connsiteY7" fmla="*/ 97554 h 723616"/>
                  <a:gd name="connsiteX8" fmla="*/ 1067901 w 1067900"/>
                  <a:gd name="connsiteY8" fmla="*/ 301185 h 723616"/>
                  <a:gd name="connsiteX9" fmla="*/ 1034151 w 1067900"/>
                  <a:gd name="connsiteY9" fmla="*/ 301185 h 723616"/>
                  <a:gd name="connsiteX10" fmla="*/ 1034151 w 1067900"/>
                  <a:gd name="connsiteY10" fmla="*/ 97554 h 723616"/>
                  <a:gd name="connsiteX11" fmla="*/ 1002628 w 1067900"/>
                  <a:gd name="connsiteY11" fmla="*/ 65551 h 723616"/>
                  <a:gd name="connsiteX12" fmla="*/ 65256 w 1067900"/>
                  <a:gd name="connsiteY12" fmla="*/ 65753 h 723616"/>
                  <a:gd name="connsiteX13" fmla="*/ 33750 w 1067900"/>
                  <a:gd name="connsiteY13" fmla="*/ 57569 h 723616"/>
                  <a:gd name="connsiteX14" fmla="*/ 33750 w 1067900"/>
                  <a:gd name="connsiteY14" fmla="*/ 657863 h 723616"/>
                  <a:gd name="connsiteX15" fmla="*/ 65256 w 1067900"/>
                  <a:gd name="connsiteY15" fmla="*/ 689867 h 723616"/>
                  <a:gd name="connsiteX16" fmla="*/ 121078 w 1067900"/>
                  <a:gd name="connsiteY16" fmla="*/ 689867 h 723616"/>
                  <a:gd name="connsiteX17" fmla="*/ 121078 w 1067900"/>
                  <a:gd name="connsiteY17" fmla="*/ 723617 h 723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67900" h="723616">
                    <a:moveTo>
                      <a:pt x="121078" y="723617"/>
                    </a:moveTo>
                    <a:lnTo>
                      <a:pt x="65256" y="723617"/>
                    </a:lnTo>
                    <a:cubicBezTo>
                      <a:pt x="29270" y="723617"/>
                      <a:pt x="0" y="694119"/>
                      <a:pt x="0" y="657863"/>
                    </a:cubicBezTo>
                    <a:lnTo>
                      <a:pt x="0" y="0"/>
                    </a:lnTo>
                    <a:lnTo>
                      <a:pt x="33750" y="0"/>
                    </a:lnTo>
                    <a:cubicBezTo>
                      <a:pt x="33750" y="17643"/>
                      <a:pt x="47883" y="32003"/>
                      <a:pt x="65256" y="32003"/>
                    </a:cubicBezTo>
                    <a:lnTo>
                      <a:pt x="1002628" y="31801"/>
                    </a:lnTo>
                    <a:cubicBezTo>
                      <a:pt x="1038623" y="31801"/>
                      <a:pt x="1067901" y="61298"/>
                      <a:pt x="1067901" y="97554"/>
                    </a:cubicBezTo>
                    <a:lnTo>
                      <a:pt x="1067901" y="301185"/>
                    </a:lnTo>
                    <a:lnTo>
                      <a:pt x="1034151" y="301185"/>
                    </a:lnTo>
                    <a:lnTo>
                      <a:pt x="1034151" y="97554"/>
                    </a:lnTo>
                    <a:cubicBezTo>
                      <a:pt x="1034151" y="79912"/>
                      <a:pt x="1020009" y="65551"/>
                      <a:pt x="1002628" y="65551"/>
                    </a:cubicBezTo>
                    <a:lnTo>
                      <a:pt x="65256" y="65753"/>
                    </a:lnTo>
                    <a:cubicBezTo>
                      <a:pt x="53831" y="65753"/>
                      <a:pt x="43099" y="62775"/>
                      <a:pt x="33750" y="57569"/>
                    </a:cubicBezTo>
                    <a:lnTo>
                      <a:pt x="33750" y="657863"/>
                    </a:lnTo>
                    <a:cubicBezTo>
                      <a:pt x="33750" y="675515"/>
                      <a:pt x="47883" y="689867"/>
                      <a:pt x="65256" y="689867"/>
                    </a:cubicBezTo>
                    <a:lnTo>
                      <a:pt x="121078" y="689867"/>
                    </a:lnTo>
                    <a:lnTo>
                      <a:pt x="121078" y="723617"/>
                    </a:lnTo>
                    <a:close/>
                  </a:path>
                </a:pathLst>
              </a:custGeom>
              <a:solidFill>
                <a:srgbClr val="282D33"/>
              </a:solidFill>
              <a:ln w="840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Arial Nova"/>
                  <a:ea typeface="+mn-ea"/>
                  <a:cs typeface="+mn-cs"/>
                </a:endParaRPr>
              </a:p>
            </p:txBody>
          </p:sp>
          <p:sp>
            <p:nvSpPr>
              <p:cNvPr id="81" name="Dowolny kształt: kształt 80">
                <a:extLst>
                  <a:ext uri="{FF2B5EF4-FFF2-40B4-BE49-F238E27FC236}">
                    <a16:creationId xmlns:a16="http://schemas.microsoft.com/office/drawing/2014/main" id="{E7875DDC-1A62-5D16-A7B3-9AF58545A1F8}"/>
                  </a:ext>
                </a:extLst>
              </p:cNvPr>
              <p:cNvSpPr/>
              <p:nvPr/>
            </p:nvSpPr>
            <p:spPr>
              <a:xfrm>
                <a:off x="8898639" y="5313603"/>
                <a:ext cx="567961" cy="241886"/>
              </a:xfrm>
              <a:custGeom>
                <a:avLst/>
                <a:gdLst>
                  <a:gd name="connsiteX0" fmla="*/ 502689 w 567961"/>
                  <a:gd name="connsiteY0" fmla="*/ 241886 h 241886"/>
                  <a:gd name="connsiteX1" fmla="*/ 0 w 567961"/>
                  <a:gd name="connsiteY1" fmla="*/ 241886 h 241886"/>
                  <a:gd name="connsiteX2" fmla="*/ 0 w 567961"/>
                  <a:gd name="connsiteY2" fmla="*/ 208136 h 241886"/>
                  <a:gd name="connsiteX3" fmla="*/ 502689 w 567961"/>
                  <a:gd name="connsiteY3" fmla="*/ 208136 h 241886"/>
                  <a:gd name="connsiteX4" fmla="*/ 534212 w 567961"/>
                  <a:gd name="connsiteY4" fmla="*/ 176133 h 241886"/>
                  <a:gd name="connsiteX5" fmla="*/ 534212 w 567961"/>
                  <a:gd name="connsiteY5" fmla="*/ 0 h 241886"/>
                  <a:gd name="connsiteX6" fmla="*/ 567962 w 567961"/>
                  <a:gd name="connsiteY6" fmla="*/ 0 h 241886"/>
                  <a:gd name="connsiteX7" fmla="*/ 567962 w 567961"/>
                  <a:gd name="connsiteY7" fmla="*/ 176133 h 241886"/>
                  <a:gd name="connsiteX8" fmla="*/ 502689 w 567961"/>
                  <a:gd name="connsiteY8" fmla="*/ 241886 h 241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7961" h="241886">
                    <a:moveTo>
                      <a:pt x="502689" y="241886"/>
                    </a:moveTo>
                    <a:lnTo>
                      <a:pt x="0" y="241886"/>
                    </a:lnTo>
                    <a:lnTo>
                      <a:pt x="0" y="208136"/>
                    </a:lnTo>
                    <a:lnTo>
                      <a:pt x="502689" y="208136"/>
                    </a:lnTo>
                    <a:cubicBezTo>
                      <a:pt x="520079" y="208136"/>
                      <a:pt x="534212" y="193784"/>
                      <a:pt x="534212" y="176133"/>
                    </a:cubicBezTo>
                    <a:lnTo>
                      <a:pt x="534212" y="0"/>
                    </a:lnTo>
                    <a:lnTo>
                      <a:pt x="567962" y="0"/>
                    </a:lnTo>
                    <a:lnTo>
                      <a:pt x="567962" y="176133"/>
                    </a:lnTo>
                    <a:cubicBezTo>
                      <a:pt x="567962" y="212389"/>
                      <a:pt x="538684" y="241886"/>
                      <a:pt x="502689" y="241886"/>
                    </a:cubicBezTo>
                    <a:close/>
                  </a:path>
                </a:pathLst>
              </a:custGeom>
              <a:solidFill>
                <a:srgbClr val="282D33"/>
              </a:solidFill>
              <a:ln w="840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Arial Nova"/>
                  <a:ea typeface="+mn-ea"/>
                  <a:cs typeface="+mn-cs"/>
                </a:endParaRPr>
              </a:p>
            </p:txBody>
          </p:sp>
          <p:sp>
            <p:nvSpPr>
              <p:cNvPr id="82" name="Dowolny kształt: kształt 81">
                <a:extLst>
                  <a:ext uri="{FF2B5EF4-FFF2-40B4-BE49-F238E27FC236}">
                    <a16:creationId xmlns:a16="http://schemas.microsoft.com/office/drawing/2014/main" id="{05DAE940-CDED-7E01-C68E-0DEF5B302664}"/>
                  </a:ext>
                </a:extLst>
              </p:cNvPr>
              <p:cNvSpPr/>
              <p:nvPr/>
            </p:nvSpPr>
            <p:spPr>
              <a:xfrm>
                <a:off x="8888008" y="5423991"/>
                <a:ext cx="479570" cy="33750"/>
              </a:xfrm>
              <a:custGeom>
                <a:avLst/>
                <a:gdLst>
                  <a:gd name="connsiteX0" fmla="*/ 479571 w 479570"/>
                  <a:gd name="connsiteY0" fmla="*/ 33750 h 33750"/>
                  <a:gd name="connsiteX1" fmla="*/ 445821 w 479570"/>
                  <a:gd name="connsiteY1" fmla="*/ 33750 h 33750"/>
                  <a:gd name="connsiteX2" fmla="*/ 445821 w 479570"/>
                  <a:gd name="connsiteY2" fmla="*/ 0 h 33750"/>
                  <a:gd name="connsiteX3" fmla="*/ 479571 w 479570"/>
                  <a:gd name="connsiteY3" fmla="*/ 0 h 33750"/>
                  <a:gd name="connsiteX4" fmla="*/ 479571 w 479570"/>
                  <a:gd name="connsiteY4" fmla="*/ 33750 h 33750"/>
                  <a:gd name="connsiteX5" fmla="*/ 412071 w 479570"/>
                  <a:gd name="connsiteY5" fmla="*/ 33750 h 33750"/>
                  <a:gd name="connsiteX6" fmla="*/ 378321 w 479570"/>
                  <a:gd name="connsiteY6" fmla="*/ 33750 h 33750"/>
                  <a:gd name="connsiteX7" fmla="*/ 378321 w 479570"/>
                  <a:gd name="connsiteY7" fmla="*/ 0 h 33750"/>
                  <a:gd name="connsiteX8" fmla="*/ 412071 w 479570"/>
                  <a:gd name="connsiteY8" fmla="*/ 0 h 33750"/>
                  <a:gd name="connsiteX9" fmla="*/ 412071 w 479570"/>
                  <a:gd name="connsiteY9" fmla="*/ 33750 h 33750"/>
                  <a:gd name="connsiteX10" fmla="*/ 344571 w 479570"/>
                  <a:gd name="connsiteY10" fmla="*/ 33750 h 33750"/>
                  <a:gd name="connsiteX11" fmla="*/ 310821 w 479570"/>
                  <a:gd name="connsiteY11" fmla="*/ 33750 h 33750"/>
                  <a:gd name="connsiteX12" fmla="*/ 310821 w 479570"/>
                  <a:gd name="connsiteY12" fmla="*/ 0 h 33750"/>
                  <a:gd name="connsiteX13" fmla="*/ 344571 w 479570"/>
                  <a:gd name="connsiteY13" fmla="*/ 0 h 33750"/>
                  <a:gd name="connsiteX14" fmla="*/ 344571 w 479570"/>
                  <a:gd name="connsiteY14" fmla="*/ 33750 h 33750"/>
                  <a:gd name="connsiteX15" fmla="*/ 277071 w 479570"/>
                  <a:gd name="connsiteY15" fmla="*/ 33750 h 33750"/>
                  <a:gd name="connsiteX16" fmla="*/ 243321 w 479570"/>
                  <a:gd name="connsiteY16" fmla="*/ 33750 h 33750"/>
                  <a:gd name="connsiteX17" fmla="*/ 243321 w 479570"/>
                  <a:gd name="connsiteY17" fmla="*/ 0 h 33750"/>
                  <a:gd name="connsiteX18" fmla="*/ 277071 w 479570"/>
                  <a:gd name="connsiteY18" fmla="*/ 0 h 33750"/>
                  <a:gd name="connsiteX19" fmla="*/ 277071 w 479570"/>
                  <a:gd name="connsiteY19" fmla="*/ 33750 h 33750"/>
                  <a:gd name="connsiteX20" fmla="*/ 209571 w 479570"/>
                  <a:gd name="connsiteY20" fmla="*/ 33750 h 33750"/>
                  <a:gd name="connsiteX21" fmla="*/ 175821 w 479570"/>
                  <a:gd name="connsiteY21" fmla="*/ 33750 h 33750"/>
                  <a:gd name="connsiteX22" fmla="*/ 175821 w 479570"/>
                  <a:gd name="connsiteY22" fmla="*/ 0 h 33750"/>
                  <a:gd name="connsiteX23" fmla="*/ 209571 w 479570"/>
                  <a:gd name="connsiteY23" fmla="*/ 0 h 33750"/>
                  <a:gd name="connsiteX24" fmla="*/ 209571 w 479570"/>
                  <a:gd name="connsiteY24" fmla="*/ 33750 h 33750"/>
                  <a:gd name="connsiteX25" fmla="*/ 142071 w 479570"/>
                  <a:gd name="connsiteY25" fmla="*/ 33750 h 33750"/>
                  <a:gd name="connsiteX26" fmla="*/ 108321 w 479570"/>
                  <a:gd name="connsiteY26" fmla="*/ 33750 h 33750"/>
                  <a:gd name="connsiteX27" fmla="*/ 108321 w 479570"/>
                  <a:gd name="connsiteY27" fmla="*/ 0 h 33750"/>
                  <a:gd name="connsiteX28" fmla="*/ 142071 w 479570"/>
                  <a:gd name="connsiteY28" fmla="*/ 0 h 33750"/>
                  <a:gd name="connsiteX29" fmla="*/ 142071 w 479570"/>
                  <a:gd name="connsiteY29" fmla="*/ 33750 h 33750"/>
                  <a:gd name="connsiteX30" fmla="*/ 74571 w 479570"/>
                  <a:gd name="connsiteY30" fmla="*/ 33750 h 33750"/>
                  <a:gd name="connsiteX31" fmla="*/ 40821 w 479570"/>
                  <a:gd name="connsiteY31" fmla="*/ 33750 h 33750"/>
                  <a:gd name="connsiteX32" fmla="*/ 40821 w 479570"/>
                  <a:gd name="connsiteY32" fmla="*/ 0 h 33750"/>
                  <a:gd name="connsiteX33" fmla="*/ 74571 w 479570"/>
                  <a:gd name="connsiteY33" fmla="*/ 0 h 33750"/>
                  <a:gd name="connsiteX34" fmla="*/ 74571 w 479570"/>
                  <a:gd name="connsiteY34" fmla="*/ 33750 h 33750"/>
                  <a:gd name="connsiteX35" fmla="*/ 7071 w 479570"/>
                  <a:gd name="connsiteY35" fmla="*/ 33750 h 33750"/>
                  <a:gd name="connsiteX36" fmla="*/ 0 w 479570"/>
                  <a:gd name="connsiteY36" fmla="*/ 33750 h 33750"/>
                  <a:gd name="connsiteX37" fmla="*/ 0 w 479570"/>
                  <a:gd name="connsiteY37" fmla="*/ 0 h 33750"/>
                  <a:gd name="connsiteX38" fmla="*/ 7071 w 479570"/>
                  <a:gd name="connsiteY38" fmla="*/ 0 h 33750"/>
                  <a:gd name="connsiteX39" fmla="*/ 7071 w 479570"/>
                  <a:gd name="connsiteY39" fmla="*/ 33750 h 33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479570" h="33750">
                    <a:moveTo>
                      <a:pt x="479571" y="33750"/>
                    </a:moveTo>
                    <a:lnTo>
                      <a:pt x="445821" y="33750"/>
                    </a:lnTo>
                    <a:lnTo>
                      <a:pt x="445821" y="0"/>
                    </a:lnTo>
                    <a:lnTo>
                      <a:pt x="479571" y="0"/>
                    </a:lnTo>
                    <a:lnTo>
                      <a:pt x="479571" y="33750"/>
                    </a:lnTo>
                    <a:close/>
                    <a:moveTo>
                      <a:pt x="412071" y="33750"/>
                    </a:moveTo>
                    <a:lnTo>
                      <a:pt x="378321" y="33750"/>
                    </a:lnTo>
                    <a:lnTo>
                      <a:pt x="378321" y="0"/>
                    </a:lnTo>
                    <a:lnTo>
                      <a:pt x="412071" y="0"/>
                    </a:lnTo>
                    <a:lnTo>
                      <a:pt x="412071" y="33750"/>
                    </a:lnTo>
                    <a:close/>
                    <a:moveTo>
                      <a:pt x="344571" y="33750"/>
                    </a:moveTo>
                    <a:lnTo>
                      <a:pt x="310821" y="33750"/>
                    </a:lnTo>
                    <a:lnTo>
                      <a:pt x="310821" y="0"/>
                    </a:lnTo>
                    <a:lnTo>
                      <a:pt x="344571" y="0"/>
                    </a:lnTo>
                    <a:lnTo>
                      <a:pt x="344571" y="33750"/>
                    </a:lnTo>
                    <a:close/>
                    <a:moveTo>
                      <a:pt x="277071" y="33750"/>
                    </a:moveTo>
                    <a:lnTo>
                      <a:pt x="243321" y="33750"/>
                    </a:lnTo>
                    <a:lnTo>
                      <a:pt x="243321" y="0"/>
                    </a:lnTo>
                    <a:lnTo>
                      <a:pt x="277071" y="0"/>
                    </a:lnTo>
                    <a:lnTo>
                      <a:pt x="277071" y="33750"/>
                    </a:lnTo>
                    <a:close/>
                    <a:moveTo>
                      <a:pt x="209571" y="33750"/>
                    </a:moveTo>
                    <a:lnTo>
                      <a:pt x="175821" y="33750"/>
                    </a:lnTo>
                    <a:lnTo>
                      <a:pt x="175821" y="0"/>
                    </a:lnTo>
                    <a:lnTo>
                      <a:pt x="209571" y="0"/>
                    </a:lnTo>
                    <a:lnTo>
                      <a:pt x="209571" y="33750"/>
                    </a:lnTo>
                    <a:close/>
                    <a:moveTo>
                      <a:pt x="142071" y="33750"/>
                    </a:moveTo>
                    <a:lnTo>
                      <a:pt x="108321" y="33750"/>
                    </a:lnTo>
                    <a:lnTo>
                      <a:pt x="108321" y="0"/>
                    </a:lnTo>
                    <a:lnTo>
                      <a:pt x="142071" y="0"/>
                    </a:lnTo>
                    <a:lnTo>
                      <a:pt x="142071" y="33750"/>
                    </a:lnTo>
                    <a:close/>
                    <a:moveTo>
                      <a:pt x="74571" y="33750"/>
                    </a:moveTo>
                    <a:lnTo>
                      <a:pt x="40821" y="33750"/>
                    </a:lnTo>
                    <a:lnTo>
                      <a:pt x="40821" y="0"/>
                    </a:lnTo>
                    <a:lnTo>
                      <a:pt x="74571" y="0"/>
                    </a:lnTo>
                    <a:lnTo>
                      <a:pt x="74571" y="33750"/>
                    </a:lnTo>
                    <a:close/>
                    <a:moveTo>
                      <a:pt x="7071" y="33750"/>
                    </a:moveTo>
                    <a:lnTo>
                      <a:pt x="0" y="33750"/>
                    </a:lnTo>
                    <a:lnTo>
                      <a:pt x="0" y="0"/>
                    </a:lnTo>
                    <a:lnTo>
                      <a:pt x="7071" y="0"/>
                    </a:lnTo>
                    <a:lnTo>
                      <a:pt x="7071" y="33750"/>
                    </a:lnTo>
                    <a:close/>
                  </a:path>
                </a:pathLst>
              </a:custGeom>
              <a:solidFill>
                <a:srgbClr val="282D33"/>
              </a:solidFill>
              <a:ln w="840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Arial Nova"/>
                  <a:ea typeface="+mn-ea"/>
                  <a:cs typeface="+mn-cs"/>
                </a:endParaRPr>
              </a:p>
            </p:txBody>
          </p:sp>
          <p:sp>
            <p:nvSpPr>
              <p:cNvPr id="83" name="Dowolny kształt: kształt 82">
                <a:extLst>
                  <a:ext uri="{FF2B5EF4-FFF2-40B4-BE49-F238E27FC236}">
                    <a16:creationId xmlns:a16="http://schemas.microsoft.com/office/drawing/2014/main" id="{E7E6848C-5CA6-1453-7C7B-DF8076C9B653}"/>
                  </a:ext>
                </a:extLst>
              </p:cNvPr>
              <p:cNvSpPr/>
              <p:nvPr/>
            </p:nvSpPr>
            <p:spPr>
              <a:xfrm>
                <a:off x="8481034" y="4959591"/>
                <a:ext cx="907807" cy="33750"/>
              </a:xfrm>
              <a:custGeom>
                <a:avLst/>
                <a:gdLst>
                  <a:gd name="connsiteX0" fmla="*/ 907808 w 907807"/>
                  <a:gd name="connsiteY0" fmla="*/ 33750 h 33750"/>
                  <a:gd name="connsiteX1" fmla="*/ 877500 w 907807"/>
                  <a:gd name="connsiteY1" fmla="*/ 33750 h 33750"/>
                  <a:gd name="connsiteX2" fmla="*/ 877500 w 907807"/>
                  <a:gd name="connsiteY2" fmla="*/ 0 h 33750"/>
                  <a:gd name="connsiteX3" fmla="*/ 907808 w 907807"/>
                  <a:gd name="connsiteY3" fmla="*/ 0 h 33750"/>
                  <a:gd name="connsiteX4" fmla="*/ 907808 w 907807"/>
                  <a:gd name="connsiteY4" fmla="*/ 33750 h 33750"/>
                  <a:gd name="connsiteX5" fmla="*/ 843750 w 907807"/>
                  <a:gd name="connsiteY5" fmla="*/ 33750 h 33750"/>
                  <a:gd name="connsiteX6" fmla="*/ 810000 w 907807"/>
                  <a:gd name="connsiteY6" fmla="*/ 33750 h 33750"/>
                  <a:gd name="connsiteX7" fmla="*/ 810000 w 907807"/>
                  <a:gd name="connsiteY7" fmla="*/ 0 h 33750"/>
                  <a:gd name="connsiteX8" fmla="*/ 843750 w 907807"/>
                  <a:gd name="connsiteY8" fmla="*/ 0 h 33750"/>
                  <a:gd name="connsiteX9" fmla="*/ 843750 w 907807"/>
                  <a:gd name="connsiteY9" fmla="*/ 33750 h 33750"/>
                  <a:gd name="connsiteX10" fmla="*/ 776250 w 907807"/>
                  <a:gd name="connsiteY10" fmla="*/ 33750 h 33750"/>
                  <a:gd name="connsiteX11" fmla="*/ 742500 w 907807"/>
                  <a:gd name="connsiteY11" fmla="*/ 33750 h 33750"/>
                  <a:gd name="connsiteX12" fmla="*/ 742500 w 907807"/>
                  <a:gd name="connsiteY12" fmla="*/ 0 h 33750"/>
                  <a:gd name="connsiteX13" fmla="*/ 776250 w 907807"/>
                  <a:gd name="connsiteY13" fmla="*/ 0 h 33750"/>
                  <a:gd name="connsiteX14" fmla="*/ 776250 w 907807"/>
                  <a:gd name="connsiteY14" fmla="*/ 33750 h 33750"/>
                  <a:gd name="connsiteX15" fmla="*/ 708750 w 907807"/>
                  <a:gd name="connsiteY15" fmla="*/ 33750 h 33750"/>
                  <a:gd name="connsiteX16" fmla="*/ 675000 w 907807"/>
                  <a:gd name="connsiteY16" fmla="*/ 33750 h 33750"/>
                  <a:gd name="connsiteX17" fmla="*/ 675000 w 907807"/>
                  <a:gd name="connsiteY17" fmla="*/ 0 h 33750"/>
                  <a:gd name="connsiteX18" fmla="*/ 708750 w 907807"/>
                  <a:gd name="connsiteY18" fmla="*/ 0 h 33750"/>
                  <a:gd name="connsiteX19" fmla="*/ 708750 w 907807"/>
                  <a:gd name="connsiteY19" fmla="*/ 33750 h 33750"/>
                  <a:gd name="connsiteX20" fmla="*/ 641250 w 907807"/>
                  <a:gd name="connsiteY20" fmla="*/ 33750 h 33750"/>
                  <a:gd name="connsiteX21" fmla="*/ 607500 w 907807"/>
                  <a:gd name="connsiteY21" fmla="*/ 33750 h 33750"/>
                  <a:gd name="connsiteX22" fmla="*/ 607500 w 907807"/>
                  <a:gd name="connsiteY22" fmla="*/ 0 h 33750"/>
                  <a:gd name="connsiteX23" fmla="*/ 641250 w 907807"/>
                  <a:gd name="connsiteY23" fmla="*/ 0 h 33750"/>
                  <a:gd name="connsiteX24" fmla="*/ 641250 w 907807"/>
                  <a:gd name="connsiteY24" fmla="*/ 33750 h 33750"/>
                  <a:gd name="connsiteX25" fmla="*/ 573750 w 907807"/>
                  <a:gd name="connsiteY25" fmla="*/ 33750 h 33750"/>
                  <a:gd name="connsiteX26" fmla="*/ 540000 w 907807"/>
                  <a:gd name="connsiteY26" fmla="*/ 33750 h 33750"/>
                  <a:gd name="connsiteX27" fmla="*/ 540000 w 907807"/>
                  <a:gd name="connsiteY27" fmla="*/ 0 h 33750"/>
                  <a:gd name="connsiteX28" fmla="*/ 573750 w 907807"/>
                  <a:gd name="connsiteY28" fmla="*/ 0 h 33750"/>
                  <a:gd name="connsiteX29" fmla="*/ 573750 w 907807"/>
                  <a:gd name="connsiteY29" fmla="*/ 33750 h 33750"/>
                  <a:gd name="connsiteX30" fmla="*/ 506250 w 907807"/>
                  <a:gd name="connsiteY30" fmla="*/ 33750 h 33750"/>
                  <a:gd name="connsiteX31" fmla="*/ 472500 w 907807"/>
                  <a:gd name="connsiteY31" fmla="*/ 33750 h 33750"/>
                  <a:gd name="connsiteX32" fmla="*/ 472500 w 907807"/>
                  <a:gd name="connsiteY32" fmla="*/ 0 h 33750"/>
                  <a:gd name="connsiteX33" fmla="*/ 506250 w 907807"/>
                  <a:gd name="connsiteY33" fmla="*/ 0 h 33750"/>
                  <a:gd name="connsiteX34" fmla="*/ 506250 w 907807"/>
                  <a:gd name="connsiteY34" fmla="*/ 33750 h 33750"/>
                  <a:gd name="connsiteX35" fmla="*/ 438750 w 907807"/>
                  <a:gd name="connsiteY35" fmla="*/ 33750 h 33750"/>
                  <a:gd name="connsiteX36" fmla="*/ 405000 w 907807"/>
                  <a:gd name="connsiteY36" fmla="*/ 33750 h 33750"/>
                  <a:gd name="connsiteX37" fmla="*/ 405000 w 907807"/>
                  <a:gd name="connsiteY37" fmla="*/ 0 h 33750"/>
                  <a:gd name="connsiteX38" fmla="*/ 438750 w 907807"/>
                  <a:gd name="connsiteY38" fmla="*/ 0 h 33750"/>
                  <a:gd name="connsiteX39" fmla="*/ 438750 w 907807"/>
                  <a:gd name="connsiteY39" fmla="*/ 33750 h 33750"/>
                  <a:gd name="connsiteX40" fmla="*/ 371250 w 907807"/>
                  <a:gd name="connsiteY40" fmla="*/ 33750 h 33750"/>
                  <a:gd name="connsiteX41" fmla="*/ 337500 w 907807"/>
                  <a:gd name="connsiteY41" fmla="*/ 33750 h 33750"/>
                  <a:gd name="connsiteX42" fmla="*/ 337500 w 907807"/>
                  <a:gd name="connsiteY42" fmla="*/ 0 h 33750"/>
                  <a:gd name="connsiteX43" fmla="*/ 371250 w 907807"/>
                  <a:gd name="connsiteY43" fmla="*/ 0 h 33750"/>
                  <a:gd name="connsiteX44" fmla="*/ 371250 w 907807"/>
                  <a:gd name="connsiteY44" fmla="*/ 33750 h 33750"/>
                  <a:gd name="connsiteX45" fmla="*/ 303750 w 907807"/>
                  <a:gd name="connsiteY45" fmla="*/ 33750 h 33750"/>
                  <a:gd name="connsiteX46" fmla="*/ 270000 w 907807"/>
                  <a:gd name="connsiteY46" fmla="*/ 33750 h 33750"/>
                  <a:gd name="connsiteX47" fmla="*/ 270000 w 907807"/>
                  <a:gd name="connsiteY47" fmla="*/ 0 h 33750"/>
                  <a:gd name="connsiteX48" fmla="*/ 303750 w 907807"/>
                  <a:gd name="connsiteY48" fmla="*/ 0 h 33750"/>
                  <a:gd name="connsiteX49" fmla="*/ 303750 w 907807"/>
                  <a:gd name="connsiteY49" fmla="*/ 33750 h 33750"/>
                  <a:gd name="connsiteX50" fmla="*/ 236250 w 907807"/>
                  <a:gd name="connsiteY50" fmla="*/ 33750 h 33750"/>
                  <a:gd name="connsiteX51" fmla="*/ 202500 w 907807"/>
                  <a:gd name="connsiteY51" fmla="*/ 33750 h 33750"/>
                  <a:gd name="connsiteX52" fmla="*/ 202500 w 907807"/>
                  <a:gd name="connsiteY52" fmla="*/ 0 h 33750"/>
                  <a:gd name="connsiteX53" fmla="*/ 236250 w 907807"/>
                  <a:gd name="connsiteY53" fmla="*/ 0 h 33750"/>
                  <a:gd name="connsiteX54" fmla="*/ 236250 w 907807"/>
                  <a:gd name="connsiteY54" fmla="*/ 33750 h 33750"/>
                  <a:gd name="connsiteX55" fmla="*/ 168750 w 907807"/>
                  <a:gd name="connsiteY55" fmla="*/ 33750 h 33750"/>
                  <a:gd name="connsiteX56" fmla="*/ 135000 w 907807"/>
                  <a:gd name="connsiteY56" fmla="*/ 33750 h 33750"/>
                  <a:gd name="connsiteX57" fmla="*/ 135000 w 907807"/>
                  <a:gd name="connsiteY57" fmla="*/ 0 h 33750"/>
                  <a:gd name="connsiteX58" fmla="*/ 168750 w 907807"/>
                  <a:gd name="connsiteY58" fmla="*/ 0 h 33750"/>
                  <a:gd name="connsiteX59" fmla="*/ 168750 w 907807"/>
                  <a:gd name="connsiteY59" fmla="*/ 33750 h 33750"/>
                  <a:gd name="connsiteX60" fmla="*/ 101250 w 907807"/>
                  <a:gd name="connsiteY60" fmla="*/ 33750 h 33750"/>
                  <a:gd name="connsiteX61" fmla="*/ 67500 w 907807"/>
                  <a:gd name="connsiteY61" fmla="*/ 33750 h 33750"/>
                  <a:gd name="connsiteX62" fmla="*/ 67500 w 907807"/>
                  <a:gd name="connsiteY62" fmla="*/ 0 h 33750"/>
                  <a:gd name="connsiteX63" fmla="*/ 101250 w 907807"/>
                  <a:gd name="connsiteY63" fmla="*/ 0 h 33750"/>
                  <a:gd name="connsiteX64" fmla="*/ 101250 w 907807"/>
                  <a:gd name="connsiteY64" fmla="*/ 33750 h 33750"/>
                  <a:gd name="connsiteX65" fmla="*/ 33750 w 907807"/>
                  <a:gd name="connsiteY65" fmla="*/ 33750 h 33750"/>
                  <a:gd name="connsiteX66" fmla="*/ 0 w 907807"/>
                  <a:gd name="connsiteY66" fmla="*/ 33750 h 33750"/>
                  <a:gd name="connsiteX67" fmla="*/ 0 w 907807"/>
                  <a:gd name="connsiteY67" fmla="*/ 0 h 33750"/>
                  <a:gd name="connsiteX68" fmla="*/ 33750 w 907807"/>
                  <a:gd name="connsiteY68" fmla="*/ 0 h 33750"/>
                  <a:gd name="connsiteX69" fmla="*/ 33750 w 907807"/>
                  <a:gd name="connsiteY69" fmla="*/ 33750 h 33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907807" h="33750">
                    <a:moveTo>
                      <a:pt x="907808" y="33750"/>
                    </a:moveTo>
                    <a:lnTo>
                      <a:pt x="877500" y="33750"/>
                    </a:lnTo>
                    <a:lnTo>
                      <a:pt x="877500" y="0"/>
                    </a:lnTo>
                    <a:lnTo>
                      <a:pt x="907808" y="0"/>
                    </a:lnTo>
                    <a:lnTo>
                      <a:pt x="907808" y="33750"/>
                    </a:lnTo>
                    <a:close/>
                    <a:moveTo>
                      <a:pt x="843750" y="33750"/>
                    </a:moveTo>
                    <a:lnTo>
                      <a:pt x="810000" y="33750"/>
                    </a:lnTo>
                    <a:lnTo>
                      <a:pt x="810000" y="0"/>
                    </a:lnTo>
                    <a:lnTo>
                      <a:pt x="843750" y="0"/>
                    </a:lnTo>
                    <a:lnTo>
                      <a:pt x="843750" y="33750"/>
                    </a:lnTo>
                    <a:close/>
                    <a:moveTo>
                      <a:pt x="776250" y="33750"/>
                    </a:moveTo>
                    <a:lnTo>
                      <a:pt x="742500" y="33750"/>
                    </a:lnTo>
                    <a:lnTo>
                      <a:pt x="742500" y="0"/>
                    </a:lnTo>
                    <a:lnTo>
                      <a:pt x="776250" y="0"/>
                    </a:lnTo>
                    <a:lnTo>
                      <a:pt x="776250" y="33750"/>
                    </a:lnTo>
                    <a:close/>
                    <a:moveTo>
                      <a:pt x="708750" y="33750"/>
                    </a:moveTo>
                    <a:lnTo>
                      <a:pt x="675000" y="33750"/>
                    </a:lnTo>
                    <a:lnTo>
                      <a:pt x="675000" y="0"/>
                    </a:lnTo>
                    <a:lnTo>
                      <a:pt x="708750" y="0"/>
                    </a:lnTo>
                    <a:lnTo>
                      <a:pt x="708750" y="33750"/>
                    </a:lnTo>
                    <a:close/>
                    <a:moveTo>
                      <a:pt x="641250" y="33750"/>
                    </a:moveTo>
                    <a:lnTo>
                      <a:pt x="607500" y="33750"/>
                    </a:lnTo>
                    <a:lnTo>
                      <a:pt x="607500" y="0"/>
                    </a:lnTo>
                    <a:lnTo>
                      <a:pt x="641250" y="0"/>
                    </a:lnTo>
                    <a:lnTo>
                      <a:pt x="641250" y="33750"/>
                    </a:lnTo>
                    <a:close/>
                    <a:moveTo>
                      <a:pt x="573750" y="33750"/>
                    </a:moveTo>
                    <a:lnTo>
                      <a:pt x="540000" y="33750"/>
                    </a:lnTo>
                    <a:lnTo>
                      <a:pt x="540000" y="0"/>
                    </a:lnTo>
                    <a:lnTo>
                      <a:pt x="573750" y="0"/>
                    </a:lnTo>
                    <a:lnTo>
                      <a:pt x="573750" y="33750"/>
                    </a:lnTo>
                    <a:close/>
                    <a:moveTo>
                      <a:pt x="506250" y="33750"/>
                    </a:moveTo>
                    <a:lnTo>
                      <a:pt x="472500" y="33750"/>
                    </a:lnTo>
                    <a:lnTo>
                      <a:pt x="472500" y="0"/>
                    </a:lnTo>
                    <a:lnTo>
                      <a:pt x="506250" y="0"/>
                    </a:lnTo>
                    <a:lnTo>
                      <a:pt x="506250" y="33750"/>
                    </a:lnTo>
                    <a:close/>
                    <a:moveTo>
                      <a:pt x="438750" y="33750"/>
                    </a:moveTo>
                    <a:lnTo>
                      <a:pt x="405000" y="33750"/>
                    </a:lnTo>
                    <a:lnTo>
                      <a:pt x="405000" y="0"/>
                    </a:lnTo>
                    <a:lnTo>
                      <a:pt x="438750" y="0"/>
                    </a:lnTo>
                    <a:lnTo>
                      <a:pt x="438750" y="33750"/>
                    </a:lnTo>
                    <a:close/>
                    <a:moveTo>
                      <a:pt x="371250" y="33750"/>
                    </a:moveTo>
                    <a:lnTo>
                      <a:pt x="337500" y="33750"/>
                    </a:lnTo>
                    <a:lnTo>
                      <a:pt x="337500" y="0"/>
                    </a:lnTo>
                    <a:lnTo>
                      <a:pt x="371250" y="0"/>
                    </a:lnTo>
                    <a:lnTo>
                      <a:pt x="371250" y="33750"/>
                    </a:lnTo>
                    <a:close/>
                    <a:moveTo>
                      <a:pt x="303750" y="33750"/>
                    </a:moveTo>
                    <a:lnTo>
                      <a:pt x="270000" y="33750"/>
                    </a:lnTo>
                    <a:lnTo>
                      <a:pt x="270000" y="0"/>
                    </a:lnTo>
                    <a:lnTo>
                      <a:pt x="303750" y="0"/>
                    </a:lnTo>
                    <a:lnTo>
                      <a:pt x="303750" y="33750"/>
                    </a:lnTo>
                    <a:close/>
                    <a:moveTo>
                      <a:pt x="236250" y="33750"/>
                    </a:moveTo>
                    <a:lnTo>
                      <a:pt x="202500" y="33750"/>
                    </a:lnTo>
                    <a:lnTo>
                      <a:pt x="202500" y="0"/>
                    </a:lnTo>
                    <a:lnTo>
                      <a:pt x="236250" y="0"/>
                    </a:lnTo>
                    <a:lnTo>
                      <a:pt x="236250" y="33750"/>
                    </a:lnTo>
                    <a:close/>
                    <a:moveTo>
                      <a:pt x="168750" y="33750"/>
                    </a:moveTo>
                    <a:lnTo>
                      <a:pt x="135000" y="33750"/>
                    </a:lnTo>
                    <a:lnTo>
                      <a:pt x="135000" y="0"/>
                    </a:lnTo>
                    <a:lnTo>
                      <a:pt x="168750" y="0"/>
                    </a:lnTo>
                    <a:lnTo>
                      <a:pt x="168750" y="33750"/>
                    </a:lnTo>
                    <a:close/>
                    <a:moveTo>
                      <a:pt x="101250" y="33750"/>
                    </a:moveTo>
                    <a:lnTo>
                      <a:pt x="67500" y="33750"/>
                    </a:lnTo>
                    <a:lnTo>
                      <a:pt x="67500" y="0"/>
                    </a:lnTo>
                    <a:lnTo>
                      <a:pt x="101250" y="0"/>
                    </a:lnTo>
                    <a:lnTo>
                      <a:pt x="101250" y="33750"/>
                    </a:lnTo>
                    <a:close/>
                    <a:moveTo>
                      <a:pt x="33750" y="33750"/>
                    </a:moveTo>
                    <a:lnTo>
                      <a:pt x="0" y="33750"/>
                    </a:lnTo>
                    <a:lnTo>
                      <a:pt x="0" y="0"/>
                    </a:lnTo>
                    <a:lnTo>
                      <a:pt x="33750" y="0"/>
                    </a:lnTo>
                    <a:lnTo>
                      <a:pt x="33750" y="33750"/>
                    </a:lnTo>
                    <a:close/>
                  </a:path>
                </a:pathLst>
              </a:custGeom>
              <a:solidFill>
                <a:srgbClr val="282D33"/>
              </a:solidFill>
              <a:ln w="840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Arial Nova"/>
                  <a:ea typeface="+mn-ea"/>
                  <a:cs typeface="+mn-cs"/>
                </a:endParaRPr>
              </a:p>
            </p:txBody>
          </p:sp>
          <p:sp>
            <p:nvSpPr>
              <p:cNvPr id="84" name="Dowolny kształt: kształt 83">
                <a:extLst>
                  <a:ext uri="{FF2B5EF4-FFF2-40B4-BE49-F238E27FC236}">
                    <a16:creationId xmlns:a16="http://schemas.microsoft.com/office/drawing/2014/main" id="{A55952EA-08EB-38C2-3CFF-CD6F03A40897}"/>
                  </a:ext>
                </a:extLst>
              </p:cNvPr>
              <p:cNvSpPr/>
              <p:nvPr/>
            </p:nvSpPr>
            <p:spPr>
              <a:xfrm>
                <a:off x="9266540" y="5118494"/>
                <a:ext cx="212160" cy="195699"/>
              </a:xfrm>
              <a:custGeom>
                <a:avLst/>
                <a:gdLst>
                  <a:gd name="connsiteX0" fmla="*/ 212161 w 212160"/>
                  <a:gd name="connsiteY0" fmla="*/ 195699 h 195699"/>
                  <a:gd name="connsiteX1" fmla="*/ 0 w 212160"/>
                  <a:gd name="connsiteY1" fmla="*/ 195699 h 195699"/>
                  <a:gd name="connsiteX2" fmla="*/ 0 w 212160"/>
                  <a:gd name="connsiteY2" fmla="*/ 0 h 195699"/>
                  <a:gd name="connsiteX3" fmla="*/ 212161 w 212160"/>
                  <a:gd name="connsiteY3" fmla="*/ 0 h 195699"/>
                  <a:gd name="connsiteX4" fmla="*/ 212161 w 212160"/>
                  <a:gd name="connsiteY4" fmla="*/ 195699 h 195699"/>
                  <a:gd name="connsiteX5" fmla="*/ 33750 w 212160"/>
                  <a:gd name="connsiteY5" fmla="*/ 161949 h 195699"/>
                  <a:gd name="connsiteX6" fmla="*/ 178411 w 212160"/>
                  <a:gd name="connsiteY6" fmla="*/ 161949 h 195699"/>
                  <a:gd name="connsiteX7" fmla="*/ 178411 w 212160"/>
                  <a:gd name="connsiteY7" fmla="*/ 33750 h 195699"/>
                  <a:gd name="connsiteX8" fmla="*/ 33750 w 212160"/>
                  <a:gd name="connsiteY8" fmla="*/ 33750 h 195699"/>
                  <a:gd name="connsiteX9" fmla="*/ 33750 w 212160"/>
                  <a:gd name="connsiteY9" fmla="*/ 161949 h 195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2160" h="195699">
                    <a:moveTo>
                      <a:pt x="212161" y="195699"/>
                    </a:moveTo>
                    <a:lnTo>
                      <a:pt x="0" y="195699"/>
                    </a:lnTo>
                    <a:lnTo>
                      <a:pt x="0" y="0"/>
                    </a:lnTo>
                    <a:lnTo>
                      <a:pt x="212161" y="0"/>
                    </a:lnTo>
                    <a:lnTo>
                      <a:pt x="212161" y="195699"/>
                    </a:lnTo>
                    <a:close/>
                    <a:moveTo>
                      <a:pt x="33750" y="161949"/>
                    </a:moveTo>
                    <a:lnTo>
                      <a:pt x="178411" y="161949"/>
                    </a:lnTo>
                    <a:lnTo>
                      <a:pt x="178411" y="33750"/>
                    </a:lnTo>
                    <a:lnTo>
                      <a:pt x="33750" y="33750"/>
                    </a:lnTo>
                    <a:lnTo>
                      <a:pt x="33750" y="161949"/>
                    </a:lnTo>
                    <a:close/>
                  </a:path>
                </a:pathLst>
              </a:custGeom>
              <a:solidFill>
                <a:srgbClr val="282D33"/>
              </a:solidFill>
              <a:ln w="840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Arial Nova"/>
                  <a:ea typeface="+mn-ea"/>
                  <a:cs typeface="+mn-cs"/>
                </a:endParaRPr>
              </a:p>
            </p:txBody>
          </p:sp>
          <p:sp>
            <p:nvSpPr>
              <p:cNvPr id="85" name="Dowolny kształt: kształt 84">
                <a:extLst>
                  <a:ext uri="{FF2B5EF4-FFF2-40B4-BE49-F238E27FC236}">
                    <a16:creationId xmlns:a16="http://schemas.microsoft.com/office/drawing/2014/main" id="{CC3069BF-E1D5-9D14-966E-39EC0162A45D}"/>
                  </a:ext>
                </a:extLst>
              </p:cNvPr>
              <p:cNvSpPr/>
              <p:nvPr/>
            </p:nvSpPr>
            <p:spPr>
              <a:xfrm>
                <a:off x="9345447" y="5199469"/>
                <a:ext cx="45343" cy="33750"/>
              </a:xfrm>
              <a:custGeom>
                <a:avLst/>
                <a:gdLst>
                  <a:gd name="connsiteX0" fmla="*/ 0 w 45343"/>
                  <a:gd name="connsiteY0" fmla="*/ 0 h 33750"/>
                  <a:gd name="connsiteX1" fmla="*/ 45343 w 45343"/>
                  <a:gd name="connsiteY1" fmla="*/ 0 h 33750"/>
                  <a:gd name="connsiteX2" fmla="*/ 45343 w 45343"/>
                  <a:gd name="connsiteY2" fmla="*/ 33750 h 33750"/>
                  <a:gd name="connsiteX3" fmla="*/ 0 w 45343"/>
                  <a:gd name="connsiteY3" fmla="*/ 33750 h 33750"/>
                </a:gdLst>
                <a:ahLst/>
                <a:cxnLst>
                  <a:cxn ang="0">
                    <a:pos x="connsiteX0" y="connsiteY0"/>
                  </a:cxn>
                  <a:cxn ang="0">
                    <a:pos x="connsiteX1" y="connsiteY1"/>
                  </a:cxn>
                  <a:cxn ang="0">
                    <a:pos x="connsiteX2" y="connsiteY2"/>
                  </a:cxn>
                  <a:cxn ang="0">
                    <a:pos x="connsiteX3" y="connsiteY3"/>
                  </a:cxn>
                </a:cxnLst>
                <a:rect l="l" t="t" r="r" b="b"/>
                <a:pathLst>
                  <a:path w="45343" h="33750">
                    <a:moveTo>
                      <a:pt x="0" y="0"/>
                    </a:moveTo>
                    <a:lnTo>
                      <a:pt x="45343" y="0"/>
                    </a:lnTo>
                    <a:lnTo>
                      <a:pt x="45343" y="33750"/>
                    </a:lnTo>
                    <a:lnTo>
                      <a:pt x="0" y="33750"/>
                    </a:lnTo>
                    <a:close/>
                  </a:path>
                </a:pathLst>
              </a:custGeom>
              <a:solidFill>
                <a:srgbClr val="282D33"/>
              </a:solidFill>
              <a:ln w="840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Arial Nova"/>
                  <a:ea typeface="+mn-ea"/>
                  <a:cs typeface="+mn-cs"/>
                </a:endParaRPr>
              </a:p>
            </p:txBody>
          </p:sp>
        </p:grpSp>
      </p:grpSp>
      <p:graphicFrame>
        <p:nvGraphicFramePr>
          <p:cNvPr id="95" name="Wykres 94">
            <a:extLst>
              <a:ext uri="{FF2B5EF4-FFF2-40B4-BE49-F238E27FC236}">
                <a16:creationId xmlns:a16="http://schemas.microsoft.com/office/drawing/2014/main" id="{056CFB08-357D-5921-29D9-871BFC9B1EDA}"/>
              </a:ext>
            </a:extLst>
          </p:cNvPr>
          <p:cNvGraphicFramePr/>
          <p:nvPr/>
        </p:nvGraphicFramePr>
        <p:xfrm>
          <a:off x="1150884" y="1725997"/>
          <a:ext cx="2851016" cy="620080"/>
        </p:xfrm>
        <a:graphic>
          <a:graphicData uri="http://schemas.openxmlformats.org/drawingml/2006/chart">
            <c:chart xmlns:c="http://schemas.openxmlformats.org/drawingml/2006/chart" xmlns:r="http://schemas.openxmlformats.org/officeDocument/2006/relationships" r:id="rId8"/>
          </a:graphicData>
        </a:graphic>
      </p:graphicFrame>
      <p:sp>
        <p:nvSpPr>
          <p:cNvPr id="46" name="pole tekstowe 45">
            <a:extLst>
              <a:ext uri="{FF2B5EF4-FFF2-40B4-BE49-F238E27FC236}">
                <a16:creationId xmlns:a16="http://schemas.microsoft.com/office/drawing/2014/main" id="{6C76CA35-7688-2203-02CC-EA1535B93D95}"/>
              </a:ext>
            </a:extLst>
          </p:cNvPr>
          <p:cNvSpPr txBox="1"/>
          <p:nvPr/>
        </p:nvSpPr>
        <p:spPr>
          <a:xfrm>
            <a:off x="347996" y="786236"/>
            <a:ext cx="1079869"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sz="1200" b="0" i="0" u="none" strike="noStrike" kern="1200" cap="none" spc="0" normalizeH="0" baseline="0" noProof="0" dirty="0">
                <a:ln>
                  <a:noFill/>
                </a:ln>
                <a:effectLst/>
                <a:uLnTx/>
                <a:uFillTx/>
                <a:latin typeface="Arial Nova"/>
                <a:ea typeface="+mn-ea"/>
                <a:cs typeface="+mn-cs"/>
              </a:rPr>
              <a:t>N=1015</a:t>
            </a:r>
          </a:p>
        </p:txBody>
      </p:sp>
      <p:graphicFrame>
        <p:nvGraphicFramePr>
          <p:cNvPr id="51" name="Wykres 50">
            <a:extLst>
              <a:ext uri="{FF2B5EF4-FFF2-40B4-BE49-F238E27FC236}">
                <a16:creationId xmlns:a16="http://schemas.microsoft.com/office/drawing/2014/main" id="{346BECCE-EE81-7C9A-2430-E3A2CF76B413}"/>
              </a:ext>
            </a:extLst>
          </p:cNvPr>
          <p:cNvGraphicFramePr/>
          <p:nvPr/>
        </p:nvGraphicFramePr>
        <p:xfrm>
          <a:off x="3885061" y="1583584"/>
          <a:ext cx="2891568" cy="1753620"/>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10" name="Wykres 9">
            <a:extLst>
              <a:ext uri="{FF2B5EF4-FFF2-40B4-BE49-F238E27FC236}">
                <a16:creationId xmlns:a16="http://schemas.microsoft.com/office/drawing/2014/main" id="{D2BB88CF-1309-AAD0-4F04-84E2287E77DC}"/>
              </a:ext>
            </a:extLst>
          </p:cNvPr>
          <p:cNvGraphicFramePr/>
          <p:nvPr/>
        </p:nvGraphicFramePr>
        <p:xfrm>
          <a:off x="6039144" y="1661386"/>
          <a:ext cx="3064470" cy="1154437"/>
        </p:xfrm>
        <a:graphic>
          <a:graphicData uri="http://schemas.openxmlformats.org/drawingml/2006/chart">
            <c:chart xmlns:c="http://schemas.openxmlformats.org/drawingml/2006/chart" xmlns:r="http://schemas.openxmlformats.org/officeDocument/2006/relationships" r:id="rId10"/>
          </a:graphicData>
        </a:graphic>
      </p:graphicFrame>
      <p:graphicFrame>
        <p:nvGraphicFramePr>
          <p:cNvPr id="12" name="Wykres 11">
            <a:extLst>
              <a:ext uri="{FF2B5EF4-FFF2-40B4-BE49-F238E27FC236}">
                <a16:creationId xmlns:a16="http://schemas.microsoft.com/office/drawing/2014/main" id="{01772FF6-331A-711C-3925-CDE3F3144A92}"/>
              </a:ext>
            </a:extLst>
          </p:cNvPr>
          <p:cNvGraphicFramePr/>
          <p:nvPr/>
        </p:nvGraphicFramePr>
        <p:xfrm>
          <a:off x="189237" y="3759929"/>
          <a:ext cx="4319451" cy="2579780"/>
        </p:xfrm>
        <a:graphic>
          <a:graphicData uri="http://schemas.openxmlformats.org/drawingml/2006/chart">
            <c:chart xmlns:c="http://schemas.openxmlformats.org/drawingml/2006/chart" xmlns:r="http://schemas.openxmlformats.org/officeDocument/2006/relationships" r:id="rId11"/>
          </a:graphicData>
        </a:graphic>
      </p:graphicFrame>
      <p:graphicFrame>
        <p:nvGraphicFramePr>
          <p:cNvPr id="13" name="Wykres 12">
            <a:extLst>
              <a:ext uri="{FF2B5EF4-FFF2-40B4-BE49-F238E27FC236}">
                <a16:creationId xmlns:a16="http://schemas.microsoft.com/office/drawing/2014/main" id="{F8330EA8-F217-5A73-507A-B00497DA087A}"/>
              </a:ext>
            </a:extLst>
          </p:cNvPr>
          <p:cNvGraphicFramePr/>
          <p:nvPr/>
        </p:nvGraphicFramePr>
        <p:xfrm>
          <a:off x="8418489" y="1599619"/>
          <a:ext cx="3803966" cy="1484638"/>
        </p:xfrm>
        <a:graphic>
          <a:graphicData uri="http://schemas.openxmlformats.org/drawingml/2006/chart">
            <c:chart xmlns:c="http://schemas.openxmlformats.org/drawingml/2006/chart" xmlns:r="http://schemas.openxmlformats.org/officeDocument/2006/relationships" r:id="rId12"/>
          </a:graphicData>
        </a:graphic>
      </p:graphicFrame>
      <p:graphicFrame>
        <p:nvGraphicFramePr>
          <p:cNvPr id="26" name="Wykres 25">
            <a:extLst>
              <a:ext uri="{FF2B5EF4-FFF2-40B4-BE49-F238E27FC236}">
                <a16:creationId xmlns:a16="http://schemas.microsoft.com/office/drawing/2014/main" id="{573DEB3A-35D0-8557-73AA-2F8A36300948}"/>
              </a:ext>
            </a:extLst>
          </p:cNvPr>
          <p:cNvGraphicFramePr/>
          <p:nvPr/>
        </p:nvGraphicFramePr>
        <p:xfrm>
          <a:off x="6773085" y="3327415"/>
          <a:ext cx="4319451" cy="3055419"/>
        </p:xfrm>
        <a:graphic>
          <a:graphicData uri="http://schemas.openxmlformats.org/drawingml/2006/chart">
            <c:chart xmlns:c="http://schemas.openxmlformats.org/drawingml/2006/chart" xmlns:r="http://schemas.openxmlformats.org/officeDocument/2006/relationships" r:id="rId13"/>
          </a:graphicData>
        </a:graphic>
      </p:graphicFrame>
      <p:graphicFrame>
        <p:nvGraphicFramePr>
          <p:cNvPr id="27" name="Wykres 26">
            <a:extLst>
              <a:ext uri="{FF2B5EF4-FFF2-40B4-BE49-F238E27FC236}">
                <a16:creationId xmlns:a16="http://schemas.microsoft.com/office/drawing/2014/main" id="{38604793-D483-AABF-3041-690A7CBBF550}"/>
              </a:ext>
            </a:extLst>
          </p:cNvPr>
          <p:cNvGraphicFramePr/>
          <p:nvPr/>
        </p:nvGraphicFramePr>
        <p:xfrm>
          <a:off x="1454658" y="3736444"/>
          <a:ext cx="5871503" cy="2785229"/>
        </p:xfrm>
        <a:graphic>
          <a:graphicData uri="http://schemas.openxmlformats.org/drawingml/2006/chart">
            <c:chart xmlns:c="http://schemas.openxmlformats.org/drawingml/2006/chart" xmlns:r="http://schemas.openxmlformats.org/officeDocument/2006/relationships" r:id="rId14"/>
          </a:graphicData>
        </a:graphic>
      </p:graphicFrame>
      <p:pic>
        <p:nvPicPr>
          <p:cNvPr id="28" name="Grafika 27">
            <a:extLst>
              <a:ext uri="{FF2B5EF4-FFF2-40B4-BE49-F238E27FC236}">
                <a16:creationId xmlns:a16="http://schemas.microsoft.com/office/drawing/2014/main" id="{DF8E1E02-B4BE-8D46-9FE2-37DD9FC1F6F8}"/>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8286816" y="3222978"/>
            <a:ext cx="442929" cy="442929"/>
          </a:xfrm>
          <a:prstGeom prst="rect">
            <a:avLst/>
          </a:prstGeom>
        </p:spPr>
      </p:pic>
      <p:pic>
        <p:nvPicPr>
          <p:cNvPr id="30" name="Grafika 29">
            <a:extLst>
              <a:ext uri="{FF2B5EF4-FFF2-40B4-BE49-F238E27FC236}">
                <a16:creationId xmlns:a16="http://schemas.microsoft.com/office/drawing/2014/main" id="{8779BE7A-DF07-A8FB-3980-29ABD745BFD2}"/>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4602837" y="3479223"/>
            <a:ext cx="499220" cy="499220"/>
          </a:xfrm>
          <a:prstGeom prst="rect">
            <a:avLst/>
          </a:prstGeom>
        </p:spPr>
      </p:pic>
      <p:grpSp>
        <p:nvGrpSpPr>
          <p:cNvPr id="4" name="Group 2">
            <a:extLst>
              <a:ext uri="{FF2B5EF4-FFF2-40B4-BE49-F238E27FC236}">
                <a16:creationId xmlns:a16="http://schemas.microsoft.com/office/drawing/2014/main" id="{FAFC3CE5-E3CC-8E52-A7B2-C08C768250D3}"/>
              </a:ext>
            </a:extLst>
          </p:cNvPr>
          <p:cNvGrpSpPr>
            <a:grpSpLocks/>
          </p:cNvGrpSpPr>
          <p:nvPr/>
        </p:nvGrpSpPr>
        <p:grpSpPr bwMode="auto">
          <a:xfrm>
            <a:off x="9303639" y="3746058"/>
            <a:ext cx="2703537" cy="2023049"/>
            <a:chOff x="-11" y="22"/>
            <a:chExt cx="5755" cy="4267"/>
          </a:xfrm>
        </p:grpSpPr>
        <p:sp>
          <p:nvSpPr>
            <p:cNvPr id="5" name="AutoShape 3">
              <a:extLst>
                <a:ext uri="{FF2B5EF4-FFF2-40B4-BE49-F238E27FC236}">
                  <a16:creationId xmlns:a16="http://schemas.microsoft.com/office/drawing/2014/main" id="{16CD68E7-69E5-F660-C8E4-CEF74AD1E3A2}"/>
                </a:ext>
              </a:extLst>
            </p:cNvPr>
            <p:cNvSpPr>
              <a:spLocks noChangeAspect="1" noChangeArrowheads="1" noTextEdit="1"/>
            </p:cNvSpPr>
            <p:nvPr/>
          </p:nvSpPr>
          <p:spPr bwMode="auto">
            <a:xfrm>
              <a:off x="-11" y="22"/>
              <a:ext cx="5755" cy="42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l-PL"/>
            </a:p>
          </p:txBody>
        </p:sp>
        <p:sp>
          <p:nvSpPr>
            <p:cNvPr id="6" name="Freeform 4">
              <a:extLst>
                <a:ext uri="{FF2B5EF4-FFF2-40B4-BE49-F238E27FC236}">
                  <a16:creationId xmlns:a16="http://schemas.microsoft.com/office/drawing/2014/main" id="{4B36E3A5-7A2E-953A-3D3E-F8E4906B7346}"/>
                </a:ext>
              </a:extLst>
            </p:cNvPr>
            <p:cNvSpPr>
              <a:spLocks/>
            </p:cNvSpPr>
            <p:nvPr/>
          </p:nvSpPr>
          <p:spPr bwMode="auto">
            <a:xfrm>
              <a:off x="4377" y="3796"/>
              <a:ext cx="3" cy="2"/>
            </a:xfrm>
            <a:custGeom>
              <a:avLst/>
              <a:gdLst>
                <a:gd name="T0" fmla="*/ 0 w 5"/>
                <a:gd name="T1" fmla="*/ 0 h 5"/>
                <a:gd name="T2" fmla="*/ 1 w 5"/>
                <a:gd name="T3" fmla="*/ 0 h 5"/>
                <a:gd name="T4" fmla="*/ 1 w 5"/>
                <a:gd name="T5" fmla="*/ 0 h 5"/>
                <a:gd name="T6" fmla="*/ 1 w 5"/>
                <a:gd name="T7" fmla="*/ 0 h 5"/>
                <a:gd name="T8" fmla="*/ 1 w 5"/>
                <a:gd name="T9" fmla="*/ 0 h 5"/>
                <a:gd name="T10" fmla="*/ 1 w 5"/>
                <a:gd name="T11" fmla="*/ 0 h 5"/>
                <a:gd name="T12" fmla="*/ 1 w 5"/>
                <a:gd name="T13" fmla="*/ 0 h 5"/>
                <a:gd name="T14" fmla="*/ 1 w 5"/>
                <a:gd name="T15" fmla="*/ 0 h 5"/>
                <a:gd name="T16" fmla="*/ 1 w 5"/>
                <a:gd name="T17" fmla="*/ 0 h 5"/>
                <a:gd name="T18" fmla="*/ 1 w 5"/>
                <a:gd name="T19" fmla="*/ 0 h 5"/>
                <a:gd name="T20" fmla="*/ 0 w 5"/>
                <a:gd name="T21" fmla="*/ 0 h 5"/>
                <a:gd name="T22" fmla="*/ 0 w 5"/>
                <a:gd name="T23" fmla="*/ 0 h 5"/>
                <a:gd name="T24" fmla="*/ 0 w 5"/>
                <a:gd name="T25" fmla="*/ 0 h 5"/>
                <a:gd name="T26" fmla="*/ 0 w 5"/>
                <a:gd name="T27" fmla="*/ 0 h 5"/>
                <a:gd name="T28" fmla="*/ 0 w 5"/>
                <a:gd name="T29" fmla="*/ 0 h 5"/>
                <a:gd name="T30" fmla="*/ 0 w 5"/>
                <a:gd name="T31" fmla="*/ 0 h 5"/>
                <a:gd name="T32" fmla="*/ 1 w 5"/>
                <a:gd name="T33" fmla="*/ 0 h 5"/>
                <a:gd name="T34" fmla="*/ 1 w 5"/>
                <a:gd name="T35" fmla="*/ 0 h 5"/>
                <a:gd name="T36" fmla="*/ 1 w 5"/>
                <a:gd name="T37" fmla="*/ 0 h 5"/>
                <a:gd name="T38" fmla="*/ 1 w 5"/>
                <a:gd name="T39" fmla="*/ 0 h 5"/>
                <a:gd name="T40" fmla="*/ 1 w 5"/>
                <a:gd name="T41" fmla="*/ 0 h 5"/>
                <a:gd name="T42" fmla="*/ 1 w 5"/>
                <a:gd name="T43" fmla="*/ 0 h 5"/>
                <a:gd name="T44" fmla="*/ 1 w 5"/>
                <a:gd name="T45" fmla="*/ 0 h 5"/>
                <a:gd name="T46" fmla="*/ 1 w 5"/>
                <a:gd name="T47" fmla="*/ 0 h 5"/>
                <a:gd name="T48" fmla="*/ 0 w 5"/>
                <a:gd name="T49" fmla="*/ 0 h 5"/>
                <a:gd name="T50" fmla="*/ 0 w 5"/>
                <a:gd name="T51" fmla="*/ 0 h 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5"/>
                <a:gd name="T79" fmla="*/ 0 h 5"/>
                <a:gd name="T80" fmla="*/ 5 w 5"/>
                <a:gd name="T81" fmla="*/ 5 h 5"/>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5" h="5">
                  <a:moveTo>
                    <a:pt x="0" y="1"/>
                  </a:moveTo>
                  <a:lnTo>
                    <a:pt x="2" y="0"/>
                  </a:lnTo>
                  <a:lnTo>
                    <a:pt x="3" y="0"/>
                  </a:lnTo>
                  <a:lnTo>
                    <a:pt x="4" y="0"/>
                  </a:lnTo>
                  <a:lnTo>
                    <a:pt x="5" y="1"/>
                  </a:lnTo>
                  <a:lnTo>
                    <a:pt x="5" y="3"/>
                  </a:lnTo>
                  <a:lnTo>
                    <a:pt x="5" y="4"/>
                  </a:lnTo>
                  <a:lnTo>
                    <a:pt x="4" y="5"/>
                  </a:lnTo>
                  <a:lnTo>
                    <a:pt x="3" y="5"/>
                  </a:lnTo>
                  <a:lnTo>
                    <a:pt x="2" y="5"/>
                  </a:lnTo>
                  <a:lnTo>
                    <a:pt x="0" y="4"/>
                  </a:lnTo>
                  <a:lnTo>
                    <a:pt x="0" y="3"/>
                  </a:lnTo>
                  <a:lnTo>
                    <a:pt x="0" y="1"/>
                  </a:lnTo>
                  <a:lnTo>
                    <a:pt x="0" y="3"/>
                  </a:lnTo>
                  <a:lnTo>
                    <a:pt x="0" y="4"/>
                  </a:lnTo>
                  <a:lnTo>
                    <a:pt x="2" y="4"/>
                  </a:lnTo>
                  <a:lnTo>
                    <a:pt x="3" y="5"/>
                  </a:lnTo>
                  <a:lnTo>
                    <a:pt x="4" y="4"/>
                  </a:lnTo>
                  <a:lnTo>
                    <a:pt x="5" y="3"/>
                  </a:lnTo>
                  <a:lnTo>
                    <a:pt x="4" y="1"/>
                  </a:lnTo>
                  <a:lnTo>
                    <a:pt x="4" y="0"/>
                  </a:lnTo>
                  <a:lnTo>
                    <a:pt x="3" y="0"/>
                  </a:lnTo>
                  <a:lnTo>
                    <a:pt x="2" y="0"/>
                  </a:lnTo>
                  <a:lnTo>
                    <a:pt x="0" y="1"/>
                  </a:lnTo>
                  <a:close/>
                </a:path>
              </a:pathLst>
            </a:cu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a:p>
          </p:txBody>
        </p:sp>
        <p:sp>
          <p:nvSpPr>
            <p:cNvPr id="11" name="Freeform 5">
              <a:extLst>
                <a:ext uri="{FF2B5EF4-FFF2-40B4-BE49-F238E27FC236}">
                  <a16:creationId xmlns:a16="http://schemas.microsoft.com/office/drawing/2014/main" id="{B412AE1C-A71D-FBD0-E6F0-FCF07ADA3860}"/>
                </a:ext>
              </a:extLst>
            </p:cNvPr>
            <p:cNvSpPr>
              <a:spLocks/>
            </p:cNvSpPr>
            <p:nvPr/>
          </p:nvSpPr>
          <p:spPr bwMode="auto">
            <a:xfrm>
              <a:off x="4377" y="3796"/>
              <a:ext cx="3" cy="2"/>
            </a:xfrm>
            <a:custGeom>
              <a:avLst/>
              <a:gdLst>
                <a:gd name="T0" fmla="*/ 0 w 5"/>
                <a:gd name="T1" fmla="*/ 0 h 5"/>
                <a:gd name="T2" fmla="*/ 1 w 5"/>
                <a:gd name="T3" fmla="*/ 0 h 5"/>
                <a:gd name="T4" fmla="*/ 1 w 5"/>
                <a:gd name="T5" fmla="*/ 0 h 5"/>
                <a:gd name="T6" fmla="*/ 1 w 5"/>
                <a:gd name="T7" fmla="*/ 0 h 5"/>
                <a:gd name="T8" fmla="*/ 1 w 5"/>
                <a:gd name="T9" fmla="*/ 0 h 5"/>
                <a:gd name="T10" fmla="*/ 1 w 5"/>
                <a:gd name="T11" fmla="*/ 0 h 5"/>
                <a:gd name="T12" fmla="*/ 1 w 5"/>
                <a:gd name="T13" fmla="*/ 0 h 5"/>
                <a:gd name="T14" fmla="*/ 1 w 5"/>
                <a:gd name="T15" fmla="*/ 0 h 5"/>
                <a:gd name="T16" fmla="*/ 1 w 5"/>
                <a:gd name="T17" fmla="*/ 0 h 5"/>
                <a:gd name="T18" fmla="*/ 1 w 5"/>
                <a:gd name="T19" fmla="*/ 0 h 5"/>
                <a:gd name="T20" fmla="*/ 0 w 5"/>
                <a:gd name="T21" fmla="*/ 0 h 5"/>
                <a:gd name="T22" fmla="*/ 0 w 5"/>
                <a:gd name="T23" fmla="*/ 0 h 5"/>
                <a:gd name="T24" fmla="*/ 0 w 5"/>
                <a:gd name="T25" fmla="*/ 0 h 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
                <a:gd name="T40" fmla="*/ 0 h 5"/>
                <a:gd name="T41" fmla="*/ 5 w 5"/>
                <a:gd name="T42" fmla="*/ 5 h 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 h="5">
                  <a:moveTo>
                    <a:pt x="0" y="1"/>
                  </a:moveTo>
                  <a:lnTo>
                    <a:pt x="2" y="0"/>
                  </a:lnTo>
                  <a:lnTo>
                    <a:pt x="3" y="0"/>
                  </a:lnTo>
                  <a:lnTo>
                    <a:pt x="4" y="0"/>
                  </a:lnTo>
                  <a:lnTo>
                    <a:pt x="5" y="1"/>
                  </a:lnTo>
                  <a:lnTo>
                    <a:pt x="5" y="3"/>
                  </a:lnTo>
                  <a:lnTo>
                    <a:pt x="5" y="4"/>
                  </a:lnTo>
                  <a:lnTo>
                    <a:pt x="4" y="5"/>
                  </a:lnTo>
                  <a:lnTo>
                    <a:pt x="3" y="5"/>
                  </a:lnTo>
                  <a:lnTo>
                    <a:pt x="2" y="5"/>
                  </a:lnTo>
                  <a:lnTo>
                    <a:pt x="0" y="4"/>
                  </a:lnTo>
                  <a:lnTo>
                    <a:pt x="0" y="3"/>
                  </a:lnTo>
                  <a:lnTo>
                    <a:pt x="0" y="1"/>
                  </a:lnTo>
                  <a:close/>
                </a:path>
              </a:pathLst>
            </a:custGeom>
            <a:noFill/>
            <a:ln w="158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pl-PL"/>
            </a:p>
          </p:txBody>
        </p:sp>
        <p:sp>
          <p:nvSpPr>
            <p:cNvPr id="14" name="Freeform 6">
              <a:extLst>
                <a:ext uri="{FF2B5EF4-FFF2-40B4-BE49-F238E27FC236}">
                  <a16:creationId xmlns:a16="http://schemas.microsoft.com/office/drawing/2014/main" id="{9A4F37C5-0458-7913-013D-2694EDD535A7}"/>
                </a:ext>
              </a:extLst>
            </p:cNvPr>
            <p:cNvSpPr>
              <a:spLocks/>
            </p:cNvSpPr>
            <p:nvPr/>
          </p:nvSpPr>
          <p:spPr bwMode="auto">
            <a:xfrm>
              <a:off x="4377" y="3796"/>
              <a:ext cx="3" cy="2"/>
            </a:xfrm>
            <a:custGeom>
              <a:avLst/>
              <a:gdLst>
                <a:gd name="T0" fmla="*/ 0 w 5"/>
                <a:gd name="T1" fmla="*/ 0 h 5"/>
                <a:gd name="T2" fmla="*/ 0 w 5"/>
                <a:gd name="T3" fmla="*/ 0 h 5"/>
                <a:gd name="T4" fmla="*/ 0 w 5"/>
                <a:gd name="T5" fmla="*/ 0 h 5"/>
                <a:gd name="T6" fmla="*/ 1 w 5"/>
                <a:gd name="T7" fmla="*/ 0 h 5"/>
                <a:gd name="T8" fmla="*/ 1 w 5"/>
                <a:gd name="T9" fmla="*/ 0 h 5"/>
                <a:gd name="T10" fmla="*/ 1 w 5"/>
                <a:gd name="T11" fmla="*/ 0 h 5"/>
                <a:gd name="T12" fmla="*/ 1 w 5"/>
                <a:gd name="T13" fmla="*/ 0 h 5"/>
                <a:gd name="T14" fmla="*/ 1 w 5"/>
                <a:gd name="T15" fmla="*/ 0 h 5"/>
                <a:gd name="T16" fmla="*/ 1 w 5"/>
                <a:gd name="T17" fmla="*/ 0 h 5"/>
                <a:gd name="T18" fmla="*/ 1 w 5"/>
                <a:gd name="T19" fmla="*/ 0 h 5"/>
                <a:gd name="T20" fmla="*/ 1 w 5"/>
                <a:gd name="T21" fmla="*/ 0 h 5"/>
                <a:gd name="T22" fmla="*/ 0 w 5"/>
                <a:gd name="T23" fmla="*/ 0 h 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
                <a:gd name="T37" fmla="*/ 0 h 5"/>
                <a:gd name="T38" fmla="*/ 5 w 5"/>
                <a:gd name="T39" fmla="*/ 5 h 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 h="5">
                  <a:moveTo>
                    <a:pt x="0" y="1"/>
                  </a:moveTo>
                  <a:lnTo>
                    <a:pt x="0" y="3"/>
                  </a:lnTo>
                  <a:lnTo>
                    <a:pt x="0" y="4"/>
                  </a:lnTo>
                  <a:lnTo>
                    <a:pt x="2" y="4"/>
                  </a:lnTo>
                  <a:lnTo>
                    <a:pt x="3" y="5"/>
                  </a:lnTo>
                  <a:lnTo>
                    <a:pt x="4" y="4"/>
                  </a:lnTo>
                  <a:lnTo>
                    <a:pt x="5" y="3"/>
                  </a:lnTo>
                  <a:lnTo>
                    <a:pt x="4" y="1"/>
                  </a:lnTo>
                  <a:lnTo>
                    <a:pt x="4" y="0"/>
                  </a:lnTo>
                  <a:lnTo>
                    <a:pt x="3" y="0"/>
                  </a:lnTo>
                  <a:lnTo>
                    <a:pt x="2" y="0"/>
                  </a:lnTo>
                  <a:lnTo>
                    <a:pt x="0" y="1"/>
                  </a:lnTo>
                  <a:close/>
                </a:path>
              </a:pathLst>
            </a:custGeom>
            <a:noFill/>
            <a:ln w="158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pl-PL"/>
            </a:p>
          </p:txBody>
        </p:sp>
        <p:sp>
          <p:nvSpPr>
            <p:cNvPr id="15" name="Freeform 7">
              <a:extLst>
                <a:ext uri="{FF2B5EF4-FFF2-40B4-BE49-F238E27FC236}">
                  <a16:creationId xmlns:a16="http://schemas.microsoft.com/office/drawing/2014/main" id="{B0A46723-F20E-6D5C-59E0-9D3C3D900FA5}"/>
                </a:ext>
              </a:extLst>
            </p:cNvPr>
            <p:cNvSpPr>
              <a:spLocks/>
            </p:cNvSpPr>
            <p:nvPr/>
          </p:nvSpPr>
          <p:spPr bwMode="auto">
            <a:xfrm>
              <a:off x="4386" y="3779"/>
              <a:ext cx="3" cy="3"/>
            </a:xfrm>
            <a:custGeom>
              <a:avLst/>
              <a:gdLst>
                <a:gd name="T0" fmla="*/ 1 w 6"/>
                <a:gd name="T1" fmla="*/ 1 h 5"/>
                <a:gd name="T2" fmla="*/ 0 w 6"/>
                <a:gd name="T3" fmla="*/ 1 h 5"/>
                <a:gd name="T4" fmla="*/ 1 w 6"/>
                <a:gd name="T5" fmla="*/ 0 h 5"/>
                <a:gd name="T6" fmla="*/ 1 w 6"/>
                <a:gd name="T7" fmla="*/ 0 h 5"/>
                <a:gd name="T8" fmla="*/ 1 w 6"/>
                <a:gd name="T9" fmla="*/ 0 h 5"/>
                <a:gd name="T10" fmla="*/ 1 w 6"/>
                <a:gd name="T11" fmla="*/ 1 h 5"/>
                <a:gd name="T12" fmla="*/ 1 w 6"/>
                <a:gd name="T13" fmla="*/ 1 h 5"/>
                <a:gd name="T14" fmla="*/ 1 w 6"/>
                <a:gd name="T15" fmla="*/ 1 h 5"/>
                <a:gd name="T16" fmla="*/ 1 w 6"/>
                <a:gd name="T17" fmla="*/ 1 h 5"/>
                <a:gd name="T18" fmla="*/ 1 w 6"/>
                <a:gd name="T19" fmla="*/ 1 h 5"/>
                <a:gd name="T20" fmla="*/ 1 w 6"/>
                <a:gd name="T21" fmla="*/ 1 h 5"/>
                <a:gd name="T22" fmla="*/ 1 w 6"/>
                <a:gd name="T23" fmla="*/ 1 h 5"/>
                <a:gd name="T24" fmla="*/ 1 w 6"/>
                <a:gd name="T25" fmla="*/ 1 h 5"/>
                <a:gd name="T26" fmla="*/ 1 w 6"/>
                <a:gd name="T27" fmla="*/ 1 h 5"/>
                <a:gd name="T28" fmla="*/ 1 w 6"/>
                <a:gd name="T29" fmla="*/ 1 h 5"/>
                <a:gd name="T30" fmla="*/ 1 w 6"/>
                <a:gd name="T31" fmla="*/ 1 h 5"/>
                <a:gd name="T32" fmla="*/ 1 w 6"/>
                <a:gd name="T33" fmla="*/ 1 h 5"/>
                <a:gd name="T34" fmla="*/ 1 w 6"/>
                <a:gd name="T35" fmla="*/ 0 h 5"/>
                <a:gd name="T36" fmla="*/ 1 w 6"/>
                <a:gd name="T37" fmla="*/ 0 h 5"/>
                <a:gd name="T38" fmla="*/ 1 w 6"/>
                <a:gd name="T39" fmla="*/ 1 h 5"/>
                <a:gd name="T40" fmla="*/ 1 w 6"/>
                <a:gd name="T41" fmla="*/ 1 h 5"/>
                <a:gd name="T42" fmla="*/ 1 w 6"/>
                <a:gd name="T43" fmla="*/ 1 h 5"/>
                <a:gd name="T44" fmla="*/ 1 w 6"/>
                <a:gd name="T45" fmla="*/ 1 h 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6"/>
                <a:gd name="T70" fmla="*/ 0 h 5"/>
                <a:gd name="T71" fmla="*/ 6 w 6"/>
                <a:gd name="T72" fmla="*/ 5 h 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6" h="5">
                  <a:moveTo>
                    <a:pt x="4" y="5"/>
                  </a:moveTo>
                  <a:lnTo>
                    <a:pt x="0" y="2"/>
                  </a:lnTo>
                  <a:lnTo>
                    <a:pt x="1" y="0"/>
                  </a:lnTo>
                  <a:lnTo>
                    <a:pt x="3" y="0"/>
                  </a:lnTo>
                  <a:lnTo>
                    <a:pt x="4" y="0"/>
                  </a:lnTo>
                  <a:lnTo>
                    <a:pt x="4" y="1"/>
                  </a:lnTo>
                  <a:lnTo>
                    <a:pt x="5" y="1"/>
                  </a:lnTo>
                  <a:lnTo>
                    <a:pt x="6" y="1"/>
                  </a:lnTo>
                  <a:lnTo>
                    <a:pt x="5" y="2"/>
                  </a:lnTo>
                  <a:lnTo>
                    <a:pt x="4" y="2"/>
                  </a:lnTo>
                  <a:lnTo>
                    <a:pt x="3" y="2"/>
                  </a:lnTo>
                  <a:lnTo>
                    <a:pt x="3" y="3"/>
                  </a:lnTo>
                  <a:lnTo>
                    <a:pt x="5" y="3"/>
                  </a:lnTo>
                  <a:lnTo>
                    <a:pt x="4" y="5"/>
                  </a:lnTo>
                  <a:lnTo>
                    <a:pt x="3" y="2"/>
                  </a:lnTo>
                  <a:lnTo>
                    <a:pt x="3" y="1"/>
                  </a:lnTo>
                  <a:lnTo>
                    <a:pt x="4" y="1"/>
                  </a:lnTo>
                  <a:lnTo>
                    <a:pt x="4" y="0"/>
                  </a:lnTo>
                  <a:lnTo>
                    <a:pt x="3" y="0"/>
                  </a:lnTo>
                  <a:lnTo>
                    <a:pt x="1" y="1"/>
                  </a:lnTo>
                  <a:lnTo>
                    <a:pt x="1" y="2"/>
                  </a:lnTo>
                  <a:lnTo>
                    <a:pt x="3" y="2"/>
                  </a:lnTo>
                  <a:lnTo>
                    <a:pt x="4" y="5"/>
                  </a:lnTo>
                  <a:close/>
                </a:path>
              </a:pathLst>
            </a:cu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a:p>
          </p:txBody>
        </p:sp>
        <p:sp>
          <p:nvSpPr>
            <p:cNvPr id="16" name="Freeform 8">
              <a:extLst>
                <a:ext uri="{FF2B5EF4-FFF2-40B4-BE49-F238E27FC236}">
                  <a16:creationId xmlns:a16="http://schemas.microsoft.com/office/drawing/2014/main" id="{94DFA4CA-F3A5-69AC-8239-20A398806FD2}"/>
                </a:ext>
              </a:extLst>
            </p:cNvPr>
            <p:cNvSpPr>
              <a:spLocks/>
            </p:cNvSpPr>
            <p:nvPr/>
          </p:nvSpPr>
          <p:spPr bwMode="auto">
            <a:xfrm>
              <a:off x="4386" y="3779"/>
              <a:ext cx="3" cy="3"/>
            </a:xfrm>
            <a:custGeom>
              <a:avLst/>
              <a:gdLst>
                <a:gd name="T0" fmla="*/ 1 w 6"/>
                <a:gd name="T1" fmla="*/ 1 h 5"/>
                <a:gd name="T2" fmla="*/ 0 w 6"/>
                <a:gd name="T3" fmla="*/ 1 h 5"/>
                <a:gd name="T4" fmla="*/ 1 w 6"/>
                <a:gd name="T5" fmla="*/ 0 h 5"/>
                <a:gd name="T6" fmla="*/ 1 w 6"/>
                <a:gd name="T7" fmla="*/ 0 h 5"/>
                <a:gd name="T8" fmla="*/ 1 w 6"/>
                <a:gd name="T9" fmla="*/ 0 h 5"/>
                <a:gd name="T10" fmla="*/ 1 w 6"/>
                <a:gd name="T11" fmla="*/ 1 h 5"/>
                <a:gd name="T12" fmla="*/ 1 w 6"/>
                <a:gd name="T13" fmla="*/ 1 h 5"/>
                <a:gd name="T14" fmla="*/ 1 w 6"/>
                <a:gd name="T15" fmla="*/ 1 h 5"/>
                <a:gd name="T16" fmla="*/ 1 w 6"/>
                <a:gd name="T17" fmla="*/ 1 h 5"/>
                <a:gd name="T18" fmla="*/ 1 w 6"/>
                <a:gd name="T19" fmla="*/ 1 h 5"/>
                <a:gd name="T20" fmla="*/ 1 w 6"/>
                <a:gd name="T21" fmla="*/ 1 h 5"/>
                <a:gd name="T22" fmla="*/ 1 w 6"/>
                <a:gd name="T23" fmla="*/ 1 h 5"/>
                <a:gd name="T24" fmla="*/ 1 w 6"/>
                <a:gd name="T25" fmla="*/ 1 h 5"/>
                <a:gd name="T26" fmla="*/ 1 w 6"/>
                <a:gd name="T27" fmla="*/ 1 h 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
                <a:gd name="T43" fmla="*/ 0 h 5"/>
                <a:gd name="T44" fmla="*/ 6 w 6"/>
                <a:gd name="T45" fmla="*/ 5 h 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 h="5">
                  <a:moveTo>
                    <a:pt x="4" y="5"/>
                  </a:moveTo>
                  <a:lnTo>
                    <a:pt x="0" y="2"/>
                  </a:lnTo>
                  <a:lnTo>
                    <a:pt x="1" y="0"/>
                  </a:lnTo>
                  <a:lnTo>
                    <a:pt x="3" y="0"/>
                  </a:lnTo>
                  <a:lnTo>
                    <a:pt x="4" y="0"/>
                  </a:lnTo>
                  <a:lnTo>
                    <a:pt x="4" y="1"/>
                  </a:lnTo>
                  <a:lnTo>
                    <a:pt x="5" y="1"/>
                  </a:lnTo>
                  <a:lnTo>
                    <a:pt x="6" y="1"/>
                  </a:lnTo>
                  <a:lnTo>
                    <a:pt x="5" y="2"/>
                  </a:lnTo>
                  <a:lnTo>
                    <a:pt x="4" y="2"/>
                  </a:lnTo>
                  <a:lnTo>
                    <a:pt x="3" y="2"/>
                  </a:lnTo>
                  <a:lnTo>
                    <a:pt x="3" y="3"/>
                  </a:lnTo>
                  <a:lnTo>
                    <a:pt x="5" y="3"/>
                  </a:lnTo>
                  <a:lnTo>
                    <a:pt x="4" y="5"/>
                  </a:lnTo>
                  <a:close/>
                </a:path>
              </a:pathLst>
            </a:custGeom>
            <a:noFill/>
            <a:ln w="158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pl-PL"/>
            </a:p>
          </p:txBody>
        </p:sp>
        <p:sp>
          <p:nvSpPr>
            <p:cNvPr id="17" name="Freeform 9">
              <a:extLst>
                <a:ext uri="{FF2B5EF4-FFF2-40B4-BE49-F238E27FC236}">
                  <a16:creationId xmlns:a16="http://schemas.microsoft.com/office/drawing/2014/main" id="{34A530C1-4920-93AA-10D5-B08F7F8D38BF}"/>
                </a:ext>
              </a:extLst>
            </p:cNvPr>
            <p:cNvSpPr>
              <a:spLocks/>
            </p:cNvSpPr>
            <p:nvPr/>
          </p:nvSpPr>
          <p:spPr bwMode="auto">
            <a:xfrm>
              <a:off x="4386" y="3779"/>
              <a:ext cx="1" cy="2"/>
            </a:xfrm>
            <a:custGeom>
              <a:avLst/>
              <a:gdLst>
                <a:gd name="T0" fmla="*/ 0 w 3"/>
                <a:gd name="T1" fmla="*/ 2 h 2"/>
                <a:gd name="T2" fmla="*/ 0 w 3"/>
                <a:gd name="T3" fmla="*/ 1 h 2"/>
                <a:gd name="T4" fmla="*/ 0 w 3"/>
                <a:gd name="T5" fmla="*/ 1 h 2"/>
                <a:gd name="T6" fmla="*/ 0 w 3"/>
                <a:gd name="T7" fmla="*/ 0 h 2"/>
                <a:gd name="T8" fmla="*/ 0 w 3"/>
                <a:gd name="T9" fmla="*/ 0 h 2"/>
                <a:gd name="T10" fmla="*/ 0 w 3"/>
                <a:gd name="T11" fmla="*/ 1 h 2"/>
                <a:gd name="T12" fmla="*/ 0 w 3"/>
                <a:gd name="T13" fmla="*/ 2 h 2"/>
                <a:gd name="T14" fmla="*/ 0 w 3"/>
                <a:gd name="T15" fmla="*/ 2 h 2"/>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2"/>
                <a:gd name="T26" fmla="*/ 3 w 3"/>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2">
                  <a:moveTo>
                    <a:pt x="2" y="2"/>
                  </a:moveTo>
                  <a:lnTo>
                    <a:pt x="2" y="1"/>
                  </a:lnTo>
                  <a:lnTo>
                    <a:pt x="3" y="1"/>
                  </a:lnTo>
                  <a:lnTo>
                    <a:pt x="3" y="0"/>
                  </a:lnTo>
                  <a:lnTo>
                    <a:pt x="2" y="0"/>
                  </a:lnTo>
                  <a:lnTo>
                    <a:pt x="0" y="1"/>
                  </a:lnTo>
                  <a:lnTo>
                    <a:pt x="0" y="2"/>
                  </a:lnTo>
                  <a:lnTo>
                    <a:pt x="2" y="2"/>
                  </a:lnTo>
                  <a:close/>
                </a:path>
              </a:pathLst>
            </a:custGeom>
            <a:noFill/>
            <a:ln w="158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pl-PL"/>
            </a:p>
          </p:txBody>
        </p:sp>
        <p:sp>
          <p:nvSpPr>
            <p:cNvPr id="18" name="Freeform 10">
              <a:extLst>
                <a:ext uri="{FF2B5EF4-FFF2-40B4-BE49-F238E27FC236}">
                  <a16:creationId xmlns:a16="http://schemas.microsoft.com/office/drawing/2014/main" id="{9B90C6E6-527B-556B-E085-F61040B5010D}"/>
                </a:ext>
              </a:extLst>
            </p:cNvPr>
            <p:cNvSpPr>
              <a:spLocks/>
            </p:cNvSpPr>
            <p:nvPr/>
          </p:nvSpPr>
          <p:spPr bwMode="auto">
            <a:xfrm>
              <a:off x="4381" y="3788"/>
              <a:ext cx="2" cy="2"/>
            </a:xfrm>
            <a:custGeom>
              <a:avLst/>
              <a:gdLst>
                <a:gd name="T0" fmla="*/ 1 w 3"/>
                <a:gd name="T1" fmla="*/ 1 h 3"/>
                <a:gd name="T2" fmla="*/ 0 w 3"/>
                <a:gd name="T3" fmla="*/ 1 h 3"/>
                <a:gd name="T4" fmla="*/ 0 w 3"/>
                <a:gd name="T5" fmla="*/ 1 h 3"/>
                <a:gd name="T6" fmla="*/ 0 w 3"/>
                <a:gd name="T7" fmla="*/ 0 h 3"/>
                <a:gd name="T8" fmla="*/ 1 w 3"/>
                <a:gd name="T9" fmla="*/ 0 h 3"/>
                <a:gd name="T10" fmla="*/ 1 w 3"/>
                <a:gd name="T11" fmla="*/ 0 h 3"/>
                <a:gd name="T12" fmla="*/ 1 w 3"/>
                <a:gd name="T13" fmla="*/ 1 h 3"/>
                <a:gd name="T14" fmla="*/ 1 w 3"/>
                <a:gd name="T15" fmla="*/ 0 h 3"/>
                <a:gd name="T16" fmla="*/ 1 w 3"/>
                <a:gd name="T17" fmla="*/ 1 h 3"/>
                <a:gd name="T18" fmla="*/ 1 w 3"/>
                <a:gd name="T19" fmla="*/ 1 h 3"/>
                <a:gd name="T20" fmla="*/ 1 w 3"/>
                <a:gd name="T21" fmla="*/ 1 h 3"/>
                <a:gd name="T22" fmla="*/ 1 w 3"/>
                <a:gd name="T23" fmla="*/ 1 h 3"/>
                <a:gd name="T24" fmla="*/ 1 w 3"/>
                <a:gd name="T25" fmla="*/ 1 h 3"/>
                <a:gd name="T26" fmla="*/ 1 w 3"/>
                <a:gd name="T27" fmla="*/ 1 h 3"/>
                <a:gd name="T28" fmla="*/ 1 w 3"/>
                <a:gd name="T29" fmla="*/ 1 h 3"/>
                <a:gd name="T30" fmla="*/ 1 w 3"/>
                <a:gd name="T31" fmla="*/ 1 h 3"/>
                <a:gd name="T32" fmla="*/ 1 w 3"/>
                <a:gd name="T33" fmla="*/ 1 h 3"/>
                <a:gd name="T34" fmla="*/ 1 w 3"/>
                <a:gd name="T35" fmla="*/ 1 h 3"/>
                <a:gd name="T36" fmla="*/ 1 w 3"/>
                <a:gd name="T37" fmla="*/ 1 h 3"/>
                <a:gd name="T38" fmla="*/ 1 w 3"/>
                <a:gd name="T39" fmla="*/ 1 h 3"/>
                <a:gd name="T40" fmla="*/ 1 w 3"/>
                <a:gd name="T41" fmla="*/ 1 h 3"/>
                <a:gd name="T42" fmla="*/ 1 w 3"/>
                <a:gd name="T43" fmla="*/ 0 h 3"/>
                <a:gd name="T44" fmla="*/ 0 w 3"/>
                <a:gd name="T45" fmla="*/ 0 h 3"/>
                <a:gd name="T46" fmla="*/ 0 w 3"/>
                <a:gd name="T47" fmla="*/ 1 h 3"/>
                <a:gd name="T48" fmla="*/ 1 w 3"/>
                <a:gd name="T49" fmla="*/ 1 h 3"/>
                <a:gd name="T50" fmla="*/ 1 w 3"/>
                <a:gd name="T51" fmla="*/ 1 h 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3"/>
                <a:gd name="T79" fmla="*/ 0 h 3"/>
                <a:gd name="T80" fmla="*/ 3 w 3"/>
                <a:gd name="T81" fmla="*/ 3 h 3"/>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3" h="3">
                  <a:moveTo>
                    <a:pt x="1" y="2"/>
                  </a:moveTo>
                  <a:lnTo>
                    <a:pt x="0" y="2"/>
                  </a:lnTo>
                  <a:lnTo>
                    <a:pt x="0" y="1"/>
                  </a:lnTo>
                  <a:lnTo>
                    <a:pt x="0" y="0"/>
                  </a:lnTo>
                  <a:lnTo>
                    <a:pt x="1" y="0"/>
                  </a:lnTo>
                  <a:lnTo>
                    <a:pt x="2" y="0"/>
                  </a:lnTo>
                  <a:lnTo>
                    <a:pt x="2" y="1"/>
                  </a:lnTo>
                  <a:lnTo>
                    <a:pt x="2" y="0"/>
                  </a:lnTo>
                  <a:lnTo>
                    <a:pt x="3" y="1"/>
                  </a:lnTo>
                  <a:lnTo>
                    <a:pt x="3" y="2"/>
                  </a:lnTo>
                  <a:lnTo>
                    <a:pt x="3" y="3"/>
                  </a:lnTo>
                  <a:lnTo>
                    <a:pt x="2" y="3"/>
                  </a:lnTo>
                  <a:lnTo>
                    <a:pt x="1" y="2"/>
                  </a:lnTo>
                  <a:lnTo>
                    <a:pt x="2" y="2"/>
                  </a:lnTo>
                  <a:lnTo>
                    <a:pt x="2" y="3"/>
                  </a:lnTo>
                  <a:lnTo>
                    <a:pt x="3" y="2"/>
                  </a:lnTo>
                  <a:lnTo>
                    <a:pt x="3" y="1"/>
                  </a:lnTo>
                  <a:lnTo>
                    <a:pt x="2" y="1"/>
                  </a:lnTo>
                  <a:lnTo>
                    <a:pt x="2" y="2"/>
                  </a:lnTo>
                  <a:lnTo>
                    <a:pt x="1" y="2"/>
                  </a:lnTo>
                  <a:lnTo>
                    <a:pt x="1" y="1"/>
                  </a:lnTo>
                  <a:lnTo>
                    <a:pt x="1" y="0"/>
                  </a:lnTo>
                  <a:lnTo>
                    <a:pt x="0" y="0"/>
                  </a:lnTo>
                  <a:lnTo>
                    <a:pt x="0" y="1"/>
                  </a:lnTo>
                  <a:lnTo>
                    <a:pt x="1" y="1"/>
                  </a:lnTo>
                  <a:lnTo>
                    <a:pt x="1" y="2"/>
                  </a:lnTo>
                  <a:close/>
                </a:path>
              </a:pathLst>
            </a:cu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a:p>
          </p:txBody>
        </p:sp>
        <p:sp>
          <p:nvSpPr>
            <p:cNvPr id="22" name="Freeform 11">
              <a:extLst>
                <a:ext uri="{FF2B5EF4-FFF2-40B4-BE49-F238E27FC236}">
                  <a16:creationId xmlns:a16="http://schemas.microsoft.com/office/drawing/2014/main" id="{BEE357F2-6C50-6C2D-DE4A-48D73277D8DE}"/>
                </a:ext>
              </a:extLst>
            </p:cNvPr>
            <p:cNvSpPr>
              <a:spLocks/>
            </p:cNvSpPr>
            <p:nvPr/>
          </p:nvSpPr>
          <p:spPr bwMode="auto">
            <a:xfrm>
              <a:off x="4381" y="3788"/>
              <a:ext cx="2" cy="2"/>
            </a:xfrm>
            <a:custGeom>
              <a:avLst/>
              <a:gdLst>
                <a:gd name="T0" fmla="*/ 1 w 3"/>
                <a:gd name="T1" fmla="*/ 1 h 3"/>
                <a:gd name="T2" fmla="*/ 0 w 3"/>
                <a:gd name="T3" fmla="*/ 1 h 3"/>
                <a:gd name="T4" fmla="*/ 0 w 3"/>
                <a:gd name="T5" fmla="*/ 1 h 3"/>
                <a:gd name="T6" fmla="*/ 0 w 3"/>
                <a:gd name="T7" fmla="*/ 0 h 3"/>
                <a:gd name="T8" fmla="*/ 1 w 3"/>
                <a:gd name="T9" fmla="*/ 0 h 3"/>
                <a:gd name="T10" fmla="*/ 1 w 3"/>
                <a:gd name="T11" fmla="*/ 0 h 3"/>
                <a:gd name="T12" fmla="*/ 1 w 3"/>
                <a:gd name="T13" fmla="*/ 1 h 3"/>
                <a:gd name="T14" fmla="*/ 1 w 3"/>
                <a:gd name="T15" fmla="*/ 0 h 3"/>
                <a:gd name="T16" fmla="*/ 1 w 3"/>
                <a:gd name="T17" fmla="*/ 1 h 3"/>
                <a:gd name="T18" fmla="*/ 1 w 3"/>
                <a:gd name="T19" fmla="*/ 1 h 3"/>
                <a:gd name="T20" fmla="*/ 1 w 3"/>
                <a:gd name="T21" fmla="*/ 1 h 3"/>
                <a:gd name="T22" fmla="*/ 1 w 3"/>
                <a:gd name="T23" fmla="*/ 1 h 3"/>
                <a:gd name="T24" fmla="*/ 1 w 3"/>
                <a:gd name="T25" fmla="*/ 1 h 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
                <a:gd name="T40" fmla="*/ 0 h 3"/>
                <a:gd name="T41" fmla="*/ 3 w 3"/>
                <a:gd name="T42" fmla="*/ 3 h 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 h="3">
                  <a:moveTo>
                    <a:pt x="1" y="2"/>
                  </a:moveTo>
                  <a:lnTo>
                    <a:pt x="0" y="2"/>
                  </a:lnTo>
                  <a:lnTo>
                    <a:pt x="0" y="1"/>
                  </a:lnTo>
                  <a:lnTo>
                    <a:pt x="0" y="0"/>
                  </a:lnTo>
                  <a:lnTo>
                    <a:pt x="1" y="0"/>
                  </a:lnTo>
                  <a:lnTo>
                    <a:pt x="2" y="0"/>
                  </a:lnTo>
                  <a:lnTo>
                    <a:pt x="2" y="1"/>
                  </a:lnTo>
                  <a:lnTo>
                    <a:pt x="2" y="0"/>
                  </a:lnTo>
                  <a:lnTo>
                    <a:pt x="3" y="1"/>
                  </a:lnTo>
                  <a:lnTo>
                    <a:pt x="3" y="2"/>
                  </a:lnTo>
                  <a:lnTo>
                    <a:pt x="3" y="3"/>
                  </a:lnTo>
                  <a:lnTo>
                    <a:pt x="2" y="3"/>
                  </a:lnTo>
                  <a:lnTo>
                    <a:pt x="1" y="2"/>
                  </a:lnTo>
                  <a:close/>
                </a:path>
              </a:pathLst>
            </a:custGeom>
            <a:noFill/>
            <a:ln w="158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pl-PL"/>
            </a:p>
          </p:txBody>
        </p:sp>
        <p:sp>
          <p:nvSpPr>
            <p:cNvPr id="23" name="Freeform 12">
              <a:extLst>
                <a:ext uri="{FF2B5EF4-FFF2-40B4-BE49-F238E27FC236}">
                  <a16:creationId xmlns:a16="http://schemas.microsoft.com/office/drawing/2014/main" id="{311BA0AB-C7C2-B562-F8DF-5211A9326552}"/>
                </a:ext>
              </a:extLst>
            </p:cNvPr>
            <p:cNvSpPr>
              <a:spLocks/>
            </p:cNvSpPr>
            <p:nvPr/>
          </p:nvSpPr>
          <p:spPr bwMode="auto">
            <a:xfrm>
              <a:off x="4383" y="3789"/>
              <a:ext cx="1" cy="1"/>
            </a:xfrm>
            <a:custGeom>
              <a:avLst/>
              <a:gdLst>
                <a:gd name="T0" fmla="*/ 0 w 1"/>
                <a:gd name="T1" fmla="*/ 1 h 2"/>
                <a:gd name="T2" fmla="*/ 0 w 1"/>
                <a:gd name="T3" fmla="*/ 1 h 2"/>
                <a:gd name="T4" fmla="*/ 1 w 1"/>
                <a:gd name="T5" fmla="*/ 1 h 2"/>
                <a:gd name="T6" fmla="*/ 1 w 1"/>
                <a:gd name="T7" fmla="*/ 0 h 2"/>
                <a:gd name="T8" fmla="*/ 0 w 1"/>
                <a:gd name="T9" fmla="*/ 0 h 2"/>
                <a:gd name="T10" fmla="*/ 0 w 1"/>
                <a:gd name="T11" fmla="*/ 1 h 2"/>
                <a:gd name="T12" fmla="*/ 0 60000 65536"/>
                <a:gd name="T13" fmla="*/ 0 60000 65536"/>
                <a:gd name="T14" fmla="*/ 0 60000 65536"/>
                <a:gd name="T15" fmla="*/ 0 60000 65536"/>
                <a:gd name="T16" fmla="*/ 0 60000 65536"/>
                <a:gd name="T17" fmla="*/ 0 60000 65536"/>
                <a:gd name="T18" fmla="*/ 0 w 1"/>
                <a:gd name="T19" fmla="*/ 0 h 2"/>
                <a:gd name="T20" fmla="*/ 1 w 1"/>
                <a:gd name="T21" fmla="*/ 2 h 2"/>
              </a:gdLst>
              <a:ahLst/>
              <a:cxnLst>
                <a:cxn ang="T12">
                  <a:pos x="T0" y="T1"/>
                </a:cxn>
                <a:cxn ang="T13">
                  <a:pos x="T2" y="T3"/>
                </a:cxn>
                <a:cxn ang="T14">
                  <a:pos x="T4" y="T5"/>
                </a:cxn>
                <a:cxn ang="T15">
                  <a:pos x="T6" y="T7"/>
                </a:cxn>
                <a:cxn ang="T16">
                  <a:pos x="T8" y="T9"/>
                </a:cxn>
                <a:cxn ang="T17">
                  <a:pos x="T10" y="T11"/>
                </a:cxn>
              </a:cxnLst>
              <a:rect l="T18" t="T19" r="T20" b="T21"/>
              <a:pathLst>
                <a:path w="1" h="2">
                  <a:moveTo>
                    <a:pt x="0" y="1"/>
                  </a:moveTo>
                  <a:lnTo>
                    <a:pt x="0" y="2"/>
                  </a:lnTo>
                  <a:lnTo>
                    <a:pt x="1" y="1"/>
                  </a:lnTo>
                  <a:lnTo>
                    <a:pt x="1" y="0"/>
                  </a:lnTo>
                  <a:lnTo>
                    <a:pt x="0" y="0"/>
                  </a:lnTo>
                  <a:lnTo>
                    <a:pt x="0" y="1"/>
                  </a:lnTo>
                  <a:close/>
                </a:path>
              </a:pathLst>
            </a:custGeom>
            <a:noFill/>
            <a:ln w="158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pl-PL"/>
            </a:p>
          </p:txBody>
        </p:sp>
        <p:sp>
          <p:nvSpPr>
            <p:cNvPr id="25" name="Rectangle 13">
              <a:extLst>
                <a:ext uri="{FF2B5EF4-FFF2-40B4-BE49-F238E27FC236}">
                  <a16:creationId xmlns:a16="http://schemas.microsoft.com/office/drawing/2014/main" id="{19D86A3B-D9A5-8FF3-32BD-F88739099AFD}"/>
                </a:ext>
              </a:extLst>
            </p:cNvPr>
            <p:cNvSpPr>
              <a:spLocks noChangeArrowheads="1"/>
            </p:cNvSpPr>
            <p:nvPr/>
          </p:nvSpPr>
          <p:spPr bwMode="auto">
            <a:xfrm>
              <a:off x="4381" y="3788"/>
              <a:ext cx="1" cy="1"/>
            </a:xfrm>
            <a:prstGeom prst="rect">
              <a:avLst/>
            </a:prstGeom>
            <a:noFill/>
            <a:ln w="1588">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defRPr sz="1300" b="1">
                  <a:solidFill>
                    <a:srgbClr val="262626"/>
                  </a:solidFill>
                  <a:latin typeface="Verdana" panose="020B0604030504040204" pitchFamily="34" charset="0"/>
                  <a:cs typeface="Arial" panose="020B0604020202020204" pitchFamily="34" charset="0"/>
                </a:defRPr>
              </a:lvl1pPr>
              <a:lvl2pPr marL="742950" indent="-285750" eaLnBrk="0" hangingPunct="0">
                <a:spcBef>
                  <a:spcPct val="20000"/>
                </a:spcBef>
                <a:defRPr sz="1300">
                  <a:solidFill>
                    <a:srgbClr val="262626"/>
                  </a:solidFill>
                  <a:latin typeface="Verdana" panose="020B0604030504040204" pitchFamily="34" charset="0"/>
                  <a:cs typeface="Arial" panose="020B0604020202020204" pitchFamily="34" charset="0"/>
                </a:defRPr>
              </a:lvl2pPr>
              <a:lvl3pPr marL="1143000" indent="-228600" eaLnBrk="0" hangingPunct="0">
                <a:spcBef>
                  <a:spcPct val="20000"/>
                </a:spcBef>
                <a:buFont typeface="Wingdings" panose="05000000000000000000" pitchFamily="2" charset="2"/>
                <a:buChar char="n"/>
                <a:defRPr sz="1300">
                  <a:solidFill>
                    <a:srgbClr val="262626"/>
                  </a:solidFill>
                  <a:latin typeface="Verdana" panose="020B0604030504040204" pitchFamily="34" charset="0"/>
                  <a:cs typeface="Arial" panose="020B0604020202020204" pitchFamily="34" charset="0"/>
                </a:defRPr>
              </a:lvl3pPr>
              <a:lvl4pPr marL="1600200" indent="-228600" eaLnBrk="0" hangingPunct="0">
                <a:spcBef>
                  <a:spcPct val="20000"/>
                </a:spcBef>
                <a:buFont typeface="Wingdings" panose="05000000000000000000" pitchFamily="2" charset="2"/>
                <a:buChar char="n"/>
                <a:defRPr sz="1300">
                  <a:solidFill>
                    <a:srgbClr val="262626"/>
                  </a:solidFill>
                  <a:latin typeface="Verdana" panose="020B0604030504040204" pitchFamily="34" charset="0"/>
                  <a:cs typeface="Arial" panose="020B0604020202020204" pitchFamily="34" charset="0"/>
                </a:defRPr>
              </a:lvl4pPr>
              <a:lvl5pPr marL="2057400" indent="-228600" eaLnBrk="0" hangingPunct="0">
                <a:spcBef>
                  <a:spcPct val="20000"/>
                </a:spcBef>
                <a:buFont typeface="Wingdings" panose="05000000000000000000" pitchFamily="2" charset="2"/>
                <a:buChar char="n"/>
                <a:defRPr sz="1300">
                  <a:solidFill>
                    <a:srgbClr val="262626"/>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n"/>
                <a:defRPr sz="1300">
                  <a:solidFill>
                    <a:srgbClr val="262626"/>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n"/>
                <a:defRPr sz="1300">
                  <a:solidFill>
                    <a:srgbClr val="262626"/>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n"/>
                <a:defRPr sz="1300">
                  <a:solidFill>
                    <a:srgbClr val="262626"/>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n"/>
                <a:defRPr sz="1300">
                  <a:solidFill>
                    <a:srgbClr val="262626"/>
                  </a:solidFill>
                  <a:latin typeface="Verdana" panose="020B0604030504040204" pitchFamily="34" charset="0"/>
                  <a:cs typeface="Arial" panose="020B0604020202020204" pitchFamily="34" charset="0"/>
                </a:defRPr>
              </a:lvl9pPr>
            </a:lstStyle>
            <a:p>
              <a:pPr algn="ctr" eaLnBrk="1" hangingPunct="1">
                <a:spcBef>
                  <a:spcPct val="0"/>
                </a:spcBef>
                <a:buFont typeface="Wingdings" panose="05000000000000000000" pitchFamily="2" charset="2"/>
                <a:buChar char="§"/>
              </a:pPr>
              <a:endParaRPr lang="pl-PL" altLang="pl-PL" sz="1800" b="0">
                <a:solidFill>
                  <a:schemeClr val="tx2"/>
                </a:solidFill>
              </a:endParaRPr>
            </a:p>
          </p:txBody>
        </p:sp>
        <p:sp>
          <p:nvSpPr>
            <p:cNvPr id="29" name="Freeform 14">
              <a:extLst>
                <a:ext uri="{FF2B5EF4-FFF2-40B4-BE49-F238E27FC236}">
                  <a16:creationId xmlns:a16="http://schemas.microsoft.com/office/drawing/2014/main" id="{F17199D1-F018-51AE-0C03-AAC997250FFB}"/>
                </a:ext>
              </a:extLst>
            </p:cNvPr>
            <p:cNvSpPr>
              <a:spLocks/>
            </p:cNvSpPr>
            <p:nvPr/>
          </p:nvSpPr>
          <p:spPr bwMode="auto">
            <a:xfrm>
              <a:off x="4375" y="3801"/>
              <a:ext cx="2" cy="2"/>
            </a:xfrm>
            <a:custGeom>
              <a:avLst/>
              <a:gdLst>
                <a:gd name="T0" fmla="*/ 1 w 4"/>
                <a:gd name="T1" fmla="*/ 0 h 5"/>
                <a:gd name="T2" fmla="*/ 1 w 4"/>
                <a:gd name="T3" fmla="*/ 0 h 5"/>
                <a:gd name="T4" fmla="*/ 1 w 4"/>
                <a:gd name="T5" fmla="*/ 0 h 5"/>
                <a:gd name="T6" fmla="*/ 1 w 4"/>
                <a:gd name="T7" fmla="*/ 0 h 5"/>
                <a:gd name="T8" fmla="*/ 1 w 4"/>
                <a:gd name="T9" fmla="*/ 0 h 5"/>
                <a:gd name="T10" fmla="*/ 1 w 4"/>
                <a:gd name="T11" fmla="*/ 0 h 5"/>
                <a:gd name="T12" fmla="*/ 1 w 4"/>
                <a:gd name="T13" fmla="*/ 0 h 5"/>
                <a:gd name="T14" fmla="*/ 1 w 4"/>
                <a:gd name="T15" fmla="*/ 0 h 5"/>
                <a:gd name="T16" fmla="*/ 1 w 4"/>
                <a:gd name="T17" fmla="*/ 0 h 5"/>
                <a:gd name="T18" fmla="*/ 0 w 4"/>
                <a:gd name="T19" fmla="*/ 0 h 5"/>
                <a:gd name="T20" fmla="*/ 0 w 4"/>
                <a:gd name="T21" fmla="*/ 0 h 5"/>
                <a:gd name="T22" fmla="*/ 1 w 4"/>
                <a:gd name="T23" fmla="*/ 0 h 5"/>
                <a:gd name="T24" fmla="*/ 1 w 4"/>
                <a:gd name="T25" fmla="*/ 0 h 5"/>
                <a:gd name="T26" fmla="*/ 1 w 4"/>
                <a:gd name="T27" fmla="*/ 0 h 5"/>
                <a:gd name="T28" fmla="*/ 1 w 4"/>
                <a:gd name="T29" fmla="*/ 0 h 5"/>
                <a:gd name="T30" fmla="*/ 1 w 4"/>
                <a:gd name="T31" fmla="*/ 0 h 5"/>
                <a:gd name="T32" fmla="*/ 1 w 4"/>
                <a:gd name="T33" fmla="*/ 0 h 5"/>
                <a:gd name="T34" fmla="*/ 1 w 4"/>
                <a:gd name="T35" fmla="*/ 0 h 5"/>
                <a:gd name="T36" fmla="*/ 1 w 4"/>
                <a:gd name="T37" fmla="*/ 0 h 5"/>
                <a:gd name="T38" fmla="*/ 1 w 4"/>
                <a:gd name="T39" fmla="*/ 0 h 5"/>
                <a:gd name="T40" fmla="*/ 1 w 4"/>
                <a:gd name="T41" fmla="*/ 0 h 5"/>
                <a:gd name="T42" fmla="*/ 1 w 4"/>
                <a:gd name="T43" fmla="*/ 0 h 5"/>
                <a:gd name="T44" fmla="*/ 1 w 4"/>
                <a:gd name="T45" fmla="*/ 0 h 5"/>
                <a:gd name="T46" fmla="*/ 1 w 4"/>
                <a:gd name="T47" fmla="*/ 0 h 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
                <a:gd name="T73" fmla="*/ 0 h 5"/>
                <a:gd name="T74" fmla="*/ 4 w 4"/>
                <a:gd name="T75" fmla="*/ 5 h 5"/>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 h="5">
                  <a:moveTo>
                    <a:pt x="3" y="5"/>
                  </a:moveTo>
                  <a:lnTo>
                    <a:pt x="3" y="4"/>
                  </a:lnTo>
                  <a:lnTo>
                    <a:pt x="4" y="4"/>
                  </a:lnTo>
                  <a:lnTo>
                    <a:pt x="4" y="2"/>
                  </a:lnTo>
                  <a:lnTo>
                    <a:pt x="3" y="2"/>
                  </a:lnTo>
                  <a:lnTo>
                    <a:pt x="3" y="4"/>
                  </a:lnTo>
                  <a:lnTo>
                    <a:pt x="2" y="4"/>
                  </a:lnTo>
                  <a:lnTo>
                    <a:pt x="1" y="4"/>
                  </a:lnTo>
                  <a:lnTo>
                    <a:pt x="1" y="2"/>
                  </a:lnTo>
                  <a:lnTo>
                    <a:pt x="0" y="2"/>
                  </a:lnTo>
                  <a:lnTo>
                    <a:pt x="0" y="1"/>
                  </a:lnTo>
                  <a:lnTo>
                    <a:pt x="1" y="1"/>
                  </a:lnTo>
                  <a:lnTo>
                    <a:pt x="1" y="0"/>
                  </a:lnTo>
                  <a:lnTo>
                    <a:pt x="3" y="1"/>
                  </a:lnTo>
                  <a:lnTo>
                    <a:pt x="4" y="2"/>
                  </a:lnTo>
                  <a:lnTo>
                    <a:pt x="4" y="4"/>
                  </a:lnTo>
                  <a:lnTo>
                    <a:pt x="3" y="5"/>
                  </a:lnTo>
                  <a:lnTo>
                    <a:pt x="1" y="2"/>
                  </a:lnTo>
                  <a:lnTo>
                    <a:pt x="2" y="4"/>
                  </a:lnTo>
                  <a:lnTo>
                    <a:pt x="3" y="2"/>
                  </a:lnTo>
                  <a:lnTo>
                    <a:pt x="2" y="1"/>
                  </a:lnTo>
                  <a:lnTo>
                    <a:pt x="1" y="1"/>
                  </a:lnTo>
                  <a:lnTo>
                    <a:pt x="1" y="2"/>
                  </a:lnTo>
                  <a:lnTo>
                    <a:pt x="3" y="5"/>
                  </a:lnTo>
                  <a:close/>
                </a:path>
              </a:pathLst>
            </a:cu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a:p>
          </p:txBody>
        </p:sp>
        <p:sp>
          <p:nvSpPr>
            <p:cNvPr id="31" name="Freeform 15">
              <a:extLst>
                <a:ext uri="{FF2B5EF4-FFF2-40B4-BE49-F238E27FC236}">
                  <a16:creationId xmlns:a16="http://schemas.microsoft.com/office/drawing/2014/main" id="{4CDB5C5F-0A5A-BDB9-CDF3-53B596AAD5E4}"/>
                </a:ext>
              </a:extLst>
            </p:cNvPr>
            <p:cNvSpPr>
              <a:spLocks/>
            </p:cNvSpPr>
            <p:nvPr/>
          </p:nvSpPr>
          <p:spPr bwMode="auto">
            <a:xfrm>
              <a:off x="4375" y="3801"/>
              <a:ext cx="2" cy="2"/>
            </a:xfrm>
            <a:custGeom>
              <a:avLst/>
              <a:gdLst>
                <a:gd name="T0" fmla="*/ 1 w 4"/>
                <a:gd name="T1" fmla="*/ 0 h 5"/>
                <a:gd name="T2" fmla="*/ 1 w 4"/>
                <a:gd name="T3" fmla="*/ 0 h 5"/>
                <a:gd name="T4" fmla="*/ 1 w 4"/>
                <a:gd name="T5" fmla="*/ 0 h 5"/>
                <a:gd name="T6" fmla="*/ 1 w 4"/>
                <a:gd name="T7" fmla="*/ 0 h 5"/>
                <a:gd name="T8" fmla="*/ 1 w 4"/>
                <a:gd name="T9" fmla="*/ 0 h 5"/>
                <a:gd name="T10" fmla="*/ 1 w 4"/>
                <a:gd name="T11" fmla="*/ 0 h 5"/>
                <a:gd name="T12" fmla="*/ 1 w 4"/>
                <a:gd name="T13" fmla="*/ 0 h 5"/>
                <a:gd name="T14" fmla="*/ 1 w 4"/>
                <a:gd name="T15" fmla="*/ 0 h 5"/>
                <a:gd name="T16" fmla="*/ 1 w 4"/>
                <a:gd name="T17" fmla="*/ 0 h 5"/>
                <a:gd name="T18" fmla="*/ 0 w 4"/>
                <a:gd name="T19" fmla="*/ 0 h 5"/>
                <a:gd name="T20" fmla="*/ 0 w 4"/>
                <a:gd name="T21" fmla="*/ 0 h 5"/>
                <a:gd name="T22" fmla="*/ 1 w 4"/>
                <a:gd name="T23" fmla="*/ 0 h 5"/>
                <a:gd name="T24" fmla="*/ 1 w 4"/>
                <a:gd name="T25" fmla="*/ 0 h 5"/>
                <a:gd name="T26" fmla="*/ 1 w 4"/>
                <a:gd name="T27" fmla="*/ 0 h 5"/>
                <a:gd name="T28" fmla="*/ 1 w 4"/>
                <a:gd name="T29" fmla="*/ 0 h 5"/>
                <a:gd name="T30" fmla="*/ 1 w 4"/>
                <a:gd name="T31" fmla="*/ 0 h 5"/>
                <a:gd name="T32" fmla="*/ 1 w 4"/>
                <a:gd name="T33" fmla="*/ 0 h 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
                <a:gd name="T52" fmla="*/ 0 h 5"/>
                <a:gd name="T53" fmla="*/ 4 w 4"/>
                <a:gd name="T54" fmla="*/ 5 h 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 h="5">
                  <a:moveTo>
                    <a:pt x="3" y="5"/>
                  </a:moveTo>
                  <a:lnTo>
                    <a:pt x="3" y="4"/>
                  </a:lnTo>
                  <a:lnTo>
                    <a:pt x="4" y="4"/>
                  </a:lnTo>
                  <a:lnTo>
                    <a:pt x="4" y="2"/>
                  </a:lnTo>
                  <a:lnTo>
                    <a:pt x="3" y="2"/>
                  </a:lnTo>
                  <a:lnTo>
                    <a:pt x="3" y="4"/>
                  </a:lnTo>
                  <a:lnTo>
                    <a:pt x="2" y="4"/>
                  </a:lnTo>
                  <a:lnTo>
                    <a:pt x="1" y="4"/>
                  </a:lnTo>
                  <a:lnTo>
                    <a:pt x="1" y="2"/>
                  </a:lnTo>
                  <a:lnTo>
                    <a:pt x="0" y="2"/>
                  </a:lnTo>
                  <a:lnTo>
                    <a:pt x="0" y="1"/>
                  </a:lnTo>
                  <a:lnTo>
                    <a:pt x="1" y="1"/>
                  </a:lnTo>
                  <a:lnTo>
                    <a:pt x="1" y="0"/>
                  </a:lnTo>
                  <a:lnTo>
                    <a:pt x="3" y="1"/>
                  </a:lnTo>
                  <a:lnTo>
                    <a:pt x="4" y="2"/>
                  </a:lnTo>
                  <a:lnTo>
                    <a:pt x="4" y="4"/>
                  </a:lnTo>
                  <a:lnTo>
                    <a:pt x="3" y="5"/>
                  </a:lnTo>
                  <a:close/>
                </a:path>
              </a:pathLst>
            </a:custGeom>
            <a:noFill/>
            <a:ln w="158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pl-PL"/>
            </a:p>
          </p:txBody>
        </p:sp>
        <p:sp>
          <p:nvSpPr>
            <p:cNvPr id="32" name="Freeform 16">
              <a:extLst>
                <a:ext uri="{FF2B5EF4-FFF2-40B4-BE49-F238E27FC236}">
                  <a16:creationId xmlns:a16="http://schemas.microsoft.com/office/drawing/2014/main" id="{A79795B0-A06C-44CF-F294-B5931B09AFF5}"/>
                </a:ext>
              </a:extLst>
            </p:cNvPr>
            <p:cNvSpPr>
              <a:spLocks/>
            </p:cNvSpPr>
            <p:nvPr/>
          </p:nvSpPr>
          <p:spPr bwMode="auto">
            <a:xfrm>
              <a:off x="4375" y="3802"/>
              <a:ext cx="2" cy="1"/>
            </a:xfrm>
            <a:custGeom>
              <a:avLst/>
              <a:gdLst>
                <a:gd name="T0" fmla="*/ 0 w 2"/>
                <a:gd name="T1" fmla="*/ 0 h 3"/>
                <a:gd name="T2" fmla="*/ 1 w 2"/>
                <a:gd name="T3" fmla="*/ 0 h 3"/>
                <a:gd name="T4" fmla="*/ 2 w 2"/>
                <a:gd name="T5" fmla="*/ 0 h 3"/>
                <a:gd name="T6" fmla="*/ 1 w 2"/>
                <a:gd name="T7" fmla="*/ 0 h 3"/>
                <a:gd name="T8" fmla="*/ 0 w 2"/>
                <a:gd name="T9" fmla="*/ 0 h 3"/>
                <a:gd name="T10" fmla="*/ 0 w 2"/>
                <a:gd name="T11" fmla="*/ 0 h 3"/>
                <a:gd name="T12" fmla="*/ 0 60000 65536"/>
                <a:gd name="T13" fmla="*/ 0 60000 65536"/>
                <a:gd name="T14" fmla="*/ 0 60000 65536"/>
                <a:gd name="T15" fmla="*/ 0 60000 65536"/>
                <a:gd name="T16" fmla="*/ 0 60000 65536"/>
                <a:gd name="T17" fmla="*/ 0 60000 65536"/>
                <a:gd name="T18" fmla="*/ 0 w 2"/>
                <a:gd name="T19" fmla="*/ 0 h 3"/>
                <a:gd name="T20" fmla="*/ 2 w 2"/>
                <a:gd name="T21" fmla="*/ 3 h 3"/>
              </a:gdLst>
              <a:ahLst/>
              <a:cxnLst>
                <a:cxn ang="T12">
                  <a:pos x="T0" y="T1"/>
                </a:cxn>
                <a:cxn ang="T13">
                  <a:pos x="T2" y="T3"/>
                </a:cxn>
                <a:cxn ang="T14">
                  <a:pos x="T4" y="T5"/>
                </a:cxn>
                <a:cxn ang="T15">
                  <a:pos x="T6" y="T7"/>
                </a:cxn>
                <a:cxn ang="T16">
                  <a:pos x="T8" y="T9"/>
                </a:cxn>
                <a:cxn ang="T17">
                  <a:pos x="T10" y="T11"/>
                </a:cxn>
              </a:cxnLst>
              <a:rect l="T18" t="T19" r="T20" b="T21"/>
              <a:pathLst>
                <a:path w="2" h="3">
                  <a:moveTo>
                    <a:pt x="0" y="1"/>
                  </a:moveTo>
                  <a:lnTo>
                    <a:pt x="1" y="3"/>
                  </a:lnTo>
                  <a:lnTo>
                    <a:pt x="2" y="1"/>
                  </a:lnTo>
                  <a:lnTo>
                    <a:pt x="1" y="0"/>
                  </a:lnTo>
                  <a:lnTo>
                    <a:pt x="0" y="0"/>
                  </a:lnTo>
                  <a:lnTo>
                    <a:pt x="0" y="1"/>
                  </a:lnTo>
                  <a:close/>
                </a:path>
              </a:pathLst>
            </a:custGeom>
            <a:noFill/>
            <a:ln w="158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pl-PL"/>
            </a:p>
          </p:txBody>
        </p:sp>
        <p:sp>
          <p:nvSpPr>
            <p:cNvPr id="33" name="Freeform 17">
              <a:extLst>
                <a:ext uri="{FF2B5EF4-FFF2-40B4-BE49-F238E27FC236}">
                  <a16:creationId xmlns:a16="http://schemas.microsoft.com/office/drawing/2014/main" id="{0D4E0E24-4A77-3357-E3BA-0360D64B82F3}"/>
                </a:ext>
              </a:extLst>
            </p:cNvPr>
            <p:cNvSpPr>
              <a:spLocks/>
            </p:cNvSpPr>
            <p:nvPr/>
          </p:nvSpPr>
          <p:spPr bwMode="auto">
            <a:xfrm>
              <a:off x="4372" y="3806"/>
              <a:ext cx="2" cy="2"/>
            </a:xfrm>
            <a:custGeom>
              <a:avLst/>
              <a:gdLst>
                <a:gd name="T0" fmla="*/ 1 w 3"/>
                <a:gd name="T1" fmla="*/ 1 h 4"/>
                <a:gd name="T2" fmla="*/ 0 w 3"/>
                <a:gd name="T3" fmla="*/ 1 h 4"/>
                <a:gd name="T4" fmla="*/ 0 w 3"/>
                <a:gd name="T5" fmla="*/ 1 h 4"/>
                <a:gd name="T6" fmla="*/ 0 w 3"/>
                <a:gd name="T7" fmla="*/ 1 h 4"/>
                <a:gd name="T8" fmla="*/ 0 w 3"/>
                <a:gd name="T9" fmla="*/ 1 h 4"/>
                <a:gd name="T10" fmla="*/ 1 w 3"/>
                <a:gd name="T11" fmla="*/ 0 h 4"/>
                <a:gd name="T12" fmla="*/ 1 w 3"/>
                <a:gd name="T13" fmla="*/ 0 h 4"/>
                <a:gd name="T14" fmla="*/ 1 w 3"/>
                <a:gd name="T15" fmla="*/ 1 h 4"/>
                <a:gd name="T16" fmla="*/ 1 w 3"/>
                <a:gd name="T17" fmla="*/ 1 h 4"/>
                <a:gd name="T18" fmla="*/ 1 w 3"/>
                <a:gd name="T19" fmla="*/ 1 h 4"/>
                <a:gd name="T20" fmla="*/ 1 w 3"/>
                <a:gd name="T21" fmla="*/ 1 h 4"/>
                <a:gd name="T22" fmla="*/ 1 w 3"/>
                <a:gd name="T23" fmla="*/ 1 h 4"/>
                <a:gd name="T24" fmla="*/ 1 w 3"/>
                <a:gd name="T25" fmla="*/ 1 h 4"/>
                <a:gd name="T26" fmla="*/ 1 w 3"/>
                <a:gd name="T27" fmla="*/ 1 h 4"/>
                <a:gd name="T28" fmla="*/ 1 w 3"/>
                <a:gd name="T29" fmla="*/ 1 h 4"/>
                <a:gd name="T30" fmla="*/ 1 w 3"/>
                <a:gd name="T31" fmla="*/ 1 h 4"/>
                <a:gd name="T32" fmla="*/ 1 w 3"/>
                <a:gd name="T33" fmla="*/ 1 h 4"/>
                <a:gd name="T34" fmla="*/ 1 w 3"/>
                <a:gd name="T35" fmla="*/ 1 h 4"/>
                <a:gd name="T36" fmla="*/ 1 w 3"/>
                <a:gd name="T37" fmla="*/ 1 h 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
                <a:gd name="T58" fmla="*/ 0 h 4"/>
                <a:gd name="T59" fmla="*/ 3 w 3"/>
                <a:gd name="T60" fmla="*/ 4 h 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 h="4">
                  <a:moveTo>
                    <a:pt x="3" y="4"/>
                  </a:moveTo>
                  <a:lnTo>
                    <a:pt x="0" y="2"/>
                  </a:lnTo>
                  <a:lnTo>
                    <a:pt x="0" y="1"/>
                  </a:lnTo>
                  <a:lnTo>
                    <a:pt x="0" y="2"/>
                  </a:lnTo>
                  <a:lnTo>
                    <a:pt x="0" y="1"/>
                  </a:lnTo>
                  <a:lnTo>
                    <a:pt x="1" y="0"/>
                  </a:lnTo>
                  <a:lnTo>
                    <a:pt x="2" y="0"/>
                  </a:lnTo>
                  <a:lnTo>
                    <a:pt x="3" y="1"/>
                  </a:lnTo>
                  <a:lnTo>
                    <a:pt x="3" y="2"/>
                  </a:lnTo>
                  <a:lnTo>
                    <a:pt x="3" y="3"/>
                  </a:lnTo>
                  <a:lnTo>
                    <a:pt x="2" y="3"/>
                  </a:lnTo>
                  <a:lnTo>
                    <a:pt x="3" y="4"/>
                  </a:lnTo>
                  <a:lnTo>
                    <a:pt x="1" y="2"/>
                  </a:lnTo>
                  <a:lnTo>
                    <a:pt x="2" y="2"/>
                  </a:lnTo>
                  <a:lnTo>
                    <a:pt x="3" y="2"/>
                  </a:lnTo>
                  <a:lnTo>
                    <a:pt x="2" y="1"/>
                  </a:lnTo>
                  <a:lnTo>
                    <a:pt x="1" y="1"/>
                  </a:lnTo>
                  <a:lnTo>
                    <a:pt x="1" y="2"/>
                  </a:lnTo>
                  <a:lnTo>
                    <a:pt x="3" y="4"/>
                  </a:lnTo>
                  <a:close/>
                </a:path>
              </a:pathLst>
            </a:cu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a:p>
          </p:txBody>
        </p:sp>
        <p:sp>
          <p:nvSpPr>
            <p:cNvPr id="34" name="Freeform 18">
              <a:extLst>
                <a:ext uri="{FF2B5EF4-FFF2-40B4-BE49-F238E27FC236}">
                  <a16:creationId xmlns:a16="http://schemas.microsoft.com/office/drawing/2014/main" id="{80DB281B-535D-2B56-F8CA-FA31B24FEA8D}"/>
                </a:ext>
              </a:extLst>
            </p:cNvPr>
            <p:cNvSpPr>
              <a:spLocks/>
            </p:cNvSpPr>
            <p:nvPr/>
          </p:nvSpPr>
          <p:spPr bwMode="auto">
            <a:xfrm>
              <a:off x="4372" y="3806"/>
              <a:ext cx="2" cy="2"/>
            </a:xfrm>
            <a:custGeom>
              <a:avLst/>
              <a:gdLst>
                <a:gd name="T0" fmla="*/ 1 w 3"/>
                <a:gd name="T1" fmla="*/ 1 h 4"/>
                <a:gd name="T2" fmla="*/ 0 w 3"/>
                <a:gd name="T3" fmla="*/ 1 h 4"/>
                <a:gd name="T4" fmla="*/ 0 w 3"/>
                <a:gd name="T5" fmla="*/ 1 h 4"/>
                <a:gd name="T6" fmla="*/ 0 w 3"/>
                <a:gd name="T7" fmla="*/ 1 h 4"/>
                <a:gd name="T8" fmla="*/ 0 w 3"/>
                <a:gd name="T9" fmla="*/ 1 h 4"/>
                <a:gd name="T10" fmla="*/ 1 w 3"/>
                <a:gd name="T11" fmla="*/ 0 h 4"/>
                <a:gd name="T12" fmla="*/ 1 w 3"/>
                <a:gd name="T13" fmla="*/ 0 h 4"/>
                <a:gd name="T14" fmla="*/ 1 w 3"/>
                <a:gd name="T15" fmla="*/ 1 h 4"/>
                <a:gd name="T16" fmla="*/ 1 w 3"/>
                <a:gd name="T17" fmla="*/ 1 h 4"/>
                <a:gd name="T18" fmla="*/ 1 w 3"/>
                <a:gd name="T19" fmla="*/ 1 h 4"/>
                <a:gd name="T20" fmla="*/ 1 w 3"/>
                <a:gd name="T21" fmla="*/ 1 h 4"/>
                <a:gd name="T22" fmla="*/ 1 w 3"/>
                <a:gd name="T23" fmla="*/ 1 h 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
                <a:gd name="T37" fmla="*/ 0 h 4"/>
                <a:gd name="T38" fmla="*/ 3 w 3"/>
                <a:gd name="T39" fmla="*/ 4 h 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 h="4">
                  <a:moveTo>
                    <a:pt x="3" y="4"/>
                  </a:moveTo>
                  <a:lnTo>
                    <a:pt x="0" y="2"/>
                  </a:lnTo>
                  <a:lnTo>
                    <a:pt x="0" y="1"/>
                  </a:lnTo>
                  <a:lnTo>
                    <a:pt x="0" y="2"/>
                  </a:lnTo>
                  <a:lnTo>
                    <a:pt x="0" y="1"/>
                  </a:lnTo>
                  <a:lnTo>
                    <a:pt x="1" y="0"/>
                  </a:lnTo>
                  <a:lnTo>
                    <a:pt x="2" y="0"/>
                  </a:lnTo>
                  <a:lnTo>
                    <a:pt x="3" y="1"/>
                  </a:lnTo>
                  <a:lnTo>
                    <a:pt x="3" y="2"/>
                  </a:lnTo>
                  <a:lnTo>
                    <a:pt x="3" y="3"/>
                  </a:lnTo>
                  <a:lnTo>
                    <a:pt x="2" y="3"/>
                  </a:lnTo>
                  <a:lnTo>
                    <a:pt x="3" y="4"/>
                  </a:lnTo>
                  <a:close/>
                </a:path>
              </a:pathLst>
            </a:custGeom>
            <a:noFill/>
            <a:ln w="158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pl-PL"/>
            </a:p>
          </p:txBody>
        </p:sp>
        <p:sp>
          <p:nvSpPr>
            <p:cNvPr id="35" name="Freeform 19">
              <a:extLst>
                <a:ext uri="{FF2B5EF4-FFF2-40B4-BE49-F238E27FC236}">
                  <a16:creationId xmlns:a16="http://schemas.microsoft.com/office/drawing/2014/main" id="{94866A5B-9B39-4277-9368-8CD92BE08B4A}"/>
                </a:ext>
              </a:extLst>
            </p:cNvPr>
            <p:cNvSpPr>
              <a:spLocks/>
            </p:cNvSpPr>
            <p:nvPr/>
          </p:nvSpPr>
          <p:spPr bwMode="auto">
            <a:xfrm>
              <a:off x="4373" y="3806"/>
              <a:ext cx="1" cy="1"/>
            </a:xfrm>
            <a:custGeom>
              <a:avLst/>
              <a:gdLst>
                <a:gd name="T0" fmla="*/ 0 w 2"/>
                <a:gd name="T1" fmla="*/ 1 h 1"/>
                <a:gd name="T2" fmla="*/ 1 w 2"/>
                <a:gd name="T3" fmla="*/ 1 h 1"/>
                <a:gd name="T4" fmla="*/ 1 w 2"/>
                <a:gd name="T5" fmla="*/ 1 h 1"/>
                <a:gd name="T6" fmla="*/ 1 w 2"/>
                <a:gd name="T7" fmla="*/ 0 h 1"/>
                <a:gd name="T8" fmla="*/ 0 w 2"/>
                <a:gd name="T9" fmla="*/ 0 h 1"/>
                <a:gd name="T10" fmla="*/ 0 w 2"/>
                <a:gd name="T11" fmla="*/ 1 h 1"/>
                <a:gd name="T12" fmla="*/ 0 60000 65536"/>
                <a:gd name="T13" fmla="*/ 0 60000 65536"/>
                <a:gd name="T14" fmla="*/ 0 60000 65536"/>
                <a:gd name="T15" fmla="*/ 0 60000 65536"/>
                <a:gd name="T16" fmla="*/ 0 60000 65536"/>
                <a:gd name="T17" fmla="*/ 0 60000 65536"/>
                <a:gd name="T18" fmla="*/ 0 w 2"/>
                <a:gd name="T19" fmla="*/ 0 h 1"/>
                <a:gd name="T20" fmla="*/ 2 w 2"/>
                <a:gd name="T21" fmla="*/ 1 h 1"/>
              </a:gdLst>
              <a:ahLst/>
              <a:cxnLst>
                <a:cxn ang="T12">
                  <a:pos x="T0" y="T1"/>
                </a:cxn>
                <a:cxn ang="T13">
                  <a:pos x="T2" y="T3"/>
                </a:cxn>
                <a:cxn ang="T14">
                  <a:pos x="T4" y="T5"/>
                </a:cxn>
                <a:cxn ang="T15">
                  <a:pos x="T6" y="T7"/>
                </a:cxn>
                <a:cxn ang="T16">
                  <a:pos x="T8" y="T9"/>
                </a:cxn>
                <a:cxn ang="T17">
                  <a:pos x="T10" y="T11"/>
                </a:cxn>
              </a:cxnLst>
              <a:rect l="T18" t="T19" r="T20" b="T21"/>
              <a:pathLst>
                <a:path w="2" h="1">
                  <a:moveTo>
                    <a:pt x="0" y="1"/>
                  </a:moveTo>
                  <a:lnTo>
                    <a:pt x="1" y="1"/>
                  </a:lnTo>
                  <a:lnTo>
                    <a:pt x="2" y="1"/>
                  </a:lnTo>
                  <a:lnTo>
                    <a:pt x="1" y="0"/>
                  </a:lnTo>
                  <a:lnTo>
                    <a:pt x="0" y="0"/>
                  </a:lnTo>
                  <a:lnTo>
                    <a:pt x="0" y="1"/>
                  </a:lnTo>
                  <a:close/>
                </a:path>
              </a:pathLst>
            </a:custGeom>
            <a:noFill/>
            <a:ln w="158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pl-PL"/>
            </a:p>
          </p:txBody>
        </p:sp>
        <p:sp>
          <p:nvSpPr>
            <p:cNvPr id="36" name="Freeform 20">
              <a:extLst>
                <a:ext uri="{FF2B5EF4-FFF2-40B4-BE49-F238E27FC236}">
                  <a16:creationId xmlns:a16="http://schemas.microsoft.com/office/drawing/2014/main" id="{EA6A883B-5A19-4F8A-A20A-719D3E08F64D}"/>
                </a:ext>
              </a:extLst>
            </p:cNvPr>
            <p:cNvSpPr>
              <a:spLocks/>
            </p:cNvSpPr>
            <p:nvPr/>
          </p:nvSpPr>
          <p:spPr bwMode="auto">
            <a:xfrm>
              <a:off x="4390" y="3773"/>
              <a:ext cx="2" cy="2"/>
            </a:xfrm>
            <a:custGeom>
              <a:avLst/>
              <a:gdLst>
                <a:gd name="T0" fmla="*/ 1 w 4"/>
                <a:gd name="T1" fmla="*/ 1 h 4"/>
                <a:gd name="T2" fmla="*/ 0 w 4"/>
                <a:gd name="T3" fmla="*/ 1 h 4"/>
                <a:gd name="T4" fmla="*/ 1 w 4"/>
                <a:gd name="T5" fmla="*/ 1 h 4"/>
                <a:gd name="T6" fmla="*/ 0 w 4"/>
                <a:gd name="T7" fmla="*/ 1 h 4"/>
                <a:gd name="T8" fmla="*/ 1 w 4"/>
                <a:gd name="T9" fmla="*/ 1 h 4"/>
                <a:gd name="T10" fmla="*/ 1 w 4"/>
                <a:gd name="T11" fmla="*/ 0 h 4"/>
                <a:gd name="T12" fmla="*/ 1 w 4"/>
                <a:gd name="T13" fmla="*/ 1 h 4"/>
                <a:gd name="T14" fmla="*/ 1 w 4"/>
                <a:gd name="T15" fmla="*/ 1 h 4"/>
                <a:gd name="T16" fmla="*/ 1 w 4"/>
                <a:gd name="T17" fmla="*/ 1 h 4"/>
                <a:gd name="T18" fmla="*/ 1 w 4"/>
                <a:gd name="T19" fmla="*/ 1 h 4"/>
                <a:gd name="T20" fmla="*/ 1 w 4"/>
                <a:gd name="T21" fmla="*/ 1 h 4"/>
                <a:gd name="T22" fmla="*/ 1 w 4"/>
                <a:gd name="T23" fmla="*/ 1 h 4"/>
                <a:gd name="T24" fmla="*/ 1 w 4"/>
                <a:gd name="T25" fmla="*/ 1 h 4"/>
                <a:gd name="T26" fmla="*/ 1 w 4"/>
                <a:gd name="T27" fmla="*/ 1 h 4"/>
                <a:gd name="T28" fmla="*/ 1 w 4"/>
                <a:gd name="T29" fmla="*/ 1 h 4"/>
                <a:gd name="T30" fmla="*/ 1 w 4"/>
                <a:gd name="T31" fmla="*/ 1 h 4"/>
                <a:gd name="T32" fmla="*/ 1 w 4"/>
                <a:gd name="T33" fmla="*/ 1 h 4"/>
                <a:gd name="T34" fmla="*/ 1 w 4"/>
                <a:gd name="T35" fmla="*/ 1 h 4"/>
                <a:gd name="T36" fmla="*/ 1 w 4"/>
                <a:gd name="T37" fmla="*/ 1 h 4"/>
                <a:gd name="T38" fmla="*/ 1 w 4"/>
                <a:gd name="T39" fmla="*/ 1 h 4"/>
                <a:gd name="T40" fmla="*/ 1 w 4"/>
                <a:gd name="T41" fmla="*/ 1 h 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
                <a:gd name="T64" fmla="*/ 0 h 4"/>
                <a:gd name="T65" fmla="*/ 4 w 4"/>
                <a:gd name="T66" fmla="*/ 4 h 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 h="4">
                  <a:moveTo>
                    <a:pt x="3" y="4"/>
                  </a:moveTo>
                  <a:lnTo>
                    <a:pt x="0" y="2"/>
                  </a:lnTo>
                  <a:lnTo>
                    <a:pt x="1" y="2"/>
                  </a:lnTo>
                  <a:lnTo>
                    <a:pt x="0" y="2"/>
                  </a:lnTo>
                  <a:lnTo>
                    <a:pt x="1" y="1"/>
                  </a:lnTo>
                  <a:lnTo>
                    <a:pt x="2" y="0"/>
                  </a:lnTo>
                  <a:lnTo>
                    <a:pt x="2" y="1"/>
                  </a:lnTo>
                  <a:lnTo>
                    <a:pt x="3" y="1"/>
                  </a:lnTo>
                  <a:lnTo>
                    <a:pt x="3" y="2"/>
                  </a:lnTo>
                  <a:lnTo>
                    <a:pt x="3" y="3"/>
                  </a:lnTo>
                  <a:lnTo>
                    <a:pt x="2" y="3"/>
                  </a:lnTo>
                  <a:lnTo>
                    <a:pt x="4" y="4"/>
                  </a:lnTo>
                  <a:lnTo>
                    <a:pt x="3" y="4"/>
                  </a:lnTo>
                  <a:lnTo>
                    <a:pt x="1" y="3"/>
                  </a:lnTo>
                  <a:lnTo>
                    <a:pt x="2" y="3"/>
                  </a:lnTo>
                  <a:lnTo>
                    <a:pt x="3" y="2"/>
                  </a:lnTo>
                  <a:lnTo>
                    <a:pt x="2" y="1"/>
                  </a:lnTo>
                  <a:lnTo>
                    <a:pt x="1" y="1"/>
                  </a:lnTo>
                  <a:lnTo>
                    <a:pt x="1" y="2"/>
                  </a:lnTo>
                  <a:lnTo>
                    <a:pt x="1" y="3"/>
                  </a:lnTo>
                  <a:lnTo>
                    <a:pt x="3" y="4"/>
                  </a:lnTo>
                  <a:close/>
                </a:path>
              </a:pathLst>
            </a:cu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a:p>
          </p:txBody>
        </p:sp>
        <p:sp>
          <p:nvSpPr>
            <p:cNvPr id="37" name="Freeform 21">
              <a:extLst>
                <a:ext uri="{FF2B5EF4-FFF2-40B4-BE49-F238E27FC236}">
                  <a16:creationId xmlns:a16="http://schemas.microsoft.com/office/drawing/2014/main" id="{71378CB7-C7F9-9632-8647-8DB75154E4D2}"/>
                </a:ext>
              </a:extLst>
            </p:cNvPr>
            <p:cNvSpPr>
              <a:spLocks/>
            </p:cNvSpPr>
            <p:nvPr/>
          </p:nvSpPr>
          <p:spPr bwMode="auto">
            <a:xfrm>
              <a:off x="4390" y="3773"/>
              <a:ext cx="2" cy="2"/>
            </a:xfrm>
            <a:custGeom>
              <a:avLst/>
              <a:gdLst>
                <a:gd name="T0" fmla="*/ 1 w 4"/>
                <a:gd name="T1" fmla="*/ 1 h 4"/>
                <a:gd name="T2" fmla="*/ 0 w 4"/>
                <a:gd name="T3" fmla="*/ 1 h 4"/>
                <a:gd name="T4" fmla="*/ 1 w 4"/>
                <a:gd name="T5" fmla="*/ 1 h 4"/>
                <a:gd name="T6" fmla="*/ 0 w 4"/>
                <a:gd name="T7" fmla="*/ 1 h 4"/>
                <a:gd name="T8" fmla="*/ 1 w 4"/>
                <a:gd name="T9" fmla="*/ 1 h 4"/>
                <a:gd name="T10" fmla="*/ 1 w 4"/>
                <a:gd name="T11" fmla="*/ 0 h 4"/>
                <a:gd name="T12" fmla="*/ 1 w 4"/>
                <a:gd name="T13" fmla="*/ 1 h 4"/>
                <a:gd name="T14" fmla="*/ 1 w 4"/>
                <a:gd name="T15" fmla="*/ 1 h 4"/>
                <a:gd name="T16" fmla="*/ 1 w 4"/>
                <a:gd name="T17" fmla="*/ 1 h 4"/>
                <a:gd name="T18" fmla="*/ 1 w 4"/>
                <a:gd name="T19" fmla="*/ 1 h 4"/>
                <a:gd name="T20" fmla="*/ 1 w 4"/>
                <a:gd name="T21" fmla="*/ 1 h 4"/>
                <a:gd name="T22" fmla="*/ 1 w 4"/>
                <a:gd name="T23" fmla="*/ 1 h 4"/>
                <a:gd name="T24" fmla="*/ 1 w 4"/>
                <a:gd name="T25" fmla="*/ 1 h 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
                <a:gd name="T40" fmla="*/ 0 h 4"/>
                <a:gd name="T41" fmla="*/ 4 w 4"/>
                <a:gd name="T42" fmla="*/ 4 h 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 h="4">
                  <a:moveTo>
                    <a:pt x="3" y="4"/>
                  </a:moveTo>
                  <a:lnTo>
                    <a:pt x="0" y="2"/>
                  </a:lnTo>
                  <a:lnTo>
                    <a:pt x="1" y="2"/>
                  </a:lnTo>
                  <a:lnTo>
                    <a:pt x="0" y="2"/>
                  </a:lnTo>
                  <a:lnTo>
                    <a:pt x="1" y="1"/>
                  </a:lnTo>
                  <a:lnTo>
                    <a:pt x="2" y="0"/>
                  </a:lnTo>
                  <a:lnTo>
                    <a:pt x="2" y="1"/>
                  </a:lnTo>
                  <a:lnTo>
                    <a:pt x="3" y="1"/>
                  </a:lnTo>
                  <a:lnTo>
                    <a:pt x="3" y="2"/>
                  </a:lnTo>
                  <a:lnTo>
                    <a:pt x="3" y="3"/>
                  </a:lnTo>
                  <a:lnTo>
                    <a:pt x="2" y="3"/>
                  </a:lnTo>
                  <a:lnTo>
                    <a:pt x="4" y="4"/>
                  </a:lnTo>
                  <a:lnTo>
                    <a:pt x="3" y="4"/>
                  </a:lnTo>
                  <a:close/>
                </a:path>
              </a:pathLst>
            </a:custGeom>
            <a:noFill/>
            <a:ln w="158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pl-PL"/>
            </a:p>
          </p:txBody>
        </p:sp>
        <p:sp>
          <p:nvSpPr>
            <p:cNvPr id="38" name="Freeform 22">
              <a:extLst>
                <a:ext uri="{FF2B5EF4-FFF2-40B4-BE49-F238E27FC236}">
                  <a16:creationId xmlns:a16="http://schemas.microsoft.com/office/drawing/2014/main" id="{36BBF581-80F0-34B7-DD5A-85D0F61287AB}"/>
                </a:ext>
              </a:extLst>
            </p:cNvPr>
            <p:cNvSpPr>
              <a:spLocks/>
            </p:cNvSpPr>
            <p:nvPr/>
          </p:nvSpPr>
          <p:spPr bwMode="auto">
            <a:xfrm>
              <a:off x="4390" y="3773"/>
              <a:ext cx="2" cy="2"/>
            </a:xfrm>
            <a:custGeom>
              <a:avLst/>
              <a:gdLst>
                <a:gd name="T0" fmla="*/ 0 w 2"/>
                <a:gd name="T1" fmla="*/ 2 h 2"/>
                <a:gd name="T2" fmla="*/ 1 w 2"/>
                <a:gd name="T3" fmla="*/ 2 h 2"/>
                <a:gd name="T4" fmla="*/ 2 w 2"/>
                <a:gd name="T5" fmla="*/ 1 h 2"/>
                <a:gd name="T6" fmla="*/ 1 w 2"/>
                <a:gd name="T7" fmla="*/ 0 h 2"/>
                <a:gd name="T8" fmla="*/ 0 w 2"/>
                <a:gd name="T9" fmla="*/ 0 h 2"/>
                <a:gd name="T10" fmla="*/ 0 w 2"/>
                <a:gd name="T11" fmla="*/ 1 h 2"/>
                <a:gd name="T12" fmla="*/ 0 w 2"/>
                <a:gd name="T13" fmla="*/ 2 h 2"/>
                <a:gd name="T14" fmla="*/ 0 60000 65536"/>
                <a:gd name="T15" fmla="*/ 0 60000 65536"/>
                <a:gd name="T16" fmla="*/ 0 60000 65536"/>
                <a:gd name="T17" fmla="*/ 0 60000 65536"/>
                <a:gd name="T18" fmla="*/ 0 60000 65536"/>
                <a:gd name="T19" fmla="*/ 0 60000 65536"/>
                <a:gd name="T20" fmla="*/ 0 60000 65536"/>
                <a:gd name="T21" fmla="*/ 0 w 2"/>
                <a:gd name="T22" fmla="*/ 0 h 2"/>
                <a:gd name="T23" fmla="*/ 2 w 2"/>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2">
                  <a:moveTo>
                    <a:pt x="0" y="2"/>
                  </a:moveTo>
                  <a:lnTo>
                    <a:pt x="1" y="2"/>
                  </a:lnTo>
                  <a:lnTo>
                    <a:pt x="2" y="1"/>
                  </a:lnTo>
                  <a:lnTo>
                    <a:pt x="1" y="0"/>
                  </a:lnTo>
                  <a:lnTo>
                    <a:pt x="0" y="0"/>
                  </a:lnTo>
                  <a:lnTo>
                    <a:pt x="0" y="1"/>
                  </a:lnTo>
                  <a:lnTo>
                    <a:pt x="0" y="2"/>
                  </a:lnTo>
                  <a:close/>
                </a:path>
              </a:pathLst>
            </a:custGeom>
            <a:noFill/>
            <a:ln w="158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pl-PL"/>
            </a:p>
          </p:txBody>
        </p:sp>
        <p:sp>
          <p:nvSpPr>
            <p:cNvPr id="39" name="Freeform 23">
              <a:extLst>
                <a:ext uri="{FF2B5EF4-FFF2-40B4-BE49-F238E27FC236}">
                  <a16:creationId xmlns:a16="http://schemas.microsoft.com/office/drawing/2014/main" id="{92604AC2-AF1B-3C6E-BDD2-F3F3A391BCB5}"/>
                </a:ext>
              </a:extLst>
            </p:cNvPr>
            <p:cNvSpPr>
              <a:spLocks/>
            </p:cNvSpPr>
            <p:nvPr/>
          </p:nvSpPr>
          <p:spPr bwMode="auto">
            <a:xfrm>
              <a:off x="4380" y="3790"/>
              <a:ext cx="3" cy="2"/>
            </a:xfrm>
            <a:custGeom>
              <a:avLst/>
              <a:gdLst>
                <a:gd name="T0" fmla="*/ 1 w 5"/>
                <a:gd name="T1" fmla="*/ 0 h 5"/>
                <a:gd name="T2" fmla="*/ 1 w 5"/>
                <a:gd name="T3" fmla="*/ 0 h 5"/>
                <a:gd name="T4" fmla="*/ 1 w 5"/>
                <a:gd name="T5" fmla="*/ 0 h 5"/>
                <a:gd name="T6" fmla="*/ 1 w 5"/>
                <a:gd name="T7" fmla="*/ 0 h 5"/>
                <a:gd name="T8" fmla="*/ 1 w 5"/>
                <a:gd name="T9" fmla="*/ 0 h 5"/>
                <a:gd name="T10" fmla="*/ 1 w 5"/>
                <a:gd name="T11" fmla="*/ 0 h 5"/>
                <a:gd name="T12" fmla="*/ 1 w 5"/>
                <a:gd name="T13" fmla="*/ 0 h 5"/>
                <a:gd name="T14" fmla="*/ 1 w 5"/>
                <a:gd name="T15" fmla="*/ 0 h 5"/>
                <a:gd name="T16" fmla="*/ 1 w 5"/>
                <a:gd name="T17" fmla="*/ 0 h 5"/>
                <a:gd name="T18" fmla="*/ 0 w 5"/>
                <a:gd name="T19" fmla="*/ 0 h 5"/>
                <a:gd name="T20" fmla="*/ 0 w 5"/>
                <a:gd name="T21" fmla="*/ 0 h 5"/>
                <a:gd name="T22" fmla="*/ 1 w 5"/>
                <a:gd name="T23" fmla="*/ 0 h 5"/>
                <a:gd name="T24" fmla="*/ 1 w 5"/>
                <a:gd name="T25" fmla="*/ 0 h 5"/>
                <a:gd name="T26" fmla="*/ 1 w 5"/>
                <a:gd name="T27" fmla="*/ 0 h 5"/>
                <a:gd name="T28" fmla="*/ 1 w 5"/>
                <a:gd name="T29" fmla="*/ 0 h 5"/>
                <a:gd name="T30" fmla="*/ 1 w 5"/>
                <a:gd name="T31" fmla="*/ 0 h 5"/>
                <a:gd name="T32" fmla="*/ 1 w 5"/>
                <a:gd name="T33" fmla="*/ 0 h 5"/>
                <a:gd name="T34" fmla="*/ 1 w 5"/>
                <a:gd name="T35" fmla="*/ 0 h 5"/>
                <a:gd name="T36" fmla="*/ 1 w 5"/>
                <a:gd name="T37" fmla="*/ 0 h 5"/>
                <a:gd name="T38" fmla="*/ 1 w 5"/>
                <a:gd name="T39" fmla="*/ 0 h 5"/>
                <a:gd name="T40" fmla="*/ 1 w 5"/>
                <a:gd name="T41" fmla="*/ 0 h 5"/>
                <a:gd name="T42" fmla="*/ 1 w 5"/>
                <a:gd name="T43" fmla="*/ 0 h 5"/>
                <a:gd name="T44" fmla="*/ 1 w 5"/>
                <a:gd name="T45" fmla="*/ 0 h 5"/>
                <a:gd name="T46" fmla="*/ 1 w 5"/>
                <a:gd name="T47" fmla="*/ 0 h 5"/>
                <a:gd name="T48" fmla="*/ 1 w 5"/>
                <a:gd name="T49" fmla="*/ 0 h 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
                <a:gd name="T76" fmla="*/ 0 h 5"/>
                <a:gd name="T77" fmla="*/ 5 w 5"/>
                <a:gd name="T78" fmla="*/ 5 h 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 h="5">
                  <a:moveTo>
                    <a:pt x="3" y="5"/>
                  </a:moveTo>
                  <a:lnTo>
                    <a:pt x="4" y="4"/>
                  </a:lnTo>
                  <a:lnTo>
                    <a:pt x="5" y="4"/>
                  </a:lnTo>
                  <a:lnTo>
                    <a:pt x="5" y="3"/>
                  </a:lnTo>
                  <a:lnTo>
                    <a:pt x="4" y="3"/>
                  </a:lnTo>
                  <a:lnTo>
                    <a:pt x="4" y="1"/>
                  </a:lnTo>
                  <a:lnTo>
                    <a:pt x="4" y="3"/>
                  </a:lnTo>
                  <a:lnTo>
                    <a:pt x="3" y="4"/>
                  </a:lnTo>
                  <a:lnTo>
                    <a:pt x="2" y="4"/>
                  </a:lnTo>
                  <a:lnTo>
                    <a:pt x="0" y="3"/>
                  </a:lnTo>
                  <a:lnTo>
                    <a:pt x="0" y="1"/>
                  </a:lnTo>
                  <a:lnTo>
                    <a:pt x="2" y="1"/>
                  </a:lnTo>
                  <a:lnTo>
                    <a:pt x="3" y="0"/>
                  </a:lnTo>
                  <a:lnTo>
                    <a:pt x="4" y="1"/>
                  </a:lnTo>
                  <a:lnTo>
                    <a:pt x="5" y="3"/>
                  </a:lnTo>
                  <a:lnTo>
                    <a:pt x="5" y="4"/>
                  </a:lnTo>
                  <a:lnTo>
                    <a:pt x="4" y="5"/>
                  </a:lnTo>
                  <a:lnTo>
                    <a:pt x="3" y="5"/>
                  </a:lnTo>
                  <a:lnTo>
                    <a:pt x="3" y="1"/>
                  </a:lnTo>
                  <a:lnTo>
                    <a:pt x="2" y="1"/>
                  </a:lnTo>
                  <a:lnTo>
                    <a:pt x="2" y="3"/>
                  </a:lnTo>
                  <a:lnTo>
                    <a:pt x="3" y="4"/>
                  </a:lnTo>
                  <a:lnTo>
                    <a:pt x="3" y="3"/>
                  </a:lnTo>
                  <a:lnTo>
                    <a:pt x="3" y="1"/>
                  </a:lnTo>
                  <a:lnTo>
                    <a:pt x="3" y="5"/>
                  </a:lnTo>
                  <a:close/>
                </a:path>
              </a:pathLst>
            </a:cu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a:p>
          </p:txBody>
        </p:sp>
        <p:sp>
          <p:nvSpPr>
            <p:cNvPr id="40" name="Freeform 24">
              <a:extLst>
                <a:ext uri="{FF2B5EF4-FFF2-40B4-BE49-F238E27FC236}">
                  <a16:creationId xmlns:a16="http://schemas.microsoft.com/office/drawing/2014/main" id="{D157F71A-CA3C-DD64-9A2F-B7C03F84C75A}"/>
                </a:ext>
              </a:extLst>
            </p:cNvPr>
            <p:cNvSpPr>
              <a:spLocks/>
            </p:cNvSpPr>
            <p:nvPr/>
          </p:nvSpPr>
          <p:spPr bwMode="auto">
            <a:xfrm>
              <a:off x="4380" y="3790"/>
              <a:ext cx="3" cy="2"/>
            </a:xfrm>
            <a:custGeom>
              <a:avLst/>
              <a:gdLst>
                <a:gd name="T0" fmla="*/ 1 w 5"/>
                <a:gd name="T1" fmla="*/ 0 h 5"/>
                <a:gd name="T2" fmla="*/ 1 w 5"/>
                <a:gd name="T3" fmla="*/ 0 h 5"/>
                <a:gd name="T4" fmla="*/ 1 w 5"/>
                <a:gd name="T5" fmla="*/ 0 h 5"/>
                <a:gd name="T6" fmla="*/ 1 w 5"/>
                <a:gd name="T7" fmla="*/ 0 h 5"/>
                <a:gd name="T8" fmla="*/ 1 w 5"/>
                <a:gd name="T9" fmla="*/ 0 h 5"/>
                <a:gd name="T10" fmla="*/ 1 w 5"/>
                <a:gd name="T11" fmla="*/ 0 h 5"/>
                <a:gd name="T12" fmla="*/ 1 w 5"/>
                <a:gd name="T13" fmla="*/ 0 h 5"/>
                <a:gd name="T14" fmla="*/ 1 w 5"/>
                <a:gd name="T15" fmla="*/ 0 h 5"/>
                <a:gd name="T16" fmla="*/ 1 w 5"/>
                <a:gd name="T17" fmla="*/ 0 h 5"/>
                <a:gd name="T18" fmla="*/ 0 w 5"/>
                <a:gd name="T19" fmla="*/ 0 h 5"/>
                <a:gd name="T20" fmla="*/ 0 w 5"/>
                <a:gd name="T21" fmla="*/ 0 h 5"/>
                <a:gd name="T22" fmla="*/ 1 w 5"/>
                <a:gd name="T23" fmla="*/ 0 h 5"/>
                <a:gd name="T24" fmla="*/ 1 w 5"/>
                <a:gd name="T25" fmla="*/ 0 h 5"/>
                <a:gd name="T26" fmla="*/ 1 w 5"/>
                <a:gd name="T27" fmla="*/ 0 h 5"/>
                <a:gd name="T28" fmla="*/ 1 w 5"/>
                <a:gd name="T29" fmla="*/ 0 h 5"/>
                <a:gd name="T30" fmla="*/ 1 w 5"/>
                <a:gd name="T31" fmla="*/ 0 h 5"/>
                <a:gd name="T32" fmla="*/ 1 w 5"/>
                <a:gd name="T33" fmla="*/ 0 h 5"/>
                <a:gd name="T34" fmla="*/ 1 w 5"/>
                <a:gd name="T35" fmla="*/ 0 h 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
                <a:gd name="T55" fmla="*/ 0 h 5"/>
                <a:gd name="T56" fmla="*/ 5 w 5"/>
                <a:gd name="T57" fmla="*/ 5 h 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 h="5">
                  <a:moveTo>
                    <a:pt x="3" y="5"/>
                  </a:moveTo>
                  <a:lnTo>
                    <a:pt x="4" y="4"/>
                  </a:lnTo>
                  <a:lnTo>
                    <a:pt x="5" y="4"/>
                  </a:lnTo>
                  <a:lnTo>
                    <a:pt x="5" y="3"/>
                  </a:lnTo>
                  <a:lnTo>
                    <a:pt x="4" y="3"/>
                  </a:lnTo>
                  <a:lnTo>
                    <a:pt x="4" y="1"/>
                  </a:lnTo>
                  <a:lnTo>
                    <a:pt x="4" y="3"/>
                  </a:lnTo>
                  <a:lnTo>
                    <a:pt x="3" y="4"/>
                  </a:lnTo>
                  <a:lnTo>
                    <a:pt x="2" y="4"/>
                  </a:lnTo>
                  <a:lnTo>
                    <a:pt x="0" y="3"/>
                  </a:lnTo>
                  <a:lnTo>
                    <a:pt x="0" y="1"/>
                  </a:lnTo>
                  <a:lnTo>
                    <a:pt x="2" y="1"/>
                  </a:lnTo>
                  <a:lnTo>
                    <a:pt x="3" y="0"/>
                  </a:lnTo>
                  <a:lnTo>
                    <a:pt x="4" y="1"/>
                  </a:lnTo>
                  <a:lnTo>
                    <a:pt x="5" y="3"/>
                  </a:lnTo>
                  <a:lnTo>
                    <a:pt x="5" y="4"/>
                  </a:lnTo>
                  <a:lnTo>
                    <a:pt x="4" y="5"/>
                  </a:lnTo>
                  <a:lnTo>
                    <a:pt x="3" y="5"/>
                  </a:lnTo>
                  <a:close/>
                </a:path>
              </a:pathLst>
            </a:custGeom>
            <a:noFill/>
            <a:ln w="158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pl-PL"/>
            </a:p>
          </p:txBody>
        </p:sp>
        <p:sp>
          <p:nvSpPr>
            <p:cNvPr id="41" name="Freeform 25">
              <a:extLst>
                <a:ext uri="{FF2B5EF4-FFF2-40B4-BE49-F238E27FC236}">
                  <a16:creationId xmlns:a16="http://schemas.microsoft.com/office/drawing/2014/main" id="{65A627AF-49FE-71AC-6F52-146DCE1414A4}"/>
                </a:ext>
              </a:extLst>
            </p:cNvPr>
            <p:cNvSpPr>
              <a:spLocks/>
            </p:cNvSpPr>
            <p:nvPr/>
          </p:nvSpPr>
          <p:spPr bwMode="auto">
            <a:xfrm>
              <a:off x="4381" y="3790"/>
              <a:ext cx="1" cy="1"/>
            </a:xfrm>
            <a:custGeom>
              <a:avLst/>
              <a:gdLst>
                <a:gd name="T0" fmla="*/ 1 w 1"/>
                <a:gd name="T1" fmla="*/ 0 h 3"/>
                <a:gd name="T2" fmla="*/ 0 w 1"/>
                <a:gd name="T3" fmla="*/ 0 h 3"/>
                <a:gd name="T4" fmla="*/ 0 w 1"/>
                <a:gd name="T5" fmla="*/ 0 h 3"/>
                <a:gd name="T6" fmla="*/ 1 w 1"/>
                <a:gd name="T7" fmla="*/ 0 h 3"/>
                <a:gd name="T8" fmla="*/ 1 w 1"/>
                <a:gd name="T9" fmla="*/ 0 h 3"/>
                <a:gd name="T10" fmla="*/ 1 w 1"/>
                <a:gd name="T11" fmla="*/ 0 h 3"/>
                <a:gd name="T12" fmla="*/ 0 60000 65536"/>
                <a:gd name="T13" fmla="*/ 0 60000 65536"/>
                <a:gd name="T14" fmla="*/ 0 60000 65536"/>
                <a:gd name="T15" fmla="*/ 0 60000 65536"/>
                <a:gd name="T16" fmla="*/ 0 60000 65536"/>
                <a:gd name="T17" fmla="*/ 0 60000 65536"/>
                <a:gd name="T18" fmla="*/ 0 w 1"/>
                <a:gd name="T19" fmla="*/ 0 h 3"/>
                <a:gd name="T20" fmla="*/ 1 w 1"/>
                <a:gd name="T21" fmla="*/ 3 h 3"/>
              </a:gdLst>
              <a:ahLst/>
              <a:cxnLst>
                <a:cxn ang="T12">
                  <a:pos x="T0" y="T1"/>
                </a:cxn>
                <a:cxn ang="T13">
                  <a:pos x="T2" y="T3"/>
                </a:cxn>
                <a:cxn ang="T14">
                  <a:pos x="T4" y="T5"/>
                </a:cxn>
                <a:cxn ang="T15">
                  <a:pos x="T6" y="T7"/>
                </a:cxn>
                <a:cxn ang="T16">
                  <a:pos x="T8" y="T9"/>
                </a:cxn>
                <a:cxn ang="T17">
                  <a:pos x="T10" y="T11"/>
                </a:cxn>
              </a:cxnLst>
              <a:rect l="T18" t="T19" r="T20" b="T21"/>
              <a:pathLst>
                <a:path w="1" h="3">
                  <a:moveTo>
                    <a:pt x="1" y="0"/>
                  </a:moveTo>
                  <a:lnTo>
                    <a:pt x="0" y="0"/>
                  </a:lnTo>
                  <a:lnTo>
                    <a:pt x="0" y="2"/>
                  </a:lnTo>
                  <a:lnTo>
                    <a:pt x="1" y="3"/>
                  </a:lnTo>
                  <a:lnTo>
                    <a:pt x="1" y="2"/>
                  </a:lnTo>
                  <a:lnTo>
                    <a:pt x="1" y="0"/>
                  </a:lnTo>
                  <a:close/>
                </a:path>
              </a:pathLst>
            </a:custGeom>
            <a:noFill/>
            <a:ln w="158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pl-PL"/>
            </a:p>
          </p:txBody>
        </p:sp>
        <p:sp>
          <p:nvSpPr>
            <p:cNvPr id="42" name="Freeform 26">
              <a:extLst>
                <a:ext uri="{FF2B5EF4-FFF2-40B4-BE49-F238E27FC236}">
                  <a16:creationId xmlns:a16="http://schemas.microsoft.com/office/drawing/2014/main" id="{4F64166D-DD78-6432-501D-952B43A26260}"/>
                </a:ext>
              </a:extLst>
            </p:cNvPr>
            <p:cNvSpPr>
              <a:spLocks/>
            </p:cNvSpPr>
            <p:nvPr/>
          </p:nvSpPr>
          <p:spPr bwMode="auto">
            <a:xfrm>
              <a:off x="4380" y="3791"/>
              <a:ext cx="2" cy="2"/>
            </a:xfrm>
            <a:custGeom>
              <a:avLst/>
              <a:gdLst>
                <a:gd name="T0" fmla="*/ 0 w 5"/>
                <a:gd name="T1" fmla="*/ 1 h 3"/>
                <a:gd name="T2" fmla="*/ 0 w 5"/>
                <a:gd name="T3" fmla="*/ 1 h 3"/>
                <a:gd name="T4" fmla="*/ 0 w 5"/>
                <a:gd name="T5" fmla="*/ 1 h 3"/>
                <a:gd name="T6" fmla="*/ 0 w 5"/>
                <a:gd name="T7" fmla="*/ 1 h 3"/>
                <a:gd name="T8" fmla="*/ 0 w 5"/>
                <a:gd name="T9" fmla="*/ 1 h 3"/>
                <a:gd name="T10" fmla="*/ 0 w 5"/>
                <a:gd name="T11" fmla="*/ 1 h 3"/>
                <a:gd name="T12" fmla="*/ 0 w 5"/>
                <a:gd name="T13" fmla="*/ 1 h 3"/>
                <a:gd name="T14" fmla="*/ 0 w 5"/>
                <a:gd name="T15" fmla="*/ 1 h 3"/>
                <a:gd name="T16" fmla="*/ 0 w 5"/>
                <a:gd name="T17" fmla="*/ 1 h 3"/>
                <a:gd name="T18" fmla="*/ 0 w 5"/>
                <a:gd name="T19" fmla="*/ 0 h 3"/>
                <a:gd name="T20" fmla="*/ 0 w 5"/>
                <a:gd name="T21" fmla="*/ 1 h 3"/>
                <a:gd name="T22" fmla="*/ 0 w 5"/>
                <a:gd name="T23" fmla="*/ 1 h 3"/>
                <a:gd name="T24" fmla="*/ 0 w 5"/>
                <a:gd name="T25" fmla="*/ 1 h 3"/>
                <a:gd name="T26" fmla="*/ 0 w 5"/>
                <a:gd name="T27" fmla="*/ 1 h 3"/>
                <a:gd name="T28" fmla="*/ 0 w 5"/>
                <a:gd name="T29" fmla="*/ 1 h 3"/>
                <a:gd name="T30" fmla="*/ 0 w 5"/>
                <a:gd name="T31" fmla="*/ 1 h 3"/>
                <a:gd name="T32" fmla="*/ 0 w 5"/>
                <a:gd name="T33" fmla="*/ 1 h 3"/>
                <a:gd name="T34" fmla="*/ 0 w 5"/>
                <a:gd name="T35" fmla="*/ 1 h 3"/>
                <a:gd name="T36" fmla="*/ 0 w 5"/>
                <a:gd name="T37" fmla="*/ 1 h 3"/>
                <a:gd name="T38" fmla="*/ 0 w 5"/>
                <a:gd name="T39" fmla="*/ 1 h 3"/>
                <a:gd name="T40" fmla="*/ 0 w 5"/>
                <a:gd name="T41" fmla="*/ 1 h 3"/>
                <a:gd name="T42" fmla="*/ 0 w 5"/>
                <a:gd name="T43" fmla="*/ 1 h 3"/>
                <a:gd name="T44" fmla="*/ 0 w 5"/>
                <a:gd name="T45" fmla="*/ 1 h 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5"/>
                <a:gd name="T70" fmla="*/ 0 h 3"/>
                <a:gd name="T71" fmla="*/ 5 w 5"/>
                <a:gd name="T72" fmla="*/ 3 h 3"/>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5" h="3">
                  <a:moveTo>
                    <a:pt x="3" y="3"/>
                  </a:moveTo>
                  <a:lnTo>
                    <a:pt x="4" y="3"/>
                  </a:lnTo>
                  <a:lnTo>
                    <a:pt x="4" y="2"/>
                  </a:lnTo>
                  <a:lnTo>
                    <a:pt x="4" y="1"/>
                  </a:lnTo>
                  <a:lnTo>
                    <a:pt x="3" y="1"/>
                  </a:lnTo>
                  <a:lnTo>
                    <a:pt x="3" y="2"/>
                  </a:lnTo>
                  <a:lnTo>
                    <a:pt x="1" y="3"/>
                  </a:lnTo>
                  <a:lnTo>
                    <a:pt x="0" y="2"/>
                  </a:lnTo>
                  <a:lnTo>
                    <a:pt x="0" y="1"/>
                  </a:lnTo>
                  <a:lnTo>
                    <a:pt x="1" y="0"/>
                  </a:lnTo>
                  <a:lnTo>
                    <a:pt x="3" y="1"/>
                  </a:lnTo>
                  <a:lnTo>
                    <a:pt x="4" y="1"/>
                  </a:lnTo>
                  <a:lnTo>
                    <a:pt x="5" y="2"/>
                  </a:lnTo>
                  <a:lnTo>
                    <a:pt x="4" y="3"/>
                  </a:lnTo>
                  <a:lnTo>
                    <a:pt x="3" y="3"/>
                  </a:lnTo>
                  <a:lnTo>
                    <a:pt x="1" y="1"/>
                  </a:lnTo>
                  <a:lnTo>
                    <a:pt x="0" y="1"/>
                  </a:lnTo>
                  <a:lnTo>
                    <a:pt x="0" y="2"/>
                  </a:lnTo>
                  <a:lnTo>
                    <a:pt x="1" y="2"/>
                  </a:lnTo>
                  <a:lnTo>
                    <a:pt x="3" y="2"/>
                  </a:lnTo>
                  <a:lnTo>
                    <a:pt x="3" y="1"/>
                  </a:lnTo>
                  <a:lnTo>
                    <a:pt x="1" y="1"/>
                  </a:lnTo>
                  <a:lnTo>
                    <a:pt x="3" y="3"/>
                  </a:lnTo>
                  <a:close/>
                </a:path>
              </a:pathLst>
            </a:cu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a:p>
          </p:txBody>
        </p:sp>
        <p:sp>
          <p:nvSpPr>
            <p:cNvPr id="43" name="Freeform 27">
              <a:extLst>
                <a:ext uri="{FF2B5EF4-FFF2-40B4-BE49-F238E27FC236}">
                  <a16:creationId xmlns:a16="http://schemas.microsoft.com/office/drawing/2014/main" id="{DF9C58F2-907E-3F34-A11D-E2EE08ECACDB}"/>
                </a:ext>
              </a:extLst>
            </p:cNvPr>
            <p:cNvSpPr>
              <a:spLocks/>
            </p:cNvSpPr>
            <p:nvPr/>
          </p:nvSpPr>
          <p:spPr bwMode="auto">
            <a:xfrm>
              <a:off x="4380" y="3791"/>
              <a:ext cx="2" cy="2"/>
            </a:xfrm>
            <a:custGeom>
              <a:avLst/>
              <a:gdLst>
                <a:gd name="T0" fmla="*/ 0 w 5"/>
                <a:gd name="T1" fmla="*/ 1 h 3"/>
                <a:gd name="T2" fmla="*/ 0 w 5"/>
                <a:gd name="T3" fmla="*/ 1 h 3"/>
                <a:gd name="T4" fmla="*/ 0 w 5"/>
                <a:gd name="T5" fmla="*/ 1 h 3"/>
                <a:gd name="T6" fmla="*/ 0 w 5"/>
                <a:gd name="T7" fmla="*/ 1 h 3"/>
                <a:gd name="T8" fmla="*/ 0 w 5"/>
                <a:gd name="T9" fmla="*/ 1 h 3"/>
                <a:gd name="T10" fmla="*/ 0 w 5"/>
                <a:gd name="T11" fmla="*/ 1 h 3"/>
                <a:gd name="T12" fmla="*/ 0 w 5"/>
                <a:gd name="T13" fmla="*/ 1 h 3"/>
                <a:gd name="T14" fmla="*/ 0 w 5"/>
                <a:gd name="T15" fmla="*/ 1 h 3"/>
                <a:gd name="T16" fmla="*/ 0 w 5"/>
                <a:gd name="T17" fmla="*/ 1 h 3"/>
                <a:gd name="T18" fmla="*/ 0 w 5"/>
                <a:gd name="T19" fmla="*/ 0 h 3"/>
                <a:gd name="T20" fmla="*/ 0 w 5"/>
                <a:gd name="T21" fmla="*/ 1 h 3"/>
                <a:gd name="T22" fmla="*/ 0 w 5"/>
                <a:gd name="T23" fmla="*/ 1 h 3"/>
                <a:gd name="T24" fmla="*/ 0 w 5"/>
                <a:gd name="T25" fmla="*/ 1 h 3"/>
                <a:gd name="T26" fmla="*/ 0 w 5"/>
                <a:gd name="T27" fmla="*/ 1 h 3"/>
                <a:gd name="T28" fmla="*/ 0 w 5"/>
                <a:gd name="T29" fmla="*/ 1 h 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5"/>
                <a:gd name="T46" fmla="*/ 0 h 3"/>
                <a:gd name="T47" fmla="*/ 5 w 5"/>
                <a:gd name="T48" fmla="*/ 3 h 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5" h="3">
                  <a:moveTo>
                    <a:pt x="3" y="3"/>
                  </a:moveTo>
                  <a:lnTo>
                    <a:pt x="4" y="3"/>
                  </a:lnTo>
                  <a:lnTo>
                    <a:pt x="4" y="2"/>
                  </a:lnTo>
                  <a:lnTo>
                    <a:pt x="4" y="1"/>
                  </a:lnTo>
                  <a:lnTo>
                    <a:pt x="3" y="1"/>
                  </a:lnTo>
                  <a:lnTo>
                    <a:pt x="3" y="2"/>
                  </a:lnTo>
                  <a:lnTo>
                    <a:pt x="1" y="3"/>
                  </a:lnTo>
                  <a:lnTo>
                    <a:pt x="0" y="2"/>
                  </a:lnTo>
                  <a:lnTo>
                    <a:pt x="0" y="1"/>
                  </a:lnTo>
                  <a:lnTo>
                    <a:pt x="1" y="0"/>
                  </a:lnTo>
                  <a:lnTo>
                    <a:pt x="3" y="1"/>
                  </a:lnTo>
                  <a:lnTo>
                    <a:pt x="4" y="1"/>
                  </a:lnTo>
                  <a:lnTo>
                    <a:pt x="5" y="2"/>
                  </a:lnTo>
                  <a:lnTo>
                    <a:pt x="4" y="3"/>
                  </a:lnTo>
                  <a:lnTo>
                    <a:pt x="3" y="3"/>
                  </a:lnTo>
                  <a:close/>
                </a:path>
              </a:pathLst>
            </a:custGeom>
            <a:noFill/>
            <a:ln w="158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pl-PL"/>
            </a:p>
          </p:txBody>
        </p:sp>
        <p:sp>
          <p:nvSpPr>
            <p:cNvPr id="44" name="Freeform 28">
              <a:extLst>
                <a:ext uri="{FF2B5EF4-FFF2-40B4-BE49-F238E27FC236}">
                  <a16:creationId xmlns:a16="http://schemas.microsoft.com/office/drawing/2014/main" id="{93A86A5A-B75E-6E24-0A76-C7D580AAF7FF}"/>
                </a:ext>
              </a:extLst>
            </p:cNvPr>
            <p:cNvSpPr>
              <a:spLocks/>
            </p:cNvSpPr>
            <p:nvPr/>
          </p:nvSpPr>
          <p:spPr bwMode="auto">
            <a:xfrm>
              <a:off x="4380" y="3792"/>
              <a:ext cx="1" cy="1"/>
            </a:xfrm>
            <a:custGeom>
              <a:avLst/>
              <a:gdLst>
                <a:gd name="T0" fmla="*/ 0 w 3"/>
                <a:gd name="T1" fmla="*/ 0 h 1"/>
                <a:gd name="T2" fmla="*/ 0 w 3"/>
                <a:gd name="T3" fmla="*/ 0 h 1"/>
                <a:gd name="T4" fmla="*/ 0 w 3"/>
                <a:gd name="T5" fmla="*/ 1 h 1"/>
                <a:gd name="T6" fmla="*/ 0 w 3"/>
                <a:gd name="T7" fmla="*/ 1 h 1"/>
                <a:gd name="T8" fmla="*/ 0 w 3"/>
                <a:gd name="T9" fmla="*/ 1 h 1"/>
                <a:gd name="T10" fmla="*/ 0 w 3"/>
                <a:gd name="T11" fmla="*/ 0 h 1"/>
                <a:gd name="T12" fmla="*/ 0 w 3"/>
                <a:gd name="T13" fmla="*/ 0 h 1"/>
                <a:gd name="T14" fmla="*/ 0 60000 65536"/>
                <a:gd name="T15" fmla="*/ 0 60000 65536"/>
                <a:gd name="T16" fmla="*/ 0 60000 65536"/>
                <a:gd name="T17" fmla="*/ 0 60000 65536"/>
                <a:gd name="T18" fmla="*/ 0 60000 65536"/>
                <a:gd name="T19" fmla="*/ 0 60000 65536"/>
                <a:gd name="T20" fmla="*/ 0 60000 65536"/>
                <a:gd name="T21" fmla="*/ 0 w 3"/>
                <a:gd name="T22" fmla="*/ 0 h 1"/>
                <a:gd name="T23" fmla="*/ 3 w 3"/>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1">
                  <a:moveTo>
                    <a:pt x="1" y="0"/>
                  </a:moveTo>
                  <a:lnTo>
                    <a:pt x="0" y="0"/>
                  </a:lnTo>
                  <a:lnTo>
                    <a:pt x="0" y="1"/>
                  </a:lnTo>
                  <a:lnTo>
                    <a:pt x="1" y="1"/>
                  </a:lnTo>
                  <a:lnTo>
                    <a:pt x="3" y="1"/>
                  </a:lnTo>
                  <a:lnTo>
                    <a:pt x="3" y="0"/>
                  </a:lnTo>
                  <a:lnTo>
                    <a:pt x="1" y="0"/>
                  </a:lnTo>
                  <a:close/>
                </a:path>
              </a:pathLst>
            </a:custGeom>
            <a:noFill/>
            <a:ln w="158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pl-PL"/>
            </a:p>
          </p:txBody>
        </p:sp>
        <p:sp>
          <p:nvSpPr>
            <p:cNvPr id="45" name="Freeform 29">
              <a:extLst>
                <a:ext uri="{FF2B5EF4-FFF2-40B4-BE49-F238E27FC236}">
                  <a16:creationId xmlns:a16="http://schemas.microsoft.com/office/drawing/2014/main" id="{C91D8302-8652-F8B3-0471-FC77F47B7AEE}"/>
                </a:ext>
              </a:extLst>
            </p:cNvPr>
            <p:cNvSpPr>
              <a:spLocks/>
            </p:cNvSpPr>
            <p:nvPr/>
          </p:nvSpPr>
          <p:spPr bwMode="auto">
            <a:xfrm>
              <a:off x="4393" y="3767"/>
              <a:ext cx="2" cy="2"/>
            </a:xfrm>
            <a:custGeom>
              <a:avLst/>
              <a:gdLst>
                <a:gd name="T0" fmla="*/ 1 w 3"/>
                <a:gd name="T1" fmla="*/ 1 h 3"/>
                <a:gd name="T2" fmla="*/ 1 w 3"/>
                <a:gd name="T3" fmla="*/ 1 h 3"/>
                <a:gd name="T4" fmla="*/ 0 w 3"/>
                <a:gd name="T5" fmla="*/ 1 h 3"/>
                <a:gd name="T6" fmla="*/ 0 w 3"/>
                <a:gd name="T7" fmla="*/ 1 h 3"/>
                <a:gd name="T8" fmla="*/ 1 w 3"/>
                <a:gd name="T9" fmla="*/ 0 h 3"/>
                <a:gd name="T10" fmla="*/ 1 w 3"/>
                <a:gd name="T11" fmla="*/ 1 h 3"/>
                <a:gd name="T12" fmla="*/ 1 w 3"/>
                <a:gd name="T13" fmla="*/ 1 h 3"/>
                <a:gd name="T14" fmla="*/ 1 w 3"/>
                <a:gd name="T15" fmla="*/ 1 h 3"/>
                <a:gd name="T16" fmla="*/ 1 w 3"/>
                <a:gd name="T17" fmla="*/ 1 h 3"/>
                <a:gd name="T18" fmla="*/ 1 w 3"/>
                <a:gd name="T19" fmla="*/ 1 h 3"/>
                <a:gd name="T20" fmla="*/ 1 w 3"/>
                <a:gd name="T21" fmla="*/ 1 h 3"/>
                <a:gd name="T22" fmla="*/ 1 w 3"/>
                <a:gd name="T23" fmla="*/ 1 h 3"/>
                <a:gd name="T24" fmla="*/ 1 w 3"/>
                <a:gd name="T25" fmla="*/ 1 h 3"/>
                <a:gd name="T26" fmla="*/ 1 w 3"/>
                <a:gd name="T27" fmla="*/ 1 h 3"/>
                <a:gd name="T28" fmla="*/ 1 w 3"/>
                <a:gd name="T29" fmla="*/ 1 h 3"/>
                <a:gd name="T30" fmla="*/ 1 w 3"/>
                <a:gd name="T31" fmla="*/ 1 h 3"/>
                <a:gd name="T32" fmla="*/ 1 w 3"/>
                <a:gd name="T33" fmla="*/ 1 h 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
                <a:gd name="T52" fmla="*/ 0 h 3"/>
                <a:gd name="T53" fmla="*/ 3 w 3"/>
                <a:gd name="T54" fmla="*/ 3 h 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 h="3">
                  <a:moveTo>
                    <a:pt x="1" y="3"/>
                  </a:moveTo>
                  <a:lnTo>
                    <a:pt x="1" y="2"/>
                  </a:lnTo>
                  <a:lnTo>
                    <a:pt x="0" y="2"/>
                  </a:lnTo>
                  <a:lnTo>
                    <a:pt x="0" y="1"/>
                  </a:lnTo>
                  <a:lnTo>
                    <a:pt x="1" y="0"/>
                  </a:lnTo>
                  <a:lnTo>
                    <a:pt x="2" y="1"/>
                  </a:lnTo>
                  <a:lnTo>
                    <a:pt x="3" y="1"/>
                  </a:lnTo>
                  <a:lnTo>
                    <a:pt x="3" y="2"/>
                  </a:lnTo>
                  <a:lnTo>
                    <a:pt x="2" y="3"/>
                  </a:lnTo>
                  <a:lnTo>
                    <a:pt x="1" y="3"/>
                  </a:lnTo>
                  <a:lnTo>
                    <a:pt x="1" y="2"/>
                  </a:lnTo>
                  <a:lnTo>
                    <a:pt x="2" y="3"/>
                  </a:lnTo>
                  <a:lnTo>
                    <a:pt x="3" y="2"/>
                  </a:lnTo>
                  <a:lnTo>
                    <a:pt x="2" y="1"/>
                  </a:lnTo>
                  <a:lnTo>
                    <a:pt x="1" y="1"/>
                  </a:lnTo>
                  <a:lnTo>
                    <a:pt x="1" y="2"/>
                  </a:lnTo>
                  <a:lnTo>
                    <a:pt x="1" y="3"/>
                  </a:lnTo>
                  <a:close/>
                </a:path>
              </a:pathLst>
            </a:cu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a:p>
          </p:txBody>
        </p:sp>
        <p:sp>
          <p:nvSpPr>
            <p:cNvPr id="47" name="Freeform 30">
              <a:extLst>
                <a:ext uri="{FF2B5EF4-FFF2-40B4-BE49-F238E27FC236}">
                  <a16:creationId xmlns:a16="http://schemas.microsoft.com/office/drawing/2014/main" id="{C010191D-111F-3A8E-8B1E-90EDE304CAD6}"/>
                </a:ext>
              </a:extLst>
            </p:cNvPr>
            <p:cNvSpPr>
              <a:spLocks/>
            </p:cNvSpPr>
            <p:nvPr/>
          </p:nvSpPr>
          <p:spPr bwMode="auto">
            <a:xfrm>
              <a:off x="4393" y="3767"/>
              <a:ext cx="2" cy="2"/>
            </a:xfrm>
            <a:custGeom>
              <a:avLst/>
              <a:gdLst>
                <a:gd name="T0" fmla="*/ 1 w 3"/>
                <a:gd name="T1" fmla="*/ 1 h 3"/>
                <a:gd name="T2" fmla="*/ 1 w 3"/>
                <a:gd name="T3" fmla="*/ 1 h 3"/>
                <a:gd name="T4" fmla="*/ 0 w 3"/>
                <a:gd name="T5" fmla="*/ 1 h 3"/>
                <a:gd name="T6" fmla="*/ 0 w 3"/>
                <a:gd name="T7" fmla="*/ 1 h 3"/>
                <a:gd name="T8" fmla="*/ 1 w 3"/>
                <a:gd name="T9" fmla="*/ 0 h 3"/>
                <a:gd name="T10" fmla="*/ 1 w 3"/>
                <a:gd name="T11" fmla="*/ 1 h 3"/>
                <a:gd name="T12" fmla="*/ 1 w 3"/>
                <a:gd name="T13" fmla="*/ 1 h 3"/>
                <a:gd name="T14" fmla="*/ 1 w 3"/>
                <a:gd name="T15" fmla="*/ 1 h 3"/>
                <a:gd name="T16" fmla="*/ 1 w 3"/>
                <a:gd name="T17" fmla="*/ 1 h 3"/>
                <a:gd name="T18" fmla="*/ 1 w 3"/>
                <a:gd name="T19" fmla="*/ 1 h 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
                <a:gd name="T31" fmla="*/ 0 h 3"/>
                <a:gd name="T32" fmla="*/ 3 w 3"/>
                <a:gd name="T33" fmla="*/ 3 h 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 h="3">
                  <a:moveTo>
                    <a:pt x="1" y="3"/>
                  </a:moveTo>
                  <a:lnTo>
                    <a:pt x="1" y="2"/>
                  </a:lnTo>
                  <a:lnTo>
                    <a:pt x="0" y="2"/>
                  </a:lnTo>
                  <a:lnTo>
                    <a:pt x="0" y="1"/>
                  </a:lnTo>
                  <a:lnTo>
                    <a:pt x="1" y="0"/>
                  </a:lnTo>
                  <a:lnTo>
                    <a:pt x="2" y="1"/>
                  </a:lnTo>
                  <a:lnTo>
                    <a:pt x="3" y="1"/>
                  </a:lnTo>
                  <a:lnTo>
                    <a:pt x="3" y="2"/>
                  </a:lnTo>
                  <a:lnTo>
                    <a:pt x="2" y="3"/>
                  </a:lnTo>
                  <a:lnTo>
                    <a:pt x="1" y="3"/>
                  </a:lnTo>
                  <a:close/>
                </a:path>
              </a:pathLst>
            </a:custGeom>
            <a:noFill/>
            <a:ln w="158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pl-PL"/>
            </a:p>
          </p:txBody>
        </p:sp>
        <p:sp>
          <p:nvSpPr>
            <p:cNvPr id="48" name="Freeform 31">
              <a:extLst>
                <a:ext uri="{FF2B5EF4-FFF2-40B4-BE49-F238E27FC236}">
                  <a16:creationId xmlns:a16="http://schemas.microsoft.com/office/drawing/2014/main" id="{D0ACBC71-8F94-81C6-CE02-3B086A627E0F}"/>
                </a:ext>
              </a:extLst>
            </p:cNvPr>
            <p:cNvSpPr>
              <a:spLocks/>
            </p:cNvSpPr>
            <p:nvPr/>
          </p:nvSpPr>
          <p:spPr bwMode="auto">
            <a:xfrm>
              <a:off x="4393" y="3768"/>
              <a:ext cx="2" cy="1"/>
            </a:xfrm>
            <a:custGeom>
              <a:avLst/>
              <a:gdLst>
                <a:gd name="T0" fmla="*/ 0 w 2"/>
                <a:gd name="T1" fmla="*/ 1 h 2"/>
                <a:gd name="T2" fmla="*/ 1 w 2"/>
                <a:gd name="T3" fmla="*/ 1 h 2"/>
                <a:gd name="T4" fmla="*/ 2 w 2"/>
                <a:gd name="T5" fmla="*/ 1 h 2"/>
                <a:gd name="T6" fmla="*/ 1 w 2"/>
                <a:gd name="T7" fmla="*/ 0 h 2"/>
                <a:gd name="T8" fmla="*/ 0 w 2"/>
                <a:gd name="T9" fmla="*/ 0 h 2"/>
                <a:gd name="T10" fmla="*/ 0 w 2"/>
                <a:gd name="T11" fmla="*/ 1 h 2"/>
                <a:gd name="T12" fmla="*/ 0 60000 65536"/>
                <a:gd name="T13" fmla="*/ 0 60000 65536"/>
                <a:gd name="T14" fmla="*/ 0 60000 65536"/>
                <a:gd name="T15" fmla="*/ 0 60000 65536"/>
                <a:gd name="T16" fmla="*/ 0 60000 65536"/>
                <a:gd name="T17" fmla="*/ 0 60000 65536"/>
                <a:gd name="T18" fmla="*/ 0 w 2"/>
                <a:gd name="T19" fmla="*/ 0 h 2"/>
                <a:gd name="T20" fmla="*/ 2 w 2"/>
                <a:gd name="T21" fmla="*/ 2 h 2"/>
              </a:gdLst>
              <a:ahLst/>
              <a:cxnLst>
                <a:cxn ang="T12">
                  <a:pos x="T0" y="T1"/>
                </a:cxn>
                <a:cxn ang="T13">
                  <a:pos x="T2" y="T3"/>
                </a:cxn>
                <a:cxn ang="T14">
                  <a:pos x="T4" y="T5"/>
                </a:cxn>
                <a:cxn ang="T15">
                  <a:pos x="T6" y="T7"/>
                </a:cxn>
                <a:cxn ang="T16">
                  <a:pos x="T8" y="T9"/>
                </a:cxn>
                <a:cxn ang="T17">
                  <a:pos x="T10" y="T11"/>
                </a:cxn>
              </a:cxnLst>
              <a:rect l="T18" t="T19" r="T20" b="T21"/>
              <a:pathLst>
                <a:path w="2" h="2">
                  <a:moveTo>
                    <a:pt x="0" y="1"/>
                  </a:moveTo>
                  <a:lnTo>
                    <a:pt x="1" y="2"/>
                  </a:lnTo>
                  <a:lnTo>
                    <a:pt x="2" y="1"/>
                  </a:lnTo>
                  <a:lnTo>
                    <a:pt x="1" y="0"/>
                  </a:lnTo>
                  <a:lnTo>
                    <a:pt x="0" y="0"/>
                  </a:lnTo>
                  <a:lnTo>
                    <a:pt x="0" y="1"/>
                  </a:lnTo>
                  <a:close/>
                </a:path>
              </a:pathLst>
            </a:custGeom>
            <a:noFill/>
            <a:ln w="158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pl-PL"/>
            </a:p>
          </p:txBody>
        </p:sp>
        <p:sp>
          <p:nvSpPr>
            <p:cNvPr id="49" name="Freeform 32">
              <a:extLst>
                <a:ext uri="{FF2B5EF4-FFF2-40B4-BE49-F238E27FC236}">
                  <a16:creationId xmlns:a16="http://schemas.microsoft.com/office/drawing/2014/main" id="{2763A7AB-7EF6-753F-4D0C-21C8BB76E1FE}"/>
                </a:ext>
              </a:extLst>
            </p:cNvPr>
            <p:cNvSpPr>
              <a:spLocks/>
            </p:cNvSpPr>
            <p:nvPr/>
          </p:nvSpPr>
          <p:spPr bwMode="auto">
            <a:xfrm>
              <a:off x="4394" y="3765"/>
              <a:ext cx="2" cy="2"/>
            </a:xfrm>
            <a:custGeom>
              <a:avLst/>
              <a:gdLst>
                <a:gd name="T0" fmla="*/ 1 w 4"/>
                <a:gd name="T1" fmla="*/ 1 h 3"/>
                <a:gd name="T2" fmla="*/ 1 w 4"/>
                <a:gd name="T3" fmla="*/ 1 h 3"/>
                <a:gd name="T4" fmla="*/ 0 w 4"/>
                <a:gd name="T5" fmla="*/ 1 h 3"/>
                <a:gd name="T6" fmla="*/ 1 w 4"/>
                <a:gd name="T7" fmla="*/ 1 h 3"/>
                <a:gd name="T8" fmla="*/ 1 w 4"/>
                <a:gd name="T9" fmla="*/ 0 h 3"/>
                <a:gd name="T10" fmla="*/ 1 w 4"/>
                <a:gd name="T11" fmla="*/ 0 h 3"/>
                <a:gd name="T12" fmla="*/ 1 w 4"/>
                <a:gd name="T13" fmla="*/ 1 h 3"/>
                <a:gd name="T14" fmla="*/ 1 w 4"/>
                <a:gd name="T15" fmla="*/ 1 h 3"/>
                <a:gd name="T16" fmla="*/ 1 w 4"/>
                <a:gd name="T17" fmla="*/ 1 h 3"/>
                <a:gd name="T18" fmla="*/ 1 w 4"/>
                <a:gd name="T19" fmla="*/ 1 h 3"/>
                <a:gd name="T20" fmla="*/ 1 w 4"/>
                <a:gd name="T21" fmla="*/ 1 h 3"/>
                <a:gd name="T22" fmla="*/ 1 w 4"/>
                <a:gd name="T23" fmla="*/ 1 h 3"/>
                <a:gd name="T24" fmla="*/ 1 w 4"/>
                <a:gd name="T25" fmla="*/ 1 h 3"/>
                <a:gd name="T26" fmla="*/ 1 w 4"/>
                <a:gd name="T27" fmla="*/ 1 h 3"/>
                <a:gd name="T28" fmla="*/ 1 w 4"/>
                <a:gd name="T29" fmla="*/ 1 h 3"/>
                <a:gd name="T30" fmla="*/ 1 w 4"/>
                <a:gd name="T31" fmla="*/ 1 h 3"/>
                <a:gd name="T32" fmla="*/ 1 w 4"/>
                <a:gd name="T33" fmla="*/ 1 h 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
                <a:gd name="T52" fmla="*/ 0 h 3"/>
                <a:gd name="T53" fmla="*/ 4 w 4"/>
                <a:gd name="T54" fmla="*/ 3 h 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 h="3">
                  <a:moveTo>
                    <a:pt x="1" y="3"/>
                  </a:moveTo>
                  <a:lnTo>
                    <a:pt x="1" y="2"/>
                  </a:lnTo>
                  <a:lnTo>
                    <a:pt x="0" y="2"/>
                  </a:lnTo>
                  <a:lnTo>
                    <a:pt x="1" y="1"/>
                  </a:lnTo>
                  <a:lnTo>
                    <a:pt x="1" y="0"/>
                  </a:lnTo>
                  <a:lnTo>
                    <a:pt x="2" y="0"/>
                  </a:lnTo>
                  <a:lnTo>
                    <a:pt x="4" y="1"/>
                  </a:lnTo>
                  <a:lnTo>
                    <a:pt x="4" y="2"/>
                  </a:lnTo>
                  <a:lnTo>
                    <a:pt x="2" y="3"/>
                  </a:lnTo>
                  <a:lnTo>
                    <a:pt x="1" y="3"/>
                  </a:lnTo>
                  <a:lnTo>
                    <a:pt x="1" y="2"/>
                  </a:lnTo>
                  <a:lnTo>
                    <a:pt x="2" y="3"/>
                  </a:lnTo>
                  <a:lnTo>
                    <a:pt x="4" y="2"/>
                  </a:lnTo>
                  <a:lnTo>
                    <a:pt x="2" y="1"/>
                  </a:lnTo>
                  <a:lnTo>
                    <a:pt x="1" y="1"/>
                  </a:lnTo>
                  <a:lnTo>
                    <a:pt x="1" y="2"/>
                  </a:lnTo>
                  <a:lnTo>
                    <a:pt x="1" y="3"/>
                  </a:lnTo>
                  <a:close/>
                </a:path>
              </a:pathLst>
            </a:cu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a:p>
          </p:txBody>
        </p:sp>
        <p:sp>
          <p:nvSpPr>
            <p:cNvPr id="50" name="Freeform 33">
              <a:extLst>
                <a:ext uri="{FF2B5EF4-FFF2-40B4-BE49-F238E27FC236}">
                  <a16:creationId xmlns:a16="http://schemas.microsoft.com/office/drawing/2014/main" id="{72D12912-F514-7043-11DF-57B4A9E49FE2}"/>
                </a:ext>
              </a:extLst>
            </p:cNvPr>
            <p:cNvSpPr>
              <a:spLocks/>
            </p:cNvSpPr>
            <p:nvPr/>
          </p:nvSpPr>
          <p:spPr bwMode="auto">
            <a:xfrm>
              <a:off x="4394" y="3765"/>
              <a:ext cx="2" cy="2"/>
            </a:xfrm>
            <a:custGeom>
              <a:avLst/>
              <a:gdLst>
                <a:gd name="T0" fmla="*/ 1 w 4"/>
                <a:gd name="T1" fmla="*/ 1 h 3"/>
                <a:gd name="T2" fmla="*/ 1 w 4"/>
                <a:gd name="T3" fmla="*/ 1 h 3"/>
                <a:gd name="T4" fmla="*/ 0 w 4"/>
                <a:gd name="T5" fmla="*/ 1 h 3"/>
                <a:gd name="T6" fmla="*/ 1 w 4"/>
                <a:gd name="T7" fmla="*/ 1 h 3"/>
                <a:gd name="T8" fmla="*/ 1 w 4"/>
                <a:gd name="T9" fmla="*/ 0 h 3"/>
                <a:gd name="T10" fmla="*/ 1 w 4"/>
                <a:gd name="T11" fmla="*/ 0 h 3"/>
                <a:gd name="T12" fmla="*/ 1 w 4"/>
                <a:gd name="T13" fmla="*/ 1 h 3"/>
                <a:gd name="T14" fmla="*/ 1 w 4"/>
                <a:gd name="T15" fmla="*/ 1 h 3"/>
                <a:gd name="T16" fmla="*/ 1 w 4"/>
                <a:gd name="T17" fmla="*/ 1 h 3"/>
                <a:gd name="T18" fmla="*/ 1 w 4"/>
                <a:gd name="T19" fmla="*/ 1 h 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
                <a:gd name="T31" fmla="*/ 0 h 3"/>
                <a:gd name="T32" fmla="*/ 4 w 4"/>
                <a:gd name="T33" fmla="*/ 3 h 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 h="3">
                  <a:moveTo>
                    <a:pt x="1" y="3"/>
                  </a:moveTo>
                  <a:lnTo>
                    <a:pt x="1" y="2"/>
                  </a:lnTo>
                  <a:lnTo>
                    <a:pt x="0" y="2"/>
                  </a:lnTo>
                  <a:lnTo>
                    <a:pt x="1" y="1"/>
                  </a:lnTo>
                  <a:lnTo>
                    <a:pt x="1" y="0"/>
                  </a:lnTo>
                  <a:lnTo>
                    <a:pt x="2" y="0"/>
                  </a:lnTo>
                  <a:lnTo>
                    <a:pt x="4" y="1"/>
                  </a:lnTo>
                  <a:lnTo>
                    <a:pt x="4" y="2"/>
                  </a:lnTo>
                  <a:lnTo>
                    <a:pt x="2" y="3"/>
                  </a:lnTo>
                  <a:lnTo>
                    <a:pt x="1" y="3"/>
                  </a:lnTo>
                  <a:close/>
                </a:path>
              </a:pathLst>
            </a:custGeom>
            <a:noFill/>
            <a:ln w="158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pl-PL"/>
            </a:p>
          </p:txBody>
        </p:sp>
        <p:sp>
          <p:nvSpPr>
            <p:cNvPr id="52" name="Freeform 34">
              <a:extLst>
                <a:ext uri="{FF2B5EF4-FFF2-40B4-BE49-F238E27FC236}">
                  <a16:creationId xmlns:a16="http://schemas.microsoft.com/office/drawing/2014/main" id="{56E0CF37-DEE8-E628-1209-F7DE631A85B5}"/>
                </a:ext>
              </a:extLst>
            </p:cNvPr>
            <p:cNvSpPr>
              <a:spLocks/>
            </p:cNvSpPr>
            <p:nvPr/>
          </p:nvSpPr>
          <p:spPr bwMode="auto">
            <a:xfrm>
              <a:off x="4395" y="3766"/>
              <a:ext cx="1" cy="1"/>
            </a:xfrm>
            <a:custGeom>
              <a:avLst/>
              <a:gdLst>
                <a:gd name="T0" fmla="*/ 0 w 3"/>
                <a:gd name="T1" fmla="*/ 1 h 2"/>
                <a:gd name="T2" fmla="*/ 0 w 3"/>
                <a:gd name="T3" fmla="*/ 1 h 2"/>
                <a:gd name="T4" fmla="*/ 0 w 3"/>
                <a:gd name="T5" fmla="*/ 1 h 2"/>
                <a:gd name="T6" fmla="*/ 0 w 3"/>
                <a:gd name="T7" fmla="*/ 0 h 2"/>
                <a:gd name="T8" fmla="*/ 0 w 3"/>
                <a:gd name="T9" fmla="*/ 0 h 2"/>
                <a:gd name="T10" fmla="*/ 0 w 3"/>
                <a:gd name="T11" fmla="*/ 1 h 2"/>
                <a:gd name="T12" fmla="*/ 0 60000 65536"/>
                <a:gd name="T13" fmla="*/ 0 60000 65536"/>
                <a:gd name="T14" fmla="*/ 0 60000 65536"/>
                <a:gd name="T15" fmla="*/ 0 60000 65536"/>
                <a:gd name="T16" fmla="*/ 0 60000 65536"/>
                <a:gd name="T17" fmla="*/ 0 60000 65536"/>
                <a:gd name="T18" fmla="*/ 0 w 3"/>
                <a:gd name="T19" fmla="*/ 0 h 2"/>
                <a:gd name="T20" fmla="*/ 3 w 3"/>
                <a:gd name="T21" fmla="*/ 2 h 2"/>
              </a:gdLst>
              <a:ahLst/>
              <a:cxnLst>
                <a:cxn ang="T12">
                  <a:pos x="T0" y="T1"/>
                </a:cxn>
                <a:cxn ang="T13">
                  <a:pos x="T2" y="T3"/>
                </a:cxn>
                <a:cxn ang="T14">
                  <a:pos x="T4" y="T5"/>
                </a:cxn>
                <a:cxn ang="T15">
                  <a:pos x="T6" y="T7"/>
                </a:cxn>
                <a:cxn ang="T16">
                  <a:pos x="T8" y="T9"/>
                </a:cxn>
                <a:cxn ang="T17">
                  <a:pos x="T10" y="T11"/>
                </a:cxn>
              </a:cxnLst>
              <a:rect l="T18" t="T19" r="T20" b="T21"/>
              <a:pathLst>
                <a:path w="3" h="2">
                  <a:moveTo>
                    <a:pt x="0" y="1"/>
                  </a:moveTo>
                  <a:lnTo>
                    <a:pt x="1" y="2"/>
                  </a:lnTo>
                  <a:lnTo>
                    <a:pt x="3" y="1"/>
                  </a:lnTo>
                  <a:lnTo>
                    <a:pt x="1" y="0"/>
                  </a:lnTo>
                  <a:lnTo>
                    <a:pt x="0" y="0"/>
                  </a:lnTo>
                  <a:lnTo>
                    <a:pt x="0" y="1"/>
                  </a:lnTo>
                  <a:close/>
                </a:path>
              </a:pathLst>
            </a:custGeom>
            <a:noFill/>
            <a:ln w="158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pl-PL"/>
            </a:p>
          </p:txBody>
        </p:sp>
        <p:sp>
          <p:nvSpPr>
            <p:cNvPr id="53" name="Freeform 35">
              <a:extLst>
                <a:ext uri="{FF2B5EF4-FFF2-40B4-BE49-F238E27FC236}">
                  <a16:creationId xmlns:a16="http://schemas.microsoft.com/office/drawing/2014/main" id="{8196D291-D97D-8762-156D-2CCDCD88B037}"/>
                </a:ext>
              </a:extLst>
            </p:cNvPr>
            <p:cNvSpPr>
              <a:spLocks/>
            </p:cNvSpPr>
            <p:nvPr/>
          </p:nvSpPr>
          <p:spPr bwMode="auto">
            <a:xfrm>
              <a:off x="4372" y="3808"/>
              <a:ext cx="2" cy="1"/>
            </a:xfrm>
            <a:custGeom>
              <a:avLst/>
              <a:gdLst>
                <a:gd name="T0" fmla="*/ 1 w 3"/>
                <a:gd name="T1" fmla="*/ 0 h 4"/>
                <a:gd name="T2" fmla="*/ 0 w 3"/>
                <a:gd name="T3" fmla="*/ 0 h 4"/>
                <a:gd name="T4" fmla="*/ 0 w 3"/>
                <a:gd name="T5" fmla="*/ 0 h 4"/>
                <a:gd name="T6" fmla="*/ 1 w 3"/>
                <a:gd name="T7" fmla="*/ 0 h 4"/>
                <a:gd name="T8" fmla="*/ 1 w 3"/>
                <a:gd name="T9" fmla="*/ 0 h 4"/>
                <a:gd name="T10" fmla="*/ 1 w 3"/>
                <a:gd name="T11" fmla="*/ 0 h 4"/>
                <a:gd name="T12" fmla="*/ 1 w 3"/>
                <a:gd name="T13" fmla="*/ 0 h 4"/>
                <a:gd name="T14" fmla="*/ 1 w 3"/>
                <a:gd name="T15" fmla="*/ 0 h 4"/>
                <a:gd name="T16" fmla="*/ 1 w 3"/>
                <a:gd name="T17" fmla="*/ 0 h 4"/>
                <a:gd name="T18" fmla="*/ 1 w 3"/>
                <a:gd name="T19" fmla="*/ 0 h 4"/>
                <a:gd name="T20" fmla="*/ 1 w 3"/>
                <a:gd name="T21" fmla="*/ 0 h 4"/>
                <a:gd name="T22" fmla="*/ 1 w 3"/>
                <a:gd name="T23" fmla="*/ 0 h 4"/>
                <a:gd name="T24" fmla="*/ 1 w 3"/>
                <a:gd name="T25" fmla="*/ 0 h 4"/>
                <a:gd name="T26" fmla="*/ 1 w 3"/>
                <a:gd name="T27" fmla="*/ 0 h 4"/>
                <a:gd name="T28" fmla="*/ 1 w 3"/>
                <a:gd name="T29" fmla="*/ 0 h 4"/>
                <a:gd name="T30" fmla="*/ 0 w 3"/>
                <a:gd name="T31" fmla="*/ 0 h 4"/>
                <a:gd name="T32" fmla="*/ 1 w 3"/>
                <a:gd name="T33" fmla="*/ 0 h 4"/>
                <a:gd name="T34" fmla="*/ 1 w 3"/>
                <a:gd name="T35" fmla="*/ 0 h 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
                <a:gd name="T55" fmla="*/ 0 h 4"/>
                <a:gd name="T56" fmla="*/ 3 w 3"/>
                <a:gd name="T57" fmla="*/ 4 h 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 h="4">
                  <a:moveTo>
                    <a:pt x="1" y="4"/>
                  </a:moveTo>
                  <a:lnTo>
                    <a:pt x="0" y="3"/>
                  </a:lnTo>
                  <a:lnTo>
                    <a:pt x="0" y="1"/>
                  </a:lnTo>
                  <a:lnTo>
                    <a:pt x="1" y="0"/>
                  </a:lnTo>
                  <a:lnTo>
                    <a:pt x="2" y="0"/>
                  </a:lnTo>
                  <a:lnTo>
                    <a:pt x="2" y="1"/>
                  </a:lnTo>
                  <a:lnTo>
                    <a:pt x="3" y="1"/>
                  </a:lnTo>
                  <a:lnTo>
                    <a:pt x="2" y="3"/>
                  </a:lnTo>
                  <a:lnTo>
                    <a:pt x="2" y="4"/>
                  </a:lnTo>
                  <a:lnTo>
                    <a:pt x="1" y="4"/>
                  </a:lnTo>
                  <a:lnTo>
                    <a:pt x="1" y="3"/>
                  </a:lnTo>
                  <a:lnTo>
                    <a:pt x="2" y="3"/>
                  </a:lnTo>
                  <a:lnTo>
                    <a:pt x="2" y="1"/>
                  </a:lnTo>
                  <a:lnTo>
                    <a:pt x="1" y="1"/>
                  </a:lnTo>
                  <a:lnTo>
                    <a:pt x="1" y="0"/>
                  </a:lnTo>
                  <a:lnTo>
                    <a:pt x="0" y="1"/>
                  </a:lnTo>
                  <a:lnTo>
                    <a:pt x="1" y="3"/>
                  </a:lnTo>
                  <a:lnTo>
                    <a:pt x="1" y="4"/>
                  </a:lnTo>
                  <a:close/>
                </a:path>
              </a:pathLst>
            </a:cu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a:p>
          </p:txBody>
        </p:sp>
        <p:sp>
          <p:nvSpPr>
            <p:cNvPr id="54" name="Freeform 36">
              <a:extLst>
                <a:ext uri="{FF2B5EF4-FFF2-40B4-BE49-F238E27FC236}">
                  <a16:creationId xmlns:a16="http://schemas.microsoft.com/office/drawing/2014/main" id="{EDCAAB04-53BA-CD53-DFBE-86927DAE3245}"/>
                </a:ext>
              </a:extLst>
            </p:cNvPr>
            <p:cNvSpPr>
              <a:spLocks/>
            </p:cNvSpPr>
            <p:nvPr/>
          </p:nvSpPr>
          <p:spPr bwMode="auto">
            <a:xfrm>
              <a:off x="4372" y="3808"/>
              <a:ext cx="2" cy="1"/>
            </a:xfrm>
            <a:custGeom>
              <a:avLst/>
              <a:gdLst>
                <a:gd name="T0" fmla="*/ 1 w 3"/>
                <a:gd name="T1" fmla="*/ 0 h 4"/>
                <a:gd name="T2" fmla="*/ 0 w 3"/>
                <a:gd name="T3" fmla="*/ 0 h 4"/>
                <a:gd name="T4" fmla="*/ 0 w 3"/>
                <a:gd name="T5" fmla="*/ 0 h 4"/>
                <a:gd name="T6" fmla="*/ 1 w 3"/>
                <a:gd name="T7" fmla="*/ 0 h 4"/>
                <a:gd name="T8" fmla="*/ 1 w 3"/>
                <a:gd name="T9" fmla="*/ 0 h 4"/>
                <a:gd name="T10" fmla="*/ 1 w 3"/>
                <a:gd name="T11" fmla="*/ 0 h 4"/>
                <a:gd name="T12" fmla="*/ 1 w 3"/>
                <a:gd name="T13" fmla="*/ 0 h 4"/>
                <a:gd name="T14" fmla="*/ 1 w 3"/>
                <a:gd name="T15" fmla="*/ 0 h 4"/>
                <a:gd name="T16" fmla="*/ 1 w 3"/>
                <a:gd name="T17" fmla="*/ 0 h 4"/>
                <a:gd name="T18" fmla="*/ 1 w 3"/>
                <a:gd name="T19" fmla="*/ 0 h 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
                <a:gd name="T31" fmla="*/ 0 h 4"/>
                <a:gd name="T32" fmla="*/ 3 w 3"/>
                <a:gd name="T33" fmla="*/ 4 h 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 h="4">
                  <a:moveTo>
                    <a:pt x="1" y="4"/>
                  </a:moveTo>
                  <a:lnTo>
                    <a:pt x="0" y="3"/>
                  </a:lnTo>
                  <a:lnTo>
                    <a:pt x="0" y="1"/>
                  </a:lnTo>
                  <a:lnTo>
                    <a:pt x="1" y="0"/>
                  </a:lnTo>
                  <a:lnTo>
                    <a:pt x="2" y="0"/>
                  </a:lnTo>
                  <a:lnTo>
                    <a:pt x="2" y="1"/>
                  </a:lnTo>
                  <a:lnTo>
                    <a:pt x="3" y="1"/>
                  </a:lnTo>
                  <a:lnTo>
                    <a:pt x="2" y="3"/>
                  </a:lnTo>
                  <a:lnTo>
                    <a:pt x="2" y="4"/>
                  </a:lnTo>
                  <a:lnTo>
                    <a:pt x="1" y="4"/>
                  </a:lnTo>
                  <a:close/>
                </a:path>
              </a:pathLst>
            </a:custGeom>
            <a:noFill/>
            <a:ln w="158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pl-PL"/>
            </a:p>
          </p:txBody>
        </p:sp>
        <p:sp>
          <p:nvSpPr>
            <p:cNvPr id="55" name="Freeform 37">
              <a:extLst>
                <a:ext uri="{FF2B5EF4-FFF2-40B4-BE49-F238E27FC236}">
                  <a16:creationId xmlns:a16="http://schemas.microsoft.com/office/drawing/2014/main" id="{DBCE14B6-5966-7FEB-6D76-1D01D86E19C8}"/>
                </a:ext>
              </a:extLst>
            </p:cNvPr>
            <p:cNvSpPr>
              <a:spLocks/>
            </p:cNvSpPr>
            <p:nvPr/>
          </p:nvSpPr>
          <p:spPr bwMode="auto">
            <a:xfrm>
              <a:off x="4372" y="3808"/>
              <a:ext cx="1" cy="1"/>
            </a:xfrm>
            <a:custGeom>
              <a:avLst/>
              <a:gdLst>
                <a:gd name="T0" fmla="*/ 1 w 2"/>
                <a:gd name="T1" fmla="*/ 0 h 3"/>
                <a:gd name="T2" fmla="*/ 1 w 2"/>
                <a:gd name="T3" fmla="*/ 0 h 3"/>
                <a:gd name="T4" fmla="*/ 1 w 2"/>
                <a:gd name="T5" fmla="*/ 0 h 3"/>
                <a:gd name="T6" fmla="*/ 1 w 2"/>
                <a:gd name="T7" fmla="*/ 0 h 3"/>
                <a:gd name="T8" fmla="*/ 1 w 2"/>
                <a:gd name="T9" fmla="*/ 0 h 3"/>
                <a:gd name="T10" fmla="*/ 0 w 2"/>
                <a:gd name="T11" fmla="*/ 0 h 3"/>
                <a:gd name="T12" fmla="*/ 1 w 2"/>
                <a:gd name="T13" fmla="*/ 0 h 3"/>
                <a:gd name="T14" fmla="*/ 0 60000 65536"/>
                <a:gd name="T15" fmla="*/ 0 60000 65536"/>
                <a:gd name="T16" fmla="*/ 0 60000 65536"/>
                <a:gd name="T17" fmla="*/ 0 60000 65536"/>
                <a:gd name="T18" fmla="*/ 0 60000 65536"/>
                <a:gd name="T19" fmla="*/ 0 60000 65536"/>
                <a:gd name="T20" fmla="*/ 0 60000 65536"/>
                <a:gd name="T21" fmla="*/ 0 w 2"/>
                <a:gd name="T22" fmla="*/ 0 h 3"/>
                <a:gd name="T23" fmla="*/ 2 w 2"/>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3">
                  <a:moveTo>
                    <a:pt x="1" y="3"/>
                  </a:moveTo>
                  <a:lnTo>
                    <a:pt x="2" y="3"/>
                  </a:lnTo>
                  <a:lnTo>
                    <a:pt x="2" y="1"/>
                  </a:lnTo>
                  <a:lnTo>
                    <a:pt x="1" y="1"/>
                  </a:lnTo>
                  <a:lnTo>
                    <a:pt x="1" y="0"/>
                  </a:lnTo>
                  <a:lnTo>
                    <a:pt x="0" y="1"/>
                  </a:lnTo>
                  <a:lnTo>
                    <a:pt x="1" y="3"/>
                  </a:lnTo>
                  <a:close/>
                </a:path>
              </a:pathLst>
            </a:custGeom>
            <a:noFill/>
            <a:ln w="158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pl-PL"/>
            </a:p>
          </p:txBody>
        </p:sp>
        <p:sp>
          <p:nvSpPr>
            <p:cNvPr id="58" name="Freeform 38">
              <a:extLst>
                <a:ext uri="{FF2B5EF4-FFF2-40B4-BE49-F238E27FC236}">
                  <a16:creationId xmlns:a16="http://schemas.microsoft.com/office/drawing/2014/main" id="{C7A02EC2-5E8E-DD6A-19F6-E796D21532F6}"/>
                </a:ext>
              </a:extLst>
            </p:cNvPr>
            <p:cNvSpPr>
              <a:spLocks/>
            </p:cNvSpPr>
            <p:nvPr/>
          </p:nvSpPr>
          <p:spPr bwMode="auto">
            <a:xfrm>
              <a:off x="4387" y="3778"/>
              <a:ext cx="3" cy="2"/>
            </a:xfrm>
            <a:custGeom>
              <a:avLst/>
              <a:gdLst>
                <a:gd name="T0" fmla="*/ 1 w 6"/>
                <a:gd name="T1" fmla="*/ 0 h 5"/>
                <a:gd name="T2" fmla="*/ 0 w 6"/>
                <a:gd name="T3" fmla="*/ 0 h 5"/>
                <a:gd name="T4" fmla="*/ 1 w 6"/>
                <a:gd name="T5" fmla="*/ 0 h 5"/>
                <a:gd name="T6" fmla="*/ 1 w 6"/>
                <a:gd name="T7" fmla="*/ 0 h 5"/>
                <a:gd name="T8" fmla="*/ 1 w 6"/>
                <a:gd name="T9" fmla="*/ 0 h 5"/>
                <a:gd name="T10" fmla="*/ 1 w 6"/>
                <a:gd name="T11" fmla="*/ 0 h 5"/>
                <a:gd name="T12" fmla="*/ 1 w 6"/>
                <a:gd name="T13" fmla="*/ 0 h 5"/>
                <a:gd name="T14" fmla="*/ 1 w 6"/>
                <a:gd name="T15" fmla="*/ 0 h 5"/>
                <a:gd name="T16" fmla="*/ 1 w 6"/>
                <a:gd name="T17" fmla="*/ 0 h 5"/>
                <a:gd name="T18" fmla="*/ 1 w 6"/>
                <a:gd name="T19" fmla="*/ 0 h 5"/>
                <a:gd name="T20" fmla="*/ 1 w 6"/>
                <a:gd name="T21" fmla="*/ 0 h 5"/>
                <a:gd name="T22" fmla="*/ 1 w 6"/>
                <a:gd name="T23" fmla="*/ 0 h 5"/>
                <a:gd name="T24" fmla="*/ 1 w 6"/>
                <a:gd name="T25" fmla="*/ 0 h 5"/>
                <a:gd name="T26" fmla="*/ 1 w 6"/>
                <a:gd name="T27" fmla="*/ 0 h 5"/>
                <a:gd name="T28" fmla="*/ 1 w 6"/>
                <a:gd name="T29" fmla="*/ 0 h 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
                <a:gd name="T46" fmla="*/ 0 h 5"/>
                <a:gd name="T47" fmla="*/ 6 w 6"/>
                <a:gd name="T48" fmla="*/ 5 h 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 h="5">
                  <a:moveTo>
                    <a:pt x="3" y="5"/>
                  </a:moveTo>
                  <a:lnTo>
                    <a:pt x="0" y="0"/>
                  </a:lnTo>
                  <a:lnTo>
                    <a:pt x="1" y="0"/>
                  </a:lnTo>
                  <a:lnTo>
                    <a:pt x="6" y="1"/>
                  </a:lnTo>
                  <a:lnTo>
                    <a:pt x="3" y="1"/>
                  </a:lnTo>
                  <a:lnTo>
                    <a:pt x="3" y="3"/>
                  </a:lnTo>
                  <a:lnTo>
                    <a:pt x="3" y="4"/>
                  </a:lnTo>
                  <a:lnTo>
                    <a:pt x="3" y="5"/>
                  </a:lnTo>
                  <a:lnTo>
                    <a:pt x="2" y="3"/>
                  </a:lnTo>
                  <a:lnTo>
                    <a:pt x="3" y="1"/>
                  </a:lnTo>
                  <a:lnTo>
                    <a:pt x="2" y="1"/>
                  </a:lnTo>
                  <a:lnTo>
                    <a:pt x="1" y="0"/>
                  </a:lnTo>
                  <a:lnTo>
                    <a:pt x="2" y="1"/>
                  </a:lnTo>
                  <a:lnTo>
                    <a:pt x="2" y="3"/>
                  </a:lnTo>
                  <a:lnTo>
                    <a:pt x="3" y="5"/>
                  </a:lnTo>
                  <a:close/>
                </a:path>
              </a:pathLst>
            </a:cu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a:p>
          </p:txBody>
        </p:sp>
        <p:sp>
          <p:nvSpPr>
            <p:cNvPr id="59" name="Freeform 39">
              <a:extLst>
                <a:ext uri="{FF2B5EF4-FFF2-40B4-BE49-F238E27FC236}">
                  <a16:creationId xmlns:a16="http://schemas.microsoft.com/office/drawing/2014/main" id="{D52E507D-25DD-3374-877B-FE3F23F34997}"/>
                </a:ext>
              </a:extLst>
            </p:cNvPr>
            <p:cNvSpPr>
              <a:spLocks/>
            </p:cNvSpPr>
            <p:nvPr/>
          </p:nvSpPr>
          <p:spPr bwMode="auto">
            <a:xfrm>
              <a:off x="4387" y="3778"/>
              <a:ext cx="3" cy="2"/>
            </a:xfrm>
            <a:custGeom>
              <a:avLst/>
              <a:gdLst>
                <a:gd name="T0" fmla="*/ 1 w 6"/>
                <a:gd name="T1" fmla="*/ 0 h 5"/>
                <a:gd name="T2" fmla="*/ 0 w 6"/>
                <a:gd name="T3" fmla="*/ 0 h 5"/>
                <a:gd name="T4" fmla="*/ 1 w 6"/>
                <a:gd name="T5" fmla="*/ 0 h 5"/>
                <a:gd name="T6" fmla="*/ 1 w 6"/>
                <a:gd name="T7" fmla="*/ 0 h 5"/>
                <a:gd name="T8" fmla="*/ 1 w 6"/>
                <a:gd name="T9" fmla="*/ 0 h 5"/>
                <a:gd name="T10" fmla="*/ 1 w 6"/>
                <a:gd name="T11" fmla="*/ 0 h 5"/>
                <a:gd name="T12" fmla="*/ 1 w 6"/>
                <a:gd name="T13" fmla="*/ 0 h 5"/>
                <a:gd name="T14" fmla="*/ 1 w 6"/>
                <a:gd name="T15" fmla="*/ 0 h 5"/>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5"/>
                <a:gd name="T26" fmla="*/ 6 w 6"/>
                <a:gd name="T27" fmla="*/ 5 h 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5">
                  <a:moveTo>
                    <a:pt x="3" y="5"/>
                  </a:moveTo>
                  <a:lnTo>
                    <a:pt x="0" y="0"/>
                  </a:lnTo>
                  <a:lnTo>
                    <a:pt x="1" y="0"/>
                  </a:lnTo>
                  <a:lnTo>
                    <a:pt x="6" y="1"/>
                  </a:lnTo>
                  <a:lnTo>
                    <a:pt x="3" y="1"/>
                  </a:lnTo>
                  <a:lnTo>
                    <a:pt x="3" y="3"/>
                  </a:lnTo>
                  <a:lnTo>
                    <a:pt x="3" y="4"/>
                  </a:lnTo>
                  <a:lnTo>
                    <a:pt x="3" y="5"/>
                  </a:lnTo>
                  <a:close/>
                </a:path>
              </a:pathLst>
            </a:custGeom>
            <a:noFill/>
            <a:ln w="158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pl-PL"/>
            </a:p>
          </p:txBody>
        </p:sp>
        <p:sp>
          <p:nvSpPr>
            <p:cNvPr id="60" name="Freeform 40">
              <a:extLst>
                <a:ext uri="{FF2B5EF4-FFF2-40B4-BE49-F238E27FC236}">
                  <a16:creationId xmlns:a16="http://schemas.microsoft.com/office/drawing/2014/main" id="{031AE493-0C21-C4E0-3987-B3E3FF4FF50E}"/>
                </a:ext>
              </a:extLst>
            </p:cNvPr>
            <p:cNvSpPr>
              <a:spLocks/>
            </p:cNvSpPr>
            <p:nvPr/>
          </p:nvSpPr>
          <p:spPr bwMode="auto">
            <a:xfrm>
              <a:off x="4387" y="3778"/>
              <a:ext cx="2" cy="1"/>
            </a:xfrm>
            <a:custGeom>
              <a:avLst/>
              <a:gdLst>
                <a:gd name="T0" fmla="*/ 1 w 2"/>
                <a:gd name="T1" fmla="*/ 0 h 3"/>
                <a:gd name="T2" fmla="*/ 2 w 2"/>
                <a:gd name="T3" fmla="*/ 0 h 3"/>
                <a:gd name="T4" fmla="*/ 1 w 2"/>
                <a:gd name="T5" fmla="*/ 0 h 3"/>
                <a:gd name="T6" fmla="*/ 0 w 2"/>
                <a:gd name="T7" fmla="*/ 0 h 3"/>
                <a:gd name="T8" fmla="*/ 1 w 2"/>
                <a:gd name="T9" fmla="*/ 0 h 3"/>
                <a:gd name="T10" fmla="*/ 1 w 2"/>
                <a:gd name="T11" fmla="*/ 0 h 3"/>
                <a:gd name="T12" fmla="*/ 0 60000 65536"/>
                <a:gd name="T13" fmla="*/ 0 60000 65536"/>
                <a:gd name="T14" fmla="*/ 0 60000 65536"/>
                <a:gd name="T15" fmla="*/ 0 60000 65536"/>
                <a:gd name="T16" fmla="*/ 0 60000 65536"/>
                <a:gd name="T17" fmla="*/ 0 60000 65536"/>
                <a:gd name="T18" fmla="*/ 0 w 2"/>
                <a:gd name="T19" fmla="*/ 0 h 3"/>
                <a:gd name="T20" fmla="*/ 2 w 2"/>
                <a:gd name="T21" fmla="*/ 3 h 3"/>
              </a:gdLst>
              <a:ahLst/>
              <a:cxnLst>
                <a:cxn ang="T12">
                  <a:pos x="T0" y="T1"/>
                </a:cxn>
                <a:cxn ang="T13">
                  <a:pos x="T2" y="T3"/>
                </a:cxn>
                <a:cxn ang="T14">
                  <a:pos x="T4" y="T5"/>
                </a:cxn>
                <a:cxn ang="T15">
                  <a:pos x="T6" y="T7"/>
                </a:cxn>
                <a:cxn ang="T16">
                  <a:pos x="T8" y="T9"/>
                </a:cxn>
                <a:cxn ang="T17">
                  <a:pos x="T10" y="T11"/>
                </a:cxn>
              </a:cxnLst>
              <a:rect l="T18" t="T19" r="T20" b="T21"/>
              <a:pathLst>
                <a:path w="2" h="3">
                  <a:moveTo>
                    <a:pt x="1" y="3"/>
                  </a:moveTo>
                  <a:lnTo>
                    <a:pt x="2" y="1"/>
                  </a:lnTo>
                  <a:lnTo>
                    <a:pt x="1" y="1"/>
                  </a:lnTo>
                  <a:lnTo>
                    <a:pt x="0" y="0"/>
                  </a:lnTo>
                  <a:lnTo>
                    <a:pt x="1" y="1"/>
                  </a:lnTo>
                  <a:lnTo>
                    <a:pt x="1" y="3"/>
                  </a:lnTo>
                  <a:close/>
                </a:path>
              </a:pathLst>
            </a:custGeom>
            <a:noFill/>
            <a:ln w="158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pl-PL"/>
            </a:p>
          </p:txBody>
        </p:sp>
        <p:sp>
          <p:nvSpPr>
            <p:cNvPr id="61" name="Freeform 41">
              <a:extLst>
                <a:ext uri="{FF2B5EF4-FFF2-40B4-BE49-F238E27FC236}">
                  <a16:creationId xmlns:a16="http://schemas.microsoft.com/office/drawing/2014/main" id="{1A765C32-DF75-76AC-DD7E-5557B79E974F}"/>
                </a:ext>
              </a:extLst>
            </p:cNvPr>
            <p:cNvSpPr>
              <a:spLocks/>
            </p:cNvSpPr>
            <p:nvPr/>
          </p:nvSpPr>
          <p:spPr bwMode="auto">
            <a:xfrm>
              <a:off x="4384" y="3784"/>
              <a:ext cx="2" cy="2"/>
            </a:xfrm>
            <a:custGeom>
              <a:avLst/>
              <a:gdLst>
                <a:gd name="T0" fmla="*/ 1 w 4"/>
                <a:gd name="T1" fmla="*/ 1 h 4"/>
                <a:gd name="T2" fmla="*/ 0 w 4"/>
                <a:gd name="T3" fmla="*/ 0 h 4"/>
                <a:gd name="T4" fmla="*/ 1 w 4"/>
                <a:gd name="T5" fmla="*/ 0 h 4"/>
                <a:gd name="T6" fmla="*/ 1 w 4"/>
                <a:gd name="T7" fmla="*/ 1 h 4"/>
                <a:gd name="T8" fmla="*/ 1 w 4"/>
                <a:gd name="T9" fmla="*/ 0 h 4"/>
                <a:gd name="T10" fmla="*/ 1 w 4"/>
                <a:gd name="T11" fmla="*/ 1 h 4"/>
                <a:gd name="T12" fmla="*/ 1 w 4"/>
                <a:gd name="T13" fmla="*/ 1 h 4"/>
                <a:gd name="T14" fmla="*/ 1 w 4"/>
                <a:gd name="T15" fmla="*/ 1 h 4"/>
                <a:gd name="T16" fmla="*/ 1 w 4"/>
                <a:gd name="T17" fmla="*/ 1 h 4"/>
                <a:gd name="T18" fmla="*/ 1 w 4"/>
                <a:gd name="T19" fmla="*/ 0 h 4"/>
                <a:gd name="T20" fmla="*/ 1 w 4"/>
                <a:gd name="T21" fmla="*/ 0 h 4"/>
                <a:gd name="T22" fmla="*/ 0 w 4"/>
                <a:gd name="T23" fmla="*/ 0 h 4"/>
                <a:gd name="T24" fmla="*/ 1 w 4"/>
                <a:gd name="T25" fmla="*/ 1 h 4"/>
                <a:gd name="T26" fmla="*/ 1 w 4"/>
                <a:gd name="T27" fmla="*/ 1 h 4"/>
                <a:gd name="T28" fmla="*/ 1 w 4"/>
                <a:gd name="T29" fmla="*/ 1 h 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
                <a:gd name="T46" fmla="*/ 0 h 4"/>
                <a:gd name="T47" fmla="*/ 4 w 4"/>
                <a:gd name="T48" fmla="*/ 4 h 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 h="4">
                  <a:moveTo>
                    <a:pt x="2" y="4"/>
                  </a:moveTo>
                  <a:lnTo>
                    <a:pt x="0" y="0"/>
                  </a:lnTo>
                  <a:lnTo>
                    <a:pt x="4" y="0"/>
                  </a:lnTo>
                  <a:lnTo>
                    <a:pt x="4" y="2"/>
                  </a:lnTo>
                  <a:lnTo>
                    <a:pt x="3" y="0"/>
                  </a:lnTo>
                  <a:lnTo>
                    <a:pt x="2" y="3"/>
                  </a:lnTo>
                  <a:lnTo>
                    <a:pt x="3" y="4"/>
                  </a:lnTo>
                  <a:lnTo>
                    <a:pt x="2" y="4"/>
                  </a:lnTo>
                  <a:lnTo>
                    <a:pt x="2" y="3"/>
                  </a:lnTo>
                  <a:lnTo>
                    <a:pt x="2" y="0"/>
                  </a:lnTo>
                  <a:lnTo>
                    <a:pt x="1" y="0"/>
                  </a:lnTo>
                  <a:lnTo>
                    <a:pt x="0" y="0"/>
                  </a:lnTo>
                  <a:lnTo>
                    <a:pt x="1" y="2"/>
                  </a:lnTo>
                  <a:lnTo>
                    <a:pt x="2" y="3"/>
                  </a:lnTo>
                  <a:lnTo>
                    <a:pt x="2" y="4"/>
                  </a:lnTo>
                  <a:close/>
                </a:path>
              </a:pathLst>
            </a:cu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a:p>
          </p:txBody>
        </p:sp>
        <p:sp>
          <p:nvSpPr>
            <p:cNvPr id="62" name="Freeform 42">
              <a:extLst>
                <a:ext uri="{FF2B5EF4-FFF2-40B4-BE49-F238E27FC236}">
                  <a16:creationId xmlns:a16="http://schemas.microsoft.com/office/drawing/2014/main" id="{BD2D7857-05D6-F257-D145-16D45DE1AE30}"/>
                </a:ext>
              </a:extLst>
            </p:cNvPr>
            <p:cNvSpPr>
              <a:spLocks/>
            </p:cNvSpPr>
            <p:nvPr/>
          </p:nvSpPr>
          <p:spPr bwMode="auto">
            <a:xfrm>
              <a:off x="4384" y="3784"/>
              <a:ext cx="2" cy="2"/>
            </a:xfrm>
            <a:custGeom>
              <a:avLst/>
              <a:gdLst>
                <a:gd name="T0" fmla="*/ 1 w 4"/>
                <a:gd name="T1" fmla="*/ 1 h 4"/>
                <a:gd name="T2" fmla="*/ 0 w 4"/>
                <a:gd name="T3" fmla="*/ 0 h 4"/>
                <a:gd name="T4" fmla="*/ 1 w 4"/>
                <a:gd name="T5" fmla="*/ 0 h 4"/>
                <a:gd name="T6" fmla="*/ 1 w 4"/>
                <a:gd name="T7" fmla="*/ 1 h 4"/>
                <a:gd name="T8" fmla="*/ 1 w 4"/>
                <a:gd name="T9" fmla="*/ 0 h 4"/>
                <a:gd name="T10" fmla="*/ 1 w 4"/>
                <a:gd name="T11" fmla="*/ 1 h 4"/>
                <a:gd name="T12" fmla="*/ 1 w 4"/>
                <a:gd name="T13" fmla="*/ 1 h 4"/>
                <a:gd name="T14" fmla="*/ 1 w 4"/>
                <a:gd name="T15" fmla="*/ 1 h 4"/>
                <a:gd name="T16" fmla="*/ 0 60000 65536"/>
                <a:gd name="T17" fmla="*/ 0 60000 65536"/>
                <a:gd name="T18" fmla="*/ 0 60000 65536"/>
                <a:gd name="T19" fmla="*/ 0 60000 65536"/>
                <a:gd name="T20" fmla="*/ 0 60000 65536"/>
                <a:gd name="T21" fmla="*/ 0 60000 65536"/>
                <a:gd name="T22" fmla="*/ 0 60000 65536"/>
                <a:gd name="T23" fmla="*/ 0 60000 65536"/>
                <a:gd name="T24" fmla="*/ 0 w 4"/>
                <a:gd name="T25" fmla="*/ 0 h 4"/>
                <a:gd name="T26" fmla="*/ 4 w 4"/>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 h="4">
                  <a:moveTo>
                    <a:pt x="2" y="4"/>
                  </a:moveTo>
                  <a:lnTo>
                    <a:pt x="0" y="0"/>
                  </a:lnTo>
                  <a:lnTo>
                    <a:pt x="4" y="0"/>
                  </a:lnTo>
                  <a:lnTo>
                    <a:pt x="4" y="2"/>
                  </a:lnTo>
                  <a:lnTo>
                    <a:pt x="3" y="0"/>
                  </a:lnTo>
                  <a:lnTo>
                    <a:pt x="2" y="3"/>
                  </a:lnTo>
                  <a:lnTo>
                    <a:pt x="3" y="4"/>
                  </a:lnTo>
                  <a:lnTo>
                    <a:pt x="2" y="4"/>
                  </a:lnTo>
                  <a:close/>
                </a:path>
              </a:pathLst>
            </a:custGeom>
            <a:noFill/>
            <a:ln w="158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pl-PL"/>
            </a:p>
          </p:txBody>
        </p:sp>
        <p:sp>
          <p:nvSpPr>
            <p:cNvPr id="63" name="Freeform 43">
              <a:extLst>
                <a:ext uri="{FF2B5EF4-FFF2-40B4-BE49-F238E27FC236}">
                  <a16:creationId xmlns:a16="http://schemas.microsoft.com/office/drawing/2014/main" id="{44FB75B2-2D2A-BB09-96F5-FE500ABDDAFD}"/>
                </a:ext>
              </a:extLst>
            </p:cNvPr>
            <p:cNvSpPr>
              <a:spLocks/>
            </p:cNvSpPr>
            <p:nvPr/>
          </p:nvSpPr>
          <p:spPr bwMode="auto">
            <a:xfrm>
              <a:off x="4384" y="3784"/>
              <a:ext cx="1" cy="1"/>
            </a:xfrm>
            <a:custGeom>
              <a:avLst/>
              <a:gdLst>
                <a:gd name="T0" fmla="*/ 1 w 2"/>
                <a:gd name="T1" fmla="*/ 0 h 3"/>
                <a:gd name="T2" fmla="*/ 1 w 2"/>
                <a:gd name="T3" fmla="*/ 0 h 3"/>
                <a:gd name="T4" fmla="*/ 1 w 2"/>
                <a:gd name="T5" fmla="*/ 0 h 3"/>
                <a:gd name="T6" fmla="*/ 0 w 2"/>
                <a:gd name="T7" fmla="*/ 0 h 3"/>
                <a:gd name="T8" fmla="*/ 1 w 2"/>
                <a:gd name="T9" fmla="*/ 0 h 3"/>
                <a:gd name="T10" fmla="*/ 1 w 2"/>
                <a:gd name="T11" fmla="*/ 0 h 3"/>
                <a:gd name="T12" fmla="*/ 0 60000 65536"/>
                <a:gd name="T13" fmla="*/ 0 60000 65536"/>
                <a:gd name="T14" fmla="*/ 0 60000 65536"/>
                <a:gd name="T15" fmla="*/ 0 60000 65536"/>
                <a:gd name="T16" fmla="*/ 0 60000 65536"/>
                <a:gd name="T17" fmla="*/ 0 60000 65536"/>
                <a:gd name="T18" fmla="*/ 0 w 2"/>
                <a:gd name="T19" fmla="*/ 0 h 3"/>
                <a:gd name="T20" fmla="*/ 2 w 2"/>
                <a:gd name="T21" fmla="*/ 3 h 3"/>
              </a:gdLst>
              <a:ahLst/>
              <a:cxnLst>
                <a:cxn ang="T12">
                  <a:pos x="T0" y="T1"/>
                </a:cxn>
                <a:cxn ang="T13">
                  <a:pos x="T2" y="T3"/>
                </a:cxn>
                <a:cxn ang="T14">
                  <a:pos x="T4" y="T5"/>
                </a:cxn>
                <a:cxn ang="T15">
                  <a:pos x="T6" y="T7"/>
                </a:cxn>
                <a:cxn ang="T16">
                  <a:pos x="T8" y="T9"/>
                </a:cxn>
                <a:cxn ang="T17">
                  <a:pos x="T10" y="T11"/>
                </a:cxn>
              </a:cxnLst>
              <a:rect l="T18" t="T19" r="T20" b="T21"/>
              <a:pathLst>
                <a:path w="2" h="3">
                  <a:moveTo>
                    <a:pt x="2" y="3"/>
                  </a:moveTo>
                  <a:lnTo>
                    <a:pt x="2" y="0"/>
                  </a:lnTo>
                  <a:lnTo>
                    <a:pt x="1" y="0"/>
                  </a:lnTo>
                  <a:lnTo>
                    <a:pt x="0" y="0"/>
                  </a:lnTo>
                  <a:lnTo>
                    <a:pt x="1" y="2"/>
                  </a:lnTo>
                  <a:lnTo>
                    <a:pt x="2" y="3"/>
                  </a:lnTo>
                  <a:close/>
                </a:path>
              </a:pathLst>
            </a:custGeom>
            <a:noFill/>
            <a:ln w="158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pl-PL"/>
            </a:p>
          </p:txBody>
        </p:sp>
        <p:sp>
          <p:nvSpPr>
            <p:cNvPr id="64" name="Freeform 44">
              <a:extLst>
                <a:ext uri="{FF2B5EF4-FFF2-40B4-BE49-F238E27FC236}">
                  <a16:creationId xmlns:a16="http://schemas.microsoft.com/office/drawing/2014/main" id="{703A4F32-E047-5EB0-E326-1F71266EF322}"/>
                </a:ext>
              </a:extLst>
            </p:cNvPr>
            <p:cNvSpPr>
              <a:spLocks/>
            </p:cNvSpPr>
            <p:nvPr/>
          </p:nvSpPr>
          <p:spPr bwMode="auto">
            <a:xfrm>
              <a:off x="4385" y="3781"/>
              <a:ext cx="2" cy="3"/>
            </a:xfrm>
            <a:custGeom>
              <a:avLst/>
              <a:gdLst>
                <a:gd name="T0" fmla="*/ 0 w 5"/>
                <a:gd name="T1" fmla="*/ 1 h 5"/>
                <a:gd name="T2" fmla="*/ 0 w 5"/>
                <a:gd name="T3" fmla="*/ 1 h 5"/>
                <a:gd name="T4" fmla="*/ 0 w 5"/>
                <a:gd name="T5" fmla="*/ 1 h 5"/>
                <a:gd name="T6" fmla="*/ 0 w 5"/>
                <a:gd name="T7" fmla="*/ 1 h 5"/>
                <a:gd name="T8" fmla="*/ 0 w 5"/>
                <a:gd name="T9" fmla="*/ 1 h 5"/>
                <a:gd name="T10" fmla="*/ 0 w 5"/>
                <a:gd name="T11" fmla="*/ 1 h 5"/>
                <a:gd name="T12" fmla="*/ 0 w 5"/>
                <a:gd name="T13" fmla="*/ 1 h 5"/>
                <a:gd name="T14" fmla="*/ 0 w 5"/>
                <a:gd name="T15" fmla="*/ 1 h 5"/>
                <a:gd name="T16" fmla="*/ 0 w 5"/>
                <a:gd name="T17" fmla="*/ 1 h 5"/>
                <a:gd name="T18" fmla="*/ 0 w 5"/>
                <a:gd name="T19" fmla="*/ 1 h 5"/>
                <a:gd name="T20" fmla="*/ 0 w 5"/>
                <a:gd name="T21" fmla="*/ 1 h 5"/>
                <a:gd name="T22" fmla="*/ 0 w 5"/>
                <a:gd name="T23" fmla="*/ 0 h 5"/>
                <a:gd name="T24" fmla="*/ 0 w 5"/>
                <a:gd name="T25" fmla="*/ 0 h 5"/>
                <a:gd name="T26" fmla="*/ 0 w 5"/>
                <a:gd name="T27" fmla="*/ 0 h 5"/>
                <a:gd name="T28" fmla="*/ 0 w 5"/>
                <a:gd name="T29" fmla="*/ 1 h 5"/>
                <a:gd name="T30" fmla="*/ 0 w 5"/>
                <a:gd name="T31" fmla="*/ 1 h 5"/>
                <a:gd name="T32" fmla="*/ 0 w 5"/>
                <a:gd name="T33" fmla="*/ 1 h 5"/>
                <a:gd name="T34" fmla="*/ 0 w 5"/>
                <a:gd name="T35" fmla="*/ 1 h 5"/>
                <a:gd name="T36" fmla="*/ 0 w 5"/>
                <a:gd name="T37" fmla="*/ 1 h 5"/>
                <a:gd name="T38" fmla="*/ 0 w 5"/>
                <a:gd name="T39" fmla="*/ 1 h 5"/>
                <a:gd name="T40" fmla="*/ 0 w 5"/>
                <a:gd name="T41" fmla="*/ 1 h 5"/>
                <a:gd name="T42" fmla="*/ 0 w 5"/>
                <a:gd name="T43" fmla="*/ 1 h 5"/>
                <a:gd name="T44" fmla="*/ 0 w 5"/>
                <a:gd name="T45" fmla="*/ 1 h 5"/>
                <a:gd name="T46" fmla="*/ 0 w 5"/>
                <a:gd name="T47" fmla="*/ 1 h 5"/>
                <a:gd name="T48" fmla="*/ 0 w 5"/>
                <a:gd name="T49" fmla="*/ 1 h 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
                <a:gd name="T76" fmla="*/ 0 h 5"/>
                <a:gd name="T77" fmla="*/ 5 w 5"/>
                <a:gd name="T78" fmla="*/ 5 h 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 h="5">
                  <a:moveTo>
                    <a:pt x="2" y="3"/>
                  </a:moveTo>
                  <a:lnTo>
                    <a:pt x="2" y="2"/>
                  </a:lnTo>
                  <a:lnTo>
                    <a:pt x="5" y="2"/>
                  </a:lnTo>
                  <a:lnTo>
                    <a:pt x="5" y="3"/>
                  </a:lnTo>
                  <a:lnTo>
                    <a:pt x="4" y="4"/>
                  </a:lnTo>
                  <a:lnTo>
                    <a:pt x="4" y="5"/>
                  </a:lnTo>
                  <a:lnTo>
                    <a:pt x="2" y="5"/>
                  </a:lnTo>
                  <a:lnTo>
                    <a:pt x="1" y="5"/>
                  </a:lnTo>
                  <a:lnTo>
                    <a:pt x="0" y="4"/>
                  </a:lnTo>
                  <a:lnTo>
                    <a:pt x="0" y="3"/>
                  </a:lnTo>
                  <a:lnTo>
                    <a:pt x="0" y="2"/>
                  </a:lnTo>
                  <a:lnTo>
                    <a:pt x="0" y="0"/>
                  </a:lnTo>
                  <a:lnTo>
                    <a:pt x="1" y="0"/>
                  </a:lnTo>
                  <a:lnTo>
                    <a:pt x="2" y="0"/>
                  </a:lnTo>
                  <a:lnTo>
                    <a:pt x="1" y="2"/>
                  </a:lnTo>
                  <a:lnTo>
                    <a:pt x="0" y="2"/>
                  </a:lnTo>
                  <a:lnTo>
                    <a:pt x="0" y="3"/>
                  </a:lnTo>
                  <a:lnTo>
                    <a:pt x="0" y="4"/>
                  </a:lnTo>
                  <a:lnTo>
                    <a:pt x="1" y="4"/>
                  </a:lnTo>
                  <a:lnTo>
                    <a:pt x="2" y="5"/>
                  </a:lnTo>
                  <a:lnTo>
                    <a:pt x="2" y="4"/>
                  </a:lnTo>
                  <a:lnTo>
                    <a:pt x="4" y="4"/>
                  </a:lnTo>
                  <a:lnTo>
                    <a:pt x="4" y="3"/>
                  </a:lnTo>
                  <a:lnTo>
                    <a:pt x="2" y="2"/>
                  </a:lnTo>
                  <a:lnTo>
                    <a:pt x="2" y="3"/>
                  </a:lnTo>
                  <a:close/>
                </a:path>
              </a:pathLst>
            </a:custGeom>
            <a:solidFill>
              <a:srgbClr val="FF00FF"/>
            </a:solidFill>
            <a:ln w="1588">
              <a:solidFill>
                <a:srgbClr val="000000"/>
              </a:solidFill>
              <a:round/>
              <a:headEnd/>
              <a:tailEnd/>
            </a:ln>
          </p:spPr>
          <p:txBody>
            <a:bodyPr/>
            <a:lstStyle/>
            <a:p>
              <a:endParaRPr lang="pl-PL"/>
            </a:p>
          </p:txBody>
        </p:sp>
        <p:sp>
          <p:nvSpPr>
            <p:cNvPr id="65" name="Freeform 45">
              <a:extLst>
                <a:ext uri="{FF2B5EF4-FFF2-40B4-BE49-F238E27FC236}">
                  <a16:creationId xmlns:a16="http://schemas.microsoft.com/office/drawing/2014/main" id="{CC0DE3D9-2C00-4DC9-CAE7-8AB9C72CDC19}"/>
                </a:ext>
              </a:extLst>
            </p:cNvPr>
            <p:cNvSpPr>
              <a:spLocks/>
            </p:cNvSpPr>
            <p:nvPr/>
          </p:nvSpPr>
          <p:spPr bwMode="auto">
            <a:xfrm>
              <a:off x="4383" y="3785"/>
              <a:ext cx="2" cy="3"/>
            </a:xfrm>
            <a:custGeom>
              <a:avLst/>
              <a:gdLst>
                <a:gd name="T0" fmla="*/ 0 w 5"/>
                <a:gd name="T1" fmla="*/ 1 h 5"/>
                <a:gd name="T2" fmla="*/ 0 w 5"/>
                <a:gd name="T3" fmla="*/ 1 h 5"/>
                <a:gd name="T4" fmla="*/ 0 w 5"/>
                <a:gd name="T5" fmla="*/ 1 h 5"/>
                <a:gd name="T6" fmla="*/ 0 w 5"/>
                <a:gd name="T7" fmla="*/ 1 h 5"/>
                <a:gd name="T8" fmla="*/ 0 w 5"/>
                <a:gd name="T9" fmla="*/ 1 h 5"/>
                <a:gd name="T10" fmla="*/ 0 w 5"/>
                <a:gd name="T11" fmla="*/ 1 h 5"/>
                <a:gd name="T12" fmla="*/ 0 w 5"/>
                <a:gd name="T13" fmla="*/ 1 h 5"/>
                <a:gd name="T14" fmla="*/ 0 w 5"/>
                <a:gd name="T15" fmla="*/ 1 h 5"/>
                <a:gd name="T16" fmla="*/ 0 w 5"/>
                <a:gd name="T17" fmla="*/ 1 h 5"/>
                <a:gd name="T18" fmla="*/ 0 w 5"/>
                <a:gd name="T19" fmla="*/ 1 h 5"/>
                <a:gd name="T20" fmla="*/ 0 w 5"/>
                <a:gd name="T21" fmla="*/ 0 h 5"/>
                <a:gd name="T22" fmla="*/ 0 w 5"/>
                <a:gd name="T23" fmla="*/ 0 h 5"/>
                <a:gd name="T24" fmla="*/ 0 w 5"/>
                <a:gd name="T25" fmla="*/ 1 h 5"/>
                <a:gd name="T26" fmla="*/ 0 w 5"/>
                <a:gd name="T27" fmla="*/ 1 h 5"/>
                <a:gd name="T28" fmla="*/ 0 w 5"/>
                <a:gd name="T29" fmla="*/ 1 h 5"/>
                <a:gd name="T30" fmla="*/ 0 w 5"/>
                <a:gd name="T31" fmla="*/ 1 h 5"/>
                <a:gd name="T32" fmla="*/ 0 w 5"/>
                <a:gd name="T33" fmla="*/ 1 h 5"/>
                <a:gd name="T34" fmla="*/ 0 w 5"/>
                <a:gd name="T35" fmla="*/ 1 h 5"/>
                <a:gd name="T36" fmla="*/ 0 w 5"/>
                <a:gd name="T37" fmla="*/ 1 h 5"/>
                <a:gd name="T38" fmla="*/ 0 w 5"/>
                <a:gd name="T39" fmla="*/ 1 h 5"/>
                <a:gd name="T40" fmla="*/ 0 w 5"/>
                <a:gd name="T41" fmla="*/ 1 h 5"/>
                <a:gd name="T42" fmla="*/ 0 w 5"/>
                <a:gd name="T43" fmla="*/ 1 h 5"/>
                <a:gd name="T44" fmla="*/ 0 w 5"/>
                <a:gd name="T45" fmla="*/ 1 h 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5"/>
                <a:gd name="T70" fmla="*/ 0 h 5"/>
                <a:gd name="T71" fmla="*/ 5 w 5"/>
                <a:gd name="T72" fmla="*/ 5 h 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5" h="5">
                  <a:moveTo>
                    <a:pt x="3" y="5"/>
                  </a:moveTo>
                  <a:lnTo>
                    <a:pt x="3" y="3"/>
                  </a:lnTo>
                  <a:lnTo>
                    <a:pt x="4" y="3"/>
                  </a:lnTo>
                  <a:lnTo>
                    <a:pt x="4" y="2"/>
                  </a:lnTo>
                  <a:lnTo>
                    <a:pt x="4" y="1"/>
                  </a:lnTo>
                  <a:lnTo>
                    <a:pt x="3" y="2"/>
                  </a:lnTo>
                  <a:lnTo>
                    <a:pt x="1" y="3"/>
                  </a:lnTo>
                  <a:lnTo>
                    <a:pt x="0" y="3"/>
                  </a:lnTo>
                  <a:lnTo>
                    <a:pt x="0" y="2"/>
                  </a:lnTo>
                  <a:lnTo>
                    <a:pt x="0" y="1"/>
                  </a:lnTo>
                  <a:lnTo>
                    <a:pt x="1" y="0"/>
                  </a:lnTo>
                  <a:lnTo>
                    <a:pt x="3" y="0"/>
                  </a:lnTo>
                  <a:lnTo>
                    <a:pt x="3" y="1"/>
                  </a:lnTo>
                  <a:lnTo>
                    <a:pt x="1" y="1"/>
                  </a:lnTo>
                  <a:lnTo>
                    <a:pt x="0" y="2"/>
                  </a:lnTo>
                  <a:lnTo>
                    <a:pt x="1" y="2"/>
                  </a:lnTo>
                  <a:lnTo>
                    <a:pt x="3" y="2"/>
                  </a:lnTo>
                  <a:lnTo>
                    <a:pt x="3" y="1"/>
                  </a:lnTo>
                  <a:lnTo>
                    <a:pt x="4" y="1"/>
                  </a:lnTo>
                  <a:lnTo>
                    <a:pt x="5" y="2"/>
                  </a:lnTo>
                  <a:lnTo>
                    <a:pt x="5" y="3"/>
                  </a:lnTo>
                  <a:lnTo>
                    <a:pt x="4" y="5"/>
                  </a:lnTo>
                  <a:lnTo>
                    <a:pt x="3" y="5"/>
                  </a:lnTo>
                  <a:close/>
                </a:path>
              </a:pathLst>
            </a:custGeom>
            <a:solidFill>
              <a:srgbClr val="FF00FF"/>
            </a:solidFill>
            <a:ln w="1588">
              <a:solidFill>
                <a:srgbClr val="000000"/>
              </a:solidFill>
              <a:round/>
              <a:headEnd/>
              <a:tailEnd/>
            </a:ln>
          </p:spPr>
          <p:txBody>
            <a:bodyPr/>
            <a:lstStyle/>
            <a:p>
              <a:endParaRPr lang="pl-PL"/>
            </a:p>
          </p:txBody>
        </p:sp>
        <p:sp>
          <p:nvSpPr>
            <p:cNvPr id="74" name="Freeform 46">
              <a:extLst>
                <a:ext uri="{FF2B5EF4-FFF2-40B4-BE49-F238E27FC236}">
                  <a16:creationId xmlns:a16="http://schemas.microsoft.com/office/drawing/2014/main" id="{8841E704-0C20-77FC-4ECD-8A6CBD019254}"/>
                </a:ext>
              </a:extLst>
            </p:cNvPr>
            <p:cNvSpPr>
              <a:spLocks/>
            </p:cNvSpPr>
            <p:nvPr/>
          </p:nvSpPr>
          <p:spPr bwMode="auto">
            <a:xfrm>
              <a:off x="4389" y="3775"/>
              <a:ext cx="2" cy="2"/>
            </a:xfrm>
            <a:custGeom>
              <a:avLst/>
              <a:gdLst>
                <a:gd name="T0" fmla="*/ 0 w 5"/>
                <a:gd name="T1" fmla="*/ 0 h 5"/>
                <a:gd name="T2" fmla="*/ 0 w 5"/>
                <a:gd name="T3" fmla="*/ 0 h 5"/>
                <a:gd name="T4" fmla="*/ 0 w 5"/>
                <a:gd name="T5" fmla="*/ 0 h 5"/>
                <a:gd name="T6" fmla="*/ 0 w 5"/>
                <a:gd name="T7" fmla="*/ 0 h 5"/>
                <a:gd name="T8" fmla="*/ 0 w 5"/>
                <a:gd name="T9" fmla="*/ 0 h 5"/>
                <a:gd name="T10" fmla="*/ 0 w 5"/>
                <a:gd name="T11" fmla="*/ 0 h 5"/>
                <a:gd name="T12" fmla="*/ 0 w 5"/>
                <a:gd name="T13" fmla="*/ 0 h 5"/>
                <a:gd name="T14" fmla="*/ 0 w 5"/>
                <a:gd name="T15" fmla="*/ 0 h 5"/>
                <a:gd name="T16" fmla="*/ 0 w 5"/>
                <a:gd name="T17" fmla="*/ 0 h 5"/>
                <a:gd name="T18" fmla="*/ 0 w 5"/>
                <a:gd name="T19" fmla="*/ 0 h 5"/>
                <a:gd name="T20" fmla="*/ 0 w 5"/>
                <a:gd name="T21" fmla="*/ 0 h 5"/>
                <a:gd name="T22" fmla="*/ 0 w 5"/>
                <a:gd name="T23" fmla="*/ 0 h 5"/>
                <a:gd name="T24" fmla="*/ 0 w 5"/>
                <a:gd name="T25" fmla="*/ 0 h 5"/>
                <a:gd name="T26" fmla="*/ 0 w 5"/>
                <a:gd name="T27" fmla="*/ 0 h 5"/>
                <a:gd name="T28" fmla="*/ 0 w 5"/>
                <a:gd name="T29" fmla="*/ 0 h 5"/>
                <a:gd name="T30" fmla="*/ 0 w 5"/>
                <a:gd name="T31" fmla="*/ 0 h 5"/>
                <a:gd name="T32" fmla="*/ 0 w 5"/>
                <a:gd name="T33" fmla="*/ 0 h 5"/>
                <a:gd name="T34" fmla="*/ 0 w 5"/>
                <a:gd name="T35" fmla="*/ 0 h 5"/>
                <a:gd name="T36" fmla="*/ 0 w 5"/>
                <a:gd name="T37" fmla="*/ 0 h 5"/>
                <a:gd name="T38" fmla="*/ 0 w 5"/>
                <a:gd name="T39" fmla="*/ 0 h 5"/>
                <a:gd name="T40" fmla="*/ 0 w 5"/>
                <a:gd name="T41" fmla="*/ 0 h 5"/>
                <a:gd name="T42" fmla="*/ 0 w 5"/>
                <a:gd name="T43" fmla="*/ 0 h 5"/>
                <a:gd name="T44" fmla="*/ 0 w 5"/>
                <a:gd name="T45" fmla="*/ 0 h 5"/>
                <a:gd name="T46" fmla="*/ 0 w 5"/>
                <a:gd name="T47" fmla="*/ 0 h 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5"/>
                <a:gd name="T73" fmla="*/ 0 h 5"/>
                <a:gd name="T74" fmla="*/ 5 w 5"/>
                <a:gd name="T75" fmla="*/ 5 h 5"/>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5" h="5">
                  <a:moveTo>
                    <a:pt x="3" y="4"/>
                  </a:moveTo>
                  <a:lnTo>
                    <a:pt x="4" y="4"/>
                  </a:lnTo>
                  <a:lnTo>
                    <a:pt x="4" y="3"/>
                  </a:lnTo>
                  <a:lnTo>
                    <a:pt x="4" y="1"/>
                  </a:lnTo>
                  <a:lnTo>
                    <a:pt x="3" y="1"/>
                  </a:lnTo>
                  <a:lnTo>
                    <a:pt x="3" y="3"/>
                  </a:lnTo>
                  <a:lnTo>
                    <a:pt x="1" y="3"/>
                  </a:lnTo>
                  <a:lnTo>
                    <a:pt x="0" y="3"/>
                  </a:lnTo>
                  <a:lnTo>
                    <a:pt x="0" y="1"/>
                  </a:lnTo>
                  <a:lnTo>
                    <a:pt x="0" y="0"/>
                  </a:lnTo>
                  <a:lnTo>
                    <a:pt x="1" y="0"/>
                  </a:lnTo>
                  <a:lnTo>
                    <a:pt x="3" y="0"/>
                  </a:lnTo>
                  <a:lnTo>
                    <a:pt x="1" y="0"/>
                  </a:lnTo>
                  <a:lnTo>
                    <a:pt x="0" y="1"/>
                  </a:lnTo>
                  <a:lnTo>
                    <a:pt x="0" y="3"/>
                  </a:lnTo>
                  <a:lnTo>
                    <a:pt x="1" y="3"/>
                  </a:lnTo>
                  <a:lnTo>
                    <a:pt x="1" y="1"/>
                  </a:lnTo>
                  <a:lnTo>
                    <a:pt x="3" y="1"/>
                  </a:lnTo>
                  <a:lnTo>
                    <a:pt x="4" y="1"/>
                  </a:lnTo>
                  <a:lnTo>
                    <a:pt x="5" y="1"/>
                  </a:lnTo>
                  <a:lnTo>
                    <a:pt x="5" y="3"/>
                  </a:lnTo>
                  <a:lnTo>
                    <a:pt x="4" y="4"/>
                  </a:lnTo>
                  <a:lnTo>
                    <a:pt x="3" y="5"/>
                  </a:lnTo>
                  <a:lnTo>
                    <a:pt x="3" y="4"/>
                  </a:lnTo>
                  <a:close/>
                </a:path>
              </a:pathLst>
            </a:custGeom>
            <a:solidFill>
              <a:srgbClr val="FF00FF"/>
            </a:solidFill>
            <a:ln w="1588">
              <a:solidFill>
                <a:srgbClr val="000000"/>
              </a:solidFill>
              <a:round/>
              <a:headEnd/>
              <a:tailEnd/>
            </a:ln>
          </p:spPr>
          <p:txBody>
            <a:bodyPr/>
            <a:lstStyle/>
            <a:p>
              <a:endParaRPr lang="pl-PL"/>
            </a:p>
          </p:txBody>
        </p:sp>
        <p:sp>
          <p:nvSpPr>
            <p:cNvPr id="76" name="Freeform 47">
              <a:extLst>
                <a:ext uri="{FF2B5EF4-FFF2-40B4-BE49-F238E27FC236}">
                  <a16:creationId xmlns:a16="http://schemas.microsoft.com/office/drawing/2014/main" id="{BD202219-EC63-3777-FE42-8C641279F5B7}"/>
                </a:ext>
              </a:extLst>
            </p:cNvPr>
            <p:cNvSpPr>
              <a:spLocks/>
            </p:cNvSpPr>
            <p:nvPr/>
          </p:nvSpPr>
          <p:spPr bwMode="auto">
            <a:xfrm>
              <a:off x="4370" y="3809"/>
              <a:ext cx="2" cy="2"/>
            </a:xfrm>
            <a:custGeom>
              <a:avLst/>
              <a:gdLst>
                <a:gd name="T0" fmla="*/ 0 w 5"/>
                <a:gd name="T1" fmla="*/ 1 h 4"/>
                <a:gd name="T2" fmla="*/ 0 w 5"/>
                <a:gd name="T3" fmla="*/ 1 h 4"/>
                <a:gd name="T4" fmla="*/ 0 w 5"/>
                <a:gd name="T5" fmla="*/ 1 h 4"/>
                <a:gd name="T6" fmla="*/ 0 w 5"/>
                <a:gd name="T7" fmla="*/ 1 h 4"/>
                <a:gd name="T8" fmla="*/ 0 w 5"/>
                <a:gd name="T9" fmla="*/ 1 h 4"/>
                <a:gd name="T10" fmla="*/ 0 w 5"/>
                <a:gd name="T11" fmla="*/ 1 h 4"/>
                <a:gd name="T12" fmla="*/ 0 w 5"/>
                <a:gd name="T13" fmla="*/ 1 h 4"/>
                <a:gd name="T14" fmla="*/ 0 w 5"/>
                <a:gd name="T15" fmla="*/ 1 h 4"/>
                <a:gd name="T16" fmla="*/ 0 w 5"/>
                <a:gd name="T17" fmla="*/ 1 h 4"/>
                <a:gd name="T18" fmla="*/ 0 w 5"/>
                <a:gd name="T19" fmla="*/ 1 h 4"/>
                <a:gd name="T20" fmla="*/ 0 w 5"/>
                <a:gd name="T21" fmla="*/ 0 h 4"/>
                <a:gd name="T22" fmla="*/ 0 w 5"/>
                <a:gd name="T23" fmla="*/ 0 h 4"/>
                <a:gd name="T24" fmla="*/ 0 w 5"/>
                <a:gd name="T25" fmla="*/ 1 h 4"/>
                <a:gd name="T26" fmla="*/ 0 w 5"/>
                <a:gd name="T27" fmla="*/ 1 h 4"/>
                <a:gd name="T28" fmla="*/ 0 w 5"/>
                <a:gd name="T29" fmla="*/ 1 h 4"/>
                <a:gd name="T30" fmla="*/ 0 w 5"/>
                <a:gd name="T31" fmla="*/ 1 h 4"/>
                <a:gd name="T32" fmla="*/ 0 w 5"/>
                <a:gd name="T33" fmla="*/ 1 h 4"/>
                <a:gd name="T34" fmla="*/ 0 w 5"/>
                <a:gd name="T35" fmla="*/ 1 h 4"/>
                <a:gd name="T36" fmla="*/ 0 w 5"/>
                <a:gd name="T37" fmla="*/ 1 h 4"/>
                <a:gd name="T38" fmla="*/ 0 w 5"/>
                <a:gd name="T39" fmla="*/ 1 h 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5"/>
                <a:gd name="T61" fmla="*/ 0 h 4"/>
                <a:gd name="T62" fmla="*/ 5 w 5"/>
                <a:gd name="T63" fmla="*/ 4 h 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5" h="4">
                  <a:moveTo>
                    <a:pt x="4" y="1"/>
                  </a:moveTo>
                  <a:lnTo>
                    <a:pt x="5" y="1"/>
                  </a:lnTo>
                  <a:lnTo>
                    <a:pt x="5" y="2"/>
                  </a:lnTo>
                  <a:lnTo>
                    <a:pt x="5" y="3"/>
                  </a:lnTo>
                  <a:lnTo>
                    <a:pt x="4" y="4"/>
                  </a:lnTo>
                  <a:lnTo>
                    <a:pt x="2" y="4"/>
                  </a:lnTo>
                  <a:lnTo>
                    <a:pt x="1" y="4"/>
                  </a:lnTo>
                  <a:lnTo>
                    <a:pt x="0" y="3"/>
                  </a:lnTo>
                  <a:lnTo>
                    <a:pt x="0" y="2"/>
                  </a:lnTo>
                  <a:lnTo>
                    <a:pt x="0" y="1"/>
                  </a:lnTo>
                  <a:lnTo>
                    <a:pt x="1" y="0"/>
                  </a:lnTo>
                  <a:lnTo>
                    <a:pt x="2" y="0"/>
                  </a:lnTo>
                  <a:lnTo>
                    <a:pt x="2" y="1"/>
                  </a:lnTo>
                  <a:lnTo>
                    <a:pt x="1" y="1"/>
                  </a:lnTo>
                  <a:lnTo>
                    <a:pt x="1" y="2"/>
                  </a:lnTo>
                  <a:lnTo>
                    <a:pt x="1" y="3"/>
                  </a:lnTo>
                  <a:lnTo>
                    <a:pt x="2" y="3"/>
                  </a:lnTo>
                  <a:lnTo>
                    <a:pt x="4" y="3"/>
                  </a:lnTo>
                  <a:lnTo>
                    <a:pt x="5" y="2"/>
                  </a:lnTo>
                  <a:lnTo>
                    <a:pt x="4" y="1"/>
                  </a:lnTo>
                  <a:close/>
                </a:path>
              </a:pathLst>
            </a:custGeom>
            <a:solidFill>
              <a:srgbClr val="FF00FF"/>
            </a:solidFill>
            <a:ln w="1588">
              <a:solidFill>
                <a:srgbClr val="000000"/>
              </a:solidFill>
              <a:round/>
              <a:headEnd/>
              <a:tailEnd/>
            </a:ln>
          </p:spPr>
          <p:txBody>
            <a:bodyPr/>
            <a:lstStyle/>
            <a:p>
              <a:endParaRPr lang="pl-PL"/>
            </a:p>
          </p:txBody>
        </p:sp>
        <p:sp>
          <p:nvSpPr>
            <p:cNvPr id="86" name="Freeform 48">
              <a:extLst>
                <a:ext uri="{FF2B5EF4-FFF2-40B4-BE49-F238E27FC236}">
                  <a16:creationId xmlns:a16="http://schemas.microsoft.com/office/drawing/2014/main" id="{46DDA66E-8F79-2AB4-972D-7A0AAB0EE73B}"/>
                </a:ext>
              </a:extLst>
            </p:cNvPr>
            <p:cNvSpPr>
              <a:spLocks/>
            </p:cNvSpPr>
            <p:nvPr/>
          </p:nvSpPr>
          <p:spPr bwMode="auto">
            <a:xfrm>
              <a:off x="4375" y="3800"/>
              <a:ext cx="3" cy="2"/>
            </a:xfrm>
            <a:custGeom>
              <a:avLst/>
              <a:gdLst>
                <a:gd name="T0" fmla="*/ 1 w 5"/>
                <a:gd name="T1" fmla="*/ 1 h 3"/>
                <a:gd name="T2" fmla="*/ 0 w 5"/>
                <a:gd name="T3" fmla="*/ 1 h 3"/>
                <a:gd name="T4" fmla="*/ 0 w 5"/>
                <a:gd name="T5" fmla="*/ 0 h 3"/>
                <a:gd name="T6" fmla="*/ 1 w 5"/>
                <a:gd name="T7" fmla="*/ 1 h 3"/>
                <a:gd name="T8" fmla="*/ 1 w 5"/>
                <a:gd name="T9" fmla="*/ 0 h 3"/>
                <a:gd name="T10" fmla="*/ 1 w 5"/>
                <a:gd name="T11" fmla="*/ 0 h 3"/>
                <a:gd name="T12" fmla="*/ 1 w 5"/>
                <a:gd name="T13" fmla="*/ 1 h 3"/>
                <a:gd name="T14" fmla="*/ 1 w 5"/>
                <a:gd name="T15" fmla="*/ 0 h 3"/>
                <a:gd name="T16" fmla="*/ 1 w 5"/>
                <a:gd name="T17" fmla="*/ 0 h 3"/>
                <a:gd name="T18" fmla="*/ 1 w 5"/>
                <a:gd name="T19" fmla="*/ 1 h 3"/>
                <a:gd name="T20" fmla="*/ 1 w 5"/>
                <a:gd name="T21" fmla="*/ 1 h 3"/>
                <a:gd name="T22" fmla="*/ 1 w 5"/>
                <a:gd name="T23" fmla="*/ 1 h 3"/>
                <a:gd name="T24" fmla="*/ 1 w 5"/>
                <a:gd name="T25" fmla="*/ 1 h 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
                <a:gd name="T40" fmla="*/ 0 h 3"/>
                <a:gd name="T41" fmla="*/ 5 w 5"/>
                <a:gd name="T42" fmla="*/ 3 h 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 h="3">
                  <a:moveTo>
                    <a:pt x="3" y="3"/>
                  </a:moveTo>
                  <a:lnTo>
                    <a:pt x="0" y="1"/>
                  </a:lnTo>
                  <a:lnTo>
                    <a:pt x="0" y="0"/>
                  </a:lnTo>
                  <a:lnTo>
                    <a:pt x="1" y="1"/>
                  </a:lnTo>
                  <a:lnTo>
                    <a:pt x="1" y="0"/>
                  </a:lnTo>
                  <a:lnTo>
                    <a:pt x="2" y="0"/>
                  </a:lnTo>
                  <a:lnTo>
                    <a:pt x="5" y="1"/>
                  </a:lnTo>
                  <a:lnTo>
                    <a:pt x="2" y="0"/>
                  </a:lnTo>
                  <a:lnTo>
                    <a:pt x="1" y="0"/>
                  </a:lnTo>
                  <a:lnTo>
                    <a:pt x="1" y="1"/>
                  </a:lnTo>
                  <a:lnTo>
                    <a:pt x="2" y="2"/>
                  </a:lnTo>
                  <a:lnTo>
                    <a:pt x="3" y="2"/>
                  </a:lnTo>
                  <a:lnTo>
                    <a:pt x="3" y="3"/>
                  </a:lnTo>
                  <a:close/>
                </a:path>
              </a:pathLst>
            </a:custGeom>
            <a:solidFill>
              <a:srgbClr val="FF00FF"/>
            </a:solidFill>
            <a:ln w="1588">
              <a:solidFill>
                <a:srgbClr val="000000"/>
              </a:solidFill>
              <a:round/>
              <a:headEnd/>
              <a:tailEnd/>
            </a:ln>
          </p:spPr>
          <p:txBody>
            <a:bodyPr/>
            <a:lstStyle/>
            <a:p>
              <a:endParaRPr lang="pl-PL"/>
            </a:p>
          </p:txBody>
        </p:sp>
        <p:sp>
          <p:nvSpPr>
            <p:cNvPr id="87" name="Freeform 49">
              <a:extLst>
                <a:ext uri="{FF2B5EF4-FFF2-40B4-BE49-F238E27FC236}">
                  <a16:creationId xmlns:a16="http://schemas.microsoft.com/office/drawing/2014/main" id="{7BEE7986-7896-D823-9084-106B4D41AF21}"/>
                </a:ext>
              </a:extLst>
            </p:cNvPr>
            <p:cNvSpPr>
              <a:spLocks/>
            </p:cNvSpPr>
            <p:nvPr/>
          </p:nvSpPr>
          <p:spPr bwMode="auto">
            <a:xfrm>
              <a:off x="4373" y="3804"/>
              <a:ext cx="2" cy="2"/>
            </a:xfrm>
            <a:custGeom>
              <a:avLst/>
              <a:gdLst>
                <a:gd name="T0" fmla="*/ 0 w 5"/>
                <a:gd name="T1" fmla="*/ 0 h 5"/>
                <a:gd name="T2" fmla="*/ 0 w 5"/>
                <a:gd name="T3" fmla="*/ 0 h 5"/>
                <a:gd name="T4" fmla="*/ 0 w 5"/>
                <a:gd name="T5" fmla="*/ 0 h 5"/>
                <a:gd name="T6" fmla="*/ 0 w 5"/>
                <a:gd name="T7" fmla="*/ 0 h 5"/>
                <a:gd name="T8" fmla="*/ 0 w 5"/>
                <a:gd name="T9" fmla="*/ 0 h 5"/>
                <a:gd name="T10" fmla="*/ 0 w 5"/>
                <a:gd name="T11" fmla="*/ 0 h 5"/>
                <a:gd name="T12" fmla="*/ 0 w 5"/>
                <a:gd name="T13" fmla="*/ 0 h 5"/>
                <a:gd name="T14" fmla="*/ 0 w 5"/>
                <a:gd name="T15" fmla="*/ 0 h 5"/>
                <a:gd name="T16" fmla="*/ 0 w 5"/>
                <a:gd name="T17" fmla="*/ 0 h 5"/>
                <a:gd name="T18" fmla="*/ 0 w 5"/>
                <a:gd name="T19" fmla="*/ 0 h 5"/>
                <a:gd name="T20" fmla="*/ 0 w 5"/>
                <a:gd name="T21" fmla="*/ 0 h 5"/>
                <a:gd name="T22" fmla="*/ 0 w 5"/>
                <a:gd name="T23" fmla="*/ 0 h 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
                <a:gd name="T37" fmla="*/ 0 h 5"/>
                <a:gd name="T38" fmla="*/ 5 w 5"/>
                <a:gd name="T39" fmla="*/ 5 h 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 h="5">
                  <a:moveTo>
                    <a:pt x="5" y="5"/>
                  </a:moveTo>
                  <a:lnTo>
                    <a:pt x="4" y="5"/>
                  </a:lnTo>
                  <a:lnTo>
                    <a:pt x="4" y="4"/>
                  </a:lnTo>
                  <a:lnTo>
                    <a:pt x="0" y="2"/>
                  </a:lnTo>
                  <a:lnTo>
                    <a:pt x="2" y="2"/>
                  </a:lnTo>
                  <a:lnTo>
                    <a:pt x="4" y="2"/>
                  </a:lnTo>
                  <a:lnTo>
                    <a:pt x="2" y="2"/>
                  </a:lnTo>
                  <a:lnTo>
                    <a:pt x="1" y="1"/>
                  </a:lnTo>
                  <a:lnTo>
                    <a:pt x="1" y="0"/>
                  </a:lnTo>
                  <a:lnTo>
                    <a:pt x="4" y="4"/>
                  </a:lnTo>
                  <a:lnTo>
                    <a:pt x="5" y="4"/>
                  </a:lnTo>
                  <a:lnTo>
                    <a:pt x="5" y="5"/>
                  </a:lnTo>
                  <a:close/>
                </a:path>
              </a:pathLst>
            </a:custGeom>
            <a:solidFill>
              <a:srgbClr val="FF00FF"/>
            </a:solidFill>
            <a:ln w="1588">
              <a:solidFill>
                <a:srgbClr val="000000"/>
              </a:solidFill>
              <a:round/>
              <a:headEnd/>
              <a:tailEnd/>
            </a:ln>
          </p:spPr>
          <p:txBody>
            <a:bodyPr/>
            <a:lstStyle/>
            <a:p>
              <a:endParaRPr lang="pl-PL"/>
            </a:p>
          </p:txBody>
        </p:sp>
        <p:sp>
          <p:nvSpPr>
            <p:cNvPr id="88" name="Freeform 50">
              <a:extLst>
                <a:ext uri="{FF2B5EF4-FFF2-40B4-BE49-F238E27FC236}">
                  <a16:creationId xmlns:a16="http://schemas.microsoft.com/office/drawing/2014/main" id="{47CAFA46-01A4-0DB4-0D35-937BAC36B043}"/>
                </a:ext>
              </a:extLst>
            </p:cNvPr>
            <p:cNvSpPr>
              <a:spLocks/>
            </p:cNvSpPr>
            <p:nvPr/>
          </p:nvSpPr>
          <p:spPr bwMode="auto">
            <a:xfrm>
              <a:off x="4392" y="3770"/>
              <a:ext cx="1" cy="2"/>
            </a:xfrm>
            <a:custGeom>
              <a:avLst/>
              <a:gdLst>
                <a:gd name="T0" fmla="*/ 0 w 4"/>
                <a:gd name="T1" fmla="*/ 0 h 5"/>
                <a:gd name="T2" fmla="*/ 0 w 4"/>
                <a:gd name="T3" fmla="*/ 0 h 5"/>
                <a:gd name="T4" fmla="*/ 0 w 4"/>
                <a:gd name="T5" fmla="*/ 0 h 5"/>
                <a:gd name="T6" fmla="*/ 0 w 4"/>
                <a:gd name="T7" fmla="*/ 0 h 5"/>
                <a:gd name="T8" fmla="*/ 0 w 4"/>
                <a:gd name="T9" fmla="*/ 0 h 5"/>
                <a:gd name="T10" fmla="*/ 0 w 4"/>
                <a:gd name="T11" fmla="*/ 0 h 5"/>
                <a:gd name="T12" fmla="*/ 0 w 4"/>
                <a:gd name="T13" fmla="*/ 0 h 5"/>
                <a:gd name="T14" fmla="*/ 0 w 4"/>
                <a:gd name="T15" fmla="*/ 0 h 5"/>
                <a:gd name="T16" fmla="*/ 0 w 4"/>
                <a:gd name="T17" fmla="*/ 0 h 5"/>
                <a:gd name="T18" fmla="*/ 0 w 4"/>
                <a:gd name="T19" fmla="*/ 0 h 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
                <a:gd name="T31" fmla="*/ 0 h 5"/>
                <a:gd name="T32" fmla="*/ 4 w 4"/>
                <a:gd name="T33" fmla="*/ 5 h 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 h="5">
                  <a:moveTo>
                    <a:pt x="3" y="5"/>
                  </a:moveTo>
                  <a:lnTo>
                    <a:pt x="3" y="4"/>
                  </a:lnTo>
                  <a:lnTo>
                    <a:pt x="1" y="2"/>
                  </a:lnTo>
                  <a:lnTo>
                    <a:pt x="0" y="3"/>
                  </a:lnTo>
                  <a:lnTo>
                    <a:pt x="1" y="0"/>
                  </a:lnTo>
                  <a:lnTo>
                    <a:pt x="3" y="3"/>
                  </a:lnTo>
                  <a:lnTo>
                    <a:pt x="3" y="4"/>
                  </a:lnTo>
                  <a:lnTo>
                    <a:pt x="3" y="3"/>
                  </a:lnTo>
                  <a:lnTo>
                    <a:pt x="4" y="2"/>
                  </a:lnTo>
                  <a:lnTo>
                    <a:pt x="3" y="5"/>
                  </a:lnTo>
                  <a:close/>
                </a:path>
              </a:pathLst>
            </a:custGeom>
            <a:solidFill>
              <a:srgbClr val="FF00FF"/>
            </a:solidFill>
            <a:ln w="1588">
              <a:solidFill>
                <a:srgbClr val="000000"/>
              </a:solidFill>
              <a:round/>
              <a:headEnd/>
              <a:tailEnd/>
            </a:ln>
          </p:spPr>
          <p:txBody>
            <a:bodyPr/>
            <a:lstStyle/>
            <a:p>
              <a:endParaRPr lang="pl-PL"/>
            </a:p>
          </p:txBody>
        </p:sp>
        <p:sp>
          <p:nvSpPr>
            <p:cNvPr id="89" name="Freeform 51">
              <a:extLst>
                <a:ext uri="{FF2B5EF4-FFF2-40B4-BE49-F238E27FC236}">
                  <a16:creationId xmlns:a16="http://schemas.microsoft.com/office/drawing/2014/main" id="{56ADFA60-F02D-3E28-893D-3D4FFA737DFB}"/>
                </a:ext>
              </a:extLst>
            </p:cNvPr>
            <p:cNvSpPr>
              <a:spLocks/>
            </p:cNvSpPr>
            <p:nvPr/>
          </p:nvSpPr>
          <p:spPr bwMode="auto">
            <a:xfrm>
              <a:off x="4379" y="3793"/>
              <a:ext cx="2" cy="1"/>
            </a:xfrm>
            <a:custGeom>
              <a:avLst/>
              <a:gdLst>
                <a:gd name="T0" fmla="*/ 1 w 4"/>
                <a:gd name="T1" fmla="*/ 0 h 3"/>
                <a:gd name="T2" fmla="*/ 0 w 4"/>
                <a:gd name="T3" fmla="*/ 0 h 3"/>
                <a:gd name="T4" fmla="*/ 0 w 4"/>
                <a:gd name="T5" fmla="*/ 0 h 3"/>
                <a:gd name="T6" fmla="*/ 0 w 4"/>
                <a:gd name="T7" fmla="*/ 0 h 3"/>
                <a:gd name="T8" fmla="*/ 0 w 4"/>
                <a:gd name="T9" fmla="*/ 0 h 3"/>
                <a:gd name="T10" fmla="*/ 1 w 4"/>
                <a:gd name="T11" fmla="*/ 0 h 3"/>
                <a:gd name="T12" fmla="*/ 0 60000 65536"/>
                <a:gd name="T13" fmla="*/ 0 60000 65536"/>
                <a:gd name="T14" fmla="*/ 0 60000 65536"/>
                <a:gd name="T15" fmla="*/ 0 60000 65536"/>
                <a:gd name="T16" fmla="*/ 0 60000 65536"/>
                <a:gd name="T17" fmla="*/ 0 60000 65536"/>
                <a:gd name="T18" fmla="*/ 0 w 4"/>
                <a:gd name="T19" fmla="*/ 0 h 3"/>
                <a:gd name="T20" fmla="*/ 4 w 4"/>
                <a:gd name="T21" fmla="*/ 3 h 3"/>
              </a:gdLst>
              <a:ahLst/>
              <a:cxnLst>
                <a:cxn ang="T12">
                  <a:pos x="T0" y="T1"/>
                </a:cxn>
                <a:cxn ang="T13">
                  <a:pos x="T2" y="T3"/>
                </a:cxn>
                <a:cxn ang="T14">
                  <a:pos x="T4" y="T5"/>
                </a:cxn>
                <a:cxn ang="T15">
                  <a:pos x="T6" y="T7"/>
                </a:cxn>
                <a:cxn ang="T16">
                  <a:pos x="T8" y="T9"/>
                </a:cxn>
                <a:cxn ang="T17">
                  <a:pos x="T10" y="T11"/>
                </a:cxn>
              </a:cxnLst>
              <a:rect l="T18" t="T19" r="T20" b="T21"/>
              <a:pathLst>
                <a:path w="4" h="3">
                  <a:moveTo>
                    <a:pt x="4" y="3"/>
                  </a:moveTo>
                  <a:lnTo>
                    <a:pt x="0" y="2"/>
                  </a:lnTo>
                  <a:lnTo>
                    <a:pt x="0" y="3"/>
                  </a:lnTo>
                  <a:lnTo>
                    <a:pt x="0" y="2"/>
                  </a:lnTo>
                  <a:lnTo>
                    <a:pt x="0" y="0"/>
                  </a:lnTo>
                  <a:lnTo>
                    <a:pt x="4" y="3"/>
                  </a:lnTo>
                  <a:close/>
                </a:path>
              </a:pathLst>
            </a:custGeom>
            <a:solidFill>
              <a:srgbClr val="FF00FF"/>
            </a:solidFill>
            <a:ln w="1588">
              <a:solidFill>
                <a:srgbClr val="000000"/>
              </a:solidFill>
              <a:round/>
              <a:headEnd/>
              <a:tailEnd/>
            </a:ln>
          </p:spPr>
          <p:txBody>
            <a:bodyPr/>
            <a:lstStyle/>
            <a:p>
              <a:endParaRPr lang="pl-PL"/>
            </a:p>
          </p:txBody>
        </p:sp>
        <p:sp>
          <p:nvSpPr>
            <p:cNvPr id="90" name="Freeform 52">
              <a:extLst>
                <a:ext uri="{FF2B5EF4-FFF2-40B4-BE49-F238E27FC236}">
                  <a16:creationId xmlns:a16="http://schemas.microsoft.com/office/drawing/2014/main" id="{9FD981B1-0A66-43AA-97D2-5F89B4E5D96F}"/>
                </a:ext>
              </a:extLst>
            </p:cNvPr>
            <p:cNvSpPr>
              <a:spLocks/>
            </p:cNvSpPr>
            <p:nvPr/>
          </p:nvSpPr>
          <p:spPr bwMode="auto">
            <a:xfrm>
              <a:off x="4376" y="3799"/>
              <a:ext cx="2" cy="1"/>
            </a:xfrm>
            <a:custGeom>
              <a:avLst/>
              <a:gdLst>
                <a:gd name="T0" fmla="*/ 0 w 5"/>
                <a:gd name="T1" fmla="*/ 0 h 3"/>
                <a:gd name="T2" fmla="*/ 0 w 5"/>
                <a:gd name="T3" fmla="*/ 0 h 3"/>
                <a:gd name="T4" fmla="*/ 0 w 5"/>
                <a:gd name="T5" fmla="*/ 0 h 3"/>
                <a:gd name="T6" fmla="*/ 0 w 5"/>
                <a:gd name="T7" fmla="*/ 0 h 3"/>
                <a:gd name="T8" fmla="*/ 0 w 5"/>
                <a:gd name="T9" fmla="*/ 0 h 3"/>
                <a:gd name="T10" fmla="*/ 0 w 5"/>
                <a:gd name="T11" fmla="*/ 0 h 3"/>
                <a:gd name="T12" fmla="*/ 0 w 5"/>
                <a:gd name="T13" fmla="*/ 0 h 3"/>
                <a:gd name="T14" fmla="*/ 0 w 5"/>
                <a:gd name="T15" fmla="*/ 0 h 3"/>
                <a:gd name="T16" fmla="*/ 0 60000 65536"/>
                <a:gd name="T17" fmla="*/ 0 60000 65536"/>
                <a:gd name="T18" fmla="*/ 0 60000 65536"/>
                <a:gd name="T19" fmla="*/ 0 60000 65536"/>
                <a:gd name="T20" fmla="*/ 0 60000 65536"/>
                <a:gd name="T21" fmla="*/ 0 60000 65536"/>
                <a:gd name="T22" fmla="*/ 0 60000 65536"/>
                <a:gd name="T23" fmla="*/ 0 60000 65536"/>
                <a:gd name="T24" fmla="*/ 0 w 5"/>
                <a:gd name="T25" fmla="*/ 0 h 3"/>
                <a:gd name="T26" fmla="*/ 5 w 5"/>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 h="3">
                  <a:moveTo>
                    <a:pt x="4" y="1"/>
                  </a:moveTo>
                  <a:lnTo>
                    <a:pt x="5" y="1"/>
                  </a:lnTo>
                  <a:lnTo>
                    <a:pt x="4" y="3"/>
                  </a:lnTo>
                  <a:lnTo>
                    <a:pt x="1" y="1"/>
                  </a:lnTo>
                  <a:lnTo>
                    <a:pt x="0" y="0"/>
                  </a:lnTo>
                  <a:lnTo>
                    <a:pt x="1" y="0"/>
                  </a:lnTo>
                  <a:lnTo>
                    <a:pt x="2" y="0"/>
                  </a:lnTo>
                  <a:lnTo>
                    <a:pt x="4" y="1"/>
                  </a:lnTo>
                  <a:close/>
                </a:path>
              </a:pathLst>
            </a:custGeom>
            <a:solidFill>
              <a:srgbClr val="FF00FF"/>
            </a:solidFill>
            <a:ln w="1588">
              <a:solidFill>
                <a:srgbClr val="000000"/>
              </a:solidFill>
              <a:round/>
              <a:headEnd/>
              <a:tailEnd/>
            </a:ln>
          </p:spPr>
          <p:txBody>
            <a:bodyPr/>
            <a:lstStyle/>
            <a:p>
              <a:endParaRPr lang="pl-PL"/>
            </a:p>
          </p:txBody>
        </p:sp>
        <p:sp>
          <p:nvSpPr>
            <p:cNvPr id="93" name="Freeform 53">
              <a:extLst>
                <a:ext uri="{FF2B5EF4-FFF2-40B4-BE49-F238E27FC236}">
                  <a16:creationId xmlns:a16="http://schemas.microsoft.com/office/drawing/2014/main" id="{80230DA9-551C-3168-E3C2-B3B4CA4E92D3}"/>
                </a:ext>
              </a:extLst>
            </p:cNvPr>
            <p:cNvSpPr>
              <a:spLocks/>
            </p:cNvSpPr>
            <p:nvPr/>
          </p:nvSpPr>
          <p:spPr bwMode="auto">
            <a:xfrm>
              <a:off x="4374" y="3803"/>
              <a:ext cx="1" cy="2"/>
            </a:xfrm>
            <a:custGeom>
              <a:avLst/>
              <a:gdLst>
                <a:gd name="T0" fmla="*/ 0 w 3"/>
                <a:gd name="T1" fmla="*/ 1 h 3"/>
                <a:gd name="T2" fmla="*/ 0 w 3"/>
                <a:gd name="T3" fmla="*/ 1 h 3"/>
                <a:gd name="T4" fmla="*/ 0 w 3"/>
                <a:gd name="T5" fmla="*/ 1 h 3"/>
                <a:gd name="T6" fmla="*/ 0 w 3"/>
                <a:gd name="T7" fmla="*/ 1 h 3"/>
                <a:gd name="T8" fmla="*/ 0 w 3"/>
                <a:gd name="T9" fmla="*/ 1 h 3"/>
                <a:gd name="T10" fmla="*/ 0 w 3"/>
                <a:gd name="T11" fmla="*/ 0 h 3"/>
                <a:gd name="T12" fmla="*/ 0 w 3"/>
                <a:gd name="T13" fmla="*/ 1 h 3"/>
                <a:gd name="T14" fmla="*/ 0 w 3"/>
                <a:gd name="T15" fmla="*/ 1 h 3"/>
                <a:gd name="T16" fmla="*/ 0 w 3"/>
                <a:gd name="T17" fmla="*/ 1 h 3"/>
                <a:gd name="T18" fmla="*/ 0 w 3"/>
                <a:gd name="T19" fmla="*/ 1 h 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
                <a:gd name="T31" fmla="*/ 0 h 3"/>
                <a:gd name="T32" fmla="*/ 3 w 3"/>
                <a:gd name="T33" fmla="*/ 3 h 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 h="3">
                  <a:moveTo>
                    <a:pt x="3" y="3"/>
                  </a:moveTo>
                  <a:lnTo>
                    <a:pt x="0" y="2"/>
                  </a:lnTo>
                  <a:lnTo>
                    <a:pt x="0" y="1"/>
                  </a:lnTo>
                  <a:lnTo>
                    <a:pt x="0" y="2"/>
                  </a:lnTo>
                  <a:lnTo>
                    <a:pt x="0" y="1"/>
                  </a:lnTo>
                  <a:lnTo>
                    <a:pt x="0" y="0"/>
                  </a:lnTo>
                  <a:lnTo>
                    <a:pt x="2" y="1"/>
                  </a:lnTo>
                  <a:lnTo>
                    <a:pt x="0" y="1"/>
                  </a:lnTo>
                  <a:lnTo>
                    <a:pt x="2" y="2"/>
                  </a:lnTo>
                  <a:lnTo>
                    <a:pt x="3" y="3"/>
                  </a:lnTo>
                  <a:close/>
                </a:path>
              </a:pathLst>
            </a:custGeom>
            <a:solidFill>
              <a:srgbClr val="FF00FF"/>
            </a:solidFill>
            <a:ln w="1588">
              <a:solidFill>
                <a:srgbClr val="000000"/>
              </a:solidFill>
              <a:round/>
              <a:headEnd/>
              <a:tailEnd/>
            </a:ln>
          </p:spPr>
          <p:txBody>
            <a:bodyPr/>
            <a:lstStyle/>
            <a:p>
              <a:endParaRPr lang="pl-PL"/>
            </a:p>
          </p:txBody>
        </p:sp>
        <p:sp>
          <p:nvSpPr>
            <p:cNvPr id="94" name="Freeform 54">
              <a:extLst>
                <a:ext uri="{FF2B5EF4-FFF2-40B4-BE49-F238E27FC236}">
                  <a16:creationId xmlns:a16="http://schemas.microsoft.com/office/drawing/2014/main" id="{52027152-3832-A272-BDA2-3DA86DBC8D9D}"/>
                </a:ext>
              </a:extLst>
            </p:cNvPr>
            <p:cNvSpPr>
              <a:spLocks/>
            </p:cNvSpPr>
            <p:nvPr/>
          </p:nvSpPr>
          <p:spPr bwMode="auto">
            <a:xfrm>
              <a:off x="4378" y="3796"/>
              <a:ext cx="1" cy="1"/>
            </a:xfrm>
            <a:custGeom>
              <a:avLst/>
              <a:gdLst>
                <a:gd name="T0" fmla="*/ 1 w 2"/>
                <a:gd name="T1" fmla="*/ 0 h 3"/>
                <a:gd name="T2" fmla="*/ 1 w 2"/>
                <a:gd name="T3" fmla="*/ 0 h 3"/>
                <a:gd name="T4" fmla="*/ 1 w 2"/>
                <a:gd name="T5" fmla="*/ 0 h 3"/>
                <a:gd name="T6" fmla="*/ 1 w 2"/>
                <a:gd name="T7" fmla="*/ 0 h 3"/>
                <a:gd name="T8" fmla="*/ 1 w 2"/>
                <a:gd name="T9" fmla="*/ 0 h 3"/>
                <a:gd name="T10" fmla="*/ 0 w 2"/>
                <a:gd name="T11" fmla="*/ 0 h 3"/>
                <a:gd name="T12" fmla="*/ 0 w 2"/>
                <a:gd name="T13" fmla="*/ 0 h 3"/>
                <a:gd name="T14" fmla="*/ 0 w 2"/>
                <a:gd name="T15" fmla="*/ 0 h 3"/>
                <a:gd name="T16" fmla="*/ 1 w 2"/>
                <a:gd name="T17" fmla="*/ 0 h 3"/>
                <a:gd name="T18" fmla="*/ 0 w 2"/>
                <a:gd name="T19" fmla="*/ 0 h 3"/>
                <a:gd name="T20" fmla="*/ 0 w 2"/>
                <a:gd name="T21" fmla="*/ 0 h 3"/>
                <a:gd name="T22" fmla="*/ 1 w 2"/>
                <a:gd name="T23" fmla="*/ 0 h 3"/>
                <a:gd name="T24" fmla="*/ 1 w 2"/>
                <a:gd name="T25" fmla="*/ 0 h 3"/>
                <a:gd name="T26" fmla="*/ 1 w 2"/>
                <a:gd name="T27" fmla="*/ 0 h 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
                <a:gd name="T43" fmla="*/ 0 h 3"/>
                <a:gd name="T44" fmla="*/ 2 w 2"/>
                <a:gd name="T45" fmla="*/ 3 h 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 h="3">
                  <a:moveTo>
                    <a:pt x="1" y="2"/>
                  </a:moveTo>
                  <a:lnTo>
                    <a:pt x="2" y="0"/>
                  </a:lnTo>
                  <a:lnTo>
                    <a:pt x="2" y="2"/>
                  </a:lnTo>
                  <a:lnTo>
                    <a:pt x="2" y="3"/>
                  </a:lnTo>
                  <a:lnTo>
                    <a:pt x="1" y="3"/>
                  </a:lnTo>
                  <a:lnTo>
                    <a:pt x="0" y="3"/>
                  </a:lnTo>
                  <a:lnTo>
                    <a:pt x="0" y="2"/>
                  </a:lnTo>
                  <a:lnTo>
                    <a:pt x="0" y="0"/>
                  </a:lnTo>
                  <a:lnTo>
                    <a:pt x="1" y="0"/>
                  </a:lnTo>
                  <a:lnTo>
                    <a:pt x="0" y="0"/>
                  </a:lnTo>
                  <a:lnTo>
                    <a:pt x="0" y="2"/>
                  </a:lnTo>
                  <a:lnTo>
                    <a:pt x="1" y="3"/>
                  </a:lnTo>
                  <a:lnTo>
                    <a:pt x="2" y="2"/>
                  </a:lnTo>
                  <a:lnTo>
                    <a:pt x="1" y="2"/>
                  </a:lnTo>
                  <a:close/>
                </a:path>
              </a:pathLst>
            </a:custGeom>
            <a:solidFill>
              <a:srgbClr val="FF00FF"/>
            </a:solidFill>
            <a:ln w="1588">
              <a:solidFill>
                <a:srgbClr val="000000"/>
              </a:solidFill>
              <a:round/>
              <a:headEnd/>
              <a:tailEnd/>
            </a:ln>
          </p:spPr>
          <p:txBody>
            <a:bodyPr/>
            <a:lstStyle/>
            <a:p>
              <a:endParaRPr lang="pl-PL"/>
            </a:p>
          </p:txBody>
        </p:sp>
        <p:sp>
          <p:nvSpPr>
            <p:cNvPr id="96" name="Freeform 55">
              <a:extLst>
                <a:ext uri="{FF2B5EF4-FFF2-40B4-BE49-F238E27FC236}">
                  <a16:creationId xmlns:a16="http://schemas.microsoft.com/office/drawing/2014/main" id="{2BCD05BB-7063-6DF6-6A70-7A1F46D5C8E0}"/>
                </a:ext>
              </a:extLst>
            </p:cNvPr>
            <p:cNvSpPr>
              <a:spLocks/>
            </p:cNvSpPr>
            <p:nvPr/>
          </p:nvSpPr>
          <p:spPr bwMode="auto">
            <a:xfrm>
              <a:off x="4374" y="3803"/>
              <a:ext cx="2" cy="1"/>
            </a:xfrm>
            <a:custGeom>
              <a:avLst/>
              <a:gdLst>
                <a:gd name="T0" fmla="*/ 1 w 4"/>
                <a:gd name="T1" fmla="*/ 1 h 2"/>
                <a:gd name="T2" fmla="*/ 0 w 4"/>
                <a:gd name="T3" fmla="*/ 0 h 2"/>
                <a:gd name="T4" fmla="*/ 1 w 4"/>
                <a:gd name="T5" fmla="*/ 0 h 2"/>
                <a:gd name="T6" fmla="*/ 1 w 4"/>
                <a:gd name="T7" fmla="*/ 1 h 2"/>
                <a:gd name="T8" fmla="*/ 1 w 4"/>
                <a:gd name="T9" fmla="*/ 1 h 2"/>
                <a:gd name="T10" fmla="*/ 0 60000 65536"/>
                <a:gd name="T11" fmla="*/ 0 60000 65536"/>
                <a:gd name="T12" fmla="*/ 0 60000 65536"/>
                <a:gd name="T13" fmla="*/ 0 60000 65536"/>
                <a:gd name="T14" fmla="*/ 0 60000 65536"/>
                <a:gd name="T15" fmla="*/ 0 w 4"/>
                <a:gd name="T16" fmla="*/ 0 h 2"/>
                <a:gd name="T17" fmla="*/ 4 w 4"/>
                <a:gd name="T18" fmla="*/ 2 h 2"/>
              </a:gdLst>
              <a:ahLst/>
              <a:cxnLst>
                <a:cxn ang="T10">
                  <a:pos x="T0" y="T1"/>
                </a:cxn>
                <a:cxn ang="T11">
                  <a:pos x="T2" y="T3"/>
                </a:cxn>
                <a:cxn ang="T12">
                  <a:pos x="T4" y="T5"/>
                </a:cxn>
                <a:cxn ang="T13">
                  <a:pos x="T6" y="T7"/>
                </a:cxn>
                <a:cxn ang="T14">
                  <a:pos x="T8" y="T9"/>
                </a:cxn>
              </a:cxnLst>
              <a:rect l="T15" t="T16" r="T17" b="T18"/>
              <a:pathLst>
                <a:path w="4" h="2">
                  <a:moveTo>
                    <a:pt x="4" y="2"/>
                  </a:moveTo>
                  <a:lnTo>
                    <a:pt x="0" y="0"/>
                  </a:lnTo>
                  <a:lnTo>
                    <a:pt x="2" y="0"/>
                  </a:lnTo>
                  <a:lnTo>
                    <a:pt x="4" y="1"/>
                  </a:lnTo>
                  <a:lnTo>
                    <a:pt x="4" y="2"/>
                  </a:lnTo>
                  <a:close/>
                </a:path>
              </a:pathLst>
            </a:custGeom>
            <a:solidFill>
              <a:srgbClr val="FF00FF"/>
            </a:solidFill>
            <a:ln w="1588">
              <a:solidFill>
                <a:srgbClr val="000000"/>
              </a:solidFill>
              <a:round/>
              <a:headEnd/>
              <a:tailEnd/>
            </a:ln>
          </p:spPr>
          <p:txBody>
            <a:bodyPr/>
            <a:lstStyle/>
            <a:p>
              <a:endParaRPr lang="pl-PL"/>
            </a:p>
          </p:txBody>
        </p:sp>
        <p:sp>
          <p:nvSpPr>
            <p:cNvPr id="97" name="Freeform 56">
              <a:extLst>
                <a:ext uri="{FF2B5EF4-FFF2-40B4-BE49-F238E27FC236}">
                  <a16:creationId xmlns:a16="http://schemas.microsoft.com/office/drawing/2014/main" id="{CCBC3F08-869A-7FFA-3FAF-BC7376C9FEA9}"/>
                </a:ext>
              </a:extLst>
            </p:cNvPr>
            <p:cNvSpPr>
              <a:spLocks/>
            </p:cNvSpPr>
            <p:nvPr/>
          </p:nvSpPr>
          <p:spPr bwMode="auto">
            <a:xfrm>
              <a:off x="4392" y="3773"/>
              <a:ext cx="1" cy="1"/>
            </a:xfrm>
            <a:custGeom>
              <a:avLst/>
              <a:gdLst>
                <a:gd name="T0" fmla="*/ 1 w 1"/>
                <a:gd name="T1" fmla="*/ 1 h 1"/>
                <a:gd name="T2" fmla="*/ 0 w 1"/>
                <a:gd name="T3" fmla="*/ 1 h 1"/>
                <a:gd name="T4" fmla="*/ 1 w 1"/>
                <a:gd name="T5" fmla="*/ 0 h 1"/>
                <a:gd name="T6" fmla="*/ 1 w 1"/>
                <a:gd name="T7" fmla="*/ 1 h 1"/>
                <a:gd name="T8" fmla="*/ 0 60000 65536"/>
                <a:gd name="T9" fmla="*/ 0 60000 65536"/>
                <a:gd name="T10" fmla="*/ 0 60000 65536"/>
                <a:gd name="T11" fmla="*/ 0 60000 65536"/>
                <a:gd name="T12" fmla="*/ 0 w 1"/>
                <a:gd name="T13" fmla="*/ 0 h 1"/>
                <a:gd name="T14" fmla="*/ 1 w 1"/>
                <a:gd name="T15" fmla="*/ 1 h 1"/>
              </a:gdLst>
              <a:ahLst/>
              <a:cxnLst>
                <a:cxn ang="T8">
                  <a:pos x="T0" y="T1"/>
                </a:cxn>
                <a:cxn ang="T9">
                  <a:pos x="T2" y="T3"/>
                </a:cxn>
                <a:cxn ang="T10">
                  <a:pos x="T4" y="T5"/>
                </a:cxn>
                <a:cxn ang="T11">
                  <a:pos x="T6" y="T7"/>
                </a:cxn>
              </a:cxnLst>
              <a:rect l="T12" t="T13" r="T14" b="T15"/>
              <a:pathLst>
                <a:path w="1" h="1">
                  <a:moveTo>
                    <a:pt x="1" y="1"/>
                  </a:moveTo>
                  <a:lnTo>
                    <a:pt x="0" y="1"/>
                  </a:lnTo>
                  <a:lnTo>
                    <a:pt x="1" y="0"/>
                  </a:lnTo>
                  <a:lnTo>
                    <a:pt x="1" y="1"/>
                  </a:lnTo>
                  <a:close/>
                </a:path>
              </a:pathLst>
            </a:custGeom>
            <a:solidFill>
              <a:srgbClr val="FF00FF"/>
            </a:solidFill>
            <a:ln w="1588">
              <a:solidFill>
                <a:srgbClr val="000000"/>
              </a:solidFill>
              <a:round/>
              <a:headEnd/>
              <a:tailEnd/>
            </a:ln>
          </p:spPr>
          <p:txBody>
            <a:bodyPr/>
            <a:lstStyle/>
            <a:p>
              <a:endParaRPr lang="pl-PL"/>
            </a:p>
          </p:txBody>
        </p:sp>
        <p:sp>
          <p:nvSpPr>
            <p:cNvPr id="98" name="Freeform 57">
              <a:extLst>
                <a:ext uri="{FF2B5EF4-FFF2-40B4-BE49-F238E27FC236}">
                  <a16:creationId xmlns:a16="http://schemas.microsoft.com/office/drawing/2014/main" id="{9603E28A-E35F-E358-98F0-F456F88283EB}"/>
                </a:ext>
              </a:extLst>
            </p:cNvPr>
            <p:cNvSpPr>
              <a:spLocks/>
            </p:cNvSpPr>
            <p:nvPr/>
          </p:nvSpPr>
          <p:spPr bwMode="auto">
            <a:xfrm>
              <a:off x="4395" y="3767"/>
              <a:ext cx="1" cy="1"/>
            </a:xfrm>
            <a:custGeom>
              <a:avLst/>
              <a:gdLst>
                <a:gd name="T0" fmla="*/ 1 w 1"/>
                <a:gd name="T1" fmla="*/ 1 h 1"/>
                <a:gd name="T2" fmla="*/ 0 w 1"/>
                <a:gd name="T3" fmla="*/ 0 h 1"/>
                <a:gd name="T4" fmla="*/ 1 w 1"/>
                <a:gd name="T5" fmla="*/ 0 h 1"/>
                <a:gd name="T6" fmla="*/ 1 w 1"/>
                <a:gd name="T7" fmla="*/ 1 h 1"/>
                <a:gd name="T8" fmla="*/ 0 60000 65536"/>
                <a:gd name="T9" fmla="*/ 0 60000 65536"/>
                <a:gd name="T10" fmla="*/ 0 60000 65536"/>
                <a:gd name="T11" fmla="*/ 0 60000 65536"/>
                <a:gd name="T12" fmla="*/ 0 w 1"/>
                <a:gd name="T13" fmla="*/ 0 h 1"/>
                <a:gd name="T14" fmla="*/ 1 w 1"/>
                <a:gd name="T15" fmla="*/ 1 h 1"/>
              </a:gdLst>
              <a:ahLst/>
              <a:cxnLst>
                <a:cxn ang="T8">
                  <a:pos x="T0" y="T1"/>
                </a:cxn>
                <a:cxn ang="T9">
                  <a:pos x="T2" y="T3"/>
                </a:cxn>
                <a:cxn ang="T10">
                  <a:pos x="T4" y="T5"/>
                </a:cxn>
                <a:cxn ang="T11">
                  <a:pos x="T6" y="T7"/>
                </a:cxn>
              </a:cxnLst>
              <a:rect l="T12" t="T13" r="T14" b="T15"/>
              <a:pathLst>
                <a:path w="1" h="1">
                  <a:moveTo>
                    <a:pt x="1" y="1"/>
                  </a:moveTo>
                  <a:lnTo>
                    <a:pt x="0" y="0"/>
                  </a:lnTo>
                  <a:lnTo>
                    <a:pt x="1" y="0"/>
                  </a:lnTo>
                  <a:lnTo>
                    <a:pt x="1" y="1"/>
                  </a:lnTo>
                  <a:close/>
                </a:path>
              </a:pathLst>
            </a:custGeom>
            <a:solidFill>
              <a:srgbClr val="FF00FF"/>
            </a:solidFill>
            <a:ln w="1588">
              <a:solidFill>
                <a:srgbClr val="000000"/>
              </a:solidFill>
              <a:round/>
              <a:headEnd/>
              <a:tailEnd/>
            </a:ln>
          </p:spPr>
          <p:txBody>
            <a:bodyPr/>
            <a:lstStyle/>
            <a:p>
              <a:endParaRPr lang="pl-PL"/>
            </a:p>
          </p:txBody>
        </p:sp>
        <p:sp>
          <p:nvSpPr>
            <p:cNvPr id="99" name="Freeform 58">
              <a:extLst>
                <a:ext uri="{FF2B5EF4-FFF2-40B4-BE49-F238E27FC236}">
                  <a16:creationId xmlns:a16="http://schemas.microsoft.com/office/drawing/2014/main" id="{8EBC028D-6DE1-F1CE-AB54-B9DFAE5957F0}"/>
                </a:ext>
              </a:extLst>
            </p:cNvPr>
            <p:cNvSpPr>
              <a:spLocks/>
            </p:cNvSpPr>
            <p:nvPr/>
          </p:nvSpPr>
          <p:spPr bwMode="auto">
            <a:xfrm>
              <a:off x="4396" y="3765"/>
              <a:ext cx="1" cy="1"/>
            </a:xfrm>
            <a:custGeom>
              <a:avLst/>
              <a:gdLst>
                <a:gd name="T0" fmla="*/ 0 w 1"/>
                <a:gd name="T1" fmla="*/ 1 h 1"/>
                <a:gd name="T2" fmla="*/ 0 w 1"/>
                <a:gd name="T3" fmla="*/ 0 h 1"/>
                <a:gd name="T4" fmla="*/ 0 w 1"/>
                <a:gd name="T5" fmla="*/ 1 h 1"/>
                <a:gd name="T6" fmla="*/ 0 60000 65536"/>
                <a:gd name="T7" fmla="*/ 0 60000 65536"/>
                <a:gd name="T8" fmla="*/ 0 60000 65536"/>
                <a:gd name="T9" fmla="*/ 0 w 1"/>
                <a:gd name="T10" fmla="*/ 0 h 1"/>
                <a:gd name="T11" fmla="*/ 1 w 1"/>
                <a:gd name="T12" fmla="*/ 1 h 1"/>
              </a:gdLst>
              <a:ahLst/>
              <a:cxnLst>
                <a:cxn ang="T6">
                  <a:pos x="T0" y="T1"/>
                </a:cxn>
                <a:cxn ang="T7">
                  <a:pos x="T2" y="T3"/>
                </a:cxn>
                <a:cxn ang="T8">
                  <a:pos x="T4" y="T5"/>
                </a:cxn>
              </a:cxnLst>
              <a:rect l="T9" t="T10" r="T11" b="T12"/>
              <a:pathLst>
                <a:path w="1" h="1">
                  <a:moveTo>
                    <a:pt x="0" y="1"/>
                  </a:moveTo>
                  <a:lnTo>
                    <a:pt x="0" y="0"/>
                  </a:lnTo>
                  <a:lnTo>
                    <a:pt x="0" y="1"/>
                  </a:lnTo>
                  <a:close/>
                </a:path>
              </a:pathLst>
            </a:custGeom>
            <a:solidFill>
              <a:srgbClr val="FF00FF"/>
            </a:solidFill>
            <a:ln w="1588">
              <a:solidFill>
                <a:srgbClr val="000000"/>
              </a:solidFill>
              <a:round/>
              <a:headEnd/>
              <a:tailEnd/>
            </a:ln>
          </p:spPr>
          <p:txBody>
            <a:bodyPr/>
            <a:lstStyle/>
            <a:p>
              <a:endParaRPr lang="pl-PL"/>
            </a:p>
          </p:txBody>
        </p:sp>
        <p:sp>
          <p:nvSpPr>
            <p:cNvPr id="100" name="Freeform 59">
              <a:extLst>
                <a:ext uri="{FF2B5EF4-FFF2-40B4-BE49-F238E27FC236}">
                  <a16:creationId xmlns:a16="http://schemas.microsoft.com/office/drawing/2014/main" id="{3992CE59-9894-8F29-01BC-A4F70521C14D}"/>
                </a:ext>
              </a:extLst>
            </p:cNvPr>
            <p:cNvSpPr>
              <a:spLocks/>
            </p:cNvSpPr>
            <p:nvPr/>
          </p:nvSpPr>
          <p:spPr bwMode="auto">
            <a:xfrm>
              <a:off x="4374" y="3802"/>
              <a:ext cx="1" cy="1"/>
            </a:xfrm>
            <a:custGeom>
              <a:avLst/>
              <a:gdLst>
                <a:gd name="T0" fmla="*/ 0 w 1"/>
                <a:gd name="T1" fmla="*/ 1 h 2"/>
                <a:gd name="T2" fmla="*/ 0 w 1"/>
                <a:gd name="T3" fmla="*/ 0 h 2"/>
                <a:gd name="T4" fmla="*/ 0 w 1"/>
                <a:gd name="T5" fmla="*/ 1 h 2"/>
                <a:gd name="T6" fmla="*/ 0 60000 65536"/>
                <a:gd name="T7" fmla="*/ 0 60000 65536"/>
                <a:gd name="T8" fmla="*/ 0 60000 65536"/>
                <a:gd name="T9" fmla="*/ 0 w 1"/>
                <a:gd name="T10" fmla="*/ 0 h 2"/>
                <a:gd name="T11" fmla="*/ 1 w 1"/>
                <a:gd name="T12" fmla="*/ 2 h 2"/>
              </a:gdLst>
              <a:ahLst/>
              <a:cxnLst>
                <a:cxn ang="T6">
                  <a:pos x="T0" y="T1"/>
                </a:cxn>
                <a:cxn ang="T7">
                  <a:pos x="T2" y="T3"/>
                </a:cxn>
                <a:cxn ang="T8">
                  <a:pos x="T4" y="T5"/>
                </a:cxn>
              </a:cxnLst>
              <a:rect l="T9" t="T10" r="T11" b="T12"/>
              <a:pathLst>
                <a:path w="1" h="2">
                  <a:moveTo>
                    <a:pt x="0" y="2"/>
                  </a:moveTo>
                  <a:lnTo>
                    <a:pt x="0" y="0"/>
                  </a:lnTo>
                  <a:lnTo>
                    <a:pt x="0" y="2"/>
                  </a:lnTo>
                  <a:close/>
                </a:path>
              </a:pathLst>
            </a:custGeom>
            <a:solidFill>
              <a:srgbClr val="FF00FF"/>
            </a:solidFill>
            <a:ln w="1588">
              <a:solidFill>
                <a:srgbClr val="000000"/>
              </a:solidFill>
              <a:round/>
              <a:headEnd/>
              <a:tailEnd/>
            </a:ln>
          </p:spPr>
          <p:txBody>
            <a:bodyPr/>
            <a:lstStyle/>
            <a:p>
              <a:endParaRPr lang="pl-PL"/>
            </a:p>
          </p:txBody>
        </p:sp>
        <p:sp>
          <p:nvSpPr>
            <p:cNvPr id="101" name="Freeform 60">
              <a:extLst>
                <a:ext uri="{FF2B5EF4-FFF2-40B4-BE49-F238E27FC236}">
                  <a16:creationId xmlns:a16="http://schemas.microsoft.com/office/drawing/2014/main" id="{E3360F0D-378B-CEBB-A96C-132DA42B8B5E}"/>
                </a:ext>
              </a:extLst>
            </p:cNvPr>
            <p:cNvSpPr>
              <a:spLocks/>
            </p:cNvSpPr>
            <p:nvPr/>
          </p:nvSpPr>
          <p:spPr bwMode="auto">
            <a:xfrm>
              <a:off x="2732" y="699"/>
              <a:ext cx="1304" cy="908"/>
            </a:xfrm>
            <a:custGeom>
              <a:avLst/>
              <a:gdLst>
                <a:gd name="T0" fmla="*/ 0 w 2609"/>
                <a:gd name="T1" fmla="*/ 1 h 1815"/>
                <a:gd name="T2" fmla="*/ 0 w 2609"/>
                <a:gd name="T3" fmla="*/ 1 h 1815"/>
                <a:gd name="T4" fmla="*/ 0 w 2609"/>
                <a:gd name="T5" fmla="*/ 1 h 1815"/>
                <a:gd name="T6" fmla="*/ 0 w 2609"/>
                <a:gd name="T7" fmla="*/ 1 h 1815"/>
                <a:gd name="T8" fmla="*/ 0 w 2609"/>
                <a:gd name="T9" fmla="*/ 1 h 1815"/>
                <a:gd name="T10" fmla="*/ 0 w 2609"/>
                <a:gd name="T11" fmla="*/ 1 h 1815"/>
                <a:gd name="T12" fmla="*/ 0 w 2609"/>
                <a:gd name="T13" fmla="*/ 1 h 1815"/>
                <a:gd name="T14" fmla="*/ 0 w 2609"/>
                <a:gd name="T15" fmla="*/ 1 h 1815"/>
                <a:gd name="T16" fmla="*/ 0 w 2609"/>
                <a:gd name="T17" fmla="*/ 1 h 1815"/>
                <a:gd name="T18" fmla="*/ 0 w 2609"/>
                <a:gd name="T19" fmla="*/ 1 h 1815"/>
                <a:gd name="T20" fmla="*/ 0 w 2609"/>
                <a:gd name="T21" fmla="*/ 1 h 1815"/>
                <a:gd name="T22" fmla="*/ 0 w 2609"/>
                <a:gd name="T23" fmla="*/ 1 h 1815"/>
                <a:gd name="T24" fmla="*/ 0 w 2609"/>
                <a:gd name="T25" fmla="*/ 1 h 1815"/>
                <a:gd name="T26" fmla="*/ 0 w 2609"/>
                <a:gd name="T27" fmla="*/ 1 h 1815"/>
                <a:gd name="T28" fmla="*/ 0 w 2609"/>
                <a:gd name="T29" fmla="*/ 1 h 1815"/>
                <a:gd name="T30" fmla="*/ 0 w 2609"/>
                <a:gd name="T31" fmla="*/ 1 h 1815"/>
                <a:gd name="T32" fmla="*/ 0 w 2609"/>
                <a:gd name="T33" fmla="*/ 1 h 1815"/>
                <a:gd name="T34" fmla="*/ 0 w 2609"/>
                <a:gd name="T35" fmla="*/ 1 h 1815"/>
                <a:gd name="T36" fmla="*/ 0 w 2609"/>
                <a:gd name="T37" fmla="*/ 1 h 1815"/>
                <a:gd name="T38" fmla="*/ 0 w 2609"/>
                <a:gd name="T39" fmla="*/ 1 h 1815"/>
                <a:gd name="T40" fmla="*/ 0 w 2609"/>
                <a:gd name="T41" fmla="*/ 1 h 1815"/>
                <a:gd name="T42" fmla="*/ 0 w 2609"/>
                <a:gd name="T43" fmla="*/ 1 h 1815"/>
                <a:gd name="T44" fmla="*/ 0 w 2609"/>
                <a:gd name="T45" fmla="*/ 1 h 1815"/>
                <a:gd name="T46" fmla="*/ 0 w 2609"/>
                <a:gd name="T47" fmla="*/ 1 h 1815"/>
                <a:gd name="T48" fmla="*/ 0 w 2609"/>
                <a:gd name="T49" fmla="*/ 1 h 1815"/>
                <a:gd name="T50" fmla="*/ 0 w 2609"/>
                <a:gd name="T51" fmla="*/ 1 h 1815"/>
                <a:gd name="T52" fmla="*/ 0 w 2609"/>
                <a:gd name="T53" fmla="*/ 1 h 1815"/>
                <a:gd name="T54" fmla="*/ 0 w 2609"/>
                <a:gd name="T55" fmla="*/ 1 h 1815"/>
                <a:gd name="T56" fmla="*/ 0 w 2609"/>
                <a:gd name="T57" fmla="*/ 1 h 1815"/>
                <a:gd name="T58" fmla="*/ 0 w 2609"/>
                <a:gd name="T59" fmla="*/ 1 h 1815"/>
                <a:gd name="T60" fmla="*/ 0 w 2609"/>
                <a:gd name="T61" fmla="*/ 1 h 1815"/>
                <a:gd name="T62" fmla="*/ 0 w 2609"/>
                <a:gd name="T63" fmla="*/ 1 h 1815"/>
                <a:gd name="T64" fmla="*/ 0 w 2609"/>
                <a:gd name="T65" fmla="*/ 1 h 1815"/>
                <a:gd name="T66" fmla="*/ 0 w 2609"/>
                <a:gd name="T67" fmla="*/ 1 h 1815"/>
                <a:gd name="T68" fmla="*/ 0 w 2609"/>
                <a:gd name="T69" fmla="*/ 1 h 1815"/>
                <a:gd name="T70" fmla="*/ 0 w 2609"/>
                <a:gd name="T71" fmla="*/ 1 h 1815"/>
                <a:gd name="T72" fmla="*/ 0 w 2609"/>
                <a:gd name="T73" fmla="*/ 1 h 1815"/>
                <a:gd name="T74" fmla="*/ 0 w 2609"/>
                <a:gd name="T75" fmla="*/ 1 h 1815"/>
                <a:gd name="T76" fmla="*/ 0 w 2609"/>
                <a:gd name="T77" fmla="*/ 1 h 1815"/>
                <a:gd name="T78" fmla="*/ 0 w 2609"/>
                <a:gd name="T79" fmla="*/ 1 h 1815"/>
                <a:gd name="T80" fmla="*/ 0 w 2609"/>
                <a:gd name="T81" fmla="*/ 1 h 1815"/>
                <a:gd name="T82" fmla="*/ 0 w 2609"/>
                <a:gd name="T83" fmla="*/ 1 h 1815"/>
                <a:gd name="T84" fmla="*/ 0 w 2609"/>
                <a:gd name="T85" fmla="*/ 1 h 1815"/>
                <a:gd name="T86" fmla="*/ 0 w 2609"/>
                <a:gd name="T87" fmla="*/ 1 h 1815"/>
                <a:gd name="T88" fmla="*/ 0 w 2609"/>
                <a:gd name="T89" fmla="*/ 1 h 1815"/>
                <a:gd name="T90" fmla="*/ 0 w 2609"/>
                <a:gd name="T91" fmla="*/ 1 h 1815"/>
                <a:gd name="T92" fmla="*/ 0 w 2609"/>
                <a:gd name="T93" fmla="*/ 1 h 1815"/>
                <a:gd name="T94" fmla="*/ 0 w 2609"/>
                <a:gd name="T95" fmla="*/ 1 h 1815"/>
                <a:gd name="T96" fmla="*/ 0 w 2609"/>
                <a:gd name="T97" fmla="*/ 1 h 1815"/>
                <a:gd name="T98" fmla="*/ 0 w 2609"/>
                <a:gd name="T99" fmla="*/ 1 h 1815"/>
                <a:gd name="T100" fmla="*/ 0 w 2609"/>
                <a:gd name="T101" fmla="*/ 1 h 1815"/>
                <a:gd name="T102" fmla="*/ 0 w 2609"/>
                <a:gd name="T103" fmla="*/ 1 h 1815"/>
                <a:gd name="T104" fmla="*/ 0 w 2609"/>
                <a:gd name="T105" fmla="*/ 1 h 1815"/>
                <a:gd name="T106" fmla="*/ 0 w 2609"/>
                <a:gd name="T107" fmla="*/ 1 h 1815"/>
                <a:gd name="T108" fmla="*/ 0 w 2609"/>
                <a:gd name="T109" fmla="*/ 1 h 1815"/>
                <a:gd name="T110" fmla="*/ 0 w 2609"/>
                <a:gd name="T111" fmla="*/ 1 h 1815"/>
                <a:gd name="T112" fmla="*/ 0 w 2609"/>
                <a:gd name="T113" fmla="*/ 1 h 1815"/>
                <a:gd name="T114" fmla="*/ 0 w 2609"/>
                <a:gd name="T115" fmla="*/ 1 h 1815"/>
                <a:gd name="T116" fmla="*/ 0 w 2609"/>
                <a:gd name="T117" fmla="*/ 1 h 1815"/>
                <a:gd name="T118" fmla="*/ 0 w 2609"/>
                <a:gd name="T119" fmla="*/ 1 h 1815"/>
                <a:gd name="T120" fmla="*/ 0 w 2609"/>
                <a:gd name="T121" fmla="*/ 1 h 1815"/>
                <a:gd name="T122" fmla="*/ 0 w 2609"/>
                <a:gd name="T123" fmla="*/ 1 h 181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609"/>
                <a:gd name="T187" fmla="*/ 0 h 1815"/>
                <a:gd name="T188" fmla="*/ 2609 w 2609"/>
                <a:gd name="T189" fmla="*/ 1815 h 1815"/>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609" h="1815">
                  <a:moveTo>
                    <a:pt x="2299" y="990"/>
                  </a:moveTo>
                  <a:lnTo>
                    <a:pt x="2289" y="997"/>
                  </a:lnTo>
                  <a:lnTo>
                    <a:pt x="2285" y="998"/>
                  </a:lnTo>
                  <a:lnTo>
                    <a:pt x="2282" y="1000"/>
                  </a:lnTo>
                  <a:lnTo>
                    <a:pt x="2278" y="1001"/>
                  </a:lnTo>
                  <a:lnTo>
                    <a:pt x="2276" y="1004"/>
                  </a:lnTo>
                  <a:lnTo>
                    <a:pt x="2275" y="1009"/>
                  </a:lnTo>
                  <a:lnTo>
                    <a:pt x="2273" y="1016"/>
                  </a:lnTo>
                  <a:lnTo>
                    <a:pt x="2261" y="1026"/>
                  </a:lnTo>
                  <a:lnTo>
                    <a:pt x="2257" y="1032"/>
                  </a:lnTo>
                  <a:lnTo>
                    <a:pt x="2248" y="1043"/>
                  </a:lnTo>
                  <a:lnTo>
                    <a:pt x="2251" y="1045"/>
                  </a:lnTo>
                  <a:lnTo>
                    <a:pt x="2248" y="1051"/>
                  </a:lnTo>
                  <a:lnTo>
                    <a:pt x="2240" y="1060"/>
                  </a:lnTo>
                  <a:lnTo>
                    <a:pt x="2235" y="1066"/>
                  </a:lnTo>
                  <a:lnTo>
                    <a:pt x="2226" y="1080"/>
                  </a:lnTo>
                  <a:lnTo>
                    <a:pt x="2215" y="1091"/>
                  </a:lnTo>
                  <a:lnTo>
                    <a:pt x="2209" y="1095"/>
                  </a:lnTo>
                  <a:lnTo>
                    <a:pt x="2203" y="1097"/>
                  </a:lnTo>
                  <a:lnTo>
                    <a:pt x="2198" y="1103"/>
                  </a:lnTo>
                  <a:lnTo>
                    <a:pt x="2184" y="1115"/>
                  </a:lnTo>
                  <a:lnTo>
                    <a:pt x="2168" y="1129"/>
                  </a:lnTo>
                  <a:lnTo>
                    <a:pt x="2163" y="1132"/>
                  </a:lnTo>
                  <a:lnTo>
                    <a:pt x="2161" y="1134"/>
                  </a:lnTo>
                  <a:lnTo>
                    <a:pt x="2157" y="1134"/>
                  </a:lnTo>
                  <a:lnTo>
                    <a:pt x="2149" y="1132"/>
                  </a:lnTo>
                  <a:lnTo>
                    <a:pt x="2145" y="1133"/>
                  </a:lnTo>
                  <a:lnTo>
                    <a:pt x="2140" y="1137"/>
                  </a:lnTo>
                  <a:lnTo>
                    <a:pt x="2132" y="1143"/>
                  </a:lnTo>
                  <a:lnTo>
                    <a:pt x="2130" y="1146"/>
                  </a:lnTo>
                  <a:lnTo>
                    <a:pt x="2128" y="1151"/>
                  </a:lnTo>
                  <a:lnTo>
                    <a:pt x="2127" y="1156"/>
                  </a:lnTo>
                  <a:lnTo>
                    <a:pt x="2127" y="1161"/>
                  </a:lnTo>
                  <a:lnTo>
                    <a:pt x="2125" y="1164"/>
                  </a:lnTo>
                  <a:lnTo>
                    <a:pt x="2120" y="1173"/>
                  </a:lnTo>
                  <a:lnTo>
                    <a:pt x="2118" y="1179"/>
                  </a:lnTo>
                  <a:lnTo>
                    <a:pt x="2116" y="1184"/>
                  </a:lnTo>
                  <a:lnTo>
                    <a:pt x="2115" y="1185"/>
                  </a:lnTo>
                  <a:lnTo>
                    <a:pt x="2112" y="1186"/>
                  </a:lnTo>
                  <a:lnTo>
                    <a:pt x="2109" y="1185"/>
                  </a:lnTo>
                  <a:lnTo>
                    <a:pt x="2104" y="1181"/>
                  </a:lnTo>
                  <a:lnTo>
                    <a:pt x="2103" y="1175"/>
                  </a:lnTo>
                  <a:lnTo>
                    <a:pt x="2098" y="1168"/>
                  </a:lnTo>
                  <a:lnTo>
                    <a:pt x="2096" y="1166"/>
                  </a:lnTo>
                  <a:lnTo>
                    <a:pt x="2090" y="1162"/>
                  </a:lnTo>
                  <a:lnTo>
                    <a:pt x="2084" y="1160"/>
                  </a:lnTo>
                  <a:lnTo>
                    <a:pt x="2083" y="1160"/>
                  </a:lnTo>
                  <a:lnTo>
                    <a:pt x="2074" y="1164"/>
                  </a:lnTo>
                  <a:lnTo>
                    <a:pt x="2071" y="1167"/>
                  </a:lnTo>
                  <a:lnTo>
                    <a:pt x="2068" y="1167"/>
                  </a:lnTo>
                  <a:lnTo>
                    <a:pt x="2061" y="1172"/>
                  </a:lnTo>
                  <a:lnTo>
                    <a:pt x="2059" y="1173"/>
                  </a:lnTo>
                  <a:lnTo>
                    <a:pt x="2053" y="1178"/>
                  </a:lnTo>
                  <a:lnTo>
                    <a:pt x="2048" y="1178"/>
                  </a:lnTo>
                  <a:lnTo>
                    <a:pt x="2041" y="1179"/>
                  </a:lnTo>
                  <a:lnTo>
                    <a:pt x="2037" y="1182"/>
                  </a:lnTo>
                  <a:lnTo>
                    <a:pt x="2036" y="1190"/>
                  </a:lnTo>
                  <a:lnTo>
                    <a:pt x="2032" y="1192"/>
                  </a:lnTo>
                  <a:lnTo>
                    <a:pt x="2028" y="1197"/>
                  </a:lnTo>
                  <a:lnTo>
                    <a:pt x="2024" y="1203"/>
                  </a:lnTo>
                  <a:lnTo>
                    <a:pt x="2024" y="1206"/>
                  </a:lnTo>
                  <a:lnTo>
                    <a:pt x="2024" y="1212"/>
                  </a:lnTo>
                  <a:lnTo>
                    <a:pt x="2023" y="1217"/>
                  </a:lnTo>
                  <a:lnTo>
                    <a:pt x="2020" y="1229"/>
                  </a:lnTo>
                  <a:lnTo>
                    <a:pt x="2014" y="1240"/>
                  </a:lnTo>
                  <a:lnTo>
                    <a:pt x="2011" y="1245"/>
                  </a:lnTo>
                  <a:lnTo>
                    <a:pt x="2004" y="1248"/>
                  </a:lnTo>
                  <a:lnTo>
                    <a:pt x="1987" y="1250"/>
                  </a:lnTo>
                  <a:lnTo>
                    <a:pt x="1980" y="1247"/>
                  </a:lnTo>
                  <a:lnTo>
                    <a:pt x="1970" y="1242"/>
                  </a:lnTo>
                  <a:lnTo>
                    <a:pt x="1958" y="1235"/>
                  </a:lnTo>
                  <a:lnTo>
                    <a:pt x="1945" y="1229"/>
                  </a:lnTo>
                  <a:lnTo>
                    <a:pt x="1932" y="1228"/>
                  </a:lnTo>
                  <a:lnTo>
                    <a:pt x="1922" y="1227"/>
                  </a:lnTo>
                  <a:lnTo>
                    <a:pt x="1910" y="1224"/>
                  </a:lnTo>
                  <a:lnTo>
                    <a:pt x="1902" y="1223"/>
                  </a:lnTo>
                  <a:lnTo>
                    <a:pt x="1889" y="1224"/>
                  </a:lnTo>
                  <a:lnTo>
                    <a:pt x="1884" y="1224"/>
                  </a:lnTo>
                  <a:lnTo>
                    <a:pt x="1879" y="1222"/>
                  </a:lnTo>
                  <a:lnTo>
                    <a:pt x="1868" y="1221"/>
                  </a:lnTo>
                  <a:lnTo>
                    <a:pt x="1861" y="1224"/>
                  </a:lnTo>
                  <a:lnTo>
                    <a:pt x="1850" y="1232"/>
                  </a:lnTo>
                  <a:lnTo>
                    <a:pt x="1838" y="1238"/>
                  </a:lnTo>
                  <a:lnTo>
                    <a:pt x="1825" y="1241"/>
                  </a:lnTo>
                  <a:lnTo>
                    <a:pt x="1802" y="1244"/>
                  </a:lnTo>
                  <a:lnTo>
                    <a:pt x="1788" y="1246"/>
                  </a:lnTo>
                  <a:lnTo>
                    <a:pt x="1781" y="1246"/>
                  </a:lnTo>
                  <a:lnTo>
                    <a:pt x="1771" y="1251"/>
                  </a:lnTo>
                  <a:lnTo>
                    <a:pt x="1766" y="1254"/>
                  </a:lnTo>
                  <a:lnTo>
                    <a:pt x="1744" y="1262"/>
                  </a:lnTo>
                  <a:lnTo>
                    <a:pt x="1722" y="1270"/>
                  </a:lnTo>
                  <a:lnTo>
                    <a:pt x="1699" y="1280"/>
                  </a:lnTo>
                  <a:lnTo>
                    <a:pt x="1693" y="1285"/>
                  </a:lnTo>
                  <a:lnTo>
                    <a:pt x="1688" y="1291"/>
                  </a:lnTo>
                  <a:lnTo>
                    <a:pt x="1684" y="1294"/>
                  </a:lnTo>
                  <a:lnTo>
                    <a:pt x="1685" y="1298"/>
                  </a:lnTo>
                  <a:lnTo>
                    <a:pt x="1687" y="1300"/>
                  </a:lnTo>
                  <a:lnTo>
                    <a:pt x="1694" y="1306"/>
                  </a:lnTo>
                  <a:lnTo>
                    <a:pt x="1696" y="1309"/>
                  </a:lnTo>
                  <a:lnTo>
                    <a:pt x="1697" y="1310"/>
                  </a:lnTo>
                  <a:lnTo>
                    <a:pt x="1697" y="1312"/>
                  </a:lnTo>
                  <a:lnTo>
                    <a:pt x="1696" y="1313"/>
                  </a:lnTo>
                  <a:lnTo>
                    <a:pt x="1693" y="1313"/>
                  </a:lnTo>
                  <a:lnTo>
                    <a:pt x="1686" y="1313"/>
                  </a:lnTo>
                  <a:lnTo>
                    <a:pt x="1681" y="1316"/>
                  </a:lnTo>
                  <a:lnTo>
                    <a:pt x="1676" y="1319"/>
                  </a:lnTo>
                  <a:lnTo>
                    <a:pt x="1670" y="1325"/>
                  </a:lnTo>
                  <a:lnTo>
                    <a:pt x="1669" y="1328"/>
                  </a:lnTo>
                  <a:lnTo>
                    <a:pt x="1664" y="1328"/>
                  </a:lnTo>
                  <a:lnTo>
                    <a:pt x="1662" y="1331"/>
                  </a:lnTo>
                  <a:lnTo>
                    <a:pt x="1657" y="1331"/>
                  </a:lnTo>
                  <a:lnTo>
                    <a:pt x="1660" y="1323"/>
                  </a:lnTo>
                  <a:lnTo>
                    <a:pt x="1654" y="1324"/>
                  </a:lnTo>
                  <a:lnTo>
                    <a:pt x="1645" y="1329"/>
                  </a:lnTo>
                  <a:lnTo>
                    <a:pt x="1643" y="1334"/>
                  </a:lnTo>
                  <a:lnTo>
                    <a:pt x="1642" y="1337"/>
                  </a:lnTo>
                  <a:lnTo>
                    <a:pt x="1639" y="1343"/>
                  </a:lnTo>
                  <a:lnTo>
                    <a:pt x="1636" y="1348"/>
                  </a:lnTo>
                  <a:lnTo>
                    <a:pt x="1633" y="1348"/>
                  </a:lnTo>
                  <a:lnTo>
                    <a:pt x="1630" y="1347"/>
                  </a:lnTo>
                  <a:lnTo>
                    <a:pt x="1612" y="1341"/>
                  </a:lnTo>
                  <a:lnTo>
                    <a:pt x="1603" y="1339"/>
                  </a:lnTo>
                  <a:lnTo>
                    <a:pt x="1600" y="1340"/>
                  </a:lnTo>
                  <a:lnTo>
                    <a:pt x="1597" y="1343"/>
                  </a:lnTo>
                  <a:lnTo>
                    <a:pt x="1596" y="1348"/>
                  </a:lnTo>
                  <a:lnTo>
                    <a:pt x="1594" y="1355"/>
                  </a:lnTo>
                  <a:lnTo>
                    <a:pt x="1591" y="1354"/>
                  </a:lnTo>
                  <a:lnTo>
                    <a:pt x="1588" y="1352"/>
                  </a:lnTo>
                  <a:lnTo>
                    <a:pt x="1586" y="1349"/>
                  </a:lnTo>
                  <a:lnTo>
                    <a:pt x="1586" y="1346"/>
                  </a:lnTo>
                  <a:lnTo>
                    <a:pt x="1589" y="1337"/>
                  </a:lnTo>
                  <a:lnTo>
                    <a:pt x="1586" y="1335"/>
                  </a:lnTo>
                  <a:lnTo>
                    <a:pt x="1584" y="1334"/>
                  </a:lnTo>
                  <a:lnTo>
                    <a:pt x="1580" y="1335"/>
                  </a:lnTo>
                  <a:lnTo>
                    <a:pt x="1577" y="1336"/>
                  </a:lnTo>
                  <a:lnTo>
                    <a:pt x="1571" y="1342"/>
                  </a:lnTo>
                  <a:lnTo>
                    <a:pt x="1550" y="1353"/>
                  </a:lnTo>
                  <a:lnTo>
                    <a:pt x="1538" y="1361"/>
                  </a:lnTo>
                  <a:lnTo>
                    <a:pt x="1524" y="1378"/>
                  </a:lnTo>
                  <a:lnTo>
                    <a:pt x="1516" y="1387"/>
                  </a:lnTo>
                  <a:lnTo>
                    <a:pt x="1513" y="1389"/>
                  </a:lnTo>
                  <a:lnTo>
                    <a:pt x="1487" y="1416"/>
                  </a:lnTo>
                  <a:lnTo>
                    <a:pt x="1487" y="1419"/>
                  </a:lnTo>
                  <a:lnTo>
                    <a:pt x="1485" y="1426"/>
                  </a:lnTo>
                  <a:lnTo>
                    <a:pt x="1477" y="1434"/>
                  </a:lnTo>
                  <a:lnTo>
                    <a:pt x="1461" y="1450"/>
                  </a:lnTo>
                  <a:lnTo>
                    <a:pt x="1449" y="1458"/>
                  </a:lnTo>
                  <a:lnTo>
                    <a:pt x="1446" y="1461"/>
                  </a:lnTo>
                  <a:lnTo>
                    <a:pt x="1446" y="1462"/>
                  </a:lnTo>
                  <a:lnTo>
                    <a:pt x="1445" y="1465"/>
                  </a:lnTo>
                  <a:lnTo>
                    <a:pt x="1440" y="1467"/>
                  </a:lnTo>
                  <a:lnTo>
                    <a:pt x="1429" y="1479"/>
                  </a:lnTo>
                  <a:lnTo>
                    <a:pt x="1414" y="1462"/>
                  </a:lnTo>
                  <a:lnTo>
                    <a:pt x="1410" y="1460"/>
                  </a:lnTo>
                  <a:lnTo>
                    <a:pt x="1395" y="1454"/>
                  </a:lnTo>
                  <a:lnTo>
                    <a:pt x="1391" y="1455"/>
                  </a:lnTo>
                  <a:lnTo>
                    <a:pt x="1387" y="1453"/>
                  </a:lnTo>
                  <a:lnTo>
                    <a:pt x="1386" y="1447"/>
                  </a:lnTo>
                  <a:lnTo>
                    <a:pt x="1384" y="1444"/>
                  </a:lnTo>
                  <a:lnTo>
                    <a:pt x="1381" y="1446"/>
                  </a:lnTo>
                  <a:lnTo>
                    <a:pt x="1374" y="1443"/>
                  </a:lnTo>
                  <a:lnTo>
                    <a:pt x="1374" y="1446"/>
                  </a:lnTo>
                  <a:lnTo>
                    <a:pt x="1377" y="1450"/>
                  </a:lnTo>
                  <a:lnTo>
                    <a:pt x="1369" y="1459"/>
                  </a:lnTo>
                  <a:lnTo>
                    <a:pt x="1367" y="1456"/>
                  </a:lnTo>
                  <a:lnTo>
                    <a:pt x="1366" y="1456"/>
                  </a:lnTo>
                  <a:lnTo>
                    <a:pt x="1365" y="1461"/>
                  </a:lnTo>
                  <a:lnTo>
                    <a:pt x="1360" y="1462"/>
                  </a:lnTo>
                  <a:lnTo>
                    <a:pt x="1356" y="1459"/>
                  </a:lnTo>
                  <a:lnTo>
                    <a:pt x="1348" y="1459"/>
                  </a:lnTo>
                  <a:lnTo>
                    <a:pt x="1345" y="1460"/>
                  </a:lnTo>
                  <a:lnTo>
                    <a:pt x="1347" y="1456"/>
                  </a:lnTo>
                  <a:lnTo>
                    <a:pt x="1348" y="1455"/>
                  </a:lnTo>
                  <a:lnTo>
                    <a:pt x="1347" y="1454"/>
                  </a:lnTo>
                  <a:lnTo>
                    <a:pt x="1344" y="1454"/>
                  </a:lnTo>
                  <a:lnTo>
                    <a:pt x="1339" y="1454"/>
                  </a:lnTo>
                  <a:lnTo>
                    <a:pt x="1337" y="1461"/>
                  </a:lnTo>
                  <a:lnTo>
                    <a:pt x="1336" y="1464"/>
                  </a:lnTo>
                  <a:lnTo>
                    <a:pt x="1329" y="1464"/>
                  </a:lnTo>
                  <a:lnTo>
                    <a:pt x="1326" y="1466"/>
                  </a:lnTo>
                  <a:lnTo>
                    <a:pt x="1330" y="1467"/>
                  </a:lnTo>
                  <a:lnTo>
                    <a:pt x="1327" y="1470"/>
                  </a:lnTo>
                  <a:lnTo>
                    <a:pt x="1321" y="1471"/>
                  </a:lnTo>
                  <a:lnTo>
                    <a:pt x="1321" y="1479"/>
                  </a:lnTo>
                  <a:lnTo>
                    <a:pt x="1323" y="1482"/>
                  </a:lnTo>
                  <a:lnTo>
                    <a:pt x="1331" y="1486"/>
                  </a:lnTo>
                  <a:lnTo>
                    <a:pt x="1329" y="1500"/>
                  </a:lnTo>
                  <a:lnTo>
                    <a:pt x="1338" y="1500"/>
                  </a:lnTo>
                  <a:lnTo>
                    <a:pt x="1337" y="1507"/>
                  </a:lnTo>
                  <a:lnTo>
                    <a:pt x="1331" y="1506"/>
                  </a:lnTo>
                  <a:lnTo>
                    <a:pt x="1331" y="1503"/>
                  </a:lnTo>
                  <a:lnTo>
                    <a:pt x="1329" y="1502"/>
                  </a:lnTo>
                  <a:lnTo>
                    <a:pt x="1323" y="1507"/>
                  </a:lnTo>
                  <a:lnTo>
                    <a:pt x="1323" y="1520"/>
                  </a:lnTo>
                  <a:lnTo>
                    <a:pt x="1314" y="1517"/>
                  </a:lnTo>
                  <a:lnTo>
                    <a:pt x="1313" y="1513"/>
                  </a:lnTo>
                  <a:lnTo>
                    <a:pt x="1311" y="1513"/>
                  </a:lnTo>
                  <a:lnTo>
                    <a:pt x="1302" y="1511"/>
                  </a:lnTo>
                  <a:lnTo>
                    <a:pt x="1302" y="1508"/>
                  </a:lnTo>
                  <a:lnTo>
                    <a:pt x="1298" y="1507"/>
                  </a:lnTo>
                  <a:lnTo>
                    <a:pt x="1298" y="1515"/>
                  </a:lnTo>
                  <a:lnTo>
                    <a:pt x="1299" y="1519"/>
                  </a:lnTo>
                  <a:lnTo>
                    <a:pt x="1294" y="1531"/>
                  </a:lnTo>
                  <a:lnTo>
                    <a:pt x="1290" y="1531"/>
                  </a:lnTo>
                  <a:lnTo>
                    <a:pt x="1289" y="1536"/>
                  </a:lnTo>
                  <a:lnTo>
                    <a:pt x="1286" y="1535"/>
                  </a:lnTo>
                  <a:lnTo>
                    <a:pt x="1286" y="1536"/>
                  </a:lnTo>
                  <a:lnTo>
                    <a:pt x="1287" y="1541"/>
                  </a:lnTo>
                  <a:lnTo>
                    <a:pt x="1283" y="1545"/>
                  </a:lnTo>
                  <a:lnTo>
                    <a:pt x="1269" y="1535"/>
                  </a:lnTo>
                  <a:lnTo>
                    <a:pt x="1266" y="1535"/>
                  </a:lnTo>
                  <a:lnTo>
                    <a:pt x="1265" y="1533"/>
                  </a:lnTo>
                  <a:lnTo>
                    <a:pt x="1263" y="1532"/>
                  </a:lnTo>
                  <a:lnTo>
                    <a:pt x="1259" y="1533"/>
                  </a:lnTo>
                  <a:lnTo>
                    <a:pt x="1257" y="1532"/>
                  </a:lnTo>
                  <a:lnTo>
                    <a:pt x="1253" y="1533"/>
                  </a:lnTo>
                  <a:lnTo>
                    <a:pt x="1248" y="1531"/>
                  </a:lnTo>
                  <a:lnTo>
                    <a:pt x="1245" y="1533"/>
                  </a:lnTo>
                  <a:lnTo>
                    <a:pt x="1244" y="1531"/>
                  </a:lnTo>
                  <a:lnTo>
                    <a:pt x="1241" y="1531"/>
                  </a:lnTo>
                  <a:lnTo>
                    <a:pt x="1239" y="1527"/>
                  </a:lnTo>
                  <a:lnTo>
                    <a:pt x="1236" y="1527"/>
                  </a:lnTo>
                  <a:lnTo>
                    <a:pt x="1235" y="1531"/>
                  </a:lnTo>
                  <a:lnTo>
                    <a:pt x="1232" y="1529"/>
                  </a:lnTo>
                  <a:lnTo>
                    <a:pt x="1230" y="1527"/>
                  </a:lnTo>
                  <a:lnTo>
                    <a:pt x="1224" y="1530"/>
                  </a:lnTo>
                  <a:lnTo>
                    <a:pt x="1221" y="1527"/>
                  </a:lnTo>
                  <a:lnTo>
                    <a:pt x="1220" y="1525"/>
                  </a:lnTo>
                  <a:lnTo>
                    <a:pt x="1212" y="1529"/>
                  </a:lnTo>
                  <a:lnTo>
                    <a:pt x="1210" y="1529"/>
                  </a:lnTo>
                  <a:lnTo>
                    <a:pt x="1205" y="1525"/>
                  </a:lnTo>
                  <a:lnTo>
                    <a:pt x="1203" y="1529"/>
                  </a:lnTo>
                  <a:lnTo>
                    <a:pt x="1206" y="1533"/>
                  </a:lnTo>
                  <a:lnTo>
                    <a:pt x="1204" y="1538"/>
                  </a:lnTo>
                  <a:lnTo>
                    <a:pt x="1198" y="1539"/>
                  </a:lnTo>
                  <a:lnTo>
                    <a:pt x="1194" y="1543"/>
                  </a:lnTo>
                  <a:lnTo>
                    <a:pt x="1188" y="1533"/>
                  </a:lnTo>
                  <a:lnTo>
                    <a:pt x="1186" y="1533"/>
                  </a:lnTo>
                  <a:lnTo>
                    <a:pt x="1182" y="1535"/>
                  </a:lnTo>
                  <a:lnTo>
                    <a:pt x="1184" y="1547"/>
                  </a:lnTo>
                  <a:lnTo>
                    <a:pt x="1180" y="1548"/>
                  </a:lnTo>
                  <a:lnTo>
                    <a:pt x="1168" y="1547"/>
                  </a:lnTo>
                  <a:lnTo>
                    <a:pt x="1169" y="1563"/>
                  </a:lnTo>
                  <a:lnTo>
                    <a:pt x="1167" y="1566"/>
                  </a:lnTo>
                  <a:lnTo>
                    <a:pt x="1164" y="1578"/>
                  </a:lnTo>
                  <a:lnTo>
                    <a:pt x="1162" y="1580"/>
                  </a:lnTo>
                  <a:lnTo>
                    <a:pt x="1161" y="1587"/>
                  </a:lnTo>
                  <a:lnTo>
                    <a:pt x="1160" y="1590"/>
                  </a:lnTo>
                  <a:lnTo>
                    <a:pt x="1155" y="1595"/>
                  </a:lnTo>
                  <a:lnTo>
                    <a:pt x="1154" y="1601"/>
                  </a:lnTo>
                  <a:lnTo>
                    <a:pt x="1152" y="1607"/>
                  </a:lnTo>
                  <a:lnTo>
                    <a:pt x="1150" y="1614"/>
                  </a:lnTo>
                  <a:lnTo>
                    <a:pt x="1133" y="1615"/>
                  </a:lnTo>
                  <a:lnTo>
                    <a:pt x="1127" y="1617"/>
                  </a:lnTo>
                  <a:lnTo>
                    <a:pt x="1116" y="1619"/>
                  </a:lnTo>
                  <a:lnTo>
                    <a:pt x="1116" y="1633"/>
                  </a:lnTo>
                  <a:lnTo>
                    <a:pt x="1115" y="1636"/>
                  </a:lnTo>
                  <a:lnTo>
                    <a:pt x="1112" y="1637"/>
                  </a:lnTo>
                  <a:lnTo>
                    <a:pt x="1103" y="1643"/>
                  </a:lnTo>
                  <a:lnTo>
                    <a:pt x="1097" y="1643"/>
                  </a:lnTo>
                  <a:lnTo>
                    <a:pt x="1094" y="1634"/>
                  </a:lnTo>
                  <a:lnTo>
                    <a:pt x="1089" y="1640"/>
                  </a:lnTo>
                  <a:lnTo>
                    <a:pt x="1082" y="1655"/>
                  </a:lnTo>
                  <a:lnTo>
                    <a:pt x="1077" y="1657"/>
                  </a:lnTo>
                  <a:lnTo>
                    <a:pt x="1072" y="1656"/>
                  </a:lnTo>
                  <a:lnTo>
                    <a:pt x="1067" y="1651"/>
                  </a:lnTo>
                  <a:lnTo>
                    <a:pt x="1060" y="1650"/>
                  </a:lnTo>
                  <a:lnTo>
                    <a:pt x="1059" y="1656"/>
                  </a:lnTo>
                  <a:lnTo>
                    <a:pt x="1055" y="1661"/>
                  </a:lnTo>
                  <a:lnTo>
                    <a:pt x="1046" y="1657"/>
                  </a:lnTo>
                  <a:lnTo>
                    <a:pt x="1047" y="1655"/>
                  </a:lnTo>
                  <a:lnTo>
                    <a:pt x="1045" y="1654"/>
                  </a:lnTo>
                  <a:lnTo>
                    <a:pt x="1046" y="1651"/>
                  </a:lnTo>
                  <a:lnTo>
                    <a:pt x="1042" y="1649"/>
                  </a:lnTo>
                  <a:lnTo>
                    <a:pt x="1031" y="1650"/>
                  </a:lnTo>
                  <a:lnTo>
                    <a:pt x="1016" y="1650"/>
                  </a:lnTo>
                  <a:lnTo>
                    <a:pt x="1004" y="1638"/>
                  </a:lnTo>
                  <a:lnTo>
                    <a:pt x="981" y="1673"/>
                  </a:lnTo>
                  <a:lnTo>
                    <a:pt x="979" y="1670"/>
                  </a:lnTo>
                  <a:lnTo>
                    <a:pt x="974" y="1682"/>
                  </a:lnTo>
                  <a:lnTo>
                    <a:pt x="959" y="1687"/>
                  </a:lnTo>
                  <a:lnTo>
                    <a:pt x="955" y="1692"/>
                  </a:lnTo>
                  <a:lnTo>
                    <a:pt x="951" y="1696"/>
                  </a:lnTo>
                  <a:lnTo>
                    <a:pt x="950" y="1700"/>
                  </a:lnTo>
                  <a:lnTo>
                    <a:pt x="951" y="1705"/>
                  </a:lnTo>
                  <a:lnTo>
                    <a:pt x="953" y="1709"/>
                  </a:lnTo>
                  <a:lnTo>
                    <a:pt x="956" y="1714"/>
                  </a:lnTo>
                  <a:lnTo>
                    <a:pt x="955" y="1726"/>
                  </a:lnTo>
                  <a:lnTo>
                    <a:pt x="956" y="1728"/>
                  </a:lnTo>
                  <a:lnTo>
                    <a:pt x="967" y="1729"/>
                  </a:lnTo>
                  <a:lnTo>
                    <a:pt x="969" y="1730"/>
                  </a:lnTo>
                  <a:lnTo>
                    <a:pt x="969" y="1733"/>
                  </a:lnTo>
                  <a:lnTo>
                    <a:pt x="969" y="1734"/>
                  </a:lnTo>
                  <a:lnTo>
                    <a:pt x="965" y="1736"/>
                  </a:lnTo>
                  <a:lnTo>
                    <a:pt x="963" y="1740"/>
                  </a:lnTo>
                  <a:lnTo>
                    <a:pt x="963" y="1744"/>
                  </a:lnTo>
                  <a:lnTo>
                    <a:pt x="964" y="1750"/>
                  </a:lnTo>
                  <a:lnTo>
                    <a:pt x="965" y="1756"/>
                  </a:lnTo>
                  <a:lnTo>
                    <a:pt x="963" y="1759"/>
                  </a:lnTo>
                  <a:lnTo>
                    <a:pt x="951" y="1750"/>
                  </a:lnTo>
                  <a:lnTo>
                    <a:pt x="941" y="1757"/>
                  </a:lnTo>
                  <a:lnTo>
                    <a:pt x="943" y="1759"/>
                  </a:lnTo>
                  <a:lnTo>
                    <a:pt x="949" y="1762"/>
                  </a:lnTo>
                  <a:lnTo>
                    <a:pt x="950" y="1764"/>
                  </a:lnTo>
                  <a:lnTo>
                    <a:pt x="950" y="1768"/>
                  </a:lnTo>
                  <a:lnTo>
                    <a:pt x="946" y="1771"/>
                  </a:lnTo>
                  <a:lnTo>
                    <a:pt x="939" y="1773"/>
                  </a:lnTo>
                  <a:lnTo>
                    <a:pt x="934" y="1775"/>
                  </a:lnTo>
                  <a:lnTo>
                    <a:pt x="931" y="1779"/>
                  </a:lnTo>
                  <a:lnTo>
                    <a:pt x="925" y="1776"/>
                  </a:lnTo>
                  <a:lnTo>
                    <a:pt x="920" y="1779"/>
                  </a:lnTo>
                  <a:lnTo>
                    <a:pt x="915" y="1786"/>
                  </a:lnTo>
                  <a:lnTo>
                    <a:pt x="910" y="1787"/>
                  </a:lnTo>
                  <a:lnTo>
                    <a:pt x="902" y="1785"/>
                  </a:lnTo>
                  <a:lnTo>
                    <a:pt x="896" y="1782"/>
                  </a:lnTo>
                  <a:lnTo>
                    <a:pt x="879" y="1785"/>
                  </a:lnTo>
                  <a:lnTo>
                    <a:pt x="869" y="1786"/>
                  </a:lnTo>
                  <a:lnTo>
                    <a:pt x="846" y="1773"/>
                  </a:lnTo>
                  <a:lnTo>
                    <a:pt x="825" y="1774"/>
                  </a:lnTo>
                  <a:lnTo>
                    <a:pt x="808" y="1771"/>
                  </a:lnTo>
                  <a:lnTo>
                    <a:pt x="799" y="1774"/>
                  </a:lnTo>
                  <a:lnTo>
                    <a:pt x="793" y="1781"/>
                  </a:lnTo>
                  <a:lnTo>
                    <a:pt x="788" y="1791"/>
                  </a:lnTo>
                  <a:lnTo>
                    <a:pt x="783" y="1791"/>
                  </a:lnTo>
                  <a:lnTo>
                    <a:pt x="780" y="1789"/>
                  </a:lnTo>
                  <a:lnTo>
                    <a:pt x="774" y="1776"/>
                  </a:lnTo>
                  <a:lnTo>
                    <a:pt x="769" y="1770"/>
                  </a:lnTo>
                  <a:lnTo>
                    <a:pt x="762" y="1765"/>
                  </a:lnTo>
                  <a:lnTo>
                    <a:pt x="757" y="1767"/>
                  </a:lnTo>
                  <a:lnTo>
                    <a:pt x="747" y="1767"/>
                  </a:lnTo>
                  <a:lnTo>
                    <a:pt x="739" y="1771"/>
                  </a:lnTo>
                  <a:lnTo>
                    <a:pt x="738" y="1779"/>
                  </a:lnTo>
                  <a:lnTo>
                    <a:pt x="734" y="1781"/>
                  </a:lnTo>
                  <a:lnTo>
                    <a:pt x="729" y="1783"/>
                  </a:lnTo>
                  <a:lnTo>
                    <a:pt x="723" y="1782"/>
                  </a:lnTo>
                  <a:lnTo>
                    <a:pt x="717" y="1783"/>
                  </a:lnTo>
                  <a:lnTo>
                    <a:pt x="714" y="1786"/>
                  </a:lnTo>
                  <a:lnTo>
                    <a:pt x="709" y="1791"/>
                  </a:lnTo>
                  <a:lnTo>
                    <a:pt x="705" y="1792"/>
                  </a:lnTo>
                  <a:lnTo>
                    <a:pt x="700" y="1793"/>
                  </a:lnTo>
                  <a:lnTo>
                    <a:pt x="696" y="1788"/>
                  </a:lnTo>
                  <a:lnTo>
                    <a:pt x="692" y="1788"/>
                  </a:lnTo>
                  <a:lnTo>
                    <a:pt x="687" y="1792"/>
                  </a:lnTo>
                  <a:lnTo>
                    <a:pt x="679" y="1798"/>
                  </a:lnTo>
                  <a:lnTo>
                    <a:pt x="672" y="1800"/>
                  </a:lnTo>
                  <a:lnTo>
                    <a:pt x="664" y="1799"/>
                  </a:lnTo>
                  <a:lnTo>
                    <a:pt x="657" y="1794"/>
                  </a:lnTo>
                  <a:lnTo>
                    <a:pt x="648" y="1782"/>
                  </a:lnTo>
                  <a:lnTo>
                    <a:pt x="636" y="1777"/>
                  </a:lnTo>
                  <a:lnTo>
                    <a:pt x="631" y="1776"/>
                  </a:lnTo>
                  <a:lnTo>
                    <a:pt x="624" y="1774"/>
                  </a:lnTo>
                  <a:lnTo>
                    <a:pt x="616" y="1769"/>
                  </a:lnTo>
                  <a:lnTo>
                    <a:pt x="614" y="1763"/>
                  </a:lnTo>
                  <a:lnTo>
                    <a:pt x="614" y="1756"/>
                  </a:lnTo>
                  <a:lnTo>
                    <a:pt x="618" y="1747"/>
                  </a:lnTo>
                  <a:lnTo>
                    <a:pt x="620" y="1739"/>
                  </a:lnTo>
                  <a:lnTo>
                    <a:pt x="621" y="1735"/>
                  </a:lnTo>
                  <a:lnTo>
                    <a:pt x="618" y="1728"/>
                  </a:lnTo>
                  <a:lnTo>
                    <a:pt x="614" y="1723"/>
                  </a:lnTo>
                  <a:lnTo>
                    <a:pt x="608" y="1718"/>
                  </a:lnTo>
                  <a:lnTo>
                    <a:pt x="600" y="1720"/>
                  </a:lnTo>
                  <a:lnTo>
                    <a:pt x="593" y="1729"/>
                  </a:lnTo>
                  <a:lnTo>
                    <a:pt x="585" y="1740"/>
                  </a:lnTo>
                  <a:lnTo>
                    <a:pt x="578" y="1742"/>
                  </a:lnTo>
                  <a:lnTo>
                    <a:pt x="572" y="1748"/>
                  </a:lnTo>
                  <a:lnTo>
                    <a:pt x="561" y="1762"/>
                  </a:lnTo>
                  <a:lnTo>
                    <a:pt x="557" y="1768"/>
                  </a:lnTo>
                  <a:lnTo>
                    <a:pt x="555" y="1773"/>
                  </a:lnTo>
                  <a:lnTo>
                    <a:pt x="558" y="1776"/>
                  </a:lnTo>
                  <a:lnTo>
                    <a:pt x="560" y="1779"/>
                  </a:lnTo>
                  <a:lnTo>
                    <a:pt x="569" y="1788"/>
                  </a:lnTo>
                  <a:lnTo>
                    <a:pt x="571" y="1794"/>
                  </a:lnTo>
                  <a:lnTo>
                    <a:pt x="570" y="1810"/>
                  </a:lnTo>
                  <a:lnTo>
                    <a:pt x="567" y="1813"/>
                  </a:lnTo>
                  <a:lnTo>
                    <a:pt x="564" y="1815"/>
                  </a:lnTo>
                  <a:lnTo>
                    <a:pt x="553" y="1813"/>
                  </a:lnTo>
                  <a:lnTo>
                    <a:pt x="533" y="1809"/>
                  </a:lnTo>
                  <a:lnTo>
                    <a:pt x="515" y="1806"/>
                  </a:lnTo>
                  <a:lnTo>
                    <a:pt x="500" y="1803"/>
                  </a:lnTo>
                  <a:lnTo>
                    <a:pt x="495" y="1788"/>
                  </a:lnTo>
                  <a:lnTo>
                    <a:pt x="497" y="1787"/>
                  </a:lnTo>
                  <a:lnTo>
                    <a:pt x="498" y="1782"/>
                  </a:lnTo>
                  <a:lnTo>
                    <a:pt x="493" y="1774"/>
                  </a:lnTo>
                  <a:lnTo>
                    <a:pt x="492" y="1769"/>
                  </a:lnTo>
                  <a:lnTo>
                    <a:pt x="489" y="1762"/>
                  </a:lnTo>
                  <a:lnTo>
                    <a:pt x="487" y="1755"/>
                  </a:lnTo>
                  <a:lnTo>
                    <a:pt x="483" y="1751"/>
                  </a:lnTo>
                  <a:lnTo>
                    <a:pt x="482" y="1739"/>
                  </a:lnTo>
                  <a:lnTo>
                    <a:pt x="488" y="1733"/>
                  </a:lnTo>
                  <a:lnTo>
                    <a:pt x="489" y="1729"/>
                  </a:lnTo>
                  <a:lnTo>
                    <a:pt x="481" y="1720"/>
                  </a:lnTo>
                  <a:lnTo>
                    <a:pt x="480" y="1711"/>
                  </a:lnTo>
                  <a:lnTo>
                    <a:pt x="473" y="1711"/>
                  </a:lnTo>
                  <a:lnTo>
                    <a:pt x="455" y="1708"/>
                  </a:lnTo>
                  <a:lnTo>
                    <a:pt x="453" y="1705"/>
                  </a:lnTo>
                  <a:lnTo>
                    <a:pt x="451" y="1705"/>
                  </a:lnTo>
                  <a:lnTo>
                    <a:pt x="445" y="1709"/>
                  </a:lnTo>
                  <a:lnTo>
                    <a:pt x="443" y="1708"/>
                  </a:lnTo>
                  <a:lnTo>
                    <a:pt x="441" y="1685"/>
                  </a:lnTo>
                  <a:lnTo>
                    <a:pt x="438" y="1679"/>
                  </a:lnTo>
                  <a:lnTo>
                    <a:pt x="443" y="1667"/>
                  </a:lnTo>
                  <a:lnTo>
                    <a:pt x="447" y="1666"/>
                  </a:lnTo>
                  <a:lnTo>
                    <a:pt x="455" y="1654"/>
                  </a:lnTo>
                  <a:lnTo>
                    <a:pt x="458" y="1656"/>
                  </a:lnTo>
                  <a:lnTo>
                    <a:pt x="468" y="1656"/>
                  </a:lnTo>
                  <a:lnTo>
                    <a:pt x="465" y="1650"/>
                  </a:lnTo>
                  <a:lnTo>
                    <a:pt x="465" y="1648"/>
                  </a:lnTo>
                  <a:lnTo>
                    <a:pt x="463" y="1649"/>
                  </a:lnTo>
                  <a:lnTo>
                    <a:pt x="457" y="1646"/>
                  </a:lnTo>
                  <a:lnTo>
                    <a:pt x="456" y="1636"/>
                  </a:lnTo>
                  <a:lnTo>
                    <a:pt x="453" y="1631"/>
                  </a:lnTo>
                  <a:lnTo>
                    <a:pt x="453" y="1625"/>
                  </a:lnTo>
                  <a:lnTo>
                    <a:pt x="456" y="1617"/>
                  </a:lnTo>
                  <a:lnTo>
                    <a:pt x="452" y="1611"/>
                  </a:lnTo>
                  <a:lnTo>
                    <a:pt x="447" y="1610"/>
                  </a:lnTo>
                  <a:lnTo>
                    <a:pt x="441" y="1609"/>
                  </a:lnTo>
                  <a:lnTo>
                    <a:pt x="438" y="1608"/>
                  </a:lnTo>
                  <a:lnTo>
                    <a:pt x="437" y="1605"/>
                  </a:lnTo>
                  <a:lnTo>
                    <a:pt x="434" y="1596"/>
                  </a:lnTo>
                  <a:lnTo>
                    <a:pt x="432" y="1575"/>
                  </a:lnTo>
                  <a:lnTo>
                    <a:pt x="431" y="1571"/>
                  </a:lnTo>
                  <a:lnTo>
                    <a:pt x="426" y="1568"/>
                  </a:lnTo>
                  <a:lnTo>
                    <a:pt x="417" y="1566"/>
                  </a:lnTo>
                  <a:lnTo>
                    <a:pt x="408" y="1563"/>
                  </a:lnTo>
                  <a:lnTo>
                    <a:pt x="397" y="1565"/>
                  </a:lnTo>
                  <a:lnTo>
                    <a:pt x="384" y="1568"/>
                  </a:lnTo>
                  <a:lnTo>
                    <a:pt x="372" y="1569"/>
                  </a:lnTo>
                  <a:lnTo>
                    <a:pt x="366" y="1572"/>
                  </a:lnTo>
                  <a:lnTo>
                    <a:pt x="360" y="1579"/>
                  </a:lnTo>
                  <a:lnTo>
                    <a:pt x="349" y="1586"/>
                  </a:lnTo>
                  <a:lnTo>
                    <a:pt x="338" y="1587"/>
                  </a:lnTo>
                  <a:lnTo>
                    <a:pt x="320" y="1587"/>
                  </a:lnTo>
                  <a:lnTo>
                    <a:pt x="316" y="1587"/>
                  </a:lnTo>
                  <a:lnTo>
                    <a:pt x="317" y="1571"/>
                  </a:lnTo>
                  <a:lnTo>
                    <a:pt x="317" y="1561"/>
                  </a:lnTo>
                  <a:lnTo>
                    <a:pt x="308" y="1556"/>
                  </a:lnTo>
                  <a:lnTo>
                    <a:pt x="304" y="1553"/>
                  </a:lnTo>
                  <a:lnTo>
                    <a:pt x="301" y="1547"/>
                  </a:lnTo>
                  <a:lnTo>
                    <a:pt x="300" y="1544"/>
                  </a:lnTo>
                  <a:lnTo>
                    <a:pt x="296" y="1543"/>
                  </a:lnTo>
                  <a:lnTo>
                    <a:pt x="289" y="1544"/>
                  </a:lnTo>
                  <a:lnTo>
                    <a:pt x="284" y="1548"/>
                  </a:lnTo>
                  <a:lnTo>
                    <a:pt x="280" y="1548"/>
                  </a:lnTo>
                  <a:lnTo>
                    <a:pt x="277" y="1548"/>
                  </a:lnTo>
                  <a:lnTo>
                    <a:pt x="275" y="1543"/>
                  </a:lnTo>
                  <a:lnTo>
                    <a:pt x="271" y="1541"/>
                  </a:lnTo>
                  <a:lnTo>
                    <a:pt x="269" y="1541"/>
                  </a:lnTo>
                  <a:lnTo>
                    <a:pt x="266" y="1543"/>
                  </a:lnTo>
                  <a:lnTo>
                    <a:pt x="264" y="1548"/>
                  </a:lnTo>
                  <a:lnTo>
                    <a:pt x="259" y="1555"/>
                  </a:lnTo>
                  <a:lnTo>
                    <a:pt x="252" y="1559"/>
                  </a:lnTo>
                  <a:lnTo>
                    <a:pt x="248" y="1557"/>
                  </a:lnTo>
                  <a:lnTo>
                    <a:pt x="248" y="1555"/>
                  </a:lnTo>
                  <a:lnTo>
                    <a:pt x="250" y="1550"/>
                  </a:lnTo>
                  <a:lnTo>
                    <a:pt x="253" y="1544"/>
                  </a:lnTo>
                  <a:lnTo>
                    <a:pt x="254" y="1541"/>
                  </a:lnTo>
                  <a:lnTo>
                    <a:pt x="253" y="1537"/>
                  </a:lnTo>
                  <a:lnTo>
                    <a:pt x="250" y="1532"/>
                  </a:lnTo>
                  <a:lnTo>
                    <a:pt x="244" y="1531"/>
                  </a:lnTo>
                  <a:lnTo>
                    <a:pt x="239" y="1532"/>
                  </a:lnTo>
                  <a:lnTo>
                    <a:pt x="230" y="1532"/>
                  </a:lnTo>
                  <a:lnTo>
                    <a:pt x="221" y="1526"/>
                  </a:lnTo>
                  <a:lnTo>
                    <a:pt x="215" y="1525"/>
                  </a:lnTo>
                  <a:lnTo>
                    <a:pt x="210" y="1523"/>
                  </a:lnTo>
                  <a:lnTo>
                    <a:pt x="210" y="1518"/>
                  </a:lnTo>
                  <a:lnTo>
                    <a:pt x="209" y="1507"/>
                  </a:lnTo>
                  <a:lnTo>
                    <a:pt x="208" y="1502"/>
                  </a:lnTo>
                  <a:lnTo>
                    <a:pt x="202" y="1498"/>
                  </a:lnTo>
                  <a:lnTo>
                    <a:pt x="196" y="1497"/>
                  </a:lnTo>
                  <a:lnTo>
                    <a:pt x="192" y="1500"/>
                  </a:lnTo>
                  <a:lnTo>
                    <a:pt x="181" y="1507"/>
                  </a:lnTo>
                  <a:lnTo>
                    <a:pt x="176" y="1511"/>
                  </a:lnTo>
                  <a:lnTo>
                    <a:pt x="173" y="1511"/>
                  </a:lnTo>
                  <a:lnTo>
                    <a:pt x="167" y="1509"/>
                  </a:lnTo>
                  <a:lnTo>
                    <a:pt x="161" y="1503"/>
                  </a:lnTo>
                  <a:lnTo>
                    <a:pt x="157" y="1502"/>
                  </a:lnTo>
                  <a:lnTo>
                    <a:pt x="155" y="1503"/>
                  </a:lnTo>
                  <a:lnTo>
                    <a:pt x="150" y="1511"/>
                  </a:lnTo>
                  <a:lnTo>
                    <a:pt x="145" y="1513"/>
                  </a:lnTo>
                  <a:lnTo>
                    <a:pt x="144" y="1515"/>
                  </a:lnTo>
                  <a:lnTo>
                    <a:pt x="147" y="1520"/>
                  </a:lnTo>
                  <a:lnTo>
                    <a:pt x="150" y="1525"/>
                  </a:lnTo>
                  <a:lnTo>
                    <a:pt x="150" y="1530"/>
                  </a:lnTo>
                  <a:lnTo>
                    <a:pt x="150" y="1533"/>
                  </a:lnTo>
                  <a:lnTo>
                    <a:pt x="148" y="1536"/>
                  </a:lnTo>
                  <a:lnTo>
                    <a:pt x="147" y="1536"/>
                  </a:lnTo>
                  <a:lnTo>
                    <a:pt x="144" y="1536"/>
                  </a:lnTo>
                  <a:lnTo>
                    <a:pt x="132" y="1524"/>
                  </a:lnTo>
                  <a:lnTo>
                    <a:pt x="121" y="1521"/>
                  </a:lnTo>
                  <a:lnTo>
                    <a:pt x="114" y="1514"/>
                  </a:lnTo>
                  <a:lnTo>
                    <a:pt x="96" y="1496"/>
                  </a:lnTo>
                  <a:lnTo>
                    <a:pt x="94" y="1492"/>
                  </a:lnTo>
                  <a:lnTo>
                    <a:pt x="96" y="1490"/>
                  </a:lnTo>
                  <a:lnTo>
                    <a:pt x="100" y="1489"/>
                  </a:lnTo>
                  <a:lnTo>
                    <a:pt x="103" y="1489"/>
                  </a:lnTo>
                  <a:lnTo>
                    <a:pt x="106" y="1490"/>
                  </a:lnTo>
                  <a:lnTo>
                    <a:pt x="111" y="1489"/>
                  </a:lnTo>
                  <a:lnTo>
                    <a:pt x="113" y="1485"/>
                  </a:lnTo>
                  <a:lnTo>
                    <a:pt x="114" y="1480"/>
                  </a:lnTo>
                  <a:lnTo>
                    <a:pt x="113" y="1476"/>
                  </a:lnTo>
                  <a:lnTo>
                    <a:pt x="100" y="1458"/>
                  </a:lnTo>
                  <a:lnTo>
                    <a:pt x="95" y="1450"/>
                  </a:lnTo>
                  <a:lnTo>
                    <a:pt x="95" y="1444"/>
                  </a:lnTo>
                  <a:lnTo>
                    <a:pt x="94" y="1430"/>
                  </a:lnTo>
                  <a:lnTo>
                    <a:pt x="87" y="1422"/>
                  </a:lnTo>
                  <a:lnTo>
                    <a:pt x="84" y="1413"/>
                  </a:lnTo>
                  <a:lnTo>
                    <a:pt x="76" y="1402"/>
                  </a:lnTo>
                  <a:lnTo>
                    <a:pt x="64" y="1389"/>
                  </a:lnTo>
                  <a:lnTo>
                    <a:pt x="57" y="1382"/>
                  </a:lnTo>
                  <a:lnTo>
                    <a:pt x="57" y="1377"/>
                  </a:lnTo>
                  <a:lnTo>
                    <a:pt x="57" y="1373"/>
                  </a:lnTo>
                  <a:lnTo>
                    <a:pt x="64" y="1360"/>
                  </a:lnTo>
                  <a:lnTo>
                    <a:pt x="64" y="1355"/>
                  </a:lnTo>
                  <a:lnTo>
                    <a:pt x="58" y="1348"/>
                  </a:lnTo>
                  <a:lnTo>
                    <a:pt x="58" y="1342"/>
                  </a:lnTo>
                  <a:lnTo>
                    <a:pt x="57" y="1340"/>
                  </a:lnTo>
                  <a:lnTo>
                    <a:pt x="57" y="1335"/>
                  </a:lnTo>
                  <a:lnTo>
                    <a:pt x="54" y="1331"/>
                  </a:lnTo>
                  <a:lnTo>
                    <a:pt x="51" y="1334"/>
                  </a:lnTo>
                  <a:lnTo>
                    <a:pt x="46" y="1331"/>
                  </a:lnTo>
                  <a:lnTo>
                    <a:pt x="41" y="1333"/>
                  </a:lnTo>
                  <a:lnTo>
                    <a:pt x="46" y="1306"/>
                  </a:lnTo>
                  <a:lnTo>
                    <a:pt x="45" y="1304"/>
                  </a:lnTo>
                  <a:lnTo>
                    <a:pt x="30" y="1297"/>
                  </a:lnTo>
                  <a:lnTo>
                    <a:pt x="30" y="1294"/>
                  </a:lnTo>
                  <a:lnTo>
                    <a:pt x="17" y="1288"/>
                  </a:lnTo>
                  <a:lnTo>
                    <a:pt x="12" y="1292"/>
                  </a:lnTo>
                  <a:lnTo>
                    <a:pt x="4" y="1279"/>
                  </a:lnTo>
                  <a:lnTo>
                    <a:pt x="0" y="1265"/>
                  </a:lnTo>
                  <a:lnTo>
                    <a:pt x="0" y="1259"/>
                  </a:lnTo>
                  <a:lnTo>
                    <a:pt x="1" y="1253"/>
                  </a:lnTo>
                  <a:lnTo>
                    <a:pt x="9" y="1242"/>
                  </a:lnTo>
                  <a:lnTo>
                    <a:pt x="22" y="1224"/>
                  </a:lnTo>
                  <a:lnTo>
                    <a:pt x="30" y="1212"/>
                  </a:lnTo>
                  <a:lnTo>
                    <a:pt x="35" y="1210"/>
                  </a:lnTo>
                  <a:lnTo>
                    <a:pt x="42" y="1210"/>
                  </a:lnTo>
                  <a:lnTo>
                    <a:pt x="47" y="1214"/>
                  </a:lnTo>
                  <a:lnTo>
                    <a:pt x="51" y="1216"/>
                  </a:lnTo>
                  <a:lnTo>
                    <a:pt x="54" y="1215"/>
                  </a:lnTo>
                  <a:lnTo>
                    <a:pt x="57" y="1212"/>
                  </a:lnTo>
                  <a:lnTo>
                    <a:pt x="59" y="1206"/>
                  </a:lnTo>
                  <a:lnTo>
                    <a:pt x="57" y="1196"/>
                  </a:lnTo>
                  <a:lnTo>
                    <a:pt x="54" y="1185"/>
                  </a:lnTo>
                  <a:lnTo>
                    <a:pt x="53" y="1178"/>
                  </a:lnTo>
                  <a:lnTo>
                    <a:pt x="54" y="1173"/>
                  </a:lnTo>
                  <a:lnTo>
                    <a:pt x="54" y="1172"/>
                  </a:lnTo>
                  <a:lnTo>
                    <a:pt x="59" y="1172"/>
                  </a:lnTo>
                  <a:lnTo>
                    <a:pt x="57" y="1157"/>
                  </a:lnTo>
                  <a:lnTo>
                    <a:pt x="54" y="1146"/>
                  </a:lnTo>
                  <a:lnTo>
                    <a:pt x="53" y="1140"/>
                  </a:lnTo>
                  <a:lnTo>
                    <a:pt x="55" y="1134"/>
                  </a:lnTo>
                  <a:lnTo>
                    <a:pt x="75" y="1108"/>
                  </a:lnTo>
                  <a:lnTo>
                    <a:pt x="79" y="1098"/>
                  </a:lnTo>
                  <a:lnTo>
                    <a:pt x="90" y="1089"/>
                  </a:lnTo>
                  <a:lnTo>
                    <a:pt x="99" y="1083"/>
                  </a:lnTo>
                  <a:lnTo>
                    <a:pt x="102" y="1078"/>
                  </a:lnTo>
                  <a:lnTo>
                    <a:pt x="105" y="1069"/>
                  </a:lnTo>
                  <a:lnTo>
                    <a:pt x="106" y="1061"/>
                  </a:lnTo>
                  <a:lnTo>
                    <a:pt x="105" y="1048"/>
                  </a:lnTo>
                  <a:lnTo>
                    <a:pt x="101" y="1036"/>
                  </a:lnTo>
                  <a:lnTo>
                    <a:pt x="101" y="1030"/>
                  </a:lnTo>
                  <a:lnTo>
                    <a:pt x="105" y="1023"/>
                  </a:lnTo>
                  <a:lnTo>
                    <a:pt x="112" y="1013"/>
                  </a:lnTo>
                  <a:lnTo>
                    <a:pt x="113" y="1009"/>
                  </a:lnTo>
                  <a:lnTo>
                    <a:pt x="113" y="1006"/>
                  </a:lnTo>
                  <a:lnTo>
                    <a:pt x="112" y="1003"/>
                  </a:lnTo>
                  <a:lnTo>
                    <a:pt x="106" y="998"/>
                  </a:lnTo>
                  <a:lnTo>
                    <a:pt x="105" y="997"/>
                  </a:lnTo>
                  <a:lnTo>
                    <a:pt x="105" y="994"/>
                  </a:lnTo>
                  <a:lnTo>
                    <a:pt x="108" y="990"/>
                  </a:lnTo>
                  <a:lnTo>
                    <a:pt x="118" y="980"/>
                  </a:lnTo>
                  <a:lnTo>
                    <a:pt x="119" y="978"/>
                  </a:lnTo>
                  <a:lnTo>
                    <a:pt x="120" y="973"/>
                  </a:lnTo>
                  <a:lnTo>
                    <a:pt x="138" y="973"/>
                  </a:lnTo>
                  <a:lnTo>
                    <a:pt x="170" y="979"/>
                  </a:lnTo>
                  <a:lnTo>
                    <a:pt x="179" y="980"/>
                  </a:lnTo>
                  <a:lnTo>
                    <a:pt x="200" y="986"/>
                  </a:lnTo>
                  <a:lnTo>
                    <a:pt x="210" y="991"/>
                  </a:lnTo>
                  <a:lnTo>
                    <a:pt x="215" y="996"/>
                  </a:lnTo>
                  <a:lnTo>
                    <a:pt x="221" y="1007"/>
                  </a:lnTo>
                  <a:lnTo>
                    <a:pt x="235" y="978"/>
                  </a:lnTo>
                  <a:lnTo>
                    <a:pt x="221" y="967"/>
                  </a:lnTo>
                  <a:lnTo>
                    <a:pt x="245" y="928"/>
                  </a:lnTo>
                  <a:lnTo>
                    <a:pt x="241" y="924"/>
                  </a:lnTo>
                  <a:lnTo>
                    <a:pt x="241" y="913"/>
                  </a:lnTo>
                  <a:lnTo>
                    <a:pt x="245" y="911"/>
                  </a:lnTo>
                  <a:lnTo>
                    <a:pt x="250" y="901"/>
                  </a:lnTo>
                  <a:lnTo>
                    <a:pt x="248" y="896"/>
                  </a:lnTo>
                  <a:lnTo>
                    <a:pt x="251" y="889"/>
                  </a:lnTo>
                  <a:lnTo>
                    <a:pt x="252" y="882"/>
                  </a:lnTo>
                  <a:lnTo>
                    <a:pt x="260" y="867"/>
                  </a:lnTo>
                  <a:lnTo>
                    <a:pt x="265" y="863"/>
                  </a:lnTo>
                  <a:lnTo>
                    <a:pt x="268" y="846"/>
                  </a:lnTo>
                  <a:lnTo>
                    <a:pt x="266" y="840"/>
                  </a:lnTo>
                  <a:lnTo>
                    <a:pt x="268" y="829"/>
                  </a:lnTo>
                  <a:lnTo>
                    <a:pt x="264" y="823"/>
                  </a:lnTo>
                  <a:lnTo>
                    <a:pt x="264" y="819"/>
                  </a:lnTo>
                  <a:lnTo>
                    <a:pt x="269" y="819"/>
                  </a:lnTo>
                  <a:lnTo>
                    <a:pt x="270" y="818"/>
                  </a:lnTo>
                  <a:lnTo>
                    <a:pt x="272" y="818"/>
                  </a:lnTo>
                  <a:lnTo>
                    <a:pt x="276" y="816"/>
                  </a:lnTo>
                  <a:lnTo>
                    <a:pt x="281" y="817"/>
                  </a:lnTo>
                  <a:lnTo>
                    <a:pt x="282" y="810"/>
                  </a:lnTo>
                  <a:lnTo>
                    <a:pt x="281" y="801"/>
                  </a:lnTo>
                  <a:lnTo>
                    <a:pt x="278" y="801"/>
                  </a:lnTo>
                  <a:lnTo>
                    <a:pt x="275" y="795"/>
                  </a:lnTo>
                  <a:lnTo>
                    <a:pt x="277" y="782"/>
                  </a:lnTo>
                  <a:lnTo>
                    <a:pt x="269" y="786"/>
                  </a:lnTo>
                  <a:lnTo>
                    <a:pt x="260" y="786"/>
                  </a:lnTo>
                  <a:lnTo>
                    <a:pt x="254" y="786"/>
                  </a:lnTo>
                  <a:lnTo>
                    <a:pt x="245" y="789"/>
                  </a:lnTo>
                  <a:lnTo>
                    <a:pt x="239" y="791"/>
                  </a:lnTo>
                  <a:lnTo>
                    <a:pt x="227" y="788"/>
                  </a:lnTo>
                  <a:lnTo>
                    <a:pt x="220" y="789"/>
                  </a:lnTo>
                  <a:lnTo>
                    <a:pt x="214" y="795"/>
                  </a:lnTo>
                  <a:lnTo>
                    <a:pt x="211" y="798"/>
                  </a:lnTo>
                  <a:lnTo>
                    <a:pt x="200" y="798"/>
                  </a:lnTo>
                  <a:lnTo>
                    <a:pt x="191" y="803"/>
                  </a:lnTo>
                  <a:lnTo>
                    <a:pt x="179" y="811"/>
                  </a:lnTo>
                  <a:lnTo>
                    <a:pt x="169" y="819"/>
                  </a:lnTo>
                  <a:lnTo>
                    <a:pt x="164" y="821"/>
                  </a:lnTo>
                  <a:lnTo>
                    <a:pt x="160" y="819"/>
                  </a:lnTo>
                  <a:lnTo>
                    <a:pt x="156" y="816"/>
                  </a:lnTo>
                  <a:lnTo>
                    <a:pt x="155" y="810"/>
                  </a:lnTo>
                  <a:lnTo>
                    <a:pt x="153" y="806"/>
                  </a:lnTo>
                  <a:lnTo>
                    <a:pt x="149" y="806"/>
                  </a:lnTo>
                  <a:lnTo>
                    <a:pt x="139" y="806"/>
                  </a:lnTo>
                  <a:lnTo>
                    <a:pt x="141" y="801"/>
                  </a:lnTo>
                  <a:lnTo>
                    <a:pt x="138" y="794"/>
                  </a:lnTo>
                  <a:lnTo>
                    <a:pt x="137" y="780"/>
                  </a:lnTo>
                  <a:lnTo>
                    <a:pt x="137" y="768"/>
                  </a:lnTo>
                  <a:lnTo>
                    <a:pt x="143" y="754"/>
                  </a:lnTo>
                  <a:lnTo>
                    <a:pt x="151" y="745"/>
                  </a:lnTo>
                  <a:lnTo>
                    <a:pt x="154" y="741"/>
                  </a:lnTo>
                  <a:lnTo>
                    <a:pt x="154" y="739"/>
                  </a:lnTo>
                  <a:lnTo>
                    <a:pt x="153" y="735"/>
                  </a:lnTo>
                  <a:lnTo>
                    <a:pt x="143" y="732"/>
                  </a:lnTo>
                  <a:lnTo>
                    <a:pt x="123" y="728"/>
                  </a:lnTo>
                  <a:lnTo>
                    <a:pt x="108" y="722"/>
                  </a:lnTo>
                  <a:lnTo>
                    <a:pt x="99" y="714"/>
                  </a:lnTo>
                  <a:lnTo>
                    <a:pt x="91" y="710"/>
                  </a:lnTo>
                  <a:lnTo>
                    <a:pt x="85" y="709"/>
                  </a:lnTo>
                  <a:lnTo>
                    <a:pt x="78" y="710"/>
                  </a:lnTo>
                  <a:lnTo>
                    <a:pt x="75" y="712"/>
                  </a:lnTo>
                  <a:lnTo>
                    <a:pt x="71" y="722"/>
                  </a:lnTo>
                  <a:lnTo>
                    <a:pt x="67" y="723"/>
                  </a:lnTo>
                  <a:lnTo>
                    <a:pt x="64" y="722"/>
                  </a:lnTo>
                  <a:lnTo>
                    <a:pt x="61" y="717"/>
                  </a:lnTo>
                  <a:lnTo>
                    <a:pt x="58" y="715"/>
                  </a:lnTo>
                  <a:lnTo>
                    <a:pt x="57" y="710"/>
                  </a:lnTo>
                  <a:lnTo>
                    <a:pt x="52" y="706"/>
                  </a:lnTo>
                  <a:lnTo>
                    <a:pt x="51" y="702"/>
                  </a:lnTo>
                  <a:lnTo>
                    <a:pt x="51" y="698"/>
                  </a:lnTo>
                  <a:lnTo>
                    <a:pt x="53" y="696"/>
                  </a:lnTo>
                  <a:lnTo>
                    <a:pt x="57" y="692"/>
                  </a:lnTo>
                  <a:lnTo>
                    <a:pt x="59" y="688"/>
                  </a:lnTo>
                  <a:lnTo>
                    <a:pt x="61" y="686"/>
                  </a:lnTo>
                  <a:lnTo>
                    <a:pt x="65" y="686"/>
                  </a:lnTo>
                  <a:lnTo>
                    <a:pt x="67" y="684"/>
                  </a:lnTo>
                  <a:lnTo>
                    <a:pt x="61" y="679"/>
                  </a:lnTo>
                  <a:lnTo>
                    <a:pt x="54" y="679"/>
                  </a:lnTo>
                  <a:lnTo>
                    <a:pt x="47" y="678"/>
                  </a:lnTo>
                  <a:lnTo>
                    <a:pt x="39" y="673"/>
                  </a:lnTo>
                  <a:lnTo>
                    <a:pt x="21" y="662"/>
                  </a:lnTo>
                  <a:lnTo>
                    <a:pt x="10" y="660"/>
                  </a:lnTo>
                  <a:lnTo>
                    <a:pt x="6" y="656"/>
                  </a:lnTo>
                  <a:lnTo>
                    <a:pt x="6" y="651"/>
                  </a:lnTo>
                  <a:lnTo>
                    <a:pt x="11" y="644"/>
                  </a:lnTo>
                  <a:lnTo>
                    <a:pt x="16" y="639"/>
                  </a:lnTo>
                  <a:lnTo>
                    <a:pt x="22" y="637"/>
                  </a:lnTo>
                  <a:lnTo>
                    <a:pt x="25" y="632"/>
                  </a:lnTo>
                  <a:lnTo>
                    <a:pt x="25" y="627"/>
                  </a:lnTo>
                  <a:lnTo>
                    <a:pt x="24" y="619"/>
                  </a:lnTo>
                  <a:lnTo>
                    <a:pt x="17" y="603"/>
                  </a:lnTo>
                  <a:lnTo>
                    <a:pt x="15" y="599"/>
                  </a:lnTo>
                  <a:lnTo>
                    <a:pt x="15" y="595"/>
                  </a:lnTo>
                  <a:lnTo>
                    <a:pt x="16" y="590"/>
                  </a:lnTo>
                  <a:lnTo>
                    <a:pt x="21" y="585"/>
                  </a:lnTo>
                  <a:lnTo>
                    <a:pt x="34" y="553"/>
                  </a:lnTo>
                  <a:lnTo>
                    <a:pt x="36" y="547"/>
                  </a:lnTo>
                  <a:lnTo>
                    <a:pt x="34" y="538"/>
                  </a:lnTo>
                  <a:lnTo>
                    <a:pt x="27" y="532"/>
                  </a:lnTo>
                  <a:lnTo>
                    <a:pt x="17" y="524"/>
                  </a:lnTo>
                  <a:lnTo>
                    <a:pt x="16" y="520"/>
                  </a:lnTo>
                  <a:lnTo>
                    <a:pt x="16" y="516"/>
                  </a:lnTo>
                  <a:lnTo>
                    <a:pt x="22" y="507"/>
                  </a:lnTo>
                  <a:lnTo>
                    <a:pt x="31" y="498"/>
                  </a:lnTo>
                  <a:lnTo>
                    <a:pt x="40" y="492"/>
                  </a:lnTo>
                  <a:lnTo>
                    <a:pt x="48" y="488"/>
                  </a:lnTo>
                  <a:lnTo>
                    <a:pt x="59" y="485"/>
                  </a:lnTo>
                  <a:lnTo>
                    <a:pt x="63" y="479"/>
                  </a:lnTo>
                  <a:lnTo>
                    <a:pt x="65" y="472"/>
                  </a:lnTo>
                  <a:lnTo>
                    <a:pt x="65" y="465"/>
                  </a:lnTo>
                  <a:lnTo>
                    <a:pt x="63" y="456"/>
                  </a:lnTo>
                  <a:lnTo>
                    <a:pt x="57" y="442"/>
                  </a:lnTo>
                  <a:lnTo>
                    <a:pt x="49" y="431"/>
                  </a:lnTo>
                  <a:lnTo>
                    <a:pt x="31" y="409"/>
                  </a:lnTo>
                  <a:lnTo>
                    <a:pt x="15" y="394"/>
                  </a:lnTo>
                  <a:lnTo>
                    <a:pt x="11" y="393"/>
                  </a:lnTo>
                  <a:lnTo>
                    <a:pt x="10" y="385"/>
                  </a:lnTo>
                  <a:lnTo>
                    <a:pt x="15" y="376"/>
                  </a:lnTo>
                  <a:lnTo>
                    <a:pt x="23" y="360"/>
                  </a:lnTo>
                  <a:lnTo>
                    <a:pt x="29" y="352"/>
                  </a:lnTo>
                  <a:lnTo>
                    <a:pt x="36" y="347"/>
                  </a:lnTo>
                  <a:lnTo>
                    <a:pt x="54" y="337"/>
                  </a:lnTo>
                  <a:lnTo>
                    <a:pt x="88" y="327"/>
                  </a:lnTo>
                  <a:lnTo>
                    <a:pt x="113" y="313"/>
                  </a:lnTo>
                  <a:lnTo>
                    <a:pt x="135" y="300"/>
                  </a:lnTo>
                  <a:lnTo>
                    <a:pt x="156" y="283"/>
                  </a:lnTo>
                  <a:lnTo>
                    <a:pt x="198" y="246"/>
                  </a:lnTo>
                  <a:lnTo>
                    <a:pt x="234" y="214"/>
                  </a:lnTo>
                  <a:lnTo>
                    <a:pt x="270" y="186"/>
                  </a:lnTo>
                  <a:lnTo>
                    <a:pt x="271" y="165"/>
                  </a:lnTo>
                  <a:lnTo>
                    <a:pt x="271" y="150"/>
                  </a:lnTo>
                  <a:lnTo>
                    <a:pt x="269" y="132"/>
                  </a:lnTo>
                  <a:lnTo>
                    <a:pt x="282" y="133"/>
                  </a:lnTo>
                  <a:lnTo>
                    <a:pt x="317" y="134"/>
                  </a:lnTo>
                  <a:lnTo>
                    <a:pt x="392" y="135"/>
                  </a:lnTo>
                  <a:lnTo>
                    <a:pt x="521" y="145"/>
                  </a:lnTo>
                  <a:lnTo>
                    <a:pt x="560" y="145"/>
                  </a:lnTo>
                  <a:lnTo>
                    <a:pt x="609" y="146"/>
                  </a:lnTo>
                  <a:lnTo>
                    <a:pt x="674" y="151"/>
                  </a:lnTo>
                  <a:lnTo>
                    <a:pt x="692" y="151"/>
                  </a:lnTo>
                  <a:lnTo>
                    <a:pt x="732" y="152"/>
                  </a:lnTo>
                  <a:lnTo>
                    <a:pt x="764" y="153"/>
                  </a:lnTo>
                  <a:lnTo>
                    <a:pt x="790" y="158"/>
                  </a:lnTo>
                  <a:lnTo>
                    <a:pt x="823" y="159"/>
                  </a:lnTo>
                  <a:lnTo>
                    <a:pt x="843" y="163"/>
                  </a:lnTo>
                  <a:lnTo>
                    <a:pt x="871" y="163"/>
                  </a:lnTo>
                  <a:lnTo>
                    <a:pt x="901" y="167"/>
                  </a:lnTo>
                  <a:lnTo>
                    <a:pt x="917" y="164"/>
                  </a:lnTo>
                  <a:lnTo>
                    <a:pt x="950" y="165"/>
                  </a:lnTo>
                  <a:lnTo>
                    <a:pt x="974" y="170"/>
                  </a:lnTo>
                  <a:lnTo>
                    <a:pt x="982" y="176"/>
                  </a:lnTo>
                  <a:lnTo>
                    <a:pt x="994" y="169"/>
                  </a:lnTo>
                  <a:lnTo>
                    <a:pt x="1005" y="167"/>
                  </a:lnTo>
                  <a:lnTo>
                    <a:pt x="1028" y="164"/>
                  </a:lnTo>
                  <a:lnTo>
                    <a:pt x="1047" y="167"/>
                  </a:lnTo>
                  <a:lnTo>
                    <a:pt x="1063" y="164"/>
                  </a:lnTo>
                  <a:lnTo>
                    <a:pt x="1078" y="167"/>
                  </a:lnTo>
                  <a:lnTo>
                    <a:pt x="1120" y="170"/>
                  </a:lnTo>
                  <a:lnTo>
                    <a:pt x="1143" y="168"/>
                  </a:lnTo>
                  <a:lnTo>
                    <a:pt x="1150" y="169"/>
                  </a:lnTo>
                  <a:lnTo>
                    <a:pt x="1173" y="168"/>
                  </a:lnTo>
                  <a:lnTo>
                    <a:pt x="1181" y="167"/>
                  </a:lnTo>
                  <a:lnTo>
                    <a:pt x="1191" y="168"/>
                  </a:lnTo>
                  <a:lnTo>
                    <a:pt x="1211" y="164"/>
                  </a:lnTo>
                  <a:lnTo>
                    <a:pt x="1220" y="168"/>
                  </a:lnTo>
                  <a:lnTo>
                    <a:pt x="1246" y="165"/>
                  </a:lnTo>
                  <a:lnTo>
                    <a:pt x="1251" y="164"/>
                  </a:lnTo>
                  <a:lnTo>
                    <a:pt x="1277" y="169"/>
                  </a:lnTo>
                  <a:lnTo>
                    <a:pt x="1300" y="167"/>
                  </a:lnTo>
                  <a:lnTo>
                    <a:pt x="1307" y="168"/>
                  </a:lnTo>
                  <a:lnTo>
                    <a:pt x="1323" y="167"/>
                  </a:lnTo>
                  <a:lnTo>
                    <a:pt x="1335" y="168"/>
                  </a:lnTo>
                  <a:lnTo>
                    <a:pt x="1351" y="168"/>
                  </a:lnTo>
                  <a:lnTo>
                    <a:pt x="1366" y="174"/>
                  </a:lnTo>
                  <a:lnTo>
                    <a:pt x="1395" y="170"/>
                  </a:lnTo>
                  <a:lnTo>
                    <a:pt x="1411" y="173"/>
                  </a:lnTo>
                  <a:lnTo>
                    <a:pt x="1428" y="176"/>
                  </a:lnTo>
                  <a:lnTo>
                    <a:pt x="1445" y="178"/>
                  </a:lnTo>
                  <a:lnTo>
                    <a:pt x="1457" y="170"/>
                  </a:lnTo>
                  <a:lnTo>
                    <a:pt x="1469" y="167"/>
                  </a:lnTo>
                  <a:lnTo>
                    <a:pt x="1481" y="172"/>
                  </a:lnTo>
                  <a:lnTo>
                    <a:pt x="1491" y="169"/>
                  </a:lnTo>
                  <a:lnTo>
                    <a:pt x="1500" y="168"/>
                  </a:lnTo>
                  <a:lnTo>
                    <a:pt x="1512" y="164"/>
                  </a:lnTo>
                  <a:lnTo>
                    <a:pt x="1533" y="167"/>
                  </a:lnTo>
                  <a:lnTo>
                    <a:pt x="1562" y="167"/>
                  </a:lnTo>
                  <a:lnTo>
                    <a:pt x="1570" y="174"/>
                  </a:lnTo>
                  <a:lnTo>
                    <a:pt x="1573" y="175"/>
                  </a:lnTo>
                  <a:lnTo>
                    <a:pt x="1603" y="165"/>
                  </a:lnTo>
                  <a:lnTo>
                    <a:pt x="1616" y="162"/>
                  </a:lnTo>
                  <a:lnTo>
                    <a:pt x="1644" y="157"/>
                  </a:lnTo>
                  <a:lnTo>
                    <a:pt x="1650" y="161"/>
                  </a:lnTo>
                  <a:lnTo>
                    <a:pt x="1655" y="161"/>
                  </a:lnTo>
                  <a:lnTo>
                    <a:pt x="1660" y="159"/>
                  </a:lnTo>
                  <a:lnTo>
                    <a:pt x="1662" y="155"/>
                  </a:lnTo>
                  <a:lnTo>
                    <a:pt x="1681" y="152"/>
                  </a:lnTo>
                  <a:lnTo>
                    <a:pt x="1708" y="149"/>
                  </a:lnTo>
                  <a:lnTo>
                    <a:pt x="1729" y="146"/>
                  </a:lnTo>
                  <a:lnTo>
                    <a:pt x="1756" y="141"/>
                  </a:lnTo>
                  <a:lnTo>
                    <a:pt x="1778" y="137"/>
                  </a:lnTo>
                  <a:lnTo>
                    <a:pt x="1782" y="137"/>
                  </a:lnTo>
                  <a:lnTo>
                    <a:pt x="1800" y="133"/>
                  </a:lnTo>
                  <a:lnTo>
                    <a:pt x="1837" y="128"/>
                  </a:lnTo>
                  <a:lnTo>
                    <a:pt x="1868" y="123"/>
                  </a:lnTo>
                  <a:lnTo>
                    <a:pt x="1897" y="119"/>
                  </a:lnTo>
                  <a:lnTo>
                    <a:pt x="1914" y="115"/>
                  </a:lnTo>
                  <a:lnTo>
                    <a:pt x="1926" y="114"/>
                  </a:lnTo>
                  <a:lnTo>
                    <a:pt x="1937" y="114"/>
                  </a:lnTo>
                  <a:lnTo>
                    <a:pt x="1947" y="111"/>
                  </a:lnTo>
                  <a:lnTo>
                    <a:pt x="1962" y="107"/>
                  </a:lnTo>
                  <a:lnTo>
                    <a:pt x="1963" y="107"/>
                  </a:lnTo>
                  <a:lnTo>
                    <a:pt x="1968" y="105"/>
                  </a:lnTo>
                  <a:lnTo>
                    <a:pt x="1982" y="104"/>
                  </a:lnTo>
                  <a:lnTo>
                    <a:pt x="2007" y="101"/>
                  </a:lnTo>
                  <a:lnTo>
                    <a:pt x="2023" y="98"/>
                  </a:lnTo>
                  <a:lnTo>
                    <a:pt x="2034" y="96"/>
                  </a:lnTo>
                  <a:lnTo>
                    <a:pt x="2048" y="95"/>
                  </a:lnTo>
                  <a:lnTo>
                    <a:pt x="2061" y="93"/>
                  </a:lnTo>
                  <a:lnTo>
                    <a:pt x="2077" y="91"/>
                  </a:lnTo>
                  <a:lnTo>
                    <a:pt x="2090" y="87"/>
                  </a:lnTo>
                  <a:lnTo>
                    <a:pt x="2103" y="84"/>
                  </a:lnTo>
                  <a:lnTo>
                    <a:pt x="2116" y="79"/>
                  </a:lnTo>
                  <a:lnTo>
                    <a:pt x="2125" y="77"/>
                  </a:lnTo>
                  <a:lnTo>
                    <a:pt x="2130" y="80"/>
                  </a:lnTo>
                  <a:lnTo>
                    <a:pt x="2132" y="78"/>
                  </a:lnTo>
                  <a:lnTo>
                    <a:pt x="2134" y="78"/>
                  </a:lnTo>
                  <a:lnTo>
                    <a:pt x="2139" y="79"/>
                  </a:lnTo>
                  <a:lnTo>
                    <a:pt x="2150" y="77"/>
                  </a:lnTo>
                  <a:lnTo>
                    <a:pt x="2172" y="73"/>
                  </a:lnTo>
                  <a:lnTo>
                    <a:pt x="2184" y="71"/>
                  </a:lnTo>
                  <a:lnTo>
                    <a:pt x="2186" y="72"/>
                  </a:lnTo>
                  <a:lnTo>
                    <a:pt x="2192" y="72"/>
                  </a:lnTo>
                  <a:lnTo>
                    <a:pt x="2193" y="67"/>
                  </a:lnTo>
                  <a:lnTo>
                    <a:pt x="2199" y="66"/>
                  </a:lnTo>
                  <a:lnTo>
                    <a:pt x="2202" y="67"/>
                  </a:lnTo>
                  <a:lnTo>
                    <a:pt x="2205" y="66"/>
                  </a:lnTo>
                  <a:lnTo>
                    <a:pt x="2233" y="62"/>
                  </a:lnTo>
                  <a:lnTo>
                    <a:pt x="2258" y="56"/>
                  </a:lnTo>
                  <a:lnTo>
                    <a:pt x="2265" y="51"/>
                  </a:lnTo>
                  <a:lnTo>
                    <a:pt x="2266" y="54"/>
                  </a:lnTo>
                  <a:lnTo>
                    <a:pt x="2272" y="55"/>
                  </a:lnTo>
                  <a:lnTo>
                    <a:pt x="2275" y="54"/>
                  </a:lnTo>
                  <a:lnTo>
                    <a:pt x="2282" y="51"/>
                  </a:lnTo>
                  <a:lnTo>
                    <a:pt x="2305" y="48"/>
                  </a:lnTo>
                  <a:lnTo>
                    <a:pt x="2319" y="44"/>
                  </a:lnTo>
                  <a:lnTo>
                    <a:pt x="2339" y="42"/>
                  </a:lnTo>
                  <a:lnTo>
                    <a:pt x="2347" y="40"/>
                  </a:lnTo>
                  <a:lnTo>
                    <a:pt x="2355" y="38"/>
                  </a:lnTo>
                  <a:lnTo>
                    <a:pt x="2372" y="32"/>
                  </a:lnTo>
                  <a:lnTo>
                    <a:pt x="2385" y="30"/>
                  </a:lnTo>
                  <a:lnTo>
                    <a:pt x="2392" y="30"/>
                  </a:lnTo>
                  <a:lnTo>
                    <a:pt x="2407" y="25"/>
                  </a:lnTo>
                  <a:lnTo>
                    <a:pt x="2409" y="27"/>
                  </a:lnTo>
                  <a:lnTo>
                    <a:pt x="2425" y="25"/>
                  </a:lnTo>
                  <a:lnTo>
                    <a:pt x="2429" y="24"/>
                  </a:lnTo>
                  <a:lnTo>
                    <a:pt x="2441" y="16"/>
                  </a:lnTo>
                  <a:lnTo>
                    <a:pt x="2449" y="14"/>
                  </a:lnTo>
                  <a:lnTo>
                    <a:pt x="2462" y="10"/>
                  </a:lnTo>
                  <a:lnTo>
                    <a:pt x="2466" y="9"/>
                  </a:lnTo>
                  <a:lnTo>
                    <a:pt x="2478" y="9"/>
                  </a:lnTo>
                  <a:lnTo>
                    <a:pt x="2505" y="4"/>
                  </a:lnTo>
                  <a:lnTo>
                    <a:pt x="2520" y="1"/>
                  </a:lnTo>
                  <a:lnTo>
                    <a:pt x="2526" y="0"/>
                  </a:lnTo>
                  <a:lnTo>
                    <a:pt x="2534" y="3"/>
                  </a:lnTo>
                  <a:lnTo>
                    <a:pt x="2542" y="15"/>
                  </a:lnTo>
                  <a:lnTo>
                    <a:pt x="2543" y="20"/>
                  </a:lnTo>
                  <a:lnTo>
                    <a:pt x="2543" y="27"/>
                  </a:lnTo>
                  <a:lnTo>
                    <a:pt x="2532" y="39"/>
                  </a:lnTo>
                  <a:lnTo>
                    <a:pt x="2528" y="44"/>
                  </a:lnTo>
                  <a:lnTo>
                    <a:pt x="2526" y="46"/>
                  </a:lnTo>
                  <a:lnTo>
                    <a:pt x="2528" y="49"/>
                  </a:lnTo>
                  <a:lnTo>
                    <a:pt x="2535" y="49"/>
                  </a:lnTo>
                  <a:lnTo>
                    <a:pt x="2538" y="51"/>
                  </a:lnTo>
                  <a:lnTo>
                    <a:pt x="2540" y="54"/>
                  </a:lnTo>
                  <a:lnTo>
                    <a:pt x="2541" y="61"/>
                  </a:lnTo>
                  <a:lnTo>
                    <a:pt x="2538" y="74"/>
                  </a:lnTo>
                  <a:lnTo>
                    <a:pt x="2531" y="91"/>
                  </a:lnTo>
                  <a:lnTo>
                    <a:pt x="2525" y="96"/>
                  </a:lnTo>
                  <a:lnTo>
                    <a:pt x="2518" y="96"/>
                  </a:lnTo>
                  <a:lnTo>
                    <a:pt x="2512" y="98"/>
                  </a:lnTo>
                  <a:lnTo>
                    <a:pt x="2505" y="102"/>
                  </a:lnTo>
                  <a:lnTo>
                    <a:pt x="2494" y="111"/>
                  </a:lnTo>
                  <a:lnTo>
                    <a:pt x="2482" y="119"/>
                  </a:lnTo>
                  <a:lnTo>
                    <a:pt x="2474" y="121"/>
                  </a:lnTo>
                  <a:lnTo>
                    <a:pt x="2468" y="122"/>
                  </a:lnTo>
                  <a:lnTo>
                    <a:pt x="2458" y="121"/>
                  </a:lnTo>
                  <a:lnTo>
                    <a:pt x="2445" y="114"/>
                  </a:lnTo>
                  <a:lnTo>
                    <a:pt x="2438" y="113"/>
                  </a:lnTo>
                  <a:lnTo>
                    <a:pt x="2435" y="114"/>
                  </a:lnTo>
                  <a:lnTo>
                    <a:pt x="2433" y="117"/>
                  </a:lnTo>
                  <a:lnTo>
                    <a:pt x="2432" y="127"/>
                  </a:lnTo>
                  <a:lnTo>
                    <a:pt x="2428" y="138"/>
                  </a:lnTo>
                  <a:lnTo>
                    <a:pt x="2423" y="145"/>
                  </a:lnTo>
                  <a:lnTo>
                    <a:pt x="2416" y="149"/>
                  </a:lnTo>
                  <a:lnTo>
                    <a:pt x="2395" y="151"/>
                  </a:lnTo>
                  <a:lnTo>
                    <a:pt x="2386" y="155"/>
                  </a:lnTo>
                  <a:lnTo>
                    <a:pt x="2379" y="165"/>
                  </a:lnTo>
                  <a:lnTo>
                    <a:pt x="2371" y="170"/>
                  </a:lnTo>
                  <a:lnTo>
                    <a:pt x="2362" y="172"/>
                  </a:lnTo>
                  <a:lnTo>
                    <a:pt x="2356" y="173"/>
                  </a:lnTo>
                  <a:lnTo>
                    <a:pt x="2353" y="179"/>
                  </a:lnTo>
                  <a:lnTo>
                    <a:pt x="2356" y="193"/>
                  </a:lnTo>
                  <a:lnTo>
                    <a:pt x="2354" y="203"/>
                  </a:lnTo>
                  <a:lnTo>
                    <a:pt x="2353" y="214"/>
                  </a:lnTo>
                  <a:lnTo>
                    <a:pt x="2347" y="216"/>
                  </a:lnTo>
                  <a:lnTo>
                    <a:pt x="2342" y="220"/>
                  </a:lnTo>
                  <a:lnTo>
                    <a:pt x="2337" y="227"/>
                  </a:lnTo>
                  <a:lnTo>
                    <a:pt x="2331" y="229"/>
                  </a:lnTo>
                  <a:lnTo>
                    <a:pt x="2330" y="233"/>
                  </a:lnTo>
                  <a:lnTo>
                    <a:pt x="2330" y="236"/>
                  </a:lnTo>
                  <a:lnTo>
                    <a:pt x="2325" y="241"/>
                  </a:lnTo>
                  <a:lnTo>
                    <a:pt x="2326" y="244"/>
                  </a:lnTo>
                  <a:lnTo>
                    <a:pt x="2331" y="245"/>
                  </a:lnTo>
                  <a:lnTo>
                    <a:pt x="2338" y="242"/>
                  </a:lnTo>
                  <a:lnTo>
                    <a:pt x="2345" y="245"/>
                  </a:lnTo>
                  <a:lnTo>
                    <a:pt x="2351" y="245"/>
                  </a:lnTo>
                  <a:lnTo>
                    <a:pt x="2354" y="247"/>
                  </a:lnTo>
                  <a:lnTo>
                    <a:pt x="2365" y="268"/>
                  </a:lnTo>
                  <a:lnTo>
                    <a:pt x="2366" y="275"/>
                  </a:lnTo>
                  <a:lnTo>
                    <a:pt x="2369" y="276"/>
                  </a:lnTo>
                  <a:lnTo>
                    <a:pt x="2375" y="277"/>
                  </a:lnTo>
                  <a:lnTo>
                    <a:pt x="2379" y="280"/>
                  </a:lnTo>
                  <a:lnTo>
                    <a:pt x="2383" y="288"/>
                  </a:lnTo>
                  <a:lnTo>
                    <a:pt x="2387" y="298"/>
                  </a:lnTo>
                  <a:lnTo>
                    <a:pt x="2389" y="303"/>
                  </a:lnTo>
                  <a:lnTo>
                    <a:pt x="2390" y="305"/>
                  </a:lnTo>
                  <a:lnTo>
                    <a:pt x="2392" y="305"/>
                  </a:lnTo>
                  <a:lnTo>
                    <a:pt x="2398" y="303"/>
                  </a:lnTo>
                  <a:lnTo>
                    <a:pt x="2403" y="305"/>
                  </a:lnTo>
                  <a:lnTo>
                    <a:pt x="2415" y="292"/>
                  </a:lnTo>
                  <a:lnTo>
                    <a:pt x="2421" y="292"/>
                  </a:lnTo>
                  <a:lnTo>
                    <a:pt x="2423" y="293"/>
                  </a:lnTo>
                  <a:lnTo>
                    <a:pt x="2429" y="304"/>
                  </a:lnTo>
                  <a:lnTo>
                    <a:pt x="2435" y="312"/>
                  </a:lnTo>
                  <a:lnTo>
                    <a:pt x="2444" y="324"/>
                  </a:lnTo>
                  <a:lnTo>
                    <a:pt x="2452" y="331"/>
                  </a:lnTo>
                  <a:lnTo>
                    <a:pt x="2452" y="336"/>
                  </a:lnTo>
                  <a:lnTo>
                    <a:pt x="2460" y="353"/>
                  </a:lnTo>
                  <a:lnTo>
                    <a:pt x="2459" y="363"/>
                  </a:lnTo>
                  <a:lnTo>
                    <a:pt x="2449" y="372"/>
                  </a:lnTo>
                  <a:lnTo>
                    <a:pt x="2446" y="379"/>
                  </a:lnTo>
                  <a:lnTo>
                    <a:pt x="2446" y="394"/>
                  </a:lnTo>
                  <a:lnTo>
                    <a:pt x="2446" y="402"/>
                  </a:lnTo>
                  <a:lnTo>
                    <a:pt x="2447" y="407"/>
                  </a:lnTo>
                  <a:lnTo>
                    <a:pt x="2452" y="409"/>
                  </a:lnTo>
                  <a:lnTo>
                    <a:pt x="2465" y="414"/>
                  </a:lnTo>
                  <a:lnTo>
                    <a:pt x="2482" y="422"/>
                  </a:lnTo>
                  <a:lnTo>
                    <a:pt x="2490" y="430"/>
                  </a:lnTo>
                  <a:lnTo>
                    <a:pt x="2499" y="438"/>
                  </a:lnTo>
                  <a:lnTo>
                    <a:pt x="2505" y="449"/>
                  </a:lnTo>
                  <a:lnTo>
                    <a:pt x="2508" y="461"/>
                  </a:lnTo>
                  <a:lnTo>
                    <a:pt x="2520" y="471"/>
                  </a:lnTo>
                  <a:lnTo>
                    <a:pt x="2522" y="474"/>
                  </a:lnTo>
                  <a:lnTo>
                    <a:pt x="2523" y="486"/>
                  </a:lnTo>
                  <a:lnTo>
                    <a:pt x="2528" y="489"/>
                  </a:lnTo>
                  <a:lnTo>
                    <a:pt x="2531" y="496"/>
                  </a:lnTo>
                  <a:lnTo>
                    <a:pt x="2542" y="507"/>
                  </a:lnTo>
                  <a:lnTo>
                    <a:pt x="2559" y="526"/>
                  </a:lnTo>
                  <a:lnTo>
                    <a:pt x="2559" y="532"/>
                  </a:lnTo>
                  <a:lnTo>
                    <a:pt x="2568" y="538"/>
                  </a:lnTo>
                  <a:lnTo>
                    <a:pt x="2580" y="551"/>
                  </a:lnTo>
                  <a:lnTo>
                    <a:pt x="2590" y="563"/>
                  </a:lnTo>
                  <a:lnTo>
                    <a:pt x="2596" y="575"/>
                  </a:lnTo>
                  <a:lnTo>
                    <a:pt x="2598" y="581"/>
                  </a:lnTo>
                  <a:lnTo>
                    <a:pt x="2598" y="598"/>
                  </a:lnTo>
                  <a:lnTo>
                    <a:pt x="2601" y="608"/>
                  </a:lnTo>
                  <a:lnTo>
                    <a:pt x="2608" y="623"/>
                  </a:lnTo>
                  <a:lnTo>
                    <a:pt x="2609" y="632"/>
                  </a:lnTo>
                  <a:lnTo>
                    <a:pt x="2607" y="641"/>
                  </a:lnTo>
                  <a:lnTo>
                    <a:pt x="2598" y="652"/>
                  </a:lnTo>
                  <a:lnTo>
                    <a:pt x="2592" y="661"/>
                  </a:lnTo>
                  <a:lnTo>
                    <a:pt x="2590" y="673"/>
                  </a:lnTo>
                  <a:lnTo>
                    <a:pt x="2584" y="680"/>
                  </a:lnTo>
                  <a:lnTo>
                    <a:pt x="2577" y="684"/>
                  </a:lnTo>
                  <a:lnTo>
                    <a:pt x="2572" y="690"/>
                  </a:lnTo>
                  <a:lnTo>
                    <a:pt x="2570" y="699"/>
                  </a:lnTo>
                  <a:lnTo>
                    <a:pt x="2571" y="708"/>
                  </a:lnTo>
                  <a:lnTo>
                    <a:pt x="2574" y="720"/>
                  </a:lnTo>
                  <a:lnTo>
                    <a:pt x="2576" y="730"/>
                  </a:lnTo>
                  <a:lnTo>
                    <a:pt x="2577" y="741"/>
                  </a:lnTo>
                  <a:lnTo>
                    <a:pt x="2570" y="759"/>
                  </a:lnTo>
                  <a:lnTo>
                    <a:pt x="2565" y="776"/>
                  </a:lnTo>
                  <a:lnTo>
                    <a:pt x="2561" y="783"/>
                  </a:lnTo>
                  <a:lnTo>
                    <a:pt x="2555" y="786"/>
                  </a:lnTo>
                  <a:lnTo>
                    <a:pt x="2549" y="789"/>
                  </a:lnTo>
                  <a:lnTo>
                    <a:pt x="2548" y="786"/>
                  </a:lnTo>
                  <a:lnTo>
                    <a:pt x="2548" y="783"/>
                  </a:lnTo>
                  <a:lnTo>
                    <a:pt x="2554" y="776"/>
                  </a:lnTo>
                  <a:lnTo>
                    <a:pt x="2555" y="772"/>
                  </a:lnTo>
                  <a:lnTo>
                    <a:pt x="2554" y="770"/>
                  </a:lnTo>
                  <a:lnTo>
                    <a:pt x="2550" y="766"/>
                  </a:lnTo>
                  <a:lnTo>
                    <a:pt x="2550" y="764"/>
                  </a:lnTo>
                  <a:lnTo>
                    <a:pt x="2552" y="763"/>
                  </a:lnTo>
                  <a:lnTo>
                    <a:pt x="2554" y="759"/>
                  </a:lnTo>
                  <a:lnTo>
                    <a:pt x="2554" y="757"/>
                  </a:lnTo>
                  <a:lnTo>
                    <a:pt x="2554" y="753"/>
                  </a:lnTo>
                  <a:lnTo>
                    <a:pt x="2552" y="752"/>
                  </a:lnTo>
                  <a:lnTo>
                    <a:pt x="2552" y="756"/>
                  </a:lnTo>
                  <a:lnTo>
                    <a:pt x="2549" y="762"/>
                  </a:lnTo>
                  <a:lnTo>
                    <a:pt x="2548" y="765"/>
                  </a:lnTo>
                  <a:lnTo>
                    <a:pt x="2552" y="770"/>
                  </a:lnTo>
                  <a:lnTo>
                    <a:pt x="2550" y="771"/>
                  </a:lnTo>
                  <a:lnTo>
                    <a:pt x="2548" y="776"/>
                  </a:lnTo>
                  <a:lnTo>
                    <a:pt x="2544" y="785"/>
                  </a:lnTo>
                  <a:lnTo>
                    <a:pt x="2546" y="793"/>
                  </a:lnTo>
                  <a:lnTo>
                    <a:pt x="2540" y="794"/>
                  </a:lnTo>
                  <a:lnTo>
                    <a:pt x="2535" y="798"/>
                  </a:lnTo>
                  <a:lnTo>
                    <a:pt x="2530" y="800"/>
                  </a:lnTo>
                  <a:lnTo>
                    <a:pt x="2529" y="803"/>
                  </a:lnTo>
                  <a:lnTo>
                    <a:pt x="2523" y="806"/>
                  </a:lnTo>
                  <a:lnTo>
                    <a:pt x="2518" y="809"/>
                  </a:lnTo>
                  <a:lnTo>
                    <a:pt x="2517" y="807"/>
                  </a:lnTo>
                  <a:lnTo>
                    <a:pt x="2516" y="804"/>
                  </a:lnTo>
                  <a:lnTo>
                    <a:pt x="2517" y="801"/>
                  </a:lnTo>
                  <a:lnTo>
                    <a:pt x="2517" y="798"/>
                  </a:lnTo>
                  <a:lnTo>
                    <a:pt x="2512" y="797"/>
                  </a:lnTo>
                  <a:lnTo>
                    <a:pt x="2507" y="800"/>
                  </a:lnTo>
                  <a:lnTo>
                    <a:pt x="2508" y="806"/>
                  </a:lnTo>
                  <a:lnTo>
                    <a:pt x="2508" y="817"/>
                  </a:lnTo>
                  <a:lnTo>
                    <a:pt x="2507" y="822"/>
                  </a:lnTo>
                  <a:lnTo>
                    <a:pt x="2504" y="830"/>
                  </a:lnTo>
                  <a:lnTo>
                    <a:pt x="2501" y="842"/>
                  </a:lnTo>
                  <a:lnTo>
                    <a:pt x="2501" y="849"/>
                  </a:lnTo>
                  <a:lnTo>
                    <a:pt x="2493" y="848"/>
                  </a:lnTo>
                  <a:lnTo>
                    <a:pt x="2488" y="846"/>
                  </a:lnTo>
                  <a:lnTo>
                    <a:pt x="2482" y="836"/>
                  </a:lnTo>
                  <a:lnTo>
                    <a:pt x="2480" y="830"/>
                  </a:lnTo>
                  <a:lnTo>
                    <a:pt x="2469" y="846"/>
                  </a:lnTo>
                  <a:lnTo>
                    <a:pt x="2468" y="849"/>
                  </a:lnTo>
                  <a:lnTo>
                    <a:pt x="2451" y="865"/>
                  </a:lnTo>
                  <a:lnTo>
                    <a:pt x="2444" y="872"/>
                  </a:lnTo>
                  <a:lnTo>
                    <a:pt x="2429" y="885"/>
                  </a:lnTo>
                  <a:lnTo>
                    <a:pt x="2423" y="883"/>
                  </a:lnTo>
                  <a:lnTo>
                    <a:pt x="2416" y="882"/>
                  </a:lnTo>
                  <a:lnTo>
                    <a:pt x="2402" y="885"/>
                  </a:lnTo>
                  <a:lnTo>
                    <a:pt x="2403" y="890"/>
                  </a:lnTo>
                  <a:lnTo>
                    <a:pt x="2404" y="891"/>
                  </a:lnTo>
                  <a:lnTo>
                    <a:pt x="2401" y="895"/>
                  </a:lnTo>
                  <a:lnTo>
                    <a:pt x="2399" y="899"/>
                  </a:lnTo>
                  <a:lnTo>
                    <a:pt x="2403" y="902"/>
                  </a:lnTo>
                  <a:lnTo>
                    <a:pt x="2404" y="907"/>
                  </a:lnTo>
                  <a:lnTo>
                    <a:pt x="2405" y="911"/>
                  </a:lnTo>
                  <a:lnTo>
                    <a:pt x="2407" y="912"/>
                  </a:lnTo>
                  <a:lnTo>
                    <a:pt x="2408" y="916"/>
                  </a:lnTo>
                  <a:lnTo>
                    <a:pt x="2407" y="919"/>
                  </a:lnTo>
                  <a:lnTo>
                    <a:pt x="2410" y="924"/>
                  </a:lnTo>
                  <a:lnTo>
                    <a:pt x="2410" y="929"/>
                  </a:lnTo>
                  <a:lnTo>
                    <a:pt x="2409" y="931"/>
                  </a:lnTo>
                  <a:lnTo>
                    <a:pt x="2401" y="931"/>
                  </a:lnTo>
                  <a:lnTo>
                    <a:pt x="2395" y="934"/>
                  </a:lnTo>
                  <a:lnTo>
                    <a:pt x="2387" y="934"/>
                  </a:lnTo>
                  <a:lnTo>
                    <a:pt x="2386" y="932"/>
                  </a:lnTo>
                  <a:lnTo>
                    <a:pt x="2386" y="929"/>
                  </a:lnTo>
                  <a:lnTo>
                    <a:pt x="2390" y="929"/>
                  </a:lnTo>
                  <a:lnTo>
                    <a:pt x="2391" y="926"/>
                  </a:lnTo>
                  <a:lnTo>
                    <a:pt x="2392" y="923"/>
                  </a:lnTo>
                  <a:lnTo>
                    <a:pt x="2387" y="922"/>
                  </a:lnTo>
                  <a:lnTo>
                    <a:pt x="2383" y="919"/>
                  </a:lnTo>
                  <a:lnTo>
                    <a:pt x="2383" y="916"/>
                  </a:lnTo>
                  <a:lnTo>
                    <a:pt x="2380" y="918"/>
                  </a:lnTo>
                  <a:lnTo>
                    <a:pt x="2371" y="911"/>
                  </a:lnTo>
                  <a:lnTo>
                    <a:pt x="2363" y="925"/>
                  </a:lnTo>
                  <a:lnTo>
                    <a:pt x="2360" y="930"/>
                  </a:lnTo>
                  <a:lnTo>
                    <a:pt x="2357" y="932"/>
                  </a:lnTo>
                  <a:lnTo>
                    <a:pt x="2354" y="931"/>
                  </a:lnTo>
                  <a:lnTo>
                    <a:pt x="2347" y="941"/>
                  </a:lnTo>
                  <a:lnTo>
                    <a:pt x="2342" y="946"/>
                  </a:lnTo>
                  <a:lnTo>
                    <a:pt x="2331" y="949"/>
                  </a:lnTo>
                  <a:lnTo>
                    <a:pt x="2324" y="959"/>
                  </a:lnTo>
                  <a:lnTo>
                    <a:pt x="2325" y="962"/>
                  </a:lnTo>
                  <a:lnTo>
                    <a:pt x="2323" y="966"/>
                  </a:lnTo>
                  <a:lnTo>
                    <a:pt x="2314" y="979"/>
                  </a:lnTo>
                  <a:lnTo>
                    <a:pt x="2309" y="985"/>
                  </a:lnTo>
                  <a:lnTo>
                    <a:pt x="2308" y="983"/>
                  </a:lnTo>
                  <a:lnTo>
                    <a:pt x="2299" y="990"/>
                  </a:lnTo>
                  <a:close/>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a:p>
          </p:txBody>
        </p:sp>
        <p:sp>
          <p:nvSpPr>
            <p:cNvPr id="102" name="Freeform 61">
              <a:extLst>
                <a:ext uri="{FF2B5EF4-FFF2-40B4-BE49-F238E27FC236}">
                  <a16:creationId xmlns:a16="http://schemas.microsoft.com/office/drawing/2014/main" id="{FF15D794-D25B-6B96-4603-8E40896FBC1D}"/>
                </a:ext>
              </a:extLst>
            </p:cNvPr>
            <p:cNvSpPr>
              <a:spLocks/>
            </p:cNvSpPr>
            <p:nvPr/>
          </p:nvSpPr>
          <p:spPr bwMode="auto">
            <a:xfrm>
              <a:off x="2732" y="699"/>
              <a:ext cx="1304" cy="768"/>
            </a:xfrm>
            <a:custGeom>
              <a:avLst/>
              <a:gdLst>
                <a:gd name="T0" fmla="*/ 0 w 2609"/>
                <a:gd name="T1" fmla="*/ 1 h 1536"/>
                <a:gd name="T2" fmla="*/ 0 w 2609"/>
                <a:gd name="T3" fmla="*/ 1 h 1536"/>
                <a:gd name="T4" fmla="*/ 0 w 2609"/>
                <a:gd name="T5" fmla="*/ 1 h 1536"/>
                <a:gd name="T6" fmla="*/ 0 w 2609"/>
                <a:gd name="T7" fmla="*/ 1 h 1536"/>
                <a:gd name="T8" fmla="*/ 0 w 2609"/>
                <a:gd name="T9" fmla="*/ 1 h 1536"/>
                <a:gd name="T10" fmla="*/ 0 w 2609"/>
                <a:gd name="T11" fmla="*/ 1 h 1536"/>
                <a:gd name="T12" fmla="*/ 0 w 2609"/>
                <a:gd name="T13" fmla="*/ 1 h 1536"/>
                <a:gd name="T14" fmla="*/ 0 w 2609"/>
                <a:gd name="T15" fmla="*/ 1 h 1536"/>
                <a:gd name="T16" fmla="*/ 0 w 2609"/>
                <a:gd name="T17" fmla="*/ 1 h 1536"/>
                <a:gd name="T18" fmla="*/ 0 w 2609"/>
                <a:gd name="T19" fmla="*/ 1 h 1536"/>
                <a:gd name="T20" fmla="*/ 0 w 2609"/>
                <a:gd name="T21" fmla="*/ 1 h 1536"/>
                <a:gd name="T22" fmla="*/ 0 w 2609"/>
                <a:gd name="T23" fmla="*/ 1 h 1536"/>
                <a:gd name="T24" fmla="*/ 0 w 2609"/>
                <a:gd name="T25" fmla="*/ 1 h 1536"/>
                <a:gd name="T26" fmla="*/ 0 w 2609"/>
                <a:gd name="T27" fmla="*/ 1 h 1536"/>
                <a:gd name="T28" fmla="*/ 0 w 2609"/>
                <a:gd name="T29" fmla="*/ 1 h 1536"/>
                <a:gd name="T30" fmla="*/ 0 w 2609"/>
                <a:gd name="T31" fmla="*/ 1 h 1536"/>
                <a:gd name="T32" fmla="*/ 0 w 2609"/>
                <a:gd name="T33" fmla="*/ 1 h 1536"/>
                <a:gd name="T34" fmla="*/ 0 w 2609"/>
                <a:gd name="T35" fmla="*/ 1 h 1536"/>
                <a:gd name="T36" fmla="*/ 0 w 2609"/>
                <a:gd name="T37" fmla="*/ 1 h 1536"/>
                <a:gd name="T38" fmla="*/ 0 w 2609"/>
                <a:gd name="T39" fmla="*/ 1 h 1536"/>
                <a:gd name="T40" fmla="*/ 0 w 2609"/>
                <a:gd name="T41" fmla="*/ 1 h 1536"/>
                <a:gd name="T42" fmla="*/ 0 w 2609"/>
                <a:gd name="T43" fmla="*/ 1 h 1536"/>
                <a:gd name="T44" fmla="*/ 0 w 2609"/>
                <a:gd name="T45" fmla="*/ 1 h 1536"/>
                <a:gd name="T46" fmla="*/ 0 w 2609"/>
                <a:gd name="T47" fmla="*/ 1 h 1536"/>
                <a:gd name="T48" fmla="*/ 0 w 2609"/>
                <a:gd name="T49" fmla="*/ 1 h 1536"/>
                <a:gd name="T50" fmla="*/ 0 w 2609"/>
                <a:gd name="T51" fmla="*/ 1 h 1536"/>
                <a:gd name="T52" fmla="*/ 0 w 2609"/>
                <a:gd name="T53" fmla="*/ 1 h 1536"/>
                <a:gd name="T54" fmla="*/ 0 w 2609"/>
                <a:gd name="T55" fmla="*/ 1 h 1536"/>
                <a:gd name="T56" fmla="*/ 0 w 2609"/>
                <a:gd name="T57" fmla="*/ 1 h 1536"/>
                <a:gd name="T58" fmla="*/ 0 w 2609"/>
                <a:gd name="T59" fmla="*/ 1 h 1536"/>
                <a:gd name="T60" fmla="*/ 0 w 2609"/>
                <a:gd name="T61" fmla="*/ 1 h 1536"/>
                <a:gd name="T62" fmla="*/ 0 w 2609"/>
                <a:gd name="T63" fmla="*/ 1 h 1536"/>
                <a:gd name="T64" fmla="*/ 0 w 2609"/>
                <a:gd name="T65" fmla="*/ 1 h 1536"/>
                <a:gd name="T66" fmla="*/ 0 w 2609"/>
                <a:gd name="T67" fmla="*/ 1 h 1536"/>
                <a:gd name="T68" fmla="*/ 0 w 2609"/>
                <a:gd name="T69" fmla="*/ 1 h 1536"/>
                <a:gd name="T70" fmla="*/ 0 w 2609"/>
                <a:gd name="T71" fmla="*/ 1 h 1536"/>
                <a:gd name="T72" fmla="*/ 0 w 2609"/>
                <a:gd name="T73" fmla="*/ 1 h 1536"/>
                <a:gd name="T74" fmla="*/ 0 w 2609"/>
                <a:gd name="T75" fmla="*/ 1 h 1536"/>
                <a:gd name="T76" fmla="*/ 0 w 2609"/>
                <a:gd name="T77" fmla="*/ 1 h 1536"/>
                <a:gd name="T78" fmla="*/ 0 w 2609"/>
                <a:gd name="T79" fmla="*/ 1 h 1536"/>
                <a:gd name="T80" fmla="*/ 0 w 2609"/>
                <a:gd name="T81" fmla="*/ 1 h 1536"/>
                <a:gd name="T82" fmla="*/ 0 w 2609"/>
                <a:gd name="T83" fmla="*/ 1 h 1536"/>
                <a:gd name="T84" fmla="*/ 0 w 2609"/>
                <a:gd name="T85" fmla="*/ 1 h 1536"/>
                <a:gd name="T86" fmla="*/ 0 w 2609"/>
                <a:gd name="T87" fmla="*/ 1 h 1536"/>
                <a:gd name="T88" fmla="*/ 0 w 2609"/>
                <a:gd name="T89" fmla="*/ 1 h 1536"/>
                <a:gd name="T90" fmla="*/ 0 w 2609"/>
                <a:gd name="T91" fmla="*/ 1 h 1536"/>
                <a:gd name="T92" fmla="*/ 0 w 2609"/>
                <a:gd name="T93" fmla="*/ 1 h 1536"/>
                <a:gd name="T94" fmla="*/ 0 w 2609"/>
                <a:gd name="T95" fmla="*/ 1 h 1536"/>
                <a:gd name="T96" fmla="*/ 0 w 2609"/>
                <a:gd name="T97" fmla="*/ 1 h 1536"/>
                <a:gd name="T98" fmla="*/ 0 w 2609"/>
                <a:gd name="T99" fmla="*/ 1 h 1536"/>
                <a:gd name="T100" fmla="*/ 0 w 2609"/>
                <a:gd name="T101" fmla="*/ 1 h 1536"/>
                <a:gd name="T102" fmla="*/ 0 w 2609"/>
                <a:gd name="T103" fmla="*/ 1 h 1536"/>
                <a:gd name="T104" fmla="*/ 0 w 2609"/>
                <a:gd name="T105" fmla="*/ 1 h 1536"/>
                <a:gd name="T106" fmla="*/ 0 w 2609"/>
                <a:gd name="T107" fmla="*/ 1 h 1536"/>
                <a:gd name="T108" fmla="*/ 0 w 2609"/>
                <a:gd name="T109" fmla="*/ 1 h 1536"/>
                <a:gd name="T110" fmla="*/ 0 w 2609"/>
                <a:gd name="T111" fmla="*/ 1 h 1536"/>
                <a:gd name="T112" fmla="*/ 0 w 2609"/>
                <a:gd name="T113" fmla="*/ 1 h 1536"/>
                <a:gd name="T114" fmla="*/ 0 w 2609"/>
                <a:gd name="T115" fmla="*/ 1 h 1536"/>
                <a:gd name="T116" fmla="*/ 0 w 2609"/>
                <a:gd name="T117" fmla="*/ 1 h 1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609"/>
                <a:gd name="T178" fmla="*/ 0 h 1536"/>
                <a:gd name="T179" fmla="*/ 2609 w 2609"/>
                <a:gd name="T180" fmla="*/ 1536 h 1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609" h="1536">
                  <a:moveTo>
                    <a:pt x="239" y="1532"/>
                  </a:moveTo>
                  <a:lnTo>
                    <a:pt x="230" y="1532"/>
                  </a:lnTo>
                  <a:lnTo>
                    <a:pt x="221" y="1526"/>
                  </a:lnTo>
                  <a:lnTo>
                    <a:pt x="215" y="1525"/>
                  </a:lnTo>
                  <a:lnTo>
                    <a:pt x="210" y="1523"/>
                  </a:lnTo>
                  <a:lnTo>
                    <a:pt x="210" y="1518"/>
                  </a:lnTo>
                  <a:lnTo>
                    <a:pt x="209" y="1507"/>
                  </a:lnTo>
                  <a:lnTo>
                    <a:pt x="208" y="1502"/>
                  </a:lnTo>
                  <a:lnTo>
                    <a:pt x="202" y="1498"/>
                  </a:lnTo>
                  <a:lnTo>
                    <a:pt x="196" y="1497"/>
                  </a:lnTo>
                  <a:lnTo>
                    <a:pt x="192" y="1500"/>
                  </a:lnTo>
                  <a:lnTo>
                    <a:pt x="181" y="1507"/>
                  </a:lnTo>
                  <a:lnTo>
                    <a:pt x="176" y="1511"/>
                  </a:lnTo>
                  <a:lnTo>
                    <a:pt x="173" y="1511"/>
                  </a:lnTo>
                  <a:lnTo>
                    <a:pt x="167" y="1509"/>
                  </a:lnTo>
                  <a:lnTo>
                    <a:pt x="161" y="1503"/>
                  </a:lnTo>
                  <a:lnTo>
                    <a:pt x="157" y="1502"/>
                  </a:lnTo>
                  <a:lnTo>
                    <a:pt x="155" y="1503"/>
                  </a:lnTo>
                  <a:lnTo>
                    <a:pt x="150" y="1511"/>
                  </a:lnTo>
                  <a:lnTo>
                    <a:pt x="145" y="1513"/>
                  </a:lnTo>
                  <a:lnTo>
                    <a:pt x="144" y="1515"/>
                  </a:lnTo>
                  <a:lnTo>
                    <a:pt x="147" y="1520"/>
                  </a:lnTo>
                  <a:lnTo>
                    <a:pt x="150" y="1525"/>
                  </a:lnTo>
                  <a:lnTo>
                    <a:pt x="150" y="1530"/>
                  </a:lnTo>
                  <a:lnTo>
                    <a:pt x="150" y="1533"/>
                  </a:lnTo>
                  <a:lnTo>
                    <a:pt x="148" y="1536"/>
                  </a:lnTo>
                  <a:lnTo>
                    <a:pt x="147" y="1536"/>
                  </a:lnTo>
                  <a:lnTo>
                    <a:pt x="144" y="1536"/>
                  </a:lnTo>
                  <a:lnTo>
                    <a:pt x="132" y="1524"/>
                  </a:lnTo>
                  <a:lnTo>
                    <a:pt x="121" y="1521"/>
                  </a:lnTo>
                  <a:lnTo>
                    <a:pt x="114" y="1514"/>
                  </a:lnTo>
                  <a:lnTo>
                    <a:pt x="96" y="1496"/>
                  </a:lnTo>
                  <a:lnTo>
                    <a:pt x="94" y="1492"/>
                  </a:lnTo>
                  <a:lnTo>
                    <a:pt x="96" y="1490"/>
                  </a:lnTo>
                  <a:lnTo>
                    <a:pt x="100" y="1489"/>
                  </a:lnTo>
                  <a:lnTo>
                    <a:pt x="103" y="1489"/>
                  </a:lnTo>
                  <a:lnTo>
                    <a:pt x="106" y="1490"/>
                  </a:lnTo>
                  <a:lnTo>
                    <a:pt x="111" y="1489"/>
                  </a:lnTo>
                  <a:lnTo>
                    <a:pt x="113" y="1485"/>
                  </a:lnTo>
                  <a:lnTo>
                    <a:pt x="114" y="1480"/>
                  </a:lnTo>
                  <a:lnTo>
                    <a:pt x="113" y="1476"/>
                  </a:lnTo>
                  <a:lnTo>
                    <a:pt x="100" y="1458"/>
                  </a:lnTo>
                  <a:lnTo>
                    <a:pt x="95" y="1450"/>
                  </a:lnTo>
                  <a:lnTo>
                    <a:pt x="95" y="1444"/>
                  </a:lnTo>
                  <a:lnTo>
                    <a:pt x="94" y="1430"/>
                  </a:lnTo>
                  <a:lnTo>
                    <a:pt x="87" y="1422"/>
                  </a:lnTo>
                  <a:lnTo>
                    <a:pt x="84" y="1413"/>
                  </a:lnTo>
                  <a:lnTo>
                    <a:pt x="76" y="1402"/>
                  </a:lnTo>
                  <a:lnTo>
                    <a:pt x="64" y="1389"/>
                  </a:lnTo>
                  <a:lnTo>
                    <a:pt x="57" y="1382"/>
                  </a:lnTo>
                  <a:lnTo>
                    <a:pt x="57" y="1377"/>
                  </a:lnTo>
                  <a:lnTo>
                    <a:pt x="57" y="1373"/>
                  </a:lnTo>
                  <a:lnTo>
                    <a:pt x="64" y="1360"/>
                  </a:lnTo>
                  <a:lnTo>
                    <a:pt x="64" y="1355"/>
                  </a:lnTo>
                  <a:lnTo>
                    <a:pt x="58" y="1348"/>
                  </a:lnTo>
                  <a:lnTo>
                    <a:pt x="58" y="1342"/>
                  </a:lnTo>
                  <a:lnTo>
                    <a:pt x="57" y="1340"/>
                  </a:lnTo>
                  <a:lnTo>
                    <a:pt x="57" y="1335"/>
                  </a:lnTo>
                  <a:lnTo>
                    <a:pt x="54" y="1331"/>
                  </a:lnTo>
                  <a:lnTo>
                    <a:pt x="51" y="1334"/>
                  </a:lnTo>
                  <a:lnTo>
                    <a:pt x="46" y="1331"/>
                  </a:lnTo>
                  <a:lnTo>
                    <a:pt x="41" y="1333"/>
                  </a:lnTo>
                  <a:lnTo>
                    <a:pt x="46" y="1306"/>
                  </a:lnTo>
                  <a:lnTo>
                    <a:pt x="45" y="1304"/>
                  </a:lnTo>
                  <a:lnTo>
                    <a:pt x="30" y="1297"/>
                  </a:lnTo>
                  <a:lnTo>
                    <a:pt x="30" y="1294"/>
                  </a:lnTo>
                  <a:lnTo>
                    <a:pt x="17" y="1288"/>
                  </a:lnTo>
                  <a:lnTo>
                    <a:pt x="12" y="1292"/>
                  </a:lnTo>
                  <a:lnTo>
                    <a:pt x="4" y="1279"/>
                  </a:lnTo>
                  <a:lnTo>
                    <a:pt x="0" y="1265"/>
                  </a:lnTo>
                  <a:lnTo>
                    <a:pt x="0" y="1259"/>
                  </a:lnTo>
                  <a:lnTo>
                    <a:pt x="1" y="1253"/>
                  </a:lnTo>
                  <a:lnTo>
                    <a:pt x="9" y="1242"/>
                  </a:lnTo>
                  <a:lnTo>
                    <a:pt x="22" y="1224"/>
                  </a:lnTo>
                  <a:lnTo>
                    <a:pt x="30" y="1212"/>
                  </a:lnTo>
                  <a:lnTo>
                    <a:pt x="35" y="1210"/>
                  </a:lnTo>
                  <a:lnTo>
                    <a:pt x="42" y="1210"/>
                  </a:lnTo>
                  <a:lnTo>
                    <a:pt x="47" y="1214"/>
                  </a:lnTo>
                  <a:lnTo>
                    <a:pt x="51" y="1216"/>
                  </a:lnTo>
                  <a:lnTo>
                    <a:pt x="54" y="1215"/>
                  </a:lnTo>
                  <a:lnTo>
                    <a:pt x="57" y="1212"/>
                  </a:lnTo>
                  <a:lnTo>
                    <a:pt x="59" y="1206"/>
                  </a:lnTo>
                  <a:lnTo>
                    <a:pt x="57" y="1196"/>
                  </a:lnTo>
                  <a:lnTo>
                    <a:pt x="54" y="1185"/>
                  </a:lnTo>
                  <a:lnTo>
                    <a:pt x="53" y="1178"/>
                  </a:lnTo>
                  <a:lnTo>
                    <a:pt x="54" y="1173"/>
                  </a:lnTo>
                  <a:lnTo>
                    <a:pt x="54" y="1172"/>
                  </a:lnTo>
                  <a:lnTo>
                    <a:pt x="59" y="1172"/>
                  </a:lnTo>
                  <a:lnTo>
                    <a:pt x="57" y="1157"/>
                  </a:lnTo>
                  <a:lnTo>
                    <a:pt x="54" y="1146"/>
                  </a:lnTo>
                  <a:lnTo>
                    <a:pt x="53" y="1140"/>
                  </a:lnTo>
                  <a:lnTo>
                    <a:pt x="55" y="1134"/>
                  </a:lnTo>
                  <a:lnTo>
                    <a:pt x="75" y="1108"/>
                  </a:lnTo>
                  <a:lnTo>
                    <a:pt x="79" y="1098"/>
                  </a:lnTo>
                  <a:lnTo>
                    <a:pt x="90" y="1089"/>
                  </a:lnTo>
                  <a:lnTo>
                    <a:pt x="99" y="1083"/>
                  </a:lnTo>
                  <a:lnTo>
                    <a:pt x="102" y="1078"/>
                  </a:lnTo>
                  <a:lnTo>
                    <a:pt x="105" y="1069"/>
                  </a:lnTo>
                  <a:lnTo>
                    <a:pt x="106" y="1061"/>
                  </a:lnTo>
                  <a:lnTo>
                    <a:pt x="105" y="1048"/>
                  </a:lnTo>
                  <a:lnTo>
                    <a:pt x="101" y="1036"/>
                  </a:lnTo>
                  <a:lnTo>
                    <a:pt x="101" y="1030"/>
                  </a:lnTo>
                  <a:lnTo>
                    <a:pt x="105" y="1023"/>
                  </a:lnTo>
                  <a:lnTo>
                    <a:pt x="112" y="1013"/>
                  </a:lnTo>
                  <a:lnTo>
                    <a:pt x="113" y="1009"/>
                  </a:lnTo>
                  <a:lnTo>
                    <a:pt x="113" y="1006"/>
                  </a:lnTo>
                  <a:lnTo>
                    <a:pt x="112" y="1003"/>
                  </a:lnTo>
                  <a:lnTo>
                    <a:pt x="106" y="998"/>
                  </a:lnTo>
                  <a:lnTo>
                    <a:pt x="105" y="997"/>
                  </a:lnTo>
                  <a:lnTo>
                    <a:pt x="105" y="994"/>
                  </a:lnTo>
                  <a:lnTo>
                    <a:pt x="108" y="990"/>
                  </a:lnTo>
                  <a:lnTo>
                    <a:pt x="118" y="980"/>
                  </a:lnTo>
                  <a:lnTo>
                    <a:pt x="119" y="978"/>
                  </a:lnTo>
                  <a:lnTo>
                    <a:pt x="120" y="973"/>
                  </a:lnTo>
                  <a:lnTo>
                    <a:pt x="138" y="973"/>
                  </a:lnTo>
                  <a:lnTo>
                    <a:pt x="170" y="979"/>
                  </a:lnTo>
                  <a:lnTo>
                    <a:pt x="179" y="980"/>
                  </a:lnTo>
                  <a:lnTo>
                    <a:pt x="200" y="986"/>
                  </a:lnTo>
                  <a:lnTo>
                    <a:pt x="210" y="991"/>
                  </a:lnTo>
                  <a:lnTo>
                    <a:pt x="215" y="996"/>
                  </a:lnTo>
                  <a:lnTo>
                    <a:pt x="221" y="1007"/>
                  </a:lnTo>
                  <a:lnTo>
                    <a:pt x="235" y="978"/>
                  </a:lnTo>
                  <a:lnTo>
                    <a:pt x="221" y="967"/>
                  </a:lnTo>
                  <a:lnTo>
                    <a:pt x="245" y="928"/>
                  </a:lnTo>
                  <a:lnTo>
                    <a:pt x="241" y="924"/>
                  </a:lnTo>
                  <a:lnTo>
                    <a:pt x="241" y="913"/>
                  </a:lnTo>
                  <a:lnTo>
                    <a:pt x="245" y="911"/>
                  </a:lnTo>
                  <a:lnTo>
                    <a:pt x="250" y="901"/>
                  </a:lnTo>
                  <a:lnTo>
                    <a:pt x="248" y="896"/>
                  </a:lnTo>
                  <a:lnTo>
                    <a:pt x="251" y="889"/>
                  </a:lnTo>
                  <a:lnTo>
                    <a:pt x="252" y="882"/>
                  </a:lnTo>
                  <a:lnTo>
                    <a:pt x="260" y="867"/>
                  </a:lnTo>
                  <a:lnTo>
                    <a:pt x="265" y="863"/>
                  </a:lnTo>
                  <a:lnTo>
                    <a:pt x="268" y="846"/>
                  </a:lnTo>
                  <a:lnTo>
                    <a:pt x="266" y="840"/>
                  </a:lnTo>
                  <a:lnTo>
                    <a:pt x="268" y="829"/>
                  </a:lnTo>
                  <a:lnTo>
                    <a:pt x="264" y="823"/>
                  </a:lnTo>
                  <a:lnTo>
                    <a:pt x="264" y="819"/>
                  </a:lnTo>
                  <a:lnTo>
                    <a:pt x="269" y="819"/>
                  </a:lnTo>
                  <a:lnTo>
                    <a:pt x="270" y="818"/>
                  </a:lnTo>
                  <a:lnTo>
                    <a:pt x="272" y="818"/>
                  </a:lnTo>
                  <a:lnTo>
                    <a:pt x="276" y="816"/>
                  </a:lnTo>
                  <a:lnTo>
                    <a:pt x="281" y="817"/>
                  </a:lnTo>
                  <a:lnTo>
                    <a:pt x="282" y="810"/>
                  </a:lnTo>
                  <a:lnTo>
                    <a:pt x="281" y="801"/>
                  </a:lnTo>
                  <a:lnTo>
                    <a:pt x="278" y="801"/>
                  </a:lnTo>
                  <a:lnTo>
                    <a:pt x="275" y="795"/>
                  </a:lnTo>
                  <a:lnTo>
                    <a:pt x="277" y="782"/>
                  </a:lnTo>
                  <a:lnTo>
                    <a:pt x="269" y="786"/>
                  </a:lnTo>
                  <a:lnTo>
                    <a:pt x="260" y="786"/>
                  </a:lnTo>
                  <a:lnTo>
                    <a:pt x="254" y="786"/>
                  </a:lnTo>
                  <a:lnTo>
                    <a:pt x="245" y="789"/>
                  </a:lnTo>
                  <a:lnTo>
                    <a:pt x="239" y="791"/>
                  </a:lnTo>
                  <a:lnTo>
                    <a:pt x="227" y="788"/>
                  </a:lnTo>
                  <a:lnTo>
                    <a:pt x="220" y="789"/>
                  </a:lnTo>
                  <a:lnTo>
                    <a:pt x="214" y="795"/>
                  </a:lnTo>
                  <a:lnTo>
                    <a:pt x="211" y="798"/>
                  </a:lnTo>
                  <a:lnTo>
                    <a:pt x="200" y="798"/>
                  </a:lnTo>
                  <a:lnTo>
                    <a:pt x="191" y="803"/>
                  </a:lnTo>
                  <a:lnTo>
                    <a:pt x="179" y="811"/>
                  </a:lnTo>
                  <a:lnTo>
                    <a:pt x="169" y="819"/>
                  </a:lnTo>
                  <a:lnTo>
                    <a:pt x="164" y="821"/>
                  </a:lnTo>
                  <a:lnTo>
                    <a:pt x="160" y="819"/>
                  </a:lnTo>
                  <a:lnTo>
                    <a:pt x="156" y="816"/>
                  </a:lnTo>
                  <a:lnTo>
                    <a:pt x="155" y="810"/>
                  </a:lnTo>
                  <a:lnTo>
                    <a:pt x="153" y="806"/>
                  </a:lnTo>
                  <a:lnTo>
                    <a:pt x="149" y="806"/>
                  </a:lnTo>
                  <a:lnTo>
                    <a:pt x="139" y="806"/>
                  </a:lnTo>
                  <a:lnTo>
                    <a:pt x="141" y="801"/>
                  </a:lnTo>
                  <a:lnTo>
                    <a:pt x="138" y="794"/>
                  </a:lnTo>
                  <a:lnTo>
                    <a:pt x="137" y="780"/>
                  </a:lnTo>
                  <a:lnTo>
                    <a:pt x="137" y="768"/>
                  </a:lnTo>
                  <a:lnTo>
                    <a:pt x="143" y="754"/>
                  </a:lnTo>
                  <a:lnTo>
                    <a:pt x="151" y="745"/>
                  </a:lnTo>
                  <a:lnTo>
                    <a:pt x="154" y="741"/>
                  </a:lnTo>
                  <a:lnTo>
                    <a:pt x="154" y="739"/>
                  </a:lnTo>
                  <a:lnTo>
                    <a:pt x="153" y="735"/>
                  </a:lnTo>
                  <a:lnTo>
                    <a:pt x="143" y="732"/>
                  </a:lnTo>
                  <a:lnTo>
                    <a:pt x="123" y="728"/>
                  </a:lnTo>
                  <a:lnTo>
                    <a:pt x="108" y="722"/>
                  </a:lnTo>
                  <a:lnTo>
                    <a:pt x="99" y="714"/>
                  </a:lnTo>
                  <a:lnTo>
                    <a:pt x="91" y="710"/>
                  </a:lnTo>
                  <a:lnTo>
                    <a:pt x="85" y="709"/>
                  </a:lnTo>
                  <a:lnTo>
                    <a:pt x="78" y="710"/>
                  </a:lnTo>
                  <a:lnTo>
                    <a:pt x="75" y="712"/>
                  </a:lnTo>
                  <a:lnTo>
                    <a:pt x="71" y="722"/>
                  </a:lnTo>
                  <a:lnTo>
                    <a:pt x="67" y="723"/>
                  </a:lnTo>
                  <a:lnTo>
                    <a:pt x="64" y="722"/>
                  </a:lnTo>
                  <a:lnTo>
                    <a:pt x="61" y="717"/>
                  </a:lnTo>
                  <a:lnTo>
                    <a:pt x="58" y="715"/>
                  </a:lnTo>
                  <a:lnTo>
                    <a:pt x="57" y="710"/>
                  </a:lnTo>
                  <a:lnTo>
                    <a:pt x="52" y="706"/>
                  </a:lnTo>
                  <a:lnTo>
                    <a:pt x="51" y="702"/>
                  </a:lnTo>
                  <a:lnTo>
                    <a:pt x="51" y="698"/>
                  </a:lnTo>
                  <a:lnTo>
                    <a:pt x="53" y="696"/>
                  </a:lnTo>
                  <a:lnTo>
                    <a:pt x="57" y="692"/>
                  </a:lnTo>
                  <a:lnTo>
                    <a:pt x="59" y="688"/>
                  </a:lnTo>
                  <a:lnTo>
                    <a:pt x="61" y="686"/>
                  </a:lnTo>
                  <a:lnTo>
                    <a:pt x="65" y="686"/>
                  </a:lnTo>
                  <a:lnTo>
                    <a:pt x="67" y="684"/>
                  </a:lnTo>
                  <a:lnTo>
                    <a:pt x="61" y="679"/>
                  </a:lnTo>
                  <a:lnTo>
                    <a:pt x="54" y="679"/>
                  </a:lnTo>
                  <a:lnTo>
                    <a:pt x="47" y="678"/>
                  </a:lnTo>
                  <a:lnTo>
                    <a:pt x="39" y="673"/>
                  </a:lnTo>
                  <a:lnTo>
                    <a:pt x="21" y="662"/>
                  </a:lnTo>
                  <a:lnTo>
                    <a:pt x="10" y="660"/>
                  </a:lnTo>
                  <a:lnTo>
                    <a:pt x="6" y="656"/>
                  </a:lnTo>
                  <a:lnTo>
                    <a:pt x="6" y="651"/>
                  </a:lnTo>
                  <a:lnTo>
                    <a:pt x="11" y="644"/>
                  </a:lnTo>
                  <a:lnTo>
                    <a:pt x="16" y="639"/>
                  </a:lnTo>
                  <a:lnTo>
                    <a:pt x="22" y="637"/>
                  </a:lnTo>
                  <a:lnTo>
                    <a:pt x="25" y="632"/>
                  </a:lnTo>
                  <a:lnTo>
                    <a:pt x="25" y="627"/>
                  </a:lnTo>
                  <a:lnTo>
                    <a:pt x="24" y="619"/>
                  </a:lnTo>
                  <a:lnTo>
                    <a:pt x="17" y="603"/>
                  </a:lnTo>
                  <a:lnTo>
                    <a:pt x="15" y="599"/>
                  </a:lnTo>
                  <a:lnTo>
                    <a:pt x="15" y="595"/>
                  </a:lnTo>
                  <a:lnTo>
                    <a:pt x="16" y="590"/>
                  </a:lnTo>
                  <a:lnTo>
                    <a:pt x="21" y="585"/>
                  </a:lnTo>
                  <a:lnTo>
                    <a:pt x="34" y="553"/>
                  </a:lnTo>
                  <a:lnTo>
                    <a:pt x="36" y="547"/>
                  </a:lnTo>
                  <a:lnTo>
                    <a:pt x="34" y="538"/>
                  </a:lnTo>
                  <a:lnTo>
                    <a:pt x="27" y="532"/>
                  </a:lnTo>
                  <a:lnTo>
                    <a:pt x="17" y="524"/>
                  </a:lnTo>
                  <a:lnTo>
                    <a:pt x="16" y="520"/>
                  </a:lnTo>
                  <a:lnTo>
                    <a:pt x="16" y="516"/>
                  </a:lnTo>
                  <a:lnTo>
                    <a:pt x="22" y="507"/>
                  </a:lnTo>
                  <a:lnTo>
                    <a:pt x="31" y="498"/>
                  </a:lnTo>
                  <a:lnTo>
                    <a:pt x="40" y="492"/>
                  </a:lnTo>
                  <a:lnTo>
                    <a:pt x="48" y="488"/>
                  </a:lnTo>
                  <a:lnTo>
                    <a:pt x="59" y="485"/>
                  </a:lnTo>
                  <a:lnTo>
                    <a:pt x="63" y="479"/>
                  </a:lnTo>
                  <a:lnTo>
                    <a:pt x="65" y="472"/>
                  </a:lnTo>
                  <a:lnTo>
                    <a:pt x="65" y="465"/>
                  </a:lnTo>
                  <a:lnTo>
                    <a:pt x="63" y="456"/>
                  </a:lnTo>
                  <a:lnTo>
                    <a:pt x="57" y="442"/>
                  </a:lnTo>
                  <a:lnTo>
                    <a:pt x="49" y="431"/>
                  </a:lnTo>
                  <a:lnTo>
                    <a:pt x="31" y="409"/>
                  </a:lnTo>
                  <a:lnTo>
                    <a:pt x="15" y="394"/>
                  </a:lnTo>
                  <a:lnTo>
                    <a:pt x="11" y="393"/>
                  </a:lnTo>
                  <a:lnTo>
                    <a:pt x="10" y="385"/>
                  </a:lnTo>
                  <a:lnTo>
                    <a:pt x="15" y="376"/>
                  </a:lnTo>
                  <a:lnTo>
                    <a:pt x="23" y="360"/>
                  </a:lnTo>
                  <a:lnTo>
                    <a:pt x="29" y="352"/>
                  </a:lnTo>
                  <a:lnTo>
                    <a:pt x="36" y="347"/>
                  </a:lnTo>
                  <a:lnTo>
                    <a:pt x="54" y="337"/>
                  </a:lnTo>
                  <a:lnTo>
                    <a:pt x="88" y="327"/>
                  </a:lnTo>
                  <a:lnTo>
                    <a:pt x="113" y="313"/>
                  </a:lnTo>
                  <a:lnTo>
                    <a:pt x="135" y="300"/>
                  </a:lnTo>
                  <a:lnTo>
                    <a:pt x="156" y="283"/>
                  </a:lnTo>
                  <a:lnTo>
                    <a:pt x="198" y="246"/>
                  </a:lnTo>
                  <a:lnTo>
                    <a:pt x="234" y="214"/>
                  </a:lnTo>
                  <a:lnTo>
                    <a:pt x="270" y="186"/>
                  </a:lnTo>
                  <a:lnTo>
                    <a:pt x="271" y="165"/>
                  </a:lnTo>
                  <a:lnTo>
                    <a:pt x="271" y="150"/>
                  </a:lnTo>
                  <a:lnTo>
                    <a:pt x="269" y="132"/>
                  </a:lnTo>
                  <a:lnTo>
                    <a:pt x="282" y="133"/>
                  </a:lnTo>
                  <a:lnTo>
                    <a:pt x="317" y="134"/>
                  </a:lnTo>
                  <a:lnTo>
                    <a:pt x="392" y="135"/>
                  </a:lnTo>
                  <a:lnTo>
                    <a:pt x="521" y="145"/>
                  </a:lnTo>
                  <a:lnTo>
                    <a:pt x="560" y="145"/>
                  </a:lnTo>
                  <a:lnTo>
                    <a:pt x="609" y="146"/>
                  </a:lnTo>
                  <a:lnTo>
                    <a:pt x="674" y="151"/>
                  </a:lnTo>
                  <a:lnTo>
                    <a:pt x="692" y="151"/>
                  </a:lnTo>
                  <a:lnTo>
                    <a:pt x="732" y="152"/>
                  </a:lnTo>
                  <a:lnTo>
                    <a:pt x="764" y="153"/>
                  </a:lnTo>
                  <a:lnTo>
                    <a:pt x="790" y="158"/>
                  </a:lnTo>
                  <a:lnTo>
                    <a:pt x="823" y="159"/>
                  </a:lnTo>
                  <a:lnTo>
                    <a:pt x="843" y="163"/>
                  </a:lnTo>
                  <a:lnTo>
                    <a:pt x="871" y="163"/>
                  </a:lnTo>
                  <a:lnTo>
                    <a:pt x="901" y="167"/>
                  </a:lnTo>
                  <a:lnTo>
                    <a:pt x="917" y="164"/>
                  </a:lnTo>
                  <a:lnTo>
                    <a:pt x="950" y="165"/>
                  </a:lnTo>
                  <a:lnTo>
                    <a:pt x="974" y="170"/>
                  </a:lnTo>
                  <a:lnTo>
                    <a:pt x="982" y="176"/>
                  </a:lnTo>
                  <a:lnTo>
                    <a:pt x="994" y="169"/>
                  </a:lnTo>
                  <a:lnTo>
                    <a:pt x="1005" y="167"/>
                  </a:lnTo>
                  <a:lnTo>
                    <a:pt x="1028" y="164"/>
                  </a:lnTo>
                  <a:lnTo>
                    <a:pt x="1047" y="167"/>
                  </a:lnTo>
                  <a:lnTo>
                    <a:pt x="1063" y="164"/>
                  </a:lnTo>
                  <a:lnTo>
                    <a:pt x="1078" y="167"/>
                  </a:lnTo>
                  <a:lnTo>
                    <a:pt x="1120" y="170"/>
                  </a:lnTo>
                  <a:lnTo>
                    <a:pt x="1143" y="168"/>
                  </a:lnTo>
                  <a:lnTo>
                    <a:pt x="1150" y="169"/>
                  </a:lnTo>
                  <a:lnTo>
                    <a:pt x="1173" y="168"/>
                  </a:lnTo>
                  <a:lnTo>
                    <a:pt x="1181" y="167"/>
                  </a:lnTo>
                  <a:lnTo>
                    <a:pt x="1191" y="168"/>
                  </a:lnTo>
                  <a:lnTo>
                    <a:pt x="1211" y="164"/>
                  </a:lnTo>
                  <a:lnTo>
                    <a:pt x="1220" y="168"/>
                  </a:lnTo>
                  <a:lnTo>
                    <a:pt x="1246" y="165"/>
                  </a:lnTo>
                  <a:lnTo>
                    <a:pt x="1251" y="164"/>
                  </a:lnTo>
                  <a:lnTo>
                    <a:pt x="1277" y="169"/>
                  </a:lnTo>
                  <a:lnTo>
                    <a:pt x="1300" y="167"/>
                  </a:lnTo>
                  <a:lnTo>
                    <a:pt x="1307" y="168"/>
                  </a:lnTo>
                  <a:lnTo>
                    <a:pt x="1323" y="167"/>
                  </a:lnTo>
                  <a:lnTo>
                    <a:pt x="1335" y="168"/>
                  </a:lnTo>
                  <a:lnTo>
                    <a:pt x="1351" y="168"/>
                  </a:lnTo>
                  <a:lnTo>
                    <a:pt x="1366" y="174"/>
                  </a:lnTo>
                  <a:lnTo>
                    <a:pt x="1395" y="170"/>
                  </a:lnTo>
                  <a:lnTo>
                    <a:pt x="1411" y="173"/>
                  </a:lnTo>
                  <a:lnTo>
                    <a:pt x="1428" y="176"/>
                  </a:lnTo>
                  <a:lnTo>
                    <a:pt x="1445" y="178"/>
                  </a:lnTo>
                  <a:lnTo>
                    <a:pt x="1457" y="170"/>
                  </a:lnTo>
                  <a:lnTo>
                    <a:pt x="1469" y="167"/>
                  </a:lnTo>
                  <a:lnTo>
                    <a:pt x="1481" y="172"/>
                  </a:lnTo>
                  <a:lnTo>
                    <a:pt x="1491" y="169"/>
                  </a:lnTo>
                  <a:lnTo>
                    <a:pt x="1500" y="168"/>
                  </a:lnTo>
                  <a:lnTo>
                    <a:pt x="1512" y="164"/>
                  </a:lnTo>
                  <a:lnTo>
                    <a:pt x="1533" y="167"/>
                  </a:lnTo>
                  <a:lnTo>
                    <a:pt x="1562" y="167"/>
                  </a:lnTo>
                  <a:lnTo>
                    <a:pt x="1570" y="174"/>
                  </a:lnTo>
                  <a:lnTo>
                    <a:pt x="1573" y="175"/>
                  </a:lnTo>
                  <a:lnTo>
                    <a:pt x="1603" y="165"/>
                  </a:lnTo>
                  <a:lnTo>
                    <a:pt x="1616" y="162"/>
                  </a:lnTo>
                  <a:lnTo>
                    <a:pt x="1644" y="157"/>
                  </a:lnTo>
                  <a:lnTo>
                    <a:pt x="1650" y="161"/>
                  </a:lnTo>
                  <a:lnTo>
                    <a:pt x="1655" y="161"/>
                  </a:lnTo>
                  <a:lnTo>
                    <a:pt x="1660" y="159"/>
                  </a:lnTo>
                  <a:lnTo>
                    <a:pt x="1662" y="155"/>
                  </a:lnTo>
                  <a:lnTo>
                    <a:pt x="1681" y="152"/>
                  </a:lnTo>
                  <a:lnTo>
                    <a:pt x="1708" y="149"/>
                  </a:lnTo>
                  <a:lnTo>
                    <a:pt x="1729" y="146"/>
                  </a:lnTo>
                  <a:lnTo>
                    <a:pt x="1756" y="141"/>
                  </a:lnTo>
                  <a:lnTo>
                    <a:pt x="1778" y="137"/>
                  </a:lnTo>
                  <a:lnTo>
                    <a:pt x="1782" y="137"/>
                  </a:lnTo>
                  <a:lnTo>
                    <a:pt x="1800" y="133"/>
                  </a:lnTo>
                  <a:lnTo>
                    <a:pt x="1837" y="128"/>
                  </a:lnTo>
                  <a:lnTo>
                    <a:pt x="1868" y="123"/>
                  </a:lnTo>
                  <a:lnTo>
                    <a:pt x="1897" y="119"/>
                  </a:lnTo>
                  <a:lnTo>
                    <a:pt x="1914" y="115"/>
                  </a:lnTo>
                  <a:lnTo>
                    <a:pt x="1926" y="114"/>
                  </a:lnTo>
                  <a:lnTo>
                    <a:pt x="1937" y="114"/>
                  </a:lnTo>
                  <a:lnTo>
                    <a:pt x="1947" y="111"/>
                  </a:lnTo>
                  <a:lnTo>
                    <a:pt x="1962" y="107"/>
                  </a:lnTo>
                  <a:lnTo>
                    <a:pt x="1963" y="107"/>
                  </a:lnTo>
                  <a:lnTo>
                    <a:pt x="1968" y="105"/>
                  </a:lnTo>
                  <a:lnTo>
                    <a:pt x="1982" y="104"/>
                  </a:lnTo>
                  <a:lnTo>
                    <a:pt x="2007" y="101"/>
                  </a:lnTo>
                  <a:lnTo>
                    <a:pt x="2023" y="98"/>
                  </a:lnTo>
                  <a:lnTo>
                    <a:pt x="2034" y="96"/>
                  </a:lnTo>
                  <a:lnTo>
                    <a:pt x="2048" y="95"/>
                  </a:lnTo>
                  <a:lnTo>
                    <a:pt x="2061" y="93"/>
                  </a:lnTo>
                  <a:lnTo>
                    <a:pt x="2077" y="91"/>
                  </a:lnTo>
                  <a:lnTo>
                    <a:pt x="2090" y="87"/>
                  </a:lnTo>
                  <a:lnTo>
                    <a:pt x="2103" y="84"/>
                  </a:lnTo>
                  <a:lnTo>
                    <a:pt x="2116" y="79"/>
                  </a:lnTo>
                  <a:lnTo>
                    <a:pt x="2125" y="77"/>
                  </a:lnTo>
                  <a:lnTo>
                    <a:pt x="2130" y="80"/>
                  </a:lnTo>
                  <a:lnTo>
                    <a:pt x="2132" y="78"/>
                  </a:lnTo>
                  <a:lnTo>
                    <a:pt x="2134" y="78"/>
                  </a:lnTo>
                  <a:lnTo>
                    <a:pt x="2139" y="79"/>
                  </a:lnTo>
                  <a:lnTo>
                    <a:pt x="2150" y="77"/>
                  </a:lnTo>
                  <a:lnTo>
                    <a:pt x="2172" y="73"/>
                  </a:lnTo>
                  <a:lnTo>
                    <a:pt x="2184" y="71"/>
                  </a:lnTo>
                  <a:lnTo>
                    <a:pt x="2186" y="72"/>
                  </a:lnTo>
                  <a:lnTo>
                    <a:pt x="2192" y="72"/>
                  </a:lnTo>
                  <a:lnTo>
                    <a:pt x="2193" y="67"/>
                  </a:lnTo>
                  <a:lnTo>
                    <a:pt x="2199" y="66"/>
                  </a:lnTo>
                  <a:lnTo>
                    <a:pt x="2202" y="67"/>
                  </a:lnTo>
                  <a:lnTo>
                    <a:pt x="2205" y="66"/>
                  </a:lnTo>
                  <a:lnTo>
                    <a:pt x="2233" y="62"/>
                  </a:lnTo>
                  <a:lnTo>
                    <a:pt x="2258" y="56"/>
                  </a:lnTo>
                  <a:lnTo>
                    <a:pt x="2265" y="51"/>
                  </a:lnTo>
                  <a:lnTo>
                    <a:pt x="2266" y="54"/>
                  </a:lnTo>
                  <a:lnTo>
                    <a:pt x="2272" y="55"/>
                  </a:lnTo>
                  <a:lnTo>
                    <a:pt x="2275" y="54"/>
                  </a:lnTo>
                  <a:lnTo>
                    <a:pt x="2282" y="51"/>
                  </a:lnTo>
                  <a:lnTo>
                    <a:pt x="2305" y="48"/>
                  </a:lnTo>
                  <a:lnTo>
                    <a:pt x="2319" y="44"/>
                  </a:lnTo>
                  <a:lnTo>
                    <a:pt x="2339" y="42"/>
                  </a:lnTo>
                  <a:lnTo>
                    <a:pt x="2347" y="40"/>
                  </a:lnTo>
                  <a:lnTo>
                    <a:pt x="2355" y="38"/>
                  </a:lnTo>
                  <a:lnTo>
                    <a:pt x="2372" y="32"/>
                  </a:lnTo>
                  <a:lnTo>
                    <a:pt x="2385" y="30"/>
                  </a:lnTo>
                  <a:lnTo>
                    <a:pt x="2392" y="30"/>
                  </a:lnTo>
                  <a:lnTo>
                    <a:pt x="2407" y="25"/>
                  </a:lnTo>
                  <a:lnTo>
                    <a:pt x="2409" y="27"/>
                  </a:lnTo>
                  <a:lnTo>
                    <a:pt x="2425" y="25"/>
                  </a:lnTo>
                  <a:lnTo>
                    <a:pt x="2429" y="24"/>
                  </a:lnTo>
                  <a:lnTo>
                    <a:pt x="2441" y="16"/>
                  </a:lnTo>
                  <a:lnTo>
                    <a:pt x="2449" y="14"/>
                  </a:lnTo>
                  <a:lnTo>
                    <a:pt x="2462" y="10"/>
                  </a:lnTo>
                  <a:lnTo>
                    <a:pt x="2466" y="9"/>
                  </a:lnTo>
                  <a:lnTo>
                    <a:pt x="2478" y="9"/>
                  </a:lnTo>
                  <a:lnTo>
                    <a:pt x="2505" y="4"/>
                  </a:lnTo>
                  <a:lnTo>
                    <a:pt x="2520" y="1"/>
                  </a:lnTo>
                  <a:lnTo>
                    <a:pt x="2526" y="0"/>
                  </a:lnTo>
                  <a:lnTo>
                    <a:pt x="2534" y="3"/>
                  </a:lnTo>
                  <a:lnTo>
                    <a:pt x="2542" y="15"/>
                  </a:lnTo>
                  <a:lnTo>
                    <a:pt x="2543" y="20"/>
                  </a:lnTo>
                  <a:lnTo>
                    <a:pt x="2543" y="27"/>
                  </a:lnTo>
                  <a:lnTo>
                    <a:pt x="2532" y="39"/>
                  </a:lnTo>
                  <a:lnTo>
                    <a:pt x="2528" y="44"/>
                  </a:lnTo>
                  <a:lnTo>
                    <a:pt x="2526" y="46"/>
                  </a:lnTo>
                  <a:lnTo>
                    <a:pt x="2528" y="49"/>
                  </a:lnTo>
                  <a:lnTo>
                    <a:pt x="2535" y="49"/>
                  </a:lnTo>
                  <a:lnTo>
                    <a:pt x="2538" y="51"/>
                  </a:lnTo>
                  <a:lnTo>
                    <a:pt x="2540" y="54"/>
                  </a:lnTo>
                  <a:lnTo>
                    <a:pt x="2541" y="61"/>
                  </a:lnTo>
                  <a:lnTo>
                    <a:pt x="2538" y="74"/>
                  </a:lnTo>
                  <a:lnTo>
                    <a:pt x="2531" y="91"/>
                  </a:lnTo>
                  <a:lnTo>
                    <a:pt x="2525" y="96"/>
                  </a:lnTo>
                  <a:lnTo>
                    <a:pt x="2518" y="96"/>
                  </a:lnTo>
                  <a:lnTo>
                    <a:pt x="2512" y="98"/>
                  </a:lnTo>
                  <a:lnTo>
                    <a:pt x="2505" y="102"/>
                  </a:lnTo>
                  <a:lnTo>
                    <a:pt x="2494" y="111"/>
                  </a:lnTo>
                  <a:lnTo>
                    <a:pt x="2482" y="119"/>
                  </a:lnTo>
                  <a:lnTo>
                    <a:pt x="2474" y="121"/>
                  </a:lnTo>
                  <a:lnTo>
                    <a:pt x="2468" y="122"/>
                  </a:lnTo>
                  <a:lnTo>
                    <a:pt x="2458" y="121"/>
                  </a:lnTo>
                  <a:lnTo>
                    <a:pt x="2445" y="114"/>
                  </a:lnTo>
                  <a:lnTo>
                    <a:pt x="2438" y="113"/>
                  </a:lnTo>
                  <a:lnTo>
                    <a:pt x="2435" y="114"/>
                  </a:lnTo>
                  <a:lnTo>
                    <a:pt x="2433" y="117"/>
                  </a:lnTo>
                  <a:lnTo>
                    <a:pt x="2432" y="127"/>
                  </a:lnTo>
                  <a:lnTo>
                    <a:pt x="2428" y="138"/>
                  </a:lnTo>
                  <a:lnTo>
                    <a:pt x="2423" y="145"/>
                  </a:lnTo>
                  <a:lnTo>
                    <a:pt x="2416" y="149"/>
                  </a:lnTo>
                  <a:lnTo>
                    <a:pt x="2395" y="151"/>
                  </a:lnTo>
                  <a:lnTo>
                    <a:pt x="2386" y="155"/>
                  </a:lnTo>
                  <a:lnTo>
                    <a:pt x="2379" y="165"/>
                  </a:lnTo>
                  <a:lnTo>
                    <a:pt x="2371" y="170"/>
                  </a:lnTo>
                  <a:lnTo>
                    <a:pt x="2362" y="172"/>
                  </a:lnTo>
                  <a:lnTo>
                    <a:pt x="2356" y="173"/>
                  </a:lnTo>
                  <a:lnTo>
                    <a:pt x="2353" y="179"/>
                  </a:lnTo>
                  <a:lnTo>
                    <a:pt x="2356" y="193"/>
                  </a:lnTo>
                  <a:lnTo>
                    <a:pt x="2354" y="203"/>
                  </a:lnTo>
                  <a:lnTo>
                    <a:pt x="2353" y="214"/>
                  </a:lnTo>
                  <a:lnTo>
                    <a:pt x="2347" y="216"/>
                  </a:lnTo>
                  <a:lnTo>
                    <a:pt x="2342" y="220"/>
                  </a:lnTo>
                  <a:lnTo>
                    <a:pt x="2337" y="227"/>
                  </a:lnTo>
                  <a:lnTo>
                    <a:pt x="2331" y="229"/>
                  </a:lnTo>
                  <a:lnTo>
                    <a:pt x="2330" y="233"/>
                  </a:lnTo>
                  <a:lnTo>
                    <a:pt x="2330" y="236"/>
                  </a:lnTo>
                  <a:lnTo>
                    <a:pt x="2325" y="241"/>
                  </a:lnTo>
                  <a:lnTo>
                    <a:pt x="2326" y="244"/>
                  </a:lnTo>
                  <a:lnTo>
                    <a:pt x="2331" y="245"/>
                  </a:lnTo>
                  <a:lnTo>
                    <a:pt x="2338" y="242"/>
                  </a:lnTo>
                  <a:lnTo>
                    <a:pt x="2345" y="245"/>
                  </a:lnTo>
                  <a:lnTo>
                    <a:pt x="2351" y="245"/>
                  </a:lnTo>
                  <a:lnTo>
                    <a:pt x="2354" y="247"/>
                  </a:lnTo>
                  <a:lnTo>
                    <a:pt x="2365" y="268"/>
                  </a:lnTo>
                  <a:lnTo>
                    <a:pt x="2366" y="275"/>
                  </a:lnTo>
                  <a:lnTo>
                    <a:pt x="2369" y="276"/>
                  </a:lnTo>
                  <a:lnTo>
                    <a:pt x="2375" y="277"/>
                  </a:lnTo>
                  <a:lnTo>
                    <a:pt x="2379" y="280"/>
                  </a:lnTo>
                  <a:lnTo>
                    <a:pt x="2383" y="288"/>
                  </a:lnTo>
                  <a:lnTo>
                    <a:pt x="2387" y="298"/>
                  </a:lnTo>
                  <a:lnTo>
                    <a:pt x="2389" y="303"/>
                  </a:lnTo>
                  <a:lnTo>
                    <a:pt x="2390" y="305"/>
                  </a:lnTo>
                  <a:lnTo>
                    <a:pt x="2392" y="305"/>
                  </a:lnTo>
                  <a:lnTo>
                    <a:pt x="2398" y="303"/>
                  </a:lnTo>
                  <a:lnTo>
                    <a:pt x="2403" y="305"/>
                  </a:lnTo>
                  <a:lnTo>
                    <a:pt x="2415" y="292"/>
                  </a:lnTo>
                  <a:lnTo>
                    <a:pt x="2421" y="292"/>
                  </a:lnTo>
                  <a:lnTo>
                    <a:pt x="2423" y="293"/>
                  </a:lnTo>
                  <a:lnTo>
                    <a:pt x="2429" y="304"/>
                  </a:lnTo>
                  <a:lnTo>
                    <a:pt x="2435" y="312"/>
                  </a:lnTo>
                  <a:lnTo>
                    <a:pt x="2444" y="324"/>
                  </a:lnTo>
                  <a:lnTo>
                    <a:pt x="2452" y="331"/>
                  </a:lnTo>
                  <a:lnTo>
                    <a:pt x="2452" y="336"/>
                  </a:lnTo>
                  <a:lnTo>
                    <a:pt x="2460" y="353"/>
                  </a:lnTo>
                  <a:lnTo>
                    <a:pt x="2459" y="363"/>
                  </a:lnTo>
                  <a:lnTo>
                    <a:pt x="2449" y="372"/>
                  </a:lnTo>
                  <a:lnTo>
                    <a:pt x="2446" y="379"/>
                  </a:lnTo>
                  <a:lnTo>
                    <a:pt x="2446" y="394"/>
                  </a:lnTo>
                  <a:lnTo>
                    <a:pt x="2446" y="402"/>
                  </a:lnTo>
                  <a:lnTo>
                    <a:pt x="2447" y="407"/>
                  </a:lnTo>
                  <a:lnTo>
                    <a:pt x="2452" y="409"/>
                  </a:lnTo>
                  <a:lnTo>
                    <a:pt x="2465" y="414"/>
                  </a:lnTo>
                  <a:lnTo>
                    <a:pt x="2482" y="422"/>
                  </a:lnTo>
                  <a:lnTo>
                    <a:pt x="2490" y="430"/>
                  </a:lnTo>
                  <a:lnTo>
                    <a:pt x="2499" y="438"/>
                  </a:lnTo>
                  <a:lnTo>
                    <a:pt x="2505" y="449"/>
                  </a:lnTo>
                  <a:lnTo>
                    <a:pt x="2508" y="461"/>
                  </a:lnTo>
                  <a:lnTo>
                    <a:pt x="2520" y="471"/>
                  </a:lnTo>
                  <a:lnTo>
                    <a:pt x="2522" y="474"/>
                  </a:lnTo>
                  <a:lnTo>
                    <a:pt x="2523" y="486"/>
                  </a:lnTo>
                  <a:lnTo>
                    <a:pt x="2528" y="489"/>
                  </a:lnTo>
                  <a:lnTo>
                    <a:pt x="2531" y="496"/>
                  </a:lnTo>
                  <a:lnTo>
                    <a:pt x="2542" y="507"/>
                  </a:lnTo>
                  <a:lnTo>
                    <a:pt x="2559" y="526"/>
                  </a:lnTo>
                  <a:lnTo>
                    <a:pt x="2559" y="532"/>
                  </a:lnTo>
                  <a:lnTo>
                    <a:pt x="2568" y="538"/>
                  </a:lnTo>
                  <a:lnTo>
                    <a:pt x="2580" y="551"/>
                  </a:lnTo>
                  <a:lnTo>
                    <a:pt x="2590" y="563"/>
                  </a:lnTo>
                  <a:lnTo>
                    <a:pt x="2596" y="575"/>
                  </a:lnTo>
                  <a:lnTo>
                    <a:pt x="2598" y="581"/>
                  </a:lnTo>
                  <a:lnTo>
                    <a:pt x="2598" y="598"/>
                  </a:lnTo>
                  <a:lnTo>
                    <a:pt x="2601" y="608"/>
                  </a:lnTo>
                  <a:lnTo>
                    <a:pt x="2608" y="623"/>
                  </a:lnTo>
                  <a:lnTo>
                    <a:pt x="2609" y="632"/>
                  </a:lnTo>
                  <a:lnTo>
                    <a:pt x="2607" y="641"/>
                  </a:lnTo>
                  <a:lnTo>
                    <a:pt x="2598" y="652"/>
                  </a:lnTo>
                  <a:lnTo>
                    <a:pt x="2592" y="661"/>
                  </a:lnTo>
                  <a:lnTo>
                    <a:pt x="2590" y="673"/>
                  </a:lnTo>
                  <a:lnTo>
                    <a:pt x="2584" y="680"/>
                  </a:lnTo>
                  <a:lnTo>
                    <a:pt x="2577" y="684"/>
                  </a:lnTo>
                  <a:lnTo>
                    <a:pt x="2572" y="690"/>
                  </a:lnTo>
                  <a:lnTo>
                    <a:pt x="2570" y="699"/>
                  </a:lnTo>
                  <a:lnTo>
                    <a:pt x="2571" y="708"/>
                  </a:lnTo>
                  <a:lnTo>
                    <a:pt x="2574" y="720"/>
                  </a:lnTo>
                  <a:lnTo>
                    <a:pt x="2576" y="730"/>
                  </a:lnTo>
                  <a:lnTo>
                    <a:pt x="2577" y="741"/>
                  </a:lnTo>
                  <a:lnTo>
                    <a:pt x="2570" y="759"/>
                  </a:lnTo>
                  <a:lnTo>
                    <a:pt x="2565" y="776"/>
                  </a:lnTo>
                  <a:lnTo>
                    <a:pt x="2561" y="783"/>
                  </a:lnTo>
                  <a:lnTo>
                    <a:pt x="2555" y="786"/>
                  </a:lnTo>
                  <a:lnTo>
                    <a:pt x="2549" y="789"/>
                  </a:lnTo>
                  <a:lnTo>
                    <a:pt x="2548" y="786"/>
                  </a:lnTo>
                  <a:lnTo>
                    <a:pt x="2548" y="783"/>
                  </a:lnTo>
                  <a:lnTo>
                    <a:pt x="2554" y="776"/>
                  </a:lnTo>
                  <a:lnTo>
                    <a:pt x="2555" y="772"/>
                  </a:lnTo>
                  <a:lnTo>
                    <a:pt x="2554" y="770"/>
                  </a:lnTo>
                  <a:lnTo>
                    <a:pt x="2550" y="766"/>
                  </a:lnTo>
                  <a:lnTo>
                    <a:pt x="2550" y="764"/>
                  </a:lnTo>
                  <a:lnTo>
                    <a:pt x="2552" y="763"/>
                  </a:lnTo>
                  <a:lnTo>
                    <a:pt x="2554" y="759"/>
                  </a:lnTo>
                  <a:lnTo>
                    <a:pt x="2554" y="757"/>
                  </a:lnTo>
                  <a:lnTo>
                    <a:pt x="2554" y="753"/>
                  </a:lnTo>
                  <a:lnTo>
                    <a:pt x="2552" y="752"/>
                  </a:lnTo>
                  <a:lnTo>
                    <a:pt x="2552" y="756"/>
                  </a:lnTo>
                  <a:lnTo>
                    <a:pt x="2549" y="762"/>
                  </a:lnTo>
                  <a:lnTo>
                    <a:pt x="2548" y="765"/>
                  </a:lnTo>
                  <a:lnTo>
                    <a:pt x="2552" y="770"/>
                  </a:lnTo>
                  <a:lnTo>
                    <a:pt x="2550" y="771"/>
                  </a:lnTo>
                  <a:lnTo>
                    <a:pt x="2548" y="776"/>
                  </a:lnTo>
                  <a:lnTo>
                    <a:pt x="2544" y="785"/>
                  </a:lnTo>
                  <a:lnTo>
                    <a:pt x="2546" y="793"/>
                  </a:lnTo>
                  <a:lnTo>
                    <a:pt x="2540" y="794"/>
                  </a:lnTo>
                  <a:lnTo>
                    <a:pt x="2535" y="798"/>
                  </a:lnTo>
                  <a:lnTo>
                    <a:pt x="2530" y="800"/>
                  </a:lnTo>
                  <a:lnTo>
                    <a:pt x="2529" y="803"/>
                  </a:lnTo>
                  <a:lnTo>
                    <a:pt x="2523" y="806"/>
                  </a:lnTo>
                  <a:lnTo>
                    <a:pt x="2518" y="809"/>
                  </a:lnTo>
                  <a:lnTo>
                    <a:pt x="2517" y="807"/>
                  </a:lnTo>
                  <a:lnTo>
                    <a:pt x="2516" y="804"/>
                  </a:lnTo>
                  <a:lnTo>
                    <a:pt x="2517" y="801"/>
                  </a:lnTo>
                  <a:lnTo>
                    <a:pt x="2517" y="798"/>
                  </a:lnTo>
                  <a:lnTo>
                    <a:pt x="2512" y="797"/>
                  </a:lnTo>
                  <a:lnTo>
                    <a:pt x="2507" y="800"/>
                  </a:lnTo>
                  <a:lnTo>
                    <a:pt x="2508" y="806"/>
                  </a:lnTo>
                  <a:lnTo>
                    <a:pt x="2508" y="817"/>
                  </a:lnTo>
                  <a:lnTo>
                    <a:pt x="2507" y="822"/>
                  </a:lnTo>
                  <a:lnTo>
                    <a:pt x="2504" y="830"/>
                  </a:lnTo>
                  <a:lnTo>
                    <a:pt x="2501" y="842"/>
                  </a:lnTo>
                  <a:lnTo>
                    <a:pt x="2501" y="849"/>
                  </a:lnTo>
                  <a:lnTo>
                    <a:pt x="2493" y="848"/>
                  </a:lnTo>
                  <a:lnTo>
                    <a:pt x="2488" y="846"/>
                  </a:lnTo>
                  <a:lnTo>
                    <a:pt x="2482" y="836"/>
                  </a:lnTo>
                  <a:lnTo>
                    <a:pt x="2480" y="830"/>
                  </a:lnTo>
                  <a:lnTo>
                    <a:pt x="2469" y="846"/>
                  </a:lnTo>
                  <a:lnTo>
                    <a:pt x="2468" y="849"/>
                  </a:lnTo>
                  <a:lnTo>
                    <a:pt x="2451" y="865"/>
                  </a:lnTo>
                  <a:lnTo>
                    <a:pt x="2444" y="872"/>
                  </a:lnTo>
                  <a:lnTo>
                    <a:pt x="2429" y="885"/>
                  </a:lnTo>
                  <a:lnTo>
                    <a:pt x="2423" y="883"/>
                  </a:lnTo>
                  <a:lnTo>
                    <a:pt x="2416" y="882"/>
                  </a:lnTo>
                  <a:lnTo>
                    <a:pt x="2402" y="885"/>
                  </a:lnTo>
                  <a:lnTo>
                    <a:pt x="2403" y="890"/>
                  </a:lnTo>
                  <a:lnTo>
                    <a:pt x="2404" y="891"/>
                  </a:lnTo>
                  <a:lnTo>
                    <a:pt x="2401" y="895"/>
                  </a:lnTo>
                  <a:lnTo>
                    <a:pt x="2399" y="899"/>
                  </a:lnTo>
                  <a:lnTo>
                    <a:pt x="2403" y="902"/>
                  </a:lnTo>
                  <a:lnTo>
                    <a:pt x="2404" y="907"/>
                  </a:lnTo>
                  <a:lnTo>
                    <a:pt x="2405" y="911"/>
                  </a:lnTo>
                  <a:lnTo>
                    <a:pt x="2407" y="912"/>
                  </a:lnTo>
                  <a:lnTo>
                    <a:pt x="2408" y="916"/>
                  </a:lnTo>
                  <a:lnTo>
                    <a:pt x="2407" y="919"/>
                  </a:lnTo>
                  <a:lnTo>
                    <a:pt x="2410" y="924"/>
                  </a:lnTo>
                  <a:lnTo>
                    <a:pt x="2410" y="929"/>
                  </a:lnTo>
                  <a:lnTo>
                    <a:pt x="2409" y="931"/>
                  </a:lnTo>
                  <a:lnTo>
                    <a:pt x="2401" y="931"/>
                  </a:lnTo>
                  <a:lnTo>
                    <a:pt x="2395" y="934"/>
                  </a:lnTo>
                  <a:lnTo>
                    <a:pt x="2387" y="934"/>
                  </a:lnTo>
                  <a:lnTo>
                    <a:pt x="2386" y="932"/>
                  </a:lnTo>
                  <a:lnTo>
                    <a:pt x="2386" y="929"/>
                  </a:lnTo>
                  <a:lnTo>
                    <a:pt x="2390" y="929"/>
                  </a:lnTo>
                  <a:lnTo>
                    <a:pt x="2391" y="926"/>
                  </a:lnTo>
                  <a:lnTo>
                    <a:pt x="2392" y="923"/>
                  </a:lnTo>
                  <a:lnTo>
                    <a:pt x="2387" y="922"/>
                  </a:lnTo>
                  <a:lnTo>
                    <a:pt x="2383" y="919"/>
                  </a:lnTo>
                  <a:lnTo>
                    <a:pt x="2383" y="916"/>
                  </a:lnTo>
                  <a:lnTo>
                    <a:pt x="2380" y="918"/>
                  </a:lnTo>
                  <a:lnTo>
                    <a:pt x="2371" y="911"/>
                  </a:lnTo>
                  <a:lnTo>
                    <a:pt x="2363" y="925"/>
                  </a:lnTo>
                  <a:lnTo>
                    <a:pt x="2360" y="930"/>
                  </a:lnTo>
                  <a:lnTo>
                    <a:pt x="2357" y="932"/>
                  </a:lnTo>
                  <a:lnTo>
                    <a:pt x="2354" y="931"/>
                  </a:lnTo>
                  <a:lnTo>
                    <a:pt x="2347" y="941"/>
                  </a:lnTo>
                  <a:lnTo>
                    <a:pt x="2342" y="946"/>
                  </a:lnTo>
                  <a:lnTo>
                    <a:pt x="2331" y="949"/>
                  </a:lnTo>
                  <a:lnTo>
                    <a:pt x="2324" y="959"/>
                  </a:lnTo>
                  <a:lnTo>
                    <a:pt x="2325" y="962"/>
                  </a:lnTo>
                  <a:lnTo>
                    <a:pt x="2323" y="966"/>
                  </a:lnTo>
                  <a:lnTo>
                    <a:pt x="2314" y="979"/>
                  </a:lnTo>
                  <a:lnTo>
                    <a:pt x="2309" y="985"/>
                  </a:lnTo>
                  <a:lnTo>
                    <a:pt x="2308" y="983"/>
                  </a:lnTo>
                  <a:lnTo>
                    <a:pt x="2299" y="990"/>
                  </a:lnTo>
                </a:path>
              </a:pathLst>
            </a:custGeom>
            <a:noFill/>
            <a:ln w="158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pl-PL"/>
            </a:p>
          </p:txBody>
        </p:sp>
        <p:sp>
          <p:nvSpPr>
            <p:cNvPr id="103" name="Freeform 62">
              <a:extLst>
                <a:ext uri="{FF2B5EF4-FFF2-40B4-BE49-F238E27FC236}">
                  <a16:creationId xmlns:a16="http://schemas.microsoft.com/office/drawing/2014/main" id="{1383EFD7-B9C8-848D-6872-B83930238131}"/>
                </a:ext>
              </a:extLst>
            </p:cNvPr>
            <p:cNvSpPr>
              <a:spLocks/>
            </p:cNvSpPr>
            <p:nvPr/>
          </p:nvSpPr>
          <p:spPr bwMode="auto">
            <a:xfrm>
              <a:off x="2851" y="1195"/>
              <a:ext cx="1030" cy="412"/>
            </a:xfrm>
            <a:custGeom>
              <a:avLst/>
              <a:gdLst>
                <a:gd name="T0" fmla="*/ 1 w 2060"/>
                <a:gd name="T1" fmla="*/ 0 h 825"/>
                <a:gd name="T2" fmla="*/ 1 w 2060"/>
                <a:gd name="T3" fmla="*/ 0 h 825"/>
                <a:gd name="T4" fmla="*/ 1 w 2060"/>
                <a:gd name="T5" fmla="*/ 0 h 825"/>
                <a:gd name="T6" fmla="*/ 1 w 2060"/>
                <a:gd name="T7" fmla="*/ 0 h 825"/>
                <a:gd name="T8" fmla="*/ 1 w 2060"/>
                <a:gd name="T9" fmla="*/ 0 h 825"/>
                <a:gd name="T10" fmla="*/ 1 w 2060"/>
                <a:gd name="T11" fmla="*/ 0 h 825"/>
                <a:gd name="T12" fmla="*/ 1 w 2060"/>
                <a:gd name="T13" fmla="*/ 0 h 825"/>
                <a:gd name="T14" fmla="*/ 1 w 2060"/>
                <a:gd name="T15" fmla="*/ 0 h 825"/>
                <a:gd name="T16" fmla="*/ 1 w 2060"/>
                <a:gd name="T17" fmla="*/ 0 h 825"/>
                <a:gd name="T18" fmla="*/ 1 w 2060"/>
                <a:gd name="T19" fmla="*/ 0 h 825"/>
                <a:gd name="T20" fmla="*/ 1 w 2060"/>
                <a:gd name="T21" fmla="*/ 0 h 825"/>
                <a:gd name="T22" fmla="*/ 1 w 2060"/>
                <a:gd name="T23" fmla="*/ 0 h 825"/>
                <a:gd name="T24" fmla="*/ 1 w 2060"/>
                <a:gd name="T25" fmla="*/ 0 h 825"/>
                <a:gd name="T26" fmla="*/ 1 w 2060"/>
                <a:gd name="T27" fmla="*/ 0 h 825"/>
                <a:gd name="T28" fmla="*/ 1 w 2060"/>
                <a:gd name="T29" fmla="*/ 0 h 825"/>
                <a:gd name="T30" fmla="*/ 1 w 2060"/>
                <a:gd name="T31" fmla="*/ 0 h 825"/>
                <a:gd name="T32" fmla="*/ 1 w 2060"/>
                <a:gd name="T33" fmla="*/ 0 h 825"/>
                <a:gd name="T34" fmla="*/ 1 w 2060"/>
                <a:gd name="T35" fmla="*/ 0 h 825"/>
                <a:gd name="T36" fmla="*/ 1 w 2060"/>
                <a:gd name="T37" fmla="*/ 0 h 825"/>
                <a:gd name="T38" fmla="*/ 1 w 2060"/>
                <a:gd name="T39" fmla="*/ 0 h 825"/>
                <a:gd name="T40" fmla="*/ 1 w 2060"/>
                <a:gd name="T41" fmla="*/ 0 h 825"/>
                <a:gd name="T42" fmla="*/ 1 w 2060"/>
                <a:gd name="T43" fmla="*/ 0 h 825"/>
                <a:gd name="T44" fmla="*/ 1 w 2060"/>
                <a:gd name="T45" fmla="*/ 0 h 825"/>
                <a:gd name="T46" fmla="*/ 1 w 2060"/>
                <a:gd name="T47" fmla="*/ 0 h 825"/>
                <a:gd name="T48" fmla="*/ 1 w 2060"/>
                <a:gd name="T49" fmla="*/ 0 h 825"/>
                <a:gd name="T50" fmla="*/ 1 w 2060"/>
                <a:gd name="T51" fmla="*/ 0 h 825"/>
                <a:gd name="T52" fmla="*/ 1 w 2060"/>
                <a:gd name="T53" fmla="*/ 0 h 825"/>
                <a:gd name="T54" fmla="*/ 1 w 2060"/>
                <a:gd name="T55" fmla="*/ 0 h 825"/>
                <a:gd name="T56" fmla="*/ 1 w 2060"/>
                <a:gd name="T57" fmla="*/ 0 h 825"/>
                <a:gd name="T58" fmla="*/ 1 w 2060"/>
                <a:gd name="T59" fmla="*/ 0 h 825"/>
                <a:gd name="T60" fmla="*/ 1 w 2060"/>
                <a:gd name="T61" fmla="*/ 0 h 825"/>
                <a:gd name="T62" fmla="*/ 1 w 2060"/>
                <a:gd name="T63" fmla="*/ 0 h 825"/>
                <a:gd name="T64" fmla="*/ 1 w 2060"/>
                <a:gd name="T65" fmla="*/ 0 h 825"/>
                <a:gd name="T66" fmla="*/ 1 w 2060"/>
                <a:gd name="T67" fmla="*/ 0 h 825"/>
                <a:gd name="T68" fmla="*/ 1 w 2060"/>
                <a:gd name="T69" fmla="*/ 0 h 825"/>
                <a:gd name="T70" fmla="*/ 1 w 2060"/>
                <a:gd name="T71" fmla="*/ 0 h 825"/>
                <a:gd name="T72" fmla="*/ 1 w 2060"/>
                <a:gd name="T73" fmla="*/ 0 h 825"/>
                <a:gd name="T74" fmla="*/ 1 w 2060"/>
                <a:gd name="T75" fmla="*/ 0 h 825"/>
                <a:gd name="T76" fmla="*/ 1 w 2060"/>
                <a:gd name="T77" fmla="*/ 0 h 825"/>
                <a:gd name="T78" fmla="*/ 1 w 2060"/>
                <a:gd name="T79" fmla="*/ 0 h 825"/>
                <a:gd name="T80" fmla="*/ 1 w 2060"/>
                <a:gd name="T81" fmla="*/ 0 h 825"/>
                <a:gd name="T82" fmla="*/ 1 w 2060"/>
                <a:gd name="T83" fmla="*/ 0 h 825"/>
                <a:gd name="T84" fmla="*/ 1 w 2060"/>
                <a:gd name="T85" fmla="*/ 0 h 825"/>
                <a:gd name="T86" fmla="*/ 1 w 2060"/>
                <a:gd name="T87" fmla="*/ 0 h 825"/>
                <a:gd name="T88" fmla="*/ 1 w 2060"/>
                <a:gd name="T89" fmla="*/ 0 h 825"/>
                <a:gd name="T90" fmla="*/ 1 w 2060"/>
                <a:gd name="T91" fmla="*/ 0 h 825"/>
                <a:gd name="T92" fmla="*/ 1 w 2060"/>
                <a:gd name="T93" fmla="*/ 0 h 825"/>
                <a:gd name="T94" fmla="*/ 1 w 2060"/>
                <a:gd name="T95" fmla="*/ 0 h 825"/>
                <a:gd name="T96" fmla="*/ 1 w 2060"/>
                <a:gd name="T97" fmla="*/ 0 h 825"/>
                <a:gd name="T98" fmla="*/ 1 w 2060"/>
                <a:gd name="T99" fmla="*/ 0 h 825"/>
                <a:gd name="T100" fmla="*/ 1 w 2060"/>
                <a:gd name="T101" fmla="*/ 0 h 825"/>
                <a:gd name="T102" fmla="*/ 1 w 2060"/>
                <a:gd name="T103" fmla="*/ 0 h 825"/>
                <a:gd name="T104" fmla="*/ 1 w 2060"/>
                <a:gd name="T105" fmla="*/ 0 h 825"/>
                <a:gd name="T106" fmla="*/ 1 w 2060"/>
                <a:gd name="T107" fmla="*/ 0 h 825"/>
                <a:gd name="T108" fmla="*/ 1 w 2060"/>
                <a:gd name="T109" fmla="*/ 0 h 825"/>
                <a:gd name="T110" fmla="*/ 1 w 2060"/>
                <a:gd name="T111" fmla="*/ 0 h 825"/>
                <a:gd name="T112" fmla="*/ 1 w 2060"/>
                <a:gd name="T113" fmla="*/ 0 h 82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060"/>
                <a:gd name="T172" fmla="*/ 0 h 825"/>
                <a:gd name="T173" fmla="*/ 2060 w 2060"/>
                <a:gd name="T174" fmla="*/ 825 h 825"/>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060" h="825">
                  <a:moveTo>
                    <a:pt x="2060" y="0"/>
                  </a:moveTo>
                  <a:lnTo>
                    <a:pt x="2050" y="7"/>
                  </a:lnTo>
                  <a:lnTo>
                    <a:pt x="2046" y="8"/>
                  </a:lnTo>
                  <a:lnTo>
                    <a:pt x="2043" y="10"/>
                  </a:lnTo>
                  <a:lnTo>
                    <a:pt x="2039" y="11"/>
                  </a:lnTo>
                  <a:lnTo>
                    <a:pt x="2037" y="14"/>
                  </a:lnTo>
                  <a:lnTo>
                    <a:pt x="2036" y="19"/>
                  </a:lnTo>
                  <a:lnTo>
                    <a:pt x="2034" y="26"/>
                  </a:lnTo>
                  <a:lnTo>
                    <a:pt x="2022" y="36"/>
                  </a:lnTo>
                  <a:lnTo>
                    <a:pt x="2018" y="42"/>
                  </a:lnTo>
                  <a:lnTo>
                    <a:pt x="2009" y="53"/>
                  </a:lnTo>
                  <a:lnTo>
                    <a:pt x="2012" y="55"/>
                  </a:lnTo>
                  <a:lnTo>
                    <a:pt x="2009" y="61"/>
                  </a:lnTo>
                  <a:lnTo>
                    <a:pt x="2001" y="70"/>
                  </a:lnTo>
                  <a:lnTo>
                    <a:pt x="1996" y="76"/>
                  </a:lnTo>
                  <a:lnTo>
                    <a:pt x="1987" y="90"/>
                  </a:lnTo>
                  <a:lnTo>
                    <a:pt x="1976" y="101"/>
                  </a:lnTo>
                  <a:lnTo>
                    <a:pt x="1970" y="105"/>
                  </a:lnTo>
                  <a:lnTo>
                    <a:pt x="1964" y="107"/>
                  </a:lnTo>
                  <a:lnTo>
                    <a:pt x="1959" y="113"/>
                  </a:lnTo>
                  <a:lnTo>
                    <a:pt x="1945" y="125"/>
                  </a:lnTo>
                  <a:lnTo>
                    <a:pt x="1929" y="139"/>
                  </a:lnTo>
                  <a:lnTo>
                    <a:pt x="1924" y="142"/>
                  </a:lnTo>
                  <a:lnTo>
                    <a:pt x="1922" y="144"/>
                  </a:lnTo>
                  <a:lnTo>
                    <a:pt x="1918" y="144"/>
                  </a:lnTo>
                  <a:lnTo>
                    <a:pt x="1910" y="142"/>
                  </a:lnTo>
                  <a:lnTo>
                    <a:pt x="1906" y="143"/>
                  </a:lnTo>
                  <a:lnTo>
                    <a:pt x="1901" y="147"/>
                  </a:lnTo>
                  <a:lnTo>
                    <a:pt x="1893" y="153"/>
                  </a:lnTo>
                  <a:lnTo>
                    <a:pt x="1891" y="156"/>
                  </a:lnTo>
                  <a:lnTo>
                    <a:pt x="1889" y="161"/>
                  </a:lnTo>
                  <a:lnTo>
                    <a:pt x="1888" y="166"/>
                  </a:lnTo>
                  <a:lnTo>
                    <a:pt x="1888" y="171"/>
                  </a:lnTo>
                  <a:lnTo>
                    <a:pt x="1886" y="174"/>
                  </a:lnTo>
                  <a:lnTo>
                    <a:pt x="1881" y="183"/>
                  </a:lnTo>
                  <a:lnTo>
                    <a:pt x="1879" y="189"/>
                  </a:lnTo>
                  <a:lnTo>
                    <a:pt x="1877" y="194"/>
                  </a:lnTo>
                  <a:lnTo>
                    <a:pt x="1876" y="195"/>
                  </a:lnTo>
                  <a:lnTo>
                    <a:pt x="1873" y="196"/>
                  </a:lnTo>
                  <a:lnTo>
                    <a:pt x="1870" y="195"/>
                  </a:lnTo>
                  <a:lnTo>
                    <a:pt x="1865" y="191"/>
                  </a:lnTo>
                  <a:lnTo>
                    <a:pt x="1864" y="185"/>
                  </a:lnTo>
                  <a:lnTo>
                    <a:pt x="1859" y="178"/>
                  </a:lnTo>
                  <a:lnTo>
                    <a:pt x="1857" y="176"/>
                  </a:lnTo>
                  <a:lnTo>
                    <a:pt x="1851" y="172"/>
                  </a:lnTo>
                  <a:lnTo>
                    <a:pt x="1845" y="170"/>
                  </a:lnTo>
                  <a:lnTo>
                    <a:pt x="1844" y="170"/>
                  </a:lnTo>
                  <a:lnTo>
                    <a:pt x="1835" y="174"/>
                  </a:lnTo>
                  <a:lnTo>
                    <a:pt x="1832" y="177"/>
                  </a:lnTo>
                  <a:lnTo>
                    <a:pt x="1829" y="177"/>
                  </a:lnTo>
                  <a:lnTo>
                    <a:pt x="1822" y="182"/>
                  </a:lnTo>
                  <a:lnTo>
                    <a:pt x="1820" y="183"/>
                  </a:lnTo>
                  <a:lnTo>
                    <a:pt x="1814" y="188"/>
                  </a:lnTo>
                  <a:lnTo>
                    <a:pt x="1809" y="188"/>
                  </a:lnTo>
                  <a:lnTo>
                    <a:pt x="1802" y="189"/>
                  </a:lnTo>
                  <a:lnTo>
                    <a:pt x="1798" y="192"/>
                  </a:lnTo>
                  <a:lnTo>
                    <a:pt x="1797" y="200"/>
                  </a:lnTo>
                  <a:lnTo>
                    <a:pt x="1793" y="202"/>
                  </a:lnTo>
                  <a:lnTo>
                    <a:pt x="1789" y="207"/>
                  </a:lnTo>
                  <a:lnTo>
                    <a:pt x="1785" y="213"/>
                  </a:lnTo>
                  <a:lnTo>
                    <a:pt x="1785" y="216"/>
                  </a:lnTo>
                  <a:lnTo>
                    <a:pt x="1785" y="222"/>
                  </a:lnTo>
                  <a:lnTo>
                    <a:pt x="1784" y="227"/>
                  </a:lnTo>
                  <a:lnTo>
                    <a:pt x="1781" y="239"/>
                  </a:lnTo>
                  <a:lnTo>
                    <a:pt x="1775" y="250"/>
                  </a:lnTo>
                  <a:lnTo>
                    <a:pt x="1772" y="255"/>
                  </a:lnTo>
                  <a:lnTo>
                    <a:pt x="1765" y="258"/>
                  </a:lnTo>
                  <a:lnTo>
                    <a:pt x="1748" y="260"/>
                  </a:lnTo>
                  <a:lnTo>
                    <a:pt x="1741" y="257"/>
                  </a:lnTo>
                  <a:lnTo>
                    <a:pt x="1731" y="252"/>
                  </a:lnTo>
                  <a:lnTo>
                    <a:pt x="1719" y="245"/>
                  </a:lnTo>
                  <a:lnTo>
                    <a:pt x="1706" y="239"/>
                  </a:lnTo>
                  <a:lnTo>
                    <a:pt x="1693" y="238"/>
                  </a:lnTo>
                  <a:lnTo>
                    <a:pt x="1683" y="237"/>
                  </a:lnTo>
                  <a:lnTo>
                    <a:pt x="1671" y="234"/>
                  </a:lnTo>
                  <a:lnTo>
                    <a:pt x="1663" y="233"/>
                  </a:lnTo>
                  <a:lnTo>
                    <a:pt x="1650" y="234"/>
                  </a:lnTo>
                  <a:lnTo>
                    <a:pt x="1645" y="234"/>
                  </a:lnTo>
                  <a:lnTo>
                    <a:pt x="1640" y="232"/>
                  </a:lnTo>
                  <a:lnTo>
                    <a:pt x="1629" y="231"/>
                  </a:lnTo>
                  <a:lnTo>
                    <a:pt x="1622" y="234"/>
                  </a:lnTo>
                  <a:lnTo>
                    <a:pt x="1611" y="242"/>
                  </a:lnTo>
                  <a:lnTo>
                    <a:pt x="1599" y="248"/>
                  </a:lnTo>
                  <a:lnTo>
                    <a:pt x="1586" y="251"/>
                  </a:lnTo>
                  <a:lnTo>
                    <a:pt x="1563" y="254"/>
                  </a:lnTo>
                  <a:lnTo>
                    <a:pt x="1549" y="256"/>
                  </a:lnTo>
                  <a:lnTo>
                    <a:pt x="1542" y="256"/>
                  </a:lnTo>
                  <a:lnTo>
                    <a:pt x="1532" y="261"/>
                  </a:lnTo>
                  <a:lnTo>
                    <a:pt x="1527" y="264"/>
                  </a:lnTo>
                  <a:lnTo>
                    <a:pt x="1505" y="272"/>
                  </a:lnTo>
                  <a:lnTo>
                    <a:pt x="1483" y="280"/>
                  </a:lnTo>
                  <a:lnTo>
                    <a:pt x="1460" y="290"/>
                  </a:lnTo>
                  <a:lnTo>
                    <a:pt x="1454" y="295"/>
                  </a:lnTo>
                  <a:lnTo>
                    <a:pt x="1449" y="301"/>
                  </a:lnTo>
                  <a:lnTo>
                    <a:pt x="1445" y="304"/>
                  </a:lnTo>
                  <a:lnTo>
                    <a:pt x="1446" y="308"/>
                  </a:lnTo>
                  <a:lnTo>
                    <a:pt x="1448" y="310"/>
                  </a:lnTo>
                  <a:lnTo>
                    <a:pt x="1455" y="316"/>
                  </a:lnTo>
                  <a:lnTo>
                    <a:pt x="1457" y="319"/>
                  </a:lnTo>
                  <a:lnTo>
                    <a:pt x="1458" y="320"/>
                  </a:lnTo>
                  <a:lnTo>
                    <a:pt x="1458" y="322"/>
                  </a:lnTo>
                  <a:lnTo>
                    <a:pt x="1457" y="323"/>
                  </a:lnTo>
                  <a:lnTo>
                    <a:pt x="1454" y="323"/>
                  </a:lnTo>
                  <a:lnTo>
                    <a:pt x="1447" y="323"/>
                  </a:lnTo>
                  <a:lnTo>
                    <a:pt x="1442" y="326"/>
                  </a:lnTo>
                  <a:lnTo>
                    <a:pt x="1437" y="329"/>
                  </a:lnTo>
                  <a:lnTo>
                    <a:pt x="1431" y="335"/>
                  </a:lnTo>
                  <a:lnTo>
                    <a:pt x="1430" y="338"/>
                  </a:lnTo>
                  <a:lnTo>
                    <a:pt x="1425" y="338"/>
                  </a:lnTo>
                  <a:lnTo>
                    <a:pt x="1423" y="341"/>
                  </a:lnTo>
                  <a:lnTo>
                    <a:pt x="1418" y="341"/>
                  </a:lnTo>
                  <a:lnTo>
                    <a:pt x="1421" y="333"/>
                  </a:lnTo>
                  <a:lnTo>
                    <a:pt x="1415" y="334"/>
                  </a:lnTo>
                  <a:lnTo>
                    <a:pt x="1406" y="339"/>
                  </a:lnTo>
                  <a:lnTo>
                    <a:pt x="1404" y="344"/>
                  </a:lnTo>
                  <a:lnTo>
                    <a:pt x="1403" y="347"/>
                  </a:lnTo>
                  <a:lnTo>
                    <a:pt x="1400" y="353"/>
                  </a:lnTo>
                  <a:lnTo>
                    <a:pt x="1397" y="358"/>
                  </a:lnTo>
                  <a:lnTo>
                    <a:pt x="1394" y="358"/>
                  </a:lnTo>
                  <a:lnTo>
                    <a:pt x="1391" y="357"/>
                  </a:lnTo>
                  <a:lnTo>
                    <a:pt x="1373" y="351"/>
                  </a:lnTo>
                  <a:lnTo>
                    <a:pt x="1364" y="349"/>
                  </a:lnTo>
                  <a:lnTo>
                    <a:pt x="1361" y="350"/>
                  </a:lnTo>
                  <a:lnTo>
                    <a:pt x="1358" y="353"/>
                  </a:lnTo>
                  <a:lnTo>
                    <a:pt x="1357" y="358"/>
                  </a:lnTo>
                  <a:lnTo>
                    <a:pt x="1355" y="365"/>
                  </a:lnTo>
                  <a:lnTo>
                    <a:pt x="1352" y="364"/>
                  </a:lnTo>
                  <a:lnTo>
                    <a:pt x="1349" y="362"/>
                  </a:lnTo>
                  <a:lnTo>
                    <a:pt x="1347" y="359"/>
                  </a:lnTo>
                  <a:lnTo>
                    <a:pt x="1347" y="356"/>
                  </a:lnTo>
                  <a:lnTo>
                    <a:pt x="1350" y="347"/>
                  </a:lnTo>
                  <a:lnTo>
                    <a:pt x="1347" y="345"/>
                  </a:lnTo>
                  <a:lnTo>
                    <a:pt x="1345" y="344"/>
                  </a:lnTo>
                  <a:lnTo>
                    <a:pt x="1341" y="345"/>
                  </a:lnTo>
                  <a:lnTo>
                    <a:pt x="1338" y="346"/>
                  </a:lnTo>
                  <a:lnTo>
                    <a:pt x="1332" y="352"/>
                  </a:lnTo>
                  <a:lnTo>
                    <a:pt x="1311" y="363"/>
                  </a:lnTo>
                  <a:lnTo>
                    <a:pt x="1299" y="371"/>
                  </a:lnTo>
                  <a:lnTo>
                    <a:pt x="1285" y="388"/>
                  </a:lnTo>
                  <a:lnTo>
                    <a:pt x="1277" y="397"/>
                  </a:lnTo>
                  <a:lnTo>
                    <a:pt x="1274" y="399"/>
                  </a:lnTo>
                  <a:lnTo>
                    <a:pt x="1248" y="426"/>
                  </a:lnTo>
                  <a:lnTo>
                    <a:pt x="1248" y="429"/>
                  </a:lnTo>
                  <a:lnTo>
                    <a:pt x="1246" y="436"/>
                  </a:lnTo>
                  <a:lnTo>
                    <a:pt x="1238" y="444"/>
                  </a:lnTo>
                  <a:lnTo>
                    <a:pt x="1222" y="460"/>
                  </a:lnTo>
                  <a:lnTo>
                    <a:pt x="1210" y="468"/>
                  </a:lnTo>
                  <a:lnTo>
                    <a:pt x="1207" y="471"/>
                  </a:lnTo>
                  <a:lnTo>
                    <a:pt x="1207" y="472"/>
                  </a:lnTo>
                  <a:lnTo>
                    <a:pt x="1206" y="475"/>
                  </a:lnTo>
                  <a:lnTo>
                    <a:pt x="1201" y="477"/>
                  </a:lnTo>
                  <a:lnTo>
                    <a:pt x="1190" y="489"/>
                  </a:lnTo>
                  <a:lnTo>
                    <a:pt x="1175" y="472"/>
                  </a:lnTo>
                  <a:lnTo>
                    <a:pt x="1171" y="470"/>
                  </a:lnTo>
                  <a:lnTo>
                    <a:pt x="1156" y="464"/>
                  </a:lnTo>
                  <a:lnTo>
                    <a:pt x="1152" y="465"/>
                  </a:lnTo>
                  <a:lnTo>
                    <a:pt x="1148" y="463"/>
                  </a:lnTo>
                  <a:lnTo>
                    <a:pt x="1147" y="457"/>
                  </a:lnTo>
                  <a:lnTo>
                    <a:pt x="1145" y="454"/>
                  </a:lnTo>
                  <a:lnTo>
                    <a:pt x="1142" y="456"/>
                  </a:lnTo>
                  <a:lnTo>
                    <a:pt x="1135" y="453"/>
                  </a:lnTo>
                  <a:lnTo>
                    <a:pt x="1135" y="456"/>
                  </a:lnTo>
                  <a:lnTo>
                    <a:pt x="1138" y="460"/>
                  </a:lnTo>
                  <a:lnTo>
                    <a:pt x="1130" y="469"/>
                  </a:lnTo>
                  <a:lnTo>
                    <a:pt x="1128" y="466"/>
                  </a:lnTo>
                  <a:lnTo>
                    <a:pt x="1127" y="466"/>
                  </a:lnTo>
                  <a:lnTo>
                    <a:pt x="1126" y="471"/>
                  </a:lnTo>
                  <a:lnTo>
                    <a:pt x="1121" y="472"/>
                  </a:lnTo>
                  <a:lnTo>
                    <a:pt x="1117" y="469"/>
                  </a:lnTo>
                  <a:lnTo>
                    <a:pt x="1109" y="469"/>
                  </a:lnTo>
                  <a:lnTo>
                    <a:pt x="1106" y="470"/>
                  </a:lnTo>
                  <a:lnTo>
                    <a:pt x="1108" y="466"/>
                  </a:lnTo>
                  <a:lnTo>
                    <a:pt x="1109" y="465"/>
                  </a:lnTo>
                  <a:lnTo>
                    <a:pt x="1108" y="464"/>
                  </a:lnTo>
                  <a:lnTo>
                    <a:pt x="1105" y="464"/>
                  </a:lnTo>
                  <a:lnTo>
                    <a:pt x="1100" y="464"/>
                  </a:lnTo>
                  <a:lnTo>
                    <a:pt x="1098" y="471"/>
                  </a:lnTo>
                  <a:lnTo>
                    <a:pt x="1097" y="474"/>
                  </a:lnTo>
                  <a:lnTo>
                    <a:pt x="1090" y="474"/>
                  </a:lnTo>
                  <a:lnTo>
                    <a:pt x="1087" y="476"/>
                  </a:lnTo>
                  <a:lnTo>
                    <a:pt x="1091" y="477"/>
                  </a:lnTo>
                  <a:lnTo>
                    <a:pt x="1088" y="480"/>
                  </a:lnTo>
                  <a:lnTo>
                    <a:pt x="1082" y="481"/>
                  </a:lnTo>
                  <a:lnTo>
                    <a:pt x="1082" y="489"/>
                  </a:lnTo>
                  <a:lnTo>
                    <a:pt x="1084" y="492"/>
                  </a:lnTo>
                  <a:lnTo>
                    <a:pt x="1092" y="496"/>
                  </a:lnTo>
                  <a:lnTo>
                    <a:pt x="1090" y="510"/>
                  </a:lnTo>
                  <a:lnTo>
                    <a:pt x="1099" y="510"/>
                  </a:lnTo>
                  <a:lnTo>
                    <a:pt x="1098" y="517"/>
                  </a:lnTo>
                  <a:lnTo>
                    <a:pt x="1092" y="516"/>
                  </a:lnTo>
                  <a:lnTo>
                    <a:pt x="1092" y="513"/>
                  </a:lnTo>
                  <a:lnTo>
                    <a:pt x="1090" y="512"/>
                  </a:lnTo>
                  <a:lnTo>
                    <a:pt x="1084" y="517"/>
                  </a:lnTo>
                  <a:lnTo>
                    <a:pt x="1084" y="530"/>
                  </a:lnTo>
                  <a:lnTo>
                    <a:pt x="1075" y="527"/>
                  </a:lnTo>
                  <a:lnTo>
                    <a:pt x="1074" y="523"/>
                  </a:lnTo>
                  <a:lnTo>
                    <a:pt x="1072" y="523"/>
                  </a:lnTo>
                  <a:lnTo>
                    <a:pt x="1063" y="521"/>
                  </a:lnTo>
                  <a:lnTo>
                    <a:pt x="1063" y="518"/>
                  </a:lnTo>
                  <a:lnTo>
                    <a:pt x="1059" y="517"/>
                  </a:lnTo>
                  <a:lnTo>
                    <a:pt x="1059" y="525"/>
                  </a:lnTo>
                  <a:lnTo>
                    <a:pt x="1060" y="529"/>
                  </a:lnTo>
                  <a:lnTo>
                    <a:pt x="1055" y="541"/>
                  </a:lnTo>
                  <a:lnTo>
                    <a:pt x="1051" y="541"/>
                  </a:lnTo>
                  <a:lnTo>
                    <a:pt x="1050" y="546"/>
                  </a:lnTo>
                  <a:lnTo>
                    <a:pt x="1047" y="545"/>
                  </a:lnTo>
                  <a:lnTo>
                    <a:pt x="1047" y="546"/>
                  </a:lnTo>
                  <a:lnTo>
                    <a:pt x="1048" y="551"/>
                  </a:lnTo>
                  <a:lnTo>
                    <a:pt x="1044" y="555"/>
                  </a:lnTo>
                  <a:lnTo>
                    <a:pt x="1030" y="545"/>
                  </a:lnTo>
                  <a:lnTo>
                    <a:pt x="1027" y="545"/>
                  </a:lnTo>
                  <a:lnTo>
                    <a:pt x="1026" y="543"/>
                  </a:lnTo>
                  <a:lnTo>
                    <a:pt x="1024" y="542"/>
                  </a:lnTo>
                  <a:lnTo>
                    <a:pt x="1020" y="543"/>
                  </a:lnTo>
                  <a:lnTo>
                    <a:pt x="1018" y="542"/>
                  </a:lnTo>
                  <a:lnTo>
                    <a:pt x="1014" y="543"/>
                  </a:lnTo>
                  <a:lnTo>
                    <a:pt x="1009" y="541"/>
                  </a:lnTo>
                  <a:lnTo>
                    <a:pt x="1006" y="543"/>
                  </a:lnTo>
                  <a:lnTo>
                    <a:pt x="1005" y="541"/>
                  </a:lnTo>
                  <a:lnTo>
                    <a:pt x="1002" y="541"/>
                  </a:lnTo>
                  <a:lnTo>
                    <a:pt x="1000" y="537"/>
                  </a:lnTo>
                  <a:lnTo>
                    <a:pt x="997" y="537"/>
                  </a:lnTo>
                  <a:lnTo>
                    <a:pt x="996" y="541"/>
                  </a:lnTo>
                  <a:lnTo>
                    <a:pt x="993" y="539"/>
                  </a:lnTo>
                  <a:lnTo>
                    <a:pt x="991" y="537"/>
                  </a:lnTo>
                  <a:lnTo>
                    <a:pt x="985" y="540"/>
                  </a:lnTo>
                  <a:lnTo>
                    <a:pt x="982" y="537"/>
                  </a:lnTo>
                  <a:lnTo>
                    <a:pt x="981" y="535"/>
                  </a:lnTo>
                  <a:lnTo>
                    <a:pt x="973" y="539"/>
                  </a:lnTo>
                  <a:lnTo>
                    <a:pt x="971" y="539"/>
                  </a:lnTo>
                  <a:lnTo>
                    <a:pt x="966" y="535"/>
                  </a:lnTo>
                  <a:lnTo>
                    <a:pt x="964" y="539"/>
                  </a:lnTo>
                  <a:lnTo>
                    <a:pt x="967" y="543"/>
                  </a:lnTo>
                  <a:lnTo>
                    <a:pt x="965" y="548"/>
                  </a:lnTo>
                  <a:lnTo>
                    <a:pt x="959" y="549"/>
                  </a:lnTo>
                  <a:lnTo>
                    <a:pt x="955" y="553"/>
                  </a:lnTo>
                  <a:lnTo>
                    <a:pt x="949" y="543"/>
                  </a:lnTo>
                  <a:lnTo>
                    <a:pt x="947" y="543"/>
                  </a:lnTo>
                  <a:lnTo>
                    <a:pt x="943" y="545"/>
                  </a:lnTo>
                  <a:lnTo>
                    <a:pt x="945" y="557"/>
                  </a:lnTo>
                  <a:lnTo>
                    <a:pt x="941" y="558"/>
                  </a:lnTo>
                  <a:lnTo>
                    <a:pt x="929" y="557"/>
                  </a:lnTo>
                  <a:lnTo>
                    <a:pt x="930" y="573"/>
                  </a:lnTo>
                  <a:lnTo>
                    <a:pt x="928" y="576"/>
                  </a:lnTo>
                  <a:lnTo>
                    <a:pt x="925" y="588"/>
                  </a:lnTo>
                  <a:lnTo>
                    <a:pt x="923" y="590"/>
                  </a:lnTo>
                  <a:lnTo>
                    <a:pt x="922" y="597"/>
                  </a:lnTo>
                  <a:lnTo>
                    <a:pt x="921" y="600"/>
                  </a:lnTo>
                  <a:lnTo>
                    <a:pt x="916" y="605"/>
                  </a:lnTo>
                  <a:lnTo>
                    <a:pt x="915" y="611"/>
                  </a:lnTo>
                  <a:lnTo>
                    <a:pt x="913" y="617"/>
                  </a:lnTo>
                  <a:lnTo>
                    <a:pt x="911" y="624"/>
                  </a:lnTo>
                  <a:lnTo>
                    <a:pt x="894" y="625"/>
                  </a:lnTo>
                  <a:lnTo>
                    <a:pt x="888" y="627"/>
                  </a:lnTo>
                  <a:lnTo>
                    <a:pt x="877" y="629"/>
                  </a:lnTo>
                  <a:lnTo>
                    <a:pt x="877" y="643"/>
                  </a:lnTo>
                  <a:lnTo>
                    <a:pt x="876" y="646"/>
                  </a:lnTo>
                  <a:lnTo>
                    <a:pt x="873" y="647"/>
                  </a:lnTo>
                  <a:lnTo>
                    <a:pt x="864" y="653"/>
                  </a:lnTo>
                  <a:lnTo>
                    <a:pt x="858" y="653"/>
                  </a:lnTo>
                  <a:lnTo>
                    <a:pt x="855" y="644"/>
                  </a:lnTo>
                  <a:lnTo>
                    <a:pt x="850" y="650"/>
                  </a:lnTo>
                  <a:lnTo>
                    <a:pt x="843" y="665"/>
                  </a:lnTo>
                  <a:lnTo>
                    <a:pt x="838" y="667"/>
                  </a:lnTo>
                  <a:lnTo>
                    <a:pt x="833" y="666"/>
                  </a:lnTo>
                  <a:lnTo>
                    <a:pt x="828" y="661"/>
                  </a:lnTo>
                  <a:lnTo>
                    <a:pt x="821" y="660"/>
                  </a:lnTo>
                  <a:lnTo>
                    <a:pt x="820" y="666"/>
                  </a:lnTo>
                  <a:lnTo>
                    <a:pt x="816" y="671"/>
                  </a:lnTo>
                  <a:lnTo>
                    <a:pt x="807" y="667"/>
                  </a:lnTo>
                  <a:lnTo>
                    <a:pt x="808" y="665"/>
                  </a:lnTo>
                  <a:lnTo>
                    <a:pt x="806" y="664"/>
                  </a:lnTo>
                  <a:lnTo>
                    <a:pt x="807" y="661"/>
                  </a:lnTo>
                  <a:lnTo>
                    <a:pt x="803" y="659"/>
                  </a:lnTo>
                  <a:lnTo>
                    <a:pt x="792" y="660"/>
                  </a:lnTo>
                  <a:lnTo>
                    <a:pt x="777" y="660"/>
                  </a:lnTo>
                  <a:lnTo>
                    <a:pt x="765" y="648"/>
                  </a:lnTo>
                  <a:lnTo>
                    <a:pt x="742" y="683"/>
                  </a:lnTo>
                  <a:lnTo>
                    <a:pt x="740" y="680"/>
                  </a:lnTo>
                  <a:lnTo>
                    <a:pt x="735" y="692"/>
                  </a:lnTo>
                  <a:lnTo>
                    <a:pt x="720" y="697"/>
                  </a:lnTo>
                  <a:lnTo>
                    <a:pt x="716" y="702"/>
                  </a:lnTo>
                  <a:lnTo>
                    <a:pt x="712" y="706"/>
                  </a:lnTo>
                  <a:lnTo>
                    <a:pt x="711" y="710"/>
                  </a:lnTo>
                  <a:lnTo>
                    <a:pt x="712" y="715"/>
                  </a:lnTo>
                  <a:lnTo>
                    <a:pt x="714" y="719"/>
                  </a:lnTo>
                  <a:lnTo>
                    <a:pt x="717" y="724"/>
                  </a:lnTo>
                  <a:lnTo>
                    <a:pt x="716" y="736"/>
                  </a:lnTo>
                  <a:lnTo>
                    <a:pt x="717" y="738"/>
                  </a:lnTo>
                  <a:lnTo>
                    <a:pt x="728" y="739"/>
                  </a:lnTo>
                  <a:lnTo>
                    <a:pt x="730" y="740"/>
                  </a:lnTo>
                  <a:lnTo>
                    <a:pt x="730" y="743"/>
                  </a:lnTo>
                  <a:lnTo>
                    <a:pt x="730" y="744"/>
                  </a:lnTo>
                  <a:lnTo>
                    <a:pt x="726" y="746"/>
                  </a:lnTo>
                  <a:lnTo>
                    <a:pt x="724" y="750"/>
                  </a:lnTo>
                  <a:lnTo>
                    <a:pt x="724" y="754"/>
                  </a:lnTo>
                  <a:lnTo>
                    <a:pt x="725" y="760"/>
                  </a:lnTo>
                  <a:lnTo>
                    <a:pt x="726" y="766"/>
                  </a:lnTo>
                  <a:lnTo>
                    <a:pt x="724" y="769"/>
                  </a:lnTo>
                  <a:lnTo>
                    <a:pt x="712" y="760"/>
                  </a:lnTo>
                  <a:lnTo>
                    <a:pt x="702" y="767"/>
                  </a:lnTo>
                  <a:lnTo>
                    <a:pt x="704" y="769"/>
                  </a:lnTo>
                  <a:lnTo>
                    <a:pt x="710" y="772"/>
                  </a:lnTo>
                  <a:lnTo>
                    <a:pt x="711" y="774"/>
                  </a:lnTo>
                  <a:lnTo>
                    <a:pt x="711" y="778"/>
                  </a:lnTo>
                  <a:lnTo>
                    <a:pt x="707" y="781"/>
                  </a:lnTo>
                  <a:lnTo>
                    <a:pt x="700" y="783"/>
                  </a:lnTo>
                  <a:lnTo>
                    <a:pt x="695" y="785"/>
                  </a:lnTo>
                  <a:lnTo>
                    <a:pt x="692" y="789"/>
                  </a:lnTo>
                  <a:lnTo>
                    <a:pt x="686" y="786"/>
                  </a:lnTo>
                  <a:lnTo>
                    <a:pt x="681" y="789"/>
                  </a:lnTo>
                  <a:lnTo>
                    <a:pt x="676" y="796"/>
                  </a:lnTo>
                  <a:lnTo>
                    <a:pt x="671" y="797"/>
                  </a:lnTo>
                  <a:lnTo>
                    <a:pt x="663" y="795"/>
                  </a:lnTo>
                  <a:lnTo>
                    <a:pt x="657" y="792"/>
                  </a:lnTo>
                  <a:lnTo>
                    <a:pt x="640" y="795"/>
                  </a:lnTo>
                  <a:lnTo>
                    <a:pt x="630" y="796"/>
                  </a:lnTo>
                  <a:lnTo>
                    <a:pt x="607" y="783"/>
                  </a:lnTo>
                  <a:lnTo>
                    <a:pt x="586" y="784"/>
                  </a:lnTo>
                  <a:lnTo>
                    <a:pt x="569" y="781"/>
                  </a:lnTo>
                  <a:lnTo>
                    <a:pt x="560" y="784"/>
                  </a:lnTo>
                  <a:lnTo>
                    <a:pt x="554" y="791"/>
                  </a:lnTo>
                  <a:lnTo>
                    <a:pt x="549" y="801"/>
                  </a:lnTo>
                  <a:lnTo>
                    <a:pt x="544" y="801"/>
                  </a:lnTo>
                  <a:lnTo>
                    <a:pt x="541" y="799"/>
                  </a:lnTo>
                  <a:lnTo>
                    <a:pt x="535" y="786"/>
                  </a:lnTo>
                  <a:lnTo>
                    <a:pt x="530" y="780"/>
                  </a:lnTo>
                  <a:lnTo>
                    <a:pt x="523" y="775"/>
                  </a:lnTo>
                  <a:lnTo>
                    <a:pt x="518" y="777"/>
                  </a:lnTo>
                  <a:lnTo>
                    <a:pt x="508" y="777"/>
                  </a:lnTo>
                  <a:lnTo>
                    <a:pt x="500" y="781"/>
                  </a:lnTo>
                  <a:lnTo>
                    <a:pt x="499" y="789"/>
                  </a:lnTo>
                  <a:lnTo>
                    <a:pt x="495" y="791"/>
                  </a:lnTo>
                  <a:lnTo>
                    <a:pt x="490" y="793"/>
                  </a:lnTo>
                  <a:lnTo>
                    <a:pt x="484" y="792"/>
                  </a:lnTo>
                  <a:lnTo>
                    <a:pt x="478" y="793"/>
                  </a:lnTo>
                  <a:lnTo>
                    <a:pt x="475" y="796"/>
                  </a:lnTo>
                  <a:lnTo>
                    <a:pt x="470" y="801"/>
                  </a:lnTo>
                  <a:lnTo>
                    <a:pt x="466" y="802"/>
                  </a:lnTo>
                  <a:lnTo>
                    <a:pt x="461" y="803"/>
                  </a:lnTo>
                  <a:lnTo>
                    <a:pt x="457" y="798"/>
                  </a:lnTo>
                  <a:lnTo>
                    <a:pt x="453" y="798"/>
                  </a:lnTo>
                  <a:lnTo>
                    <a:pt x="448" y="802"/>
                  </a:lnTo>
                  <a:lnTo>
                    <a:pt x="440" y="808"/>
                  </a:lnTo>
                  <a:lnTo>
                    <a:pt x="433" y="810"/>
                  </a:lnTo>
                  <a:lnTo>
                    <a:pt x="425" y="809"/>
                  </a:lnTo>
                  <a:lnTo>
                    <a:pt x="418" y="804"/>
                  </a:lnTo>
                  <a:lnTo>
                    <a:pt x="409" y="792"/>
                  </a:lnTo>
                  <a:lnTo>
                    <a:pt x="397" y="787"/>
                  </a:lnTo>
                  <a:lnTo>
                    <a:pt x="392" y="786"/>
                  </a:lnTo>
                  <a:lnTo>
                    <a:pt x="385" y="784"/>
                  </a:lnTo>
                  <a:lnTo>
                    <a:pt x="377" y="779"/>
                  </a:lnTo>
                  <a:lnTo>
                    <a:pt x="375" y="773"/>
                  </a:lnTo>
                  <a:lnTo>
                    <a:pt x="375" y="766"/>
                  </a:lnTo>
                  <a:lnTo>
                    <a:pt x="379" y="757"/>
                  </a:lnTo>
                  <a:lnTo>
                    <a:pt x="381" y="749"/>
                  </a:lnTo>
                  <a:lnTo>
                    <a:pt x="382" y="745"/>
                  </a:lnTo>
                  <a:lnTo>
                    <a:pt x="379" y="738"/>
                  </a:lnTo>
                  <a:lnTo>
                    <a:pt x="375" y="733"/>
                  </a:lnTo>
                  <a:lnTo>
                    <a:pt x="369" y="728"/>
                  </a:lnTo>
                  <a:lnTo>
                    <a:pt x="361" y="730"/>
                  </a:lnTo>
                  <a:lnTo>
                    <a:pt x="354" y="739"/>
                  </a:lnTo>
                  <a:lnTo>
                    <a:pt x="346" y="750"/>
                  </a:lnTo>
                  <a:lnTo>
                    <a:pt x="339" y="752"/>
                  </a:lnTo>
                  <a:lnTo>
                    <a:pt x="333" y="758"/>
                  </a:lnTo>
                  <a:lnTo>
                    <a:pt x="322" y="772"/>
                  </a:lnTo>
                  <a:lnTo>
                    <a:pt x="318" y="778"/>
                  </a:lnTo>
                  <a:lnTo>
                    <a:pt x="316" y="783"/>
                  </a:lnTo>
                  <a:lnTo>
                    <a:pt x="319" y="786"/>
                  </a:lnTo>
                  <a:lnTo>
                    <a:pt x="321" y="789"/>
                  </a:lnTo>
                  <a:lnTo>
                    <a:pt x="330" y="798"/>
                  </a:lnTo>
                  <a:lnTo>
                    <a:pt x="332" y="804"/>
                  </a:lnTo>
                  <a:lnTo>
                    <a:pt x="331" y="820"/>
                  </a:lnTo>
                  <a:lnTo>
                    <a:pt x="328" y="823"/>
                  </a:lnTo>
                  <a:lnTo>
                    <a:pt x="325" y="825"/>
                  </a:lnTo>
                  <a:lnTo>
                    <a:pt x="314" y="823"/>
                  </a:lnTo>
                  <a:lnTo>
                    <a:pt x="294" y="819"/>
                  </a:lnTo>
                  <a:lnTo>
                    <a:pt x="276" y="816"/>
                  </a:lnTo>
                  <a:lnTo>
                    <a:pt x="261" y="813"/>
                  </a:lnTo>
                  <a:lnTo>
                    <a:pt x="256" y="798"/>
                  </a:lnTo>
                  <a:lnTo>
                    <a:pt x="258" y="797"/>
                  </a:lnTo>
                  <a:lnTo>
                    <a:pt x="259" y="792"/>
                  </a:lnTo>
                  <a:lnTo>
                    <a:pt x="254" y="784"/>
                  </a:lnTo>
                  <a:lnTo>
                    <a:pt x="253" y="779"/>
                  </a:lnTo>
                  <a:lnTo>
                    <a:pt x="250" y="772"/>
                  </a:lnTo>
                  <a:lnTo>
                    <a:pt x="248" y="765"/>
                  </a:lnTo>
                  <a:lnTo>
                    <a:pt x="244" y="761"/>
                  </a:lnTo>
                  <a:lnTo>
                    <a:pt x="243" y="749"/>
                  </a:lnTo>
                  <a:lnTo>
                    <a:pt x="249" y="743"/>
                  </a:lnTo>
                  <a:lnTo>
                    <a:pt x="250" y="739"/>
                  </a:lnTo>
                  <a:lnTo>
                    <a:pt x="242" y="730"/>
                  </a:lnTo>
                  <a:lnTo>
                    <a:pt x="241" y="721"/>
                  </a:lnTo>
                  <a:lnTo>
                    <a:pt x="234" y="721"/>
                  </a:lnTo>
                  <a:lnTo>
                    <a:pt x="216" y="718"/>
                  </a:lnTo>
                  <a:lnTo>
                    <a:pt x="214" y="715"/>
                  </a:lnTo>
                  <a:lnTo>
                    <a:pt x="212" y="715"/>
                  </a:lnTo>
                  <a:lnTo>
                    <a:pt x="206" y="719"/>
                  </a:lnTo>
                  <a:lnTo>
                    <a:pt x="204" y="718"/>
                  </a:lnTo>
                  <a:lnTo>
                    <a:pt x="202" y="695"/>
                  </a:lnTo>
                  <a:lnTo>
                    <a:pt x="199" y="689"/>
                  </a:lnTo>
                  <a:lnTo>
                    <a:pt x="204" y="677"/>
                  </a:lnTo>
                  <a:lnTo>
                    <a:pt x="208" y="676"/>
                  </a:lnTo>
                  <a:lnTo>
                    <a:pt x="216" y="664"/>
                  </a:lnTo>
                  <a:lnTo>
                    <a:pt x="219" y="666"/>
                  </a:lnTo>
                  <a:lnTo>
                    <a:pt x="229" y="666"/>
                  </a:lnTo>
                  <a:lnTo>
                    <a:pt x="226" y="660"/>
                  </a:lnTo>
                  <a:lnTo>
                    <a:pt x="226" y="658"/>
                  </a:lnTo>
                  <a:lnTo>
                    <a:pt x="224" y="659"/>
                  </a:lnTo>
                  <a:lnTo>
                    <a:pt x="218" y="656"/>
                  </a:lnTo>
                  <a:lnTo>
                    <a:pt x="217" y="646"/>
                  </a:lnTo>
                  <a:lnTo>
                    <a:pt x="214" y="641"/>
                  </a:lnTo>
                  <a:lnTo>
                    <a:pt x="214" y="635"/>
                  </a:lnTo>
                  <a:lnTo>
                    <a:pt x="217" y="627"/>
                  </a:lnTo>
                  <a:lnTo>
                    <a:pt x="213" y="621"/>
                  </a:lnTo>
                  <a:lnTo>
                    <a:pt x="208" y="620"/>
                  </a:lnTo>
                  <a:lnTo>
                    <a:pt x="202" y="619"/>
                  </a:lnTo>
                  <a:lnTo>
                    <a:pt x="199" y="618"/>
                  </a:lnTo>
                  <a:lnTo>
                    <a:pt x="198" y="615"/>
                  </a:lnTo>
                  <a:lnTo>
                    <a:pt x="195" y="606"/>
                  </a:lnTo>
                  <a:lnTo>
                    <a:pt x="193" y="585"/>
                  </a:lnTo>
                  <a:lnTo>
                    <a:pt x="192" y="581"/>
                  </a:lnTo>
                  <a:lnTo>
                    <a:pt x="187" y="578"/>
                  </a:lnTo>
                  <a:lnTo>
                    <a:pt x="178" y="576"/>
                  </a:lnTo>
                  <a:lnTo>
                    <a:pt x="169" y="573"/>
                  </a:lnTo>
                  <a:lnTo>
                    <a:pt x="158" y="575"/>
                  </a:lnTo>
                  <a:lnTo>
                    <a:pt x="145" y="578"/>
                  </a:lnTo>
                  <a:lnTo>
                    <a:pt x="133" y="579"/>
                  </a:lnTo>
                  <a:lnTo>
                    <a:pt x="127" y="582"/>
                  </a:lnTo>
                  <a:lnTo>
                    <a:pt x="121" y="589"/>
                  </a:lnTo>
                  <a:lnTo>
                    <a:pt x="110" y="596"/>
                  </a:lnTo>
                  <a:lnTo>
                    <a:pt x="99" y="597"/>
                  </a:lnTo>
                  <a:lnTo>
                    <a:pt x="81" y="597"/>
                  </a:lnTo>
                  <a:lnTo>
                    <a:pt x="77" y="597"/>
                  </a:lnTo>
                  <a:lnTo>
                    <a:pt x="78" y="581"/>
                  </a:lnTo>
                  <a:lnTo>
                    <a:pt x="78" y="571"/>
                  </a:lnTo>
                  <a:lnTo>
                    <a:pt x="69" y="566"/>
                  </a:lnTo>
                  <a:lnTo>
                    <a:pt x="65" y="563"/>
                  </a:lnTo>
                  <a:lnTo>
                    <a:pt x="62" y="557"/>
                  </a:lnTo>
                  <a:lnTo>
                    <a:pt x="61" y="554"/>
                  </a:lnTo>
                  <a:lnTo>
                    <a:pt x="57" y="553"/>
                  </a:lnTo>
                  <a:lnTo>
                    <a:pt x="50" y="554"/>
                  </a:lnTo>
                  <a:lnTo>
                    <a:pt x="45" y="558"/>
                  </a:lnTo>
                  <a:lnTo>
                    <a:pt x="41" y="558"/>
                  </a:lnTo>
                  <a:lnTo>
                    <a:pt x="38" y="558"/>
                  </a:lnTo>
                  <a:lnTo>
                    <a:pt x="36" y="553"/>
                  </a:lnTo>
                  <a:lnTo>
                    <a:pt x="32" y="551"/>
                  </a:lnTo>
                  <a:lnTo>
                    <a:pt x="30" y="551"/>
                  </a:lnTo>
                  <a:lnTo>
                    <a:pt x="27" y="553"/>
                  </a:lnTo>
                  <a:lnTo>
                    <a:pt x="25" y="558"/>
                  </a:lnTo>
                  <a:lnTo>
                    <a:pt x="20" y="565"/>
                  </a:lnTo>
                  <a:lnTo>
                    <a:pt x="13" y="569"/>
                  </a:lnTo>
                  <a:lnTo>
                    <a:pt x="9" y="567"/>
                  </a:lnTo>
                  <a:lnTo>
                    <a:pt x="9" y="565"/>
                  </a:lnTo>
                  <a:lnTo>
                    <a:pt x="11" y="560"/>
                  </a:lnTo>
                  <a:lnTo>
                    <a:pt x="14" y="554"/>
                  </a:lnTo>
                  <a:lnTo>
                    <a:pt x="15" y="551"/>
                  </a:lnTo>
                  <a:lnTo>
                    <a:pt x="14" y="547"/>
                  </a:lnTo>
                  <a:lnTo>
                    <a:pt x="11" y="542"/>
                  </a:lnTo>
                  <a:lnTo>
                    <a:pt x="5" y="541"/>
                  </a:lnTo>
                  <a:lnTo>
                    <a:pt x="0" y="542"/>
                  </a:lnTo>
                </a:path>
              </a:pathLst>
            </a:custGeom>
            <a:noFill/>
            <a:ln w="158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pl-PL"/>
            </a:p>
          </p:txBody>
        </p:sp>
        <p:sp>
          <p:nvSpPr>
            <p:cNvPr id="104" name="Freeform 63">
              <a:extLst>
                <a:ext uri="{FF2B5EF4-FFF2-40B4-BE49-F238E27FC236}">
                  <a16:creationId xmlns:a16="http://schemas.microsoft.com/office/drawing/2014/main" id="{4BC4CB66-F6A4-4544-2579-ABB9BB744387}"/>
                </a:ext>
              </a:extLst>
            </p:cNvPr>
            <p:cNvSpPr>
              <a:spLocks/>
            </p:cNvSpPr>
            <p:nvPr/>
          </p:nvSpPr>
          <p:spPr bwMode="auto">
            <a:xfrm>
              <a:off x="2452" y="2112"/>
              <a:ext cx="959" cy="992"/>
            </a:xfrm>
            <a:custGeom>
              <a:avLst/>
              <a:gdLst>
                <a:gd name="T0" fmla="*/ 0 w 1919"/>
                <a:gd name="T1" fmla="*/ 0 h 1985"/>
                <a:gd name="T2" fmla="*/ 0 w 1919"/>
                <a:gd name="T3" fmla="*/ 0 h 1985"/>
                <a:gd name="T4" fmla="*/ 0 w 1919"/>
                <a:gd name="T5" fmla="*/ 0 h 1985"/>
                <a:gd name="T6" fmla="*/ 0 w 1919"/>
                <a:gd name="T7" fmla="*/ 0 h 1985"/>
                <a:gd name="T8" fmla="*/ 0 w 1919"/>
                <a:gd name="T9" fmla="*/ 0 h 1985"/>
                <a:gd name="T10" fmla="*/ 0 w 1919"/>
                <a:gd name="T11" fmla="*/ 0 h 1985"/>
                <a:gd name="T12" fmla="*/ 0 w 1919"/>
                <a:gd name="T13" fmla="*/ 0 h 1985"/>
                <a:gd name="T14" fmla="*/ 0 w 1919"/>
                <a:gd name="T15" fmla="*/ 0 h 1985"/>
                <a:gd name="T16" fmla="*/ 0 w 1919"/>
                <a:gd name="T17" fmla="*/ 0 h 1985"/>
                <a:gd name="T18" fmla="*/ 0 w 1919"/>
                <a:gd name="T19" fmla="*/ 0 h 1985"/>
                <a:gd name="T20" fmla="*/ 0 w 1919"/>
                <a:gd name="T21" fmla="*/ 0 h 1985"/>
                <a:gd name="T22" fmla="*/ 0 w 1919"/>
                <a:gd name="T23" fmla="*/ 0 h 1985"/>
                <a:gd name="T24" fmla="*/ 0 w 1919"/>
                <a:gd name="T25" fmla="*/ 0 h 1985"/>
                <a:gd name="T26" fmla="*/ 0 w 1919"/>
                <a:gd name="T27" fmla="*/ 0 h 1985"/>
                <a:gd name="T28" fmla="*/ 0 w 1919"/>
                <a:gd name="T29" fmla="*/ 0 h 1985"/>
                <a:gd name="T30" fmla="*/ 0 w 1919"/>
                <a:gd name="T31" fmla="*/ 0 h 1985"/>
                <a:gd name="T32" fmla="*/ 0 w 1919"/>
                <a:gd name="T33" fmla="*/ 0 h 1985"/>
                <a:gd name="T34" fmla="*/ 0 w 1919"/>
                <a:gd name="T35" fmla="*/ 0 h 1985"/>
                <a:gd name="T36" fmla="*/ 0 w 1919"/>
                <a:gd name="T37" fmla="*/ 0 h 1985"/>
                <a:gd name="T38" fmla="*/ 0 w 1919"/>
                <a:gd name="T39" fmla="*/ 0 h 1985"/>
                <a:gd name="T40" fmla="*/ 0 w 1919"/>
                <a:gd name="T41" fmla="*/ 0 h 1985"/>
                <a:gd name="T42" fmla="*/ 0 w 1919"/>
                <a:gd name="T43" fmla="*/ 0 h 1985"/>
                <a:gd name="T44" fmla="*/ 0 w 1919"/>
                <a:gd name="T45" fmla="*/ 0 h 1985"/>
                <a:gd name="T46" fmla="*/ 0 w 1919"/>
                <a:gd name="T47" fmla="*/ 0 h 1985"/>
                <a:gd name="T48" fmla="*/ 0 w 1919"/>
                <a:gd name="T49" fmla="*/ 0 h 1985"/>
                <a:gd name="T50" fmla="*/ 0 w 1919"/>
                <a:gd name="T51" fmla="*/ 0 h 1985"/>
                <a:gd name="T52" fmla="*/ 0 w 1919"/>
                <a:gd name="T53" fmla="*/ 0 h 1985"/>
                <a:gd name="T54" fmla="*/ 0 w 1919"/>
                <a:gd name="T55" fmla="*/ 0 h 1985"/>
                <a:gd name="T56" fmla="*/ 0 w 1919"/>
                <a:gd name="T57" fmla="*/ 0 h 1985"/>
                <a:gd name="T58" fmla="*/ 0 w 1919"/>
                <a:gd name="T59" fmla="*/ 0 h 1985"/>
                <a:gd name="T60" fmla="*/ 0 w 1919"/>
                <a:gd name="T61" fmla="*/ 0 h 1985"/>
                <a:gd name="T62" fmla="*/ 0 w 1919"/>
                <a:gd name="T63" fmla="*/ 0 h 1985"/>
                <a:gd name="T64" fmla="*/ 0 w 1919"/>
                <a:gd name="T65" fmla="*/ 0 h 1985"/>
                <a:gd name="T66" fmla="*/ 0 w 1919"/>
                <a:gd name="T67" fmla="*/ 0 h 1985"/>
                <a:gd name="T68" fmla="*/ 0 w 1919"/>
                <a:gd name="T69" fmla="*/ 0 h 1985"/>
                <a:gd name="T70" fmla="*/ 0 w 1919"/>
                <a:gd name="T71" fmla="*/ 0 h 1985"/>
                <a:gd name="T72" fmla="*/ 0 w 1919"/>
                <a:gd name="T73" fmla="*/ 0 h 1985"/>
                <a:gd name="T74" fmla="*/ 0 w 1919"/>
                <a:gd name="T75" fmla="*/ 0 h 1985"/>
                <a:gd name="T76" fmla="*/ 0 w 1919"/>
                <a:gd name="T77" fmla="*/ 0 h 1985"/>
                <a:gd name="T78" fmla="*/ 0 w 1919"/>
                <a:gd name="T79" fmla="*/ 0 h 1985"/>
                <a:gd name="T80" fmla="*/ 0 w 1919"/>
                <a:gd name="T81" fmla="*/ 0 h 1985"/>
                <a:gd name="T82" fmla="*/ 0 w 1919"/>
                <a:gd name="T83" fmla="*/ 0 h 1985"/>
                <a:gd name="T84" fmla="*/ 0 w 1919"/>
                <a:gd name="T85" fmla="*/ 0 h 1985"/>
                <a:gd name="T86" fmla="*/ 0 w 1919"/>
                <a:gd name="T87" fmla="*/ 0 h 1985"/>
                <a:gd name="T88" fmla="*/ 0 w 1919"/>
                <a:gd name="T89" fmla="*/ 0 h 1985"/>
                <a:gd name="T90" fmla="*/ 0 w 1919"/>
                <a:gd name="T91" fmla="*/ 0 h 1985"/>
                <a:gd name="T92" fmla="*/ 0 w 1919"/>
                <a:gd name="T93" fmla="*/ 0 h 1985"/>
                <a:gd name="T94" fmla="*/ 0 w 1919"/>
                <a:gd name="T95" fmla="*/ 0 h 1985"/>
                <a:gd name="T96" fmla="*/ 0 w 1919"/>
                <a:gd name="T97" fmla="*/ 0 h 1985"/>
                <a:gd name="T98" fmla="*/ 0 w 1919"/>
                <a:gd name="T99" fmla="*/ 0 h 1985"/>
                <a:gd name="T100" fmla="*/ 0 w 1919"/>
                <a:gd name="T101" fmla="*/ 0 h 1985"/>
                <a:gd name="T102" fmla="*/ 0 w 1919"/>
                <a:gd name="T103" fmla="*/ 0 h 1985"/>
                <a:gd name="T104" fmla="*/ 0 w 1919"/>
                <a:gd name="T105" fmla="*/ 0 h 1985"/>
                <a:gd name="T106" fmla="*/ 0 w 1919"/>
                <a:gd name="T107" fmla="*/ 0 h 1985"/>
                <a:gd name="T108" fmla="*/ 0 w 1919"/>
                <a:gd name="T109" fmla="*/ 0 h 1985"/>
                <a:gd name="T110" fmla="*/ 0 w 1919"/>
                <a:gd name="T111" fmla="*/ 0 h 1985"/>
                <a:gd name="T112" fmla="*/ 0 w 1919"/>
                <a:gd name="T113" fmla="*/ 0 h 1985"/>
                <a:gd name="T114" fmla="*/ 0 w 1919"/>
                <a:gd name="T115" fmla="*/ 0 h 1985"/>
                <a:gd name="T116" fmla="*/ 0 w 1919"/>
                <a:gd name="T117" fmla="*/ 0 h 1985"/>
                <a:gd name="T118" fmla="*/ 0 w 1919"/>
                <a:gd name="T119" fmla="*/ 0 h 1985"/>
                <a:gd name="T120" fmla="*/ 0 w 1919"/>
                <a:gd name="T121" fmla="*/ 0 h 1985"/>
                <a:gd name="T122" fmla="*/ 0 w 1919"/>
                <a:gd name="T123" fmla="*/ 0 h 1985"/>
                <a:gd name="T124" fmla="*/ 0 w 1919"/>
                <a:gd name="T125" fmla="*/ 0 h 198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919"/>
                <a:gd name="T190" fmla="*/ 0 h 1985"/>
                <a:gd name="T191" fmla="*/ 1919 w 1919"/>
                <a:gd name="T192" fmla="*/ 1985 h 1985"/>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919" h="1985">
                  <a:moveTo>
                    <a:pt x="181" y="1330"/>
                  </a:moveTo>
                  <a:lnTo>
                    <a:pt x="179" y="1325"/>
                  </a:lnTo>
                  <a:lnTo>
                    <a:pt x="186" y="1317"/>
                  </a:lnTo>
                  <a:lnTo>
                    <a:pt x="190" y="1311"/>
                  </a:lnTo>
                  <a:lnTo>
                    <a:pt x="187" y="1297"/>
                  </a:lnTo>
                  <a:lnTo>
                    <a:pt x="189" y="1294"/>
                  </a:lnTo>
                  <a:lnTo>
                    <a:pt x="192" y="1289"/>
                  </a:lnTo>
                  <a:lnTo>
                    <a:pt x="196" y="1287"/>
                  </a:lnTo>
                  <a:lnTo>
                    <a:pt x="198" y="1279"/>
                  </a:lnTo>
                  <a:lnTo>
                    <a:pt x="197" y="1266"/>
                  </a:lnTo>
                  <a:lnTo>
                    <a:pt x="198" y="1261"/>
                  </a:lnTo>
                  <a:lnTo>
                    <a:pt x="208" y="1255"/>
                  </a:lnTo>
                  <a:lnTo>
                    <a:pt x="216" y="1248"/>
                  </a:lnTo>
                  <a:lnTo>
                    <a:pt x="216" y="1243"/>
                  </a:lnTo>
                  <a:lnTo>
                    <a:pt x="211" y="1195"/>
                  </a:lnTo>
                  <a:lnTo>
                    <a:pt x="208" y="1194"/>
                  </a:lnTo>
                  <a:lnTo>
                    <a:pt x="205" y="1189"/>
                  </a:lnTo>
                  <a:lnTo>
                    <a:pt x="202" y="1187"/>
                  </a:lnTo>
                  <a:lnTo>
                    <a:pt x="198" y="1187"/>
                  </a:lnTo>
                  <a:lnTo>
                    <a:pt x="195" y="1176"/>
                  </a:lnTo>
                  <a:lnTo>
                    <a:pt x="192" y="1175"/>
                  </a:lnTo>
                  <a:lnTo>
                    <a:pt x="193" y="1166"/>
                  </a:lnTo>
                  <a:lnTo>
                    <a:pt x="201" y="1160"/>
                  </a:lnTo>
                  <a:lnTo>
                    <a:pt x="204" y="1156"/>
                  </a:lnTo>
                  <a:lnTo>
                    <a:pt x="197" y="1153"/>
                  </a:lnTo>
                  <a:lnTo>
                    <a:pt x="198" y="1142"/>
                  </a:lnTo>
                  <a:lnTo>
                    <a:pt x="195" y="1135"/>
                  </a:lnTo>
                  <a:lnTo>
                    <a:pt x="197" y="1123"/>
                  </a:lnTo>
                  <a:lnTo>
                    <a:pt x="198" y="1113"/>
                  </a:lnTo>
                  <a:lnTo>
                    <a:pt x="198" y="1099"/>
                  </a:lnTo>
                  <a:lnTo>
                    <a:pt x="203" y="1098"/>
                  </a:lnTo>
                  <a:lnTo>
                    <a:pt x="198" y="1086"/>
                  </a:lnTo>
                  <a:lnTo>
                    <a:pt x="180" y="1087"/>
                  </a:lnTo>
                  <a:lnTo>
                    <a:pt x="179" y="1086"/>
                  </a:lnTo>
                  <a:lnTo>
                    <a:pt x="179" y="1082"/>
                  </a:lnTo>
                  <a:lnTo>
                    <a:pt x="183" y="1077"/>
                  </a:lnTo>
                  <a:lnTo>
                    <a:pt x="192" y="1067"/>
                  </a:lnTo>
                  <a:lnTo>
                    <a:pt x="189" y="1062"/>
                  </a:lnTo>
                  <a:lnTo>
                    <a:pt x="185" y="1056"/>
                  </a:lnTo>
                  <a:lnTo>
                    <a:pt x="177" y="1056"/>
                  </a:lnTo>
                  <a:lnTo>
                    <a:pt x="178" y="1047"/>
                  </a:lnTo>
                  <a:lnTo>
                    <a:pt x="179" y="1040"/>
                  </a:lnTo>
                  <a:lnTo>
                    <a:pt x="190" y="1040"/>
                  </a:lnTo>
                  <a:lnTo>
                    <a:pt x="189" y="1045"/>
                  </a:lnTo>
                  <a:lnTo>
                    <a:pt x="191" y="1045"/>
                  </a:lnTo>
                  <a:lnTo>
                    <a:pt x="195" y="1039"/>
                  </a:lnTo>
                  <a:lnTo>
                    <a:pt x="201" y="1019"/>
                  </a:lnTo>
                  <a:lnTo>
                    <a:pt x="196" y="1016"/>
                  </a:lnTo>
                  <a:lnTo>
                    <a:pt x="175" y="1011"/>
                  </a:lnTo>
                  <a:lnTo>
                    <a:pt x="179" y="1002"/>
                  </a:lnTo>
                  <a:lnTo>
                    <a:pt x="180" y="988"/>
                  </a:lnTo>
                  <a:lnTo>
                    <a:pt x="183" y="984"/>
                  </a:lnTo>
                  <a:lnTo>
                    <a:pt x="193" y="980"/>
                  </a:lnTo>
                  <a:lnTo>
                    <a:pt x="195" y="976"/>
                  </a:lnTo>
                  <a:lnTo>
                    <a:pt x="192" y="963"/>
                  </a:lnTo>
                  <a:lnTo>
                    <a:pt x="207" y="962"/>
                  </a:lnTo>
                  <a:lnTo>
                    <a:pt x="210" y="955"/>
                  </a:lnTo>
                  <a:lnTo>
                    <a:pt x="216" y="946"/>
                  </a:lnTo>
                  <a:lnTo>
                    <a:pt x="216" y="937"/>
                  </a:lnTo>
                  <a:lnTo>
                    <a:pt x="209" y="938"/>
                  </a:lnTo>
                  <a:lnTo>
                    <a:pt x="211" y="932"/>
                  </a:lnTo>
                  <a:lnTo>
                    <a:pt x="208" y="928"/>
                  </a:lnTo>
                  <a:lnTo>
                    <a:pt x="211" y="922"/>
                  </a:lnTo>
                  <a:lnTo>
                    <a:pt x="220" y="904"/>
                  </a:lnTo>
                  <a:lnTo>
                    <a:pt x="217" y="897"/>
                  </a:lnTo>
                  <a:lnTo>
                    <a:pt x="207" y="895"/>
                  </a:lnTo>
                  <a:lnTo>
                    <a:pt x="209" y="891"/>
                  </a:lnTo>
                  <a:lnTo>
                    <a:pt x="214" y="894"/>
                  </a:lnTo>
                  <a:lnTo>
                    <a:pt x="216" y="884"/>
                  </a:lnTo>
                  <a:lnTo>
                    <a:pt x="220" y="880"/>
                  </a:lnTo>
                  <a:lnTo>
                    <a:pt x="226" y="874"/>
                  </a:lnTo>
                  <a:lnTo>
                    <a:pt x="223" y="859"/>
                  </a:lnTo>
                  <a:lnTo>
                    <a:pt x="216" y="853"/>
                  </a:lnTo>
                  <a:lnTo>
                    <a:pt x="214" y="845"/>
                  </a:lnTo>
                  <a:lnTo>
                    <a:pt x="211" y="843"/>
                  </a:lnTo>
                  <a:lnTo>
                    <a:pt x="208" y="842"/>
                  </a:lnTo>
                  <a:lnTo>
                    <a:pt x="207" y="836"/>
                  </a:lnTo>
                  <a:lnTo>
                    <a:pt x="216" y="835"/>
                  </a:lnTo>
                  <a:lnTo>
                    <a:pt x="217" y="826"/>
                  </a:lnTo>
                  <a:lnTo>
                    <a:pt x="219" y="826"/>
                  </a:lnTo>
                  <a:lnTo>
                    <a:pt x="221" y="821"/>
                  </a:lnTo>
                  <a:lnTo>
                    <a:pt x="232" y="820"/>
                  </a:lnTo>
                  <a:lnTo>
                    <a:pt x="228" y="815"/>
                  </a:lnTo>
                  <a:lnTo>
                    <a:pt x="228" y="805"/>
                  </a:lnTo>
                  <a:lnTo>
                    <a:pt x="229" y="801"/>
                  </a:lnTo>
                  <a:lnTo>
                    <a:pt x="227" y="795"/>
                  </a:lnTo>
                  <a:lnTo>
                    <a:pt x="226" y="789"/>
                  </a:lnTo>
                  <a:lnTo>
                    <a:pt x="228" y="787"/>
                  </a:lnTo>
                  <a:lnTo>
                    <a:pt x="250" y="794"/>
                  </a:lnTo>
                  <a:lnTo>
                    <a:pt x="243" y="775"/>
                  </a:lnTo>
                  <a:lnTo>
                    <a:pt x="249" y="769"/>
                  </a:lnTo>
                  <a:lnTo>
                    <a:pt x="247" y="763"/>
                  </a:lnTo>
                  <a:lnTo>
                    <a:pt x="249" y="756"/>
                  </a:lnTo>
                  <a:lnTo>
                    <a:pt x="253" y="754"/>
                  </a:lnTo>
                  <a:lnTo>
                    <a:pt x="256" y="747"/>
                  </a:lnTo>
                  <a:lnTo>
                    <a:pt x="270" y="746"/>
                  </a:lnTo>
                  <a:lnTo>
                    <a:pt x="274" y="753"/>
                  </a:lnTo>
                  <a:lnTo>
                    <a:pt x="278" y="760"/>
                  </a:lnTo>
                  <a:lnTo>
                    <a:pt x="278" y="766"/>
                  </a:lnTo>
                  <a:lnTo>
                    <a:pt x="282" y="772"/>
                  </a:lnTo>
                  <a:lnTo>
                    <a:pt x="295" y="771"/>
                  </a:lnTo>
                  <a:lnTo>
                    <a:pt x="295" y="765"/>
                  </a:lnTo>
                  <a:lnTo>
                    <a:pt x="305" y="759"/>
                  </a:lnTo>
                  <a:lnTo>
                    <a:pt x="323" y="758"/>
                  </a:lnTo>
                  <a:lnTo>
                    <a:pt x="338" y="755"/>
                  </a:lnTo>
                  <a:lnTo>
                    <a:pt x="340" y="754"/>
                  </a:lnTo>
                  <a:lnTo>
                    <a:pt x="350" y="763"/>
                  </a:lnTo>
                  <a:lnTo>
                    <a:pt x="354" y="766"/>
                  </a:lnTo>
                  <a:lnTo>
                    <a:pt x="354" y="767"/>
                  </a:lnTo>
                  <a:lnTo>
                    <a:pt x="368" y="772"/>
                  </a:lnTo>
                  <a:lnTo>
                    <a:pt x="377" y="767"/>
                  </a:lnTo>
                  <a:lnTo>
                    <a:pt x="383" y="777"/>
                  </a:lnTo>
                  <a:lnTo>
                    <a:pt x="406" y="776"/>
                  </a:lnTo>
                  <a:lnTo>
                    <a:pt x="414" y="777"/>
                  </a:lnTo>
                  <a:lnTo>
                    <a:pt x="415" y="772"/>
                  </a:lnTo>
                  <a:lnTo>
                    <a:pt x="413" y="770"/>
                  </a:lnTo>
                  <a:lnTo>
                    <a:pt x="410" y="769"/>
                  </a:lnTo>
                  <a:lnTo>
                    <a:pt x="414" y="764"/>
                  </a:lnTo>
                  <a:lnTo>
                    <a:pt x="415" y="756"/>
                  </a:lnTo>
                  <a:lnTo>
                    <a:pt x="420" y="747"/>
                  </a:lnTo>
                  <a:lnTo>
                    <a:pt x="421" y="744"/>
                  </a:lnTo>
                  <a:lnTo>
                    <a:pt x="418" y="738"/>
                  </a:lnTo>
                  <a:lnTo>
                    <a:pt x="416" y="722"/>
                  </a:lnTo>
                  <a:lnTo>
                    <a:pt x="420" y="720"/>
                  </a:lnTo>
                  <a:lnTo>
                    <a:pt x="425" y="714"/>
                  </a:lnTo>
                  <a:lnTo>
                    <a:pt x="426" y="717"/>
                  </a:lnTo>
                  <a:lnTo>
                    <a:pt x="430" y="717"/>
                  </a:lnTo>
                  <a:lnTo>
                    <a:pt x="434" y="713"/>
                  </a:lnTo>
                  <a:lnTo>
                    <a:pt x="433" y="710"/>
                  </a:lnTo>
                  <a:lnTo>
                    <a:pt x="434" y="699"/>
                  </a:lnTo>
                  <a:lnTo>
                    <a:pt x="445" y="683"/>
                  </a:lnTo>
                  <a:lnTo>
                    <a:pt x="443" y="682"/>
                  </a:lnTo>
                  <a:lnTo>
                    <a:pt x="442" y="675"/>
                  </a:lnTo>
                  <a:lnTo>
                    <a:pt x="454" y="660"/>
                  </a:lnTo>
                  <a:lnTo>
                    <a:pt x="457" y="647"/>
                  </a:lnTo>
                  <a:lnTo>
                    <a:pt x="462" y="642"/>
                  </a:lnTo>
                  <a:lnTo>
                    <a:pt x="467" y="651"/>
                  </a:lnTo>
                  <a:lnTo>
                    <a:pt x="470" y="648"/>
                  </a:lnTo>
                  <a:lnTo>
                    <a:pt x="475" y="640"/>
                  </a:lnTo>
                  <a:lnTo>
                    <a:pt x="481" y="638"/>
                  </a:lnTo>
                  <a:lnTo>
                    <a:pt x="473" y="629"/>
                  </a:lnTo>
                  <a:lnTo>
                    <a:pt x="448" y="618"/>
                  </a:lnTo>
                  <a:lnTo>
                    <a:pt x="440" y="613"/>
                  </a:lnTo>
                  <a:lnTo>
                    <a:pt x="442" y="607"/>
                  </a:lnTo>
                  <a:lnTo>
                    <a:pt x="439" y="601"/>
                  </a:lnTo>
                  <a:lnTo>
                    <a:pt x="437" y="599"/>
                  </a:lnTo>
                  <a:lnTo>
                    <a:pt x="428" y="595"/>
                  </a:lnTo>
                  <a:lnTo>
                    <a:pt x="425" y="591"/>
                  </a:lnTo>
                  <a:lnTo>
                    <a:pt x="422" y="583"/>
                  </a:lnTo>
                  <a:lnTo>
                    <a:pt x="422" y="579"/>
                  </a:lnTo>
                  <a:lnTo>
                    <a:pt x="424" y="575"/>
                  </a:lnTo>
                  <a:lnTo>
                    <a:pt x="430" y="571"/>
                  </a:lnTo>
                  <a:lnTo>
                    <a:pt x="431" y="569"/>
                  </a:lnTo>
                  <a:lnTo>
                    <a:pt x="430" y="564"/>
                  </a:lnTo>
                  <a:lnTo>
                    <a:pt x="418" y="545"/>
                  </a:lnTo>
                  <a:lnTo>
                    <a:pt x="418" y="540"/>
                  </a:lnTo>
                  <a:lnTo>
                    <a:pt x="421" y="534"/>
                  </a:lnTo>
                  <a:lnTo>
                    <a:pt x="433" y="527"/>
                  </a:lnTo>
                  <a:lnTo>
                    <a:pt x="433" y="517"/>
                  </a:lnTo>
                  <a:lnTo>
                    <a:pt x="430" y="510"/>
                  </a:lnTo>
                  <a:lnTo>
                    <a:pt x="424" y="500"/>
                  </a:lnTo>
                  <a:lnTo>
                    <a:pt x="421" y="492"/>
                  </a:lnTo>
                  <a:lnTo>
                    <a:pt x="419" y="472"/>
                  </a:lnTo>
                  <a:lnTo>
                    <a:pt x="418" y="458"/>
                  </a:lnTo>
                  <a:lnTo>
                    <a:pt x="433" y="444"/>
                  </a:lnTo>
                  <a:lnTo>
                    <a:pt x="438" y="443"/>
                  </a:lnTo>
                  <a:lnTo>
                    <a:pt x="443" y="444"/>
                  </a:lnTo>
                  <a:lnTo>
                    <a:pt x="446" y="451"/>
                  </a:lnTo>
                  <a:lnTo>
                    <a:pt x="455" y="455"/>
                  </a:lnTo>
                  <a:lnTo>
                    <a:pt x="461" y="455"/>
                  </a:lnTo>
                  <a:lnTo>
                    <a:pt x="476" y="449"/>
                  </a:lnTo>
                  <a:lnTo>
                    <a:pt x="481" y="448"/>
                  </a:lnTo>
                  <a:lnTo>
                    <a:pt x="484" y="449"/>
                  </a:lnTo>
                  <a:lnTo>
                    <a:pt x="485" y="452"/>
                  </a:lnTo>
                  <a:lnTo>
                    <a:pt x="486" y="458"/>
                  </a:lnTo>
                  <a:lnTo>
                    <a:pt x="487" y="461"/>
                  </a:lnTo>
                  <a:lnTo>
                    <a:pt x="491" y="461"/>
                  </a:lnTo>
                  <a:lnTo>
                    <a:pt x="505" y="456"/>
                  </a:lnTo>
                  <a:lnTo>
                    <a:pt x="507" y="448"/>
                  </a:lnTo>
                  <a:lnTo>
                    <a:pt x="505" y="434"/>
                  </a:lnTo>
                  <a:lnTo>
                    <a:pt x="505" y="430"/>
                  </a:lnTo>
                  <a:lnTo>
                    <a:pt x="518" y="421"/>
                  </a:lnTo>
                  <a:lnTo>
                    <a:pt x="535" y="418"/>
                  </a:lnTo>
                  <a:lnTo>
                    <a:pt x="558" y="421"/>
                  </a:lnTo>
                  <a:lnTo>
                    <a:pt x="569" y="425"/>
                  </a:lnTo>
                  <a:lnTo>
                    <a:pt x="569" y="413"/>
                  </a:lnTo>
                  <a:lnTo>
                    <a:pt x="566" y="404"/>
                  </a:lnTo>
                  <a:lnTo>
                    <a:pt x="566" y="397"/>
                  </a:lnTo>
                  <a:lnTo>
                    <a:pt x="566" y="392"/>
                  </a:lnTo>
                  <a:lnTo>
                    <a:pt x="570" y="391"/>
                  </a:lnTo>
                  <a:lnTo>
                    <a:pt x="576" y="387"/>
                  </a:lnTo>
                  <a:lnTo>
                    <a:pt x="578" y="385"/>
                  </a:lnTo>
                  <a:lnTo>
                    <a:pt x="577" y="374"/>
                  </a:lnTo>
                  <a:lnTo>
                    <a:pt x="577" y="363"/>
                  </a:lnTo>
                  <a:lnTo>
                    <a:pt x="577" y="360"/>
                  </a:lnTo>
                  <a:lnTo>
                    <a:pt x="576" y="357"/>
                  </a:lnTo>
                  <a:lnTo>
                    <a:pt x="572" y="356"/>
                  </a:lnTo>
                  <a:lnTo>
                    <a:pt x="560" y="359"/>
                  </a:lnTo>
                  <a:lnTo>
                    <a:pt x="554" y="357"/>
                  </a:lnTo>
                  <a:lnTo>
                    <a:pt x="551" y="353"/>
                  </a:lnTo>
                  <a:lnTo>
                    <a:pt x="548" y="348"/>
                  </a:lnTo>
                  <a:lnTo>
                    <a:pt x="547" y="335"/>
                  </a:lnTo>
                  <a:lnTo>
                    <a:pt x="547" y="318"/>
                  </a:lnTo>
                  <a:lnTo>
                    <a:pt x="551" y="302"/>
                  </a:lnTo>
                  <a:lnTo>
                    <a:pt x="549" y="279"/>
                  </a:lnTo>
                  <a:lnTo>
                    <a:pt x="552" y="273"/>
                  </a:lnTo>
                  <a:lnTo>
                    <a:pt x="557" y="268"/>
                  </a:lnTo>
                  <a:lnTo>
                    <a:pt x="560" y="268"/>
                  </a:lnTo>
                  <a:lnTo>
                    <a:pt x="567" y="270"/>
                  </a:lnTo>
                  <a:lnTo>
                    <a:pt x="577" y="255"/>
                  </a:lnTo>
                  <a:lnTo>
                    <a:pt x="584" y="252"/>
                  </a:lnTo>
                  <a:lnTo>
                    <a:pt x="590" y="250"/>
                  </a:lnTo>
                  <a:lnTo>
                    <a:pt x="597" y="241"/>
                  </a:lnTo>
                  <a:lnTo>
                    <a:pt x="611" y="248"/>
                  </a:lnTo>
                  <a:lnTo>
                    <a:pt x="621" y="248"/>
                  </a:lnTo>
                  <a:lnTo>
                    <a:pt x="636" y="243"/>
                  </a:lnTo>
                  <a:lnTo>
                    <a:pt x="644" y="243"/>
                  </a:lnTo>
                  <a:lnTo>
                    <a:pt x="657" y="248"/>
                  </a:lnTo>
                  <a:lnTo>
                    <a:pt x="674" y="253"/>
                  </a:lnTo>
                  <a:lnTo>
                    <a:pt x="667" y="236"/>
                  </a:lnTo>
                  <a:lnTo>
                    <a:pt x="661" y="234"/>
                  </a:lnTo>
                  <a:lnTo>
                    <a:pt x="659" y="228"/>
                  </a:lnTo>
                  <a:lnTo>
                    <a:pt x="666" y="225"/>
                  </a:lnTo>
                  <a:lnTo>
                    <a:pt x="665" y="216"/>
                  </a:lnTo>
                  <a:lnTo>
                    <a:pt x="675" y="212"/>
                  </a:lnTo>
                  <a:lnTo>
                    <a:pt x="678" y="210"/>
                  </a:lnTo>
                  <a:lnTo>
                    <a:pt x="685" y="208"/>
                  </a:lnTo>
                  <a:lnTo>
                    <a:pt x="679" y="192"/>
                  </a:lnTo>
                  <a:lnTo>
                    <a:pt x="677" y="178"/>
                  </a:lnTo>
                  <a:lnTo>
                    <a:pt x="673" y="175"/>
                  </a:lnTo>
                  <a:lnTo>
                    <a:pt x="662" y="172"/>
                  </a:lnTo>
                  <a:lnTo>
                    <a:pt x="657" y="174"/>
                  </a:lnTo>
                  <a:lnTo>
                    <a:pt x="656" y="171"/>
                  </a:lnTo>
                  <a:lnTo>
                    <a:pt x="643" y="171"/>
                  </a:lnTo>
                  <a:lnTo>
                    <a:pt x="636" y="174"/>
                  </a:lnTo>
                  <a:lnTo>
                    <a:pt x="631" y="175"/>
                  </a:lnTo>
                  <a:lnTo>
                    <a:pt x="624" y="177"/>
                  </a:lnTo>
                  <a:lnTo>
                    <a:pt x="623" y="174"/>
                  </a:lnTo>
                  <a:lnTo>
                    <a:pt x="626" y="168"/>
                  </a:lnTo>
                  <a:lnTo>
                    <a:pt x="627" y="159"/>
                  </a:lnTo>
                  <a:lnTo>
                    <a:pt x="632" y="142"/>
                  </a:lnTo>
                  <a:lnTo>
                    <a:pt x="625" y="137"/>
                  </a:lnTo>
                  <a:lnTo>
                    <a:pt x="625" y="130"/>
                  </a:lnTo>
                  <a:lnTo>
                    <a:pt x="624" y="116"/>
                  </a:lnTo>
                  <a:lnTo>
                    <a:pt x="619" y="115"/>
                  </a:lnTo>
                  <a:lnTo>
                    <a:pt x="629" y="112"/>
                  </a:lnTo>
                  <a:lnTo>
                    <a:pt x="630" y="95"/>
                  </a:lnTo>
                  <a:lnTo>
                    <a:pt x="638" y="95"/>
                  </a:lnTo>
                  <a:lnTo>
                    <a:pt x="639" y="93"/>
                  </a:lnTo>
                  <a:lnTo>
                    <a:pt x="638" y="92"/>
                  </a:lnTo>
                  <a:lnTo>
                    <a:pt x="636" y="86"/>
                  </a:lnTo>
                  <a:lnTo>
                    <a:pt x="648" y="85"/>
                  </a:lnTo>
                  <a:lnTo>
                    <a:pt x="656" y="79"/>
                  </a:lnTo>
                  <a:lnTo>
                    <a:pt x="669" y="71"/>
                  </a:lnTo>
                  <a:lnTo>
                    <a:pt x="683" y="76"/>
                  </a:lnTo>
                  <a:lnTo>
                    <a:pt x="693" y="74"/>
                  </a:lnTo>
                  <a:lnTo>
                    <a:pt x="703" y="71"/>
                  </a:lnTo>
                  <a:lnTo>
                    <a:pt x="710" y="75"/>
                  </a:lnTo>
                  <a:lnTo>
                    <a:pt x="710" y="77"/>
                  </a:lnTo>
                  <a:lnTo>
                    <a:pt x="715" y="76"/>
                  </a:lnTo>
                  <a:lnTo>
                    <a:pt x="727" y="65"/>
                  </a:lnTo>
                  <a:lnTo>
                    <a:pt x="729" y="68"/>
                  </a:lnTo>
                  <a:lnTo>
                    <a:pt x="740" y="51"/>
                  </a:lnTo>
                  <a:lnTo>
                    <a:pt x="745" y="55"/>
                  </a:lnTo>
                  <a:lnTo>
                    <a:pt x="742" y="57"/>
                  </a:lnTo>
                  <a:lnTo>
                    <a:pt x="741" y="59"/>
                  </a:lnTo>
                  <a:lnTo>
                    <a:pt x="756" y="73"/>
                  </a:lnTo>
                  <a:lnTo>
                    <a:pt x="759" y="73"/>
                  </a:lnTo>
                  <a:lnTo>
                    <a:pt x="760" y="71"/>
                  </a:lnTo>
                  <a:lnTo>
                    <a:pt x="762" y="68"/>
                  </a:lnTo>
                  <a:lnTo>
                    <a:pt x="753" y="59"/>
                  </a:lnTo>
                  <a:lnTo>
                    <a:pt x="752" y="61"/>
                  </a:lnTo>
                  <a:lnTo>
                    <a:pt x="748" y="57"/>
                  </a:lnTo>
                  <a:lnTo>
                    <a:pt x="750" y="56"/>
                  </a:lnTo>
                  <a:lnTo>
                    <a:pt x="747" y="46"/>
                  </a:lnTo>
                  <a:lnTo>
                    <a:pt x="747" y="45"/>
                  </a:lnTo>
                  <a:lnTo>
                    <a:pt x="760" y="47"/>
                  </a:lnTo>
                  <a:lnTo>
                    <a:pt x="760" y="46"/>
                  </a:lnTo>
                  <a:lnTo>
                    <a:pt x="763" y="46"/>
                  </a:lnTo>
                  <a:lnTo>
                    <a:pt x="764" y="44"/>
                  </a:lnTo>
                  <a:lnTo>
                    <a:pt x="766" y="43"/>
                  </a:lnTo>
                  <a:lnTo>
                    <a:pt x="768" y="40"/>
                  </a:lnTo>
                  <a:lnTo>
                    <a:pt x="766" y="39"/>
                  </a:lnTo>
                  <a:lnTo>
                    <a:pt x="766" y="35"/>
                  </a:lnTo>
                  <a:lnTo>
                    <a:pt x="778" y="24"/>
                  </a:lnTo>
                  <a:lnTo>
                    <a:pt x="784" y="12"/>
                  </a:lnTo>
                  <a:lnTo>
                    <a:pt x="782" y="9"/>
                  </a:lnTo>
                  <a:lnTo>
                    <a:pt x="793" y="0"/>
                  </a:lnTo>
                  <a:lnTo>
                    <a:pt x="804" y="0"/>
                  </a:lnTo>
                  <a:lnTo>
                    <a:pt x="816" y="0"/>
                  </a:lnTo>
                  <a:lnTo>
                    <a:pt x="819" y="6"/>
                  </a:lnTo>
                  <a:lnTo>
                    <a:pt x="824" y="10"/>
                  </a:lnTo>
                  <a:lnTo>
                    <a:pt x="825" y="14"/>
                  </a:lnTo>
                  <a:lnTo>
                    <a:pt x="824" y="15"/>
                  </a:lnTo>
                  <a:lnTo>
                    <a:pt x="818" y="18"/>
                  </a:lnTo>
                  <a:lnTo>
                    <a:pt x="812" y="23"/>
                  </a:lnTo>
                  <a:lnTo>
                    <a:pt x="817" y="27"/>
                  </a:lnTo>
                  <a:lnTo>
                    <a:pt x="828" y="26"/>
                  </a:lnTo>
                  <a:lnTo>
                    <a:pt x="831" y="26"/>
                  </a:lnTo>
                  <a:lnTo>
                    <a:pt x="835" y="32"/>
                  </a:lnTo>
                  <a:lnTo>
                    <a:pt x="837" y="45"/>
                  </a:lnTo>
                  <a:lnTo>
                    <a:pt x="838" y="50"/>
                  </a:lnTo>
                  <a:lnTo>
                    <a:pt x="842" y="55"/>
                  </a:lnTo>
                  <a:lnTo>
                    <a:pt x="864" y="59"/>
                  </a:lnTo>
                  <a:lnTo>
                    <a:pt x="873" y="61"/>
                  </a:lnTo>
                  <a:lnTo>
                    <a:pt x="879" y="59"/>
                  </a:lnTo>
                  <a:lnTo>
                    <a:pt x="888" y="51"/>
                  </a:lnTo>
                  <a:lnTo>
                    <a:pt x="892" y="50"/>
                  </a:lnTo>
                  <a:lnTo>
                    <a:pt x="897" y="50"/>
                  </a:lnTo>
                  <a:lnTo>
                    <a:pt x="909" y="53"/>
                  </a:lnTo>
                  <a:lnTo>
                    <a:pt x="914" y="55"/>
                  </a:lnTo>
                  <a:lnTo>
                    <a:pt x="918" y="53"/>
                  </a:lnTo>
                  <a:lnTo>
                    <a:pt x="927" y="40"/>
                  </a:lnTo>
                  <a:lnTo>
                    <a:pt x="930" y="39"/>
                  </a:lnTo>
                  <a:lnTo>
                    <a:pt x="932" y="39"/>
                  </a:lnTo>
                  <a:lnTo>
                    <a:pt x="934" y="39"/>
                  </a:lnTo>
                  <a:lnTo>
                    <a:pt x="951" y="49"/>
                  </a:lnTo>
                  <a:lnTo>
                    <a:pt x="961" y="52"/>
                  </a:lnTo>
                  <a:lnTo>
                    <a:pt x="973" y="58"/>
                  </a:lnTo>
                  <a:lnTo>
                    <a:pt x="975" y="61"/>
                  </a:lnTo>
                  <a:lnTo>
                    <a:pt x="975" y="65"/>
                  </a:lnTo>
                  <a:lnTo>
                    <a:pt x="969" y="73"/>
                  </a:lnTo>
                  <a:lnTo>
                    <a:pt x="968" y="76"/>
                  </a:lnTo>
                  <a:lnTo>
                    <a:pt x="980" y="86"/>
                  </a:lnTo>
                  <a:lnTo>
                    <a:pt x="999" y="95"/>
                  </a:lnTo>
                  <a:lnTo>
                    <a:pt x="1022" y="105"/>
                  </a:lnTo>
                  <a:lnTo>
                    <a:pt x="1043" y="110"/>
                  </a:lnTo>
                  <a:lnTo>
                    <a:pt x="1066" y="109"/>
                  </a:lnTo>
                  <a:lnTo>
                    <a:pt x="1066" y="117"/>
                  </a:lnTo>
                  <a:lnTo>
                    <a:pt x="1069" y="124"/>
                  </a:lnTo>
                  <a:lnTo>
                    <a:pt x="1077" y="129"/>
                  </a:lnTo>
                  <a:lnTo>
                    <a:pt x="1078" y="131"/>
                  </a:lnTo>
                  <a:lnTo>
                    <a:pt x="1076" y="139"/>
                  </a:lnTo>
                  <a:lnTo>
                    <a:pt x="1076" y="142"/>
                  </a:lnTo>
                  <a:lnTo>
                    <a:pt x="1081" y="146"/>
                  </a:lnTo>
                  <a:lnTo>
                    <a:pt x="1095" y="152"/>
                  </a:lnTo>
                  <a:lnTo>
                    <a:pt x="1100" y="153"/>
                  </a:lnTo>
                  <a:lnTo>
                    <a:pt x="1108" y="152"/>
                  </a:lnTo>
                  <a:lnTo>
                    <a:pt x="1114" y="150"/>
                  </a:lnTo>
                  <a:lnTo>
                    <a:pt x="1119" y="145"/>
                  </a:lnTo>
                  <a:lnTo>
                    <a:pt x="1123" y="141"/>
                  </a:lnTo>
                  <a:lnTo>
                    <a:pt x="1125" y="127"/>
                  </a:lnTo>
                  <a:lnTo>
                    <a:pt x="1129" y="124"/>
                  </a:lnTo>
                  <a:lnTo>
                    <a:pt x="1132" y="124"/>
                  </a:lnTo>
                  <a:lnTo>
                    <a:pt x="1138" y="124"/>
                  </a:lnTo>
                  <a:lnTo>
                    <a:pt x="1163" y="139"/>
                  </a:lnTo>
                  <a:lnTo>
                    <a:pt x="1172" y="133"/>
                  </a:lnTo>
                  <a:lnTo>
                    <a:pt x="1181" y="128"/>
                  </a:lnTo>
                  <a:lnTo>
                    <a:pt x="1191" y="124"/>
                  </a:lnTo>
                  <a:lnTo>
                    <a:pt x="1196" y="119"/>
                  </a:lnTo>
                  <a:lnTo>
                    <a:pt x="1199" y="113"/>
                  </a:lnTo>
                  <a:lnTo>
                    <a:pt x="1200" y="110"/>
                  </a:lnTo>
                  <a:lnTo>
                    <a:pt x="1203" y="107"/>
                  </a:lnTo>
                  <a:lnTo>
                    <a:pt x="1208" y="106"/>
                  </a:lnTo>
                  <a:lnTo>
                    <a:pt x="1214" y="104"/>
                  </a:lnTo>
                  <a:lnTo>
                    <a:pt x="1218" y="104"/>
                  </a:lnTo>
                  <a:lnTo>
                    <a:pt x="1227" y="109"/>
                  </a:lnTo>
                  <a:lnTo>
                    <a:pt x="1234" y="111"/>
                  </a:lnTo>
                  <a:lnTo>
                    <a:pt x="1248" y="106"/>
                  </a:lnTo>
                  <a:lnTo>
                    <a:pt x="1253" y="100"/>
                  </a:lnTo>
                  <a:lnTo>
                    <a:pt x="1256" y="95"/>
                  </a:lnTo>
                  <a:lnTo>
                    <a:pt x="1256" y="91"/>
                  </a:lnTo>
                  <a:lnTo>
                    <a:pt x="1253" y="86"/>
                  </a:lnTo>
                  <a:lnTo>
                    <a:pt x="1250" y="83"/>
                  </a:lnTo>
                  <a:lnTo>
                    <a:pt x="1250" y="80"/>
                  </a:lnTo>
                  <a:lnTo>
                    <a:pt x="1251" y="75"/>
                  </a:lnTo>
                  <a:lnTo>
                    <a:pt x="1260" y="68"/>
                  </a:lnTo>
                  <a:lnTo>
                    <a:pt x="1268" y="63"/>
                  </a:lnTo>
                  <a:lnTo>
                    <a:pt x="1272" y="63"/>
                  </a:lnTo>
                  <a:lnTo>
                    <a:pt x="1281" y="64"/>
                  </a:lnTo>
                  <a:lnTo>
                    <a:pt x="1298" y="74"/>
                  </a:lnTo>
                  <a:lnTo>
                    <a:pt x="1302" y="77"/>
                  </a:lnTo>
                  <a:lnTo>
                    <a:pt x="1308" y="82"/>
                  </a:lnTo>
                  <a:lnTo>
                    <a:pt x="1319" y="88"/>
                  </a:lnTo>
                  <a:lnTo>
                    <a:pt x="1325" y="94"/>
                  </a:lnTo>
                  <a:lnTo>
                    <a:pt x="1332" y="110"/>
                  </a:lnTo>
                  <a:lnTo>
                    <a:pt x="1337" y="122"/>
                  </a:lnTo>
                  <a:lnTo>
                    <a:pt x="1349" y="122"/>
                  </a:lnTo>
                  <a:lnTo>
                    <a:pt x="1364" y="121"/>
                  </a:lnTo>
                  <a:lnTo>
                    <a:pt x="1361" y="105"/>
                  </a:lnTo>
                  <a:lnTo>
                    <a:pt x="1374" y="103"/>
                  </a:lnTo>
                  <a:lnTo>
                    <a:pt x="1384" y="117"/>
                  </a:lnTo>
                  <a:lnTo>
                    <a:pt x="1391" y="117"/>
                  </a:lnTo>
                  <a:lnTo>
                    <a:pt x="1392" y="119"/>
                  </a:lnTo>
                  <a:lnTo>
                    <a:pt x="1392" y="122"/>
                  </a:lnTo>
                  <a:lnTo>
                    <a:pt x="1389" y="125"/>
                  </a:lnTo>
                  <a:lnTo>
                    <a:pt x="1388" y="129"/>
                  </a:lnTo>
                  <a:lnTo>
                    <a:pt x="1388" y="131"/>
                  </a:lnTo>
                  <a:lnTo>
                    <a:pt x="1391" y="134"/>
                  </a:lnTo>
                  <a:lnTo>
                    <a:pt x="1400" y="136"/>
                  </a:lnTo>
                  <a:lnTo>
                    <a:pt x="1415" y="140"/>
                  </a:lnTo>
                  <a:lnTo>
                    <a:pt x="1419" y="146"/>
                  </a:lnTo>
                  <a:lnTo>
                    <a:pt x="1420" y="151"/>
                  </a:lnTo>
                  <a:lnTo>
                    <a:pt x="1421" y="160"/>
                  </a:lnTo>
                  <a:lnTo>
                    <a:pt x="1415" y="183"/>
                  </a:lnTo>
                  <a:lnTo>
                    <a:pt x="1414" y="193"/>
                  </a:lnTo>
                  <a:lnTo>
                    <a:pt x="1415" y="204"/>
                  </a:lnTo>
                  <a:lnTo>
                    <a:pt x="1419" y="211"/>
                  </a:lnTo>
                  <a:lnTo>
                    <a:pt x="1432" y="224"/>
                  </a:lnTo>
                  <a:lnTo>
                    <a:pt x="1434" y="228"/>
                  </a:lnTo>
                  <a:lnTo>
                    <a:pt x="1438" y="235"/>
                  </a:lnTo>
                  <a:lnTo>
                    <a:pt x="1441" y="244"/>
                  </a:lnTo>
                  <a:lnTo>
                    <a:pt x="1443" y="250"/>
                  </a:lnTo>
                  <a:lnTo>
                    <a:pt x="1447" y="254"/>
                  </a:lnTo>
                  <a:lnTo>
                    <a:pt x="1458" y="256"/>
                  </a:lnTo>
                  <a:lnTo>
                    <a:pt x="1471" y="253"/>
                  </a:lnTo>
                  <a:lnTo>
                    <a:pt x="1481" y="249"/>
                  </a:lnTo>
                  <a:lnTo>
                    <a:pt x="1488" y="249"/>
                  </a:lnTo>
                  <a:lnTo>
                    <a:pt x="1492" y="250"/>
                  </a:lnTo>
                  <a:lnTo>
                    <a:pt x="1494" y="254"/>
                  </a:lnTo>
                  <a:lnTo>
                    <a:pt x="1494" y="261"/>
                  </a:lnTo>
                  <a:lnTo>
                    <a:pt x="1498" y="264"/>
                  </a:lnTo>
                  <a:lnTo>
                    <a:pt x="1510" y="277"/>
                  </a:lnTo>
                  <a:lnTo>
                    <a:pt x="1513" y="284"/>
                  </a:lnTo>
                  <a:lnTo>
                    <a:pt x="1519" y="289"/>
                  </a:lnTo>
                  <a:lnTo>
                    <a:pt x="1527" y="289"/>
                  </a:lnTo>
                  <a:lnTo>
                    <a:pt x="1545" y="283"/>
                  </a:lnTo>
                  <a:lnTo>
                    <a:pt x="1557" y="282"/>
                  </a:lnTo>
                  <a:lnTo>
                    <a:pt x="1565" y="284"/>
                  </a:lnTo>
                  <a:lnTo>
                    <a:pt x="1572" y="295"/>
                  </a:lnTo>
                  <a:lnTo>
                    <a:pt x="1577" y="299"/>
                  </a:lnTo>
                  <a:lnTo>
                    <a:pt x="1579" y="305"/>
                  </a:lnTo>
                  <a:lnTo>
                    <a:pt x="1579" y="320"/>
                  </a:lnTo>
                  <a:lnTo>
                    <a:pt x="1583" y="332"/>
                  </a:lnTo>
                  <a:lnTo>
                    <a:pt x="1583" y="336"/>
                  </a:lnTo>
                  <a:lnTo>
                    <a:pt x="1579" y="337"/>
                  </a:lnTo>
                  <a:lnTo>
                    <a:pt x="1571" y="337"/>
                  </a:lnTo>
                  <a:lnTo>
                    <a:pt x="1566" y="338"/>
                  </a:lnTo>
                  <a:lnTo>
                    <a:pt x="1565" y="343"/>
                  </a:lnTo>
                  <a:lnTo>
                    <a:pt x="1565" y="345"/>
                  </a:lnTo>
                  <a:lnTo>
                    <a:pt x="1566" y="349"/>
                  </a:lnTo>
                  <a:lnTo>
                    <a:pt x="1576" y="361"/>
                  </a:lnTo>
                  <a:lnTo>
                    <a:pt x="1564" y="369"/>
                  </a:lnTo>
                  <a:lnTo>
                    <a:pt x="1555" y="380"/>
                  </a:lnTo>
                  <a:lnTo>
                    <a:pt x="1545" y="394"/>
                  </a:lnTo>
                  <a:lnTo>
                    <a:pt x="1541" y="396"/>
                  </a:lnTo>
                  <a:lnTo>
                    <a:pt x="1535" y="396"/>
                  </a:lnTo>
                  <a:lnTo>
                    <a:pt x="1531" y="400"/>
                  </a:lnTo>
                  <a:lnTo>
                    <a:pt x="1531" y="403"/>
                  </a:lnTo>
                  <a:lnTo>
                    <a:pt x="1539" y="415"/>
                  </a:lnTo>
                  <a:lnTo>
                    <a:pt x="1557" y="425"/>
                  </a:lnTo>
                  <a:lnTo>
                    <a:pt x="1563" y="427"/>
                  </a:lnTo>
                  <a:lnTo>
                    <a:pt x="1566" y="427"/>
                  </a:lnTo>
                  <a:lnTo>
                    <a:pt x="1570" y="427"/>
                  </a:lnTo>
                  <a:lnTo>
                    <a:pt x="1576" y="419"/>
                  </a:lnTo>
                  <a:lnTo>
                    <a:pt x="1582" y="426"/>
                  </a:lnTo>
                  <a:lnTo>
                    <a:pt x="1583" y="437"/>
                  </a:lnTo>
                  <a:lnTo>
                    <a:pt x="1593" y="449"/>
                  </a:lnTo>
                  <a:lnTo>
                    <a:pt x="1597" y="456"/>
                  </a:lnTo>
                  <a:lnTo>
                    <a:pt x="1597" y="461"/>
                  </a:lnTo>
                  <a:lnTo>
                    <a:pt x="1595" y="467"/>
                  </a:lnTo>
                  <a:lnTo>
                    <a:pt x="1599" y="472"/>
                  </a:lnTo>
                  <a:lnTo>
                    <a:pt x="1602" y="475"/>
                  </a:lnTo>
                  <a:lnTo>
                    <a:pt x="1603" y="476"/>
                  </a:lnTo>
                  <a:lnTo>
                    <a:pt x="1603" y="480"/>
                  </a:lnTo>
                  <a:lnTo>
                    <a:pt x="1596" y="484"/>
                  </a:lnTo>
                  <a:lnTo>
                    <a:pt x="1589" y="488"/>
                  </a:lnTo>
                  <a:lnTo>
                    <a:pt x="1584" y="492"/>
                  </a:lnTo>
                  <a:lnTo>
                    <a:pt x="1575" y="493"/>
                  </a:lnTo>
                  <a:lnTo>
                    <a:pt x="1567" y="509"/>
                  </a:lnTo>
                  <a:lnTo>
                    <a:pt x="1567" y="517"/>
                  </a:lnTo>
                  <a:lnTo>
                    <a:pt x="1571" y="525"/>
                  </a:lnTo>
                  <a:lnTo>
                    <a:pt x="1581" y="528"/>
                  </a:lnTo>
                  <a:lnTo>
                    <a:pt x="1590" y="528"/>
                  </a:lnTo>
                  <a:lnTo>
                    <a:pt x="1596" y="526"/>
                  </a:lnTo>
                  <a:lnTo>
                    <a:pt x="1608" y="516"/>
                  </a:lnTo>
                  <a:lnTo>
                    <a:pt x="1615" y="514"/>
                  </a:lnTo>
                  <a:lnTo>
                    <a:pt x="1620" y="514"/>
                  </a:lnTo>
                  <a:lnTo>
                    <a:pt x="1627" y="519"/>
                  </a:lnTo>
                  <a:lnTo>
                    <a:pt x="1630" y="523"/>
                  </a:lnTo>
                  <a:lnTo>
                    <a:pt x="1630" y="528"/>
                  </a:lnTo>
                  <a:lnTo>
                    <a:pt x="1629" y="533"/>
                  </a:lnTo>
                  <a:lnTo>
                    <a:pt x="1625" y="539"/>
                  </a:lnTo>
                  <a:lnTo>
                    <a:pt x="1625" y="544"/>
                  </a:lnTo>
                  <a:lnTo>
                    <a:pt x="1626" y="546"/>
                  </a:lnTo>
                  <a:lnTo>
                    <a:pt x="1629" y="547"/>
                  </a:lnTo>
                  <a:lnTo>
                    <a:pt x="1633" y="545"/>
                  </a:lnTo>
                  <a:lnTo>
                    <a:pt x="1639" y="537"/>
                  </a:lnTo>
                  <a:lnTo>
                    <a:pt x="1645" y="535"/>
                  </a:lnTo>
                  <a:lnTo>
                    <a:pt x="1652" y="537"/>
                  </a:lnTo>
                  <a:lnTo>
                    <a:pt x="1656" y="537"/>
                  </a:lnTo>
                  <a:lnTo>
                    <a:pt x="1661" y="534"/>
                  </a:lnTo>
                  <a:lnTo>
                    <a:pt x="1663" y="526"/>
                  </a:lnTo>
                  <a:lnTo>
                    <a:pt x="1667" y="523"/>
                  </a:lnTo>
                  <a:lnTo>
                    <a:pt x="1672" y="527"/>
                  </a:lnTo>
                  <a:lnTo>
                    <a:pt x="1674" y="527"/>
                  </a:lnTo>
                  <a:lnTo>
                    <a:pt x="1678" y="521"/>
                  </a:lnTo>
                  <a:lnTo>
                    <a:pt x="1678" y="508"/>
                  </a:lnTo>
                  <a:lnTo>
                    <a:pt x="1679" y="505"/>
                  </a:lnTo>
                  <a:lnTo>
                    <a:pt x="1682" y="504"/>
                  </a:lnTo>
                  <a:lnTo>
                    <a:pt x="1687" y="508"/>
                  </a:lnTo>
                  <a:lnTo>
                    <a:pt x="1692" y="514"/>
                  </a:lnTo>
                  <a:lnTo>
                    <a:pt x="1697" y="516"/>
                  </a:lnTo>
                  <a:lnTo>
                    <a:pt x="1702" y="515"/>
                  </a:lnTo>
                  <a:lnTo>
                    <a:pt x="1705" y="511"/>
                  </a:lnTo>
                  <a:lnTo>
                    <a:pt x="1708" y="502"/>
                  </a:lnTo>
                  <a:lnTo>
                    <a:pt x="1709" y="500"/>
                  </a:lnTo>
                  <a:lnTo>
                    <a:pt x="1712" y="499"/>
                  </a:lnTo>
                  <a:lnTo>
                    <a:pt x="1720" y="503"/>
                  </a:lnTo>
                  <a:lnTo>
                    <a:pt x="1724" y="504"/>
                  </a:lnTo>
                  <a:lnTo>
                    <a:pt x="1733" y="502"/>
                  </a:lnTo>
                  <a:lnTo>
                    <a:pt x="1736" y="509"/>
                  </a:lnTo>
                  <a:lnTo>
                    <a:pt x="1763" y="527"/>
                  </a:lnTo>
                  <a:lnTo>
                    <a:pt x="1766" y="533"/>
                  </a:lnTo>
                  <a:lnTo>
                    <a:pt x="1766" y="537"/>
                  </a:lnTo>
                  <a:lnTo>
                    <a:pt x="1765" y="543"/>
                  </a:lnTo>
                  <a:lnTo>
                    <a:pt x="1762" y="547"/>
                  </a:lnTo>
                  <a:lnTo>
                    <a:pt x="1763" y="551"/>
                  </a:lnTo>
                  <a:lnTo>
                    <a:pt x="1768" y="553"/>
                  </a:lnTo>
                  <a:lnTo>
                    <a:pt x="1770" y="557"/>
                  </a:lnTo>
                  <a:lnTo>
                    <a:pt x="1774" y="559"/>
                  </a:lnTo>
                  <a:lnTo>
                    <a:pt x="1782" y="559"/>
                  </a:lnTo>
                  <a:lnTo>
                    <a:pt x="1817" y="561"/>
                  </a:lnTo>
                  <a:lnTo>
                    <a:pt x="1824" y="563"/>
                  </a:lnTo>
                  <a:lnTo>
                    <a:pt x="1825" y="569"/>
                  </a:lnTo>
                  <a:lnTo>
                    <a:pt x="1841" y="593"/>
                  </a:lnTo>
                  <a:lnTo>
                    <a:pt x="1856" y="612"/>
                  </a:lnTo>
                  <a:lnTo>
                    <a:pt x="1855" y="618"/>
                  </a:lnTo>
                  <a:lnTo>
                    <a:pt x="1852" y="625"/>
                  </a:lnTo>
                  <a:lnTo>
                    <a:pt x="1856" y="642"/>
                  </a:lnTo>
                  <a:lnTo>
                    <a:pt x="1871" y="641"/>
                  </a:lnTo>
                  <a:lnTo>
                    <a:pt x="1872" y="648"/>
                  </a:lnTo>
                  <a:lnTo>
                    <a:pt x="1864" y="651"/>
                  </a:lnTo>
                  <a:lnTo>
                    <a:pt x="1864" y="656"/>
                  </a:lnTo>
                  <a:lnTo>
                    <a:pt x="1847" y="653"/>
                  </a:lnTo>
                  <a:lnTo>
                    <a:pt x="1836" y="651"/>
                  </a:lnTo>
                  <a:lnTo>
                    <a:pt x="1830" y="652"/>
                  </a:lnTo>
                  <a:lnTo>
                    <a:pt x="1825" y="657"/>
                  </a:lnTo>
                  <a:lnTo>
                    <a:pt x="1832" y="666"/>
                  </a:lnTo>
                  <a:lnTo>
                    <a:pt x="1834" y="663"/>
                  </a:lnTo>
                  <a:lnTo>
                    <a:pt x="1844" y="665"/>
                  </a:lnTo>
                  <a:lnTo>
                    <a:pt x="1846" y="676"/>
                  </a:lnTo>
                  <a:lnTo>
                    <a:pt x="1844" y="687"/>
                  </a:lnTo>
                  <a:lnTo>
                    <a:pt x="1849" y="690"/>
                  </a:lnTo>
                  <a:lnTo>
                    <a:pt x="1852" y="696"/>
                  </a:lnTo>
                  <a:lnTo>
                    <a:pt x="1852" y="702"/>
                  </a:lnTo>
                  <a:lnTo>
                    <a:pt x="1854" y="708"/>
                  </a:lnTo>
                  <a:lnTo>
                    <a:pt x="1856" y="710"/>
                  </a:lnTo>
                  <a:lnTo>
                    <a:pt x="1859" y="722"/>
                  </a:lnTo>
                  <a:lnTo>
                    <a:pt x="1854" y="729"/>
                  </a:lnTo>
                  <a:lnTo>
                    <a:pt x="1854" y="746"/>
                  </a:lnTo>
                  <a:lnTo>
                    <a:pt x="1864" y="747"/>
                  </a:lnTo>
                  <a:lnTo>
                    <a:pt x="1867" y="746"/>
                  </a:lnTo>
                  <a:lnTo>
                    <a:pt x="1878" y="748"/>
                  </a:lnTo>
                  <a:lnTo>
                    <a:pt x="1881" y="749"/>
                  </a:lnTo>
                  <a:lnTo>
                    <a:pt x="1899" y="755"/>
                  </a:lnTo>
                  <a:lnTo>
                    <a:pt x="1899" y="763"/>
                  </a:lnTo>
                  <a:lnTo>
                    <a:pt x="1908" y="764"/>
                  </a:lnTo>
                  <a:lnTo>
                    <a:pt x="1913" y="767"/>
                  </a:lnTo>
                  <a:lnTo>
                    <a:pt x="1915" y="773"/>
                  </a:lnTo>
                  <a:lnTo>
                    <a:pt x="1914" y="782"/>
                  </a:lnTo>
                  <a:lnTo>
                    <a:pt x="1919" y="800"/>
                  </a:lnTo>
                  <a:lnTo>
                    <a:pt x="1917" y="805"/>
                  </a:lnTo>
                  <a:lnTo>
                    <a:pt x="1917" y="813"/>
                  </a:lnTo>
                  <a:lnTo>
                    <a:pt x="1919" y="817"/>
                  </a:lnTo>
                  <a:lnTo>
                    <a:pt x="1917" y="824"/>
                  </a:lnTo>
                  <a:lnTo>
                    <a:pt x="1917" y="833"/>
                  </a:lnTo>
                  <a:lnTo>
                    <a:pt x="1904" y="835"/>
                  </a:lnTo>
                  <a:lnTo>
                    <a:pt x="1903" y="843"/>
                  </a:lnTo>
                  <a:lnTo>
                    <a:pt x="1893" y="845"/>
                  </a:lnTo>
                  <a:lnTo>
                    <a:pt x="1895" y="853"/>
                  </a:lnTo>
                  <a:lnTo>
                    <a:pt x="1896" y="861"/>
                  </a:lnTo>
                  <a:lnTo>
                    <a:pt x="1891" y="860"/>
                  </a:lnTo>
                  <a:lnTo>
                    <a:pt x="1878" y="859"/>
                  </a:lnTo>
                  <a:lnTo>
                    <a:pt x="1873" y="860"/>
                  </a:lnTo>
                  <a:lnTo>
                    <a:pt x="1868" y="856"/>
                  </a:lnTo>
                  <a:lnTo>
                    <a:pt x="1859" y="856"/>
                  </a:lnTo>
                  <a:lnTo>
                    <a:pt x="1844" y="854"/>
                  </a:lnTo>
                  <a:lnTo>
                    <a:pt x="1825" y="853"/>
                  </a:lnTo>
                  <a:lnTo>
                    <a:pt x="1822" y="838"/>
                  </a:lnTo>
                  <a:lnTo>
                    <a:pt x="1817" y="839"/>
                  </a:lnTo>
                  <a:lnTo>
                    <a:pt x="1818" y="850"/>
                  </a:lnTo>
                  <a:lnTo>
                    <a:pt x="1816" y="850"/>
                  </a:lnTo>
                  <a:lnTo>
                    <a:pt x="1814" y="847"/>
                  </a:lnTo>
                  <a:lnTo>
                    <a:pt x="1812" y="847"/>
                  </a:lnTo>
                  <a:lnTo>
                    <a:pt x="1810" y="832"/>
                  </a:lnTo>
                  <a:lnTo>
                    <a:pt x="1795" y="835"/>
                  </a:lnTo>
                  <a:lnTo>
                    <a:pt x="1790" y="837"/>
                  </a:lnTo>
                  <a:lnTo>
                    <a:pt x="1778" y="830"/>
                  </a:lnTo>
                  <a:lnTo>
                    <a:pt x="1774" y="826"/>
                  </a:lnTo>
                  <a:lnTo>
                    <a:pt x="1774" y="821"/>
                  </a:lnTo>
                  <a:lnTo>
                    <a:pt x="1766" y="829"/>
                  </a:lnTo>
                  <a:lnTo>
                    <a:pt x="1764" y="826"/>
                  </a:lnTo>
                  <a:lnTo>
                    <a:pt x="1762" y="831"/>
                  </a:lnTo>
                  <a:lnTo>
                    <a:pt x="1763" y="836"/>
                  </a:lnTo>
                  <a:lnTo>
                    <a:pt x="1758" y="835"/>
                  </a:lnTo>
                  <a:lnTo>
                    <a:pt x="1754" y="831"/>
                  </a:lnTo>
                  <a:lnTo>
                    <a:pt x="1752" y="835"/>
                  </a:lnTo>
                  <a:lnTo>
                    <a:pt x="1752" y="836"/>
                  </a:lnTo>
                  <a:lnTo>
                    <a:pt x="1756" y="837"/>
                  </a:lnTo>
                  <a:lnTo>
                    <a:pt x="1756" y="838"/>
                  </a:lnTo>
                  <a:lnTo>
                    <a:pt x="1753" y="841"/>
                  </a:lnTo>
                  <a:lnTo>
                    <a:pt x="1756" y="843"/>
                  </a:lnTo>
                  <a:lnTo>
                    <a:pt x="1748" y="849"/>
                  </a:lnTo>
                  <a:lnTo>
                    <a:pt x="1732" y="853"/>
                  </a:lnTo>
                  <a:lnTo>
                    <a:pt x="1730" y="855"/>
                  </a:lnTo>
                  <a:lnTo>
                    <a:pt x="1729" y="857"/>
                  </a:lnTo>
                  <a:lnTo>
                    <a:pt x="1727" y="857"/>
                  </a:lnTo>
                  <a:lnTo>
                    <a:pt x="1723" y="866"/>
                  </a:lnTo>
                  <a:lnTo>
                    <a:pt x="1723" y="873"/>
                  </a:lnTo>
                  <a:lnTo>
                    <a:pt x="1722" y="879"/>
                  </a:lnTo>
                  <a:lnTo>
                    <a:pt x="1727" y="888"/>
                  </a:lnTo>
                  <a:lnTo>
                    <a:pt x="1720" y="898"/>
                  </a:lnTo>
                  <a:lnTo>
                    <a:pt x="1727" y="906"/>
                  </a:lnTo>
                  <a:lnTo>
                    <a:pt x="1730" y="906"/>
                  </a:lnTo>
                  <a:lnTo>
                    <a:pt x="1732" y="902"/>
                  </a:lnTo>
                  <a:lnTo>
                    <a:pt x="1736" y="903"/>
                  </a:lnTo>
                  <a:lnTo>
                    <a:pt x="1736" y="906"/>
                  </a:lnTo>
                  <a:lnTo>
                    <a:pt x="1741" y="906"/>
                  </a:lnTo>
                  <a:lnTo>
                    <a:pt x="1742" y="910"/>
                  </a:lnTo>
                  <a:lnTo>
                    <a:pt x="1746" y="912"/>
                  </a:lnTo>
                  <a:lnTo>
                    <a:pt x="1748" y="924"/>
                  </a:lnTo>
                  <a:lnTo>
                    <a:pt x="1753" y="932"/>
                  </a:lnTo>
                  <a:lnTo>
                    <a:pt x="1757" y="940"/>
                  </a:lnTo>
                  <a:lnTo>
                    <a:pt x="1757" y="943"/>
                  </a:lnTo>
                  <a:lnTo>
                    <a:pt x="1759" y="946"/>
                  </a:lnTo>
                  <a:lnTo>
                    <a:pt x="1763" y="963"/>
                  </a:lnTo>
                  <a:lnTo>
                    <a:pt x="1760" y="964"/>
                  </a:lnTo>
                  <a:lnTo>
                    <a:pt x="1760" y="972"/>
                  </a:lnTo>
                  <a:lnTo>
                    <a:pt x="1766" y="974"/>
                  </a:lnTo>
                  <a:lnTo>
                    <a:pt x="1766" y="976"/>
                  </a:lnTo>
                  <a:lnTo>
                    <a:pt x="1764" y="984"/>
                  </a:lnTo>
                  <a:lnTo>
                    <a:pt x="1771" y="986"/>
                  </a:lnTo>
                  <a:lnTo>
                    <a:pt x="1784" y="979"/>
                  </a:lnTo>
                  <a:lnTo>
                    <a:pt x="1787" y="991"/>
                  </a:lnTo>
                  <a:lnTo>
                    <a:pt x="1792" y="998"/>
                  </a:lnTo>
                  <a:lnTo>
                    <a:pt x="1793" y="1004"/>
                  </a:lnTo>
                  <a:lnTo>
                    <a:pt x="1786" y="1016"/>
                  </a:lnTo>
                  <a:lnTo>
                    <a:pt x="1786" y="1023"/>
                  </a:lnTo>
                  <a:lnTo>
                    <a:pt x="1787" y="1032"/>
                  </a:lnTo>
                  <a:lnTo>
                    <a:pt x="1783" y="1050"/>
                  </a:lnTo>
                  <a:lnTo>
                    <a:pt x="1784" y="1070"/>
                  </a:lnTo>
                  <a:lnTo>
                    <a:pt x="1788" y="1075"/>
                  </a:lnTo>
                  <a:lnTo>
                    <a:pt x="1819" y="1074"/>
                  </a:lnTo>
                  <a:lnTo>
                    <a:pt x="1825" y="1071"/>
                  </a:lnTo>
                  <a:lnTo>
                    <a:pt x="1830" y="1068"/>
                  </a:lnTo>
                  <a:lnTo>
                    <a:pt x="1840" y="1057"/>
                  </a:lnTo>
                  <a:lnTo>
                    <a:pt x="1843" y="1055"/>
                  </a:lnTo>
                  <a:lnTo>
                    <a:pt x="1847" y="1055"/>
                  </a:lnTo>
                  <a:lnTo>
                    <a:pt x="1854" y="1058"/>
                  </a:lnTo>
                  <a:lnTo>
                    <a:pt x="1855" y="1070"/>
                  </a:lnTo>
                  <a:lnTo>
                    <a:pt x="1858" y="1079"/>
                  </a:lnTo>
                  <a:lnTo>
                    <a:pt x="1864" y="1086"/>
                  </a:lnTo>
                  <a:lnTo>
                    <a:pt x="1860" y="1095"/>
                  </a:lnTo>
                  <a:lnTo>
                    <a:pt x="1859" y="1117"/>
                  </a:lnTo>
                  <a:lnTo>
                    <a:pt x="1855" y="1126"/>
                  </a:lnTo>
                  <a:lnTo>
                    <a:pt x="1849" y="1129"/>
                  </a:lnTo>
                  <a:lnTo>
                    <a:pt x="1846" y="1134"/>
                  </a:lnTo>
                  <a:lnTo>
                    <a:pt x="1842" y="1154"/>
                  </a:lnTo>
                  <a:lnTo>
                    <a:pt x="1836" y="1170"/>
                  </a:lnTo>
                  <a:lnTo>
                    <a:pt x="1830" y="1184"/>
                  </a:lnTo>
                  <a:lnTo>
                    <a:pt x="1822" y="1190"/>
                  </a:lnTo>
                  <a:lnTo>
                    <a:pt x="1810" y="1194"/>
                  </a:lnTo>
                  <a:lnTo>
                    <a:pt x="1799" y="1206"/>
                  </a:lnTo>
                  <a:lnTo>
                    <a:pt x="1793" y="1212"/>
                  </a:lnTo>
                  <a:lnTo>
                    <a:pt x="1789" y="1228"/>
                  </a:lnTo>
                  <a:lnTo>
                    <a:pt x="1782" y="1244"/>
                  </a:lnTo>
                  <a:lnTo>
                    <a:pt x="1783" y="1263"/>
                  </a:lnTo>
                  <a:lnTo>
                    <a:pt x="1789" y="1263"/>
                  </a:lnTo>
                  <a:lnTo>
                    <a:pt x="1788" y="1269"/>
                  </a:lnTo>
                  <a:lnTo>
                    <a:pt x="1792" y="1278"/>
                  </a:lnTo>
                  <a:lnTo>
                    <a:pt x="1793" y="1295"/>
                  </a:lnTo>
                  <a:lnTo>
                    <a:pt x="1788" y="1296"/>
                  </a:lnTo>
                  <a:lnTo>
                    <a:pt x="1789" y="1303"/>
                  </a:lnTo>
                  <a:lnTo>
                    <a:pt x="1782" y="1308"/>
                  </a:lnTo>
                  <a:lnTo>
                    <a:pt x="1783" y="1313"/>
                  </a:lnTo>
                  <a:lnTo>
                    <a:pt x="1781" y="1315"/>
                  </a:lnTo>
                  <a:lnTo>
                    <a:pt x="1763" y="1318"/>
                  </a:lnTo>
                  <a:lnTo>
                    <a:pt x="1757" y="1327"/>
                  </a:lnTo>
                  <a:lnTo>
                    <a:pt x="1750" y="1326"/>
                  </a:lnTo>
                  <a:lnTo>
                    <a:pt x="1748" y="1333"/>
                  </a:lnTo>
                  <a:lnTo>
                    <a:pt x="1765" y="1372"/>
                  </a:lnTo>
                  <a:lnTo>
                    <a:pt x="1772" y="1380"/>
                  </a:lnTo>
                  <a:lnTo>
                    <a:pt x="1759" y="1385"/>
                  </a:lnTo>
                  <a:lnTo>
                    <a:pt x="1766" y="1414"/>
                  </a:lnTo>
                  <a:lnTo>
                    <a:pt x="1763" y="1415"/>
                  </a:lnTo>
                  <a:lnTo>
                    <a:pt x="1759" y="1425"/>
                  </a:lnTo>
                  <a:lnTo>
                    <a:pt x="1752" y="1421"/>
                  </a:lnTo>
                  <a:lnTo>
                    <a:pt x="1750" y="1418"/>
                  </a:lnTo>
                  <a:lnTo>
                    <a:pt x="1748" y="1410"/>
                  </a:lnTo>
                  <a:lnTo>
                    <a:pt x="1732" y="1406"/>
                  </a:lnTo>
                  <a:lnTo>
                    <a:pt x="1728" y="1402"/>
                  </a:lnTo>
                  <a:lnTo>
                    <a:pt x="1727" y="1402"/>
                  </a:lnTo>
                  <a:lnTo>
                    <a:pt x="1727" y="1407"/>
                  </a:lnTo>
                  <a:lnTo>
                    <a:pt x="1718" y="1418"/>
                  </a:lnTo>
                  <a:lnTo>
                    <a:pt x="1709" y="1426"/>
                  </a:lnTo>
                  <a:lnTo>
                    <a:pt x="1703" y="1422"/>
                  </a:lnTo>
                  <a:lnTo>
                    <a:pt x="1690" y="1424"/>
                  </a:lnTo>
                  <a:lnTo>
                    <a:pt x="1684" y="1420"/>
                  </a:lnTo>
                  <a:lnTo>
                    <a:pt x="1675" y="1413"/>
                  </a:lnTo>
                  <a:lnTo>
                    <a:pt x="1673" y="1408"/>
                  </a:lnTo>
                  <a:lnTo>
                    <a:pt x="1666" y="1412"/>
                  </a:lnTo>
                  <a:lnTo>
                    <a:pt x="1660" y="1410"/>
                  </a:lnTo>
                  <a:lnTo>
                    <a:pt x="1658" y="1412"/>
                  </a:lnTo>
                  <a:lnTo>
                    <a:pt x="1662" y="1414"/>
                  </a:lnTo>
                  <a:lnTo>
                    <a:pt x="1662" y="1426"/>
                  </a:lnTo>
                  <a:lnTo>
                    <a:pt x="1666" y="1426"/>
                  </a:lnTo>
                  <a:lnTo>
                    <a:pt x="1669" y="1430"/>
                  </a:lnTo>
                  <a:lnTo>
                    <a:pt x="1672" y="1443"/>
                  </a:lnTo>
                  <a:lnTo>
                    <a:pt x="1670" y="1455"/>
                  </a:lnTo>
                  <a:lnTo>
                    <a:pt x="1680" y="1455"/>
                  </a:lnTo>
                  <a:lnTo>
                    <a:pt x="1682" y="1462"/>
                  </a:lnTo>
                  <a:lnTo>
                    <a:pt x="1679" y="1467"/>
                  </a:lnTo>
                  <a:lnTo>
                    <a:pt x="1674" y="1468"/>
                  </a:lnTo>
                  <a:lnTo>
                    <a:pt x="1674" y="1473"/>
                  </a:lnTo>
                  <a:lnTo>
                    <a:pt x="1670" y="1474"/>
                  </a:lnTo>
                  <a:lnTo>
                    <a:pt x="1669" y="1476"/>
                  </a:lnTo>
                  <a:lnTo>
                    <a:pt x="1664" y="1475"/>
                  </a:lnTo>
                  <a:lnTo>
                    <a:pt x="1663" y="1479"/>
                  </a:lnTo>
                  <a:lnTo>
                    <a:pt x="1656" y="1481"/>
                  </a:lnTo>
                  <a:lnTo>
                    <a:pt x="1650" y="1486"/>
                  </a:lnTo>
                  <a:lnTo>
                    <a:pt x="1648" y="1486"/>
                  </a:lnTo>
                  <a:lnTo>
                    <a:pt x="1646" y="1480"/>
                  </a:lnTo>
                  <a:lnTo>
                    <a:pt x="1644" y="1475"/>
                  </a:lnTo>
                  <a:lnTo>
                    <a:pt x="1643" y="1475"/>
                  </a:lnTo>
                  <a:lnTo>
                    <a:pt x="1643" y="1478"/>
                  </a:lnTo>
                  <a:lnTo>
                    <a:pt x="1644" y="1480"/>
                  </a:lnTo>
                  <a:lnTo>
                    <a:pt x="1639" y="1487"/>
                  </a:lnTo>
                  <a:lnTo>
                    <a:pt x="1631" y="1491"/>
                  </a:lnTo>
                  <a:lnTo>
                    <a:pt x="1630" y="1490"/>
                  </a:lnTo>
                  <a:lnTo>
                    <a:pt x="1635" y="1487"/>
                  </a:lnTo>
                  <a:lnTo>
                    <a:pt x="1626" y="1486"/>
                  </a:lnTo>
                  <a:lnTo>
                    <a:pt x="1627" y="1480"/>
                  </a:lnTo>
                  <a:lnTo>
                    <a:pt x="1618" y="1479"/>
                  </a:lnTo>
                  <a:lnTo>
                    <a:pt x="1619" y="1496"/>
                  </a:lnTo>
                  <a:lnTo>
                    <a:pt x="1615" y="1496"/>
                  </a:lnTo>
                  <a:lnTo>
                    <a:pt x="1615" y="1493"/>
                  </a:lnTo>
                  <a:lnTo>
                    <a:pt x="1602" y="1493"/>
                  </a:lnTo>
                  <a:lnTo>
                    <a:pt x="1603" y="1499"/>
                  </a:lnTo>
                  <a:lnTo>
                    <a:pt x="1601" y="1504"/>
                  </a:lnTo>
                  <a:lnTo>
                    <a:pt x="1594" y="1499"/>
                  </a:lnTo>
                  <a:lnTo>
                    <a:pt x="1587" y="1499"/>
                  </a:lnTo>
                  <a:lnTo>
                    <a:pt x="1576" y="1498"/>
                  </a:lnTo>
                  <a:lnTo>
                    <a:pt x="1572" y="1499"/>
                  </a:lnTo>
                  <a:lnTo>
                    <a:pt x="1567" y="1502"/>
                  </a:lnTo>
                  <a:lnTo>
                    <a:pt x="1555" y="1501"/>
                  </a:lnTo>
                  <a:lnTo>
                    <a:pt x="1548" y="1501"/>
                  </a:lnTo>
                  <a:lnTo>
                    <a:pt x="1540" y="1504"/>
                  </a:lnTo>
                  <a:lnTo>
                    <a:pt x="1536" y="1505"/>
                  </a:lnTo>
                  <a:lnTo>
                    <a:pt x="1535" y="1504"/>
                  </a:lnTo>
                  <a:lnTo>
                    <a:pt x="1534" y="1502"/>
                  </a:lnTo>
                  <a:lnTo>
                    <a:pt x="1534" y="1497"/>
                  </a:lnTo>
                  <a:lnTo>
                    <a:pt x="1530" y="1495"/>
                  </a:lnTo>
                  <a:lnTo>
                    <a:pt x="1517" y="1497"/>
                  </a:lnTo>
                  <a:lnTo>
                    <a:pt x="1507" y="1501"/>
                  </a:lnTo>
                  <a:lnTo>
                    <a:pt x="1499" y="1511"/>
                  </a:lnTo>
                  <a:lnTo>
                    <a:pt x="1494" y="1513"/>
                  </a:lnTo>
                  <a:lnTo>
                    <a:pt x="1487" y="1519"/>
                  </a:lnTo>
                  <a:lnTo>
                    <a:pt x="1506" y="1532"/>
                  </a:lnTo>
                  <a:lnTo>
                    <a:pt x="1515" y="1543"/>
                  </a:lnTo>
                  <a:lnTo>
                    <a:pt x="1516" y="1549"/>
                  </a:lnTo>
                  <a:lnTo>
                    <a:pt x="1515" y="1553"/>
                  </a:lnTo>
                  <a:lnTo>
                    <a:pt x="1509" y="1558"/>
                  </a:lnTo>
                  <a:lnTo>
                    <a:pt x="1504" y="1561"/>
                  </a:lnTo>
                  <a:lnTo>
                    <a:pt x="1495" y="1575"/>
                  </a:lnTo>
                  <a:lnTo>
                    <a:pt x="1489" y="1577"/>
                  </a:lnTo>
                  <a:lnTo>
                    <a:pt x="1487" y="1583"/>
                  </a:lnTo>
                  <a:lnTo>
                    <a:pt x="1487" y="1587"/>
                  </a:lnTo>
                  <a:lnTo>
                    <a:pt x="1488" y="1591"/>
                  </a:lnTo>
                  <a:lnTo>
                    <a:pt x="1498" y="1609"/>
                  </a:lnTo>
                  <a:lnTo>
                    <a:pt x="1500" y="1623"/>
                  </a:lnTo>
                  <a:lnTo>
                    <a:pt x="1495" y="1646"/>
                  </a:lnTo>
                  <a:lnTo>
                    <a:pt x="1497" y="1654"/>
                  </a:lnTo>
                  <a:lnTo>
                    <a:pt x="1497" y="1662"/>
                  </a:lnTo>
                  <a:lnTo>
                    <a:pt x="1500" y="1666"/>
                  </a:lnTo>
                  <a:lnTo>
                    <a:pt x="1512" y="1668"/>
                  </a:lnTo>
                  <a:lnTo>
                    <a:pt x="1527" y="1664"/>
                  </a:lnTo>
                  <a:lnTo>
                    <a:pt x="1539" y="1665"/>
                  </a:lnTo>
                  <a:lnTo>
                    <a:pt x="1548" y="1669"/>
                  </a:lnTo>
                  <a:lnTo>
                    <a:pt x="1539" y="1676"/>
                  </a:lnTo>
                  <a:lnTo>
                    <a:pt x="1541" y="1682"/>
                  </a:lnTo>
                  <a:lnTo>
                    <a:pt x="1539" y="1684"/>
                  </a:lnTo>
                  <a:lnTo>
                    <a:pt x="1539" y="1688"/>
                  </a:lnTo>
                  <a:lnTo>
                    <a:pt x="1542" y="1712"/>
                  </a:lnTo>
                  <a:lnTo>
                    <a:pt x="1541" y="1718"/>
                  </a:lnTo>
                  <a:lnTo>
                    <a:pt x="1543" y="1724"/>
                  </a:lnTo>
                  <a:lnTo>
                    <a:pt x="1542" y="1729"/>
                  </a:lnTo>
                  <a:lnTo>
                    <a:pt x="1543" y="1739"/>
                  </a:lnTo>
                  <a:lnTo>
                    <a:pt x="1537" y="1755"/>
                  </a:lnTo>
                  <a:lnTo>
                    <a:pt x="1534" y="1760"/>
                  </a:lnTo>
                  <a:lnTo>
                    <a:pt x="1533" y="1771"/>
                  </a:lnTo>
                  <a:lnTo>
                    <a:pt x="1539" y="1772"/>
                  </a:lnTo>
                  <a:lnTo>
                    <a:pt x="1539" y="1775"/>
                  </a:lnTo>
                  <a:lnTo>
                    <a:pt x="1537" y="1793"/>
                  </a:lnTo>
                  <a:lnTo>
                    <a:pt x="1537" y="1794"/>
                  </a:lnTo>
                  <a:lnTo>
                    <a:pt x="1533" y="1793"/>
                  </a:lnTo>
                  <a:lnTo>
                    <a:pt x="1530" y="1797"/>
                  </a:lnTo>
                  <a:lnTo>
                    <a:pt x="1486" y="1775"/>
                  </a:lnTo>
                  <a:lnTo>
                    <a:pt x="1482" y="1770"/>
                  </a:lnTo>
                  <a:lnTo>
                    <a:pt x="1481" y="1760"/>
                  </a:lnTo>
                  <a:lnTo>
                    <a:pt x="1480" y="1752"/>
                  </a:lnTo>
                  <a:lnTo>
                    <a:pt x="1477" y="1748"/>
                  </a:lnTo>
                  <a:lnTo>
                    <a:pt x="1473" y="1747"/>
                  </a:lnTo>
                  <a:lnTo>
                    <a:pt x="1468" y="1747"/>
                  </a:lnTo>
                  <a:lnTo>
                    <a:pt x="1463" y="1741"/>
                  </a:lnTo>
                  <a:lnTo>
                    <a:pt x="1458" y="1731"/>
                  </a:lnTo>
                  <a:lnTo>
                    <a:pt x="1450" y="1730"/>
                  </a:lnTo>
                  <a:lnTo>
                    <a:pt x="1438" y="1728"/>
                  </a:lnTo>
                  <a:lnTo>
                    <a:pt x="1431" y="1725"/>
                  </a:lnTo>
                  <a:lnTo>
                    <a:pt x="1417" y="1705"/>
                  </a:lnTo>
                  <a:lnTo>
                    <a:pt x="1414" y="1702"/>
                  </a:lnTo>
                  <a:lnTo>
                    <a:pt x="1409" y="1707"/>
                  </a:lnTo>
                  <a:lnTo>
                    <a:pt x="1407" y="1723"/>
                  </a:lnTo>
                  <a:lnTo>
                    <a:pt x="1409" y="1743"/>
                  </a:lnTo>
                  <a:lnTo>
                    <a:pt x="1404" y="1763"/>
                  </a:lnTo>
                  <a:lnTo>
                    <a:pt x="1390" y="1790"/>
                  </a:lnTo>
                  <a:lnTo>
                    <a:pt x="1386" y="1800"/>
                  </a:lnTo>
                  <a:lnTo>
                    <a:pt x="1388" y="1807"/>
                  </a:lnTo>
                  <a:lnTo>
                    <a:pt x="1397" y="1823"/>
                  </a:lnTo>
                  <a:lnTo>
                    <a:pt x="1401" y="1833"/>
                  </a:lnTo>
                  <a:lnTo>
                    <a:pt x="1401" y="1841"/>
                  </a:lnTo>
                  <a:lnTo>
                    <a:pt x="1400" y="1856"/>
                  </a:lnTo>
                  <a:lnTo>
                    <a:pt x="1398" y="1864"/>
                  </a:lnTo>
                  <a:lnTo>
                    <a:pt x="1396" y="1866"/>
                  </a:lnTo>
                  <a:lnTo>
                    <a:pt x="1391" y="1877"/>
                  </a:lnTo>
                  <a:lnTo>
                    <a:pt x="1392" y="1879"/>
                  </a:lnTo>
                  <a:lnTo>
                    <a:pt x="1390" y="1884"/>
                  </a:lnTo>
                  <a:lnTo>
                    <a:pt x="1385" y="1886"/>
                  </a:lnTo>
                  <a:lnTo>
                    <a:pt x="1383" y="1892"/>
                  </a:lnTo>
                  <a:lnTo>
                    <a:pt x="1379" y="1894"/>
                  </a:lnTo>
                  <a:lnTo>
                    <a:pt x="1378" y="1898"/>
                  </a:lnTo>
                  <a:lnTo>
                    <a:pt x="1374" y="1898"/>
                  </a:lnTo>
                  <a:lnTo>
                    <a:pt x="1359" y="1903"/>
                  </a:lnTo>
                  <a:lnTo>
                    <a:pt x="1359" y="1907"/>
                  </a:lnTo>
                  <a:lnTo>
                    <a:pt x="1360" y="1908"/>
                  </a:lnTo>
                  <a:lnTo>
                    <a:pt x="1360" y="1913"/>
                  </a:lnTo>
                  <a:lnTo>
                    <a:pt x="1350" y="1936"/>
                  </a:lnTo>
                  <a:lnTo>
                    <a:pt x="1348" y="1939"/>
                  </a:lnTo>
                  <a:lnTo>
                    <a:pt x="1343" y="1946"/>
                  </a:lnTo>
                  <a:lnTo>
                    <a:pt x="1332" y="1957"/>
                  </a:lnTo>
                  <a:lnTo>
                    <a:pt x="1325" y="1973"/>
                  </a:lnTo>
                  <a:lnTo>
                    <a:pt x="1312" y="1983"/>
                  </a:lnTo>
                  <a:lnTo>
                    <a:pt x="1300" y="1984"/>
                  </a:lnTo>
                  <a:lnTo>
                    <a:pt x="1290" y="1985"/>
                  </a:lnTo>
                  <a:lnTo>
                    <a:pt x="1277" y="1980"/>
                  </a:lnTo>
                  <a:lnTo>
                    <a:pt x="1274" y="1979"/>
                  </a:lnTo>
                  <a:lnTo>
                    <a:pt x="1272" y="1968"/>
                  </a:lnTo>
                  <a:lnTo>
                    <a:pt x="1268" y="1962"/>
                  </a:lnTo>
                  <a:lnTo>
                    <a:pt x="1268" y="1958"/>
                  </a:lnTo>
                  <a:lnTo>
                    <a:pt x="1270" y="1951"/>
                  </a:lnTo>
                  <a:lnTo>
                    <a:pt x="1270" y="1946"/>
                  </a:lnTo>
                  <a:lnTo>
                    <a:pt x="1268" y="1944"/>
                  </a:lnTo>
                  <a:lnTo>
                    <a:pt x="1254" y="1942"/>
                  </a:lnTo>
                  <a:lnTo>
                    <a:pt x="1232" y="1937"/>
                  </a:lnTo>
                  <a:lnTo>
                    <a:pt x="1227" y="1933"/>
                  </a:lnTo>
                  <a:lnTo>
                    <a:pt x="1224" y="1927"/>
                  </a:lnTo>
                  <a:lnTo>
                    <a:pt x="1221" y="1924"/>
                  </a:lnTo>
                  <a:lnTo>
                    <a:pt x="1200" y="1915"/>
                  </a:lnTo>
                  <a:lnTo>
                    <a:pt x="1196" y="1914"/>
                  </a:lnTo>
                  <a:lnTo>
                    <a:pt x="1192" y="1915"/>
                  </a:lnTo>
                  <a:lnTo>
                    <a:pt x="1184" y="1922"/>
                  </a:lnTo>
                  <a:lnTo>
                    <a:pt x="1174" y="1928"/>
                  </a:lnTo>
                  <a:lnTo>
                    <a:pt x="1163" y="1931"/>
                  </a:lnTo>
                  <a:lnTo>
                    <a:pt x="1159" y="1932"/>
                  </a:lnTo>
                  <a:lnTo>
                    <a:pt x="1156" y="1936"/>
                  </a:lnTo>
                  <a:lnTo>
                    <a:pt x="1156" y="1944"/>
                  </a:lnTo>
                  <a:lnTo>
                    <a:pt x="1153" y="1946"/>
                  </a:lnTo>
                  <a:lnTo>
                    <a:pt x="1149" y="1946"/>
                  </a:lnTo>
                  <a:lnTo>
                    <a:pt x="1144" y="1950"/>
                  </a:lnTo>
                  <a:lnTo>
                    <a:pt x="1131" y="1948"/>
                  </a:lnTo>
                  <a:lnTo>
                    <a:pt x="1123" y="1943"/>
                  </a:lnTo>
                  <a:lnTo>
                    <a:pt x="1121" y="1939"/>
                  </a:lnTo>
                  <a:lnTo>
                    <a:pt x="1114" y="1904"/>
                  </a:lnTo>
                  <a:lnTo>
                    <a:pt x="1109" y="1885"/>
                  </a:lnTo>
                  <a:lnTo>
                    <a:pt x="1106" y="1879"/>
                  </a:lnTo>
                  <a:lnTo>
                    <a:pt x="1095" y="1873"/>
                  </a:lnTo>
                  <a:lnTo>
                    <a:pt x="1089" y="1867"/>
                  </a:lnTo>
                  <a:lnTo>
                    <a:pt x="1081" y="1848"/>
                  </a:lnTo>
                  <a:lnTo>
                    <a:pt x="1076" y="1836"/>
                  </a:lnTo>
                  <a:lnTo>
                    <a:pt x="1071" y="1835"/>
                  </a:lnTo>
                  <a:lnTo>
                    <a:pt x="1067" y="1833"/>
                  </a:lnTo>
                  <a:lnTo>
                    <a:pt x="1063" y="1826"/>
                  </a:lnTo>
                  <a:lnTo>
                    <a:pt x="1058" y="1819"/>
                  </a:lnTo>
                  <a:lnTo>
                    <a:pt x="1058" y="1812"/>
                  </a:lnTo>
                  <a:lnTo>
                    <a:pt x="1055" y="1808"/>
                  </a:lnTo>
                  <a:lnTo>
                    <a:pt x="1043" y="1803"/>
                  </a:lnTo>
                  <a:lnTo>
                    <a:pt x="1041" y="1801"/>
                  </a:lnTo>
                  <a:lnTo>
                    <a:pt x="1047" y="1791"/>
                  </a:lnTo>
                  <a:lnTo>
                    <a:pt x="1039" y="1793"/>
                  </a:lnTo>
                  <a:lnTo>
                    <a:pt x="1033" y="1809"/>
                  </a:lnTo>
                  <a:lnTo>
                    <a:pt x="1012" y="1818"/>
                  </a:lnTo>
                  <a:lnTo>
                    <a:pt x="1010" y="1812"/>
                  </a:lnTo>
                  <a:lnTo>
                    <a:pt x="1016" y="1801"/>
                  </a:lnTo>
                  <a:lnTo>
                    <a:pt x="1009" y="1796"/>
                  </a:lnTo>
                  <a:lnTo>
                    <a:pt x="1001" y="1793"/>
                  </a:lnTo>
                  <a:lnTo>
                    <a:pt x="987" y="1791"/>
                  </a:lnTo>
                  <a:lnTo>
                    <a:pt x="986" y="1784"/>
                  </a:lnTo>
                  <a:lnTo>
                    <a:pt x="981" y="1784"/>
                  </a:lnTo>
                  <a:lnTo>
                    <a:pt x="977" y="1779"/>
                  </a:lnTo>
                  <a:lnTo>
                    <a:pt x="980" y="1777"/>
                  </a:lnTo>
                  <a:lnTo>
                    <a:pt x="980" y="1772"/>
                  </a:lnTo>
                  <a:lnTo>
                    <a:pt x="988" y="1760"/>
                  </a:lnTo>
                  <a:lnTo>
                    <a:pt x="988" y="1758"/>
                  </a:lnTo>
                  <a:lnTo>
                    <a:pt x="985" y="1753"/>
                  </a:lnTo>
                  <a:lnTo>
                    <a:pt x="981" y="1749"/>
                  </a:lnTo>
                  <a:lnTo>
                    <a:pt x="973" y="1748"/>
                  </a:lnTo>
                  <a:lnTo>
                    <a:pt x="967" y="1749"/>
                  </a:lnTo>
                  <a:lnTo>
                    <a:pt x="965" y="1752"/>
                  </a:lnTo>
                  <a:lnTo>
                    <a:pt x="968" y="1752"/>
                  </a:lnTo>
                  <a:lnTo>
                    <a:pt x="967" y="1753"/>
                  </a:lnTo>
                  <a:lnTo>
                    <a:pt x="963" y="1753"/>
                  </a:lnTo>
                  <a:lnTo>
                    <a:pt x="957" y="1753"/>
                  </a:lnTo>
                  <a:lnTo>
                    <a:pt x="951" y="1760"/>
                  </a:lnTo>
                  <a:lnTo>
                    <a:pt x="944" y="1763"/>
                  </a:lnTo>
                  <a:lnTo>
                    <a:pt x="939" y="1771"/>
                  </a:lnTo>
                  <a:lnTo>
                    <a:pt x="936" y="1772"/>
                  </a:lnTo>
                  <a:lnTo>
                    <a:pt x="936" y="1771"/>
                  </a:lnTo>
                  <a:lnTo>
                    <a:pt x="933" y="1771"/>
                  </a:lnTo>
                  <a:lnTo>
                    <a:pt x="932" y="1770"/>
                  </a:lnTo>
                  <a:lnTo>
                    <a:pt x="937" y="1769"/>
                  </a:lnTo>
                  <a:lnTo>
                    <a:pt x="937" y="1766"/>
                  </a:lnTo>
                  <a:lnTo>
                    <a:pt x="932" y="1769"/>
                  </a:lnTo>
                  <a:lnTo>
                    <a:pt x="930" y="1764"/>
                  </a:lnTo>
                  <a:lnTo>
                    <a:pt x="927" y="1765"/>
                  </a:lnTo>
                  <a:lnTo>
                    <a:pt x="928" y="1764"/>
                  </a:lnTo>
                  <a:lnTo>
                    <a:pt x="926" y="1763"/>
                  </a:lnTo>
                  <a:lnTo>
                    <a:pt x="925" y="1764"/>
                  </a:lnTo>
                  <a:lnTo>
                    <a:pt x="920" y="1767"/>
                  </a:lnTo>
                  <a:lnTo>
                    <a:pt x="928" y="1772"/>
                  </a:lnTo>
                  <a:lnTo>
                    <a:pt x="934" y="1779"/>
                  </a:lnTo>
                  <a:lnTo>
                    <a:pt x="939" y="1789"/>
                  </a:lnTo>
                  <a:lnTo>
                    <a:pt x="943" y="1796"/>
                  </a:lnTo>
                  <a:lnTo>
                    <a:pt x="943" y="1802"/>
                  </a:lnTo>
                  <a:lnTo>
                    <a:pt x="943" y="1808"/>
                  </a:lnTo>
                  <a:lnTo>
                    <a:pt x="940" y="1815"/>
                  </a:lnTo>
                  <a:lnTo>
                    <a:pt x="933" y="1824"/>
                  </a:lnTo>
                  <a:lnTo>
                    <a:pt x="922" y="1830"/>
                  </a:lnTo>
                  <a:lnTo>
                    <a:pt x="918" y="1835"/>
                  </a:lnTo>
                  <a:lnTo>
                    <a:pt x="907" y="1838"/>
                  </a:lnTo>
                  <a:lnTo>
                    <a:pt x="897" y="1831"/>
                  </a:lnTo>
                  <a:lnTo>
                    <a:pt x="880" y="1827"/>
                  </a:lnTo>
                  <a:lnTo>
                    <a:pt x="870" y="1824"/>
                  </a:lnTo>
                  <a:lnTo>
                    <a:pt x="866" y="1819"/>
                  </a:lnTo>
                  <a:lnTo>
                    <a:pt x="865" y="1812"/>
                  </a:lnTo>
                  <a:lnTo>
                    <a:pt x="861" y="1808"/>
                  </a:lnTo>
                  <a:lnTo>
                    <a:pt x="854" y="1807"/>
                  </a:lnTo>
                  <a:lnTo>
                    <a:pt x="852" y="1809"/>
                  </a:lnTo>
                  <a:lnTo>
                    <a:pt x="853" y="1817"/>
                  </a:lnTo>
                  <a:lnTo>
                    <a:pt x="849" y="1820"/>
                  </a:lnTo>
                  <a:lnTo>
                    <a:pt x="846" y="1821"/>
                  </a:lnTo>
                  <a:lnTo>
                    <a:pt x="842" y="1819"/>
                  </a:lnTo>
                  <a:lnTo>
                    <a:pt x="834" y="1813"/>
                  </a:lnTo>
                  <a:lnTo>
                    <a:pt x="831" y="1806"/>
                  </a:lnTo>
                  <a:lnTo>
                    <a:pt x="825" y="1794"/>
                  </a:lnTo>
                  <a:lnTo>
                    <a:pt x="819" y="1787"/>
                  </a:lnTo>
                  <a:lnTo>
                    <a:pt x="808" y="1779"/>
                  </a:lnTo>
                  <a:lnTo>
                    <a:pt x="804" y="1778"/>
                  </a:lnTo>
                  <a:lnTo>
                    <a:pt x="796" y="1781"/>
                  </a:lnTo>
                  <a:lnTo>
                    <a:pt x="790" y="1788"/>
                  </a:lnTo>
                  <a:lnTo>
                    <a:pt x="784" y="1788"/>
                  </a:lnTo>
                  <a:lnTo>
                    <a:pt x="784" y="1777"/>
                  </a:lnTo>
                  <a:lnTo>
                    <a:pt x="782" y="1772"/>
                  </a:lnTo>
                  <a:lnTo>
                    <a:pt x="778" y="1767"/>
                  </a:lnTo>
                  <a:lnTo>
                    <a:pt x="775" y="1764"/>
                  </a:lnTo>
                  <a:lnTo>
                    <a:pt x="766" y="1761"/>
                  </a:lnTo>
                  <a:lnTo>
                    <a:pt x="760" y="1760"/>
                  </a:lnTo>
                  <a:lnTo>
                    <a:pt x="754" y="1755"/>
                  </a:lnTo>
                  <a:lnTo>
                    <a:pt x="742" y="1742"/>
                  </a:lnTo>
                  <a:lnTo>
                    <a:pt x="734" y="1735"/>
                  </a:lnTo>
                  <a:lnTo>
                    <a:pt x="727" y="1732"/>
                  </a:lnTo>
                  <a:lnTo>
                    <a:pt x="717" y="1725"/>
                  </a:lnTo>
                  <a:lnTo>
                    <a:pt x="699" y="1717"/>
                  </a:lnTo>
                  <a:lnTo>
                    <a:pt x="684" y="1711"/>
                  </a:lnTo>
                  <a:lnTo>
                    <a:pt x="684" y="1713"/>
                  </a:lnTo>
                  <a:lnTo>
                    <a:pt x="673" y="1711"/>
                  </a:lnTo>
                  <a:lnTo>
                    <a:pt x="672" y="1707"/>
                  </a:lnTo>
                  <a:lnTo>
                    <a:pt x="666" y="1708"/>
                  </a:lnTo>
                  <a:lnTo>
                    <a:pt x="655" y="1731"/>
                  </a:lnTo>
                  <a:lnTo>
                    <a:pt x="651" y="1739"/>
                  </a:lnTo>
                  <a:lnTo>
                    <a:pt x="649" y="1754"/>
                  </a:lnTo>
                  <a:lnTo>
                    <a:pt x="653" y="1757"/>
                  </a:lnTo>
                  <a:lnTo>
                    <a:pt x="648" y="1759"/>
                  </a:lnTo>
                  <a:lnTo>
                    <a:pt x="643" y="1760"/>
                  </a:lnTo>
                  <a:lnTo>
                    <a:pt x="637" y="1754"/>
                  </a:lnTo>
                  <a:lnTo>
                    <a:pt x="626" y="1746"/>
                  </a:lnTo>
                  <a:lnTo>
                    <a:pt x="617" y="1737"/>
                  </a:lnTo>
                  <a:lnTo>
                    <a:pt x="617" y="1746"/>
                  </a:lnTo>
                  <a:lnTo>
                    <a:pt x="591" y="1754"/>
                  </a:lnTo>
                  <a:lnTo>
                    <a:pt x="590" y="1748"/>
                  </a:lnTo>
                  <a:lnTo>
                    <a:pt x="578" y="1752"/>
                  </a:lnTo>
                  <a:lnTo>
                    <a:pt x="579" y="1759"/>
                  </a:lnTo>
                  <a:lnTo>
                    <a:pt x="575" y="1759"/>
                  </a:lnTo>
                  <a:lnTo>
                    <a:pt x="566" y="1759"/>
                  </a:lnTo>
                  <a:lnTo>
                    <a:pt x="557" y="1759"/>
                  </a:lnTo>
                  <a:lnTo>
                    <a:pt x="551" y="1763"/>
                  </a:lnTo>
                  <a:lnTo>
                    <a:pt x="542" y="1765"/>
                  </a:lnTo>
                  <a:lnTo>
                    <a:pt x="533" y="1764"/>
                  </a:lnTo>
                  <a:lnTo>
                    <a:pt x="528" y="1761"/>
                  </a:lnTo>
                  <a:lnTo>
                    <a:pt x="522" y="1763"/>
                  </a:lnTo>
                  <a:lnTo>
                    <a:pt x="517" y="1764"/>
                  </a:lnTo>
                  <a:lnTo>
                    <a:pt x="512" y="1760"/>
                  </a:lnTo>
                  <a:lnTo>
                    <a:pt x="507" y="1761"/>
                  </a:lnTo>
                  <a:lnTo>
                    <a:pt x="501" y="1769"/>
                  </a:lnTo>
                  <a:lnTo>
                    <a:pt x="489" y="1772"/>
                  </a:lnTo>
                  <a:lnTo>
                    <a:pt x="474" y="1782"/>
                  </a:lnTo>
                  <a:lnTo>
                    <a:pt x="450" y="1767"/>
                  </a:lnTo>
                  <a:lnTo>
                    <a:pt x="440" y="1755"/>
                  </a:lnTo>
                  <a:lnTo>
                    <a:pt x="431" y="1752"/>
                  </a:lnTo>
                  <a:lnTo>
                    <a:pt x="431" y="1747"/>
                  </a:lnTo>
                  <a:lnTo>
                    <a:pt x="407" y="1748"/>
                  </a:lnTo>
                  <a:lnTo>
                    <a:pt x="408" y="1742"/>
                  </a:lnTo>
                  <a:lnTo>
                    <a:pt x="408" y="1737"/>
                  </a:lnTo>
                  <a:lnTo>
                    <a:pt x="402" y="1730"/>
                  </a:lnTo>
                  <a:lnTo>
                    <a:pt x="391" y="1712"/>
                  </a:lnTo>
                  <a:lnTo>
                    <a:pt x="392" y="1711"/>
                  </a:lnTo>
                  <a:lnTo>
                    <a:pt x="394" y="1706"/>
                  </a:lnTo>
                  <a:lnTo>
                    <a:pt x="392" y="1699"/>
                  </a:lnTo>
                  <a:lnTo>
                    <a:pt x="384" y="1686"/>
                  </a:lnTo>
                  <a:lnTo>
                    <a:pt x="383" y="1682"/>
                  </a:lnTo>
                  <a:lnTo>
                    <a:pt x="377" y="1676"/>
                  </a:lnTo>
                  <a:lnTo>
                    <a:pt x="373" y="1675"/>
                  </a:lnTo>
                  <a:lnTo>
                    <a:pt x="368" y="1680"/>
                  </a:lnTo>
                  <a:lnTo>
                    <a:pt x="356" y="1680"/>
                  </a:lnTo>
                  <a:lnTo>
                    <a:pt x="353" y="1684"/>
                  </a:lnTo>
                  <a:lnTo>
                    <a:pt x="355" y="1704"/>
                  </a:lnTo>
                  <a:lnTo>
                    <a:pt x="360" y="1705"/>
                  </a:lnTo>
                  <a:lnTo>
                    <a:pt x="356" y="1716"/>
                  </a:lnTo>
                  <a:lnTo>
                    <a:pt x="359" y="1717"/>
                  </a:lnTo>
                  <a:lnTo>
                    <a:pt x="349" y="1726"/>
                  </a:lnTo>
                  <a:lnTo>
                    <a:pt x="341" y="1732"/>
                  </a:lnTo>
                  <a:lnTo>
                    <a:pt x="337" y="1745"/>
                  </a:lnTo>
                  <a:lnTo>
                    <a:pt x="330" y="1743"/>
                  </a:lnTo>
                  <a:lnTo>
                    <a:pt x="331" y="1736"/>
                  </a:lnTo>
                  <a:lnTo>
                    <a:pt x="319" y="1728"/>
                  </a:lnTo>
                  <a:lnTo>
                    <a:pt x="318" y="1718"/>
                  </a:lnTo>
                  <a:lnTo>
                    <a:pt x="316" y="1711"/>
                  </a:lnTo>
                  <a:lnTo>
                    <a:pt x="313" y="1707"/>
                  </a:lnTo>
                  <a:lnTo>
                    <a:pt x="305" y="1716"/>
                  </a:lnTo>
                  <a:lnTo>
                    <a:pt x="296" y="1714"/>
                  </a:lnTo>
                  <a:lnTo>
                    <a:pt x="294" y="1716"/>
                  </a:lnTo>
                  <a:lnTo>
                    <a:pt x="288" y="1713"/>
                  </a:lnTo>
                  <a:lnTo>
                    <a:pt x="283" y="1713"/>
                  </a:lnTo>
                  <a:lnTo>
                    <a:pt x="282" y="1708"/>
                  </a:lnTo>
                  <a:lnTo>
                    <a:pt x="280" y="1710"/>
                  </a:lnTo>
                  <a:lnTo>
                    <a:pt x="277" y="1702"/>
                  </a:lnTo>
                  <a:lnTo>
                    <a:pt x="268" y="1705"/>
                  </a:lnTo>
                  <a:lnTo>
                    <a:pt x="266" y="1704"/>
                  </a:lnTo>
                  <a:lnTo>
                    <a:pt x="260" y="1701"/>
                  </a:lnTo>
                  <a:lnTo>
                    <a:pt x="257" y="1704"/>
                  </a:lnTo>
                  <a:lnTo>
                    <a:pt x="253" y="1700"/>
                  </a:lnTo>
                  <a:lnTo>
                    <a:pt x="251" y="1702"/>
                  </a:lnTo>
                  <a:lnTo>
                    <a:pt x="245" y="1699"/>
                  </a:lnTo>
                  <a:lnTo>
                    <a:pt x="244" y="1696"/>
                  </a:lnTo>
                  <a:lnTo>
                    <a:pt x="235" y="1690"/>
                  </a:lnTo>
                  <a:lnTo>
                    <a:pt x="233" y="1694"/>
                  </a:lnTo>
                  <a:lnTo>
                    <a:pt x="231" y="1694"/>
                  </a:lnTo>
                  <a:lnTo>
                    <a:pt x="229" y="1692"/>
                  </a:lnTo>
                  <a:lnTo>
                    <a:pt x="225" y="1690"/>
                  </a:lnTo>
                  <a:lnTo>
                    <a:pt x="210" y="1689"/>
                  </a:lnTo>
                  <a:lnTo>
                    <a:pt x="198" y="1700"/>
                  </a:lnTo>
                  <a:lnTo>
                    <a:pt x="189" y="1698"/>
                  </a:lnTo>
                  <a:lnTo>
                    <a:pt x="185" y="1692"/>
                  </a:lnTo>
                  <a:lnTo>
                    <a:pt x="178" y="1684"/>
                  </a:lnTo>
                  <a:lnTo>
                    <a:pt x="173" y="1682"/>
                  </a:lnTo>
                  <a:lnTo>
                    <a:pt x="165" y="1678"/>
                  </a:lnTo>
                  <a:lnTo>
                    <a:pt x="154" y="1670"/>
                  </a:lnTo>
                  <a:lnTo>
                    <a:pt x="142" y="1669"/>
                  </a:lnTo>
                  <a:lnTo>
                    <a:pt x="136" y="1671"/>
                  </a:lnTo>
                  <a:lnTo>
                    <a:pt x="130" y="1675"/>
                  </a:lnTo>
                  <a:lnTo>
                    <a:pt x="126" y="1674"/>
                  </a:lnTo>
                  <a:lnTo>
                    <a:pt x="118" y="1677"/>
                  </a:lnTo>
                  <a:lnTo>
                    <a:pt x="103" y="1672"/>
                  </a:lnTo>
                  <a:lnTo>
                    <a:pt x="97" y="1674"/>
                  </a:lnTo>
                  <a:lnTo>
                    <a:pt x="95" y="1670"/>
                  </a:lnTo>
                  <a:lnTo>
                    <a:pt x="94" y="1669"/>
                  </a:lnTo>
                  <a:lnTo>
                    <a:pt x="90" y="1670"/>
                  </a:lnTo>
                  <a:lnTo>
                    <a:pt x="84" y="1668"/>
                  </a:lnTo>
                  <a:lnTo>
                    <a:pt x="83" y="1653"/>
                  </a:lnTo>
                  <a:lnTo>
                    <a:pt x="84" y="1638"/>
                  </a:lnTo>
                  <a:lnTo>
                    <a:pt x="88" y="1627"/>
                  </a:lnTo>
                  <a:lnTo>
                    <a:pt x="79" y="1622"/>
                  </a:lnTo>
                  <a:lnTo>
                    <a:pt x="77" y="1618"/>
                  </a:lnTo>
                  <a:lnTo>
                    <a:pt x="81" y="1604"/>
                  </a:lnTo>
                  <a:lnTo>
                    <a:pt x="85" y="1594"/>
                  </a:lnTo>
                  <a:lnTo>
                    <a:pt x="90" y="1587"/>
                  </a:lnTo>
                  <a:lnTo>
                    <a:pt x="91" y="1581"/>
                  </a:lnTo>
                  <a:lnTo>
                    <a:pt x="90" y="1576"/>
                  </a:lnTo>
                  <a:lnTo>
                    <a:pt x="85" y="1571"/>
                  </a:lnTo>
                  <a:lnTo>
                    <a:pt x="83" y="1558"/>
                  </a:lnTo>
                  <a:lnTo>
                    <a:pt x="82" y="1553"/>
                  </a:lnTo>
                  <a:lnTo>
                    <a:pt x="84" y="1545"/>
                  </a:lnTo>
                  <a:lnTo>
                    <a:pt x="82" y="1529"/>
                  </a:lnTo>
                  <a:lnTo>
                    <a:pt x="75" y="1527"/>
                  </a:lnTo>
                  <a:lnTo>
                    <a:pt x="71" y="1528"/>
                  </a:lnTo>
                  <a:lnTo>
                    <a:pt x="69" y="1533"/>
                  </a:lnTo>
                  <a:lnTo>
                    <a:pt x="65" y="1541"/>
                  </a:lnTo>
                  <a:lnTo>
                    <a:pt x="63" y="1541"/>
                  </a:lnTo>
                  <a:lnTo>
                    <a:pt x="59" y="1540"/>
                  </a:lnTo>
                  <a:lnTo>
                    <a:pt x="52" y="1534"/>
                  </a:lnTo>
                  <a:lnTo>
                    <a:pt x="47" y="1534"/>
                  </a:lnTo>
                  <a:lnTo>
                    <a:pt x="45" y="1537"/>
                  </a:lnTo>
                  <a:lnTo>
                    <a:pt x="41" y="1540"/>
                  </a:lnTo>
                  <a:lnTo>
                    <a:pt x="37" y="1541"/>
                  </a:lnTo>
                  <a:lnTo>
                    <a:pt x="31" y="1538"/>
                  </a:lnTo>
                  <a:lnTo>
                    <a:pt x="29" y="1533"/>
                  </a:lnTo>
                  <a:lnTo>
                    <a:pt x="33" y="1527"/>
                  </a:lnTo>
                  <a:lnTo>
                    <a:pt x="34" y="1523"/>
                  </a:lnTo>
                  <a:lnTo>
                    <a:pt x="29" y="1515"/>
                  </a:lnTo>
                  <a:lnTo>
                    <a:pt x="28" y="1499"/>
                  </a:lnTo>
                  <a:lnTo>
                    <a:pt x="30" y="1486"/>
                  </a:lnTo>
                  <a:lnTo>
                    <a:pt x="24" y="1474"/>
                  </a:lnTo>
                  <a:lnTo>
                    <a:pt x="14" y="1462"/>
                  </a:lnTo>
                  <a:lnTo>
                    <a:pt x="11" y="1452"/>
                  </a:lnTo>
                  <a:lnTo>
                    <a:pt x="9" y="1442"/>
                  </a:lnTo>
                  <a:lnTo>
                    <a:pt x="2" y="1436"/>
                  </a:lnTo>
                  <a:lnTo>
                    <a:pt x="0" y="1432"/>
                  </a:lnTo>
                  <a:lnTo>
                    <a:pt x="2" y="1427"/>
                  </a:lnTo>
                  <a:lnTo>
                    <a:pt x="15" y="1414"/>
                  </a:lnTo>
                  <a:lnTo>
                    <a:pt x="20" y="1413"/>
                  </a:lnTo>
                  <a:lnTo>
                    <a:pt x="24" y="1416"/>
                  </a:lnTo>
                  <a:lnTo>
                    <a:pt x="31" y="1419"/>
                  </a:lnTo>
                  <a:lnTo>
                    <a:pt x="36" y="1418"/>
                  </a:lnTo>
                  <a:lnTo>
                    <a:pt x="40" y="1413"/>
                  </a:lnTo>
                  <a:lnTo>
                    <a:pt x="39" y="1402"/>
                  </a:lnTo>
                  <a:lnTo>
                    <a:pt x="45" y="1388"/>
                  </a:lnTo>
                  <a:lnTo>
                    <a:pt x="47" y="1382"/>
                  </a:lnTo>
                  <a:lnTo>
                    <a:pt x="49" y="1378"/>
                  </a:lnTo>
                  <a:lnTo>
                    <a:pt x="52" y="1377"/>
                  </a:lnTo>
                  <a:lnTo>
                    <a:pt x="57" y="1377"/>
                  </a:lnTo>
                  <a:lnTo>
                    <a:pt x="82" y="1378"/>
                  </a:lnTo>
                  <a:lnTo>
                    <a:pt x="87" y="1377"/>
                  </a:lnTo>
                  <a:lnTo>
                    <a:pt x="88" y="1377"/>
                  </a:lnTo>
                  <a:lnTo>
                    <a:pt x="89" y="1371"/>
                  </a:lnTo>
                  <a:lnTo>
                    <a:pt x="93" y="1363"/>
                  </a:lnTo>
                  <a:lnTo>
                    <a:pt x="97" y="1351"/>
                  </a:lnTo>
                  <a:lnTo>
                    <a:pt x="99" y="1342"/>
                  </a:lnTo>
                  <a:lnTo>
                    <a:pt x="96" y="1333"/>
                  </a:lnTo>
                  <a:lnTo>
                    <a:pt x="95" y="1320"/>
                  </a:lnTo>
                  <a:lnTo>
                    <a:pt x="89" y="1315"/>
                  </a:lnTo>
                  <a:lnTo>
                    <a:pt x="82" y="1313"/>
                  </a:lnTo>
                  <a:lnTo>
                    <a:pt x="72" y="1305"/>
                  </a:lnTo>
                  <a:lnTo>
                    <a:pt x="84" y="1300"/>
                  </a:lnTo>
                  <a:lnTo>
                    <a:pt x="88" y="1299"/>
                  </a:lnTo>
                  <a:lnTo>
                    <a:pt x="91" y="1290"/>
                  </a:lnTo>
                  <a:lnTo>
                    <a:pt x="94" y="1289"/>
                  </a:lnTo>
                  <a:lnTo>
                    <a:pt x="99" y="1289"/>
                  </a:lnTo>
                  <a:lnTo>
                    <a:pt x="107" y="1295"/>
                  </a:lnTo>
                  <a:lnTo>
                    <a:pt x="132" y="1305"/>
                  </a:lnTo>
                  <a:lnTo>
                    <a:pt x="150" y="1313"/>
                  </a:lnTo>
                  <a:lnTo>
                    <a:pt x="175" y="1330"/>
                  </a:lnTo>
                  <a:lnTo>
                    <a:pt x="181" y="1330"/>
                  </a:lnTo>
                  <a:close/>
                </a:path>
              </a:pathLst>
            </a:custGeom>
            <a:solidFill>
              <a:srgbClr val="2EA2A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a:p>
          </p:txBody>
        </p:sp>
        <p:sp>
          <p:nvSpPr>
            <p:cNvPr id="105" name="Freeform 64">
              <a:extLst>
                <a:ext uri="{FF2B5EF4-FFF2-40B4-BE49-F238E27FC236}">
                  <a16:creationId xmlns:a16="http://schemas.microsoft.com/office/drawing/2014/main" id="{82E62F0D-647E-9792-8139-E3B26F54CEE8}"/>
                </a:ext>
              </a:extLst>
            </p:cNvPr>
            <p:cNvSpPr>
              <a:spLocks/>
            </p:cNvSpPr>
            <p:nvPr/>
          </p:nvSpPr>
          <p:spPr bwMode="auto">
            <a:xfrm>
              <a:off x="2452" y="2485"/>
              <a:ext cx="959" cy="619"/>
            </a:xfrm>
            <a:custGeom>
              <a:avLst/>
              <a:gdLst>
                <a:gd name="T0" fmla="*/ 0 w 1919"/>
                <a:gd name="T1" fmla="*/ 0 h 1239"/>
                <a:gd name="T2" fmla="*/ 0 w 1919"/>
                <a:gd name="T3" fmla="*/ 0 h 1239"/>
                <a:gd name="T4" fmla="*/ 0 w 1919"/>
                <a:gd name="T5" fmla="*/ 0 h 1239"/>
                <a:gd name="T6" fmla="*/ 0 w 1919"/>
                <a:gd name="T7" fmla="*/ 0 h 1239"/>
                <a:gd name="T8" fmla="*/ 0 w 1919"/>
                <a:gd name="T9" fmla="*/ 0 h 1239"/>
                <a:gd name="T10" fmla="*/ 0 w 1919"/>
                <a:gd name="T11" fmla="*/ 0 h 1239"/>
                <a:gd name="T12" fmla="*/ 0 w 1919"/>
                <a:gd name="T13" fmla="*/ 0 h 1239"/>
                <a:gd name="T14" fmla="*/ 0 w 1919"/>
                <a:gd name="T15" fmla="*/ 0 h 1239"/>
                <a:gd name="T16" fmla="*/ 0 w 1919"/>
                <a:gd name="T17" fmla="*/ 0 h 1239"/>
                <a:gd name="T18" fmla="*/ 0 w 1919"/>
                <a:gd name="T19" fmla="*/ 0 h 1239"/>
                <a:gd name="T20" fmla="*/ 0 w 1919"/>
                <a:gd name="T21" fmla="*/ 0 h 1239"/>
                <a:gd name="T22" fmla="*/ 0 w 1919"/>
                <a:gd name="T23" fmla="*/ 0 h 1239"/>
                <a:gd name="T24" fmla="*/ 0 w 1919"/>
                <a:gd name="T25" fmla="*/ 0 h 1239"/>
                <a:gd name="T26" fmla="*/ 0 w 1919"/>
                <a:gd name="T27" fmla="*/ 0 h 1239"/>
                <a:gd name="T28" fmla="*/ 0 w 1919"/>
                <a:gd name="T29" fmla="*/ 0 h 1239"/>
                <a:gd name="T30" fmla="*/ 0 w 1919"/>
                <a:gd name="T31" fmla="*/ 0 h 1239"/>
                <a:gd name="T32" fmla="*/ 0 w 1919"/>
                <a:gd name="T33" fmla="*/ 0 h 1239"/>
                <a:gd name="T34" fmla="*/ 0 w 1919"/>
                <a:gd name="T35" fmla="*/ 0 h 1239"/>
                <a:gd name="T36" fmla="*/ 0 w 1919"/>
                <a:gd name="T37" fmla="*/ 0 h 1239"/>
                <a:gd name="T38" fmla="*/ 0 w 1919"/>
                <a:gd name="T39" fmla="*/ 0 h 1239"/>
                <a:gd name="T40" fmla="*/ 0 w 1919"/>
                <a:gd name="T41" fmla="*/ 0 h 1239"/>
                <a:gd name="T42" fmla="*/ 0 w 1919"/>
                <a:gd name="T43" fmla="*/ 0 h 1239"/>
                <a:gd name="T44" fmla="*/ 0 w 1919"/>
                <a:gd name="T45" fmla="*/ 0 h 1239"/>
                <a:gd name="T46" fmla="*/ 0 w 1919"/>
                <a:gd name="T47" fmla="*/ 0 h 1239"/>
                <a:gd name="T48" fmla="*/ 0 w 1919"/>
                <a:gd name="T49" fmla="*/ 0 h 1239"/>
                <a:gd name="T50" fmla="*/ 0 w 1919"/>
                <a:gd name="T51" fmla="*/ 0 h 1239"/>
                <a:gd name="T52" fmla="*/ 0 w 1919"/>
                <a:gd name="T53" fmla="*/ 0 h 1239"/>
                <a:gd name="T54" fmla="*/ 0 w 1919"/>
                <a:gd name="T55" fmla="*/ 0 h 1239"/>
                <a:gd name="T56" fmla="*/ 0 w 1919"/>
                <a:gd name="T57" fmla="*/ 0 h 1239"/>
                <a:gd name="T58" fmla="*/ 0 w 1919"/>
                <a:gd name="T59" fmla="*/ 0 h 1239"/>
                <a:gd name="T60" fmla="*/ 0 w 1919"/>
                <a:gd name="T61" fmla="*/ 0 h 1239"/>
                <a:gd name="T62" fmla="*/ 0 w 1919"/>
                <a:gd name="T63" fmla="*/ 0 h 1239"/>
                <a:gd name="T64" fmla="*/ 0 w 1919"/>
                <a:gd name="T65" fmla="*/ 0 h 1239"/>
                <a:gd name="T66" fmla="*/ 0 w 1919"/>
                <a:gd name="T67" fmla="*/ 0 h 1239"/>
                <a:gd name="T68" fmla="*/ 0 w 1919"/>
                <a:gd name="T69" fmla="*/ 0 h 1239"/>
                <a:gd name="T70" fmla="*/ 0 w 1919"/>
                <a:gd name="T71" fmla="*/ 0 h 1239"/>
                <a:gd name="T72" fmla="*/ 0 w 1919"/>
                <a:gd name="T73" fmla="*/ 0 h 1239"/>
                <a:gd name="T74" fmla="*/ 0 w 1919"/>
                <a:gd name="T75" fmla="*/ 0 h 1239"/>
                <a:gd name="T76" fmla="*/ 0 w 1919"/>
                <a:gd name="T77" fmla="*/ 0 h 1239"/>
                <a:gd name="T78" fmla="*/ 0 w 1919"/>
                <a:gd name="T79" fmla="*/ 0 h 1239"/>
                <a:gd name="T80" fmla="*/ 0 w 1919"/>
                <a:gd name="T81" fmla="*/ 0 h 1239"/>
                <a:gd name="T82" fmla="*/ 0 w 1919"/>
                <a:gd name="T83" fmla="*/ 0 h 1239"/>
                <a:gd name="T84" fmla="*/ 0 w 1919"/>
                <a:gd name="T85" fmla="*/ 0 h 1239"/>
                <a:gd name="T86" fmla="*/ 0 w 1919"/>
                <a:gd name="T87" fmla="*/ 0 h 1239"/>
                <a:gd name="T88" fmla="*/ 0 w 1919"/>
                <a:gd name="T89" fmla="*/ 0 h 1239"/>
                <a:gd name="T90" fmla="*/ 0 w 1919"/>
                <a:gd name="T91" fmla="*/ 0 h 1239"/>
                <a:gd name="T92" fmla="*/ 0 w 1919"/>
                <a:gd name="T93" fmla="*/ 0 h 1239"/>
                <a:gd name="T94" fmla="*/ 0 w 1919"/>
                <a:gd name="T95" fmla="*/ 0 h 1239"/>
                <a:gd name="T96" fmla="*/ 0 w 1919"/>
                <a:gd name="T97" fmla="*/ 0 h 1239"/>
                <a:gd name="T98" fmla="*/ 0 w 1919"/>
                <a:gd name="T99" fmla="*/ 0 h 1239"/>
                <a:gd name="T100" fmla="*/ 0 w 1919"/>
                <a:gd name="T101" fmla="*/ 0 h 1239"/>
                <a:gd name="T102" fmla="*/ 0 w 1919"/>
                <a:gd name="T103" fmla="*/ 0 h 1239"/>
                <a:gd name="T104" fmla="*/ 0 w 1919"/>
                <a:gd name="T105" fmla="*/ 0 h 1239"/>
                <a:gd name="T106" fmla="*/ 0 w 1919"/>
                <a:gd name="T107" fmla="*/ 0 h 1239"/>
                <a:gd name="T108" fmla="*/ 0 w 1919"/>
                <a:gd name="T109" fmla="*/ 0 h 1239"/>
                <a:gd name="T110" fmla="*/ 0 w 1919"/>
                <a:gd name="T111" fmla="*/ 0 h 1239"/>
                <a:gd name="T112" fmla="*/ 0 w 1919"/>
                <a:gd name="T113" fmla="*/ 0 h 1239"/>
                <a:gd name="T114" fmla="*/ 0 w 1919"/>
                <a:gd name="T115" fmla="*/ 0 h 1239"/>
                <a:gd name="T116" fmla="*/ 0 w 1919"/>
                <a:gd name="T117" fmla="*/ 0 h 123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919"/>
                <a:gd name="T178" fmla="*/ 0 h 1239"/>
                <a:gd name="T179" fmla="*/ 1919 w 1919"/>
                <a:gd name="T180" fmla="*/ 1239 h 1239"/>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919" h="1239">
                  <a:moveTo>
                    <a:pt x="1867" y="0"/>
                  </a:moveTo>
                  <a:lnTo>
                    <a:pt x="1878" y="2"/>
                  </a:lnTo>
                  <a:lnTo>
                    <a:pt x="1881" y="3"/>
                  </a:lnTo>
                  <a:lnTo>
                    <a:pt x="1899" y="9"/>
                  </a:lnTo>
                  <a:lnTo>
                    <a:pt x="1899" y="17"/>
                  </a:lnTo>
                  <a:lnTo>
                    <a:pt x="1908" y="18"/>
                  </a:lnTo>
                  <a:lnTo>
                    <a:pt x="1913" y="21"/>
                  </a:lnTo>
                  <a:lnTo>
                    <a:pt x="1915" y="27"/>
                  </a:lnTo>
                  <a:lnTo>
                    <a:pt x="1914" y="36"/>
                  </a:lnTo>
                  <a:lnTo>
                    <a:pt x="1919" y="54"/>
                  </a:lnTo>
                  <a:lnTo>
                    <a:pt x="1917" y="59"/>
                  </a:lnTo>
                  <a:lnTo>
                    <a:pt x="1917" y="67"/>
                  </a:lnTo>
                  <a:lnTo>
                    <a:pt x="1919" y="71"/>
                  </a:lnTo>
                  <a:lnTo>
                    <a:pt x="1917" y="78"/>
                  </a:lnTo>
                  <a:lnTo>
                    <a:pt x="1917" y="87"/>
                  </a:lnTo>
                  <a:lnTo>
                    <a:pt x="1904" y="89"/>
                  </a:lnTo>
                  <a:lnTo>
                    <a:pt x="1903" y="97"/>
                  </a:lnTo>
                  <a:lnTo>
                    <a:pt x="1893" y="99"/>
                  </a:lnTo>
                  <a:lnTo>
                    <a:pt x="1895" y="107"/>
                  </a:lnTo>
                  <a:lnTo>
                    <a:pt x="1896" y="115"/>
                  </a:lnTo>
                  <a:lnTo>
                    <a:pt x="1891" y="114"/>
                  </a:lnTo>
                  <a:lnTo>
                    <a:pt x="1878" y="113"/>
                  </a:lnTo>
                  <a:lnTo>
                    <a:pt x="1873" y="114"/>
                  </a:lnTo>
                  <a:lnTo>
                    <a:pt x="1868" y="110"/>
                  </a:lnTo>
                  <a:lnTo>
                    <a:pt x="1859" y="110"/>
                  </a:lnTo>
                  <a:lnTo>
                    <a:pt x="1844" y="108"/>
                  </a:lnTo>
                  <a:lnTo>
                    <a:pt x="1825" y="107"/>
                  </a:lnTo>
                  <a:lnTo>
                    <a:pt x="1822" y="92"/>
                  </a:lnTo>
                  <a:lnTo>
                    <a:pt x="1817" y="93"/>
                  </a:lnTo>
                  <a:lnTo>
                    <a:pt x="1818" y="104"/>
                  </a:lnTo>
                  <a:lnTo>
                    <a:pt x="1816" y="104"/>
                  </a:lnTo>
                  <a:lnTo>
                    <a:pt x="1814" y="101"/>
                  </a:lnTo>
                  <a:lnTo>
                    <a:pt x="1812" y="101"/>
                  </a:lnTo>
                  <a:lnTo>
                    <a:pt x="1810" y="86"/>
                  </a:lnTo>
                  <a:lnTo>
                    <a:pt x="1795" y="89"/>
                  </a:lnTo>
                  <a:lnTo>
                    <a:pt x="1790" y="91"/>
                  </a:lnTo>
                  <a:lnTo>
                    <a:pt x="1778" y="84"/>
                  </a:lnTo>
                  <a:lnTo>
                    <a:pt x="1774" y="80"/>
                  </a:lnTo>
                  <a:lnTo>
                    <a:pt x="1774" y="75"/>
                  </a:lnTo>
                  <a:lnTo>
                    <a:pt x="1766" y="83"/>
                  </a:lnTo>
                  <a:lnTo>
                    <a:pt x="1764" y="80"/>
                  </a:lnTo>
                  <a:lnTo>
                    <a:pt x="1762" y="85"/>
                  </a:lnTo>
                  <a:lnTo>
                    <a:pt x="1763" y="90"/>
                  </a:lnTo>
                  <a:lnTo>
                    <a:pt x="1758" y="89"/>
                  </a:lnTo>
                  <a:lnTo>
                    <a:pt x="1754" y="85"/>
                  </a:lnTo>
                  <a:lnTo>
                    <a:pt x="1752" y="89"/>
                  </a:lnTo>
                  <a:lnTo>
                    <a:pt x="1752" y="90"/>
                  </a:lnTo>
                  <a:lnTo>
                    <a:pt x="1756" y="91"/>
                  </a:lnTo>
                  <a:lnTo>
                    <a:pt x="1756" y="92"/>
                  </a:lnTo>
                  <a:lnTo>
                    <a:pt x="1753" y="95"/>
                  </a:lnTo>
                  <a:lnTo>
                    <a:pt x="1756" y="97"/>
                  </a:lnTo>
                  <a:lnTo>
                    <a:pt x="1748" y="103"/>
                  </a:lnTo>
                  <a:lnTo>
                    <a:pt x="1732" y="107"/>
                  </a:lnTo>
                  <a:lnTo>
                    <a:pt x="1730" y="109"/>
                  </a:lnTo>
                  <a:lnTo>
                    <a:pt x="1729" y="111"/>
                  </a:lnTo>
                  <a:lnTo>
                    <a:pt x="1727" y="111"/>
                  </a:lnTo>
                  <a:lnTo>
                    <a:pt x="1723" y="120"/>
                  </a:lnTo>
                  <a:lnTo>
                    <a:pt x="1723" y="127"/>
                  </a:lnTo>
                  <a:lnTo>
                    <a:pt x="1722" y="133"/>
                  </a:lnTo>
                  <a:lnTo>
                    <a:pt x="1727" y="142"/>
                  </a:lnTo>
                  <a:lnTo>
                    <a:pt x="1720" y="152"/>
                  </a:lnTo>
                  <a:lnTo>
                    <a:pt x="1727" y="160"/>
                  </a:lnTo>
                  <a:lnTo>
                    <a:pt x="1730" y="160"/>
                  </a:lnTo>
                  <a:lnTo>
                    <a:pt x="1732" y="156"/>
                  </a:lnTo>
                  <a:lnTo>
                    <a:pt x="1736" y="157"/>
                  </a:lnTo>
                  <a:lnTo>
                    <a:pt x="1736" y="160"/>
                  </a:lnTo>
                  <a:lnTo>
                    <a:pt x="1741" y="160"/>
                  </a:lnTo>
                  <a:lnTo>
                    <a:pt x="1742" y="164"/>
                  </a:lnTo>
                  <a:lnTo>
                    <a:pt x="1746" y="166"/>
                  </a:lnTo>
                  <a:lnTo>
                    <a:pt x="1748" y="178"/>
                  </a:lnTo>
                  <a:lnTo>
                    <a:pt x="1753" y="186"/>
                  </a:lnTo>
                  <a:lnTo>
                    <a:pt x="1757" y="194"/>
                  </a:lnTo>
                  <a:lnTo>
                    <a:pt x="1757" y="197"/>
                  </a:lnTo>
                  <a:lnTo>
                    <a:pt x="1759" y="200"/>
                  </a:lnTo>
                  <a:lnTo>
                    <a:pt x="1763" y="217"/>
                  </a:lnTo>
                  <a:lnTo>
                    <a:pt x="1760" y="218"/>
                  </a:lnTo>
                  <a:lnTo>
                    <a:pt x="1760" y="226"/>
                  </a:lnTo>
                  <a:lnTo>
                    <a:pt x="1766" y="228"/>
                  </a:lnTo>
                  <a:lnTo>
                    <a:pt x="1766" y="230"/>
                  </a:lnTo>
                  <a:lnTo>
                    <a:pt x="1764" y="238"/>
                  </a:lnTo>
                  <a:lnTo>
                    <a:pt x="1771" y="240"/>
                  </a:lnTo>
                  <a:lnTo>
                    <a:pt x="1784" y="233"/>
                  </a:lnTo>
                  <a:lnTo>
                    <a:pt x="1787" y="245"/>
                  </a:lnTo>
                  <a:lnTo>
                    <a:pt x="1792" y="252"/>
                  </a:lnTo>
                  <a:lnTo>
                    <a:pt x="1793" y="258"/>
                  </a:lnTo>
                  <a:lnTo>
                    <a:pt x="1786" y="270"/>
                  </a:lnTo>
                  <a:lnTo>
                    <a:pt x="1786" y="277"/>
                  </a:lnTo>
                  <a:lnTo>
                    <a:pt x="1787" y="286"/>
                  </a:lnTo>
                  <a:lnTo>
                    <a:pt x="1783" y="304"/>
                  </a:lnTo>
                  <a:lnTo>
                    <a:pt x="1784" y="324"/>
                  </a:lnTo>
                  <a:lnTo>
                    <a:pt x="1788" y="329"/>
                  </a:lnTo>
                  <a:lnTo>
                    <a:pt x="1819" y="328"/>
                  </a:lnTo>
                  <a:lnTo>
                    <a:pt x="1825" y="325"/>
                  </a:lnTo>
                  <a:lnTo>
                    <a:pt x="1830" y="322"/>
                  </a:lnTo>
                  <a:lnTo>
                    <a:pt x="1840" y="311"/>
                  </a:lnTo>
                  <a:lnTo>
                    <a:pt x="1843" y="309"/>
                  </a:lnTo>
                  <a:lnTo>
                    <a:pt x="1847" y="309"/>
                  </a:lnTo>
                  <a:lnTo>
                    <a:pt x="1854" y="312"/>
                  </a:lnTo>
                  <a:lnTo>
                    <a:pt x="1855" y="324"/>
                  </a:lnTo>
                  <a:lnTo>
                    <a:pt x="1858" y="333"/>
                  </a:lnTo>
                  <a:lnTo>
                    <a:pt x="1864" y="340"/>
                  </a:lnTo>
                  <a:lnTo>
                    <a:pt x="1860" y="349"/>
                  </a:lnTo>
                  <a:lnTo>
                    <a:pt x="1859" y="371"/>
                  </a:lnTo>
                  <a:lnTo>
                    <a:pt x="1855" y="380"/>
                  </a:lnTo>
                  <a:lnTo>
                    <a:pt x="1849" y="383"/>
                  </a:lnTo>
                  <a:lnTo>
                    <a:pt x="1846" y="388"/>
                  </a:lnTo>
                  <a:lnTo>
                    <a:pt x="1842" y="408"/>
                  </a:lnTo>
                  <a:lnTo>
                    <a:pt x="1836" y="424"/>
                  </a:lnTo>
                  <a:lnTo>
                    <a:pt x="1830" y="438"/>
                  </a:lnTo>
                  <a:lnTo>
                    <a:pt x="1822" y="444"/>
                  </a:lnTo>
                  <a:lnTo>
                    <a:pt x="1810" y="448"/>
                  </a:lnTo>
                  <a:lnTo>
                    <a:pt x="1799" y="460"/>
                  </a:lnTo>
                  <a:lnTo>
                    <a:pt x="1793" y="466"/>
                  </a:lnTo>
                  <a:lnTo>
                    <a:pt x="1789" y="482"/>
                  </a:lnTo>
                  <a:lnTo>
                    <a:pt x="1782" y="498"/>
                  </a:lnTo>
                  <a:lnTo>
                    <a:pt x="1783" y="517"/>
                  </a:lnTo>
                  <a:lnTo>
                    <a:pt x="1789" y="517"/>
                  </a:lnTo>
                  <a:lnTo>
                    <a:pt x="1788" y="523"/>
                  </a:lnTo>
                  <a:lnTo>
                    <a:pt x="1792" y="532"/>
                  </a:lnTo>
                  <a:lnTo>
                    <a:pt x="1793" y="549"/>
                  </a:lnTo>
                  <a:lnTo>
                    <a:pt x="1788" y="550"/>
                  </a:lnTo>
                  <a:lnTo>
                    <a:pt x="1789" y="557"/>
                  </a:lnTo>
                  <a:lnTo>
                    <a:pt x="1782" y="562"/>
                  </a:lnTo>
                  <a:lnTo>
                    <a:pt x="1783" y="567"/>
                  </a:lnTo>
                  <a:lnTo>
                    <a:pt x="1781" y="569"/>
                  </a:lnTo>
                  <a:lnTo>
                    <a:pt x="1763" y="572"/>
                  </a:lnTo>
                  <a:lnTo>
                    <a:pt x="1757" y="581"/>
                  </a:lnTo>
                  <a:lnTo>
                    <a:pt x="1750" y="580"/>
                  </a:lnTo>
                  <a:lnTo>
                    <a:pt x="1748" y="587"/>
                  </a:lnTo>
                  <a:lnTo>
                    <a:pt x="1765" y="626"/>
                  </a:lnTo>
                  <a:lnTo>
                    <a:pt x="1772" y="634"/>
                  </a:lnTo>
                  <a:lnTo>
                    <a:pt x="1759" y="639"/>
                  </a:lnTo>
                  <a:lnTo>
                    <a:pt x="1766" y="668"/>
                  </a:lnTo>
                  <a:lnTo>
                    <a:pt x="1763" y="669"/>
                  </a:lnTo>
                  <a:lnTo>
                    <a:pt x="1759" y="679"/>
                  </a:lnTo>
                  <a:lnTo>
                    <a:pt x="1752" y="675"/>
                  </a:lnTo>
                  <a:lnTo>
                    <a:pt x="1750" y="672"/>
                  </a:lnTo>
                  <a:lnTo>
                    <a:pt x="1748" y="664"/>
                  </a:lnTo>
                  <a:lnTo>
                    <a:pt x="1732" y="660"/>
                  </a:lnTo>
                  <a:lnTo>
                    <a:pt x="1728" y="656"/>
                  </a:lnTo>
                  <a:lnTo>
                    <a:pt x="1727" y="656"/>
                  </a:lnTo>
                  <a:lnTo>
                    <a:pt x="1727" y="661"/>
                  </a:lnTo>
                  <a:lnTo>
                    <a:pt x="1718" y="672"/>
                  </a:lnTo>
                  <a:lnTo>
                    <a:pt x="1709" y="680"/>
                  </a:lnTo>
                  <a:lnTo>
                    <a:pt x="1703" y="676"/>
                  </a:lnTo>
                  <a:lnTo>
                    <a:pt x="1690" y="678"/>
                  </a:lnTo>
                  <a:lnTo>
                    <a:pt x="1684" y="674"/>
                  </a:lnTo>
                  <a:lnTo>
                    <a:pt x="1675" y="667"/>
                  </a:lnTo>
                  <a:lnTo>
                    <a:pt x="1673" y="662"/>
                  </a:lnTo>
                  <a:lnTo>
                    <a:pt x="1666" y="666"/>
                  </a:lnTo>
                  <a:lnTo>
                    <a:pt x="1660" y="664"/>
                  </a:lnTo>
                  <a:lnTo>
                    <a:pt x="1658" y="666"/>
                  </a:lnTo>
                  <a:lnTo>
                    <a:pt x="1662" y="668"/>
                  </a:lnTo>
                  <a:lnTo>
                    <a:pt x="1662" y="680"/>
                  </a:lnTo>
                  <a:lnTo>
                    <a:pt x="1666" y="680"/>
                  </a:lnTo>
                  <a:lnTo>
                    <a:pt x="1669" y="684"/>
                  </a:lnTo>
                  <a:lnTo>
                    <a:pt x="1672" y="697"/>
                  </a:lnTo>
                  <a:lnTo>
                    <a:pt x="1670" y="709"/>
                  </a:lnTo>
                  <a:lnTo>
                    <a:pt x="1680" y="709"/>
                  </a:lnTo>
                  <a:lnTo>
                    <a:pt x="1682" y="716"/>
                  </a:lnTo>
                  <a:lnTo>
                    <a:pt x="1679" y="721"/>
                  </a:lnTo>
                  <a:lnTo>
                    <a:pt x="1674" y="722"/>
                  </a:lnTo>
                  <a:lnTo>
                    <a:pt x="1674" y="727"/>
                  </a:lnTo>
                  <a:lnTo>
                    <a:pt x="1670" y="728"/>
                  </a:lnTo>
                  <a:lnTo>
                    <a:pt x="1669" y="730"/>
                  </a:lnTo>
                  <a:lnTo>
                    <a:pt x="1664" y="729"/>
                  </a:lnTo>
                  <a:lnTo>
                    <a:pt x="1663" y="733"/>
                  </a:lnTo>
                  <a:lnTo>
                    <a:pt x="1656" y="735"/>
                  </a:lnTo>
                  <a:lnTo>
                    <a:pt x="1650" y="740"/>
                  </a:lnTo>
                  <a:lnTo>
                    <a:pt x="1648" y="740"/>
                  </a:lnTo>
                  <a:lnTo>
                    <a:pt x="1646" y="734"/>
                  </a:lnTo>
                  <a:lnTo>
                    <a:pt x="1644" y="729"/>
                  </a:lnTo>
                  <a:lnTo>
                    <a:pt x="1643" y="729"/>
                  </a:lnTo>
                  <a:lnTo>
                    <a:pt x="1643" y="732"/>
                  </a:lnTo>
                  <a:lnTo>
                    <a:pt x="1644" y="734"/>
                  </a:lnTo>
                  <a:lnTo>
                    <a:pt x="1639" y="741"/>
                  </a:lnTo>
                  <a:lnTo>
                    <a:pt x="1631" y="745"/>
                  </a:lnTo>
                  <a:lnTo>
                    <a:pt x="1630" y="744"/>
                  </a:lnTo>
                  <a:lnTo>
                    <a:pt x="1635" y="741"/>
                  </a:lnTo>
                  <a:lnTo>
                    <a:pt x="1626" y="740"/>
                  </a:lnTo>
                  <a:lnTo>
                    <a:pt x="1627" y="734"/>
                  </a:lnTo>
                  <a:lnTo>
                    <a:pt x="1618" y="733"/>
                  </a:lnTo>
                  <a:lnTo>
                    <a:pt x="1619" y="750"/>
                  </a:lnTo>
                  <a:lnTo>
                    <a:pt x="1615" y="750"/>
                  </a:lnTo>
                  <a:lnTo>
                    <a:pt x="1615" y="747"/>
                  </a:lnTo>
                  <a:lnTo>
                    <a:pt x="1602" y="747"/>
                  </a:lnTo>
                  <a:lnTo>
                    <a:pt x="1603" y="753"/>
                  </a:lnTo>
                  <a:lnTo>
                    <a:pt x="1601" y="758"/>
                  </a:lnTo>
                  <a:lnTo>
                    <a:pt x="1594" y="753"/>
                  </a:lnTo>
                  <a:lnTo>
                    <a:pt x="1587" y="753"/>
                  </a:lnTo>
                  <a:lnTo>
                    <a:pt x="1576" y="752"/>
                  </a:lnTo>
                  <a:lnTo>
                    <a:pt x="1572" y="753"/>
                  </a:lnTo>
                  <a:lnTo>
                    <a:pt x="1567" y="756"/>
                  </a:lnTo>
                  <a:lnTo>
                    <a:pt x="1555" y="755"/>
                  </a:lnTo>
                  <a:lnTo>
                    <a:pt x="1548" y="755"/>
                  </a:lnTo>
                  <a:lnTo>
                    <a:pt x="1540" y="758"/>
                  </a:lnTo>
                  <a:lnTo>
                    <a:pt x="1536" y="759"/>
                  </a:lnTo>
                  <a:lnTo>
                    <a:pt x="1535" y="758"/>
                  </a:lnTo>
                  <a:lnTo>
                    <a:pt x="1534" y="756"/>
                  </a:lnTo>
                  <a:lnTo>
                    <a:pt x="1534" y="751"/>
                  </a:lnTo>
                  <a:lnTo>
                    <a:pt x="1530" y="749"/>
                  </a:lnTo>
                  <a:lnTo>
                    <a:pt x="1517" y="751"/>
                  </a:lnTo>
                  <a:lnTo>
                    <a:pt x="1507" y="755"/>
                  </a:lnTo>
                  <a:lnTo>
                    <a:pt x="1499" y="765"/>
                  </a:lnTo>
                  <a:lnTo>
                    <a:pt x="1494" y="767"/>
                  </a:lnTo>
                  <a:lnTo>
                    <a:pt x="1487" y="773"/>
                  </a:lnTo>
                  <a:lnTo>
                    <a:pt x="1506" y="786"/>
                  </a:lnTo>
                  <a:lnTo>
                    <a:pt x="1515" y="797"/>
                  </a:lnTo>
                  <a:lnTo>
                    <a:pt x="1516" y="803"/>
                  </a:lnTo>
                  <a:lnTo>
                    <a:pt x="1515" y="807"/>
                  </a:lnTo>
                  <a:lnTo>
                    <a:pt x="1509" y="812"/>
                  </a:lnTo>
                  <a:lnTo>
                    <a:pt x="1504" y="815"/>
                  </a:lnTo>
                  <a:lnTo>
                    <a:pt x="1495" y="829"/>
                  </a:lnTo>
                  <a:lnTo>
                    <a:pt x="1489" y="831"/>
                  </a:lnTo>
                  <a:lnTo>
                    <a:pt x="1487" y="837"/>
                  </a:lnTo>
                  <a:lnTo>
                    <a:pt x="1487" y="841"/>
                  </a:lnTo>
                  <a:lnTo>
                    <a:pt x="1488" y="845"/>
                  </a:lnTo>
                  <a:lnTo>
                    <a:pt x="1498" y="863"/>
                  </a:lnTo>
                  <a:lnTo>
                    <a:pt x="1500" y="877"/>
                  </a:lnTo>
                  <a:lnTo>
                    <a:pt x="1495" y="900"/>
                  </a:lnTo>
                  <a:lnTo>
                    <a:pt x="1497" y="908"/>
                  </a:lnTo>
                  <a:lnTo>
                    <a:pt x="1497" y="916"/>
                  </a:lnTo>
                  <a:lnTo>
                    <a:pt x="1500" y="920"/>
                  </a:lnTo>
                  <a:lnTo>
                    <a:pt x="1512" y="922"/>
                  </a:lnTo>
                  <a:lnTo>
                    <a:pt x="1527" y="918"/>
                  </a:lnTo>
                  <a:lnTo>
                    <a:pt x="1539" y="919"/>
                  </a:lnTo>
                  <a:lnTo>
                    <a:pt x="1548" y="923"/>
                  </a:lnTo>
                  <a:lnTo>
                    <a:pt x="1539" y="930"/>
                  </a:lnTo>
                  <a:lnTo>
                    <a:pt x="1541" y="936"/>
                  </a:lnTo>
                  <a:lnTo>
                    <a:pt x="1539" y="938"/>
                  </a:lnTo>
                  <a:lnTo>
                    <a:pt x="1539" y="942"/>
                  </a:lnTo>
                  <a:lnTo>
                    <a:pt x="1542" y="966"/>
                  </a:lnTo>
                  <a:lnTo>
                    <a:pt x="1541" y="972"/>
                  </a:lnTo>
                  <a:lnTo>
                    <a:pt x="1543" y="978"/>
                  </a:lnTo>
                  <a:lnTo>
                    <a:pt x="1542" y="983"/>
                  </a:lnTo>
                  <a:lnTo>
                    <a:pt x="1543" y="993"/>
                  </a:lnTo>
                  <a:lnTo>
                    <a:pt x="1537" y="1009"/>
                  </a:lnTo>
                  <a:lnTo>
                    <a:pt x="1534" y="1014"/>
                  </a:lnTo>
                  <a:lnTo>
                    <a:pt x="1533" y="1025"/>
                  </a:lnTo>
                  <a:lnTo>
                    <a:pt x="1539" y="1026"/>
                  </a:lnTo>
                  <a:lnTo>
                    <a:pt x="1539" y="1029"/>
                  </a:lnTo>
                  <a:lnTo>
                    <a:pt x="1537" y="1047"/>
                  </a:lnTo>
                  <a:lnTo>
                    <a:pt x="1537" y="1048"/>
                  </a:lnTo>
                  <a:lnTo>
                    <a:pt x="1533" y="1047"/>
                  </a:lnTo>
                  <a:lnTo>
                    <a:pt x="1530" y="1051"/>
                  </a:lnTo>
                  <a:lnTo>
                    <a:pt x="1486" y="1029"/>
                  </a:lnTo>
                  <a:lnTo>
                    <a:pt x="1482" y="1024"/>
                  </a:lnTo>
                  <a:lnTo>
                    <a:pt x="1481" y="1014"/>
                  </a:lnTo>
                  <a:lnTo>
                    <a:pt x="1480" y="1006"/>
                  </a:lnTo>
                  <a:lnTo>
                    <a:pt x="1477" y="1002"/>
                  </a:lnTo>
                  <a:lnTo>
                    <a:pt x="1473" y="1001"/>
                  </a:lnTo>
                  <a:lnTo>
                    <a:pt x="1468" y="1001"/>
                  </a:lnTo>
                  <a:lnTo>
                    <a:pt x="1463" y="995"/>
                  </a:lnTo>
                  <a:lnTo>
                    <a:pt x="1458" y="985"/>
                  </a:lnTo>
                  <a:lnTo>
                    <a:pt x="1450" y="984"/>
                  </a:lnTo>
                  <a:lnTo>
                    <a:pt x="1438" y="982"/>
                  </a:lnTo>
                  <a:lnTo>
                    <a:pt x="1431" y="979"/>
                  </a:lnTo>
                  <a:lnTo>
                    <a:pt x="1417" y="959"/>
                  </a:lnTo>
                  <a:lnTo>
                    <a:pt x="1414" y="956"/>
                  </a:lnTo>
                  <a:lnTo>
                    <a:pt x="1409" y="961"/>
                  </a:lnTo>
                  <a:lnTo>
                    <a:pt x="1407" y="977"/>
                  </a:lnTo>
                  <a:lnTo>
                    <a:pt x="1409" y="997"/>
                  </a:lnTo>
                  <a:lnTo>
                    <a:pt x="1404" y="1017"/>
                  </a:lnTo>
                  <a:lnTo>
                    <a:pt x="1390" y="1044"/>
                  </a:lnTo>
                  <a:lnTo>
                    <a:pt x="1386" y="1054"/>
                  </a:lnTo>
                  <a:lnTo>
                    <a:pt x="1388" y="1061"/>
                  </a:lnTo>
                  <a:lnTo>
                    <a:pt x="1397" y="1077"/>
                  </a:lnTo>
                  <a:lnTo>
                    <a:pt x="1401" y="1087"/>
                  </a:lnTo>
                  <a:lnTo>
                    <a:pt x="1401" y="1095"/>
                  </a:lnTo>
                  <a:lnTo>
                    <a:pt x="1400" y="1110"/>
                  </a:lnTo>
                  <a:lnTo>
                    <a:pt x="1398" y="1118"/>
                  </a:lnTo>
                  <a:lnTo>
                    <a:pt x="1396" y="1120"/>
                  </a:lnTo>
                  <a:lnTo>
                    <a:pt x="1391" y="1131"/>
                  </a:lnTo>
                  <a:lnTo>
                    <a:pt x="1392" y="1133"/>
                  </a:lnTo>
                  <a:lnTo>
                    <a:pt x="1390" y="1138"/>
                  </a:lnTo>
                  <a:lnTo>
                    <a:pt x="1385" y="1140"/>
                  </a:lnTo>
                  <a:lnTo>
                    <a:pt x="1383" y="1146"/>
                  </a:lnTo>
                  <a:lnTo>
                    <a:pt x="1379" y="1148"/>
                  </a:lnTo>
                  <a:lnTo>
                    <a:pt x="1378" y="1152"/>
                  </a:lnTo>
                  <a:lnTo>
                    <a:pt x="1374" y="1152"/>
                  </a:lnTo>
                  <a:lnTo>
                    <a:pt x="1359" y="1157"/>
                  </a:lnTo>
                  <a:lnTo>
                    <a:pt x="1359" y="1161"/>
                  </a:lnTo>
                  <a:lnTo>
                    <a:pt x="1360" y="1162"/>
                  </a:lnTo>
                  <a:lnTo>
                    <a:pt x="1360" y="1167"/>
                  </a:lnTo>
                  <a:lnTo>
                    <a:pt x="1350" y="1190"/>
                  </a:lnTo>
                  <a:lnTo>
                    <a:pt x="1348" y="1193"/>
                  </a:lnTo>
                  <a:lnTo>
                    <a:pt x="1343" y="1200"/>
                  </a:lnTo>
                  <a:lnTo>
                    <a:pt x="1332" y="1211"/>
                  </a:lnTo>
                  <a:lnTo>
                    <a:pt x="1325" y="1227"/>
                  </a:lnTo>
                  <a:lnTo>
                    <a:pt x="1312" y="1237"/>
                  </a:lnTo>
                  <a:lnTo>
                    <a:pt x="1300" y="1238"/>
                  </a:lnTo>
                  <a:lnTo>
                    <a:pt x="1290" y="1239"/>
                  </a:lnTo>
                  <a:lnTo>
                    <a:pt x="1277" y="1234"/>
                  </a:lnTo>
                  <a:lnTo>
                    <a:pt x="1274" y="1233"/>
                  </a:lnTo>
                  <a:lnTo>
                    <a:pt x="1272" y="1222"/>
                  </a:lnTo>
                  <a:lnTo>
                    <a:pt x="1268" y="1216"/>
                  </a:lnTo>
                  <a:lnTo>
                    <a:pt x="1268" y="1212"/>
                  </a:lnTo>
                  <a:lnTo>
                    <a:pt x="1270" y="1205"/>
                  </a:lnTo>
                  <a:lnTo>
                    <a:pt x="1270" y="1200"/>
                  </a:lnTo>
                  <a:lnTo>
                    <a:pt x="1268" y="1198"/>
                  </a:lnTo>
                  <a:lnTo>
                    <a:pt x="1254" y="1196"/>
                  </a:lnTo>
                  <a:lnTo>
                    <a:pt x="1232" y="1191"/>
                  </a:lnTo>
                  <a:lnTo>
                    <a:pt x="1227" y="1187"/>
                  </a:lnTo>
                  <a:lnTo>
                    <a:pt x="1224" y="1181"/>
                  </a:lnTo>
                  <a:lnTo>
                    <a:pt x="1221" y="1178"/>
                  </a:lnTo>
                  <a:lnTo>
                    <a:pt x="1200" y="1169"/>
                  </a:lnTo>
                  <a:lnTo>
                    <a:pt x="1196" y="1168"/>
                  </a:lnTo>
                  <a:lnTo>
                    <a:pt x="1192" y="1169"/>
                  </a:lnTo>
                  <a:lnTo>
                    <a:pt x="1184" y="1176"/>
                  </a:lnTo>
                  <a:lnTo>
                    <a:pt x="1174" y="1182"/>
                  </a:lnTo>
                  <a:lnTo>
                    <a:pt x="1163" y="1185"/>
                  </a:lnTo>
                  <a:lnTo>
                    <a:pt x="1159" y="1186"/>
                  </a:lnTo>
                  <a:lnTo>
                    <a:pt x="1156" y="1190"/>
                  </a:lnTo>
                  <a:lnTo>
                    <a:pt x="1156" y="1198"/>
                  </a:lnTo>
                  <a:lnTo>
                    <a:pt x="1153" y="1200"/>
                  </a:lnTo>
                  <a:lnTo>
                    <a:pt x="1149" y="1200"/>
                  </a:lnTo>
                  <a:lnTo>
                    <a:pt x="1144" y="1204"/>
                  </a:lnTo>
                  <a:lnTo>
                    <a:pt x="1131" y="1202"/>
                  </a:lnTo>
                  <a:lnTo>
                    <a:pt x="1123" y="1197"/>
                  </a:lnTo>
                  <a:lnTo>
                    <a:pt x="1121" y="1193"/>
                  </a:lnTo>
                  <a:lnTo>
                    <a:pt x="1114" y="1158"/>
                  </a:lnTo>
                  <a:lnTo>
                    <a:pt x="1109" y="1139"/>
                  </a:lnTo>
                  <a:lnTo>
                    <a:pt x="1106" y="1133"/>
                  </a:lnTo>
                  <a:lnTo>
                    <a:pt x="1095" y="1127"/>
                  </a:lnTo>
                  <a:lnTo>
                    <a:pt x="1089" y="1121"/>
                  </a:lnTo>
                  <a:lnTo>
                    <a:pt x="1081" y="1102"/>
                  </a:lnTo>
                  <a:lnTo>
                    <a:pt x="1076" y="1090"/>
                  </a:lnTo>
                  <a:lnTo>
                    <a:pt x="1071" y="1089"/>
                  </a:lnTo>
                  <a:lnTo>
                    <a:pt x="1067" y="1087"/>
                  </a:lnTo>
                  <a:lnTo>
                    <a:pt x="1063" y="1080"/>
                  </a:lnTo>
                  <a:lnTo>
                    <a:pt x="1058" y="1073"/>
                  </a:lnTo>
                  <a:lnTo>
                    <a:pt x="1058" y="1066"/>
                  </a:lnTo>
                  <a:lnTo>
                    <a:pt x="1055" y="1062"/>
                  </a:lnTo>
                  <a:lnTo>
                    <a:pt x="1043" y="1057"/>
                  </a:lnTo>
                  <a:lnTo>
                    <a:pt x="1041" y="1055"/>
                  </a:lnTo>
                  <a:lnTo>
                    <a:pt x="1047" y="1045"/>
                  </a:lnTo>
                  <a:lnTo>
                    <a:pt x="1039" y="1047"/>
                  </a:lnTo>
                  <a:lnTo>
                    <a:pt x="1033" y="1063"/>
                  </a:lnTo>
                  <a:lnTo>
                    <a:pt x="1012" y="1072"/>
                  </a:lnTo>
                  <a:lnTo>
                    <a:pt x="1010" y="1066"/>
                  </a:lnTo>
                  <a:lnTo>
                    <a:pt x="1016" y="1055"/>
                  </a:lnTo>
                  <a:lnTo>
                    <a:pt x="1009" y="1050"/>
                  </a:lnTo>
                  <a:lnTo>
                    <a:pt x="1001" y="1047"/>
                  </a:lnTo>
                  <a:lnTo>
                    <a:pt x="987" y="1045"/>
                  </a:lnTo>
                  <a:lnTo>
                    <a:pt x="986" y="1038"/>
                  </a:lnTo>
                  <a:lnTo>
                    <a:pt x="981" y="1038"/>
                  </a:lnTo>
                  <a:lnTo>
                    <a:pt x="977" y="1033"/>
                  </a:lnTo>
                  <a:lnTo>
                    <a:pt x="980" y="1031"/>
                  </a:lnTo>
                  <a:lnTo>
                    <a:pt x="980" y="1026"/>
                  </a:lnTo>
                  <a:lnTo>
                    <a:pt x="988" y="1014"/>
                  </a:lnTo>
                  <a:lnTo>
                    <a:pt x="988" y="1012"/>
                  </a:lnTo>
                  <a:lnTo>
                    <a:pt x="985" y="1007"/>
                  </a:lnTo>
                  <a:lnTo>
                    <a:pt x="981" y="1003"/>
                  </a:lnTo>
                  <a:lnTo>
                    <a:pt x="973" y="1002"/>
                  </a:lnTo>
                  <a:lnTo>
                    <a:pt x="967" y="1003"/>
                  </a:lnTo>
                  <a:lnTo>
                    <a:pt x="965" y="1006"/>
                  </a:lnTo>
                  <a:lnTo>
                    <a:pt x="968" y="1006"/>
                  </a:lnTo>
                  <a:lnTo>
                    <a:pt x="967" y="1007"/>
                  </a:lnTo>
                  <a:lnTo>
                    <a:pt x="963" y="1007"/>
                  </a:lnTo>
                  <a:lnTo>
                    <a:pt x="957" y="1007"/>
                  </a:lnTo>
                  <a:lnTo>
                    <a:pt x="951" y="1014"/>
                  </a:lnTo>
                  <a:lnTo>
                    <a:pt x="944" y="1017"/>
                  </a:lnTo>
                  <a:lnTo>
                    <a:pt x="939" y="1025"/>
                  </a:lnTo>
                  <a:lnTo>
                    <a:pt x="936" y="1026"/>
                  </a:lnTo>
                  <a:lnTo>
                    <a:pt x="936" y="1025"/>
                  </a:lnTo>
                  <a:lnTo>
                    <a:pt x="933" y="1025"/>
                  </a:lnTo>
                  <a:lnTo>
                    <a:pt x="932" y="1024"/>
                  </a:lnTo>
                  <a:lnTo>
                    <a:pt x="937" y="1023"/>
                  </a:lnTo>
                  <a:lnTo>
                    <a:pt x="937" y="1020"/>
                  </a:lnTo>
                  <a:lnTo>
                    <a:pt x="932" y="1023"/>
                  </a:lnTo>
                  <a:lnTo>
                    <a:pt x="930" y="1018"/>
                  </a:lnTo>
                  <a:lnTo>
                    <a:pt x="927" y="1019"/>
                  </a:lnTo>
                  <a:lnTo>
                    <a:pt x="928" y="1018"/>
                  </a:lnTo>
                  <a:lnTo>
                    <a:pt x="926" y="1017"/>
                  </a:lnTo>
                  <a:lnTo>
                    <a:pt x="925" y="1018"/>
                  </a:lnTo>
                  <a:lnTo>
                    <a:pt x="920" y="1021"/>
                  </a:lnTo>
                  <a:lnTo>
                    <a:pt x="928" y="1026"/>
                  </a:lnTo>
                  <a:lnTo>
                    <a:pt x="934" y="1033"/>
                  </a:lnTo>
                  <a:lnTo>
                    <a:pt x="939" y="1043"/>
                  </a:lnTo>
                  <a:lnTo>
                    <a:pt x="943" y="1050"/>
                  </a:lnTo>
                  <a:lnTo>
                    <a:pt x="943" y="1056"/>
                  </a:lnTo>
                  <a:lnTo>
                    <a:pt x="943" y="1062"/>
                  </a:lnTo>
                  <a:lnTo>
                    <a:pt x="940" y="1069"/>
                  </a:lnTo>
                  <a:lnTo>
                    <a:pt x="933" y="1078"/>
                  </a:lnTo>
                  <a:lnTo>
                    <a:pt x="922" y="1084"/>
                  </a:lnTo>
                  <a:lnTo>
                    <a:pt x="918" y="1089"/>
                  </a:lnTo>
                  <a:lnTo>
                    <a:pt x="907" y="1092"/>
                  </a:lnTo>
                  <a:lnTo>
                    <a:pt x="897" y="1085"/>
                  </a:lnTo>
                  <a:lnTo>
                    <a:pt x="880" y="1081"/>
                  </a:lnTo>
                  <a:lnTo>
                    <a:pt x="870" y="1078"/>
                  </a:lnTo>
                  <a:lnTo>
                    <a:pt x="866" y="1073"/>
                  </a:lnTo>
                  <a:lnTo>
                    <a:pt x="865" y="1066"/>
                  </a:lnTo>
                  <a:lnTo>
                    <a:pt x="861" y="1062"/>
                  </a:lnTo>
                  <a:lnTo>
                    <a:pt x="854" y="1061"/>
                  </a:lnTo>
                  <a:lnTo>
                    <a:pt x="852" y="1063"/>
                  </a:lnTo>
                  <a:lnTo>
                    <a:pt x="853" y="1071"/>
                  </a:lnTo>
                  <a:lnTo>
                    <a:pt x="849" y="1074"/>
                  </a:lnTo>
                  <a:lnTo>
                    <a:pt x="846" y="1075"/>
                  </a:lnTo>
                  <a:lnTo>
                    <a:pt x="842" y="1073"/>
                  </a:lnTo>
                  <a:lnTo>
                    <a:pt x="834" y="1067"/>
                  </a:lnTo>
                  <a:lnTo>
                    <a:pt x="831" y="1060"/>
                  </a:lnTo>
                  <a:lnTo>
                    <a:pt x="825" y="1048"/>
                  </a:lnTo>
                  <a:lnTo>
                    <a:pt x="819" y="1041"/>
                  </a:lnTo>
                  <a:lnTo>
                    <a:pt x="808" y="1033"/>
                  </a:lnTo>
                  <a:lnTo>
                    <a:pt x="804" y="1032"/>
                  </a:lnTo>
                  <a:lnTo>
                    <a:pt x="796" y="1035"/>
                  </a:lnTo>
                  <a:lnTo>
                    <a:pt x="790" y="1042"/>
                  </a:lnTo>
                  <a:lnTo>
                    <a:pt x="784" y="1042"/>
                  </a:lnTo>
                  <a:lnTo>
                    <a:pt x="784" y="1031"/>
                  </a:lnTo>
                  <a:lnTo>
                    <a:pt x="782" y="1026"/>
                  </a:lnTo>
                  <a:lnTo>
                    <a:pt x="778" y="1021"/>
                  </a:lnTo>
                  <a:lnTo>
                    <a:pt x="775" y="1018"/>
                  </a:lnTo>
                  <a:lnTo>
                    <a:pt x="766" y="1015"/>
                  </a:lnTo>
                  <a:lnTo>
                    <a:pt x="760" y="1014"/>
                  </a:lnTo>
                  <a:lnTo>
                    <a:pt x="754" y="1009"/>
                  </a:lnTo>
                  <a:lnTo>
                    <a:pt x="742" y="996"/>
                  </a:lnTo>
                  <a:lnTo>
                    <a:pt x="734" y="989"/>
                  </a:lnTo>
                  <a:lnTo>
                    <a:pt x="727" y="986"/>
                  </a:lnTo>
                  <a:lnTo>
                    <a:pt x="717" y="979"/>
                  </a:lnTo>
                  <a:lnTo>
                    <a:pt x="699" y="971"/>
                  </a:lnTo>
                  <a:lnTo>
                    <a:pt x="684" y="965"/>
                  </a:lnTo>
                  <a:lnTo>
                    <a:pt x="684" y="967"/>
                  </a:lnTo>
                  <a:lnTo>
                    <a:pt x="673" y="965"/>
                  </a:lnTo>
                  <a:lnTo>
                    <a:pt x="672" y="961"/>
                  </a:lnTo>
                  <a:lnTo>
                    <a:pt x="666" y="962"/>
                  </a:lnTo>
                  <a:lnTo>
                    <a:pt x="655" y="985"/>
                  </a:lnTo>
                  <a:lnTo>
                    <a:pt x="651" y="993"/>
                  </a:lnTo>
                  <a:lnTo>
                    <a:pt x="649" y="1008"/>
                  </a:lnTo>
                  <a:lnTo>
                    <a:pt x="653" y="1011"/>
                  </a:lnTo>
                  <a:lnTo>
                    <a:pt x="648" y="1013"/>
                  </a:lnTo>
                  <a:lnTo>
                    <a:pt x="643" y="1014"/>
                  </a:lnTo>
                  <a:lnTo>
                    <a:pt x="637" y="1008"/>
                  </a:lnTo>
                  <a:lnTo>
                    <a:pt x="626" y="1000"/>
                  </a:lnTo>
                  <a:lnTo>
                    <a:pt x="617" y="991"/>
                  </a:lnTo>
                  <a:lnTo>
                    <a:pt x="617" y="1000"/>
                  </a:lnTo>
                  <a:lnTo>
                    <a:pt x="591" y="1008"/>
                  </a:lnTo>
                  <a:lnTo>
                    <a:pt x="590" y="1002"/>
                  </a:lnTo>
                  <a:lnTo>
                    <a:pt x="578" y="1006"/>
                  </a:lnTo>
                  <a:lnTo>
                    <a:pt x="579" y="1013"/>
                  </a:lnTo>
                  <a:lnTo>
                    <a:pt x="575" y="1013"/>
                  </a:lnTo>
                  <a:lnTo>
                    <a:pt x="566" y="1013"/>
                  </a:lnTo>
                  <a:lnTo>
                    <a:pt x="557" y="1013"/>
                  </a:lnTo>
                  <a:lnTo>
                    <a:pt x="551" y="1017"/>
                  </a:lnTo>
                  <a:lnTo>
                    <a:pt x="542" y="1019"/>
                  </a:lnTo>
                  <a:lnTo>
                    <a:pt x="533" y="1018"/>
                  </a:lnTo>
                  <a:lnTo>
                    <a:pt x="528" y="1015"/>
                  </a:lnTo>
                  <a:lnTo>
                    <a:pt x="522" y="1017"/>
                  </a:lnTo>
                  <a:lnTo>
                    <a:pt x="517" y="1018"/>
                  </a:lnTo>
                  <a:lnTo>
                    <a:pt x="512" y="1014"/>
                  </a:lnTo>
                  <a:lnTo>
                    <a:pt x="507" y="1015"/>
                  </a:lnTo>
                  <a:lnTo>
                    <a:pt x="501" y="1023"/>
                  </a:lnTo>
                  <a:lnTo>
                    <a:pt x="489" y="1026"/>
                  </a:lnTo>
                  <a:lnTo>
                    <a:pt x="474" y="1036"/>
                  </a:lnTo>
                  <a:lnTo>
                    <a:pt x="450" y="1021"/>
                  </a:lnTo>
                  <a:lnTo>
                    <a:pt x="440" y="1009"/>
                  </a:lnTo>
                  <a:lnTo>
                    <a:pt x="431" y="1006"/>
                  </a:lnTo>
                  <a:lnTo>
                    <a:pt x="431" y="1001"/>
                  </a:lnTo>
                  <a:lnTo>
                    <a:pt x="407" y="1002"/>
                  </a:lnTo>
                  <a:lnTo>
                    <a:pt x="408" y="996"/>
                  </a:lnTo>
                  <a:lnTo>
                    <a:pt x="408" y="991"/>
                  </a:lnTo>
                  <a:lnTo>
                    <a:pt x="402" y="984"/>
                  </a:lnTo>
                  <a:lnTo>
                    <a:pt x="391" y="966"/>
                  </a:lnTo>
                  <a:lnTo>
                    <a:pt x="392" y="965"/>
                  </a:lnTo>
                  <a:lnTo>
                    <a:pt x="394" y="960"/>
                  </a:lnTo>
                  <a:lnTo>
                    <a:pt x="392" y="953"/>
                  </a:lnTo>
                  <a:lnTo>
                    <a:pt x="384" y="940"/>
                  </a:lnTo>
                  <a:lnTo>
                    <a:pt x="383" y="936"/>
                  </a:lnTo>
                  <a:lnTo>
                    <a:pt x="377" y="930"/>
                  </a:lnTo>
                  <a:lnTo>
                    <a:pt x="373" y="929"/>
                  </a:lnTo>
                  <a:lnTo>
                    <a:pt x="368" y="934"/>
                  </a:lnTo>
                  <a:lnTo>
                    <a:pt x="356" y="934"/>
                  </a:lnTo>
                  <a:lnTo>
                    <a:pt x="353" y="938"/>
                  </a:lnTo>
                  <a:lnTo>
                    <a:pt x="355" y="958"/>
                  </a:lnTo>
                  <a:lnTo>
                    <a:pt x="360" y="959"/>
                  </a:lnTo>
                  <a:lnTo>
                    <a:pt x="356" y="970"/>
                  </a:lnTo>
                  <a:lnTo>
                    <a:pt x="359" y="971"/>
                  </a:lnTo>
                  <a:lnTo>
                    <a:pt x="349" y="980"/>
                  </a:lnTo>
                  <a:lnTo>
                    <a:pt x="341" y="986"/>
                  </a:lnTo>
                  <a:lnTo>
                    <a:pt x="337" y="999"/>
                  </a:lnTo>
                  <a:lnTo>
                    <a:pt x="330" y="997"/>
                  </a:lnTo>
                  <a:lnTo>
                    <a:pt x="331" y="990"/>
                  </a:lnTo>
                  <a:lnTo>
                    <a:pt x="319" y="982"/>
                  </a:lnTo>
                  <a:lnTo>
                    <a:pt x="318" y="972"/>
                  </a:lnTo>
                  <a:lnTo>
                    <a:pt x="316" y="965"/>
                  </a:lnTo>
                  <a:lnTo>
                    <a:pt x="313" y="961"/>
                  </a:lnTo>
                  <a:lnTo>
                    <a:pt x="305" y="970"/>
                  </a:lnTo>
                  <a:lnTo>
                    <a:pt x="296" y="968"/>
                  </a:lnTo>
                  <a:lnTo>
                    <a:pt x="294" y="970"/>
                  </a:lnTo>
                  <a:lnTo>
                    <a:pt x="288" y="967"/>
                  </a:lnTo>
                  <a:lnTo>
                    <a:pt x="283" y="967"/>
                  </a:lnTo>
                  <a:lnTo>
                    <a:pt x="282" y="962"/>
                  </a:lnTo>
                  <a:lnTo>
                    <a:pt x="280" y="964"/>
                  </a:lnTo>
                  <a:lnTo>
                    <a:pt x="277" y="956"/>
                  </a:lnTo>
                  <a:lnTo>
                    <a:pt x="268" y="959"/>
                  </a:lnTo>
                  <a:lnTo>
                    <a:pt x="266" y="958"/>
                  </a:lnTo>
                  <a:lnTo>
                    <a:pt x="260" y="955"/>
                  </a:lnTo>
                  <a:lnTo>
                    <a:pt x="257" y="958"/>
                  </a:lnTo>
                  <a:lnTo>
                    <a:pt x="253" y="954"/>
                  </a:lnTo>
                  <a:lnTo>
                    <a:pt x="251" y="956"/>
                  </a:lnTo>
                  <a:lnTo>
                    <a:pt x="245" y="953"/>
                  </a:lnTo>
                  <a:lnTo>
                    <a:pt x="244" y="950"/>
                  </a:lnTo>
                  <a:lnTo>
                    <a:pt x="235" y="944"/>
                  </a:lnTo>
                  <a:lnTo>
                    <a:pt x="233" y="948"/>
                  </a:lnTo>
                  <a:lnTo>
                    <a:pt x="231" y="948"/>
                  </a:lnTo>
                  <a:lnTo>
                    <a:pt x="229" y="946"/>
                  </a:lnTo>
                  <a:lnTo>
                    <a:pt x="225" y="944"/>
                  </a:lnTo>
                  <a:lnTo>
                    <a:pt x="210" y="943"/>
                  </a:lnTo>
                  <a:lnTo>
                    <a:pt x="198" y="954"/>
                  </a:lnTo>
                  <a:lnTo>
                    <a:pt x="189" y="952"/>
                  </a:lnTo>
                  <a:lnTo>
                    <a:pt x="185" y="946"/>
                  </a:lnTo>
                  <a:lnTo>
                    <a:pt x="178" y="938"/>
                  </a:lnTo>
                  <a:lnTo>
                    <a:pt x="173" y="936"/>
                  </a:lnTo>
                  <a:lnTo>
                    <a:pt x="165" y="932"/>
                  </a:lnTo>
                  <a:lnTo>
                    <a:pt x="154" y="924"/>
                  </a:lnTo>
                  <a:lnTo>
                    <a:pt x="142" y="923"/>
                  </a:lnTo>
                  <a:lnTo>
                    <a:pt x="136" y="925"/>
                  </a:lnTo>
                  <a:lnTo>
                    <a:pt x="130" y="929"/>
                  </a:lnTo>
                  <a:lnTo>
                    <a:pt x="126" y="928"/>
                  </a:lnTo>
                  <a:lnTo>
                    <a:pt x="118" y="931"/>
                  </a:lnTo>
                  <a:lnTo>
                    <a:pt x="103" y="926"/>
                  </a:lnTo>
                  <a:lnTo>
                    <a:pt x="97" y="928"/>
                  </a:lnTo>
                  <a:lnTo>
                    <a:pt x="95" y="924"/>
                  </a:lnTo>
                  <a:lnTo>
                    <a:pt x="94" y="923"/>
                  </a:lnTo>
                  <a:lnTo>
                    <a:pt x="90" y="924"/>
                  </a:lnTo>
                  <a:lnTo>
                    <a:pt x="84" y="922"/>
                  </a:lnTo>
                  <a:lnTo>
                    <a:pt x="83" y="907"/>
                  </a:lnTo>
                  <a:lnTo>
                    <a:pt x="84" y="892"/>
                  </a:lnTo>
                  <a:lnTo>
                    <a:pt x="88" y="881"/>
                  </a:lnTo>
                  <a:lnTo>
                    <a:pt x="79" y="876"/>
                  </a:lnTo>
                  <a:lnTo>
                    <a:pt x="77" y="872"/>
                  </a:lnTo>
                  <a:lnTo>
                    <a:pt x="81" y="858"/>
                  </a:lnTo>
                  <a:lnTo>
                    <a:pt x="85" y="848"/>
                  </a:lnTo>
                  <a:lnTo>
                    <a:pt x="90" y="841"/>
                  </a:lnTo>
                  <a:lnTo>
                    <a:pt x="91" y="835"/>
                  </a:lnTo>
                  <a:lnTo>
                    <a:pt x="90" y="830"/>
                  </a:lnTo>
                  <a:lnTo>
                    <a:pt x="85" y="825"/>
                  </a:lnTo>
                  <a:lnTo>
                    <a:pt x="83" y="812"/>
                  </a:lnTo>
                  <a:lnTo>
                    <a:pt x="82" y="807"/>
                  </a:lnTo>
                  <a:lnTo>
                    <a:pt x="84" y="799"/>
                  </a:lnTo>
                  <a:lnTo>
                    <a:pt x="82" y="783"/>
                  </a:lnTo>
                  <a:lnTo>
                    <a:pt x="75" y="781"/>
                  </a:lnTo>
                  <a:lnTo>
                    <a:pt x="71" y="782"/>
                  </a:lnTo>
                  <a:lnTo>
                    <a:pt x="69" y="787"/>
                  </a:lnTo>
                  <a:lnTo>
                    <a:pt x="65" y="795"/>
                  </a:lnTo>
                  <a:lnTo>
                    <a:pt x="63" y="795"/>
                  </a:lnTo>
                  <a:lnTo>
                    <a:pt x="59" y="794"/>
                  </a:lnTo>
                  <a:lnTo>
                    <a:pt x="52" y="788"/>
                  </a:lnTo>
                  <a:lnTo>
                    <a:pt x="47" y="788"/>
                  </a:lnTo>
                  <a:lnTo>
                    <a:pt x="45" y="791"/>
                  </a:lnTo>
                  <a:lnTo>
                    <a:pt x="41" y="794"/>
                  </a:lnTo>
                  <a:lnTo>
                    <a:pt x="37" y="795"/>
                  </a:lnTo>
                  <a:lnTo>
                    <a:pt x="31" y="792"/>
                  </a:lnTo>
                  <a:lnTo>
                    <a:pt x="29" y="787"/>
                  </a:lnTo>
                  <a:lnTo>
                    <a:pt x="33" y="781"/>
                  </a:lnTo>
                  <a:lnTo>
                    <a:pt x="34" y="777"/>
                  </a:lnTo>
                  <a:lnTo>
                    <a:pt x="29" y="769"/>
                  </a:lnTo>
                  <a:lnTo>
                    <a:pt x="28" y="753"/>
                  </a:lnTo>
                  <a:lnTo>
                    <a:pt x="30" y="740"/>
                  </a:lnTo>
                  <a:lnTo>
                    <a:pt x="24" y="728"/>
                  </a:lnTo>
                  <a:lnTo>
                    <a:pt x="14" y="716"/>
                  </a:lnTo>
                  <a:lnTo>
                    <a:pt x="11" y="706"/>
                  </a:lnTo>
                  <a:lnTo>
                    <a:pt x="9" y="696"/>
                  </a:lnTo>
                  <a:lnTo>
                    <a:pt x="2" y="690"/>
                  </a:lnTo>
                  <a:lnTo>
                    <a:pt x="0" y="686"/>
                  </a:lnTo>
                  <a:lnTo>
                    <a:pt x="2" y="681"/>
                  </a:lnTo>
                  <a:lnTo>
                    <a:pt x="15" y="668"/>
                  </a:lnTo>
                  <a:lnTo>
                    <a:pt x="20" y="667"/>
                  </a:lnTo>
                  <a:lnTo>
                    <a:pt x="24" y="670"/>
                  </a:lnTo>
                  <a:lnTo>
                    <a:pt x="31" y="673"/>
                  </a:lnTo>
                  <a:lnTo>
                    <a:pt x="36" y="672"/>
                  </a:lnTo>
                  <a:lnTo>
                    <a:pt x="40" y="667"/>
                  </a:lnTo>
                  <a:lnTo>
                    <a:pt x="39" y="656"/>
                  </a:lnTo>
                  <a:lnTo>
                    <a:pt x="45" y="642"/>
                  </a:lnTo>
                  <a:lnTo>
                    <a:pt x="47" y="636"/>
                  </a:lnTo>
                  <a:lnTo>
                    <a:pt x="49" y="632"/>
                  </a:lnTo>
                  <a:lnTo>
                    <a:pt x="52" y="631"/>
                  </a:lnTo>
                  <a:lnTo>
                    <a:pt x="57" y="631"/>
                  </a:lnTo>
                  <a:lnTo>
                    <a:pt x="82" y="632"/>
                  </a:lnTo>
                  <a:lnTo>
                    <a:pt x="87" y="631"/>
                  </a:lnTo>
                  <a:lnTo>
                    <a:pt x="88" y="631"/>
                  </a:lnTo>
                  <a:lnTo>
                    <a:pt x="89" y="625"/>
                  </a:lnTo>
                  <a:lnTo>
                    <a:pt x="93" y="617"/>
                  </a:lnTo>
                  <a:lnTo>
                    <a:pt x="97" y="605"/>
                  </a:lnTo>
                  <a:lnTo>
                    <a:pt x="99" y="596"/>
                  </a:lnTo>
                  <a:lnTo>
                    <a:pt x="96" y="587"/>
                  </a:lnTo>
                  <a:lnTo>
                    <a:pt x="95" y="574"/>
                  </a:lnTo>
                  <a:lnTo>
                    <a:pt x="89" y="569"/>
                  </a:lnTo>
                  <a:lnTo>
                    <a:pt x="82" y="567"/>
                  </a:lnTo>
                  <a:lnTo>
                    <a:pt x="72" y="559"/>
                  </a:lnTo>
                  <a:lnTo>
                    <a:pt x="84" y="554"/>
                  </a:lnTo>
                  <a:lnTo>
                    <a:pt x="88" y="553"/>
                  </a:lnTo>
                  <a:lnTo>
                    <a:pt x="91" y="544"/>
                  </a:lnTo>
                  <a:lnTo>
                    <a:pt x="94" y="543"/>
                  </a:lnTo>
                  <a:lnTo>
                    <a:pt x="99" y="543"/>
                  </a:lnTo>
                  <a:lnTo>
                    <a:pt x="107" y="549"/>
                  </a:lnTo>
                  <a:lnTo>
                    <a:pt x="132" y="559"/>
                  </a:lnTo>
                  <a:lnTo>
                    <a:pt x="150" y="567"/>
                  </a:lnTo>
                  <a:lnTo>
                    <a:pt x="175" y="584"/>
                  </a:lnTo>
                  <a:lnTo>
                    <a:pt x="181" y="584"/>
                  </a:lnTo>
                </a:path>
              </a:pathLst>
            </a:custGeom>
            <a:noFill/>
            <a:ln w="158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pl-PL"/>
            </a:p>
          </p:txBody>
        </p:sp>
        <p:sp>
          <p:nvSpPr>
            <p:cNvPr id="106" name="Freeform 65">
              <a:extLst>
                <a:ext uri="{FF2B5EF4-FFF2-40B4-BE49-F238E27FC236}">
                  <a16:creationId xmlns:a16="http://schemas.microsoft.com/office/drawing/2014/main" id="{739688A4-491A-755F-FF0D-DF372BE03ECA}"/>
                </a:ext>
              </a:extLst>
            </p:cNvPr>
            <p:cNvSpPr>
              <a:spLocks/>
            </p:cNvSpPr>
            <p:nvPr/>
          </p:nvSpPr>
          <p:spPr bwMode="auto">
            <a:xfrm>
              <a:off x="2539" y="2112"/>
              <a:ext cx="848" cy="665"/>
            </a:xfrm>
            <a:custGeom>
              <a:avLst/>
              <a:gdLst>
                <a:gd name="T0" fmla="*/ 0 w 1697"/>
                <a:gd name="T1" fmla="*/ 1 h 1330"/>
                <a:gd name="T2" fmla="*/ 0 w 1697"/>
                <a:gd name="T3" fmla="*/ 1 h 1330"/>
                <a:gd name="T4" fmla="*/ 0 w 1697"/>
                <a:gd name="T5" fmla="*/ 1 h 1330"/>
                <a:gd name="T6" fmla="*/ 0 w 1697"/>
                <a:gd name="T7" fmla="*/ 1 h 1330"/>
                <a:gd name="T8" fmla="*/ 0 w 1697"/>
                <a:gd name="T9" fmla="*/ 1 h 1330"/>
                <a:gd name="T10" fmla="*/ 0 w 1697"/>
                <a:gd name="T11" fmla="*/ 1 h 1330"/>
                <a:gd name="T12" fmla="*/ 0 w 1697"/>
                <a:gd name="T13" fmla="*/ 1 h 1330"/>
                <a:gd name="T14" fmla="*/ 0 w 1697"/>
                <a:gd name="T15" fmla="*/ 1 h 1330"/>
                <a:gd name="T16" fmla="*/ 0 w 1697"/>
                <a:gd name="T17" fmla="*/ 1 h 1330"/>
                <a:gd name="T18" fmla="*/ 0 w 1697"/>
                <a:gd name="T19" fmla="*/ 1 h 1330"/>
                <a:gd name="T20" fmla="*/ 0 w 1697"/>
                <a:gd name="T21" fmla="*/ 1 h 1330"/>
                <a:gd name="T22" fmla="*/ 0 w 1697"/>
                <a:gd name="T23" fmla="*/ 1 h 1330"/>
                <a:gd name="T24" fmla="*/ 0 w 1697"/>
                <a:gd name="T25" fmla="*/ 1 h 1330"/>
                <a:gd name="T26" fmla="*/ 0 w 1697"/>
                <a:gd name="T27" fmla="*/ 1 h 1330"/>
                <a:gd name="T28" fmla="*/ 0 w 1697"/>
                <a:gd name="T29" fmla="*/ 1 h 1330"/>
                <a:gd name="T30" fmla="*/ 0 w 1697"/>
                <a:gd name="T31" fmla="*/ 1 h 1330"/>
                <a:gd name="T32" fmla="*/ 0 w 1697"/>
                <a:gd name="T33" fmla="*/ 1 h 1330"/>
                <a:gd name="T34" fmla="*/ 0 w 1697"/>
                <a:gd name="T35" fmla="*/ 1 h 1330"/>
                <a:gd name="T36" fmla="*/ 0 w 1697"/>
                <a:gd name="T37" fmla="*/ 1 h 1330"/>
                <a:gd name="T38" fmla="*/ 0 w 1697"/>
                <a:gd name="T39" fmla="*/ 1 h 1330"/>
                <a:gd name="T40" fmla="*/ 0 w 1697"/>
                <a:gd name="T41" fmla="*/ 1 h 1330"/>
                <a:gd name="T42" fmla="*/ 0 w 1697"/>
                <a:gd name="T43" fmla="*/ 1 h 1330"/>
                <a:gd name="T44" fmla="*/ 0 w 1697"/>
                <a:gd name="T45" fmla="*/ 1 h 1330"/>
                <a:gd name="T46" fmla="*/ 0 w 1697"/>
                <a:gd name="T47" fmla="*/ 1 h 1330"/>
                <a:gd name="T48" fmla="*/ 0 w 1697"/>
                <a:gd name="T49" fmla="*/ 1 h 1330"/>
                <a:gd name="T50" fmla="*/ 0 w 1697"/>
                <a:gd name="T51" fmla="*/ 1 h 1330"/>
                <a:gd name="T52" fmla="*/ 0 w 1697"/>
                <a:gd name="T53" fmla="*/ 1 h 1330"/>
                <a:gd name="T54" fmla="*/ 0 w 1697"/>
                <a:gd name="T55" fmla="*/ 1 h 1330"/>
                <a:gd name="T56" fmla="*/ 0 w 1697"/>
                <a:gd name="T57" fmla="*/ 1 h 1330"/>
                <a:gd name="T58" fmla="*/ 0 w 1697"/>
                <a:gd name="T59" fmla="*/ 1 h 1330"/>
                <a:gd name="T60" fmla="*/ 0 w 1697"/>
                <a:gd name="T61" fmla="*/ 1 h 1330"/>
                <a:gd name="T62" fmla="*/ 0 w 1697"/>
                <a:gd name="T63" fmla="*/ 0 h 1330"/>
                <a:gd name="T64" fmla="*/ 0 w 1697"/>
                <a:gd name="T65" fmla="*/ 1 h 1330"/>
                <a:gd name="T66" fmla="*/ 0 w 1697"/>
                <a:gd name="T67" fmla="*/ 1 h 1330"/>
                <a:gd name="T68" fmla="*/ 0 w 1697"/>
                <a:gd name="T69" fmla="*/ 1 h 1330"/>
                <a:gd name="T70" fmla="*/ 0 w 1697"/>
                <a:gd name="T71" fmla="*/ 1 h 1330"/>
                <a:gd name="T72" fmla="*/ 0 w 1697"/>
                <a:gd name="T73" fmla="*/ 1 h 1330"/>
                <a:gd name="T74" fmla="*/ 0 w 1697"/>
                <a:gd name="T75" fmla="*/ 1 h 1330"/>
                <a:gd name="T76" fmla="*/ 0 w 1697"/>
                <a:gd name="T77" fmla="*/ 1 h 1330"/>
                <a:gd name="T78" fmla="*/ 0 w 1697"/>
                <a:gd name="T79" fmla="*/ 1 h 1330"/>
                <a:gd name="T80" fmla="*/ 0 w 1697"/>
                <a:gd name="T81" fmla="*/ 1 h 1330"/>
                <a:gd name="T82" fmla="*/ 0 w 1697"/>
                <a:gd name="T83" fmla="*/ 1 h 1330"/>
                <a:gd name="T84" fmla="*/ 0 w 1697"/>
                <a:gd name="T85" fmla="*/ 1 h 1330"/>
                <a:gd name="T86" fmla="*/ 0 w 1697"/>
                <a:gd name="T87" fmla="*/ 1 h 1330"/>
                <a:gd name="T88" fmla="*/ 0 w 1697"/>
                <a:gd name="T89" fmla="*/ 1 h 1330"/>
                <a:gd name="T90" fmla="*/ 0 w 1697"/>
                <a:gd name="T91" fmla="*/ 1 h 1330"/>
                <a:gd name="T92" fmla="*/ 0 w 1697"/>
                <a:gd name="T93" fmla="*/ 1 h 1330"/>
                <a:gd name="T94" fmla="*/ 0 w 1697"/>
                <a:gd name="T95" fmla="*/ 1 h 1330"/>
                <a:gd name="T96" fmla="*/ 0 w 1697"/>
                <a:gd name="T97" fmla="*/ 1 h 1330"/>
                <a:gd name="T98" fmla="*/ 0 w 1697"/>
                <a:gd name="T99" fmla="*/ 1 h 1330"/>
                <a:gd name="T100" fmla="*/ 0 w 1697"/>
                <a:gd name="T101" fmla="*/ 1 h 1330"/>
                <a:gd name="T102" fmla="*/ 0 w 1697"/>
                <a:gd name="T103" fmla="*/ 1 h 1330"/>
                <a:gd name="T104" fmla="*/ 0 w 1697"/>
                <a:gd name="T105" fmla="*/ 1 h 1330"/>
                <a:gd name="T106" fmla="*/ 0 w 1697"/>
                <a:gd name="T107" fmla="*/ 1 h 1330"/>
                <a:gd name="T108" fmla="*/ 0 w 1697"/>
                <a:gd name="T109" fmla="*/ 1 h 1330"/>
                <a:gd name="T110" fmla="*/ 0 w 1697"/>
                <a:gd name="T111" fmla="*/ 1 h 1330"/>
                <a:gd name="T112" fmla="*/ 0 w 1697"/>
                <a:gd name="T113" fmla="*/ 1 h 1330"/>
                <a:gd name="T114" fmla="*/ 0 w 1697"/>
                <a:gd name="T115" fmla="*/ 1 h 1330"/>
                <a:gd name="T116" fmla="*/ 0 w 1697"/>
                <a:gd name="T117" fmla="*/ 1 h 1330"/>
                <a:gd name="T118" fmla="*/ 0 w 1697"/>
                <a:gd name="T119" fmla="*/ 1 h 133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697"/>
                <a:gd name="T181" fmla="*/ 0 h 1330"/>
                <a:gd name="T182" fmla="*/ 1697 w 1697"/>
                <a:gd name="T183" fmla="*/ 1330 h 133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697" h="1330">
                  <a:moveTo>
                    <a:pt x="6" y="1330"/>
                  </a:moveTo>
                  <a:lnTo>
                    <a:pt x="4" y="1325"/>
                  </a:lnTo>
                  <a:lnTo>
                    <a:pt x="11" y="1317"/>
                  </a:lnTo>
                  <a:lnTo>
                    <a:pt x="15" y="1311"/>
                  </a:lnTo>
                  <a:lnTo>
                    <a:pt x="12" y="1297"/>
                  </a:lnTo>
                  <a:lnTo>
                    <a:pt x="14" y="1294"/>
                  </a:lnTo>
                  <a:lnTo>
                    <a:pt x="17" y="1289"/>
                  </a:lnTo>
                  <a:lnTo>
                    <a:pt x="21" y="1287"/>
                  </a:lnTo>
                  <a:lnTo>
                    <a:pt x="23" y="1279"/>
                  </a:lnTo>
                  <a:lnTo>
                    <a:pt x="22" y="1266"/>
                  </a:lnTo>
                  <a:lnTo>
                    <a:pt x="23" y="1261"/>
                  </a:lnTo>
                  <a:lnTo>
                    <a:pt x="33" y="1255"/>
                  </a:lnTo>
                  <a:lnTo>
                    <a:pt x="41" y="1248"/>
                  </a:lnTo>
                  <a:lnTo>
                    <a:pt x="41" y="1243"/>
                  </a:lnTo>
                  <a:lnTo>
                    <a:pt x="36" y="1195"/>
                  </a:lnTo>
                  <a:lnTo>
                    <a:pt x="33" y="1194"/>
                  </a:lnTo>
                  <a:lnTo>
                    <a:pt x="30" y="1189"/>
                  </a:lnTo>
                  <a:lnTo>
                    <a:pt x="27" y="1187"/>
                  </a:lnTo>
                  <a:lnTo>
                    <a:pt x="23" y="1187"/>
                  </a:lnTo>
                  <a:lnTo>
                    <a:pt x="20" y="1176"/>
                  </a:lnTo>
                  <a:lnTo>
                    <a:pt x="17" y="1175"/>
                  </a:lnTo>
                  <a:lnTo>
                    <a:pt x="18" y="1166"/>
                  </a:lnTo>
                  <a:lnTo>
                    <a:pt x="26" y="1160"/>
                  </a:lnTo>
                  <a:lnTo>
                    <a:pt x="29" y="1156"/>
                  </a:lnTo>
                  <a:lnTo>
                    <a:pt x="22" y="1153"/>
                  </a:lnTo>
                  <a:lnTo>
                    <a:pt x="23" y="1142"/>
                  </a:lnTo>
                  <a:lnTo>
                    <a:pt x="20" y="1135"/>
                  </a:lnTo>
                  <a:lnTo>
                    <a:pt x="22" y="1123"/>
                  </a:lnTo>
                  <a:lnTo>
                    <a:pt x="23" y="1113"/>
                  </a:lnTo>
                  <a:lnTo>
                    <a:pt x="23" y="1099"/>
                  </a:lnTo>
                  <a:lnTo>
                    <a:pt x="28" y="1098"/>
                  </a:lnTo>
                  <a:lnTo>
                    <a:pt x="23" y="1086"/>
                  </a:lnTo>
                  <a:lnTo>
                    <a:pt x="5" y="1087"/>
                  </a:lnTo>
                  <a:lnTo>
                    <a:pt x="4" y="1086"/>
                  </a:lnTo>
                  <a:lnTo>
                    <a:pt x="4" y="1082"/>
                  </a:lnTo>
                  <a:lnTo>
                    <a:pt x="8" y="1077"/>
                  </a:lnTo>
                  <a:lnTo>
                    <a:pt x="17" y="1067"/>
                  </a:lnTo>
                  <a:lnTo>
                    <a:pt x="14" y="1062"/>
                  </a:lnTo>
                  <a:lnTo>
                    <a:pt x="10" y="1056"/>
                  </a:lnTo>
                  <a:lnTo>
                    <a:pt x="2" y="1056"/>
                  </a:lnTo>
                  <a:lnTo>
                    <a:pt x="3" y="1047"/>
                  </a:lnTo>
                  <a:lnTo>
                    <a:pt x="4" y="1040"/>
                  </a:lnTo>
                  <a:lnTo>
                    <a:pt x="15" y="1040"/>
                  </a:lnTo>
                  <a:lnTo>
                    <a:pt x="14" y="1045"/>
                  </a:lnTo>
                  <a:lnTo>
                    <a:pt x="16" y="1045"/>
                  </a:lnTo>
                  <a:lnTo>
                    <a:pt x="20" y="1039"/>
                  </a:lnTo>
                  <a:lnTo>
                    <a:pt x="26" y="1019"/>
                  </a:lnTo>
                  <a:lnTo>
                    <a:pt x="21" y="1016"/>
                  </a:lnTo>
                  <a:lnTo>
                    <a:pt x="0" y="1011"/>
                  </a:lnTo>
                  <a:lnTo>
                    <a:pt x="4" y="1002"/>
                  </a:lnTo>
                  <a:lnTo>
                    <a:pt x="5" y="988"/>
                  </a:lnTo>
                  <a:lnTo>
                    <a:pt x="8" y="984"/>
                  </a:lnTo>
                  <a:lnTo>
                    <a:pt x="18" y="980"/>
                  </a:lnTo>
                  <a:lnTo>
                    <a:pt x="20" y="976"/>
                  </a:lnTo>
                  <a:lnTo>
                    <a:pt x="17" y="963"/>
                  </a:lnTo>
                  <a:lnTo>
                    <a:pt x="32" y="962"/>
                  </a:lnTo>
                  <a:lnTo>
                    <a:pt x="35" y="955"/>
                  </a:lnTo>
                  <a:lnTo>
                    <a:pt x="41" y="946"/>
                  </a:lnTo>
                  <a:lnTo>
                    <a:pt x="41" y="937"/>
                  </a:lnTo>
                  <a:lnTo>
                    <a:pt x="34" y="938"/>
                  </a:lnTo>
                  <a:lnTo>
                    <a:pt x="36" y="932"/>
                  </a:lnTo>
                  <a:lnTo>
                    <a:pt x="33" y="928"/>
                  </a:lnTo>
                  <a:lnTo>
                    <a:pt x="36" y="922"/>
                  </a:lnTo>
                  <a:lnTo>
                    <a:pt x="45" y="904"/>
                  </a:lnTo>
                  <a:lnTo>
                    <a:pt x="42" y="897"/>
                  </a:lnTo>
                  <a:lnTo>
                    <a:pt x="32" y="895"/>
                  </a:lnTo>
                  <a:lnTo>
                    <a:pt x="34" y="891"/>
                  </a:lnTo>
                  <a:lnTo>
                    <a:pt x="39" y="894"/>
                  </a:lnTo>
                  <a:lnTo>
                    <a:pt x="41" y="884"/>
                  </a:lnTo>
                  <a:lnTo>
                    <a:pt x="45" y="880"/>
                  </a:lnTo>
                  <a:lnTo>
                    <a:pt x="51" y="874"/>
                  </a:lnTo>
                  <a:lnTo>
                    <a:pt x="48" y="859"/>
                  </a:lnTo>
                  <a:lnTo>
                    <a:pt x="41" y="853"/>
                  </a:lnTo>
                  <a:lnTo>
                    <a:pt x="39" y="845"/>
                  </a:lnTo>
                  <a:lnTo>
                    <a:pt x="36" y="843"/>
                  </a:lnTo>
                  <a:lnTo>
                    <a:pt x="33" y="842"/>
                  </a:lnTo>
                  <a:lnTo>
                    <a:pt x="32" y="836"/>
                  </a:lnTo>
                  <a:lnTo>
                    <a:pt x="41" y="835"/>
                  </a:lnTo>
                  <a:lnTo>
                    <a:pt x="42" y="826"/>
                  </a:lnTo>
                  <a:lnTo>
                    <a:pt x="44" y="826"/>
                  </a:lnTo>
                  <a:lnTo>
                    <a:pt x="46" y="821"/>
                  </a:lnTo>
                  <a:lnTo>
                    <a:pt x="57" y="820"/>
                  </a:lnTo>
                  <a:lnTo>
                    <a:pt x="53" y="815"/>
                  </a:lnTo>
                  <a:lnTo>
                    <a:pt x="53" y="805"/>
                  </a:lnTo>
                  <a:lnTo>
                    <a:pt x="54" y="801"/>
                  </a:lnTo>
                  <a:lnTo>
                    <a:pt x="52" y="795"/>
                  </a:lnTo>
                  <a:lnTo>
                    <a:pt x="51" y="789"/>
                  </a:lnTo>
                  <a:lnTo>
                    <a:pt x="53" y="787"/>
                  </a:lnTo>
                  <a:lnTo>
                    <a:pt x="75" y="794"/>
                  </a:lnTo>
                  <a:lnTo>
                    <a:pt x="68" y="775"/>
                  </a:lnTo>
                  <a:lnTo>
                    <a:pt x="74" y="769"/>
                  </a:lnTo>
                  <a:lnTo>
                    <a:pt x="72" y="763"/>
                  </a:lnTo>
                  <a:lnTo>
                    <a:pt x="74" y="756"/>
                  </a:lnTo>
                  <a:lnTo>
                    <a:pt x="78" y="754"/>
                  </a:lnTo>
                  <a:lnTo>
                    <a:pt x="81" y="747"/>
                  </a:lnTo>
                  <a:lnTo>
                    <a:pt x="95" y="746"/>
                  </a:lnTo>
                  <a:lnTo>
                    <a:pt x="99" y="753"/>
                  </a:lnTo>
                  <a:lnTo>
                    <a:pt x="103" y="760"/>
                  </a:lnTo>
                  <a:lnTo>
                    <a:pt x="103" y="766"/>
                  </a:lnTo>
                  <a:lnTo>
                    <a:pt x="107" y="772"/>
                  </a:lnTo>
                  <a:lnTo>
                    <a:pt x="120" y="771"/>
                  </a:lnTo>
                  <a:lnTo>
                    <a:pt x="120" y="765"/>
                  </a:lnTo>
                  <a:lnTo>
                    <a:pt x="130" y="759"/>
                  </a:lnTo>
                  <a:lnTo>
                    <a:pt x="148" y="758"/>
                  </a:lnTo>
                  <a:lnTo>
                    <a:pt x="163" y="755"/>
                  </a:lnTo>
                  <a:lnTo>
                    <a:pt x="165" y="754"/>
                  </a:lnTo>
                  <a:lnTo>
                    <a:pt x="175" y="763"/>
                  </a:lnTo>
                  <a:lnTo>
                    <a:pt x="179" y="766"/>
                  </a:lnTo>
                  <a:lnTo>
                    <a:pt x="179" y="767"/>
                  </a:lnTo>
                  <a:lnTo>
                    <a:pt x="193" y="772"/>
                  </a:lnTo>
                  <a:lnTo>
                    <a:pt x="202" y="767"/>
                  </a:lnTo>
                  <a:lnTo>
                    <a:pt x="208" y="777"/>
                  </a:lnTo>
                  <a:lnTo>
                    <a:pt x="231" y="776"/>
                  </a:lnTo>
                  <a:lnTo>
                    <a:pt x="239" y="777"/>
                  </a:lnTo>
                  <a:lnTo>
                    <a:pt x="240" y="772"/>
                  </a:lnTo>
                  <a:lnTo>
                    <a:pt x="238" y="770"/>
                  </a:lnTo>
                  <a:lnTo>
                    <a:pt x="235" y="769"/>
                  </a:lnTo>
                  <a:lnTo>
                    <a:pt x="239" y="764"/>
                  </a:lnTo>
                  <a:lnTo>
                    <a:pt x="240" y="756"/>
                  </a:lnTo>
                  <a:lnTo>
                    <a:pt x="245" y="747"/>
                  </a:lnTo>
                  <a:lnTo>
                    <a:pt x="246" y="744"/>
                  </a:lnTo>
                  <a:lnTo>
                    <a:pt x="243" y="738"/>
                  </a:lnTo>
                  <a:lnTo>
                    <a:pt x="241" y="722"/>
                  </a:lnTo>
                  <a:lnTo>
                    <a:pt x="245" y="720"/>
                  </a:lnTo>
                  <a:lnTo>
                    <a:pt x="250" y="714"/>
                  </a:lnTo>
                  <a:lnTo>
                    <a:pt x="251" y="717"/>
                  </a:lnTo>
                  <a:lnTo>
                    <a:pt x="255" y="717"/>
                  </a:lnTo>
                  <a:lnTo>
                    <a:pt x="259" y="713"/>
                  </a:lnTo>
                  <a:lnTo>
                    <a:pt x="258" y="710"/>
                  </a:lnTo>
                  <a:lnTo>
                    <a:pt x="259" y="699"/>
                  </a:lnTo>
                  <a:lnTo>
                    <a:pt x="270" y="683"/>
                  </a:lnTo>
                  <a:lnTo>
                    <a:pt x="268" y="682"/>
                  </a:lnTo>
                  <a:lnTo>
                    <a:pt x="267" y="675"/>
                  </a:lnTo>
                  <a:lnTo>
                    <a:pt x="279" y="660"/>
                  </a:lnTo>
                  <a:lnTo>
                    <a:pt x="282" y="647"/>
                  </a:lnTo>
                  <a:lnTo>
                    <a:pt x="287" y="642"/>
                  </a:lnTo>
                  <a:lnTo>
                    <a:pt x="292" y="651"/>
                  </a:lnTo>
                  <a:lnTo>
                    <a:pt x="295" y="648"/>
                  </a:lnTo>
                  <a:lnTo>
                    <a:pt x="300" y="640"/>
                  </a:lnTo>
                  <a:lnTo>
                    <a:pt x="306" y="638"/>
                  </a:lnTo>
                  <a:lnTo>
                    <a:pt x="298" y="629"/>
                  </a:lnTo>
                  <a:lnTo>
                    <a:pt x="273" y="618"/>
                  </a:lnTo>
                  <a:lnTo>
                    <a:pt x="265" y="613"/>
                  </a:lnTo>
                  <a:lnTo>
                    <a:pt x="267" y="607"/>
                  </a:lnTo>
                  <a:lnTo>
                    <a:pt x="264" y="601"/>
                  </a:lnTo>
                  <a:lnTo>
                    <a:pt x="262" y="599"/>
                  </a:lnTo>
                  <a:lnTo>
                    <a:pt x="253" y="595"/>
                  </a:lnTo>
                  <a:lnTo>
                    <a:pt x="250" y="591"/>
                  </a:lnTo>
                  <a:lnTo>
                    <a:pt x="247" y="583"/>
                  </a:lnTo>
                  <a:lnTo>
                    <a:pt x="247" y="579"/>
                  </a:lnTo>
                  <a:lnTo>
                    <a:pt x="249" y="575"/>
                  </a:lnTo>
                  <a:lnTo>
                    <a:pt x="255" y="571"/>
                  </a:lnTo>
                  <a:lnTo>
                    <a:pt x="256" y="569"/>
                  </a:lnTo>
                  <a:lnTo>
                    <a:pt x="255" y="564"/>
                  </a:lnTo>
                  <a:lnTo>
                    <a:pt x="243" y="545"/>
                  </a:lnTo>
                  <a:lnTo>
                    <a:pt x="243" y="540"/>
                  </a:lnTo>
                  <a:lnTo>
                    <a:pt x="246" y="534"/>
                  </a:lnTo>
                  <a:lnTo>
                    <a:pt x="258" y="527"/>
                  </a:lnTo>
                  <a:lnTo>
                    <a:pt x="258" y="517"/>
                  </a:lnTo>
                  <a:lnTo>
                    <a:pt x="255" y="510"/>
                  </a:lnTo>
                  <a:lnTo>
                    <a:pt x="249" y="500"/>
                  </a:lnTo>
                  <a:lnTo>
                    <a:pt x="246" y="492"/>
                  </a:lnTo>
                  <a:lnTo>
                    <a:pt x="244" y="472"/>
                  </a:lnTo>
                  <a:lnTo>
                    <a:pt x="243" y="458"/>
                  </a:lnTo>
                  <a:lnTo>
                    <a:pt x="258" y="444"/>
                  </a:lnTo>
                  <a:lnTo>
                    <a:pt x="263" y="443"/>
                  </a:lnTo>
                  <a:lnTo>
                    <a:pt x="268" y="444"/>
                  </a:lnTo>
                  <a:lnTo>
                    <a:pt x="271" y="451"/>
                  </a:lnTo>
                  <a:lnTo>
                    <a:pt x="280" y="455"/>
                  </a:lnTo>
                  <a:lnTo>
                    <a:pt x="286" y="455"/>
                  </a:lnTo>
                  <a:lnTo>
                    <a:pt x="301" y="449"/>
                  </a:lnTo>
                  <a:lnTo>
                    <a:pt x="306" y="448"/>
                  </a:lnTo>
                  <a:lnTo>
                    <a:pt x="309" y="449"/>
                  </a:lnTo>
                  <a:lnTo>
                    <a:pt x="310" y="452"/>
                  </a:lnTo>
                  <a:lnTo>
                    <a:pt x="311" y="458"/>
                  </a:lnTo>
                  <a:lnTo>
                    <a:pt x="312" y="461"/>
                  </a:lnTo>
                  <a:lnTo>
                    <a:pt x="316" y="461"/>
                  </a:lnTo>
                  <a:lnTo>
                    <a:pt x="330" y="456"/>
                  </a:lnTo>
                  <a:lnTo>
                    <a:pt x="332" y="448"/>
                  </a:lnTo>
                  <a:lnTo>
                    <a:pt x="330" y="434"/>
                  </a:lnTo>
                  <a:lnTo>
                    <a:pt x="330" y="430"/>
                  </a:lnTo>
                  <a:lnTo>
                    <a:pt x="343" y="421"/>
                  </a:lnTo>
                  <a:lnTo>
                    <a:pt x="360" y="418"/>
                  </a:lnTo>
                  <a:lnTo>
                    <a:pt x="383" y="421"/>
                  </a:lnTo>
                  <a:lnTo>
                    <a:pt x="394" y="425"/>
                  </a:lnTo>
                  <a:lnTo>
                    <a:pt x="394" y="413"/>
                  </a:lnTo>
                  <a:lnTo>
                    <a:pt x="391" y="404"/>
                  </a:lnTo>
                  <a:lnTo>
                    <a:pt x="391" y="397"/>
                  </a:lnTo>
                  <a:lnTo>
                    <a:pt x="391" y="392"/>
                  </a:lnTo>
                  <a:lnTo>
                    <a:pt x="395" y="391"/>
                  </a:lnTo>
                  <a:lnTo>
                    <a:pt x="401" y="387"/>
                  </a:lnTo>
                  <a:lnTo>
                    <a:pt x="403" y="385"/>
                  </a:lnTo>
                  <a:lnTo>
                    <a:pt x="402" y="374"/>
                  </a:lnTo>
                  <a:lnTo>
                    <a:pt x="402" y="363"/>
                  </a:lnTo>
                  <a:lnTo>
                    <a:pt x="402" y="360"/>
                  </a:lnTo>
                  <a:lnTo>
                    <a:pt x="401" y="357"/>
                  </a:lnTo>
                  <a:lnTo>
                    <a:pt x="397" y="356"/>
                  </a:lnTo>
                  <a:lnTo>
                    <a:pt x="385" y="359"/>
                  </a:lnTo>
                  <a:lnTo>
                    <a:pt x="379" y="357"/>
                  </a:lnTo>
                  <a:lnTo>
                    <a:pt x="376" y="353"/>
                  </a:lnTo>
                  <a:lnTo>
                    <a:pt x="373" y="348"/>
                  </a:lnTo>
                  <a:lnTo>
                    <a:pt x="372" y="335"/>
                  </a:lnTo>
                  <a:lnTo>
                    <a:pt x="372" y="318"/>
                  </a:lnTo>
                  <a:lnTo>
                    <a:pt x="376" y="302"/>
                  </a:lnTo>
                  <a:lnTo>
                    <a:pt x="374" y="279"/>
                  </a:lnTo>
                  <a:lnTo>
                    <a:pt x="377" y="273"/>
                  </a:lnTo>
                  <a:lnTo>
                    <a:pt x="382" y="268"/>
                  </a:lnTo>
                  <a:lnTo>
                    <a:pt x="385" y="268"/>
                  </a:lnTo>
                  <a:lnTo>
                    <a:pt x="392" y="270"/>
                  </a:lnTo>
                  <a:lnTo>
                    <a:pt x="402" y="255"/>
                  </a:lnTo>
                  <a:lnTo>
                    <a:pt x="409" y="252"/>
                  </a:lnTo>
                  <a:lnTo>
                    <a:pt x="415" y="250"/>
                  </a:lnTo>
                  <a:lnTo>
                    <a:pt x="422" y="241"/>
                  </a:lnTo>
                  <a:lnTo>
                    <a:pt x="436" y="248"/>
                  </a:lnTo>
                  <a:lnTo>
                    <a:pt x="446" y="248"/>
                  </a:lnTo>
                  <a:lnTo>
                    <a:pt x="461" y="243"/>
                  </a:lnTo>
                  <a:lnTo>
                    <a:pt x="469" y="243"/>
                  </a:lnTo>
                  <a:lnTo>
                    <a:pt x="482" y="248"/>
                  </a:lnTo>
                  <a:lnTo>
                    <a:pt x="499" y="253"/>
                  </a:lnTo>
                  <a:lnTo>
                    <a:pt x="492" y="236"/>
                  </a:lnTo>
                  <a:lnTo>
                    <a:pt x="486" y="234"/>
                  </a:lnTo>
                  <a:lnTo>
                    <a:pt x="484" y="228"/>
                  </a:lnTo>
                  <a:lnTo>
                    <a:pt x="491" y="225"/>
                  </a:lnTo>
                  <a:lnTo>
                    <a:pt x="490" y="216"/>
                  </a:lnTo>
                  <a:lnTo>
                    <a:pt x="500" y="212"/>
                  </a:lnTo>
                  <a:lnTo>
                    <a:pt x="503" y="210"/>
                  </a:lnTo>
                  <a:lnTo>
                    <a:pt x="510" y="208"/>
                  </a:lnTo>
                  <a:lnTo>
                    <a:pt x="504" y="192"/>
                  </a:lnTo>
                  <a:lnTo>
                    <a:pt x="502" y="178"/>
                  </a:lnTo>
                  <a:lnTo>
                    <a:pt x="498" y="175"/>
                  </a:lnTo>
                  <a:lnTo>
                    <a:pt x="487" y="172"/>
                  </a:lnTo>
                  <a:lnTo>
                    <a:pt x="482" y="174"/>
                  </a:lnTo>
                  <a:lnTo>
                    <a:pt x="481" y="171"/>
                  </a:lnTo>
                  <a:lnTo>
                    <a:pt x="468" y="171"/>
                  </a:lnTo>
                  <a:lnTo>
                    <a:pt x="461" y="174"/>
                  </a:lnTo>
                  <a:lnTo>
                    <a:pt x="456" y="175"/>
                  </a:lnTo>
                  <a:lnTo>
                    <a:pt x="449" y="177"/>
                  </a:lnTo>
                  <a:lnTo>
                    <a:pt x="448" y="174"/>
                  </a:lnTo>
                  <a:lnTo>
                    <a:pt x="451" y="168"/>
                  </a:lnTo>
                  <a:lnTo>
                    <a:pt x="452" y="159"/>
                  </a:lnTo>
                  <a:lnTo>
                    <a:pt x="457" y="142"/>
                  </a:lnTo>
                  <a:lnTo>
                    <a:pt x="450" y="137"/>
                  </a:lnTo>
                  <a:lnTo>
                    <a:pt x="450" y="130"/>
                  </a:lnTo>
                  <a:lnTo>
                    <a:pt x="449" y="116"/>
                  </a:lnTo>
                  <a:lnTo>
                    <a:pt x="444" y="115"/>
                  </a:lnTo>
                  <a:lnTo>
                    <a:pt x="454" y="112"/>
                  </a:lnTo>
                  <a:lnTo>
                    <a:pt x="455" y="95"/>
                  </a:lnTo>
                  <a:lnTo>
                    <a:pt x="463" y="95"/>
                  </a:lnTo>
                  <a:lnTo>
                    <a:pt x="464" y="93"/>
                  </a:lnTo>
                  <a:lnTo>
                    <a:pt x="463" y="92"/>
                  </a:lnTo>
                  <a:lnTo>
                    <a:pt x="461" y="86"/>
                  </a:lnTo>
                  <a:lnTo>
                    <a:pt x="473" y="85"/>
                  </a:lnTo>
                  <a:lnTo>
                    <a:pt x="481" y="79"/>
                  </a:lnTo>
                  <a:lnTo>
                    <a:pt x="494" y="71"/>
                  </a:lnTo>
                  <a:lnTo>
                    <a:pt x="508" y="76"/>
                  </a:lnTo>
                  <a:lnTo>
                    <a:pt x="518" y="74"/>
                  </a:lnTo>
                  <a:lnTo>
                    <a:pt x="528" y="71"/>
                  </a:lnTo>
                  <a:lnTo>
                    <a:pt x="535" y="75"/>
                  </a:lnTo>
                  <a:lnTo>
                    <a:pt x="535" y="77"/>
                  </a:lnTo>
                  <a:lnTo>
                    <a:pt x="540" y="76"/>
                  </a:lnTo>
                  <a:lnTo>
                    <a:pt x="552" y="65"/>
                  </a:lnTo>
                  <a:lnTo>
                    <a:pt x="554" y="68"/>
                  </a:lnTo>
                  <a:lnTo>
                    <a:pt x="565" y="51"/>
                  </a:lnTo>
                  <a:lnTo>
                    <a:pt x="570" y="55"/>
                  </a:lnTo>
                  <a:lnTo>
                    <a:pt x="567" y="57"/>
                  </a:lnTo>
                  <a:lnTo>
                    <a:pt x="566" y="59"/>
                  </a:lnTo>
                  <a:lnTo>
                    <a:pt x="581" y="73"/>
                  </a:lnTo>
                  <a:lnTo>
                    <a:pt x="584" y="73"/>
                  </a:lnTo>
                  <a:lnTo>
                    <a:pt x="585" y="71"/>
                  </a:lnTo>
                  <a:lnTo>
                    <a:pt x="587" y="68"/>
                  </a:lnTo>
                  <a:lnTo>
                    <a:pt x="578" y="59"/>
                  </a:lnTo>
                  <a:lnTo>
                    <a:pt x="577" y="61"/>
                  </a:lnTo>
                  <a:lnTo>
                    <a:pt x="573" y="57"/>
                  </a:lnTo>
                  <a:lnTo>
                    <a:pt x="575" y="56"/>
                  </a:lnTo>
                  <a:lnTo>
                    <a:pt x="572" y="46"/>
                  </a:lnTo>
                  <a:lnTo>
                    <a:pt x="572" y="45"/>
                  </a:lnTo>
                  <a:lnTo>
                    <a:pt x="585" y="47"/>
                  </a:lnTo>
                  <a:lnTo>
                    <a:pt x="585" y="46"/>
                  </a:lnTo>
                  <a:lnTo>
                    <a:pt x="588" y="46"/>
                  </a:lnTo>
                  <a:lnTo>
                    <a:pt x="589" y="44"/>
                  </a:lnTo>
                  <a:lnTo>
                    <a:pt x="591" y="43"/>
                  </a:lnTo>
                  <a:lnTo>
                    <a:pt x="593" y="40"/>
                  </a:lnTo>
                  <a:lnTo>
                    <a:pt x="591" y="39"/>
                  </a:lnTo>
                  <a:lnTo>
                    <a:pt x="591" y="35"/>
                  </a:lnTo>
                  <a:lnTo>
                    <a:pt x="603" y="24"/>
                  </a:lnTo>
                  <a:lnTo>
                    <a:pt x="609" y="12"/>
                  </a:lnTo>
                  <a:lnTo>
                    <a:pt x="607" y="9"/>
                  </a:lnTo>
                  <a:lnTo>
                    <a:pt x="618" y="0"/>
                  </a:lnTo>
                  <a:lnTo>
                    <a:pt x="629" y="0"/>
                  </a:lnTo>
                  <a:lnTo>
                    <a:pt x="641" y="0"/>
                  </a:lnTo>
                  <a:lnTo>
                    <a:pt x="644" y="6"/>
                  </a:lnTo>
                  <a:lnTo>
                    <a:pt x="649" y="10"/>
                  </a:lnTo>
                  <a:lnTo>
                    <a:pt x="650" y="14"/>
                  </a:lnTo>
                  <a:lnTo>
                    <a:pt x="649" y="15"/>
                  </a:lnTo>
                  <a:lnTo>
                    <a:pt x="643" y="18"/>
                  </a:lnTo>
                  <a:lnTo>
                    <a:pt x="637" y="23"/>
                  </a:lnTo>
                  <a:lnTo>
                    <a:pt x="642" y="27"/>
                  </a:lnTo>
                  <a:lnTo>
                    <a:pt x="653" y="26"/>
                  </a:lnTo>
                  <a:lnTo>
                    <a:pt x="656" y="26"/>
                  </a:lnTo>
                  <a:lnTo>
                    <a:pt x="660" y="32"/>
                  </a:lnTo>
                  <a:lnTo>
                    <a:pt x="662" y="45"/>
                  </a:lnTo>
                  <a:lnTo>
                    <a:pt x="663" y="50"/>
                  </a:lnTo>
                  <a:lnTo>
                    <a:pt x="667" y="55"/>
                  </a:lnTo>
                  <a:lnTo>
                    <a:pt x="689" y="59"/>
                  </a:lnTo>
                  <a:lnTo>
                    <a:pt x="698" y="61"/>
                  </a:lnTo>
                  <a:lnTo>
                    <a:pt x="704" y="59"/>
                  </a:lnTo>
                  <a:lnTo>
                    <a:pt x="713" y="51"/>
                  </a:lnTo>
                  <a:lnTo>
                    <a:pt x="717" y="50"/>
                  </a:lnTo>
                  <a:lnTo>
                    <a:pt x="722" y="50"/>
                  </a:lnTo>
                  <a:lnTo>
                    <a:pt x="734" y="53"/>
                  </a:lnTo>
                  <a:lnTo>
                    <a:pt x="739" y="55"/>
                  </a:lnTo>
                  <a:lnTo>
                    <a:pt x="743" y="53"/>
                  </a:lnTo>
                  <a:lnTo>
                    <a:pt x="752" y="40"/>
                  </a:lnTo>
                  <a:lnTo>
                    <a:pt x="755" y="39"/>
                  </a:lnTo>
                  <a:lnTo>
                    <a:pt x="757" y="39"/>
                  </a:lnTo>
                  <a:lnTo>
                    <a:pt x="759" y="39"/>
                  </a:lnTo>
                  <a:lnTo>
                    <a:pt x="776" y="49"/>
                  </a:lnTo>
                  <a:lnTo>
                    <a:pt x="786" y="52"/>
                  </a:lnTo>
                  <a:lnTo>
                    <a:pt x="798" y="58"/>
                  </a:lnTo>
                  <a:lnTo>
                    <a:pt x="800" y="61"/>
                  </a:lnTo>
                  <a:lnTo>
                    <a:pt x="800" y="65"/>
                  </a:lnTo>
                  <a:lnTo>
                    <a:pt x="794" y="73"/>
                  </a:lnTo>
                  <a:lnTo>
                    <a:pt x="793" y="76"/>
                  </a:lnTo>
                  <a:lnTo>
                    <a:pt x="805" y="86"/>
                  </a:lnTo>
                  <a:lnTo>
                    <a:pt x="824" y="95"/>
                  </a:lnTo>
                  <a:lnTo>
                    <a:pt x="847" y="105"/>
                  </a:lnTo>
                  <a:lnTo>
                    <a:pt x="868" y="110"/>
                  </a:lnTo>
                  <a:lnTo>
                    <a:pt x="891" y="109"/>
                  </a:lnTo>
                  <a:lnTo>
                    <a:pt x="891" y="117"/>
                  </a:lnTo>
                  <a:lnTo>
                    <a:pt x="894" y="124"/>
                  </a:lnTo>
                  <a:lnTo>
                    <a:pt x="902" y="129"/>
                  </a:lnTo>
                  <a:lnTo>
                    <a:pt x="903" y="131"/>
                  </a:lnTo>
                  <a:lnTo>
                    <a:pt x="901" y="139"/>
                  </a:lnTo>
                  <a:lnTo>
                    <a:pt x="901" y="142"/>
                  </a:lnTo>
                  <a:lnTo>
                    <a:pt x="906" y="146"/>
                  </a:lnTo>
                  <a:lnTo>
                    <a:pt x="920" y="152"/>
                  </a:lnTo>
                  <a:lnTo>
                    <a:pt x="925" y="153"/>
                  </a:lnTo>
                  <a:lnTo>
                    <a:pt x="933" y="152"/>
                  </a:lnTo>
                  <a:lnTo>
                    <a:pt x="939" y="150"/>
                  </a:lnTo>
                  <a:lnTo>
                    <a:pt x="944" y="145"/>
                  </a:lnTo>
                  <a:lnTo>
                    <a:pt x="948" y="141"/>
                  </a:lnTo>
                  <a:lnTo>
                    <a:pt x="950" y="127"/>
                  </a:lnTo>
                  <a:lnTo>
                    <a:pt x="954" y="124"/>
                  </a:lnTo>
                  <a:lnTo>
                    <a:pt x="957" y="124"/>
                  </a:lnTo>
                  <a:lnTo>
                    <a:pt x="963" y="124"/>
                  </a:lnTo>
                  <a:lnTo>
                    <a:pt x="988" y="139"/>
                  </a:lnTo>
                  <a:lnTo>
                    <a:pt x="997" y="133"/>
                  </a:lnTo>
                  <a:lnTo>
                    <a:pt x="1006" y="128"/>
                  </a:lnTo>
                  <a:lnTo>
                    <a:pt x="1016" y="124"/>
                  </a:lnTo>
                  <a:lnTo>
                    <a:pt x="1021" y="119"/>
                  </a:lnTo>
                  <a:lnTo>
                    <a:pt x="1024" y="113"/>
                  </a:lnTo>
                  <a:lnTo>
                    <a:pt x="1025" y="110"/>
                  </a:lnTo>
                  <a:lnTo>
                    <a:pt x="1028" y="107"/>
                  </a:lnTo>
                  <a:lnTo>
                    <a:pt x="1033" y="106"/>
                  </a:lnTo>
                  <a:lnTo>
                    <a:pt x="1039" y="104"/>
                  </a:lnTo>
                  <a:lnTo>
                    <a:pt x="1043" y="104"/>
                  </a:lnTo>
                  <a:lnTo>
                    <a:pt x="1052" y="109"/>
                  </a:lnTo>
                  <a:lnTo>
                    <a:pt x="1059" y="111"/>
                  </a:lnTo>
                  <a:lnTo>
                    <a:pt x="1073" y="106"/>
                  </a:lnTo>
                  <a:lnTo>
                    <a:pt x="1078" y="100"/>
                  </a:lnTo>
                  <a:lnTo>
                    <a:pt x="1081" y="95"/>
                  </a:lnTo>
                  <a:lnTo>
                    <a:pt x="1081" y="91"/>
                  </a:lnTo>
                  <a:lnTo>
                    <a:pt x="1078" y="86"/>
                  </a:lnTo>
                  <a:lnTo>
                    <a:pt x="1075" y="83"/>
                  </a:lnTo>
                  <a:lnTo>
                    <a:pt x="1075" y="80"/>
                  </a:lnTo>
                  <a:lnTo>
                    <a:pt x="1076" y="75"/>
                  </a:lnTo>
                  <a:lnTo>
                    <a:pt x="1085" y="68"/>
                  </a:lnTo>
                  <a:lnTo>
                    <a:pt x="1093" y="63"/>
                  </a:lnTo>
                  <a:lnTo>
                    <a:pt x="1097" y="63"/>
                  </a:lnTo>
                  <a:lnTo>
                    <a:pt x="1106" y="64"/>
                  </a:lnTo>
                  <a:lnTo>
                    <a:pt x="1123" y="74"/>
                  </a:lnTo>
                  <a:lnTo>
                    <a:pt x="1127" y="77"/>
                  </a:lnTo>
                  <a:lnTo>
                    <a:pt x="1133" y="82"/>
                  </a:lnTo>
                  <a:lnTo>
                    <a:pt x="1144" y="88"/>
                  </a:lnTo>
                  <a:lnTo>
                    <a:pt x="1150" y="94"/>
                  </a:lnTo>
                  <a:lnTo>
                    <a:pt x="1157" y="110"/>
                  </a:lnTo>
                  <a:lnTo>
                    <a:pt x="1162" y="122"/>
                  </a:lnTo>
                  <a:lnTo>
                    <a:pt x="1174" y="122"/>
                  </a:lnTo>
                  <a:lnTo>
                    <a:pt x="1189" y="121"/>
                  </a:lnTo>
                  <a:lnTo>
                    <a:pt x="1186" y="105"/>
                  </a:lnTo>
                  <a:lnTo>
                    <a:pt x="1199" y="103"/>
                  </a:lnTo>
                  <a:lnTo>
                    <a:pt x="1209" y="117"/>
                  </a:lnTo>
                  <a:lnTo>
                    <a:pt x="1216" y="117"/>
                  </a:lnTo>
                  <a:lnTo>
                    <a:pt x="1217" y="119"/>
                  </a:lnTo>
                  <a:lnTo>
                    <a:pt x="1217" y="122"/>
                  </a:lnTo>
                  <a:lnTo>
                    <a:pt x="1214" y="125"/>
                  </a:lnTo>
                  <a:lnTo>
                    <a:pt x="1213" y="129"/>
                  </a:lnTo>
                  <a:lnTo>
                    <a:pt x="1213" y="131"/>
                  </a:lnTo>
                  <a:lnTo>
                    <a:pt x="1216" y="134"/>
                  </a:lnTo>
                  <a:lnTo>
                    <a:pt x="1225" y="136"/>
                  </a:lnTo>
                  <a:lnTo>
                    <a:pt x="1240" y="140"/>
                  </a:lnTo>
                  <a:lnTo>
                    <a:pt x="1244" y="146"/>
                  </a:lnTo>
                  <a:lnTo>
                    <a:pt x="1245" y="151"/>
                  </a:lnTo>
                  <a:lnTo>
                    <a:pt x="1246" y="160"/>
                  </a:lnTo>
                  <a:lnTo>
                    <a:pt x="1240" y="183"/>
                  </a:lnTo>
                  <a:lnTo>
                    <a:pt x="1239" y="193"/>
                  </a:lnTo>
                  <a:lnTo>
                    <a:pt x="1240" y="204"/>
                  </a:lnTo>
                  <a:lnTo>
                    <a:pt x="1244" y="211"/>
                  </a:lnTo>
                  <a:lnTo>
                    <a:pt x="1257" y="224"/>
                  </a:lnTo>
                  <a:lnTo>
                    <a:pt x="1259" y="228"/>
                  </a:lnTo>
                  <a:lnTo>
                    <a:pt x="1263" y="235"/>
                  </a:lnTo>
                  <a:lnTo>
                    <a:pt x="1266" y="244"/>
                  </a:lnTo>
                  <a:lnTo>
                    <a:pt x="1268" y="250"/>
                  </a:lnTo>
                  <a:lnTo>
                    <a:pt x="1272" y="254"/>
                  </a:lnTo>
                  <a:lnTo>
                    <a:pt x="1283" y="256"/>
                  </a:lnTo>
                  <a:lnTo>
                    <a:pt x="1296" y="253"/>
                  </a:lnTo>
                  <a:lnTo>
                    <a:pt x="1306" y="249"/>
                  </a:lnTo>
                  <a:lnTo>
                    <a:pt x="1313" y="249"/>
                  </a:lnTo>
                  <a:lnTo>
                    <a:pt x="1317" y="250"/>
                  </a:lnTo>
                  <a:lnTo>
                    <a:pt x="1319" y="254"/>
                  </a:lnTo>
                  <a:lnTo>
                    <a:pt x="1319" y="261"/>
                  </a:lnTo>
                  <a:lnTo>
                    <a:pt x="1323" y="264"/>
                  </a:lnTo>
                  <a:lnTo>
                    <a:pt x="1335" y="277"/>
                  </a:lnTo>
                  <a:lnTo>
                    <a:pt x="1338" y="284"/>
                  </a:lnTo>
                  <a:lnTo>
                    <a:pt x="1344" y="289"/>
                  </a:lnTo>
                  <a:lnTo>
                    <a:pt x="1352" y="289"/>
                  </a:lnTo>
                  <a:lnTo>
                    <a:pt x="1370" y="283"/>
                  </a:lnTo>
                  <a:lnTo>
                    <a:pt x="1382" y="282"/>
                  </a:lnTo>
                  <a:lnTo>
                    <a:pt x="1390" y="284"/>
                  </a:lnTo>
                  <a:lnTo>
                    <a:pt x="1397" y="295"/>
                  </a:lnTo>
                  <a:lnTo>
                    <a:pt x="1402" y="299"/>
                  </a:lnTo>
                  <a:lnTo>
                    <a:pt x="1404" y="305"/>
                  </a:lnTo>
                  <a:lnTo>
                    <a:pt x="1404" y="320"/>
                  </a:lnTo>
                  <a:lnTo>
                    <a:pt x="1408" y="332"/>
                  </a:lnTo>
                  <a:lnTo>
                    <a:pt x="1408" y="336"/>
                  </a:lnTo>
                  <a:lnTo>
                    <a:pt x="1404" y="337"/>
                  </a:lnTo>
                  <a:lnTo>
                    <a:pt x="1396" y="337"/>
                  </a:lnTo>
                  <a:lnTo>
                    <a:pt x="1391" y="338"/>
                  </a:lnTo>
                  <a:lnTo>
                    <a:pt x="1390" y="343"/>
                  </a:lnTo>
                  <a:lnTo>
                    <a:pt x="1390" y="345"/>
                  </a:lnTo>
                  <a:lnTo>
                    <a:pt x="1391" y="349"/>
                  </a:lnTo>
                  <a:lnTo>
                    <a:pt x="1401" y="361"/>
                  </a:lnTo>
                  <a:lnTo>
                    <a:pt x="1389" y="369"/>
                  </a:lnTo>
                  <a:lnTo>
                    <a:pt x="1380" y="380"/>
                  </a:lnTo>
                  <a:lnTo>
                    <a:pt x="1370" y="394"/>
                  </a:lnTo>
                  <a:lnTo>
                    <a:pt x="1366" y="396"/>
                  </a:lnTo>
                  <a:lnTo>
                    <a:pt x="1360" y="396"/>
                  </a:lnTo>
                  <a:lnTo>
                    <a:pt x="1356" y="400"/>
                  </a:lnTo>
                  <a:lnTo>
                    <a:pt x="1356" y="403"/>
                  </a:lnTo>
                  <a:lnTo>
                    <a:pt x="1364" y="415"/>
                  </a:lnTo>
                  <a:lnTo>
                    <a:pt x="1382" y="425"/>
                  </a:lnTo>
                  <a:lnTo>
                    <a:pt x="1388" y="427"/>
                  </a:lnTo>
                  <a:lnTo>
                    <a:pt x="1391" y="427"/>
                  </a:lnTo>
                  <a:lnTo>
                    <a:pt x="1395" y="427"/>
                  </a:lnTo>
                  <a:lnTo>
                    <a:pt x="1401" y="419"/>
                  </a:lnTo>
                  <a:lnTo>
                    <a:pt x="1407" y="426"/>
                  </a:lnTo>
                  <a:lnTo>
                    <a:pt x="1408" y="437"/>
                  </a:lnTo>
                  <a:lnTo>
                    <a:pt x="1418" y="449"/>
                  </a:lnTo>
                  <a:lnTo>
                    <a:pt x="1422" y="456"/>
                  </a:lnTo>
                  <a:lnTo>
                    <a:pt x="1422" y="461"/>
                  </a:lnTo>
                  <a:lnTo>
                    <a:pt x="1420" y="467"/>
                  </a:lnTo>
                  <a:lnTo>
                    <a:pt x="1424" y="472"/>
                  </a:lnTo>
                  <a:lnTo>
                    <a:pt x="1427" y="475"/>
                  </a:lnTo>
                  <a:lnTo>
                    <a:pt x="1428" y="476"/>
                  </a:lnTo>
                  <a:lnTo>
                    <a:pt x="1428" y="480"/>
                  </a:lnTo>
                  <a:lnTo>
                    <a:pt x="1421" y="484"/>
                  </a:lnTo>
                  <a:lnTo>
                    <a:pt x="1414" y="488"/>
                  </a:lnTo>
                  <a:lnTo>
                    <a:pt x="1409" y="492"/>
                  </a:lnTo>
                  <a:lnTo>
                    <a:pt x="1400" y="493"/>
                  </a:lnTo>
                  <a:lnTo>
                    <a:pt x="1392" y="509"/>
                  </a:lnTo>
                  <a:lnTo>
                    <a:pt x="1392" y="517"/>
                  </a:lnTo>
                  <a:lnTo>
                    <a:pt x="1396" y="525"/>
                  </a:lnTo>
                  <a:lnTo>
                    <a:pt x="1406" y="528"/>
                  </a:lnTo>
                  <a:lnTo>
                    <a:pt x="1415" y="528"/>
                  </a:lnTo>
                  <a:lnTo>
                    <a:pt x="1421" y="526"/>
                  </a:lnTo>
                  <a:lnTo>
                    <a:pt x="1433" y="516"/>
                  </a:lnTo>
                  <a:lnTo>
                    <a:pt x="1440" y="514"/>
                  </a:lnTo>
                  <a:lnTo>
                    <a:pt x="1445" y="514"/>
                  </a:lnTo>
                  <a:lnTo>
                    <a:pt x="1452" y="519"/>
                  </a:lnTo>
                  <a:lnTo>
                    <a:pt x="1455" y="523"/>
                  </a:lnTo>
                  <a:lnTo>
                    <a:pt x="1455" y="528"/>
                  </a:lnTo>
                  <a:lnTo>
                    <a:pt x="1454" y="533"/>
                  </a:lnTo>
                  <a:lnTo>
                    <a:pt x="1450" y="539"/>
                  </a:lnTo>
                  <a:lnTo>
                    <a:pt x="1450" y="544"/>
                  </a:lnTo>
                  <a:lnTo>
                    <a:pt x="1451" y="546"/>
                  </a:lnTo>
                  <a:lnTo>
                    <a:pt x="1454" y="547"/>
                  </a:lnTo>
                  <a:lnTo>
                    <a:pt x="1458" y="545"/>
                  </a:lnTo>
                  <a:lnTo>
                    <a:pt x="1464" y="537"/>
                  </a:lnTo>
                  <a:lnTo>
                    <a:pt x="1470" y="535"/>
                  </a:lnTo>
                  <a:lnTo>
                    <a:pt x="1477" y="537"/>
                  </a:lnTo>
                  <a:lnTo>
                    <a:pt x="1481" y="537"/>
                  </a:lnTo>
                  <a:lnTo>
                    <a:pt x="1486" y="534"/>
                  </a:lnTo>
                  <a:lnTo>
                    <a:pt x="1488" y="526"/>
                  </a:lnTo>
                  <a:lnTo>
                    <a:pt x="1492" y="523"/>
                  </a:lnTo>
                  <a:lnTo>
                    <a:pt x="1497" y="527"/>
                  </a:lnTo>
                  <a:lnTo>
                    <a:pt x="1499" y="527"/>
                  </a:lnTo>
                  <a:lnTo>
                    <a:pt x="1503" y="521"/>
                  </a:lnTo>
                  <a:lnTo>
                    <a:pt x="1503" y="508"/>
                  </a:lnTo>
                  <a:lnTo>
                    <a:pt x="1504" y="505"/>
                  </a:lnTo>
                  <a:lnTo>
                    <a:pt x="1507" y="504"/>
                  </a:lnTo>
                  <a:lnTo>
                    <a:pt x="1512" y="508"/>
                  </a:lnTo>
                  <a:lnTo>
                    <a:pt x="1517" y="514"/>
                  </a:lnTo>
                  <a:lnTo>
                    <a:pt x="1522" y="516"/>
                  </a:lnTo>
                  <a:lnTo>
                    <a:pt x="1527" y="515"/>
                  </a:lnTo>
                  <a:lnTo>
                    <a:pt x="1530" y="511"/>
                  </a:lnTo>
                  <a:lnTo>
                    <a:pt x="1533" y="502"/>
                  </a:lnTo>
                  <a:lnTo>
                    <a:pt x="1534" y="500"/>
                  </a:lnTo>
                  <a:lnTo>
                    <a:pt x="1537" y="499"/>
                  </a:lnTo>
                  <a:lnTo>
                    <a:pt x="1545" y="503"/>
                  </a:lnTo>
                  <a:lnTo>
                    <a:pt x="1549" y="504"/>
                  </a:lnTo>
                  <a:lnTo>
                    <a:pt x="1558" y="502"/>
                  </a:lnTo>
                  <a:lnTo>
                    <a:pt x="1561" y="509"/>
                  </a:lnTo>
                  <a:lnTo>
                    <a:pt x="1588" y="527"/>
                  </a:lnTo>
                  <a:lnTo>
                    <a:pt x="1591" y="533"/>
                  </a:lnTo>
                  <a:lnTo>
                    <a:pt x="1591" y="537"/>
                  </a:lnTo>
                  <a:lnTo>
                    <a:pt x="1590" y="543"/>
                  </a:lnTo>
                  <a:lnTo>
                    <a:pt x="1587" y="547"/>
                  </a:lnTo>
                  <a:lnTo>
                    <a:pt x="1588" y="551"/>
                  </a:lnTo>
                  <a:lnTo>
                    <a:pt x="1593" y="553"/>
                  </a:lnTo>
                  <a:lnTo>
                    <a:pt x="1595" y="557"/>
                  </a:lnTo>
                  <a:lnTo>
                    <a:pt x="1599" y="559"/>
                  </a:lnTo>
                  <a:lnTo>
                    <a:pt x="1607" y="559"/>
                  </a:lnTo>
                  <a:lnTo>
                    <a:pt x="1642" y="561"/>
                  </a:lnTo>
                  <a:lnTo>
                    <a:pt x="1649" y="563"/>
                  </a:lnTo>
                  <a:lnTo>
                    <a:pt x="1650" y="569"/>
                  </a:lnTo>
                  <a:lnTo>
                    <a:pt x="1666" y="593"/>
                  </a:lnTo>
                  <a:lnTo>
                    <a:pt x="1681" y="612"/>
                  </a:lnTo>
                  <a:lnTo>
                    <a:pt x="1680" y="618"/>
                  </a:lnTo>
                  <a:lnTo>
                    <a:pt x="1677" y="625"/>
                  </a:lnTo>
                  <a:lnTo>
                    <a:pt x="1681" y="642"/>
                  </a:lnTo>
                  <a:lnTo>
                    <a:pt x="1696" y="641"/>
                  </a:lnTo>
                  <a:lnTo>
                    <a:pt x="1697" y="648"/>
                  </a:lnTo>
                  <a:lnTo>
                    <a:pt x="1689" y="651"/>
                  </a:lnTo>
                  <a:lnTo>
                    <a:pt x="1689" y="656"/>
                  </a:lnTo>
                  <a:lnTo>
                    <a:pt x="1672" y="653"/>
                  </a:lnTo>
                  <a:lnTo>
                    <a:pt x="1661" y="651"/>
                  </a:lnTo>
                  <a:lnTo>
                    <a:pt x="1655" y="652"/>
                  </a:lnTo>
                  <a:lnTo>
                    <a:pt x="1650" y="657"/>
                  </a:lnTo>
                  <a:lnTo>
                    <a:pt x="1657" y="666"/>
                  </a:lnTo>
                  <a:lnTo>
                    <a:pt x="1659" y="663"/>
                  </a:lnTo>
                  <a:lnTo>
                    <a:pt x="1669" y="665"/>
                  </a:lnTo>
                  <a:lnTo>
                    <a:pt x="1671" y="676"/>
                  </a:lnTo>
                  <a:lnTo>
                    <a:pt x="1669" y="687"/>
                  </a:lnTo>
                  <a:lnTo>
                    <a:pt x="1674" y="690"/>
                  </a:lnTo>
                  <a:lnTo>
                    <a:pt x="1677" y="696"/>
                  </a:lnTo>
                  <a:lnTo>
                    <a:pt x="1677" y="702"/>
                  </a:lnTo>
                  <a:lnTo>
                    <a:pt x="1679" y="708"/>
                  </a:lnTo>
                  <a:lnTo>
                    <a:pt x="1681" y="710"/>
                  </a:lnTo>
                  <a:lnTo>
                    <a:pt x="1684" y="722"/>
                  </a:lnTo>
                  <a:lnTo>
                    <a:pt x="1679" y="729"/>
                  </a:lnTo>
                  <a:lnTo>
                    <a:pt x="1679" y="746"/>
                  </a:lnTo>
                  <a:lnTo>
                    <a:pt x="1689" y="747"/>
                  </a:lnTo>
                  <a:lnTo>
                    <a:pt x="1692" y="746"/>
                  </a:lnTo>
                </a:path>
              </a:pathLst>
            </a:custGeom>
            <a:noFill/>
            <a:ln w="158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pl-PL"/>
            </a:p>
          </p:txBody>
        </p:sp>
        <p:sp>
          <p:nvSpPr>
            <p:cNvPr id="107" name="Freeform 66">
              <a:extLst>
                <a:ext uri="{FF2B5EF4-FFF2-40B4-BE49-F238E27FC236}">
                  <a16:creationId xmlns:a16="http://schemas.microsoft.com/office/drawing/2014/main" id="{88ADE615-9FC9-4FD2-960D-C31F01F6A183}"/>
                </a:ext>
              </a:extLst>
            </p:cNvPr>
            <p:cNvSpPr>
              <a:spLocks/>
            </p:cNvSpPr>
            <p:nvPr/>
          </p:nvSpPr>
          <p:spPr bwMode="auto">
            <a:xfrm>
              <a:off x="2839" y="1321"/>
              <a:ext cx="1452" cy="1605"/>
            </a:xfrm>
            <a:custGeom>
              <a:avLst/>
              <a:gdLst>
                <a:gd name="T0" fmla="*/ 0 w 2905"/>
                <a:gd name="T1" fmla="*/ 1 h 3209"/>
                <a:gd name="T2" fmla="*/ 0 w 2905"/>
                <a:gd name="T3" fmla="*/ 1 h 3209"/>
                <a:gd name="T4" fmla="*/ 0 w 2905"/>
                <a:gd name="T5" fmla="*/ 1 h 3209"/>
                <a:gd name="T6" fmla="*/ 0 w 2905"/>
                <a:gd name="T7" fmla="*/ 1 h 3209"/>
                <a:gd name="T8" fmla="*/ 0 w 2905"/>
                <a:gd name="T9" fmla="*/ 1 h 3209"/>
                <a:gd name="T10" fmla="*/ 0 w 2905"/>
                <a:gd name="T11" fmla="*/ 1 h 3209"/>
                <a:gd name="T12" fmla="*/ 0 w 2905"/>
                <a:gd name="T13" fmla="*/ 1 h 3209"/>
                <a:gd name="T14" fmla="*/ 0 w 2905"/>
                <a:gd name="T15" fmla="*/ 1 h 3209"/>
                <a:gd name="T16" fmla="*/ 0 w 2905"/>
                <a:gd name="T17" fmla="*/ 1 h 3209"/>
                <a:gd name="T18" fmla="*/ 0 w 2905"/>
                <a:gd name="T19" fmla="*/ 1 h 3209"/>
                <a:gd name="T20" fmla="*/ 0 w 2905"/>
                <a:gd name="T21" fmla="*/ 1 h 3209"/>
                <a:gd name="T22" fmla="*/ 0 w 2905"/>
                <a:gd name="T23" fmla="*/ 1 h 3209"/>
                <a:gd name="T24" fmla="*/ 0 w 2905"/>
                <a:gd name="T25" fmla="*/ 1 h 3209"/>
                <a:gd name="T26" fmla="*/ 0 w 2905"/>
                <a:gd name="T27" fmla="*/ 1 h 3209"/>
                <a:gd name="T28" fmla="*/ 0 w 2905"/>
                <a:gd name="T29" fmla="*/ 1 h 3209"/>
                <a:gd name="T30" fmla="*/ 0 w 2905"/>
                <a:gd name="T31" fmla="*/ 1 h 3209"/>
                <a:gd name="T32" fmla="*/ 0 w 2905"/>
                <a:gd name="T33" fmla="*/ 1 h 3209"/>
                <a:gd name="T34" fmla="*/ 0 w 2905"/>
                <a:gd name="T35" fmla="*/ 1 h 3209"/>
                <a:gd name="T36" fmla="*/ 0 w 2905"/>
                <a:gd name="T37" fmla="*/ 1 h 3209"/>
                <a:gd name="T38" fmla="*/ 0 w 2905"/>
                <a:gd name="T39" fmla="*/ 1 h 3209"/>
                <a:gd name="T40" fmla="*/ 0 w 2905"/>
                <a:gd name="T41" fmla="*/ 1 h 3209"/>
                <a:gd name="T42" fmla="*/ 0 w 2905"/>
                <a:gd name="T43" fmla="*/ 1 h 3209"/>
                <a:gd name="T44" fmla="*/ 0 w 2905"/>
                <a:gd name="T45" fmla="*/ 1 h 3209"/>
                <a:gd name="T46" fmla="*/ 0 w 2905"/>
                <a:gd name="T47" fmla="*/ 1 h 3209"/>
                <a:gd name="T48" fmla="*/ 0 w 2905"/>
                <a:gd name="T49" fmla="*/ 1 h 3209"/>
                <a:gd name="T50" fmla="*/ 0 w 2905"/>
                <a:gd name="T51" fmla="*/ 1 h 3209"/>
                <a:gd name="T52" fmla="*/ 0 w 2905"/>
                <a:gd name="T53" fmla="*/ 1 h 3209"/>
                <a:gd name="T54" fmla="*/ 0 w 2905"/>
                <a:gd name="T55" fmla="*/ 1 h 3209"/>
                <a:gd name="T56" fmla="*/ 0 w 2905"/>
                <a:gd name="T57" fmla="*/ 1 h 3209"/>
                <a:gd name="T58" fmla="*/ 0 w 2905"/>
                <a:gd name="T59" fmla="*/ 1 h 3209"/>
                <a:gd name="T60" fmla="*/ 0 w 2905"/>
                <a:gd name="T61" fmla="*/ 1 h 3209"/>
                <a:gd name="T62" fmla="*/ 0 w 2905"/>
                <a:gd name="T63" fmla="*/ 1 h 3209"/>
                <a:gd name="T64" fmla="*/ 0 w 2905"/>
                <a:gd name="T65" fmla="*/ 1 h 3209"/>
                <a:gd name="T66" fmla="*/ 0 w 2905"/>
                <a:gd name="T67" fmla="*/ 1 h 3209"/>
                <a:gd name="T68" fmla="*/ 0 w 2905"/>
                <a:gd name="T69" fmla="*/ 1 h 3209"/>
                <a:gd name="T70" fmla="*/ 0 w 2905"/>
                <a:gd name="T71" fmla="*/ 1 h 3209"/>
                <a:gd name="T72" fmla="*/ 0 w 2905"/>
                <a:gd name="T73" fmla="*/ 1 h 3209"/>
                <a:gd name="T74" fmla="*/ 0 w 2905"/>
                <a:gd name="T75" fmla="*/ 1 h 3209"/>
                <a:gd name="T76" fmla="*/ 0 w 2905"/>
                <a:gd name="T77" fmla="*/ 1 h 3209"/>
                <a:gd name="T78" fmla="*/ 0 w 2905"/>
                <a:gd name="T79" fmla="*/ 1 h 3209"/>
                <a:gd name="T80" fmla="*/ 0 w 2905"/>
                <a:gd name="T81" fmla="*/ 1 h 3209"/>
                <a:gd name="T82" fmla="*/ 0 w 2905"/>
                <a:gd name="T83" fmla="*/ 1 h 3209"/>
                <a:gd name="T84" fmla="*/ 0 w 2905"/>
                <a:gd name="T85" fmla="*/ 1 h 3209"/>
                <a:gd name="T86" fmla="*/ 0 w 2905"/>
                <a:gd name="T87" fmla="*/ 1 h 3209"/>
                <a:gd name="T88" fmla="*/ 0 w 2905"/>
                <a:gd name="T89" fmla="*/ 1 h 3209"/>
                <a:gd name="T90" fmla="*/ 0 w 2905"/>
                <a:gd name="T91" fmla="*/ 1 h 3209"/>
                <a:gd name="T92" fmla="*/ 0 w 2905"/>
                <a:gd name="T93" fmla="*/ 1 h 3209"/>
                <a:gd name="T94" fmla="*/ 0 w 2905"/>
                <a:gd name="T95" fmla="*/ 1 h 3209"/>
                <a:gd name="T96" fmla="*/ 0 w 2905"/>
                <a:gd name="T97" fmla="*/ 1 h 3209"/>
                <a:gd name="T98" fmla="*/ 0 w 2905"/>
                <a:gd name="T99" fmla="*/ 1 h 3209"/>
                <a:gd name="T100" fmla="*/ 0 w 2905"/>
                <a:gd name="T101" fmla="*/ 1 h 3209"/>
                <a:gd name="T102" fmla="*/ 0 w 2905"/>
                <a:gd name="T103" fmla="*/ 1 h 3209"/>
                <a:gd name="T104" fmla="*/ 0 w 2905"/>
                <a:gd name="T105" fmla="*/ 1 h 3209"/>
                <a:gd name="T106" fmla="*/ 0 w 2905"/>
                <a:gd name="T107" fmla="*/ 1 h 3209"/>
                <a:gd name="T108" fmla="*/ 0 w 2905"/>
                <a:gd name="T109" fmla="*/ 1 h 3209"/>
                <a:gd name="T110" fmla="*/ 0 w 2905"/>
                <a:gd name="T111" fmla="*/ 1 h 3209"/>
                <a:gd name="T112" fmla="*/ 0 w 2905"/>
                <a:gd name="T113" fmla="*/ 1 h 3209"/>
                <a:gd name="T114" fmla="*/ 0 w 2905"/>
                <a:gd name="T115" fmla="*/ 1 h 3209"/>
                <a:gd name="T116" fmla="*/ 0 w 2905"/>
                <a:gd name="T117" fmla="*/ 1 h 3209"/>
                <a:gd name="T118" fmla="*/ 0 w 2905"/>
                <a:gd name="T119" fmla="*/ 1 h 3209"/>
                <a:gd name="T120" fmla="*/ 0 w 2905"/>
                <a:gd name="T121" fmla="*/ 1 h 3209"/>
                <a:gd name="T122" fmla="*/ 0 w 2905"/>
                <a:gd name="T123" fmla="*/ 1 h 3209"/>
                <a:gd name="T124" fmla="*/ 0 w 2905"/>
                <a:gd name="T125" fmla="*/ 1 h 320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905"/>
                <a:gd name="T190" fmla="*/ 0 h 3209"/>
                <a:gd name="T191" fmla="*/ 2905 w 2905"/>
                <a:gd name="T192" fmla="*/ 3209 h 3209"/>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905" h="3209">
                  <a:moveTo>
                    <a:pt x="449" y="555"/>
                  </a:moveTo>
                  <a:lnTo>
                    <a:pt x="442" y="550"/>
                  </a:lnTo>
                  <a:lnTo>
                    <a:pt x="433" y="538"/>
                  </a:lnTo>
                  <a:lnTo>
                    <a:pt x="421" y="533"/>
                  </a:lnTo>
                  <a:lnTo>
                    <a:pt x="416" y="532"/>
                  </a:lnTo>
                  <a:lnTo>
                    <a:pt x="409" y="530"/>
                  </a:lnTo>
                  <a:lnTo>
                    <a:pt x="401" y="525"/>
                  </a:lnTo>
                  <a:lnTo>
                    <a:pt x="399" y="519"/>
                  </a:lnTo>
                  <a:lnTo>
                    <a:pt x="399" y="512"/>
                  </a:lnTo>
                  <a:lnTo>
                    <a:pt x="403" y="503"/>
                  </a:lnTo>
                  <a:lnTo>
                    <a:pt x="405" y="495"/>
                  </a:lnTo>
                  <a:lnTo>
                    <a:pt x="406" y="491"/>
                  </a:lnTo>
                  <a:lnTo>
                    <a:pt x="403" y="484"/>
                  </a:lnTo>
                  <a:lnTo>
                    <a:pt x="399" y="479"/>
                  </a:lnTo>
                  <a:lnTo>
                    <a:pt x="393" y="474"/>
                  </a:lnTo>
                  <a:lnTo>
                    <a:pt x="385" y="476"/>
                  </a:lnTo>
                  <a:lnTo>
                    <a:pt x="378" y="485"/>
                  </a:lnTo>
                  <a:lnTo>
                    <a:pt x="370" y="496"/>
                  </a:lnTo>
                  <a:lnTo>
                    <a:pt x="363" y="498"/>
                  </a:lnTo>
                  <a:lnTo>
                    <a:pt x="357" y="504"/>
                  </a:lnTo>
                  <a:lnTo>
                    <a:pt x="346" y="518"/>
                  </a:lnTo>
                  <a:lnTo>
                    <a:pt x="342" y="524"/>
                  </a:lnTo>
                  <a:lnTo>
                    <a:pt x="340" y="529"/>
                  </a:lnTo>
                  <a:lnTo>
                    <a:pt x="343" y="532"/>
                  </a:lnTo>
                  <a:lnTo>
                    <a:pt x="345" y="535"/>
                  </a:lnTo>
                  <a:lnTo>
                    <a:pt x="354" y="544"/>
                  </a:lnTo>
                  <a:lnTo>
                    <a:pt x="356" y="550"/>
                  </a:lnTo>
                  <a:lnTo>
                    <a:pt x="355" y="566"/>
                  </a:lnTo>
                  <a:lnTo>
                    <a:pt x="352" y="569"/>
                  </a:lnTo>
                  <a:lnTo>
                    <a:pt x="349" y="571"/>
                  </a:lnTo>
                  <a:lnTo>
                    <a:pt x="338" y="569"/>
                  </a:lnTo>
                  <a:lnTo>
                    <a:pt x="318" y="565"/>
                  </a:lnTo>
                  <a:lnTo>
                    <a:pt x="300" y="562"/>
                  </a:lnTo>
                  <a:lnTo>
                    <a:pt x="285" y="559"/>
                  </a:lnTo>
                  <a:lnTo>
                    <a:pt x="288" y="565"/>
                  </a:lnTo>
                  <a:lnTo>
                    <a:pt x="270" y="578"/>
                  </a:lnTo>
                  <a:lnTo>
                    <a:pt x="255" y="592"/>
                  </a:lnTo>
                  <a:lnTo>
                    <a:pt x="256" y="607"/>
                  </a:lnTo>
                  <a:lnTo>
                    <a:pt x="243" y="610"/>
                  </a:lnTo>
                  <a:lnTo>
                    <a:pt x="231" y="620"/>
                  </a:lnTo>
                  <a:lnTo>
                    <a:pt x="229" y="619"/>
                  </a:lnTo>
                  <a:lnTo>
                    <a:pt x="226" y="623"/>
                  </a:lnTo>
                  <a:lnTo>
                    <a:pt x="225" y="631"/>
                  </a:lnTo>
                  <a:lnTo>
                    <a:pt x="213" y="631"/>
                  </a:lnTo>
                  <a:lnTo>
                    <a:pt x="212" y="626"/>
                  </a:lnTo>
                  <a:lnTo>
                    <a:pt x="208" y="623"/>
                  </a:lnTo>
                  <a:lnTo>
                    <a:pt x="201" y="626"/>
                  </a:lnTo>
                  <a:lnTo>
                    <a:pt x="202" y="633"/>
                  </a:lnTo>
                  <a:lnTo>
                    <a:pt x="205" y="636"/>
                  </a:lnTo>
                  <a:lnTo>
                    <a:pt x="205" y="650"/>
                  </a:lnTo>
                  <a:lnTo>
                    <a:pt x="212" y="656"/>
                  </a:lnTo>
                  <a:lnTo>
                    <a:pt x="214" y="661"/>
                  </a:lnTo>
                  <a:lnTo>
                    <a:pt x="213" y="669"/>
                  </a:lnTo>
                  <a:lnTo>
                    <a:pt x="216" y="669"/>
                  </a:lnTo>
                  <a:lnTo>
                    <a:pt x="218" y="672"/>
                  </a:lnTo>
                  <a:lnTo>
                    <a:pt x="224" y="672"/>
                  </a:lnTo>
                  <a:lnTo>
                    <a:pt x="224" y="679"/>
                  </a:lnTo>
                  <a:lnTo>
                    <a:pt x="216" y="682"/>
                  </a:lnTo>
                  <a:lnTo>
                    <a:pt x="216" y="688"/>
                  </a:lnTo>
                  <a:lnTo>
                    <a:pt x="216" y="699"/>
                  </a:lnTo>
                  <a:lnTo>
                    <a:pt x="218" y="700"/>
                  </a:lnTo>
                  <a:lnTo>
                    <a:pt x="223" y="700"/>
                  </a:lnTo>
                  <a:lnTo>
                    <a:pt x="223" y="704"/>
                  </a:lnTo>
                  <a:lnTo>
                    <a:pt x="220" y="708"/>
                  </a:lnTo>
                  <a:lnTo>
                    <a:pt x="224" y="717"/>
                  </a:lnTo>
                  <a:lnTo>
                    <a:pt x="223" y="721"/>
                  </a:lnTo>
                  <a:lnTo>
                    <a:pt x="232" y="717"/>
                  </a:lnTo>
                  <a:lnTo>
                    <a:pt x="236" y="721"/>
                  </a:lnTo>
                  <a:lnTo>
                    <a:pt x="236" y="722"/>
                  </a:lnTo>
                  <a:lnTo>
                    <a:pt x="241" y="726"/>
                  </a:lnTo>
                  <a:lnTo>
                    <a:pt x="240" y="728"/>
                  </a:lnTo>
                  <a:lnTo>
                    <a:pt x="244" y="734"/>
                  </a:lnTo>
                  <a:lnTo>
                    <a:pt x="243" y="735"/>
                  </a:lnTo>
                  <a:lnTo>
                    <a:pt x="243" y="738"/>
                  </a:lnTo>
                  <a:lnTo>
                    <a:pt x="247" y="739"/>
                  </a:lnTo>
                  <a:lnTo>
                    <a:pt x="250" y="739"/>
                  </a:lnTo>
                  <a:lnTo>
                    <a:pt x="253" y="740"/>
                  </a:lnTo>
                  <a:lnTo>
                    <a:pt x="247" y="746"/>
                  </a:lnTo>
                  <a:lnTo>
                    <a:pt x="246" y="750"/>
                  </a:lnTo>
                  <a:lnTo>
                    <a:pt x="248" y="756"/>
                  </a:lnTo>
                  <a:lnTo>
                    <a:pt x="246" y="767"/>
                  </a:lnTo>
                  <a:lnTo>
                    <a:pt x="242" y="775"/>
                  </a:lnTo>
                  <a:lnTo>
                    <a:pt x="243" y="780"/>
                  </a:lnTo>
                  <a:lnTo>
                    <a:pt x="241" y="787"/>
                  </a:lnTo>
                  <a:lnTo>
                    <a:pt x="249" y="791"/>
                  </a:lnTo>
                  <a:lnTo>
                    <a:pt x="254" y="812"/>
                  </a:lnTo>
                  <a:lnTo>
                    <a:pt x="256" y="816"/>
                  </a:lnTo>
                  <a:lnTo>
                    <a:pt x="254" y="825"/>
                  </a:lnTo>
                  <a:lnTo>
                    <a:pt x="248" y="827"/>
                  </a:lnTo>
                  <a:lnTo>
                    <a:pt x="242" y="822"/>
                  </a:lnTo>
                  <a:lnTo>
                    <a:pt x="236" y="819"/>
                  </a:lnTo>
                  <a:lnTo>
                    <a:pt x="229" y="809"/>
                  </a:lnTo>
                  <a:lnTo>
                    <a:pt x="225" y="807"/>
                  </a:lnTo>
                  <a:lnTo>
                    <a:pt x="223" y="807"/>
                  </a:lnTo>
                  <a:lnTo>
                    <a:pt x="211" y="801"/>
                  </a:lnTo>
                  <a:lnTo>
                    <a:pt x="207" y="800"/>
                  </a:lnTo>
                  <a:lnTo>
                    <a:pt x="200" y="801"/>
                  </a:lnTo>
                  <a:lnTo>
                    <a:pt x="183" y="799"/>
                  </a:lnTo>
                  <a:lnTo>
                    <a:pt x="172" y="794"/>
                  </a:lnTo>
                  <a:lnTo>
                    <a:pt x="171" y="800"/>
                  </a:lnTo>
                  <a:lnTo>
                    <a:pt x="162" y="791"/>
                  </a:lnTo>
                  <a:lnTo>
                    <a:pt x="158" y="788"/>
                  </a:lnTo>
                  <a:lnTo>
                    <a:pt x="159" y="797"/>
                  </a:lnTo>
                  <a:lnTo>
                    <a:pt x="162" y="805"/>
                  </a:lnTo>
                  <a:lnTo>
                    <a:pt x="167" y="807"/>
                  </a:lnTo>
                  <a:lnTo>
                    <a:pt x="174" y="817"/>
                  </a:lnTo>
                  <a:lnTo>
                    <a:pt x="175" y="819"/>
                  </a:lnTo>
                  <a:lnTo>
                    <a:pt x="177" y="827"/>
                  </a:lnTo>
                  <a:lnTo>
                    <a:pt x="177" y="828"/>
                  </a:lnTo>
                  <a:lnTo>
                    <a:pt x="169" y="835"/>
                  </a:lnTo>
                  <a:lnTo>
                    <a:pt x="156" y="841"/>
                  </a:lnTo>
                  <a:lnTo>
                    <a:pt x="146" y="848"/>
                  </a:lnTo>
                  <a:lnTo>
                    <a:pt x="146" y="854"/>
                  </a:lnTo>
                  <a:lnTo>
                    <a:pt x="144" y="858"/>
                  </a:lnTo>
                  <a:lnTo>
                    <a:pt x="116" y="857"/>
                  </a:lnTo>
                  <a:lnTo>
                    <a:pt x="113" y="867"/>
                  </a:lnTo>
                  <a:lnTo>
                    <a:pt x="107" y="865"/>
                  </a:lnTo>
                  <a:lnTo>
                    <a:pt x="103" y="855"/>
                  </a:lnTo>
                  <a:lnTo>
                    <a:pt x="90" y="858"/>
                  </a:lnTo>
                  <a:lnTo>
                    <a:pt x="81" y="852"/>
                  </a:lnTo>
                  <a:lnTo>
                    <a:pt x="80" y="854"/>
                  </a:lnTo>
                  <a:lnTo>
                    <a:pt x="81" y="864"/>
                  </a:lnTo>
                  <a:lnTo>
                    <a:pt x="87" y="881"/>
                  </a:lnTo>
                  <a:lnTo>
                    <a:pt x="91" y="883"/>
                  </a:lnTo>
                  <a:lnTo>
                    <a:pt x="104" y="887"/>
                  </a:lnTo>
                  <a:lnTo>
                    <a:pt x="104" y="888"/>
                  </a:lnTo>
                  <a:lnTo>
                    <a:pt x="98" y="890"/>
                  </a:lnTo>
                  <a:lnTo>
                    <a:pt x="96" y="905"/>
                  </a:lnTo>
                  <a:lnTo>
                    <a:pt x="109" y="919"/>
                  </a:lnTo>
                  <a:lnTo>
                    <a:pt x="119" y="931"/>
                  </a:lnTo>
                  <a:lnTo>
                    <a:pt x="122" y="938"/>
                  </a:lnTo>
                  <a:lnTo>
                    <a:pt x="129" y="942"/>
                  </a:lnTo>
                  <a:lnTo>
                    <a:pt x="141" y="958"/>
                  </a:lnTo>
                  <a:lnTo>
                    <a:pt x="128" y="955"/>
                  </a:lnTo>
                  <a:lnTo>
                    <a:pt x="122" y="952"/>
                  </a:lnTo>
                  <a:lnTo>
                    <a:pt x="113" y="954"/>
                  </a:lnTo>
                  <a:lnTo>
                    <a:pt x="104" y="965"/>
                  </a:lnTo>
                  <a:lnTo>
                    <a:pt x="104" y="968"/>
                  </a:lnTo>
                  <a:lnTo>
                    <a:pt x="113" y="974"/>
                  </a:lnTo>
                  <a:lnTo>
                    <a:pt x="113" y="976"/>
                  </a:lnTo>
                  <a:lnTo>
                    <a:pt x="99" y="984"/>
                  </a:lnTo>
                  <a:lnTo>
                    <a:pt x="92" y="994"/>
                  </a:lnTo>
                  <a:lnTo>
                    <a:pt x="87" y="995"/>
                  </a:lnTo>
                  <a:lnTo>
                    <a:pt x="81" y="991"/>
                  </a:lnTo>
                  <a:lnTo>
                    <a:pt x="80" y="1000"/>
                  </a:lnTo>
                  <a:lnTo>
                    <a:pt x="79" y="1003"/>
                  </a:lnTo>
                  <a:lnTo>
                    <a:pt x="79" y="1009"/>
                  </a:lnTo>
                  <a:lnTo>
                    <a:pt x="83" y="1008"/>
                  </a:lnTo>
                  <a:lnTo>
                    <a:pt x="84" y="1014"/>
                  </a:lnTo>
                  <a:lnTo>
                    <a:pt x="80" y="1023"/>
                  </a:lnTo>
                  <a:lnTo>
                    <a:pt x="87" y="1021"/>
                  </a:lnTo>
                  <a:lnTo>
                    <a:pt x="91" y="1023"/>
                  </a:lnTo>
                  <a:lnTo>
                    <a:pt x="98" y="1031"/>
                  </a:lnTo>
                  <a:lnTo>
                    <a:pt x="105" y="1036"/>
                  </a:lnTo>
                  <a:lnTo>
                    <a:pt x="113" y="1036"/>
                  </a:lnTo>
                  <a:lnTo>
                    <a:pt x="111" y="1053"/>
                  </a:lnTo>
                  <a:lnTo>
                    <a:pt x="116" y="1056"/>
                  </a:lnTo>
                  <a:lnTo>
                    <a:pt x="116" y="1059"/>
                  </a:lnTo>
                  <a:lnTo>
                    <a:pt x="135" y="1069"/>
                  </a:lnTo>
                  <a:lnTo>
                    <a:pt x="135" y="1073"/>
                  </a:lnTo>
                  <a:lnTo>
                    <a:pt x="137" y="1075"/>
                  </a:lnTo>
                  <a:lnTo>
                    <a:pt x="145" y="1079"/>
                  </a:lnTo>
                  <a:lnTo>
                    <a:pt x="146" y="1084"/>
                  </a:lnTo>
                  <a:lnTo>
                    <a:pt x="145" y="1086"/>
                  </a:lnTo>
                  <a:lnTo>
                    <a:pt x="149" y="1087"/>
                  </a:lnTo>
                  <a:lnTo>
                    <a:pt x="149" y="1090"/>
                  </a:lnTo>
                  <a:lnTo>
                    <a:pt x="140" y="1107"/>
                  </a:lnTo>
                  <a:lnTo>
                    <a:pt x="144" y="1107"/>
                  </a:lnTo>
                  <a:lnTo>
                    <a:pt x="147" y="1104"/>
                  </a:lnTo>
                  <a:lnTo>
                    <a:pt x="150" y="1105"/>
                  </a:lnTo>
                  <a:lnTo>
                    <a:pt x="151" y="1103"/>
                  </a:lnTo>
                  <a:lnTo>
                    <a:pt x="152" y="1103"/>
                  </a:lnTo>
                  <a:lnTo>
                    <a:pt x="153" y="1105"/>
                  </a:lnTo>
                  <a:lnTo>
                    <a:pt x="161" y="1105"/>
                  </a:lnTo>
                  <a:lnTo>
                    <a:pt x="161" y="1103"/>
                  </a:lnTo>
                  <a:lnTo>
                    <a:pt x="163" y="1102"/>
                  </a:lnTo>
                  <a:lnTo>
                    <a:pt x="164" y="1105"/>
                  </a:lnTo>
                  <a:lnTo>
                    <a:pt x="161" y="1109"/>
                  </a:lnTo>
                  <a:lnTo>
                    <a:pt x="162" y="1111"/>
                  </a:lnTo>
                  <a:lnTo>
                    <a:pt x="161" y="1114"/>
                  </a:lnTo>
                  <a:lnTo>
                    <a:pt x="158" y="1113"/>
                  </a:lnTo>
                  <a:lnTo>
                    <a:pt x="155" y="1114"/>
                  </a:lnTo>
                  <a:lnTo>
                    <a:pt x="152" y="1116"/>
                  </a:lnTo>
                  <a:lnTo>
                    <a:pt x="151" y="1119"/>
                  </a:lnTo>
                  <a:lnTo>
                    <a:pt x="147" y="1119"/>
                  </a:lnTo>
                  <a:lnTo>
                    <a:pt x="145" y="1121"/>
                  </a:lnTo>
                  <a:lnTo>
                    <a:pt x="145" y="1124"/>
                  </a:lnTo>
                  <a:lnTo>
                    <a:pt x="146" y="1127"/>
                  </a:lnTo>
                  <a:lnTo>
                    <a:pt x="151" y="1130"/>
                  </a:lnTo>
                  <a:lnTo>
                    <a:pt x="151" y="1134"/>
                  </a:lnTo>
                  <a:lnTo>
                    <a:pt x="152" y="1136"/>
                  </a:lnTo>
                  <a:lnTo>
                    <a:pt x="156" y="1137"/>
                  </a:lnTo>
                  <a:lnTo>
                    <a:pt x="158" y="1139"/>
                  </a:lnTo>
                  <a:lnTo>
                    <a:pt x="158" y="1142"/>
                  </a:lnTo>
                  <a:lnTo>
                    <a:pt x="155" y="1144"/>
                  </a:lnTo>
                  <a:lnTo>
                    <a:pt x="156" y="1149"/>
                  </a:lnTo>
                  <a:lnTo>
                    <a:pt x="155" y="1151"/>
                  </a:lnTo>
                  <a:lnTo>
                    <a:pt x="156" y="1154"/>
                  </a:lnTo>
                  <a:lnTo>
                    <a:pt x="161" y="1156"/>
                  </a:lnTo>
                  <a:lnTo>
                    <a:pt x="163" y="1156"/>
                  </a:lnTo>
                  <a:lnTo>
                    <a:pt x="165" y="1160"/>
                  </a:lnTo>
                  <a:lnTo>
                    <a:pt x="161" y="1161"/>
                  </a:lnTo>
                  <a:lnTo>
                    <a:pt x="146" y="1160"/>
                  </a:lnTo>
                  <a:lnTo>
                    <a:pt x="144" y="1152"/>
                  </a:lnTo>
                  <a:lnTo>
                    <a:pt x="139" y="1149"/>
                  </a:lnTo>
                  <a:lnTo>
                    <a:pt x="134" y="1148"/>
                  </a:lnTo>
                  <a:lnTo>
                    <a:pt x="133" y="1150"/>
                  </a:lnTo>
                  <a:lnTo>
                    <a:pt x="114" y="1139"/>
                  </a:lnTo>
                  <a:lnTo>
                    <a:pt x="110" y="1143"/>
                  </a:lnTo>
                  <a:lnTo>
                    <a:pt x="105" y="1142"/>
                  </a:lnTo>
                  <a:lnTo>
                    <a:pt x="102" y="1145"/>
                  </a:lnTo>
                  <a:lnTo>
                    <a:pt x="103" y="1149"/>
                  </a:lnTo>
                  <a:lnTo>
                    <a:pt x="104" y="1156"/>
                  </a:lnTo>
                  <a:lnTo>
                    <a:pt x="109" y="1164"/>
                  </a:lnTo>
                  <a:lnTo>
                    <a:pt x="104" y="1179"/>
                  </a:lnTo>
                  <a:lnTo>
                    <a:pt x="103" y="1184"/>
                  </a:lnTo>
                  <a:lnTo>
                    <a:pt x="104" y="1198"/>
                  </a:lnTo>
                  <a:lnTo>
                    <a:pt x="111" y="1197"/>
                  </a:lnTo>
                  <a:lnTo>
                    <a:pt x="115" y="1203"/>
                  </a:lnTo>
                  <a:lnTo>
                    <a:pt x="116" y="1204"/>
                  </a:lnTo>
                  <a:lnTo>
                    <a:pt x="117" y="1205"/>
                  </a:lnTo>
                  <a:lnTo>
                    <a:pt x="116" y="1208"/>
                  </a:lnTo>
                  <a:lnTo>
                    <a:pt x="116" y="1209"/>
                  </a:lnTo>
                  <a:lnTo>
                    <a:pt x="113" y="1210"/>
                  </a:lnTo>
                  <a:lnTo>
                    <a:pt x="111" y="1206"/>
                  </a:lnTo>
                  <a:lnTo>
                    <a:pt x="109" y="1204"/>
                  </a:lnTo>
                  <a:lnTo>
                    <a:pt x="104" y="1203"/>
                  </a:lnTo>
                  <a:lnTo>
                    <a:pt x="102" y="1208"/>
                  </a:lnTo>
                  <a:lnTo>
                    <a:pt x="102" y="1210"/>
                  </a:lnTo>
                  <a:lnTo>
                    <a:pt x="96" y="1211"/>
                  </a:lnTo>
                  <a:lnTo>
                    <a:pt x="92" y="1212"/>
                  </a:lnTo>
                  <a:lnTo>
                    <a:pt x="90" y="1215"/>
                  </a:lnTo>
                  <a:lnTo>
                    <a:pt x="89" y="1218"/>
                  </a:lnTo>
                  <a:lnTo>
                    <a:pt x="89" y="1229"/>
                  </a:lnTo>
                  <a:lnTo>
                    <a:pt x="87" y="1234"/>
                  </a:lnTo>
                  <a:lnTo>
                    <a:pt x="86" y="1236"/>
                  </a:lnTo>
                  <a:lnTo>
                    <a:pt x="85" y="1246"/>
                  </a:lnTo>
                  <a:lnTo>
                    <a:pt x="83" y="1249"/>
                  </a:lnTo>
                  <a:lnTo>
                    <a:pt x="78" y="1247"/>
                  </a:lnTo>
                  <a:lnTo>
                    <a:pt x="69" y="1249"/>
                  </a:lnTo>
                  <a:lnTo>
                    <a:pt x="68" y="1256"/>
                  </a:lnTo>
                  <a:lnTo>
                    <a:pt x="63" y="1257"/>
                  </a:lnTo>
                  <a:lnTo>
                    <a:pt x="61" y="1257"/>
                  </a:lnTo>
                  <a:lnTo>
                    <a:pt x="63" y="1262"/>
                  </a:lnTo>
                  <a:lnTo>
                    <a:pt x="61" y="1274"/>
                  </a:lnTo>
                  <a:lnTo>
                    <a:pt x="73" y="1275"/>
                  </a:lnTo>
                  <a:lnTo>
                    <a:pt x="97" y="1286"/>
                  </a:lnTo>
                  <a:lnTo>
                    <a:pt x="104" y="1291"/>
                  </a:lnTo>
                  <a:lnTo>
                    <a:pt x="103" y="1304"/>
                  </a:lnTo>
                  <a:lnTo>
                    <a:pt x="98" y="1310"/>
                  </a:lnTo>
                  <a:lnTo>
                    <a:pt x="86" y="1313"/>
                  </a:lnTo>
                  <a:lnTo>
                    <a:pt x="86" y="1321"/>
                  </a:lnTo>
                  <a:lnTo>
                    <a:pt x="87" y="1336"/>
                  </a:lnTo>
                  <a:lnTo>
                    <a:pt x="81" y="1341"/>
                  </a:lnTo>
                  <a:lnTo>
                    <a:pt x="74" y="1346"/>
                  </a:lnTo>
                  <a:lnTo>
                    <a:pt x="63" y="1347"/>
                  </a:lnTo>
                  <a:lnTo>
                    <a:pt x="47" y="1352"/>
                  </a:lnTo>
                  <a:lnTo>
                    <a:pt x="53" y="1370"/>
                  </a:lnTo>
                  <a:lnTo>
                    <a:pt x="60" y="1392"/>
                  </a:lnTo>
                  <a:lnTo>
                    <a:pt x="57" y="1402"/>
                  </a:lnTo>
                  <a:lnTo>
                    <a:pt x="54" y="1404"/>
                  </a:lnTo>
                  <a:lnTo>
                    <a:pt x="48" y="1395"/>
                  </a:lnTo>
                  <a:lnTo>
                    <a:pt x="45" y="1395"/>
                  </a:lnTo>
                  <a:lnTo>
                    <a:pt x="41" y="1389"/>
                  </a:lnTo>
                  <a:lnTo>
                    <a:pt x="39" y="1389"/>
                  </a:lnTo>
                  <a:lnTo>
                    <a:pt x="42" y="1396"/>
                  </a:lnTo>
                  <a:lnTo>
                    <a:pt x="36" y="1395"/>
                  </a:lnTo>
                  <a:lnTo>
                    <a:pt x="37" y="1402"/>
                  </a:lnTo>
                  <a:lnTo>
                    <a:pt x="41" y="1402"/>
                  </a:lnTo>
                  <a:lnTo>
                    <a:pt x="45" y="1407"/>
                  </a:lnTo>
                  <a:lnTo>
                    <a:pt x="54" y="1407"/>
                  </a:lnTo>
                  <a:lnTo>
                    <a:pt x="68" y="1410"/>
                  </a:lnTo>
                  <a:lnTo>
                    <a:pt x="85" y="1411"/>
                  </a:lnTo>
                  <a:lnTo>
                    <a:pt x="92" y="1420"/>
                  </a:lnTo>
                  <a:lnTo>
                    <a:pt x="90" y="1423"/>
                  </a:lnTo>
                  <a:lnTo>
                    <a:pt x="85" y="1423"/>
                  </a:lnTo>
                  <a:lnTo>
                    <a:pt x="83" y="1426"/>
                  </a:lnTo>
                  <a:lnTo>
                    <a:pt x="77" y="1428"/>
                  </a:lnTo>
                  <a:lnTo>
                    <a:pt x="71" y="1432"/>
                  </a:lnTo>
                  <a:lnTo>
                    <a:pt x="71" y="1438"/>
                  </a:lnTo>
                  <a:lnTo>
                    <a:pt x="66" y="1447"/>
                  </a:lnTo>
                  <a:lnTo>
                    <a:pt x="66" y="1458"/>
                  </a:lnTo>
                  <a:lnTo>
                    <a:pt x="69" y="1462"/>
                  </a:lnTo>
                  <a:lnTo>
                    <a:pt x="63" y="1465"/>
                  </a:lnTo>
                  <a:lnTo>
                    <a:pt x="54" y="1466"/>
                  </a:lnTo>
                  <a:lnTo>
                    <a:pt x="53" y="1471"/>
                  </a:lnTo>
                  <a:lnTo>
                    <a:pt x="50" y="1477"/>
                  </a:lnTo>
                  <a:lnTo>
                    <a:pt x="53" y="1483"/>
                  </a:lnTo>
                  <a:lnTo>
                    <a:pt x="48" y="1497"/>
                  </a:lnTo>
                  <a:lnTo>
                    <a:pt x="44" y="1500"/>
                  </a:lnTo>
                  <a:lnTo>
                    <a:pt x="45" y="1503"/>
                  </a:lnTo>
                  <a:lnTo>
                    <a:pt x="43" y="1506"/>
                  </a:lnTo>
                  <a:lnTo>
                    <a:pt x="43" y="1507"/>
                  </a:lnTo>
                  <a:lnTo>
                    <a:pt x="35" y="1508"/>
                  </a:lnTo>
                  <a:lnTo>
                    <a:pt x="31" y="1509"/>
                  </a:lnTo>
                  <a:lnTo>
                    <a:pt x="29" y="1513"/>
                  </a:lnTo>
                  <a:lnTo>
                    <a:pt x="19" y="1506"/>
                  </a:lnTo>
                  <a:lnTo>
                    <a:pt x="13" y="1511"/>
                  </a:lnTo>
                  <a:lnTo>
                    <a:pt x="12" y="1509"/>
                  </a:lnTo>
                  <a:lnTo>
                    <a:pt x="5" y="1509"/>
                  </a:lnTo>
                  <a:lnTo>
                    <a:pt x="2" y="1515"/>
                  </a:lnTo>
                  <a:lnTo>
                    <a:pt x="0" y="1517"/>
                  </a:lnTo>
                  <a:lnTo>
                    <a:pt x="0" y="1521"/>
                  </a:lnTo>
                  <a:lnTo>
                    <a:pt x="3" y="1529"/>
                  </a:lnTo>
                  <a:lnTo>
                    <a:pt x="17" y="1529"/>
                  </a:lnTo>
                  <a:lnTo>
                    <a:pt x="19" y="1531"/>
                  </a:lnTo>
                  <a:lnTo>
                    <a:pt x="21" y="1529"/>
                  </a:lnTo>
                  <a:lnTo>
                    <a:pt x="30" y="1541"/>
                  </a:lnTo>
                  <a:lnTo>
                    <a:pt x="31" y="1547"/>
                  </a:lnTo>
                  <a:lnTo>
                    <a:pt x="25" y="1562"/>
                  </a:lnTo>
                  <a:lnTo>
                    <a:pt x="20" y="1566"/>
                  </a:lnTo>
                  <a:lnTo>
                    <a:pt x="23" y="1571"/>
                  </a:lnTo>
                  <a:lnTo>
                    <a:pt x="25" y="1569"/>
                  </a:lnTo>
                  <a:lnTo>
                    <a:pt x="29" y="1581"/>
                  </a:lnTo>
                  <a:lnTo>
                    <a:pt x="41" y="1581"/>
                  </a:lnTo>
                  <a:lnTo>
                    <a:pt x="44" y="1587"/>
                  </a:lnTo>
                  <a:lnTo>
                    <a:pt x="49" y="1591"/>
                  </a:lnTo>
                  <a:lnTo>
                    <a:pt x="50" y="1595"/>
                  </a:lnTo>
                  <a:lnTo>
                    <a:pt x="49" y="1596"/>
                  </a:lnTo>
                  <a:lnTo>
                    <a:pt x="43" y="1599"/>
                  </a:lnTo>
                  <a:lnTo>
                    <a:pt x="37" y="1604"/>
                  </a:lnTo>
                  <a:lnTo>
                    <a:pt x="42" y="1608"/>
                  </a:lnTo>
                  <a:lnTo>
                    <a:pt x="53" y="1607"/>
                  </a:lnTo>
                  <a:lnTo>
                    <a:pt x="56" y="1607"/>
                  </a:lnTo>
                  <a:lnTo>
                    <a:pt x="60" y="1613"/>
                  </a:lnTo>
                  <a:lnTo>
                    <a:pt x="62" y="1626"/>
                  </a:lnTo>
                  <a:lnTo>
                    <a:pt x="63" y="1631"/>
                  </a:lnTo>
                  <a:lnTo>
                    <a:pt x="67" y="1636"/>
                  </a:lnTo>
                  <a:lnTo>
                    <a:pt x="89" y="1640"/>
                  </a:lnTo>
                  <a:lnTo>
                    <a:pt x="98" y="1642"/>
                  </a:lnTo>
                  <a:lnTo>
                    <a:pt x="104" y="1640"/>
                  </a:lnTo>
                  <a:lnTo>
                    <a:pt x="113" y="1632"/>
                  </a:lnTo>
                  <a:lnTo>
                    <a:pt x="117" y="1631"/>
                  </a:lnTo>
                  <a:lnTo>
                    <a:pt x="122" y="1631"/>
                  </a:lnTo>
                  <a:lnTo>
                    <a:pt x="134" y="1634"/>
                  </a:lnTo>
                  <a:lnTo>
                    <a:pt x="139" y="1636"/>
                  </a:lnTo>
                  <a:lnTo>
                    <a:pt x="143" y="1634"/>
                  </a:lnTo>
                  <a:lnTo>
                    <a:pt x="152" y="1621"/>
                  </a:lnTo>
                  <a:lnTo>
                    <a:pt x="155" y="1620"/>
                  </a:lnTo>
                  <a:lnTo>
                    <a:pt x="157" y="1620"/>
                  </a:lnTo>
                  <a:lnTo>
                    <a:pt x="159" y="1620"/>
                  </a:lnTo>
                  <a:lnTo>
                    <a:pt x="176" y="1630"/>
                  </a:lnTo>
                  <a:lnTo>
                    <a:pt x="186" y="1633"/>
                  </a:lnTo>
                  <a:lnTo>
                    <a:pt x="198" y="1639"/>
                  </a:lnTo>
                  <a:lnTo>
                    <a:pt x="200" y="1642"/>
                  </a:lnTo>
                  <a:lnTo>
                    <a:pt x="200" y="1646"/>
                  </a:lnTo>
                  <a:lnTo>
                    <a:pt x="194" y="1654"/>
                  </a:lnTo>
                  <a:lnTo>
                    <a:pt x="193" y="1657"/>
                  </a:lnTo>
                  <a:lnTo>
                    <a:pt x="205" y="1667"/>
                  </a:lnTo>
                  <a:lnTo>
                    <a:pt x="224" y="1676"/>
                  </a:lnTo>
                  <a:lnTo>
                    <a:pt x="247" y="1686"/>
                  </a:lnTo>
                  <a:lnTo>
                    <a:pt x="268" y="1691"/>
                  </a:lnTo>
                  <a:lnTo>
                    <a:pt x="291" y="1690"/>
                  </a:lnTo>
                  <a:lnTo>
                    <a:pt x="291" y="1698"/>
                  </a:lnTo>
                  <a:lnTo>
                    <a:pt x="294" y="1705"/>
                  </a:lnTo>
                  <a:lnTo>
                    <a:pt x="302" y="1710"/>
                  </a:lnTo>
                  <a:lnTo>
                    <a:pt x="303" y="1712"/>
                  </a:lnTo>
                  <a:lnTo>
                    <a:pt x="301" y="1720"/>
                  </a:lnTo>
                  <a:lnTo>
                    <a:pt x="301" y="1723"/>
                  </a:lnTo>
                  <a:lnTo>
                    <a:pt x="306" y="1727"/>
                  </a:lnTo>
                  <a:lnTo>
                    <a:pt x="320" y="1733"/>
                  </a:lnTo>
                  <a:lnTo>
                    <a:pt x="325" y="1734"/>
                  </a:lnTo>
                  <a:lnTo>
                    <a:pt x="333" y="1733"/>
                  </a:lnTo>
                  <a:lnTo>
                    <a:pt x="339" y="1731"/>
                  </a:lnTo>
                  <a:lnTo>
                    <a:pt x="344" y="1726"/>
                  </a:lnTo>
                  <a:lnTo>
                    <a:pt x="348" y="1722"/>
                  </a:lnTo>
                  <a:lnTo>
                    <a:pt x="350" y="1708"/>
                  </a:lnTo>
                  <a:lnTo>
                    <a:pt x="354" y="1705"/>
                  </a:lnTo>
                  <a:lnTo>
                    <a:pt x="357" y="1705"/>
                  </a:lnTo>
                  <a:lnTo>
                    <a:pt x="363" y="1705"/>
                  </a:lnTo>
                  <a:lnTo>
                    <a:pt x="388" y="1720"/>
                  </a:lnTo>
                  <a:lnTo>
                    <a:pt x="397" y="1714"/>
                  </a:lnTo>
                  <a:lnTo>
                    <a:pt x="406" y="1709"/>
                  </a:lnTo>
                  <a:lnTo>
                    <a:pt x="416" y="1705"/>
                  </a:lnTo>
                  <a:lnTo>
                    <a:pt x="421" y="1700"/>
                  </a:lnTo>
                  <a:lnTo>
                    <a:pt x="424" y="1694"/>
                  </a:lnTo>
                  <a:lnTo>
                    <a:pt x="425" y="1691"/>
                  </a:lnTo>
                  <a:lnTo>
                    <a:pt x="428" y="1688"/>
                  </a:lnTo>
                  <a:lnTo>
                    <a:pt x="433" y="1687"/>
                  </a:lnTo>
                  <a:lnTo>
                    <a:pt x="439" y="1685"/>
                  </a:lnTo>
                  <a:lnTo>
                    <a:pt x="443" y="1685"/>
                  </a:lnTo>
                  <a:lnTo>
                    <a:pt x="452" y="1690"/>
                  </a:lnTo>
                  <a:lnTo>
                    <a:pt x="459" y="1692"/>
                  </a:lnTo>
                  <a:lnTo>
                    <a:pt x="473" y="1687"/>
                  </a:lnTo>
                  <a:lnTo>
                    <a:pt x="478" y="1681"/>
                  </a:lnTo>
                  <a:lnTo>
                    <a:pt x="481" y="1676"/>
                  </a:lnTo>
                  <a:lnTo>
                    <a:pt x="481" y="1672"/>
                  </a:lnTo>
                  <a:lnTo>
                    <a:pt x="478" y="1667"/>
                  </a:lnTo>
                  <a:lnTo>
                    <a:pt x="475" y="1664"/>
                  </a:lnTo>
                  <a:lnTo>
                    <a:pt x="475" y="1661"/>
                  </a:lnTo>
                  <a:lnTo>
                    <a:pt x="476" y="1656"/>
                  </a:lnTo>
                  <a:lnTo>
                    <a:pt x="485" y="1649"/>
                  </a:lnTo>
                  <a:lnTo>
                    <a:pt x="493" y="1644"/>
                  </a:lnTo>
                  <a:lnTo>
                    <a:pt x="497" y="1644"/>
                  </a:lnTo>
                  <a:lnTo>
                    <a:pt x="506" y="1645"/>
                  </a:lnTo>
                  <a:lnTo>
                    <a:pt x="523" y="1655"/>
                  </a:lnTo>
                  <a:lnTo>
                    <a:pt x="527" y="1658"/>
                  </a:lnTo>
                  <a:lnTo>
                    <a:pt x="533" y="1663"/>
                  </a:lnTo>
                  <a:lnTo>
                    <a:pt x="544" y="1669"/>
                  </a:lnTo>
                  <a:lnTo>
                    <a:pt x="550" y="1675"/>
                  </a:lnTo>
                  <a:lnTo>
                    <a:pt x="557" y="1691"/>
                  </a:lnTo>
                  <a:lnTo>
                    <a:pt x="562" y="1703"/>
                  </a:lnTo>
                  <a:lnTo>
                    <a:pt x="574" y="1703"/>
                  </a:lnTo>
                  <a:lnTo>
                    <a:pt x="589" y="1702"/>
                  </a:lnTo>
                  <a:lnTo>
                    <a:pt x="586" y="1686"/>
                  </a:lnTo>
                  <a:lnTo>
                    <a:pt x="599" y="1684"/>
                  </a:lnTo>
                  <a:lnTo>
                    <a:pt x="609" y="1698"/>
                  </a:lnTo>
                  <a:lnTo>
                    <a:pt x="616" y="1698"/>
                  </a:lnTo>
                  <a:lnTo>
                    <a:pt x="617" y="1700"/>
                  </a:lnTo>
                  <a:lnTo>
                    <a:pt x="617" y="1703"/>
                  </a:lnTo>
                  <a:lnTo>
                    <a:pt x="614" y="1706"/>
                  </a:lnTo>
                  <a:lnTo>
                    <a:pt x="613" y="1710"/>
                  </a:lnTo>
                  <a:lnTo>
                    <a:pt x="613" y="1712"/>
                  </a:lnTo>
                  <a:lnTo>
                    <a:pt x="616" y="1715"/>
                  </a:lnTo>
                  <a:lnTo>
                    <a:pt x="625" y="1717"/>
                  </a:lnTo>
                  <a:lnTo>
                    <a:pt x="640" y="1721"/>
                  </a:lnTo>
                  <a:lnTo>
                    <a:pt x="644" y="1727"/>
                  </a:lnTo>
                  <a:lnTo>
                    <a:pt x="645" y="1732"/>
                  </a:lnTo>
                  <a:lnTo>
                    <a:pt x="646" y="1741"/>
                  </a:lnTo>
                  <a:lnTo>
                    <a:pt x="640" y="1764"/>
                  </a:lnTo>
                  <a:lnTo>
                    <a:pt x="639" y="1774"/>
                  </a:lnTo>
                  <a:lnTo>
                    <a:pt x="640" y="1785"/>
                  </a:lnTo>
                  <a:lnTo>
                    <a:pt x="644" y="1792"/>
                  </a:lnTo>
                  <a:lnTo>
                    <a:pt x="657" y="1805"/>
                  </a:lnTo>
                  <a:lnTo>
                    <a:pt x="659" y="1809"/>
                  </a:lnTo>
                  <a:lnTo>
                    <a:pt x="663" y="1816"/>
                  </a:lnTo>
                  <a:lnTo>
                    <a:pt x="666" y="1825"/>
                  </a:lnTo>
                  <a:lnTo>
                    <a:pt x="668" y="1831"/>
                  </a:lnTo>
                  <a:lnTo>
                    <a:pt x="672" y="1835"/>
                  </a:lnTo>
                  <a:lnTo>
                    <a:pt x="683" y="1837"/>
                  </a:lnTo>
                  <a:lnTo>
                    <a:pt x="696" y="1834"/>
                  </a:lnTo>
                  <a:lnTo>
                    <a:pt x="706" y="1830"/>
                  </a:lnTo>
                  <a:lnTo>
                    <a:pt x="713" y="1830"/>
                  </a:lnTo>
                  <a:lnTo>
                    <a:pt x="717" y="1831"/>
                  </a:lnTo>
                  <a:lnTo>
                    <a:pt x="719" y="1835"/>
                  </a:lnTo>
                  <a:lnTo>
                    <a:pt x="719" y="1842"/>
                  </a:lnTo>
                  <a:lnTo>
                    <a:pt x="723" y="1845"/>
                  </a:lnTo>
                  <a:lnTo>
                    <a:pt x="735" y="1858"/>
                  </a:lnTo>
                  <a:lnTo>
                    <a:pt x="738" y="1865"/>
                  </a:lnTo>
                  <a:lnTo>
                    <a:pt x="744" y="1870"/>
                  </a:lnTo>
                  <a:lnTo>
                    <a:pt x="752" y="1870"/>
                  </a:lnTo>
                  <a:lnTo>
                    <a:pt x="770" y="1864"/>
                  </a:lnTo>
                  <a:lnTo>
                    <a:pt x="782" y="1863"/>
                  </a:lnTo>
                  <a:lnTo>
                    <a:pt x="790" y="1865"/>
                  </a:lnTo>
                  <a:lnTo>
                    <a:pt x="797" y="1876"/>
                  </a:lnTo>
                  <a:lnTo>
                    <a:pt x="802" y="1880"/>
                  </a:lnTo>
                  <a:lnTo>
                    <a:pt x="804" y="1886"/>
                  </a:lnTo>
                  <a:lnTo>
                    <a:pt x="804" y="1901"/>
                  </a:lnTo>
                  <a:lnTo>
                    <a:pt x="808" y="1913"/>
                  </a:lnTo>
                  <a:lnTo>
                    <a:pt x="808" y="1917"/>
                  </a:lnTo>
                  <a:lnTo>
                    <a:pt x="804" y="1918"/>
                  </a:lnTo>
                  <a:lnTo>
                    <a:pt x="796" y="1918"/>
                  </a:lnTo>
                  <a:lnTo>
                    <a:pt x="791" y="1919"/>
                  </a:lnTo>
                  <a:lnTo>
                    <a:pt x="790" y="1924"/>
                  </a:lnTo>
                  <a:lnTo>
                    <a:pt x="790" y="1926"/>
                  </a:lnTo>
                  <a:lnTo>
                    <a:pt x="791" y="1930"/>
                  </a:lnTo>
                  <a:lnTo>
                    <a:pt x="801" y="1942"/>
                  </a:lnTo>
                  <a:lnTo>
                    <a:pt x="789" y="1950"/>
                  </a:lnTo>
                  <a:lnTo>
                    <a:pt x="780" y="1961"/>
                  </a:lnTo>
                  <a:lnTo>
                    <a:pt x="770" y="1975"/>
                  </a:lnTo>
                  <a:lnTo>
                    <a:pt x="766" y="1977"/>
                  </a:lnTo>
                  <a:lnTo>
                    <a:pt x="760" y="1977"/>
                  </a:lnTo>
                  <a:lnTo>
                    <a:pt x="756" y="1981"/>
                  </a:lnTo>
                  <a:lnTo>
                    <a:pt x="756" y="1984"/>
                  </a:lnTo>
                  <a:lnTo>
                    <a:pt x="764" y="1996"/>
                  </a:lnTo>
                  <a:lnTo>
                    <a:pt x="782" y="2006"/>
                  </a:lnTo>
                  <a:lnTo>
                    <a:pt x="788" y="2008"/>
                  </a:lnTo>
                  <a:lnTo>
                    <a:pt x="791" y="2008"/>
                  </a:lnTo>
                  <a:lnTo>
                    <a:pt x="795" y="2008"/>
                  </a:lnTo>
                  <a:lnTo>
                    <a:pt x="801" y="2000"/>
                  </a:lnTo>
                  <a:lnTo>
                    <a:pt x="807" y="2007"/>
                  </a:lnTo>
                  <a:lnTo>
                    <a:pt x="808" y="2018"/>
                  </a:lnTo>
                  <a:lnTo>
                    <a:pt x="818" y="2030"/>
                  </a:lnTo>
                  <a:lnTo>
                    <a:pt x="822" y="2037"/>
                  </a:lnTo>
                  <a:lnTo>
                    <a:pt x="822" y="2042"/>
                  </a:lnTo>
                  <a:lnTo>
                    <a:pt x="820" y="2048"/>
                  </a:lnTo>
                  <a:lnTo>
                    <a:pt x="824" y="2053"/>
                  </a:lnTo>
                  <a:lnTo>
                    <a:pt x="827" y="2056"/>
                  </a:lnTo>
                  <a:lnTo>
                    <a:pt x="828" y="2057"/>
                  </a:lnTo>
                  <a:lnTo>
                    <a:pt x="828" y="2061"/>
                  </a:lnTo>
                  <a:lnTo>
                    <a:pt x="821" y="2065"/>
                  </a:lnTo>
                  <a:lnTo>
                    <a:pt x="814" y="2069"/>
                  </a:lnTo>
                  <a:lnTo>
                    <a:pt x="809" y="2073"/>
                  </a:lnTo>
                  <a:lnTo>
                    <a:pt x="800" y="2074"/>
                  </a:lnTo>
                  <a:lnTo>
                    <a:pt x="792" y="2090"/>
                  </a:lnTo>
                  <a:lnTo>
                    <a:pt x="792" y="2098"/>
                  </a:lnTo>
                  <a:lnTo>
                    <a:pt x="796" y="2106"/>
                  </a:lnTo>
                  <a:lnTo>
                    <a:pt x="806" y="2109"/>
                  </a:lnTo>
                  <a:lnTo>
                    <a:pt x="815" y="2109"/>
                  </a:lnTo>
                  <a:lnTo>
                    <a:pt x="821" y="2107"/>
                  </a:lnTo>
                  <a:lnTo>
                    <a:pt x="833" y="2097"/>
                  </a:lnTo>
                  <a:lnTo>
                    <a:pt x="840" y="2095"/>
                  </a:lnTo>
                  <a:lnTo>
                    <a:pt x="845" y="2095"/>
                  </a:lnTo>
                  <a:lnTo>
                    <a:pt x="852" y="2100"/>
                  </a:lnTo>
                  <a:lnTo>
                    <a:pt x="855" y="2104"/>
                  </a:lnTo>
                  <a:lnTo>
                    <a:pt x="855" y="2109"/>
                  </a:lnTo>
                  <a:lnTo>
                    <a:pt x="854" y="2114"/>
                  </a:lnTo>
                  <a:lnTo>
                    <a:pt x="850" y="2120"/>
                  </a:lnTo>
                  <a:lnTo>
                    <a:pt x="850" y="2125"/>
                  </a:lnTo>
                  <a:lnTo>
                    <a:pt x="851" y="2127"/>
                  </a:lnTo>
                  <a:lnTo>
                    <a:pt x="854" y="2128"/>
                  </a:lnTo>
                  <a:lnTo>
                    <a:pt x="858" y="2126"/>
                  </a:lnTo>
                  <a:lnTo>
                    <a:pt x="864" y="2118"/>
                  </a:lnTo>
                  <a:lnTo>
                    <a:pt x="870" y="2116"/>
                  </a:lnTo>
                  <a:lnTo>
                    <a:pt x="877" y="2118"/>
                  </a:lnTo>
                  <a:lnTo>
                    <a:pt x="881" y="2118"/>
                  </a:lnTo>
                  <a:lnTo>
                    <a:pt x="886" y="2115"/>
                  </a:lnTo>
                  <a:lnTo>
                    <a:pt x="888" y="2107"/>
                  </a:lnTo>
                  <a:lnTo>
                    <a:pt x="892" y="2104"/>
                  </a:lnTo>
                  <a:lnTo>
                    <a:pt x="897" y="2108"/>
                  </a:lnTo>
                  <a:lnTo>
                    <a:pt x="899" y="2108"/>
                  </a:lnTo>
                  <a:lnTo>
                    <a:pt x="903" y="2102"/>
                  </a:lnTo>
                  <a:lnTo>
                    <a:pt x="903" y="2089"/>
                  </a:lnTo>
                  <a:lnTo>
                    <a:pt x="904" y="2086"/>
                  </a:lnTo>
                  <a:lnTo>
                    <a:pt x="907" y="2085"/>
                  </a:lnTo>
                  <a:lnTo>
                    <a:pt x="912" y="2089"/>
                  </a:lnTo>
                  <a:lnTo>
                    <a:pt x="917" y="2095"/>
                  </a:lnTo>
                  <a:lnTo>
                    <a:pt x="922" y="2097"/>
                  </a:lnTo>
                  <a:lnTo>
                    <a:pt x="927" y="2096"/>
                  </a:lnTo>
                  <a:lnTo>
                    <a:pt x="930" y="2092"/>
                  </a:lnTo>
                  <a:lnTo>
                    <a:pt x="933" y="2083"/>
                  </a:lnTo>
                  <a:lnTo>
                    <a:pt x="934" y="2081"/>
                  </a:lnTo>
                  <a:lnTo>
                    <a:pt x="937" y="2080"/>
                  </a:lnTo>
                  <a:lnTo>
                    <a:pt x="945" y="2084"/>
                  </a:lnTo>
                  <a:lnTo>
                    <a:pt x="949" y="2085"/>
                  </a:lnTo>
                  <a:lnTo>
                    <a:pt x="958" y="2083"/>
                  </a:lnTo>
                  <a:lnTo>
                    <a:pt x="961" y="2090"/>
                  </a:lnTo>
                  <a:lnTo>
                    <a:pt x="988" y="2108"/>
                  </a:lnTo>
                  <a:lnTo>
                    <a:pt x="991" y="2114"/>
                  </a:lnTo>
                  <a:lnTo>
                    <a:pt x="991" y="2118"/>
                  </a:lnTo>
                  <a:lnTo>
                    <a:pt x="990" y="2124"/>
                  </a:lnTo>
                  <a:lnTo>
                    <a:pt x="987" y="2128"/>
                  </a:lnTo>
                  <a:lnTo>
                    <a:pt x="988" y="2132"/>
                  </a:lnTo>
                  <a:lnTo>
                    <a:pt x="993" y="2134"/>
                  </a:lnTo>
                  <a:lnTo>
                    <a:pt x="995" y="2138"/>
                  </a:lnTo>
                  <a:lnTo>
                    <a:pt x="999" y="2140"/>
                  </a:lnTo>
                  <a:lnTo>
                    <a:pt x="1007" y="2140"/>
                  </a:lnTo>
                  <a:lnTo>
                    <a:pt x="1042" y="2142"/>
                  </a:lnTo>
                  <a:lnTo>
                    <a:pt x="1049" y="2144"/>
                  </a:lnTo>
                  <a:lnTo>
                    <a:pt x="1050" y="2150"/>
                  </a:lnTo>
                  <a:lnTo>
                    <a:pt x="1066" y="2174"/>
                  </a:lnTo>
                  <a:lnTo>
                    <a:pt x="1081" y="2193"/>
                  </a:lnTo>
                  <a:lnTo>
                    <a:pt x="1080" y="2199"/>
                  </a:lnTo>
                  <a:lnTo>
                    <a:pt x="1077" y="2206"/>
                  </a:lnTo>
                  <a:lnTo>
                    <a:pt x="1081" y="2223"/>
                  </a:lnTo>
                  <a:lnTo>
                    <a:pt x="1096" y="2222"/>
                  </a:lnTo>
                  <a:lnTo>
                    <a:pt x="1097" y="2229"/>
                  </a:lnTo>
                  <a:lnTo>
                    <a:pt x="1089" y="2232"/>
                  </a:lnTo>
                  <a:lnTo>
                    <a:pt x="1089" y="2237"/>
                  </a:lnTo>
                  <a:lnTo>
                    <a:pt x="1072" y="2234"/>
                  </a:lnTo>
                  <a:lnTo>
                    <a:pt x="1061" y="2232"/>
                  </a:lnTo>
                  <a:lnTo>
                    <a:pt x="1055" y="2233"/>
                  </a:lnTo>
                  <a:lnTo>
                    <a:pt x="1050" y="2238"/>
                  </a:lnTo>
                  <a:lnTo>
                    <a:pt x="1057" y="2247"/>
                  </a:lnTo>
                  <a:lnTo>
                    <a:pt x="1059" y="2244"/>
                  </a:lnTo>
                  <a:lnTo>
                    <a:pt x="1069" y="2246"/>
                  </a:lnTo>
                  <a:lnTo>
                    <a:pt x="1071" y="2257"/>
                  </a:lnTo>
                  <a:lnTo>
                    <a:pt x="1069" y="2268"/>
                  </a:lnTo>
                  <a:lnTo>
                    <a:pt x="1074" y="2271"/>
                  </a:lnTo>
                  <a:lnTo>
                    <a:pt x="1077" y="2277"/>
                  </a:lnTo>
                  <a:lnTo>
                    <a:pt x="1077" y="2283"/>
                  </a:lnTo>
                  <a:lnTo>
                    <a:pt x="1079" y="2289"/>
                  </a:lnTo>
                  <a:lnTo>
                    <a:pt x="1081" y="2291"/>
                  </a:lnTo>
                  <a:lnTo>
                    <a:pt x="1084" y="2303"/>
                  </a:lnTo>
                  <a:lnTo>
                    <a:pt x="1079" y="2310"/>
                  </a:lnTo>
                  <a:lnTo>
                    <a:pt x="1079" y="2327"/>
                  </a:lnTo>
                  <a:lnTo>
                    <a:pt x="1089" y="2328"/>
                  </a:lnTo>
                  <a:lnTo>
                    <a:pt x="1092" y="2327"/>
                  </a:lnTo>
                  <a:lnTo>
                    <a:pt x="1103" y="2329"/>
                  </a:lnTo>
                  <a:lnTo>
                    <a:pt x="1106" y="2330"/>
                  </a:lnTo>
                  <a:lnTo>
                    <a:pt x="1124" y="2336"/>
                  </a:lnTo>
                  <a:lnTo>
                    <a:pt x="1124" y="2344"/>
                  </a:lnTo>
                  <a:lnTo>
                    <a:pt x="1133" y="2345"/>
                  </a:lnTo>
                  <a:lnTo>
                    <a:pt x="1138" y="2348"/>
                  </a:lnTo>
                  <a:lnTo>
                    <a:pt x="1140" y="2354"/>
                  </a:lnTo>
                  <a:lnTo>
                    <a:pt x="1139" y="2363"/>
                  </a:lnTo>
                  <a:lnTo>
                    <a:pt x="1144" y="2381"/>
                  </a:lnTo>
                  <a:lnTo>
                    <a:pt x="1142" y="2386"/>
                  </a:lnTo>
                  <a:lnTo>
                    <a:pt x="1142" y="2394"/>
                  </a:lnTo>
                  <a:lnTo>
                    <a:pt x="1144" y="2398"/>
                  </a:lnTo>
                  <a:lnTo>
                    <a:pt x="1142" y="2405"/>
                  </a:lnTo>
                  <a:lnTo>
                    <a:pt x="1142" y="2414"/>
                  </a:lnTo>
                  <a:lnTo>
                    <a:pt x="1129" y="2416"/>
                  </a:lnTo>
                  <a:lnTo>
                    <a:pt x="1128" y="2424"/>
                  </a:lnTo>
                  <a:lnTo>
                    <a:pt x="1118" y="2426"/>
                  </a:lnTo>
                  <a:lnTo>
                    <a:pt x="1120" y="2434"/>
                  </a:lnTo>
                  <a:lnTo>
                    <a:pt x="1121" y="2442"/>
                  </a:lnTo>
                  <a:lnTo>
                    <a:pt x="1116" y="2441"/>
                  </a:lnTo>
                  <a:lnTo>
                    <a:pt x="1103" y="2440"/>
                  </a:lnTo>
                  <a:lnTo>
                    <a:pt x="1098" y="2441"/>
                  </a:lnTo>
                  <a:lnTo>
                    <a:pt x="1093" y="2437"/>
                  </a:lnTo>
                  <a:lnTo>
                    <a:pt x="1084" y="2437"/>
                  </a:lnTo>
                  <a:lnTo>
                    <a:pt x="1069" y="2435"/>
                  </a:lnTo>
                  <a:lnTo>
                    <a:pt x="1050" y="2434"/>
                  </a:lnTo>
                  <a:lnTo>
                    <a:pt x="1047" y="2419"/>
                  </a:lnTo>
                  <a:lnTo>
                    <a:pt x="1042" y="2420"/>
                  </a:lnTo>
                  <a:lnTo>
                    <a:pt x="1043" y="2431"/>
                  </a:lnTo>
                  <a:lnTo>
                    <a:pt x="1041" y="2431"/>
                  </a:lnTo>
                  <a:lnTo>
                    <a:pt x="1039" y="2428"/>
                  </a:lnTo>
                  <a:lnTo>
                    <a:pt x="1037" y="2428"/>
                  </a:lnTo>
                  <a:lnTo>
                    <a:pt x="1035" y="2413"/>
                  </a:lnTo>
                  <a:lnTo>
                    <a:pt x="1020" y="2416"/>
                  </a:lnTo>
                  <a:lnTo>
                    <a:pt x="1015" y="2418"/>
                  </a:lnTo>
                  <a:lnTo>
                    <a:pt x="1003" y="2411"/>
                  </a:lnTo>
                  <a:lnTo>
                    <a:pt x="999" y="2407"/>
                  </a:lnTo>
                  <a:lnTo>
                    <a:pt x="999" y="2402"/>
                  </a:lnTo>
                  <a:lnTo>
                    <a:pt x="991" y="2410"/>
                  </a:lnTo>
                  <a:lnTo>
                    <a:pt x="989" y="2407"/>
                  </a:lnTo>
                  <a:lnTo>
                    <a:pt x="987" y="2412"/>
                  </a:lnTo>
                  <a:lnTo>
                    <a:pt x="988" y="2417"/>
                  </a:lnTo>
                  <a:lnTo>
                    <a:pt x="983" y="2416"/>
                  </a:lnTo>
                  <a:lnTo>
                    <a:pt x="979" y="2412"/>
                  </a:lnTo>
                  <a:lnTo>
                    <a:pt x="977" y="2416"/>
                  </a:lnTo>
                  <a:lnTo>
                    <a:pt x="977" y="2417"/>
                  </a:lnTo>
                  <a:lnTo>
                    <a:pt x="981" y="2418"/>
                  </a:lnTo>
                  <a:lnTo>
                    <a:pt x="981" y="2419"/>
                  </a:lnTo>
                  <a:lnTo>
                    <a:pt x="978" y="2422"/>
                  </a:lnTo>
                  <a:lnTo>
                    <a:pt x="981" y="2424"/>
                  </a:lnTo>
                  <a:lnTo>
                    <a:pt x="973" y="2430"/>
                  </a:lnTo>
                  <a:lnTo>
                    <a:pt x="957" y="2434"/>
                  </a:lnTo>
                  <a:lnTo>
                    <a:pt x="955" y="2436"/>
                  </a:lnTo>
                  <a:lnTo>
                    <a:pt x="954" y="2438"/>
                  </a:lnTo>
                  <a:lnTo>
                    <a:pt x="952" y="2438"/>
                  </a:lnTo>
                  <a:lnTo>
                    <a:pt x="948" y="2447"/>
                  </a:lnTo>
                  <a:lnTo>
                    <a:pt x="948" y="2454"/>
                  </a:lnTo>
                  <a:lnTo>
                    <a:pt x="947" y="2460"/>
                  </a:lnTo>
                  <a:lnTo>
                    <a:pt x="952" y="2469"/>
                  </a:lnTo>
                  <a:lnTo>
                    <a:pt x="945" y="2479"/>
                  </a:lnTo>
                  <a:lnTo>
                    <a:pt x="952" y="2487"/>
                  </a:lnTo>
                  <a:lnTo>
                    <a:pt x="955" y="2487"/>
                  </a:lnTo>
                  <a:lnTo>
                    <a:pt x="957" y="2483"/>
                  </a:lnTo>
                  <a:lnTo>
                    <a:pt x="961" y="2484"/>
                  </a:lnTo>
                  <a:lnTo>
                    <a:pt x="961" y="2487"/>
                  </a:lnTo>
                  <a:lnTo>
                    <a:pt x="966" y="2487"/>
                  </a:lnTo>
                  <a:lnTo>
                    <a:pt x="967" y="2491"/>
                  </a:lnTo>
                  <a:lnTo>
                    <a:pt x="971" y="2493"/>
                  </a:lnTo>
                  <a:lnTo>
                    <a:pt x="973" y="2505"/>
                  </a:lnTo>
                  <a:lnTo>
                    <a:pt x="978" y="2513"/>
                  </a:lnTo>
                  <a:lnTo>
                    <a:pt x="982" y="2521"/>
                  </a:lnTo>
                  <a:lnTo>
                    <a:pt x="982" y="2524"/>
                  </a:lnTo>
                  <a:lnTo>
                    <a:pt x="984" y="2527"/>
                  </a:lnTo>
                  <a:lnTo>
                    <a:pt x="988" y="2544"/>
                  </a:lnTo>
                  <a:lnTo>
                    <a:pt x="985" y="2545"/>
                  </a:lnTo>
                  <a:lnTo>
                    <a:pt x="985" y="2553"/>
                  </a:lnTo>
                  <a:lnTo>
                    <a:pt x="991" y="2555"/>
                  </a:lnTo>
                  <a:lnTo>
                    <a:pt x="991" y="2557"/>
                  </a:lnTo>
                  <a:lnTo>
                    <a:pt x="989" y="2565"/>
                  </a:lnTo>
                  <a:lnTo>
                    <a:pt x="996" y="2567"/>
                  </a:lnTo>
                  <a:lnTo>
                    <a:pt x="1009" y="2560"/>
                  </a:lnTo>
                  <a:lnTo>
                    <a:pt x="1012" y="2572"/>
                  </a:lnTo>
                  <a:lnTo>
                    <a:pt x="1017" y="2579"/>
                  </a:lnTo>
                  <a:lnTo>
                    <a:pt x="1018" y="2585"/>
                  </a:lnTo>
                  <a:lnTo>
                    <a:pt x="1011" y="2597"/>
                  </a:lnTo>
                  <a:lnTo>
                    <a:pt x="1011" y="2604"/>
                  </a:lnTo>
                  <a:lnTo>
                    <a:pt x="1012" y="2613"/>
                  </a:lnTo>
                  <a:lnTo>
                    <a:pt x="1008" y="2631"/>
                  </a:lnTo>
                  <a:lnTo>
                    <a:pt x="1009" y="2651"/>
                  </a:lnTo>
                  <a:lnTo>
                    <a:pt x="1013" y="2656"/>
                  </a:lnTo>
                  <a:lnTo>
                    <a:pt x="1044" y="2655"/>
                  </a:lnTo>
                  <a:lnTo>
                    <a:pt x="1050" y="2652"/>
                  </a:lnTo>
                  <a:lnTo>
                    <a:pt x="1055" y="2649"/>
                  </a:lnTo>
                  <a:lnTo>
                    <a:pt x="1065" y="2638"/>
                  </a:lnTo>
                  <a:lnTo>
                    <a:pt x="1068" y="2636"/>
                  </a:lnTo>
                  <a:lnTo>
                    <a:pt x="1072" y="2636"/>
                  </a:lnTo>
                  <a:lnTo>
                    <a:pt x="1079" y="2639"/>
                  </a:lnTo>
                  <a:lnTo>
                    <a:pt x="1080" y="2651"/>
                  </a:lnTo>
                  <a:lnTo>
                    <a:pt x="1083" y="2660"/>
                  </a:lnTo>
                  <a:lnTo>
                    <a:pt x="1089" y="2667"/>
                  </a:lnTo>
                  <a:lnTo>
                    <a:pt x="1085" y="2676"/>
                  </a:lnTo>
                  <a:lnTo>
                    <a:pt x="1084" y="2698"/>
                  </a:lnTo>
                  <a:lnTo>
                    <a:pt x="1080" y="2707"/>
                  </a:lnTo>
                  <a:lnTo>
                    <a:pt x="1074" y="2710"/>
                  </a:lnTo>
                  <a:lnTo>
                    <a:pt x="1071" y="2715"/>
                  </a:lnTo>
                  <a:lnTo>
                    <a:pt x="1067" y="2735"/>
                  </a:lnTo>
                  <a:lnTo>
                    <a:pt x="1061" y="2751"/>
                  </a:lnTo>
                  <a:lnTo>
                    <a:pt x="1055" y="2765"/>
                  </a:lnTo>
                  <a:lnTo>
                    <a:pt x="1047" y="2771"/>
                  </a:lnTo>
                  <a:lnTo>
                    <a:pt x="1035" y="2775"/>
                  </a:lnTo>
                  <a:lnTo>
                    <a:pt x="1024" y="2787"/>
                  </a:lnTo>
                  <a:lnTo>
                    <a:pt x="1018" y="2793"/>
                  </a:lnTo>
                  <a:lnTo>
                    <a:pt x="1014" y="2809"/>
                  </a:lnTo>
                  <a:lnTo>
                    <a:pt x="1007" y="2825"/>
                  </a:lnTo>
                  <a:lnTo>
                    <a:pt x="1008" y="2844"/>
                  </a:lnTo>
                  <a:lnTo>
                    <a:pt x="1014" y="2844"/>
                  </a:lnTo>
                  <a:lnTo>
                    <a:pt x="1013" y="2850"/>
                  </a:lnTo>
                  <a:lnTo>
                    <a:pt x="1017" y="2859"/>
                  </a:lnTo>
                  <a:lnTo>
                    <a:pt x="1029" y="2862"/>
                  </a:lnTo>
                  <a:lnTo>
                    <a:pt x="1044" y="2866"/>
                  </a:lnTo>
                  <a:lnTo>
                    <a:pt x="1054" y="2870"/>
                  </a:lnTo>
                  <a:lnTo>
                    <a:pt x="1074" y="2870"/>
                  </a:lnTo>
                  <a:lnTo>
                    <a:pt x="1080" y="2871"/>
                  </a:lnTo>
                  <a:lnTo>
                    <a:pt x="1084" y="2871"/>
                  </a:lnTo>
                  <a:lnTo>
                    <a:pt x="1089" y="2877"/>
                  </a:lnTo>
                  <a:lnTo>
                    <a:pt x="1092" y="2889"/>
                  </a:lnTo>
                  <a:lnTo>
                    <a:pt x="1091" y="2893"/>
                  </a:lnTo>
                  <a:lnTo>
                    <a:pt x="1086" y="2895"/>
                  </a:lnTo>
                  <a:lnTo>
                    <a:pt x="1077" y="2898"/>
                  </a:lnTo>
                  <a:lnTo>
                    <a:pt x="1073" y="2901"/>
                  </a:lnTo>
                  <a:lnTo>
                    <a:pt x="1073" y="2907"/>
                  </a:lnTo>
                  <a:lnTo>
                    <a:pt x="1073" y="2913"/>
                  </a:lnTo>
                  <a:lnTo>
                    <a:pt x="1077" y="2916"/>
                  </a:lnTo>
                  <a:lnTo>
                    <a:pt x="1085" y="2914"/>
                  </a:lnTo>
                  <a:lnTo>
                    <a:pt x="1089" y="2916"/>
                  </a:lnTo>
                  <a:lnTo>
                    <a:pt x="1090" y="2918"/>
                  </a:lnTo>
                  <a:lnTo>
                    <a:pt x="1091" y="2928"/>
                  </a:lnTo>
                  <a:lnTo>
                    <a:pt x="1093" y="2928"/>
                  </a:lnTo>
                  <a:lnTo>
                    <a:pt x="1104" y="2926"/>
                  </a:lnTo>
                  <a:lnTo>
                    <a:pt x="1108" y="2928"/>
                  </a:lnTo>
                  <a:lnTo>
                    <a:pt x="1109" y="2932"/>
                  </a:lnTo>
                  <a:lnTo>
                    <a:pt x="1111" y="2959"/>
                  </a:lnTo>
                  <a:lnTo>
                    <a:pt x="1117" y="2979"/>
                  </a:lnTo>
                  <a:lnTo>
                    <a:pt x="1122" y="2979"/>
                  </a:lnTo>
                  <a:lnTo>
                    <a:pt x="1126" y="2994"/>
                  </a:lnTo>
                  <a:lnTo>
                    <a:pt x="1135" y="2991"/>
                  </a:lnTo>
                  <a:lnTo>
                    <a:pt x="1142" y="2981"/>
                  </a:lnTo>
                  <a:lnTo>
                    <a:pt x="1158" y="2979"/>
                  </a:lnTo>
                  <a:lnTo>
                    <a:pt x="1165" y="2976"/>
                  </a:lnTo>
                  <a:lnTo>
                    <a:pt x="1171" y="2985"/>
                  </a:lnTo>
                  <a:lnTo>
                    <a:pt x="1172" y="2989"/>
                  </a:lnTo>
                  <a:lnTo>
                    <a:pt x="1176" y="2994"/>
                  </a:lnTo>
                  <a:lnTo>
                    <a:pt x="1186" y="3000"/>
                  </a:lnTo>
                  <a:lnTo>
                    <a:pt x="1199" y="3009"/>
                  </a:lnTo>
                  <a:lnTo>
                    <a:pt x="1207" y="3011"/>
                  </a:lnTo>
                  <a:lnTo>
                    <a:pt x="1217" y="3014"/>
                  </a:lnTo>
                  <a:lnTo>
                    <a:pt x="1224" y="3019"/>
                  </a:lnTo>
                  <a:lnTo>
                    <a:pt x="1225" y="3021"/>
                  </a:lnTo>
                  <a:lnTo>
                    <a:pt x="1234" y="3025"/>
                  </a:lnTo>
                  <a:lnTo>
                    <a:pt x="1235" y="3032"/>
                  </a:lnTo>
                  <a:lnTo>
                    <a:pt x="1243" y="3035"/>
                  </a:lnTo>
                  <a:lnTo>
                    <a:pt x="1244" y="3045"/>
                  </a:lnTo>
                  <a:lnTo>
                    <a:pt x="1244" y="3051"/>
                  </a:lnTo>
                  <a:lnTo>
                    <a:pt x="1246" y="3054"/>
                  </a:lnTo>
                  <a:lnTo>
                    <a:pt x="1241" y="3059"/>
                  </a:lnTo>
                  <a:lnTo>
                    <a:pt x="1235" y="3063"/>
                  </a:lnTo>
                  <a:lnTo>
                    <a:pt x="1235" y="3073"/>
                  </a:lnTo>
                  <a:lnTo>
                    <a:pt x="1240" y="3084"/>
                  </a:lnTo>
                  <a:lnTo>
                    <a:pt x="1238" y="3094"/>
                  </a:lnTo>
                  <a:lnTo>
                    <a:pt x="1246" y="3096"/>
                  </a:lnTo>
                  <a:lnTo>
                    <a:pt x="1253" y="3077"/>
                  </a:lnTo>
                  <a:lnTo>
                    <a:pt x="1259" y="3062"/>
                  </a:lnTo>
                  <a:lnTo>
                    <a:pt x="1302" y="3080"/>
                  </a:lnTo>
                  <a:lnTo>
                    <a:pt x="1300" y="3089"/>
                  </a:lnTo>
                  <a:lnTo>
                    <a:pt x="1313" y="3095"/>
                  </a:lnTo>
                  <a:lnTo>
                    <a:pt x="1315" y="3084"/>
                  </a:lnTo>
                  <a:lnTo>
                    <a:pt x="1346" y="3094"/>
                  </a:lnTo>
                  <a:lnTo>
                    <a:pt x="1350" y="3107"/>
                  </a:lnTo>
                  <a:lnTo>
                    <a:pt x="1357" y="3107"/>
                  </a:lnTo>
                  <a:lnTo>
                    <a:pt x="1361" y="3112"/>
                  </a:lnTo>
                  <a:lnTo>
                    <a:pt x="1374" y="3113"/>
                  </a:lnTo>
                  <a:lnTo>
                    <a:pt x="1375" y="3101"/>
                  </a:lnTo>
                  <a:lnTo>
                    <a:pt x="1373" y="3096"/>
                  </a:lnTo>
                  <a:lnTo>
                    <a:pt x="1373" y="3094"/>
                  </a:lnTo>
                  <a:lnTo>
                    <a:pt x="1386" y="3100"/>
                  </a:lnTo>
                  <a:lnTo>
                    <a:pt x="1386" y="3107"/>
                  </a:lnTo>
                  <a:lnTo>
                    <a:pt x="1399" y="3098"/>
                  </a:lnTo>
                  <a:lnTo>
                    <a:pt x="1397" y="3096"/>
                  </a:lnTo>
                  <a:lnTo>
                    <a:pt x="1397" y="3089"/>
                  </a:lnTo>
                  <a:lnTo>
                    <a:pt x="1391" y="3085"/>
                  </a:lnTo>
                  <a:lnTo>
                    <a:pt x="1385" y="3077"/>
                  </a:lnTo>
                  <a:lnTo>
                    <a:pt x="1397" y="3051"/>
                  </a:lnTo>
                  <a:lnTo>
                    <a:pt x="1423" y="3065"/>
                  </a:lnTo>
                  <a:lnTo>
                    <a:pt x="1423" y="3071"/>
                  </a:lnTo>
                  <a:lnTo>
                    <a:pt x="1433" y="3073"/>
                  </a:lnTo>
                  <a:lnTo>
                    <a:pt x="1431" y="3080"/>
                  </a:lnTo>
                  <a:lnTo>
                    <a:pt x="1440" y="3082"/>
                  </a:lnTo>
                  <a:lnTo>
                    <a:pt x="1441" y="3074"/>
                  </a:lnTo>
                  <a:lnTo>
                    <a:pt x="1442" y="3071"/>
                  </a:lnTo>
                  <a:lnTo>
                    <a:pt x="1443" y="3068"/>
                  </a:lnTo>
                  <a:lnTo>
                    <a:pt x="1448" y="3068"/>
                  </a:lnTo>
                  <a:lnTo>
                    <a:pt x="1453" y="3071"/>
                  </a:lnTo>
                  <a:lnTo>
                    <a:pt x="1465" y="3050"/>
                  </a:lnTo>
                  <a:lnTo>
                    <a:pt x="1475" y="3056"/>
                  </a:lnTo>
                  <a:lnTo>
                    <a:pt x="1472" y="3065"/>
                  </a:lnTo>
                  <a:lnTo>
                    <a:pt x="1475" y="3066"/>
                  </a:lnTo>
                  <a:lnTo>
                    <a:pt x="1473" y="3068"/>
                  </a:lnTo>
                  <a:lnTo>
                    <a:pt x="1477" y="3071"/>
                  </a:lnTo>
                  <a:lnTo>
                    <a:pt x="1478" y="3077"/>
                  </a:lnTo>
                  <a:lnTo>
                    <a:pt x="1496" y="3066"/>
                  </a:lnTo>
                  <a:lnTo>
                    <a:pt x="1493" y="3060"/>
                  </a:lnTo>
                  <a:lnTo>
                    <a:pt x="1493" y="3057"/>
                  </a:lnTo>
                  <a:lnTo>
                    <a:pt x="1506" y="3055"/>
                  </a:lnTo>
                  <a:lnTo>
                    <a:pt x="1511" y="3057"/>
                  </a:lnTo>
                  <a:lnTo>
                    <a:pt x="1521" y="3055"/>
                  </a:lnTo>
                  <a:lnTo>
                    <a:pt x="1529" y="3032"/>
                  </a:lnTo>
                  <a:lnTo>
                    <a:pt x="1529" y="3026"/>
                  </a:lnTo>
                  <a:lnTo>
                    <a:pt x="1529" y="3002"/>
                  </a:lnTo>
                  <a:lnTo>
                    <a:pt x="1523" y="2989"/>
                  </a:lnTo>
                  <a:lnTo>
                    <a:pt x="1524" y="2984"/>
                  </a:lnTo>
                  <a:lnTo>
                    <a:pt x="1548" y="2991"/>
                  </a:lnTo>
                  <a:lnTo>
                    <a:pt x="1555" y="2995"/>
                  </a:lnTo>
                  <a:lnTo>
                    <a:pt x="1552" y="2999"/>
                  </a:lnTo>
                  <a:lnTo>
                    <a:pt x="1560" y="3001"/>
                  </a:lnTo>
                  <a:lnTo>
                    <a:pt x="1567" y="3012"/>
                  </a:lnTo>
                  <a:lnTo>
                    <a:pt x="1555" y="3038"/>
                  </a:lnTo>
                  <a:lnTo>
                    <a:pt x="1548" y="3055"/>
                  </a:lnTo>
                  <a:lnTo>
                    <a:pt x="1578" y="3071"/>
                  </a:lnTo>
                  <a:lnTo>
                    <a:pt x="1580" y="3079"/>
                  </a:lnTo>
                  <a:lnTo>
                    <a:pt x="1582" y="3079"/>
                  </a:lnTo>
                  <a:lnTo>
                    <a:pt x="1585" y="3086"/>
                  </a:lnTo>
                  <a:lnTo>
                    <a:pt x="1608" y="3083"/>
                  </a:lnTo>
                  <a:lnTo>
                    <a:pt x="1600" y="3090"/>
                  </a:lnTo>
                  <a:lnTo>
                    <a:pt x="1600" y="3097"/>
                  </a:lnTo>
                  <a:lnTo>
                    <a:pt x="1606" y="3116"/>
                  </a:lnTo>
                  <a:lnTo>
                    <a:pt x="1600" y="3119"/>
                  </a:lnTo>
                  <a:lnTo>
                    <a:pt x="1603" y="3138"/>
                  </a:lnTo>
                  <a:lnTo>
                    <a:pt x="1606" y="3138"/>
                  </a:lnTo>
                  <a:lnTo>
                    <a:pt x="1606" y="3144"/>
                  </a:lnTo>
                  <a:lnTo>
                    <a:pt x="1621" y="3144"/>
                  </a:lnTo>
                  <a:lnTo>
                    <a:pt x="1669" y="3139"/>
                  </a:lnTo>
                  <a:lnTo>
                    <a:pt x="1701" y="3133"/>
                  </a:lnTo>
                  <a:lnTo>
                    <a:pt x="1730" y="3128"/>
                  </a:lnTo>
                  <a:lnTo>
                    <a:pt x="1754" y="3124"/>
                  </a:lnTo>
                  <a:lnTo>
                    <a:pt x="1758" y="3126"/>
                  </a:lnTo>
                  <a:lnTo>
                    <a:pt x="1760" y="3136"/>
                  </a:lnTo>
                  <a:lnTo>
                    <a:pt x="1760" y="3144"/>
                  </a:lnTo>
                  <a:lnTo>
                    <a:pt x="1773" y="3149"/>
                  </a:lnTo>
                  <a:lnTo>
                    <a:pt x="1774" y="3155"/>
                  </a:lnTo>
                  <a:lnTo>
                    <a:pt x="1783" y="3156"/>
                  </a:lnTo>
                  <a:lnTo>
                    <a:pt x="1785" y="3180"/>
                  </a:lnTo>
                  <a:lnTo>
                    <a:pt x="1795" y="3182"/>
                  </a:lnTo>
                  <a:lnTo>
                    <a:pt x="1804" y="3185"/>
                  </a:lnTo>
                  <a:lnTo>
                    <a:pt x="1811" y="3188"/>
                  </a:lnTo>
                  <a:lnTo>
                    <a:pt x="1815" y="3190"/>
                  </a:lnTo>
                  <a:lnTo>
                    <a:pt x="1819" y="3192"/>
                  </a:lnTo>
                  <a:lnTo>
                    <a:pt x="1832" y="3196"/>
                  </a:lnTo>
                  <a:lnTo>
                    <a:pt x="1849" y="3205"/>
                  </a:lnTo>
                  <a:lnTo>
                    <a:pt x="1853" y="3209"/>
                  </a:lnTo>
                  <a:lnTo>
                    <a:pt x="1863" y="3201"/>
                  </a:lnTo>
                  <a:lnTo>
                    <a:pt x="1869" y="3198"/>
                  </a:lnTo>
                  <a:lnTo>
                    <a:pt x="1871" y="3188"/>
                  </a:lnTo>
                  <a:lnTo>
                    <a:pt x="1877" y="3185"/>
                  </a:lnTo>
                  <a:lnTo>
                    <a:pt x="1868" y="3178"/>
                  </a:lnTo>
                  <a:lnTo>
                    <a:pt x="1873" y="3167"/>
                  </a:lnTo>
                  <a:lnTo>
                    <a:pt x="1885" y="3173"/>
                  </a:lnTo>
                  <a:lnTo>
                    <a:pt x="1886" y="3172"/>
                  </a:lnTo>
                  <a:lnTo>
                    <a:pt x="1876" y="3166"/>
                  </a:lnTo>
                  <a:lnTo>
                    <a:pt x="1874" y="3164"/>
                  </a:lnTo>
                  <a:lnTo>
                    <a:pt x="1880" y="3157"/>
                  </a:lnTo>
                  <a:lnTo>
                    <a:pt x="1877" y="3154"/>
                  </a:lnTo>
                  <a:lnTo>
                    <a:pt x="1879" y="3151"/>
                  </a:lnTo>
                  <a:lnTo>
                    <a:pt x="1883" y="3140"/>
                  </a:lnTo>
                  <a:lnTo>
                    <a:pt x="1897" y="3142"/>
                  </a:lnTo>
                  <a:lnTo>
                    <a:pt x="1900" y="3137"/>
                  </a:lnTo>
                  <a:lnTo>
                    <a:pt x="1903" y="3145"/>
                  </a:lnTo>
                  <a:lnTo>
                    <a:pt x="1909" y="3144"/>
                  </a:lnTo>
                  <a:lnTo>
                    <a:pt x="1913" y="3155"/>
                  </a:lnTo>
                  <a:lnTo>
                    <a:pt x="1919" y="3149"/>
                  </a:lnTo>
                  <a:lnTo>
                    <a:pt x="1919" y="3146"/>
                  </a:lnTo>
                  <a:lnTo>
                    <a:pt x="1928" y="3140"/>
                  </a:lnTo>
                  <a:lnTo>
                    <a:pt x="1934" y="3137"/>
                  </a:lnTo>
                  <a:lnTo>
                    <a:pt x="1936" y="3140"/>
                  </a:lnTo>
                  <a:lnTo>
                    <a:pt x="1939" y="3139"/>
                  </a:lnTo>
                  <a:lnTo>
                    <a:pt x="1939" y="3138"/>
                  </a:lnTo>
                  <a:lnTo>
                    <a:pt x="1941" y="3137"/>
                  </a:lnTo>
                  <a:lnTo>
                    <a:pt x="1943" y="3138"/>
                  </a:lnTo>
                  <a:lnTo>
                    <a:pt x="1964" y="3126"/>
                  </a:lnTo>
                  <a:lnTo>
                    <a:pt x="1970" y="3131"/>
                  </a:lnTo>
                  <a:lnTo>
                    <a:pt x="1972" y="3127"/>
                  </a:lnTo>
                  <a:lnTo>
                    <a:pt x="1969" y="3120"/>
                  </a:lnTo>
                  <a:lnTo>
                    <a:pt x="1961" y="3118"/>
                  </a:lnTo>
                  <a:lnTo>
                    <a:pt x="1958" y="3114"/>
                  </a:lnTo>
                  <a:lnTo>
                    <a:pt x="1957" y="3113"/>
                  </a:lnTo>
                  <a:lnTo>
                    <a:pt x="1958" y="3112"/>
                  </a:lnTo>
                  <a:lnTo>
                    <a:pt x="1965" y="3114"/>
                  </a:lnTo>
                  <a:lnTo>
                    <a:pt x="1972" y="3114"/>
                  </a:lnTo>
                  <a:lnTo>
                    <a:pt x="1978" y="3113"/>
                  </a:lnTo>
                  <a:lnTo>
                    <a:pt x="1985" y="3119"/>
                  </a:lnTo>
                  <a:lnTo>
                    <a:pt x="2003" y="3107"/>
                  </a:lnTo>
                  <a:lnTo>
                    <a:pt x="2018" y="3122"/>
                  </a:lnTo>
                  <a:lnTo>
                    <a:pt x="2025" y="3134"/>
                  </a:lnTo>
                  <a:lnTo>
                    <a:pt x="2028" y="3140"/>
                  </a:lnTo>
                  <a:lnTo>
                    <a:pt x="2036" y="3150"/>
                  </a:lnTo>
                  <a:lnTo>
                    <a:pt x="2042" y="3150"/>
                  </a:lnTo>
                  <a:lnTo>
                    <a:pt x="2045" y="3151"/>
                  </a:lnTo>
                  <a:lnTo>
                    <a:pt x="2048" y="3149"/>
                  </a:lnTo>
                  <a:lnTo>
                    <a:pt x="2049" y="3146"/>
                  </a:lnTo>
                  <a:lnTo>
                    <a:pt x="2051" y="3146"/>
                  </a:lnTo>
                  <a:lnTo>
                    <a:pt x="2052" y="3142"/>
                  </a:lnTo>
                  <a:lnTo>
                    <a:pt x="2064" y="3149"/>
                  </a:lnTo>
                  <a:lnTo>
                    <a:pt x="2068" y="3151"/>
                  </a:lnTo>
                  <a:lnTo>
                    <a:pt x="2070" y="3148"/>
                  </a:lnTo>
                  <a:lnTo>
                    <a:pt x="2070" y="3145"/>
                  </a:lnTo>
                  <a:lnTo>
                    <a:pt x="2073" y="3143"/>
                  </a:lnTo>
                  <a:lnTo>
                    <a:pt x="2084" y="3142"/>
                  </a:lnTo>
                  <a:lnTo>
                    <a:pt x="2088" y="3143"/>
                  </a:lnTo>
                  <a:lnTo>
                    <a:pt x="2090" y="3142"/>
                  </a:lnTo>
                  <a:lnTo>
                    <a:pt x="2088" y="3138"/>
                  </a:lnTo>
                  <a:lnTo>
                    <a:pt x="2086" y="3137"/>
                  </a:lnTo>
                  <a:lnTo>
                    <a:pt x="2079" y="3132"/>
                  </a:lnTo>
                  <a:lnTo>
                    <a:pt x="2084" y="3124"/>
                  </a:lnTo>
                  <a:lnTo>
                    <a:pt x="2088" y="3124"/>
                  </a:lnTo>
                  <a:lnTo>
                    <a:pt x="2092" y="3119"/>
                  </a:lnTo>
                  <a:lnTo>
                    <a:pt x="2088" y="3119"/>
                  </a:lnTo>
                  <a:lnTo>
                    <a:pt x="2088" y="3109"/>
                  </a:lnTo>
                  <a:lnTo>
                    <a:pt x="2094" y="3109"/>
                  </a:lnTo>
                  <a:lnTo>
                    <a:pt x="2100" y="3100"/>
                  </a:lnTo>
                  <a:lnTo>
                    <a:pt x="2096" y="3086"/>
                  </a:lnTo>
                  <a:lnTo>
                    <a:pt x="2097" y="3082"/>
                  </a:lnTo>
                  <a:lnTo>
                    <a:pt x="2097" y="3078"/>
                  </a:lnTo>
                  <a:lnTo>
                    <a:pt x="2091" y="3056"/>
                  </a:lnTo>
                  <a:lnTo>
                    <a:pt x="2090" y="3037"/>
                  </a:lnTo>
                  <a:lnTo>
                    <a:pt x="2087" y="3029"/>
                  </a:lnTo>
                  <a:lnTo>
                    <a:pt x="2093" y="3026"/>
                  </a:lnTo>
                  <a:lnTo>
                    <a:pt x="2096" y="3025"/>
                  </a:lnTo>
                  <a:lnTo>
                    <a:pt x="2096" y="3019"/>
                  </a:lnTo>
                  <a:lnTo>
                    <a:pt x="2097" y="3015"/>
                  </a:lnTo>
                  <a:lnTo>
                    <a:pt x="2096" y="3012"/>
                  </a:lnTo>
                  <a:lnTo>
                    <a:pt x="2096" y="3011"/>
                  </a:lnTo>
                  <a:lnTo>
                    <a:pt x="2098" y="3009"/>
                  </a:lnTo>
                  <a:lnTo>
                    <a:pt x="2098" y="3006"/>
                  </a:lnTo>
                  <a:lnTo>
                    <a:pt x="2096" y="3003"/>
                  </a:lnTo>
                  <a:lnTo>
                    <a:pt x="2097" y="2999"/>
                  </a:lnTo>
                  <a:lnTo>
                    <a:pt x="2108" y="2996"/>
                  </a:lnTo>
                  <a:lnTo>
                    <a:pt x="2109" y="2995"/>
                  </a:lnTo>
                  <a:lnTo>
                    <a:pt x="2106" y="2993"/>
                  </a:lnTo>
                  <a:lnTo>
                    <a:pt x="2104" y="2988"/>
                  </a:lnTo>
                  <a:lnTo>
                    <a:pt x="2102" y="2985"/>
                  </a:lnTo>
                  <a:lnTo>
                    <a:pt x="2098" y="2981"/>
                  </a:lnTo>
                  <a:lnTo>
                    <a:pt x="2093" y="2978"/>
                  </a:lnTo>
                  <a:lnTo>
                    <a:pt x="2091" y="2976"/>
                  </a:lnTo>
                  <a:lnTo>
                    <a:pt x="2084" y="2970"/>
                  </a:lnTo>
                  <a:lnTo>
                    <a:pt x="2078" y="2964"/>
                  </a:lnTo>
                  <a:lnTo>
                    <a:pt x="2075" y="2964"/>
                  </a:lnTo>
                  <a:lnTo>
                    <a:pt x="2074" y="2953"/>
                  </a:lnTo>
                  <a:lnTo>
                    <a:pt x="2074" y="2942"/>
                  </a:lnTo>
                  <a:lnTo>
                    <a:pt x="2074" y="2934"/>
                  </a:lnTo>
                  <a:lnTo>
                    <a:pt x="2076" y="2929"/>
                  </a:lnTo>
                  <a:lnTo>
                    <a:pt x="2079" y="2925"/>
                  </a:lnTo>
                  <a:lnTo>
                    <a:pt x="2080" y="2922"/>
                  </a:lnTo>
                  <a:lnTo>
                    <a:pt x="2085" y="2920"/>
                  </a:lnTo>
                  <a:lnTo>
                    <a:pt x="2085" y="2913"/>
                  </a:lnTo>
                  <a:lnTo>
                    <a:pt x="2087" y="2907"/>
                  </a:lnTo>
                  <a:lnTo>
                    <a:pt x="2090" y="2890"/>
                  </a:lnTo>
                  <a:lnTo>
                    <a:pt x="2084" y="2882"/>
                  </a:lnTo>
                  <a:lnTo>
                    <a:pt x="2078" y="2869"/>
                  </a:lnTo>
                  <a:lnTo>
                    <a:pt x="2078" y="2862"/>
                  </a:lnTo>
                  <a:lnTo>
                    <a:pt x="2087" y="2851"/>
                  </a:lnTo>
                  <a:lnTo>
                    <a:pt x="2102" y="2841"/>
                  </a:lnTo>
                  <a:lnTo>
                    <a:pt x="2109" y="2839"/>
                  </a:lnTo>
                  <a:lnTo>
                    <a:pt x="2112" y="2835"/>
                  </a:lnTo>
                  <a:lnTo>
                    <a:pt x="2115" y="2830"/>
                  </a:lnTo>
                  <a:lnTo>
                    <a:pt x="2108" y="2828"/>
                  </a:lnTo>
                  <a:lnTo>
                    <a:pt x="2100" y="2824"/>
                  </a:lnTo>
                  <a:lnTo>
                    <a:pt x="2098" y="2822"/>
                  </a:lnTo>
                  <a:lnTo>
                    <a:pt x="2099" y="2815"/>
                  </a:lnTo>
                  <a:lnTo>
                    <a:pt x="2094" y="2813"/>
                  </a:lnTo>
                  <a:lnTo>
                    <a:pt x="2090" y="2825"/>
                  </a:lnTo>
                  <a:lnTo>
                    <a:pt x="2084" y="2824"/>
                  </a:lnTo>
                  <a:lnTo>
                    <a:pt x="2081" y="2818"/>
                  </a:lnTo>
                  <a:lnTo>
                    <a:pt x="2076" y="2817"/>
                  </a:lnTo>
                  <a:lnTo>
                    <a:pt x="2070" y="2819"/>
                  </a:lnTo>
                  <a:lnTo>
                    <a:pt x="2066" y="2817"/>
                  </a:lnTo>
                  <a:lnTo>
                    <a:pt x="2063" y="2813"/>
                  </a:lnTo>
                  <a:lnTo>
                    <a:pt x="2073" y="2806"/>
                  </a:lnTo>
                  <a:lnTo>
                    <a:pt x="2073" y="2798"/>
                  </a:lnTo>
                  <a:lnTo>
                    <a:pt x="2078" y="2803"/>
                  </a:lnTo>
                  <a:lnTo>
                    <a:pt x="2084" y="2800"/>
                  </a:lnTo>
                  <a:lnTo>
                    <a:pt x="2084" y="2791"/>
                  </a:lnTo>
                  <a:lnTo>
                    <a:pt x="2086" y="2785"/>
                  </a:lnTo>
                  <a:lnTo>
                    <a:pt x="2084" y="2780"/>
                  </a:lnTo>
                  <a:lnTo>
                    <a:pt x="2086" y="2770"/>
                  </a:lnTo>
                  <a:lnTo>
                    <a:pt x="2084" y="2770"/>
                  </a:lnTo>
                  <a:lnTo>
                    <a:pt x="2087" y="2763"/>
                  </a:lnTo>
                  <a:lnTo>
                    <a:pt x="2091" y="2763"/>
                  </a:lnTo>
                  <a:lnTo>
                    <a:pt x="2091" y="2761"/>
                  </a:lnTo>
                  <a:lnTo>
                    <a:pt x="2080" y="2755"/>
                  </a:lnTo>
                  <a:lnTo>
                    <a:pt x="2081" y="2750"/>
                  </a:lnTo>
                  <a:lnTo>
                    <a:pt x="2084" y="2751"/>
                  </a:lnTo>
                  <a:lnTo>
                    <a:pt x="2085" y="2747"/>
                  </a:lnTo>
                  <a:lnTo>
                    <a:pt x="2092" y="2733"/>
                  </a:lnTo>
                  <a:lnTo>
                    <a:pt x="2098" y="2732"/>
                  </a:lnTo>
                  <a:lnTo>
                    <a:pt x="2088" y="2710"/>
                  </a:lnTo>
                  <a:lnTo>
                    <a:pt x="2084" y="2702"/>
                  </a:lnTo>
                  <a:lnTo>
                    <a:pt x="2078" y="2699"/>
                  </a:lnTo>
                  <a:lnTo>
                    <a:pt x="2074" y="2705"/>
                  </a:lnTo>
                  <a:lnTo>
                    <a:pt x="2070" y="2700"/>
                  </a:lnTo>
                  <a:lnTo>
                    <a:pt x="2067" y="2700"/>
                  </a:lnTo>
                  <a:lnTo>
                    <a:pt x="2061" y="2709"/>
                  </a:lnTo>
                  <a:lnTo>
                    <a:pt x="2054" y="2702"/>
                  </a:lnTo>
                  <a:lnTo>
                    <a:pt x="2048" y="2694"/>
                  </a:lnTo>
                  <a:lnTo>
                    <a:pt x="2044" y="2684"/>
                  </a:lnTo>
                  <a:lnTo>
                    <a:pt x="2040" y="2682"/>
                  </a:lnTo>
                  <a:lnTo>
                    <a:pt x="2038" y="2682"/>
                  </a:lnTo>
                  <a:lnTo>
                    <a:pt x="2036" y="2685"/>
                  </a:lnTo>
                  <a:lnTo>
                    <a:pt x="2037" y="2688"/>
                  </a:lnTo>
                  <a:lnTo>
                    <a:pt x="2032" y="2690"/>
                  </a:lnTo>
                  <a:lnTo>
                    <a:pt x="2030" y="2688"/>
                  </a:lnTo>
                  <a:lnTo>
                    <a:pt x="2024" y="2676"/>
                  </a:lnTo>
                  <a:lnTo>
                    <a:pt x="2021" y="2672"/>
                  </a:lnTo>
                  <a:lnTo>
                    <a:pt x="2025" y="2666"/>
                  </a:lnTo>
                  <a:lnTo>
                    <a:pt x="2026" y="2661"/>
                  </a:lnTo>
                  <a:lnTo>
                    <a:pt x="2033" y="2662"/>
                  </a:lnTo>
                  <a:lnTo>
                    <a:pt x="2036" y="2656"/>
                  </a:lnTo>
                  <a:lnTo>
                    <a:pt x="2039" y="2657"/>
                  </a:lnTo>
                  <a:lnTo>
                    <a:pt x="2039" y="2652"/>
                  </a:lnTo>
                  <a:lnTo>
                    <a:pt x="2042" y="2652"/>
                  </a:lnTo>
                  <a:lnTo>
                    <a:pt x="2043" y="2651"/>
                  </a:lnTo>
                  <a:lnTo>
                    <a:pt x="2043" y="2649"/>
                  </a:lnTo>
                  <a:lnTo>
                    <a:pt x="2046" y="2649"/>
                  </a:lnTo>
                  <a:lnTo>
                    <a:pt x="2049" y="2645"/>
                  </a:lnTo>
                  <a:lnTo>
                    <a:pt x="2049" y="2642"/>
                  </a:lnTo>
                  <a:lnTo>
                    <a:pt x="2050" y="2639"/>
                  </a:lnTo>
                  <a:lnTo>
                    <a:pt x="2054" y="2639"/>
                  </a:lnTo>
                  <a:lnTo>
                    <a:pt x="2056" y="2637"/>
                  </a:lnTo>
                  <a:lnTo>
                    <a:pt x="2057" y="2639"/>
                  </a:lnTo>
                  <a:lnTo>
                    <a:pt x="2068" y="2638"/>
                  </a:lnTo>
                  <a:lnTo>
                    <a:pt x="2070" y="2643"/>
                  </a:lnTo>
                  <a:lnTo>
                    <a:pt x="2075" y="2648"/>
                  </a:lnTo>
                  <a:lnTo>
                    <a:pt x="2074" y="2650"/>
                  </a:lnTo>
                  <a:lnTo>
                    <a:pt x="2076" y="2650"/>
                  </a:lnTo>
                  <a:lnTo>
                    <a:pt x="2079" y="2649"/>
                  </a:lnTo>
                  <a:lnTo>
                    <a:pt x="2085" y="2634"/>
                  </a:lnTo>
                  <a:lnTo>
                    <a:pt x="2087" y="2613"/>
                  </a:lnTo>
                  <a:lnTo>
                    <a:pt x="2085" y="2609"/>
                  </a:lnTo>
                  <a:lnTo>
                    <a:pt x="2096" y="2580"/>
                  </a:lnTo>
                  <a:lnTo>
                    <a:pt x="2096" y="2573"/>
                  </a:lnTo>
                  <a:lnTo>
                    <a:pt x="2085" y="2571"/>
                  </a:lnTo>
                  <a:lnTo>
                    <a:pt x="2076" y="2565"/>
                  </a:lnTo>
                  <a:lnTo>
                    <a:pt x="2075" y="2556"/>
                  </a:lnTo>
                  <a:lnTo>
                    <a:pt x="2075" y="2543"/>
                  </a:lnTo>
                  <a:lnTo>
                    <a:pt x="2073" y="2520"/>
                  </a:lnTo>
                  <a:lnTo>
                    <a:pt x="2062" y="2507"/>
                  </a:lnTo>
                  <a:lnTo>
                    <a:pt x="2056" y="2501"/>
                  </a:lnTo>
                  <a:lnTo>
                    <a:pt x="2052" y="2484"/>
                  </a:lnTo>
                  <a:lnTo>
                    <a:pt x="2049" y="2471"/>
                  </a:lnTo>
                  <a:lnTo>
                    <a:pt x="2040" y="2461"/>
                  </a:lnTo>
                  <a:lnTo>
                    <a:pt x="2033" y="2459"/>
                  </a:lnTo>
                  <a:lnTo>
                    <a:pt x="2013" y="2458"/>
                  </a:lnTo>
                  <a:lnTo>
                    <a:pt x="2002" y="2467"/>
                  </a:lnTo>
                  <a:lnTo>
                    <a:pt x="1989" y="2472"/>
                  </a:lnTo>
                  <a:lnTo>
                    <a:pt x="1977" y="2473"/>
                  </a:lnTo>
                  <a:lnTo>
                    <a:pt x="1958" y="2469"/>
                  </a:lnTo>
                  <a:lnTo>
                    <a:pt x="1928" y="2456"/>
                  </a:lnTo>
                  <a:lnTo>
                    <a:pt x="1918" y="2453"/>
                  </a:lnTo>
                  <a:lnTo>
                    <a:pt x="1911" y="2444"/>
                  </a:lnTo>
                  <a:lnTo>
                    <a:pt x="1907" y="2430"/>
                  </a:lnTo>
                  <a:lnTo>
                    <a:pt x="1905" y="2425"/>
                  </a:lnTo>
                  <a:lnTo>
                    <a:pt x="1880" y="2408"/>
                  </a:lnTo>
                  <a:lnTo>
                    <a:pt x="1881" y="2406"/>
                  </a:lnTo>
                  <a:lnTo>
                    <a:pt x="1891" y="2400"/>
                  </a:lnTo>
                  <a:lnTo>
                    <a:pt x="1894" y="2395"/>
                  </a:lnTo>
                  <a:lnTo>
                    <a:pt x="1893" y="2372"/>
                  </a:lnTo>
                  <a:lnTo>
                    <a:pt x="1888" y="2363"/>
                  </a:lnTo>
                  <a:lnTo>
                    <a:pt x="1891" y="2358"/>
                  </a:lnTo>
                  <a:lnTo>
                    <a:pt x="1895" y="2354"/>
                  </a:lnTo>
                  <a:lnTo>
                    <a:pt x="1899" y="2354"/>
                  </a:lnTo>
                  <a:lnTo>
                    <a:pt x="1911" y="2362"/>
                  </a:lnTo>
                  <a:lnTo>
                    <a:pt x="1915" y="2359"/>
                  </a:lnTo>
                  <a:lnTo>
                    <a:pt x="1916" y="2364"/>
                  </a:lnTo>
                  <a:lnTo>
                    <a:pt x="1933" y="2371"/>
                  </a:lnTo>
                  <a:lnTo>
                    <a:pt x="1935" y="2370"/>
                  </a:lnTo>
                  <a:lnTo>
                    <a:pt x="1948" y="2377"/>
                  </a:lnTo>
                  <a:lnTo>
                    <a:pt x="1952" y="2381"/>
                  </a:lnTo>
                  <a:lnTo>
                    <a:pt x="1958" y="2376"/>
                  </a:lnTo>
                  <a:lnTo>
                    <a:pt x="1960" y="2396"/>
                  </a:lnTo>
                  <a:lnTo>
                    <a:pt x="1963" y="2399"/>
                  </a:lnTo>
                  <a:lnTo>
                    <a:pt x="1982" y="2405"/>
                  </a:lnTo>
                  <a:lnTo>
                    <a:pt x="1983" y="2398"/>
                  </a:lnTo>
                  <a:lnTo>
                    <a:pt x="1983" y="2384"/>
                  </a:lnTo>
                  <a:lnTo>
                    <a:pt x="1985" y="2383"/>
                  </a:lnTo>
                  <a:lnTo>
                    <a:pt x="1985" y="2377"/>
                  </a:lnTo>
                  <a:lnTo>
                    <a:pt x="1987" y="2378"/>
                  </a:lnTo>
                  <a:lnTo>
                    <a:pt x="1984" y="2375"/>
                  </a:lnTo>
                  <a:lnTo>
                    <a:pt x="1983" y="2371"/>
                  </a:lnTo>
                  <a:lnTo>
                    <a:pt x="1984" y="2366"/>
                  </a:lnTo>
                  <a:lnTo>
                    <a:pt x="1989" y="2366"/>
                  </a:lnTo>
                  <a:lnTo>
                    <a:pt x="1997" y="2364"/>
                  </a:lnTo>
                  <a:lnTo>
                    <a:pt x="1999" y="2359"/>
                  </a:lnTo>
                  <a:lnTo>
                    <a:pt x="2005" y="2359"/>
                  </a:lnTo>
                  <a:lnTo>
                    <a:pt x="2005" y="2357"/>
                  </a:lnTo>
                  <a:lnTo>
                    <a:pt x="2006" y="2353"/>
                  </a:lnTo>
                  <a:lnTo>
                    <a:pt x="2015" y="2352"/>
                  </a:lnTo>
                  <a:lnTo>
                    <a:pt x="2016" y="2357"/>
                  </a:lnTo>
                  <a:lnTo>
                    <a:pt x="2037" y="2352"/>
                  </a:lnTo>
                  <a:lnTo>
                    <a:pt x="2036" y="2346"/>
                  </a:lnTo>
                  <a:lnTo>
                    <a:pt x="2046" y="2345"/>
                  </a:lnTo>
                  <a:lnTo>
                    <a:pt x="2046" y="2350"/>
                  </a:lnTo>
                  <a:lnTo>
                    <a:pt x="2045" y="2354"/>
                  </a:lnTo>
                  <a:lnTo>
                    <a:pt x="2048" y="2353"/>
                  </a:lnTo>
                  <a:lnTo>
                    <a:pt x="2048" y="2350"/>
                  </a:lnTo>
                  <a:lnTo>
                    <a:pt x="2048" y="2341"/>
                  </a:lnTo>
                  <a:lnTo>
                    <a:pt x="2044" y="2336"/>
                  </a:lnTo>
                  <a:lnTo>
                    <a:pt x="2042" y="2325"/>
                  </a:lnTo>
                  <a:lnTo>
                    <a:pt x="2045" y="2325"/>
                  </a:lnTo>
                  <a:lnTo>
                    <a:pt x="2044" y="2318"/>
                  </a:lnTo>
                  <a:lnTo>
                    <a:pt x="2052" y="2316"/>
                  </a:lnTo>
                  <a:lnTo>
                    <a:pt x="2050" y="2310"/>
                  </a:lnTo>
                  <a:lnTo>
                    <a:pt x="2052" y="2306"/>
                  </a:lnTo>
                  <a:lnTo>
                    <a:pt x="2060" y="2312"/>
                  </a:lnTo>
                  <a:lnTo>
                    <a:pt x="2068" y="2311"/>
                  </a:lnTo>
                  <a:lnTo>
                    <a:pt x="2068" y="2295"/>
                  </a:lnTo>
                  <a:lnTo>
                    <a:pt x="2064" y="2294"/>
                  </a:lnTo>
                  <a:lnTo>
                    <a:pt x="2069" y="2285"/>
                  </a:lnTo>
                  <a:lnTo>
                    <a:pt x="2073" y="2283"/>
                  </a:lnTo>
                  <a:lnTo>
                    <a:pt x="2078" y="2282"/>
                  </a:lnTo>
                  <a:lnTo>
                    <a:pt x="2080" y="2279"/>
                  </a:lnTo>
                  <a:lnTo>
                    <a:pt x="2076" y="2271"/>
                  </a:lnTo>
                  <a:lnTo>
                    <a:pt x="2076" y="2267"/>
                  </a:lnTo>
                  <a:lnTo>
                    <a:pt x="2080" y="2262"/>
                  </a:lnTo>
                  <a:lnTo>
                    <a:pt x="2080" y="2258"/>
                  </a:lnTo>
                  <a:lnTo>
                    <a:pt x="2079" y="2257"/>
                  </a:lnTo>
                  <a:lnTo>
                    <a:pt x="2076" y="2257"/>
                  </a:lnTo>
                  <a:lnTo>
                    <a:pt x="2067" y="2261"/>
                  </a:lnTo>
                  <a:lnTo>
                    <a:pt x="2063" y="2259"/>
                  </a:lnTo>
                  <a:lnTo>
                    <a:pt x="2057" y="2251"/>
                  </a:lnTo>
                  <a:lnTo>
                    <a:pt x="2054" y="2246"/>
                  </a:lnTo>
                  <a:lnTo>
                    <a:pt x="2052" y="2241"/>
                  </a:lnTo>
                  <a:lnTo>
                    <a:pt x="2052" y="2238"/>
                  </a:lnTo>
                  <a:lnTo>
                    <a:pt x="2054" y="2234"/>
                  </a:lnTo>
                  <a:lnTo>
                    <a:pt x="2055" y="2231"/>
                  </a:lnTo>
                  <a:lnTo>
                    <a:pt x="2054" y="2228"/>
                  </a:lnTo>
                  <a:lnTo>
                    <a:pt x="2051" y="2225"/>
                  </a:lnTo>
                  <a:lnTo>
                    <a:pt x="2048" y="2225"/>
                  </a:lnTo>
                  <a:lnTo>
                    <a:pt x="2037" y="2225"/>
                  </a:lnTo>
                  <a:lnTo>
                    <a:pt x="2031" y="2222"/>
                  </a:lnTo>
                  <a:lnTo>
                    <a:pt x="2026" y="2219"/>
                  </a:lnTo>
                  <a:lnTo>
                    <a:pt x="2024" y="2215"/>
                  </a:lnTo>
                  <a:lnTo>
                    <a:pt x="2024" y="2214"/>
                  </a:lnTo>
                  <a:lnTo>
                    <a:pt x="2026" y="2211"/>
                  </a:lnTo>
                  <a:lnTo>
                    <a:pt x="2033" y="2211"/>
                  </a:lnTo>
                  <a:lnTo>
                    <a:pt x="2033" y="2209"/>
                  </a:lnTo>
                  <a:lnTo>
                    <a:pt x="2032" y="2206"/>
                  </a:lnTo>
                  <a:lnTo>
                    <a:pt x="2034" y="2203"/>
                  </a:lnTo>
                  <a:lnTo>
                    <a:pt x="2045" y="2200"/>
                  </a:lnTo>
                  <a:lnTo>
                    <a:pt x="2045" y="2193"/>
                  </a:lnTo>
                  <a:lnTo>
                    <a:pt x="2063" y="2188"/>
                  </a:lnTo>
                  <a:lnTo>
                    <a:pt x="2070" y="2185"/>
                  </a:lnTo>
                  <a:lnTo>
                    <a:pt x="2072" y="2179"/>
                  </a:lnTo>
                  <a:lnTo>
                    <a:pt x="2075" y="2175"/>
                  </a:lnTo>
                  <a:lnTo>
                    <a:pt x="2078" y="2172"/>
                  </a:lnTo>
                  <a:lnTo>
                    <a:pt x="2082" y="2172"/>
                  </a:lnTo>
                  <a:lnTo>
                    <a:pt x="2090" y="2172"/>
                  </a:lnTo>
                  <a:lnTo>
                    <a:pt x="2091" y="2168"/>
                  </a:lnTo>
                  <a:lnTo>
                    <a:pt x="2091" y="2166"/>
                  </a:lnTo>
                  <a:lnTo>
                    <a:pt x="2099" y="2156"/>
                  </a:lnTo>
                  <a:lnTo>
                    <a:pt x="2110" y="2142"/>
                  </a:lnTo>
                  <a:lnTo>
                    <a:pt x="2100" y="2131"/>
                  </a:lnTo>
                  <a:lnTo>
                    <a:pt x="2092" y="2109"/>
                  </a:lnTo>
                  <a:lnTo>
                    <a:pt x="2081" y="2091"/>
                  </a:lnTo>
                  <a:lnTo>
                    <a:pt x="2070" y="2083"/>
                  </a:lnTo>
                  <a:lnTo>
                    <a:pt x="2067" y="2083"/>
                  </a:lnTo>
                  <a:lnTo>
                    <a:pt x="2063" y="2084"/>
                  </a:lnTo>
                  <a:lnTo>
                    <a:pt x="2055" y="2095"/>
                  </a:lnTo>
                  <a:lnTo>
                    <a:pt x="2050" y="2097"/>
                  </a:lnTo>
                  <a:lnTo>
                    <a:pt x="2038" y="2097"/>
                  </a:lnTo>
                  <a:lnTo>
                    <a:pt x="2033" y="2103"/>
                  </a:lnTo>
                  <a:lnTo>
                    <a:pt x="2031" y="2104"/>
                  </a:lnTo>
                  <a:lnTo>
                    <a:pt x="2025" y="2103"/>
                  </a:lnTo>
                  <a:lnTo>
                    <a:pt x="2022" y="2101"/>
                  </a:lnTo>
                  <a:lnTo>
                    <a:pt x="2021" y="2093"/>
                  </a:lnTo>
                  <a:lnTo>
                    <a:pt x="2019" y="2090"/>
                  </a:lnTo>
                  <a:lnTo>
                    <a:pt x="2015" y="2089"/>
                  </a:lnTo>
                  <a:lnTo>
                    <a:pt x="2013" y="2084"/>
                  </a:lnTo>
                  <a:lnTo>
                    <a:pt x="2013" y="2080"/>
                  </a:lnTo>
                  <a:lnTo>
                    <a:pt x="2015" y="2077"/>
                  </a:lnTo>
                  <a:lnTo>
                    <a:pt x="2019" y="2074"/>
                  </a:lnTo>
                  <a:lnTo>
                    <a:pt x="2036" y="2068"/>
                  </a:lnTo>
                  <a:lnTo>
                    <a:pt x="2043" y="2065"/>
                  </a:lnTo>
                  <a:lnTo>
                    <a:pt x="2045" y="2061"/>
                  </a:lnTo>
                  <a:lnTo>
                    <a:pt x="2048" y="2042"/>
                  </a:lnTo>
                  <a:lnTo>
                    <a:pt x="2052" y="2031"/>
                  </a:lnTo>
                  <a:lnTo>
                    <a:pt x="2057" y="2023"/>
                  </a:lnTo>
                  <a:lnTo>
                    <a:pt x="2058" y="2015"/>
                  </a:lnTo>
                  <a:lnTo>
                    <a:pt x="2056" y="2009"/>
                  </a:lnTo>
                  <a:lnTo>
                    <a:pt x="2052" y="2003"/>
                  </a:lnTo>
                  <a:lnTo>
                    <a:pt x="2033" y="1979"/>
                  </a:lnTo>
                  <a:lnTo>
                    <a:pt x="2026" y="1967"/>
                  </a:lnTo>
                  <a:lnTo>
                    <a:pt x="2022" y="1956"/>
                  </a:lnTo>
                  <a:lnTo>
                    <a:pt x="2022" y="1937"/>
                  </a:lnTo>
                  <a:lnTo>
                    <a:pt x="2025" y="1920"/>
                  </a:lnTo>
                  <a:lnTo>
                    <a:pt x="2027" y="1914"/>
                  </a:lnTo>
                  <a:lnTo>
                    <a:pt x="2034" y="1910"/>
                  </a:lnTo>
                  <a:lnTo>
                    <a:pt x="2054" y="1899"/>
                  </a:lnTo>
                  <a:lnTo>
                    <a:pt x="2062" y="1892"/>
                  </a:lnTo>
                  <a:lnTo>
                    <a:pt x="2072" y="1887"/>
                  </a:lnTo>
                  <a:lnTo>
                    <a:pt x="2085" y="1887"/>
                  </a:lnTo>
                  <a:lnTo>
                    <a:pt x="2091" y="1886"/>
                  </a:lnTo>
                  <a:lnTo>
                    <a:pt x="2099" y="1877"/>
                  </a:lnTo>
                  <a:lnTo>
                    <a:pt x="2105" y="1871"/>
                  </a:lnTo>
                  <a:lnTo>
                    <a:pt x="2109" y="1860"/>
                  </a:lnTo>
                  <a:lnTo>
                    <a:pt x="2112" y="1858"/>
                  </a:lnTo>
                  <a:lnTo>
                    <a:pt x="2123" y="1854"/>
                  </a:lnTo>
                  <a:lnTo>
                    <a:pt x="2128" y="1851"/>
                  </a:lnTo>
                  <a:lnTo>
                    <a:pt x="2134" y="1842"/>
                  </a:lnTo>
                  <a:lnTo>
                    <a:pt x="2136" y="1841"/>
                  </a:lnTo>
                  <a:lnTo>
                    <a:pt x="2141" y="1841"/>
                  </a:lnTo>
                  <a:lnTo>
                    <a:pt x="2148" y="1845"/>
                  </a:lnTo>
                  <a:lnTo>
                    <a:pt x="2166" y="1854"/>
                  </a:lnTo>
                  <a:lnTo>
                    <a:pt x="2176" y="1859"/>
                  </a:lnTo>
                  <a:lnTo>
                    <a:pt x="2196" y="1863"/>
                  </a:lnTo>
                  <a:lnTo>
                    <a:pt x="2206" y="1860"/>
                  </a:lnTo>
                  <a:lnTo>
                    <a:pt x="2212" y="1856"/>
                  </a:lnTo>
                  <a:lnTo>
                    <a:pt x="2217" y="1847"/>
                  </a:lnTo>
                  <a:lnTo>
                    <a:pt x="2219" y="1835"/>
                  </a:lnTo>
                  <a:lnTo>
                    <a:pt x="2220" y="1828"/>
                  </a:lnTo>
                  <a:lnTo>
                    <a:pt x="2223" y="1825"/>
                  </a:lnTo>
                  <a:lnTo>
                    <a:pt x="2225" y="1824"/>
                  </a:lnTo>
                  <a:lnTo>
                    <a:pt x="2229" y="1822"/>
                  </a:lnTo>
                  <a:lnTo>
                    <a:pt x="2234" y="1823"/>
                  </a:lnTo>
                  <a:lnTo>
                    <a:pt x="2248" y="1830"/>
                  </a:lnTo>
                  <a:lnTo>
                    <a:pt x="2267" y="1835"/>
                  </a:lnTo>
                  <a:lnTo>
                    <a:pt x="2286" y="1840"/>
                  </a:lnTo>
                  <a:lnTo>
                    <a:pt x="2301" y="1841"/>
                  </a:lnTo>
                  <a:lnTo>
                    <a:pt x="2308" y="1840"/>
                  </a:lnTo>
                  <a:lnTo>
                    <a:pt x="2314" y="1837"/>
                  </a:lnTo>
                  <a:lnTo>
                    <a:pt x="2319" y="1835"/>
                  </a:lnTo>
                  <a:lnTo>
                    <a:pt x="2322" y="1829"/>
                  </a:lnTo>
                  <a:lnTo>
                    <a:pt x="2329" y="1807"/>
                  </a:lnTo>
                  <a:lnTo>
                    <a:pt x="2335" y="1800"/>
                  </a:lnTo>
                  <a:lnTo>
                    <a:pt x="2340" y="1797"/>
                  </a:lnTo>
                  <a:lnTo>
                    <a:pt x="2344" y="1795"/>
                  </a:lnTo>
                  <a:lnTo>
                    <a:pt x="2347" y="1797"/>
                  </a:lnTo>
                  <a:lnTo>
                    <a:pt x="2350" y="1800"/>
                  </a:lnTo>
                  <a:lnTo>
                    <a:pt x="2350" y="1805"/>
                  </a:lnTo>
                  <a:lnTo>
                    <a:pt x="2352" y="1828"/>
                  </a:lnTo>
                  <a:lnTo>
                    <a:pt x="2355" y="1834"/>
                  </a:lnTo>
                  <a:lnTo>
                    <a:pt x="2359" y="1837"/>
                  </a:lnTo>
                  <a:lnTo>
                    <a:pt x="2365" y="1841"/>
                  </a:lnTo>
                  <a:lnTo>
                    <a:pt x="2373" y="1841"/>
                  </a:lnTo>
                  <a:lnTo>
                    <a:pt x="2379" y="1840"/>
                  </a:lnTo>
                  <a:lnTo>
                    <a:pt x="2385" y="1839"/>
                  </a:lnTo>
                  <a:lnTo>
                    <a:pt x="2395" y="1827"/>
                  </a:lnTo>
                  <a:lnTo>
                    <a:pt x="2404" y="1822"/>
                  </a:lnTo>
                  <a:lnTo>
                    <a:pt x="2421" y="1819"/>
                  </a:lnTo>
                  <a:lnTo>
                    <a:pt x="2430" y="1816"/>
                  </a:lnTo>
                  <a:lnTo>
                    <a:pt x="2437" y="1807"/>
                  </a:lnTo>
                  <a:lnTo>
                    <a:pt x="2442" y="1795"/>
                  </a:lnTo>
                  <a:lnTo>
                    <a:pt x="2449" y="1789"/>
                  </a:lnTo>
                  <a:lnTo>
                    <a:pt x="2455" y="1780"/>
                  </a:lnTo>
                  <a:lnTo>
                    <a:pt x="2458" y="1773"/>
                  </a:lnTo>
                  <a:lnTo>
                    <a:pt x="2459" y="1747"/>
                  </a:lnTo>
                  <a:lnTo>
                    <a:pt x="2464" y="1740"/>
                  </a:lnTo>
                  <a:lnTo>
                    <a:pt x="2469" y="1737"/>
                  </a:lnTo>
                  <a:lnTo>
                    <a:pt x="2476" y="1734"/>
                  </a:lnTo>
                  <a:lnTo>
                    <a:pt x="2485" y="1733"/>
                  </a:lnTo>
                  <a:lnTo>
                    <a:pt x="2490" y="1734"/>
                  </a:lnTo>
                  <a:lnTo>
                    <a:pt x="2494" y="1737"/>
                  </a:lnTo>
                  <a:lnTo>
                    <a:pt x="2497" y="1750"/>
                  </a:lnTo>
                  <a:lnTo>
                    <a:pt x="2503" y="1755"/>
                  </a:lnTo>
                  <a:lnTo>
                    <a:pt x="2508" y="1756"/>
                  </a:lnTo>
                  <a:lnTo>
                    <a:pt x="2518" y="1753"/>
                  </a:lnTo>
                  <a:lnTo>
                    <a:pt x="2521" y="1755"/>
                  </a:lnTo>
                  <a:lnTo>
                    <a:pt x="2526" y="1762"/>
                  </a:lnTo>
                  <a:lnTo>
                    <a:pt x="2528" y="1764"/>
                  </a:lnTo>
                  <a:lnTo>
                    <a:pt x="2536" y="1763"/>
                  </a:lnTo>
                  <a:lnTo>
                    <a:pt x="2545" y="1765"/>
                  </a:lnTo>
                  <a:lnTo>
                    <a:pt x="2556" y="1770"/>
                  </a:lnTo>
                  <a:lnTo>
                    <a:pt x="2562" y="1770"/>
                  </a:lnTo>
                  <a:lnTo>
                    <a:pt x="2567" y="1775"/>
                  </a:lnTo>
                  <a:lnTo>
                    <a:pt x="2576" y="1783"/>
                  </a:lnTo>
                  <a:lnTo>
                    <a:pt x="2580" y="1781"/>
                  </a:lnTo>
                  <a:lnTo>
                    <a:pt x="2596" y="1776"/>
                  </a:lnTo>
                  <a:lnTo>
                    <a:pt x="2599" y="1773"/>
                  </a:lnTo>
                  <a:lnTo>
                    <a:pt x="2599" y="1768"/>
                  </a:lnTo>
                  <a:lnTo>
                    <a:pt x="2602" y="1761"/>
                  </a:lnTo>
                  <a:lnTo>
                    <a:pt x="2599" y="1738"/>
                  </a:lnTo>
                  <a:lnTo>
                    <a:pt x="2596" y="1729"/>
                  </a:lnTo>
                  <a:lnTo>
                    <a:pt x="2594" y="1710"/>
                  </a:lnTo>
                  <a:lnTo>
                    <a:pt x="2590" y="1705"/>
                  </a:lnTo>
                  <a:lnTo>
                    <a:pt x="2584" y="1703"/>
                  </a:lnTo>
                  <a:lnTo>
                    <a:pt x="2591" y="1680"/>
                  </a:lnTo>
                  <a:lnTo>
                    <a:pt x="2602" y="1666"/>
                  </a:lnTo>
                  <a:lnTo>
                    <a:pt x="2611" y="1657"/>
                  </a:lnTo>
                  <a:lnTo>
                    <a:pt x="2614" y="1657"/>
                  </a:lnTo>
                  <a:lnTo>
                    <a:pt x="2620" y="1658"/>
                  </a:lnTo>
                  <a:lnTo>
                    <a:pt x="2632" y="1667"/>
                  </a:lnTo>
                  <a:lnTo>
                    <a:pt x="2642" y="1673"/>
                  </a:lnTo>
                  <a:lnTo>
                    <a:pt x="2657" y="1674"/>
                  </a:lnTo>
                  <a:lnTo>
                    <a:pt x="2665" y="1676"/>
                  </a:lnTo>
                  <a:lnTo>
                    <a:pt x="2671" y="1681"/>
                  </a:lnTo>
                  <a:lnTo>
                    <a:pt x="2688" y="1703"/>
                  </a:lnTo>
                  <a:lnTo>
                    <a:pt x="2693" y="1708"/>
                  </a:lnTo>
                  <a:lnTo>
                    <a:pt x="2698" y="1708"/>
                  </a:lnTo>
                  <a:lnTo>
                    <a:pt x="2701" y="1705"/>
                  </a:lnTo>
                  <a:lnTo>
                    <a:pt x="2702" y="1700"/>
                  </a:lnTo>
                  <a:lnTo>
                    <a:pt x="2707" y="1691"/>
                  </a:lnTo>
                  <a:lnTo>
                    <a:pt x="2713" y="1686"/>
                  </a:lnTo>
                  <a:lnTo>
                    <a:pt x="2721" y="1684"/>
                  </a:lnTo>
                  <a:lnTo>
                    <a:pt x="2726" y="1685"/>
                  </a:lnTo>
                  <a:lnTo>
                    <a:pt x="2731" y="1692"/>
                  </a:lnTo>
                  <a:lnTo>
                    <a:pt x="2736" y="1696"/>
                  </a:lnTo>
                  <a:lnTo>
                    <a:pt x="2745" y="1694"/>
                  </a:lnTo>
                  <a:lnTo>
                    <a:pt x="2749" y="1694"/>
                  </a:lnTo>
                  <a:lnTo>
                    <a:pt x="2751" y="1699"/>
                  </a:lnTo>
                  <a:lnTo>
                    <a:pt x="2755" y="1706"/>
                  </a:lnTo>
                  <a:lnTo>
                    <a:pt x="2766" y="1704"/>
                  </a:lnTo>
                  <a:lnTo>
                    <a:pt x="2774" y="1699"/>
                  </a:lnTo>
                  <a:lnTo>
                    <a:pt x="2779" y="1694"/>
                  </a:lnTo>
                  <a:lnTo>
                    <a:pt x="2778" y="1690"/>
                  </a:lnTo>
                  <a:lnTo>
                    <a:pt x="2774" y="1678"/>
                  </a:lnTo>
                  <a:lnTo>
                    <a:pt x="2771" y="1670"/>
                  </a:lnTo>
                  <a:lnTo>
                    <a:pt x="2767" y="1664"/>
                  </a:lnTo>
                  <a:lnTo>
                    <a:pt x="2767" y="1661"/>
                  </a:lnTo>
                  <a:lnTo>
                    <a:pt x="2771" y="1649"/>
                  </a:lnTo>
                  <a:lnTo>
                    <a:pt x="2774" y="1642"/>
                  </a:lnTo>
                  <a:lnTo>
                    <a:pt x="2783" y="1637"/>
                  </a:lnTo>
                  <a:lnTo>
                    <a:pt x="2787" y="1637"/>
                  </a:lnTo>
                  <a:lnTo>
                    <a:pt x="2792" y="1637"/>
                  </a:lnTo>
                  <a:lnTo>
                    <a:pt x="2809" y="1645"/>
                  </a:lnTo>
                  <a:lnTo>
                    <a:pt x="2815" y="1640"/>
                  </a:lnTo>
                  <a:lnTo>
                    <a:pt x="2815" y="1632"/>
                  </a:lnTo>
                  <a:lnTo>
                    <a:pt x="2802" y="1622"/>
                  </a:lnTo>
                  <a:lnTo>
                    <a:pt x="2793" y="1615"/>
                  </a:lnTo>
                  <a:lnTo>
                    <a:pt x="2791" y="1609"/>
                  </a:lnTo>
                  <a:lnTo>
                    <a:pt x="2790" y="1605"/>
                  </a:lnTo>
                  <a:lnTo>
                    <a:pt x="2790" y="1602"/>
                  </a:lnTo>
                  <a:lnTo>
                    <a:pt x="2801" y="1589"/>
                  </a:lnTo>
                  <a:lnTo>
                    <a:pt x="2814" y="1577"/>
                  </a:lnTo>
                  <a:lnTo>
                    <a:pt x="2821" y="1567"/>
                  </a:lnTo>
                  <a:lnTo>
                    <a:pt x="2821" y="1556"/>
                  </a:lnTo>
                  <a:lnTo>
                    <a:pt x="2823" y="1548"/>
                  </a:lnTo>
                  <a:lnTo>
                    <a:pt x="2832" y="1545"/>
                  </a:lnTo>
                  <a:lnTo>
                    <a:pt x="2844" y="1545"/>
                  </a:lnTo>
                  <a:lnTo>
                    <a:pt x="2855" y="1543"/>
                  </a:lnTo>
                  <a:lnTo>
                    <a:pt x="2862" y="1544"/>
                  </a:lnTo>
                  <a:lnTo>
                    <a:pt x="2871" y="1547"/>
                  </a:lnTo>
                  <a:lnTo>
                    <a:pt x="2882" y="1550"/>
                  </a:lnTo>
                  <a:lnTo>
                    <a:pt x="2887" y="1550"/>
                  </a:lnTo>
                  <a:lnTo>
                    <a:pt x="2888" y="1547"/>
                  </a:lnTo>
                  <a:lnTo>
                    <a:pt x="2888" y="1542"/>
                  </a:lnTo>
                  <a:lnTo>
                    <a:pt x="2886" y="1539"/>
                  </a:lnTo>
                  <a:lnTo>
                    <a:pt x="2862" y="1530"/>
                  </a:lnTo>
                  <a:lnTo>
                    <a:pt x="2855" y="1525"/>
                  </a:lnTo>
                  <a:lnTo>
                    <a:pt x="2850" y="1515"/>
                  </a:lnTo>
                  <a:lnTo>
                    <a:pt x="2847" y="1505"/>
                  </a:lnTo>
                  <a:lnTo>
                    <a:pt x="2850" y="1490"/>
                  </a:lnTo>
                  <a:lnTo>
                    <a:pt x="2855" y="1479"/>
                  </a:lnTo>
                  <a:lnTo>
                    <a:pt x="2868" y="1467"/>
                  </a:lnTo>
                  <a:lnTo>
                    <a:pt x="2880" y="1458"/>
                  </a:lnTo>
                  <a:lnTo>
                    <a:pt x="2883" y="1449"/>
                  </a:lnTo>
                  <a:lnTo>
                    <a:pt x="2888" y="1435"/>
                  </a:lnTo>
                  <a:lnTo>
                    <a:pt x="2895" y="1420"/>
                  </a:lnTo>
                  <a:lnTo>
                    <a:pt x="2901" y="1408"/>
                  </a:lnTo>
                  <a:lnTo>
                    <a:pt x="2905" y="1400"/>
                  </a:lnTo>
                  <a:lnTo>
                    <a:pt x="2901" y="1398"/>
                  </a:lnTo>
                  <a:lnTo>
                    <a:pt x="2897" y="1389"/>
                  </a:lnTo>
                  <a:lnTo>
                    <a:pt x="2893" y="1387"/>
                  </a:lnTo>
                  <a:lnTo>
                    <a:pt x="2887" y="1388"/>
                  </a:lnTo>
                  <a:lnTo>
                    <a:pt x="2881" y="1393"/>
                  </a:lnTo>
                  <a:lnTo>
                    <a:pt x="2870" y="1408"/>
                  </a:lnTo>
                  <a:lnTo>
                    <a:pt x="2864" y="1412"/>
                  </a:lnTo>
                  <a:lnTo>
                    <a:pt x="2856" y="1411"/>
                  </a:lnTo>
                  <a:lnTo>
                    <a:pt x="2851" y="1408"/>
                  </a:lnTo>
                  <a:lnTo>
                    <a:pt x="2850" y="1406"/>
                  </a:lnTo>
                  <a:lnTo>
                    <a:pt x="2850" y="1401"/>
                  </a:lnTo>
                  <a:lnTo>
                    <a:pt x="2853" y="1396"/>
                  </a:lnTo>
                  <a:lnTo>
                    <a:pt x="2855" y="1392"/>
                  </a:lnTo>
                  <a:lnTo>
                    <a:pt x="2851" y="1382"/>
                  </a:lnTo>
                  <a:lnTo>
                    <a:pt x="2844" y="1371"/>
                  </a:lnTo>
                  <a:lnTo>
                    <a:pt x="2839" y="1363"/>
                  </a:lnTo>
                  <a:lnTo>
                    <a:pt x="2832" y="1358"/>
                  </a:lnTo>
                  <a:lnTo>
                    <a:pt x="2822" y="1355"/>
                  </a:lnTo>
                  <a:lnTo>
                    <a:pt x="2816" y="1357"/>
                  </a:lnTo>
                  <a:lnTo>
                    <a:pt x="2813" y="1355"/>
                  </a:lnTo>
                  <a:lnTo>
                    <a:pt x="2810" y="1351"/>
                  </a:lnTo>
                  <a:lnTo>
                    <a:pt x="2807" y="1349"/>
                  </a:lnTo>
                  <a:lnTo>
                    <a:pt x="2801" y="1351"/>
                  </a:lnTo>
                  <a:lnTo>
                    <a:pt x="2797" y="1349"/>
                  </a:lnTo>
                  <a:lnTo>
                    <a:pt x="2796" y="1348"/>
                  </a:lnTo>
                  <a:lnTo>
                    <a:pt x="2796" y="1345"/>
                  </a:lnTo>
                  <a:lnTo>
                    <a:pt x="2797" y="1340"/>
                  </a:lnTo>
                  <a:lnTo>
                    <a:pt x="2796" y="1337"/>
                  </a:lnTo>
                  <a:lnTo>
                    <a:pt x="2791" y="1337"/>
                  </a:lnTo>
                  <a:lnTo>
                    <a:pt x="2785" y="1337"/>
                  </a:lnTo>
                  <a:lnTo>
                    <a:pt x="2784" y="1334"/>
                  </a:lnTo>
                  <a:lnTo>
                    <a:pt x="2779" y="1324"/>
                  </a:lnTo>
                  <a:lnTo>
                    <a:pt x="2774" y="1317"/>
                  </a:lnTo>
                  <a:lnTo>
                    <a:pt x="2768" y="1313"/>
                  </a:lnTo>
                  <a:lnTo>
                    <a:pt x="2761" y="1311"/>
                  </a:lnTo>
                  <a:lnTo>
                    <a:pt x="2745" y="1311"/>
                  </a:lnTo>
                  <a:lnTo>
                    <a:pt x="2738" y="1310"/>
                  </a:lnTo>
                  <a:lnTo>
                    <a:pt x="2733" y="1315"/>
                  </a:lnTo>
                  <a:lnTo>
                    <a:pt x="2724" y="1322"/>
                  </a:lnTo>
                  <a:lnTo>
                    <a:pt x="2715" y="1328"/>
                  </a:lnTo>
                  <a:lnTo>
                    <a:pt x="2708" y="1330"/>
                  </a:lnTo>
                  <a:lnTo>
                    <a:pt x="2705" y="1331"/>
                  </a:lnTo>
                  <a:lnTo>
                    <a:pt x="2701" y="1331"/>
                  </a:lnTo>
                  <a:lnTo>
                    <a:pt x="2698" y="1330"/>
                  </a:lnTo>
                  <a:lnTo>
                    <a:pt x="2695" y="1330"/>
                  </a:lnTo>
                  <a:lnTo>
                    <a:pt x="2693" y="1331"/>
                  </a:lnTo>
                  <a:lnTo>
                    <a:pt x="2692" y="1335"/>
                  </a:lnTo>
                  <a:lnTo>
                    <a:pt x="2689" y="1337"/>
                  </a:lnTo>
                  <a:lnTo>
                    <a:pt x="2688" y="1337"/>
                  </a:lnTo>
                  <a:lnTo>
                    <a:pt x="2682" y="1336"/>
                  </a:lnTo>
                  <a:lnTo>
                    <a:pt x="2675" y="1330"/>
                  </a:lnTo>
                  <a:lnTo>
                    <a:pt x="2669" y="1328"/>
                  </a:lnTo>
                  <a:lnTo>
                    <a:pt x="2665" y="1328"/>
                  </a:lnTo>
                  <a:lnTo>
                    <a:pt x="2660" y="1328"/>
                  </a:lnTo>
                  <a:lnTo>
                    <a:pt x="2653" y="1323"/>
                  </a:lnTo>
                  <a:lnTo>
                    <a:pt x="2641" y="1321"/>
                  </a:lnTo>
                  <a:lnTo>
                    <a:pt x="2639" y="1322"/>
                  </a:lnTo>
                  <a:lnTo>
                    <a:pt x="2630" y="1327"/>
                  </a:lnTo>
                  <a:lnTo>
                    <a:pt x="2628" y="1327"/>
                  </a:lnTo>
                  <a:lnTo>
                    <a:pt x="2624" y="1325"/>
                  </a:lnTo>
                  <a:lnTo>
                    <a:pt x="2618" y="1319"/>
                  </a:lnTo>
                  <a:lnTo>
                    <a:pt x="2615" y="1316"/>
                  </a:lnTo>
                  <a:lnTo>
                    <a:pt x="2612" y="1316"/>
                  </a:lnTo>
                  <a:lnTo>
                    <a:pt x="2603" y="1321"/>
                  </a:lnTo>
                  <a:lnTo>
                    <a:pt x="2598" y="1329"/>
                  </a:lnTo>
                  <a:lnTo>
                    <a:pt x="2598" y="1333"/>
                  </a:lnTo>
                  <a:lnTo>
                    <a:pt x="2598" y="1336"/>
                  </a:lnTo>
                  <a:lnTo>
                    <a:pt x="2594" y="1337"/>
                  </a:lnTo>
                  <a:lnTo>
                    <a:pt x="2593" y="1335"/>
                  </a:lnTo>
                  <a:lnTo>
                    <a:pt x="2592" y="1333"/>
                  </a:lnTo>
                  <a:lnTo>
                    <a:pt x="2590" y="1330"/>
                  </a:lnTo>
                  <a:lnTo>
                    <a:pt x="2593" y="1325"/>
                  </a:lnTo>
                  <a:lnTo>
                    <a:pt x="2592" y="1323"/>
                  </a:lnTo>
                  <a:lnTo>
                    <a:pt x="2588" y="1319"/>
                  </a:lnTo>
                  <a:lnTo>
                    <a:pt x="2588" y="1315"/>
                  </a:lnTo>
                  <a:lnTo>
                    <a:pt x="2584" y="1315"/>
                  </a:lnTo>
                  <a:lnTo>
                    <a:pt x="2580" y="1311"/>
                  </a:lnTo>
                  <a:lnTo>
                    <a:pt x="2575" y="1309"/>
                  </a:lnTo>
                  <a:lnTo>
                    <a:pt x="2563" y="1310"/>
                  </a:lnTo>
                  <a:lnTo>
                    <a:pt x="2558" y="1311"/>
                  </a:lnTo>
                  <a:lnTo>
                    <a:pt x="2554" y="1315"/>
                  </a:lnTo>
                  <a:lnTo>
                    <a:pt x="2549" y="1319"/>
                  </a:lnTo>
                  <a:lnTo>
                    <a:pt x="2546" y="1322"/>
                  </a:lnTo>
                  <a:lnTo>
                    <a:pt x="2543" y="1321"/>
                  </a:lnTo>
                  <a:lnTo>
                    <a:pt x="2540" y="1318"/>
                  </a:lnTo>
                  <a:lnTo>
                    <a:pt x="2539" y="1315"/>
                  </a:lnTo>
                  <a:lnTo>
                    <a:pt x="2539" y="1312"/>
                  </a:lnTo>
                  <a:lnTo>
                    <a:pt x="2538" y="1312"/>
                  </a:lnTo>
                  <a:lnTo>
                    <a:pt x="2536" y="1313"/>
                  </a:lnTo>
                  <a:lnTo>
                    <a:pt x="2532" y="1317"/>
                  </a:lnTo>
                  <a:lnTo>
                    <a:pt x="2530" y="1319"/>
                  </a:lnTo>
                  <a:lnTo>
                    <a:pt x="2528" y="1319"/>
                  </a:lnTo>
                  <a:lnTo>
                    <a:pt x="2526" y="1319"/>
                  </a:lnTo>
                  <a:lnTo>
                    <a:pt x="2521" y="1312"/>
                  </a:lnTo>
                  <a:lnTo>
                    <a:pt x="2519" y="1311"/>
                  </a:lnTo>
                  <a:lnTo>
                    <a:pt x="2513" y="1313"/>
                  </a:lnTo>
                  <a:lnTo>
                    <a:pt x="2509" y="1317"/>
                  </a:lnTo>
                  <a:lnTo>
                    <a:pt x="2508" y="1319"/>
                  </a:lnTo>
                  <a:lnTo>
                    <a:pt x="2507" y="1321"/>
                  </a:lnTo>
                  <a:lnTo>
                    <a:pt x="2506" y="1318"/>
                  </a:lnTo>
                  <a:lnTo>
                    <a:pt x="2507" y="1313"/>
                  </a:lnTo>
                  <a:lnTo>
                    <a:pt x="2504" y="1309"/>
                  </a:lnTo>
                  <a:lnTo>
                    <a:pt x="2500" y="1306"/>
                  </a:lnTo>
                  <a:lnTo>
                    <a:pt x="2496" y="1306"/>
                  </a:lnTo>
                  <a:lnTo>
                    <a:pt x="2486" y="1309"/>
                  </a:lnTo>
                  <a:lnTo>
                    <a:pt x="2484" y="1315"/>
                  </a:lnTo>
                  <a:lnTo>
                    <a:pt x="2482" y="1316"/>
                  </a:lnTo>
                  <a:lnTo>
                    <a:pt x="2480" y="1316"/>
                  </a:lnTo>
                  <a:lnTo>
                    <a:pt x="2477" y="1307"/>
                  </a:lnTo>
                  <a:lnTo>
                    <a:pt x="2476" y="1307"/>
                  </a:lnTo>
                  <a:lnTo>
                    <a:pt x="2472" y="1309"/>
                  </a:lnTo>
                  <a:lnTo>
                    <a:pt x="2470" y="1309"/>
                  </a:lnTo>
                  <a:lnTo>
                    <a:pt x="2466" y="1305"/>
                  </a:lnTo>
                  <a:lnTo>
                    <a:pt x="2464" y="1297"/>
                  </a:lnTo>
                  <a:lnTo>
                    <a:pt x="2460" y="1291"/>
                  </a:lnTo>
                  <a:lnTo>
                    <a:pt x="2458" y="1288"/>
                  </a:lnTo>
                  <a:lnTo>
                    <a:pt x="2452" y="1287"/>
                  </a:lnTo>
                  <a:lnTo>
                    <a:pt x="2449" y="1283"/>
                  </a:lnTo>
                  <a:lnTo>
                    <a:pt x="2449" y="1274"/>
                  </a:lnTo>
                  <a:lnTo>
                    <a:pt x="2449" y="1265"/>
                  </a:lnTo>
                  <a:lnTo>
                    <a:pt x="2447" y="1261"/>
                  </a:lnTo>
                  <a:lnTo>
                    <a:pt x="2448" y="1255"/>
                  </a:lnTo>
                  <a:lnTo>
                    <a:pt x="2451" y="1241"/>
                  </a:lnTo>
                  <a:lnTo>
                    <a:pt x="2452" y="1233"/>
                  </a:lnTo>
                  <a:lnTo>
                    <a:pt x="2452" y="1228"/>
                  </a:lnTo>
                  <a:lnTo>
                    <a:pt x="2448" y="1223"/>
                  </a:lnTo>
                  <a:lnTo>
                    <a:pt x="2446" y="1222"/>
                  </a:lnTo>
                  <a:lnTo>
                    <a:pt x="2439" y="1224"/>
                  </a:lnTo>
                  <a:lnTo>
                    <a:pt x="2434" y="1230"/>
                  </a:lnTo>
                  <a:lnTo>
                    <a:pt x="2431" y="1223"/>
                  </a:lnTo>
                  <a:lnTo>
                    <a:pt x="2427" y="1217"/>
                  </a:lnTo>
                  <a:lnTo>
                    <a:pt x="2419" y="1210"/>
                  </a:lnTo>
                  <a:lnTo>
                    <a:pt x="2417" y="1206"/>
                  </a:lnTo>
                  <a:lnTo>
                    <a:pt x="2418" y="1198"/>
                  </a:lnTo>
                  <a:lnTo>
                    <a:pt x="2417" y="1190"/>
                  </a:lnTo>
                  <a:lnTo>
                    <a:pt x="2417" y="1185"/>
                  </a:lnTo>
                  <a:lnTo>
                    <a:pt x="2416" y="1172"/>
                  </a:lnTo>
                  <a:lnTo>
                    <a:pt x="2416" y="1168"/>
                  </a:lnTo>
                  <a:lnTo>
                    <a:pt x="2416" y="1163"/>
                  </a:lnTo>
                  <a:lnTo>
                    <a:pt x="2419" y="1158"/>
                  </a:lnTo>
                  <a:lnTo>
                    <a:pt x="2418" y="1156"/>
                  </a:lnTo>
                  <a:lnTo>
                    <a:pt x="2413" y="1154"/>
                  </a:lnTo>
                  <a:lnTo>
                    <a:pt x="2406" y="1144"/>
                  </a:lnTo>
                  <a:lnTo>
                    <a:pt x="2401" y="1142"/>
                  </a:lnTo>
                  <a:lnTo>
                    <a:pt x="2394" y="1132"/>
                  </a:lnTo>
                  <a:lnTo>
                    <a:pt x="2388" y="1127"/>
                  </a:lnTo>
                  <a:lnTo>
                    <a:pt x="2383" y="1116"/>
                  </a:lnTo>
                  <a:lnTo>
                    <a:pt x="2382" y="1113"/>
                  </a:lnTo>
                  <a:lnTo>
                    <a:pt x="2373" y="1108"/>
                  </a:lnTo>
                  <a:lnTo>
                    <a:pt x="2368" y="1107"/>
                  </a:lnTo>
                  <a:lnTo>
                    <a:pt x="2362" y="1098"/>
                  </a:lnTo>
                  <a:lnTo>
                    <a:pt x="2359" y="1090"/>
                  </a:lnTo>
                  <a:lnTo>
                    <a:pt x="2359" y="1086"/>
                  </a:lnTo>
                  <a:lnTo>
                    <a:pt x="2356" y="1080"/>
                  </a:lnTo>
                  <a:lnTo>
                    <a:pt x="2353" y="1079"/>
                  </a:lnTo>
                  <a:lnTo>
                    <a:pt x="2349" y="1078"/>
                  </a:lnTo>
                  <a:lnTo>
                    <a:pt x="2345" y="1073"/>
                  </a:lnTo>
                  <a:lnTo>
                    <a:pt x="2339" y="1072"/>
                  </a:lnTo>
                  <a:lnTo>
                    <a:pt x="2334" y="1068"/>
                  </a:lnTo>
                  <a:lnTo>
                    <a:pt x="2327" y="1066"/>
                  </a:lnTo>
                  <a:lnTo>
                    <a:pt x="2322" y="1061"/>
                  </a:lnTo>
                  <a:lnTo>
                    <a:pt x="2317" y="1051"/>
                  </a:lnTo>
                  <a:lnTo>
                    <a:pt x="2327" y="1042"/>
                  </a:lnTo>
                  <a:lnTo>
                    <a:pt x="2332" y="1038"/>
                  </a:lnTo>
                  <a:lnTo>
                    <a:pt x="2341" y="1025"/>
                  </a:lnTo>
                  <a:lnTo>
                    <a:pt x="2345" y="1008"/>
                  </a:lnTo>
                  <a:lnTo>
                    <a:pt x="2349" y="1001"/>
                  </a:lnTo>
                  <a:lnTo>
                    <a:pt x="2357" y="992"/>
                  </a:lnTo>
                  <a:lnTo>
                    <a:pt x="2357" y="989"/>
                  </a:lnTo>
                  <a:lnTo>
                    <a:pt x="2357" y="985"/>
                  </a:lnTo>
                  <a:lnTo>
                    <a:pt x="2355" y="980"/>
                  </a:lnTo>
                  <a:lnTo>
                    <a:pt x="2350" y="974"/>
                  </a:lnTo>
                  <a:lnTo>
                    <a:pt x="2346" y="965"/>
                  </a:lnTo>
                  <a:lnTo>
                    <a:pt x="2340" y="948"/>
                  </a:lnTo>
                  <a:lnTo>
                    <a:pt x="2335" y="935"/>
                  </a:lnTo>
                  <a:lnTo>
                    <a:pt x="2334" y="920"/>
                  </a:lnTo>
                  <a:lnTo>
                    <a:pt x="2335" y="906"/>
                  </a:lnTo>
                  <a:lnTo>
                    <a:pt x="2331" y="833"/>
                  </a:lnTo>
                  <a:lnTo>
                    <a:pt x="2327" y="817"/>
                  </a:lnTo>
                  <a:lnTo>
                    <a:pt x="2322" y="813"/>
                  </a:lnTo>
                  <a:lnTo>
                    <a:pt x="2317" y="813"/>
                  </a:lnTo>
                  <a:lnTo>
                    <a:pt x="2304" y="816"/>
                  </a:lnTo>
                  <a:lnTo>
                    <a:pt x="2291" y="813"/>
                  </a:lnTo>
                  <a:lnTo>
                    <a:pt x="2275" y="811"/>
                  </a:lnTo>
                  <a:lnTo>
                    <a:pt x="2272" y="811"/>
                  </a:lnTo>
                  <a:lnTo>
                    <a:pt x="2269" y="812"/>
                  </a:lnTo>
                  <a:lnTo>
                    <a:pt x="2269" y="813"/>
                  </a:lnTo>
                  <a:lnTo>
                    <a:pt x="2269" y="817"/>
                  </a:lnTo>
                  <a:lnTo>
                    <a:pt x="2274" y="819"/>
                  </a:lnTo>
                  <a:lnTo>
                    <a:pt x="2278" y="823"/>
                  </a:lnTo>
                  <a:lnTo>
                    <a:pt x="2279" y="828"/>
                  </a:lnTo>
                  <a:lnTo>
                    <a:pt x="2277" y="831"/>
                  </a:lnTo>
                  <a:lnTo>
                    <a:pt x="2273" y="835"/>
                  </a:lnTo>
                  <a:lnTo>
                    <a:pt x="2267" y="836"/>
                  </a:lnTo>
                  <a:lnTo>
                    <a:pt x="2255" y="839"/>
                  </a:lnTo>
                  <a:lnTo>
                    <a:pt x="2250" y="842"/>
                  </a:lnTo>
                  <a:lnTo>
                    <a:pt x="2244" y="855"/>
                  </a:lnTo>
                  <a:lnTo>
                    <a:pt x="2241" y="863"/>
                  </a:lnTo>
                  <a:lnTo>
                    <a:pt x="2240" y="864"/>
                  </a:lnTo>
                  <a:lnTo>
                    <a:pt x="2237" y="865"/>
                  </a:lnTo>
                  <a:lnTo>
                    <a:pt x="2236" y="864"/>
                  </a:lnTo>
                  <a:lnTo>
                    <a:pt x="2235" y="847"/>
                  </a:lnTo>
                  <a:lnTo>
                    <a:pt x="2232" y="840"/>
                  </a:lnTo>
                  <a:lnTo>
                    <a:pt x="2230" y="839"/>
                  </a:lnTo>
                  <a:lnTo>
                    <a:pt x="2228" y="839"/>
                  </a:lnTo>
                  <a:lnTo>
                    <a:pt x="2224" y="840"/>
                  </a:lnTo>
                  <a:lnTo>
                    <a:pt x="2223" y="842"/>
                  </a:lnTo>
                  <a:lnTo>
                    <a:pt x="2218" y="843"/>
                  </a:lnTo>
                  <a:lnTo>
                    <a:pt x="2213" y="847"/>
                  </a:lnTo>
                  <a:lnTo>
                    <a:pt x="2210" y="848"/>
                  </a:lnTo>
                  <a:lnTo>
                    <a:pt x="2206" y="848"/>
                  </a:lnTo>
                  <a:lnTo>
                    <a:pt x="2199" y="841"/>
                  </a:lnTo>
                  <a:lnTo>
                    <a:pt x="2194" y="831"/>
                  </a:lnTo>
                  <a:lnTo>
                    <a:pt x="2189" y="817"/>
                  </a:lnTo>
                  <a:lnTo>
                    <a:pt x="2181" y="798"/>
                  </a:lnTo>
                  <a:lnTo>
                    <a:pt x="2166" y="781"/>
                  </a:lnTo>
                  <a:lnTo>
                    <a:pt x="2164" y="775"/>
                  </a:lnTo>
                  <a:lnTo>
                    <a:pt x="2164" y="771"/>
                  </a:lnTo>
                  <a:lnTo>
                    <a:pt x="2169" y="767"/>
                  </a:lnTo>
                  <a:lnTo>
                    <a:pt x="2174" y="762"/>
                  </a:lnTo>
                  <a:lnTo>
                    <a:pt x="2176" y="761"/>
                  </a:lnTo>
                  <a:lnTo>
                    <a:pt x="2180" y="763"/>
                  </a:lnTo>
                  <a:lnTo>
                    <a:pt x="2184" y="769"/>
                  </a:lnTo>
                  <a:lnTo>
                    <a:pt x="2189" y="771"/>
                  </a:lnTo>
                  <a:lnTo>
                    <a:pt x="2193" y="771"/>
                  </a:lnTo>
                  <a:lnTo>
                    <a:pt x="2201" y="765"/>
                  </a:lnTo>
                  <a:lnTo>
                    <a:pt x="2207" y="757"/>
                  </a:lnTo>
                  <a:lnTo>
                    <a:pt x="2208" y="748"/>
                  </a:lnTo>
                  <a:lnTo>
                    <a:pt x="2208" y="745"/>
                  </a:lnTo>
                  <a:lnTo>
                    <a:pt x="2207" y="742"/>
                  </a:lnTo>
                  <a:lnTo>
                    <a:pt x="2205" y="741"/>
                  </a:lnTo>
                  <a:lnTo>
                    <a:pt x="2202" y="741"/>
                  </a:lnTo>
                  <a:lnTo>
                    <a:pt x="2189" y="752"/>
                  </a:lnTo>
                  <a:lnTo>
                    <a:pt x="2183" y="752"/>
                  </a:lnTo>
                  <a:lnTo>
                    <a:pt x="2181" y="750"/>
                  </a:lnTo>
                  <a:lnTo>
                    <a:pt x="2181" y="744"/>
                  </a:lnTo>
                  <a:lnTo>
                    <a:pt x="2187" y="730"/>
                  </a:lnTo>
                  <a:lnTo>
                    <a:pt x="2188" y="723"/>
                  </a:lnTo>
                  <a:lnTo>
                    <a:pt x="2189" y="720"/>
                  </a:lnTo>
                  <a:lnTo>
                    <a:pt x="2187" y="715"/>
                  </a:lnTo>
                  <a:lnTo>
                    <a:pt x="2175" y="705"/>
                  </a:lnTo>
                  <a:lnTo>
                    <a:pt x="2170" y="705"/>
                  </a:lnTo>
                  <a:lnTo>
                    <a:pt x="2160" y="710"/>
                  </a:lnTo>
                  <a:lnTo>
                    <a:pt x="2156" y="710"/>
                  </a:lnTo>
                  <a:lnTo>
                    <a:pt x="2141" y="708"/>
                  </a:lnTo>
                  <a:lnTo>
                    <a:pt x="2138" y="708"/>
                  </a:lnTo>
                  <a:lnTo>
                    <a:pt x="2134" y="709"/>
                  </a:lnTo>
                  <a:lnTo>
                    <a:pt x="2132" y="711"/>
                  </a:lnTo>
                  <a:lnTo>
                    <a:pt x="2130" y="715"/>
                  </a:lnTo>
                  <a:lnTo>
                    <a:pt x="2130" y="721"/>
                  </a:lnTo>
                  <a:lnTo>
                    <a:pt x="2136" y="739"/>
                  </a:lnTo>
                  <a:lnTo>
                    <a:pt x="2136" y="745"/>
                  </a:lnTo>
                  <a:lnTo>
                    <a:pt x="2135" y="746"/>
                  </a:lnTo>
                  <a:lnTo>
                    <a:pt x="2132" y="746"/>
                  </a:lnTo>
                  <a:lnTo>
                    <a:pt x="2118" y="745"/>
                  </a:lnTo>
                  <a:lnTo>
                    <a:pt x="2112" y="745"/>
                  </a:lnTo>
                  <a:lnTo>
                    <a:pt x="2105" y="747"/>
                  </a:lnTo>
                  <a:lnTo>
                    <a:pt x="2103" y="748"/>
                  </a:lnTo>
                  <a:lnTo>
                    <a:pt x="2097" y="757"/>
                  </a:lnTo>
                  <a:lnTo>
                    <a:pt x="2094" y="759"/>
                  </a:lnTo>
                  <a:lnTo>
                    <a:pt x="2090" y="758"/>
                  </a:lnTo>
                  <a:lnTo>
                    <a:pt x="2087" y="757"/>
                  </a:lnTo>
                  <a:lnTo>
                    <a:pt x="2084" y="757"/>
                  </a:lnTo>
                  <a:lnTo>
                    <a:pt x="2078" y="759"/>
                  </a:lnTo>
                  <a:lnTo>
                    <a:pt x="2073" y="764"/>
                  </a:lnTo>
                  <a:lnTo>
                    <a:pt x="2069" y="765"/>
                  </a:lnTo>
                  <a:lnTo>
                    <a:pt x="2066" y="764"/>
                  </a:lnTo>
                  <a:lnTo>
                    <a:pt x="2062" y="762"/>
                  </a:lnTo>
                  <a:lnTo>
                    <a:pt x="2056" y="751"/>
                  </a:lnTo>
                  <a:lnTo>
                    <a:pt x="2052" y="750"/>
                  </a:lnTo>
                  <a:lnTo>
                    <a:pt x="2049" y="751"/>
                  </a:lnTo>
                  <a:lnTo>
                    <a:pt x="2048" y="753"/>
                  </a:lnTo>
                  <a:lnTo>
                    <a:pt x="2045" y="759"/>
                  </a:lnTo>
                  <a:lnTo>
                    <a:pt x="2044" y="769"/>
                  </a:lnTo>
                  <a:lnTo>
                    <a:pt x="2043" y="771"/>
                  </a:lnTo>
                  <a:lnTo>
                    <a:pt x="2040" y="771"/>
                  </a:lnTo>
                  <a:lnTo>
                    <a:pt x="2026" y="765"/>
                  </a:lnTo>
                  <a:lnTo>
                    <a:pt x="2018" y="767"/>
                  </a:lnTo>
                  <a:lnTo>
                    <a:pt x="2006" y="764"/>
                  </a:lnTo>
                  <a:lnTo>
                    <a:pt x="1997" y="758"/>
                  </a:lnTo>
                  <a:lnTo>
                    <a:pt x="1999" y="752"/>
                  </a:lnTo>
                  <a:lnTo>
                    <a:pt x="2000" y="744"/>
                  </a:lnTo>
                  <a:lnTo>
                    <a:pt x="2006" y="738"/>
                  </a:lnTo>
                  <a:lnTo>
                    <a:pt x="2000" y="733"/>
                  </a:lnTo>
                  <a:lnTo>
                    <a:pt x="1995" y="734"/>
                  </a:lnTo>
                  <a:lnTo>
                    <a:pt x="1993" y="733"/>
                  </a:lnTo>
                  <a:lnTo>
                    <a:pt x="1981" y="745"/>
                  </a:lnTo>
                  <a:lnTo>
                    <a:pt x="1977" y="745"/>
                  </a:lnTo>
                  <a:lnTo>
                    <a:pt x="1978" y="739"/>
                  </a:lnTo>
                  <a:lnTo>
                    <a:pt x="1976" y="727"/>
                  </a:lnTo>
                  <a:lnTo>
                    <a:pt x="1978" y="726"/>
                  </a:lnTo>
                  <a:lnTo>
                    <a:pt x="1977" y="720"/>
                  </a:lnTo>
                  <a:lnTo>
                    <a:pt x="1979" y="715"/>
                  </a:lnTo>
                  <a:lnTo>
                    <a:pt x="1978" y="714"/>
                  </a:lnTo>
                  <a:lnTo>
                    <a:pt x="1978" y="709"/>
                  </a:lnTo>
                  <a:lnTo>
                    <a:pt x="1977" y="706"/>
                  </a:lnTo>
                  <a:lnTo>
                    <a:pt x="1976" y="705"/>
                  </a:lnTo>
                  <a:lnTo>
                    <a:pt x="1970" y="703"/>
                  </a:lnTo>
                  <a:lnTo>
                    <a:pt x="1969" y="699"/>
                  </a:lnTo>
                  <a:lnTo>
                    <a:pt x="1965" y="699"/>
                  </a:lnTo>
                  <a:lnTo>
                    <a:pt x="1964" y="697"/>
                  </a:lnTo>
                  <a:lnTo>
                    <a:pt x="1963" y="691"/>
                  </a:lnTo>
                  <a:lnTo>
                    <a:pt x="1976" y="684"/>
                  </a:lnTo>
                  <a:lnTo>
                    <a:pt x="1976" y="679"/>
                  </a:lnTo>
                  <a:lnTo>
                    <a:pt x="1984" y="674"/>
                  </a:lnTo>
                  <a:lnTo>
                    <a:pt x="1987" y="666"/>
                  </a:lnTo>
                  <a:lnTo>
                    <a:pt x="1988" y="662"/>
                  </a:lnTo>
                  <a:lnTo>
                    <a:pt x="1983" y="661"/>
                  </a:lnTo>
                  <a:lnTo>
                    <a:pt x="1978" y="663"/>
                  </a:lnTo>
                  <a:lnTo>
                    <a:pt x="1972" y="661"/>
                  </a:lnTo>
                  <a:lnTo>
                    <a:pt x="1977" y="654"/>
                  </a:lnTo>
                  <a:lnTo>
                    <a:pt x="1975" y="649"/>
                  </a:lnTo>
                  <a:lnTo>
                    <a:pt x="1970" y="646"/>
                  </a:lnTo>
                  <a:lnTo>
                    <a:pt x="1966" y="643"/>
                  </a:lnTo>
                  <a:lnTo>
                    <a:pt x="1965" y="642"/>
                  </a:lnTo>
                  <a:lnTo>
                    <a:pt x="1961" y="642"/>
                  </a:lnTo>
                  <a:lnTo>
                    <a:pt x="1955" y="642"/>
                  </a:lnTo>
                  <a:lnTo>
                    <a:pt x="1954" y="642"/>
                  </a:lnTo>
                  <a:lnTo>
                    <a:pt x="1954" y="636"/>
                  </a:lnTo>
                  <a:lnTo>
                    <a:pt x="1960" y="634"/>
                  </a:lnTo>
                  <a:lnTo>
                    <a:pt x="1959" y="623"/>
                  </a:lnTo>
                  <a:lnTo>
                    <a:pt x="1953" y="622"/>
                  </a:lnTo>
                  <a:lnTo>
                    <a:pt x="1946" y="616"/>
                  </a:lnTo>
                  <a:lnTo>
                    <a:pt x="1937" y="615"/>
                  </a:lnTo>
                  <a:lnTo>
                    <a:pt x="1930" y="616"/>
                  </a:lnTo>
                  <a:lnTo>
                    <a:pt x="1929" y="610"/>
                  </a:lnTo>
                  <a:lnTo>
                    <a:pt x="1924" y="607"/>
                  </a:lnTo>
                  <a:lnTo>
                    <a:pt x="1915" y="610"/>
                  </a:lnTo>
                  <a:lnTo>
                    <a:pt x="1898" y="610"/>
                  </a:lnTo>
                  <a:lnTo>
                    <a:pt x="1895" y="607"/>
                  </a:lnTo>
                  <a:lnTo>
                    <a:pt x="1895" y="602"/>
                  </a:lnTo>
                  <a:lnTo>
                    <a:pt x="1891" y="601"/>
                  </a:lnTo>
                  <a:lnTo>
                    <a:pt x="1892" y="598"/>
                  </a:lnTo>
                  <a:lnTo>
                    <a:pt x="1888" y="595"/>
                  </a:lnTo>
                  <a:lnTo>
                    <a:pt x="1879" y="596"/>
                  </a:lnTo>
                  <a:lnTo>
                    <a:pt x="1870" y="591"/>
                  </a:lnTo>
                  <a:lnTo>
                    <a:pt x="1865" y="585"/>
                  </a:lnTo>
                  <a:lnTo>
                    <a:pt x="1868" y="583"/>
                  </a:lnTo>
                  <a:lnTo>
                    <a:pt x="1862" y="574"/>
                  </a:lnTo>
                  <a:lnTo>
                    <a:pt x="1861" y="571"/>
                  </a:lnTo>
                  <a:lnTo>
                    <a:pt x="1874" y="561"/>
                  </a:lnTo>
                  <a:lnTo>
                    <a:pt x="1874" y="536"/>
                  </a:lnTo>
                  <a:lnTo>
                    <a:pt x="1879" y="537"/>
                  </a:lnTo>
                  <a:lnTo>
                    <a:pt x="1882" y="543"/>
                  </a:lnTo>
                  <a:lnTo>
                    <a:pt x="1886" y="544"/>
                  </a:lnTo>
                  <a:lnTo>
                    <a:pt x="1893" y="544"/>
                  </a:lnTo>
                  <a:lnTo>
                    <a:pt x="1894" y="542"/>
                  </a:lnTo>
                  <a:lnTo>
                    <a:pt x="1895" y="541"/>
                  </a:lnTo>
                  <a:lnTo>
                    <a:pt x="1906" y="543"/>
                  </a:lnTo>
                  <a:lnTo>
                    <a:pt x="1905" y="533"/>
                  </a:lnTo>
                  <a:lnTo>
                    <a:pt x="1892" y="532"/>
                  </a:lnTo>
                  <a:lnTo>
                    <a:pt x="1889" y="518"/>
                  </a:lnTo>
                  <a:lnTo>
                    <a:pt x="1901" y="498"/>
                  </a:lnTo>
                  <a:lnTo>
                    <a:pt x="1897" y="494"/>
                  </a:lnTo>
                  <a:lnTo>
                    <a:pt x="1893" y="494"/>
                  </a:lnTo>
                  <a:lnTo>
                    <a:pt x="1887" y="491"/>
                  </a:lnTo>
                  <a:lnTo>
                    <a:pt x="1885" y="491"/>
                  </a:lnTo>
                  <a:lnTo>
                    <a:pt x="1880" y="496"/>
                  </a:lnTo>
                  <a:lnTo>
                    <a:pt x="1880" y="501"/>
                  </a:lnTo>
                  <a:lnTo>
                    <a:pt x="1880" y="506"/>
                  </a:lnTo>
                  <a:lnTo>
                    <a:pt x="1879" y="507"/>
                  </a:lnTo>
                  <a:lnTo>
                    <a:pt x="1874" y="514"/>
                  </a:lnTo>
                  <a:lnTo>
                    <a:pt x="1867" y="517"/>
                  </a:lnTo>
                  <a:lnTo>
                    <a:pt x="1857" y="519"/>
                  </a:lnTo>
                  <a:lnTo>
                    <a:pt x="1853" y="519"/>
                  </a:lnTo>
                  <a:lnTo>
                    <a:pt x="1845" y="518"/>
                  </a:lnTo>
                  <a:lnTo>
                    <a:pt x="1841" y="515"/>
                  </a:lnTo>
                  <a:lnTo>
                    <a:pt x="1841" y="503"/>
                  </a:lnTo>
                  <a:lnTo>
                    <a:pt x="1837" y="504"/>
                  </a:lnTo>
                  <a:lnTo>
                    <a:pt x="1829" y="501"/>
                  </a:lnTo>
                  <a:lnTo>
                    <a:pt x="1822" y="489"/>
                  </a:lnTo>
                  <a:lnTo>
                    <a:pt x="1821" y="489"/>
                  </a:lnTo>
                  <a:lnTo>
                    <a:pt x="1816" y="484"/>
                  </a:lnTo>
                  <a:lnTo>
                    <a:pt x="1816" y="483"/>
                  </a:lnTo>
                  <a:lnTo>
                    <a:pt x="1815" y="482"/>
                  </a:lnTo>
                  <a:lnTo>
                    <a:pt x="1814" y="479"/>
                  </a:lnTo>
                  <a:lnTo>
                    <a:pt x="1805" y="470"/>
                  </a:lnTo>
                  <a:lnTo>
                    <a:pt x="1798" y="458"/>
                  </a:lnTo>
                  <a:lnTo>
                    <a:pt x="1796" y="454"/>
                  </a:lnTo>
                  <a:lnTo>
                    <a:pt x="1795" y="456"/>
                  </a:lnTo>
                  <a:lnTo>
                    <a:pt x="1772" y="461"/>
                  </a:lnTo>
                  <a:lnTo>
                    <a:pt x="1760" y="460"/>
                  </a:lnTo>
                  <a:lnTo>
                    <a:pt x="1747" y="467"/>
                  </a:lnTo>
                  <a:lnTo>
                    <a:pt x="1742" y="467"/>
                  </a:lnTo>
                  <a:lnTo>
                    <a:pt x="1712" y="436"/>
                  </a:lnTo>
                  <a:lnTo>
                    <a:pt x="1714" y="431"/>
                  </a:lnTo>
                  <a:lnTo>
                    <a:pt x="1712" y="425"/>
                  </a:lnTo>
                  <a:lnTo>
                    <a:pt x="1710" y="423"/>
                  </a:lnTo>
                  <a:lnTo>
                    <a:pt x="1708" y="419"/>
                  </a:lnTo>
                  <a:lnTo>
                    <a:pt x="1712" y="417"/>
                  </a:lnTo>
                  <a:lnTo>
                    <a:pt x="1713" y="414"/>
                  </a:lnTo>
                  <a:lnTo>
                    <a:pt x="1712" y="411"/>
                  </a:lnTo>
                  <a:lnTo>
                    <a:pt x="1713" y="407"/>
                  </a:lnTo>
                  <a:lnTo>
                    <a:pt x="1716" y="406"/>
                  </a:lnTo>
                  <a:lnTo>
                    <a:pt x="1717" y="404"/>
                  </a:lnTo>
                  <a:lnTo>
                    <a:pt x="1716" y="396"/>
                  </a:lnTo>
                  <a:lnTo>
                    <a:pt x="1708" y="392"/>
                  </a:lnTo>
                  <a:lnTo>
                    <a:pt x="1699" y="378"/>
                  </a:lnTo>
                  <a:lnTo>
                    <a:pt x="1695" y="373"/>
                  </a:lnTo>
                  <a:lnTo>
                    <a:pt x="1693" y="364"/>
                  </a:lnTo>
                  <a:lnTo>
                    <a:pt x="1684" y="348"/>
                  </a:lnTo>
                  <a:lnTo>
                    <a:pt x="1694" y="336"/>
                  </a:lnTo>
                  <a:lnTo>
                    <a:pt x="1693" y="334"/>
                  </a:lnTo>
                  <a:lnTo>
                    <a:pt x="1687" y="335"/>
                  </a:lnTo>
                  <a:lnTo>
                    <a:pt x="1680" y="324"/>
                  </a:lnTo>
                  <a:lnTo>
                    <a:pt x="1675" y="318"/>
                  </a:lnTo>
                  <a:lnTo>
                    <a:pt x="1674" y="311"/>
                  </a:lnTo>
                  <a:lnTo>
                    <a:pt x="1665" y="276"/>
                  </a:lnTo>
                  <a:lnTo>
                    <a:pt x="1663" y="260"/>
                  </a:lnTo>
                  <a:lnTo>
                    <a:pt x="1659" y="246"/>
                  </a:lnTo>
                  <a:lnTo>
                    <a:pt x="1651" y="247"/>
                  </a:lnTo>
                  <a:lnTo>
                    <a:pt x="1645" y="244"/>
                  </a:lnTo>
                  <a:lnTo>
                    <a:pt x="1640" y="242"/>
                  </a:lnTo>
                  <a:lnTo>
                    <a:pt x="1638" y="240"/>
                  </a:lnTo>
                  <a:lnTo>
                    <a:pt x="1633" y="241"/>
                  </a:lnTo>
                  <a:lnTo>
                    <a:pt x="1633" y="238"/>
                  </a:lnTo>
                  <a:lnTo>
                    <a:pt x="1638" y="233"/>
                  </a:lnTo>
                  <a:lnTo>
                    <a:pt x="1636" y="228"/>
                  </a:lnTo>
                  <a:lnTo>
                    <a:pt x="1639" y="226"/>
                  </a:lnTo>
                  <a:lnTo>
                    <a:pt x="1628" y="214"/>
                  </a:lnTo>
                  <a:lnTo>
                    <a:pt x="1630" y="210"/>
                  </a:lnTo>
                  <a:lnTo>
                    <a:pt x="1633" y="209"/>
                  </a:lnTo>
                  <a:lnTo>
                    <a:pt x="1664" y="205"/>
                  </a:lnTo>
                  <a:lnTo>
                    <a:pt x="1665" y="208"/>
                  </a:lnTo>
                  <a:lnTo>
                    <a:pt x="1665" y="210"/>
                  </a:lnTo>
                  <a:lnTo>
                    <a:pt x="1665" y="212"/>
                  </a:lnTo>
                  <a:lnTo>
                    <a:pt x="1672" y="211"/>
                  </a:lnTo>
                  <a:lnTo>
                    <a:pt x="1674" y="211"/>
                  </a:lnTo>
                  <a:lnTo>
                    <a:pt x="1678" y="217"/>
                  </a:lnTo>
                  <a:lnTo>
                    <a:pt x="1683" y="215"/>
                  </a:lnTo>
                  <a:lnTo>
                    <a:pt x="1680" y="210"/>
                  </a:lnTo>
                  <a:lnTo>
                    <a:pt x="1686" y="206"/>
                  </a:lnTo>
                  <a:lnTo>
                    <a:pt x="1688" y="208"/>
                  </a:lnTo>
                  <a:lnTo>
                    <a:pt x="1689" y="211"/>
                  </a:lnTo>
                  <a:lnTo>
                    <a:pt x="1695" y="209"/>
                  </a:lnTo>
                  <a:lnTo>
                    <a:pt x="1694" y="206"/>
                  </a:lnTo>
                  <a:lnTo>
                    <a:pt x="1698" y="206"/>
                  </a:lnTo>
                  <a:lnTo>
                    <a:pt x="1699" y="208"/>
                  </a:lnTo>
                  <a:lnTo>
                    <a:pt x="1707" y="208"/>
                  </a:lnTo>
                  <a:lnTo>
                    <a:pt x="1711" y="206"/>
                  </a:lnTo>
                  <a:lnTo>
                    <a:pt x="1712" y="205"/>
                  </a:lnTo>
                  <a:lnTo>
                    <a:pt x="1705" y="199"/>
                  </a:lnTo>
                  <a:lnTo>
                    <a:pt x="1701" y="198"/>
                  </a:lnTo>
                  <a:lnTo>
                    <a:pt x="1694" y="198"/>
                  </a:lnTo>
                  <a:lnTo>
                    <a:pt x="1692" y="192"/>
                  </a:lnTo>
                  <a:lnTo>
                    <a:pt x="1688" y="190"/>
                  </a:lnTo>
                  <a:lnTo>
                    <a:pt x="1683" y="188"/>
                  </a:lnTo>
                  <a:lnTo>
                    <a:pt x="1678" y="191"/>
                  </a:lnTo>
                  <a:lnTo>
                    <a:pt x="1676" y="188"/>
                  </a:lnTo>
                  <a:lnTo>
                    <a:pt x="1676" y="184"/>
                  </a:lnTo>
                  <a:lnTo>
                    <a:pt x="1676" y="181"/>
                  </a:lnTo>
                  <a:lnTo>
                    <a:pt x="1672" y="180"/>
                  </a:lnTo>
                  <a:lnTo>
                    <a:pt x="1668" y="188"/>
                  </a:lnTo>
                  <a:lnTo>
                    <a:pt x="1652" y="190"/>
                  </a:lnTo>
                  <a:lnTo>
                    <a:pt x="1651" y="181"/>
                  </a:lnTo>
                  <a:lnTo>
                    <a:pt x="1662" y="180"/>
                  </a:lnTo>
                  <a:lnTo>
                    <a:pt x="1662" y="176"/>
                  </a:lnTo>
                  <a:lnTo>
                    <a:pt x="1659" y="174"/>
                  </a:lnTo>
                  <a:lnTo>
                    <a:pt x="1657" y="174"/>
                  </a:lnTo>
                  <a:lnTo>
                    <a:pt x="1650" y="166"/>
                  </a:lnTo>
                  <a:lnTo>
                    <a:pt x="1650" y="162"/>
                  </a:lnTo>
                  <a:lnTo>
                    <a:pt x="1654" y="156"/>
                  </a:lnTo>
                  <a:lnTo>
                    <a:pt x="1656" y="155"/>
                  </a:lnTo>
                  <a:lnTo>
                    <a:pt x="1668" y="141"/>
                  </a:lnTo>
                  <a:lnTo>
                    <a:pt x="1666" y="138"/>
                  </a:lnTo>
                  <a:lnTo>
                    <a:pt x="1652" y="134"/>
                  </a:lnTo>
                  <a:lnTo>
                    <a:pt x="1651" y="131"/>
                  </a:lnTo>
                  <a:lnTo>
                    <a:pt x="1654" y="128"/>
                  </a:lnTo>
                  <a:lnTo>
                    <a:pt x="1651" y="126"/>
                  </a:lnTo>
                  <a:lnTo>
                    <a:pt x="1647" y="120"/>
                  </a:lnTo>
                  <a:lnTo>
                    <a:pt x="1648" y="116"/>
                  </a:lnTo>
                  <a:lnTo>
                    <a:pt x="1644" y="111"/>
                  </a:lnTo>
                  <a:lnTo>
                    <a:pt x="1638" y="107"/>
                  </a:lnTo>
                  <a:lnTo>
                    <a:pt x="1634" y="99"/>
                  </a:lnTo>
                  <a:lnTo>
                    <a:pt x="1632" y="95"/>
                  </a:lnTo>
                  <a:lnTo>
                    <a:pt x="1626" y="92"/>
                  </a:lnTo>
                  <a:lnTo>
                    <a:pt x="1622" y="75"/>
                  </a:lnTo>
                  <a:lnTo>
                    <a:pt x="1626" y="68"/>
                  </a:lnTo>
                  <a:lnTo>
                    <a:pt x="1618" y="68"/>
                  </a:lnTo>
                  <a:lnTo>
                    <a:pt x="1603" y="57"/>
                  </a:lnTo>
                  <a:lnTo>
                    <a:pt x="1602" y="56"/>
                  </a:lnTo>
                  <a:lnTo>
                    <a:pt x="1603" y="53"/>
                  </a:lnTo>
                  <a:lnTo>
                    <a:pt x="1602" y="51"/>
                  </a:lnTo>
                  <a:lnTo>
                    <a:pt x="1600" y="45"/>
                  </a:lnTo>
                  <a:lnTo>
                    <a:pt x="1600" y="38"/>
                  </a:lnTo>
                  <a:lnTo>
                    <a:pt x="1597" y="33"/>
                  </a:lnTo>
                  <a:lnTo>
                    <a:pt x="1593" y="26"/>
                  </a:lnTo>
                  <a:lnTo>
                    <a:pt x="1590" y="26"/>
                  </a:lnTo>
                  <a:lnTo>
                    <a:pt x="1588" y="24"/>
                  </a:lnTo>
                  <a:lnTo>
                    <a:pt x="1590" y="20"/>
                  </a:lnTo>
                  <a:lnTo>
                    <a:pt x="1596" y="19"/>
                  </a:lnTo>
                  <a:lnTo>
                    <a:pt x="1596" y="16"/>
                  </a:lnTo>
                  <a:lnTo>
                    <a:pt x="1587" y="0"/>
                  </a:lnTo>
                  <a:lnTo>
                    <a:pt x="1573" y="2"/>
                  </a:lnTo>
                  <a:lnTo>
                    <a:pt x="1566" y="2"/>
                  </a:lnTo>
                  <a:lnTo>
                    <a:pt x="1556" y="7"/>
                  </a:lnTo>
                  <a:lnTo>
                    <a:pt x="1551" y="10"/>
                  </a:lnTo>
                  <a:lnTo>
                    <a:pt x="1529" y="18"/>
                  </a:lnTo>
                  <a:lnTo>
                    <a:pt x="1507" y="26"/>
                  </a:lnTo>
                  <a:lnTo>
                    <a:pt x="1484" y="36"/>
                  </a:lnTo>
                  <a:lnTo>
                    <a:pt x="1478" y="41"/>
                  </a:lnTo>
                  <a:lnTo>
                    <a:pt x="1473" y="47"/>
                  </a:lnTo>
                  <a:lnTo>
                    <a:pt x="1469" y="50"/>
                  </a:lnTo>
                  <a:lnTo>
                    <a:pt x="1470" y="54"/>
                  </a:lnTo>
                  <a:lnTo>
                    <a:pt x="1472" y="56"/>
                  </a:lnTo>
                  <a:lnTo>
                    <a:pt x="1479" y="62"/>
                  </a:lnTo>
                  <a:lnTo>
                    <a:pt x="1481" y="65"/>
                  </a:lnTo>
                  <a:lnTo>
                    <a:pt x="1482" y="66"/>
                  </a:lnTo>
                  <a:lnTo>
                    <a:pt x="1482" y="68"/>
                  </a:lnTo>
                  <a:lnTo>
                    <a:pt x="1481" y="69"/>
                  </a:lnTo>
                  <a:lnTo>
                    <a:pt x="1478" y="69"/>
                  </a:lnTo>
                  <a:lnTo>
                    <a:pt x="1471" y="69"/>
                  </a:lnTo>
                  <a:lnTo>
                    <a:pt x="1466" y="72"/>
                  </a:lnTo>
                  <a:lnTo>
                    <a:pt x="1461" y="75"/>
                  </a:lnTo>
                  <a:lnTo>
                    <a:pt x="1455" y="81"/>
                  </a:lnTo>
                  <a:lnTo>
                    <a:pt x="1454" y="84"/>
                  </a:lnTo>
                  <a:lnTo>
                    <a:pt x="1449" y="84"/>
                  </a:lnTo>
                  <a:lnTo>
                    <a:pt x="1447" y="87"/>
                  </a:lnTo>
                  <a:lnTo>
                    <a:pt x="1442" y="87"/>
                  </a:lnTo>
                  <a:lnTo>
                    <a:pt x="1445" y="79"/>
                  </a:lnTo>
                  <a:lnTo>
                    <a:pt x="1439" y="80"/>
                  </a:lnTo>
                  <a:lnTo>
                    <a:pt x="1430" y="85"/>
                  </a:lnTo>
                  <a:lnTo>
                    <a:pt x="1428" y="90"/>
                  </a:lnTo>
                  <a:lnTo>
                    <a:pt x="1427" y="93"/>
                  </a:lnTo>
                  <a:lnTo>
                    <a:pt x="1424" y="99"/>
                  </a:lnTo>
                  <a:lnTo>
                    <a:pt x="1421" y="104"/>
                  </a:lnTo>
                  <a:lnTo>
                    <a:pt x="1418" y="104"/>
                  </a:lnTo>
                  <a:lnTo>
                    <a:pt x="1415" y="103"/>
                  </a:lnTo>
                  <a:lnTo>
                    <a:pt x="1397" y="97"/>
                  </a:lnTo>
                  <a:lnTo>
                    <a:pt x="1388" y="95"/>
                  </a:lnTo>
                  <a:lnTo>
                    <a:pt x="1385" y="96"/>
                  </a:lnTo>
                  <a:lnTo>
                    <a:pt x="1382" y="99"/>
                  </a:lnTo>
                  <a:lnTo>
                    <a:pt x="1381" y="104"/>
                  </a:lnTo>
                  <a:lnTo>
                    <a:pt x="1379" y="111"/>
                  </a:lnTo>
                  <a:lnTo>
                    <a:pt x="1376" y="110"/>
                  </a:lnTo>
                  <a:lnTo>
                    <a:pt x="1373" y="108"/>
                  </a:lnTo>
                  <a:lnTo>
                    <a:pt x="1371" y="105"/>
                  </a:lnTo>
                  <a:lnTo>
                    <a:pt x="1371" y="102"/>
                  </a:lnTo>
                  <a:lnTo>
                    <a:pt x="1374" y="93"/>
                  </a:lnTo>
                  <a:lnTo>
                    <a:pt x="1371" y="91"/>
                  </a:lnTo>
                  <a:lnTo>
                    <a:pt x="1369" y="90"/>
                  </a:lnTo>
                  <a:lnTo>
                    <a:pt x="1365" y="91"/>
                  </a:lnTo>
                  <a:lnTo>
                    <a:pt x="1362" y="92"/>
                  </a:lnTo>
                  <a:lnTo>
                    <a:pt x="1356" y="98"/>
                  </a:lnTo>
                  <a:lnTo>
                    <a:pt x="1335" y="109"/>
                  </a:lnTo>
                  <a:lnTo>
                    <a:pt x="1323" y="117"/>
                  </a:lnTo>
                  <a:lnTo>
                    <a:pt x="1309" y="134"/>
                  </a:lnTo>
                  <a:lnTo>
                    <a:pt x="1301" y="143"/>
                  </a:lnTo>
                  <a:lnTo>
                    <a:pt x="1298" y="145"/>
                  </a:lnTo>
                  <a:lnTo>
                    <a:pt x="1272" y="172"/>
                  </a:lnTo>
                  <a:lnTo>
                    <a:pt x="1272" y="175"/>
                  </a:lnTo>
                  <a:lnTo>
                    <a:pt x="1270" y="182"/>
                  </a:lnTo>
                  <a:lnTo>
                    <a:pt x="1262" y="190"/>
                  </a:lnTo>
                  <a:lnTo>
                    <a:pt x="1246" y="206"/>
                  </a:lnTo>
                  <a:lnTo>
                    <a:pt x="1234" y="214"/>
                  </a:lnTo>
                  <a:lnTo>
                    <a:pt x="1231" y="217"/>
                  </a:lnTo>
                  <a:lnTo>
                    <a:pt x="1231" y="218"/>
                  </a:lnTo>
                  <a:lnTo>
                    <a:pt x="1230" y="221"/>
                  </a:lnTo>
                  <a:lnTo>
                    <a:pt x="1225" y="223"/>
                  </a:lnTo>
                  <a:lnTo>
                    <a:pt x="1214" y="235"/>
                  </a:lnTo>
                  <a:lnTo>
                    <a:pt x="1199" y="218"/>
                  </a:lnTo>
                  <a:lnTo>
                    <a:pt x="1195" y="216"/>
                  </a:lnTo>
                  <a:lnTo>
                    <a:pt x="1180" y="210"/>
                  </a:lnTo>
                  <a:lnTo>
                    <a:pt x="1176" y="211"/>
                  </a:lnTo>
                  <a:lnTo>
                    <a:pt x="1172" y="209"/>
                  </a:lnTo>
                  <a:lnTo>
                    <a:pt x="1171" y="203"/>
                  </a:lnTo>
                  <a:lnTo>
                    <a:pt x="1169" y="200"/>
                  </a:lnTo>
                  <a:lnTo>
                    <a:pt x="1166" y="202"/>
                  </a:lnTo>
                  <a:lnTo>
                    <a:pt x="1159" y="199"/>
                  </a:lnTo>
                  <a:lnTo>
                    <a:pt x="1159" y="202"/>
                  </a:lnTo>
                  <a:lnTo>
                    <a:pt x="1162" y="206"/>
                  </a:lnTo>
                  <a:lnTo>
                    <a:pt x="1154" y="215"/>
                  </a:lnTo>
                  <a:lnTo>
                    <a:pt x="1152" y="212"/>
                  </a:lnTo>
                  <a:lnTo>
                    <a:pt x="1151" y="212"/>
                  </a:lnTo>
                  <a:lnTo>
                    <a:pt x="1150" y="217"/>
                  </a:lnTo>
                  <a:lnTo>
                    <a:pt x="1145" y="218"/>
                  </a:lnTo>
                  <a:lnTo>
                    <a:pt x="1141" y="215"/>
                  </a:lnTo>
                  <a:lnTo>
                    <a:pt x="1133" y="215"/>
                  </a:lnTo>
                  <a:lnTo>
                    <a:pt x="1130" y="216"/>
                  </a:lnTo>
                  <a:lnTo>
                    <a:pt x="1132" y="212"/>
                  </a:lnTo>
                  <a:lnTo>
                    <a:pt x="1133" y="211"/>
                  </a:lnTo>
                  <a:lnTo>
                    <a:pt x="1132" y="210"/>
                  </a:lnTo>
                  <a:lnTo>
                    <a:pt x="1129" y="210"/>
                  </a:lnTo>
                  <a:lnTo>
                    <a:pt x="1124" y="210"/>
                  </a:lnTo>
                  <a:lnTo>
                    <a:pt x="1122" y="217"/>
                  </a:lnTo>
                  <a:lnTo>
                    <a:pt x="1121" y="220"/>
                  </a:lnTo>
                  <a:lnTo>
                    <a:pt x="1114" y="220"/>
                  </a:lnTo>
                  <a:lnTo>
                    <a:pt x="1111" y="222"/>
                  </a:lnTo>
                  <a:lnTo>
                    <a:pt x="1115" y="223"/>
                  </a:lnTo>
                  <a:lnTo>
                    <a:pt x="1112" y="226"/>
                  </a:lnTo>
                  <a:lnTo>
                    <a:pt x="1106" y="227"/>
                  </a:lnTo>
                  <a:lnTo>
                    <a:pt x="1106" y="235"/>
                  </a:lnTo>
                  <a:lnTo>
                    <a:pt x="1108" y="238"/>
                  </a:lnTo>
                  <a:lnTo>
                    <a:pt x="1116" y="242"/>
                  </a:lnTo>
                  <a:lnTo>
                    <a:pt x="1114" y="256"/>
                  </a:lnTo>
                  <a:lnTo>
                    <a:pt x="1123" y="256"/>
                  </a:lnTo>
                  <a:lnTo>
                    <a:pt x="1122" y="263"/>
                  </a:lnTo>
                  <a:lnTo>
                    <a:pt x="1116" y="262"/>
                  </a:lnTo>
                  <a:lnTo>
                    <a:pt x="1116" y="259"/>
                  </a:lnTo>
                  <a:lnTo>
                    <a:pt x="1114" y="258"/>
                  </a:lnTo>
                  <a:lnTo>
                    <a:pt x="1108" y="263"/>
                  </a:lnTo>
                  <a:lnTo>
                    <a:pt x="1108" y="276"/>
                  </a:lnTo>
                  <a:lnTo>
                    <a:pt x="1099" y="273"/>
                  </a:lnTo>
                  <a:lnTo>
                    <a:pt x="1098" y="269"/>
                  </a:lnTo>
                  <a:lnTo>
                    <a:pt x="1096" y="269"/>
                  </a:lnTo>
                  <a:lnTo>
                    <a:pt x="1087" y="267"/>
                  </a:lnTo>
                  <a:lnTo>
                    <a:pt x="1087" y="264"/>
                  </a:lnTo>
                  <a:lnTo>
                    <a:pt x="1083" y="263"/>
                  </a:lnTo>
                  <a:lnTo>
                    <a:pt x="1083" y="271"/>
                  </a:lnTo>
                  <a:lnTo>
                    <a:pt x="1084" y="275"/>
                  </a:lnTo>
                  <a:lnTo>
                    <a:pt x="1079" y="287"/>
                  </a:lnTo>
                  <a:lnTo>
                    <a:pt x="1075" y="287"/>
                  </a:lnTo>
                  <a:lnTo>
                    <a:pt x="1074" y="292"/>
                  </a:lnTo>
                  <a:lnTo>
                    <a:pt x="1071" y="291"/>
                  </a:lnTo>
                  <a:lnTo>
                    <a:pt x="1071" y="292"/>
                  </a:lnTo>
                  <a:lnTo>
                    <a:pt x="1072" y="297"/>
                  </a:lnTo>
                  <a:lnTo>
                    <a:pt x="1068" y="301"/>
                  </a:lnTo>
                  <a:lnTo>
                    <a:pt x="1054" y="291"/>
                  </a:lnTo>
                  <a:lnTo>
                    <a:pt x="1051" y="291"/>
                  </a:lnTo>
                  <a:lnTo>
                    <a:pt x="1050" y="289"/>
                  </a:lnTo>
                  <a:lnTo>
                    <a:pt x="1048" y="288"/>
                  </a:lnTo>
                  <a:lnTo>
                    <a:pt x="1044" y="289"/>
                  </a:lnTo>
                  <a:lnTo>
                    <a:pt x="1042" y="288"/>
                  </a:lnTo>
                  <a:lnTo>
                    <a:pt x="1038" y="289"/>
                  </a:lnTo>
                  <a:lnTo>
                    <a:pt x="1033" y="287"/>
                  </a:lnTo>
                  <a:lnTo>
                    <a:pt x="1030" y="289"/>
                  </a:lnTo>
                  <a:lnTo>
                    <a:pt x="1029" y="287"/>
                  </a:lnTo>
                  <a:lnTo>
                    <a:pt x="1026" y="287"/>
                  </a:lnTo>
                  <a:lnTo>
                    <a:pt x="1024" y="283"/>
                  </a:lnTo>
                  <a:lnTo>
                    <a:pt x="1021" y="283"/>
                  </a:lnTo>
                  <a:lnTo>
                    <a:pt x="1020" y="287"/>
                  </a:lnTo>
                  <a:lnTo>
                    <a:pt x="1017" y="285"/>
                  </a:lnTo>
                  <a:lnTo>
                    <a:pt x="1015" y="283"/>
                  </a:lnTo>
                  <a:lnTo>
                    <a:pt x="1009" y="286"/>
                  </a:lnTo>
                  <a:lnTo>
                    <a:pt x="1006" y="283"/>
                  </a:lnTo>
                  <a:lnTo>
                    <a:pt x="1005" y="281"/>
                  </a:lnTo>
                  <a:lnTo>
                    <a:pt x="997" y="285"/>
                  </a:lnTo>
                  <a:lnTo>
                    <a:pt x="995" y="285"/>
                  </a:lnTo>
                  <a:lnTo>
                    <a:pt x="990" y="281"/>
                  </a:lnTo>
                  <a:lnTo>
                    <a:pt x="988" y="285"/>
                  </a:lnTo>
                  <a:lnTo>
                    <a:pt x="991" y="289"/>
                  </a:lnTo>
                  <a:lnTo>
                    <a:pt x="989" y="294"/>
                  </a:lnTo>
                  <a:lnTo>
                    <a:pt x="983" y="295"/>
                  </a:lnTo>
                  <a:lnTo>
                    <a:pt x="979" y="299"/>
                  </a:lnTo>
                  <a:lnTo>
                    <a:pt x="973" y="289"/>
                  </a:lnTo>
                  <a:lnTo>
                    <a:pt x="971" y="289"/>
                  </a:lnTo>
                  <a:lnTo>
                    <a:pt x="967" y="291"/>
                  </a:lnTo>
                  <a:lnTo>
                    <a:pt x="969" y="303"/>
                  </a:lnTo>
                  <a:lnTo>
                    <a:pt x="965" y="304"/>
                  </a:lnTo>
                  <a:lnTo>
                    <a:pt x="953" y="303"/>
                  </a:lnTo>
                  <a:lnTo>
                    <a:pt x="954" y="319"/>
                  </a:lnTo>
                  <a:lnTo>
                    <a:pt x="952" y="322"/>
                  </a:lnTo>
                  <a:lnTo>
                    <a:pt x="949" y="334"/>
                  </a:lnTo>
                  <a:lnTo>
                    <a:pt x="947" y="336"/>
                  </a:lnTo>
                  <a:lnTo>
                    <a:pt x="946" y="343"/>
                  </a:lnTo>
                  <a:lnTo>
                    <a:pt x="945" y="346"/>
                  </a:lnTo>
                  <a:lnTo>
                    <a:pt x="940" y="351"/>
                  </a:lnTo>
                  <a:lnTo>
                    <a:pt x="939" y="357"/>
                  </a:lnTo>
                  <a:lnTo>
                    <a:pt x="937" y="363"/>
                  </a:lnTo>
                  <a:lnTo>
                    <a:pt x="935" y="370"/>
                  </a:lnTo>
                  <a:lnTo>
                    <a:pt x="918" y="371"/>
                  </a:lnTo>
                  <a:lnTo>
                    <a:pt x="912" y="373"/>
                  </a:lnTo>
                  <a:lnTo>
                    <a:pt x="901" y="375"/>
                  </a:lnTo>
                  <a:lnTo>
                    <a:pt x="901" y="389"/>
                  </a:lnTo>
                  <a:lnTo>
                    <a:pt x="900" y="392"/>
                  </a:lnTo>
                  <a:lnTo>
                    <a:pt x="897" y="393"/>
                  </a:lnTo>
                  <a:lnTo>
                    <a:pt x="888" y="399"/>
                  </a:lnTo>
                  <a:lnTo>
                    <a:pt x="882" y="399"/>
                  </a:lnTo>
                  <a:lnTo>
                    <a:pt x="879" y="390"/>
                  </a:lnTo>
                  <a:lnTo>
                    <a:pt x="874" y="396"/>
                  </a:lnTo>
                  <a:lnTo>
                    <a:pt x="867" y="411"/>
                  </a:lnTo>
                  <a:lnTo>
                    <a:pt x="862" y="413"/>
                  </a:lnTo>
                  <a:lnTo>
                    <a:pt x="857" y="412"/>
                  </a:lnTo>
                  <a:lnTo>
                    <a:pt x="852" y="407"/>
                  </a:lnTo>
                  <a:lnTo>
                    <a:pt x="845" y="406"/>
                  </a:lnTo>
                  <a:lnTo>
                    <a:pt x="844" y="412"/>
                  </a:lnTo>
                  <a:lnTo>
                    <a:pt x="840" y="417"/>
                  </a:lnTo>
                  <a:lnTo>
                    <a:pt x="831" y="413"/>
                  </a:lnTo>
                  <a:lnTo>
                    <a:pt x="832" y="411"/>
                  </a:lnTo>
                  <a:lnTo>
                    <a:pt x="830" y="410"/>
                  </a:lnTo>
                  <a:lnTo>
                    <a:pt x="831" y="407"/>
                  </a:lnTo>
                  <a:lnTo>
                    <a:pt x="827" y="405"/>
                  </a:lnTo>
                  <a:lnTo>
                    <a:pt x="816" y="406"/>
                  </a:lnTo>
                  <a:lnTo>
                    <a:pt x="801" y="406"/>
                  </a:lnTo>
                  <a:lnTo>
                    <a:pt x="789" y="394"/>
                  </a:lnTo>
                  <a:lnTo>
                    <a:pt x="766" y="429"/>
                  </a:lnTo>
                  <a:lnTo>
                    <a:pt x="764" y="426"/>
                  </a:lnTo>
                  <a:lnTo>
                    <a:pt x="759" y="438"/>
                  </a:lnTo>
                  <a:lnTo>
                    <a:pt x="744" y="443"/>
                  </a:lnTo>
                  <a:lnTo>
                    <a:pt x="740" y="448"/>
                  </a:lnTo>
                  <a:lnTo>
                    <a:pt x="736" y="452"/>
                  </a:lnTo>
                  <a:lnTo>
                    <a:pt x="735" y="456"/>
                  </a:lnTo>
                  <a:lnTo>
                    <a:pt x="736" y="461"/>
                  </a:lnTo>
                  <a:lnTo>
                    <a:pt x="738" y="465"/>
                  </a:lnTo>
                  <a:lnTo>
                    <a:pt x="741" y="470"/>
                  </a:lnTo>
                  <a:lnTo>
                    <a:pt x="740" y="482"/>
                  </a:lnTo>
                  <a:lnTo>
                    <a:pt x="741" y="484"/>
                  </a:lnTo>
                  <a:lnTo>
                    <a:pt x="752" y="485"/>
                  </a:lnTo>
                  <a:lnTo>
                    <a:pt x="754" y="486"/>
                  </a:lnTo>
                  <a:lnTo>
                    <a:pt x="754" y="489"/>
                  </a:lnTo>
                  <a:lnTo>
                    <a:pt x="754" y="490"/>
                  </a:lnTo>
                  <a:lnTo>
                    <a:pt x="750" y="492"/>
                  </a:lnTo>
                  <a:lnTo>
                    <a:pt x="748" y="496"/>
                  </a:lnTo>
                  <a:lnTo>
                    <a:pt x="748" y="500"/>
                  </a:lnTo>
                  <a:lnTo>
                    <a:pt x="749" y="506"/>
                  </a:lnTo>
                  <a:lnTo>
                    <a:pt x="750" y="512"/>
                  </a:lnTo>
                  <a:lnTo>
                    <a:pt x="748" y="515"/>
                  </a:lnTo>
                  <a:lnTo>
                    <a:pt x="736" y="506"/>
                  </a:lnTo>
                  <a:lnTo>
                    <a:pt x="726" y="513"/>
                  </a:lnTo>
                  <a:lnTo>
                    <a:pt x="728" y="515"/>
                  </a:lnTo>
                  <a:lnTo>
                    <a:pt x="734" y="518"/>
                  </a:lnTo>
                  <a:lnTo>
                    <a:pt x="735" y="520"/>
                  </a:lnTo>
                  <a:lnTo>
                    <a:pt x="735" y="524"/>
                  </a:lnTo>
                  <a:lnTo>
                    <a:pt x="731" y="527"/>
                  </a:lnTo>
                  <a:lnTo>
                    <a:pt x="724" y="529"/>
                  </a:lnTo>
                  <a:lnTo>
                    <a:pt x="719" y="531"/>
                  </a:lnTo>
                  <a:lnTo>
                    <a:pt x="716" y="535"/>
                  </a:lnTo>
                  <a:lnTo>
                    <a:pt x="710" y="532"/>
                  </a:lnTo>
                  <a:lnTo>
                    <a:pt x="705" y="535"/>
                  </a:lnTo>
                  <a:lnTo>
                    <a:pt x="700" y="542"/>
                  </a:lnTo>
                  <a:lnTo>
                    <a:pt x="695" y="543"/>
                  </a:lnTo>
                  <a:lnTo>
                    <a:pt x="687" y="541"/>
                  </a:lnTo>
                  <a:lnTo>
                    <a:pt x="681" y="538"/>
                  </a:lnTo>
                  <a:lnTo>
                    <a:pt x="664" y="541"/>
                  </a:lnTo>
                  <a:lnTo>
                    <a:pt x="654" y="542"/>
                  </a:lnTo>
                  <a:lnTo>
                    <a:pt x="631" y="529"/>
                  </a:lnTo>
                  <a:lnTo>
                    <a:pt x="610" y="530"/>
                  </a:lnTo>
                  <a:lnTo>
                    <a:pt x="593" y="527"/>
                  </a:lnTo>
                  <a:lnTo>
                    <a:pt x="584" y="530"/>
                  </a:lnTo>
                  <a:lnTo>
                    <a:pt x="578" y="537"/>
                  </a:lnTo>
                  <a:lnTo>
                    <a:pt x="573" y="547"/>
                  </a:lnTo>
                  <a:lnTo>
                    <a:pt x="568" y="547"/>
                  </a:lnTo>
                  <a:lnTo>
                    <a:pt x="565" y="545"/>
                  </a:lnTo>
                  <a:lnTo>
                    <a:pt x="559" y="532"/>
                  </a:lnTo>
                  <a:lnTo>
                    <a:pt x="554" y="526"/>
                  </a:lnTo>
                  <a:lnTo>
                    <a:pt x="547" y="521"/>
                  </a:lnTo>
                  <a:lnTo>
                    <a:pt x="542" y="523"/>
                  </a:lnTo>
                  <a:lnTo>
                    <a:pt x="532" y="523"/>
                  </a:lnTo>
                  <a:lnTo>
                    <a:pt x="524" y="527"/>
                  </a:lnTo>
                  <a:lnTo>
                    <a:pt x="523" y="535"/>
                  </a:lnTo>
                  <a:lnTo>
                    <a:pt x="519" y="537"/>
                  </a:lnTo>
                  <a:lnTo>
                    <a:pt x="514" y="539"/>
                  </a:lnTo>
                  <a:lnTo>
                    <a:pt x="508" y="538"/>
                  </a:lnTo>
                  <a:lnTo>
                    <a:pt x="502" y="539"/>
                  </a:lnTo>
                  <a:lnTo>
                    <a:pt x="499" y="542"/>
                  </a:lnTo>
                  <a:lnTo>
                    <a:pt x="494" y="547"/>
                  </a:lnTo>
                  <a:lnTo>
                    <a:pt x="490" y="548"/>
                  </a:lnTo>
                  <a:lnTo>
                    <a:pt x="485" y="549"/>
                  </a:lnTo>
                  <a:lnTo>
                    <a:pt x="481" y="544"/>
                  </a:lnTo>
                  <a:lnTo>
                    <a:pt x="477" y="544"/>
                  </a:lnTo>
                  <a:lnTo>
                    <a:pt x="472" y="548"/>
                  </a:lnTo>
                  <a:lnTo>
                    <a:pt x="464" y="554"/>
                  </a:lnTo>
                  <a:lnTo>
                    <a:pt x="457" y="556"/>
                  </a:lnTo>
                  <a:lnTo>
                    <a:pt x="449" y="555"/>
                  </a:lnTo>
                  <a:close/>
                </a:path>
              </a:pathLst>
            </a:custGeom>
            <a:solidFill>
              <a:srgbClr val="18545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a:p>
          </p:txBody>
        </p:sp>
        <p:sp>
          <p:nvSpPr>
            <p:cNvPr id="108" name="Freeform 67">
              <a:extLst>
                <a:ext uri="{FF2B5EF4-FFF2-40B4-BE49-F238E27FC236}">
                  <a16:creationId xmlns:a16="http://schemas.microsoft.com/office/drawing/2014/main" id="{C4A54601-10DA-A391-F0D6-C6A8DB0324A1}"/>
                </a:ext>
              </a:extLst>
            </p:cNvPr>
            <p:cNvSpPr>
              <a:spLocks/>
            </p:cNvSpPr>
            <p:nvPr/>
          </p:nvSpPr>
          <p:spPr bwMode="auto">
            <a:xfrm>
              <a:off x="3064" y="1321"/>
              <a:ext cx="954" cy="539"/>
            </a:xfrm>
            <a:custGeom>
              <a:avLst/>
              <a:gdLst>
                <a:gd name="T0" fmla="*/ 1 w 1908"/>
                <a:gd name="T1" fmla="*/ 1 h 1078"/>
                <a:gd name="T2" fmla="*/ 1 w 1908"/>
                <a:gd name="T3" fmla="*/ 1 h 1078"/>
                <a:gd name="T4" fmla="*/ 1 w 1908"/>
                <a:gd name="T5" fmla="*/ 1 h 1078"/>
                <a:gd name="T6" fmla="*/ 1 w 1908"/>
                <a:gd name="T7" fmla="*/ 1 h 1078"/>
                <a:gd name="T8" fmla="*/ 1 w 1908"/>
                <a:gd name="T9" fmla="*/ 1 h 1078"/>
                <a:gd name="T10" fmla="*/ 1 w 1908"/>
                <a:gd name="T11" fmla="*/ 1 h 1078"/>
                <a:gd name="T12" fmla="*/ 1 w 1908"/>
                <a:gd name="T13" fmla="*/ 1 h 1078"/>
                <a:gd name="T14" fmla="*/ 1 w 1908"/>
                <a:gd name="T15" fmla="*/ 1 h 1078"/>
                <a:gd name="T16" fmla="*/ 1 w 1908"/>
                <a:gd name="T17" fmla="*/ 1 h 1078"/>
                <a:gd name="T18" fmla="*/ 1 w 1908"/>
                <a:gd name="T19" fmla="*/ 1 h 1078"/>
                <a:gd name="T20" fmla="*/ 1 w 1908"/>
                <a:gd name="T21" fmla="*/ 1 h 1078"/>
                <a:gd name="T22" fmla="*/ 1 w 1908"/>
                <a:gd name="T23" fmla="*/ 1 h 1078"/>
                <a:gd name="T24" fmla="*/ 1 w 1908"/>
                <a:gd name="T25" fmla="*/ 1 h 1078"/>
                <a:gd name="T26" fmla="*/ 1 w 1908"/>
                <a:gd name="T27" fmla="*/ 1 h 1078"/>
                <a:gd name="T28" fmla="*/ 1 w 1908"/>
                <a:gd name="T29" fmla="*/ 1 h 1078"/>
                <a:gd name="T30" fmla="*/ 1 w 1908"/>
                <a:gd name="T31" fmla="*/ 1 h 1078"/>
                <a:gd name="T32" fmla="*/ 1 w 1908"/>
                <a:gd name="T33" fmla="*/ 1 h 1078"/>
                <a:gd name="T34" fmla="*/ 1 w 1908"/>
                <a:gd name="T35" fmla="*/ 1 h 1078"/>
                <a:gd name="T36" fmla="*/ 1 w 1908"/>
                <a:gd name="T37" fmla="*/ 1 h 1078"/>
                <a:gd name="T38" fmla="*/ 1 w 1908"/>
                <a:gd name="T39" fmla="*/ 1 h 1078"/>
                <a:gd name="T40" fmla="*/ 1 w 1908"/>
                <a:gd name="T41" fmla="*/ 1 h 1078"/>
                <a:gd name="T42" fmla="*/ 1 w 1908"/>
                <a:gd name="T43" fmla="*/ 1 h 1078"/>
                <a:gd name="T44" fmla="*/ 1 w 1908"/>
                <a:gd name="T45" fmla="*/ 1 h 1078"/>
                <a:gd name="T46" fmla="*/ 1 w 1908"/>
                <a:gd name="T47" fmla="*/ 1 h 1078"/>
                <a:gd name="T48" fmla="*/ 1 w 1908"/>
                <a:gd name="T49" fmla="*/ 1 h 1078"/>
                <a:gd name="T50" fmla="*/ 1 w 1908"/>
                <a:gd name="T51" fmla="*/ 1 h 1078"/>
                <a:gd name="T52" fmla="*/ 1 w 1908"/>
                <a:gd name="T53" fmla="*/ 1 h 1078"/>
                <a:gd name="T54" fmla="*/ 1 w 1908"/>
                <a:gd name="T55" fmla="*/ 1 h 1078"/>
                <a:gd name="T56" fmla="*/ 1 w 1908"/>
                <a:gd name="T57" fmla="*/ 1 h 1078"/>
                <a:gd name="T58" fmla="*/ 1 w 1908"/>
                <a:gd name="T59" fmla="*/ 1 h 1078"/>
                <a:gd name="T60" fmla="*/ 1 w 1908"/>
                <a:gd name="T61" fmla="*/ 1 h 1078"/>
                <a:gd name="T62" fmla="*/ 1 w 1908"/>
                <a:gd name="T63" fmla="*/ 1 h 1078"/>
                <a:gd name="T64" fmla="*/ 1 w 1908"/>
                <a:gd name="T65" fmla="*/ 1 h 1078"/>
                <a:gd name="T66" fmla="*/ 1 w 1908"/>
                <a:gd name="T67" fmla="*/ 1 h 1078"/>
                <a:gd name="T68" fmla="*/ 1 w 1908"/>
                <a:gd name="T69" fmla="*/ 1 h 1078"/>
                <a:gd name="T70" fmla="*/ 1 w 1908"/>
                <a:gd name="T71" fmla="*/ 1 h 1078"/>
                <a:gd name="T72" fmla="*/ 1 w 1908"/>
                <a:gd name="T73" fmla="*/ 1 h 1078"/>
                <a:gd name="T74" fmla="*/ 1 w 1908"/>
                <a:gd name="T75" fmla="*/ 1 h 1078"/>
                <a:gd name="T76" fmla="*/ 1 w 1908"/>
                <a:gd name="T77" fmla="*/ 1 h 1078"/>
                <a:gd name="T78" fmla="*/ 1 w 1908"/>
                <a:gd name="T79" fmla="*/ 1 h 1078"/>
                <a:gd name="T80" fmla="*/ 1 w 1908"/>
                <a:gd name="T81" fmla="*/ 1 h 1078"/>
                <a:gd name="T82" fmla="*/ 1 w 1908"/>
                <a:gd name="T83" fmla="*/ 1 h 1078"/>
                <a:gd name="T84" fmla="*/ 1 w 1908"/>
                <a:gd name="T85" fmla="*/ 1 h 1078"/>
                <a:gd name="T86" fmla="*/ 1 w 1908"/>
                <a:gd name="T87" fmla="*/ 1 h 1078"/>
                <a:gd name="T88" fmla="*/ 1 w 1908"/>
                <a:gd name="T89" fmla="*/ 1 h 1078"/>
                <a:gd name="T90" fmla="*/ 1 w 1908"/>
                <a:gd name="T91" fmla="*/ 1 h 1078"/>
                <a:gd name="T92" fmla="*/ 1 w 1908"/>
                <a:gd name="T93" fmla="*/ 1 h 1078"/>
                <a:gd name="T94" fmla="*/ 1 w 1908"/>
                <a:gd name="T95" fmla="*/ 1 h 1078"/>
                <a:gd name="T96" fmla="*/ 1 w 1908"/>
                <a:gd name="T97" fmla="*/ 1 h 1078"/>
                <a:gd name="T98" fmla="*/ 1 w 1908"/>
                <a:gd name="T99" fmla="*/ 1 h 1078"/>
                <a:gd name="T100" fmla="*/ 1 w 1908"/>
                <a:gd name="T101" fmla="*/ 1 h 1078"/>
                <a:gd name="T102" fmla="*/ 1 w 1908"/>
                <a:gd name="T103" fmla="*/ 1 h 1078"/>
                <a:gd name="T104" fmla="*/ 1 w 1908"/>
                <a:gd name="T105" fmla="*/ 1 h 1078"/>
                <a:gd name="T106" fmla="*/ 1 w 1908"/>
                <a:gd name="T107" fmla="*/ 1 h 1078"/>
                <a:gd name="T108" fmla="*/ 1 w 1908"/>
                <a:gd name="T109" fmla="*/ 1 h 1078"/>
                <a:gd name="T110" fmla="*/ 1 w 1908"/>
                <a:gd name="T111" fmla="*/ 1 h 1078"/>
                <a:gd name="T112" fmla="*/ 1 w 1908"/>
                <a:gd name="T113" fmla="*/ 1 h 1078"/>
                <a:gd name="T114" fmla="*/ 1 w 1908"/>
                <a:gd name="T115" fmla="*/ 1 h 1078"/>
                <a:gd name="T116" fmla="*/ 1 w 1908"/>
                <a:gd name="T117" fmla="*/ 1 h 107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908"/>
                <a:gd name="T178" fmla="*/ 0 h 1078"/>
                <a:gd name="T179" fmla="*/ 1908 w 1908"/>
                <a:gd name="T180" fmla="*/ 1078 h 107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908" h="1078">
                  <a:moveTo>
                    <a:pt x="1900" y="1078"/>
                  </a:moveTo>
                  <a:lnTo>
                    <a:pt x="1896" y="1073"/>
                  </a:lnTo>
                  <a:lnTo>
                    <a:pt x="1890" y="1072"/>
                  </a:lnTo>
                  <a:lnTo>
                    <a:pt x="1885" y="1068"/>
                  </a:lnTo>
                  <a:lnTo>
                    <a:pt x="1878" y="1066"/>
                  </a:lnTo>
                  <a:lnTo>
                    <a:pt x="1873" y="1061"/>
                  </a:lnTo>
                  <a:lnTo>
                    <a:pt x="1868" y="1051"/>
                  </a:lnTo>
                  <a:lnTo>
                    <a:pt x="1878" y="1042"/>
                  </a:lnTo>
                  <a:lnTo>
                    <a:pt x="1883" y="1038"/>
                  </a:lnTo>
                  <a:lnTo>
                    <a:pt x="1892" y="1025"/>
                  </a:lnTo>
                  <a:lnTo>
                    <a:pt x="1896" y="1008"/>
                  </a:lnTo>
                  <a:lnTo>
                    <a:pt x="1900" y="1001"/>
                  </a:lnTo>
                  <a:lnTo>
                    <a:pt x="1908" y="992"/>
                  </a:lnTo>
                  <a:lnTo>
                    <a:pt x="1908" y="989"/>
                  </a:lnTo>
                  <a:lnTo>
                    <a:pt x="1908" y="985"/>
                  </a:lnTo>
                  <a:lnTo>
                    <a:pt x="1906" y="980"/>
                  </a:lnTo>
                  <a:lnTo>
                    <a:pt x="1901" y="974"/>
                  </a:lnTo>
                  <a:lnTo>
                    <a:pt x="1897" y="965"/>
                  </a:lnTo>
                  <a:lnTo>
                    <a:pt x="1891" y="948"/>
                  </a:lnTo>
                  <a:lnTo>
                    <a:pt x="1886" y="935"/>
                  </a:lnTo>
                  <a:lnTo>
                    <a:pt x="1885" y="920"/>
                  </a:lnTo>
                  <a:lnTo>
                    <a:pt x="1886" y="906"/>
                  </a:lnTo>
                  <a:lnTo>
                    <a:pt x="1882" y="833"/>
                  </a:lnTo>
                  <a:lnTo>
                    <a:pt x="1878" y="817"/>
                  </a:lnTo>
                  <a:lnTo>
                    <a:pt x="1873" y="813"/>
                  </a:lnTo>
                  <a:lnTo>
                    <a:pt x="1868" y="813"/>
                  </a:lnTo>
                  <a:lnTo>
                    <a:pt x="1855" y="816"/>
                  </a:lnTo>
                  <a:lnTo>
                    <a:pt x="1842" y="813"/>
                  </a:lnTo>
                  <a:lnTo>
                    <a:pt x="1826" y="811"/>
                  </a:lnTo>
                  <a:lnTo>
                    <a:pt x="1823" y="811"/>
                  </a:lnTo>
                  <a:lnTo>
                    <a:pt x="1820" y="812"/>
                  </a:lnTo>
                  <a:lnTo>
                    <a:pt x="1820" y="813"/>
                  </a:lnTo>
                  <a:lnTo>
                    <a:pt x="1820" y="817"/>
                  </a:lnTo>
                  <a:lnTo>
                    <a:pt x="1825" y="819"/>
                  </a:lnTo>
                  <a:lnTo>
                    <a:pt x="1829" y="823"/>
                  </a:lnTo>
                  <a:lnTo>
                    <a:pt x="1830" y="828"/>
                  </a:lnTo>
                  <a:lnTo>
                    <a:pt x="1828" y="831"/>
                  </a:lnTo>
                  <a:lnTo>
                    <a:pt x="1824" y="835"/>
                  </a:lnTo>
                  <a:lnTo>
                    <a:pt x="1818" y="836"/>
                  </a:lnTo>
                  <a:lnTo>
                    <a:pt x="1806" y="839"/>
                  </a:lnTo>
                  <a:lnTo>
                    <a:pt x="1801" y="842"/>
                  </a:lnTo>
                  <a:lnTo>
                    <a:pt x="1795" y="855"/>
                  </a:lnTo>
                  <a:lnTo>
                    <a:pt x="1792" y="863"/>
                  </a:lnTo>
                  <a:lnTo>
                    <a:pt x="1791" y="864"/>
                  </a:lnTo>
                  <a:lnTo>
                    <a:pt x="1788" y="865"/>
                  </a:lnTo>
                  <a:lnTo>
                    <a:pt x="1787" y="864"/>
                  </a:lnTo>
                  <a:lnTo>
                    <a:pt x="1786" y="847"/>
                  </a:lnTo>
                  <a:lnTo>
                    <a:pt x="1783" y="840"/>
                  </a:lnTo>
                  <a:lnTo>
                    <a:pt x="1781" y="839"/>
                  </a:lnTo>
                  <a:lnTo>
                    <a:pt x="1779" y="839"/>
                  </a:lnTo>
                  <a:lnTo>
                    <a:pt x="1775" y="840"/>
                  </a:lnTo>
                  <a:lnTo>
                    <a:pt x="1774" y="842"/>
                  </a:lnTo>
                  <a:lnTo>
                    <a:pt x="1769" y="843"/>
                  </a:lnTo>
                  <a:lnTo>
                    <a:pt x="1764" y="847"/>
                  </a:lnTo>
                  <a:lnTo>
                    <a:pt x="1761" y="848"/>
                  </a:lnTo>
                  <a:lnTo>
                    <a:pt x="1757" y="848"/>
                  </a:lnTo>
                  <a:lnTo>
                    <a:pt x="1750" y="841"/>
                  </a:lnTo>
                  <a:lnTo>
                    <a:pt x="1745" y="831"/>
                  </a:lnTo>
                  <a:lnTo>
                    <a:pt x="1740" y="817"/>
                  </a:lnTo>
                  <a:lnTo>
                    <a:pt x="1732" y="798"/>
                  </a:lnTo>
                  <a:lnTo>
                    <a:pt x="1717" y="781"/>
                  </a:lnTo>
                  <a:lnTo>
                    <a:pt x="1715" y="775"/>
                  </a:lnTo>
                  <a:lnTo>
                    <a:pt x="1715" y="771"/>
                  </a:lnTo>
                  <a:lnTo>
                    <a:pt x="1720" y="767"/>
                  </a:lnTo>
                  <a:lnTo>
                    <a:pt x="1725" y="762"/>
                  </a:lnTo>
                  <a:lnTo>
                    <a:pt x="1727" y="761"/>
                  </a:lnTo>
                  <a:lnTo>
                    <a:pt x="1731" y="763"/>
                  </a:lnTo>
                  <a:lnTo>
                    <a:pt x="1735" y="769"/>
                  </a:lnTo>
                  <a:lnTo>
                    <a:pt x="1740" y="771"/>
                  </a:lnTo>
                  <a:lnTo>
                    <a:pt x="1744" y="771"/>
                  </a:lnTo>
                  <a:lnTo>
                    <a:pt x="1752" y="765"/>
                  </a:lnTo>
                  <a:lnTo>
                    <a:pt x="1758" y="757"/>
                  </a:lnTo>
                  <a:lnTo>
                    <a:pt x="1759" y="748"/>
                  </a:lnTo>
                  <a:lnTo>
                    <a:pt x="1759" y="745"/>
                  </a:lnTo>
                  <a:lnTo>
                    <a:pt x="1758" y="742"/>
                  </a:lnTo>
                  <a:lnTo>
                    <a:pt x="1756" y="741"/>
                  </a:lnTo>
                  <a:lnTo>
                    <a:pt x="1753" y="741"/>
                  </a:lnTo>
                  <a:lnTo>
                    <a:pt x="1740" y="752"/>
                  </a:lnTo>
                  <a:lnTo>
                    <a:pt x="1734" y="752"/>
                  </a:lnTo>
                  <a:lnTo>
                    <a:pt x="1732" y="750"/>
                  </a:lnTo>
                  <a:lnTo>
                    <a:pt x="1732" y="744"/>
                  </a:lnTo>
                  <a:lnTo>
                    <a:pt x="1738" y="730"/>
                  </a:lnTo>
                  <a:lnTo>
                    <a:pt x="1739" y="723"/>
                  </a:lnTo>
                  <a:lnTo>
                    <a:pt x="1740" y="720"/>
                  </a:lnTo>
                  <a:lnTo>
                    <a:pt x="1738" y="715"/>
                  </a:lnTo>
                  <a:lnTo>
                    <a:pt x="1726" y="705"/>
                  </a:lnTo>
                  <a:lnTo>
                    <a:pt x="1721" y="705"/>
                  </a:lnTo>
                  <a:lnTo>
                    <a:pt x="1711" y="710"/>
                  </a:lnTo>
                  <a:lnTo>
                    <a:pt x="1707" y="710"/>
                  </a:lnTo>
                  <a:lnTo>
                    <a:pt x="1692" y="708"/>
                  </a:lnTo>
                  <a:lnTo>
                    <a:pt x="1689" y="708"/>
                  </a:lnTo>
                  <a:lnTo>
                    <a:pt x="1685" y="709"/>
                  </a:lnTo>
                  <a:lnTo>
                    <a:pt x="1683" y="711"/>
                  </a:lnTo>
                  <a:lnTo>
                    <a:pt x="1681" y="715"/>
                  </a:lnTo>
                  <a:lnTo>
                    <a:pt x="1681" y="721"/>
                  </a:lnTo>
                  <a:lnTo>
                    <a:pt x="1687" y="739"/>
                  </a:lnTo>
                  <a:lnTo>
                    <a:pt x="1687" y="745"/>
                  </a:lnTo>
                  <a:lnTo>
                    <a:pt x="1686" y="746"/>
                  </a:lnTo>
                  <a:lnTo>
                    <a:pt x="1683" y="746"/>
                  </a:lnTo>
                  <a:lnTo>
                    <a:pt x="1669" y="745"/>
                  </a:lnTo>
                  <a:lnTo>
                    <a:pt x="1663" y="745"/>
                  </a:lnTo>
                  <a:lnTo>
                    <a:pt x="1656" y="747"/>
                  </a:lnTo>
                  <a:lnTo>
                    <a:pt x="1654" y="748"/>
                  </a:lnTo>
                  <a:lnTo>
                    <a:pt x="1648" y="757"/>
                  </a:lnTo>
                  <a:lnTo>
                    <a:pt x="1645" y="759"/>
                  </a:lnTo>
                  <a:lnTo>
                    <a:pt x="1641" y="758"/>
                  </a:lnTo>
                  <a:lnTo>
                    <a:pt x="1638" y="757"/>
                  </a:lnTo>
                  <a:lnTo>
                    <a:pt x="1635" y="757"/>
                  </a:lnTo>
                  <a:lnTo>
                    <a:pt x="1629" y="759"/>
                  </a:lnTo>
                  <a:lnTo>
                    <a:pt x="1624" y="764"/>
                  </a:lnTo>
                  <a:lnTo>
                    <a:pt x="1620" y="765"/>
                  </a:lnTo>
                  <a:lnTo>
                    <a:pt x="1617" y="764"/>
                  </a:lnTo>
                  <a:lnTo>
                    <a:pt x="1613" y="762"/>
                  </a:lnTo>
                  <a:lnTo>
                    <a:pt x="1607" y="751"/>
                  </a:lnTo>
                  <a:lnTo>
                    <a:pt x="1603" y="750"/>
                  </a:lnTo>
                  <a:lnTo>
                    <a:pt x="1600" y="751"/>
                  </a:lnTo>
                  <a:lnTo>
                    <a:pt x="1599" y="753"/>
                  </a:lnTo>
                  <a:lnTo>
                    <a:pt x="1596" y="759"/>
                  </a:lnTo>
                  <a:lnTo>
                    <a:pt x="1595" y="769"/>
                  </a:lnTo>
                  <a:lnTo>
                    <a:pt x="1594" y="771"/>
                  </a:lnTo>
                  <a:lnTo>
                    <a:pt x="1591" y="771"/>
                  </a:lnTo>
                  <a:lnTo>
                    <a:pt x="1577" y="765"/>
                  </a:lnTo>
                  <a:lnTo>
                    <a:pt x="1569" y="767"/>
                  </a:lnTo>
                  <a:lnTo>
                    <a:pt x="1557" y="764"/>
                  </a:lnTo>
                  <a:lnTo>
                    <a:pt x="1548" y="758"/>
                  </a:lnTo>
                  <a:lnTo>
                    <a:pt x="1550" y="752"/>
                  </a:lnTo>
                  <a:lnTo>
                    <a:pt x="1551" y="744"/>
                  </a:lnTo>
                  <a:lnTo>
                    <a:pt x="1557" y="738"/>
                  </a:lnTo>
                  <a:lnTo>
                    <a:pt x="1551" y="733"/>
                  </a:lnTo>
                  <a:lnTo>
                    <a:pt x="1546" y="734"/>
                  </a:lnTo>
                  <a:lnTo>
                    <a:pt x="1544" y="733"/>
                  </a:lnTo>
                  <a:lnTo>
                    <a:pt x="1532" y="745"/>
                  </a:lnTo>
                  <a:lnTo>
                    <a:pt x="1528" y="745"/>
                  </a:lnTo>
                  <a:lnTo>
                    <a:pt x="1529" y="739"/>
                  </a:lnTo>
                  <a:lnTo>
                    <a:pt x="1527" y="727"/>
                  </a:lnTo>
                  <a:lnTo>
                    <a:pt x="1529" y="726"/>
                  </a:lnTo>
                  <a:lnTo>
                    <a:pt x="1528" y="720"/>
                  </a:lnTo>
                  <a:lnTo>
                    <a:pt x="1530" y="715"/>
                  </a:lnTo>
                  <a:lnTo>
                    <a:pt x="1529" y="714"/>
                  </a:lnTo>
                  <a:lnTo>
                    <a:pt x="1529" y="709"/>
                  </a:lnTo>
                  <a:lnTo>
                    <a:pt x="1528" y="706"/>
                  </a:lnTo>
                  <a:lnTo>
                    <a:pt x="1527" y="705"/>
                  </a:lnTo>
                  <a:lnTo>
                    <a:pt x="1521" y="703"/>
                  </a:lnTo>
                  <a:lnTo>
                    <a:pt x="1520" y="699"/>
                  </a:lnTo>
                  <a:lnTo>
                    <a:pt x="1516" y="699"/>
                  </a:lnTo>
                  <a:lnTo>
                    <a:pt x="1515" y="697"/>
                  </a:lnTo>
                  <a:lnTo>
                    <a:pt x="1514" y="691"/>
                  </a:lnTo>
                  <a:lnTo>
                    <a:pt x="1527" y="684"/>
                  </a:lnTo>
                  <a:lnTo>
                    <a:pt x="1527" y="679"/>
                  </a:lnTo>
                  <a:lnTo>
                    <a:pt x="1535" y="674"/>
                  </a:lnTo>
                  <a:lnTo>
                    <a:pt x="1538" y="666"/>
                  </a:lnTo>
                  <a:lnTo>
                    <a:pt x="1539" y="662"/>
                  </a:lnTo>
                  <a:lnTo>
                    <a:pt x="1534" y="661"/>
                  </a:lnTo>
                  <a:lnTo>
                    <a:pt x="1529" y="663"/>
                  </a:lnTo>
                  <a:lnTo>
                    <a:pt x="1523" y="661"/>
                  </a:lnTo>
                  <a:lnTo>
                    <a:pt x="1528" y="654"/>
                  </a:lnTo>
                  <a:lnTo>
                    <a:pt x="1526" y="649"/>
                  </a:lnTo>
                  <a:lnTo>
                    <a:pt x="1521" y="646"/>
                  </a:lnTo>
                  <a:lnTo>
                    <a:pt x="1517" y="643"/>
                  </a:lnTo>
                  <a:lnTo>
                    <a:pt x="1516" y="642"/>
                  </a:lnTo>
                  <a:lnTo>
                    <a:pt x="1512" y="642"/>
                  </a:lnTo>
                  <a:lnTo>
                    <a:pt x="1506" y="642"/>
                  </a:lnTo>
                  <a:lnTo>
                    <a:pt x="1505" y="642"/>
                  </a:lnTo>
                  <a:lnTo>
                    <a:pt x="1505" y="636"/>
                  </a:lnTo>
                  <a:lnTo>
                    <a:pt x="1511" y="634"/>
                  </a:lnTo>
                  <a:lnTo>
                    <a:pt x="1510" y="623"/>
                  </a:lnTo>
                  <a:lnTo>
                    <a:pt x="1504" y="622"/>
                  </a:lnTo>
                  <a:lnTo>
                    <a:pt x="1497" y="616"/>
                  </a:lnTo>
                  <a:lnTo>
                    <a:pt x="1488" y="615"/>
                  </a:lnTo>
                  <a:lnTo>
                    <a:pt x="1481" y="616"/>
                  </a:lnTo>
                  <a:lnTo>
                    <a:pt x="1480" y="610"/>
                  </a:lnTo>
                  <a:lnTo>
                    <a:pt x="1475" y="607"/>
                  </a:lnTo>
                  <a:lnTo>
                    <a:pt x="1466" y="610"/>
                  </a:lnTo>
                  <a:lnTo>
                    <a:pt x="1449" y="610"/>
                  </a:lnTo>
                  <a:lnTo>
                    <a:pt x="1446" y="607"/>
                  </a:lnTo>
                  <a:lnTo>
                    <a:pt x="1446" y="602"/>
                  </a:lnTo>
                  <a:lnTo>
                    <a:pt x="1442" y="601"/>
                  </a:lnTo>
                  <a:lnTo>
                    <a:pt x="1443" y="598"/>
                  </a:lnTo>
                  <a:lnTo>
                    <a:pt x="1439" y="595"/>
                  </a:lnTo>
                  <a:lnTo>
                    <a:pt x="1430" y="596"/>
                  </a:lnTo>
                  <a:lnTo>
                    <a:pt x="1421" y="591"/>
                  </a:lnTo>
                  <a:lnTo>
                    <a:pt x="1416" y="585"/>
                  </a:lnTo>
                  <a:lnTo>
                    <a:pt x="1419" y="583"/>
                  </a:lnTo>
                  <a:lnTo>
                    <a:pt x="1413" y="574"/>
                  </a:lnTo>
                  <a:lnTo>
                    <a:pt x="1412" y="571"/>
                  </a:lnTo>
                  <a:lnTo>
                    <a:pt x="1425" y="561"/>
                  </a:lnTo>
                  <a:lnTo>
                    <a:pt x="1425" y="536"/>
                  </a:lnTo>
                  <a:lnTo>
                    <a:pt x="1430" y="537"/>
                  </a:lnTo>
                  <a:lnTo>
                    <a:pt x="1433" y="543"/>
                  </a:lnTo>
                  <a:lnTo>
                    <a:pt x="1437" y="544"/>
                  </a:lnTo>
                  <a:lnTo>
                    <a:pt x="1444" y="544"/>
                  </a:lnTo>
                  <a:lnTo>
                    <a:pt x="1445" y="542"/>
                  </a:lnTo>
                  <a:lnTo>
                    <a:pt x="1446" y="541"/>
                  </a:lnTo>
                  <a:lnTo>
                    <a:pt x="1457" y="543"/>
                  </a:lnTo>
                  <a:lnTo>
                    <a:pt x="1456" y="533"/>
                  </a:lnTo>
                  <a:lnTo>
                    <a:pt x="1443" y="532"/>
                  </a:lnTo>
                  <a:lnTo>
                    <a:pt x="1440" y="518"/>
                  </a:lnTo>
                  <a:lnTo>
                    <a:pt x="1452" y="498"/>
                  </a:lnTo>
                  <a:lnTo>
                    <a:pt x="1448" y="494"/>
                  </a:lnTo>
                  <a:lnTo>
                    <a:pt x="1444" y="494"/>
                  </a:lnTo>
                  <a:lnTo>
                    <a:pt x="1438" y="491"/>
                  </a:lnTo>
                  <a:lnTo>
                    <a:pt x="1436" y="491"/>
                  </a:lnTo>
                  <a:lnTo>
                    <a:pt x="1431" y="496"/>
                  </a:lnTo>
                  <a:lnTo>
                    <a:pt x="1431" y="501"/>
                  </a:lnTo>
                  <a:lnTo>
                    <a:pt x="1431" y="506"/>
                  </a:lnTo>
                  <a:lnTo>
                    <a:pt x="1430" y="507"/>
                  </a:lnTo>
                  <a:lnTo>
                    <a:pt x="1425" y="514"/>
                  </a:lnTo>
                  <a:lnTo>
                    <a:pt x="1418" y="517"/>
                  </a:lnTo>
                  <a:lnTo>
                    <a:pt x="1408" y="519"/>
                  </a:lnTo>
                  <a:lnTo>
                    <a:pt x="1404" y="519"/>
                  </a:lnTo>
                  <a:lnTo>
                    <a:pt x="1396" y="518"/>
                  </a:lnTo>
                  <a:lnTo>
                    <a:pt x="1392" y="515"/>
                  </a:lnTo>
                  <a:lnTo>
                    <a:pt x="1392" y="503"/>
                  </a:lnTo>
                  <a:lnTo>
                    <a:pt x="1388" y="504"/>
                  </a:lnTo>
                  <a:lnTo>
                    <a:pt x="1380" y="501"/>
                  </a:lnTo>
                  <a:lnTo>
                    <a:pt x="1373" y="489"/>
                  </a:lnTo>
                  <a:lnTo>
                    <a:pt x="1372" y="489"/>
                  </a:lnTo>
                  <a:lnTo>
                    <a:pt x="1367" y="484"/>
                  </a:lnTo>
                  <a:lnTo>
                    <a:pt x="1367" y="483"/>
                  </a:lnTo>
                  <a:lnTo>
                    <a:pt x="1366" y="482"/>
                  </a:lnTo>
                  <a:lnTo>
                    <a:pt x="1365" y="479"/>
                  </a:lnTo>
                  <a:lnTo>
                    <a:pt x="1356" y="470"/>
                  </a:lnTo>
                  <a:lnTo>
                    <a:pt x="1349" y="458"/>
                  </a:lnTo>
                  <a:lnTo>
                    <a:pt x="1347" y="454"/>
                  </a:lnTo>
                  <a:lnTo>
                    <a:pt x="1346" y="456"/>
                  </a:lnTo>
                  <a:lnTo>
                    <a:pt x="1323" y="461"/>
                  </a:lnTo>
                  <a:lnTo>
                    <a:pt x="1311" y="460"/>
                  </a:lnTo>
                  <a:lnTo>
                    <a:pt x="1298" y="467"/>
                  </a:lnTo>
                  <a:lnTo>
                    <a:pt x="1293" y="467"/>
                  </a:lnTo>
                  <a:lnTo>
                    <a:pt x="1263" y="436"/>
                  </a:lnTo>
                  <a:lnTo>
                    <a:pt x="1265" y="431"/>
                  </a:lnTo>
                  <a:lnTo>
                    <a:pt x="1263" y="425"/>
                  </a:lnTo>
                  <a:lnTo>
                    <a:pt x="1261" y="423"/>
                  </a:lnTo>
                  <a:lnTo>
                    <a:pt x="1259" y="419"/>
                  </a:lnTo>
                  <a:lnTo>
                    <a:pt x="1263" y="417"/>
                  </a:lnTo>
                  <a:lnTo>
                    <a:pt x="1264" y="414"/>
                  </a:lnTo>
                  <a:lnTo>
                    <a:pt x="1263" y="411"/>
                  </a:lnTo>
                  <a:lnTo>
                    <a:pt x="1264" y="407"/>
                  </a:lnTo>
                  <a:lnTo>
                    <a:pt x="1267" y="406"/>
                  </a:lnTo>
                  <a:lnTo>
                    <a:pt x="1268" y="404"/>
                  </a:lnTo>
                  <a:lnTo>
                    <a:pt x="1267" y="396"/>
                  </a:lnTo>
                  <a:lnTo>
                    <a:pt x="1259" y="392"/>
                  </a:lnTo>
                  <a:lnTo>
                    <a:pt x="1250" y="378"/>
                  </a:lnTo>
                  <a:lnTo>
                    <a:pt x="1246" y="373"/>
                  </a:lnTo>
                  <a:lnTo>
                    <a:pt x="1244" y="364"/>
                  </a:lnTo>
                  <a:lnTo>
                    <a:pt x="1235" y="348"/>
                  </a:lnTo>
                  <a:lnTo>
                    <a:pt x="1245" y="336"/>
                  </a:lnTo>
                  <a:lnTo>
                    <a:pt x="1244" y="334"/>
                  </a:lnTo>
                  <a:lnTo>
                    <a:pt x="1238" y="335"/>
                  </a:lnTo>
                  <a:lnTo>
                    <a:pt x="1231" y="324"/>
                  </a:lnTo>
                  <a:lnTo>
                    <a:pt x="1226" y="318"/>
                  </a:lnTo>
                  <a:lnTo>
                    <a:pt x="1225" y="311"/>
                  </a:lnTo>
                  <a:lnTo>
                    <a:pt x="1216" y="276"/>
                  </a:lnTo>
                  <a:lnTo>
                    <a:pt x="1214" y="260"/>
                  </a:lnTo>
                  <a:lnTo>
                    <a:pt x="1210" y="246"/>
                  </a:lnTo>
                  <a:lnTo>
                    <a:pt x="1202" y="247"/>
                  </a:lnTo>
                  <a:lnTo>
                    <a:pt x="1196" y="244"/>
                  </a:lnTo>
                  <a:lnTo>
                    <a:pt x="1191" y="242"/>
                  </a:lnTo>
                  <a:lnTo>
                    <a:pt x="1189" y="240"/>
                  </a:lnTo>
                  <a:lnTo>
                    <a:pt x="1184" y="241"/>
                  </a:lnTo>
                  <a:lnTo>
                    <a:pt x="1184" y="238"/>
                  </a:lnTo>
                  <a:lnTo>
                    <a:pt x="1189" y="233"/>
                  </a:lnTo>
                  <a:lnTo>
                    <a:pt x="1187" y="228"/>
                  </a:lnTo>
                  <a:lnTo>
                    <a:pt x="1190" y="226"/>
                  </a:lnTo>
                  <a:lnTo>
                    <a:pt x="1179" y="214"/>
                  </a:lnTo>
                  <a:lnTo>
                    <a:pt x="1181" y="210"/>
                  </a:lnTo>
                  <a:lnTo>
                    <a:pt x="1184" y="209"/>
                  </a:lnTo>
                  <a:lnTo>
                    <a:pt x="1215" y="205"/>
                  </a:lnTo>
                  <a:lnTo>
                    <a:pt x="1216" y="208"/>
                  </a:lnTo>
                  <a:lnTo>
                    <a:pt x="1216" y="210"/>
                  </a:lnTo>
                  <a:lnTo>
                    <a:pt x="1216" y="212"/>
                  </a:lnTo>
                  <a:lnTo>
                    <a:pt x="1223" y="211"/>
                  </a:lnTo>
                  <a:lnTo>
                    <a:pt x="1225" y="211"/>
                  </a:lnTo>
                  <a:lnTo>
                    <a:pt x="1229" y="217"/>
                  </a:lnTo>
                  <a:lnTo>
                    <a:pt x="1234" y="215"/>
                  </a:lnTo>
                  <a:lnTo>
                    <a:pt x="1231" y="210"/>
                  </a:lnTo>
                  <a:lnTo>
                    <a:pt x="1237" y="206"/>
                  </a:lnTo>
                  <a:lnTo>
                    <a:pt x="1239" y="208"/>
                  </a:lnTo>
                  <a:lnTo>
                    <a:pt x="1240" y="211"/>
                  </a:lnTo>
                  <a:lnTo>
                    <a:pt x="1246" y="209"/>
                  </a:lnTo>
                  <a:lnTo>
                    <a:pt x="1245" y="206"/>
                  </a:lnTo>
                  <a:lnTo>
                    <a:pt x="1249" y="206"/>
                  </a:lnTo>
                  <a:lnTo>
                    <a:pt x="1250" y="208"/>
                  </a:lnTo>
                  <a:lnTo>
                    <a:pt x="1258" y="208"/>
                  </a:lnTo>
                  <a:lnTo>
                    <a:pt x="1262" y="206"/>
                  </a:lnTo>
                  <a:lnTo>
                    <a:pt x="1263" y="205"/>
                  </a:lnTo>
                  <a:lnTo>
                    <a:pt x="1256" y="199"/>
                  </a:lnTo>
                  <a:lnTo>
                    <a:pt x="1252" y="198"/>
                  </a:lnTo>
                  <a:lnTo>
                    <a:pt x="1245" y="198"/>
                  </a:lnTo>
                  <a:lnTo>
                    <a:pt x="1243" y="192"/>
                  </a:lnTo>
                  <a:lnTo>
                    <a:pt x="1239" y="190"/>
                  </a:lnTo>
                  <a:lnTo>
                    <a:pt x="1234" y="188"/>
                  </a:lnTo>
                  <a:lnTo>
                    <a:pt x="1229" y="191"/>
                  </a:lnTo>
                  <a:lnTo>
                    <a:pt x="1227" y="188"/>
                  </a:lnTo>
                  <a:lnTo>
                    <a:pt x="1227" y="184"/>
                  </a:lnTo>
                  <a:lnTo>
                    <a:pt x="1227" y="181"/>
                  </a:lnTo>
                  <a:lnTo>
                    <a:pt x="1223" y="180"/>
                  </a:lnTo>
                  <a:lnTo>
                    <a:pt x="1219" y="188"/>
                  </a:lnTo>
                  <a:lnTo>
                    <a:pt x="1203" y="190"/>
                  </a:lnTo>
                  <a:lnTo>
                    <a:pt x="1202" y="181"/>
                  </a:lnTo>
                  <a:lnTo>
                    <a:pt x="1213" y="180"/>
                  </a:lnTo>
                  <a:lnTo>
                    <a:pt x="1213" y="176"/>
                  </a:lnTo>
                  <a:lnTo>
                    <a:pt x="1210" y="174"/>
                  </a:lnTo>
                  <a:lnTo>
                    <a:pt x="1208" y="174"/>
                  </a:lnTo>
                  <a:lnTo>
                    <a:pt x="1201" y="166"/>
                  </a:lnTo>
                  <a:lnTo>
                    <a:pt x="1201" y="162"/>
                  </a:lnTo>
                  <a:lnTo>
                    <a:pt x="1205" y="156"/>
                  </a:lnTo>
                  <a:lnTo>
                    <a:pt x="1207" y="155"/>
                  </a:lnTo>
                  <a:lnTo>
                    <a:pt x="1219" y="141"/>
                  </a:lnTo>
                  <a:lnTo>
                    <a:pt x="1217" y="138"/>
                  </a:lnTo>
                  <a:lnTo>
                    <a:pt x="1203" y="134"/>
                  </a:lnTo>
                  <a:lnTo>
                    <a:pt x="1202" y="131"/>
                  </a:lnTo>
                  <a:lnTo>
                    <a:pt x="1205" y="128"/>
                  </a:lnTo>
                  <a:lnTo>
                    <a:pt x="1202" y="126"/>
                  </a:lnTo>
                  <a:lnTo>
                    <a:pt x="1198" y="120"/>
                  </a:lnTo>
                  <a:lnTo>
                    <a:pt x="1199" y="116"/>
                  </a:lnTo>
                  <a:lnTo>
                    <a:pt x="1195" y="111"/>
                  </a:lnTo>
                  <a:lnTo>
                    <a:pt x="1189" y="107"/>
                  </a:lnTo>
                  <a:lnTo>
                    <a:pt x="1185" y="99"/>
                  </a:lnTo>
                  <a:lnTo>
                    <a:pt x="1183" y="95"/>
                  </a:lnTo>
                  <a:lnTo>
                    <a:pt x="1177" y="92"/>
                  </a:lnTo>
                  <a:lnTo>
                    <a:pt x="1173" y="75"/>
                  </a:lnTo>
                  <a:lnTo>
                    <a:pt x="1177" y="68"/>
                  </a:lnTo>
                  <a:lnTo>
                    <a:pt x="1169" y="68"/>
                  </a:lnTo>
                  <a:lnTo>
                    <a:pt x="1154" y="57"/>
                  </a:lnTo>
                  <a:lnTo>
                    <a:pt x="1153" y="56"/>
                  </a:lnTo>
                  <a:lnTo>
                    <a:pt x="1154" y="53"/>
                  </a:lnTo>
                  <a:lnTo>
                    <a:pt x="1153" y="51"/>
                  </a:lnTo>
                  <a:lnTo>
                    <a:pt x="1151" y="45"/>
                  </a:lnTo>
                  <a:lnTo>
                    <a:pt x="1151" y="38"/>
                  </a:lnTo>
                  <a:lnTo>
                    <a:pt x="1148" y="33"/>
                  </a:lnTo>
                  <a:lnTo>
                    <a:pt x="1144" y="26"/>
                  </a:lnTo>
                  <a:lnTo>
                    <a:pt x="1141" y="26"/>
                  </a:lnTo>
                  <a:lnTo>
                    <a:pt x="1139" y="24"/>
                  </a:lnTo>
                  <a:lnTo>
                    <a:pt x="1141" y="20"/>
                  </a:lnTo>
                  <a:lnTo>
                    <a:pt x="1147" y="19"/>
                  </a:lnTo>
                  <a:lnTo>
                    <a:pt x="1147" y="16"/>
                  </a:lnTo>
                  <a:lnTo>
                    <a:pt x="1138" y="0"/>
                  </a:lnTo>
                  <a:lnTo>
                    <a:pt x="1124" y="2"/>
                  </a:lnTo>
                  <a:lnTo>
                    <a:pt x="1117" y="2"/>
                  </a:lnTo>
                  <a:lnTo>
                    <a:pt x="1107" y="7"/>
                  </a:lnTo>
                  <a:lnTo>
                    <a:pt x="1102" y="10"/>
                  </a:lnTo>
                  <a:lnTo>
                    <a:pt x="1080" y="18"/>
                  </a:lnTo>
                  <a:lnTo>
                    <a:pt x="1058" y="26"/>
                  </a:lnTo>
                  <a:lnTo>
                    <a:pt x="1035" y="36"/>
                  </a:lnTo>
                  <a:lnTo>
                    <a:pt x="1029" y="41"/>
                  </a:lnTo>
                  <a:lnTo>
                    <a:pt x="1024" y="47"/>
                  </a:lnTo>
                  <a:lnTo>
                    <a:pt x="1020" y="50"/>
                  </a:lnTo>
                  <a:lnTo>
                    <a:pt x="1021" y="54"/>
                  </a:lnTo>
                  <a:lnTo>
                    <a:pt x="1023" y="56"/>
                  </a:lnTo>
                  <a:lnTo>
                    <a:pt x="1030" y="62"/>
                  </a:lnTo>
                  <a:lnTo>
                    <a:pt x="1032" y="65"/>
                  </a:lnTo>
                  <a:lnTo>
                    <a:pt x="1033" y="66"/>
                  </a:lnTo>
                  <a:lnTo>
                    <a:pt x="1033" y="68"/>
                  </a:lnTo>
                  <a:lnTo>
                    <a:pt x="1032" y="69"/>
                  </a:lnTo>
                  <a:lnTo>
                    <a:pt x="1029" y="69"/>
                  </a:lnTo>
                  <a:lnTo>
                    <a:pt x="1022" y="69"/>
                  </a:lnTo>
                  <a:lnTo>
                    <a:pt x="1017" y="72"/>
                  </a:lnTo>
                  <a:lnTo>
                    <a:pt x="1012" y="75"/>
                  </a:lnTo>
                  <a:lnTo>
                    <a:pt x="1006" y="81"/>
                  </a:lnTo>
                  <a:lnTo>
                    <a:pt x="1005" y="84"/>
                  </a:lnTo>
                  <a:lnTo>
                    <a:pt x="1000" y="84"/>
                  </a:lnTo>
                  <a:lnTo>
                    <a:pt x="998" y="87"/>
                  </a:lnTo>
                  <a:lnTo>
                    <a:pt x="993" y="87"/>
                  </a:lnTo>
                  <a:lnTo>
                    <a:pt x="996" y="79"/>
                  </a:lnTo>
                  <a:lnTo>
                    <a:pt x="990" y="80"/>
                  </a:lnTo>
                  <a:lnTo>
                    <a:pt x="981" y="85"/>
                  </a:lnTo>
                  <a:lnTo>
                    <a:pt x="979" y="90"/>
                  </a:lnTo>
                  <a:lnTo>
                    <a:pt x="978" y="93"/>
                  </a:lnTo>
                  <a:lnTo>
                    <a:pt x="975" y="99"/>
                  </a:lnTo>
                  <a:lnTo>
                    <a:pt x="972" y="104"/>
                  </a:lnTo>
                  <a:lnTo>
                    <a:pt x="969" y="104"/>
                  </a:lnTo>
                  <a:lnTo>
                    <a:pt x="966" y="103"/>
                  </a:lnTo>
                  <a:lnTo>
                    <a:pt x="948" y="97"/>
                  </a:lnTo>
                  <a:lnTo>
                    <a:pt x="939" y="95"/>
                  </a:lnTo>
                  <a:lnTo>
                    <a:pt x="936" y="96"/>
                  </a:lnTo>
                  <a:lnTo>
                    <a:pt x="933" y="99"/>
                  </a:lnTo>
                  <a:lnTo>
                    <a:pt x="932" y="104"/>
                  </a:lnTo>
                  <a:lnTo>
                    <a:pt x="930" y="111"/>
                  </a:lnTo>
                  <a:lnTo>
                    <a:pt x="927" y="110"/>
                  </a:lnTo>
                  <a:lnTo>
                    <a:pt x="924" y="108"/>
                  </a:lnTo>
                  <a:lnTo>
                    <a:pt x="922" y="105"/>
                  </a:lnTo>
                  <a:lnTo>
                    <a:pt x="922" y="102"/>
                  </a:lnTo>
                  <a:lnTo>
                    <a:pt x="925" y="93"/>
                  </a:lnTo>
                  <a:lnTo>
                    <a:pt x="922" y="91"/>
                  </a:lnTo>
                  <a:lnTo>
                    <a:pt x="920" y="90"/>
                  </a:lnTo>
                  <a:lnTo>
                    <a:pt x="916" y="91"/>
                  </a:lnTo>
                  <a:lnTo>
                    <a:pt x="913" y="92"/>
                  </a:lnTo>
                  <a:lnTo>
                    <a:pt x="907" y="98"/>
                  </a:lnTo>
                  <a:lnTo>
                    <a:pt x="886" y="109"/>
                  </a:lnTo>
                  <a:lnTo>
                    <a:pt x="874" y="117"/>
                  </a:lnTo>
                  <a:lnTo>
                    <a:pt x="860" y="134"/>
                  </a:lnTo>
                  <a:lnTo>
                    <a:pt x="852" y="143"/>
                  </a:lnTo>
                  <a:lnTo>
                    <a:pt x="849" y="145"/>
                  </a:lnTo>
                  <a:lnTo>
                    <a:pt x="823" y="172"/>
                  </a:lnTo>
                  <a:lnTo>
                    <a:pt x="823" y="175"/>
                  </a:lnTo>
                  <a:lnTo>
                    <a:pt x="821" y="182"/>
                  </a:lnTo>
                  <a:lnTo>
                    <a:pt x="813" y="190"/>
                  </a:lnTo>
                  <a:lnTo>
                    <a:pt x="797" y="206"/>
                  </a:lnTo>
                  <a:lnTo>
                    <a:pt x="785" y="214"/>
                  </a:lnTo>
                  <a:lnTo>
                    <a:pt x="782" y="217"/>
                  </a:lnTo>
                  <a:lnTo>
                    <a:pt x="782" y="218"/>
                  </a:lnTo>
                  <a:lnTo>
                    <a:pt x="781" y="221"/>
                  </a:lnTo>
                  <a:lnTo>
                    <a:pt x="776" y="223"/>
                  </a:lnTo>
                  <a:lnTo>
                    <a:pt x="765" y="235"/>
                  </a:lnTo>
                  <a:lnTo>
                    <a:pt x="750" y="218"/>
                  </a:lnTo>
                  <a:lnTo>
                    <a:pt x="746" y="216"/>
                  </a:lnTo>
                  <a:lnTo>
                    <a:pt x="731" y="210"/>
                  </a:lnTo>
                  <a:lnTo>
                    <a:pt x="727" y="211"/>
                  </a:lnTo>
                  <a:lnTo>
                    <a:pt x="723" y="209"/>
                  </a:lnTo>
                  <a:lnTo>
                    <a:pt x="722" y="203"/>
                  </a:lnTo>
                  <a:lnTo>
                    <a:pt x="720" y="200"/>
                  </a:lnTo>
                  <a:lnTo>
                    <a:pt x="717" y="202"/>
                  </a:lnTo>
                  <a:lnTo>
                    <a:pt x="710" y="199"/>
                  </a:lnTo>
                  <a:lnTo>
                    <a:pt x="710" y="202"/>
                  </a:lnTo>
                  <a:lnTo>
                    <a:pt x="713" y="206"/>
                  </a:lnTo>
                  <a:lnTo>
                    <a:pt x="705" y="215"/>
                  </a:lnTo>
                  <a:lnTo>
                    <a:pt x="703" y="212"/>
                  </a:lnTo>
                  <a:lnTo>
                    <a:pt x="702" y="212"/>
                  </a:lnTo>
                  <a:lnTo>
                    <a:pt x="701" y="217"/>
                  </a:lnTo>
                  <a:lnTo>
                    <a:pt x="696" y="218"/>
                  </a:lnTo>
                  <a:lnTo>
                    <a:pt x="692" y="215"/>
                  </a:lnTo>
                  <a:lnTo>
                    <a:pt x="684" y="215"/>
                  </a:lnTo>
                  <a:lnTo>
                    <a:pt x="681" y="216"/>
                  </a:lnTo>
                  <a:lnTo>
                    <a:pt x="683" y="212"/>
                  </a:lnTo>
                  <a:lnTo>
                    <a:pt x="684" y="211"/>
                  </a:lnTo>
                  <a:lnTo>
                    <a:pt x="683" y="210"/>
                  </a:lnTo>
                  <a:lnTo>
                    <a:pt x="680" y="210"/>
                  </a:lnTo>
                  <a:lnTo>
                    <a:pt x="675" y="210"/>
                  </a:lnTo>
                  <a:lnTo>
                    <a:pt x="673" y="217"/>
                  </a:lnTo>
                  <a:lnTo>
                    <a:pt x="672" y="220"/>
                  </a:lnTo>
                  <a:lnTo>
                    <a:pt x="665" y="220"/>
                  </a:lnTo>
                  <a:lnTo>
                    <a:pt x="662" y="222"/>
                  </a:lnTo>
                  <a:lnTo>
                    <a:pt x="666" y="223"/>
                  </a:lnTo>
                  <a:lnTo>
                    <a:pt x="663" y="226"/>
                  </a:lnTo>
                  <a:lnTo>
                    <a:pt x="657" y="227"/>
                  </a:lnTo>
                  <a:lnTo>
                    <a:pt x="657" y="235"/>
                  </a:lnTo>
                  <a:lnTo>
                    <a:pt x="659" y="238"/>
                  </a:lnTo>
                  <a:lnTo>
                    <a:pt x="667" y="242"/>
                  </a:lnTo>
                  <a:lnTo>
                    <a:pt x="665" y="256"/>
                  </a:lnTo>
                  <a:lnTo>
                    <a:pt x="674" y="256"/>
                  </a:lnTo>
                  <a:lnTo>
                    <a:pt x="673" y="263"/>
                  </a:lnTo>
                  <a:lnTo>
                    <a:pt x="667" y="262"/>
                  </a:lnTo>
                  <a:lnTo>
                    <a:pt x="667" y="259"/>
                  </a:lnTo>
                  <a:lnTo>
                    <a:pt x="665" y="258"/>
                  </a:lnTo>
                  <a:lnTo>
                    <a:pt x="659" y="263"/>
                  </a:lnTo>
                  <a:lnTo>
                    <a:pt x="659" y="276"/>
                  </a:lnTo>
                  <a:lnTo>
                    <a:pt x="650" y="273"/>
                  </a:lnTo>
                  <a:lnTo>
                    <a:pt x="649" y="269"/>
                  </a:lnTo>
                  <a:lnTo>
                    <a:pt x="647" y="269"/>
                  </a:lnTo>
                  <a:lnTo>
                    <a:pt x="638" y="267"/>
                  </a:lnTo>
                  <a:lnTo>
                    <a:pt x="638" y="264"/>
                  </a:lnTo>
                  <a:lnTo>
                    <a:pt x="634" y="263"/>
                  </a:lnTo>
                  <a:lnTo>
                    <a:pt x="634" y="271"/>
                  </a:lnTo>
                  <a:lnTo>
                    <a:pt x="635" y="275"/>
                  </a:lnTo>
                  <a:lnTo>
                    <a:pt x="630" y="287"/>
                  </a:lnTo>
                  <a:lnTo>
                    <a:pt x="626" y="287"/>
                  </a:lnTo>
                  <a:lnTo>
                    <a:pt x="625" y="292"/>
                  </a:lnTo>
                  <a:lnTo>
                    <a:pt x="622" y="291"/>
                  </a:lnTo>
                  <a:lnTo>
                    <a:pt x="622" y="292"/>
                  </a:lnTo>
                  <a:lnTo>
                    <a:pt x="623" y="297"/>
                  </a:lnTo>
                  <a:lnTo>
                    <a:pt x="619" y="301"/>
                  </a:lnTo>
                  <a:lnTo>
                    <a:pt x="605" y="291"/>
                  </a:lnTo>
                  <a:lnTo>
                    <a:pt x="602" y="291"/>
                  </a:lnTo>
                  <a:lnTo>
                    <a:pt x="601" y="289"/>
                  </a:lnTo>
                  <a:lnTo>
                    <a:pt x="599" y="288"/>
                  </a:lnTo>
                  <a:lnTo>
                    <a:pt x="595" y="289"/>
                  </a:lnTo>
                  <a:lnTo>
                    <a:pt x="593" y="288"/>
                  </a:lnTo>
                  <a:lnTo>
                    <a:pt x="589" y="289"/>
                  </a:lnTo>
                  <a:lnTo>
                    <a:pt x="584" y="287"/>
                  </a:lnTo>
                  <a:lnTo>
                    <a:pt x="581" y="289"/>
                  </a:lnTo>
                  <a:lnTo>
                    <a:pt x="580" y="287"/>
                  </a:lnTo>
                  <a:lnTo>
                    <a:pt x="577" y="287"/>
                  </a:lnTo>
                  <a:lnTo>
                    <a:pt x="575" y="283"/>
                  </a:lnTo>
                  <a:lnTo>
                    <a:pt x="572" y="283"/>
                  </a:lnTo>
                  <a:lnTo>
                    <a:pt x="571" y="287"/>
                  </a:lnTo>
                  <a:lnTo>
                    <a:pt x="568" y="285"/>
                  </a:lnTo>
                  <a:lnTo>
                    <a:pt x="566" y="283"/>
                  </a:lnTo>
                  <a:lnTo>
                    <a:pt x="560" y="286"/>
                  </a:lnTo>
                  <a:lnTo>
                    <a:pt x="557" y="283"/>
                  </a:lnTo>
                  <a:lnTo>
                    <a:pt x="556" y="281"/>
                  </a:lnTo>
                  <a:lnTo>
                    <a:pt x="548" y="285"/>
                  </a:lnTo>
                  <a:lnTo>
                    <a:pt x="546" y="285"/>
                  </a:lnTo>
                  <a:lnTo>
                    <a:pt x="541" y="281"/>
                  </a:lnTo>
                  <a:lnTo>
                    <a:pt x="539" y="285"/>
                  </a:lnTo>
                  <a:lnTo>
                    <a:pt x="542" y="289"/>
                  </a:lnTo>
                  <a:lnTo>
                    <a:pt x="540" y="294"/>
                  </a:lnTo>
                  <a:lnTo>
                    <a:pt x="534" y="295"/>
                  </a:lnTo>
                  <a:lnTo>
                    <a:pt x="530" y="299"/>
                  </a:lnTo>
                  <a:lnTo>
                    <a:pt x="524" y="289"/>
                  </a:lnTo>
                  <a:lnTo>
                    <a:pt x="522" y="289"/>
                  </a:lnTo>
                  <a:lnTo>
                    <a:pt x="518" y="291"/>
                  </a:lnTo>
                  <a:lnTo>
                    <a:pt x="520" y="303"/>
                  </a:lnTo>
                  <a:lnTo>
                    <a:pt x="516" y="304"/>
                  </a:lnTo>
                  <a:lnTo>
                    <a:pt x="504" y="303"/>
                  </a:lnTo>
                  <a:lnTo>
                    <a:pt x="505" y="319"/>
                  </a:lnTo>
                  <a:lnTo>
                    <a:pt x="503" y="322"/>
                  </a:lnTo>
                  <a:lnTo>
                    <a:pt x="500" y="334"/>
                  </a:lnTo>
                  <a:lnTo>
                    <a:pt x="498" y="336"/>
                  </a:lnTo>
                  <a:lnTo>
                    <a:pt x="497" y="343"/>
                  </a:lnTo>
                  <a:lnTo>
                    <a:pt x="496" y="346"/>
                  </a:lnTo>
                  <a:lnTo>
                    <a:pt x="491" y="351"/>
                  </a:lnTo>
                  <a:lnTo>
                    <a:pt x="490" y="357"/>
                  </a:lnTo>
                  <a:lnTo>
                    <a:pt x="488" y="363"/>
                  </a:lnTo>
                  <a:lnTo>
                    <a:pt x="486" y="370"/>
                  </a:lnTo>
                  <a:lnTo>
                    <a:pt x="469" y="371"/>
                  </a:lnTo>
                  <a:lnTo>
                    <a:pt x="463" y="373"/>
                  </a:lnTo>
                  <a:lnTo>
                    <a:pt x="452" y="375"/>
                  </a:lnTo>
                  <a:lnTo>
                    <a:pt x="452" y="389"/>
                  </a:lnTo>
                  <a:lnTo>
                    <a:pt x="451" y="392"/>
                  </a:lnTo>
                  <a:lnTo>
                    <a:pt x="448" y="393"/>
                  </a:lnTo>
                  <a:lnTo>
                    <a:pt x="439" y="399"/>
                  </a:lnTo>
                  <a:lnTo>
                    <a:pt x="433" y="399"/>
                  </a:lnTo>
                  <a:lnTo>
                    <a:pt x="430" y="390"/>
                  </a:lnTo>
                  <a:lnTo>
                    <a:pt x="425" y="396"/>
                  </a:lnTo>
                  <a:lnTo>
                    <a:pt x="418" y="411"/>
                  </a:lnTo>
                  <a:lnTo>
                    <a:pt x="413" y="413"/>
                  </a:lnTo>
                  <a:lnTo>
                    <a:pt x="408" y="412"/>
                  </a:lnTo>
                  <a:lnTo>
                    <a:pt x="403" y="407"/>
                  </a:lnTo>
                  <a:lnTo>
                    <a:pt x="396" y="406"/>
                  </a:lnTo>
                  <a:lnTo>
                    <a:pt x="395" y="412"/>
                  </a:lnTo>
                  <a:lnTo>
                    <a:pt x="391" y="417"/>
                  </a:lnTo>
                  <a:lnTo>
                    <a:pt x="382" y="413"/>
                  </a:lnTo>
                  <a:lnTo>
                    <a:pt x="383" y="411"/>
                  </a:lnTo>
                  <a:lnTo>
                    <a:pt x="381" y="410"/>
                  </a:lnTo>
                  <a:lnTo>
                    <a:pt x="382" y="407"/>
                  </a:lnTo>
                  <a:lnTo>
                    <a:pt x="378" y="405"/>
                  </a:lnTo>
                  <a:lnTo>
                    <a:pt x="367" y="406"/>
                  </a:lnTo>
                  <a:lnTo>
                    <a:pt x="352" y="406"/>
                  </a:lnTo>
                  <a:lnTo>
                    <a:pt x="340" y="394"/>
                  </a:lnTo>
                  <a:lnTo>
                    <a:pt x="317" y="429"/>
                  </a:lnTo>
                  <a:lnTo>
                    <a:pt x="315" y="426"/>
                  </a:lnTo>
                  <a:lnTo>
                    <a:pt x="310" y="438"/>
                  </a:lnTo>
                  <a:lnTo>
                    <a:pt x="295" y="443"/>
                  </a:lnTo>
                  <a:lnTo>
                    <a:pt x="291" y="448"/>
                  </a:lnTo>
                  <a:lnTo>
                    <a:pt x="287" y="452"/>
                  </a:lnTo>
                  <a:lnTo>
                    <a:pt x="286" y="456"/>
                  </a:lnTo>
                  <a:lnTo>
                    <a:pt x="287" y="461"/>
                  </a:lnTo>
                  <a:lnTo>
                    <a:pt x="289" y="465"/>
                  </a:lnTo>
                  <a:lnTo>
                    <a:pt x="292" y="470"/>
                  </a:lnTo>
                  <a:lnTo>
                    <a:pt x="291" y="482"/>
                  </a:lnTo>
                  <a:lnTo>
                    <a:pt x="292" y="484"/>
                  </a:lnTo>
                  <a:lnTo>
                    <a:pt x="303" y="485"/>
                  </a:lnTo>
                  <a:lnTo>
                    <a:pt x="305" y="486"/>
                  </a:lnTo>
                  <a:lnTo>
                    <a:pt x="305" y="489"/>
                  </a:lnTo>
                  <a:lnTo>
                    <a:pt x="305" y="490"/>
                  </a:lnTo>
                  <a:lnTo>
                    <a:pt x="301" y="492"/>
                  </a:lnTo>
                  <a:lnTo>
                    <a:pt x="299" y="496"/>
                  </a:lnTo>
                  <a:lnTo>
                    <a:pt x="299" y="500"/>
                  </a:lnTo>
                  <a:lnTo>
                    <a:pt x="300" y="506"/>
                  </a:lnTo>
                  <a:lnTo>
                    <a:pt x="301" y="512"/>
                  </a:lnTo>
                  <a:lnTo>
                    <a:pt x="299" y="515"/>
                  </a:lnTo>
                  <a:lnTo>
                    <a:pt x="287" y="506"/>
                  </a:lnTo>
                  <a:lnTo>
                    <a:pt x="277" y="513"/>
                  </a:lnTo>
                  <a:lnTo>
                    <a:pt x="279" y="515"/>
                  </a:lnTo>
                  <a:lnTo>
                    <a:pt x="285" y="518"/>
                  </a:lnTo>
                  <a:lnTo>
                    <a:pt x="286" y="520"/>
                  </a:lnTo>
                  <a:lnTo>
                    <a:pt x="286" y="524"/>
                  </a:lnTo>
                  <a:lnTo>
                    <a:pt x="282" y="527"/>
                  </a:lnTo>
                  <a:lnTo>
                    <a:pt x="275" y="529"/>
                  </a:lnTo>
                  <a:lnTo>
                    <a:pt x="270" y="531"/>
                  </a:lnTo>
                  <a:lnTo>
                    <a:pt x="267" y="535"/>
                  </a:lnTo>
                  <a:lnTo>
                    <a:pt x="261" y="532"/>
                  </a:lnTo>
                  <a:lnTo>
                    <a:pt x="256" y="535"/>
                  </a:lnTo>
                  <a:lnTo>
                    <a:pt x="251" y="542"/>
                  </a:lnTo>
                  <a:lnTo>
                    <a:pt x="246" y="543"/>
                  </a:lnTo>
                  <a:lnTo>
                    <a:pt x="238" y="541"/>
                  </a:lnTo>
                  <a:lnTo>
                    <a:pt x="232" y="538"/>
                  </a:lnTo>
                  <a:lnTo>
                    <a:pt x="215" y="541"/>
                  </a:lnTo>
                  <a:lnTo>
                    <a:pt x="205" y="542"/>
                  </a:lnTo>
                  <a:lnTo>
                    <a:pt x="182" y="529"/>
                  </a:lnTo>
                  <a:lnTo>
                    <a:pt x="161" y="530"/>
                  </a:lnTo>
                  <a:lnTo>
                    <a:pt x="144" y="527"/>
                  </a:lnTo>
                  <a:lnTo>
                    <a:pt x="135" y="530"/>
                  </a:lnTo>
                  <a:lnTo>
                    <a:pt x="129" y="537"/>
                  </a:lnTo>
                  <a:lnTo>
                    <a:pt x="124" y="547"/>
                  </a:lnTo>
                  <a:lnTo>
                    <a:pt x="119" y="547"/>
                  </a:lnTo>
                  <a:lnTo>
                    <a:pt x="116" y="545"/>
                  </a:lnTo>
                  <a:lnTo>
                    <a:pt x="110" y="532"/>
                  </a:lnTo>
                  <a:lnTo>
                    <a:pt x="105" y="526"/>
                  </a:lnTo>
                  <a:lnTo>
                    <a:pt x="98" y="521"/>
                  </a:lnTo>
                  <a:lnTo>
                    <a:pt x="93" y="523"/>
                  </a:lnTo>
                  <a:lnTo>
                    <a:pt x="83" y="523"/>
                  </a:lnTo>
                  <a:lnTo>
                    <a:pt x="75" y="527"/>
                  </a:lnTo>
                  <a:lnTo>
                    <a:pt x="74" y="535"/>
                  </a:lnTo>
                  <a:lnTo>
                    <a:pt x="70" y="537"/>
                  </a:lnTo>
                  <a:lnTo>
                    <a:pt x="65" y="539"/>
                  </a:lnTo>
                  <a:lnTo>
                    <a:pt x="59" y="538"/>
                  </a:lnTo>
                  <a:lnTo>
                    <a:pt x="53" y="539"/>
                  </a:lnTo>
                  <a:lnTo>
                    <a:pt x="50" y="542"/>
                  </a:lnTo>
                  <a:lnTo>
                    <a:pt x="45" y="547"/>
                  </a:lnTo>
                  <a:lnTo>
                    <a:pt x="41" y="548"/>
                  </a:lnTo>
                  <a:lnTo>
                    <a:pt x="36" y="549"/>
                  </a:lnTo>
                  <a:lnTo>
                    <a:pt x="32" y="544"/>
                  </a:lnTo>
                  <a:lnTo>
                    <a:pt x="28" y="544"/>
                  </a:lnTo>
                  <a:lnTo>
                    <a:pt x="23" y="548"/>
                  </a:lnTo>
                  <a:lnTo>
                    <a:pt x="15" y="554"/>
                  </a:lnTo>
                  <a:lnTo>
                    <a:pt x="8" y="556"/>
                  </a:lnTo>
                  <a:lnTo>
                    <a:pt x="0" y="555"/>
                  </a:lnTo>
                </a:path>
              </a:pathLst>
            </a:custGeom>
            <a:noFill/>
            <a:ln w="158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pl-PL"/>
            </a:p>
          </p:txBody>
        </p:sp>
        <p:sp>
          <p:nvSpPr>
            <p:cNvPr id="109" name="Freeform 68">
              <a:extLst>
                <a:ext uri="{FF2B5EF4-FFF2-40B4-BE49-F238E27FC236}">
                  <a16:creationId xmlns:a16="http://schemas.microsoft.com/office/drawing/2014/main" id="{D869A62D-5918-CBE8-223F-BE557F9467E7}"/>
                </a:ext>
              </a:extLst>
            </p:cNvPr>
            <p:cNvSpPr>
              <a:spLocks/>
            </p:cNvSpPr>
            <p:nvPr/>
          </p:nvSpPr>
          <p:spPr bwMode="auto">
            <a:xfrm>
              <a:off x="3779" y="1860"/>
              <a:ext cx="512" cy="1021"/>
            </a:xfrm>
            <a:custGeom>
              <a:avLst/>
              <a:gdLst>
                <a:gd name="T0" fmla="*/ 0 w 1025"/>
                <a:gd name="T1" fmla="*/ 1 h 2041"/>
                <a:gd name="T2" fmla="*/ 0 w 1025"/>
                <a:gd name="T3" fmla="*/ 1 h 2041"/>
                <a:gd name="T4" fmla="*/ 0 w 1025"/>
                <a:gd name="T5" fmla="*/ 1 h 2041"/>
                <a:gd name="T6" fmla="*/ 0 w 1025"/>
                <a:gd name="T7" fmla="*/ 1 h 2041"/>
                <a:gd name="T8" fmla="*/ 0 w 1025"/>
                <a:gd name="T9" fmla="*/ 1 h 2041"/>
                <a:gd name="T10" fmla="*/ 0 w 1025"/>
                <a:gd name="T11" fmla="*/ 1 h 2041"/>
                <a:gd name="T12" fmla="*/ 0 w 1025"/>
                <a:gd name="T13" fmla="*/ 1 h 2041"/>
                <a:gd name="T14" fmla="*/ 0 w 1025"/>
                <a:gd name="T15" fmla="*/ 1 h 2041"/>
                <a:gd name="T16" fmla="*/ 0 w 1025"/>
                <a:gd name="T17" fmla="*/ 1 h 2041"/>
                <a:gd name="T18" fmla="*/ 0 w 1025"/>
                <a:gd name="T19" fmla="*/ 1 h 2041"/>
                <a:gd name="T20" fmla="*/ 0 w 1025"/>
                <a:gd name="T21" fmla="*/ 1 h 2041"/>
                <a:gd name="T22" fmla="*/ 0 w 1025"/>
                <a:gd name="T23" fmla="*/ 1 h 2041"/>
                <a:gd name="T24" fmla="*/ 0 w 1025"/>
                <a:gd name="T25" fmla="*/ 1 h 2041"/>
                <a:gd name="T26" fmla="*/ 0 w 1025"/>
                <a:gd name="T27" fmla="*/ 1 h 2041"/>
                <a:gd name="T28" fmla="*/ 0 w 1025"/>
                <a:gd name="T29" fmla="*/ 1 h 2041"/>
                <a:gd name="T30" fmla="*/ 0 w 1025"/>
                <a:gd name="T31" fmla="*/ 1 h 2041"/>
                <a:gd name="T32" fmla="*/ 0 w 1025"/>
                <a:gd name="T33" fmla="*/ 1 h 2041"/>
                <a:gd name="T34" fmla="*/ 0 w 1025"/>
                <a:gd name="T35" fmla="*/ 1 h 2041"/>
                <a:gd name="T36" fmla="*/ 0 w 1025"/>
                <a:gd name="T37" fmla="*/ 1 h 2041"/>
                <a:gd name="T38" fmla="*/ 0 w 1025"/>
                <a:gd name="T39" fmla="*/ 1 h 2041"/>
                <a:gd name="T40" fmla="*/ 0 w 1025"/>
                <a:gd name="T41" fmla="*/ 1 h 2041"/>
                <a:gd name="T42" fmla="*/ 0 w 1025"/>
                <a:gd name="T43" fmla="*/ 1 h 2041"/>
                <a:gd name="T44" fmla="*/ 0 w 1025"/>
                <a:gd name="T45" fmla="*/ 1 h 2041"/>
                <a:gd name="T46" fmla="*/ 0 w 1025"/>
                <a:gd name="T47" fmla="*/ 1 h 2041"/>
                <a:gd name="T48" fmla="*/ 0 w 1025"/>
                <a:gd name="T49" fmla="*/ 1 h 2041"/>
                <a:gd name="T50" fmla="*/ 0 w 1025"/>
                <a:gd name="T51" fmla="*/ 1 h 2041"/>
                <a:gd name="T52" fmla="*/ 0 w 1025"/>
                <a:gd name="T53" fmla="*/ 1 h 2041"/>
                <a:gd name="T54" fmla="*/ 0 w 1025"/>
                <a:gd name="T55" fmla="*/ 1 h 2041"/>
                <a:gd name="T56" fmla="*/ 0 w 1025"/>
                <a:gd name="T57" fmla="*/ 1 h 2041"/>
                <a:gd name="T58" fmla="*/ 0 w 1025"/>
                <a:gd name="T59" fmla="*/ 1 h 2041"/>
                <a:gd name="T60" fmla="*/ 0 w 1025"/>
                <a:gd name="T61" fmla="*/ 1 h 2041"/>
                <a:gd name="T62" fmla="*/ 0 w 1025"/>
                <a:gd name="T63" fmla="*/ 1 h 2041"/>
                <a:gd name="T64" fmla="*/ 0 w 1025"/>
                <a:gd name="T65" fmla="*/ 1 h 2041"/>
                <a:gd name="T66" fmla="*/ 0 w 1025"/>
                <a:gd name="T67" fmla="*/ 1 h 2041"/>
                <a:gd name="T68" fmla="*/ 0 w 1025"/>
                <a:gd name="T69" fmla="*/ 1 h 2041"/>
                <a:gd name="T70" fmla="*/ 0 w 1025"/>
                <a:gd name="T71" fmla="*/ 1 h 2041"/>
                <a:gd name="T72" fmla="*/ 0 w 1025"/>
                <a:gd name="T73" fmla="*/ 1 h 2041"/>
                <a:gd name="T74" fmla="*/ 0 w 1025"/>
                <a:gd name="T75" fmla="*/ 1 h 2041"/>
                <a:gd name="T76" fmla="*/ 0 w 1025"/>
                <a:gd name="T77" fmla="*/ 1 h 2041"/>
                <a:gd name="T78" fmla="*/ 0 w 1025"/>
                <a:gd name="T79" fmla="*/ 1 h 2041"/>
                <a:gd name="T80" fmla="*/ 0 w 1025"/>
                <a:gd name="T81" fmla="*/ 1 h 2041"/>
                <a:gd name="T82" fmla="*/ 0 w 1025"/>
                <a:gd name="T83" fmla="*/ 1 h 2041"/>
                <a:gd name="T84" fmla="*/ 0 w 1025"/>
                <a:gd name="T85" fmla="*/ 1 h 2041"/>
                <a:gd name="T86" fmla="*/ 0 w 1025"/>
                <a:gd name="T87" fmla="*/ 1 h 2041"/>
                <a:gd name="T88" fmla="*/ 0 w 1025"/>
                <a:gd name="T89" fmla="*/ 1 h 2041"/>
                <a:gd name="T90" fmla="*/ 0 w 1025"/>
                <a:gd name="T91" fmla="*/ 1 h 2041"/>
                <a:gd name="T92" fmla="*/ 0 w 1025"/>
                <a:gd name="T93" fmla="*/ 1 h 2041"/>
                <a:gd name="T94" fmla="*/ 0 w 1025"/>
                <a:gd name="T95" fmla="*/ 1 h 2041"/>
                <a:gd name="T96" fmla="*/ 0 w 1025"/>
                <a:gd name="T97" fmla="*/ 1 h 2041"/>
                <a:gd name="T98" fmla="*/ 0 w 1025"/>
                <a:gd name="T99" fmla="*/ 1 h 2041"/>
                <a:gd name="T100" fmla="*/ 0 w 1025"/>
                <a:gd name="T101" fmla="*/ 1 h 2041"/>
                <a:gd name="T102" fmla="*/ 0 w 1025"/>
                <a:gd name="T103" fmla="*/ 1 h 2041"/>
                <a:gd name="T104" fmla="*/ 0 w 1025"/>
                <a:gd name="T105" fmla="*/ 1 h 2041"/>
                <a:gd name="T106" fmla="*/ 0 w 1025"/>
                <a:gd name="T107" fmla="*/ 1 h 2041"/>
                <a:gd name="T108" fmla="*/ 0 w 1025"/>
                <a:gd name="T109" fmla="*/ 1 h 2041"/>
                <a:gd name="T110" fmla="*/ 0 w 1025"/>
                <a:gd name="T111" fmla="*/ 1 h 2041"/>
                <a:gd name="T112" fmla="*/ 0 w 1025"/>
                <a:gd name="T113" fmla="*/ 1 h 2041"/>
                <a:gd name="T114" fmla="*/ 0 w 1025"/>
                <a:gd name="T115" fmla="*/ 1 h 2041"/>
                <a:gd name="T116" fmla="*/ 0 w 1025"/>
                <a:gd name="T117" fmla="*/ 1 h 204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025"/>
                <a:gd name="T178" fmla="*/ 0 h 2041"/>
                <a:gd name="T179" fmla="*/ 1025 w 1025"/>
                <a:gd name="T180" fmla="*/ 2041 h 2041"/>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025" h="2041">
                  <a:moveTo>
                    <a:pt x="212" y="2041"/>
                  </a:moveTo>
                  <a:lnTo>
                    <a:pt x="208" y="2041"/>
                  </a:lnTo>
                  <a:lnTo>
                    <a:pt x="208" y="2031"/>
                  </a:lnTo>
                  <a:lnTo>
                    <a:pt x="214" y="2031"/>
                  </a:lnTo>
                  <a:lnTo>
                    <a:pt x="220" y="2022"/>
                  </a:lnTo>
                  <a:lnTo>
                    <a:pt x="216" y="2008"/>
                  </a:lnTo>
                  <a:lnTo>
                    <a:pt x="217" y="2004"/>
                  </a:lnTo>
                  <a:lnTo>
                    <a:pt x="217" y="2000"/>
                  </a:lnTo>
                  <a:lnTo>
                    <a:pt x="211" y="1978"/>
                  </a:lnTo>
                  <a:lnTo>
                    <a:pt x="210" y="1959"/>
                  </a:lnTo>
                  <a:lnTo>
                    <a:pt x="207" y="1951"/>
                  </a:lnTo>
                  <a:lnTo>
                    <a:pt x="213" y="1948"/>
                  </a:lnTo>
                  <a:lnTo>
                    <a:pt x="216" y="1947"/>
                  </a:lnTo>
                  <a:lnTo>
                    <a:pt x="216" y="1941"/>
                  </a:lnTo>
                  <a:lnTo>
                    <a:pt x="217" y="1937"/>
                  </a:lnTo>
                  <a:lnTo>
                    <a:pt x="216" y="1934"/>
                  </a:lnTo>
                  <a:lnTo>
                    <a:pt x="216" y="1933"/>
                  </a:lnTo>
                  <a:lnTo>
                    <a:pt x="218" y="1931"/>
                  </a:lnTo>
                  <a:lnTo>
                    <a:pt x="218" y="1928"/>
                  </a:lnTo>
                  <a:lnTo>
                    <a:pt x="216" y="1925"/>
                  </a:lnTo>
                  <a:lnTo>
                    <a:pt x="217" y="1921"/>
                  </a:lnTo>
                  <a:lnTo>
                    <a:pt x="228" y="1918"/>
                  </a:lnTo>
                  <a:lnTo>
                    <a:pt x="229" y="1917"/>
                  </a:lnTo>
                  <a:lnTo>
                    <a:pt x="226" y="1915"/>
                  </a:lnTo>
                  <a:lnTo>
                    <a:pt x="224" y="1910"/>
                  </a:lnTo>
                  <a:lnTo>
                    <a:pt x="222" y="1907"/>
                  </a:lnTo>
                  <a:lnTo>
                    <a:pt x="218" y="1903"/>
                  </a:lnTo>
                  <a:lnTo>
                    <a:pt x="213" y="1900"/>
                  </a:lnTo>
                  <a:lnTo>
                    <a:pt x="211" y="1898"/>
                  </a:lnTo>
                  <a:lnTo>
                    <a:pt x="204" y="1892"/>
                  </a:lnTo>
                  <a:lnTo>
                    <a:pt x="198" y="1886"/>
                  </a:lnTo>
                  <a:lnTo>
                    <a:pt x="195" y="1886"/>
                  </a:lnTo>
                  <a:lnTo>
                    <a:pt x="194" y="1875"/>
                  </a:lnTo>
                  <a:lnTo>
                    <a:pt x="194" y="1864"/>
                  </a:lnTo>
                  <a:lnTo>
                    <a:pt x="194" y="1856"/>
                  </a:lnTo>
                  <a:lnTo>
                    <a:pt x="196" y="1851"/>
                  </a:lnTo>
                  <a:lnTo>
                    <a:pt x="199" y="1847"/>
                  </a:lnTo>
                  <a:lnTo>
                    <a:pt x="200" y="1844"/>
                  </a:lnTo>
                  <a:lnTo>
                    <a:pt x="205" y="1842"/>
                  </a:lnTo>
                  <a:lnTo>
                    <a:pt x="205" y="1835"/>
                  </a:lnTo>
                  <a:lnTo>
                    <a:pt x="207" y="1829"/>
                  </a:lnTo>
                  <a:lnTo>
                    <a:pt x="210" y="1812"/>
                  </a:lnTo>
                  <a:lnTo>
                    <a:pt x="204" y="1804"/>
                  </a:lnTo>
                  <a:lnTo>
                    <a:pt x="198" y="1791"/>
                  </a:lnTo>
                  <a:lnTo>
                    <a:pt x="198" y="1784"/>
                  </a:lnTo>
                  <a:lnTo>
                    <a:pt x="207" y="1773"/>
                  </a:lnTo>
                  <a:lnTo>
                    <a:pt x="222" y="1763"/>
                  </a:lnTo>
                  <a:lnTo>
                    <a:pt x="229" y="1761"/>
                  </a:lnTo>
                  <a:lnTo>
                    <a:pt x="232" y="1757"/>
                  </a:lnTo>
                  <a:lnTo>
                    <a:pt x="235" y="1752"/>
                  </a:lnTo>
                  <a:lnTo>
                    <a:pt x="228" y="1750"/>
                  </a:lnTo>
                  <a:lnTo>
                    <a:pt x="220" y="1746"/>
                  </a:lnTo>
                  <a:lnTo>
                    <a:pt x="218" y="1744"/>
                  </a:lnTo>
                  <a:lnTo>
                    <a:pt x="219" y="1737"/>
                  </a:lnTo>
                  <a:lnTo>
                    <a:pt x="214" y="1735"/>
                  </a:lnTo>
                  <a:lnTo>
                    <a:pt x="210" y="1747"/>
                  </a:lnTo>
                  <a:lnTo>
                    <a:pt x="204" y="1746"/>
                  </a:lnTo>
                  <a:lnTo>
                    <a:pt x="201" y="1740"/>
                  </a:lnTo>
                  <a:lnTo>
                    <a:pt x="196" y="1739"/>
                  </a:lnTo>
                  <a:lnTo>
                    <a:pt x="190" y="1741"/>
                  </a:lnTo>
                  <a:lnTo>
                    <a:pt x="186" y="1739"/>
                  </a:lnTo>
                  <a:lnTo>
                    <a:pt x="183" y="1735"/>
                  </a:lnTo>
                  <a:lnTo>
                    <a:pt x="193" y="1728"/>
                  </a:lnTo>
                  <a:lnTo>
                    <a:pt x="193" y="1720"/>
                  </a:lnTo>
                  <a:lnTo>
                    <a:pt x="198" y="1725"/>
                  </a:lnTo>
                  <a:lnTo>
                    <a:pt x="204" y="1722"/>
                  </a:lnTo>
                  <a:lnTo>
                    <a:pt x="204" y="1713"/>
                  </a:lnTo>
                  <a:lnTo>
                    <a:pt x="206" y="1707"/>
                  </a:lnTo>
                  <a:lnTo>
                    <a:pt x="204" y="1702"/>
                  </a:lnTo>
                  <a:lnTo>
                    <a:pt x="206" y="1692"/>
                  </a:lnTo>
                  <a:lnTo>
                    <a:pt x="204" y="1692"/>
                  </a:lnTo>
                  <a:lnTo>
                    <a:pt x="207" y="1685"/>
                  </a:lnTo>
                  <a:lnTo>
                    <a:pt x="211" y="1685"/>
                  </a:lnTo>
                  <a:lnTo>
                    <a:pt x="211" y="1683"/>
                  </a:lnTo>
                  <a:lnTo>
                    <a:pt x="200" y="1677"/>
                  </a:lnTo>
                  <a:lnTo>
                    <a:pt x="201" y="1672"/>
                  </a:lnTo>
                  <a:lnTo>
                    <a:pt x="204" y="1673"/>
                  </a:lnTo>
                  <a:lnTo>
                    <a:pt x="205" y="1669"/>
                  </a:lnTo>
                  <a:lnTo>
                    <a:pt x="212" y="1655"/>
                  </a:lnTo>
                  <a:lnTo>
                    <a:pt x="218" y="1654"/>
                  </a:lnTo>
                  <a:lnTo>
                    <a:pt x="208" y="1632"/>
                  </a:lnTo>
                  <a:lnTo>
                    <a:pt x="204" y="1624"/>
                  </a:lnTo>
                  <a:lnTo>
                    <a:pt x="198" y="1621"/>
                  </a:lnTo>
                  <a:lnTo>
                    <a:pt x="194" y="1627"/>
                  </a:lnTo>
                  <a:lnTo>
                    <a:pt x="190" y="1622"/>
                  </a:lnTo>
                  <a:lnTo>
                    <a:pt x="187" y="1622"/>
                  </a:lnTo>
                  <a:lnTo>
                    <a:pt x="181" y="1631"/>
                  </a:lnTo>
                  <a:lnTo>
                    <a:pt x="174" y="1624"/>
                  </a:lnTo>
                  <a:lnTo>
                    <a:pt x="168" y="1616"/>
                  </a:lnTo>
                  <a:lnTo>
                    <a:pt x="164" y="1606"/>
                  </a:lnTo>
                  <a:lnTo>
                    <a:pt x="160" y="1604"/>
                  </a:lnTo>
                  <a:lnTo>
                    <a:pt x="158" y="1604"/>
                  </a:lnTo>
                  <a:lnTo>
                    <a:pt x="156" y="1607"/>
                  </a:lnTo>
                  <a:lnTo>
                    <a:pt x="157" y="1610"/>
                  </a:lnTo>
                  <a:lnTo>
                    <a:pt x="152" y="1612"/>
                  </a:lnTo>
                  <a:lnTo>
                    <a:pt x="150" y="1610"/>
                  </a:lnTo>
                  <a:lnTo>
                    <a:pt x="144" y="1598"/>
                  </a:lnTo>
                  <a:lnTo>
                    <a:pt x="141" y="1594"/>
                  </a:lnTo>
                  <a:lnTo>
                    <a:pt x="145" y="1588"/>
                  </a:lnTo>
                  <a:lnTo>
                    <a:pt x="146" y="1583"/>
                  </a:lnTo>
                  <a:lnTo>
                    <a:pt x="153" y="1584"/>
                  </a:lnTo>
                  <a:lnTo>
                    <a:pt x="156" y="1578"/>
                  </a:lnTo>
                  <a:lnTo>
                    <a:pt x="159" y="1579"/>
                  </a:lnTo>
                  <a:lnTo>
                    <a:pt x="159" y="1574"/>
                  </a:lnTo>
                  <a:lnTo>
                    <a:pt x="162" y="1574"/>
                  </a:lnTo>
                  <a:lnTo>
                    <a:pt x="163" y="1573"/>
                  </a:lnTo>
                  <a:lnTo>
                    <a:pt x="163" y="1571"/>
                  </a:lnTo>
                  <a:lnTo>
                    <a:pt x="166" y="1571"/>
                  </a:lnTo>
                  <a:lnTo>
                    <a:pt x="169" y="1567"/>
                  </a:lnTo>
                  <a:lnTo>
                    <a:pt x="169" y="1564"/>
                  </a:lnTo>
                  <a:lnTo>
                    <a:pt x="170" y="1561"/>
                  </a:lnTo>
                  <a:lnTo>
                    <a:pt x="174" y="1561"/>
                  </a:lnTo>
                  <a:lnTo>
                    <a:pt x="176" y="1559"/>
                  </a:lnTo>
                  <a:lnTo>
                    <a:pt x="177" y="1561"/>
                  </a:lnTo>
                  <a:lnTo>
                    <a:pt x="188" y="1560"/>
                  </a:lnTo>
                  <a:lnTo>
                    <a:pt x="190" y="1565"/>
                  </a:lnTo>
                  <a:lnTo>
                    <a:pt x="195" y="1570"/>
                  </a:lnTo>
                  <a:lnTo>
                    <a:pt x="194" y="1572"/>
                  </a:lnTo>
                  <a:lnTo>
                    <a:pt x="196" y="1572"/>
                  </a:lnTo>
                  <a:lnTo>
                    <a:pt x="199" y="1571"/>
                  </a:lnTo>
                  <a:lnTo>
                    <a:pt x="205" y="1556"/>
                  </a:lnTo>
                  <a:lnTo>
                    <a:pt x="207" y="1535"/>
                  </a:lnTo>
                  <a:lnTo>
                    <a:pt x="205" y="1531"/>
                  </a:lnTo>
                  <a:lnTo>
                    <a:pt x="216" y="1502"/>
                  </a:lnTo>
                  <a:lnTo>
                    <a:pt x="216" y="1495"/>
                  </a:lnTo>
                  <a:lnTo>
                    <a:pt x="205" y="1493"/>
                  </a:lnTo>
                  <a:lnTo>
                    <a:pt x="196" y="1487"/>
                  </a:lnTo>
                  <a:lnTo>
                    <a:pt x="195" y="1478"/>
                  </a:lnTo>
                  <a:lnTo>
                    <a:pt x="195" y="1465"/>
                  </a:lnTo>
                  <a:lnTo>
                    <a:pt x="193" y="1442"/>
                  </a:lnTo>
                  <a:lnTo>
                    <a:pt x="182" y="1429"/>
                  </a:lnTo>
                  <a:lnTo>
                    <a:pt x="176" y="1423"/>
                  </a:lnTo>
                  <a:lnTo>
                    <a:pt x="172" y="1406"/>
                  </a:lnTo>
                  <a:lnTo>
                    <a:pt x="169" y="1393"/>
                  </a:lnTo>
                  <a:lnTo>
                    <a:pt x="160" y="1383"/>
                  </a:lnTo>
                  <a:lnTo>
                    <a:pt x="153" y="1381"/>
                  </a:lnTo>
                  <a:lnTo>
                    <a:pt x="133" y="1380"/>
                  </a:lnTo>
                  <a:lnTo>
                    <a:pt x="122" y="1389"/>
                  </a:lnTo>
                  <a:lnTo>
                    <a:pt x="109" y="1394"/>
                  </a:lnTo>
                  <a:lnTo>
                    <a:pt x="97" y="1395"/>
                  </a:lnTo>
                  <a:lnTo>
                    <a:pt x="78" y="1391"/>
                  </a:lnTo>
                  <a:lnTo>
                    <a:pt x="48" y="1378"/>
                  </a:lnTo>
                  <a:lnTo>
                    <a:pt x="38" y="1375"/>
                  </a:lnTo>
                  <a:lnTo>
                    <a:pt x="31" y="1366"/>
                  </a:lnTo>
                  <a:lnTo>
                    <a:pt x="27" y="1352"/>
                  </a:lnTo>
                  <a:lnTo>
                    <a:pt x="25" y="1347"/>
                  </a:lnTo>
                  <a:lnTo>
                    <a:pt x="0" y="1330"/>
                  </a:lnTo>
                  <a:lnTo>
                    <a:pt x="1" y="1328"/>
                  </a:lnTo>
                  <a:lnTo>
                    <a:pt x="11" y="1322"/>
                  </a:lnTo>
                  <a:lnTo>
                    <a:pt x="14" y="1317"/>
                  </a:lnTo>
                  <a:lnTo>
                    <a:pt x="13" y="1294"/>
                  </a:lnTo>
                  <a:lnTo>
                    <a:pt x="8" y="1285"/>
                  </a:lnTo>
                  <a:lnTo>
                    <a:pt x="11" y="1280"/>
                  </a:lnTo>
                  <a:lnTo>
                    <a:pt x="15" y="1276"/>
                  </a:lnTo>
                  <a:lnTo>
                    <a:pt x="19" y="1276"/>
                  </a:lnTo>
                  <a:lnTo>
                    <a:pt x="31" y="1284"/>
                  </a:lnTo>
                  <a:lnTo>
                    <a:pt x="35" y="1281"/>
                  </a:lnTo>
                  <a:lnTo>
                    <a:pt x="36" y="1286"/>
                  </a:lnTo>
                  <a:lnTo>
                    <a:pt x="53" y="1293"/>
                  </a:lnTo>
                  <a:lnTo>
                    <a:pt x="55" y="1292"/>
                  </a:lnTo>
                  <a:lnTo>
                    <a:pt x="68" y="1299"/>
                  </a:lnTo>
                  <a:lnTo>
                    <a:pt x="72" y="1303"/>
                  </a:lnTo>
                  <a:lnTo>
                    <a:pt x="78" y="1298"/>
                  </a:lnTo>
                  <a:lnTo>
                    <a:pt x="80" y="1318"/>
                  </a:lnTo>
                  <a:lnTo>
                    <a:pt x="83" y="1321"/>
                  </a:lnTo>
                  <a:lnTo>
                    <a:pt x="102" y="1327"/>
                  </a:lnTo>
                  <a:lnTo>
                    <a:pt x="103" y="1320"/>
                  </a:lnTo>
                  <a:lnTo>
                    <a:pt x="103" y="1306"/>
                  </a:lnTo>
                  <a:lnTo>
                    <a:pt x="105" y="1305"/>
                  </a:lnTo>
                  <a:lnTo>
                    <a:pt x="105" y="1299"/>
                  </a:lnTo>
                  <a:lnTo>
                    <a:pt x="107" y="1300"/>
                  </a:lnTo>
                  <a:lnTo>
                    <a:pt x="104" y="1297"/>
                  </a:lnTo>
                  <a:lnTo>
                    <a:pt x="103" y="1293"/>
                  </a:lnTo>
                  <a:lnTo>
                    <a:pt x="104" y="1288"/>
                  </a:lnTo>
                  <a:lnTo>
                    <a:pt x="109" y="1288"/>
                  </a:lnTo>
                  <a:lnTo>
                    <a:pt x="117" y="1286"/>
                  </a:lnTo>
                  <a:lnTo>
                    <a:pt x="119" y="1281"/>
                  </a:lnTo>
                  <a:lnTo>
                    <a:pt x="125" y="1281"/>
                  </a:lnTo>
                  <a:lnTo>
                    <a:pt x="125" y="1279"/>
                  </a:lnTo>
                  <a:lnTo>
                    <a:pt x="126" y="1275"/>
                  </a:lnTo>
                  <a:lnTo>
                    <a:pt x="135" y="1274"/>
                  </a:lnTo>
                  <a:lnTo>
                    <a:pt x="136" y="1279"/>
                  </a:lnTo>
                  <a:lnTo>
                    <a:pt x="157" y="1274"/>
                  </a:lnTo>
                  <a:lnTo>
                    <a:pt x="156" y="1268"/>
                  </a:lnTo>
                  <a:lnTo>
                    <a:pt x="166" y="1267"/>
                  </a:lnTo>
                  <a:lnTo>
                    <a:pt x="166" y="1272"/>
                  </a:lnTo>
                  <a:lnTo>
                    <a:pt x="165" y="1276"/>
                  </a:lnTo>
                  <a:lnTo>
                    <a:pt x="168" y="1275"/>
                  </a:lnTo>
                  <a:lnTo>
                    <a:pt x="168" y="1272"/>
                  </a:lnTo>
                  <a:lnTo>
                    <a:pt x="168" y="1263"/>
                  </a:lnTo>
                  <a:lnTo>
                    <a:pt x="164" y="1258"/>
                  </a:lnTo>
                  <a:lnTo>
                    <a:pt x="162" y="1247"/>
                  </a:lnTo>
                  <a:lnTo>
                    <a:pt x="165" y="1247"/>
                  </a:lnTo>
                  <a:lnTo>
                    <a:pt x="164" y="1240"/>
                  </a:lnTo>
                  <a:lnTo>
                    <a:pt x="172" y="1238"/>
                  </a:lnTo>
                  <a:lnTo>
                    <a:pt x="170" y="1232"/>
                  </a:lnTo>
                  <a:lnTo>
                    <a:pt x="172" y="1228"/>
                  </a:lnTo>
                  <a:lnTo>
                    <a:pt x="180" y="1234"/>
                  </a:lnTo>
                  <a:lnTo>
                    <a:pt x="188" y="1233"/>
                  </a:lnTo>
                  <a:lnTo>
                    <a:pt x="188" y="1217"/>
                  </a:lnTo>
                  <a:lnTo>
                    <a:pt x="184" y="1216"/>
                  </a:lnTo>
                  <a:lnTo>
                    <a:pt x="189" y="1207"/>
                  </a:lnTo>
                  <a:lnTo>
                    <a:pt x="193" y="1205"/>
                  </a:lnTo>
                  <a:lnTo>
                    <a:pt x="198" y="1204"/>
                  </a:lnTo>
                  <a:lnTo>
                    <a:pt x="200" y="1201"/>
                  </a:lnTo>
                  <a:lnTo>
                    <a:pt x="196" y="1193"/>
                  </a:lnTo>
                  <a:lnTo>
                    <a:pt x="196" y="1189"/>
                  </a:lnTo>
                  <a:lnTo>
                    <a:pt x="200" y="1184"/>
                  </a:lnTo>
                  <a:lnTo>
                    <a:pt x="200" y="1180"/>
                  </a:lnTo>
                  <a:lnTo>
                    <a:pt x="199" y="1179"/>
                  </a:lnTo>
                  <a:lnTo>
                    <a:pt x="196" y="1179"/>
                  </a:lnTo>
                  <a:lnTo>
                    <a:pt x="187" y="1183"/>
                  </a:lnTo>
                  <a:lnTo>
                    <a:pt x="183" y="1181"/>
                  </a:lnTo>
                  <a:lnTo>
                    <a:pt x="177" y="1173"/>
                  </a:lnTo>
                  <a:lnTo>
                    <a:pt x="174" y="1168"/>
                  </a:lnTo>
                  <a:lnTo>
                    <a:pt x="172" y="1163"/>
                  </a:lnTo>
                  <a:lnTo>
                    <a:pt x="172" y="1160"/>
                  </a:lnTo>
                  <a:lnTo>
                    <a:pt x="174" y="1156"/>
                  </a:lnTo>
                  <a:lnTo>
                    <a:pt x="175" y="1153"/>
                  </a:lnTo>
                  <a:lnTo>
                    <a:pt x="174" y="1150"/>
                  </a:lnTo>
                  <a:lnTo>
                    <a:pt x="171" y="1147"/>
                  </a:lnTo>
                  <a:lnTo>
                    <a:pt x="168" y="1147"/>
                  </a:lnTo>
                  <a:lnTo>
                    <a:pt x="157" y="1147"/>
                  </a:lnTo>
                  <a:lnTo>
                    <a:pt x="151" y="1144"/>
                  </a:lnTo>
                  <a:lnTo>
                    <a:pt x="146" y="1141"/>
                  </a:lnTo>
                  <a:lnTo>
                    <a:pt x="144" y="1137"/>
                  </a:lnTo>
                  <a:lnTo>
                    <a:pt x="144" y="1136"/>
                  </a:lnTo>
                  <a:lnTo>
                    <a:pt x="146" y="1133"/>
                  </a:lnTo>
                  <a:lnTo>
                    <a:pt x="153" y="1133"/>
                  </a:lnTo>
                  <a:lnTo>
                    <a:pt x="153" y="1131"/>
                  </a:lnTo>
                  <a:lnTo>
                    <a:pt x="152" y="1128"/>
                  </a:lnTo>
                  <a:lnTo>
                    <a:pt x="154" y="1125"/>
                  </a:lnTo>
                  <a:lnTo>
                    <a:pt x="165" y="1122"/>
                  </a:lnTo>
                  <a:lnTo>
                    <a:pt x="165" y="1115"/>
                  </a:lnTo>
                  <a:lnTo>
                    <a:pt x="183" y="1110"/>
                  </a:lnTo>
                  <a:lnTo>
                    <a:pt x="190" y="1107"/>
                  </a:lnTo>
                  <a:lnTo>
                    <a:pt x="192" y="1101"/>
                  </a:lnTo>
                  <a:lnTo>
                    <a:pt x="195" y="1097"/>
                  </a:lnTo>
                  <a:lnTo>
                    <a:pt x="198" y="1094"/>
                  </a:lnTo>
                  <a:lnTo>
                    <a:pt x="202" y="1094"/>
                  </a:lnTo>
                  <a:lnTo>
                    <a:pt x="210" y="1094"/>
                  </a:lnTo>
                  <a:lnTo>
                    <a:pt x="211" y="1090"/>
                  </a:lnTo>
                  <a:lnTo>
                    <a:pt x="211" y="1088"/>
                  </a:lnTo>
                  <a:lnTo>
                    <a:pt x="219" y="1078"/>
                  </a:lnTo>
                  <a:lnTo>
                    <a:pt x="230" y="1064"/>
                  </a:lnTo>
                  <a:lnTo>
                    <a:pt x="220" y="1053"/>
                  </a:lnTo>
                  <a:lnTo>
                    <a:pt x="212" y="1031"/>
                  </a:lnTo>
                  <a:lnTo>
                    <a:pt x="201" y="1013"/>
                  </a:lnTo>
                  <a:lnTo>
                    <a:pt x="190" y="1005"/>
                  </a:lnTo>
                  <a:lnTo>
                    <a:pt x="187" y="1005"/>
                  </a:lnTo>
                  <a:lnTo>
                    <a:pt x="183" y="1006"/>
                  </a:lnTo>
                  <a:lnTo>
                    <a:pt x="175" y="1017"/>
                  </a:lnTo>
                  <a:lnTo>
                    <a:pt x="170" y="1019"/>
                  </a:lnTo>
                  <a:lnTo>
                    <a:pt x="158" y="1019"/>
                  </a:lnTo>
                  <a:lnTo>
                    <a:pt x="153" y="1025"/>
                  </a:lnTo>
                  <a:lnTo>
                    <a:pt x="151" y="1026"/>
                  </a:lnTo>
                  <a:lnTo>
                    <a:pt x="145" y="1025"/>
                  </a:lnTo>
                  <a:lnTo>
                    <a:pt x="142" y="1023"/>
                  </a:lnTo>
                  <a:lnTo>
                    <a:pt x="141" y="1015"/>
                  </a:lnTo>
                  <a:lnTo>
                    <a:pt x="139" y="1012"/>
                  </a:lnTo>
                  <a:lnTo>
                    <a:pt x="135" y="1011"/>
                  </a:lnTo>
                  <a:lnTo>
                    <a:pt x="133" y="1006"/>
                  </a:lnTo>
                  <a:lnTo>
                    <a:pt x="133" y="1002"/>
                  </a:lnTo>
                  <a:lnTo>
                    <a:pt x="135" y="999"/>
                  </a:lnTo>
                  <a:lnTo>
                    <a:pt x="139" y="996"/>
                  </a:lnTo>
                  <a:lnTo>
                    <a:pt x="156" y="990"/>
                  </a:lnTo>
                  <a:lnTo>
                    <a:pt x="163" y="987"/>
                  </a:lnTo>
                  <a:lnTo>
                    <a:pt x="165" y="983"/>
                  </a:lnTo>
                  <a:lnTo>
                    <a:pt x="168" y="964"/>
                  </a:lnTo>
                  <a:lnTo>
                    <a:pt x="172" y="953"/>
                  </a:lnTo>
                  <a:lnTo>
                    <a:pt x="177" y="945"/>
                  </a:lnTo>
                  <a:lnTo>
                    <a:pt x="178" y="937"/>
                  </a:lnTo>
                  <a:lnTo>
                    <a:pt x="176" y="931"/>
                  </a:lnTo>
                  <a:lnTo>
                    <a:pt x="172" y="925"/>
                  </a:lnTo>
                  <a:lnTo>
                    <a:pt x="153" y="901"/>
                  </a:lnTo>
                  <a:lnTo>
                    <a:pt x="146" y="889"/>
                  </a:lnTo>
                  <a:lnTo>
                    <a:pt x="142" y="878"/>
                  </a:lnTo>
                  <a:lnTo>
                    <a:pt x="142" y="859"/>
                  </a:lnTo>
                  <a:lnTo>
                    <a:pt x="145" y="842"/>
                  </a:lnTo>
                  <a:lnTo>
                    <a:pt x="147" y="836"/>
                  </a:lnTo>
                  <a:lnTo>
                    <a:pt x="154" y="832"/>
                  </a:lnTo>
                  <a:lnTo>
                    <a:pt x="174" y="821"/>
                  </a:lnTo>
                  <a:lnTo>
                    <a:pt x="182" y="814"/>
                  </a:lnTo>
                  <a:lnTo>
                    <a:pt x="192" y="809"/>
                  </a:lnTo>
                  <a:lnTo>
                    <a:pt x="205" y="809"/>
                  </a:lnTo>
                  <a:lnTo>
                    <a:pt x="211" y="808"/>
                  </a:lnTo>
                  <a:lnTo>
                    <a:pt x="219" y="799"/>
                  </a:lnTo>
                  <a:lnTo>
                    <a:pt x="225" y="793"/>
                  </a:lnTo>
                  <a:lnTo>
                    <a:pt x="229" y="782"/>
                  </a:lnTo>
                  <a:lnTo>
                    <a:pt x="232" y="780"/>
                  </a:lnTo>
                  <a:lnTo>
                    <a:pt x="243" y="776"/>
                  </a:lnTo>
                  <a:lnTo>
                    <a:pt x="248" y="773"/>
                  </a:lnTo>
                  <a:lnTo>
                    <a:pt x="254" y="764"/>
                  </a:lnTo>
                  <a:lnTo>
                    <a:pt x="256" y="763"/>
                  </a:lnTo>
                  <a:lnTo>
                    <a:pt x="261" y="763"/>
                  </a:lnTo>
                  <a:lnTo>
                    <a:pt x="268" y="767"/>
                  </a:lnTo>
                  <a:lnTo>
                    <a:pt x="286" y="776"/>
                  </a:lnTo>
                  <a:lnTo>
                    <a:pt x="296" y="781"/>
                  </a:lnTo>
                  <a:lnTo>
                    <a:pt x="316" y="785"/>
                  </a:lnTo>
                  <a:lnTo>
                    <a:pt x="326" y="782"/>
                  </a:lnTo>
                  <a:lnTo>
                    <a:pt x="332" y="778"/>
                  </a:lnTo>
                  <a:lnTo>
                    <a:pt x="337" y="769"/>
                  </a:lnTo>
                  <a:lnTo>
                    <a:pt x="339" y="757"/>
                  </a:lnTo>
                  <a:lnTo>
                    <a:pt x="340" y="750"/>
                  </a:lnTo>
                  <a:lnTo>
                    <a:pt x="343" y="747"/>
                  </a:lnTo>
                  <a:lnTo>
                    <a:pt x="345" y="746"/>
                  </a:lnTo>
                  <a:lnTo>
                    <a:pt x="349" y="744"/>
                  </a:lnTo>
                  <a:lnTo>
                    <a:pt x="354" y="745"/>
                  </a:lnTo>
                  <a:lnTo>
                    <a:pt x="368" y="752"/>
                  </a:lnTo>
                  <a:lnTo>
                    <a:pt x="387" y="757"/>
                  </a:lnTo>
                  <a:lnTo>
                    <a:pt x="406" y="762"/>
                  </a:lnTo>
                  <a:lnTo>
                    <a:pt x="421" y="763"/>
                  </a:lnTo>
                  <a:lnTo>
                    <a:pt x="428" y="762"/>
                  </a:lnTo>
                  <a:lnTo>
                    <a:pt x="434" y="759"/>
                  </a:lnTo>
                  <a:lnTo>
                    <a:pt x="439" y="757"/>
                  </a:lnTo>
                  <a:lnTo>
                    <a:pt x="442" y="751"/>
                  </a:lnTo>
                  <a:lnTo>
                    <a:pt x="449" y="729"/>
                  </a:lnTo>
                  <a:lnTo>
                    <a:pt x="455" y="722"/>
                  </a:lnTo>
                  <a:lnTo>
                    <a:pt x="460" y="719"/>
                  </a:lnTo>
                  <a:lnTo>
                    <a:pt x="464" y="717"/>
                  </a:lnTo>
                  <a:lnTo>
                    <a:pt x="467" y="719"/>
                  </a:lnTo>
                  <a:lnTo>
                    <a:pt x="470" y="722"/>
                  </a:lnTo>
                  <a:lnTo>
                    <a:pt x="470" y="727"/>
                  </a:lnTo>
                  <a:lnTo>
                    <a:pt x="472" y="750"/>
                  </a:lnTo>
                  <a:lnTo>
                    <a:pt x="475" y="756"/>
                  </a:lnTo>
                  <a:lnTo>
                    <a:pt x="479" y="759"/>
                  </a:lnTo>
                  <a:lnTo>
                    <a:pt x="485" y="763"/>
                  </a:lnTo>
                  <a:lnTo>
                    <a:pt x="493" y="763"/>
                  </a:lnTo>
                  <a:lnTo>
                    <a:pt x="499" y="762"/>
                  </a:lnTo>
                  <a:lnTo>
                    <a:pt x="505" y="761"/>
                  </a:lnTo>
                  <a:lnTo>
                    <a:pt x="515" y="749"/>
                  </a:lnTo>
                  <a:lnTo>
                    <a:pt x="524" y="744"/>
                  </a:lnTo>
                  <a:lnTo>
                    <a:pt x="541" y="741"/>
                  </a:lnTo>
                  <a:lnTo>
                    <a:pt x="550" y="738"/>
                  </a:lnTo>
                  <a:lnTo>
                    <a:pt x="557" y="729"/>
                  </a:lnTo>
                  <a:lnTo>
                    <a:pt x="562" y="717"/>
                  </a:lnTo>
                  <a:lnTo>
                    <a:pt x="569" y="711"/>
                  </a:lnTo>
                  <a:lnTo>
                    <a:pt x="575" y="702"/>
                  </a:lnTo>
                  <a:lnTo>
                    <a:pt x="578" y="695"/>
                  </a:lnTo>
                  <a:lnTo>
                    <a:pt x="579" y="669"/>
                  </a:lnTo>
                  <a:lnTo>
                    <a:pt x="584" y="662"/>
                  </a:lnTo>
                  <a:lnTo>
                    <a:pt x="589" y="659"/>
                  </a:lnTo>
                  <a:lnTo>
                    <a:pt x="596" y="656"/>
                  </a:lnTo>
                  <a:lnTo>
                    <a:pt x="605" y="655"/>
                  </a:lnTo>
                  <a:lnTo>
                    <a:pt x="610" y="656"/>
                  </a:lnTo>
                  <a:lnTo>
                    <a:pt x="614" y="659"/>
                  </a:lnTo>
                  <a:lnTo>
                    <a:pt x="617" y="672"/>
                  </a:lnTo>
                  <a:lnTo>
                    <a:pt x="623" y="677"/>
                  </a:lnTo>
                  <a:lnTo>
                    <a:pt x="628" y="678"/>
                  </a:lnTo>
                  <a:lnTo>
                    <a:pt x="638" y="675"/>
                  </a:lnTo>
                  <a:lnTo>
                    <a:pt x="641" y="677"/>
                  </a:lnTo>
                  <a:lnTo>
                    <a:pt x="646" y="684"/>
                  </a:lnTo>
                  <a:lnTo>
                    <a:pt x="648" y="686"/>
                  </a:lnTo>
                  <a:lnTo>
                    <a:pt x="656" y="685"/>
                  </a:lnTo>
                  <a:lnTo>
                    <a:pt x="665" y="687"/>
                  </a:lnTo>
                  <a:lnTo>
                    <a:pt x="676" y="692"/>
                  </a:lnTo>
                  <a:lnTo>
                    <a:pt x="682" y="692"/>
                  </a:lnTo>
                  <a:lnTo>
                    <a:pt x="687" y="697"/>
                  </a:lnTo>
                  <a:lnTo>
                    <a:pt x="696" y="705"/>
                  </a:lnTo>
                  <a:lnTo>
                    <a:pt x="700" y="703"/>
                  </a:lnTo>
                  <a:lnTo>
                    <a:pt x="716" y="698"/>
                  </a:lnTo>
                  <a:lnTo>
                    <a:pt x="719" y="695"/>
                  </a:lnTo>
                  <a:lnTo>
                    <a:pt x="719" y="690"/>
                  </a:lnTo>
                  <a:lnTo>
                    <a:pt x="722" y="683"/>
                  </a:lnTo>
                  <a:lnTo>
                    <a:pt x="719" y="660"/>
                  </a:lnTo>
                  <a:lnTo>
                    <a:pt x="716" y="651"/>
                  </a:lnTo>
                  <a:lnTo>
                    <a:pt x="714" y="632"/>
                  </a:lnTo>
                  <a:lnTo>
                    <a:pt x="710" y="627"/>
                  </a:lnTo>
                  <a:lnTo>
                    <a:pt x="704" y="625"/>
                  </a:lnTo>
                  <a:lnTo>
                    <a:pt x="711" y="602"/>
                  </a:lnTo>
                  <a:lnTo>
                    <a:pt x="722" y="588"/>
                  </a:lnTo>
                  <a:lnTo>
                    <a:pt x="731" y="579"/>
                  </a:lnTo>
                  <a:lnTo>
                    <a:pt x="734" y="579"/>
                  </a:lnTo>
                  <a:lnTo>
                    <a:pt x="740" y="580"/>
                  </a:lnTo>
                  <a:lnTo>
                    <a:pt x="752" y="589"/>
                  </a:lnTo>
                  <a:lnTo>
                    <a:pt x="762" y="595"/>
                  </a:lnTo>
                  <a:lnTo>
                    <a:pt x="777" y="596"/>
                  </a:lnTo>
                  <a:lnTo>
                    <a:pt x="785" y="598"/>
                  </a:lnTo>
                  <a:lnTo>
                    <a:pt x="791" y="603"/>
                  </a:lnTo>
                  <a:lnTo>
                    <a:pt x="808" y="625"/>
                  </a:lnTo>
                  <a:lnTo>
                    <a:pt x="813" y="630"/>
                  </a:lnTo>
                  <a:lnTo>
                    <a:pt x="818" y="630"/>
                  </a:lnTo>
                  <a:lnTo>
                    <a:pt x="821" y="627"/>
                  </a:lnTo>
                  <a:lnTo>
                    <a:pt x="822" y="622"/>
                  </a:lnTo>
                  <a:lnTo>
                    <a:pt x="827" y="613"/>
                  </a:lnTo>
                  <a:lnTo>
                    <a:pt x="833" y="608"/>
                  </a:lnTo>
                  <a:lnTo>
                    <a:pt x="841" y="606"/>
                  </a:lnTo>
                  <a:lnTo>
                    <a:pt x="846" y="607"/>
                  </a:lnTo>
                  <a:lnTo>
                    <a:pt x="851" y="614"/>
                  </a:lnTo>
                  <a:lnTo>
                    <a:pt x="856" y="618"/>
                  </a:lnTo>
                  <a:lnTo>
                    <a:pt x="865" y="616"/>
                  </a:lnTo>
                  <a:lnTo>
                    <a:pt x="869" y="616"/>
                  </a:lnTo>
                  <a:lnTo>
                    <a:pt x="871" y="621"/>
                  </a:lnTo>
                  <a:lnTo>
                    <a:pt x="875" y="628"/>
                  </a:lnTo>
                  <a:lnTo>
                    <a:pt x="886" y="626"/>
                  </a:lnTo>
                  <a:lnTo>
                    <a:pt x="894" y="621"/>
                  </a:lnTo>
                  <a:lnTo>
                    <a:pt x="899" y="616"/>
                  </a:lnTo>
                  <a:lnTo>
                    <a:pt x="898" y="612"/>
                  </a:lnTo>
                  <a:lnTo>
                    <a:pt x="894" y="600"/>
                  </a:lnTo>
                  <a:lnTo>
                    <a:pt x="891" y="592"/>
                  </a:lnTo>
                  <a:lnTo>
                    <a:pt x="887" y="586"/>
                  </a:lnTo>
                  <a:lnTo>
                    <a:pt x="887" y="583"/>
                  </a:lnTo>
                  <a:lnTo>
                    <a:pt x="891" y="571"/>
                  </a:lnTo>
                  <a:lnTo>
                    <a:pt x="894" y="564"/>
                  </a:lnTo>
                  <a:lnTo>
                    <a:pt x="903" y="559"/>
                  </a:lnTo>
                  <a:lnTo>
                    <a:pt x="907" y="559"/>
                  </a:lnTo>
                  <a:lnTo>
                    <a:pt x="912" y="559"/>
                  </a:lnTo>
                  <a:lnTo>
                    <a:pt x="929" y="567"/>
                  </a:lnTo>
                  <a:lnTo>
                    <a:pt x="935" y="562"/>
                  </a:lnTo>
                  <a:lnTo>
                    <a:pt x="935" y="554"/>
                  </a:lnTo>
                  <a:lnTo>
                    <a:pt x="922" y="544"/>
                  </a:lnTo>
                  <a:lnTo>
                    <a:pt x="913" y="537"/>
                  </a:lnTo>
                  <a:lnTo>
                    <a:pt x="911" y="531"/>
                  </a:lnTo>
                  <a:lnTo>
                    <a:pt x="910" y="527"/>
                  </a:lnTo>
                  <a:lnTo>
                    <a:pt x="910" y="524"/>
                  </a:lnTo>
                  <a:lnTo>
                    <a:pt x="921" y="511"/>
                  </a:lnTo>
                  <a:lnTo>
                    <a:pt x="934" y="499"/>
                  </a:lnTo>
                  <a:lnTo>
                    <a:pt x="941" y="489"/>
                  </a:lnTo>
                  <a:lnTo>
                    <a:pt x="941" y="478"/>
                  </a:lnTo>
                  <a:lnTo>
                    <a:pt x="943" y="470"/>
                  </a:lnTo>
                  <a:lnTo>
                    <a:pt x="952" y="467"/>
                  </a:lnTo>
                  <a:lnTo>
                    <a:pt x="964" y="467"/>
                  </a:lnTo>
                  <a:lnTo>
                    <a:pt x="975" y="465"/>
                  </a:lnTo>
                  <a:lnTo>
                    <a:pt x="982" y="466"/>
                  </a:lnTo>
                  <a:lnTo>
                    <a:pt x="991" y="469"/>
                  </a:lnTo>
                  <a:lnTo>
                    <a:pt x="1002" y="472"/>
                  </a:lnTo>
                  <a:lnTo>
                    <a:pt x="1007" y="472"/>
                  </a:lnTo>
                  <a:lnTo>
                    <a:pt x="1008" y="469"/>
                  </a:lnTo>
                  <a:lnTo>
                    <a:pt x="1008" y="464"/>
                  </a:lnTo>
                  <a:lnTo>
                    <a:pt x="1006" y="461"/>
                  </a:lnTo>
                  <a:lnTo>
                    <a:pt x="982" y="452"/>
                  </a:lnTo>
                  <a:lnTo>
                    <a:pt x="975" y="447"/>
                  </a:lnTo>
                  <a:lnTo>
                    <a:pt x="970" y="437"/>
                  </a:lnTo>
                  <a:lnTo>
                    <a:pt x="967" y="427"/>
                  </a:lnTo>
                  <a:lnTo>
                    <a:pt x="970" y="412"/>
                  </a:lnTo>
                  <a:lnTo>
                    <a:pt x="975" y="401"/>
                  </a:lnTo>
                  <a:lnTo>
                    <a:pt x="988" y="389"/>
                  </a:lnTo>
                  <a:lnTo>
                    <a:pt x="1000" y="380"/>
                  </a:lnTo>
                  <a:lnTo>
                    <a:pt x="1003" y="371"/>
                  </a:lnTo>
                  <a:lnTo>
                    <a:pt x="1008" y="357"/>
                  </a:lnTo>
                  <a:lnTo>
                    <a:pt x="1015" y="342"/>
                  </a:lnTo>
                  <a:lnTo>
                    <a:pt x="1021" y="330"/>
                  </a:lnTo>
                  <a:lnTo>
                    <a:pt x="1025" y="322"/>
                  </a:lnTo>
                  <a:lnTo>
                    <a:pt x="1021" y="320"/>
                  </a:lnTo>
                  <a:lnTo>
                    <a:pt x="1017" y="311"/>
                  </a:lnTo>
                  <a:lnTo>
                    <a:pt x="1013" y="309"/>
                  </a:lnTo>
                  <a:lnTo>
                    <a:pt x="1007" y="310"/>
                  </a:lnTo>
                  <a:lnTo>
                    <a:pt x="1001" y="315"/>
                  </a:lnTo>
                  <a:lnTo>
                    <a:pt x="990" y="330"/>
                  </a:lnTo>
                  <a:lnTo>
                    <a:pt x="984" y="334"/>
                  </a:lnTo>
                  <a:lnTo>
                    <a:pt x="976" y="333"/>
                  </a:lnTo>
                  <a:lnTo>
                    <a:pt x="971" y="330"/>
                  </a:lnTo>
                  <a:lnTo>
                    <a:pt x="970" y="328"/>
                  </a:lnTo>
                  <a:lnTo>
                    <a:pt x="970" y="323"/>
                  </a:lnTo>
                  <a:lnTo>
                    <a:pt x="973" y="318"/>
                  </a:lnTo>
                  <a:lnTo>
                    <a:pt x="975" y="314"/>
                  </a:lnTo>
                  <a:lnTo>
                    <a:pt x="971" y="304"/>
                  </a:lnTo>
                  <a:lnTo>
                    <a:pt x="964" y="293"/>
                  </a:lnTo>
                  <a:lnTo>
                    <a:pt x="959" y="285"/>
                  </a:lnTo>
                  <a:lnTo>
                    <a:pt x="952" y="280"/>
                  </a:lnTo>
                  <a:lnTo>
                    <a:pt x="942" y="277"/>
                  </a:lnTo>
                  <a:lnTo>
                    <a:pt x="936" y="279"/>
                  </a:lnTo>
                  <a:lnTo>
                    <a:pt x="933" y="277"/>
                  </a:lnTo>
                  <a:lnTo>
                    <a:pt x="930" y="273"/>
                  </a:lnTo>
                  <a:lnTo>
                    <a:pt x="927" y="271"/>
                  </a:lnTo>
                  <a:lnTo>
                    <a:pt x="921" y="273"/>
                  </a:lnTo>
                  <a:lnTo>
                    <a:pt x="917" y="271"/>
                  </a:lnTo>
                  <a:lnTo>
                    <a:pt x="916" y="270"/>
                  </a:lnTo>
                  <a:lnTo>
                    <a:pt x="916" y="267"/>
                  </a:lnTo>
                  <a:lnTo>
                    <a:pt x="917" y="262"/>
                  </a:lnTo>
                  <a:lnTo>
                    <a:pt x="916" y="259"/>
                  </a:lnTo>
                  <a:lnTo>
                    <a:pt x="911" y="259"/>
                  </a:lnTo>
                  <a:lnTo>
                    <a:pt x="905" y="259"/>
                  </a:lnTo>
                  <a:lnTo>
                    <a:pt x="904" y="256"/>
                  </a:lnTo>
                  <a:lnTo>
                    <a:pt x="899" y="246"/>
                  </a:lnTo>
                  <a:lnTo>
                    <a:pt x="894" y="239"/>
                  </a:lnTo>
                  <a:lnTo>
                    <a:pt x="888" y="235"/>
                  </a:lnTo>
                  <a:lnTo>
                    <a:pt x="881" y="233"/>
                  </a:lnTo>
                  <a:lnTo>
                    <a:pt x="865" y="233"/>
                  </a:lnTo>
                  <a:lnTo>
                    <a:pt x="858" y="232"/>
                  </a:lnTo>
                  <a:lnTo>
                    <a:pt x="853" y="237"/>
                  </a:lnTo>
                  <a:lnTo>
                    <a:pt x="844" y="244"/>
                  </a:lnTo>
                  <a:lnTo>
                    <a:pt x="835" y="250"/>
                  </a:lnTo>
                  <a:lnTo>
                    <a:pt x="828" y="252"/>
                  </a:lnTo>
                  <a:lnTo>
                    <a:pt x="825" y="253"/>
                  </a:lnTo>
                  <a:lnTo>
                    <a:pt x="821" y="253"/>
                  </a:lnTo>
                  <a:lnTo>
                    <a:pt x="818" y="252"/>
                  </a:lnTo>
                  <a:lnTo>
                    <a:pt x="815" y="252"/>
                  </a:lnTo>
                  <a:lnTo>
                    <a:pt x="813" y="253"/>
                  </a:lnTo>
                  <a:lnTo>
                    <a:pt x="812" y="257"/>
                  </a:lnTo>
                  <a:lnTo>
                    <a:pt x="809" y="259"/>
                  </a:lnTo>
                  <a:lnTo>
                    <a:pt x="808" y="259"/>
                  </a:lnTo>
                  <a:lnTo>
                    <a:pt x="802" y="258"/>
                  </a:lnTo>
                  <a:lnTo>
                    <a:pt x="795" y="252"/>
                  </a:lnTo>
                  <a:lnTo>
                    <a:pt x="789" y="250"/>
                  </a:lnTo>
                  <a:lnTo>
                    <a:pt x="785" y="250"/>
                  </a:lnTo>
                  <a:lnTo>
                    <a:pt x="780" y="250"/>
                  </a:lnTo>
                  <a:lnTo>
                    <a:pt x="773" y="245"/>
                  </a:lnTo>
                  <a:lnTo>
                    <a:pt x="761" y="243"/>
                  </a:lnTo>
                  <a:lnTo>
                    <a:pt x="759" y="244"/>
                  </a:lnTo>
                  <a:lnTo>
                    <a:pt x="750" y="249"/>
                  </a:lnTo>
                  <a:lnTo>
                    <a:pt x="748" y="249"/>
                  </a:lnTo>
                  <a:lnTo>
                    <a:pt x="744" y="247"/>
                  </a:lnTo>
                  <a:lnTo>
                    <a:pt x="738" y="241"/>
                  </a:lnTo>
                  <a:lnTo>
                    <a:pt x="735" y="238"/>
                  </a:lnTo>
                  <a:lnTo>
                    <a:pt x="732" y="238"/>
                  </a:lnTo>
                  <a:lnTo>
                    <a:pt x="723" y="243"/>
                  </a:lnTo>
                  <a:lnTo>
                    <a:pt x="718" y="251"/>
                  </a:lnTo>
                  <a:lnTo>
                    <a:pt x="718" y="255"/>
                  </a:lnTo>
                  <a:lnTo>
                    <a:pt x="718" y="258"/>
                  </a:lnTo>
                  <a:lnTo>
                    <a:pt x="714" y="259"/>
                  </a:lnTo>
                  <a:lnTo>
                    <a:pt x="713" y="257"/>
                  </a:lnTo>
                  <a:lnTo>
                    <a:pt x="712" y="255"/>
                  </a:lnTo>
                  <a:lnTo>
                    <a:pt x="710" y="252"/>
                  </a:lnTo>
                  <a:lnTo>
                    <a:pt x="713" y="247"/>
                  </a:lnTo>
                  <a:lnTo>
                    <a:pt x="712" y="245"/>
                  </a:lnTo>
                  <a:lnTo>
                    <a:pt x="708" y="241"/>
                  </a:lnTo>
                  <a:lnTo>
                    <a:pt x="708" y="237"/>
                  </a:lnTo>
                  <a:lnTo>
                    <a:pt x="704" y="237"/>
                  </a:lnTo>
                  <a:lnTo>
                    <a:pt x="700" y="233"/>
                  </a:lnTo>
                  <a:lnTo>
                    <a:pt x="695" y="231"/>
                  </a:lnTo>
                  <a:lnTo>
                    <a:pt x="683" y="232"/>
                  </a:lnTo>
                  <a:lnTo>
                    <a:pt x="678" y="233"/>
                  </a:lnTo>
                  <a:lnTo>
                    <a:pt x="674" y="237"/>
                  </a:lnTo>
                  <a:lnTo>
                    <a:pt x="669" y="241"/>
                  </a:lnTo>
                  <a:lnTo>
                    <a:pt x="666" y="244"/>
                  </a:lnTo>
                  <a:lnTo>
                    <a:pt x="663" y="243"/>
                  </a:lnTo>
                  <a:lnTo>
                    <a:pt x="660" y="240"/>
                  </a:lnTo>
                  <a:lnTo>
                    <a:pt x="659" y="237"/>
                  </a:lnTo>
                  <a:lnTo>
                    <a:pt x="659" y="234"/>
                  </a:lnTo>
                  <a:lnTo>
                    <a:pt x="658" y="234"/>
                  </a:lnTo>
                  <a:lnTo>
                    <a:pt x="656" y="235"/>
                  </a:lnTo>
                  <a:lnTo>
                    <a:pt x="652" y="239"/>
                  </a:lnTo>
                  <a:lnTo>
                    <a:pt x="650" y="241"/>
                  </a:lnTo>
                  <a:lnTo>
                    <a:pt x="648" y="241"/>
                  </a:lnTo>
                  <a:lnTo>
                    <a:pt x="646" y="241"/>
                  </a:lnTo>
                  <a:lnTo>
                    <a:pt x="641" y="234"/>
                  </a:lnTo>
                  <a:lnTo>
                    <a:pt x="639" y="233"/>
                  </a:lnTo>
                  <a:lnTo>
                    <a:pt x="633" y="235"/>
                  </a:lnTo>
                  <a:lnTo>
                    <a:pt x="629" y="239"/>
                  </a:lnTo>
                  <a:lnTo>
                    <a:pt x="628" y="241"/>
                  </a:lnTo>
                  <a:lnTo>
                    <a:pt x="627" y="243"/>
                  </a:lnTo>
                  <a:lnTo>
                    <a:pt x="626" y="240"/>
                  </a:lnTo>
                  <a:lnTo>
                    <a:pt x="627" y="235"/>
                  </a:lnTo>
                  <a:lnTo>
                    <a:pt x="624" y="231"/>
                  </a:lnTo>
                  <a:lnTo>
                    <a:pt x="620" y="228"/>
                  </a:lnTo>
                  <a:lnTo>
                    <a:pt x="616" y="228"/>
                  </a:lnTo>
                  <a:lnTo>
                    <a:pt x="606" y="231"/>
                  </a:lnTo>
                  <a:lnTo>
                    <a:pt x="604" y="237"/>
                  </a:lnTo>
                  <a:lnTo>
                    <a:pt x="602" y="238"/>
                  </a:lnTo>
                  <a:lnTo>
                    <a:pt x="600" y="238"/>
                  </a:lnTo>
                  <a:lnTo>
                    <a:pt x="597" y="229"/>
                  </a:lnTo>
                  <a:lnTo>
                    <a:pt x="596" y="229"/>
                  </a:lnTo>
                  <a:lnTo>
                    <a:pt x="592" y="231"/>
                  </a:lnTo>
                  <a:lnTo>
                    <a:pt x="590" y="231"/>
                  </a:lnTo>
                  <a:lnTo>
                    <a:pt x="586" y="227"/>
                  </a:lnTo>
                  <a:lnTo>
                    <a:pt x="584" y="219"/>
                  </a:lnTo>
                  <a:lnTo>
                    <a:pt x="580" y="213"/>
                  </a:lnTo>
                  <a:lnTo>
                    <a:pt x="578" y="210"/>
                  </a:lnTo>
                  <a:lnTo>
                    <a:pt x="572" y="209"/>
                  </a:lnTo>
                  <a:lnTo>
                    <a:pt x="569" y="205"/>
                  </a:lnTo>
                  <a:lnTo>
                    <a:pt x="569" y="196"/>
                  </a:lnTo>
                  <a:lnTo>
                    <a:pt x="569" y="187"/>
                  </a:lnTo>
                  <a:lnTo>
                    <a:pt x="567" y="183"/>
                  </a:lnTo>
                  <a:lnTo>
                    <a:pt x="568" y="177"/>
                  </a:lnTo>
                  <a:lnTo>
                    <a:pt x="571" y="163"/>
                  </a:lnTo>
                  <a:lnTo>
                    <a:pt x="572" y="155"/>
                  </a:lnTo>
                  <a:lnTo>
                    <a:pt x="572" y="150"/>
                  </a:lnTo>
                  <a:lnTo>
                    <a:pt x="568" y="145"/>
                  </a:lnTo>
                  <a:lnTo>
                    <a:pt x="566" y="144"/>
                  </a:lnTo>
                  <a:lnTo>
                    <a:pt x="559" y="146"/>
                  </a:lnTo>
                  <a:lnTo>
                    <a:pt x="554" y="152"/>
                  </a:lnTo>
                  <a:lnTo>
                    <a:pt x="551" y="145"/>
                  </a:lnTo>
                  <a:lnTo>
                    <a:pt x="547" y="139"/>
                  </a:lnTo>
                  <a:lnTo>
                    <a:pt x="539" y="132"/>
                  </a:lnTo>
                  <a:lnTo>
                    <a:pt x="537" y="128"/>
                  </a:lnTo>
                  <a:lnTo>
                    <a:pt x="538" y="120"/>
                  </a:lnTo>
                  <a:lnTo>
                    <a:pt x="537" y="112"/>
                  </a:lnTo>
                  <a:lnTo>
                    <a:pt x="537" y="107"/>
                  </a:lnTo>
                  <a:lnTo>
                    <a:pt x="536" y="94"/>
                  </a:lnTo>
                  <a:lnTo>
                    <a:pt x="536" y="90"/>
                  </a:lnTo>
                  <a:lnTo>
                    <a:pt x="536" y="85"/>
                  </a:lnTo>
                  <a:lnTo>
                    <a:pt x="539" y="80"/>
                  </a:lnTo>
                  <a:lnTo>
                    <a:pt x="538" y="78"/>
                  </a:lnTo>
                  <a:lnTo>
                    <a:pt x="533" y="76"/>
                  </a:lnTo>
                  <a:lnTo>
                    <a:pt x="526" y="66"/>
                  </a:lnTo>
                  <a:lnTo>
                    <a:pt x="521" y="64"/>
                  </a:lnTo>
                  <a:lnTo>
                    <a:pt x="514" y="54"/>
                  </a:lnTo>
                  <a:lnTo>
                    <a:pt x="508" y="49"/>
                  </a:lnTo>
                  <a:lnTo>
                    <a:pt x="503" y="38"/>
                  </a:lnTo>
                  <a:lnTo>
                    <a:pt x="502" y="35"/>
                  </a:lnTo>
                  <a:lnTo>
                    <a:pt x="493" y="30"/>
                  </a:lnTo>
                  <a:lnTo>
                    <a:pt x="488" y="29"/>
                  </a:lnTo>
                  <a:lnTo>
                    <a:pt x="482" y="20"/>
                  </a:lnTo>
                  <a:lnTo>
                    <a:pt x="479" y="12"/>
                  </a:lnTo>
                  <a:lnTo>
                    <a:pt x="479" y="8"/>
                  </a:lnTo>
                  <a:lnTo>
                    <a:pt x="476" y="2"/>
                  </a:lnTo>
                  <a:lnTo>
                    <a:pt x="473" y="1"/>
                  </a:lnTo>
                  <a:lnTo>
                    <a:pt x="469" y="0"/>
                  </a:lnTo>
                </a:path>
              </a:pathLst>
            </a:custGeom>
            <a:noFill/>
            <a:ln w="158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pl-PL"/>
            </a:p>
          </p:txBody>
        </p:sp>
        <p:sp>
          <p:nvSpPr>
            <p:cNvPr id="110" name="Freeform 69">
              <a:extLst>
                <a:ext uri="{FF2B5EF4-FFF2-40B4-BE49-F238E27FC236}">
                  <a16:creationId xmlns:a16="http://schemas.microsoft.com/office/drawing/2014/main" id="{06967A6F-60D3-4152-00D7-7B476494C4A7}"/>
                </a:ext>
              </a:extLst>
            </p:cNvPr>
            <p:cNvSpPr>
              <a:spLocks/>
            </p:cNvSpPr>
            <p:nvPr/>
          </p:nvSpPr>
          <p:spPr bwMode="auto">
            <a:xfrm>
              <a:off x="2839" y="2074"/>
              <a:ext cx="1046" cy="852"/>
            </a:xfrm>
            <a:custGeom>
              <a:avLst/>
              <a:gdLst>
                <a:gd name="T0" fmla="*/ 0 w 2092"/>
                <a:gd name="T1" fmla="*/ 1 h 1703"/>
                <a:gd name="T2" fmla="*/ 1 w 2092"/>
                <a:gd name="T3" fmla="*/ 1 h 1703"/>
                <a:gd name="T4" fmla="*/ 1 w 2092"/>
                <a:gd name="T5" fmla="*/ 1 h 1703"/>
                <a:gd name="T6" fmla="*/ 1 w 2092"/>
                <a:gd name="T7" fmla="*/ 1 h 1703"/>
                <a:gd name="T8" fmla="*/ 1 w 2092"/>
                <a:gd name="T9" fmla="*/ 1 h 1703"/>
                <a:gd name="T10" fmla="*/ 1 w 2092"/>
                <a:gd name="T11" fmla="*/ 1 h 1703"/>
                <a:gd name="T12" fmla="*/ 1 w 2092"/>
                <a:gd name="T13" fmla="*/ 1 h 1703"/>
                <a:gd name="T14" fmla="*/ 1 w 2092"/>
                <a:gd name="T15" fmla="*/ 1 h 1703"/>
                <a:gd name="T16" fmla="*/ 1 w 2092"/>
                <a:gd name="T17" fmla="*/ 1 h 1703"/>
                <a:gd name="T18" fmla="*/ 1 w 2092"/>
                <a:gd name="T19" fmla="*/ 1 h 1703"/>
                <a:gd name="T20" fmla="*/ 1 w 2092"/>
                <a:gd name="T21" fmla="*/ 1 h 1703"/>
                <a:gd name="T22" fmla="*/ 1 w 2092"/>
                <a:gd name="T23" fmla="*/ 1 h 1703"/>
                <a:gd name="T24" fmla="*/ 1 w 2092"/>
                <a:gd name="T25" fmla="*/ 1 h 1703"/>
                <a:gd name="T26" fmla="*/ 1 w 2092"/>
                <a:gd name="T27" fmla="*/ 1 h 1703"/>
                <a:gd name="T28" fmla="*/ 1 w 2092"/>
                <a:gd name="T29" fmla="*/ 1 h 1703"/>
                <a:gd name="T30" fmla="*/ 1 w 2092"/>
                <a:gd name="T31" fmla="*/ 1 h 1703"/>
                <a:gd name="T32" fmla="*/ 1 w 2092"/>
                <a:gd name="T33" fmla="*/ 1 h 1703"/>
                <a:gd name="T34" fmla="*/ 1 w 2092"/>
                <a:gd name="T35" fmla="*/ 1 h 1703"/>
                <a:gd name="T36" fmla="*/ 1 w 2092"/>
                <a:gd name="T37" fmla="*/ 1 h 1703"/>
                <a:gd name="T38" fmla="*/ 1 w 2092"/>
                <a:gd name="T39" fmla="*/ 1 h 1703"/>
                <a:gd name="T40" fmla="*/ 1 w 2092"/>
                <a:gd name="T41" fmla="*/ 1 h 1703"/>
                <a:gd name="T42" fmla="*/ 1 w 2092"/>
                <a:gd name="T43" fmla="*/ 1 h 1703"/>
                <a:gd name="T44" fmla="*/ 1 w 2092"/>
                <a:gd name="T45" fmla="*/ 1 h 1703"/>
                <a:gd name="T46" fmla="*/ 1 w 2092"/>
                <a:gd name="T47" fmla="*/ 1 h 1703"/>
                <a:gd name="T48" fmla="*/ 1 w 2092"/>
                <a:gd name="T49" fmla="*/ 1 h 1703"/>
                <a:gd name="T50" fmla="*/ 1 w 2092"/>
                <a:gd name="T51" fmla="*/ 1 h 1703"/>
                <a:gd name="T52" fmla="*/ 1 w 2092"/>
                <a:gd name="T53" fmla="*/ 1 h 1703"/>
                <a:gd name="T54" fmla="*/ 1 w 2092"/>
                <a:gd name="T55" fmla="*/ 1 h 1703"/>
                <a:gd name="T56" fmla="*/ 1 w 2092"/>
                <a:gd name="T57" fmla="*/ 1 h 1703"/>
                <a:gd name="T58" fmla="*/ 1 w 2092"/>
                <a:gd name="T59" fmla="*/ 1 h 1703"/>
                <a:gd name="T60" fmla="*/ 1 w 2092"/>
                <a:gd name="T61" fmla="*/ 1 h 1703"/>
                <a:gd name="T62" fmla="*/ 1 w 2092"/>
                <a:gd name="T63" fmla="*/ 1 h 1703"/>
                <a:gd name="T64" fmla="*/ 1 w 2092"/>
                <a:gd name="T65" fmla="*/ 1 h 1703"/>
                <a:gd name="T66" fmla="*/ 1 w 2092"/>
                <a:gd name="T67" fmla="*/ 1 h 1703"/>
                <a:gd name="T68" fmla="*/ 1 w 2092"/>
                <a:gd name="T69" fmla="*/ 1 h 1703"/>
                <a:gd name="T70" fmla="*/ 1 w 2092"/>
                <a:gd name="T71" fmla="*/ 1 h 1703"/>
                <a:gd name="T72" fmla="*/ 1 w 2092"/>
                <a:gd name="T73" fmla="*/ 1 h 1703"/>
                <a:gd name="T74" fmla="*/ 1 w 2092"/>
                <a:gd name="T75" fmla="*/ 1 h 1703"/>
                <a:gd name="T76" fmla="*/ 1 w 2092"/>
                <a:gd name="T77" fmla="*/ 1 h 1703"/>
                <a:gd name="T78" fmla="*/ 1 w 2092"/>
                <a:gd name="T79" fmla="*/ 1 h 1703"/>
                <a:gd name="T80" fmla="*/ 1 w 2092"/>
                <a:gd name="T81" fmla="*/ 1 h 1703"/>
                <a:gd name="T82" fmla="*/ 1 w 2092"/>
                <a:gd name="T83" fmla="*/ 1 h 1703"/>
                <a:gd name="T84" fmla="*/ 1 w 2092"/>
                <a:gd name="T85" fmla="*/ 1 h 1703"/>
                <a:gd name="T86" fmla="*/ 1 w 2092"/>
                <a:gd name="T87" fmla="*/ 1 h 1703"/>
                <a:gd name="T88" fmla="*/ 1 w 2092"/>
                <a:gd name="T89" fmla="*/ 1 h 1703"/>
                <a:gd name="T90" fmla="*/ 1 w 2092"/>
                <a:gd name="T91" fmla="*/ 1 h 1703"/>
                <a:gd name="T92" fmla="*/ 1 w 2092"/>
                <a:gd name="T93" fmla="*/ 1 h 1703"/>
                <a:gd name="T94" fmla="*/ 1 w 2092"/>
                <a:gd name="T95" fmla="*/ 1 h 1703"/>
                <a:gd name="T96" fmla="*/ 1 w 2092"/>
                <a:gd name="T97" fmla="*/ 1 h 1703"/>
                <a:gd name="T98" fmla="*/ 1 w 2092"/>
                <a:gd name="T99" fmla="*/ 1 h 1703"/>
                <a:gd name="T100" fmla="*/ 1 w 2092"/>
                <a:gd name="T101" fmla="*/ 1 h 1703"/>
                <a:gd name="T102" fmla="*/ 1 w 2092"/>
                <a:gd name="T103" fmla="*/ 1 h 1703"/>
                <a:gd name="T104" fmla="*/ 1 w 2092"/>
                <a:gd name="T105" fmla="*/ 1 h 1703"/>
                <a:gd name="T106" fmla="*/ 1 w 2092"/>
                <a:gd name="T107" fmla="*/ 1 h 1703"/>
                <a:gd name="T108" fmla="*/ 1 w 2092"/>
                <a:gd name="T109" fmla="*/ 1 h 1703"/>
                <a:gd name="T110" fmla="*/ 1 w 2092"/>
                <a:gd name="T111" fmla="*/ 1 h 1703"/>
                <a:gd name="T112" fmla="*/ 1 w 2092"/>
                <a:gd name="T113" fmla="*/ 1 h 1703"/>
                <a:gd name="T114" fmla="*/ 1 w 2092"/>
                <a:gd name="T115" fmla="*/ 1 h 1703"/>
                <a:gd name="T116" fmla="*/ 1 w 2092"/>
                <a:gd name="T117" fmla="*/ 1 h 1703"/>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092"/>
                <a:gd name="T178" fmla="*/ 0 h 1703"/>
                <a:gd name="T179" fmla="*/ 2092 w 2092"/>
                <a:gd name="T180" fmla="*/ 1703 h 1703"/>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092" h="1703">
                  <a:moveTo>
                    <a:pt x="35" y="2"/>
                  </a:moveTo>
                  <a:lnTo>
                    <a:pt x="31" y="3"/>
                  </a:lnTo>
                  <a:lnTo>
                    <a:pt x="29" y="7"/>
                  </a:lnTo>
                  <a:lnTo>
                    <a:pt x="19" y="0"/>
                  </a:lnTo>
                  <a:lnTo>
                    <a:pt x="13" y="5"/>
                  </a:lnTo>
                  <a:lnTo>
                    <a:pt x="12" y="3"/>
                  </a:lnTo>
                  <a:lnTo>
                    <a:pt x="5" y="3"/>
                  </a:lnTo>
                  <a:lnTo>
                    <a:pt x="2" y="9"/>
                  </a:lnTo>
                  <a:lnTo>
                    <a:pt x="0" y="11"/>
                  </a:lnTo>
                  <a:lnTo>
                    <a:pt x="0" y="15"/>
                  </a:lnTo>
                  <a:lnTo>
                    <a:pt x="3" y="23"/>
                  </a:lnTo>
                  <a:lnTo>
                    <a:pt x="17" y="23"/>
                  </a:lnTo>
                  <a:lnTo>
                    <a:pt x="19" y="25"/>
                  </a:lnTo>
                  <a:lnTo>
                    <a:pt x="21" y="23"/>
                  </a:lnTo>
                  <a:lnTo>
                    <a:pt x="30" y="35"/>
                  </a:lnTo>
                  <a:lnTo>
                    <a:pt x="31" y="41"/>
                  </a:lnTo>
                  <a:lnTo>
                    <a:pt x="25" y="56"/>
                  </a:lnTo>
                  <a:lnTo>
                    <a:pt x="20" y="60"/>
                  </a:lnTo>
                  <a:lnTo>
                    <a:pt x="23" y="65"/>
                  </a:lnTo>
                  <a:lnTo>
                    <a:pt x="25" y="63"/>
                  </a:lnTo>
                  <a:lnTo>
                    <a:pt x="29" y="75"/>
                  </a:lnTo>
                  <a:lnTo>
                    <a:pt x="41" y="75"/>
                  </a:lnTo>
                  <a:lnTo>
                    <a:pt x="44" y="81"/>
                  </a:lnTo>
                  <a:lnTo>
                    <a:pt x="49" y="85"/>
                  </a:lnTo>
                  <a:lnTo>
                    <a:pt x="50" y="89"/>
                  </a:lnTo>
                  <a:lnTo>
                    <a:pt x="49" y="90"/>
                  </a:lnTo>
                  <a:lnTo>
                    <a:pt x="43" y="93"/>
                  </a:lnTo>
                  <a:lnTo>
                    <a:pt x="37" y="98"/>
                  </a:lnTo>
                  <a:lnTo>
                    <a:pt x="42" y="102"/>
                  </a:lnTo>
                  <a:lnTo>
                    <a:pt x="53" y="101"/>
                  </a:lnTo>
                  <a:lnTo>
                    <a:pt x="56" y="101"/>
                  </a:lnTo>
                  <a:lnTo>
                    <a:pt x="60" y="107"/>
                  </a:lnTo>
                  <a:lnTo>
                    <a:pt x="62" y="120"/>
                  </a:lnTo>
                  <a:lnTo>
                    <a:pt x="63" y="125"/>
                  </a:lnTo>
                  <a:lnTo>
                    <a:pt x="67" y="130"/>
                  </a:lnTo>
                  <a:lnTo>
                    <a:pt x="89" y="134"/>
                  </a:lnTo>
                  <a:lnTo>
                    <a:pt x="98" y="136"/>
                  </a:lnTo>
                  <a:lnTo>
                    <a:pt x="104" y="134"/>
                  </a:lnTo>
                  <a:lnTo>
                    <a:pt x="113" y="126"/>
                  </a:lnTo>
                  <a:lnTo>
                    <a:pt x="117" y="125"/>
                  </a:lnTo>
                  <a:lnTo>
                    <a:pt x="122" y="125"/>
                  </a:lnTo>
                  <a:lnTo>
                    <a:pt x="134" y="128"/>
                  </a:lnTo>
                  <a:lnTo>
                    <a:pt x="139" y="130"/>
                  </a:lnTo>
                  <a:lnTo>
                    <a:pt x="143" y="128"/>
                  </a:lnTo>
                  <a:lnTo>
                    <a:pt x="152" y="115"/>
                  </a:lnTo>
                  <a:lnTo>
                    <a:pt x="155" y="114"/>
                  </a:lnTo>
                  <a:lnTo>
                    <a:pt x="157" y="114"/>
                  </a:lnTo>
                  <a:lnTo>
                    <a:pt x="159" y="114"/>
                  </a:lnTo>
                  <a:lnTo>
                    <a:pt x="176" y="124"/>
                  </a:lnTo>
                  <a:lnTo>
                    <a:pt x="186" y="127"/>
                  </a:lnTo>
                  <a:lnTo>
                    <a:pt x="198" y="133"/>
                  </a:lnTo>
                  <a:lnTo>
                    <a:pt x="200" y="136"/>
                  </a:lnTo>
                  <a:lnTo>
                    <a:pt x="200" y="140"/>
                  </a:lnTo>
                  <a:lnTo>
                    <a:pt x="194" y="148"/>
                  </a:lnTo>
                  <a:lnTo>
                    <a:pt x="193" y="151"/>
                  </a:lnTo>
                  <a:lnTo>
                    <a:pt x="205" y="161"/>
                  </a:lnTo>
                  <a:lnTo>
                    <a:pt x="224" y="170"/>
                  </a:lnTo>
                  <a:lnTo>
                    <a:pt x="247" y="180"/>
                  </a:lnTo>
                  <a:lnTo>
                    <a:pt x="268" y="185"/>
                  </a:lnTo>
                  <a:lnTo>
                    <a:pt x="291" y="184"/>
                  </a:lnTo>
                  <a:lnTo>
                    <a:pt x="291" y="192"/>
                  </a:lnTo>
                  <a:lnTo>
                    <a:pt x="294" y="199"/>
                  </a:lnTo>
                  <a:lnTo>
                    <a:pt x="302" y="204"/>
                  </a:lnTo>
                  <a:lnTo>
                    <a:pt x="303" y="206"/>
                  </a:lnTo>
                  <a:lnTo>
                    <a:pt x="301" y="214"/>
                  </a:lnTo>
                  <a:lnTo>
                    <a:pt x="301" y="217"/>
                  </a:lnTo>
                  <a:lnTo>
                    <a:pt x="306" y="221"/>
                  </a:lnTo>
                  <a:lnTo>
                    <a:pt x="320" y="227"/>
                  </a:lnTo>
                  <a:lnTo>
                    <a:pt x="325" y="228"/>
                  </a:lnTo>
                  <a:lnTo>
                    <a:pt x="333" y="227"/>
                  </a:lnTo>
                  <a:lnTo>
                    <a:pt x="339" y="225"/>
                  </a:lnTo>
                  <a:lnTo>
                    <a:pt x="344" y="220"/>
                  </a:lnTo>
                  <a:lnTo>
                    <a:pt x="348" y="216"/>
                  </a:lnTo>
                  <a:lnTo>
                    <a:pt x="350" y="202"/>
                  </a:lnTo>
                  <a:lnTo>
                    <a:pt x="354" y="199"/>
                  </a:lnTo>
                  <a:lnTo>
                    <a:pt x="357" y="199"/>
                  </a:lnTo>
                  <a:lnTo>
                    <a:pt x="363" y="199"/>
                  </a:lnTo>
                  <a:lnTo>
                    <a:pt x="388" y="214"/>
                  </a:lnTo>
                  <a:lnTo>
                    <a:pt x="397" y="208"/>
                  </a:lnTo>
                  <a:lnTo>
                    <a:pt x="406" y="203"/>
                  </a:lnTo>
                  <a:lnTo>
                    <a:pt x="416" y="199"/>
                  </a:lnTo>
                  <a:lnTo>
                    <a:pt x="421" y="194"/>
                  </a:lnTo>
                  <a:lnTo>
                    <a:pt x="424" y="188"/>
                  </a:lnTo>
                  <a:lnTo>
                    <a:pt x="425" y="185"/>
                  </a:lnTo>
                  <a:lnTo>
                    <a:pt x="428" y="182"/>
                  </a:lnTo>
                  <a:lnTo>
                    <a:pt x="433" y="181"/>
                  </a:lnTo>
                  <a:lnTo>
                    <a:pt x="439" y="179"/>
                  </a:lnTo>
                  <a:lnTo>
                    <a:pt x="443" y="179"/>
                  </a:lnTo>
                  <a:lnTo>
                    <a:pt x="452" y="184"/>
                  </a:lnTo>
                  <a:lnTo>
                    <a:pt x="459" y="186"/>
                  </a:lnTo>
                  <a:lnTo>
                    <a:pt x="473" y="181"/>
                  </a:lnTo>
                  <a:lnTo>
                    <a:pt x="478" y="175"/>
                  </a:lnTo>
                  <a:lnTo>
                    <a:pt x="481" y="170"/>
                  </a:lnTo>
                  <a:lnTo>
                    <a:pt x="481" y="166"/>
                  </a:lnTo>
                  <a:lnTo>
                    <a:pt x="478" y="161"/>
                  </a:lnTo>
                  <a:lnTo>
                    <a:pt x="475" y="158"/>
                  </a:lnTo>
                  <a:lnTo>
                    <a:pt x="475" y="155"/>
                  </a:lnTo>
                  <a:lnTo>
                    <a:pt x="476" y="150"/>
                  </a:lnTo>
                  <a:lnTo>
                    <a:pt x="485" y="143"/>
                  </a:lnTo>
                  <a:lnTo>
                    <a:pt x="493" y="138"/>
                  </a:lnTo>
                  <a:lnTo>
                    <a:pt x="497" y="138"/>
                  </a:lnTo>
                  <a:lnTo>
                    <a:pt x="506" y="139"/>
                  </a:lnTo>
                  <a:lnTo>
                    <a:pt x="523" y="149"/>
                  </a:lnTo>
                  <a:lnTo>
                    <a:pt x="527" y="152"/>
                  </a:lnTo>
                  <a:lnTo>
                    <a:pt x="533" y="157"/>
                  </a:lnTo>
                  <a:lnTo>
                    <a:pt x="544" y="163"/>
                  </a:lnTo>
                  <a:lnTo>
                    <a:pt x="550" y="169"/>
                  </a:lnTo>
                  <a:lnTo>
                    <a:pt x="557" y="185"/>
                  </a:lnTo>
                  <a:lnTo>
                    <a:pt x="562" y="197"/>
                  </a:lnTo>
                  <a:lnTo>
                    <a:pt x="574" y="197"/>
                  </a:lnTo>
                  <a:lnTo>
                    <a:pt x="589" y="196"/>
                  </a:lnTo>
                  <a:lnTo>
                    <a:pt x="586" y="180"/>
                  </a:lnTo>
                  <a:lnTo>
                    <a:pt x="599" y="178"/>
                  </a:lnTo>
                  <a:lnTo>
                    <a:pt x="609" y="192"/>
                  </a:lnTo>
                  <a:lnTo>
                    <a:pt x="616" y="192"/>
                  </a:lnTo>
                  <a:lnTo>
                    <a:pt x="617" y="194"/>
                  </a:lnTo>
                  <a:lnTo>
                    <a:pt x="617" y="197"/>
                  </a:lnTo>
                  <a:lnTo>
                    <a:pt x="614" y="200"/>
                  </a:lnTo>
                  <a:lnTo>
                    <a:pt x="613" y="204"/>
                  </a:lnTo>
                  <a:lnTo>
                    <a:pt x="613" y="206"/>
                  </a:lnTo>
                  <a:lnTo>
                    <a:pt x="616" y="209"/>
                  </a:lnTo>
                  <a:lnTo>
                    <a:pt x="625" y="211"/>
                  </a:lnTo>
                  <a:lnTo>
                    <a:pt x="640" y="215"/>
                  </a:lnTo>
                  <a:lnTo>
                    <a:pt x="644" y="221"/>
                  </a:lnTo>
                  <a:lnTo>
                    <a:pt x="645" y="226"/>
                  </a:lnTo>
                  <a:lnTo>
                    <a:pt x="646" y="235"/>
                  </a:lnTo>
                  <a:lnTo>
                    <a:pt x="640" y="258"/>
                  </a:lnTo>
                  <a:lnTo>
                    <a:pt x="639" y="268"/>
                  </a:lnTo>
                  <a:lnTo>
                    <a:pt x="640" y="279"/>
                  </a:lnTo>
                  <a:lnTo>
                    <a:pt x="644" y="286"/>
                  </a:lnTo>
                  <a:lnTo>
                    <a:pt x="657" y="299"/>
                  </a:lnTo>
                  <a:lnTo>
                    <a:pt x="659" y="303"/>
                  </a:lnTo>
                  <a:lnTo>
                    <a:pt x="663" y="310"/>
                  </a:lnTo>
                  <a:lnTo>
                    <a:pt x="666" y="319"/>
                  </a:lnTo>
                  <a:lnTo>
                    <a:pt x="668" y="325"/>
                  </a:lnTo>
                  <a:lnTo>
                    <a:pt x="672" y="329"/>
                  </a:lnTo>
                  <a:lnTo>
                    <a:pt x="683" y="331"/>
                  </a:lnTo>
                  <a:lnTo>
                    <a:pt x="696" y="328"/>
                  </a:lnTo>
                  <a:lnTo>
                    <a:pt x="706" y="324"/>
                  </a:lnTo>
                  <a:lnTo>
                    <a:pt x="713" y="324"/>
                  </a:lnTo>
                  <a:lnTo>
                    <a:pt x="717" y="325"/>
                  </a:lnTo>
                  <a:lnTo>
                    <a:pt x="719" y="329"/>
                  </a:lnTo>
                  <a:lnTo>
                    <a:pt x="719" y="336"/>
                  </a:lnTo>
                  <a:lnTo>
                    <a:pt x="723" y="339"/>
                  </a:lnTo>
                  <a:lnTo>
                    <a:pt x="735" y="352"/>
                  </a:lnTo>
                  <a:lnTo>
                    <a:pt x="738" y="359"/>
                  </a:lnTo>
                  <a:lnTo>
                    <a:pt x="744" y="364"/>
                  </a:lnTo>
                  <a:lnTo>
                    <a:pt x="752" y="364"/>
                  </a:lnTo>
                  <a:lnTo>
                    <a:pt x="770" y="358"/>
                  </a:lnTo>
                  <a:lnTo>
                    <a:pt x="782" y="357"/>
                  </a:lnTo>
                  <a:lnTo>
                    <a:pt x="790" y="359"/>
                  </a:lnTo>
                  <a:lnTo>
                    <a:pt x="797" y="370"/>
                  </a:lnTo>
                  <a:lnTo>
                    <a:pt x="802" y="374"/>
                  </a:lnTo>
                  <a:lnTo>
                    <a:pt x="804" y="380"/>
                  </a:lnTo>
                  <a:lnTo>
                    <a:pt x="804" y="395"/>
                  </a:lnTo>
                  <a:lnTo>
                    <a:pt x="808" y="407"/>
                  </a:lnTo>
                  <a:lnTo>
                    <a:pt x="808" y="411"/>
                  </a:lnTo>
                  <a:lnTo>
                    <a:pt x="804" y="412"/>
                  </a:lnTo>
                  <a:lnTo>
                    <a:pt x="796" y="412"/>
                  </a:lnTo>
                  <a:lnTo>
                    <a:pt x="791" y="413"/>
                  </a:lnTo>
                  <a:lnTo>
                    <a:pt x="790" y="418"/>
                  </a:lnTo>
                  <a:lnTo>
                    <a:pt x="790" y="420"/>
                  </a:lnTo>
                  <a:lnTo>
                    <a:pt x="791" y="424"/>
                  </a:lnTo>
                  <a:lnTo>
                    <a:pt x="801" y="436"/>
                  </a:lnTo>
                  <a:lnTo>
                    <a:pt x="789" y="444"/>
                  </a:lnTo>
                  <a:lnTo>
                    <a:pt x="780" y="455"/>
                  </a:lnTo>
                  <a:lnTo>
                    <a:pt x="770" y="469"/>
                  </a:lnTo>
                  <a:lnTo>
                    <a:pt x="766" y="471"/>
                  </a:lnTo>
                  <a:lnTo>
                    <a:pt x="760" y="471"/>
                  </a:lnTo>
                  <a:lnTo>
                    <a:pt x="756" y="475"/>
                  </a:lnTo>
                  <a:lnTo>
                    <a:pt x="756" y="478"/>
                  </a:lnTo>
                  <a:lnTo>
                    <a:pt x="764" y="490"/>
                  </a:lnTo>
                  <a:lnTo>
                    <a:pt x="782" y="500"/>
                  </a:lnTo>
                  <a:lnTo>
                    <a:pt x="788" y="502"/>
                  </a:lnTo>
                  <a:lnTo>
                    <a:pt x="791" y="502"/>
                  </a:lnTo>
                  <a:lnTo>
                    <a:pt x="795" y="502"/>
                  </a:lnTo>
                  <a:lnTo>
                    <a:pt x="801" y="494"/>
                  </a:lnTo>
                  <a:lnTo>
                    <a:pt x="807" y="501"/>
                  </a:lnTo>
                  <a:lnTo>
                    <a:pt x="808" y="512"/>
                  </a:lnTo>
                  <a:lnTo>
                    <a:pt x="818" y="524"/>
                  </a:lnTo>
                  <a:lnTo>
                    <a:pt x="822" y="531"/>
                  </a:lnTo>
                  <a:lnTo>
                    <a:pt x="822" y="536"/>
                  </a:lnTo>
                  <a:lnTo>
                    <a:pt x="820" y="542"/>
                  </a:lnTo>
                  <a:lnTo>
                    <a:pt x="824" y="547"/>
                  </a:lnTo>
                  <a:lnTo>
                    <a:pt x="827" y="550"/>
                  </a:lnTo>
                  <a:lnTo>
                    <a:pt x="828" y="551"/>
                  </a:lnTo>
                  <a:lnTo>
                    <a:pt x="828" y="555"/>
                  </a:lnTo>
                  <a:lnTo>
                    <a:pt x="821" y="559"/>
                  </a:lnTo>
                  <a:lnTo>
                    <a:pt x="814" y="563"/>
                  </a:lnTo>
                  <a:lnTo>
                    <a:pt x="809" y="567"/>
                  </a:lnTo>
                  <a:lnTo>
                    <a:pt x="800" y="568"/>
                  </a:lnTo>
                  <a:lnTo>
                    <a:pt x="792" y="584"/>
                  </a:lnTo>
                  <a:lnTo>
                    <a:pt x="792" y="592"/>
                  </a:lnTo>
                  <a:lnTo>
                    <a:pt x="796" y="600"/>
                  </a:lnTo>
                  <a:lnTo>
                    <a:pt x="806" y="603"/>
                  </a:lnTo>
                  <a:lnTo>
                    <a:pt x="815" y="603"/>
                  </a:lnTo>
                  <a:lnTo>
                    <a:pt x="821" y="601"/>
                  </a:lnTo>
                  <a:lnTo>
                    <a:pt x="833" y="591"/>
                  </a:lnTo>
                  <a:lnTo>
                    <a:pt x="840" y="589"/>
                  </a:lnTo>
                  <a:lnTo>
                    <a:pt x="845" y="589"/>
                  </a:lnTo>
                  <a:lnTo>
                    <a:pt x="852" y="594"/>
                  </a:lnTo>
                  <a:lnTo>
                    <a:pt x="855" y="598"/>
                  </a:lnTo>
                  <a:lnTo>
                    <a:pt x="855" y="603"/>
                  </a:lnTo>
                  <a:lnTo>
                    <a:pt x="854" y="608"/>
                  </a:lnTo>
                  <a:lnTo>
                    <a:pt x="850" y="614"/>
                  </a:lnTo>
                  <a:lnTo>
                    <a:pt x="850" y="619"/>
                  </a:lnTo>
                  <a:lnTo>
                    <a:pt x="851" y="621"/>
                  </a:lnTo>
                  <a:lnTo>
                    <a:pt x="854" y="622"/>
                  </a:lnTo>
                  <a:lnTo>
                    <a:pt x="858" y="620"/>
                  </a:lnTo>
                  <a:lnTo>
                    <a:pt x="864" y="612"/>
                  </a:lnTo>
                  <a:lnTo>
                    <a:pt x="870" y="610"/>
                  </a:lnTo>
                  <a:lnTo>
                    <a:pt x="877" y="612"/>
                  </a:lnTo>
                  <a:lnTo>
                    <a:pt x="881" y="612"/>
                  </a:lnTo>
                  <a:lnTo>
                    <a:pt x="886" y="609"/>
                  </a:lnTo>
                  <a:lnTo>
                    <a:pt x="888" y="601"/>
                  </a:lnTo>
                  <a:lnTo>
                    <a:pt x="892" y="598"/>
                  </a:lnTo>
                  <a:lnTo>
                    <a:pt x="897" y="602"/>
                  </a:lnTo>
                  <a:lnTo>
                    <a:pt x="899" y="602"/>
                  </a:lnTo>
                  <a:lnTo>
                    <a:pt x="903" y="596"/>
                  </a:lnTo>
                  <a:lnTo>
                    <a:pt x="903" y="583"/>
                  </a:lnTo>
                  <a:lnTo>
                    <a:pt x="904" y="580"/>
                  </a:lnTo>
                  <a:lnTo>
                    <a:pt x="907" y="579"/>
                  </a:lnTo>
                  <a:lnTo>
                    <a:pt x="912" y="583"/>
                  </a:lnTo>
                  <a:lnTo>
                    <a:pt x="917" y="589"/>
                  </a:lnTo>
                  <a:lnTo>
                    <a:pt x="922" y="591"/>
                  </a:lnTo>
                  <a:lnTo>
                    <a:pt x="927" y="590"/>
                  </a:lnTo>
                  <a:lnTo>
                    <a:pt x="930" y="586"/>
                  </a:lnTo>
                  <a:lnTo>
                    <a:pt x="933" y="577"/>
                  </a:lnTo>
                  <a:lnTo>
                    <a:pt x="934" y="575"/>
                  </a:lnTo>
                  <a:lnTo>
                    <a:pt x="937" y="574"/>
                  </a:lnTo>
                  <a:lnTo>
                    <a:pt x="945" y="578"/>
                  </a:lnTo>
                  <a:lnTo>
                    <a:pt x="949" y="579"/>
                  </a:lnTo>
                  <a:lnTo>
                    <a:pt x="958" y="577"/>
                  </a:lnTo>
                  <a:lnTo>
                    <a:pt x="961" y="584"/>
                  </a:lnTo>
                  <a:lnTo>
                    <a:pt x="988" y="602"/>
                  </a:lnTo>
                  <a:lnTo>
                    <a:pt x="991" y="608"/>
                  </a:lnTo>
                  <a:lnTo>
                    <a:pt x="991" y="612"/>
                  </a:lnTo>
                  <a:lnTo>
                    <a:pt x="990" y="618"/>
                  </a:lnTo>
                  <a:lnTo>
                    <a:pt x="987" y="622"/>
                  </a:lnTo>
                  <a:lnTo>
                    <a:pt x="988" y="626"/>
                  </a:lnTo>
                  <a:lnTo>
                    <a:pt x="993" y="628"/>
                  </a:lnTo>
                  <a:lnTo>
                    <a:pt x="995" y="632"/>
                  </a:lnTo>
                  <a:lnTo>
                    <a:pt x="999" y="634"/>
                  </a:lnTo>
                  <a:lnTo>
                    <a:pt x="1007" y="634"/>
                  </a:lnTo>
                  <a:lnTo>
                    <a:pt x="1042" y="636"/>
                  </a:lnTo>
                  <a:lnTo>
                    <a:pt x="1049" y="638"/>
                  </a:lnTo>
                  <a:lnTo>
                    <a:pt x="1050" y="644"/>
                  </a:lnTo>
                  <a:lnTo>
                    <a:pt x="1066" y="668"/>
                  </a:lnTo>
                  <a:lnTo>
                    <a:pt x="1081" y="687"/>
                  </a:lnTo>
                  <a:lnTo>
                    <a:pt x="1080" y="693"/>
                  </a:lnTo>
                  <a:lnTo>
                    <a:pt x="1077" y="700"/>
                  </a:lnTo>
                  <a:lnTo>
                    <a:pt x="1081" y="717"/>
                  </a:lnTo>
                  <a:lnTo>
                    <a:pt x="1096" y="716"/>
                  </a:lnTo>
                  <a:lnTo>
                    <a:pt x="1097" y="723"/>
                  </a:lnTo>
                  <a:lnTo>
                    <a:pt x="1089" y="726"/>
                  </a:lnTo>
                  <a:lnTo>
                    <a:pt x="1089" y="731"/>
                  </a:lnTo>
                  <a:lnTo>
                    <a:pt x="1072" y="728"/>
                  </a:lnTo>
                  <a:lnTo>
                    <a:pt x="1061" y="726"/>
                  </a:lnTo>
                  <a:lnTo>
                    <a:pt x="1055" y="727"/>
                  </a:lnTo>
                  <a:lnTo>
                    <a:pt x="1050" y="732"/>
                  </a:lnTo>
                  <a:lnTo>
                    <a:pt x="1057" y="741"/>
                  </a:lnTo>
                  <a:lnTo>
                    <a:pt x="1059" y="738"/>
                  </a:lnTo>
                  <a:lnTo>
                    <a:pt x="1069" y="740"/>
                  </a:lnTo>
                  <a:lnTo>
                    <a:pt x="1071" y="751"/>
                  </a:lnTo>
                  <a:lnTo>
                    <a:pt x="1069" y="762"/>
                  </a:lnTo>
                  <a:lnTo>
                    <a:pt x="1074" y="765"/>
                  </a:lnTo>
                  <a:lnTo>
                    <a:pt x="1077" y="771"/>
                  </a:lnTo>
                  <a:lnTo>
                    <a:pt x="1077" y="777"/>
                  </a:lnTo>
                  <a:lnTo>
                    <a:pt x="1079" y="783"/>
                  </a:lnTo>
                  <a:lnTo>
                    <a:pt x="1081" y="785"/>
                  </a:lnTo>
                  <a:lnTo>
                    <a:pt x="1084" y="797"/>
                  </a:lnTo>
                  <a:lnTo>
                    <a:pt x="1079" y="804"/>
                  </a:lnTo>
                  <a:lnTo>
                    <a:pt x="1079" y="821"/>
                  </a:lnTo>
                  <a:lnTo>
                    <a:pt x="1089" y="822"/>
                  </a:lnTo>
                  <a:lnTo>
                    <a:pt x="1092" y="821"/>
                  </a:lnTo>
                  <a:lnTo>
                    <a:pt x="1103" y="823"/>
                  </a:lnTo>
                  <a:lnTo>
                    <a:pt x="1106" y="824"/>
                  </a:lnTo>
                  <a:lnTo>
                    <a:pt x="1124" y="830"/>
                  </a:lnTo>
                  <a:lnTo>
                    <a:pt x="1124" y="838"/>
                  </a:lnTo>
                  <a:lnTo>
                    <a:pt x="1133" y="839"/>
                  </a:lnTo>
                  <a:lnTo>
                    <a:pt x="1138" y="842"/>
                  </a:lnTo>
                  <a:lnTo>
                    <a:pt x="1140" y="848"/>
                  </a:lnTo>
                  <a:lnTo>
                    <a:pt x="1139" y="857"/>
                  </a:lnTo>
                  <a:lnTo>
                    <a:pt x="1144" y="875"/>
                  </a:lnTo>
                  <a:lnTo>
                    <a:pt x="1142" y="880"/>
                  </a:lnTo>
                  <a:lnTo>
                    <a:pt x="1142" y="888"/>
                  </a:lnTo>
                  <a:lnTo>
                    <a:pt x="1144" y="892"/>
                  </a:lnTo>
                  <a:lnTo>
                    <a:pt x="1142" y="899"/>
                  </a:lnTo>
                  <a:lnTo>
                    <a:pt x="1142" y="908"/>
                  </a:lnTo>
                  <a:lnTo>
                    <a:pt x="1129" y="910"/>
                  </a:lnTo>
                  <a:lnTo>
                    <a:pt x="1128" y="918"/>
                  </a:lnTo>
                  <a:lnTo>
                    <a:pt x="1118" y="920"/>
                  </a:lnTo>
                  <a:lnTo>
                    <a:pt x="1120" y="928"/>
                  </a:lnTo>
                  <a:lnTo>
                    <a:pt x="1121" y="936"/>
                  </a:lnTo>
                  <a:lnTo>
                    <a:pt x="1116" y="935"/>
                  </a:lnTo>
                  <a:lnTo>
                    <a:pt x="1103" y="934"/>
                  </a:lnTo>
                  <a:lnTo>
                    <a:pt x="1098" y="935"/>
                  </a:lnTo>
                  <a:lnTo>
                    <a:pt x="1093" y="931"/>
                  </a:lnTo>
                  <a:lnTo>
                    <a:pt x="1084" y="931"/>
                  </a:lnTo>
                  <a:lnTo>
                    <a:pt x="1069" y="929"/>
                  </a:lnTo>
                  <a:lnTo>
                    <a:pt x="1050" y="928"/>
                  </a:lnTo>
                  <a:lnTo>
                    <a:pt x="1047" y="913"/>
                  </a:lnTo>
                  <a:lnTo>
                    <a:pt x="1042" y="914"/>
                  </a:lnTo>
                  <a:lnTo>
                    <a:pt x="1043" y="925"/>
                  </a:lnTo>
                  <a:lnTo>
                    <a:pt x="1041" y="925"/>
                  </a:lnTo>
                  <a:lnTo>
                    <a:pt x="1039" y="922"/>
                  </a:lnTo>
                  <a:lnTo>
                    <a:pt x="1037" y="922"/>
                  </a:lnTo>
                  <a:lnTo>
                    <a:pt x="1035" y="907"/>
                  </a:lnTo>
                  <a:lnTo>
                    <a:pt x="1020" y="910"/>
                  </a:lnTo>
                  <a:lnTo>
                    <a:pt x="1015" y="912"/>
                  </a:lnTo>
                  <a:lnTo>
                    <a:pt x="1003" y="905"/>
                  </a:lnTo>
                  <a:lnTo>
                    <a:pt x="999" y="901"/>
                  </a:lnTo>
                  <a:lnTo>
                    <a:pt x="999" y="896"/>
                  </a:lnTo>
                  <a:lnTo>
                    <a:pt x="991" y="904"/>
                  </a:lnTo>
                  <a:lnTo>
                    <a:pt x="989" y="901"/>
                  </a:lnTo>
                  <a:lnTo>
                    <a:pt x="987" y="906"/>
                  </a:lnTo>
                  <a:lnTo>
                    <a:pt x="988" y="911"/>
                  </a:lnTo>
                  <a:lnTo>
                    <a:pt x="983" y="910"/>
                  </a:lnTo>
                  <a:lnTo>
                    <a:pt x="979" y="906"/>
                  </a:lnTo>
                  <a:lnTo>
                    <a:pt x="977" y="910"/>
                  </a:lnTo>
                  <a:lnTo>
                    <a:pt x="977" y="911"/>
                  </a:lnTo>
                  <a:lnTo>
                    <a:pt x="981" y="912"/>
                  </a:lnTo>
                  <a:lnTo>
                    <a:pt x="981" y="913"/>
                  </a:lnTo>
                  <a:lnTo>
                    <a:pt x="978" y="916"/>
                  </a:lnTo>
                  <a:lnTo>
                    <a:pt x="981" y="918"/>
                  </a:lnTo>
                  <a:lnTo>
                    <a:pt x="973" y="924"/>
                  </a:lnTo>
                  <a:lnTo>
                    <a:pt x="957" y="928"/>
                  </a:lnTo>
                  <a:lnTo>
                    <a:pt x="955" y="930"/>
                  </a:lnTo>
                  <a:lnTo>
                    <a:pt x="954" y="932"/>
                  </a:lnTo>
                  <a:lnTo>
                    <a:pt x="952" y="932"/>
                  </a:lnTo>
                  <a:lnTo>
                    <a:pt x="948" y="941"/>
                  </a:lnTo>
                  <a:lnTo>
                    <a:pt x="948" y="948"/>
                  </a:lnTo>
                  <a:lnTo>
                    <a:pt x="947" y="954"/>
                  </a:lnTo>
                  <a:lnTo>
                    <a:pt x="952" y="963"/>
                  </a:lnTo>
                  <a:lnTo>
                    <a:pt x="945" y="973"/>
                  </a:lnTo>
                  <a:lnTo>
                    <a:pt x="952" y="981"/>
                  </a:lnTo>
                  <a:lnTo>
                    <a:pt x="955" y="981"/>
                  </a:lnTo>
                  <a:lnTo>
                    <a:pt x="957" y="977"/>
                  </a:lnTo>
                  <a:lnTo>
                    <a:pt x="961" y="978"/>
                  </a:lnTo>
                  <a:lnTo>
                    <a:pt x="961" y="981"/>
                  </a:lnTo>
                  <a:lnTo>
                    <a:pt x="966" y="981"/>
                  </a:lnTo>
                  <a:lnTo>
                    <a:pt x="967" y="985"/>
                  </a:lnTo>
                  <a:lnTo>
                    <a:pt x="971" y="987"/>
                  </a:lnTo>
                  <a:lnTo>
                    <a:pt x="973" y="999"/>
                  </a:lnTo>
                  <a:lnTo>
                    <a:pt x="978" y="1007"/>
                  </a:lnTo>
                  <a:lnTo>
                    <a:pt x="982" y="1015"/>
                  </a:lnTo>
                  <a:lnTo>
                    <a:pt x="982" y="1018"/>
                  </a:lnTo>
                  <a:lnTo>
                    <a:pt x="984" y="1021"/>
                  </a:lnTo>
                  <a:lnTo>
                    <a:pt x="988" y="1038"/>
                  </a:lnTo>
                  <a:lnTo>
                    <a:pt x="985" y="1039"/>
                  </a:lnTo>
                  <a:lnTo>
                    <a:pt x="985" y="1047"/>
                  </a:lnTo>
                  <a:lnTo>
                    <a:pt x="991" y="1049"/>
                  </a:lnTo>
                  <a:lnTo>
                    <a:pt x="991" y="1051"/>
                  </a:lnTo>
                  <a:lnTo>
                    <a:pt x="989" y="1059"/>
                  </a:lnTo>
                  <a:lnTo>
                    <a:pt x="996" y="1061"/>
                  </a:lnTo>
                  <a:lnTo>
                    <a:pt x="1009" y="1054"/>
                  </a:lnTo>
                  <a:lnTo>
                    <a:pt x="1012" y="1066"/>
                  </a:lnTo>
                  <a:lnTo>
                    <a:pt x="1017" y="1073"/>
                  </a:lnTo>
                  <a:lnTo>
                    <a:pt x="1018" y="1079"/>
                  </a:lnTo>
                  <a:lnTo>
                    <a:pt x="1011" y="1091"/>
                  </a:lnTo>
                  <a:lnTo>
                    <a:pt x="1011" y="1098"/>
                  </a:lnTo>
                  <a:lnTo>
                    <a:pt x="1012" y="1107"/>
                  </a:lnTo>
                  <a:lnTo>
                    <a:pt x="1008" y="1125"/>
                  </a:lnTo>
                  <a:lnTo>
                    <a:pt x="1009" y="1145"/>
                  </a:lnTo>
                  <a:lnTo>
                    <a:pt x="1013" y="1150"/>
                  </a:lnTo>
                  <a:lnTo>
                    <a:pt x="1044" y="1149"/>
                  </a:lnTo>
                  <a:lnTo>
                    <a:pt x="1050" y="1146"/>
                  </a:lnTo>
                  <a:lnTo>
                    <a:pt x="1055" y="1143"/>
                  </a:lnTo>
                  <a:lnTo>
                    <a:pt x="1065" y="1132"/>
                  </a:lnTo>
                  <a:lnTo>
                    <a:pt x="1068" y="1130"/>
                  </a:lnTo>
                  <a:lnTo>
                    <a:pt x="1072" y="1130"/>
                  </a:lnTo>
                  <a:lnTo>
                    <a:pt x="1079" y="1133"/>
                  </a:lnTo>
                  <a:lnTo>
                    <a:pt x="1080" y="1145"/>
                  </a:lnTo>
                  <a:lnTo>
                    <a:pt x="1083" y="1154"/>
                  </a:lnTo>
                  <a:lnTo>
                    <a:pt x="1089" y="1161"/>
                  </a:lnTo>
                  <a:lnTo>
                    <a:pt x="1085" y="1170"/>
                  </a:lnTo>
                  <a:lnTo>
                    <a:pt x="1084" y="1192"/>
                  </a:lnTo>
                  <a:lnTo>
                    <a:pt x="1080" y="1201"/>
                  </a:lnTo>
                  <a:lnTo>
                    <a:pt x="1074" y="1204"/>
                  </a:lnTo>
                  <a:lnTo>
                    <a:pt x="1071" y="1209"/>
                  </a:lnTo>
                  <a:lnTo>
                    <a:pt x="1067" y="1229"/>
                  </a:lnTo>
                  <a:lnTo>
                    <a:pt x="1061" y="1245"/>
                  </a:lnTo>
                  <a:lnTo>
                    <a:pt x="1055" y="1259"/>
                  </a:lnTo>
                  <a:lnTo>
                    <a:pt x="1047" y="1265"/>
                  </a:lnTo>
                  <a:lnTo>
                    <a:pt x="1035" y="1269"/>
                  </a:lnTo>
                  <a:lnTo>
                    <a:pt x="1024" y="1281"/>
                  </a:lnTo>
                  <a:lnTo>
                    <a:pt x="1018" y="1287"/>
                  </a:lnTo>
                  <a:lnTo>
                    <a:pt x="1014" y="1303"/>
                  </a:lnTo>
                  <a:lnTo>
                    <a:pt x="1007" y="1319"/>
                  </a:lnTo>
                  <a:lnTo>
                    <a:pt x="1008" y="1338"/>
                  </a:lnTo>
                  <a:lnTo>
                    <a:pt x="1014" y="1338"/>
                  </a:lnTo>
                  <a:lnTo>
                    <a:pt x="1013" y="1344"/>
                  </a:lnTo>
                  <a:lnTo>
                    <a:pt x="1017" y="1353"/>
                  </a:lnTo>
                  <a:lnTo>
                    <a:pt x="1029" y="1356"/>
                  </a:lnTo>
                  <a:lnTo>
                    <a:pt x="1044" y="1360"/>
                  </a:lnTo>
                  <a:lnTo>
                    <a:pt x="1054" y="1364"/>
                  </a:lnTo>
                  <a:lnTo>
                    <a:pt x="1074" y="1364"/>
                  </a:lnTo>
                  <a:lnTo>
                    <a:pt x="1080" y="1365"/>
                  </a:lnTo>
                  <a:lnTo>
                    <a:pt x="1084" y="1365"/>
                  </a:lnTo>
                  <a:lnTo>
                    <a:pt x="1089" y="1371"/>
                  </a:lnTo>
                  <a:lnTo>
                    <a:pt x="1092" y="1383"/>
                  </a:lnTo>
                  <a:lnTo>
                    <a:pt x="1091" y="1387"/>
                  </a:lnTo>
                  <a:lnTo>
                    <a:pt x="1086" y="1389"/>
                  </a:lnTo>
                  <a:lnTo>
                    <a:pt x="1077" y="1392"/>
                  </a:lnTo>
                  <a:lnTo>
                    <a:pt x="1073" y="1395"/>
                  </a:lnTo>
                  <a:lnTo>
                    <a:pt x="1073" y="1401"/>
                  </a:lnTo>
                  <a:lnTo>
                    <a:pt x="1073" y="1407"/>
                  </a:lnTo>
                  <a:lnTo>
                    <a:pt x="1077" y="1410"/>
                  </a:lnTo>
                  <a:lnTo>
                    <a:pt x="1085" y="1408"/>
                  </a:lnTo>
                  <a:lnTo>
                    <a:pt x="1089" y="1410"/>
                  </a:lnTo>
                  <a:lnTo>
                    <a:pt x="1090" y="1412"/>
                  </a:lnTo>
                  <a:lnTo>
                    <a:pt x="1091" y="1422"/>
                  </a:lnTo>
                  <a:lnTo>
                    <a:pt x="1093" y="1422"/>
                  </a:lnTo>
                  <a:lnTo>
                    <a:pt x="1104" y="1420"/>
                  </a:lnTo>
                  <a:lnTo>
                    <a:pt x="1108" y="1422"/>
                  </a:lnTo>
                  <a:lnTo>
                    <a:pt x="1109" y="1426"/>
                  </a:lnTo>
                  <a:lnTo>
                    <a:pt x="1111" y="1453"/>
                  </a:lnTo>
                  <a:lnTo>
                    <a:pt x="1117" y="1473"/>
                  </a:lnTo>
                  <a:lnTo>
                    <a:pt x="1122" y="1473"/>
                  </a:lnTo>
                  <a:lnTo>
                    <a:pt x="1126" y="1488"/>
                  </a:lnTo>
                  <a:lnTo>
                    <a:pt x="1135" y="1485"/>
                  </a:lnTo>
                  <a:lnTo>
                    <a:pt x="1142" y="1475"/>
                  </a:lnTo>
                  <a:lnTo>
                    <a:pt x="1158" y="1473"/>
                  </a:lnTo>
                  <a:lnTo>
                    <a:pt x="1165" y="1470"/>
                  </a:lnTo>
                  <a:lnTo>
                    <a:pt x="1171" y="1479"/>
                  </a:lnTo>
                  <a:lnTo>
                    <a:pt x="1172" y="1483"/>
                  </a:lnTo>
                  <a:lnTo>
                    <a:pt x="1176" y="1488"/>
                  </a:lnTo>
                  <a:lnTo>
                    <a:pt x="1186" y="1494"/>
                  </a:lnTo>
                  <a:lnTo>
                    <a:pt x="1199" y="1503"/>
                  </a:lnTo>
                  <a:lnTo>
                    <a:pt x="1207" y="1505"/>
                  </a:lnTo>
                  <a:lnTo>
                    <a:pt x="1217" y="1508"/>
                  </a:lnTo>
                  <a:lnTo>
                    <a:pt x="1224" y="1513"/>
                  </a:lnTo>
                  <a:lnTo>
                    <a:pt x="1225" y="1515"/>
                  </a:lnTo>
                  <a:lnTo>
                    <a:pt x="1234" y="1519"/>
                  </a:lnTo>
                  <a:lnTo>
                    <a:pt x="1235" y="1526"/>
                  </a:lnTo>
                  <a:lnTo>
                    <a:pt x="1243" y="1529"/>
                  </a:lnTo>
                  <a:lnTo>
                    <a:pt x="1244" y="1539"/>
                  </a:lnTo>
                  <a:lnTo>
                    <a:pt x="1244" y="1545"/>
                  </a:lnTo>
                  <a:lnTo>
                    <a:pt x="1246" y="1548"/>
                  </a:lnTo>
                  <a:lnTo>
                    <a:pt x="1241" y="1553"/>
                  </a:lnTo>
                  <a:lnTo>
                    <a:pt x="1235" y="1557"/>
                  </a:lnTo>
                  <a:lnTo>
                    <a:pt x="1235" y="1567"/>
                  </a:lnTo>
                  <a:lnTo>
                    <a:pt x="1240" y="1578"/>
                  </a:lnTo>
                  <a:lnTo>
                    <a:pt x="1238" y="1588"/>
                  </a:lnTo>
                  <a:lnTo>
                    <a:pt x="1246" y="1590"/>
                  </a:lnTo>
                  <a:lnTo>
                    <a:pt x="1253" y="1571"/>
                  </a:lnTo>
                  <a:lnTo>
                    <a:pt x="1259" y="1556"/>
                  </a:lnTo>
                  <a:lnTo>
                    <a:pt x="1302" y="1574"/>
                  </a:lnTo>
                  <a:lnTo>
                    <a:pt x="1300" y="1583"/>
                  </a:lnTo>
                  <a:lnTo>
                    <a:pt x="1313" y="1589"/>
                  </a:lnTo>
                  <a:lnTo>
                    <a:pt x="1315" y="1578"/>
                  </a:lnTo>
                  <a:lnTo>
                    <a:pt x="1346" y="1588"/>
                  </a:lnTo>
                  <a:lnTo>
                    <a:pt x="1350" y="1601"/>
                  </a:lnTo>
                  <a:lnTo>
                    <a:pt x="1357" y="1601"/>
                  </a:lnTo>
                  <a:lnTo>
                    <a:pt x="1361" y="1606"/>
                  </a:lnTo>
                  <a:lnTo>
                    <a:pt x="1374" y="1607"/>
                  </a:lnTo>
                  <a:lnTo>
                    <a:pt x="1375" y="1595"/>
                  </a:lnTo>
                  <a:lnTo>
                    <a:pt x="1373" y="1590"/>
                  </a:lnTo>
                  <a:lnTo>
                    <a:pt x="1373" y="1588"/>
                  </a:lnTo>
                  <a:lnTo>
                    <a:pt x="1386" y="1594"/>
                  </a:lnTo>
                  <a:lnTo>
                    <a:pt x="1386" y="1601"/>
                  </a:lnTo>
                  <a:lnTo>
                    <a:pt x="1399" y="1592"/>
                  </a:lnTo>
                  <a:lnTo>
                    <a:pt x="1397" y="1590"/>
                  </a:lnTo>
                  <a:lnTo>
                    <a:pt x="1397" y="1583"/>
                  </a:lnTo>
                  <a:lnTo>
                    <a:pt x="1391" y="1579"/>
                  </a:lnTo>
                  <a:lnTo>
                    <a:pt x="1385" y="1571"/>
                  </a:lnTo>
                  <a:lnTo>
                    <a:pt x="1397" y="1545"/>
                  </a:lnTo>
                  <a:lnTo>
                    <a:pt x="1423" y="1559"/>
                  </a:lnTo>
                  <a:lnTo>
                    <a:pt x="1423" y="1565"/>
                  </a:lnTo>
                  <a:lnTo>
                    <a:pt x="1433" y="1567"/>
                  </a:lnTo>
                  <a:lnTo>
                    <a:pt x="1431" y="1574"/>
                  </a:lnTo>
                  <a:lnTo>
                    <a:pt x="1440" y="1576"/>
                  </a:lnTo>
                  <a:lnTo>
                    <a:pt x="1441" y="1568"/>
                  </a:lnTo>
                  <a:lnTo>
                    <a:pt x="1442" y="1565"/>
                  </a:lnTo>
                  <a:lnTo>
                    <a:pt x="1443" y="1562"/>
                  </a:lnTo>
                  <a:lnTo>
                    <a:pt x="1448" y="1562"/>
                  </a:lnTo>
                  <a:lnTo>
                    <a:pt x="1453" y="1565"/>
                  </a:lnTo>
                  <a:lnTo>
                    <a:pt x="1465" y="1544"/>
                  </a:lnTo>
                  <a:lnTo>
                    <a:pt x="1475" y="1550"/>
                  </a:lnTo>
                  <a:lnTo>
                    <a:pt x="1472" y="1559"/>
                  </a:lnTo>
                  <a:lnTo>
                    <a:pt x="1475" y="1560"/>
                  </a:lnTo>
                  <a:lnTo>
                    <a:pt x="1473" y="1562"/>
                  </a:lnTo>
                  <a:lnTo>
                    <a:pt x="1477" y="1565"/>
                  </a:lnTo>
                  <a:lnTo>
                    <a:pt x="1478" y="1571"/>
                  </a:lnTo>
                  <a:lnTo>
                    <a:pt x="1496" y="1560"/>
                  </a:lnTo>
                  <a:lnTo>
                    <a:pt x="1493" y="1554"/>
                  </a:lnTo>
                  <a:lnTo>
                    <a:pt x="1493" y="1551"/>
                  </a:lnTo>
                  <a:lnTo>
                    <a:pt x="1506" y="1549"/>
                  </a:lnTo>
                  <a:lnTo>
                    <a:pt x="1511" y="1551"/>
                  </a:lnTo>
                  <a:lnTo>
                    <a:pt x="1521" y="1549"/>
                  </a:lnTo>
                  <a:lnTo>
                    <a:pt x="1529" y="1526"/>
                  </a:lnTo>
                  <a:lnTo>
                    <a:pt x="1529" y="1520"/>
                  </a:lnTo>
                  <a:lnTo>
                    <a:pt x="1529" y="1496"/>
                  </a:lnTo>
                  <a:lnTo>
                    <a:pt x="1523" y="1483"/>
                  </a:lnTo>
                  <a:lnTo>
                    <a:pt x="1524" y="1478"/>
                  </a:lnTo>
                  <a:lnTo>
                    <a:pt x="1548" y="1485"/>
                  </a:lnTo>
                  <a:lnTo>
                    <a:pt x="1555" y="1489"/>
                  </a:lnTo>
                  <a:lnTo>
                    <a:pt x="1552" y="1493"/>
                  </a:lnTo>
                  <a:lnTo>
                    <a:pt x="1560" y="1495"/>
                  </a:lnTo>
                  <a:lnTo>
                    <a:pt x="1567" y="1506"/>
                  </a:lnTo>
                  <a:lnTo>
                    <a:pt x="1555" y="1532"/>
                  </a:lnTo>
                  <a:lnTo>
                    <a:pt x="1548" y="1549"/>
                  </a:lnTo>
                  <a:lnTo>
                    <a:pt x="1578" y="1565"/>
                  </a:lnTo>
                  <a:lnTo>
                    <a:pt x="1580" y="1573"/>
                  </a:lnTo>
                  <a:lnTo>
                    <a:pt x="1582" y="1573"/>
                  </a:lnTo>
                  <a:lnTo>
                    <a:pt x="1585" y="1580"/>
                  </a:lnTo>
                  <a:lnTo>
                    <a:pt x="1608" y="1577"/>
                  </a:lnTo>
                  <a:lnTo>
                    <a:pt x="1600" y="1584"/>
                  </a:lnTo>
                  <a:lnTo>
                    <a:pt x="1600" y="1591"/>
                  </a:lnTo>
                  <a:lnTo>
                    <a:pt x="1606" y="1610"/>
                  </a:lnTo>
                  <a:lnTo>
                    <a:pt x="1600" y="1613"/>
                  </a:lnTo>
                  <a:lnTo>
                    <a:pt x="1603" y="1632"/>
                  </a:lnTo>
                  <a:lnTo>
                    <a:pt x="1606" y="1632"/>
                  </a:lnTo>
                  <a:lnTo>
                    <a:pt x="1606" y="1638"/>
                  </a:lnTo>
                  <a:lnTo>
                    <a:pt x="1621" y="1638"/>
                  </a:lnTo>
                  <a:lnTo>
                    <a:pt x="1669" y="1633"/>
                  </a:lnTo>
                  <a:lnTo>
                    <a:pt x="1701" y="1627"/>
                  </a:lnTo>
                  <a:lnTo>
                    <a:pt x="1730" y="1622"/>
                  </a:lnTo>
                  <a:lnTo>
                    <a:pt x="1754" y="1618"/>
                  </a:lnTo>
                  <a:lnTo>
                    <a:pt x="1758" y="1620"/>
                  </a:lnTo>
                  <a:lnTo>
                    <a:pt x="1760" y="1630"/>
                  </a:lnTo>
                  <a:lnTo>
                    <a:pt x="1760" y="1638"/>
                  </a:lnTo>
                  <a:lnTo>
                    <a:pt x="1773" y="1643"/>
                  </a:lnTo>
                  <a:lnTo>
                    <a:pt x="1774" y="1649"/>
                  </a:lnTo>
                  <a:lnTo>
                    <a:pt x="1783" y="1650"/>
                  </a:lnTo>
                  <a:lnTo>
                    <a:pt x="1785" y="1674"/>
                  </a:lnTo>
                  <a:lnTo>
                    <a:pt x="1795" y="1676"/>
                  </a:lnTo>
                  <a:lnTo>
                    <a:pt x="1804" y="1679"/>
                  </a:lnTo>
                  <a:lnTo>
                    <a:pt x="1811" y="1682"/>
                  </a:lnTo>
                  <a:lnTo>
                    <a:pt x="1815" y="1684"/>
                  </a:lnTo>
                  <a:lnTo>
                    <a:pt x="1819" y="1686"/>
                  </a:lnTo>
                  <a:lnTo>
                    <a:pt x="1832" y="1690"/>
                  </a:lnTo>
                  <a:lnTo>
                    <a:pt x="1849" y="1699"/>
                  </a:lnTo>
                  <a:lnTo>
                    <a:pt x="1853" y="1703"/>
                  </a:lnTo>
                  <a:lnTo>
                    <a:pt x="1863" y="1695"/>
                  </a:lnTo>
                  <a:lnTo>
                    <a:pt x="1869" y="1692"/>
                  </a:lnTo>
                  <a:lnTo>
                    <a:pt x="1871" y="1682"/>
                  </a:lnTo>
                  <a:lnTo>
                    <a:pt x="1877" y="1679"/>
                  </a:lnTo>
                  <a:lnTo>
                    <a:pt x="1868" y="1672"/>
                  </a:lnTo>
                  <a:lnTo>
                    <a:pt x="1873" y="1661"/>
                  </a:lnTo>
                  <a:lnTo>
                    <a:pt x="1885" y="1667"/>
                  </a:lnTo>
                  <a:lnTo>
                    <a:pt x="1886" y="1666"/>
                  </a:lnTo>
                  <a:lnTo>
                    <a:pt x="1876" y="1660"/>
                  </a:lnTo>
                  <a:lnTo>
                    <a:pt x="1874" y="1658"/>
                  </a:lnTo>
                  <a:lnTo>
                    <a:pt x="1880" y="1651"/>
                  </a:lnTo>
                  <a:lnTo>
                    <a:pt x="1877" y="1648"/>
                  </a:lnTo>
                  <a:lnTo>
                    <a:pt x="1879" y="1645"/>
                  </a:lnTo>
                  <a:lnTo>
                    <a:pt x="1883" y="1634"/>
                  </a:lnTo>
                  <a:lnTo>
                    <a:pt x="1897" y="1636"/>
                  </a:lnTo>
                  <a:lnTo>
                    <a:pt x="1900" y="1631"/>
                  </a:lnTo>
                  <a:lnTo>
                    <a:pt x="1903" y="1639"/>
                  </a:lnTo>
                  <a:lnTo>
                    <a:pt x="1909" y="1638"/>
                  </a:lnTo>
                  <a:lnTo>
                    <a:pt x="1913" y="1649"/>
                  </a:lnTo>
                  <a:lnTo>
                    <a:pt x="1919" y="1643"/>
                  </a:lnTo>
                  <a:lnTo>
                    <a:pt x="1919" y="1640"/>
                  </a:lnTo>
                  <a:lnTo>
                    <a:pt x="1928" y="1634"/>
                  </a:lnTo>
                  <a:lnTo>
                    <a:pt x="1934" y="1631"/>
                  </a:lnTo>
                  <a:lnTo>
                    <a:pt x="1936" y="1634"/>
                  </a:lnTo>
                  <a:lnTo>
                    <a:pt x="1939" y="1633"/>
                  </a:lnTo>
                  <a:lnTo>
                    <a:pt x="1939" y="1632"/>
                  </a:lnTo>
                  <a:lnTo>
                    <a:pt x="1941" y="1631"/>
                  </a:lnTo>
                  <a:lnTo>
                    <a:pt x="1943" y="1632"/>
                  </a:lnTo>
                  <a:lnTo>
                    <a:pt x="1964" y="1620"/>
                  </a:lnTo>
                  <a:lnTo>
                    <a:pt x="1970" y="1625"/>
                  </a:lnTo>
                  <a:lnTo>
                    <a:pt x="1972" y="1621"/>
                  </a:lnTo>
                  <a:lnTo>
                    <a:pt x="1969" y="1614"/>
                  </a:lnTo>
                  <a:lnTo>
                    <a:pt x="1961" y="1612"/>
                  </a:lnTo>
                  <a:lnTo>
                    <a:pt x="1958" y="1608"/>
                  </a:lnTo>
                  <a:lnTo>
                    <a:pt x="1957" y="1607"/>
                  </a:lnTo>
                  <a:lnTo>
                    <a:pt x="1958" y="1606"/>
                  </a:lnTo>
                  <a:lnTo>
                    <a:pt x="1965" y="1608"/>
                  </a:lnTo>
                  <a:lnTo>
                    <a:pt x="1972" y="1608"/>
                  </a:lnTo>
                  <a:lnTo>
                    <a:pt x="1978" y="1607"/>
                  </a:lnTo>
                  <a:lnTo>
                    <a:pt x="1985" y="1613"/>
                  </a:lnTo>
                  <a:lnTo>
                    <a:pt x="2003" y="1601"/>
                  </a:lnTo>
                  <a:lnTo>
                    <a:pt x="2018" y="1616"/>
                  </a:lnTo>
                  <a:lnTo>
                    <a:pt x="2025" y="1628"/>
                  </a:lnTo>
                  <a:lnTo>
                    <a:pt x="2028" y="1634"/>
                  </a:lnTo>
                  <a:lnTo>
                    <a:pt x="2036" y="1644"/>
                  </a:lnTo>
                  <a:lnTo>
                    <a:pt x="2042" y="1644"/>
                  </a:lnTo>
                  <a:lnTo>
                    <a:pt x="2045" y="1645"/>
                  </a:lnTo>
                  <a:lnTo>
                    <a:pt x="2048" y="1643"/>
                  </a:lnTo>
                  <a:lnTo>
                    <a:pt x="2049" y="1640"/>
                  </a:lnTo>
                  <a:lnTo>
                    <a:pt x="2051" y="1640"/>
                  </a:lnTo>
                  <a:lnTo>
                    <a:pt x="2052" y="1636"/>
                  </a:lnTo>
                  <a:lnTo>
                    <a:pt x="2064" y="1643"/>
                  </a:lnTo>
                  <a:lnTo>
                    <a:pt x="2068" y="1645"/>
                  </a:lnTo>
                  <a:lnTo>
                    <a:pt x="2070" y="1642"/>
                  </a:lnTo>
                  <a:lnTo>
                    <a:pt x="2070" y="1639"/>
                  </a:lnTo>
                  <a:lnTo>
                    <a:pt x="2073" y="1637"/>
                  </a:lnTo>
                  <a:lnTo>
                    <a:pt x="2084" y="1636"/>
                  </a:lnTo>
                  <a:lnTo>
                    <a:pt x="2088" y="1637"/>
                  </a:lnTo>
                  <a:lnTo>
                    <a:pt x="2090" y="1636"/>
                  </a:lnTo>
                  <a:lnTo>
                    <a:pt x="2088" y="1632"/>
                  </a:lnTo>
                  <a:lnTo>
                    <a:pt x="2086" y="1631"/>
                  </a:lnTo>
                  <a:lnTo>
                    <a:pt x="2079" y="1626"/>
                  </a:lnTo>
                  <a:lnTo>
                    <a:pt x="2084" y="1618"/>
                  </a:lnTo>
                  <a:lnTo>
                    <a:pt x="2088" y="1618"/>
                  </a:lnTo>
                  <a:lnTo>
                    <a:pt x="2092" y="1613"/>
                  </a:lnTo>
                </a:path>
              </a:pathLst>
            </a:custGeom>
            <a:noFill/>
            <a:ln w="158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pl-PL"/>
            </a:p>
          </p:txBody>
        </p:sp>
        <p:sp>
          <p:nvSpPr>
            <p:cNvPr id="111" name="Freeform 70">
              <a:extLst>
                <a:ext uri="{FF2B5EF4-FFF2-40B4-BE49-F238E27FC236}">
                  <a16:creationId xmlns:a16="http://schemas.microsoft.com/office/drawing/2014/main" id="{057D19CB-B243-E01A-9CDC-AC852154625D}"/>
                </a:ext>
              </a:extLst>
            </p:cNvPr>
            <p:cNvSpPr>
              <a:spLocks/>
            </p:cNvSpPr>
            <p:nvPr/>
          </p:nvSpPr>
          <p:spPr bwMode="auto">
            <a:xfrm>
              <a:off x="2856" y="1559"/>
              <a:ext cx="208" cy="517"/>
            </a:xfrm>
            <a:custGeom>
              <a:avLst/>
              <a:gdLst>
                <a:gd name="T0" fmla="*/ 1 w 414"/>
                <a:gd name="T1" fmla="*/ 1 h 1034"/>
                <a:gd name="T2" fmla="*/ 1 w 414"/>
                <a:gd name="T3" fmla="*/ 1 h 1034"/>
                <a:gd name="T4" fmla="*/ 1 w 414"/>
                <a:gd name="T5" fmla="*/ 0 h 1034"/>
                <a:gd name="T6" fmla="*/ 1 w 414"/>
                <a:gd name="T7" fmla="*/ 1 h 1034"/>
                <a:gd name="T8" fmla="*/ 1 w 414"/>
                <a:gd name="T9" fmla="*/ 1 h 1034"/>
                <a:gd name="T10" fmla="*/ 1 w 414"/>
                <a:gd name="T11" fmla="*/ 1 h 1034"/>
                <a:gd name="T12" fmla="*/ 1 w 414"/>
                <a:gd name="T13" fmla="*/ 1 h 1034"/>
                <a:gd name="T14" fmla="*/ 1 w 414"/>
                <a:gd name="T15" fmla="*/ 1 h 1034"/>
                <a:gd name="T16" fmla="*/ 1 w 414"/>
                <a:gd name="T17" fmla="*/ 1 h 1034"/>
                <a:gd name="T18" fmla="*/ 1 w 414"/>
                <a:gd name="T19" fmla="*/ 1 h 1034"/>
                <a:gd name="T20" fmla="*/ 1 w 414"/>
                <a:gd name="T21" fmla="*/ 1 h 1034"/>
                <a:gd name="T22" fmla="*/ 1 w 414"/>
                <a:gd name="T23" fmla="*/ 1 h 1034"/>
                <a:gd name="T24" fmla="*/ 1 w 414"/>
                <a:gd name="T25" fmla="*/ 1 h 1034"/>
                <a:gd name="T26" fmla="*/ 1 w 414"/>
                <a:gd name="T27" fmla="*/ 1 h 1034"/>
                <a:gd name="T28" fmla="*/ 1 w 414"/>
                <a:gd name="T29" fmla="*/ 1 h 1034"/>
                <a:gd name="T30" fmla="*/ 1 w 414"/>
                <a:gd name="T31" fmla="*/ 1 h 1034"/>
                <a:gd name="T32" fmla="*/ 1 w 414"/>
                <a:gd name="T33" fmla="*/ 1 h 1034"/>
                <a:gd name="T34" fmla="*/ 1 w 414"/>
                <a:gd name="T35" fmla="*/ 1 h 1034"/>
                <a:gd name="T36" fmla="*/ 1 w 414"/>
                <a:gd name="T37" fmla="*/ 1 h 1034"/>
                <a:gd name="T38" fmla="*/ 1 w 414"/>
                <a:gd name="T39" fmla="*/ 1 h 1034"/>
                <a:gd name="T40" fmla="*/ 1 w 414"/>
                <a:gd name="T41" fmla="*/ 1 h 1034"/>
                <a:gd name="T42" fmla="*/ 1 w 414"/>
                <a:gd name="T43" fmla="*/ 1 h 1034"/>
                <a:gd name="T44" fmla="*/ 1 w 414"/>
                <a:gd name="T45" fmla="*/ 1 h 1034"/>
                <a:gd name="T46" fmla="*/ 1 w 414"/>
                <a:gd name="T47" fmla="*/ 1 h 1034"/>
                <a:gd name="T48" fmla="*/ 1 w 414"/>
                <a:gd name="T49" fmla="*/ 1 h 1034"/>
                <a:gd name="T50" fmla="*/ 1 w 414"/>
                <a:gd name="T51" fmla="*/ 1 h 1034"/>
                <a:gd name="T52" fmla="*/ 1 w 414"/>
                <a:gd name="T53" fmla="*/ 1 h 1034"/>
                <a:gd name="T54" fmla="*/ 1 w 414"/>
                <a:gd name="T55" fmla="*/ 1 h 1034"/>
                <a:gd name="T56" fmla="*/ 1 w 414"/>
                <a:gd name="T57" fmla="*/ 1 h 1034"/>
                <a:gd name="T58" fmla="*/ 1 w 414"/>
                <a:gd name="T59" fmla="*/ 1 h 1034"/>
                <a:gd name="T60" fmla="*/ 1 w 414"/>
                <a:gd name="T61" fmla="*/ 1 h 1034"/>
                <a:gd name="T62" fmla="*/ 1 w 414"/>
                <a:gd name="T63" fmla="*/ 1 h 1034"/>
                <a:gd name="T64" fmla="*/ 1 w 414"/>
                <a:gd name="T65" fmla="*/ 1 h 1034"/>
                <a:gd name="T66" fmla="*/ 1 w 414"/>
                <a:gd name="T67" fmla="*/ 1 h 1034"/>
                <a:gd name="T68" fmla="*/ 1 w 414"/>
                <a:gd name="T69" fmla="*/ 1 h 1034"/>
                <a:gd name="T70" fmla="*/ 1 w 414"/>
                <a:gd name="T71" fmla="*/ 1 h 1034"/>
                <a:gd name="T72" fmla="*/ 1 w 414"/>
                <a:gd name="T73" fmla="*/ 1 h 1034"/>
                <a:gd name="T74" fmla="*/ 1 w 414"/>
                <a:gd name="T75" fmla="*/ 1 h 1034"/>
                <a:gd name="T76" fmla="*/ 1 w 414"/>
                <a:gd name="T77" fmla="*/ 1 h 1034"/>
                <a:gd name="T78" fmla="*/ 1 w 414"/>
                <a:gd name="T79" fmla="*/ 1 h 1034"/>
                <a:gd name="T80" fmla="*/ 1 w 414"/>
                <a:gd name="T81" fmla="*/ 1 h 1034"/>
                <a:gd name="T82" fmla="*/ 1 w 414"/>
                <a:gd name="T83" fmla="*/ 1 h 1034"/>
                <a:gd name="T84" fmla="*/ 1 w 414"/>
                <a:gd name="T85" fmla="*/ 1 h 1034"/>
                <a:gd name="T86" fmla="*/ 1 w 414"/>
                <a:gd name="T87" fmla="*/ 1 h 1034"/>
                <a:gd name="T88" fmla="*/ 1 w 414"/>
                <a:gd name="T89" fmla="*/ 1 h 1034"/>
                <a:gd name="T90" fmla="*/ 1 w 414"/>
                <a:gd name="T91" fmla="*/ 1 h 1034"/>
                <a:gd name="T92" fmla="*/ 1 w 414"/>
                <a:gd name="T93" fmla="*/ 1 h 1034"/>
                <a:gd name="T94" fmla="*/ 1 w 414"/>
                <a:gd name="T95" fmla="*/ 1 h 1034"/>
                <a:gd name="T96" fmla="*/ 1 w 414"/>
                <a:gd name="T97" fmla="*/ 1 h 1034"/>
                <a:gd name="T98" fmla="*/ 1 w 414"/>
                <a:gd name="T99" fmla="*/ 1 h 1034"/>
                <a:gd name="T100" fmla="*/ 1 w 414"/>
                <a:gd name="T101" fmla="*/ 1 h 1034"/>
                <a:gd name="T102" fmla="*/ 1 w 414"/>
                <a:gd name="T103" fmla="*/ 1 h 1034"/>
                <a:gd name="T104" fmla="*/ 1 w 414"/>
                <a:gd name="T105" fmla="*/ 1 h 1034"/>
                <a:gd name="T106" fmla="*/ 1 w 414"/>
                <a:gd name="T107" fmla="*/ 1 h 1034"/>
                <a:gd name="T108" fmla="*/ 1 w 414"/>
                <a:gd name="T109" fmla="*/ 1 h 1034"/>
                <a:gd name="T110" fmla="*/ 1 w 414"/>
                <a:gd name="T111" fmla="*/ 1 h 1034"/>
                <a:gd name="T112" fmla="*/ 1 w 414"/>
                <a:gd name="T113" fmla="*/ 1 h 1034"/>
                <a:gd name="T114" fmla="*/ 1 w 414"/>
                <a:gd name="T115" fmla="*/ 1 h 103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414"/>
                <a:gd name="T175" fmla="*/ 0 h 1034"/>
                <a:gd name="T176" fmla="*/ 414 w 414"/>
                <a:gd name="T177" fmla="*/ 1034 h 1034"/>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414" h="1034">
                  <a:moveTo>
                    <a:pt x="414" y="81"/>
                  </a:moveTo>
                  <a:lnTo>
                    <a:pt x="407" y="76"/>
                  </a:lnTo>
                  <a:lnTo>
                    <a:pt x="398" y="64"/>
                  </a:lnTo>
                  <a:lnTo>
                    <a:pt x="386" y="59"/>
                  </a:lnTo>
                  <a:lnTo>
                    <a:pt x="381" y="58"/>
                  </a:lnTo>
                  <a:lnTo>
                    <a:pt x="374" y="56"/>
                  </a:lnTo>
                  <a:lnTo>
                    <a:pt x="366" y="51"/>
                  </a:lnTo>
                  <a:lnTo>
                    <a:pt x="364" y="45"/>
                  </a:lnTo>
                  <a:lnTo>
                    <a:pt x="364" y="38"/>
                  </a:lnTo>
                  <a:lnTo>
                    <a:pt x="368" y="29"/>
                  </a:lnTo>
                  <a:lnTo>
                    <a:pt x="370" y="21"/>
                  </a:lnTo>
                  <a:lnTo>
                    <a:pt x="371" y="17"/>
                  </a:lnTo>
                  <a:lnTo>
                    <a:pt x="368" y="10"/>
                  </a:lnTo>
                  <a:lnTo>
                    <a:pt x="364" y="5"/>
                  </a:lnTo>
                  <a:lnTo>
                    <a:pt x="358" y="0"/>
                  </a:lnTo>
                  <a:lnTo>
                    <a:pt x="350" y="2"/>
                  </a:lnTo>
                  <a:lnTo>
                    <a:pt x="343" y="11"/>
                  </a:lnTo>
                  <a:lnTo>
                    <a:pt x="335" y="22"/>
                  </a:lnTo>
                  <a:lnTo>
                    <a:pt x="328" y="24"/>
                  </a:lnTo>
                  <a:lnTo>
                    <a:pt x="322" y="30"/>
                  </a:lnTo>
                  <a:lnTo>
                    <a:pt x="311" y="44"/>
                  </a:lnTo>
                  <a:lnTo>
                    <a:pt x="307" y="50"/>
                  </a:lnTo>
                  <a:lnTo>
                    <a:pt x="305" y="55"/>
                  </a:lnTo>
                  <a:lnTo>
                    <a:pt x="308" y="58"/>
                  </a:lnTo>
                  <a:lnTo>
                    <a:pt x="310" y="61"/>
                  </a:lnTo>
                  <a:lnTo>
                    <a:pt x="319" y="70"/>
                  </a:lnTo>
                  <a:lnTo>
                    <a:pt x="321" y="76"/>
                  </a:lnTo>
                  <a:lnTo>
                    <a:pt x="320" y="92"/>
                  </a:lnTo>
                  <a:lnTo>
                    <a:pt x="317" y="95"/>
                  </a:lnTo>
                  <a:lnTo>
                    <a:pt x="314" y="97"/>
                  </a:lnTo>
                  <a:lnTo>
                    <a:pt x="303" y="95"/>
                  </a:lnTo>
                  <a:lnTo>
                    <a:pt x="283" y="91"/>
                  </a:lnTo>
                  <a:lnTo>
                    <a:pt x="265" y="88"/>
                  </a:lnTo>
                  <a:lnTo>
                    <a:pt x="250" y="85"/>
                  </a:lnTo>
                  <a:lnTo>
                    <a:pt x="253" y="91"/>
                  </a:lnTo>
                  <a:lnTo>
                    <a:pt x="235" y="104"/>
                  </a:lnTo>
                  <a:lnTo>
                    <a:pt x="220" y="118"/>
                  </a:lnTo>
                  <a:lnTo>
                    <a:pt x="221" y="133"/>
                  </a:lnTo>
                  <a:lnTo>
                    <a:pt x="208" y="136"/>
                  </a:lnTo>
                  <a:lnTo>
                    <a:pt x="196" y="146"/>
                  </a:lnTo>
                  <a:lnTo>
                    <a:pt x="194" y="145"/>
                  </a:lnTo>
                  <a:lnTo>
                    <a:pt x="191" y="149"/>
                  </a:lnTo>
                  <a:lnTo>
                    <a:pt x="190" y="157"/>
                  </a:lnTo>
                  <a:lnTo>
                    <a:pt x="178" y="157"/>
                  </a:lnTo>
                  <a:lnTo>
                    <a:pt x="177" y="152"/>
                  </a:lnTo>
                  <a:lnTo>
                    <a:pt x="173" y="149"/>
                  </a:lnTo>
                  <a:lnTo>
                    <a:pt x="166" y="152"/>
                  </a:lnTo>
                  <a:lnTo>
                    <a:pt x="167" y="159"/>
                  </a:lnTo>
                  <a:lnTo>
                    <a:pt x="170" y="162"/>
                  </a:lnTo>
                  <a:lnTo>
                    <a:pt x="170" y="176"/>
                  </a:lnTo>
                  <a:lnTo>
                    <a:pt x="177" y="182"/>
                  </a:lnTo>
                  <a:lnTo>
                    <a:pt x="179" y="187"/>
                  </a:lnTo>
                  <a:lnTo>
                    <a:pt x="178" y="195"/>
                  </a:lnTo>
                  <a:lnTo>
                    <a:pt x="181" y="195"/>
                  </a:lnTo>
                  <a:lnTo>
                    <a:pt x="183" y="198"/>
                  </a:lnTo>
                  <a:lnTo>
                    <a:pt x="189" y="198"/>
                  </a:lnTo>
                  <a:lnTo>
                    <a:pt x="189" y="205"/>
                  </a:lnTo>
                  <a:lnTo>
                    <a:pt x="181" y="208"/>
                  </a:lnTo>
                  <a:lnTo>
                    <a:pt x="181" y="214"/>
                  </a:lnTo>
                  <a:lnTo>
                    <a:pt x="181" y="225"/>
                  </a:lnTo>
                  <a:lnTo>
                    <a:pt x="183" y="226"/>
                  </a:lnTo>
                  <a:lnTo>
                    <a:pt x="188" y="226"/>
                  </a:lnTo>
                  <a:lnTo>
                    <a:pt x="188" y="230"/>
                  </a:lnTo>
                  <a:lnTo>
                    <a:pt x="185" y="234"/>
                  </a:lnTo>
                  <a:lnTo>
                    <a:pt x="189" y="243"/>
                  </a:lnTo>
                  <a:lnTo>
                    <a:pt x="188" y="247"/>
                  </a:lnTo>
                  <a:lnTo>
                    <a:pt x="197" y="243"/>
                  </a:lnTo>
                  <a:lnTo>
                    <a:pt x="201" y="247"/>
                  </a:lnTo>
                  <a:lnTo>
                    <a:pt x="201" y="248"/>
                  </a:lnTo>
                  <a:lnTo>
                    <a:pt x="206" y="252"/>
                  </a:lnTo>
                  <a:lnTo>
                    <a:pt x="205" y="254"/>
                  </a:lnTo>
                  <a:lnTo>
                    <a:pt x="209" y="260"/>
                  </a:lnTo>
                  <a:lnTo>
                    <a:pt x="208" y="261"/>
                  </a:lnTo>
                  <a:lnTo>
                    <a:pt x="208" y="264"/>
                  </a:lnTo>
                  <a:lnTo>
                    <a:pt x="212" y="265"/>
                  </a:lnTo>
                  <a:lnTo>
                    <a:pt x="215" y="265"/>
                  </a:lnTo>
                  <a:lnTo>
                    <a:pt x="218" y="266"/>
                  </a:lnTo>
                  <a:lnTo>
                    <a:pt x="212" y="272"/>
                  </a:lnTo>
                  <a:lnTo>
                    <a:pt x="211" y="276"/>
                  </a:lnTo>
                  <a:lnTo>
                    <a:pt x="213" y="282"/>
                  </a:lnTo>
                  <a:lnTo>
                    <a:pt x="211" y="293"/>
                  </a:lnTo>
                  <a:lnTo>
                    <a:pt x="207" y="301"/>
                  </a:lnTo>
                  <a:lnTo>
                    <a:pt x="208" y="306"/>
                  </a:lnTo>
                  <a:lnTo>
                    <a:pt x="206" y="313"/>
                  </a:lnTo>
                  <a:lnTo>
                    <a:pt x="214" y="317"/>
                  </a:lnTo>
                  <a:lnTo>
                    <a:pt x="219" y="338"/>
                  </a:lnTo>
                  <a:lnTo>
                    <a:pt x="221" y="342"/>
                  </a:lnTo>
                  <a:lnTo>
                    <a:pt x="219" y="351"/>
                  </a:lnTo>
                  <a:lnTo>
                    <a:pt x="213" y="353"/>
                  </a:lnTo>
                  <a:lnTo>
                    <a:pt x="207" y="348"/>
                  </a:lnTo>
                  <a:lnTo>
                    <a:pt x="201" y="345"/>
                  </a:lnTo>
                  <a:lnTo>
                    <a:pt x="194" y="335"/>
                  </a:lnTo>
                  <a:lnTo>
                    <a:pt x="190" y="333"/>
                  </a:lnTo>
                  <a:lnTo>
                    <a:pt x="188" y="333"/>
                  </a:lnTo>
                  <a:lnTo>
                    <a:pt x="176" y="327"/>
                  </a:lnTo>
                  <a:lnTo>
                    <a:pt x="172" y="326"/>
                  </a:lnTo>
                  <a:lnTo>
                    <a:pt x="165" y="327"/>
                  </a:lnTo>
                  <a:lnTo>
                    <a:pt x="148" y="325"/>
                  </a:lnTo>
                  <a:lnTo>
                    <a:pt x="137" y="320"/>
                  </a:lnTo>
                  <a:lnTo>
                    <a:pt x="136" y="326"/>
                  </a:lnTo>
                  <a:lnTo>
                    <a:pt x="127" y="317"/>
                  </a:lnTo>
                  <a:lnTo>
                    <a:pt x="123" y="314"/>
                  </a:lnTo>
                  <a:lnTo>
                    <a:pt x="124" y="323"/>
                  </a:lnTo>
                  <a:lnTo>
                    <a:pt x="127" y="331"/>
                  </a:lnTo>
                  <a:lnTo>
                    <a:pt x="132" y="333"/>
                  </a:lnTo>
                  <a:lnTo>
                    <a:pt x="139" y="343"/>
                  </a:lnTo>
                  <a:lnTo>
                    <a:pt x="140" y="345"/>
                  </a:lnTo>
                  <a:lnTo>
                    <a:pt x="142" y="353"/>
                  </a:lnTo>
                  <a:lnTo>
                    <a:pt x="142" y="354"/>
                  </a:lnTo>
                  <a:lnTo>
                    <a:pt x="134" y="361"/>
                  </a:lnTo>
                  <a:lnTo>
                    <a:pt x="121" y="367"/>
                  </a:lnTo>
                  <a:lnTo>
                    <a:pt x="111" y="374"/>
                  </a:lnTo>
                  <a:lnTo>
                    <a:pt x="111" y="380"/>
                  </a:lnTo>
                  <a:lnTo>
                    <a:pt x="109" y="384"/>
                  </a:lnTo>
                  <a:lnTo>
                    <a:pt x="81" y="383"/>
                  </a:lnTo>
                  <a:lnTo>
                    <a:pt x="78" y="393"/>
                  </a:lnTo>
                  <a:lnTo>
                    <a:pt x="72" y="391"/>
                  </a:lnTo>
                  <a:lnTo>
                    <a:pt x="68" y="381"/>
                  </a:lnTo>
                  <a:lnTo>
                    <a:pt x="55" y="384"/>
                  </a:lnTo>
                  <a:lnTo>
                    <a:pt x="46" y="378"/>
                  </a:lnTo>
                  <a:lnTo>
                    <a:pt x="45" y="380"/>
                  </a:lnTo>
                  <a:lnTo>
                    <a:pt x="46" y="390"/>
                  </a:lnTo>
                  <a:lnTo>
                    <a:pt x="52" y="407"/>
                  </a:lnTo>
                  <a:lnTo>
                    <a:pt x="56" y="409"/>
                  </a:lnTo>
                  <a:lnTo>
                    <a:pt x="69" y="413"/>
                  </a:lnTo>
                  <a:lnTo>
                    <a:pt x="69" y="414"/>
                  </a:lnTo>
                  <a:lnTo>
                    <a:pt x="63" y="416"/>
                  </a:lnTo>
                  <a:lnTo>
                    <a:pt x="61" y="431"/>
                  </a:lnTo>
                  <a:lnTo>
                    <a:pt x="74" y="445"/>
                  </a:lnTo>
                  <a:lnTo>
                    <a:pt x="84" y="457"/>
                  </a:lnTo>
                  <a:lnTo>
                    <a:pt x="87" y="464"/>
                  </a:lnTo>
                  <a:lnTo>
                    <a:pt x="94" y="468"/>
                  </a:lnTo>
                  <a:lnTo>
                    <a:pt x="106" y="484"/>
                  </a:lnTo>
                  <a:lnTo>
                    <a:pt x="93" y="481"/>
                  </a:lnTo>
                  <a:lnTo>
                    <a:pt x="87" y="478"/>
                  </a:lnTo>
                  <a:lnTo>
                    <a:pt x="78" y="480"/>
                  </a:lnTo>
                  <a:lnTo>
                    <a:pt x="69" y="491"/>
                  </a:lnTo>
                  <a:lnTo>
                    <a:pt x="69" y="494"/>
                  </a:lnTo>
                  <a:lnTo>
                    <a:pt x="78" y="500"/>
                  </a:lnTo>
                  <a:lnTo>
                    <a:pt x="78" y="502"/>
                  </a:lnTo>
                  <a:lnTo>
                    <a:pt x="64" y="510"/>
                  </a:lnTo>
                  <a:lnTo>
                    <a:pt x="57" y="520"/>
                  </a:lnTo>
                  <a:lnTo>
                    <a:pt x="52" y="521"/>
                  </a:lnTo>
                  <a:lnTo>
                    <a:pt x="46" y="517"/>
                  </a:lnTo>
                  <a:lnTo>
                    <a:pt x="45" y="526"/>
                  </a:lnTo>
                  <a:lnTo>
                    <a:pt x="44" y="529"/>
                  </a:lnTo>
                  <a:lnTo>
                    <a:pt x="44" y="535"/>
                  </a:lnTo>
                  <a:lnTo>
                    <a:pt x="48" y="534"/>
                  </a:lnTo>
                  <a:lnTo>
                    <a:pt x="49" y="540"/>
                  </a:lnTo>
                  <a:lnTo>
                    <a:pt x="45" y="549"/>
                  </a:lnTo>
                  <a:lnTo>
                    <a:pt x="52" y="547"/>
                  </a:lnTo>
                  <a:lnTo>
                    <a:pt x="56" y="549"/>
                  </a:lnTo>
                  <a:lnTo>
                    <a:pt x="63" y="557"/>
                  </a:lnTo>
                  <a:lnTo>
                    <a:pt x="70" y="562"/>
                  </a:lnTo>
                  <a:lnTo>
                    <a:pt x="78" y="562"/>
                  </a:lnTo>
                  <a:lnTo>
                    <a:pt x="76" y="579"/>
                  </a:lnTo>
                  <a:lnTo>
                    <a:pt x="81" y="582"/>
                  </a:lnTo>
                  <a:lnTo>
                    <a:pt x="81" y="585"/>
                  </a:lnTo>
                  <a:lnTo>
                    <a:pt x="100" y="595"/>
                  </a:lnTo>
                  <a:lnTo>
                    <a:pt x="100" y="599"/>
                  </a:lnTo>
                  <a:lnTo>
                    <a:pt x="102" y="601"/>
                  </a:lnTo>
                  <a:lnTo>
                    <a:pt x="110" y="605"/>
                  </a:lnTo>
                  <a:lnTo>
                    <a:pt x="111" y="610"/>
                  </a:lnTo>
                  <a:lnTo>
                    <a:pt x="110" y="612"/>
                  </a:lnTo>
                  <a:lnTo>
                    <a:pt x="114" y="613"/>
                  </a:lnTo>
                  <a:lnTo>
                    <a:pt x="114" y="616"/>
                  </a:lnTo>
                  <a:lnTo>
                    <a:pt x="105" y="633"/>
                  </a:lnTo>
                  <a:lnTo>
                    <a:pt x="109" y="633"/>
                  </a:lnTo>
                  <a:lnTo>
                    <a:pt x="112" y="630"/>
                  </a:lnTo>
                  <a:lnTo>
                    <a:pt x="115" y="631"/>
                  </a:lnTo>
                  <a:lnTo>
                    <a:pt x="116" y="629"/>
                  </a:lnTo>
                  <a:lnTo>
                    <a:pt x="117" y="629"/>
                  </a:lnTo>
                  <a:lnTo>
                    <a:pt x="118" y="631"/>
                  </a:lnTo>
                  <a:lnTo>
                    <a:pt x="126" y="631"/>
                  </a:lnTo>
                  <a:lnTo>
                    <a:pt x="126" y="629"/>
                  </a:lnTo>
                  <a:lnTo>
                    <a:pt x="128" y="628"/>
                  </a:lnTo>
                  <a:lnTo>
                    <a:pt x="129" y="631"/>
                  </a:lnTo>
                  <a:lnTo>
                    <a:pt x="126" y="635"/>
                  </a:lnTo>
                  <a:lnTo>
                    <a:pt x="127" y="637"/>
                  </a:lnTo>
                  <a:lnTo>
                    <a:pt x="126" y="640"/>
                  </a:lnTo>
                  <a:lnTo>
                    <a:pt x="123" y="639"/>
                  </a:lnTo>
                  <a:lnTo>
                    <a:pt x="120" y="640"/>
                  </a:lnTo>
                  <a:lnTo>
                    <a:pt x="117" y="642"/>
                  </a:lnTo>
                  <a:lnTo>
                    <a:pt x="116" y="645"/>
                  </a:lnTo>
                  <a:lnTo>
                    <a:pt x="112" y="645"/>
                  </a:lnTo>
                  <a:lnTo>
                    <a:pt x="110" y="647"/>
                  </a:lnTo>
                  <a:lnTo>
                    <a:pt x="110" y="650"/>
                  </a:lnTo>
                  <a:lnTo>
                    <a:pt x="111" y="653"/>
                  </a:lnTo>
                  <a:lnTo>
                    <a:pt x="116" y="656"/>
                  </a:lnTo>
                  <a:lnTo>
                    <a:pt x="116" y="660"/>
                  </a:lnTo>
                  <a:lnTo>
                    <a:pt x="117" y="662"/>
                  </a:lnTo>
                  <a:lnTo>
                    <a:pt x="121" y="663"/>
                  </a:lnTo>
                  <a:lnTo>
                    <a:pt x="123" y="665"/>
                  </a:lnTo>
                  <a:lnTo>
                    <a:pt x="123" y="668"/>
                  </a:lnTo>
                  <a:lnTo>
                    <a:pt x="120" y="670"/>
                  </a:lnTo>
                  <a:lnTo>
                    <a:pt x="121" y="675"/>
                  </a:lnTo>
                  <a:lnTo>
                    <a:pt x="120" y="677"/>
                  </a:lnTo>
                  <a:lnTo>
                    <a:pt x="121" y="680"/>
                  </a:lnTo>
                  <a:lnTo>
                    <a:pt x="126" y="682"/>
                  </a:lnTo>
                  <a:lnTo>
                    <a:pt x="128" y="682"/>
                  </a:lnTo>
                  <a:lnTo>
                    <a:pt x="130" y="686"/>
                  </a:lnTo>
                  <a:lnTo>
                    <a:pt x="126" y="687"/>
                  </a:lnTo>
                  <a:lnTo>
                    <a:pt x="111" y="686"/>
                  </a:lnTo>
                  <a:lnTo>
                    <a:pt x="109" y="678"/>
                  </a:lnTo>
                  <a:lnTo>
                    <a:pt x="104" y="675"/>
                  </a:lnTo>
                  <a:lnTo>
                    <a:pt x="99" y="674"/>
                  </a:lnTo>
                  <a:lnTo>
                    <a:pt x="98" y="676"/>
                  </a:lnTo>
                  <a:lnTo>
                    <a:pt x="79" y="665"/>
                  </a:lnTo>
                  <a:lnTo>
                    <a:pt x="75" y="669"/>
                  </a:lnTo>
                  <a:lnTo>
                    <a:pt x="70" y="668"/>
                  </a:lnTo>
                  <a:lnTo>
                    <a:pt x="67" y="671"/>
                  </a:lnTo>
                  <a:lnTo>
                    <a:pt x="68" y="675"/>
                  </a:lnTo>
                  <a:lnTo>
                    <a:pt x="69" y="682"/>
                  </a:lnTo>
                  <a:lnTo>
                    <a:pt x="74" y="690"/>
                  </a:lnTo>
                  <a:lnTo>
                    <a:pt x="69" y="705"/>
                  </a:lnTo>
                  <a:lnTo>
                    <a:pt x="68" y="710"/>
                  </a:lnTo>
                  <a:lnTo>
                    <a:pt x="69" y="724"/>
                  </a:lnTo>
                  <a:lnTo>
                    <a:pt x="76" y="723"/>
                  </a:lnTo>
                  <a:lnTo>
                    <a:pt x="80" y="729"/>
                  </a:lnTo>
                  <a:lnTo>
                    <a:pt x="81" y="730"/>
                  </a:lnTo>
                  <a:lnTo>
                    <a:pt x="82" y="731"/>
                  </a:lnTo>
                  <a:lnTo>
                    <a:pt x="81" y="734"/>
                  </a:lnTo>
                  <a:lnTo>
                    <a:pt x="81" y="735"/>
                  </a:lnTo>
                  <a:lnTo>
                    <a:pt x="78" y="736"/>
                  </a:lnTo>
                  <a:lnTo>
                    <a:pt x="76" y="732"/>
                  </a:lnTo>
                  <a:lnTo>
                    <a:pt x="74" y="730"/>
                  </a:lnTo>
                  <a:lnTo>
                    <a:pt x="69" y="729"/>
                  </a:lnTo>
                  <a:lnTo>
                    <a:pt x="67" y="734"/>
                  </a:lnTo>
                  <a:lnTo>
                    <a:pt x="67" y="736"/>
                  </a:lnTo>
                  <a:lnTo>
                    <a:pt x="61" y="737"/>
                  </a:lnTo>
                  <a:lnTo>
                    <a:pt x="57" y="738"/>
                  </a:lnTo>
                  <a:lnTo>
                    <a:pt x="55" y="741"/>
                  </a:lnTo>
                  <a:lnTo>
                    <a:pt x="54" y="744"/>
                  </a:lnTo>
                  <a:lnTo>
                    <a:pt x="54" y="755"/>
                  </a:lnTo>
                  <a:lnTo>
                    <a:pt x="52" y="760"/>
                  </a:lnTo>
                  <a:lnTo>
                    <a:pt x="51" y="762"/>
                  </a:lnTo>
                  <a:lnTo>
                    <a:pt x="50" y="772"/>
                  </a:lnTo>
                  <a:lnTo>
                    <a:pt x="48" y="775"/>
                  </a:lnTo>
                  <a:lnTo>
                    <a:pt x="43" y="773"/>
                  </a:lnTo>
                  <a:lnTo>
                    <a:pt x="34" y="775"/>
                  </a:lnTo>
                  <a:lnTo>
                    <a:pt x="33" y="782"/>
                  </a:lnTo>
                  <a:lnTo>
                    <a:pt x="28" y="783"/>
                  </a:lnTo>
                  <a:lnTo>
                    <a:pt x="26" y="783"/>
                  </a:lnTo>
                  <a:lnTo>
                    <a:pt x="28" y="788"/>
                  </a:lnTo>
                  <a:lnTo>
                    <a:pt x="26" y="800"/>
                  </a:lnTo>
                  <a:lnTo>
                    <a:pt x="38" y="801"/>
                  </a:lnTo>
                  <a:lnTo>
                    <a:pt x="62" y="812"/>
                  </a:lnTo>
                  <a:lnTo>
                    <a:pt x="69" y="817"/>
                  </a:lnTo>
                  <a:lnTo>
                    <a:pt x="68" y="830"/>
                  </a:lnTo>
                  <a:lnTo>
                    <a:pt x="63" y="836"/>
                  </a:lnTo>
                  <a:lnTo>
                    <a:pt x="51" y="839"/>
                  </a:lnTo>
                  <a:lnTo>
                    <a:pt x="51" y="847"/>
                  </a:lnTo>
                  <a:lnTo>
                    <a:pt x="52" y="862"/>
                  </a:lnTo>
                  <a:lnTo>
                    <a:pt x="46" y="867"/>
                  </a:lnTo>
                  <a:lnTo>
                    <a:pt x="39" y="872"/>
                  </a:lnTo>
                  <a:lnTo>
                    <a:pt x="28" y="873"/>
                  </a:lnTo>
                  <a:lnTo>
                    <a:pt x="12" y="878"/>
                  </a:lnTo>
                  <a:lnTo>
                    <a:pt x="18" y="896"/>
                  </a:lnTo>
                  <a:lnTo>
                    <a:pt x="25" y="918"/>
                  </a:lnTo>
                  <a:lnTo>
                    <a:pt x="22" y="928"/>
                  </a:lnTo>
                  <a:lnTo>
                    <a:pt x="19" y="930"/>
                  </a:lnTo>
                  <a:lnTo>
                    <a:pt x="13" y="921"/>
                  </a:lnTo>
                  <a:lnTo>
                    <a:pt x="10" y="921"/>
                  </a:lnTo>
                  <a:lnTo>
                    <a:pt x="6" y="915"/>
                  </a:lnTo>
                  <a:lnTo>
                    <a:pt x="4" y="915"/>
                  </a:lnTo>
                  <a:lnTo>
                    <a:pt x="7" y="922"/>
                  </a:lnTo>
                  <a:lnTo>
                    <a:pt x="1" y="921"/>
                  </a:lnTo>
                  <a:lnTo>
                    <a:pt x="2" y="928"/>
                  </a:lnTo>
                  <a:lnTo>
                    <a:pt x="6" y="928"/>
                  </a:lnTo>
                  <a:lnTo>
                    <a:pt x="10" y="933"/>
                  </a:lnTo>
                  <a:lnTo>
                    <a:pt x="19" y="933"/>
                  </a:lnTo>
                  <a:lnTo>
                    <a:pt x="33" y="936"/>
                  </a:lnTo>
                  <a:lnTo>
                    <a:pt x="50" y="937"/>
                  </a:lnTo>
                  <a:lnTo>
                    <a:pt x="57" y="946"/>
                  </a:lnTo>
                  <a:lnTo>
                    <a:pt x="55" y="949"/>
                  </a:lnTo>
                  <a:lnTo>
                    <a:pt x="50" y="949"/>
                  </a:lnTo>
                  <a:lnTo>
                    <a:pt x="48" y="952"/>
                  </a:lnTo>
                  <a:lnTo>
                    <a:pt x="42" y="954"/>
                  </a:lnTo>
                  <a:lnTo>
                    <a:pt x="36" y="958"/>
                  </a:lnTo>
                  <a:lnTo>
                    <a:pt x="36" y="964"/>
                  </a:lnTo>
                  <a:lnTo>
                    <a:pt x="31" y="973"/>
                  </a:lnTo>
                  <a:lnTo>
                    <a:pt x="31" y="984"/>
                  </a:lnTo>
                  <a:lnTo>
                    <a:pt x="34" y="988"/>
                  </a:lnTo>
                  <a:lnTo>
                    <a:pt x="28" y="991"/>
                  </a:lnTo>
                  <a:lnTo>
                    <a:pt x="19" y="992"/>
                  </a:lnTo>
                  <a:lnTo>
                    <a:pt x="18" y="997"/>
                  </a:lnTo>
                  <a:lnTo>
                    <a:pt x="15" y="1003"/>
                  </a:lnTo>
                  <a:lnTo>
                    <a:pt x="18" y="1009"/>
                  </a:lnTo>
                  <a:lnTo>
                    <a:pt x="13" y="1023"/>
                  </a:lnTo>
                  <a:lnTo>
                    <a:pt x="9" y="1026"/>
                  </a:lnTo>
                  <a:lnTo>
                    <a:pt x="10" y="1029"/>
                  </a:lnTo>
                  <a:lnTo>
                    <a:pt x="8" y="1032"/>
                  </a:lnTo>
                  <a:lnTo>
                    <a:pt x="8" y="1033"/>
                  </a:lnTo>
                  <a:lnTo>
                    <a:pt x="0" y="1034"/>
                  </a:lnTo>
                </a:path>
              </a:pathLst>
            </a:custGeom>
            <a:noFill/>
            <a:ln w="158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pl-PL"/>
            </a:p>
          </p:txBody>
        </p:sp>
        <p:sp>
          <p:nvSpPr>
            <p:cNvPr id="112" name="Freeform 71">
              <a:extLst>
                <a:ext uri="{FF2B5EF4-FFF2-40B4-BE49-F238E27FC236}">
                  <a16:creationId xmlns:a16="http://schemas.microsoft.com/office/drawing/2014/main" id="{6A410156-B5FE-D119-BA62-202EDE33904A}"/>
                </a:ext>
              </a:extLst>
            </p:cNvPr>
            <p:cNvSpPr>
              <a:spLocks/>
            </p:cNvSpPr>
            <p:nvPr/>
          </p:nvSpPr>
          <p:spPr bwMode="auto">
            <a:xfrm>
              <a:off x="3633" y="665"/>
              <a:ext cx="922" cy="1362"/>
            </a:xfrm>
            <a:custGeom>
              <a:avLst/>
              <a:gdLst>
                <a:gd name="T0" fmla="*/ 1 w 1844"/>
                <a:gd name="T1" fmla="*/ 0 h 2725"/>
                <a:gd name="T2" fmla="*/ 1 w 1844"/>
                <a:gd name="T3" fmla="*/ 0 h 2725"/>
                <a:gd name="T4" fmla="*/ 1 w 1844"/>
                <a:gd name="T5" fmla="*/ 0 h 2725"/>
                <a:gd name="T6" fmla="*/ 1 w 1844"/>
                <a:gd name="T7" fmla="*/ 0 h 2725"/>
                <a:gd name="T8" fmla="*/ 1 w 1844"/>
                <a:gd name="T9" fmla="*/ 0 h 2725"/>
                <a:gd name="T10" fmla="*/ 1 w 1844"/>
                <a:gd name="T11" fmla="*/ 0 h 2725"/>
                <a:gd name="T12" fmla="*/ 1 w 1844"/>
                <a:gd name="T13" fmla="*/ 0 h 2725"/>
                <a:gd name="T14" fmla="*/ 1 w 1844"/>
                <a:gd name="T15" fmla="*/ 0 h 2725"/>
                <a:gd name="T16" fmla="*/ 1 w 1844"/>
                <a:gd name="T17" fmla="*/ 0 h 2725"/>
                <a:gd name="T18" fmla="*/ 1 w 1844"/>
                <a:gd name="T19" fmla="*/ 0 h 2725"/>
                <a:gd name="T20" fmla="*/ 1 w 1844"/>
                <a:gd name="T21" fmla="*/ 0 h 2725"/>
                <a:gd name="T22" fmla="*/ 1 w 1844"/>
                <a:gd name="T23" fmla="*/ 0 h 2725"/>
                <a:gd name="T24" fmla="*/ 1 w 1844"/>
                <a:gd name="T25" fmla="*/ 0 h 2725"/>
                <a:gd name="T26" fmla="*/ 1 w 1844"/>
                <a:gd name="T27" fmla="*/ 0 h 2725"/>
                <a:gd name="T28" fmla="*/ 1 w 1844"/>
                <a:gd name="T29" fmla="*/ 0 h 2725"/>
                <a:gd name="T30" fmla="*/ 1 w 1844"/>
                <a:gd name="T31" fmla="*/ 0 h 2725"/>
                <a:gd name="T32" fmla="*/ 1 w 1844"/>
                <a:gd name="T33" fmla="*/ 0 h 2725"/>
                <a:gd name="T34" fmla="*/ 1 w 1844"/>
                <a:gd name="T35" fmla="*/ 0 h 2725"/>
                <a:gd name="T36" fmla="*/ 1 w 1844"/>
                <a:gd name="T37" fmla="*/ 0 h 2725"/>
                <a:gd name="T38" fmla="*/ 1 w 1844"/>
                <a:gd name="T39" fmla="*/ 0 h 2725"/>
                <a:gd name="T40" fmla="*/ 1 w 1844"/>
                <a:gd name="T41" fmla="*/ 0 h 2725"/>
                <a:gd name="T42" fmla="*/ 1 w 1844"/>
                <a:gd name="T43" fmla="*/ 0 h 2725"/>
                <a:gd name="T44" fmla="*/ 1 w 1844"/>
                <a:gd name="T45" fmla="*/ 0 h 2725"/>
                <a:gd name="T46" fmla="*/ 1 w 1844"/>
                <a:gd name="T47" fmla="*/ 0 h 2725"/>
                <a:gd name="T48" fmla="*/ 1 w 1844"/>
                <a:gd name="T49" fmla="*/ 0 h 2725"/>
                <a:gd name="T50" fmla="*/ 1 w 1844"/>
                <a:gd name="T51" fmla="*/ 0 h 2725"/>
                <a:gd name="T52" fmla="*/ 1 w 1844"/>
                <a:gd name="T53" fmla="*/ 0 h 2725"/>
                <a:gd name="T54" fmla="*/ 1 w 1844"/>
                <a:gd name="T55" fmla="*/ 0 h 2725"/>
                <a:gd name="T56" fmla="*/ 1 w 1844"/>
                <a:gd name="T57" fmla="*/ 0 h 2725"/>
                <a:gd name="T58" fmla="*/ 1 w 1844"/>
                <a:gd name="T59" fmla="*/ 0 h 2725"/>
                <a:gd name="T60" fmla="*/ 1 w 1844"/>
                <a:gd name="T61" fmla="*/ 0 h 2725"/>
                <a:gd name="T62" fmla="*/ 1 w 1844"/>
                <a:gd name="T63" fmla="*/ 0 h 2725"/>
                <a:gd name="T64" fmla="*/ 1 w 1844"/>
                <a:gd name="T65" fmla="*/ 0 h 2725"/>
                <a:gd name="T66" fmla="*/ 1 w 1844"/>
                <a:gd name="T67" fmla="*/ 0 h 2725"/>
                <a:gd name="T68" fmla="*/ 1 w 1844"/>
                <a:gd name="T69" fmla="*/ 0 h 2725"/>
                <a:gd name="T70" fmla="*/ 1 w 1844"/>
                <a:gd name="T71" fmla="*/ 0 h 2725"/>
                <a:gd name="T72" fmla="*/ 1 w 1844"/>
                <a:gd name="T73" fmla="*/ 0 h 2725"/>
                <a:gd name="T74" fmla="*/ 1 w 1844"/>
                <a:gd name="T75" fmla="*/ 0 h 2725"/>
                <a:gd name="T76" fmla="*/ 1 w 1844"/>
                <a:gd name="T77" fmla="*/ 0 h 2725"/>
                <a:gd name="T78" fmla="*/ 1 w 1844"/>
                <a:gd name="T79" fmla="*/ 0 h 2725"/>
                <a:gd name="T80" fmla="*/ 1 w 1844"/>
                <a:gd name="T81" fmla="*/ 0 h 2725"/>
                <a:gd name="T82" fmla="*/ 1 w 1844"/>
                <a:gd name="T83" fmla="*/ 0 h 2725"/>
                <a:gd name="T84" fmla="*/ 1 w 1844"/>
                <a:gd name="T85" fmla="*/ 0 h 2725"/>
                <a:gd name="T86" fmla="*/ 1 w 1844"/>
                <a:gd name="T87" fmla="*/ 0 h 2725"/>
                <a:gd name="T88" fmla="*/ 1 w 1844"/>
                <a:gd name="T89" fmla="*/ 0 h 2725"/>
                <a:gd name="T90" fmla="*/ 1 w 1844"/>
                <a:gd name="T91" fmla="*/ 0 h 2725"/>
                <a:gd name="T92" fmla="*/ 1 w 1844"/>
                <a:gd name="T93" fmla="*/ 0 h 2725"/>
                <a:gd name="T94" fmla="*/ 1 w 1844"/>
                <a:gd name="T95" fmla="*/ 0 h 2725"/>
                <a:gd name="T96" fmla="*/ 1 w 1844"/>
                <a:gd name="T97" fmla="*/ 0 h 2725"/>
                <a:gd name="T98" fmla="*/ 1 w 1844"/>
                <a:gd name="T99" fmla="*/ 0 h 2725"/>
                <a:gd name="T100" fmla="*/ 1 w 1844"/>
                <a:gd name="T101" fmla="*/ 0 h 2725"/>
                <a:gd name="T102" fmla="*/ 1 w 1844"/>
                <a:gd name="T103" fmla="*/ 0 h 2725"/>
                <a:gd name="T104" fmla="*/ 1 w 1844"/>
                <a:gd name="T105" fmla="*/ 0 h 2725"/>
                <a:gd name="T106" fmla="*/ 1 w 1844"/>
                <a:gd name="T107" fmla="*/ 0 h 2725"/>
                <a:gd name="T108" fmla="*/ 1 w 1844"/>
                <a:gd name="T109" fmla="*/ 0 h 2725"/>
                <a:gd name="T110" fmla="*/ 1 w 1844"/>
                <a:gd name="T111" fmla="*/ 0 h 2725"/>
                <a:gd name="T112" fmla="*/ 1 w 1844"/>
                <a:gd name="T113" fmla="*/ 0 h 2725"/>
                <a:gd name="T114" fmla="*/ 1 w 1844"/>
                <a:gd name="T115" fmla="*/ 0 h 2725"/>
                <a:gd name="T116" fmla="*/ 1 w 1844"/>
                <a:gd name="T117" fmla="*/ 0 h 2725"/>
                <a:gd name="T118" fmla="*/ 1 w 1844"/>
                <a:gd name="T119" fmla="*/ 0 h 2725"/>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844"/>
                <a:gd name="T181" fmla="*/ 0 h 2725"/>
                <a:gd name="T182" fmla="*/ 1844 w 1844"/>
                <a:gd name="T183" fmla="*/ 2725 h 2725"/>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844" h="2725">
                  <a:moveTo>
                    <a:pt x="497" y="1059"/>
                  </a:moveTo>
                  <a:lnTo>
                    <a:pt x="487" y="1066"/>
                  </a:lnTo>
                  <a:lnTo>
                    <a:pt x="483" y="1067"/>
                  </a:lnTo>
                  <a:lnTo>
                    <a:pt x="480" y="1069"/>
                  </a:lnTo>
                  <a:lnTo>
                    <a:pt x="476" y="1070"/>
                  </a:lnTo>
                  <a:lnTo>
                    <a:pt x="474" y="1073"/>
                  </a:lnTo>
                  <a:lnTo>
                    <a:pt x="473" y="1078"/>
                  </a:lnTo>
                  <a:lnTo>
                    <a:pt x="471" y="1085"/>
                  </a:lnTo>
                  <a:lnTo>
                    <a:pt x="459" y="1095"/>
                  </a:lnTo>
                  <a:lnTo>
                    <a:pt x="455" y="1101"/>
                  </a:lnTo>
                  <a:lnTo>
                    <a:pt x="446" y="1112"/>
                  </a:lnTo>
                  <a:lnTo>
                    <a:pt x="449" y="1114"/>
                  </a:lnTo>
                  <a:lnTo>
                    <a:pt x="446" y="1120"/>
                  </a:lnTo>
                  <a:lnTo>
                    <a:pt x="438" y="1129"/>
                  </a:lnTo>
                  <a:lnTo>
                    <a:pt x="433" y="1135"/>
                  </a:lnTo>
                  <a:lnTo>
                    <a:pt x="424" y="1149"/>
                  </a:lnTo>
                  <a:lnTo>
                    <a:pt x="413" y="1160"/>
                  </a:lnTo>
                  <a:lnTo>
                    <a:pt x="407" y="1164"/>
                  </a:lnTo>
                  <a:lnTo>
                    <a:pt x="401" y="1166"/>
                  </a:lnTo>
                  <a:lnTo>
                    <a:pt x="396" y="1172"/>
                  </a:lnTo>
                  <a:lnTo>
                    <a:pt x="382" y="1184"/>
                  </a:lnTo>
                  <a:lnTo>
                    <a:pt x="366" y="1198"/>
                  </a:lnTo>
                  <a:lnTo>
                    <a:pt x="361" y="1201"/>
                  </a:lnTo>
                  <a:lnTo>
                    <a:pt x="359" y="1203"/>
                  </a:lnTo>
                  <a:lnTo>
                    <a:pt x="355" y="1203"/>
                  </a:lnTo>
                  <a:lnTo>
                    <a:pt x="347" y="1201"/>
                  </a:lnTo>
                  <a:lnTo>
                    <a:pt x="343" y="1202"/>
                  </a:lnTo>
                  <a:lnTo>
                    <a:pt x="338" y="1206"/>
                  </a:lnTo>
                  <a:lnTo>
                    <a:pt x="330" y="1212"/>
                  </a:lnTo>
                  <a:lnTo>
                    <a:pt x="328" y="1215"/>
                  </a:lnTo>
                  <a:lnTo>
                    <a:pt x="326" y="1220"/>
                  </a:lnTo>
                  <a:lnTo>
                    <a:pt x="325" y="1225"/>
                  </a:lnTo>
                  <a:lnTo>
                    <a:pt x="325" y="1230"/>
                  </a:lnTo>
                  <a:lnTo>
                    <a:pt x="323" y="1233"/>
                  </a:lnTo>
                  <a:lnTo>
                    <a:pt x="318" y="1242"/>
                  </a:lnTo>
                  <a:lnTo>
                    <a:pt x="316" y="1248"/>
                  </a:lnTo>
                  <a:lnTo>
                    <a:pt x="314" y="1253"/>
                  </a:lnTo>
                  <a:lnTo>
                    <a:pt x="313" y="1254"/>
                  </a:lnTo>
                  <a:lnTo>
                    <a:pt x="310" y="1255"/>
                  </a:lnTo>
                  <a:lnTo>
                    <a:pt x="307" y="1254"/>
                  </a:lnTo>
                  <a:lnTo>
                    <a:pt x="302" y="1250"/>
                  </a:lnTo>
                  <a:lnTo>
                    <a:pt x="301" y="1244"/>
                  </a:lnTo>
                  <a:lnTo>
                    <a:pt x="296" y="1237"/>
                  </a:lnTo>
                  <a:lnTo>
                    <a:pt x="294" y="1235"/>
                  </a:lnTo>
                  <a:lnTo>
                    <a:pt x="288" y="1231"/>
                  </a:lnTo>
                  <a:lnTo>
                    <a:pt x="282" y="1229"/>
                  </a:lnTo>
                  <a:lnTo>
                    <a:pt x="281" y="1229"/>
                  </a:lnTo>
                  <a:lnTo>
                    <a:pt x="272" y="1233"/>
                  </a:lnTo>
                  <a:lnTo>
                    <a:pt x="269" y="1236"/>
                  </a:lnTo>
                  <a:lnTo>
                    <a:pt x="266" y="1236"/>
                  </a:lnTo>
                  <a:lnTo>
                    <a:pt x="259" y="1241"/>
                  </a:lnTo>
                  <a:lnTo>
                    <a:pt x="257" y="1242"/>
                  </a:lnTo>
                  <a:lnTo>
                    <a:pt x="251" y="1247"/>
                  </a:lnTo>
                  <a:lnTo>
                    <a:pt x="246" y="1247"/>
                  </a:lnTo>
                  <a:lnTo>
                    <a:pt x="239" y="1248"/>
                  </a:lnTo>
                  <a:lnTo>
                    <a:pt x="235" y="1251"/>
                  </a:lnTo>
                  <a:lnTo>
                    <a:pt x="234" y="1259"/>
                  </a:lnTo>
                  <a:lnTo>
                    <a:pt x="230" y="1261"/>
                  </a:lnTo>
                  <a:lnTo>
                    <a:pt x="226" y="1266"/>
                  </a:lnTo>
                  <a:lnTo>
                    <a:pt x="222" y="1272"/>
                  </a:lnTo>
                  <a:lnTo>
                    <a:pt x="222" y="1275"/>
                  </a:lnTo>
                  <a:lnTo>
                    <a:pt x="222" y="1281"/>
                  </a:lnTo>
                  <a:lnTo>
                    <a:pt x="221" y="1286"/>
                  </a:lnTo>
                  <a:lnTo>
                    <a:pt x="218" y="1298"/>
                  </a:lnTo>
                  <a:lnTo>
                    <a:pt x="212" y="1309"/>
                  </a:lnTo>
                  <a:lnTo>
                    <a:pt x="209" y="1314"/>
                  </a:lnTo>
                  <a:lnTo>
                    <a:pt x="202" y="1317"/>
                  </a:lnTo>
                  <a:lnTo>
                    <a:pt x="185" y="1319"/>
                  </a:lnTo>
                  <a:lnTo>
                    <a:pt x="178" y="1316"/>
                  </a:lnTo>
                  <a:lnTo>
                    <a:pt x="168" y="1311"/>
                  </a:lnTo>
                  <a:lnTo>
                    <a:pt x="156" y="1304"/>
                  </a:lnTo>
                  <a:lnTo>
                    <a:pt x="143" y="1298"/>
                  </a:lnTo>
                  <a:lnTo>
                    <a:pt x="130" y="1297"/>
                  </a:lnTo>
                  <a:lnTo>
                    <a:pt x="120" y="1296"/>
                  </a:lnTo>
                  <a:lnTo>
                    <a:pt x="108" y="1293"/>
                  </a:lnTo>
                  <a:lnTo>
                    <a:pt x="100" y="1292"/>
                  </a:lnTo>
                  <a:lnTo>
                    <a:pt x="87" y="1293"/>
                  </a:lnTo>
                  <a:lnTo>
                    <a:pt x="82" y="1293"/>
                  </a:lnTo>
                  <a:lnTo>
                    <a:pt x="77" y="1291"/>
                  </a:lnTo>
                  <a:lnTo>
                    <a:pt x="66" y="1290"/>
                  </a:lnTo>
                  <a:lnTo>
                    <a:pt x="59" y="1293"/>
                  </a:lnTo>
                  <a:lnTo>
                    <a:pt x="48" y="1301"/>
                  </a:lnTo>
                  <a:lnTo>
                    <a:pt x="36" y="1307"/>
                  </a:lnTo>
                  <a:lnTo>
                    <a:pt x="23" y="1310"/>
                  </a:lnTo>
                  <a:lnTo>
                    <a:pt x="0" y="1313"/>
                  </a:lnTo>
                  <a:lnTo>
                    <a:pt x="9" y="1329"/>
                  </a:lnTo>
                  <a:lnTo>
                    <a:pt x="9" y="1332"/>
                  </a:lnTo>
                  <a:lnTo>
                    <a:pt x="3" y="1333"/>
                  </a:lnTo>
                  <a:lnTo>
                    <a:pt x="1" y="1337"/>
                  </a:lnTo>
                  <a:lnTo>
                    <a:pt x="3" y="1339"/>
                  </a:lnTo>
                  <a:lnTo>
                    <a:pt x="6" y="1339"/>
                  </a:lnTo>
                  <a:lnTo>
                    <a:pt x="10" y="1346"/>
                  </a:lnTo>
                  <a:lnTo>
                    <a:pt x="13" y="1351"/>
                  </a:lnTo>
                  <a:lnTo>
                    <a:pt x="13" y="1358"/>
                  </a:lnTo>
                  <a:lnTo>
                    <a:pt x="15" y="1364"/>
                  </a:lnTo>
                  <a:lnTo>
                    <a:pt x="16" y="1366"/>
                  </a:lnTo>
                  <a:lnTo>
                    <a:pt x="15" y="1369"/>
                  </a:lnTo>
                  <a:lnTo>
                    <a:pt x="16" y="1370"/>
                  </a:lnTo>
                  <a:lnTo>
                    <a:pt x="31" y="1381"/>
                  </a:lnTo>
                  <a:lnTo>
                    <a:pt x="39" y="1381"/>
                  </a:lnTo>
                  <a:lnTo>
                    <a:pt x="35" y="1388"/>
                  </a:lnTo>
                  <a:lnTo>
                    <a:pt x="39" y="1405"/>
                  </a:lnTo>
                  <a:lnTo>
                    <a:pt x="45" y="1408"/>
                  </a:lnTo>
                  <a:lnTo>
                    <a:pt x="47" y="1412"/>
                  </a:lnTo>
                  <a:lnTo>
                    <a:pt x="51" y="1420"/>
                  </a:lnTo>
                  <a:lnTo>
                    <a:pt x="57" y="1424"/>
                  </a:lnTo>
                  <a:lnTo>
                    <a:pt x="61" y="1429"/>
                  </a:lnTo>
                  <a:lnTo>
                    <a:pt x="60" y="1433"/>
                  </a:lnTo>
                  <a:lnTo>
                    <a:pt x="64" y="1439"/>
                  </a:lnTo>
                  <a:lnTo>
                    <a:pt x="67" y="1441"/>
                  </a:lnTo>
                  <a:lnTo>
                    <a:pt x="64" y="1444"/>
                  </a:lnTo>
                  <a:lnTo>
                    <a:pt x="65" y="1447"/>
                  </a:lnTo>
                  <a:lnTo>
                    <a:pt x="79" y="1451"/>
                  </a:lnTo>
                  <a:lnTo>
                    <a:pt x="81" y="1454"/>
                  </a:lnTo>
                  <a:lnTo>
                    <a:pt x="69" y="1468"/>
                  </a:lnTo>
                  <a:lnTo>
                    <a:pt x="67" y="1469"/>
                  </a:lnTo>
                  <a:lnTo>
                    <a:pt x="63" y="1475"/>
                  </a:lnTo>
                  <a:lnTo>
                    <a:pt x="63" y="1479"/>
                  </a:lnTo>
                  <a:lnTo>
                    <a:pt x="70" y="1487"/>
                  </a:lnTo>
                  <a:lnTo>
                    <a:pt x="72" y="1487"/>
                  </a:lnTo>
                  <a:lnTo>
                    <a:pt x="75" y="1489"/>
                  </a:lnTo>
                  <a:lnTo>
                    <a:pt x="75" y="1493"/>
                  </a:lnTo>
                  <a:lnTo>
                    <a:pt x="64" y="1494"/>
                  </a:lnTo>
                  <a:lnTo>
                    <a:pt x="65" y="1503"/>
                  </a:lnTo>
                  <a:lnTo>
                    <a:pt x="81" y="1501"/>
                  </a:lnTo>
                  <a:lnTo>
                    <a:pt x="85" y="1493"/>
                  </a:lnTo>
                  <a:lnTo>
                    <a:pt x="89" y="1494"/>
                  </a:lnTo>
                  <a:lnTo>
                    <a:pt x="89" y="1497"/>
                  </a:lnTo>
                  <a:lnTo>
                    <a:pt x="89" y="1501"/>
                  </a:lnTo>
                  <a:lnTo>
                    <a:pt x="91" y="1504"/>
                  </a:lnTo>
                  <a:lnTo>
                    <a:pt x="96" y="1501"/>
                  </a:lnTo>
                  <a:lnTo>
                    <a:pt x="101" y="1503"/>
                  </a:lnTo>
                  <a:lnTo>
                    <a:pt x="105" y="1505"/>
                  </a:lnTo>
                  <a:lnTo>
                    <a:pt x="107" y="1511"/>
                  </a:lnTo>
                  <a:lnTo>
                    <a:pt x="114" y="1511"/>
                  </a:lnTo>
                  <a:lnTo>
                    <a:pt x="118" y="1512"/>
                  </a:lnTo>
                  <a:lnTo>
                    <a:pt x="125" y="1518"/>
                  </a:lnTo>
                  <a:lnTo>
                    <a:pt x="124" y="1519"/>
                  </a:lnTo>
                  <a:lnTo>
                    <a:pt x="120" y="1521"/>
                  </a:lnTo>
                  <a:lnTo>
                    <a:pt x="112" y="1521"/>
                  </a:lnTo>
                  <a:lnTo>
                    <a:pt x="111" y="1519"/>
                  </a:lnTo>
                  <a:lnTo>
                    <a:pt x="107" y="1519"/>
                  </a:lnTo>
                  <a:lnTo>
                    <a:pt x="108" y="1522"/>
                  </a:lnTo>
                  <a:lnTo>
                    <a:pt x="102" y="1524"/>
                  </a:lnTo>
                  <a:lnTo>
                    <a:pt x="101" y="1521"/>
                  </a:lnTo>
                  <a:lnTo>
                    <a:pt x="99" y="1519"/>
                  </a:lnTo>
                  <a:lnTo>
                    <a:pt x="93" y="1523"/>
                  </a:lnTo>
                  <a:lnTo>
                    <a:pt x="96" y="1528"/>
                  </a:lnTo>
                  <a:lnTo>
                    <a:pt x="91" y="1530"/>
                  </a:lnTo>
                  <a:lnTo>
                    <a:pt x="87" y="1524"/>
                  </a:lnTo>
                  <a:lnTo>
                    <a:pt x="85" y="1524"/>
                  </a:lnTo>
                  <a:lnTo>
                    <a:pt x="78" y="1525"/>
                  </a:lnTo>
                  <a:lnTo>
                    <a:pt x="78" y="1523"/>
                  </a:lnTo>
                  <a:lnTo>
                    <a:pt x="78" y="1521"/>
                  </a:lnTo>
                  <a:lnTo>
                    <a:pt x="77" y="1518"/>
                  </a:lnTo>
                  <a:lnTo>
                    <a:pt x="46" y="1522"/>
                  </a:lnTo>
                  <a:lnTo>
                    <a:pt x="43" y="1523"/>
                  </a:lnTo>
                  <a:lnTo>
                    <a:pt x="41" y="1527"/>
                  </a:lnTo>
                  <a:lnTo>
                    <a:pt x="52" y="1539"/>
                  </a:lnTo>
                  <a:lnTo>
                    <a:pt x="49" y="1541"/>
                  </a:lnTo>
                  <a:lnTo>
                    <a:pt x="51" y="1546"/>
                  </a:lnTo>
                  <a:lnTo>
                    <a:pt x="46" y="1551"/>
                  </a:lnTo>
                  <a:lnTo>
                    <a:pt x="46" y="1554"/>
                  </a:lnTo>
                  <a:lnTo>
                    <a:pt x="51" y="1553"/>
                  </a:lnTo>
                  <a:lnTo>
                    <a:pt x="53" y="1555"/>
                  </a:lnTo>
                  <a:lnTo>
                    <a:pt x="58" y="1557"/>
                  </a:lnTo>
                  <a:lnTo>
                    <a:pt x="64" y="1560"/>
                  </a:lnTo>
                  <a:lnTo>
                    <a:pt x="72" y="1559"/>
                  </a:lnTo>
                  <a:lnTo>
                    <a:pt x="76" y="1573"/>
                  </a:lnTo>
                  <a:lnTo>
                    <a:pt x="78" y="1589"/>
                  </a:lnTo>
                  <a:lnTo>
                    <a:pt x="87" y="1624"/>
                  </a:lnTo>
                  <a:lnTo>
                    <a:pt x="88" y="1631"/>
                  </a:lnTo>
                  <a:lnTo>
                    <a:pt x="93" y="1637"/>
                  </a:lnTo>
                  <a:lnTo>
                    <a:pt x="100" y="1648"/>
                  </a:lnTo>
                  <a:lnTo>
                    <a:pt x="106" y="1647"/>
                  </a:lnTo>
                  <a:lnTo>
                    <a:pt x="107" y="1649"/>
                  </a:lnTo>
                  <a:lnTo>
                    <a:pt x="97" y="1661"/>
                  </a:lnTo>
                  <a:lnTo>
                    <a:pt x="106" y="1677"/>
                  </a:lnTo>
                  <a:lnTo>
                    <a:pt x="108" y="1686"/>
                  </a:lnTo>
                  <a:lnTo>
                    <a:pt x="112" y="1691"/>
                  </a:lnTo>
                  <a:lnTo>
                    <a:pt x="121" y="1705"/>
                  </a:lnTo>
                  <a:lnTo>
                    <a:pt x="129" y="1709"/>
                  </a:lnTo>
                  <a:lnTo>
                    <a:pt x="130" y="1717"/>
                  </a:lnTo>
                  <a:lnTo>
                    <a:pt x="129" y="1719"/>
                  </a:lnTo>
                  <a:lnTo>
                    <a:pt x="126" y="1720"/>
                  </a:lnTo>
                  <a:lnTo>
                    <a:pt x="125" y="1724"/>
                  </a:lnTo>
                  <a:lnTo>
                    <a:pt x="126" y="1727"/>
                  </a:lnTo>
                  <a:lnTo>
                    <a:pt x="125" y="1730"/>
                  </a:lnTo>
                  <a:lnTo>
                    <a:pt x="121" y="1732"/>
                  </a:lnTo>
                  <a:lnTo>
                    <a:pt x="123" y="1736"/>
                  </a:lnTo>
                  <a:lnTo>
                    <a:pt x="125" y="1738"/>
                  </a:lnTo>
                  <a:lnTo>
                    <a:pt x="127" y="1744"/>
                  </a:lnTo>
                  <a:lnTo>
                    <a:pt x="125" y="1749"/>
                  </a:lnTo>
                  <a:lnTo>
                    <a:pt x="155" y="1780"/>
                  </a:lnTo>
                  <a:lnTo>
                    <a:pt x="160" y="1780"/>
                  </a:lnTo>
                  <a:lnTo>
                    <a:pt x="173" y="1773"/>
                  </a:lnTo>
                  <a:lnTo>
                    <a:pt x="185" y="1774"/>
                  </a:lnTo>
                  <a:lnTo>
                    <a:pt x="208" y="1769"/>
                  </a:lnTo>
                  <a:lnTo>
                    <a:pt x="209" y="1767"/>
                  </a:lnTo>
                  <a:lnTo>
                    <a:pt x="211" y="1771"/>
                  </a:lnTo>
                  <a:lnTo>
                    <a:pt x="218" y="1783"/>
                  </a:lnTo>
                  <a:lnTo>
                    <a:pt x="227" y="1792"/>
                  </a:lnTo>
                  <a:lnTo>
                    <a:pt x="228" y="1795"/>
                  </a:lnTo>
                  <a:lnTo>
                    <a:pt x="229" y="1796"/>
                  </a:lnTo>
                  <a:lnTo>
                    <a:pt x="229" y="1797"/>
                  </a:lnTo>
                  <a:lnTo>
                    <a:pt x="234" y="1802"/>
                  </a:lnTo>
                  <a:lnTo>
                    <a:pt x="235" y="1802"/>
                  </a:lnTo>
                  <a:lnTo>
                    <a:pt x="242" y="1814"/>
                  </a:lnTo>
                  <a:lnTo>
                    <a:pt x="250" y="1817"/>
                  </a:lnTo>
                  <a:lnTo>
                    <a:pt x="254" y="1816"/>
                  </a:lnTo>
                  <a:lnTo>
                    <a:pt x="254" y="1828"/>
                  </a:lnTo>
                  <a:lnTo>
                    <a:pt x="258" y="1831"/>
                  </a:lnTo>
                  <a:lnTo>
                    <a:pt x="266" y="1832"/>
                  </a:lnTo>
                  <a:lnTo>
                    <a:pt x="270" y="1832"/>
                  </a:lnTo>
                  <a:lnTo>
                    <a:pt x="280" y="1830"/>
                  </a:lnTo>
                  <a:lnTo>
                    <a:pt x="287" y="1827"/>
                  </a:lnTo>
                  <a:lnTo>
                    <a:pt x="292" y="1820"/>
                  </a:lnTo>
                  <a:lnTo>
                    <a:pt x="293" y="1819"/>
                  </a:lnTo>
                  <a:lnTo>
                    <a:pt x="293" y="1814"/>
                  </a:lnTo>
                  <a:lnTo>
                    <a:pt x="293" y="1809"/>
                  </a:lnTo>
                  <a:lnTo>
                    <a:pt x="298" y="1804"/>
                  </a:lnTo>
                  <a:lnTo>
                    <a:pt x="300" y="1804"/>
                  </a:lnTo>
                  <a:lnTo>
                    <a:pt x="306" y="1807"/>
                  </a:lnTo>
                  <a:lnTo>
                    <a:pt x="310" y="1807"/>
                  </a:lnTo>
                  <a:lnTo>
                    <a:pt x="314" y="1811"/>
                  </a:lnTo>
                  <a:lnTo>
                    <a:pt x="302" y="1831"/>
                  </a:lnTo>
                  <a:lnTo>
                    <a:pt x="305" y="1845"/>
                  </a:lnTo>
                  <a:lnTo>
                    <a:pt x="318" y="1846"/>
                  </a:lnTo>
                  <a:lnTo>
                    <a:pt x="319" y="1856"/>
                  </a:lnTo>
                  <a:lnTo>
                    <a:pt x="308" y="1854"/>
                  </a:lnTo>
                  <a:lnTo>
                    <a:pt x="307" y="1855"/>
                  </a:lnTo>
                  <a:lnTo>
                    <a:pt x="306" y="1857"/>
                  </a:lnTo>
                  <a:lnTo>
                    <a:pt x="299" y="1857"/>
                  </a:lnTo>
                  <a:lnTo>
                    <a:pt x="295" y="1856"/>
                  </a:lnTo>
                  <a:lnTo>
                    <a:pt x="292" y="1850"/>
                  </a:lnTo>
                  <a:lnTo>
                    <a:pt x="287" y="1849"/>
                  </a:lnTo>
                  <a:lnTo>
                    <a:pt x="287" y="1874"/>
                  </a:lnTo>
                  <a:lnTo>
                    <a:pt x="274" y="1884"/>
                  </a:lnTo>
                  <a:lnTo>
                    <a:pt x="275" y="1887"/>
                  </a:lnTo>
                  <a:lnTo>
                    <a:pt x="281" y="1896"/>
                  </a:lnTo>
                  <a:lnTo>
                    <a:pt x="278" y="1898"/>
                  </a:lnTo>
                  <a:lnTo>
                    <a:pt x="283" y="1904"/>
                  </a:lnTo>
                  <a:lnTo>
                    <a:pt x="292" y="1909"/>
                  </a:lnTo>
                  <a:lnTo>
                    <a:pt x="301" y="1908"/>
                  </a:lnTo>
                  <a:lnTo>
                    <a:pt x="305" y="1911"/>
                  </a:lnTo>
                  <a:lnTo>
                    <a:pt x="304" y="1914"/>
                  </a:lnTo>
                  <a:lnTo>
                    <a:pt x="308" y="1915"/>
                  </a:lnTo>
                  <a:lnTo>
                    <a:pt x="308" y="1920"/>
                  </a:lnTo>
                  <a:lnTo>
                    <a:pt x="311" y="1923"/>
                  </a:lnTo>
                  <a:lnTo>
                    <a:pt x="328" y="1923"/>
                  </a:lnTo>
                  <a:lnTo>
                    <a:pt x="337" y="1920"/>
                  </a:lnTo>
                  <a:lnTo>
                    <a:pt x="342" y="1923"/>
                  </a:lnTo>
                  <a:lnTo>
                    <a:pt x="343" y="1929"/>
                  </a:lnTo>
                  <a:lnTo>
                    <a:pt x="350" y="1928"/>
                  </a:lnTo>
                  <a:lnTo>
                    <a:pt x="359" y="1929"/>
                  </a:lnTo>
                  <a:lnTo>
                    <a:pt x="366" y="1935"/>
                  </a:lnTo>
                  <a:lnTo>
                    <a:pt x="372" y="1936"/>
                  </a:lnTo>
                  <a:lnTo>
                    <a:pt x="373" y="1947"/>
                  </a:lnTo>
                  <a:lnTo>
                    <a:pt x="367" y="1949"/>
                  </a:lnTo>
                  <a:lnTo>
                    <a:pt x="367" y="1955"/>
                  </a:lnTo>
                  <a:lnTo>
                    <a:pt x="368" y="1955"/>
                  </a:lnTo>
                  <a:lnTo>
                    <a:pt x="374" y="1955"/>
                  </a:lnTo>
                  <a:lnTo>
                    <a:pt x="378" y="1955"/>
                  </a:lnTo>
                  <a:lnTo>
                    <a:pt x="379" y="1956"/>
                  </a:lnTo>
                  <a:lnTo>
                    <a:pt x="383" y="1959"/>
                  </a:lnTo>
                  <a:lnTo>
                    <a:pt x="388" y="1962"/>
                  </a:lnTo>
                  <a:lnTo>
                    <a:pt x="390" y="1967"/>
                  </a:lnTo>
                  <a:lnTo>
                    <a:pt x="385" y="1974"/>
                  </a:lnTo>
                  <a:lnTo>
                    <a:pt x="391" y="1976"/>
                  </a:lnTo>
                  <a:lnTo>
                    <a:pt x="396" y="1974"/>
                  </a:lnTo>
                  <a:lnTo>
                    <a:pt x="401" y="1975"/>
                  </a:lnTo>
                  <a:lnTo>
                    <a:pt x="400" y="1979"/>
                  </a:lnTo>
                  <a:lnTo>
                    <a:pt x="397" y="1987"/>
                  </a:lnTo>
                  <a:lnTo>
                    <a:pt x="389" y="1992"/>
                  </a:lnTo>
                  <a:lnTo>
                    <a:pt x="389" y="1997"/>
                  </a:lnTo>
                  <a:lnTo>
                    <a:pt x="376" y="2004"/>
                  </a:lnTo>
                  <a:lnTo>
                    <a:pt x="377" y="2010"/>
                  </a:lnTo>
                  <a:lnTo>
                    <a:pt x="378" y="2012"/>
                  </a:lnTo>
                  <a:lnTo>
                    <a:pt x="382" y="2012"/>
                  </a:lnTo>
                  <a:lnTo>
                    <a:pt x="383" y="2016"/>
                  </a:lnTo>
                  <a:lnTo>
                    <a:pt x="389" y="2018"/>
                  </a:lnTo>
                  <a:lnTo>
                    <a:pt x="390" y="2019"/>
                  </a:lnTo>
                  <a:lnTo>
                    <a:pt x="391" y="2022"/>
                  </a:lnTo>
                  <a:lnTo>
                    <a:pt x="391" y="2027"/>
                  </a:lnTo>
                  <a:lnTo>
                    <a:pt x="392" y="2028"/>
                  </a:lnTo>
                  <a:lnTo>
                    <a:pt x="390" y="2033"/>
                  </a:lnTo>
                  <a:lnTo>
                    <a:pt x="391" y="2039"/>
                  </a:lnTo>
                  <a:lnTo>
                    <a:pt x="389" y="2040"/>
                  </a:lnTo>
                  <a:lnTo>
                    <a:pt x="391" y="2052"/>
                  </a:lnTo>
                  <a:lnTo>
                    <a:pt x="390" y="2058"/>
                  </a:lnTo>
                  <a:lnTo>
                    <a:pt x="394" y="2058"/>
                  </a:lnTo>
                  <a:lnTo>
                    <a:pt x="406" y="2046"/>
                  </a:lnTo>
                  <a:lnTo>
                    <a:pt x="408" y="2047"/>
                  </a:lnTo>
                  <a:lnTo>
                    <a:pt x="413" y="2046"/>
                  </a:lnTo>
                  <a:lnTo>
                    <a:pt x="419" y="2051"/>
                  </a:lnTo>
                  <a:lnTo>
                    <a:pt x="413" y="2057"/>
                  </a:lnTo>
                  <a:lnTo>
                    <a:pt x="412" y="2065"/>
                  </a:lnTo>
                  <a:lnTo>
                    <a:pt x="410" y="2071"/>
                  </a:lnTo>
                  <a:lnTo>
                    <a:pt x="419" y="2077"/>
                  </a:lnTo>
                  <a:lnTo>
                    <a:pt x="431" y="2080"/>
                  </a:lnTo>
                  <a:lnTo>
                    <a:pt x="439" y="2078"/>
                  </a:lnTo>
                  <a:lnTo>
                    <a:pt x="453" y="2084"/>
                  </a:lnTo>
                  <a:lnTo>
                    <a:pt x="456" y="2084"/>
                  </a:lnTo>
                  <a:lnTo>
                    <a:pt x="457" y="2082"/>
                  </a:lnTo>
                  <a:lnTo>
                    <a:pt x="458" y="2072"/>
                  </a:lnTo>
                  <a:lnTo>
                    <a:pt x="461" y="2066"/>
                  </a:lnTo>
                  <a:lnTo>
                    <a:pt x="462" y="2064"/>
                  </a:lnTo>
                  <a:lnTo>
                    <a:pt x="465" y="2063"/>
                  </a:lnTo>
                  <a:lnTo>
                    <a:pt x="469" y="2064"/>
                  </a:lnTo>
                  <a:lnTo>
                    <a:pt x="475" y="2075"/>
                  </a:lnTo>
                  <a:lnTo>
                    <a:pt x="479" y="2077"/>
                  </a:lnTo>
                  <a:lnTo>
                    <a:pt x="482" y="2078"/>
                  </a:lnTo>
                  <a:lnTo>
                    <a:pt x="486" y="2077"/>
                  </a:lnTo>
                  <a:lnTo>
                    <a:pt x="491" y="2072"/>
                  </a:lnTo>
                  <a:lnTo>
                    <a:pt x="497" y="2070"/>
                  </a:lnTo>
                  <a:lnTo>
                    <a:pt x="500" y="2070"/>
                  </a:lnTo>
                  <a:lnTo>
                    <a:pt x="503" y="2071"/>
                  </a:lnTo>
                  <a:lnTo>
                    <a:pt x="507" y="2072"/>
                  </a:lnTo>
                  <a:lnTo>
                    <a:pt x="510" y="2070"/>
                  </a:lnTo>
                  <a:lnTo>
                    <a:pt x="516" y="2061"/>
                  </a:lnTo>
                  <a:lnTo>
                    <a:pt x="518" y="2060"/>
                  </a:lnTo>
                  <a:lnTo>
                    <a:pt x="525" y="2058"/>
                  </a:lnTo>
                  <a:lnTo>
                    <a:pt x="531" y="2058"/>
                  </a:lnTo>
                  <a:lnTo>
                    <a:pt x="545" y="2059"/>
                  </a:lnTo>
                  <a:lnTo>
                    <a:pt x="548" y="2059"/>
                  </a:lnTo>
                  <a:lnTo>
                    <a:pt x="549" y="2058"/>
                  </a:lnTo>
                  <a:lnTo>
                    <a:pt x="549" y="2052"/>
                  </a:lnTo>
                  <a:lnTo>
                    <a:pt x="543" y="2034"/>
                  </a:lnTo>
                  <a:lnTo>
                    <a:pt x="543" y="2028"/>
                  </a:lnTo>
                  <a:lnTo>
                    <a:pt x="545" y="2024"/>
                  </a:lnTo>
                  <a:lnTo>
                    <a:pt x="547" y="2022"/>
                  </a:lnTo>
                  <a:lnTo>
                    <a:pt x="551" y="2021"/>
                  </a:lnTo>
                  <a:lnTo>
                    <a:pt x="554" y="2021"/>
                  </a:lnTo>
                  <a:lnTo>
                    <a:pt x="569" y="2023"/>
                  </a:lnTo>
                  <a:lnTo>
                    <a:pt x="573" y="2023"/>
                  </a:lnTo>
                  <a:lnTo>
                    <a:pt x="583" y="2018"/>
                  </a:lnTo>
                  <a:lnTo>
                    <a:pt x="588" y="2018"/>
                  </a:lnTo>
                  <a:lnTo>
                    <a:pt x="600" y="2028"/>
                  </a:lnTo>
                  <a:lnTo>
                    <a:pt x="602" y="2033"/>
                  </a:lnTo>
                  <a:lnTo>
                    <a:pt x="601" y="2036"/>
                  </a:lnTo>
                  <a:lnTo>
                    <a:pt x="600" y="2043"/>
                  </a:lnTo>
                  <a:lnTo>
                    <a:pt x="594" y="2057"/>
                  </a:lnTo>
                  <a:lnTo>
                    <a:pt x="594" y="2063"/>
                  </a:lnTo>
                  <a:lnTo>
                    <a:pt x="596" y="2065"/>
                  </a:lnTo>
                  <a:lnTo>
                    <a:pt x="602" y="2065"/>
                  </a:lnTo>
                  <a:lnTo>
                    <a:pt x="615" y="2054"/>
                  </a:lnTo>
                  <a:lnTo>
                    <a:pt x="618" y="2054"/>
                  </a:lnTo>
                  <a:lnTo>
                    <a:pt x="620" y="2055"/>
                  </a:lnTo>
                  <a:lnTo>
                    <a:pt x="621" y="2058"/>
                  </a:lnTo>
                  <a:lnTo>
                    <a:pt x="621" y="2061"/>
                  </a:lnTo>
                  <a:lnTo>
                    <a:pt x="620" y="2070"/>
                  </a:lnTo>
                  <a:lnTo>
                    <a:pt x="614" y="2078"/>
                  </a:lnTo>
                  <a:lnTo>
                    <a:pt x="606" y="2084"/>
                  </a:lnTo>
                  <a:lnTo>
                    <a:pt x="602" y="2084"/>
                  </a:lnTo>
                  <a:lnTo>
                    <a:pt x="597" y="2082"/>
                  </a:lnTo>
                  <a:lnTo>
                    <a:pt x="593" y="2076"/>
                  </a:lnTo>
                  <a:lnTo>
                    <a:pt x="589" y="2074"/>
                  </a:lnTo>
                  <a:lnTo>
                    <a:pt x="587" y="2075"/>
                  </a:lnTo>
                  <a:lnTo>
                    <a:pt x="582" y="2080"/>
                  </a:lnTo>
                  <a:lnTo>
                    <a:pt x="577" y="2084"/>
                  </a:lnTo>
                  <a:lnTo>
                    <a:pt x="577" y="2088"/>
                  </a:lnTo>
                  <a:lnTo>
                    <a:pt x="579" y="2094"/>
                  </a:lnTo>
                  <a:lnTo>
                    <a:pt x="594" y="2111"/>
                  </a:lnTo>
                  <a:lnTo>
                    <a:pt x="602" y="2130"/>
                  </a:lnTo>
                  <a:lnTo>
                    <a:pt x="607" y="2144"/>
                  </a:lnTo>
                  <a:lnTo>
                    <a:pt x="612" y="2154"/>
                  </a:lnTo>
                  <a:lnTo>
                    <a:pt x="619" y="2161"/>
                  </a:lnTo>
                  <a:lnTo>
                    <a:pt x="623" y="2161"/>
                  </a:lnTo>
                  <a:lnTo>
                    <a:pt x="626" y="2160"/>
                  </a:lnTo>
                  <a:lnTo>
                    <a:pt x="631" y="2156"/>
                  </a:lnTo>
                  <a:lnTo>
                    <a:pt x="636" y="2155"/>
                  </a:lnTo>
                  <a:lnTo>
                    <a:pt x="637" y="2153"/>
                  </a:lnTo>
                  <a:lnTo>
                    <a:pt x="641" y="2152"/>
                  </a:lnTo>
                  <a:lnTo>
                    <a:pt x="643" y="2152"/>
                  </a:lnTo>
                  <a:lnTo>
                    <a:pt x="645" y="2153"/>
                  </a:lnTo>
                  <a:lnTo>
                    <a:pt x="648" y="2160"/>
                  </a:lnTo>
                  <a:lnTo>
                    <a:pt x="649" y="2177"/>
                  </a:lnTo>
                  <a:lnTo>
                    <a:pt x="650" y="2178"/>
                  </a:lnTo>
                  <a:lnTo>
                    <a:pt x="653" y="2177"/>
                  </a:lnTo>
                  <a:lnTo>
                    <a:pt x="654" y="2176"/>
                  </a:lnTo>
                  <a:lnTo>
                    <a:pt x="657" y="2168"/>
                  </a:lnTo>
                  <a:lnTo>
                    <a:pt x="663" y="2155"/>
                  </a:lnTo>
                  <a:lnTo>
                    <a:pt x="668" y="2152"/>
                  </a:lnTo>
                  <a:lnTo>
                    <a:pt x="680" y="2149"/>
                  </a:lnTo>
                  <a:lnTo>
                    <a:pt x="686" y="2148"/>
                  </a:lnTo>
                  <a:lnTo>
                    <a:pt x="690" y="2144"/>
                  </a:lnTo>
                  <a:lnTo>
                    <a:pt x="692" y="2141"/>
                  </a:lnTo>
                  <a:lnTo>
                    <a:pt x="691" y="2136"/>
                  </a:lnTo>
                  <a:lnTo>
                    <a:pt x="687" y="2132"/>
                  </a:lnTo>
                  <a:lnTo>
                    <a:pt x="682" y="2130"/>
                  </a:lnTo>
                  <a:lnTo>
                    <a:pt x="682" y="2126"/>
                  </a:lnTo>
                  <a:lnTo>
                    <a:pt x="682" y="2125"/>
                  </a:lnTo>
                  <a:lnTo>
                    <a:pt x="685" y="2124"/>
                  </a:lnTo>
                  <a:lnTo>
                    <a:pt x="688" y="2124"/>
                  </a:lnTo>
                  <a:lnTo>
                    <a:pt x="704" y="2126"/>
                  </a:lnTo>
                  <a:lnTo>
                    <a:pt x="717" y="2129"/>
                  </a:lnTo>
                  <a:lnTo>
                    <a:pt x="730" y="2126"/>
                  </a:lnTo>
                  <a:lnTo>
                    <a:pt x="735" y="2126"/>
                  </a:lnTo>
                  <a:lnTo>
                    <a:pt x="740" y="2130"/>
                  </a:lnTo>
                  <a:lnTo>
                    <a:pt x="744" y="2146"/>
                  </a:lnTo>
                  <a:lnTo>
                    <a:pt x="748" y="2219"/>
                  </a:lnTo>
                  <a:lnTo>
                    <a:pt x="747" y="2233"/>
                  </a:lnTo>
                  <a:lnTo>
                    <a:pt x="748" y="2248"/>
                  </a:lnTo>
                  <a:lnTo>
                    <a:pt x="753" y="2261"/>
                  </a:lnTo>
                  <a:lnTo>
                    <a:pt x="759" y="2278"/>
                  </a:lnTo>
                  <a:lnTo>
                    <a:pt x="763" y="2287"/>
                  </a:lnTo>
                  <a:lnTo>
                    <a:pt x="768" y="2293"/>
                  </a:lnTo>
                  <a:lnTo>
                    <a:pt x="770" y="2298"/>
                  </a:lnTo>
                  <a:lnTo>
                    <a:pt x="770" y="2302"/>
                  </a:lnTo>
                  <a:lnTo>
                    <a:pt x="770" y="2305"/>
                  </a:lnTo>
                  <a:lnTo>
                    <a:pt x="762" y="2314"/>
                  </a:lnTo>
                  <a:lnTo>
                    <a:pt x="758" y="2321"/>
                  </a:lnTo>
                  <a:lnTo>
                    <a:pt x="754" y="2338"/>
                  </a:lnTo>
                  <a:lnTo>
                    <a:pt x="745" y="2351"/>
                  </a:lnTo>
                  <a:lnTo>
                    <a:pt x="740" y="2355"/>
                  </a:lnTo>
                  <a:lnTo>
                    <a:pt x="730" y="2364"/>
                  </a:lnTo>
                  <a:lnTo>
                    <a:pt x="735" y="2374"/>
                  </a:lnTo>
                  <a:lnTo>
                    <a:pt x="740" y="2379"/>
                  </a:lnTo>
                  <a:lnTo>
                    <a:pt x="747" y="2381"/>
                  </a:lnTo>
                  <a:lnTo>
                    <a:pt x="752" y="2385"/>
                  </a:lnTo>
                  <a:lnTo>
                    <a:pt x="758" y="2386"/>
                  </a:lnTo>
                  <a:lnTo>
                    <a:pt x="762" y="2391"/>
                  </a:lnTo>
                  <a:lnTo>
                    <a:pt x="766" y="2392"/>
                  </a:lnTo>
                  <a:lnTo>
                    <a:pt x="769" y="2393"/>
                  </a:lnTo>
                  <a:lnTo>
                    <a:pt x="772" y="2399"/>
                  </a:lnTo>
                  <a:lnTo>
                    <a:pt x="772" y="2403"/>
                  </a:lnTo>
                  <a:lnTo>
                    <a:pt x="775" y="2411"/>
                  </a:lnTo>
                  <a:lnTo>
                    <a:pt x="781" y="2420"/>
                  </a:lnTo>
                  <a:lnTo>
                    <a:pt x="786" y="2421"/>
                  </a:lnTo>
                  <a:lnTo>
                    <a:pt x="795" y="2426"/>
                  </a:lnTo>
                  <a:lnTo>
                    <a:pt x="796" y="2429"/>
                  </a:lnTo>
                  <a:lnTo>
                    <a:pt x="801" y="2440"/>
                  </a:lnTo>
                  <a:lnTo>
                    <a:pt x="807" y="2445"/>
                  </a:lnTo>
                  <a:lnTo>
                    <a:pt x="814" y="2455"/>
                  </a:lnTo>
                  <a:lnTo>
                    <a:pt x="819" y="2457"/>
                  </a:lnTo>
                  <a:lnTo>
                    <a:pt x="826" y="2467"/>
                  </a:lnTo>
                  <a:lnTo>
                    <a:pt x="831" y="2469"/>
                  </a:lnTo>
                  <a:lnTo>
                    <a:pt x="832" y="2471"/>
                  </a:lnTo>
                  <a:lnTo>
                    <a:pt x="829" y="2476"/>
                  </a:lnTo>
                  <a:lnTo>
                    <a:pt x="829" y="2481"/>
                  </a:lnTo>
                  <a:lnTo>
                    <a:pt x="829" y="2485"/>
                  </a:lnTo>
                  <a:lnTo>
                    <a:pt x="830" y="2498"/>
                  </a:lnTo>
                  <a:lnTo>
                    <a:pt x="830" y="2503"/>
                  </a:lnTo>
                  <a:lnTo>
                    <a:pt x="831" y="2511"/>
                  </a:lnTo>
                  <a:lnTo>
                    <a:pt x="830" y="2519"/>
                  </a:lnTo>
                  <a:lnTo>
                    <a:pt x="832" y="2523"/>
                  </a:lnTo>
                  <a:lnTo>
                    <a:pt x="840" y="2530"/>
                  </a:lnTo>
                  <a:lnTo>
                    <a:pt x="844" y="2536"/>
                  </a:lnTo>
                  <a:lnTo>
                    <a:pt x="847" y="2543"/>
                  </a:lnTo>
                  <a:lnTo>
                    <a:pt x="852" y="2537"/>
                  </a:lnTo>
                  <a:lnTo>
                    <a:pt x="859" y="2535"/>
                  </a:lnTo>
                  <a:lnTo>
                    <a:pt x="861" y="2536"/>
                  </a:lnTo>
                  <a:lnTo>
                    <a:pt x="865" y="2541"/>
                  </a:lnTo>
                  <a:lnTo>
                    <a:pt x="865" y="2546"/>
                  </a:lnTo>
                  <a:lnTo>
                    <a:pt x="864" y="2554"/>
                  </a:lnTo>
                  <a:lnTo>
                    <a:pt x="861" y="2568"/>
                  </a:lnTo>
                  <a:lnTo>
                    <a:pt x="860" y="2574"/>
                  </a:lnTo>
                  <a:lnTo>
                    <a:pt x="862" y="2578"/>
                  </a:lnTo>
                  <a:lnTo>
                    <a:pt x="862" y="2587"/>
                  </a:lnTo>
                  <a:lnTo>
                    <a:pt x="862" y="2596"/>
                  </a:lnTo>
                  <a:lnTo>
                    <a:pt x="865" y="2600"/>
                  </a:lnTo>
                  <a:lnTo>
                    <a:pt x="871" y="2601"/>
                  </a:lnTo>
                  <a:lnTo>
                    <a:pt x="873" y="2604"/>
                  </a:lnTo>
                  <a:lnTo>
                    <a:pt x="877" y="2610"/>
                  </a:lnTo>
                  <a:lnTo>
                    <a:pt x="879" y="2618"/>
                  </a:lnTo>
                  <a:lnTo>
                    <a:pt x="883" y="2622"/>
                  </a:lnTo>
                  <a:lnTo>
                    <a:pt x="885" y="2622"/>
                  </a:lnTo>
                  <a:lnTo>
                    <a:pt x="889" y="2620"/>
                  </a:lnTo>
                  <a:lnTo>
                    <a:pt x="890" y="2620"/>
                  </a:lnTo>
                  <a:lnTo>
                    <a:pt x="893" y="2629"/>
                  </a:lnTo>
                  <a:lnTo>
                    <a:pt x="895" y="2629"/>
                  </a:lnTo>
                  <a:lnTo>
                    <a:pt x="897" y="2628"/>
                  </a:lnTo>
                  <a:lnTo>
                    <a:pt x="899" y="2622"/>
                  </a:lnTo>
                  <a:lnTo>
                    <a:pt x="909" y="2619"/>
                  </a:lnTo>
                  <a:lnTo>
                    <a:pt x="913" y="2619"/>
                  </a:lnTo>
                  <a:lnTo>
                    <a:pt x="917" y="2622"/>
                  </a:lnTo>
                  <a:lnTo>
                    <a:pt x="920" y="2626"/>
                  </a:lnTo>
                  <a:lnTo>
                    <a:pt x="919" y="2631"/>
                  </a:lnTo>
                  <a:lnTo>
                    <a:pt x="920" y="2634"/>
                  </a:lnTo>
                  <a:lnTo>
                    <a:pt x="921" y="2632"/>
                  </a:lnTo>
                  <a:lnTo>
                    <a:pt x="922" y="2630"/>
                  </a:lnTo>
                  <a:lnTo>
                    <a:pt x="926" y="2626"/>
                  </a:lnTo>
                  <a:lnTo>
                    <a:pt x="932" y="2624"/>
                  </a:lnTo>
                  <a:lnTo>
                    <a:pt x="934" y="2625"/>
                  </a:lnTo>
                  <a:lnTo>
                    <a:pt x="939" y="2632"/>
                  </a:lnTo>
                  <a:lnTo>
                    <a:pt x="941" y="2632"/>
                  </a:lnTo>
                  <a:lnTo>
                    <a:pt x="943" y="2632"/>
                  </a:lnTo>
                  <a:lnTo>
                    <a:pt x="945" y="2630"/>
                  </a:lnTo>
                  <a:lnTo>
                    <a:pt x="949" y="2626"/>
                  </a:lnTo>
                  <a:lnTo>
                    <a:pt x="951" y="2625"/>
                  </a:lnTo>
                  <a:lnTo>
                    <a:pt x="952" y="2625"/>
                  </a:lnTo>
                  <a:lnTo>
                    <a:pt x="952" y="2628"/>
                  </a:lnTo>
                  <a:lnTo>
                    <a:pt x="953" y="2631"/>
                  </a:lnTo>
                  <a:lnTo>
                    <a:pt x="956" y="2634"/>
                  </a:lnTo>
                  <a:lnTo>
                    <a:pt x="959" y="2635"/>
                  </a:lnTo>
                  <a:lnTo>
                    <a:pt x="962" y="2632"/>
                  </a:lnTo>
                  <a:lnTo>
                    <a:pt x="967" y="2628"/>
                  </a:lnTo>
                  <a:lnTo>
                    <a:pt x="971" y="2624"/>
                  </a:lnTo>
                  <a:lnTo>
                    <a:pt x="976" y="2623"/>
                  </a:lnTo>
                  <a:lnTo>
                    <a:pt x="988" y="2622"/>
                  </a:lnTo>
                  <a:lnTo>
                    <a:pt x="993" y="2624"/>
                  </a:lnTo>
                  <a:lnTo>
                    <a:pt x="997" y="2628"/>
                  </a:lnTo>
                  <a:lnTo>
                    <a:pt x="1001" y="2628"/>
                  </a:lnTo>
                  <a:lnTo>
                    <a:pt x="1001" y="2632"/>
                  </a:lnTo>
                  <a:lnTo>
                    <a:pt x="1005" y="2636"/>
                  </a:lnTo>
                  <a:lnTo>
                    <a:pt x="1006" y="2638"/>
                  </a:lnTo>
                  <a:lnTo>
                    <a:pt x="1003" y="2643"/>
                  </a:lnTo>
                  <a:lnTo>
                    <a:pt x="1005" y="2646"/>
                  </a:lnTo>
                  <a:lnTo>
                    <a:pt x="1006" y="2648"/>
                  </a:lnTo>
                  <a:lnTo>
                    <a:pt x="1007" y="2650"/>
                  </a:lnTo>
                  <a:lnTo>
                    <a:pt x="1011" y="2649"/>
                  </a:lnTo>
                  <a:lnTo>
                    <a:pt x="1011" y="2646"/>
                  </a:lnTo>
                  <a:lnTo>
                    <a:pt x="1011" y="2642"/>
                  </a:lnTo>
                  <a:lnTo>
                    <a:pt x="1016" y="2634"/>
                  </a:lnTo>
                  <a:lnTo>
                    <a:pt x="1025" y="2629"/>
                  </a:lnTo>
                  <a:lnTo>
                    <a:pt x="1028" y="2629"/>
                  </a:lnTo>
                  <a:lnTo>
                    <a:pt x="1031" y="2632"/>
                  </a:lnTo>
                  <a:lnTo>
                    <a:pt x="1037" y="2638"/>
                  </a:lnTo>
                  <a:lnTo>
                    <a:pt x="1041" y="2640"/>
                  </a:lnTo>
                  <a:lnTo>
                    <a:pt x="1043" y="2640"/>
                  </a:lnTo>
                  <a:lnTo>
                    <a:pt x="1052" y="2635"/>
                  </a:lnTo>
                  <a:lnTo>
                    <a:pt x="1054" y="2634"/>
                  </a:lnTo>
                  <a:lnTo>
                    <a:pt x="1066" y="2636"/>
                  </a:lnTo>
                  <a:lnTo>
                    <a:pt x="1073" y="2641"/>
                  </a:lnTo>
                  <a:lnTo>
                    <a:pt x="1078" y="2641"/>
                  </a:lnTo>
                  <a:lnTo>
                    <a:pt x="1082" y="2641"/>
                  </a:lnTo>
                  <a:lnTo>
                    <a:pt x="1088" y="2643"/>
                  </a:lnTo>
                  <a:lnTo>
                    <a:pt x="1095" y="2649"/>
                  </a:lnTo>
                  <a:lnTo>
                    <a:pt x="1101" y="2650"/>
                  </a:lnTo>
                  <a:lnTo>
                    <a:pt x="1102" y="2650"/>
                  </a:lnTo>
                  <a:lnTo>
                    <a:pt x="1105" y="2648"/>
                  </a:lnTo>
                  <a:lnTo>
                    <a:pt x="1106" y="2644"/>
                  </a:lnTo>
                  <a:lnTo>
                    <a:pt x="1108" y="2643"/>
                  </a:lnTo>
                  <a:lnTo>
                    <a:pt x="1111" y="2643"/>
                  </a:lnTo>
                  <a:lnTo>
                    <a:pt x="1114" y="2644"/>
                  </a:lnTo>
                  <a:lnTo>
                    <a:pt x="1118" y="2644"/>
                  </a:lnTo>
                  <a:lnTo>
                    <a:pt x="1121" y="2643"/>
                  </a:lnTo>
                  <a:lnTo>
                    <a:pt x="1128" y="2641"/>
                  </a:lnTo>
                  <a:lnTo>
                    <a:pt x="1137" y="2635"/>
                  </a:lnTo>
                  <a:lnTo>
                    <a:pt x="1146" y="2628"/>
                  </a:lnTo>
                  <a:lnTo>
                    <a:pt x="1151" y="2623"/>
                  </a:lnTo>
                  <a:lnTo>
                    <a:pt x="1158" y="2624"/>
                  </a:lnTo>
                  <a:lnTo>
                    <a:pt x="1174" y="2624"/>
                  </a:lnTo>
                  <a:lnTo>
                    <a:pt x="1181" y="2626"/>
                  </a:lnTo>
                  <a:lnTo>
                    <a:pt x="1187" y="2630"/>
                  </a:lnTo>
                  <a:lnTo>
                    <a:pt x="1192" y="2637"/>
                  </a:lnTo>
                  <a:lnTo>
                    <a:pt x="1197" y="2647"/>
                  </a:lnTo>
                  <a:lnTo>
                    <a:pt x="1198" y="2650"/>
                  </a:lnTo>
                  <a:lnTo>
                    <a:pt x="1204" y="2650"/>
                  </a:lnTo>
                  <a:lnTo>
                    <a:pt x="1209" y="2650"/>
                  </a:lnTo>
                  <a:lnTo>
                    <a:pt x="1210" y="2653"/>
                  </a:lnTo>
                  <a:lnTo>
                    <a:pt x="1209" y="2658"/>
                  </a:lnTo>
                  <a:lnTo>
                    <a:pt x="1209" y="2661"/>
                  </a:lnTo>
                  <a:lnTo>
                    <a:pt x="1210" y="2662"/>
                  </a:lnTo>
                  <a:lnTo>
                    <a:pt x="1214" y="2664"/>
                  </a:lnTo>
                  <a:lnTo>
                    <a:pt x="1220" y="2662"/>
                  </a:lnTo>
                  <a:lnTo>
                    <a:pt x="1223" y="2664"/>
                  </a:lnTo>
                  <a:lnTo>
                    <a:pt x="1226" y="2668"/>
                  </a:lnTo>
                  <a:lnTo>
                    <a:pt x="1229" y="2670"/>
                  </a:lnTo>
                  <a:lnTo>
                    <a:pt x="1235" y="2668"/>
                  </a:lnTo>
                  <a:lnTo>
                    <a:pt x="1245" y="2671"/>
                  </a:lnTo>
                  <a:lnTo>
                    <a:pt x="1252" y="2676"/>
                  </a:lnTo>
                  <a:lnTo>
                    <a:pt x="1257" y="2684"/>
                  </a:lnTo>
                  <a:lnTo>
                    <a:pt x="1264" y="2695"/>
                  </a:lnTo>
                  <a:lnTo>
                    <a:pt x="1268" y="2705"/>
                  </a:lnTo>
                  <a:lnTo>
                    <a:pt x="1266" y="2709"/>
                  </a:lnTo>
                  <a:lnTo>
                    <a:pt x="1263" y="2714"/>
                  </a:lnTo>
                  <a:lnTo>
                    <a:pt x="1263" y="2719"/>
                  </a:lnTo>
                  <a:lnTo>
                    <a:pt x="1264" y="2721"/>
                  </a:lnTo>
                  <a:lnTo>
                    <a:pt x="1269" y="2724"/>
                  </a:lnTo>
                  <a:lnTo>
                    <a:pt x="1277" y="2725"/>
                  </a:lnTo>
                  <a:lnTo>
                    <a:pt x="1283" y="2721"/>
                  </a:lnTo>
                  <a:lnTo>
                    <a:pt x="1294" y="2706"/>
                  </a:lnTo>
                  <a:lnTo>
                    <a:pt x="1300" y="2701"/>
                  </a:lnTo>
                  <a:lnTo>
                    <a:pt x="1306" y="2700"/>
                  </a:lnTo>
                  <a:lnTo>
                    <a:pt x="1310" y="2702"/>
                  </a:lnTo>
                  <a:lnTo>
                    <a:pt x="1314" y="2711"/>
                  </a:lnTo>
                  <a:lnTo>
                    <a:pt x="1318" y="2713"/>
                  </a:lnTo>
                  <a:lnTo>
                    <a:pt x="1323" y="2715"/>
                  </a:lnTo>
                  <a:lnTo>
                    <a:pt x="1332" y="2719"/>
                  </a:lnTo>
                  <a:lnTo>
                    <a:pt x="1341" y="2723"/>
                  </a:lnTo>
                  <a:lnTo>
                    <a:pt x="1348" y="2719"/>
                  </a:lnTo>
                  <a:lnTo>
                    <a:pt x="1357" y="2714"/>
                  </a:lnTo>
                  <a:lnTo>
                    <a:pt x="1362" y="2697"/>
                  </a:lnTo>
                  <a:lnTo>
                    <a:pt x="1386" y="2628"/>
                  </a:lnTo>
                  <a:lnTo>
                    <a:pt x="1387" y="2623"/>
                  </a:lnTo>
                  <a:lnTo>
                    <a:pt x="1403" y="2584"/>
                  </a:lnTo>
                  <a:lnTo>
                    <a:pt x="1411" y="2565"/>
                  </a:lnTo>
                  <a:lnTo>
                    <a:pt x="1427" y="2547"/>
                  </a:lnTo>
                  <a:lnTo>
                    <a:pt x="1432" y="2537"/>
                  </a:lnTo>
                  <a:lnTo>
                    <a:pt x="1433" y="2533"/>
                  </a:lnTo>
                  <a:lnTo>
                    <a:pt x="1432" y="2522"/>
                  </a:lnTo>
                  <a:lnTo>
                    <a:pt x="1433" y="2517"/>
                  </a:lnTo>
                  <a:lnTo>
                    <a:pt x="1444" y="2489"/>
                  </a:lnTo>
                  <a:lnTo>
                    <a:pt x="1451" y="2469"/>
                  </a:lnTo>
                  <a:lnTo>
                    <a:pt x="1471" y="2432"/>
                  </a:lnTo>
                  <a:lnTo>
                    <a:pt x="1492" y="2391"/>
                  </a:lnTo>
                  <a:lnTo>
                    <a:pt x="1503" y="2375"/>
                  </a:lnTo>
                  <a:lnTo>
                    <a:pt x="1510" y="2367"/>
                  </a:lnTo>
                  <a:lnTo>
                    <a:pt x="1522" y="2354"/>
                  </a:lnTo>
                  <a:lnTo>
                    <a:pt x="1527" y="2340"/>
                  </a:lnTo>
                  <a:lnTo>
                    <a:pt x="1539" y="2326"/>
                  </a:lnTo>
                  <a:lnTo>
                    <a:pt x="1543" y="2322"/>
                  </a:lnTo>
                  <a:lnTo>
                    <a:pt x="1552" y="2314"/>
                  </a:lnTo>
                  <a:lnTo>
                    <a:pt x="1572" y="2296"/>
                  </a:lnTo>
                  <a:lnTo>
                    <a:pt x="1602" y="2274"/>
                  </a:lnTo>
                  <a:lnTo>
                    <a:pt x="1628" y="2259"/>
                  </a:lnTo>
                  <a:lnTo>
                    <a:pt x="1646" y="2248"/>
                  </a:lnTo>
                  <a:lnTo>
                    <a:pt x="1658" y="2245"/>
                  </a:lnTo>
                  <a:lnTo>
                    <a:pt x="1676" y="2239"/>
                  </a:lnTo>
                  <a:lnTo>
                    <a:pt x="1696" y="2232"/>
                  </a:lnTo>
                  <a:lnTo>
                    <a:pt x="1699" y="2233"/>
                  </a:lnTo>
                  <a:lnTo>
                    <a:pt x="1712" y="2241"/>
                  </a:lnTo>
                  <a:lnTo>
                    <a:pt x="1716" y="2237"/>
                  </a:lnTo>
                  <a:lnTo>
                    <a:pt x="1738" y="2215"/>
                  </a:lnTo>
                  <a:lnTo>
                    <a:pt x="1792" y="2149"/>
                  </a:lnTo>
                  <a:lnTo>
                    <a:pt x="1806" y="2131"/>
                  </a:lnTo>
                  <a:lnTo>
                    <a:pt x="1817" y="2129"/>
                  </a:lnTo>
                  <a:lnTo>
                    <a:pt x="1819" y="2119"/>
                  </a:lnTo>
                  <a:lnTo>
                    <a:pt x="1820" y="2113"/>
                  </a:lnTo>
                  <a:lnTo>
                    <a:pt x="1838" y="2090"/>
                  </a:lnTo>
                  <a:lnTo>
                    <a:pt x="1844" y="2081"/>
                  </a:lnTo>
                  <a:lnTo>
                    <a:pt x="1837" y="2023"/>
                  </a:lnTo>
                  <a:lnTo>
                    <a:pt x="1832" y="1994"/>
                  </a:lnTo>
                  <a:lnTo>
                    <a:pt x="1827" y="1953"/>
                  </a:lnTo>
                  <a:lnTo>
                    <a:pt x="1812" y="1932"/>
                  </a:lnTo>
                  <a:lnTo>
                    <a:pt x="1811" y="1917"/>
                  </a:lnTo>
                  <a:lnTo>
                    <a:pt x="1807" y="1897"/>
                  </a:lnTo>
                  <a:lnTo>
                    <a:pt x="1804" y="1869"/>
                  </a:lnTo>
                  <a:lnTo>
                    <a:pt x="1801" y="1846"/>
                  </a:lnTo>
                  <a:lnTo>
                    <a:pt x="1801" y="1842"/>
                  </a:lnTo>
                  <a:lnTo>
                    <a:pt x="1799" y="1839"/>
                  </a:lnTo>
                  <a:lnTo>
                    <a:pt x="1795" y="1839"/>
                  </a:lnTo>
                  <a:lnTo>
                    <a:pt x="1794" y="1838"/>
                  </a:lnTo>
                  <a:lnTo>
                    <a:pt x="1793" y="1833"/>
                  </a:lnTo>
                  <a:lnTo>
                    <a:pt x="1790" y="1816"/>
                  </a:lnTo>
                  <a:lnTo>
                    <a:pt x="1788" y="1795"/>
                  </a:lnTo>
                  <a:lnTo>
                    <a:pt x="1788" y="1790"/>
                  </a:lnTo>
                  <a:lnTo>
                    <a:pt x="1801" y="1769"/>
                  </a:lnTo>
                  <a:lnTo>
                    <a:pt x="1802" y="1762"/>
                  </a:lnTo>
                  <a:lnTo>
                    <a:pt x="1801" y="1759"/>
                  </a:lnTo>
                  <a:lnTo>
                    <a:pt x="1789" y="1741"/>
                  </a:lnTo>
                  <a:lnTo>
                    <a:pt x="1788" y="1735"/>
                  </a:lnTo>
                  <a:lnTo>
                    <a:pt x="1790" y="1729"/>
                  </a:lnTo>
                  <a:lnTo>
                    <a:pt x="1787" y="1718"/>
                  </a:lnTo>
                  <a:lnTo>
                    <a:pt x="1778" y="1684"/>
                  </a:lnTo>
                  <a:lnTo>
                    <a:pt x="1777" y="1680"/>
                  </a:lnTo>
                  <a:lnTo>
                    <a:pt x="1766" y="1673"/>
                  </a:lnTo>
                  <a:lnTo>
                    <a:pt x="1766" y="1672"/>
                  </a:lnTo>
                  <a:lnTo>
                    <a:pt x="1766" y="1668"/>
                  </a:lnTo>
                  <a:lnTo>
                    <a:pt x="1769" y="1665"/>
                  </a:lnTo>
                  <a:lnTo>
                    <a:pt x="1768" y="1661"/>
                  </a:lnTo>
                  <a:lnTo>
                    <a:pt x="1765" y="1659"/>
                  </a:lnTo>
                  <a:lnTo>
                    <a:pt x="1758" y="1654"/>
                  </a:lnTo>
                  <a:lnTo>
                    <a:pt x="1754" y="1652"/>
                  </a:lnTo>
                  <a:lnTo>
                    <a:pt x="1754" y="1648"/>
                  </a:lnTo>
                  <a:lnTo>
                    <a:pt x="1754" y="1641"/>
                  </a:lnTo>
                  <a:lnTo>
                    <a:pt x="1753" y="1637"/>
                  </a:lnTo>
                  <a:lnTo>
                    <a:pt x="1750" y="1635"/>
                  </a:lnTo>
                  <a:lnTo>
                    <a:pt x="1744" y="1634"/>
                  </a:lnTo>
                  <a:lnTo>
                    <a:pt x="1741" y="1632"/>
                  </a:lnTo>
                  <a:lnTo>
                    <a:pt x="1739" y="1629"/>
                  </a:lnTo>
                  <a:lnTo>
                    <a:pt x="1738" y="1620"/>
                  </a:lnTo>
                  <a:lnTo>
                    <a:pt x="1734" y="1616"/>
                  </a:lnTo>
                  <a:lnTo>
                    <a:pt x="1729" y="1614"/>
                  </a:lnTo>
                  <a:lnTo>
                    <a:pt x="1728" y="1610"/>
                  </a:lnTo>
                  <a:lnTo>
                    <a:pt x="1728" y="1602"/>
                  </a:lnTo>
                  <a:lnTo>
                    <a:pt x="1730" y="1595"/>
                  </a:lnTo>
                  <a:lnTo>
                    <a:pt x="1730" y="1589"/>
                  </a:lnTo>
                  <a:lnTo>
                    <a:pt x="1733" y="1581"/>
                  </a:lnTo>
                  <a:lnTo>
                    <a:pt x="1732" y="1576"/>
                  </a:lnTo>
                  <a:lnTo>
                    <a:pt x="1730" y="1570"/>
                  </a:lnTo>
                  <a:lnTo>
                    <a:pt x="1732" y="1560"/>
                  </a:lnTo>
                  <a:lnTo>
                    <a:pt x="1733" y="1551"/>
                  </a:lnTo>
                  <a:lnTo>
                    <a:pt x="1736" y="1542"/>
                  </a:lnTo>
                  <a:lnTo>
                    <a:pt x="1744" y="1533"/>
                  </a:lnTo>
                  <a:lnTo>
                    <a:pt x="1745" y="1528"/>
                  </a:lnTo>
                  <a:lnTo>
                    <a:pt x="1741" y="1522"/>
                  </a:lnTo>
                  <a:lnTo>
                    <a:pt x="1742" y="1518"/>
                  </a:lnTo>
                  <a:lnTo>
                    <a:pt x="1744" y="1512"/>
                  </a:lnTo>
                  <a:lnTo>
                    <a:pt x="1741" y="1505"/>
                  </a:lnTo>
                  <a:lnTo>
                    <a:pt x="1740" y="1501"/>
                  </a:lnTo>
                  <a:lnTo>
                    <a:pt x="1738" y="1498"/>
                  </a:lnTo>
                  <a:lnTo>
                    <a:pt x="1733" y="1491"/>
                  </a:lnTo>
                  <a:lnTo>
                    <a:pt x="1728" y="1491"/>
                  </a:lnTo>
                  <a:lnTo>
                    <a:pt x="1724" y="1489"/>
                  </a:lnTo>
                  <a:lnTo>
                    <a:pt x="1717" y="1482"/>
                  </a:lnTo>
                  <a:lnTo>
                    <a:pt x="1711" y="1475"/>
                  </a:lnTo>
                  <a:lnTo>
                    <a:pt x="1702" y="1470"/>
                  </a:lnTo>
                  <a:lnTo>
                    <a:pt x="1698" y="1463"/>
                  </a:lnTo>
                  <a:lnTo>
                    <a:pt x="1696" y="1453"/>
                  </a:lnTo>
                  <a:lnTo>
                    <a:pt x="1697" y="1446"/>
                  </a:lnTo>
                  <a:lnTo>
                    <a:pt x="1696" y="1442"/>
                  </a:lnTo>
                  <a:lnTo>
                    <a:pt x="1697" y="1438"/>
                  </a:lnTo>
                  <a:lnTo>
                    <a:pt x="1691" y="1428"/>
                  </a:lnTo>
                  <a:lnTo>
                    <a:pt x="1688" y="1421"/>
                  </a:lnTo>
                  <a:lnTo>
                    <a:pt x="1663" y="1411"/>
                  </a:lnTo>
                  <a:lnTo>
                    <a:pt x="1660" y="1409"/>
                  </a:lnTo>
                  <a:lnTo>
                    <a:pt x="1645" y="1384"/>
                  </a:lnTo>
                  <a:lnTo>
                    <a:pt x="1630" y="1351"/>
                  </a:lnTo>
                  <a:lnTo>
                    <a:pt x="1609" y="1308"/>
                  </a:lnTo>
                  <a:lnTo>
                    <a:pt x="1603" y="1297"/>
                  </a:lnTo>
                  <a:lnTo>
                    <a:pt x="1596" y="1281"/>
                  </a:lnTo>
                  <a:lnTo>
                    <a:pt x="1589" y="1267"/>
                  </a:lnTo>
                  <a:lnTo>
                    <a:pt x="1578" y="1239"/>
                  </a:lnTo>
                  <a:lnTo>
                    <a:pt x="1560" y="1206"/>
                  </a:lnTo>
                  <a:lnTo>
                    <a:pt x="1549" y="1185"/>
                  </a:lnTo>
                  <a:lnTo>
                    <a:pt x="1537" y="1160"/>
                  </a:lnTo>
                  <a:lnTo>
                    <a:pt x="1530" y="1143"/>
                  </a:lnTo>
                  <a:lnTo>
                    <a:pt x="1505" y="1092"/>
                  </a:lnTo>
                  <a:lnTo>
                    <a:pt x="1501" y="1083"/>
                  </a:lnTo>
                  <a:lnTo>
                    <a:pt x="1494" y="1071"/>
                  </a:lnTo>
                  <a:lnTo>
                    <a:pt x="1488" y="1057"/>
                  </a:lnTo>
                  <a:lnTo>
                    <a:pt x="1470" y="1009"/>
                  </a:lnTo>
                  <a:lnTo>
                    <a:pt x="1456" y="975"/>
                  </a:lnTo>
                  <a:lnTo>
                    <a:pt x="1452" y="966"/>
                  </a:lnTo>
                  <a:lnTo>
                    <a:pt x="1447" y="951"/>
                  </a:lnTo>
                  <a:lnTo>
                    <a:pt x="1431" y="904"/>
                  </a:lnTo>
                  <a:lnTo>
                    <a:pt x="1426" y="891"/>
                  </a:lnTo>
                  <a:lnTo>
                    <a:pt x="1414" y="862"/>
                  </a:lnTo>
                  <a:lnTo>
                    <a:pt x="1413" y="858"/>
                  </a:lnTo>
                  <a:lnTo>
                    <a:pt x="1411" y="854"/>
                  </a:lnTo>
                  <a:lnTo>
                    <a:pt x="1407" y="837"/>
                  </a:lnTo>
                  <a:lnTo>
                    <a:pt x="1405" y="831"/>
                  </a:lnTo>
                  <a:lnTo>
                    <a:pt x="1404" y="816"/>
                  </a:lnTo>
                  <a:lnTo>
                    <a:pt x="1397" y="790"/>
                  </a:lnTo>
                  <a:lnTo>
                    <a:pt x="1385" y="778"/>
                  </a:lnTo>
                  <a:lnTo>
                    <a:pt x="1371" y="765"/>
                  </a:lnTo>
                  <a:lnTo>
                    <a:pt x="1369" y="761"/>
                  </a:lnTo>
                  <a:lnTo>
                    <a:pt x="1361" y="724"/>
                  </a:lnTo>
                  <a:lnTo>
                    <a:pt x="1357" y="688"/>
                  </a:lnTo>
                  <a:lnTo>
                    <a:pt x="1363" y="682"/>
                  </a:lnTo>
                  <a:lnTo>
                    <a:pt x="1362" y="678"/>
                  </a:lnTo>
                  <a:lnTo>
                    <a:pt x="1359" y="677"/>
                  </a:lnTo>
                  <a:lnTo>
                    <a:pt x="1357" y="674"/>
                  </a:lnTo>
                  <a:lnTo>
                    <a:pt x="1357" y="671"/>
                  </a:lnTo>
                  <a:lnTo>
                    <a:pt x="1351" y="666"/>
                  </a:lnTo>
                  <a:lnTo>
                    <a:pt x="1351" y="664"/>
                  </a:lnTo>
                  <a:lnTo>
                    <a:pt x="1350" y="659"/>
                  </a:lnTo>
                  <a:lnTo>
                    <a:pt x="1354" y="658"/>
                  </a:lnTo>
                  <a:lnTo>
                    <a:pt x="1354" y="654"/>
                  </a:lnTo>
                  <a:lnTo>
                    <a:pt x="1351" y="649"/>
                  </a:lnTo>
                  <a:lnTo>
                    <a:pt x="1349" y="648"/>
                  </a:lnTo>
                  <a:lnTo>
                    <a:pt x="1344" y="649"/>
                  </a:lnTo>
                  <a:lnTo>
                    <a:pt x="1340" y="646"/>
                  </a:lnTo>
                  <a:lnTo>
                    <a:pt x="1331" y="626"/>
                  </a:lnTo>
                  <a:lnTo>
                    <a:pt x="1318" y="583"/>
                  </a:lnTo>
                  <a:lnTo>
                    <a:pt x="1316" y="570"/>
                  </a:lnTo>
                  <a:lnTo>
                    <a:pt x="1312" y="528"/>
                  </a:lnTo>
                  <a:lnTo>
                    <a:pt x="1312" y="519"/>
                  </a:lnTo>
                  <a:lnTo>
                    <a:pt x="1311" y="517"/>
                  </a:lnTo>
                  <a:lnTo>
                    <a:pt x="1307" y="512"/>
                  </a:lnTo>
                  <a:lnTo>
                    <a:pt x="1296" y="506"/>
                  </a:lnTo>
                  <a:lnTo>
                    <a:pt x="1290" y="505"/>
                  </a:lnTo>
                  <a:lnTo>
                    <a:pt x="1286" y="498"/>
                  </a:lnTo>
                  <a:lnTo>
                    <a:pt x="1287" y="491"/>
                  </a:lnTo>
                  <a:lnTo>
                    <a:pt x="1283" y="475"/>
                  </a:lnTo>
                  <a:lnTo>
                    <a:pt x="1283" y="470"/>
                  </a:lnTo>
                  <a:lnTo>
                    <a:pt x="1287" y="464"/>
                  </a:lnTo>
                  <a:lnTo>
                    <a:pt x="1292" y="462"/>
                  </a:lnTo>
                  <a:lnTo>
                    <a:pt x="1293" y="458"/>
                  </a:lnTo>
                  <a:lnTo>
                    <a:pt x="1293" y="454"/>
                  </a:lnTo>
                  <a:lnTo>
                    <a:pt x="1296" y="452"/>
                  </a:lnTo>
                  <a:lnTo>
                    <a:pt x="1298" y="444"/>
                  </a:lnTo>
                  <a:lnTo>
                    <a:pt x="1298" y="439"/>
                  </a:lnTo>
                  <a:lnTo>
                    <a:pt x="1298" y="432"/>
                  </a:lnTo>
                  <a:lnTo>
                    <a:pt x="1300" y="428"/>
                  </a:lnTo>
                  <a:lnTo>
                    <a:pt x="1305" y="424"/>
                  </a:lnTo>
                  <a:lnTo>
                    <a:pt x="1302" y="418"/>
                  </a:lnTo>
                  <a:lnTo>
                    <a:pt x="1302" y="404"/>
                  </a:lnTo>
                  <a:lnTo>
                    <a:pt x="1301" y="393"/>
                  </a:lnTo>
                  <a:lnTo>
                    <a:pt x="1300" y="379"/>
                  </a:lnTo>
                  <a:lnTo>
                    <a:pt x="1296" y="374"/>
                  </a:lnTo>
                  <a:lnTo>
                    <a:pt x="1293" y="368"/>
                  </a:lnTo>
                  <a:lnTo>
                    <a:pt x="1290" y="358"/>
                  </a:lnTo>
                  <a:lnTo>
                    <a:pt x="1287" y="350"/>
                  </a:lnTo>
                  <a:lnTo>
                    <a:pt x="1278" y="339"/>
                  </a:lnTo>
                  <a:lnTo>
                    <a:pt x="1276" y="333"/>
                  </a:lnTo>
                  <a:lnTo>
                    <a:pt x="1275" y="326"/>
                  </a:lnTo>
                  <a:lnTo>
                    <a:pt x="1269" y="322"/>
                  </a:lnTo>
                  <a:lnTo>
                    <a:pt x="1268" y="317"/>
                  </a:lnTo>
                  <a:lnTo>
                    <a:pt x="1266" y="310"/>
                  </a:lnTo>
                  <a:lnTo>
                    <a:pt x="1265" y="301"/>
                  </a:lnTo>
                  <a:lnTo>
                    <a:pt x="1263" y="295"/>
                  </a:lnTo>
                  <a:lnTo>
                    <a:pt x="1259" y="290"/>
                  </a:lnTo>
                  <a:lnTo>
                    <a:pt x="1254" y="273"/>
                  </a:lnTo>
                  <a:lnTo>
                    <a:pt x="1250" y="272"/>
                  </a:lnTo>
                  <a:lnTo>
                    <a:pt x="1246" y="268"/>
                  </a:lnTo>
                  <a:lnTo>
                    <a:pt x="1245" y="262"/>
                  </a:lnTo>
                  <a:lnTo>
                    <a:pt x="1236" y="259"/>
                  </a:lnTo>
                  <a:lnTo>
                    <a:pt x="1234" y="255"/>
                  </a:lnTo>
                  <a:lnTo>
                    <a:pt x="1230" y="249"/>
                  </a:lnTo>
                  <a:lnTo>
                    <a:pt x="1227" y="248"/>
                  </a:lnTo>
                  <a:lnTo>
                    <a:pt x="1210" y="249"/>
                  </a:lnTo>
                  <a:lnTo>
                    <a:pt x="1206" y="248"/>
                  </a:lnTo>
                  <a:lnTo>
                    <a:pt x="1205" y="247"/>
                  </a:lnTo>
                  <a:lnTo>
                    <a:pt x="1202" y="234"/>
                  </a:lnTo>
                  <a:lnTo>
                    <a:pt x="1198" y="231"/>
                  </a:lnTo>
                  <a:lnTo>
                    <a:pt x="1193" y="228"/>
                  </a:lnTo>
                  <a:lnTo>
                    <a:pt x="1190" y="226"/>
                  </a:lnTo>
                  <a:lnTo>
                    <a:pt x="1181" y="209"/>
                  </a:lnTo>
                  <a:lnTo>
                    <a:pt x="1178" y="201"/>
                  </a:lnTo>
                  <a:lnTo>
                    <a:pt x="1173" y="198"/>
                  </a:lnTo>
                  <a:lnTo>
                    <a:pt x="1170" y="192"/>
                  </a:lnTo>
                  <a:lnTo>
                    <a:pt x="1167" y="188"/>
                  </a:lnTo>
                  <a:lnTo>
                    <a:pt x="1161" y="186"/>
                  </a:lnTo>
                  <a:lnTo>
                    <a:pt x="1152" y="184"/>
                  </a:lnTo>
                  <a:lnTo>
                    <a:pt x="1148" y="180"/>
                  </a:lnTo>
                  <a:lnTo>
                    <a:pt x="1142" y="172"/>
                  </a:lnTo>
                  <a:lnTo>
                    <a:pt x="1136" y="166"/>
                  </a:lnTo>
                  <a:lnTo>
                    <a:pt x="1131" y="162"/>
                  </a:lnTo>
                  <a:lnTo>
                    <a:pt x="1112" y="160"/>
                  </a:lnTo>
                  <a:lnTo>
                    <a:pt x="1101" y="160"/>
                  </a:lnTo>
                  <a:lnTo>
                    <a:pt x="1091" y="158"/>
                  </a:lnTo>
                  <a:lnTo>
                    <a:pt x="1088" y="156"/>
                  </a:lnTo>
                  <a:lnTo>
                    <a:pt x="1076" y="159"/>
                  </a:lnTo>
                  <a:lnTo>
                    <a:pt x="1067" y="162"/>
                  </a:lnTo>
                  <a:lnTo>
                    <a:pt x="1063" y="161"/>
                  </a:lnTo>
                  <a:lnTo>
                    <a:pt x="1057" y="160"/>
                  </a:lnTo>
                  <a:lnTo>
                    <a:pt x="1053" y="158"/>
                  </a:lnTo>
                  <a:lnTo>
                    <a:pt x="1046" y="148"/>
                  </a:lnTo>
                  <a:lnTo>
                    <a:pt x="1043" y="146"/>
                  </a:lnTo>
                  <a:lnTo>
                    <a:pt x="1037" y="141"/>
                  </a:lnTo>
                  <a:lnTo>
                    <a:pt x="1033" y="136"/>
                  </a:lnTo>
                  <a:lnTo>
                    <a:pt x="1029" y="130"/>
                  </a:lnTo>
                  <a:lnTo>
                    <a:pt x="1027" y="128"/>
                  </a:lnTo>
                  <a:lnTo>
                    <a:pt x="1023" y="126"/>
                  </a:lnTo>
                  <a:lnTo>
                    <a:pt x="1015" y="128"/>
                  </a:lnTo>
                  <a:lnTo>
                    <a:pt x="1009" y="126"/>
                  </a:lnTo>
                  <a:lnTo>
                    <a:pt x="1003" y="123"/>
                  </a:lnTo>
                  <a:lnTo>
                    <a:pt x="999" y="123"/>
                  </a:lnTo>
                  <a:lnTo>
                    <a:pt x="994" y="122"/>
                  </a:lnTo>
                  <a:lnTo>
                    <a:pt x="993" y="119"/>
                  </a:lnTo>
                  <a:lnTo>
                    <a:pt x="994" y="109"/>
                  </a:lnTo>
                  <a:lnTo>
                    <a:pt x="994" y="106"/>
                  </a:lnTo>
                  <a:lnTo>
                    <a:pt x="992" y="103"/>
                  </a:lnTo>
                  <a:lnTo>
                    <a:pt x="982" y="97"/>
                  </a:lnTo>
                  <a:lnTo>
                    <a:pt x="976" y="101"/>
                  </a:lnTo>
                  <a:lnTo>
                    <a:pt x="967" y="109"/>
                  </a:lnTo>
                  <a:lnTo>
                    <a:pt x="956" y="118"/>
                  </a:lnTo>
                  <a:lnTo>
                    <a:pt x="951" y="125"/>
                  </a:lnTo>
                  <a:lnTo>
                    <a:pt x="949" y="126"/>
                  </a:lnTo>
                  <a:lnTo>
                    <a:pt x="946" y="126"/>
                  </a:lnTo>
                  <a:lnTo>
                    <a:pt x="939" y="122"/>
                  </a:lnTo>
                  <a:lnTo>
                    <a:pt x="923" y="114"/>
                  </a:lnTo>
                  <a:lnTo>
                    <a:pt x="909" y="108"/>
                  </a:lnTo>
                  <a:lnTo>
                    <a:pt x="909" y="106"/>
                  </a:lnTo>
                  <a:lnTo>
                    <a:pt x="910" y="100"/>
                  </a:lnTo>
                  <a:lnTo>
                    <a:pt x="913" y="87"/>
                  </a:lnTo>
                  <a:lnTo>
                    <a:pt x="914" y="83"/>
                  </a:lnTo>
                  <a:lnTo>
                    <a:pt x="919" y="77"/>
                  </a:lnTo>
                  <a:lnTo>
                    <a:pt x="921" y="72"/>
                  </a:lnTo>
                  <a:lnTo>
                    <a:pt x="919" y="70"/>
                  </a:lnTo>
                  <a:lnTo>
                    <a:pt x="911" y="66"/>
                  </a:lnTo>
                  <a:lnTo>
                    <a:pt x="898" y="63"/>
                  </a:lnTo>
                  <a:lnTo>
                    <a:pt x="880" y="59"/>
                  </a:lnTo>
                  <a:lnTo>
                    <a:pt x="871" y="53"/>
                  </a:lnTo>
                  <a:lnTo>
                    <a:pt x="868" y="49"/>
                  </a:lnTo>
                  <a:lnTo>
                    <a:pt x="870" y="47"/>
                  </a:lnTo>
                  <a:lnTo>
                    <a:pt x="877" y="25"/>
                  </a:lnTo>
                  <a:lnTo>
                    <a:pt x="876" y="22"/>
                  </a:lnTo>
                  <a:lnTo>
                    <a:pt x="872" y="22"/>
                  </a:lnTo>
                  <a:lnTo>
                    <a:pt x="866" y="23"/>
                  </a:lnTo>
                  <a:lnTo>
                    <a:pt x="858" y="23"/>
                  </a:lnTo>
                  <a:lnTo>
                    <a:pt x="856" y="18"/>
                  </a:lnTo>
                  <a:lnTo>
                    <a:pt x="854" y="17"/>
                  </a:lnTo>
                  <a:lnTo>
                    <a:pt x="847" y="18"/>
                  </a:lnTo>
                  <a:lnTo>
                    <a:pt x="840" y="18"/>
                  </a:lnTo>
                  <a:lnTo>
                    <a:pt x="829" y="16"/>
                  </a:lnTo>
                  <a:lnTo>
                    <a:pt x="819" y="13"/>
                  </a:lnTo>
                  <a:lnTo>
                    <a:pt x="808" y="12"/>
                  </a:lnTo>
                  <a:lnTo>
                    <a:pt x="804" y="13"/>
                  </a:lnTo>
                  <a:lnTo>
                    <a:pt x="792" y="11"/>
                  </a:lnTo>
                  <a:lnTo>
                    <a:pt x="787" y="11"/>
                  </a:lnTo>
                  <a:lnTo>
                    <a:pt x="784" y="0"/>
                  </a:lnTo>
                  <a:lnTo>
                    <a:pt x="778" y="1"/>
                  </a:lnTo>
                  <a:lnTo>
                    <a:pt x="771" y="4"/>
                  </a:lnTo>
                  <a:lnTo>
                    <a:pt x="762" y="3"/>
                  </a:lnTo>
                  <a:lnTo>
                    <a:pt x="754" y="7"/>
                  </a:lnTo>
                  <a:lnTo>
                    <a:pt x="748" y="9"/>
                  </a:lnTo>
                  <a:lnTo>
                    <a:pt x="739" y="43"/>
                  </a:lnTo>
                  <a:lnTo>
                    <a:pt x="736" y="57"/>
                  </a:lnTo>
                  <a:lnTo>
                    <a:pt x="724" y="69"/>
                  </a:lnTo>
                  <a:lnTo>
                    <a:pt x="732" y="72"/>
                  </a:lnTo>
                  <a:lnTo>
                    <a:pt x="740" y="84"/>
                  </a:lnTo>
                  <a:lnTo>
                    <a:pt x="741" y="89"/>
                  </a:lnTo>
                  <a:lnTo>
                    <a:pt x="741" y="96"/>
                  </a:lnTo>
                  <a:lnTo>
                    <a:pt x="730" y="108"/>
                  </a:lnTo>
                  <a:lnTo>
                    <a:pt x="726" y="113"/>
                  </a:lnTo>
                  <a:lnTo>
                    <a:pt x="724" y="115"/>
                  </a:lnTo>
                  <a:lnTo>
                    <a:pt x="726" y="118"/>
                  </a:lnTo>
                  <a:lnTo>
                    <a:pt x="733" y="118"/>
                  </a:lnTo>
                  <a:lnTo>
                    <a:pt x="736" y="120"/>
                  </a:lnTo>
                  <a:lnTo>
                    <a:pt x="738" y="123"/>
                  </a:lnTo>
                  <a:lnTo>
                    <a:pt x="739" y="130"/>
                  </a:lnTo>
                  <a:lnTo>
                    <a:pt x="736" y="143"/>
                  </a:lnTo>
                  <a:lnTo>
                    <a:pt x="729" y="160"/>
                  </a:lnTo>
                  <a:lnTo>
                    <a:pt x="723" y="165"/>
                  </a:lnTo>
                  <a:lnTo>
                    <a:pt x="716" y="165"/>
                  </a:lnTo>
                  <a:lnTo>
                    <a:pt x="710" y="167"/>
                  </a:lnTo>
                  <a:lnTo>
                    <a:pt x="703" y="171"/>
                  </a:lnTo>
                  <a:lnTo>
                    <a:pt x="692" y="180"/>
                  </a:lnTo>
                  <a:lnTo>
                    <a:pt x="680" y="188"/>
                  </a:lnTo>
                  <a:lnTo>
                    <a:pt x="672" y="190"/>
                  </a:lnTo>
                  <a:lnTo>
                    <a:pt x="666" y="191"/>
                  </a:lnTo>
                  <a:lnTo>
                    <a:pt x="656" y="190"/>
                  </a:lnTo>
                  <a:lnTo>
                    <a:pt x="643" y="183"/>
                  </a:lnTo>
                  <a:lnTo>
                    <a:pt x="636" y="182"/>
                  </a:lnTo>
                  <a:lnTo>
                    <a:pt x="633" y="183"/>
                  </a:lnTo>
                  <a:lnTo>
                    <a:pt x="631" y="186"/>
                  </a:lnTo>
                  <a:lnTo>
                    <a:pt x="630" y="196"/>
                  </a:lnTo>
                  <a:lnTo>
                    <a:pt x="626" y="207"/>
                  </a:lnTo>
                  <a:lnTo>
                    <a:pt x="621" y="214"/>
                  </a:lnTo>
                  <a:lnTo>
                    <a:pt x="614" y="218"/>
                  </a:lnTo>
                  <a:lnTo>
                    <a:pt x="593" y="220"/>
                  </a:lnTo>
                  <a:lnTo>
                    <a:pt x="584" y="224"/>
                  </a:lnTo>
                  <a:lnTo>
                    <a:pt x="577" y="234"/>
                  </a:lnTo>
                  <a:lnTo>
                    <a:pt x="569" y="239"/>
                  </a:lnTo>
                  <a:lnTo>
                    <a:pt x="560" y="241"/>
                  </a:lnTo>
                  <a:lnTo>
                    <a:pt x="554" y="242"/>
                  </a:lnTo>
                  <a:lnTo>
                    <a:pt x="551" y="248"/>
                  </a:lnTo>
                  <a:lnTo>
                    <a:pt x="554" y="262"/>
                  </a:lnTo>
                  <a:lnTo>
                    <a:pt x="552" y="272"/>
                  </a:lnTo>
                  <a:lnTo>
                    <a:pt x="551" y="283"/>
                  </a:lnTo>
                  <a:lnTo>
                    <a:pt x="545" y="285"/>
                  </a:lnTo>
                  <a:lnTo>
                    <a:pt x="540" y="289"/>
                  </a:lnTo>
                  <a:lnTo>
                    <a:pt x="535" y="296"/>
                  </a:lnTo>
                  <a:lnTo>
                    <a:pt x="529" y="298"/>
                  </a:lnTo>
                  <a:lnTo>
                    <a:pt x="528" y="302"/>
                  </a:lnTo>
                  <a:lnTo>
                    <a:pt x="528" y="305"/>
                  </a:lnTo>
                  <a:lnTo>
                    <a:pt x="523" y="310"/>
                  </a:lnTo>
                  <a:lnTo>
                    <a:pt x="524" y="313"/>
                  </a:lnTo>
                  <a:lnTo>
                    <a:pt x="529" y="314"/>
                  </a:lnTo>
                  <a:lnTo>
                    <a:pt x="536" y="311"/>
                  </a:lnTo>
                  <a:lnTo>
                    <a:pt x="543" y="314"/>
                  </a:lnTo>
                  <a:lnTo>
                    <a:pt x="549" y="314"/>
                  </a:lnTo>
                  <a:lnTo>
                    <a:pt x="552" y="316"/>
                  </a:lnTo>
                  <a:lnTo>
                    <a:pt x="563" y="337"/>
                  </a:lnTo>
                  <a:lnTo>
                    <a:pt x="564" y="344"/>
                  </a:lnTo>
                  <a:lnTo>
                    <a:pt x="567" y="345"/>
                  </a:lnTo>
                  <a:lnTo>
                    <a:pt x="573" y="346"/>
                  </a:lnTo>
                  <a:lnTo>
                    <a:pt x="577" y="349"/>
                  </a:lnTo>
                  <a:lnTo>
                    <a:pt x="581" y="357"/>
                  </a:lnTo>
                  <a:lnTo>
                    <a:pt x="585" y="367"/>
                  </a:lnTo>
                  <a:lnTo>
                    <a:pt x="587" y="372"/>
                  </a:lnTo>
                  <a:lnTo>
                    <a:pt x="588" y="374"/>
                  </a:lnTo>
                  <a:lnTo>
                    <a:pt x="590" y="374"/>
                  </a:lnTo>
                  <a:lnTo>
                    <a:pt x="596" y="372"/>
                  </a:lnTo>
                  <a:lnTo>
                    <a:pt x="601" y="374"/>
                  </a:lnTo>
                  <a:lnTo>
                    <a:pt x="613" y="361"/>
                  </a:lnTo>
                  <a:lnTo>
                    <a:pt x="619" y="361"/>
                  </a:lnTo>
                  <a:lnTo>
                    <a:pt x="621" y="362"/>
                  </a:lnTo>
                  <a:lnTo>
                    <a:pt x="627" y="373"/>
                  </a:lnTo>
                  <a:lnTo>
                    <a:pt x="633" y="381"/>
                  </a:lnTo>
                  <a:lnTo>
                    <a:pt x="642" y="393"/>
                  </a:lnTo>
                  <a:lnTo>
                    <a:pt x="650" y="400"/>
                  </a:lnTo>
                  <a:lnTo>
                    <a:pt x="650" y="405"/>
                  </a:lnTo>
                  <a:lnTo>
                    <a:pt x="658" y="422"/>
                  </a:lnTo>
                  <a:lnTo>
                    <a:pt x="657" y="432"/>
                  </a:lnTo>
                  <a:lnTo>
                    <a:pt x="647" y="441"/>
                  </a:lnTo>
                  <a:lnTo>
                    <a:pt x="644" y="448"/>
                  </a:lnTo>
                  <a:lnTo>
                    <a:pt x="644" y="463"/>
                  </a:lnTo>
                  <a:lnTo>
                    <a:pt x="644" y="471"/>
                  </a:lnTo>
                  <a:lnTo>
                    <a:pt x="645" y="476"/>
                  </a:lnTo>
                  <a:lnTo>
                    <a:pt x="650" y="478"/>
                  </a:lnTo>
                  <a:lnTo>
                    <a:pt x="663" y="483"/>
                  </a:lnTo>
                  <a:lnTo>
                    <a:pt x="680" y="491"/>
                  </a:lnTo>
                  <a:lnTo>
                    <a:pt x="688" y="499"/>
                  </a:lnTo>
                  <a:lnTo>
                    <a:pt x="697" y="507"/>
                  </a:lnTo>
                  <a:lnTo>
                    <a:pt x="703" y="518"/>
                  </a:lnTo>
                  <a:lnTo>
                    <a:pt x="706" y="530"/>
                  </a:lnTo>
                  <a:lnTo>
                    <a:pt x="718" y="540"/>
                  </a:lnTo>
                  <a:lnTo>
                    <a:pt x="720" y="543"/>
                  </a:lnTo>
                  <a:lnTo>
                    <a:pt x="721" y="555"/>
                  </a:lnTo>
                  <a:lnTo>
                    <a:pt x="726" y="558"/>
                  </a:lnTo>
                  <a:lnTo>
                    <a:pt x="729" y="565"/>
                  </a:lnTo>
                  <a:lnTo>
                    <a:pt x="740" y="576"/>
                  </a:lnTo>
                  <a:lnTo>
                    <a:pt x="757" y="595"/>
                  </a:lnTo>
                  <a:lnTo>
                    <a:pt x="757" y="601"/>
                  </a:lnTo>
                  <a:lnTo>
                    <a:pt x="766" y="607"/>
                  </a:lnTo>
                  <a:lnTo>
                    <a:pt x="778" y="620"/>
                  </a:lnTo>
                  <a:lnTo>
                    <a:pt x="788" y="632"/>
                  </a:lnTo>
                  <a:lnTo>
                    <a:pt x="794" y="644"/>
                  </a:lnTo>
                  <a:lnTo>
                    <a:pt x="796" y="650"/>
                  </a:lnTo>
                  <a:lnTo>
                    <a:pt x="796" y="667"/>
                  </a:lnTo>
                  <a:lnTo>
                    <a:pt x="799" y="677"/>
                  </a:lnTo>
                  <a:lnTo>
                    <a:pt x="806" y="692"/>
                  </a:lnTo>
                  <a:lnTo>
                    <a:pt x="807" y="701"/>
                  </a:lnTo>
                  <a:lnTo>
                    <a:pt x="805" y="710"/>
                  </a:lnTo>
                  <a:lnTo>
                    <a:pt x="796" y="721"/>
                  </a:lnTo>
                  <a:lnTo>
                    <a:pt x="790" y="730"/>
                  </a:lnTo>
                  <a:lnTo>
                    <a:pt x="788" y="742"/>
                  </a:lnTo>
                  <a:lnTo>
                    <a:pt x="782" y="749"/>
                  </a:lnTo>
                  <a:lnTo>
                    <a:pt x="775" y="753"/>
                  </a:lnTo>
                  <a:lnTo>
                    <a:pt x="770" y="759"/>
                  </a:lnTo>
                  <a:lnTo>
                    <a:pt x="768" y="768"/>
                  </a:lnTo>
                  <a:lnTo>
                    <a:pt x="769" y="777"/>
                  </a:lnTo>
                  <a:lnTo>
                    <a:pt x="772" y="789"/>
                  </a:lnTo>
                  <a:lnTo>
                    <a:pt x="774" y="799"/>
                  </a:lnTo>
                  <a:lnTo>
                    <a:pt x="775" y="810"/>
                  </a:lnTo>
                  <a:lnTo>
                    <a:pt x="768" y="828"/>
                  </a:lnTo>
                  <a:lnTo>
                    <a:pt x="763" y="845"/>
                  </a:lnTo>
                  <a:lnTo>
                    <a:pt x="759" y="852"/>
                  </a:lnTo>
                  <a:lnTo>
                    <a:pt x="753" y="855"/>
                  </a:lnTo>
                  <a:lnTo>
                    <a:pt x="747" y="858"/>
                  </a:lnTo>
                  <a:lnTo>
                    <a:pt x="746" y="855"/>
                  </a:lnTo>
                  <a:lnTo>
                    <a:pt x="746" y="852"/>
                  </a:lnTo>
                  <a:lnTo>
                    <a:pt x="752" y="845"/>
                  </a:lnTo>
                  <a:lnTo>
                    <a:pt x="753" y="841"/>
                  </a:lnTo>
                  <a:lnTo>
                    <a:pt x="752" y="839"/>
                  </a:lnTo>
                  <a:lnTo>
                    <a:pt x="748" y="835"/>
                  </a:lnTo>
                  <a:lnTo>
                    <a:pt x="748" y="833"/>
                  </a:lnTo>
                  <a:lnTo>
                    <a:pt x="750" y="832"/>
                  </a:lnTo>
                  <a:lnTo>
                    <a:pt x="752" y="828"/>
                  </a:lnTo>
                  <a:lnTo>
                    <a:pt x="752" y="826"/>
                  </a:lnTo>
                  <a:lnTo>
                    <a:pt x="752" y="822"/>
                  </a:lnTo>
                  <a:lnTo>
                    <a:pt x="750" y="821"/>
                  </a:lnTo>
                  <a:lnTo>
                    <a:pt x="750" y="825"/>
                  </a:lnTo>
                  <a:lnTo>
                    <a:pt x="747" y="831"/>
                  </a:lnTo>
                  <a:lnTo>
                    <a:pt x="746" y="834"/>
                  </a:lnTo>
                  <a:lnTo>
                    <a:pt x="750" y="839"/>
                  </a:lnTo>
                  <a:lnTo>
                    <a:pt x="748" y="840"/>
                  </a:lnTo>
                  <a:lnTo>
                    <a:pt x="746" y="845"/>
                  </a:lnTo>
                  <a:lnTo>
                    <a:pt x="742" y="854"/>
                  </a:lnTo>
                  <a:lnTo>
                    <a:pt x="744" y="862"/>
                  </a:lnTo>
                  <a:lnTo>
                    <a:pt x="738" y="863"/>
                  </a:lnTo>
                  <a:lnTo>
                    <a:pt x="733" y="867"/>
                  </a:lnTo>
                  <a:lnTo>
                    <a:pt x="728" y="869"/>
                  </a:lnTo>
                  <a:lnTo>
                    <a:pt x="727" y="872"/>
                  </a:lnTo>
                  <a:lnTo>
                    <a:pt x="721" y="875"/>
                  </a:lnTo>
                  <a:lnTo>
                    <a:pt x="716" y="878"/>
                  </a:lnTo>
                  <a:lnTo>
                    <a:pt x="715" y="876"/>
                  </a:lnTo>
                  <a:lnTo>
                    <a:pt x="714" y="873"/>
                  </a:lnTo>
                  <a:lnTo>
                    <a:pt x="715" y="870"/>
                  </a:lnTo>
                  <a:lnTo>
                    <a:pt x="715" y="867"/>
                  </a:lnTo>
                  <a:lnTo>
                    <a:pt x="710" y="866"/>
                  </a:lnTo>
                  <a:lnTo>
                    <a:pt x="705" y="869"/>
                  </a:lnTo>
                  <a:lnTo>
                    <a:pt x="706" y="875"/>
                  </a:lnTo>
                  <a:lnTo>
                    <a:pt x="706" y="886"/>
                  </a:lnTo>
                  <a:lnTo>
                    <a:pt x="705" y="891"/>
                  </a:lnTo>
                  <a:lnTo>
                    <a:pt x="702" y="899"/>
                  </a:lnTo>
                  <a:lnTo>
                    <a:pt x="699" y="911"/>
                  </a:lnTo>
                  <a:lnTo>
                    <a:pt x="699" y="918"/>
                  </a:lnTo>
                  <a:lnTo>
                    <a:pt x="691" y="917"/>
                  </a:lnTo>
                  <a:lnTo>
                    <a:pt x="686" y="915"/>
                  </a:lnTo>
                  <a:lnTo>
                    <a:pt x="680" y="905"/>
                  </a:lnTo>
                  <a:lnTo>
                    <a:pt x="678" y="899"/>
                  </a:lnTo>
                  <a:lnTo>
                    <a:pt x="667" y="915"/>
                  </a:lnTo>
                  <a:lnTo>
                    <a:pt x="666" y="918"/>
                  </a:lnTo>
                  <a:lnTo>
                    <a:pt x="649" y="934"/>
                  </a:lnTo>
                  <a:lnTo>
                    <a:pt x="642" y="941"/>
                  </a:lnTo>
                  <a:lnTo>
                    <a:pt x="627" y="954"/>
                  </a:lnTo>
                  <a:lnTo>
                    <a:pt x="621" y="952"/>
                  </a:lnTo>
                  <a:lnTo>
                    <a:pt x="614" y="951"/>
                  </a:lnTo>
                  <a:lnTo>
                    <a:pt x="600" y="954"/>
                  </a:lnTo>
                  <a:lnTo>
                    <a:pt x="601" y="959"/>
                  </a:lnTo>
                  <a:lnTo>
                    <a:pt x="602" y="960"/>
                  </a:lnTo>
                  <a:lnTo>
                    <a:pt x="599" y="964"/>
                  </a:lnTo>
                  <a:lnTo>
                    <a:pt x="597" y="968"/>
                  </a:lnTo>
                  <a:lnTo>
                    <a:pt x="601" y="971"/>
                  </a:lnTo>
                  <a:lnTo>
                    <a:pt x="602" y="976"/>
                  </a:lnTo>
                  <a:lnTo>
                    <a:pt x="603" y="980"/>
                  </a:lnTo>
                  <a:lnTo>
                    <a:pt x="605" y="981"/>
                  </a:lnTo>
                  <a:lnTo>
                    <a:pt x="606" y="985"/>
                  </a:lnTo>
                  <a:lnTo>
                    <a:pt x="605" y="988"/>
                  </a:lnTo>
                  <a:lnTo>
                    <a:pt x="608" y="993"/>
                  </a:lnTo>
                  <a:lnTo>
                    <a:pt x="608" y="998"/>
                  </a:lnTo>
                  <a:lnTo>
                    <a:pt x="607" y="1000"/>
                  </a:lnTo>
                  <a:lnTo>
                    <a:pt x="599" y="1000"/>
                  </a:lnTo>
                  <a:lnTo>
                    <a:pt x="593" y="1003"/>
                  </a:lnTo>
                  <a:lnTo>
                    <a:pt x="585" y="1003"/>
                  </a:lnTo>
                  <a:lnTo>
                    <a:pt x="584" y="1001"/>
                  </a:lnTo>
                  <a:lnTo>
                    <a:pt x="584" y="998"/>
                  </a:lnTo>
                  <a:lnTo>
                    <a:pt x="588" y="998"/>
                  </a:lnTo>
                  <a:lnTo>
                    <a:pt x="589" y="995"/>
                  </a:lnTo>
                  <a:lnTo>
                    <a:pt x="590" y="992"/>
                  </a:lnTo>
                  <a:lnTo>
                    <a:pt x="585" y="991"/>
                  </a:lnTo>
                  <a:lnTo>
                    <a:pt x="581" y="988"/>
                  </a:lnTo>
                  <a:lnTo>
                    <a:pt x="581" y="985"/>
                  </a:lnTo>
                  <a:lnTo>
                    <a:pt x="578" y="987"/>
                  </a:lnTo>
                  <a:lnTo>
                    <a:pt x="569" y="980"/>
                  </a:lnTo>
                  <a:lnTo>
                    <a:pt x="561" y="994"/>
                  </a:lnTo>
                  <a:lnTo>
                    <a:pt x="558" y="999"/>
                  </a:lnTo>
                  <a:lnTo>
                    <a:pt x="555" y="1001"/>
                  </a:lnTo>
                  <a:lnTo>
                    <a:pt x="552" y="1000"/>
                  </a:lnTo>
                  <a:lnTo>
                    <a:pt x="545" y="1010"/>
                  </a:lnTo>
                  <a:lnTo>
                    <a:pt x="540" y="1015"/>
                  </a:lnTo>
                  <a:lnTo>
                    <a:pt x="529" y="1018"/>
                  </a:lnTo>
                  <a:lnTo>
                    <a:pt x="522" y="1028"/>
                  </a:lnTo>
                  <a:lnTo>
                    <a:pt x="523" y="1031"/>
                  </a:lnTo>
                  <a:lnTo>
                    <a:pt x="521" y="1035"/>
                  </a:lnTo>
                  <a:lnTo>
                    <a:pt x="512" y="1048"/>
                  </a:lnTo>
                  <a:lnTo>
                    <a:pt x="507" y="1054"/>
                  </a:lnTo>
                  <a:lnTo>
                    <a:pt x="506" y="1052"/>
                  </a:lnTo>
                  <a:lnTo>
                    <a:pt x="497" y="1059"/>
                  </a:lnTo>
                  <a:close/>
                </a:path>
              </a:pathLst>
            </a:custGeom>
            <a:solidFill>
              <a:schemeClr val="accent4">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a:p>
          </p:txBody>
        </p:sp>
        <p:sp>
          <p:nvSpPr>
            <p:cNvPr id="113" name="Freeform 72">
              <a:extLst>
                <a:ext uri="{FF2B5EF4-FFF2-40B4-BE49-F238E27FC236}">
                  <a16:creationId xmlns:a16="http://schemas.microsoft.com/office/drawing/2014/main" id="{4FFC7F24-8D1C-9CF9-743F-ED113FACE80F}"/>
                </a:ext>
              </a:extLst>
            </p:cNvPr>
            <p:cNvSpPr>
              <a:spLocks/>
            </p:cNvSpPr>
            <p:nvPr/>
          </p:nvSpPr>
          <p:spPr bwMode="auto">
            <a:xfrm>
              <a:off x="3881" y="665"/>
              <a:ext cx="674" cy="1362"/>
            </a:xfrm>
            <a:custGeom>
              <a:avLst/>
              <a:gdLst>
                <a:gd name="T0" fmla="*/ 1 w 1347"/>
                <a:gd name="T1" fmla="*/ 0 h 2725"/>
                <a:gd name="T2" fmla="*/ 1 w 1347"/>
                <a:gd name="T3" fmla="*/ 0 h 2725"/>
                <a:gd name="T4" fmla="*/ 1 w 1347"/>
                <a:gd name="T5" fmla="*/ 0 h 2725"/>
                <a:gd name="T6" fmla="*/ 1 w 1347"/>
                <a:gd name="T7" fmla="*/ 0 h 2725"/>
                <a:gd name="T8" fmla="*/ 1 w 1347"/>
                <a:gd name="T9" fmla="*/ 0 h 2725"/>
                <a:gd name="T10" fmla="*/ 1 w 1347"/>
                <a:gd name="T11" fmla="*/ 0 h 2725"/>
                <a:gd name="T12" fmla="*/ 1 w 1347"/>
                <a:gd name="T13" fmla="*/ 0 h 2725"/>
                <a:gd name="T14" fmla="*/ 1 w 1347"/>
                <a:gd name="T15" fmla="*/ 0 h 2725"/>
                <a:gd name="T16" fmla="*/ 1 w 1347"/>
                <a:gd name="T17" fmla="*/ 0 h 2725"/>
                <a:gd name="T18" fmla="*/ 1 w 1347"/>
                <a:gd name="T19" fmla="*/ 0 h 2725"/>
                <a:gd name="T20" fmla="*/ 1 w 1347"/>
                <a:gd name="T21" fmla="*/ 0 h 2725"/>
                <a:gd name="T22" fmla="*/ 1 w 1347"/>
                <a:gd name="T23" fmla="*/ 0 h 2725"/>
                <a:gd name="T24" fmla="*/ 1 w 1347"/>
                <a:gd name="T25" fmla="*/ 0 h 2725"/>
                <a:gd name="T26" fmla="*/ 1 w 1347"/>
                <a:gd name="T27" fmla="*/ 0 h 2725"/>
                <a:gd name="T28" fmla="*/ 1 w 1347"/>
                <a:gd name="T29" fmla="*/ 0 h 2725"/>
                <a:gd name="T30" fmla="*/ 1 w 1347"/>
                <a:gd name="T31" fmla="*/ 0 h 2725"/>
                <a:gd name="T32" fmla="*/ 1 w 1347"/>
                <a:gd name="T33" fmla="*/ 0 h 2725"/>
                <a:gd name="T34" fmla="*/ 1 w 1347"/>
                <a:gd name="T35" fmla="*/ 0 h 2725"/>
                <a:gd name="T36" fmla="*/ 1 w 1347"/>
                <a:gd name="T37" fmla="*/ 0 h 2725"/>
                <a:gd name="T38" fmla="*/ 1 w 1347"/>
                <a:gd name="T39" fmla="*/ 0 h 2725"/>
                <a:gd name="T40" fmla="*/ 1 w 1347"/>
                <a:gd name="T41" fmla="*/ 0 h 2725"/>
                <a:gd name="T42" fmla="*/ 1 w 1347"/>
                <a:gd name="T43" fmla="*/ 0 h 2725"/>
                <a:gd name="T44" fmla="*/ 1 w 1347"/>
                <a:gd name="T45" fmla="*/ 0 h 2725"/>
                <a:gd name="T46" fmla="*/ 1 w 1347"/>
                <a:gd name="T47" fmla="*/ 0 h 2725"/>
                <a:gd name="T48" fmla="*/ 1 w 1347"/>
                <a:gd name="T49" fmla="*/ 0 h 2725"/>
                <a:gd name="T50" fmla="*/ 1 w 1347"/>
                <a:gd name="T51" fmla="*/ 0 h 2725"/>
                <a:gd name="T52" fmla="*/ 1 w 1347"/>
                <a:gd name="T53" fmla="*/ 0 h 2725"/>
                <a:gd name="T54" fmla="*/ 1 w 1347"/>
                <a:gd name="T55" fmla="*/ 0 h 2725"/>
                <a:gd name="T56" fmla="*/ 1 w 1347"/>
                <a:gd name="T57" fmla="*/ 0 h 2725"/>
                <a:gd name="T58" fmla="*/ 1 w 1347"/>
                <a:gd name="T59" fmla="*/ 0 h 2725"/>
                <a:gd name="T60" fmla="*/ 1 w 1347"/>
                <a:gd name="T61" fmla="*/ 0 h 2725"/>
                <a:gd name="T62" fmla="*/ 1 w 1347"/>
                <a:gd name="T63" fmla="*/ 0 h 2725"/>
                <a:gd name="T64" fmla="*/ 1 w 1347"/>
                <a:gd name="T65" fmla="*/ 0 h 2725"/>
                <a:gd name="T66" fmla="*/ 1 w 1347"/>
                <a:gd name="T67" fmla="*/ 0 h 2725"/>
                <a:gd name="T68" fmla="*/ 1 w 1347"/>
                <a:gd name="T69" fmla="*/ 0 h 2725"/>
                <a:gd name="T70" fmla="*/ 1 w 1347"/>
                <a:gd name="T71" fmla="*/ 0 h 2725"/>
                <a:gd name="T72" fmla="*/ 1 w 1347"/>
                <a:gd name="T73" fmla="*/ 0 h 2725"/>
                <a:gd name="T74" fmla="*/ 1 w 1347"/>
                <a:gd name="T75" fmla="*/ 0 h 2725"/>
                <a:gd name="T76" fmla="*/ 1 w 1347"/>
                <a:gd name="T77" fmla="*/ 0 h 2725"/>
                <a:gd name="T78" fmla="*/ 1 w 1347"/>
                <a:gd name="T79" fmla="*/ 0 h 2725"/>
                <a:gd name="T80" fmla="*/ 1 w 1347"/>
                <a:gd name="T81" fmla="*/ 0 h 2725"/>
                <a:gd name="T82" fmla="*/ 1 w 1347"/>
                <a:gd name="T83" fmla="*/ 0 h 2725"/>
                <a:gd name="T84" fmla="*/ 1 w 1347"/>
                <a:gd name="T85" fmla="*/ 0 h 2725"/>
                <a:gd name="T86" fmla="*/ 1 w 1347"/>
                <a:gd name="T87" fmla="*/ 0 h 2725"/>
                <a:gd name="T88" fmla="*/ 1 w 1347"/>
                <a:gd name="T89" fmla="*/ 0 h 2725"/>
                <a:gd name="T90" fmla="*/ 1 w 1347"/>
                <a:gd name="T91" fmla="*/ 0 h 2725"/>
                <a:gd name="T92" fmla="*/ 1 w 1347"/>
                <a:gd name="T93" fmla="*/ 0 h 2725"/>
                <a:gd name="T94" fmla="*/ 1 w 1347"/>
                <a:gd name="T95" fmla="*/ 0 h 2725"/>
                <a:gd name="T96" fmla="*/ 1 w 1347"/>
                <a:gd name="T97" fmla="*/ 0 h 2725"/>
                <a:gd name="T98" fmla="*/ 1 w 1347"/>
                <a:gd name="T99" fmla="*/ 0 h 2725"/>
                <a:gd name="T100" fmla="*/ 1 w 1347"/>
                <a:gd name="T101" fmla="*/ 0 h 2725"/>
                <a:gd name="T102" fmla="*/ 1 w 1347"/>
                <a:gd name="T103" fmla="*/ 0 h 2725"/>
                <a:gd name="T104" fmla="*/ 1 w 1347"/>
                <a:gd name="T105" fmla="*/ 0 h 2725"/>
                <a:gd name="T106" fmla="*/ 1 w 1347"/>
                <a:gd name="T107" fmla="*/ 0 h 2725"/>
                <a:gd name="T108" fmla="*/ 1 w 1347"/>
                <a:gd name="T109" fmla="*/ 0 h 2725"/>
                <a:gd name="T110" fmla="*/ 1 w 1347"/>
                <a:gd name="T111" fmla="*/ 0 h 2725"/>
                <a:gd name="T112" fmla="*/ 1 w 1347"/>
                <a:gd name="T113" fmla="*/ 0 h 2725"/>
                <a:gd name="T114" fmla="*/ 1 w 1347"/>
                <a:gd name="T115" fmla="*/ 0 h 2725"/>
                <a:gd name="T116" fmla="*/ 1 w 1347"/>
                <a:gd name="T117" fmla="*/ 0 h 272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347"/>
                <a:gd name="T178" fmla="*/ 0 h 2725"/>
                <a:gd name="T179" fmla="*/ 1347 w 1347"/>
                <a:gd name="T180" fmla="*/ 2725 h 2725"/>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347" h="2725">
                  <a:moveTo>
                    <a:pt x="470" y="2628"/>
                  </a:moveTo>
                  <a:lnTo>
                    <a:pt x="474" y="2624"/>
                  </a:lnTo>
                  <a:lnTo>
                    <a:pt x="479" y="2623"/>
                  </a:lnTo>
                  <a:lnTo>
                    <a:pt x="491" y="2622"/>
                  </a:lnTo>
                  <a:lnTo>
                    <a:pt x="496" y="2624"/>
                  </a:lnTo>
                  <a:lnTo>
                    <a:pt x="500" y="2628"/>
                  </a:lnTo>
                  <a:lnTo>
                    <a:pt x="504" y="2628"/>
                  </a:lnTo>
                  <a:lnTo>
                    <a:pt x="504" y="2632"/>
                  </a:lnTo>
                  <a:lnTo>
                    <a:pt x="508" y="2636"/>
                  </a:lnTo>
                  <a:lnTo>
                    <a:pt x="509" y="2638"/>
                  </a:lnTo>
                  <a:lnTo>
                    <a:pt x="506" y="2643"/>
                  </a:lnTo>
                  <a:lnTo>
                    <a:pt x="508" y="2646"/>
                  </a:lnTo>
                  <a:lnTo>
                    <a:pt x="509" y="2648"/>
                  </a:lnTo>
                  <a:lnTo>
                    <a:pt x="510" y="2650"/>
                  </a:lnTo>
                  <a:lnTo>
                    <a:pt x="514" y="2649"/>
                  </a:lnTo>
                  <a:lnTo>
                    <a:pt x="514" y="2646"/>
                  </a:lnTo>
                  <a:lnTo>
                    <a:pt x="514" y="2642"/>
                  </a:lnTo>
                  <a:lnTo>
                    <a:pt x="519" y="2634"/>
                  </a:lnTo>
                  <a:lnTo>
                    <a:pt x="528" y="2629"/>
                  </a:lnTo>
                  <a:lnTo>
                    <a:pt x="531" y="2629"/>
                  </a:lnTo>
                  <a:lnTo>
                    <a:pt x="534" y="2632"/>
                  </a:lnTo>
                  <a:lnTo>
                    <a:pt x="540" y="2638"/>
                  </a:lnTo>
                  <a:lnTo>
                    <a:pt x="544" y="2640"/>
                  </a:lnTo>
                  <a:lnTo>
                    <a:pt x="546" y="2640"/>
                  </a:lnTo>
                  <a:lnTo>
                    <a:pt x="555" y="2635"/>
                  </a:lnTo>
                  <a:lnTo>
                    <a:pt x="557" y="2634"/>
                  </a:lnTo>
                  <a:lnTo>
                    <a:pt x="569" y="2636"/>
                  </a:lnTo>
                  <a:lnTo>
                    <a:pt x="576" y="2641"/>
                  </a:lnTo>
                  <a:lnTo>
                    <a:pt x="581" y="2641"/>
                  </a:lnTo>
                  <a:lnTo>
                    <a:pt x="585" y="2641"/>
                  </a:lnTo>
                  <a:lnTo>
                    <a:pt x="591" y="2643"/>
                  </a:lnTo>
                  <a:lnTo>
                    <a:pt x="598" y="2649"/>
                  </a:lnTo>
                  <a:lnTo>
                    <a:pt x="604" y="2650"/>
                  </a:lnTo>
                  <a:lnTo>
                    <a:pt x="605" y="2650"/>
                  </a:lnTo>
                  <a:lnTo>
                    <a:pt x="608" y="2648"/>
                  </a:lnTo>
                  <a:lnTo>
                    <a:pt x="609" y="2644"/>
                  </a:lnTo>
                  <a:lnTo>
                    <a:pt x="611" y="2643"/>
                  </a:lnTo>
                  <a:lnTo>
                    <a:pt x="614" y="2643"/>
                  </a:lnTo>
                  <a:lnTo>
                    <a:pt x="617" y="2644"/>
                  </a:lnTo>
                  <a:lnTo>
                    <a:pt x="621" y="2644"/>
                  </a:lnTo>
                  <a:lnTo>
                    <a:pt x="624" y="2643"/>
                  </a:lnTo>
                  <a:lnTo>
                    <a:pt x="631" y="2641"/>
                  </a:lnTo>
                  <a:lnTo>
                    <a:pt x="640" y="2635"/>
                  </a:lnTo>
                  <a:lnTo>
                    <a:pt x="649" y="2628"/>
                  </a:lnTo>
                  <a:lnTo>
                    <a:pt x="654" y="2623"/>
                  </a:lnTo>
                  <a:lnTo>
                    <a:pt x="661" y="2624"/>
                  </a:lnTo>
                  <a:lnTo>
                    <a:pt x="677" y="2624"/>
                  </a:lnTo>
                  <a:lnTo>
                    <a:pt x="684" y="2626"/>
                  </a:lnTo>
                  <a:lnTo>
                    <a:pt x="690" y="2630"/>
                  </a:lnTo>
                  <a:lnTo>
                    <a:pt x="695" y="2637"/>
                  </a:lnTo>
                  <a:lnTo>
                    <a:pt x="700" y="2647"/>
                  </a:lnTo>
                  <a:lnTo>
                    <a:pt x="701" y="2650"/>
                  </a:lnTo>
                  <a:lnTo>
                    <a:pt x="707" y="2650"/>
                  </a:lnTo>
                  <a:lnTo>
                    <a:pt x="712" y="2650"/>
                  </a:lnTo>
                  <a:lnTo>
                    <a:pt x="713" y="2653"/>
                  </a:lnTo>
                  <a:lnTo>
                    <a:pt x="712" y="2658"/>
                  </a:lnTo>
                  <a:lnTo>
                    <a:pt x="712" y="2661"/>
                  </a:lnTo>
                  <a:lnTo>
                    <a:pt x="713" y="2662"/>
                  </a:lnTo>
                  <a:lnTo>
                    <a:pt x="717" y="2664"/>
                  </a:lnTo>
                  <a:lnTo>
                    <a:pt x="723" y="2662"/>
                  </a:lnTo>
                  <a:lnTo>
                    <a:pt x="726" y="2664"/>
                  </a:lnTo>
                  <a:lnTo>
                    <a:pt x="729" y="2668"/>
                  </a:lnTo>
                  <a:lnTo>
                    <a:pt x="732" y="2670"/>
                  </a:lnTo>
                  <a:lnTo>
                    <a:pt x="738" y="2668"/>
                  </a:lnTo>
                  <a:lnTo>
                    <a:pt x="748" y="2671"/>
                  </a:lnTo>
                  <a:lnTo>
                    <a:pt x="755" y="2676"/>
                  </a:lnTo>
                  <a:lnTo>
                    <a:pt x="760" y="2684"/>
                  </a:lnTo>
                  <a:lnTo>
                    <a:pt x="767" y="2695"/>
                  </a:lnTo>
                  <a:lnTo>
                    <a:pt x="771" y="2705"/>
                  </a:lnTo>
                  <a:lnTo>
                    <a:pt x="769" y="2709"/>
                  </a:lnTo>
                  <a:lnTo>
                    <a:pt x="766" y="2714"/>
                  </a:lnTo>
                  <a:lnTo>
                    <a:pt x="766" y="2719"/>
                  </a:lnTo>
                  <a:lnTo>
                    <a:pt x="767" y="2721"/>
                  </a:lnTo>
                  <a:lnTo>
                    <a:pt x="772" y="2724"/>
                  </a:lnTo>
                  <a:lnTo>
                    <a:pt x="780" y="2725"/>
                  </a:lnTo>
                  <a:lnTo>
                    <a:pt x="786" y="2721"/>
                  </a:lnTo>
                  <a:lnTo>
                    <a:pt x="797" y="2706"/>
                  </a:lnTo>
                  <a:lnTo>
                    <a:pt x="803" y="2701"/>
                  </a:lnTo>
                  <a:lnTo>
                    <a:pt x="809" y="2700"/>
                  </a:lnTo>
                  <a:lnTo>
                    <a:pt x="813" y="2702"/>
                  </a:lnTo>
                  <a:lnTo>
                    <a:pt x="817" y="2711"/>
                  </a:lnTo>
                  <a:lnTo>
                    <a:pt x="821" y="2713"/>
                  </a:lnTo>
                  <a:lnTo>
                    <a:pt x="826" y="2715"/>
                  </a:lnTo>
                  <a:lnTo>
                    <a:pt x="835" y="2719"/>
                  </a:lnTo>
                  <a:lnTo>
                    <a:pt x="844" y="2723"/>
                  </a:lnTo>
                  <a:lnTo>
                    <a:pt x="851" y="2719"/>
                  </a:lnTo>
                  <a:lnTo>
                    <a:pt x="860" y="2714"/>
                  </a:lnTo>
                  <a:lnTo>
                    <a:pt x="865" y="2697"/>
                  </a:lnTo>
                  <a:lnTo>
                    <a:pt x="889" y="2628"/>
                  </a:lnTo>
                  <a:lnTo>
                    <a:pt x="890" y="2623"/>
                  </a:lnTo>
                  <a:lnTo>
                    <a:pt x="906" y="2584"/>
                  </a:lnTo>
                  <a:lnTo>
                    <a:pt x="914" y="2565"/>
                  </a:lnTo>
                  <a:lnTo>
                    <a:pt x="930" y="2547"/>
                  </a:lnTo>
                  <a:lnTo>
                    <a:pt x="935" y="2537"/>
                  </a:lnTo>
                  <a:lnTo>
                    <a:pt x="936" y="2533"/>
                  </a:lnTo>
                  <a:lnTo>
                    <a:pt x="935" y="2522"/>
                  </a:lnTo>
                  <a:lnTo>
                    <a:pt x="936" y="2517"/>
                  </a:lnTo>
                  <a:lnTo>
                    <a:pt x="947" y="2489"/>
                  </a:lnTo>
                  <a:lnTo>
                    <a:pt x="954" y="2469"/>
                  </a:lnTo>
                  <a:lnTo>
                    <a:pt x="974" y="2432"/>
                  </a:lnTo>
                  <a:lnTo>
                    <a:pt x="995" y="2391"/>
                  </a:lnTo>
                  <a:lnTo>
                    <a:pt x="1006" y="2375"/>
                  </a:lnTo>
                  <a:lnTo>
                    <a:pt x="1013" y="2367"/>
                  </a:lnTo>
                  <a:lnTo>
                    <a:pt x="1025" y="2354"/>
                  </a:lnTo>
                  <a:lnTo>
                    <a:pt x="1030" y="2340"/>
                  </a:lnTo>
                  <a:lnTo>
                    <a:pt x="1042" y="2326"/>
                  </a:lnTo>
                  <a:lnTo>
                    <a:pt x="1046" y="2322"/>
                  </a:lnTo>
                  <a:lnTo>
                    <a:pt x="1055" y="2314"/>
                  </a:lnTo>
                  <a:lnTo>
                    <a:pt x="1075" y="2296"/>
                  </a:lnTo>
                  <a:lnTo>
                    <a:pt x="1105" y="2274"/>
                  </a:lnTo>
                  <a:lnTo>
                    <a:pt x="1131" y="2259"/>
                  </a:lnTo>
                  <a:lnTo>
                    <a:pt x="1149" y="2248"/>
                  </a:lnTo>
                  <a:lnTo>
                    <a:pt x="1161" y="2245"/>
                  </a:lnTo>
                  <a:lnTo>
                    <a:pt x="1179" y="2239"/>
                  </a:lnTo>
                  <a:lnTo>
                    <a:pt x="1199" y="2232"/>
                  </a:lnTo>
                  <a:lnTo>
                    <a:pt x="1202" y="2233"/>
                  </a:lnTo>
                  <a:lnTo>
                    <a:pt x="1215" y="2241"/>
                  </a:lnTo>
                  <a:lnTo>
                    <a:pt x="1219" y="2237"/>
                  </a:lnTo>
                  <a:lnTo>
                    <a:pt x="1241" y="2215"/>
                  </a:lnTo>
                  <a:lnTo>
                    <a:pt x="1295" y="2149"/>
                  </a:lnTo>
                  <a:lnTo>
                    <a:pt x="1309" y="2131"/>
                  </a:lnTo>
                  <a:lnTo>
                    <a:pt x="1320" y="2129"/>
                  </a:lnTo>
                  <a:lnTo>
                    <a:pt x="1322" y="2119"/>
                  </a:lnTo>
                  <a:lnTo>
                    <a:pt x="1323" y="2113"/>
                  </a:lnTo>
                  <a:lnTo>
                    <a:pt x="1341" y="2090"/>
                  </a:lnTo>
                  <a:lnTo>
                    <a:pt x="1347" y="2081"/>
                  </a:lnTo>
                  <a:lnTo>
                    <a:pt x="1340" y="2023"/>
                  </a:lnTo>
                  <a:lnTo>
                    <a:pt x="1335" y="1994"/>
                  </a:lnTo>
                  <a:lnTo>
                    <a:pt x="1330" y="1953"/>
                  </a:lnTo>
                  <a:lnTo>
                    <a:pt x="1315" y="1932"/>
                  </a:lnTo>
                  <a:lnTo>
                    <a:pt x="1314" y="1917"/>
                  </a:lnTo>
                  <a:lnTo>
                    <a:pt x="1310" y="1897"/>
                  </a:lnTo>
                  <a:lnTo>
                    <a:pt x="1307" y="1869"/>
                  </a:lnTo>
                  <a:lnTo>
                    <a:pt x="1304" y="1846"/>
                  </a:lnTo>
                  <a:lnTo>
                    <a:pt x="1304" y="1842"/>
                  </a:lnTo>
                  <a:lnTo>
                    <a:pt x="1302" y="1839"/>
                  </a:lnTo>
                  <a:lnTo>
                    <a:pt x="1298" y="1839"/>
                  </a:lnTo>
                  <a:lnTo>
                    <a:pt x="1297" y="1838"/>
                  </a:lnTo>
                  <a:lnTo>
                    <a:pt x="1296" y="1833"/>
                  </a:lnTo>
                  <a:lnTo>
                    <a:pt x="1293" y="1816"/>
                  </a:lnTo>
                  <a:lnTo>
                    <a:pt x="1291" y="1795"/>
                  </a:lnTo>
                  <a:lnTo>
                    <a:pt x="1291" y="1790"/>
                  </a:lnTo>
                  <a:lnTo>
                    <a:pt x="1304" y="1769"/>
                  </a:lnTo>
                  <a:lnTo>
                    <a:pt x="1305" y="1762"/>
                  </a:lnTo>
                  <a:lnTo>
                    <a:pt x="1304" y="1759"/>
                  </a:lnTo>
                  <a:lnTo>
                    <a:pt x="1292" y="1741"/>
                  </a:lnTo>
                  <a:lnTo>
                    <a:pt x="1291" y="1735"/>
                  </a:lnTo>
                  <a:lnTo>
                    <a:pt x="1293" y="1729"/>
                  </a:lnTo>
                  <a:lnTo>
                    <a:pt x="1290" y="1718"/>
                  </a:lnTo>
                  <a:lnTo>
                    <a:pt x="1281" y="1684"/>
                  </a:lnTo>
                  <a:lnTo>
                    <a:pt x="1280" y="1680"/>
                  </a:lnTo>
                  <a:lnTo>
                    <a:pt x="1269" y="1673"/>
                  </a:lnTo>
                  <a:lnTo>
                    <a:pt x="1269" y="1672"/>
                  </a:lnTo>
                  <a:lnTo>
                    <a:pt x="1269" y="1668"/>
                  </a:lnTo>
                  <a:lnTo>
                    <a:pt x="1272" y="1665"/>
                  </a:lnTo>
                  <a:lnTo>
                    <a:pt x="1271" y="1661"/>
                  </a:lnTo>
                  <a:lnTo>
                    <a:pt x="1268" y="1659"/>
                  </a:lnTo>
                  <a:lnTo>
                    <a:pt x="1261" y="1654"/>
                  </a:lnTo>
                  <a:lnTo>
                    <a:pt x="1257" y="1652"/>
                  </a:lnTo>
                  <a:lnTo>
                    <a:pt x="1257" y="1648"/>
                  </a:lnTo>
                  <a:lnTo>
                    <a:pt x="1257" y="1641"/>
                  </a:lnTo>
                  <a:lnTo>
                    <a:pt x="1256" y="1637"/>
                  </a:lnTo>
                  <a:lnTo>
                    <a:pt x="1253" y="1635"/>
                  </a:lnTo>
                  <a:lnTo>
                    <a:pt x="1247" y="1634"/>
                  </a:lnTo>
                  <a:lnTo>
                    <a:pt x="1244" y="1632"/>
                  </a:lnTo>
                  <a:lnTo>
                    <a:pt x="1242" y="1629"/>
                  </a:lnTo>
                  <a:lnTo>
                    <a:pt x="1241" y="1620"/>
                  </a:lnTo>
                  <a:lnTo>
                    <a:pt x="1237" y="1616"/>
                  </a:lnTo>
                  <a:lnTo>
                    <a:pt x="1232" y="1614"/>
                  </a:lnTo>
                  <a:lnTo>
                    <a:pt x="1231" y="1610"/>
                  </a:lnTo>
                  <a:lnTo>
                    <a:pt x="1231" y="1602"/>
                  </a:lnTo>
                  <a:lnTo>
                    <a:pt x="1233" y="1595"/>
                  </a:lnTo>
                  <a:lnTo>
                    <a:pt x="1233" y="1589"/>
                  </a:lnTo>
                  <a:lnTo>
                    <a:pt x="1236" y="1581"/>
                  </a:lnTo>
                  <a:lnTo>
                    <a:pt x="1235" y="1576"/>
                  </a:lnTo>
                  <a:lnTo>
                    <a:pt x="1233" y="1570"/>
                  </a:lnTo>
                  <a:lnTo>
                    <a:pt x="1235" y="1560"/>
                  </a:lnTo>
                  <a:lnTo>
                    <a:pt x="1236" y="1551"/>
                  </a:lnTo>
                  <a:lnTo>
                    <a:pt x="1239" y="1542"/>
                  </a:lnTo>
                  <a:lnTo>
                    <a:pt x="1247" y="1533"/>
                  </a:lnTo>
                  <a:lnTo>
                    <a:pt x="1248" y="1528"/>
                  </a:lnTo>
                  <a:lnTo>
                    <a:pt x="1244" y="1522"/>
                  </a:lnTo>
                  <a:lnTo>
                    <a:pt x="1245" y="1518"/>
                  </a:lnTo>
                  <a:lnTo>
                    <a:pt x="1247" y="1512"/>
                  </a:lnTo>
                  <a:lnTo>
                    <a:pt x="1244" y="1505"/>
                  </a:lnTo>
                  <a:lnTo>
                    <a:pt x="1243" y="1501"/>
                  </a:lnTo>
                  <a:lnTo>
                    <a:pt x="1241" y="1498"/>
                  </a:lnTo>
                  <a:lnTo>
                    <a:pt x="1236" y="1491"/>
                  </a:lnTo>
                  <a:lnTo>
                    <a:pt x="1231" y="1491"/>
                  </a:lnTo>
                  <a:lnTo>
                    <a:pt x="1227" y="1489"/>
                  </a:lnTo>
                  <a:lnTo>
                    <a:pt x="1220" y="1482"/>
                  </a:lnTo>
                  <a:lnTo>
                    <a:pt x="1214" y="1475"/>
                  </a:lnTo>
                  <a:lnTo>
                    <a:pt x="1205" y="1470"/>
                  </a:lnTo>
                  <a:lnTo>
                    <a:pt x="1201" y="1463"/>
                  </a:lnTo>
                  <a:lnTo>
                    <a:pt x="1199" y="1453"/>
                  </a:lnTo>
                  <a:lnTo>
                    <a:pt x="1200" y="1446"/>
                  </a:lnTo>
                  <a:lnTo>
                    <a:pt x="1199" y="1442"/>
                  </a:lnTo>
                  <a:lnTo>
                    <a:pt x="1200" y="1438"/>
                  </a:lnTo>
                  <a:lnTo>
                    <a:pt x="1194" y="1428"/>
                  </a:lnTo>
                  <a:lnTo>
                    <a:pt x="1191" y="1421"/>
                  </a:lnTo>
                  <a:lnTo>
                    <a:pt x="1166" y="1411"/>
                  </a:lnTo>
                  <a:lnTo>
                    <a:pt x="1163" y="1409"/>
                  </a:lnTo>
                  <a:lnTo>
                    <a:pt x="1148" y="1384"/>
                  </a:lnTo>
                  <a:lnTo>
                    <a:pt x="1133" y="1351"/>
                  </a:lnTo>
                  <a:lnTo>
                    <a:pt x="1112" y="1308"/>
                  </a:lnTo>
                  <a:lnTo>
                    <a:pt x="1106" y="1297"/>
                  </a:lnTo>
                  <a:lnTo>
                    <a:pt x="1099" y="1281"/>
                  </a:lnTo>
                  <a:lnTo>
                    <a:pt x="1092" y="1267"/>
                  </a:lnTo>
                  <a:lnTo>
                    <a:pt x="1081" y="1239"/>
                  </a:lnTo>
                  <a:lnTo>
                    <a:pt x="1063" y="1206"/>
                  </a:lnTo>
                  <a:lnTo>
                    <a:pt x="1052" y="1185"/>
                  </a:lnTo>
                  <a:lnTo>
                    <a:pt x="1040" y="1160"/>
                  </a:lnTo>
                  <a:lnTo>
                    <a:pt x="1033" y="1143"/>
                  </a:lnTo>
                  <a:lnTo>
                    <a:pt x="1008" y="1092"/>
                  </a:lnTo>
                  <a:lnTo>
                    <a:pt x="1004" y="1083"/>
                  </a:lnTo>
                  <a:lnTo>
                    <a:pt x="997" y="1071"/>
                  </a:lnTo>
                  <a:lnTo>
                    <a:pt x="991" y="1057"/>
                  </a:lnTo>
                  <a:lnTo>
                    <a:pt x="973" y="1009"/>
                  </a:lnTo>
                  <a:lnTo>
                    <a:pt x="959" y="975"/>
                  </a:lnTo>
                  <a:lnTo>
                    <a:pt x="955" y="966"/>
                  </a:lnTo>
                  <a:lnTo>
                    <a:pt x="950" y="951"/>
                  </a:lnTo>
                  <a:lnTo>
                    <a:pt x="934" y="904"/>
                  </a:lnTo>
                  <a:lnTo>
                    <a:pt x="929" y="891"/>
                  </a:lnTo>
                  <a:lnTo>
                    <a:pt x="917" y="862"/>
                  </a:lnTo>
                  <a:lnTo>
                    <a:pt x="916" y="858"/>
                  </a:lnTo>
                  <a:lnTo>
                    <a:pt x="914" y="854"/>
                  </a:lnTo>
                  <a:lnTo>
                    <a:pt x="910" y="837"/>
                  </a:lnTo>
                  <a:lnTo>
                    <a:pt x="908" y="831"/>
                  </a:lnTo>
                  <a:lnTo>
                    <a:pt x="907" y="816"/>
                  </a:lnTo>
                  <a:lnTo>
                    <a:pt x="900" y="790"/>
                  </a:lnTo>
                  <a:lnTo>
                    <a:pt x="888" y="778"/>
                  </a:lnTo>
                  <a:lnTo>
                    <a:pt x="874" y="765"/>
                  </a:lnTo>
                  <a:lnTo>
                    <a:pt x="872" y="761"/>
                  </a:lnTo>
                  <a:lnTo>
                    <a:pt x="864" y="724"/>
                  </a:lnTo>
                  <a:lnTo>
                    <a:pt x="860" y="688"/>
                  </a:lnTo>
                  <a:lnTo>
                    <a:pt x="866" y="682"/>
                  </a:lnTo>
                  <a:lnTo>
                    <a:pt x="865" y="678"/>
                  </a:lnTo>
                  <a:lnTo>
                    <a:pt x="862" y="677"/>
                  </a:lnTo>
                  <a:lnTo>
                    <a:pt x="860" y="674"/>
                  </a:lnTo>
                  <a:lnTo>
                    <a:pt x="860" y="671"/>
                  </a:lnTo>
                  <a:lnTo>
                    <a:pt x="854" y="666"/>
                  </a:lnTo>
                  <a:lnTo>
                    <a:pt x="854" y="664"/>
                  </a:lnTo>
                  <a:lnTo>
                    <a:pt x="853" y="659"/>
                  </a:lnTo>
                  <a:lnTo>
                    <a:pt x="857" y="658"/>
                  </a:lnTo>
                  <a:lnTo>
                    <a:pt x="857" y="654"/>
                  </a:lnTo>
                  <a:lnTo>
                    <a:pt x="854" y="649"/>
                  </a:lnTo>
                  <a:lnTo>
                    <a:pt x="852" y="648"/>
                  </a:lnTo>
                  <a:lnTo>
                    <a:pt x="847" y="649"/>
                  </a:lnTo>
                  <a:lnTo>
                    <a:pt x="843" y="646"/>
                  </a:lnTo>
                  <a:lnTo>
                    <a:pt x="834" y="626"/>
                  </a:lnTo>
                  <a:lnTo>
                    <a:pt x="821" y="583"/>
                  </a:lnTo>
                  <a:lnTo>
                    <a:pt x="819" y="570"/>
                  </a:lnTo>
                  <a:lnTo>
                    <a:pt x="815" y="528"/>
                  </a:lnTo>
                  <a:lnTo>
                    <a:pt x="815" y="519"/>
                  </a:lnTo>
                  <a:lnTo>
                    <a:pt x="814" y="517"/>
                  </a:lnTo>
                  <a:lnTo>
                    <a:pt x="810" y="512"/>
                  </a:lnTo>
                  <a:lnTo>
                    <a:pt x="799" y="506"/>
                  </a:lnTo>
                  <a:lnTo>
                    <a:pt x="793" y="505"/>
                  </a:lnTo>
                  <a:lnTo>
                    <a:pt x="789" y="498"/>
                  </a:lnTo>
                  <a:lnTo>
                    <a:pt x="790" y="491"/>
                  </a:lnTo>
                  <a:lnTo>
                    <a:pt x="786" y="475"/>
                  </a:lnTo>
                  <a:lnTo>
                    <a:pt x="786" y="470"/>
                  </a:lnTo>
                  <a:lnTo>
                    <a:pt x="790" y="464"/>
                  </a:lnTo>
                  <a:lnTo>
                    <a:pt x="795" y="462"/>
                  </a:lnTo>
                  <a:lnTo>
                    <a:pt x="796" y="458"/>
                  </a:lnTo>
                  <a:lnTo>
                    <a:pt x="796" y="454"/>
                  </a:lnTo>
                  <a:lnTo>
                    <a:pt x="799" y="452"/>
                  </a:lnTo>
                  <a:lnTo>
                    <a:pt x="801" y="444"/>
                  </a:lnTo>
                  <a:lnTo>
                    <a:pt x="801" y="439"/>
                  </a:lnTo>
                  <a:lnTo>
                    <a:pt x="801" y="432"/>
                  </a:lnTo>
                  <a:lnTo>
                    <a:pt x="803" y="428"/>
                  </a:lnTo>
                  <a:lnTo>
                    <a:pt x="808" y="424"/>
                  </a:lnTo>
                  <a:lnTo>
                    <a:pt x="805" y="418"/>
                  </a:lnTo>
                  <a:lnTo>
                    <a:pt x="805" y="404"/>
                  </a:lnTo>
                  <a:lnTo>
                    <a:pt x="804" y="393"/>
                  </a:lnTo>
                  <a:lnTo>
                    <a:pt x="803" y="379"/>
                  </a:lnTo>
                  <a:lnTo>
                    <a:pt x="799" y="374"/>
                  </a:lnTo>
                  <a:lnTo>
                    <a:pt x="796" y="368"/>
                  </a:lnTo>
                  <a:lnTo>
                    <a:pt x="793" y="358"/>
                  </a:lnTo>
                  <a:lnTo>
                    <a:pt x="790" y="350"/>
                  </a:lnTo>
                  <a:lnTo>
                    <a:pt x="781" y="339"/>
                  </a:lnTo>
                  <a:lnTo>
                    <a:pt x="779" y="333"/>
                  </a:lnTo>
                  <a:lnTo>
                    <a:pt x="778" y="326"/>
                  </a:lnTo>
                  <a:lnTo>
                    <a:pt x="772" y="322"/>
                  </a:lnTo>
                  <a:lnTo>
                    <a:pt x="771" y="317"/>
                  </a:lnTo>
                  <a:lnTo>
                    <a:pt x="769" y="310"/>
                  </a:lnTo>
                  <a:lnTo>
                    <a:pt x="768" y="301"/>
                  </a:lnTo>
                  <a:lnTo>
                    <a:pt x="766" y="295"/>
                  </a:lnTo>
                  <a:lnTo>
                    <a:pt x="762" y="290"/>
                  </a:lnTo>
                  <a:lnTo>
                    <a:pt x="757" y="273"/>
                  </a:lnTo>
                  <a:lnTo>
                    <a:pt x="753" y="272"/>
                  </a:lnTo>
                  <a:lnTo>
                    <a:pt x="749" y="268"/>
                  </a:lnTo>
                  <a:lnTo>
                    <a:pt x="748" y="262"/>
                  </a:lnTo>
                  <a:lnTo>
                    <a:pt x="739" y="259"/>
                  </a:lnTo>
                  <a:lnTo>
                    <a:pt x="737" y="255"/>
                  </a:lnTo>
                  <a:lnTo>
                    <a:pt x="733" y="249"/>
                  </a:lnTo>
                  <a:lnTo>
                    <a:pt x="730" y="248"/>
                  </a:lnTo>
                  <a:lnTo>
                    <a:pt x="713" y="249"/>
                  </a:lnTo>
                  <a:lnTo>
                    <a:pt x="709" y="248"/>
                  </a:lnTo>
                  <a:lnTo>
                    <a:pt x="708" y="247"/>
                  </a:lnTo>
                  <a:lnTo>
                    <a:pt x="705" y="234"/>
                  </a:lnTo>
                  <a:lnTo>
                    <a:pt x="701" y="231"/>
                  </a:lnTo>
                  <a:lnTo>
                    <a:pt x="696" y="228"/>
                  </a:lnTo>
                  <a:lnTo>
                    <a:pt x="693" y="226"/>
                  </a:lnTo>
                  <a:lnTo>
                    <a:pt x="684" y="209"/>
                  </a:lnTo>
                  <a:lnTo>
                    <a:pt x="681" y="201"/>
                  </a:lnTo>
                  <a:lnTo>
                    <a:pt x="676" y="198"/>
                  </a:lnTo>
                  <a:lnTo>
                    <a:pt x="673" y="192"/>
                  </a:lnTo>
                  <a:lnTo>
                    <a:pt x="670" y="188"/>
                  </a:lnTo>
                  <a:lnTo>
                    <a:pt x="664" y="186"/>
                  </a:lnTo>
                  <a:lnTo>
                    <a:pt x="655" y="184"/>
                  </a:lnTo>
                  <a:lnTo>
                    <a:pt x="651" y="180"/>
                  </a:lnTo>
                  <a:lnTo>
                    <a:pt x="645" y="172"/>
                  </a:lnTo>
                  <a:lnTo>
                    <a:pt x="639" y="166"/>
                  </a:lnTo>
                  <a:lnTo>
                    <a:pt x="634" y="162"/>
                  </a:lnTo>
                  <a:lnTo>
                    <a:pt x="615" y="160"/>
                  </a:lnTo>
                  <a:lnTo>
                    <a:pt x="604" y="160"/>
                  </a:lnTo>
                  <a:lnTo>
                    <a:pt x="594" y="158"/>
                  </a:lnTo>
                  <a:lnTo>
                    <a:pt x="591" y="156"/>
                  </a:lnTo>
                  <a:lnTo>
                    <a:pt x="579" y="159"/>
                  </a:lnTo>
                  <a:lnTo>
                    <a:pt x="570" y="162"/>
                  </a:lnTo>
                  <a:lnTo>
                    <a:pt x="566" y="161"/>
                  </a:lnTo>
                  <a:lnTo>
                    <a:pt x="560" y="160"/>
                  </a:lnTo>
                  <a:lnTo>
                    <a:pt x="556" y="158"/>
                  </a:lnTo>
                  <a:lnTo>
                    <a:pt x="549" y="148"/>
                  </a:lnTo>
                  <a:lnTo>
                    <a:pt x="546" y="146"/>
                  </a:lnTo>
                  <a:lnTo>
                    <a:pt x="540" y="141"/>
                  </a:lnTo>
                  <a:lnTo>
                    <a:pt x="536" y="136"/>
                  </a:lnTo>
                  <a:lnTo>
                    <a:pt x="532" y="130"/>
                  </a:lnTo>
                  <a:lnTo>
                    <a:pt x="530" y="128"/>
                  </a:lnTo>
                  <a:lnTo>
                    <a:pt x="526" y="126"/>
                  </a:lnTo>
                  <a:lnTo>
                    <a:pt x="518" y="128"/>
                  </a:lnTo>
                  <a:lnTo>
                    <a:pt x="512" y="126"/>
                  </a:lnTo>
                  <a:lnTo>
                    <a:pt x="506" y="123"/>
                  </a:lnTo>
                  <a:lnTo>
                    <a:pt x="502" y="123"/>
                  </a:lnTo>
                  <a:lnTo>
                    <a:pt x="497" y="122"/>
                  </a:lnTo>
                  <a:lnTo>
                    <a:pt x="496" y="119"/>
                  </a:lnTo>
                  <a:lnTo>
                    <a:pt x="497" y="109"/>
                  </a:lnTo>
                  <a:lnTo>
                    <a:pt x="497" y="106"/>
                  </a:lnTo>
                  <a:lnTo>
                    <a:pt x="495" y="103"/>
                  </a:lnTo>
                  <a:lnTo>
                    <a:pt x="485" y="97"/>
                  </a:lnTo>
                  <a:lnTo>
                    <a:pt x="479" y="101"/>
                  </a:lnTo>
                  <a:lnTo>
                    <a:pt x="470" y="109"/>
                  </a:lnTo>
                  <a:lnTo>
                    <a:pt x="459" y="118"/>
                  </a:lnTo>
                  <a:lnTo>
                    <a:pt x="454" y="125"/>
                  </a:lnTo>
                  <a:lnTo>
                    <a:pt x="452" y="126"/>
                  </a:lnTo>
                  <a:lnTo>
                    <a:pt x="449" y="126"/>
                  </a:lnTo>
                  <a:lnTo>
                    <a:pt x="442" y="122"/>
                  </a:lnTo>
                  <a:lnTo>
                    <a:pt x="426" y="114"/>
                  </a:lnTo>
                  <a:lnTo>
                    <a:pt x="412" y="108"/>
                  </a:lnTo>
                  <a:lnTo>
                    <a:pt x="412" y="106"/>
                  </a:lnTo>
                  <a:lnTo>
                    <a:pt x="413" y="100"/>
                  </a:lnTo>
                  <a:lnTo>
                    <a:pt x="416" y="87"/>
                  </a:lnTo>
                  <a:lnTo>
                    <a:pt x="417" y="83"/>
                  </a:lnTo>
                  <a:lnTo>
                    <a:pt x="422" y="77"/>
                  </a:lnTo>
                  <a:lnTo>
                    <a:pt x="424" y="72"/>
                  </a:lnTo>
                  <a:lnTo>
                    <a:pt x="422" y="70"/>
                  </a:lnTo>
                  <a:lnTo>
                    <a:pt x="414" y="66"/>
                  </a:lnTo>
                  <a:lnTo>
                    <a:pt x="401" y="63"/>
                  </a:lnTo>
                  <a:lnTo>
                    <a:pt x="383" y="59"/>
                  </a:lnTo>
                  <a:lnTo>
                    <a:pt x="374" y="53"/>
                  </a:lnTo>
                  <a:lnTo>
                    <a:pt x="371" y="49"/>
                  </a:lnTo>
                  <a:lnTo>
                    <a:pt x="373" y="47"/>
                  </a:lnTo>
                  <a:lnTo>
                    <a:pt x="380" y="25"/>
                  </a:lnTo>
                  <a:lnTo>
                    <a:pt x="379" y="22"/>
                  </a:lnTo>
                  <a:lnTo>
                    <a:pt x="375" y="22"/>
                  </a:lnTo>
                  <a:lnTo>
                    <a:pt x="369" y="23"/>
                  </a:lnTo>
                  <a:lnTo>
                    <a:pt x="361" y="23"/>
                  </a:lnTo>
                  <a:lnTo>
                    <a:pt x="359" y="18"/>
                  </a:lnTo>
                  <a:lnTo>
                    <a:pt x="357" y="17"/>
                  </a:lnTo>
                  <a:lnTo>
                    <a:pt x="350" y="18"/>
                  </a:lnTo>
                  <a:lnTo>
                    <a:pt x="343" y="18"/>
                  </a:lnTo>
                  <a:lnTo>
                    <a:pt x="332" y="16"/>
                  </a:lnTo>
                  <a:lnTo>
                    <a:pt x="322" y="13"/>
                  </a:lnTo>
                  <a:lnTo>
                    <a:pt x="311" y="12"/>
                  </a:lnTo>
                  <a:lnTo>
                    <a:pt x="307" y="13"/>
                  </a:lnTo>
                  <a:lnTo>
                    <a:pt x="295" y="11"/>
                  </a:lnTo>
                  <a:lnTo>
                    <a:pt x="290" y="11"/>
                  </a:lnTo>
                  <a:lnTo>
                    <a:pt x="287" y="0"/>
                  </a:lnTo>
                  <a:lnTo>
                    <a:pt x="281" y="1"/>
                  </a:lnTo>
                  <a:lnTo>
                    <a:pt x="274" y="4"/>
                  </a:lnTo>
                  <a:lnTo>
                    <a:pt x="265" y="3"/>
                  </a:lnTo>
                  <a:lnTo>
                    <a:pt x="257" y="7"/>
                  </a:lnTo>
                  <a:lnTo>
                    <a:pt x="251" y="9"/>
                  </a:lnTo>
                  <a:lnTo>
                    <a:pt x="242" y="43"/>
                  </a:lnTo>
                  <a:lnTo>
                    <a:pt x="239" y="57"/>
                  </a:lnTo>
                  <a:lnTo>
                    <a:pt x="227" y="69"/>
                  </a:lnTo>
                  <a:lnTo>
                    <a:pt x="235" y="72"/>
                  </a:lnTo>
                  <a:lnTo>
                    <a:pt x="243" y="84"/>
                  </a:lnTo>
                  <a:lnTo>
                    <a:pt x="244" y="89"/>
                  </a:lnTo>
                  <a:lnTo>
                    <a:pt x="244" y="96"/>
                  </a:lnTo>
                  <a:lnTo>
                    <a:pt x="233" y="108"/>
                  </a:lnTo>
                  <a:lnTo>
                    <a:pt x="229" y="113"/>
                  </a:lnTo>
                  <a:lnTo>
                    <a:pt x="227" y="115"/>
                  </a:lnTo>
                  <a:lnTo>
                    <a:pt x="229" y="118"/>
                  </a:lnTo>
                  <a:lnTo>
                    <a:pt x="236" y="118"/>
                  </a:lnTo>
                  <a:lnTo>
                    <a:pt x="239" y="120"/>
                  </a:lnTo>
                  <a:lnTo>
                    <a:pt x="241" y="123"/>
                  </a:lnTo>
                  <a:lnTo>
                    <a:pt x="242" y="130"/>
                  </a:lnTo>
                  <a:lnTo>
                    <a:pt x="239" y="143"/>
                  </a:lnTo>
                  <a:lnTo>
                    <a:pt x="232" y="160"/>
                  </a:lnTo>
                  <a:lnTo>
                    <a:pt x="226" y="165"/>
                  </a:lnTo>
                  <a:lnTo>
                    <a:pt x="219" y="165"/>
                  </a:lnTo>
                  <a:lnTo>
                    <a:pt x="213" y="167"/>
                  </a:lnTo>
                  <a:lnTo>
                    <a:pt x="206" y="171"/>
                  </a:lnTo>
                  <a:lnTo>
                    <a:pt x="195" y="180"/>
                  </a:lnTo>
                  <a:lnTo>
                    <a:pt x="183" y="188"/>
                  </a:lnTo>
                  <a:lnTo>
                    <a:pt x="175" y="190"/>
                  </a:lnTo>
                  <a:lnTo>
                    <a:pt x="169" y="191"/>
                  </a:lnTo>
                  <a:lnTo>
                    <a:pt x="159" y="190"/>
                  </a:lnTo>
                  <a:lnTo>
                    <a:pt x="146" y="183"/>
                  </a:lnTo>
                  <a:lnTo>
                    <a:pt x="139" y="182"/>
                  </a:lnTo>
                  <a:lnTo>
                    <a:pt x="136" y="183"/>
                  </a:lnTo>
                  <a:lnTo>
                    <a:pt x="134" y="186"/>
                  </a:lnTo>
                  <a:lnTo>
                    <a:pt x="133" y="196"/>
                  </a:lnTo>
                  <a:lnTo>
                    <a:pt x="129" y="207"/>
                  </a:lnTo>
                  <a:lnTo>
                    <a:pt x="124" y="214"/>
                  </a:lnTo>
                  <a:lnTo>
                    <a:pt x="117" y="218"/>
                  </a:lnTo>
                  <a:lnTo>
                    <a:pt x="96" y="220"/>
                  </a:lnTo>
                  <a:lnTo>
                    <a:pt x="87" y="224"/>
                  </a:lnTo>
                  <a:lnTo>
                    <a:pt x="80" y="234"/>
                  </a:lnTo>
                  <a:lnTo>
                    <a:pt x="72" y="239"/>
                  </a:lnTo>
                  <a:lnTo>
                    <a:pt x="63" y="241"/>
                  </a:lnTo>
                  <a:lnTo>
                    <a:pt x="57" y="242"/>
                  </a:lnTo>
                  <a:lnTo>
                    <a:pt x="54" y="248"/>
                  </a:lnTo>
                  <a:lnTo>
                    <a:pt x="57" y="262"/>
                  </a:lnTo>
                  <a:lnTo>
                    <a:pt x="55" y="272"/>
                  </a:lnTo>
                  <a:lnTo>
                    <a:pt x="54" y="283"/>
                  </a:lnTo>
                  <a:lnTo>
                    <a:pt x="48" y="285"/>
                  </a:lnTo>
                  <a:lnTo>
                    <a:pt x="43" y="289"/>
                  </a:lnTo>
                  <a:lnTo>
                    <a:pt x="38" y="296"/>
                  </a:lnTo>
                  <a:lnTo>
                    <a:pt x="32" y="298"/>
                  </a:lnTo>
                  <a:lnTo>
                    <a:pt x="31" y="302"/>
                  </a:lnTo>
                  <a:lnTo>
                    <a:pt x="31" y="305"/>
                  </a:lnTo>
                  <a:lnTo>
                    <a:pt x="26" y="310"/>
                  </a:lnTo>
                  <a:lnTo>
                    <a:pt x="27" y="313"/>
                  </a:lnTo>
                  <a:lnTo>
                    <a:pt x="32" y="314"/>
                  </a:lnTo>
                  <a:lnTo>
                    <a:pt x="39" y="311"/>
                  </a:lnTo>
                  <a:lnTo>
                    <a:pt x="46" y="314"/>
                  </a:lnTo>
                  <a:lnTo>
                    <a:pt x="52" y="314"/>
                  </a:lnTo>
                  <a:lnTo>
                    <a:pt x="55" y="316"/>
                  </a:lnTo>
                  <a:lnTo>
                    <a:pt x="66" y="337"/>
                  </a:lnTo>
                  <a:lnTo>
                    <a:pt x="67" y="344"/>
                  </a:lnTo>
                  <a:lnTo>
                    <a:pt x="70" y="345"/>
                  </a:lnTo>
                  <a:lnTo>
                    <a:pt x="76" y="346"/>
                  </a:lnTo>
                  <a:lnTo>
                    <a:pt x="80" y="349"/>
                  </a:lnTo>
                  <a:lnTo>
                    <a:pt x="84" y="357"/>
                  </a:lnTo>
                  <a:lnTo>
                    <a:pt x="88" y="367"/>
                  </a:lnTo>
                  <a:lnTo>
                    <a:pt x="90" y="372"/>
                  </a:lnTo>
                  <a:lnTo>
                    <a:pt x="91" y="374"/>
                  </a:lnTo>
                  <a:lnTo>
                    <a:pt x="93" y="374"/>
                  </a:lnTo>
                  <a:lnTo>
                    <a:pt x="99" y="372"/>
                  </a:lnTo>
                  <a:lnTo>
                    <a:pt x="104" y="374"/>
                  </a:lnTo>
                  <a:lnTo>
                    <a:pt x="116" y="361"/>
                  </a:lnTo>
                  <a:lnTo>
                    <a:pt x="122" y="361"/>
                  </a:lnTo>
                  <a:lnTo>
                    <a:pt x="124" y="362"/>
                  </a:lnTo>
                  <a:lnTo>
                    <a:pt x="130" y="373"/>
                  </a:lnTo>
                  <a:lnTo>
                    <a:pt x="136" y="381"/>
                  </a:lnTo>
                  <a:lnTo>
                    <a:pt x="145" y="393"/>
                  </a:lnTo>
                  <a:lnTo>
                    <a:pt x="153" y="400"/>
                  </a:lnTo>
                  <a:lnTo>
                    <a:pt x="153" y="405"/>
                  </a:lnTo>
                  <a:lnTo>
                    <a:pt x="161" y="422"/>
                  </a:lnTo>
                  <a:lnTo>
                    <a:pt x="160" y="432"/>
                  </a:lnTo>
                  <a:lnTo>
                    <a:pt x="150" y="441"/>
                  </a:lnTo>
                  <a:lnTo>
                    <a:pt x="147" y="448"/>
                  </a:lnTo>
                  <a:lnTo>
                    <a:pt x="147" y="463"/>
                  </a:lnTo>
                  <a:lnTo>
                    <a:pt x="147" y="471"/>
                  </a:lnTo>
                  <a:lnTo>
                    <a:pt x="148" y="476"/>
                  </a:lnTo>
                  <a:lnTo>
                    <a:pt x="153" y="478"/>
                  </a:lnTo>
                  <a:lnTo>
                    <a:pt x="166" y="483"/>
                  </a:lnTo>
                  <a:lnTo>
                    <a:pt x="183" y="491"/>
                  </a:lnTo>
                  <a:lnTo>
                    <a:pt x="191" y="499"/>
                  </a:lnTo>
                  <a:lnTo>
                    <a:pt x="200" y="507"/>
                  </a:lnTo>
                  <a:lnTo>
                    <a:pt x="206" y="518"/>
                  </a:lnTo>
                  <a:lnTo>
                    <a:pt x="209" y="530"/>
                  </a:lnTo>
                  <a:lnTo>
                    <a:pt x="221" y="540"/>
                  </a:lnTo>
                  <a:lnTo>
                    <a:pt x="223" y="543"/>
                  </a:lnTo>
                  <a:lnTo>
                    <a:pt x="224" y="555"/>
                  </a:lnTo>
                  <a:lnTo>
                    <a:pt x="229" y="558"/>
                  </a:lnTo>
                  <a:lnTo>
                    <a:pt x="232" y="565"/>
                  </a:lnTo>
                  <a:lnTo>
                    <a:pt x="243" y="576"/>
                  </a:lnTo>
                  <a:lnTo>
                    <a:pt x="260" y="595"/>
                  </a:lnTo>
                  <a:lnTo>
                    <a:pt x="260" y="601"/>
                  </a:lnTo>
                  <a:lnTo>
                    <a:pt x="269" y="607"/>
                  </a:lnTo>
                  <a:lnTo>
                    <a:pt x="281" y="620"/>
                  </a:lnTo>
                  <a:lnTo>
                    <a:pt x="291" y="632"/>
                  </a:lnTo>
                  <a:lnTo>
                    <a:pt x="297" y="644"/>
                  </a:lnTo>
                  <a:lnTo>
                    <a:pt x="299" y="650"/>
                  </a:lnTo>
                  <a:lnTo>
                    <a:pt x="299" y="667"/>
                  </a:lnTo>
                  <a:lnTo>
                    <a:pt x="302" y="677"/>
                  </a:lnTo>
                  <a:lnTo>
                    <a:pt x="309" y="692"/>
                  </a:lnTo>
                  <a:lnTo>
                    <a:pt x="310" y="701"/>
                  </a:lnTo>
                  <a:lnTo>
                    <a:pt x="308" y="710"/>
                  </a:lnTo>
                  <a:lnTo>
                    <a:pt x="299" y="721"/>
                  </a:lnTo>
                  <a:lnTo>
                    <a:pt x="293" y="730"/>
                  </a:lnTo>
                  <a:lnTo>
                    <a:pt x="291" y="742"/>
                  </a:lnTo>
                  <a:lnTo>
                    <a:pt x="285" y="749"/>
                  </a:lnTo>
                  <a:lnTo>
                    <a:pt x="278" y="753"/>
                  </a:lnTo>
                  <a:lnTo>
                    <a:pt x="273" y="759"/>
                  </a:lnTo>
                  <a:lnTo>
                    <a:pt x="271" y="768"/>
                  </a:lnTo>
                  <a:lnTo>
                    <a:pt x="272" y="777"/>
                  </a:lnTo>
                  <a:lnTo>
                    <a:pt x="275" y="789"/>
                  </a:lnTo>
                  <a:lnTo>
                    <a:pt x="277" y="799"/>
                  </a:lnTo>
                  <a:lnTo>
                    <a:pt x="278" y="810"/>
                  </a:lnTo>
                  <a:lnTo>
                    <a:pt x="271" y="828"/>
                  </a:lnTo>
                  <a:lnTo>
                    <a:pt x="266" y="845"/>
                  </a:lnTo>
                  <a:lnTo>
                    <a:pt x="262" y="852"/>
                  </a:lnTo>
                  <a:lnTo>
                    <a:pt x="256" y="855"/>
                  </a:lnTo>
                  <a:lnTo>
                    <a:pt x="250" y="858"/>
                  </a:lnTo>
                  <a:lnTo>
                    <a:pt x="249" y="855"/>
                  </a:lnTo>
                  <a:lnTo>
                    <a:pt x="249" y="852"/>
                  </a:lnTo>
                  <a:lnTo>
                    <a:pt x="255" y="845"/>
                  </a:lnTo>
                  <a:lnTo>
                    <a:pt x="256" y="841"/>
                  </a:lnTo>
                  <a:lnTo>
                    <a:pt x="255" y="839"/>
                  </a:lnTo>
                  <a:lnTo>
                    <a:pt x="251" y="835"/>
                  </a:lnTo>
                  <a:lnTo>
                    <a:pt x="251" y="833"/>
                  </a:lnTo>
                  <a:lnTo>
                    <a:pt x="253" y="832"/>
                  </a:lnTo>
                  <a:lnTo>
                    <a:pt x="255" y="828"/>
                  </a:lnTo>
                  <a:lnTo>
                    <a:pt x="255" y="826"/>
                  </a:lnTo>
                  <a:lnTo>
                    <a:pt x="255" y="822"/>
                  </a:lnTo>
                  <a:lnTo>
                    <a:pt x="253" y="821"/>
                  </a:lnTo>
                  <a:lnTo>
                    <a:pt x="253" y="825"/>
                  </a:lnTo>
                  <a:lnTo>
                    <a:pt x="250" y="831"/>
                  </a:lnTo>
                  <a:lnTo>
                    <a:pt x="249" y="834"/>
                  </a:lnTo>
                  <a:lnTo>
                    <a:pt x="253" y="839"/>
                  </a:lnTo>
                  <a:lnTo>
                    <a:pt x="251" y="840"/>
                  </a:lnTo>
                  <a:lnTo>
                    <a:pt x="249" y="845"/>
                  </a:lnTo>
                  <a:lnTo>
                    <a:pt x="245" y="854"/>
                  </a:lnTo>
                  <a:lnTo>
                    <a:pt x="247" y="862"/>
                  </a:lnTo>
                  <a:lnTo>
                    <a:pt x="241" y="863"/>
                  </a:lnTo>
                  <a:lnTo>
                    <a:pt x="236" y="867"/>
                  </a:lnTo>
                  <a:lnTo>
                    <a:pt x="231" y="869"/>
                  </a:lnTo>
                  <a:lnTo>
                    <a:pt x="230" y="872"/>
                  </a:lnTo>
                  <a:lnTo>
                    <a:pt x="224" y="875"/>
                  </a:lnTo>
                  <a:lnTo>
                    <a:pt x="219" y="878"/>
                  </a:lnTo>
                  <a:lnTo>
                    <a:pt x="218" y="876"/>
                  </a:lnTo>
                  <a:lnTo>
                    <a:pt x="217" y="873"/>
                  </a:lnTo>
                  <a:lnTo>
                    <a:pt x="218" y="870"/>
                  </a:lnTo>
                  <a:lnTo>
                    <a:pt x="218" y="867"/>
                  </a:lnTo>
                  <a:lnTo>
                    <a:pt x="213" y="866"/>
                  </a:lnTo>
                  <a:lnTo>
                    <a:pt x="208" y="869"/>
                  </a:lnTo>
                  <a:lnTo>
                    <a:pt x="209" y="875"/>
                  </a:lnTo>
                  <a:lnTo>
                    <a:pt x="209" y="886"/>
                  </a:lnTo>
                  <a:lnTo>
                    <a:pt x="208" y="891"/>
                  </a:lnTo>
                  <a:lnTo>
                    <a:pt x="205" y="899"/>
                  </a:lnTo>
                  <a:lnTo>
                    <a:pt x="202" y="911"/>
                  </a:lnTo>
                  <a:lnTo>
                    <a:pt x="202" y="918"/>
                  </a:lnTo>
                  <a:lnTo>
                    <a:pt x="194" y="917"/>
                  </a:lnTo>
                  <a:lnTo>
                    <a:pt x="189" y="915"/>
                  </a:lnTo>
                  <a:lnTo>
                    <a:pt x="183" y="905"/>
                  </a:lnTo>
                  <a:lnTo>
                    <a:pt x="181" y="899"/>
                  </a:lnTo>
                  <a:lnTo>
                    <a:pt x="170" y="915"/>
                  </a:lnTo>
                  <a:lnTo>
                    <a:pt x="169" y="918"/>
                  </a:lnTo>
                  <a:lnTo>
                    <a:pt x="152" y="934"/>
                  </a:lnTo>
                  <a:lnTo>
                    <a:pt x="145" y="941"/>
                  </a:lnTo>
                  <a:lnTo>
                    <a:pt x="130" y="954"/>
                  </a:lnTo>
                  <a:lnTo>
                    <a:pt x="124" y="952"/>
                  </a:lnTo>
                  <a:lnTo>
                    <a:pt x="117" y="951"/>
                  </a:lnTo>
                  <a:lnTo>
                    <a:pt x="103" y="954"/>
                  </a:lnTo>
                  <a:lnTo>
                    <a:pt x="104" y="959"/>
                  </a:lnTo>
                  <a:lnTo>
                    <a:pt x="105" y="960"/>
                  </a:lnTo>
                  <a:lnTo>
                    <a:pt x="102" y="964"/>
                  </a:lnTo>
                  <a:lnTo>
                    <a:pt x="100" y="968"/>
                  </a:lnTo>
                  <a:lnTo>
                    <a:pt x="104" y="971"/>
                  </a:lnTo>
                  <a:lnTo>
                    <a:pt x="105" y="976"/>
                  </a:lnTo>
                  <a:lnTo>
                    <a:pt x="106" y="980"/>
                  </a:lnTo>
                  <a:lnTo>
                    <a:pt x="108" y="981"/>
                  </a:lnTo>
                  <a:lnTo>
                    <a:pt x="109" y="985"/>
                  </a:lnTo>
                  <a:lnTo>
                    <a:pt x="108" y="988"/>
                  </a:lnTo>
                  <a:lnTo>
                    <a:pt x="111" y="993"/>
                  </a:lnTo>
                  <a:lnTo>
                    <a:pt x="111" y="998"/>
                  </a:lnTo>
                  <a:lnTo>
                    <a:pt x="110" y="1000"/>
                  </a:lnTo>
                  <a:lnTo>
                    <a:pt x="102" y="1000"/>
                  </a:lnTo>
                  <a:lnTo>
                    <a:pt x="96" y="1003"/>
                  </a:lnTo>
                  <a:lnTo>
                    <a:pt x="88" y="1003"/>
                  </a:lnTo>
                  <a:lnTo>
                    <a:pt x="87" y="1001"/>
                  </a:lnTo>
                  <a:lnTo>
                    <a:pt x="87" y="998"/>
                  </a:lnTo>
                  <a:lnTo>
                    <a:pt x="91" y="998"/>
                  </a:lnTo>
                  <a:lnTo>
                    <a:pt x="92" y="995"/>
                  </a:lnTo>
                  <a:lnTo>
                    <a:pt x="93" y="992"/>
                  </a:lnTo>
                  <a:lnTo>
                    <a:pt x="88" y="991"/>
                  </a:lnTo>
                  <a:lnTo>
                    <a:pt x="84" y="988"/>
                  </a:lnTo>
                  <a:lnTo>
                    <a:pt x="84" y="985"/>
                  </a:lnTo>
                  <a:lnTo>
                    <a:pt x="81" y="987"/>
                  </a:lnTo>
                  <a:lnTo>
                    <a:pt x="72" y="980"/>
                  </a:lnTo>
                  <a:lnTo>
                    <a:pt x="64" y="994"/>
                  </a:lnTo>
                  <a:lnTo>
                    <a:pt x="61" y="999"/>
                  </a:lnTo>
                  <a:lnTo>
                    <a:pt x="58" y="1001"/>
                  </a:lnTo>
                  <a:lnTo>
                    <a:pt x="55" y="1000"/>
                  </a:lnTo>
                  <a:lnTo>
                    <a:pt x="48" y="1010"/>
                  </a:lnTo>
                  <a:lnTo>
                    <a:pt x="43" y="1015"/>
                  </a:lnTo>
                  <a:lnTo>
                    <a:pt x="32" y="1018"/>
                  </a:lnTo>
                  <a:lnTo>
                    <a:pt x="25" y="1028"/>
                  </a:lnTo>
                  <a:lnTo>
                    <a:pt x="26" y="1031"/>
                  </a:lnTo>
                  <a:lnTo>
                    <a:pt x="24" y="1035"/>
                  </a:lnTo>
                  <a:lnTo>
                    <a:pt x="15" y="1048"/>
                  </a:lnTo>
                  <a:lnTo>
                    <a:pt x="10" y="1054"/>
                  </a:lnTo>
                  <a:lnTo>
                    <a:pt x="9" y="1052"/>
                  </a:lnTo>
                  <a:lnTo>
                    <a:pt x="0" y="1059"/>
                  </a:lnTo>
                </a:path>
              </a:pathLst>
            </a:custGeom>
            <a:noFill/>
            <a:ln w="158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pl-PL"/>
            </a:p>
          </p:txBody>
        </p:sp>
        <p:sp>
          <p:nvSpPr>
            <p:cNvPr id="114" name="Freeform 73">
              <a:extLst>
                <a:ext uri="{FF2B5EF4-FFF2-40B4-BE49-F238E27FC236}">
                  <a16:creationId xmlns:a16="http://schemas.microsoft.com/office/drawing/2014/main" id="{B7B01DC9-EE10-AB55-DE72-7D49A1444A4B}"/>
                </a:ext>
              </a:extLst>
            </p:cNvPr>
            <p:cNvSpPr>
              <a:spLocks/>
            </p:cNvSpPr>
            <p:nvPr/>
          </p:nvSpPr>
          <p:spPr bwMode="auto">
            <a:xfrm>
              <a:off x="3633" y="1195"/>
              <a:ext cx="483" cy="787"/>
            </a:xfrm>
            <a:custGeom>
              <a:avLst/>
              <a:gdLst>
                <a:gd name="T0" fmla="*/ 0 w 967"/>
                <a:gd name="T1" fmla="*/ 0 h 1576"/>
                <a:gd name="T2" fmla="*/ 0 w 967"/>
                <a:gd name="T3" fmla="*/ 0 h 1576"/>
                <a:gd name="T4" fmla="*/ 0 w 967"/>
                <a:gd name="T5" fmla="*/ 0 h 1576"/>
                <a:gd name="T6" fmla="*/ 0 w 967"/>
                <a:gd name="T7" fmla="*/ 0 h 1576"/>
                <a:gd name="T8" fmla="*/ 0 w 967"/>
                <a:gd name="T9" fmla="*/ 0 h 1576"/>
                <a:gd name="T10" fmla="*/ 0 w 967"/>
                <a:gd name="T11" fmla="*/ 0 h 1576"/>
                <a:gd name="T12" fmla="*/ 0 w 967"/>
                <a:gd name="T13" fmla="*/ 0 h 1576"/>
                <a:gd name="T14" fmla="*/ 0 w 967"/>
                <a:gd name="T15" fmla="*/ 0 h 1576"/>
                <a:gd name="T16" fmla="*/ 0 w 967"/>
                <a:gd name="T17" fmla="*/ 0 h 1576"/>
                <a:gd name="T18" fmla="*/ 0 w 967"/>
                <a:gd name="T19" fmla="*/ 0 h 1576"/>
                <a:gd name="T20" fmla="*/ 0 w 967"/>
                <a:gd name="T21" fmla="*/ 0 h 1576"/>
                <a:gd name="T22" fmla="*/ 0 w 967"/>
                <a:gd name="T23" fmla="*/ 0 h 1576"/>
                <a:gd name="T24" fmla="*/ 0 w 967"/>
                <a:gd name="T25" fmla="*/ 0 h 1576"/>
                <a:gd name="T26" fmla="*/ 0 w 967"/>
                <a:gd name="T27" fmla="*/ 0 h 1576"/>
                <a:gd name="T28" fmla="*/ 0 w 967"/>
                <a:gd name="T29" fmla="*/ 0 h 1576"/>
                <a:gd name="T30" fmla="*/ 0 w 967"/>
                <a:gd name="T31" fmla="*/ 0 h 1576"/>
                <a:gd name="T32" fmla="*/ 0 w 967"/>
                <a:gd name="T33" fmla="*/ 0 h 1576"/>
                <a:gd name="T34" fmla="*/ 0 w 967"/>
                <a:gd name="T35" fmla="*/ 0 h 1576"/>
                <a:gd name="T36" fmla="*/ 0 w 967"/>
                <a:gd name="T37" fmla="*/ 0 h 1576"/>
                <a:gd name="T38" fmla="*/ 0 w 967"/>
                <a:gd name="T39" fmla="*/ 0 h 1576"/>
                <a:gd name="T40" fmla="*/ 0 w 967"/>
                <a:gd name="T41" fmla="*/ 0 h 1576"/>
                <a:gd name="T42" fmla="*/ 0 w 967"/>
                <a:gd name="T43" fmla="*/ 0 h 1576"/>
                <a:gd name="T44" fmla="*/ 0 w 967"/>
                <a:gd name="T45" fmla="*/ 0 h 1576"/>
                <a:gd name="T46" fmla="*/ 0 w 967"/>
                <a:gd name="T47" fmla="*/ 0 h 1576"/>
                <a:gd name="T48" fmla="*/ 0 w 967"/>
                <a:gd name="T49" fmla="*/ 0 h 1576"/>
                <a:gd name="T50" fmla="*/ 0 w 967"/>
                <a:gd name="T51" fmla="*/ 0 h 1576"/>
                <a:gd name="T52" fmla="*/ 0 w 967"/>
                <a:gd name="T53" fmla="*/ 0 h 1576"/>
                <a:gd name="T54" fmla="*/ 0 w 967"/>
                <a:gd name="T55" fmla="*/ 0 h 1576"/>
                <a:gd name="T56" fmla="*/ 0 w 967"/>
                <a:gd name="T57" fmla="*/ 0 h 1576"/>
                <a:gd name="T58" fmla="*/ 0 w 967"/>
                <a:gd name="T59" fmla="*/ 0 h 1576"/>
                <a:gd name="T60" fmla="*/ 0 w 967"/>
                <a:gd name="T61" fmla="*/ 0 h 1576"/>
                <a:gd name="T62" fmla="*/ 0 w 967"/>
                <a:gd name="T63" fmla="*/ 0 h 1576"/>
                <a:gd name="T64" fmla="*/ 0 w 967"/>
                <a:gd name="T65" fmla="*/ 0 h 1576"/>
                <a:gd name="T66" fmla="*/ 0 w 967"/>
                <a:gd name="T67" fmla="*/ 0 h 1576"/>
                <a:gd name="T68" fmla="*/ 0 w 967"/>
                <a:gd name="T69" fmla="*/ 0 h 1576"/>
                <a:gd name="T70" fmla="*/ 0 w 967"/>
                <a:gd name="T71" fmla="*/ 0 h 1576"/>
                <a:gd name="T72" fmla="*/ 0 w 967"/>
                <a:gd name="T73" fmla="*/ 0 h 1576"/>
                <a:gd name="T74" fmla="*/ 0 w 967"/>
                <a:gd name="T75" fmla="*/ 0 h 1576"/>
                <a:gd name="T76" fmla="*/ 0 w 967"/>
                <a:gd name="T77" fmla="*/ 0 h 1576"/>
                <a:gd name="T78" fmla="*/ 0 w 967"/>
                <a:gd name="T79" fmla="*/ 0 h 1576"/>
                <a:gd name="T80" fmla="*/ 0 w 967"/>
                <a:gd name="T81" fmla="*/ 0 h 1576"/>
                <a:gd name="T82" fmla="*/ 0 w 967"/>
                <a:gd name="T83" fmla="*/ 0 h 1576"/>
                <a:gd name="T84" fmla="*/ 0 w 967"/>
                <a:gd name="T85" fmla="*/ 0 h 1576"/>
                <a:gd name="T86" fmla="*/ 0 w 967"/>
                <a:gd name="T87" fmla="*/ 0 h 1576"/>
                <a:gd name="T88" fmla="*/ 0 w 967"/>
                <a:gd name="T89" fmla="*/ 0 h 1576"/>
                <a:gd name="T90" fmla="*/ 0 w 967"/>
                <a:gd name="T91" fmla="*/ 0 h 1576"/>
                <a:gd name="T92" fmla="*/ 0 w 967"/>
                <a:gd name="T93" fmla="*/ 0 h 1576"/>
                <a:gd name="T94" fmla="*/ 0 w 967"/>
                <a:gd name="T95" fmla="*/ 0 h 1576"/>
                <a:gd name="T96" fmla="*/ 0 w 967"/>
                <a:gd name="T97" fmla="*/ 0 h 1576"/>
                <a:gd name="T98" fmla="*/ 0 w 967"/>
                <a:gd name="T99" fmla="*/ 0 h 1576"/>
                <a:gd name="T100" fmla="*/ 0 w 967"/>
                <a:gd name="T101" fmla="*/ 0 h 1576"/>
                <a:gd name="T102" fmla="*/ 0 w 967"/>
                <a:gd name="T103" fmla="*/ 0 h 1576"/>
                <a:gd name="T104" fmla="*/ 0 w 967"/>
                <a:gd name="T105" fmla="*/ 0 h 1576"/>
                <a:gd name="T106" fmla="*/ 0 w 967"/>
                <a:gd name="T107" fmla="*/ 0 h 1576"/>
                <a:gd name="T108" fmla="*/ 0 w 967"/>
                <a:gd name="T109" fmla="*/ 0 h 1576"/>
                <a:gd name="T110" fmla="*/ 0 w 967"/>
                <a:gd name="T111" fmla="*/ 0 h 1576"/>
                <a:gd name="T112" fmla="*/ 0 w 967"/>
                <a:gd name="T113" fmla="*/ 0 h 1576"/>
                <a:gd name="T114" fmla="*/ 0 w 967"/>
                <a:gd name="T115" fmla="*/ 0 h 1576"/>
                <a:gd name="T116" fmla="*/ 0 w 967"/>
                <a:gd name="T117" fmla="*/ 0 h 1576"/>
                <a:gd name="T118" fmla="*/ 0 w 967"/>
                <a:gd name="T119" fmla="*/ 0 h 1576"/>
                <a:gd name="T120" fmla="*/ 0 w 967"/>
                <a:gd name="T121" fmla="*/ 0 h 1576"/>
                <a:gd name="T122" fmla="*/ 0 w 967"/>
                <a:gd name="T123" fmla="*/ 0 h 157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967"/>
                <a:gd name="T187" fmla="*/ 0 h 1576"/>
                <a:gd name="T188" fmla="*/ 967 w 967"/>
                <a:gd name="T189" fmla="*/ 1576 h 157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967" h="1576">
                  <a:moveTo>
                    <a:pt x="497" y="0"/>
                  </a:moveTo>
                  <a:lnTo>
                    <a:pt x="487" y="7"/>
                  </a:lnTo>
                  <a:lnTo>
                    <a:pt x="483" y="8"/>
                  </a:lnTo>
                  <a:lnTo>
                    <a:pt x="480" y="10"/>
                  </a:lnTo>
                  <a:lnTo>
                    <a:pt x="476" y="11"/>
                  </a:lnTo>
                  <a:lnTo>
                    <a:pt x="474" y="14"/>
                  </a:lnTo>
                  <a:lnTo>
                    <a:pt x="473" y="19"/>
                  </a:lnTo>
                  <a:lnTo>
                    <a:pt x="471" y="26"/>
                  </a:lnTo>
                  <a:lnTo>
                    <a:pt x="459" y="36"/>
                  </a:lnTo>
                  <a:lnTo>
                    <a:pt x="455" y="42"/>
                  </a:lnTo>
                  <a:lnTo>
                    <a:pt x="446" y="53"/>
                  </a:lnTo>
                  <a:lnTo>
                    <a:pt x="449" y="55"/>
                  </a:lnTo>
                  <a:lnTo>
                    <a:pt x="446" y="61"/>
                  </a:lnTo>
                  <a:lnTo>
                    <a:pt x="438" y="70"/>
                  </a:lnTo>
                  <a:lnTo>
                    <a:pt x="433" y="76"/>
                  </a:lnTo>
                  <a:lnTo>
                    <a:pt x="424" y="90"/>
                  </a:lnTo>
                  <a:lnTo>
                    <a:pt x="413" y="101"/>
                  </a:lnTo>
                  <a:lnTo>
                    <a:pt x="407" y="105"/>
                  </a:lnTo>
                  <a:lnTo>
                    <a:pt x="401" y="107"/>
                  </a:lnTo>
                  <a:lnTo>
                    <a:pt x="396" y="113"/>
                  </a:lnTo>
                  <a:lnTo>
                    <a:pt x="382" y="125"/>
                  </a:lnTo>
                  <a:lnTo>
                    <a:pt x="366" y="139"/>
                  </a:lnTo>
                  <a:lnTo>
                    <a:pt x="361" y="142"/>
                  </a:lnTo>
                  <a:lnTo>
                    <a:pt x="359" y="144"/>
                  </a:lnTo>
                  <a:lnTo>
                    <a:pt x="355" y="144"/>
                  </a:lnTo>
                  <a:lnTo>
                    <a:pt x="347" y="142"/>
                  </a:lnTo>
                  <a:lnTo>
                    <a:pt x="343" y="143"/>
                  </a:lnTo>
                  <a:lnTo>
                    <a:pt x="338" y="147"/>
                  </a:lnTo>
                  <a:lnTo>
                    <a:pt x="330" y="153"/>
                  </a:lnTo>
                  <a:lnTo>
                    <a:pt x="328" y="156"/>
                  </a:lnTo>
                  <a:lnTo>
                    <a:pt x="326" y="161"/>
                  </a:lnTo>
                  <a:lnTo>
                    <a:pt x="325" y="166"/>
                  </a:lnTo>
                  <a:lnTo>
                    <a:pt x="325" y="171"/>
                  </a:lnTo>
                  <a:lnTo>
                    <a:pt x="323" y="174"/>
                  </a:lnTo>
                  <a:lnTo>
                    <a:pt x="318" y="183"/>
                  </a:lnTo>
                  <a:lnTo>
                    <a:pt x="316" y="189"/>
                  </a:lnTo>
                  <a:lnTo>
                    <a:pt x="314" y="194"/>
                  </a:lnTo>
                  <a:lnTo>
                    <a:pt x="313" y="195"/>
                  </a:lnTo>
                  <a:lnTo>
                    <a:pt x="310" y="196"/>
                  </a:lnTo>
                  <a:lnTo>
                    <a:pt x="307" y="195"/>
                  </a:lnTo>
                  <a:lnTo>
                    <a:pt x="302" y="191"/>
                  </a:lnTo>
                  <a:lnTo>
                    <a:pt x="301" y="185"/>
                  </a:lnTo>
                  <a:lnTo>
                    <a:pt x="296" y="178"/>
                  </a:lnTo>
                  <a:lnTo>
                    <a:pt x="294" y="176"/>
                  </a:lnTo>
                  <a:lnTo>
                    <a:pt x="288" y="172"/>
                  </a:lnTo>
                  <a:lnTo>
                    <a:pt x="282" y="170"/>
                  </a:lnTo>
                  <a:lnTo>
                    <a:pt x="281" y="170"/>
                  </a:lnTo>
                  <a:lnTo>
                    <a:pt x="272" y="174"/>
                  </a:lnTo>
                  <a:lnTo>
                    <a:pt x="269" y="177"/>
                  </a:lnTo>
                  <a:lnTo>
                    <a:pt x="266" y="177"/>
                  </a:lnTo>
                  <a:lnTo>
                    <a:pt x="259" y="182"/>
                  </a:lnTo>
                  <a:lnTo>
                    <a:pt x="257" y="183"/>
                  </a:lnTo>
                  <a:lnTo>
                    <a:pt x="251" y="188"/>
                  </a:lnTo>
                  <a:lnTo>
                    <a:pt x="246" y="188"/>
                  </a:lnTo>
                  <a:lnTo>
                    <a:pt x="239" y="189"/>
                  </a:lnTo>
                  <a:lnTo>
                    <a:pt x="235" y="192"/>
                  </a:lnTo>
                  <a:lnTo>
                    <a:pt x="234" y="200"/>
                  </a:lnTo>
                  <a:lnTo>
                    <a:pt x="230" y="202"/>
                  </a:lnTo>
                  <a:lnTo>
                    <a:pt x="226" y="207"/>
                  </a:lnTo>
                  <a:lnTo>
                    <a:pt x="222" y="213"/>
                  </a:lnTo>
                  <a:lnTo>
                    <a:pt x="222" y="216"/>
                  </a:lnTo>
                  <a:lnTo>
                    <a:pt x="222" y="222"/>
                  </a:lnTo>
                  <a:lnTo>
                    <a:pt x="221" y="227"/>
                  </a:lnTo>
                  <a:lnTo>
                    <a:pt x="218" y="239"/>
                  </a:lnTo>
                  <a:lnTo>
                    <a:pt x="212" y="250"/>
                  </a:lnTo>
                  <a:lnTo>
                    <a:pt x="209" y="255"/>
                  </a:lnTo>
                  <a:lnTo>
                    <a:pt x="202" y="258"/>
                  </a:lnTo>
                  <a:lnTo>
                    <a:pt x="185" y="260"/>
                  </a:lnTo>
                  <a:lnTo>
                    <a:pt x="178" y="257"/>
                  </a:lnTo>
                  <a:lnTo>
                    <a:pt x="168" y="252"/>
                  </a:lnTo>
                  <a:lnTo>
                    <a:pt x="156" y="245"/>
                  </a:lnTo>
                  <a:lnTo>
                    <a:pt x="143" y="239"/>
                  </a:lnTo>
                  <a:lnTo>
                    <a:pt x="130" y="238"/>
                  </a:lnTo>
                  <a:lnTo>
                    <a:pt x="120" y="237"/>
                  </a:lnTo>
                  <a:lnTo>
                    <a:pt x="108" y="234"/>
                  </a:lnTo>
                  <a:lnTo>
                    <a:pt x="100" y="233"/>
                  </a:lnTo>
                  <a:lnTo>
                    <a:pt x="87" y="234"/>
                  </a:lnTo>
                  <a:lnTo>
                    <a:pt x="82" y="234"/>
                  </a:lnTo>
                  <a:lnTo>
                    <a:pt x="77" y="232"/>
                  </a:lnTo>
                  <a:lnTo>
                    <a:pt x="66" y="231"/>
                  </a:lnTo>
                  <a:lnTo>
                    <a:pt x="59" y="234"/>
                  </a:lnTo>
                  <a:lnTo>
                    <a:pt x="48" y="242"/>
                  </a:lnTo>
                  <a:lnTo>
                    <a:pt x="36" y="248"/>
                  </a:lnTo>
                  <a:lnTo>
                    <a:pt x="23" y="251"/>
                  </a:lnTo>
                  <a:lnTo>
                    <a:pt x="0" y="254"/>
                  </a:lnTo>
                  <a:lnTo>
                    <a:pt x="9" y="270"/>
                  </a:lnTo>
                  <a:lnTo>
                    <a:pt x="9" y="273"/>
                  </a:lnTo>
                  <a:lnTo>
                    <a:pt x="3" y="274"/>
                  </a:lnTo>
                  <a:lnTo>
                    <a:pt x="1" y="278"/>
                  </a:lnTo>
                  <a:lnTo>
                    <a:pt x="3" y="280"/>
                  </a:lnTo>
                  <a:lnTo>
                    <a:pt x="6" y="280"/>
                  </a:lnTo>
                  <a:lnTo>
                    <a:pt x="10" y="287"/>
                  </a:lnTo>
                  <a:lnTo>
                    <a:pt x="13" y="292"/>
                  </a:lnTo>
                  <a:lnTo>
                    <a:pt x="13" y="299"/>
                  </a:lnTo>
                  <a:lnTo>
                    <a:pt x="15" y="305"/>
                  </a:lnTo>
                  <a:lnTo>
                    <a:pt x="16" y="307"/>
                  </a:lnTo>
                  <a:lnTo>
                    <a:pt x="15" y="310"/>
                  </a:lnTo>
                  <a:lnTo>
                    <a:pt x="16" y="311"/>
                  </a:lnTo>
                  <a:lnTo>
                    <a:pt x="31" y="322"/>
                  </a:lnTo>
                  <a:lnTo>
                    <a:pt x="39" y="322"/>
                  </a:lnTo>
                  <a:lnTo>
                    <a:pt x="35" y="329"/>
                  </a:lnTo>
                  <a:lnTo>
                    <a:pt x="39" y="346"/>
                  </a:lnTo>
                  <a:lnTo>
                    <a:pt x="45" y="349"/>
                  </a:lnTo>
                  <a:lnTo>
                    <a:pt x="47" y="353"/>
                  </a:lnTo>
                  <a:lnTo>
                    <a:pt x="51" y="361"/>
                  </a:lnTo>
                  <a:lnTo>
                    <a:pt x="57" y="365"/>
                  </a:lnTo>
                  <a:lnTo>
                    <a:pt x="61" y="370"/>
                  </a:lnTo>
                  <a:lnTo>
                    <a:pt x="60" y="374"/>
                  </a:lnTo>
                  <a:lnTo>
                    <a:pt x="64" y="380"/>
                  </a:lnTo>
                  <a:lnTo>
                    <a:pt x="67" y="382"/>
                  </a:lnTo>
                  <a:lnTo>
                    <a:pt x="64" y="385"/>
                  </a:lnTo>
                  <a:lnTo>
                    <a:pt x="65" y="388"/>
                  </a:lnTo>
                  <a:lnTo>
                    <a:pt x="79" y="392"/>
                  </a:lnTo>
                  <a:lnTo>
                    <a:pt x="81" y="395"/>
                  </a:lnTo>
                  <a:lnTo>
                    <a:pt x="69" y="409"/>
                  </a:lnTo>
                  <a:lnTo>
                    <a:pt x="67" y="410"/>
                  </a:lnTo>
                  <a:lnTo>
                    <a:pt x="63" y="416"/>
                  </a:lnTo>
                  <a:lnTo>
                    <a:pt x="63" y="420"/>
                  </a:lnTo>
                  <a:lnTo>
                    <a:pt x="70" y="428"/>
                  </a:lnTo>
                  <a:lnTo>
                    <a:pt x="72" y="428"/>
                  </a:lnTo>
                  <a:lnTo>
                    <a:pt x="75" y="430"/>
                  </a:lnTo>
                  <a:lnTo>
                    <a:pt x="75" y="434"/>
                  </a:lnTo>
                  <a:lnTo>
                    <a:pt x="64" y="435"/>
                  </a:lnTo>
                  <a:lnTo>
                    <a:pt x="65" y="444"/>
                  </a:lnTo>
                  <a:lnTo>
                    <a:pt x="81" y="442"/>
                  </a:lnTo>
                  <a:lnTo>
                    <a:pt x="85" y="434"/>
                  </a:lnTo>
                  <a:lnTo>
                    <a:pt x="89" y="435"/>
                  </a:lnTo>
                  <a:lnTo>
                    <a:pt x="89" y="438"/>
                  </a:lnTo>
                  <a:lnTo>
                    <a:pt x="89" y="442"/>
                  </a:lnTo>
                  <a:lnTo>
                    <a:pt x="91" y="445"/>
                  </a:lnTo>
                  <a:lnTo>
                    <a:pt x="96" y="442"/>
                  </a:lnTo>
                  <a:lnTo>
                    <a:pt x="101" y="444"/>
                  </a:lnTo>
                  <a:lnTo>
                    <a:pt x="105" y="446"/>
                  </a:lnTo>
                  <a:lnTo>
                    <a:pt x="107" y="452"/>
                  </a:lnTo>
                  <a:lnTo>
                    <a:pt x="114" y="452"/>
                  </a:lnTo>
                  <a:lnTo>
                    <a:pt x="118" y="453"/>
                  </a:lnTo>
                  <a:lnTo>
                    <a:pt x="125" y="459"/>
                  </a:lnTo>
                  <a:lnTo>
                    <a:pt x="124" y="460"/>
                  </a:lnTo>
                  <a:lnTo>
                    <a:pt x="120" y="462"/>
                  </a:lnTo>
                  <a:lnTo>
                    <a:pt x="112" y="462"/>
                  </a:lnTo>
                  <a:lnTo>
                    <a:pt x="111" y="460"/>
                  </a:lnTo>
                  <a:lnTo>
                    <a:pt x="107" y="460"/>
                  </a:lnTo>
                  <a:lnTo>
                    <a:pt x="108" y="463"/>
                  </a:lnTo>
                  <a:lnTo>
                    <a:pt x="102" y="465"/>
                  </a:lnTo>
                  <a:lnTo>
                    <a:pt x="101" y="462"/>
                  </a:lnTo>
                  <a:lnTo>
                    <a:pt x="99" y="460"/>
                  </a:lnTo>
                  <a:lnTo>
                    <a:pt x="93" y="464"/>
                  </a:lnTo>
                  <a:lnTo>
                    <a:pt x="96" y="469"/>
                  </a:lnTo>
                  <a:lnTo>
                    <a:pt x="91" y="471"/>
                  </a:lnTo>
                  <a:lnTo>
                    <a:pt x="87" y="465"/>
                  </a:lnTo>
                  <a:lnTo>
                    <a:pt x="85" y="465"/>
                  </a:lnTo>
                  <a:lnTo>
                    <a:pt x="78" y="466"/>
                  </a:lnTo>
                  <a:lnTo>
                    <a:pt x="78" y="464"/>
                  </a:lnTo>
                  <a:lnTo>
                    <a:pt x="78" y="462"/>
                  </a:lnTo>
                  <a:lnTo>
                    <a:pt x="77" y="459"/>
                  </a:lnTo>
                  <a:lnTo>
                    <a:pt x="46" y="463"/>
                  </a:lnTo>
                  <a:lnTo>
                    <a:pt x="43" y="464"/>
                  </a:lnTo>
                  <a:lnTo>
                    <a:pt x="41" y="468"/>
                  </a:lnTo>
                  <a:lnTo>
                    <a:pt x="52" y="480"/>
                  </a:lnTo>
                  <a:lnTo>
                    <a:pt x="49" y="482"/>
                  </a:lnTo>
                  <a:lnTo>
                    <a:pt x="51" y="487"/>
                  </a:lnTo>
                  <a:lnTo>
                    <a:pt x="46" y="492"/>
                  </a:lnTo>
                  <a:lnTo>
                    <a:pt x="46" y="495"/>
                  </a:lnTo>
                  <a:lnTo>
                    <a:pt x="51" y="494"/>
                  </a:lnTo>
                  <a:lnTo>
                    <a:pt x="53" y="496"/>
                  </a:lnTo>
                  <a:lnTo>
                    <a:pt x="58" y="498"/>
                  </a:lnTo>
                  <a:lnTo>
                    <a:pt x="64" y="501"/>
                  </a:lnTo>
                  <a:lnTo>
                    <a:pt x="72" y="500"/>
                  </a:lnTo>
                  <a:lnTo>
                    <a:pt x="76" y="514"/>
                  </a:lnTo>
                  <a:lnTo>
                    <a:pt x="78" y="530"/>
                  </a:lnTo>
                  <a:lnTo>
                    <a:pt x="87" y="565"/>
                  </a:lnTo>
                  <a:lnTo>
                    <a:pt x="88" y="572"/>
                  </a:lnTo>
                  <a:lnTo>
                    <a:pt x="93" y="578"/>
                  </a:lnTo>
                  <a:lnTo>
                    <a:pt x="100" y="589"/>
                  </a:lnTo>
                  <a:lnTo>
                    <a:pt x="106" y="588"/>
                  </a:lnTo>
                  <a:lnTo>
                    <a:pt x="107" y="590"/>
                  </a:lnTo>
                  <a:lnTo>
                    <a:pt x="97" y="602"/>
                  </a:lnTo>
                  <a:lnTo>
                    <a:pt x="106" y="618"/>
                  </a:lnTo>
                  <a:lnTo>
                    <a:pt x="108" y="627"/>
                  </a:lnTo>
                  <a:lnTo>
                    <a:pt x="112" y="632"/>
                  </a:lnTo>
                  <a:lnTo>
                    <a:pt x="121" y="646"/>
                  </a:lnTo>
                  <a:lnTo>
                    <a:pt x="129" y="650"/>
                  </a:lnTo>
                  <a:lnTo>
                    <a:pt x="130" y="658"/>
                  </a:lnTo>
                  <a:lnTo>
                    <a:pt x="129" y="660"/>
                  </a:lnTo>
                  <a:lnTo>
                    <a:pt x="126" y="661"/>
                  </a:lnTo>
                  <a:lnTo>
                    <a:pt x="125" y="665"/>
                  </a:lnTo>
                  <a:lnTo>
                    <a:pt x="126" y="668"/>
                  </a:lnTo>
                  <a:lnTo>
                    <a:pt x="125" y="671"/>
                  </a:lnTo>
                  <a:lnTo>
                    <a:pt x="121" y="673"/>
                  </a:lnTo>
                  <a:lnTo>
                    <a:pt x="123" y="677"/>
                  </a:lnTo>
                  <a:lnTo>
                    <a:pt x="125" y="679"/>
                  </a:lnTo>
                  <a:lnTo>
                    <a:pt x="127" y="685"/>
                  </a:lnTo>
                  <a:lnTo>
                    <a:pt x="125" y="690"/>
                  </a:lnTo>
                  <a:lnTo>
                    <a:pt x="155" y="721"/>
                  </a:lnTo>
                  <a:lnTo>
                    <a:pt x="160" y="721"/>
                  </a:lnTo>
                  <a:lnTo>
                    <a:pt x="173" y="714"/>
                  </a:lnTo>
                  <a:lnTo>
                    <a:pt x="185" y="715"/>
                  </a:lnTo>
                  <a:lnTo>
                    <a:pt x="208" y="710"/>
                  </a:lnTo>
                  <a:lnTo>
                    <a:pt x="209" y="708"/>
                  </a:lnTo>
                  <a:lnTo>
                    <a:pt x="211" y="712"/>
                  </a:lnTo>
                  <a:lnTo>
                    <a:pt x="218" y="724"/>
                  </a:lnTo>
                  <a:lnTo>
                    <a:pt x="227" y="733"/>
                  </a:lnTo>
                  <a:lnTo>
                    <a:pt x="228" y="736"/>
                  </a:lnTo>
                  <a:lnTo>
                    <a:pt x="229" y="737"/>
                  </a:lnTo>
                  <a:lnTo>
                    <a:pt x="229" y="738"/>
                  </a:lnTo>
                  <a:lnTo>
                    <a:pt x="234" y="743"/>
                  </a:lnTo>
                  <a:lnTo>
                    <a:pt x="235" y="743"/>
                  </a:lnTo>
                  <a:lnTo>
                    <a:pt x="242" y="755"/>
                  </a:lnTo>
                  <a:lnTo>
                    <a:pt x="250" y="758"/>
                  </a:lnTo>
                  <a:lnTo>
                    <a:pt x="254" y="757"/>
                  </a:lnTo>
                  <a:lnTo>
                    <a:pt x="254" y="769"/>
                  </a:lnTo>
                  <a:lnTo>
                    <a:pt x="258" y="772"/>
                  </a:lnTo>
                  <a:lnTo>
                    <a:pt x="266" y="773"/>
                  </a:lnTo>
                  <a:lnTo>
                    <a:pt x="270" y="773"/>
                  </a:lnTo>
                  <a:lnTo>
                    <a:pt x="280" y="771"/>
                  </a:lnTo>
                  <a:lnTo>
                    <a:pt x="287" y="768"/>
                  </a:lnTo>
                  <a:lnTo>
                    <a:pt x="292" y="761"/>
                  </a:lnTo>
                  <a:lnTo>
                    <a:pt x="293" y="760"/>
                  </a:lnTo>
                  <a:lnTo>
                    <a:pt x="293" y="755"/>
                  </a:lnTo>
                  <a:lnTo>
                    <a:pt x="293" y="750"/>
                  </a:lnTo>
                  <a:lnTo>
                    <a:pt x="298" y="745"/>
                  </a:lnTo>
                  <a:lnTo>
                    <a:pt x="300" y="745"/>
                  </a:lnTo>
                  <a:lnTo>
                    <a:pt x="306" y="748"/>
                  </a:lnTo>
                  <a:lnTo>
                    <a:pt x="310" y="748"/>
                  </a:lnTo>
                  <a:lnTo>
                    <a:pt x="314" y="752"/>
                  </a:lnTo>
                  <a:lnTo>
                    <a:pt x="302" y="772"/>
                  </a:lnTo>
                  <a:lnTo>
                    <a:pt x="305" y="786"/>
                  </a:lnTo>
                  <a:lnTo>
                    <a:pt x="318" y="787"/>
                  </a:lnTo>
                  <a:lnTo>
                    <a:pt x="319" y="797"/>
                  </a:lnTo>
                  <a:lnTo>
                    <a:pt x="308" y="795"/>
                  </a:lnTo>
                  <a:lnTo>
                    <a:pt x="307" y="796"/>
                  </a:lnTo>
                  <a:lnTo>
                    <a:pt x="306" y="798"/>
                  </a:lnTo>
                  <a:lnTo>
                    <a:pt x="299" y="798"/>
                  </a:lnTo>
                  <a:lnTo>
                    <a:pt x="295" y="797"/>
                  </a:lnTo>
                  <a:lnTo>
                    <a:pt x="292" y="791"/>
                  </a:lnTo>
                  <a:lnTo>
                    <a:pt x="287" y="790"/>
                  </a:lnTo>
                  <a:lnTo>
                    <a:pt x="287" y="815"/>
                  </a:lnTo>
                  <a:lnTo>
                    <a:pt x="274" y="825"/>
                  </a:lnTo>
                  <a:lnTo>
                    <a:pt x="275" y="828"/>
                  </a:lnTo>
                  <a:lnTo>
                    <a:pt x="281" y="837"/>
                  </a:lnTo>
                  <a:lnTo>
                    <a:pt x="278" y="839"/>
                  </a:lnTo>
                  <a:lnTo>
                    <a:pt x="283" y="845"/>
                  </a:lnTo>
                  <a:lnTo>
                    <a:pt x="292" y="850"/>
                  </a:lnTo>
                  <a:lnTo>
                    <a:pt x="301" y="849"/>
                  </a:lnTo>
                  <a:lnTo>
                    <a:pt x="305" y="852"/>
                  </a:lnTo>
                  <a:lnTo>
                    <a:pt x="304" y="855"/>
                  </a:lnTo>
                  <a:lnTo>
                    <a:pt x="308" y="856"/>
                  </a:lnTo>
                  <a:lnTo>
                    <a:pt x="308" y="861"/>
                  </a:lnTo>
                  <a:lnTo>
                    <a:pt x="311" y="864"/>
                  </a:lnTo>
                  <a:lnTo>
                    <a:pt x="328" y="864"/>
                  </a:lnTo>
                  <a:lnTo>
                    <a:pt x="337" y="861"/>
                  </a:lnTo>
                  <a:lnTo>
                    <a:pt x="342" y="864"/>
                  </a:lnTo>
                  <a:lnTo>
                    <a:pt x="343" y="870"/>
                  </a:lnTo>
                  <a:lnTo>
                    <a:pt x="350" y="869"/>
                  </a:lnTo>
                  <a:lnTo>
                    <a:pt x="359" y="870"/>
                  </a:lnTo>
                  <a:lnTo>
                    <a:pt x="366" y="876"/>
                  </a:lnTo>
                  <a:lnTo>
                    <a:pt x="372" y="877"/>
                  </a:lnTo>
                  <a:lnTo>
                    <a:pt x="373" y="888"/>
                  </a:lnTo>
                  <a:lnTo>
                    <a:pt x="367" y="890"/>
                  </a:lnTo>
                  <a:lnTo>
                    <a:pt x="367" y="896"/>
                  </a:lnTo>
                  <a:lnTo>
                    <a:pt x="368" y="896"/>
                  </a:lnTo>
                  <a:lnTo>
                    <a:pt x="374" y="896"/>
                  </a:lnTo>
                  <a:lnTo>
                    <a:pt x="378" y="896"/>
                  </a:lnTo>
                  <a:lnTo>
                    <a:pt x="379" y="897"/>
                  </a:lnTo>
                  <a:lnTo>
                    <a:pt x="383" y="900"/>
                  </a:lnTo>
                  <a:lnTo>
                    <a:pt x="388" y="903"/>
                  </a:lnTo>
                  <a:lnTo>
                    <a:pt x="390" y="908"/>
                  </a:lnTo>
                  <a:lnTo>
                    <a:pt x="385" y="915"/>
                  </a:lnTo>
                  <a:lnTo>
                    <a:pt x="391" y="917"/>
                  </a:lnTo>
                  <a:lnTo>
                    <a:pt x="396" y="915"/>
                  </a:lnTo>
                  <a:lnTo>
                    <a:pt x="401" y="916"/>
                  </a:lnTo>
                  <a:lnTo>
                    <a:pt x="400" y="920"/>
                  </a:lnTo>
                  <a:lnTo>
                    <a:pt x="397" y="928"/>
                  </a:lnTo>
                  <a:lnTo>
                    <a:pt x="389" y="933"/>
                  </a:lnTo>
                  <a:lnTo>
                    <a:pt x="389" y="938"/>
                  </a:lnTo>
                  <a:lnTo>
                    <a:pt x="376" y="945"/>
                  </a:lnTo>
                  <a:lnTo>
                    <a:pt x="377" y="951"/>
                  </a:lnTo>
                  <a:lnTo>
                    <a:pt x="378" y="953"/>
                  </a:lnTo>
                  <a:lnTo>
                    <a:pt x="382" y="953"/>
                  </a:lnTo>
                  <a:lnTo>
                    <a:pt x="383" y="957"/>
                  </a:lnTo>
                  <a:lnTo>
                    <a:pt x="389" y="959"/>
                  </a:lnTo>
                  <a:lnTo>
                    <a:pt x="390" y="960"/>
                  </a:lnTo>
                  <a:lnTo>
                    <a:pt x="391" y="963"/>
                  </a:lnTo>
                  <a:lnTo>
                    <a:pt x="391" y="968"/>
                  </a:lnTo>
                  <a:lnTo>
                    <a:pt x="392" y="969"/>
                  </a:lnTo>
                  <a:lnTo>
                    <a:pt x="390" y="974"/>
                  </a:lnTo>
                  <a:lnTo>
                    <a:pt x="391" y="980"/>
                  </a:lnTo>
                  <a:lnTo>
                    <a:pt x="389" y="981"/>
                  </a:lnTo>
                  <a:lnTo>
                    <a:pt x="391" y="993"/>
                  </a:lnTo>
                  <a:lnTo>
                    <a:pt x="390" y="999"/>
                  </a:lnTo>
                  <a:lnTo>
                    <a:pt x="394" y="999"/>
                  </a:lnTo>
                  <a:lnTo>
                    <a:pt x="406" y="987"/>
                  </a:lnTo>
                  <a:lnTo>
                    <a:pt x="408" y="988"/>
                  </a:lnTo>
                  <a:lnTo>
                    <a:pt x="413" y="987"/>
                  </a:lnTo>
                  <a:lnTo>
                    <a:pt x="419" y="992"/>
                  </a:lnTo>
                  <a:lnTo>
                    <a:pt x="413" y="998"/>
                  </a:lnTo>
                  <a:lnTo>
                    <a:pt x="412" y="1006"/>
                  </a:lnTo>
                  <a:lnTo>
                    <a:pt x="410" y="1012"/>
                  </a:lnTo>
                  <a:lnTo>
                    <a:pt x="419" y="1018"/>
                  </a:lnTo>
                  <a:lnTo>
                    <a:pt x="431" y="1021"/>
                  </a:lnTo>
                  <a:lnTo>
                    <a:pt x="439" y="1019"/>
                  </a:lnTo>
                  <a:lnTo>
                    <a:pt x="453" y="1025"/>
                  </a:lnTo>
                  <a:lnTo>
                    <a:pt x="456" y="1025"/>
                  </a:lnTo>
                  <a:lnTo>
                    <a:pt x="457" y="1023"/>
                  </a:lnTo>
                  <a:lnTo>
                    <a:pt x="458" y="1013"/>
                  </a:lnTo>
                  <a:lnTo>
                    <a:pt x="461" y="1007"/>
                  </a:lnTo>
                  <a:lnTo>
                    <a:pt x="462" y="1005"/>
                  </a:lnTo>
                  <a:lnTo>
                    <a:pt x="465" y="1004"/>
                  </a:lnTo>
                  <a:lnTo>
                    <a:pt x="469" y="1005"/>
                  </a:lnTo>
                  <a:lnTo>
                    <a:pt x="475" y="1016"/>
                  </a:lnTo>
                  <a:lnTo>
                    <a:pt x="479" y="1018"/>
                  </a:lnTo>
                  <a:lnTo>
                    <a:pt x="482" y="1019"/>
                  </a:lnTo>
                  <a:lnTo>
                    <a:pt x="486" y="1018"/>
                  </a:lnTo>
                  <a:lnTo>
                    <a:pt x="491" y="1013"/>
                  </a:lnTo>
                  <a:lnTo>
                    <a:pt x="497" y="1011"/>
                  </a:lnTo>
                  <a:lnTo>
                    <a:pt x="500" y="1011"/>
                  </a:lnTo>
                  <a:lnTo>
                    <a:pt x="503" y="1012"/>
                  </a:lnTo>
                  <a:lnTo>
                    <a:pt x="507" y="1013"/>
                  </a:lnTo>
                  <a:lnTo>
                    <a:pt x="510" y="1011"/>
                  </a:lnTo>
                  <a:lnTo>
                    <a:pt x="516" y="1002"/>
                  </a:lnTo>
                  <a:lnTo>
                    <a:pt x="518" y="1001"/>
                  </a:lnTo>
                  <a:lnTo>
                    <a:pt x="525" y="999"/>
                  </a:lnTo>
                  <a:lnTo>
                    <a:pt x="531" y="999"/>
                  </a:lnTo>
                  <a:lnTo>
                    <a:pt x="545" y="1000"/>
                  </a:lnTo>
                  <a:lnTo>
                    <a:pt x="548" y="1000"/>
                  </a:lnTo>
                  <a:lnTo>
                    <a:pt x="549" y="999"/>
                  </a:lnTo>
                  <a:lnTo>
                    <a:pt x="549" y="993"/>
                  </a:lnTo>
                  <a:lnTo>
                    <a:pt x="543" y="975"/>
                  </a:lnTo>
                  <a:lnTo>
                    <a:pt x="543" y="969"/>
                  </a:lnTo>
                  <a:lnTo>
                    <a:pt x="545" y="965"/>
                  </a:lnTo>
                  <a:lnTo>
                    <a:pt x="547" y="963"/>
                  </a:lnTo>
                  <a:lnTo>
                    <a:pt x="551" y="962"/>
                  </a:lnTo>
                  <a:lnTo>
                    <a:pt x="554" y="962"/>
                  </a:lnTo>
                  <a:lnTo>
                    <a:pt x="569" y="964"/>
                  </a:lnTo>
                  <a:lnTo>
                    <a:pt x="573" y="964"/>
                  </a:lnTo>
                  <a:lnTo>
                    <a:pt x="583" y="959"/>
                  </a:lnTo>
                  <a:lnTo>
                    <a:pt x="588" y="959"/>
                  </a:lnTo>
                  <a:lnTo>
                    <a:pt x="600" y="969"/>
                  </a:lnTo>
                  <a:lnTo>
                    <a:pt x="602" y="974"/>
                  </a:lnTo>
                  <a:lnTo>
                    <a:pt x="601" y="977"/>
                  </a:lnTo>
                  <a:lnTo>
                    <a:pt x="600" y="984"/>
                  </a:lnTo>
                  <a:lnTo>
                    <a:pt x="594" y="998"/>
                  </a:lnTo>
                  <a:lnTo>
                    <a:pt x="594" y="1004"/>
                  </a:lnTo>
                  <a:lnTo>
                    <a:pt x="596" y="1006"/>
                  </a:lnTo>
                  <a:lnTo>
                    <a:pt x="602" y="1006"/>
                  </a:lnTo>
                  <a:lnTo>
                    <a:pt x="615" y="995"/>
                  </a:lnTo>
                  <a:lnTo>
                    <a:pt x="618" y="995"/>
                  </a:lnTo>
                  <a:lnTo>
                    <a:pt x="620" y="996"/>
                  </a:lnTo>
                  <a:lnTo>
                    <a:pt x="621" y="999"/>
                  </a:lnTo>
                  <a:lnTo>
                    <a:pt x="621" y="1002"/>
                  </a:lnTo>
                  <a:lnTo>
                    <a:pt x="620" y="1011"/>
                  </a:lnTo>
                  <a:lnTo>
                    <a:pt x="614" y="1019"/>
                  </a:lnTo>
                  <a:lnTo>
                    <a:pt x="606" y="1025"/>
                  </a:lnTo>
                  <a:lnTo>
                    <a:pt x="602" y="1025"/>
                  </a:lnTo>
                  <a:lnTo>
                    <a:pt x="597" y="1023"/>
                  </a:lnTo>
                  <a:lnTo>
                    <a:pt x="593" y="1017"/>
                  </a:lnTo>
                  <a:lnTo>
                    <a:pt x="589" y="1015"/>
                  </a:lnTo>
                  <a:lnTo>
                    <a:pt x="587" y="1016"/>
                  </a:lnTo>
                  <a:lnTo>
                    <a:pt x="582" y="1021"/>
                  </a:lnTo>
                  <a:lnTo>
                    <a:pt x="577" y="1025"/>
                  </a:lnTo>
                  <a:lnTo>
                    <a:pt x="577" y="1029"/>
                  </a:lnTo>
                  <a:lnTo>
                    <a:pt x="579" y="1035"/>
                  </a:lnTo>
                  <a:lnTo>
                    <a:pt x="594" y="1052"/>
                  </a:lnTo>
                  <a:lnTo>
                    <a:pt x="602" y="1071"/>
                  </a:lnTo>
                  <a:lnTo>
                    <a:pt x="607" y="1085"/>
                  </a:lnTo>
                  <a:lnTo>
                    <a:pt x="612" y="1095"/>
                  </a:lnTo>
                  <a:lnTo>
                    <a:pt x="619" y="1102"/>
                  </a:lnTo>
                  <a:lnTo>
                    <a:pt x="623" y="1102"/>
                  </a:lnTo>
                  <a:lnTo>
                    <a:pt x="626" y="1101"/>
                  </a:lnTo>
                  <a:lnTo>
                    <a:pt x="631" y="1097"/>
                  </a:lnTo>
                  <a:lnTo>
                    <a:pt x="636" y="1096"/>
                  </a:lnTo>
                  <a:lnTo>
                    <a:pt x="637" y="1094"/>
                  </a:lnTo>
                  <a:lnTo>
                    <a:pt x="641" y="1093"/>
                  </a:lnTo>
                  <a:lnTo>
                    <a:pt x="643" y="1093"/>
                  </a:lnTo>
                  <a:lnTo>
                    <a:pt x="645" y="1094"/>
                  </a:lnTo>
                  <a:lnTo>
                    <a:pt x="648" y="1101"/>
                  </a:lnTo>
                  <a:lnTo>
                    <a:pt x="649" y="1118"/>
                  </a:lnTo>
                  <a:lnTo>
                    <a:pt x="650" y="1119"/>
                  </a:lnTo>
                  <a:lnTo>
                    <a:pt x="653" y="1118"/>
                  </a:lnTo>
                  <a:lnTo>
                    <a:pt x="654" y="1117"/>
                  </a:lnTo>
                  <a:lnTo>
                    <a:pt x="657" y="1109"/>
                  </a:lnTo>
                  <a:lnTo>
                    <a:pt x="663" y="1096"/>
                  </a:lnTo>
                  <a:lnTo>
                    <a:pt x="668" y="1093"/>
                  </a:lnTo>
                  <a:lnTo>
                    <a:pt x="680" y="1090"/>
                  </a:lnTo>
                  <a:lnTo>
                    <a:pt x="686" y="1089"/>
                  </a:lnTo>
                  <a:lnTo>
                    <a:pt x="690" y="1085"/>
                  </a:lnTo>
                  <a:lnTo>
                    <a:pt x="692" y="1082"/>
                  </a:lnTo>
                  <a:lnTo>
                    <a:pt x="691" y="1077"/>
                  </a:lnTo>
                  <a:lnTo>
                    <a:pt x="687" y="1073"/>
                  </a:lnTo>
                  <a:lnTo>
                    <a:pt x="682" y="1071"/>
                  </a:lnTo>
                  <a:lnTo>
                    <a:pt x="682" y="1067"/>
                  </a:lnTo>
                  <a:lnTo>
                    <a:pt x="682" y="1066"/>
                  </a:lnTo>
                  <a:lnTo>
                    <a:pt x="685" y="1065"/>
                  </a:lnTo>
                  <a:lnTo>
                    <a:pt x="688" y="1065"/>
                  </a:lnTo>
                  <a:lnTo>
                    <a:pt x="704" y="1067"/>
                  </a:lnTo>
                  <a:lnTo>
                    <a:pt x="717" y="1070"/>
                  </a:lnTo>
                  <a:lnTo>
                    <a:pt x="730" y="1067"/>
                  </a:lnTo>
                  <a:lnTo>
                    <a:pt x="735" y="1067"/>
                  </a:lnTo>
                  <a:lnTo>
                    <a:pt x="740" y="1071"/>
                  </a:lnTo>
                  <a:lnTo>
                    <a:pt x="744" y="1087"/>
                  </a:lnTo>
                  <a:lnTo>
                    <a:pt x="748" y="1160"/>
                  </a:lnTo>
                  <a:lnTo>
                    <a:pt x="747" y="1174"/>
                  </a:lnTo>
                  <a:lnTo>
                    <a:pt x="748" y="1189"/>
                  </a:lnTo>
                  <a:lnTo>
                    <a:pt x="753" y="1202"/>
                  </a:lnTo>
                  <a:lnTo>
                    <a:pt x="759" y="1219"/>
                  </a:lnTo>
                  <a:lnTo>
                    <a:pt x="763" y="1228"/>
                  </a:lnTo>
                  <a:lnTo>
                    <a:pt x="768" y="1234"/>
                  </a:lnTo>
                  <a:lnTo>
                    <a:pt x="770" y="1239"/>
                  </a:lnTo>
                  <a:lnTo>
                    <a:pt x="770" y="1243"/>
                  </a:lnTo>
                  <a:lnTo>
                    <a:pt x="770" y="1246"/>
                  </a:lnTo>
                  <a:lnTo>
                    <a:pt x="762" y="1255"/>
                  </a:lnTo>
                  <a:lnTo>
                    <a:pt x="758" y="1262"/>
                  </a:lnTo>
                  <a:lnTo>
                    <a:pt x="754" y="1279"/>
                  </a:lnTo>
                  <a:lnTo>
                    <a:pt x="745" y="1292"/>
                  </a:lnTo>
                  <a:lnTo>
                    <a:pt x="740" y="1296"/>
                  </a:lnTo>
                  <a:lnTo>
                    <a:pt x="730" y="1305"/>
                  </a:lnTo>
                  <a:lnTo>
                    <a:pt x="735" y="1315"/>
                  </a:lnTo>
                  <a:lnTo>
                    <a:pt x="740" y="1320"/>
                  </a:lnTo>
                  <a:lnTo>
                    <a:pt x="747" y="1322"/>
                  </a:lnTo>
                  <a:lnTo>
                    <a:pt x="752" y="1326"/>
                  </a:lnTo>
                  <a:lnTo>
                    <a:pt x="758" y="1327"/>
                  </a:lnTo>
                  <a:lnTo>
                    <a:pt x="762" y="1332"/>
                  </a:lnTo>
                  <a:lnTo>
                    <a:pt x="766" y="1333"/>
                  </a:lnTo>
                  <a:lnTo>
                    <a:pt x="769" y="1334"/>
                  </a:lnTo>
                  <a:lnTo>
                    <a:pt x="772" y="1340"/>
                  </a:lnTo>
                  <a:lnTo>
                    <a:pt x="772" y="1344"/>
                  </a:lnTo>
                  <a:lnTo>
                    <a:pt x="775" y="1352"/>
                  </a:lnTo>
                  <a:lnTo>
                    <a:pt x="781" y="1361"/>
                  </a:lnTo>
                  <a:lnTo>
                    <a:pt x="786" y="1362"/>
                  </a:lnTo>
                  <a:lnTo>
                    <a:pt x="795" y="1367"/>
                  </a:lnTo>
                  <a:lnTo>
                    <a:pt x="796" y="1370"/>
                  </a:lnTo>
                  <a:lnTo>
                    <a:pt x="801" y="1381"/>
                  </a:lnTo>
                  <a:lnTo>
                    <a:pt x="807" y="1386"/>
                  </a:lnTo>
                  <a:lnTo>
                    <a:pt x="814" y="1396"/>
                  </a:lnTo>
                  <a:lnTo>
                    <a:pt x="819" y="1398"/>
                  </a:lnTo>
                  <a:lnTo>
                    <a:pt x="826" y="1408"/>
                  </a:lnTo>
                  <a:lnTo>
                    <a:pt x="831" y="1410"/>
                  </a:lnTo>
                  <a:lnTo>
                    <a:pt x="832" y="1412"/>
                  </a:lnTo>
                  <a:lnTo>
                    <a:pt x="829" y="1417"/>
                  </a:lnTo>
                  <a:lnTo>
                    <a:pt x="829" y="1422"/>
                  </a:lnTo>
                  <a:lnTo>
                    <a:pt x="829" y="1426"/>
                  </a:lnTo>
                  <a:lnTo>
                    <a:pt x="830" y="1439"/>
                  </a:lnTo>
                  <a:lnTo>
                    <a:pt x="830" y="1444"/>
                  </a:lnTo>
                  <a:lnTo>
                    <a:pt x="831" y="1452"/>
                  </a:lnTo>
                  <a:lnTo>
                    <a:pt x="830" y="1460"/>
                  </a:lnTo>
                  <a:lnTo>
                    <a:pt x="832" y="1464"/>
                  </a:lnTo>
                  <a:lnTo>
                    <a:pt x="840" y="1471"/>
                  </a:lnTo>
                  <a:lnTo>
                    <a:pt x="844" y="1477"/>
                  </a:lnTo>
                  <a:lnTo>
                    <a:pt x="847" y="1484"/>
                  </a:lnTo>
                  <a:lnTo>
                    <a:pt x="852" y="1478"/>
                  </a:lnTo>
                  <a:lnTo>
                    <a:pt x="859" y="1476"/>
                  </a:lnTo>
                  <a:lnTo>
                    <a:pt x="861" y="1477"/>
                  </a:lnTo>
                  <a:lnTo>
                    <a:pt x="865" y="1482"/>
                  </a:lnTo>
                  <a:lnTo>
                    <a:pt x="865" y="1487"/>
                  </a:lnTo>
                  <a:lnTo>
                    <a:pt x="864" y="1495"/>
                  </a:lnTo>
                  <a:lnTo>
                    <a:pt x="861" y="1509"/>
                  </a:lnTo>
                  <a:lnTo>
                    <a:pt x="860" y="1515"/>
                  </a:lnTo>
                  <a:lnTo>
                    <a:pt x="862" y="1519"/>
                  </a:lnTo>
                  <a:lnTo>
                    <a:pt x="862" y="1528"/>
                  </a:lnTo>
                  <a:lnTo>
                    <a:pt x="862" y="1537"/>
                  </a:lnTo>
                  <a:lnTo>
                    <a:pt x="865" y="1541"/>
                  </a:lnTo>
                  <a:lnTo>
                    <a:pt x="871" y="1542"/>
                  </a:lnTo>
                  <a:lnTo>
                    <a:pt x="873" y="1545"/>
                  </a:lnTo>
                  <a:lnTo>
                    <a:pt x="877" y="1551"/>
                  </a:lnTo>
                  <a:lnTo>
                    <a:pt x="879" y="1559"/>
                  </a:lnTo>
                  <a:lnTo>
                    <a:pt x="883" y="1563"/>
                  </a:lnTo>
                  <a:lnTo>
                    <a:pt x="885" y="1563"/>
                  </a:lnTo>
                  <a:lnTo>
                    <a:pt x="889" y="1561"/>
                  </a:lnTo>
                  <a:lnTo>
                    <a:pt x="890" y="1561"/>
                  </a:lnTo>
                  <a:lnTo>
                    <a:pt x="893" y="1570"/>
                  </a:lnTo>
                  <a:lnTo>
                    <a:pt x="895" y="1570"/>
                  </a:lnTo>
                  <a:lnTo>
                    <a:pt x="897" y="1569"/>
                  </a:lnTo>
                  <a:lnTo>
                    <a:pt x="899" y="1563"/>
                  </a:lnTo>
                  <a:lnTo>
                    <a:pt x="909" y="1560"/>
                  </a:lnTo>
                  <a:lnTo>
                    <a:pt x="913" y="1560"/>
                  </a:lnTo>
                  <a:lnTo>
                    <a:pt x="917" y="1563"/>
                  </a:lnTo>
                  <a:lnTo>
                    <a:pt x="920" y="1567"/>
                  </a:lnTo>
                  <a:lnTo>
                    <a:pt x="919" y="1572"/>
                  </a:lnTo>
                  <a:lnTo>
                    <a:pt x="920" y="1575"/>
                  </a:lnTo>
                  <a:lnTo>
                    <a:pt x="921" y="1573"/>
                  </a:lnTo>
                  <a:lnTo>
                    <a:pt x="922" y="1571"/>
                  </a:lnTo>
                  <a:lnTo>
                    <a:pt x="926" y="1567"/>
                  </a:lnTo>
                  <a:lnTo>
                    <a:pt x="932" y="1565"/>
                  </a:lnTo>
                  <a:lnTo>
                    <a:pt x="934" y="1566"/>
                  </a:lnTo>
                  <a:lnTo>
                    <a:pt x="939" y="1573"/>
                  </a:lnTo>
                  <a:lnTo>
                    <a:pt x="941" y="1573"/>
                  </a:lnTo>
                  <a:lnTo>
                    <a:pt x="943" y="1573"/>
                  </a:lnTo>
                  <a:lnTo>
                    <a:pt x="945" y="1571"/>
                  </a:lnTo>
                  <a:lnTo>
                    <a:pt x="949" y="1567"/>
                  </a:lnTo>
                  <a:lnTo>
                    <a:pt x="951" y="1566"/>
                  </a:lnTo>
                  <a:lnTo>
                    <a:pt x="952" y="1566"/>
                  </a:lnTo>
                  <a:lnTo>
                    <a:pt x="952" y="1569"/>
                  </a:lnTo>
                  <a:lnTo>
                    <a:pt x="953" y="1572"/>
                  </a:lnTo>
                  <a:lnTo>
                    <a:pt x="956" y="1575"/>
                  </a:lnTo>
                  <a:lnTo>
                    <a:pt x="959" y="1576"/>
                  </a:lnTo>
                  <a:lnTo>
                    <a:pt x="962" y="1573"/>
                  </a:lnTo>
                  <a:lnTo>
                    <a:pt x="967" y="1569"/>
                  </a:lnTo>
                </a:path>
              </a:pathLst>
            </a:custGeom>
            <a:noFill/>
            <a:ln w="158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pl-PL"/>
            </a:p>
          </p:txBody>
        </p:sp>
        <p:sp>
          <p:nvSpPr>
            <p:cNvPr id="115" name="Freeform 74">
              <a:extLst>
                <a:ext uri="{FF2B5EF4-FFF2-40B4-BE49-F238E27FC236}">
                  <a16:creationId xmlns:a16="http://schemas.microsoft.com/office/drawing/2014/main" id="{A85E0D78-B964-4406-4ECF-903A4C8B64C6}"/>
                </a:ext>
              </a:extLst>
            </p:cNvPr>
            <p:cNvSpPr>
              <a:spLocks/>
            </p:cNvSpPr>
            <p:nvPr/>
          </p:nvSpPr>
          <p:spPr bwMode="auto">
            <a:xfrm>
              <a:off x="3779" y="2021"/>
              <a:ext cx="1034" cy="1314"/>
            </a:xfrm>
            <a:custGeom>
              <a:avLst/>
              <a:gdLst>
                <a:gd name="T0" fmla="*/ 1 w 2068"/>
                <a:gd name="T1" fmla="*/ 1 h 2626"/>
                <a:gd name="T2" fmla="*/ 1 w 2068"/>
                <a:gd name="T3" fmla="*/ 1 h 2626"/>
                <a:gd name="T4" fmla="*/ 1 w 2068"/>
                <a:gd name="T5" fmla="*/ 1 h 2626"/>
                <a:gd name="T6" fmla="*/ 1 w 2068"/>
                <a:gd name="T7" fmla="*/ 1 h 2626"/>
                <a:gd name="T8" fmla="*/ 1 w 2068"/>
                <a:gd name="T9" fmla="*/ 1 h 2626"/>
                <a:gd name="T10" fmla="*/ 1 w 2068"/>
                <a:gd name="T11" fmla="*/ 1 h 2626"/>
                <a:gd name="T12" fmla="*/ 1 w 2068"/>
                <a:gd name="T13" fmla="*/ 1 h 2626"/>
                <a:gd name="T14" fmla="*/ 1 w 2068"/>
                <a:gd name="T15" fmla="*/ 1 h 2626"/>
                <a:gd name="T16" fmla="*/ 1 w 2068"/>
                <a:gd name="T17" fmla="*/ 1 h 2626"/>
                <a:gd name="T18" fmla="*/ 1 w 2068"/>
                <a:gd name="T19" fmla="*/ 1 h 2626"/>
                <a:gd name="T20" fmla="*/ 1 w 2068"/>
                <a:gd name="T21" fmla="*/ 1 h 2626"/>
                <a:gd name="T22" fmla="*/ 1 w 2068"/>
                <a:gd name="T23" fmla="*/ 1 h 2626"/>
                <a:gd name="T24" fmla="*/ 1 w 2068"/>
                <a:gd name="T25" fmla="*/ 1 h 2626"/>
                <a:gd name="T26" fmla="*/ 1 w 2068"/>
                <a:gd name="T27" fmla="*/ 1 h 2626"/>
                <a:gd name="T28" fmla="*/ 1 w 2068"/>
                <a:gd name="T29" fmla="*/ 1 h 2626"/>
                <a:gd name="T30" fmla="*/ 1 w 2068"/>
                <a:gd name="T31" fmla="*/ 1 h 2626"/>
                <a:gd name="T32" fmla="*/ 1 w 2068"/>
                <a:gd name="T33" fmla="*/ 1 h 2626"/>
                <a:gd name="T34" fmla="*/ 1 w 2068"/>
                <a:gd name="T35" fmla="*/ 1 h 2626"/>
                <a:gd name="T36" fmla="*/ 1 w 2068"/>
                <a:gd name="T37" fmla="*/ 1 h 2626"/>
                <a:gd name="T38" fmla="*/ 1 w 2068"/>
                <a:gd name="T39" fmla="*/ 1 h 2626"/>
                <a:gd name="T40" fmla="*/ 1 w 2068"/>
                <a:gd name="T41" fmla="*/ 1 h 2626"/>
                <a:gd name="T42" fmla="*/ 1 w 2068"/>
                <a:gd name="T43" fmla="*/ 1 h 2626"/>
                <a:gd name="T44" fmla="*/ 1 w 2068"/>
                <a:gd name="T45" fmla="*/ 1 h 2626"/>
                <a:gd name="T46" fmla="*/ 1 w 2068"/>
                <a:gd name="T47" fmla="*/ 1 h 2626"/>
                <a:gd name="T48" fmla="*/ 1 w 2068"/>
                <a:gd name="T49" fmla="*/ 1 h 2626"/>
                <a:gd name="T50" fmla="*/ 1 w 2068"/>
                <a:gd name="T51" fmla="*/ 1 h 2626"/>
                <a:gd name="T52" fmla="*/ 1 w 2068"/>
                <a:gd name="T53" fmla="*/ 1 h 2626"/>
                <a:gd name="T54" fmla="*/ 1 w 2068"/>
                <a:gd name="T55" fmla="*/ 1 h 2626"/>
                <a:gd name="T56" fmla="*/ 1 w 2068"/>
                <a:gd name="T57" fmla="*/ 1 h 2626"/>
                <a:gd name="T58" fmla="*/ 1 w 2068"/>
                <a:gd name="T59" fmla="*/ 1 h 2626"/>
                <a:gd name="T60" fmla="*/ 1 w 2068"/>
                <a:gd name="T61" fmla="*/ 1 h 2626"/>
                <a:gd name="T62" fmla="*/ 1 w 2068"/>
                <a:gd name="T63" fmla="*/ 1 h 2626"/>
                <a:gd name="T64" fmla="*/ 1 w 2068"/>
                <a:gd name="T65" fmla="*/ 1 h 2626"/>
                <a:gd name="T66" fmla="*/ 1 w 2068"/>
                <a:gd name="T67" fmla="*/ 1 h 2626"/>
                <a:gd name="T68" fmla="*/ 1 w 2068"/>
                <a:gd name="T69" fmla="*/ 1 h 2626"/>
                <a:gd name="T70" fmla="*/ 1 w 2068"/>
                <a:gd name="T71" fmla="*/ 1 h 2626"/>
                <a:gd name="T72" fmla="*/ 1 w 2068"/>
                <a:gd name="T73" fmla="*/ 1 h 2626"/>
                <a:gd name="T74" fmla="*/ 1 w 2068"/>
                <a:gd name="T75" fmla="*/ 1 h 2626"/>
                <a:gd name="T76" fmla="*/ 1 w 2068"/>
                <a:gd name="T77" fmla="*/ 1 h 2626"/>
                <a:gd name="T78" fmla="*/ 1 w 2068"/>
                <a:gd name="T79" fmla="*/ 1 h 2626"/>
                <a:gd name="T80" fmla="*/ 1 w 2068"/>
                <a:gd name="T81" fmla="*/ 1 h 2626"/>
                <a:gd name="T82" fmla="*/ 1 w 2068"/>
                <a:gd name="T83" fmla="*/ 1 h 2626"/>
                <a:gd name="T84" fmla="*/ 1 w 2068"/>
                <a:gd name="T85" fmla="*/ 1 h 2626"/>
                <a:gd name="T86" fmla="*/ 1 w 2068"/>
                <a:gd name="T87" fmla="*/ 1 h 2626"/>
                <a:gd name="T88" fmla="*/ 1 w 2068"/>
                <a:gd name="T89" fmla="*/ 1 h 2626"/>
                <a:gd name="T90" fmla="*/ 1 w 2068"/>
                <a:gd name="T91" fmla="*/ 1 h 2626"/>
                <a:gd name="T92" fmla="*/ 1 w 2068"/>
                <a:gd name="T93" fmla="*/ 1 h 2626"/>
                <a:gd name="T94" fmla="*/ 1 w 2068"/>
                <a:gd name="T95" fmla="*/ 1 h 2626"/>
                <a:gd name="T96" fmla="*/ 1 w 2068"/>
                <a:gd name="T97" fmla="*/ 1 h 2626"/>
                <a:gd name="T98" fmla="*/ 1 w 2068"/>
                <a:gd name="T99" fmla="*/ 1 h 2626"/>
                <a:gd name="T100" fmla="*/ 1 w 2068"/>
                <a:gd name="T101" fmla="*/ 1 h 2626"/>
                <a:gd name="T102" fmla="*/ 1 w 2068"/>
                <a:gd name="T103" fmla="*/ 1 h 2626"/>
                <a:gd name="T104" fmla="*/ 1 w 2068"/>
                <a:gd name="T105" fmla="*/ 1 h 2626"/>
                <a:gd name="T106" fmla="*/ 1 w 2068"/>
                <a:gd name="T107" fmla="*/ 1 h 2626"/>
                <a:gd name="T108" fmla="*/ 1 w 2068"/>
                <a:gd name="T109" fmla="*/ 1 h 2626"/>
                <a:gd name="T110" fmla="*/ 1 w 2068"/>
                <a:gd name="T111" fmla="*/ 1 h 2626"/>
                <a:gd name="T112" fmla="*/ 1 w 2068"/>
                <a:gd name="T113" fmla="*/ 1 h 2626"/>
                <a:gd name="T114" fmla="*/ 1 w 2068"/>
                <a:gd name="T115" fmla="*/ 1 h 2626"/>
                <a:gd name="T116" fmla="*/ 1 w 2068"/>
                <a:gd name="T117" fmla="*/ 1 h 2626"/>
                <a:gd name="T118" fmla="*/ 1 w 2068"/>
                <a:gd name="T119" fmla="*/ 1 h 2626"/>
                <a:gd name="T120" fmla="*/ 1 w 2068"/>
                <a:gd name="T121" fmla="*/ 1 h 2626"/>
                <a:gd name="T122" fmla="*/ 1 w 2068"/>
                <a:gd name="T123" fmla="*/ 1 h 262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068"/>
                <a:gd name="T187" fmla="*/ 0 h 2626"/>
                <a:gd name="T188" fmla="*/ 2068 w 2068"/>
                <a:gd name="T189" fmla="*/ 2626 h 262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068" h="2626">
                  <a:moveTo>
                    <a:pt x="303" y="2039"/>
                  </a:moveTo>
                  <a:lnTo>
                    <a:pt x="313" y="2040"/>
                  </a:lnTo>
                  <a:lnTo>
                    <a:pt x="319" y="2047"/>
                  </a:lnTo>
                  <a:lnTo>
                    <a:pt x="324" y="2053"/>
                  </a:lnTo>
                  <a:lnTo>
                    <a:pt x="324" y="2059"/>
                  </a:lnTo>
                  <a:lnTo>
                    <a:pt x="327" y="2065"/>
                  </a:lnTo>
                  <a:lnTo>
                    <a:pt x="333" y="2070"/>
                  </a:lnTo>
                  <a:lnTo>
                    <a:pt x="361" y="2071"/>
                  </a:lnTo>
                  <a:lnTo>
                    <a:pt x="373" y="2071"/>
                  </a:lnTo>
                  <a:lnTo>
                    <a:pt x="377" y="2070"/>
                  </a:lnTo>
                  <a:lnTo>
                    <a:pt x="387" y="2070"/>
                  </a:lnTo>
                  <a:lnTo>
                    <a:pt x="392" y="2067"/>
                  </a:lnTo>
                  <a:lnTo>
                    <a:pt x="397" y="2055"/>
                  </a:lnTo>
                  <a:lnTo>
                    <a:pt x="400" y="2052"/>
                  </a:lnTo>
                  <a:lnTo>
                    <a:pt x="407" y="2048"/>
                  </a:lnTo>
                  <a:lnTo>
                    <a:pt x="416" y="2048"/>
                  </a:lnTo>
                  <a:lnTo>
                    <a:pt x="424" y="2047"/>
                  </a:lnTo>
                  <a:lnTo>
                    <a:pt x="436" y="2030"/>
                  </a:lnTo>
                  <a:lnTo>
                    <a:pt x="446" y="2019"/>
                  </a:lnTo>
                  <a:lnTo>
                    <a:pt x="455" y="2001"/>
                  </a:lnTo>
                  <a:lnTo>
                    <a:pt x="458" y="1995"/>
                  </a:lnTo>
                  <a:lnTo>
                    <a:pt x="472" y="1995"/>
                  </a:lnTo>
                  <a:lnTo>
                    <a:pt x="485" y="1996"/>
                  </a:lnTo>
                  <a:lnTo>
                    <a:pt x="497" y="2000"/>
                  </a:lnTo>
                  <a:lnTo>
                    <a:pt x="514" y="2007"/>
                  </a:lnTo>
                  <a:lnTo>
                    <a:pt x="531" y="2013"/>
                  </a:lnTo>
                  <a:lnTo>
                    <a:pt x="543" y="2014"/>
                  </a:lnTo>
                  <a:lnTo>
                    <a:pt x="549" y="2014"/>
                  </a:lnTo>
                  <a:lnTo>
                    <a:pt x="548" y="2031"/>
                  </a:lnTo>
                  <a:lnTo>
                    <a:pt x="548" y="2043"/>
                  </a:lnTo>
                  <a:lnTo>
                    <a:pt x="549" y="2046"/>
                  </a:lnTo>
                  <a:lnTo>
                    <a:pt x="555" y="2048"/>
                  </a:lnTo>
                  <a:lnTo>
                    <a:pt x="565" y="2051"/>
                  </a:lnTo>
                  <a:lnTo>
                    <a:pt x="574" y="2052"/>
                  </a:lnTo>
                  <a:lnTo>
                    <a:pt x="580" y="2054"/>
                  </a:lnTo>
                  <a:lnTo>
                    <a:pt x="584" y="2059"/>
                  </a:lnTo>
                  <a:lnTo>
                    <a:pt x="584" y="2065"/>
                  </a:lnTo>
                  <a:lnTo>
                    <a:pt x="584" y="2072"/>
                  </a:lnTo>
                  <a:lnTo>
                    <a:pt x="572" y="2100"/>
                  </a:lnTo>
                  <a:lnTo>
                    <a:pt x="567" y="2117"/>
                  </a:lnTo>
                  <a:lnTo>
                    <a:pt x="565" y="2138"/>
                  </a:lnTo>
                  <a:lnTo>
                    <a:pt x="563" y="2147"/>
                  </a:lnTo>
                  <a:lnTo>
                    <a:pt x="548" y="2176"/>
                  </a:lnTo>
                  <a:lnTo>
                    <a:pt x="545" y="2183"/>
                  </a:lnTo>
                  <a:lnTo>
                    <a:pt x="557" y="2186"/>
                  </a:lnTo>
                  <a:lnTo>
                    <a:pt x="567" y="2185"/>
                  </a:lnTo>
                  <a:lnTo>
                    <a:pt x="581" y="2182"/>
                  </a:lnTo>
                  <a:lnTo>
                    <a:pt x="587" y="2182"/>
                  </a:lnTo>
                  <a:lnTo>
                    <a:pt x="600" y="2185"/>
                  </a:lnTo>
                  <a:lnTo>
                    <a:pt x="609" y="2189"/>
                  </a:lnTo>
                  <a:lnTo>
                    <a:pt x="620" y="2202"/>
                  </a:lnTo>
                  <a:lnTo>
                    <a:pt x="632" y="2219"/>
                  </a:lnTo>
                  <a:lnTo>
                    <a:pt x="636" y="2228"/>
                  </a:lnTo>
                  <a:lnTo>
                    <a:pt x="635" y="2232"/>
                  </a:lnTo>
                  <a:lnTo>
                    <a:pt x="641" y="2236"/>
                  </a:lnTo>
                  <a:lnTo>
                    <a:pt x="646" y="2237"/>
                  </a:lnTo>
                  <a:lnTo>
                    <a:pt x="654" y="2233"/>
                  </a:lnTo>
                  <a:lnTo>
                    <a:pt x="662" y="2234"/>
                  </a:lnTo>
                  <a:lnTo>
                    <a:pt x="677" y="2237"/>
                  </a:lnTo>
                  <a:lnTo>
                    <a:pt x="698" y="2236"/>
                  </a:lnTo>
                  <a:lnTo>
                    <a:pt x="706" y="2237"/>
                  </a:lnTo>
                  <a:lnTo>
                    <a:pt x="710" y="2240"/>
                  </a:lnTo>
                  <a:lnTo>
                    <a:pt x="717" y="2246"/>
                  </a:lnTo>
                  <a:lnTo>
                    <a:pt x="726" y="2251"/>
                  </a:lnTo>
                  <a:lnTo>
                    <a:pt x="735" y="2254"/>
                  </a:lnTo>
                  <a:lnTo>
                    <a:pt x="746" y="2254"/>
                  </a:lnTo>
                  <a:lnTo>
                    <a:pt x="752" y="2257"/>
                  </a:lnTo>
                  <a:lnTo>
                    <a:pt x="762" y="2272"/>
                  </a:lnTo>
                  <a:lnTo>
                    <a:pt x="771" y="2279"/>
                  </a:lnTo>
                  <a:lnTo>
                    <a:pt x="777" y="2274"/>
                  </a:lnTo>
                  <a:lnTo>
                    <a:pt x="784" y="2270"/>
                  </a:lnTo>
                  <a:lnTo>
                    <a:pt x="801" y="2258"/>
                  </a:lnTo>
                  <a:lnTo>
                    <a:pt x="803" y="2258"/>
                  </a:lnTo>
                  <a:lnTo>
                    <a:pt x="806" y="2261"/>
                  </a:lnTo>
                  <a:lnTo>
                    <a:pt x="807" y="2267"/>
                  </a:lnTo>
                  <a:lnTo>
                    <a:pt x="819" y="2273"/>
                  </a:lnTo>
                  <a:lnTo>
                    <a:pt x="820" y="2278"/>
                  </a:lnTo>
                  <a:lnTo>
                    <a:pt x="822" y="2278"/>
                  </a:lnTo>
                  <a:lnTo>
                    <a:pt x="823" y="2279"/>
                  </a:lnTo>
                  <a:lnTo>
                    <a:pt x="826" y="2278"/>
                  </a:lnTo>
                  <a:lnTo>
                    <a:pt x="828" y="2270"/>
                  </a:lnTo>
                  <a:lnTo>
                    <a:pt x="834" y="2266"/>
                  </a:lnTo>
                  <a:lnTo>
                    <a:pt x="838" y="2270"/>
                  </a:lnTo>
                  <a:lnTo>
                    <a:pt x="843" y="2272"/>
                  </a:lnTo>
                  <a:lnTo>
                    <a:pt x="850" y="2266"/>
                  </a:lnTo>
                  <a:lnTo>
                    <a:pt x="855" y="2268"/>
                  </a:lnTo>
                  <a:lnTo>
                    <a:pt x="858" y="2273"/>
                  </a:lnTo>
                  <a:lnTo>
                    <a:pt x="863" y="2276"/>
                  </a:lnTo>
                  <a:lnTo>
                    <a:pt x="865" y="2280"/>
                  </a:lnTo>
                  <a:lnTo>
                    <a:pt x="868" y="2307"/>
                  </a:lnTo>
                  <a:lnTo>
                    <a:pt x="871" y="2309"/>
                  </a:lnTo>
                  <a:lnTo>
                    <a:pt x="869" y="2311"/>
                  </a:lnTo>
                  <a:lnTo>
                    <a:pt x="856" y="2313"/>
                  </a:lnTo>
                  <a:lnTo>
                    <a:pt x="856" y="2315"/>
                  </a:lnTo>
                  <a:lnTo>
                    <a:pt x="862" y="2320"/>
                  </a:lnTo>
                  <a:lnTo>
                    <a:pt x="853" y="2326"/>
                  </a:lnTo>
                  <a:lnTo>
                    <a:pt x="859" y="2335"/>
                  </a:lnTo>
                  <a:lnTo>
                    <a:pt x="865" y="2334"/>
                  </a:lnTo>
                  <a:lnTo>
                    <a:pt x="864" y="2343"/>
                  </a:lnTo>
                  <a:lnTo>
                    <a:pt x="871" y="2344"/>
                  </a:lnTo>
                  <a:lnTo>
                    <a:pt x="867" y="2349"/>
                  </a:lnTo>
                  <a:lnTo>
                    <a:pt x="874" y="2355"/>
                  </a:lnTo>
                  <a:lnTo>
                    <a:pt x="865" y="2364"/>
                  </a:lnTo>
                  <a:lnTo>
                    <a:pt x="876" y="2367"/>
                  </a:lnTo>
                  <a:lnTo>
                    <a:pt x="881" y="2369"/>
                  </a:lnTo>
                  <a:lnTo>
                    <a:pt x="899" y="2358"/>
                  </a:lnTo>
                  <a:lnTo>
                    <a:pt x="903" y="2369"/>
                  </a:lnTo>
                  <a:lnTo>
                    <a:pt x="905" y="2371"/>
                  </a:lnTo>
                  <a:lnTo>
                    <a:pt x="906" y="2375"/>
                  </a:lnTo>
                  <a:lnTo>
                    <a:pt x="881" y="2395"/>
                  </a:lnTo>
                  <a:lnTo>
                    <a:pt x="875" y="2397"/>
                  </a:lnTo>
                  <a:lnTo>
                    <a:pt x="885" y="2404"/>
                  </a:lnTo>
                  <a:lnTo>
                    <a:pt x="905" y="2394"/>
                  </a:lnTo>
                  <a:lnTo>
                    <a:pt x="916" y="2388"/>
                  </a:lnTo>
                  <a:lnTo>
                    <a:pt x="923" y="2392"/>
                  </a:lnTo>
                  <a:lnTo>
                    <a:pt x="924" y="2394"/>
                  </a:lnTo>
                  <a:lnTo>
                    <a:pt x="917" y="2402"/>
                  </a:lnTo>
                  <a:lnTo>
                    <a:pt x="910" y="2408"/>
                  </a:lnTo>
                  <a:lnTo>
                    <a:pt x="901" y="2409"/>
                  </a:lnTo>
                  <a:lnTo>
                    <a:pt x="899" y="2412"/>
                  </a:lnTo>
                  <a:lnTo>
                    <a:pt x="901" y="2420"/>
                  </a:lnTo>
                  <a:lnTo>
                    <a:pt x="903" y="2423"/>
                  </a:lnTo>
                  <a:lnTo>
                    <a:pt x="900" y="2428"/>
                  </a:lnTo>
                  <a:lnTo>
                    <a:pt x="898" y="2423"/>
                  </a:lnTo>
                  <a:lnTo>
                    <a:pt x="894" y="2422"/>
                  </a:lnTo>
                  <a:lnTo>
                    <a:pt x="893" y="2430"/>
                  </a:lnTo>
                  <a:lnTo>
                    <a:pt x="893" y="2435"/>
                  </a:lnTo>
                  <a:lnTo>
                    <a:pt x="875" y="2430"/>
                  </a:lnTo>
                  <a:lnTo>
                    <a:pt x="871" y="2434"/>
                  </a:lnTo>
                  <a:lnTo>
                    <a:pt x="868" y="2434"/>
                  </a:lnTo>
                  <a:lnTo>
                    <a:pt x="863" y="2435"/>
                  </a:lnTo>
                  <a:lnTo>
                    <a:pt x="859" y="2434"/>
                  </a:lnTo>
                  <a:lnTo>
                    <a:pt x="857" y="2435"/>
                  </a:lnTo>
                  <a:lnTo>
                    <a:pt x="850" y="2435"/>
                  </a:lnTo>
                  <a:lnTo>
                    <a:pt x="827" y="2432"/>
                  </a:lnTo>
                  <a:lnTo>
                    <a:pt x="827" y="2423"/>
                  </a:lnTo>
                  <a:lnTo>
                    <a:pt x="815" y="2429"/>
                  </a:lnTo>
                  <a:lnTo>
                    <a:pt x="814" y="2432"/>
                  </a:lnTo>
                  <a:lnTo>
                    <a:pt x="814" y="2436"/>
                  </a:lnTo>
                  <a:lnTo>
                    <a:pt x="818" y="2441"/>
                  </a:lnTo>
                  <a:lnTo>
                    <a:pt x="825" y="2445"/>
                  </a:lnTo>
                  <a:lnTo>
                    <a:pt x="825" y="2446"/>
                  </a:lnTo>
                  <a:lnTo>
                    <a:pt x="818" y="2450"/>
                  </a:lnTo>
                  <a:lnTo>
                    <a:pt x="818" y="2457"/>
                  </a:lnTo>
                  <a:lnTo>
                    <a:pt x="826" y="2452"/>
                  </a:lnTo>
                  <a:lnTo>
                    <a:pt x="827" y="2458"/>
                  </a:lnTo>
                  <a:lnTo>
                    <a:pt x="831" y="2462"/>
                  </a:lnTo>
                  <a:lnTo>
                    <a:pt x="831" y="2465"/>
                  </a:lnTo>
                  <a:lnTo>
                    <a:pt x="822" y="2468"/>
                  </a:lnTo>
                  <a:lnTo>
                    <a:pt x="822" y="2475"/>
                  </a:lnTo>
                  <a:lnTo>
                    <a:pt x="819" y="2480"/>
                  </a:lnTo>
                  <a:lnTo>
                    <a:pt x="818" y="2490"/>
                  </a:lnTo>
                  <a:lnTo>
                    <a:pt x="791" y="2487"/>
                  </a:lnTo>
                  <a:lnTo>
                    <a:pt x="790" y="2510"/>
                  </a:lnTo>
                  <a:lnTo>
                    <a:pt x="790" y="2520"/>
                  </a:lnTo>
                  <a:lnTo>
                    <a:pt x="795" y="2520"/>
                  </a:lnTo>
                  <a:lnTo>
                    <a:pt x="804" y="2520"/>
                  </a:lnTo>
                  <a:lnTo>
                    <a:pt x="804" y="2514"/>
                  </a:lnTo>
                  <a:lnTo>
                    <a:pt x="818" y="2514"/>
                  </a:lnTo>
                  <a:lnTo>
                    <a:pt x="816" y="2524"/>
                  </a:lnTo>
                  <a:lnTo>
                    <a:pt x="832" y="2528"/>
                  </a:lnTo>
                  <a:lnTo>
                    <a:pt x="832" y="2548"/>
                  </a:lnTo>
                  <a:lnTo>
                    <a:pt x="858" y="2567"/>
                  </a:lnTo>
                  <a:lnTo>
                    <a:pt x="859" y="2571"/>
                  </a:lnTo>
                  <a:lnTo>
                    <a:pt x="875" y="2569"/>
                  </a:lnTo>
                  <a:lnTo>
                    <a:pt x="875" y="2579"/>
                  </a:lnTo>
                  <a:lnTo>
                    <a:pt x="876" y="2581"/>
                  </a:lnTo>
                  <a:lnTo>
                    <a:pt x="879" y="2582"/>
                  </a:lnTo>
                  <a:lnTo>
                    <a:pt x="880" y="2578"/>
                  </a:lnTo>
                  <a:lnTo>
                    <a:pt x="882" y="2576"/>
                  </a:lnTo>
                  <a:lnTo>
                    <a:pt x="888" y="2569"/>
                  </a:lnTo>
                  <a:lnTo>
                    <a:pt x="893" y="2567"/>
                  </a:lnTo>
                  <a:lnTo>
                    <a:pt x="895" y="2564"/>
                  </a:lnTo>
                  <a:lnTo>
                    <a:pt x="922" y="2557"/>
                  </a:lnTo>
                  <a:lnTo>
                    <a:pt x="936" y="2559"/>
                  </a:lnTo>
                  <a:lnTo>
                    <a:pt x="963" y="2553"/>
                  </a:lnTo>
                  <a:lnTo>
                    <a:pt x="973" y="2552"/>
                  </a:lnTo>
                  <a:lnTo>
                    <a:pt x="987" y="2548"/>
                  </a:lnTo>
                  <a:lnTo>
                    <a:pt x="1003" y="2552"/>
                  </a:lnTo>
                  <a:lnTo>
                    <a:pt x="1019" y="2546"/>
                  </a:lnTo>
                  <a:lnTo>
                    <a:pt x="1020" y="2563"/>
                  </a:lnTo>
                  <a:lnTo>
                    <a:pt x="1017" y="2560"/>
                  </a:lnTo>
                  <a:lnTo>
                    <a:pt x="1009" y="2564"/>
                  </a:lnTo>
                  <a:lnTo>
                    <a:pt x="1006" y="2571"/>
                  </a:lnTo>
                  <a:lnTo>
                    <a:pt x="1000" y="2575"/>
                  </a:lnTo>
                  <a:lnTo>
                    <a:pt x="985" y="2577"/>
                  </a:lnTo>
                  <a:lnTo>
                    <a:pt x="976" y="2581"/>
                  </a:lnTo>
                  <a:lnTo>
                    <a:pt x="960" y="2591"/>
                  </a:lnTo>
                  <a:lnTo>
                    <a:pt x="964" y="2608"/>
                  </a:lnTo>
                  <a:lnTo>
                    <a:pt x="965" y="2613"/>
                  </a:lnTo>
                  <a:lnTo>
                    <a:pt x="973" y="2614"/>
                  </a:lnTo>
                  <a:lnTo>
                    <a:pt x="975" y="2613"/>
                  </a:lnTo>
                  <a:lnTo>
                    <a:pt x="989" y="2619"/>
                  </a:lnTo>
                  <a:lnTo>
                    <a:pt x="990" y="2617"/>
                  </a:lnTo>
                  <a:lnTo>
                    <a:pt x="994" y="2614"/>
                  </a:lnTo>
                  <a:lnTo>
                    <a:pt x="999" y="2617"/>
                  </a:lnTo>
                  <a:lnTo>
                    <a:pt x="1005" y="2619"/>
                  </a:lnTo>
                  <a:lnTo>
                    <a:pt x="1006" y="2617"/>
                  </a:lnTo>
                  <a:lnTo>
                    <a:pt x="1017" y="2617"/>
                  </a:lnTo>
                  <a:lnTo>
                    <a:pt x="1019" y="2624"/>
                  </a:lnTo>
                  <a:lnTo>
                    <a:pt x="1029" y="2620"/>
                  </a:lnTo>
                  <a:lnTo>
                    <a:pt x="1042" y="2626"/>
                  </a:lnTo>
                  <a:lnTo>
                    <a:pt x="1048" y="2623"/>
                  </a:lnTo>
                  <a:lnTo>
                    <a:pt x="1062" y="2615"/>
                  </a:lnTo>
                  <a:lnTo>
                    <a:pt x="1079" y="2609"/>
                  </a:lnTo>
                  <a:lnTo>
                    <a:pt x="1096" y="2608"/>
                  </a:lnTo>
                  <a:lnTo>
                    <a:pt x="1112" y="2605"/>
                  </a:lnTo>
                  <a:lnTo>
                    <a:pt x="1129" y="2603"/>
                  </a:lnTo>
                  <a:lnTo>
                    <a:pt x="1140" y="2606"/>
                  </a:lnTo>
                  <a:lnTo>
                    <a:pt x="1150" y="2609"/>
                  </a:lnTo>
                  <a:lnTo>
                    <a:pt x="1158" y="2608"/>
                  </a:lnTo>
                  <a:lnTo>
                    <a:pt x="1160" y="2608"/>
                  </a:lnTo>
                  <a:lnTo>
                    <a:pt x="1168" y="2603"/>
                  </a:lnTo>
                  <a:lnTo>
                    <a:pt x="1174" y="2600"/>
                  </a:lnTo>
                  <a:lnTo>
                    <a:pt x="1184" y="2595"/>
                  </a:lnTo>
                  <a:lnTo>
                    <a:pt x="1205" y="2600"/>
                  </a:lnTo>
                  <a:lnTo>
                    <a:pt x="1220" y="2605"/>
                  </a:lnTo>
                  <a:lnTo>
                    <a:pt x="1229" y="2605"/>
                  </a:lnTo>
                  <a:lnTo>
                    <a:pt x="1248" y="2596"/>
                  </a:lnTo>
                  <a:lnTo>
                    <a:pt x="1261" y="2595"/>
                  </a:lnTo>
                  <a:lnTo>
                    <a:pt x="1270" y="2596"/>
                  </a:lnTo>
                  <a:lnTo>
                    <a:pt x="1277" y="2600"/>
                  </a:lnTo>
                  <a:lnTo>
                    <a:pt x="1285" y="2603"/>
                  </a:lnTo>
                  <a:lnTo>
                    <a:pt x="1308" y="2577"/>
                  </a:lnTo>
                  <a:lnTo>
                    <a:pt x="1314" y="2567"/>
                  </a:lnTo>
                  <a:lnTo>
                    <a:pt x="1314" y="2563"/>
                  </a:lnTo>
                  <a:lnTo>
                    <a:pt x="1316" y="2560"/>
                  </a:lnTo>
                  <a:lnTo>
                    <a:pt x="1321" y="2549"/>
                  </a:lnTo>
                  <a:lnTo>
                    <a:pt x="1323" y="2547"/>
                  </a:lnTo>
                  <a:lnTo>
                    <a:pt x="1331" y="2545"/>
                  </a:lnTo>
                  <a:lnTo>
                    <a:pt x="1340" y="2529"/>
                  </a:lnTo>
                  <a:lnTo>
                    <a:pt x="1343" y="2528"/>
                  </a:lnTo>
                  <a:lnTo>
                    <a:pt x="1347" y="2519"/>
                  </a:lnTo>
                  <a:lnTo>
                    <a:pt x="1357" y="2506"/>
                  </a:lnTo>
                  <a:lnTo>
                    <a:pt x="1364" y="2496"/>
                  </a:lnTo>
                  <a:lnTo>
                    <a:pt x="1373" y="2480"/>
                  </a:lnTo>
                  <a:lnTo>
                    <a:pt x="1380" y="2465"/>
                  </a:lnTo>
                  <a:lnTo>
                    <a:pt x="1389" y="2452"/>
                  </a:lnTo>
                  <a:lnTo>
                    <a:pt x="1395" y="2447"/>
                  </a:lnTo>
                  <a:lnTo>
                    <a:pt x="1404" y="2446"/>
                  </a:lnTo>
                  <a:lnTo>
                    <a:pt x="1407" y="2448"/>
                  </a:lnTo>
                  <a:lnTo>
                    <a:pt x="1412" y="2448"/>
                  </a:lnTo>
                  <a:lnTo>
                    <a:pt x="1413" y="2452"/>
                  </a:lnTo>
                  <a:lnTo>
                    <a:pt x="1416" y="2452"/>
                  </a:lnTo>
                  <a:lnTo>
                    <a:pt x="1419" y="2450"/>
                  </a:lnTo>
                  <a:lnTo>
                    <a:pt x="1423" y="2452"/>
                  </a:lnTo>
                  <a:lnTo>
                    <a:pt x="1421" y="2457"/>
                  </a:lnTo>
                  <a:lnTo>
                    <a:pt x="1423" y="2459"/>
                  </a:lnTo>
                  <a:lnTo>
                    <a:pt x="1424" y="2458"/>
                  </a:lnTo>
                  <a:lnTo>
                    <a:pt x="1443" y="2472"/>
                  </a:lnTo>
                  <a:lnTo>
                    <a:pt x="1449" y="2472"/>
                  </a:lnTo>
                  <a:lnTo>
                    <a:pt x="1459" y="2478"/>
                  </a:lnTo>
                  <a:lnTo>
                    <a:pt x="1467" y="2464"/>
                  </a:lnTo>
                  <a:lnTo>
                    <a:pt x="1481" y="2457"/>
                  </a:lnTo>
                  <a:lnTo>
                    <a:pt x="1483" y="2454"/>
                  </a:lnTo>
                  <a:lnTo>
                    <a:pt x="1489" y="2453"/>
                  </a:lnTo>
                  <a:lnTo>
                    <a:pt x="1493" y="2448"/>
                  </a:lnTo>
                  <a:lnTo>
                    <a:pt x="1499" y="2435"/>
                  </a:lnTo>
                  <a:lnTo>
                    <a:pt x="1509" y="2428"/>
                  </a:lnTo>
                  <a:lnTo>
                    <a:pt x="1509" y="2426"/>
                  </a:lnTo>
                  <a:lnTo>
                    <a:pt x="1515" y="2423"/>
                  </a:lnTo>
                  <a:lnTo>
                    <a:pt x="1518" y="2417"/>
                  </a:lnTo>
                  <a:lnTo>
                    <a:pt x="1521" y="2415"/>
                  </a:lnTo>
                  <a:lnTo>
                    <a:pt x="1532" y="2416"/>
                  </a:lnTo>
                  <a:lnTo>
                    <a:pt x="1532" y="2421"/>
                  </a:lnTo>
                  <a:lnTo>
                    <a:pt x="1534" y="2423"/>
                  </a:lnTo>
                  <a:lnTo>
                    <a:pt x="1533" y="2429"/>
                  </a:lnTo>
                  <a:lnTo>
                    <a:pt x="1548" y="2436"/>
                  </a:lnTo>
                  <a:lnTo>
                    <a:pt x="1549" y="2439"/>
                  </a:lnTo>
                  <a:lnTo>
                    <a:pt x="1543" y="2444"/>
                  </a:lnTo>
                  <a:lnTo>
                    <a:pt x="1543" y="2447"/>
                  </a:lnTo>
                  <a:lnTo>
                    <a:pt x="1550" y="2451"/>
                  </a:lnTo>
                  <a:lnTo>
                    <a:pt x="1552" y="2465"/>
                  </a:lnTo>
                  <a:lnTo>
                    <a:pt x="1563" y="2463"/>
                  </a:lnTo>
                  <a:lnTo>
                    <a:pt x="1567" y="2459"/>
                  </a:lnTo>
                  <a:lnTo>
                    <a:pt x="1574" y="2464"/>
                  </a:lnTo>
                  <a:lnTo>
                    <a:pt x="1573" y="2468"/>
                  </a:lnTo>
                  <a:lnTo>
                    <a:pt x="1573" y="2471"/>
                  </a:lnTo>
                  <a:lnTo>
                    <a:pt x="1579" y="2471"/>
                  </a:lnTo>
                  <a:lnTo>
                    <a:pt x="1579" y="2475"/>
                  </a:lnTo>
                  <a:lnTo>
                    <a:pt x="1582" y="2478"/>
                  </a:lnTo>
                  <a:lnTo>
                    <a:pt x="1598" y="2480"/>
                  </a:lnTo>
                  <a:lnTo>
                    <a:pt x="1599" y="2484"/>
                  </a:lnTo>
                  <a:lnTo>
                    <a:pt x="1590" y="2518"/>
                  </a:lnTo>
                  <a:lnTo>
                    <a:pt x="1586" y="2535"/>
                  </a:lnTo>
                  <a:lnTo>
                    <a:pt x="1603" y="2536"/>
                  </a:lnTo>
                  <a:lnTo>
                    <a:pt x="1614" y="2540"/>
                  </a:lnTo>
                  <a:lnTo>
                    <a:pt x="1626" y="2540"/>
                  </a:lnTo>
                  <a:lnTo>
                    <a:pt x="1628" y="2545"/>
                  </a:lnTo>
                  <a:lnTo>
                    <a:pt x="1634" y="2547"/>
                  </a:lnTo>
                  <a:lnTo>
                    <a:pt x="1653" y="2536"/>
                  </a:lnTo>
                  <a:lnTo>
                    <a:pt x="1658" y="2535"/>
                  </a:lnTo>
                  <a:lnTo>
                    <a:pt x="1664" y="2540"/>
                  </a:lnTo>
                  <a:lnTo>
                    <a:pt x="1666" y="2539"/>
                  </a:lnTo>
                  <a:lnTo>
                    <a:pt x="1670" y="2545"/>
                  </a:lnTo>
                  <a:lnTo>
                    <a:pt x="1662" y="2551"/>
                  </a:lnTo>
                  <a:lnTo>
                    <a:pt x="1669" y="2557"/>
                  </a:lnTo>
                  <a:lnTo>
                    <a:pt x="1671" y="2561"/>
                  </a:lnTo>
                  <a:lnTo>
                    <a:pt x="1672" y="2571"/>
                  </a:lnTo>
                  <a:lnTo>
                    <a:pt x="1671" y="2579"/>
                  </a:lnTo>
                  <a:lnTo>
                    <a:pt x="1701" y="2582"/>
                  </a:lnTo>
                  <a:lnTo>
                    <a:pt x="1699" y="2601"/>
                  </a:lnTo>
                  <a:lnTo>
                    <a:pt x="1728" y="2571"/>
                  </a:lnTo>
                  <a:lnTo>
                    <a:pt x="1743" y="2527"/>
                  </a:lnTo>
                  <a:lnTo>
                    <a:pt x="1747" y="2522"/>
                  </a:lnTo>
                  <a:lnTo>
                    <a:pt x="1753" y="2520"/>
                  </a:lnTo>
                  <a:lnTo>
                    <a:pt x="1757" y="2516"/>
                  </a:lnTo>
                  <a:lnTo>
                    <a:pt x="1760" y="2499"/>
                  </a:lnTo>
                  <a:lnTo>
                    <a:pt x="1762" y="2495"/>
                  </a:lnTo>
                  <a:lnTo>
                    <a:pt x="1772" y="2489"/>
                  </a:lnTo>
                  <a:lnTo>
                    <a:pt x="1795" y="2475"/>
                  </a:lnTo>
                  <a:lnTo>
                    <a:pt x="1796" y="2466"/>
                  </a:lnTo>
                  <a:lnTo>
                    <a:pt x="1796" y="2435"/>
                  </a:lnTo>
                  <a:lnTo>
                    <a:pt x="1801" y="2418"/>
                  </a:lnTo>
                  <a:lnTo>
                    <a:pt x="1807" y="2408"/>
                  </a:lnTo>
                  <a:lnTo>
                    <a:pt x="1820" y="2395"/>
                  </a:lnTo>
                  <a:lnTo>
                    <a:pt x="1828" y="2391"/>
                  </a:lnTo>
                  <a:lnTo>
                    <a:pt x="1834" y="2387"/>
                  </a:lnTo>
                  <a:lnTo>
                    <a:pt x="1852" y="2375"/>
                  </a:lnTo>
                  <a:lnTo>
                    <a:pt x="1870" y="2369"/>
                  </a:lnTo>
                  <a:lnTo>
                    <a:pt x="1898" y="2362"/>
                  </a:lnTo>
                  <a:lnTo>
                    <a:pt x="1935" y="2353"/>
                  </a:lnTo>
                  <a:lnTo>
                    <a:pt x="1961" y="2344"/>
                  </a:lnTo>
                  <a:lnTo>
                    <a:pt x="1980" y="2339"/>
                  </a:lnTo>
                  <a:lnTo>
                    <a:pt x="1992" y="2339"/>
                  </a:lnTo>
                  <a:lnTo>
                    <a:pt x="2025" y="2337"/>
                  </a:lnTo>
                  <a:lnTo>
                    <a:pt x="2027" y="2307"/>
                  </a:lnTo>
                  <a:lnTo>
                    <a:pt x="2046" y="2291"/>
                  </a:lnTo>
                  <a:lnTo>
                    <a:pt x="2062" y="2220"/>
                  </a:lnTo>
                  <a:lnTo>
                    <a:pt x="2068" y="2147"/>
                  </a:lnTo>
                  <a:lnTo>
                    <a:pt x="2067" y="2109"/>
                  </a:lnTo>
                  <a:lnTo>
                    <a:pt x="2064" y="2072"/>
                  </a:lnTo>
                  <a:lnTo>
                    <a:pt x="2058" y="2060"/>
                  </a:lnTo>
                  <a:lnTo>
                    <a:pt x="2063" y="2034"/>
                  </a:lnTo>
                  <a:lnTo>
                    <a:pt x="2052" y="2034"/>
                  </a:lnTo>
                  <a:lnTo>
                    <a:pt x="2049" y="2023"/>
                  </a:lnTo>
                  <a:lnTo>
                    <a:pt x="2049" y="2011"/>
                  </a:lnTo>
                  <a:lnTo>
                    <a:pt x="2043" y="1989"/>
                  </a:lnTo>
                  <a:lnTo>
                    <a:pt x="2034" y="1987"/>
                  </a:lnTo>
                  <a:lnTo>
                    <a:pt x="2026" y="1982"/>
                  </a:lnTo>
                  <a:lnTo>
                    <a:pt x="2025" y="1976"/>
                  </a:lnTo>
                  <a:lnTo>
                    <a:pt x="2028" y="1975"/>
                  </a:lnTo>
                  <a:lnTo>
                    <a:pt x="2027" y="1962"/>
                  </a:lnTo>
                  <a:lnTo>
                    <a:pt x="2027" y="1954"/>
                  </a:lnTo>
                  <a:lnTo>
                    <a:pt x="2025" y="1948"/>
                  </a:lnTo>
                  <a:lnTo>
                    <a:pt x="2026" y="1941"/>
                  </a:lnTo>
                  <a:lnTo>
                    <a:pt x="2025" y="1927"/>
                  </a:lnTo>
                  <a:lnTo>
                    <a:pt x="2018" y="1933"/>
                  </a:lnTo>
                  <a:lnTo>
                    <a:pt x="2004" y="1935"/>
                  </a:lnTo>
                  <a:lnTo>
                    <a:pt x="1989" y="1929"/>
                  </a:lnTo>
                  <a:lnTo>
                    <a:pt x="1986" y="1934"/>
                  </a:lnTo>
                  <a:lnTo>
                    <a:pt x="1983" y="1932"/>
                  </a:lnTo>
                  <a:lnTo>
                    <a:pt x="1983" y="1920"/>
                  </a:lnTo>
                  <a:lnTo>
                    <a:pt x="1980" y="1898"/>
                  </a:lnTo>
                  <a:lnTo>
                    <a:pt x="1974" y="1889"/>
                  </a:lnTo>
                  <a:lnTo>
                    <a:pt x="1977" y="1883"/>
                  </a:lnTo>
                  <a:lnTo>
                    <a:pt x="1983" y="1882"/>
                  </a:lnTo>
                  <a:lnTo>
                    <a:pt x="1976" y="1868"/>
                  </a:lnTo>
                  <a:lnTo>
                    <a:pt x="1969" y="1869"/>
                  </a:lnTo>
                  <a:lnTo>
                    <a:pt x="1951" y="1876"/>
                  </a:lnTo>
                  <a:lnTo>
                    <a:pt x="1947" y="1874"/>
                  </a:lnTo>
                  <a:lnTo>
                    <a:pt x="1943" y="1870"/>
                  </a:lnTo>
                  <a:lnTo>
                    <a:pt x="1942" y="1871"/>
                  </a:lnTo>
                  <a:lnTo>
                    <a:pt x="1943" y="1876"/>
                  </a:lnTo>
                  <a:lnTo>
                    <a:pt x="1941" y="1875"/>
                  </a:lnTo>
                  <a:lnTo>
                    <a:pt x="1940" y="1874"/>
                  </a:lnTo>
                  <a:lnTo>
                    <a:pt x="1941" y="1873"/>
                  </a:lnTo>
                  <a:lnTo>
                    <a:pt x="1941" y="1870"/>
                  </a:lnTo>
                  <a:lnTo>
                    <a:pt x="1937" y="1869"/>
                  </a:lnTo>
                  <a:lnTo>
                    <a:pt x="1935" y="1865"/>
                  </a:lnTo>
                  <a:lnTo>
                    <a:pt x="1933" y="1868"/>
                  </a:lnTo>
                  <a:lnTo>
                    <a:pt x="1933" y="1863"/>
                  </a:lnTo>
                  <a:lnTo>
                    <a:pt x="1929" y="1863"/>
                  </a:lnTo>
                  <a:lnTo>
                    <a:pt x="1928" y="1859"/>
                  </a:lnTo>
                  <a:lnTo>
                    <a:pt x="1931" y="1855"/>
                  </a:lnTo>
                  <a:lnTo>
                    <a:pt x="1929" y="1852"/>
                  </a:lnTo>
                  <a:lnTo>
                    <a:pt x="1927" y="1855"/>
                  </a:lnTo>
                  <a:lnTo>
                    <a:pt x="1925" y="1852"/>
                  </a:lnTo>
                  <a:lnTo>
                    <a:pt x="1927" y="1850"/>
                  </a:lnTo>
                  <a:lnTo>
                    <a:pt x="1922" y="1849"/>
                  </a:lnTo>
                  <a:lnTo>
                    <a:pt x="1921" y="1845"/>
                  </a:lnTo>
                  <a:lnTo>
                    <a:pt x="1923" y="1839"/>
                  </a:lnTo>
                  <a:lnTo>
                    <a:pt x="1923" y="1834"/>
                  </a:lnTo>
                  <a:lnTo>
                    <a:pt x="1923" y="1827"/>
                  </a:lnTo>
                  <a:lnTo>
                    <a:pt x="1924" y="1821"/>
                  </a:lnTo>
                  <a:lnTo>
                    <a:pt x="1921" y="1820"/>
                  </a:lnTo>
                  <a:lnTo>
                    <a:pt x="1921" y="1819"/>
                  </a:lnTo>
                  <a:lnTo>
                    <a:pt x="1924" y="1815"/>
                  </a:lnTo>
                  <a:lnTo>
                    <a:pt x="1927" y="1815"/>
                  </a:lnTo>
                  <a:lnTo>
                    <a:pt x="1925" y="1813"/>
                  </a:lnTo>
                  <a:lnTo>
                    <a:pt x="1925" y="1811"/>
                  </a:lnTo>
                  <a:lnTo>
                    <a:pt x="1927" y="1811"/>
                  </a:lnTo>
                  <a:lnTo>
                    <a:pt x="1929" y="1814"/>
                  </a:lnTo>
                  <a:lnTo>
                    <a:pt x="1929" y="1813"/>
                  </a:lnTo>
                  <a:lnTo>
                    <a:pt x="1928" y="1810"/>
                  </a:lnTo>
                  <a:lnTo>
                    <a:pt x="1928" y="1804"/>
                  </a:lnTo>
                  <a:lnTo>
                    <a:pt x="1928" y="1802"/>
                  </a:lnTo>
                  <a:lnTo>
                    <a:pt x="1930" y="1802"/>
                  </a:lnTo>
                  <a:lnTo>
                    <a:pt x="1931" y="1804"/>
                  </a:lnTo>
                  <a:lnTo>
                    <a:pt x="1933" y="1799"/>
                  </a:lnTo>
                  <a:lnTo>
                    <a:pt x="1934" y="1801"/>
                  </a:lnTo>
                  <a:lnTo>
                    <a:pt x="1935" y="1801"/>
                  </a:lnTo>
                  <a:lnTo>
                    <a:pt x="1935" y="1799"/>
                  </a:lnTo>
                  <a:lnTo>
                    <a:pt x="1934" y="1798"/>
                  </a:lnTo>
                  <a:lnTo>
                    <a:pt x="1935" y="1795"/>
                  </a:lnTo>
                  <a:lnTo>
                    <a:pt x="1935" y="1792"/>
                  </a:lnTo>
                  <a:lnTo>
                    <a:pt x="1936" y="1790"/>
                  </a:lnTo>
                  <a:lnTo>
                    <a:pt x="1949" y="1786"/>
                  </a:lnTo>
                  <a:lnTo>
                    <a:pt x="1971" y="1785"/>
                  </a:lnTo>
                  <a:lnTo>
                    <a:pt x="1979" y="1785"/>
                  </a:lnTo>
                  <a:lnTo>
                    <a:pt x="1986" y="1790"/>
                  </a:lnTo>
                  <a:lnTo>
                    <a:pt x="2024" y="1780"/>
                  </a:lnTo>
                  <a:lnTo>
                    <a:pt x="2051" y="1760"/>
                  </a:lnTo>
                  <a:lnTo>
                    <a:pt x="2057" y="1744"/>
                  </a:lnTo>
                  <a:lnTo>
                    <a:pt x="2063" y="1732"/>
                  </a:lnTo>
                  <a:lnTo>
                    <a:pt x="2048" y="1737"/>
                  </a:lnTo>
                  <a:lnTo>
                    <a:pt x="2034" y="1736"/>
                  </a:lnTo>
                  <a:lnTo>
                    <a:pt x="2028" y="1728"/>
                  </a:lnTo>
                  <a:lnTo>
                    <a:pt x="2020" y="1728"/>
                  </a:lnTo>
                  <a:lnTo>
                    <a:pt x="2003" y="1714"/>
                  </a:lnTo>
                  <a:lnTo>
                    <a:pt x="1985" y="1713"/>
                  </a:lnTo>
                  <a:lnTo>
                    <a:pt x="1983" y="1715"/>
                  </a:lnTo>
                  <a:lnTo>
                    <a:pt x="1979" y="1714"/>
                  </a:lnTo>
                  <a:lnTo>
                    <a:pt x="1974" y="1706"/>
                  </a:lnTo>
                  <a:lnTo>
                    <a:pt x="1957" y="1689"/>
                  </a:lnTo>
                  <a:lnTo>
                    <a:pt x="1941" y="1684"/>
                  </a:lnTo>
                  <a:lnTo>
                    <a:pt x="1928" y="1672"/>
                  </a:lnTo>
                  <a:lnTo>
                    <a:pt x="1922" y="1663"/>
                  </a:lnTo>
                  <a:lnTo>
                    <a:pt x="1917" y="1647"/>
                  </a:lnTo>
                  <a:lnTo>
                    <a:pt x="1909" y="1643"/>
                  </a:lnTo>
                  <a:lnTo>
                    <a:pt x="1907" y="1644"/>
                  </a:lnTo>
                  <a:lnTo>
                    <a:pt x="1906" y="1644"/>
                  </a:lnTo>
                  <a:lnTo>
                    <a:pt x="1905" y="1642"/>
                  </a:lnTo>
                  <a:lnTo>
                    <a:pt x="1901" y="1641"/>
                  </a:lnTo>
                  <a:lnTo>
                    <a:pt x="1899" y="1632"/>
                  </a:lnTo>
                  <a:lnTo>
                    <a:pt x="1900" y="1627"/>
                  </a:lnTo>
                  <a:lnTo>
                    <a:pt x="1897" y="1609"/>
                  </a:lnTo>
                  <a:lnTo>
                    <a:pt x="1894" y="1605"/>
                  </a:lnTo>
                  <a:lnTo>
                    <a:pt x="1889" y="1601"/>
                  </a:lnTo>
                  <a:lnTo>
                    <a:pt x="1888" y="1597"/>
                  </a:lnTo>
                  <a:lnTo>
                    <a:pt x="1885" y="1590"/>
                  </a:lnTo>
                  <a:lnTo>
                    <a:pt x="1881" y="1588"/>
                  </a:lnTo>
                  <a:lnTo>
                    <a:pt x="1873" y="1587"/>
                  </a:lnTo>
                  <a:lnTo>
                    <a:pt x="1862" y="1577"/>
                  </a:lnTo>
                  <a:lnTo>
                    <a:pt x="1856" y="1577"/>
                  </a:lnTo>
                  <a:lnTo>
                    <a:pt x="1850" y="1575"/>
                  </a:lnTo>
                  <a:lnTo>
                    <a:pt x="1850" y="1572"/>
                  </a:lnTo>
                  <a:lnTo>
                    <a:pt x="1847" y="1570"/>
                  </a:lnTo>
                  <a:lnTo>
                    <a:pt x="1847" y="1567"/>
                  </a:lnTo>
                  <a:lnTo>
                    <a:pt x="1850" y="1569"/>
                  </a:lnTo>
                  <a:lnTo>
                    <a:pt x="1851" y="1571"/>
                  </a:lnTo>
                  <a:lnTo>
                    <a:pt x="1852" y="1572"/>
                  </a:lnTo>
                  <a:lnTo>
                    <a:pt x="1855" y="1571"/>
                  </a:lnTo>
                  <a:lnTo>
                    <a:pt x="1855" y="1569"/>
                  </a:lnTo>
                  <a:lnTo>
                    <a:pt x="1852" y="1567"/>
                  </a:lnTo>
                  <a:lnTo>
                    <a:pt x="1852" y="1566"/>
                  </a:lnTo>
                  <a:lnTo>
                    <a:pt x="1855" y="1566"/>
                  </a:lnTo>
                  <a:lnTo>
                    <a:pt x="1856" y="1564"/>
                  </a:lnTo>
                  <a:lnTo>
                    <a:pt x="1857" y="1565"/>
                  </a:lnTo>
                  <a:lnTo>
                    <a:pt x="1859" y="1565"/>
                  </a:lnTo>
                  <a:lnTo>
                    <a:pt x="1861" y="1565"/>
                  </a:lnTo>
                  <a:lnTo>
                    <a:pt x="1863" y="1565"/>
                  </a:lnTo>
                  <a:lnTo>
                    <a:pt x="1863" y="1561"/>
                  </a:lnTo>
                  <a:lnTo>
                    <a:pt x="1859" y="1560"/>
                  </a:lnTo>
                  <a:lnTo>
                    <a:pt x="1853" y="1561"/>
                  </a:lnTo>
                  <a:lnTo>
                    <a:pt x="1853" y="1559"/>
                  </a:lnTo>
                  <a:lnTo>
                    <a:pt x="1856" y="1558"/>
                  </a:lnTo>
                  <a:lnTo>
                    <a:pt x="1855" y="1555"/>
                  </a:lnTo>
                  <a:lnTo>
                    <a:pt x="1849" y="1552"/>
                  </a:lnTo>
                  <a:lnTo>
                    <a:pt x="1850" y="1549"/>
                  </a:lnTo>
                  <a:lnTo>
                    <a:pt x="1850" y="1548"/>
                  </a:lnTo>
                  <a:lnTo>
                    <a:pt x="1847" y="1548"/>
                  </a:lnTo>
                  <a:lnTo>
                    <a:pt x="1845" y="1546"/>
                  </a:lnTo>
                  <a:lnTo>
                    <a:pt x="1846" y="1540"/>
                  </a:lnTo>
                  <a:lnTo>
                    <a:pt x="1845" y="1537"/>
                  </a:lnTo>
                  <a:lnTo>
                    <a:pt x="1841" y="1534"/>
                  </a:lnTo>
                  <a:lnTo>
                    <a:pt x="1839" y="1531"/>
                  </a:lnTo>
                  <a:lnTo>
                    <a:pt x="1839" y="1526"/>
                  </a:lnTo>
                  <a:lnTo>
                    <a:pt x="1841" y="1520"/>
                  </a:lnTo>
                  <a:lnTo>
                    <a:pt x="1841" y="1518"/>
                  </a:lnTo>
                  <a:lnTo>
                    <a:pt x="1838" y="1508"/>
                  </a:lnTo>
                  <a:lnTo>
                    <a:pt x="1837" y="1502"/>
                  </a:lnTo>
                  <a:lnTo>
                    <a:pt x="1833" y="1500"/>
                  </a:lnTo>
                  <a:lnTo>
                    <a:pt x="1835" y="1494"/>
                  </a:lnTo>
                  <a:lnTo>
                    <a:pt x="1834" y="1489"/>
                  </a:lnTo>
                  <a:lnTo>
                    <a:pt x="1829" y="1484"/>
                  </a:lnTo>
                  <a:lnTo>
                    <a:pt x="1827" y="1484"/>
                  </a:lnTo>
                  <a:lnTo>
                    <a:pt x="1826" y="1488"/>
                  </a:lnTo>
                  <a:lnTo>
                    <a:pt x="1820" y="1486"/>
                  </a:lnTo>
                  <a:lnTo>
                    <a:pt x="1814" y="1482"/>
                  </a:lnTo>
                  <a:lnTo>
                    <a:pt x="1809" y="1484"/>
                  </a:lnTo>
                  <a:lnTo>
                    <a:pt x="1808" y="1488"/>
                  </a:lnTo>
                  <a:lnTo>
                    <a:pt x="1808" y="1490"/>
                  </a:lnTo>
                  <a:lnTo>
                    <a:pt x="1805" y="1489"/>
                  </a:lnTo>
                  <a:lnTo>
                    <a:pt x="1803" y="1483"/>
                  </a:lnTo>
                  <a:lnTo>
                    <a:pt x="1803" y="1481"/>
                  </a:lnTo>
                  <a:lnTo>
                    <a:pt x="1802" y="1475"/>
                  </a:lnTo>
                  <a:lnTo>
                    <a:pt x="1799" y="1469"/>
                  </a:lnTo>
                  <a:lnTo>
                    <a:pt x="1798" y="1468"/>
                  </a:lnTo>
                  <a:lnTo>
                    <a:pt x="1797" y="1469"/>
                  </a:lnTo>
                  <a:lnTo>
                    <a:pt x="1796" y="1469"/>
                  </a:lnTo>
                  <a:lnTo>
                    <a:pt x="1796" y="1464"/>
                  </a:lnTo>
                  <a:lnTo>
                    <a:pt x="1793" y="1463"/>
                  </a:lnTo>
                  <a:lnTo>
                    <a:pt x="1791" y="1465"/>
                  </a:lnTo>
                  <a:lnTo>
                    <a:pt x="1789" y="1462"/>
                  </a:lnTo>
                  <a:lnTo>
                    <a:pt x="1787" y="1460"/>
                  </a:lnTo>
                  <a:lnTo>
                    <a:pt x="1790" y="1458"/>
                  </a:lnTo>
                  <a:lnTo>
                    <a:pt x="1790" y="1456"/>
                  </a:lnTo>
                  <a:lnTo>
                    <a:pt x="1787" y="1453"/>
                  </a:lnTo>
                  <a:lnTo>
                    <a:pt x="1787" y="1452"/>
                  </a:lnTo>
                  <a:lnTo>
                    <a:pt x="1789" y="1452"/>
                  </a:lnTo>
                  <a:lnTo>
                    <a:pt x="1790" y="1452"/>
                  </a:lnTo>
                  <a:lnTo>
                    <a:pt x="1790" y="1450"/>
                  </a:lnTo>
                  <a:lnTo>
                    <a:pt x="1786" y="1451"/>
                  </a:lnTo>
                  <a:lnTo>
                    <a:pt x="1785" y="1448"/>
                  </a:lnTo>
                  <a:lnTo>
                    <a:pt x="1789" y="1446"/>
                  </a:lnTo>
                  <a:lnTo>
                    <a:pt x="1789" y="1445"/>
                  </a:lnTo>
                  <a:lnTo>
                    <a:pt x="1784" y="1444"/>
                  </a:lnTo>
                  <a:lnTo>
                    <a:pt x="1784" y="1442"/>
                  </a:lnTo>
                  <a:lnTo>
                    <a:pt x="1786" y="1438"/>
                  </a:lnTo>
                  <a:lnTo>
                    <a:pt x="1786" y="1436"/>
                  </a:lnTo>
                  <a:lnTo>
                    <a:pt x="1783" y="1435"/>
                  </a:lnTo>
                  <a:lnTo>
                    <a:pt x="1780" y="1433"/>
                  </a:lnTo>
                  <a:lnTo>
                    <a:pt x="1780" y="1424"/>
                  </a:lnTo>
                  <a:lnTo>
                    <a:pt x="1784" y="1424"/>
                  </a:lnTo>
                  <a:lnTo>
                    <a:pt x="1784" y="1425"/>
                  </a:lnTo>
                  <a:lnTo>
                    <a:pt x="1790" y="1421"/>
                  </a:lnTo>
                  <a:lnTo>
                    <a:pt x="1789" y="1412"/>
                  </a:lnTo>
                  <a:lnTo>
                    <a:pt x="1789" y="1407"/>
                  </a:lnTo>
                  <a:lnTo>
                    <a:pt x="1783" y="1400"/>
                  </a:lnTo>
                  <a:lnTo>
                    <a:pt x="1781" y="1395"/>
                  </a:lnTo>
                  <a:lnTo>
                    <a:pt x="1779" y="1388"/>
                  </a:lnTo>
                  <a:lnTo>
                    <a:pt x="1772" y="1389"/>
                  </a:lnTo>
                  <a:lnTo>
                    <a:pt x="1772" y="1386"/>
                  </a:lnTo>
                  <a:lnTo>
                    <a:pt x="1769" y="1383"/>
                  </a:lnTo>
                  <a:lnTo>
                    <a:pt x="1766" y="1385"/>
                  </a:lnTo>
                  <a:lnTo>
                    <a:pt x="1766" y="1381"/>
                  </a:lnTo>
                  <a:lnTo>
                    <a:pt x="1765" y="1380"/>
                  </a:lnTo>
                  <a:lnTo>
                    <a:pt x="1763" y="1380"/>
                  </a:lnTo>
                  <a:lnTo>
                    <a:pt x="1763" y="1385"/>
                  </a:lnTo>
                  <a:lnTo>
                    <a:pt x="1762" y="1386"/>
                  </a:lnTo>
                  <a:lnTo>
                    <a:pt x="1760" y="1382"/>
                  </a:lnTo>
                  <a:lnTo>
                    <a:pt x="1759" y="1383"/>
                  </a:lnTo>
                  <a:lnTo>
                    <a:pt x="1755" y="1383"/>
                  </a:lnTo>
                  <a:lnTo>
                    <a:pt x="1754" y="1386"/>
                  </a:lnTo>
                  <a:lnTo>
                    <a:pt x="1749" y="1383"/>
                  </a:lnTo>
                  <a:lnTo>
                    <a:pt x="1748" y="1380"/>
                  </a:lnTo>
                  <a:lnTo>
                    <a:pt x="1750" y="1379"/>
                  </a:lnTo>
                  <a:lnTo>
                    <a:pt x="1751" y="1377"/>
                  </a:lnTo>
                  <a:lnTo>
                    <a:pt x="1750" y="1375"/>
                  </a:lnTo>
                  <a:lnTo>
                    <a:pt x="1744" y="1373"/>
                  </a:lnTo>
                  <a:lnTo>
                    <a:pt x="1741" y="1369"/>
                  </a:lnTo>
                  <a:lnTo>
                    <a:pt x="1741" y="1362"/>
                  </a:lnTo>
                  <a:lnTo>
                    <a:pt x="1734" y="1357"/>
                  </a:lnTo>
                  <a:lnTo>
                    <a:pt x="1729" y="1357"/>
                  </a:lnTo>
                  <a:lnTo>
                    <a:pt x="1726" y="1355"/>
                  </a:lnTo>
                  <a:lnTo>
                    <a:pt x="1718" y="1355"/>
                  </a:lnTo>
                  <a:lnTo>
                    <a:pt x="1716" y="1352"/>
                  </a:lnTo>
                  <a:lnTo>
                    <a:pt x="1714" y="1347"/>
                  </a:lnTo>
                  <a:lnTo>
                    <a:pt x="1712" y="1343"/>
                  </a:lnTo>
                  <a:lnTo>
                    <a:pt x="1707" y="1340"/>
                  </a:lnTo>
                  <a:lnTo>
                    <a:pt x="1702" y="1341"/>
                  </a:lnTo>
                  <a:lnTo>
                    <a:pt x="1701" y="1339"/>
                  </a:lnTo>
                  <a:lnTo>
                    <a:pt x="1699" y="1339"/>
                  </a:lnTo>
                  <a:lnTo>
                    <a:pt x="1699" y="1337"/>
                  </a:lnTo>
                  <a:lnTo>
                    <a:pt x="1698" y="1335"/>
                  </a:lnTo>
                  <a:lnTo>
                    <a:pt x="1695" y="1338"/>
                  </a:lnTo>
                  <a:lnTo>
                    <a:pt x="1693" y="1337"/>
                  </a:lnTo>
                  <a:lnTo>
                    <a:pt x="1692" y="1332"/>
                  </a:lnTo>
                  <a:lnTo>
                    <a:pt x="1688" y="1329"/>
                  </a:lnTo>
                  <a:lnTo>
                    <a:pt x="1684" y="1328"/>
                  </a:lnTo>
                  <a:lnTo>
                    <a:pt x="1677" y="1329"/>
                  </a:lnTo>
                  <a:lnTo>
                    <a:pt x="1675" y="1319"/>
                  </a:lnTo>
                  <a:lnTo>
                    <a:pt x="1677" y="1319"/>
                  </a:lnTo>
                  <a:lnTo>
                    <a:pt x="1678" y="1316"/>
                  </a:lnTo>
                  <a:lnTo>
                    <a:pt x="1677" y="1309"/>
                  </a:lnTo>
                  <a:lnTo>
                    <a:pt x="1675" y="1309"/>
                  </a:lnTo>
                  <a:lnTo>
                    <a:pt x="1675" y="1304"/>
                  </a:lnTo>
                  <a:lnTo>
                    <a:pt x="1672" y="1303"/>
                  </a:lnTo>
                  <a:lnTo>
                    <a:pt x="1671" y="1303"/>
                  </a:lnTo>
                  <a:lnTo>
                    <a:pt x="1669" y="1300"/>
                  </a:lnTo>
                  <a:lnTo>
                    <a:pt x="1666" y="1300"/>
                  </a:lnTo>
                  <a:lnTo>
                    <a:pt x="1664" y="1299"/>
                  </a:lnTo>
                  <a:lnTo>
                    <a:pt x="1664" y="1297"/>
                  </a:lnTo>
                  <a:lnTo>
                    <a:pt x="1666" y="1297"/>
                  </a:lnTo>
                  <a:lnTo>
                    <a:pt x="1668" y="1294"/>
                  </a:lnTo>
                  <a:lnTo>
                    <a:pt x="1666" y="1288"/>
                  </a:lnTo>
                  <a:lnTo>
                    <a:pt x="1665" y="1286"/>
                  </a:lnTo>
                  <a:lnTo>
                    <a:pt x="1663" y="1286"/>
                  </a:lnTo>
                  <a:lnTo>
                    <a:pt x="1662" y="1282"/>
                  </a:lnTo>
                  <a:lnTo>
                    <a:pt x="1662" y="1272"/>
                  </a:lnTo>
                  <a:lnTo>
                    <a:pt x="1660" y="1268"/>
                  </a:lnTo>
                  <a:lnTo>
                    <a:pt x="1663" y="1263"/>
                  </a:lnTo>
                  <a:lnTo>
                    <a:pt x="1658" y="1267"/>
                  </a:lnTo>
                  <a:lnTo>
                    <a:pt x="1653" y="1264"/>
                  </a:lnTo>
                  <a:lnTo>
                    <a:pt x="1653" y="1256"/>
                  </a:lnTo>
                  <a:lnTo>
                    <a:pt x="1650" y="1255"/>
                  </a:lnTo>
                  <a:lnTo>
                    <a:pt x="1648" y="1257"/>
                  </a:lnTo>
                  <a:lnTo>
                    <a:pt x="1646" y="1257"/>
                  </a:lnTo>
                  <a:lnTo>
                    <a:pt x="1644" y="1254"/>
                  </a:lnTo>
                  <a:lnTo>
                    <a:pt x="1644" y="1248"/>
                  </a:lnTo>
                  <a:lnTo>
                    <a:pt x="1641" y="1246"/>
                  </a:lnTo>
                  <a:lnTo>
                    <a:pt x="1639" y="1243"/>
                  </a:lnTo>
                  <a:lnTo>
                    <a:pt x="1634" y="1243"/>
                  </a:lnTo>
                  <a:lnTo>
                    <a:pt x="1632" y="1238"/>
                  </a:lnTo>
                  <a:lnTo>
                    <a:pt x="1632" y="1233"/>
                  </a:lnTo>
                  <a:lnTo>
                    <a:pt x="1632" y="1231"/>
                  </a:lnTo>
                  <a:lnTo>
                    <a:pt x="1629" y="1232"/>
                  </a:lnTo>
                  <a:lnTo>
                    <a:pt x="1629" y="1237"/>
                  </a:lnTo>
                  <a:lnTo>
                    <a:pt x="1628" y="1237"/>
                  </a:lnTo>
                  <a:lnTo>
                    <a:pt x="1627" y="1234"/>
                  </a:lnTo>
                  <a:lnTo>
                    <a:pt x="1626" y="1237"/>
                  </a:lnTo>
                  <a:lnTo>
                    <a:pt x="1622" y="1233"/>
                  </a:lnTo>
                  <a:lnTo>
                    <a:pt x="1616" y="1232"/>
                  </a:lnTo>
                  <a:lnTo>
                    <a:pt x="1615" y="1236"/>
                  </a:lnTo>
                  <a:lnTo>
                    <a:pt x="1611" y="1236"/>
                  </a:lnTo>
                  <a:lnTo>
                    <a:pt x="1610" y="1234"/>
                  </a:lnTo>
                  <a:lnTo>
                    <a:pt x="1606" y="1234"/>
                  </a:lnTo>
                  <a:lnTo>
                    <a:pt x="1604" y="1238"/>
                  </a:lnTo>
                  <a:lnTo>
                    <a:pt x="1604" y="1242"/>
                  </a:lnTo>
                  <a:lnTo>
                    <a:pt x="1602" y="1242"/>
                  </a:lnTo>
                  <a:lnTo>
                    <a:pt x="1600" y="1239"/>
                  </a:lnTo>
                  <a:lnTo>
                    <a:pt x="1599" y="1239"/>
                  </a:lnTo>
                  <a:lnTo>
                    <a:pt x="1597" y="1240"/>
                  </a:lnTo>
                  <a:lnTo>
                    <a:pt x="1596" y="1237"/>
                  </a:lnTo>
                  <a:lnTo>
                    <a:pt x="1592" y="1237"/>
                  </a:lnTo>
                  <a:lnTo>
                    <a:pt x="1592" y="1234"/>
                  </a:lnTo>
                  <a:lnTo>
                    <a:pt x="1591" y="1230"/>
                  </a:lnTo>
                  <a:lnTo>
                    <a:pt x="1591" y="1224"/>
                  </a:lnTo>
                  <a:lnTo>
                    <a:pt x="1587" y="1220"/>
                  </a:lnTo>
                  <a:lnTo>
                    <a:pt x="1584" y="1215"/>
                  </a:lnTo>
                  <a:lnTo>
                    <a:pt x="1587" y="1210"/>
                  </a:lnTo>
                  <a:lnTo>
                    <a:pt x="1587" y="1208"/>
                  </a:lnTo>
                  <a:lnTo>
                    <a:pt x="1580" y="1202"/>
                  </a:lnTo>
                  <a:lnTo>
                    <a:pt x="1580" y="1201"/>
                  </a:lnTo>
                  <a:lnTo>
                    <a:pt x="1579" y="1198"/>
                  </a:lnTo>
                  <a:lnTo>
                    <a:pt x="1585" y="1195"/>
                  </a:lnTo>
                  <a:lnTo>
                    <a:pt x="1584" y="1191"/>
                  </a:lnTo>
                  <a:lnTo>
                    <a:pt x="1582" y="1189"/>
                  </a:lnTo>
                  <a:lnTo>
                    <a:pt x="1582" y="1181"/>
                  </a:lnTo>
                  <a:lnTo>
                    <a:pt x="1586" y="1175"/>
                  </a:lnTo>
                  <a:lnTo>
                    <a:pt x="1591" y="1174"/>
                  </a:lnTo>
                  <a:lnTo>
                    <a:pt x="1592" y="1171"/>
                  </a:lnTo>
                  <a:lnTo>
                    <a:pt x="1587" y="1161"/>
                  </a:lnTo>
                  <a:lnTo>
                    <a:pt x="1588" y="1159"/>
                  </a:lnTo>
                  <a:lnTo>
                    <a:pt x="1587" y="1156"/>
                  </a:lnTo>
                  <a:lnTo>
                    <a:pt x="1587" y="1149"/>
                  </a:lnTo>
                  <a:lnTo>
                    <a:pt x="1588" y="1147"/>
                  </a:lnTo>
                  <a:lnTo>
                    <a:pt x="1591" y="1148"/>
                  </a:lnTo>
                  <a:lnTo>
                    <a:pt x="1592" y="1148"/>
                  </a:lnTo>
                  <a:lnTo>
                    <a:pt x="1592" y="1147"/>
                  </a:lnTo>
                  <a:lnTo>
                    <a:pt x="1590" y="1143"/>
                  </a:lnTo>
                  <a:lnTo>
                    <a:pt x="1590" y="1142"/>
                  </a:lnTo>
                  <a:lnTo>
                    <a:pt x="1594" y="1142"/>
                  </a:lnTo>
                  <a:lnTo>
                    <a:pt x="1596" y="1142"/>
                  </a:lnTo>
                  <a:lnTo>
                    <a:pt x="1592" y="1136"/>
                  </a:lnTo>
                  <a:lnTo>
                    <a:pt x="1592" y="1133"/>
                  </a:lnTo>
                  <a:lnTo>
                    <a:pt x="1599" y="1136"/>
                  </a:lnTo>
                  <a:lnTo>
                    <a:pt x="1602" y="1133"/>
                  </a:lnTo>
                  <a:lnTo>
                    <a:pt x="1604" y="1132"/>
                  </a:lnTo>
                  <a:lnTo>
                    <a:pt x="1603" y="1130"/>
                  </a:lnTo>
                  <a:lnTo>
                    <a:pt x="1602" y="1125"/>
                  </a:lnTo>
                  <a:lnTo>
                    <a:pt x="1598" y="1123"/>
                  </a:lnTo>
                  <a:lnTo>
                    <a:pt x="1598" y="1119"/>
                  </a:lnTo>
                  <a:lnTo>
                    <a:pt x="1598" y="1113"/>
                  </a:lnTo>
                  <a:lnTo>
                    <a:pt x="1602" y="1107"/>
                  </a:lnTo>
                  <a:lnTo>
                    <a:pt x="1597" y="1105"/>
                  </a:lnTo>
                  <a:lnTo>
                    <a:pt x="1597" y="1102"/>
                  </a:lnTo>
                  <a:lnTo>
                    <a:pt x="1598" y="1099"/>
                  </a:lnTo>
                  <a:lnTo>
                    <a:pt x="1599" y="1097"/>
                  </a:lnTo>
                  <a:lnTo>
                    <a:pt x="1600" y="1097"/>
                  </a:lnTo>
                  <a:lnTo>
                    <a:pt x="1602" y="1096"/>
                  </a:lnTo>
                  <a:lnTo>
                    <a:pt x="1600" y="1094"/>
                  </a:lnTo>
                  <a:lnTo>
                    <a:pt x="1602" y="1093"/>
                  </a:lnTo>
                  <a:lnTo>
                    <a:pt x="1612" y="1088"/>
                  </a:lnTo>
                  <a:lnTo>
                    <a:pt x="1614" y="1085"/>
                  </a:lnTo>
                  <a:lnTo>
                    <a:pt x="1614" y="1084"/>
                  </a:lnTo>
                  <a:lnTo>
                    <a:pt x="1611" y="1083"/>
                  </a:lnTo>
                  <a:lnTo>
                    <a:pt x="1610" y="1081"/>
                  </a:lnTo>
                  <a:lnTo>
                    <a:pt x="1609" y="1078"/>
                  </a:lnTo>
                  <a:lnTo>
                    <a:pt x="1611" y="1076"/>
                  </a:lnTo>
                  <a:lnTo>
                    <a:pt x="1611" y="1075"/>
                  </a:lnTo>
                  <a:lnTo>
                    <a:pt x="1610" y="1073"/>
                  </a:lnTo>
                  <a:lnTo>
                    <a:pt x="1605" y="1073"/>
                  </a:lnTo>
                  <a:lnTo>
                    <a:pt x="1604" y="1071"/>
                  </a:lnTo>
                  <a:lnTo>
                    <a:pt x="1605" y="1069"/>
                  </a:lnTo>
                  <a:lnTo>
                    <a:pt x="1611" y="1067"/>
                  </a:lnTo>
                  <a:lnTo>
                    <a:pt x="1612" y="1065"/>
                  </a:lnTo>
                  <a:lnTo>
                    <a:pt x="1609" y="1063"/>
                  </a:lnTo>
                  <a:lnTo>
                    <a:pt x="1605" y="1065"/>
                  </a:lnTo>
                  <a:lnTo>
                    <a:pt x="1603" y="1064"/>
                  </a:lnTo>
                  <a:lnTo>
                    <a:pt x="1594" y="1053"/>
                  </a:lnTo>
                  <a:lnTo>
                    <a:pt x="1590" y="1050"/>
                  </a:lnTo>
                  <a:lnTo>
                    <a:pt x="1590" y="1049"/>
                  </a:lnTo>
                  <a:lnTo>
                    <a:pt x="1594" y="1048"/>
                  </a:lnTo>
                  <a:lnTo>
                    <a:pt x="1594" y="1047"/>
                  </a:lnTo>
                  <a:lnTo>
                    <a:pt x="1593" y="1040"/>
                  </a:lnTo>
                  <a:lnTo>
                    <a:pt x="1593" y="1037"/>
                  </a:lnTo>
                  <a:lnTo>
                    <a:pt x="1593" y="1036"/>
                  </a:lnTo>
                  <a:lnTo>
                    <a:pt x="1592" y="1035"/>
                  </a:lnTo>
                  <a:lnTo>
                    <a:pt x="1590" y="1038"/>
                  </a:lnTo>
                  <a:lnTo>
                    <a:pt x="1587" y="1038"/>
                  </a:lnTo>
                  <a:lnTo>
                    <a:pt x="1585" y="1037"/>
                  </a:lnTo>
                  <a:lnTo>
                    <a:pt x="1576" y="1036"/>
                  </a:lnTo>
                  <a:lnTo>
                    <a:pt x="1568" y="1037"/>
                  </a:lnTo>
                  <a:lnTo>
                    <a:pt x="1566" y="1034"/>
                  </a:lnTo>
                  <a:lnTo>
                    <a:pt x="1567" y="1029"/>
                  </a:lnTo>
                  <a:lnTo>
                    <a:pt x="1566" y="1025"/>
                  </a:lnTo>
                  <a:lnTo>
                    <a:pt x="1563" y="1022"/>
                  </a:lnTo>
                  <a:lnTo>
                    <a:pt x="1563" y="1019"/>
                  </a:lnTo>
                  <a:lnTo>
                    <a:pt x="1564" y="1019"/>
                  </a:lnTo>
                  <a:lnTo>
                    <a:pt x="1567" y="1013"/>
                  </a:lnTo>
                  <a:lnTo>
                    <a:pt x="1568" y="1010"/>
                  </a:lnTo>
                  <a:lnTo>
                    <a:pt x="1572" y="1005"/>
                  </a:lnTo>
                  <a:lnTo>
                    <a:pt x="1572" y="1002"/>
                  </a:lnTo>
                  <a:lnTo>
                    <a:pt x="1574" y="998"/>
                  </a:lnTo>
                  <a:lnTo>
                    <a:pt x="1573" y="989"/>
                  </a:lnTo>
                  <a:lnTo>
                    <a:pt x="1569" y="987"/>
                  </a:lnTo>
                  <a:lnTo>
                    <a:pt x="1569" y="980"/>
                  </a:lnTo>
                  <a:lnTo>
                    <a:pt x="1567" y="977"/>
                  </a:lnTo>
                  <a:lnTo>
                    <a:pt x="1566" y="978"/>
                  </a:lnTo>
                  <a:lnTo>
                    <a:pt x="1561" y="983"/>
                  </a:lnTo>
                  <a:lnTo>
                    <a:pt x="1557" y="986"/>
                  </a:lnTo>
                  <a:lnTo>
                    <a:pt x="1552" y="986"/>
                  </a:lnTo>
                  <a:lnTo>
                    <a:pt x="1550" y="984"/>
                  </a:lnTo>
                  <a:lnTo>
                    <a:pt x="1549" y="981"/>
                  </a:lnTo>
                  <a:lnTo>
                    <a:pt x="1539" y="975"/>
                  </a:lnTo>
                  <a:lnTo>
                    <a:pt x="1534" y="974"/>
                  </a:lnTo>
                  <a:lnTo>
                    <a:pt x="1534" y="972"/>
                  </a:lnTo>
                  <a:lnTo>
                    <a:pt x="1536" y="971"/>
                  </a:lnTo>
                  <a:lnTo>
                    <a:pt x="1538" y="969"/>
                  </a:lnTo>
                  <a:lnTo>
                    <a:pt x="1538" y="968"/>
                  </a:lnTo>
                  <a:lnTo>
                    <a:pt x="1537" y="966"/>
                  </a:lnTo>
                  <a:lnTo>
                    <a:pt x="1533" y="966"/>
                  </a:lnTo>
                  <a:lnTo>
                    <a:pt x="1532" y="965"/>
                  </a:lnTo>
                  <a:lnTo>
                    <a:pt x="1530" y="954"/>
                  </a:lnTo>
                  <a:lnTo>
                    <a:pt x="1531" y="953"/>
                  </a:lnTo>
                  <a:lnTo>
                    <a:pt x="1537" y="953"/>
                  </a:lnTo>
                  <a:lnTo>
                    <a:pt x="1537" y="950"/>
                  </a:lnTo>
                  <a:lnTo>
                    <a:pt x="1528" y="939"/>
                  </a:lnTo>
                  <a:lnTo>
                    <a:pt x="1526" y="934"/>
                  </a:lnTo>
                  <a:lnTo>
                    <a:pt x="1522" y="930"/>
                  </a:lnTo>
                  <a:lnTo>
                    <a:pt x="1514" y="931"/>
                  </a:lnTo>
                  <a:lnTo>
                    <a:pt x="1512" y="929"/>
                  </a:lnTo>
                  <a:lnTo>
                    <a:pt x="1507" y="925"/>
                  </a:lnTo>
                  <a:lnTo>
                    <a:pt x="1503" y="928"/>
                  </a:lnTo>
                  <a:lnTo>
                    <a:pt x="1503" y="934"/>
                  </a:lnTo>
                  <a:lnTo>
                    <a:pt x="1500" y="933"/>
                  </a:lnTo>
                  <a:lnTo>
                    <a:pt x="1488" y="934"/>
                  </a:lnTo>
                  <a:lnTo>
                    <a:pt x="1484" y="930"/>
                  </a:lnTo>
                  <a:lnTo>
                    <a:pt x="1482" y="921"/>
                  </a:lnTo>
                  <a:lnTo>
                    <a:pt x="1482" y="913"/>
                  </a:lnTo>
                  <a:lnTo>
                    <a:pt x="1489" y="903"/>
                  </a:lnTo>
                  <a:lnTo>
                    <a:pt x="1493" y="900"/>
                  </a:lnTo>
                  <a:lnTo>
                    <a:pt x="1493" y="899"/>
                  </a:lnTo>
                  <a:lnTo>
                    <a:pt x="1490" y="898"/>
                  </a:lnTo>
                  <a:lnTo>
                    <a:pt x="1485" y="894"/>
                  </a:lnTo>
                  <a:lnTo>
                    <a:pt x="1484" y="892"/>
                  </a:lnTo>
                  <a:lnTo>
                    <a:pt x="1484" y="888"/>
                  </a:lnTo>
                  <a:lnTo>
                    <a:pt x="1484" y="887"/>
                  </a:lnTo>
                  <a:lnTo>
                    <a:pt x="1481" y="885"/>
                  </a:lnTo>
                  <a:lnTo>
                    <a:pt x="1479" y="883"/>
                  </a:lnTo>
                  <a:lnTo>
                    <a:pt x="1482" y="877"/>
                  </a:lnTo>
                  <a:lnTo>
                    <a:pt x="1482" y="873"/>
                  </a:lnTo>
                  <a:lnTo>
                    <a:pt x="1478" y="869"/>
                  </a:lnTo>
                  <a:lnTo>
                    <a:pt x="1475" y="868"/>
                  </a:lnTo>
                  <a:lnTo>
                    <a:pt x="1472" y="864"/>
                  </a:lnTo>
                  <a:lnTo>
                    <a:pt x="1471" y="861"/>
                  </a:lnTo>
                  <a:lnTo>
                    <a:pt x="1469" y="855"/>
                  </a:lnTo>
                  <a:lnTo>
                    <a:pt x="1466" y="849"/>
                  </a:lnTo>
                  <a:lnTo>
                    <a:pt x="1460" y="843"/>
                  </a:lnTo>
                  <a:lnTo>
                    <a:pt x="1458" y="839"/>
                  </a:lnTo>
                  <a:lnTo>
                    <a:pt x="1457" y="833"/>
                  </a:lnTo>
                  <a:lnTo>
                    <a:pt x="1454" y="832"/>
                  </a:lnTo>
                  <a:lnTo>
                    <a:pt x="1454" y="831"/>
                  </a:lnTo>
                  <a:lnTo>
                    <a:pt x="1457" y="827"/>
                  </a:lnTo>
                  <a:lnTo>
                    <a:pt x="1458" y="820"/>
                  </a:lnTo>
                  <a:lnTo>
                    <a:pt x="1454" y="812"/>
                  </a:lnTo>
                  <a:lnTo>
                    <a:pt x="1453" y="808"/>
                  </a:lnTo>
                  <a:lnTo>
                    <a:pt x="1449" y="804"/>
                  </a:lnTo>
                  <a:lnTo>
                    <a:pt x="1449" y="802"/>
                  </a:lnTo>
                  <a:lnTo>
                    <a:pt x="1453" y="802"/>
                  </a:lnTo>
                  <a:lnTo>
                    <a:pt x="1454" y="799"/>
                  </a:lnTo>
                  <a:lnTo>
                    <a:pt x="1454" y="797"/>
                  </a:lnTo>
                  <a:lnTo>
                    <a:pt x="1455" y="794"/>
                  </a:lnTo>
                  <a:lnTo>
                    <a:pt x="1452" y="793"/>
                  </a:lnTo>
                  <a:lnTo>
                    <a:pt x="1449" y="790"/>
                  </a:lnTo>
                  <a:lnTo>
                    <a:pt x="1448" y="791"/>
                  </a:lnTo>
                  <a:lnTo>
                    <a:pt x="1447" y="788"/>
                  </a:lnTo>
                  <a:lnTo>
                    <a:pt x="1449" y="782"/>
                  </a:lnTo>
                  <a:lnTo>
                    <a:pt x="1449" y="780"/>
                  </a:lnTo>
                  <a:lnTo>
                    <a:pt x="1447" y="778"/>
                  </a:lnTo>
                  <a:lnTo>
                    <a:pt x="1446" y="775"/>
                  </a:lnTo>
                  <a:lnTo>
                    <a:pt x="1447" y="769"/>
                  </a:lnTo>
                  <a:lnTo>
                    <a:pt x="1449" y="766"/>
                  </a:lnTo>
                  <a:lnTo>
                    <a:pt x="1455" y="764"/>
                  </a:lnTo>
                  <a:lnTo>
                    <a:pt x="1455" y="762"/>
                  </a:lnTo>
                  <a:lnTo>
                    <a:pt x="1455" y="756"/>
                  </a:lnTo>
                  <a:lnTo>
                    <a:pt x="1453" y="749"/>
                  </a:lnTo>
                  <a:lnTo>
                    <a:pt x="1453" y="746"/>
                  </a:lnTo>
                  <a:lnTo>
                    <a:pt x="1453" y="743"/>
                  </a:lnTo>
                  <a:lnTo>
                    <a:pt x="1453" y="742"/>
                  </a:lnTo>
                  <a:lnTo>
                    <a:pt x="1446" y="742"/>
                  </a:lnTo>
                  <a:lnTo>
                    <a:pt x="1445" y="738"/>
                  </a:lnTo>
                  <a:lnTo>
                    <a:pt x="1445" y="734"/>
                  </a:lnTo>
                  <a:lnTo>
                    <a:pt x="1448" y="727"/>
                  </a:lnTo>
                  <a:lnTo>
                    <a:pt x="1449" y="721"/>
                  </a:lnTo>
                  <a:lnTo>
                    <a:pt x="1452" y="720"/>
                  </a:lnTo>
                  <a:lnTo>
                    <a:pt x="1453" y="718"/>
                  </a:lnTo>
                  <a:lnTo>
                    <a:pt x="1449" y="716"/>
                  </a:lnTo>
                  <a:lnTo>
                    <a:pt x="1445" y="715"/>
                  </a:lnTo>
                  <a:lnTo>
                    <a:pt x="1443" y="712"/>
                  </a:lnTo>
                  <a:lnTo>
                    <a:pt x="1443" y="710"/>
                  </a:lnTo>
                  <a:lnTo>
                    <a:pt x="1447" y="710"/>
                  </a:lnTo>
                  <a:lnTo>
                    <a:pt x="1448" y="707"/>
                  </a:lnTo>
                  <a:lnTo>
                    <a:pt x="1447" y="706"/>
                  </a:lnTo>
                  <a:lnTo>
                    <a:pt x="1445" y="706"/>
                  </a:lnTo>
                  <a:lnTo>
                    <a:pt x="1442" y="704"/>
                  </a:lnTo>
                  <a:lnTo>
                    <a:pt x="1442" y="702"/>
                  </a:lnTo>
                  <a:lnTo>
                    <a:pt x="1445" y="700"/>
                  </a:lnTo>
                  <a:lnTo>
                    <a:pt x="1445" y="697"/>
                  </a:lnTo>
                  <a:lnTo>
                    <a:pt x="1439" y="691"/>
                  </a:lnTo>
                  <a:lnTo>
                    <a:pt x="1439" y="686"/>
                  </a:lnTo>
                  <a:lnTo>
                    <a:pt x="1436" y="685"/>
                  </a:lnTo>
                  <a:lnTo>
                    <a:pt x="1435" y="690"/>
                  </a:lnTo>
                  <a:lnTo>
                    <a:pt x="1430" y="690"/>
                  </a:lnTo>
                  <a:lnTo>
                    <a:pt x="1429" y="686"/>
                  </a:lnTo>
                  <a:lnTo>
                    <a:pt x="1429" y="685"/>
                  </a:lnTo>
                  <a:lnTo>
                    <a:pt x="1424" y="684"/>
                  </a:lnTo>
                  <a:lnTo>
                    <a:pt x="1424" y="681"/>
                  </a:lnTo>
                  <a:lnTo>
                    <a:pt x="1425" y="678"/>
                  </a:lnTo>
                  <a:lnTo>
                    <a:pt x="1428" y="672"/>
                  </a:lnTo>
                  <a:lnTo>
                    <a:pt x="1428" y="667"/>
                  </a:lnTo>
                  <a:lnTo>
                    <a:pt x="1429" y="665"/>
                  </a:lnTo>
                  <a:lnTo>
                    <a:pt x="1434" y="661"/>
                  </a:lnTo>
                  <a:lnTo>
                    <a:pt x="1436" y="659"/>
                  </a:lnTo>
                  <a:lnTo>
                    <a:pt x="1437" y="654"/>
                  </a:lnTo>
                  <a:lnTo>
                    <a:pt x="1435" y="648"/>
                  </a:lnTo>
                  <a:lnTo>
                    <a:pt x="1439" y="643"/>
                  </a:lnTo>
                  <a:lnTo>
                    <a:pt x="1441" y="641"/>
                  </a:lnTo>
                  <a:lnTo>
                    <a:pt x="1441" y="638"/>
                  </a:lnTo>
                  <a:lnTo>
                    <a:pt x="1443" y="636"/>
                  </a:lnTo>
                  <a:lnTo>
                    <a:pt x="1445" y="641"/>
                  </a:lnTo>
                  <a:lnTo>
                    <a:pt x="1454" y="642"/>
                  </a:lnTo>
                  <a:lnTo>
                    <a:pt x="1460" y="638"/>
                  </a:lnTo>
                  <a:lnTo>
                    <a:pt x="1463" y="638"/>
                  </a:lnTo>
                  <a:lnTo>
                    <a:pt x="1465" y="633"/>
                  </a:lnTo>
                  <a:lnTo>
                    <a:pt x="1466" y="627"/>
                  </a:lnTo>
                  <a:lnTo>
                    <a:pt x="1469" y="620"/>
                  </a:lnTo>
                  <a:lnTo>
                    <a:pt x="1471" y="620"/>
                  </a:lnTo>
                  <a:lnTo>
                    <a:pt x="1476" y="621"/>
                  </a:lnTo>
                  <a:lnTo>
                    <a:pt x="1482" y="620"/>
                  </a:lnTo>
                  <a:lnTo>
                    <a:pt x="1484" y="618"/>
                  </a:lnTo>
                  <a:lnTo>
                    <a:pt x="1485" y="609"/>
                  </a:lnTo>
                  <a:lnTo>
                    <a:pt x="1488" y="609"/>
                  </a:lnTo>
                  <a:lnTo>
                    <a:pt x="1489" y="607"/>
                  </a:lnTo>
                  <a:lnTo>
                    <a:pt x="1493" y="606"/>
                  </a:lnTo>
                  <a:lnTo>
                    <a:pt x="1490" y="595"/>
                  </a:lnTo>
                  <a:lnTo>
                    <a:pt x="1488" y="593"/>
                  </a:lnTo>
                  <a:lnTo>
                    <a:pt x="1488" y="590"/>
                  </a:lnTo>
                  <a:lnTo>
                    <a:pt x="1494" y="590"/>
                  </a:lnTo>
                  <a:lnTo>
                    <a:pt x="1495" y="589"/>
                  </a:lnTo>
                  <a:lnTo>
                    <a:pt x="1493" y="585"/>
                  </a:lnTo>
                  <a:lnTo>
                    <a:pt x="1493" y="584"/>
                  </a:lnTo>
                  <a:lnTo>
                    <a:pt x="1495" y="579"/>
                  </a:lnTo>
                  <a:lnTo>
                    <a:pt x="1494" y="576"/>
                  </a:lnTo>
                  <a:lnTo>
                    <a:pt x="1488" y="568"/>
                  </a:lnTo>
                  <a:lnTo>
                    <a:pt x="1482" y="560"/>
                  </a:lnTo>
                  <a:lnTo>
                    <a:pt x="1478" y="558"/>
                  </a:lnTo>
                  <a:lnTo>
                    <a:pt x="1478" y="554"/>
                  </a:lnTo>
                  <a:lnTo>
                    <a:pt x="1478" y="547"/>
                  </a:lnTo>
                  <a:lnTo>
                    <a:pt x="1478" y="546"/>
                  </a:lnTo>
                  <a:lnTo>
                    <a:pt x="1476" y="542"/>
                  </a:lnTo>
                  <a:lnTo>
                    <a:pt x="1472" y="541"/>
                  </a:lnTo>
                  <a:lnTo>
                    <a:pt x="1465" y="544"/>
                  </a:lnTo>
                  <a:lnTo>
                    <a:pt x="1463" y="542"/>
                  </a:lnTo>
                  <a:lnTo>
                    <a:pt x="1461" y="540"/>
                  </a:lnTo>
                  <a:lnTo>
                    <a:pt x="1465" y="534"/>
                  </a:lnTo>
                  <a:lnTo>
                    <a:pt x="1465" y="532"/>
                  </a:lnTo>
                  <a:lnTo>
                    <a:pt x="1460" y="531"/>
                  </a:lnTo>
                  <a:lnTo>
                    <a:pt x="1460" y="529"/>
                  </a:lnTo>
                  <a:lnTo>
                    <a:pt x="1467" y="525"/>
                  </a:lnTo>
                  <a:lnTo>
                    <a:pt x="1469" y="519"/>
                  </a:lnTo>
                  <a:lnTo>
                    <a:pt x="1469" y="508"/>
                  </a:lnTo>
                  <a:lnTo>
                    <a:pt x="1463" y="505"/>
                  </a:lnTo>
                  <a:lnTo>
                    <a:pt x="1460" y="501"/>
                  </a:lnTo>
                  <a:lnTo>
                    <a:pt x="1457" y="483"/>
                  </a:lnTo>
                  <a:lnTo>
                    <a:pt x="1463" y="481"/>
                  </a:lnTo>
                  <a:lnTo>
                    <a:pt x="1469" y="483"/>
                  </a:lnTo>
                  <a:lnTo>
                    <a:pt x="1473" y="487"/>
                  </a:lnTo>
                  <a:lnTo>
                    <a:pt x="1476" y="486"/>
                  </a:lnTo>
                  <a:lnTo>
                    <a:pt x="1477" y="483"/>
                  </a:lnTo>
                  <a:lnTo>
                    <a:pt x="1476" y="480"/>
                  </a:lnTo>
                  <a:lnTo>
                    <a:pt x="1472" y="477"/>
                  </a:lnTo>
                  <a:lnTo>
                    <a:pt x="1467" y="472"/>
                  </a:lnTo>
                  <a:lnTo>
                    <a:pt x="1467" y="470"/>
                  </a:lnTo>
                  <a:lnTo>
                    <a:pt x="1471" y="465"/>
                  </a:lnTo>
                  <a:lnTo>
                    <a:pt x="1476" y="462"/>
                  </a:lnTo>
                  <a:lnTo>
                    <a:pt x="1476" y="459"/>
                  </a:lnTo>
                  <a:lnTo>
                    <a:pt x="1473" y="457"/>
                  </a:lnTo>
                  <a:lnTo>
                    <a:pt x="1470" y="453"/>
                  </a:lnTo>
                  <a:lnTo>
                    <a:pt x="1459" y="449"/>
                  </a:lnTo>
                  <a:lnTo>
                    <a:pt x="1459" y="439"/>
                  </a:lnTo>
                  <a:lnTo>
                    <a:pt x="1455" y="435"/>
                  </a:lnTo>
                  <a:lnTo>
                    <a:pt x="1454" y="431"/>
                  </a:lnTo>
                  <a:lnTo>
                    <a:pt x="1453" y="427"/>
                  </a:lnTo>
                  <a:lnTo>
                    <a:pt x="1457" y="422"/>
                  </a:lnTo>
                  <a:lnTo>
                    <a:pt x="1460" y="422"/>
                  </a:lnTo>
                  <a:lnTo>
                    <a:pt x="1466" y="424"/>
                  </a:lnTo>
                  <a:lnTo>
                    <a:pt x="1467" y="422"/>
                  </a:lnTo>
                  <a:lnTo>
                    <a:pt x="1465" y="411"/>
                  </a:lnTo>
                  <a:lnTo>
                    <a:pt x="1467" y="410"/>
                  </a:lnTo>
                  <a:lnTo>
                    <a:pt x="1473" y="409"/>
                  </a:lnTo>
                  <a:lnTo>
                    <a:pt x="1475" y="407"/>
                  </a:lnTo>
                  <a:lnTo>
                    <a:pt x="1476" y="405"/>
                  </a:lnTo>
                  <a:lnTo>
                    <a:pt x="1475" y="400"/>
                  </a:lnTo>
                  <a:lnTo>
                    <a:pt x="1470" y="394"/>
                  </a:lnTo>
                  <a:lnTo>
                    <a:pt x="1470" y="387"/>
                  </a:lnTo>
                  <a:lnTo>
                    <a:pt x="1469" y="386"/>
                  </a:lnTo>
                  <a:lnTo>
                    <a:pt x="1466" y="386"/>
                  </a:lnTo>
                  <a:lnTo>
                    <a:pt x="1463" y="391"/>
                  </a:lnTo>
                  <a:lnTo>
                    <a:pt x="1460" y="391"/>
                  </a:lnTo>
                  <a:lnTo>
                    <a:pt x="1459" y="389"/>
                  </a:lnTo>
                  <a:lnTo>
                    <a:pt x="1460" y="386"/>
                  </a:lnTo>
                  <a:lnTo>
                    <a:pt x="1467" y="383"/>
                  </a:lnTo>
                  <a:lnTo>
                    <a:pt x="1470" y="382"/>
                  </a:lnTo>
                  <a:lnTo>
                    <a:pt x="1472" y="377"/>
                  </a:lnTo>
                  <a:lnTo>
                    <a:pt x="1476" y="369"/>
                  </a:lnTo>
                  <a:lnTo>
                    <a:pt x="1477" y="365"/>
                  </a:lnTo>
                  <a:lnTo>
                    <a:pt x="1483" y="365"/>
                  </a:lnTo>
                  <a:lnTo>
                    <a:pt x="1488" y="365"/>
                  </a:lnTo>
                  <a:lnTo>
                    <a:pt x="1489" y="362"/>
                  </a:lnTo>
                  <a:lnTo>
                    <a:pt x="1489" y="359"/>
                  </a:lnTo>
                  <a:lnTo>
                    <a:pt x="1484" y="353"/>
                  </a:lnTo>
                  <a:lnTo>
                    <a:pt x="1483" y="350"/>
                  </a:lnTo>
                  <a:lnTo>
                    <a:pt x="1483" y="346"/>
                  </a:lnTo>
                  <a:lnTo>
                    <a:pt x="1484" y="344"/>
                  </a:lnTo>
                  <a:lnTo>
                    <a:pt x="1491" y="335"/>
                  </a:lnTo>
                  <a:lnTo>
                    <a:pt x="1494" y="331"/>
                  </a:lnTo>
                  <a:lnTo>
                    <a:pt x="1494" y="326"/>
                  </a:lnTo>
                  <a:lnTo>
                    <a:pt x="1493" y="321"/>
                  </a:lnTo>
                  <a:lnTo>
                    <a:pt x="1489" y="316"/>
                  </a:lnTo>
                  <a:lnTo>
                    <a:pt x="1484" y="312"/>
                  </a:lnTo>
                  <a:lnTo>
                    <a:pt x="1478" y="305"/>
                  </a:lnTo>
                  <a:lnTo>
                    <a:pt x="1469" y="296"/>
                  </a:lnTo>
                  <a:lnTo>
                    <a:pt x="1467" y="293"/>
                  </a:lnTo>
                  <a:lnTo>
                    <a:pt x="1471" y="286"/>
                  </a:lnTo>
                  <a:lnTo>
                    <a:pt x="1469" y="280"/>
                  </a:lnTo>
                  <a:lnTo>
                    <a:pt x="1470" y="270"/>
                  </a:lnTo>
                  <a:lnTo>
                    <a:pt x="1469" y="267"/>
                  </a:lnTo>
                  <a:lnTo>
                    <a:pt x="1465" y="264"/>
                  </a:lnTo>
                  <a:lnTo>
                    <a:pt x="1460" y="251"/>
                  </a:lnTo>
                  <a:lnTo>
                    <a:pt x="1459" y="248"/>
                  </a:lnTo>
                  <a:lnTo>
                    <a:pt x="1452" y="246"/>
                  </a:lnTo>
                  <a:lnTo>
                    <a:pt x="1451" y="245"/>
                  </a:lnTo>
                  <a:lnTo>
                    <a:pt x="1449" y="244"/>
                  </a:lnTo>
                  <a:lnTo>
                    <a:pt x="1452" y="242"/>
                  </a:lnTo>
                  <a:lnTo>
                    <a:pt x="1454" y="242"/>
                  </a:lnTo>
                  <a:lnTo>
                    <a:pt x="1457" y="244"/>
                  </a:lnTo>
                  <a:lnTo>
                    <a:pt x="1458" y="244"/>
                  </a:lnTo>
                  <a:lnTo>
                    <a:pt x="1460" y="240"/>
                  </a:lnTo>
                  <a:lnTo>
                    <a:pt x="1458" y="238"/>
                  </a:lnTo>
                  <a:lnTo>
                    <a:pt x="1454" y="239"/>
                  </a:lnTo>
                  <a:lnTo>
                    <a:pt x="1451" y="238"/>
                  </a:lnTo>
                  <a:lnTo>
                    <a:pt x="1451" y="236"/>
                  </a:lnTo>
                  <a:lnTo>
                    <a:pt x="1455" y="233"/>
                  </a:lnTo>
                  <a:lnTo>
                    <a:pt x="1459" y="227"/>
                  </a:lnTo>
                  <a:lnTo>
                    <a:pt x="1446" y="225"/>
                  </a:lnTo>
                  <a:lnTo>
                    <a:pt x="1445" y="222"/>
                  </a:lnTo>
                  <a:lnTo>
                    <a:pt x="1441" y="213"/>
                  </a:lnTo>
                  <a:lnTo>
                    <a:pt x="1439" y="212"/>
                  </a:lnTo>
                  <a:lnTo>
                    <a:pt x="1435" y="209"/>
                  </a:lnTo>
                  <a:lnTo>
                    <a:pt x="1425" y="204"/>
                  </a:lnTo>
                  <a:lnTo>
                    <a:pt x="1419" y="197"/>
                  </a:lnTo>
                  <a:lnTo>
                    <a:pt x="1418" y="192"/>
                  </a:lnTo>
                  <a:lnTo>
                    <a:pt x="1419" y="191"/>
                  </a:lnTo>
                  <a:lnTo>
                    <a:pt x="1425" y="187"/>
                  </a:lnTo>
                  <a:lnTo>
                    <a:pt x="1425" y="185"/>
                  </a:lnTo>
                  <a:lnTo>
                    <a:pt x="1424" y="183"/>
                  </a:lnTo>
                  <a:lnTo>
                    <a:pt x="1418" y="183"/>
                  </a:lnTo>
                  <a:lnTo>
                    <a:pt x="1411" y="173"/>
                  </a:lnTo>
                  <a:lnTo>
                    <a:pt x="1407" y="171"/>
                  </a:lnTo>
                  <a:lnTo>
                    <a:pt x="1398" y="173"/>
                  </a:lnTo>
                  <a:lnTo>
                    <a:pt x="1392" y="172"/>
                  </a:lnTo>
                  <a:lnTo>
                    <a:pt x="1387" y="177"/>
                  </a:lnTo>
                  <a:lnTo>
                    <a:pt x="1385" y="178"/>
                  </a:lnTo>
                  <a:lnTo>
                    <a:pt x="1380" y="175"/>
                  </a:lnTo>
                  <a:lnTo>
                    <a:pt x="1376" y="175"/>
                  </a:lnTo>
                  <a:lnTo>
                    <a:pt x="1375" y="178"/>
                  </a:lnTo>
                  <a:lnTo>
                    <a:pt x="1376" y="184"/>
                  </a:lnTo>
                  <a:lnTo>
                    <a:pt x="1374" y="187"/>
                  </a:lnTo>
                  <a:lnTo>
                    <a:pt x="1371" y="187"/>
                  </a:lnTo>
                  <a:lnTo>
                    <a:pt x="1368" y="180"/>
                  </a:lnTo>
                  <a:lnTo>
                    <a:pt x="1365" y="177"/>
                  </a:lnTo>
                  <a:lnTo>
                    <a:pt x="1363" y="167"/>
                  </a:lnTo>
                  <a:lnTo>
                    <a:pt x="1359" y="165"/>
                  </a:lnTo>
                  <a:lnTo>
                    <a:pt x="1356" y="161"/>
                  </a:lnTo>
                  <a:lnTo>
                    <a:pt x="1347" y="163"/>
                  </a:lnTo>
                  <a:lnTo>
                    <a:pt x="1343" y="157"/>
                  </a:lnTo>
                  <a:lnTo>
                    <a:pt x="1340" y="157"/>
                  </a:lnTo>
                  <a:lnTo>
                    <a:pt x="1338" y="147"/>
                  </a:lnTo>
                  <a:lnTo>
                    <a:pt x="1335" y="143"/>
                  </a:lnTo>
                  <a:lnTo>
                    <a:pt x="1332" y="142"/>
                  </a:lnTo>
                  <a:lnTo>
                    <a:pt x="1331" y="144"/>
                  </a:lnTo>
                  <a:lnTo>
                    <a:pt x="1328" y="145"/>
                  </a:lnTo>
                  <a:lnTo>
                    <a:pt x="1320" y="141"/>
                  </a:lnTo>
                  <a:lnTo>
                    <a:pt x="1319" y="138"/>
                  </a:lnTo>
                  <a:lnTo>
                    <a:pt x="1317" y="130"/>
                  </a:lnTo>
                  <a:lnTo>
                    <a:pt x="1316" y="127"/>
                  </a:lnTo>
                  <a:lnTo>
                    <a:pt x="1315" y="125"/>
                  </a:lnTo>
                  <a:lnTo>
                    <a:pt x="1316" y="120"/>
                  </a:lnTo>
                  <a:lnTo>
                    <a:pt x="1320" y="118"/>
                  </a:lnTo>
                  <a:lnTo>
                    <a:pt x="1320" y="115"/>
                  </a:lnTo>
                  <a:lnTo>
                    <a:pt x="1319" y="111"/>
                  </a:lnTo>
                  <a:lnTo>
                    <a:pt x="1320" y="109"/>
                  </a:lnTo>
                  <a:lnTo>
                    <a:pt x="1322" y="113"/>
                  </a:lnTo>
                  <a:lnTo>
                    <a:pt x="1325" y="113"/>
                  </a:lnTo>
                  <a:lnTo>
                    <a:pt x="1328" y="112"/>
                  </a:lnTo>
                  <a:lnTo>
                    <a:pt x="1329" y="109"/>
                  </a:lnTo>
                  <a:lnTo>
                    <a:pt x="1328" y="107"/>
                  </a:lnTo>
                  <a:lnTo>
                    <a:pt x="1323" y="102"/>
                  </a:lnTo>
                  <a:lnTo>
                    <a:pt x="1315" y="101"/>
                  </a:lnTo>
                  <a:lnTo>
                    <a:pt x="1309" y="102"/>
                  </a:lnTo>
                  <a:lnTo>
                    <a:pt x="1304" y="111"/>
                  </a:lnTo>
                  <a:lnTo>
                    <a:pt x="1299" y="113"/>
                  </a:lnTo>
                  <a:lnTo>
                    <a:pt x="1296" y="112"/>
                  </a:lnTo>
                  <a:lnTo>
                    <a:pt x="1293" y="106"/>
                  </a:lnTo>
                  <a:lnTo>
                    <a:pt x="1290" y="102"/>
                  </a:lnTo>
                  <a:lnTo>
                    <a:pt x="1283" y="108"/>
                  </a:lnTo>
                  <a:lnTo>
                    <a:pt x="1276" y="118"/>
                  </a:lnTo>
                  <a:lnTo>
                    <a:pt x="1266" y="120"/>
                  </a:lnTo>
                  <a:lnTo>
                    <a:pt x="1260" y="108"/>
                  </a:lnTo>
                  <a:lnTo>
                    <a:pt x="1256" y="108"/>
                  </a:lnTo>
                  <a:lnTo>
                    <a:pt x="1254" y="114"/>
                  </a:lnTo>
                  <a:lnTo>
                    <a:pt x="1250" y="117"/>
                  </a:lnTo>
                  <a:lnTo>
                    <a:pt x="1248" y="115"/>
                  </a:lnTo>
                  <a:lnTo>
                    <a:pt x="1246" y="112"/>
                  </a:lnTo>
                  <a:lnTo>
                    <a:pt x="1244" y="105"/>
                  </a:lnTo>
                  <a:lnTo>
                    <a:pt x="1247" y="97"/>
                  </a:lnTo>
                  <a:lnTo>
                    <a:pt x="1246" y="95"/>
                  </a:lnTo>
                  <a:lnTo>
                    <a:pt x="1242" y="94"/>
                  </a:lnTo>
                  <a:lnTo>
                    <a:pt x="1241" y="91"/>
                  </a:lnTo>
                  <a:lnTo>
                    <a:pt x="1242" y="87"/>
                  </a:lnTo>
                  <a:lnTo>
                    <a:pt x="1238" y="87"/>
                  </a:lnTo>
                  <a:lnTo>
                    <a:pt x="1236" y="89"/>
                  </a:lnTo>
                  <a:lnTo>
                    <a:pt x="1234" y="94"/>
                  </a:lnTo>
                  <a:lnTo>
                    <a:pt x="1230" y="95"/>
                  </a:lnTo>
                  <a:lnTo>
                    <a:pt x="1224" y="94"/>
                  </a:lnTo>
                  <a:lnTo>
                    <a:pt x="1223" y="91"/>
                  </a:lnTo>
                  <a:lnTo>
                    <a:pt x="1223" y="84"/>
                  </a:lnTo>
                  <a:lnTo>
                    <a:pt x="1219" y="80"/>
                  </a:lnTo>
                  <a:lnTo>
                    <a:pt x="1214" y="80"/>
                  </a:lnTo>
                  <a:lnTo>
                    <a:pt x="1208" y="87"/>
                  </a:lnTo>
                  <a:lnTo>
                    <a:pt x="1207" y="84"/>
                  </a:lnTo>
                  <a:lnTo>
                    <a:pt x="1208" y="79"/>
                  </a:lnTo>
                  <a:lnTo>
                    <a:pt x="1206" y="78"/>
                  </a:lnTo>
                  <a:lnTo>
                    <a:pt x="1201" y="78"/>
                  </a:lnTo>
                  <a:lnTo>
                    <a:pt x="1196" y="85"/>
                  </a:lnTo>
                  <a:lnTo>
                    <a:pt x="1190" y="82"/>
                  </a:lnTo>
                  <a:lnTo>
                    <a:pt x="1187" y="80"/>
                  </a:lnTo>
                  <a:lnTo>
                    <a:pt x="1182" y="83"/>
                  </a:lnTo>
                  <a:lnTo>
                    <a:pt x="1178" y="84"/>
                  </a:lnTo>
                  <a:lnTo>
                    <a:pt x="1168" y="80"/>
                  </a:lnTo>
                  <a:lnTo>
                    <a:pt x="1172" y="72"/>
                  </a:lnTo>
                  <a:lnTo>
                    <a:pt x="1171" y="70"/>
                  </a:lnTo>
                  <a:lnTo>
                    <a:pt x="1166" y="70"/>
                  </a:lnTo>
                  <a:lnTo>
                    <a:pt x="1157" y="76"/>
                  </a:lnTo>
                  <a:lnTo>
                    <a:pt x="1146" y="84"/>
                  </a:lnTo>
                  <a:lnTo>
                    <a:pt x="1144" y="84"/>
                  </a:lnTo>
                  <a:lnTo>
                    <a:pt x="1132" y="77"/>
                  </a:lnTo>
                  <a:lnTo>
                    <a:pt x="1117" y="76"/>
                  </a:lnTo>
                  <a:lnTo>
                    <a:pt x="1108" y="73"/>
                  </a:lnTo>
                  <a:lnTo>
                    <a:pt x="1093" y="72"/>
                  </a:lnTo>
                  <a:lnTo>
                    <a:pt x="1088" y="65"/>
                  </a:lnTo>
                  <a:lnTo>
                    <a:pt x="1085" y="56"/>
                  </a:lnTo>
                  <a:lnTo>
                    <a:pt x="1085" y="50"/>
                  </a:lnTo>
                  <a:lnTo>
                    <a:pt x="1091" y="41"/>
                  </a:lnTo>
                  <a:lnTo>
                    <a:pt x="1091" y="31"/>
                  </a:lnTo>
                  <a:lnTo>
                    <a:pt x="1087" y="28"/>
                  </a:lnTo>
                  <a:lnTo>
                    <a:pt x="1085" y="22"/>
                  </a:lnTo>
                  <a:lnTo>
                    <a:pt x="1087" y="12"/>
                  </a:lnTo>
                  <a:lnTo>
                    <a:pt x="1087" y="8"/>
                  </a:lnTo>
                  <a:lnTo>
                    <a:pt x="1078" y="6"/>
                  </a:lnTo>
                  <a:lnTo>
                    <a:pt x="1064" y="1"/>
                  </a:lnTo>
                  <a:lnTo>
                    <a:pt x="1055" y="6"/>
                  </a:lnTo>
                  <a:lnTo>
                    <a:pt x="1048" y="10"/>
                  </a:lnTo>
                  <a:lnTo>
                    <a:pt x="1039" y="6"/>
                  </a:lnTo>
                  <a:lnTo>
                    <a:pt x="1030" y="2"/>
                  </a:lnTo>
                  <a:lnTo>
                    <a:pt x="1025" y="0"/>
                  </a:lnTo>
                  <a:lnTo>
                    <a:pt x="1021" y="8"/>
                  </a:lnTo>
                  <a:lnTo>
                    <a:pt x="1015" y="20"/>
                  </a:lnTo>
                  <a:lnTo>
                    <a:pt x="1008" y="35"/>
                  </a:lnTo>
                  <a:lnTo>
                    <a:pt x="1003" y="49"/>
                  </a:lnTo>
                  <a:lnTo>
                    <a:pt x="1000" y="58"/>
                  </a:lnTo>
                  <a:lnTo>
                    <a:pt x="988" y="67"/>
                  </a:lnTo>
                  <a:lnTo>
                    <a:pt x="975" y="79"/>
                  </a:lnTo>
                  <a:lnTo>
                    <a:pt x="970" y="90"/>
                  </a:lnTo>
                  <a:lnTo>
                    <a:pt x="967" y="105"/>
                  </a:lnTo>
                  <a:lnTo>
                    <a:pt x="970" y="115"/>
                  </a:lnTo>
                  <a:lnTo>
                    <a:pt x="975" y="125"/>
                  </a:lnTo>
                  <a:lnTo>
                    <a:pt x="982" y="130"/>
                  </a:lnTo>
                  <a:lnTo>
                    <a:pt x="1006" y="139"/>
                  </a:lnTo>
                  <a:lnTo>
                    <a:pt x="1008" y="142"/>
                  </a:lnTo>
                  <a:lnTo>
                    <a:pt x="1008" y="147"/>
                  </a:lnTo>
                  <a:lnTo>
                    <a:pt x="1007" y="150"/>
                  </a:lnTo>
                  <a:lnTo>
                    <a:pt x="1002" y="150"/>
                  </a:lnTo>
                  <a:lnTo>
                    <a:pt x="991" y="147"/>
                  </a:lnTo>
                  <a:lnTo>
                    <a:pt x="982" y="144"/>
                  </a:lnTo>
                  <a:lnTo>
                    <a:pt x="975" y="143"/>
                  </a:lnTo>
                  <a:lnTo>
                    <a:pt x="964" y="145"/>
                  </a:lnTo>
                  <a:lnTo>
                    <a:pt x="952" y="145"/>
                  </a:lnTo>
                  <a:lnTo>
                    <a:pt x="943" y="148"/>
                  </a:lnTo>
                  <a:lnTo>
                    <a:pt x="941" y="156"/>
                  </a:lnTo>
                  <a:lnTo>
                    <a:pt x="941" y="167"/>
                  </a:lnTo>
                  <a:lnTo>
                    <a:pt x="934" y="177"/>
                  </a:lnTo>
                  <a:lnTo>
                    <a:pt x="921" y="189"/>
                  </a:lnTo>
                  <a:lnTo>
                    <a:pt x="910" y="202"/>
                  </a:lnTo>
                  <a:lnTo>
                    <a:pt x="910" y="205"/>
                  </a:lnTo>
                  <a:lnTo>
                    <a:pt x="911" y="209"/>
                  </a:lnTo>
                  <a:lnTo>
                    <a:pt x="913" y="215"/>
                  </a:lnTo>
                  <a:lnTo>
                    <a:pt x="922" y="222"/>
                  </a:lnTo>
                  <a:lnTo>
                    <a:pt x="935" y="232"/>
                  </a:lnTo>
                  <a:lnTo>
                    <a:pt x="935" y="240"/>
                  </a:lnTo>
                  <a:lnTo>
                    <a:pt x="929" y="245"/>
                  </a:lnTo>
                  <a:lnTo>
                    <a:pt x="912" y="237"/>
                  </a:lnTo>
                  <a:lnTo>
                    <a:pt x="907" y="237"/>
                  </a:lnTo>
                  <a:lnTo>
                    <a:pt x="903" y="237"/>
                  </a:lnTo>
                  <a:lnTo>
                    <a:pt x="894" y="242"/>
                  </a:lnTo>
                  <a:lnTo>
                    <a:pt x="891" y="249"/>
                  </a:lnTo>
                  <a:lnTo>
                    <a:pt x="887" y="261"/>
                  </a:lnTo>
                  <a:lnTo>
                    <a:pt x="887" y="264"/>
                  </a:lnTo>
                  <a:lnTo>
                    <a:pt x="891" y="270"/>
                  </a:lnTo>
                  <a:lnTo>
                    <a:pt x="894" y="278"/>
                  </a:lnTo>
                  <a:lnTo>
                    <a:pt x="898" y="290"/>
                  </a:lnTo>
                  <a:lnTo>
                    <a:pt x="899" y="294"/>
                  </a:lnTo>
                  <a:lnTo>
                    <a:pt x="894" y="299"/>
                  </a:lnTo>
                  <a:lnTo>
                    <a:pt x="886" y="304"/>
                  </a:lnTo>
                  <a:lnTo>
                    <a:pt x="875" y="306"/>
                  </a:lnTo>
                  <a:lnTo>
                    <a:pt x="871" y="299"/>
                  </a:lnTo>
                  <a:lnTo>
                    <a:pt x="869" y="294"/>
                  </a:lnTo>
                  <a:lnTo>
                    <a:pt x="865" y="294"/>
                  </a:lnTo>
                  <a:lnTo>
                    <a:pt x="856" y="296"/>
                  </a:lnTo>
                  <a:lnTo>
                    <a:pt x="851" y="292"/>
                  </a:lnTo>
                  <a:lnTo>
                    <a:pt x="846" y="285"/>
                  </a:lnTo>
                  <a:lnTo>
                    <a:pt x="841" y="284"/>
                  </a:lnTo>
                  <a:lnTo>
                    <a:pt x="833" y="286"/>
                  </a:lnTo>
                  <a:lnTo>
                    <a:pt x="827" y="291"/>
                  </a:lnTo>
                  <a:lnTo>
                    <a:pt x="822" y="300"/>
                  </a:lnTo>
                  <a:lnTo>
                    <a:pt x="821" y="305"/>
                  </a:lnTo>
                  <a:lnTo>
                    <a:pt x="818" y="308"/>
                  </a:lnTo>
                  <a:lnTo>
                    <a:pt x="813" y="308"/>
                  </a:lnTo>
                  <a:lnTo>
                    <a:pt x="808" y="303"/>
                  </a:lnTo>
                  <a:lnTo>
                    <a:pt x="791" y="281"/>
                  </a:lnTo>
                  <a:lnTo>
                    <a:pt x="785" y="276"/>
                  </a:lnTo>
                  <a:lnTo>
                    <a:pt x="777" y="274"/>
                  </a:lnTo>
                  <a:lnTo>
                    <a:pt x="762" y="273"/>
                  </a:lnTo>
                  <a:lnTo>
                    <a:pt x="752" y="267"/>
                  </a:lnTo>
                  <a:lnTo>
                    <a:pt x="740" y="258"/>
                  </a:lnTo>
                  <a:lnTo>
                    <a:pt x="734" y="257"/>
                  </a:lnTo>
                  <a:lnTo>
                    <a:pt x="731" y="257"/>
                  </a:lnTo>
                  <a:lnTo>
                    <a:pt x="722" y="266"/>
                  </a:lnTo>
                  <a:lnTo>
                    <a:pt x="711" y="280"/>
                  </a:lnTo>
                  <a:lnTo>
                    <a:pt x="704" y="303"/>
                  </a:lnTo>
                  <a:lnTo>
                    <a:pt x="710" y="305"/>
                  </a:lnTo>
                  <a:lnTo>
                    <a:pt x="714" y="310"/>
                  </a:lnTo>
                  <a:lnTo>
                    <a:pt x="716" y="329"/>
                  </a:lnTo>
                  <a:lnTo>
                    <a:pt x="719" y="338"/>
                  </a:lnTo>
                  <a:lnTo>
                    <a:pt x="722" y="361"/>
                  </a:lnTo>
                  <a:lnTo>
                    <a:pt x="719" y="368"/>
                  </a:lnTo>
                  <a:lnTo>
                    <a:pt x="719" y="373"/>
                  </a:lnTo>
                  <a:lnTo>
                    <a:pt x="716" y="376"/>
                  </a:lnTo>
                  <a:lnTo>
                    <a:pt x="700" y="381"/>
                  </a:lnTo>
                  <a:lnTo>
                    <a:pt x="696" y="383"/>
                  </a:lnTo>
                  <a:lnTo>
                    <a:pt x="687" y="375"/>
                  </a:lnTo>
                  <a:lnTo>
                    <a:pt x="682" y="370"/>
                  </a:lnTo>
                  <a:lnTo>
                    <a:pt x="676" y="370"/>
                  </a:lnTo>
                  <a:lnTo>
                    <a:pt x="665" y="365"/>
                  </a:lnTo>
                  <a:lnTo>
                    <a:pt x="656" y="363"/>
                  </a:lnTo>
                  <a:lnTo>
                    <a:pt x="648" y="364"/>
                  </a:lnTo>
                  <a:lnTo>
                    <a:pt x="646" y="362"/>
                  </a:lnTo>
                  <a:lnTo>
                    <a:pt x="641" y="355"/>
                  </a:lnTo>
                  <a:lnTo>
                    <a:pt x="638" y="353"/>
                  </a:lnTo>
                  <a:lnTo>
                    <a:pt x="628" y="356"/>
                  </a:lnTo>
                  <a:lnTo>
                    <a:pt x="623" y="355"/>
                  </a:lnTo>
                  <a:lnTo>
                    <a:pt x="617" y="350"/>
                  </a:lnTo>
                  <a:lnTo>
                    <a:pt x="614" y="337"/>
                  </a:lnTo>
                  <a:lnTo>
                    <a:pt x="610" y="334"/>
                  </a:lnTo>
                  <a:lnTo>
                    <a:pt x="605" y="333"/>
                  </a:lnTo>
                  <a:lnTo>
                    <a:pt x="596" y="334"/>
                  </a:lnTo>
                  <a:lnTo>
                    <a:pt x="589" y="337"/>
                  </a:lnTo>
                  <a:lnTo>
                    <a:pt x="584" y="340"/>
                  </a:lnTo>
                  <a:lnTo>
                    <a:pt x="579" y="347"/>
                  </a:lnTo>
                  <a:lnTo>
                    <a:pt x="578" y="373"/>
                  </a:lnTo>
                  <a:lnTo>
                    <a:pt x="575" y="380"/>
                  </a:lnTo>
                  <a:lnTo>
                    <a:pt x="569" y="389"/>
                  </a:lnTo>
                  <a:lnTo>
                    <a:pt x="562" y="395"/>
                  </a:lnTo>
                  <a:lnTo>
                    <a:pt x="557" y="407"/>
                  </a:lnTo>
                  <a:lnTo>
                    <a:pt x="550" y="416"/>
                  </a:lnTo>
                  <a:lnTo>
                    <a:pt x="541" y="419"/>
                  </a:lnTo>
                  <a:lnTo>
                    <a:pt x="524" y="422"/>
                  </a:lnTo>
                  <a:lnTo>
                    <a:pt x="515" y="427"/>
                  </a:lnTo>
                  <a:lnTo>
                    <a:pt x="505" y="439"/>
                  </a:lnTo>
                  <a:lnTo>
                    <a:pt x="499" y="440"/>
                  </a:lnTo>
                  <a:lnTo>
                    <a:pt x="493" y="441"/>
                  </a:lnTo>
                  <a:lnTo>
                    <a:pt x="485" y="441"/>
                  </a:lnTo>
                  <a:lnTo>
                    <a:pt x="479" y="437"/>
                  </a:lnTo>
                  <a:lnTo>
                    <a:pt x="475" y="434"/>
                  </a:lnTo>
                  <a:lnTo>
                    <a:pt x="472" y="428"/>
                  </a:lnTo>
                  <a:lnTo>
                    <a:pt x="470" y="405"/>
                  </a:lnTo>
                  <a:lnTo>
                    <a:pt x="470" y="400"/>
                  </a:lnTo>
                  <a:lnTo>
                    <a:pt x="467" y="397"/>
                  </a:lnTo>
                  <a:lnTo>
                    <a:pt x="464" y="395"/>
                  </a:lnTo>
                  <a:lnTo>
                    <a:pt x="460" y="397"/>
                  </a:lnTo>
                  <a:lnTo>
                    <a:pt x="455" y="400"/>
                  </a:lnTo>
                  <a:lnTo>
                    <a:pt x="449" y="407"/>
                  </a:lnTo>
                  <a:lnTo>
                    <a:pt x="442" y="429"/>
                  </a:lnTo>
                  <a:lnTo>
                    <a:pt x="439" y="435"/>
                  </a:lnTo>
                  <a:lnTo>
                    <a:pt x="434" y="437"/>
                  </a:lnTo>
                  <a:lnTo>
                    <a:pt x="428" y="440"/>
                  </a:lnTo>
                  <a:lnTo>
                    <a:pt x="421" y="441"/>
                  </a:lnTo>
                  <a:lnTo>
                    <a:pt x="406" y="440"/>
                  </a:lnTo>
                  <a:lnTo>
                    <a:pt x="387" y="435"/>
                  </a:lnTo>
                  <a:lnTo>
                    <a:pt x="368" y="430"/>
                  </a:lnTo>
                  <a:lnTo>
                    <a:pt x="354" y="423"/>
                  </a:lnTo>
                  <a:lnTo>
                    <a:pt x="349" y="422"/>
                  </a:lnTo>
                  <a:lnTo>
                    <a:pt x="345" y="424"/>
                  </a:lnTo>
                  <a:lnTo>
                    <a:pt x="343" y="425"/>
                  </a:lnTo>
                  <a:lnTo>
                    <a:pt x="340" y="428"/>
                  </a:lnTo>
                  <a:lnTo>
                    <a:pt x="339" y="435"/>
                  </a:lnTo>
                  <a:lnTo>
                    <a:pt x="337" y="447"/>
                  </a:lnTo>
                  <a:lnTo>
                    <a:pt x="332" y="456"/>
                  </a:lnTo>
                  <a:lnTo>
                    <a:pt x="326" y="460"/>
                  </a:lnTo>
                  <a:lnTo>
                    <a:pt x="316" y="463"/>
                  </a:lnTo>
                  <a:lnTo>
                    <a:pt x="296" y="459"/>
                  </a:lnTo>
                  <a:lnTo>
                    <a:pt x="286" y="454"/>
                  </a:lnTo>
                  <a:lnTo>
                    <a:pt x="268" y="445"/>
                  </a:lnTo>
                  <a:lnTo>
                    <a:pt x="261" y="441"/>
                  </a:lnTo>
                  <a:lnTo>
                    <a:pt x="256" y="441"/>
                  </a:lnTo>
                  <a:lnTo>
                    <a:pt x="254" y="442"/>
                  </a:lnTo>
                  <a:lnTo>
                    <a:pt x="248" y="451"/>
                  </a:lnTo>
                  <a:lnTo>
                    <a:pt x="243" y="454"/>
                  </a:lnTo>
                  <a:lnTo>
                    <a:pt x="232" y="458"/>
                  </a:lnTo>
                  <a:lnTo>
                    <a:pt x="229" y="460"/>
                  </a:lnTo>
                  <a:lnTo>
                    <a:pt x="225" y="471"/>
                  </a:lnTo>
                  <a:lnTo>
                    <a:pt x="219" y="477"/>
                  </a:lnTo>
                  <a:lnTo>
                    <a:pt x="211" y="486"/>
                  </a:lnTo>
                  <a:lnTo>
                    <a:pt x="205" y="487"/>
                  </a:lnTo>
                  <a:lnTo>
                    <a:pt x="192" y="487"/>
                  </a:lnTo>
                  <a:lnTo>
                    <a:pt x="182" y="492"/>
                  </a:lnTo>
                  <a:lnTo>
                    <a:pt x="174" y="499"/>
                  </a:lnTo>
                  <a:lnTo>
                    <a:pt x="154" y="510"/>
                  </a:lnTo>
                  <a:lnTo>
                    <a:pt x="147" y="514"/>
                  </a:lnTo>
                  <a:lnTo>
                    <a:pt x="145" y="520"/>
                  </a:lnTo>
                  <a:lnTo>
                    <a:pt x="142" y="537"/>
                  </a:lnTo>
                  <a:lnTo>
                    <a:pt x="142" y="556"/>
                  </a:lnTo>
                  <a:lnTo>
                    <a:pt x="146" y="567"/>
                  </a:lnTo>
                  <a:lnTo>
                    <a:pt x="153" y="579"/>
                  </a:lnTo>
                  <a:lnTo>
                    <a:pt x="172" y="603"/>
                  </a:lnTo>
                  <a:lnTo>
                    <a:pt x="176" y="609"/>
                  </a:lnTo>
                  <a:lnTo>
                    <a:pt x="178" y="615"/>
                  </a:lnTo>
                  <a:lnTo>
                    <a:pt x="177" y="623"/>
                  </a:lnTo>
                  <a:lnTo>
                    <a:pt x="172" y="631"/>
                  </a:lnTo>
                  <a:lnTo>
                    <a:pt x="168" y="642"/>
                  </a:lnTo>
                  <a:lnTo>
                    <a:pt x="165" y="661"/>
                  </a:lnTo>
                  <a:lnTo>
                    <a:pt x="163" y="665"/>
                  </a:lnTo>
                  <a:lnTo>
                    <a:pt x="156" y="668"/>
                  </a:lnTo>
                  <a:lnTo>
                    <a:pt x="139" y="674"/>
                  </a:lnTo>
                  <a:lnTo>
                    <a:pt x="135" y="677"/>
                  </a:lnTo>
                  <a:lnTo>
                    <a:pt x="133" y="680"/>
                  </a:lnTo>
                  <a:lnTo>
                    <a:pt x="133" y="684"/>
                  </a:lnTo>
                  <a:lnTo>
                    <a:pt x="135" y="689"/>
                  </a:lnTo>
                  <a:lnTo>
                    <a:pt x="139" y="690"/>
                  </a:lnTo>
                  <a:lnTo>
                    <a:pt x="141" y="693"/>
                  </a:lnTo>
                  <a:lnTo>
                    <a:pt x="142" y="701"/>
                  </a:lnTo>
                  <a:lnTo>
                    <a:pt x="145" y="703"/>
                  </a:lnTo>
                  <a:lnTo>
                    <a:pt x="151" y="704"/>
                  </a:lnTo>
                  <a:lnTo>
                    <a:pt x="153" y="703"/>
                  </a:lnTo>
                  <a:lnTo>
                    <a:pt x="158" y="697"/>
                  </a:lnTo>
                  <a:lnTo>
                    <a:pt x="170" y="697"/>
                  </a:lnTo>
                  <a:lnTo>
                    <a:pt x="175" y="695"/>
                  </a:lnTo>
                  <a:lnTo>
                    <a:pt x="183" y="684"/>
                  </a:lnTo>
                  <a:lnTo>
                    <a:pt x="187" y="683"/>
                  </a:lnTo>
                  <a:lnTo>
                    <a:pt x="190" y="683"/>
                  </a:lnTo>
                  <a:lnTo>
                    <a:pt x="201" y="691"/>
                  </a:lnTo>
                  <a:lnTo>
                    <a:pt x="212" y="709"/>
                  </a:lnTo>
                  <a:lnTo>
                    <a:pt x="220" y="731"/>
                  </a:lnTo>
                  <a:lnTo>
                    <a:pt x="230" y="742"/>
                  </a:lnTo>
                  <a:lnTo>
                    <a:pt x="219" y="756"/>
                  </a:lnTo>
                  <a:lnTo>
                    <a:pt x="211" y="766"/>
                  </a:lnTo>
                  <a:lnTo>
                    <a:pt x="211" y="768"/>
                  </a:lnTo>
                  <a:lnTo>
                    <a:pt x="210" y="772"/>
                  </a:lnTo>
                  <a:lnTo>
                    <a:pt x="202" y="772"/>
                  </a:lnTo>
                  <a:lnTo>
                    <a:pt x="198" y="772"/>
                  </a:lnTo>
                  <a:lnTo>
                    <a:pt x="195" y="775"/>
                  </a:lnTo>
                  <a:lnTo>
                    <a:pt x="192" y="779"/>
                  </a:lnTo>
                  <a:lnTo>
                    <a:pt x="190" y="785"/>
                  </a:lnTo>
                  <a:lnTo>
                    <a:pt x="183" y="788"/>
                  </a:lnTo>
                  <a:lnTo>
                    <a:pt x="165" y="793"/>
                  </a:lnTo>
                  <a:lnTo>
                    <a:pt x="165" y="800"/>
                  </a:lnTo>
                  <a:lnTo>
                    <a:pt x="154" y="803"/>
                  </a:lnTo>
                  <a:lnTo>
                    <a:pt x="152" y="806"/>
                  </a:lnTo>
                  <a:lnTo>
                    <a:pt x="153" y="809"/>
                  </a:lnTo>
                  <a:lnTo>
                    <a:pt x="153" y="811"/>
                  </a:lnTo>
                  <a:lnTo>
                    <a:pt x="146" y="811"/>
                  </a:lnTo>
                  <a:lnTo>
                    <a:pt x="144" y="814"/>
                  </a:lnTo>
                  <a:lnTo>
                    <a:pt x="144" y="815"/>
                  </a:lnTo>
                  <a:lnTo>
                    <a:pt x="146" y="819"/>
                  </a:lnTo>
                  <a:lnTo>
                    <a:pt x="151" y="822"/>
                  </a:lnTo>
                  <a:lnTo>
                    <a:pt x="157" y="825"/>
                  </a:lnTo>
                  <a:lnTo>
                    <a:pt x="168" y="825"/>
                  </a:lnTo>
                  <a:lnTo>
                    <a:pt x="171" y="825"/>
                  </a:lnTo>
                  <a:lnTo>
                    <a:pt x="174" y="828"/>
                  </a:lnTo>
                  <a:lnTo>
                    <a:pt x="175" y="831"/>
                  </a:lnTo>
                  <a:lnTo>
                    <a:pt x="174" y="834"/>
                  </a:lnTo>
                  <a:lnTo>
                    <a:pt x="172" y="838"/>
                  </a:lnTo>
                  <a:lnTo>
                    <a:pt x="172" y="841"/>
                  </a:lnTo>
                  <a:lnTo>
                    <a:pt x="174" y="846"/>
                  </a:lnTo>
                  <a:lnTo>
                    <a:pt x="177" y="851"/>
                  </a:lnTo>
                  <a:lnTo>
                    <a:pt x="183" y="859"/>
                  </a:lnTo>
                  <a:lnTo>
                    <a:pt x="187" y="861"/>
                  </a:lnTo>
                  <a:lnTo>
                    <a:pt x="196" y="857"/>
                  </a:lnTo>
                  <a:lnTo>
                    <a:pt x="199" y="857"/>
                  </a:lnTo>
                  <a:lnTo>
                    <a:pt x="200" y="858"/>
                  </a:lnTo>
                  <a:lnTo>
                    <a:pt x="200" y="862"/>
                  </a:lnTo>
                  <a:lnTo>
                    <a:pt x="196" y="867"/>
                  </a:lnTo>
                  <a:lnTo>
                    <a:pt x="196" y="871"/>
                  </a:lnTo>
                  <a:lnTo>
                    <a:pt x="200" y="879"/>
                  </a:lnTo>
                  <a:lnTo>
                    <a:pt x="198" y="882"/>
                  </a:lnTo>
                  <a:lnTo>
                    <a:pt x="193" y="883"/>
                  </a:lnTo>
                  <a:lnTo>
                    <a:pt x="189" y="885"/>
                  </a:lnTo>
                  <a:lnTo>
                    <a:pt x="184" y="894"/>
                  </a:lnTo>
                  <a:lnTo>
                    <a:pt x="188" y="895"/>
                  </a:lnTo>
                  <a:lnTo>
                    <a:pt x="188" y="911"/>
                  </a:lnTo>
                  <a:lnTo>
                    <a:pt x="180" y="912"/>
                  </a:lnTo>
                  <a:lnTo>
                    <a:pt x="172" y="906"/>
                  </a:lnTo>
                  <a:lnTo>
                    <a:pt x="170" y="910"/>
                  </a:lnTo>
                  <a:lnTo>
                    <a:pt x="172" y="916"/>
                  </a:lnTo>
                  <a:lnTo>
                    <a:pt x="164" y="918"/>
                  </a:lnTo>
                  <a:lnTo>
                    <a:pt x="165" y="925"/>
                  </a:lnTo>
                  <a:lnTo>
                    <a:pt x="162" y="925"/>
                  </a:lnTo>
                  <a:lnTo>
                    <a:pt x="164" y="936"/>
                  </a:lnTo>
                  <a:lnTo>
                    <a:pt x="168" y="941"/>
                  </a:lnTo>
                  <a:lnTo>
                    <a:pt x="168" y="950"/>
                  </a:lnTo>
                  <a:lnTo>
                    <a:pt x="168" y="953"/>
                  </a:lnTo>
                  <a:lnTo>
                    <a:pt x="165" y="954"/>
                  </a:lnTo>
                  <a:lnTo>
                    <a:pt x="166" y="950"/>
                  </a:lnTo>
                  <a:lnTo>
                    <a:pt x="166" y="945"/>
                  </a:lnTo>
                  <a:lnTo>
                    <a:pt x="156" y="946"/>
                  </a:lnTo>
                  <a:lnTo>
                    <a:pt x="157" y="952"/>
                  </a:lnTo>
                  <a:lnTo>
                    <a:pt x="136" y="957"/>
                  </a:lnTo>
                  <a:lnTo>
                    <a:pt x="135" y="952"/>
                  </a:lnTo>
                  <a:lnTo>
                    <a:pt x="126" y="953"/>
                  </a:lnTo>
                  <a:lnTo>
                    <a:pt x="125" y="957"/>
                  </a:lnTo>
                  <a:lnTo>
                    <a:pt x="125" y="959"/>
                  </a:lnTo>
                  <a:lnTo>
                    <a:pt x="119" y="959"/>
                  </a:lnTo>
                  <a:lnTo>
                    <a:pt x="117" y="964"/>
                  </a:lnTo>
                  <a:lnTo>
                    <a:pt x="109" y="966"/>
                  </a:lnTo>
                  <a:lnTo>
                    <a:pt x="104" y="966"/>
                  </a:lnTo>
                  <a:lnTo>
                    <a:pt x="103" y="971"/>
                  </a:lnTo>
                  <a:lnTo>
                    <a:pt x="104" y="975"/>
                  </a:lnTo>
                  <a:lnTo>
                    <a:pt x="107" y="978"/>
                  </a:lnTo>
                  <a:lnTo>
                    <a:pt x="105" y="977"/>
                  </a:lnTo>
                  <a:lnTo>
                    <a:pt x="105" y="983"/>
                  </a:lnTo>
                  <a:lnTo>
                    <a:pt x="103" y="984"/>
                  </a:lnTo>
                  <a:lnTo>
                    <a:pt x="103" y="998"/>
                  </a:lnTo>
                  <a:lnTo>
                    <a:pt x="102" y="1005"/>
                  </a:lnTo>
                  <a:lnTo>
                    <a:pt x="83" y="999"/>
                  </a:lnTo>
                  <a:lnTo>
                    <a:pt x="80" y="996"/>
                  </a:lnTo>
                  <a:lnTo>
                    <a:pt x="78" y="976"/>
                  </a:lnTo>
                  <a:lnTo>
                    <a:pt x="72" y="981"/>
                  </a:lnTo>
                  <a:lnTo>
                    <a:pt x="68" y="977"/>
                  </a:lnTo>
                  <a:lnTo>
                    <a:pt x="55" y="970"/>
                  </a:lnTo>
                  <a:lnTo>
                    <a:pt x="53" y="971"/>
                  </a:lnTo>
                  <a:lnTo>
                    <a:pt x="36" y="964"/>
                  </a:lnTo>
                  <a:lnTo>
                    <a:pt x="35" y="959"/>
                  </a:lnTo>
                  <a:lnTo>
                    <a:pt x="31" y="962"/>
                  </a:lnTo>
                  <a:lnTo>
                    <a:pt x="19" y="954"/>
                  </a:lnTo>
                  <a:lnTo>
                    <a:pt x="15" y="954"/>
                  </a:lnTo>
                  <a:lnTo>
                    <a:pt x="11" y="958"/>
                  </a:lnTo>
                  <a:lnTo>
                    <a:pt x="8" y="963"/>
                  </a:lnTo>
                  <a:lnTo>
                    <a:pt x="13" y="972"/>
                  </a:lnTo>
                  <a:lnTo>
                    <a:pt x="14" y="995"/>
                  </a:lnTo>
                  <a:lnTo>
                    <a:pt x="11" y="1000"/>
                  </a:lnTo>
                  <a:lnTo>
                    <a:pt x="1" y="1006"/>
                  </a:lnTo>
                  <a:lnTo>
                    <a:pt x="0" y="1008"/>
                  </a:lnTo>
                  <a:lnTo>
                    <a:pt x="25" y="1025"/>
                  </a:lnTo>
                  <a:lnTo>
                    <a:pt x="27" y="1030"/>
                  </a:lnTo>
                  <a:lnTo>
                    <a:pt x="31" y="1044"/>
                  </a:lnTo>
                  <a:lnTo>
                    <a:pt x="38" y="1053"/>
                  </a:lnTo>
                  <a:lnTo>
                    <a:pt x="48" y="1056"/>
                  </a:lnTo>
                  <a:lnTo>
                    <a:pt x="78" y="1069"/>
                  </a:lnTo>
                  <a:lnTo>
                    <a:pt x="97" y="1073"/>
                  </a:lnTo>
                  <a:lnTo>
                    <a:pt x="109" y="1072"/>
                  </a:lnTo>
                  <a:lnTo>
                    <a:pt x="122" y="1067"/>
                  </a:lnTo>
                  <a:lnTo>
                    <a:pt x="133" y="1058"/>
                  </a:lnTo>
                  <a:lnTo>
                    <a:pt x="153" y="1059"/>
                  </a:lnTo>
                  <a:lnTo>
                    <a:pt x="160" y="1061"/>
                  </a:lnTo>
                  <a:lnTo>
                    <a:pt x="169" y="1071"/>
                  </a:lnTo>
                  <a:lnTo>
                    <a:pt x="172" y="1084"/>
                  </a:lnTo>
                  <a:lnTo>
                    <a:pt x="176" y="1101"/>
                  </a:lnTo>
                  <a:lnTo>
                    <a:pt x="182" y="1107"/>
                  </a:lnTo>
                  <a:lnTo>
                    <a:pt x="193" y="1120"/>
                  </a:lnTo>
                  <a:lnTo>
                    <a:pt x="195" y="1143"/>
                  </a:lnTo>
                  <a:lnTo>
                    <a:pt x="195" y="1156"/>
                  </a:lnTo>
                  <a:lnTo>
                    <a:pt x="196" y="1165"/>
                  </a:lnTo>
                  <a:lnTo>
                    <a:pt x="205" y="1171"/>
                  </a:lnTo>
                  <a:lnTo>
                    <a:pt x="216" y="1173"/>
                  </a:lnTo>
                  <a:lnTo>
                    <a:pt x="216" y="1180"/>
                  </a:lnTo>
                  <a:lnTo>
                    <a:pt x="205" y="1209"/>
                  </a:lnTo>
                  <a:lnTo>
                    <a:pt x="207" y="1213"/>
                  </a:lnTo>
                  <a:lnTo>
                    <a:pt x="205" y="1234"/>
                  </a:lnTo>
                  <a:lnTo>
                    <a:pt x="199" y="1249"/>
                  </a:lnTo>
                  <a:lnTo>
                    <a:pt x="196" y="1250"/>
                  </a:lnTo>
                  <a:lnTo>
                    <a:pt x="194" y="1250"/>
                  </a:lnTo>
                  <a:lnTo>
                    <a:pt x="195" y="1248"/>
                  </a:lnTo>
                  <a:lnTo>
                    <a:pt x="190" y="1243"/>
                  </a:lnTo>
                  <a:lnTo>
                    <a:pt x="188" y="1238"/>
                  </a:lnTo>
                  <a:lnTo>
                    <a:pt x="177" y="1239"/>
                  </a:lnTo>
                  <a:lnTo>
                    <a:pt x="176" y="1237"/>
                  </a:lnTo>
                  <a:lnTo>
                    <a:pt x="174" y="1239"/>
                  </a:lnTo>
                  <a:lnTo>
                    <a:pt x="170" y="1239"/>
                  </a:lnTo>
                  <a:lnTo>
                    <a:pt x="169" y="1242"/>
                  </a:lnTo>
                  <a:lnTo>
                    <a:pt x="169" y="1245"/>
                  </a:lnTo>
                  <a:lnTo>
                    <a:pt x="166" y="1249"/>
                  </a:lnTo>
                  <a:lnTo>
                    <a:pt x="163" y="1249"/>
                  </a:lnTo>
                  <a:lnTo>
                    <a:pt x="163" y="1251"/>
                  </a:lnTo>
                  <a:lnTo>
                    <a:pt x="162" y="1252"/>
                  </a:lnTo>
                  <a:lnTo>
                    <a:pt x="159" y="1252"/>
                  </a:lnTo>
                  <a:lnTo>
                    <a:pt x="159" y="1257"/>
                  </a:lnTo>
                  <a:lnTo>
                    <a:pt x="156" y="1256"/>
                  </a:lnTo>
                  <a:lnTo>
                    <a:pt x="153" y="1262"/>
                  </a:lnTo>
                  <a:lnTo>
                    <a:pt x="146" y="1261"/>
                  </a:lnTo>
                  <a:lnTo>
                    <a:pt x="145" y="1266"/>
                  </a:lnTo>
                  <a:lnTo>
                    <a:pt x="141" y="1272"/>
                  </a:lnTo>
                  <a:lnTo>
                    <a:pt x="144" y="1276"/>
                  </a:lnTo>
                  <a:lnTo>
                    <a:pt x="150" y="1288"/>
                  </a:lnTo>
                  <a:lnTo>
                    <a:pt x="152" y="1290"/>
                  </a:lnTo>
                  <a:lnTo>
                    <a:pt x="157" y="1288"/>
                  </a:lnTo>
                  <a:lnTo>
                    <a:pt x="156" y="1285"/>
                  </a:lnTo>
                  <a:lnTo>
                    <a:pt x="158" y="1282"/>
                  </a:lnTo>
                  <a:lnTo>
                    <a:pt x="160" y="1282"/>
                  </a:lnTo>
                  <a:lnTo>
                    <a:pt x="164" y="1284"/>
                  </a:lnTo>
                  <a:lnTo>
                    <a:pt x="168" y="1294"/>
                  </a:lnTo>
                  <a:lnTo>
                    <a:pt x="174" y="1302"/>
                  </a:lnTo>
                  <a:lnTo>
                    <a:pt x="181" y="1309"/>
                  </a:lnTo>
                  <a:lnTo>
                    <a:pt x="187" y="1300"/>
                  </a:lnTo>
                  <a:lnTo>
                    <a:pt x="190" y="1300"/>
                  </a:lnTo>
                  <a:lnTo>
                    <a:pt x="194" y="1305"/>
                  </a:lnTo>
                  <a:lnTo>
                    <a:pt x="198" y="1299"/>
                  </a:lnTo>
                  <a:lnTo>
                    <a:pt x="204" y="1302"/>
                  </a:lnTo>
                  <a:lnTo>
                    <a:pt x="208" y="1310"/>
                  </a:lnTo>
                  <a:lnTo>
                    <a:pt x="218" y="1332"/>
                  </a:lnTo>
                  <a:lnTo>
                    <a:pt x="212" y="1333"/>
                  </a:lnTo>
                  <a:lnTo>
                    <a:pt x="205" y="1347"/>
                  </a:lnTo>
                  <a:lnTo>
                    <a:pt x="204" y="1351"/>
                  </a:lnTo>
                  <a:lnTo>
                    <a:pt x="201" y="1350"/>
                  </a:lnTo>
                  <a:lnTo>
                    <a:pt x="200" y="1355"/>
                  </a:lnTo>
                  <a:lnTo>
                    <a:pt x="211" y="1361"/>
                  </a:lnTo>
                  <a:lnTo>
                    <a:pt x="211" y="1363"/>
                  </a:lnTo>
                  <a:lnTo>
                    <a:pt x="207" y="1363"/>
                  </a:lnTo>
                  <a:lnTo>
                    <a:pt x="204" y="1370"/>
                  </a:lnTo>
                  <a:lnTo>
                    <a:pt x="206" y="1370"/>
                  </a:lnTo>
                  <a:lnTo>
                    <a:pt x="204" y="1380"/>
                  </a:lnTo>
                  <a:lnTo>
                    <a:pt x="206" y="1385"/>
                  </a:lnTo>
                  <a:lnTo>
                    <a:pt x="204" y="1391"/>
                  </a:lnTo>
                  <a:lnTo>
                    <a:pt x="204" y="1400"/>
                  </a:lnTo>
                  <a:lnTo>
                    <a:pt x="198" y="1403"/>
                  </a:lnTo>
                  <a:lnTo>
                    <a:pt x="193" y="1398"/>
                  </a:lnTo>
                  <a:lnTo>
                    <a:pt x="193" y="1406"/>
                  </a:lnTo>
                  <a:lnTo>
                    <a:pt x="183" y="1413"/>
                  </a:lnTo>
                  <a:lnTo>
                    <a:pt x="186" y="1417"/>
                  </a:lnTo>
                  <a:lnTo>
                    <a:pt x="190" y="1419"/>
                  </a:lnTo>
                  <a:lnTo>
                    <a:pt x="196" y="1417"/>
                  </a:lnTo>
                  <a:lnTo>
                    <a:pt x="201" y="1418"/>
                  </a:lnTo>
                  <a:lnTo>
                    <a:pt x="204" y="1424"/>
                  </a:lnTo>
                  <a:lnTo>
                    <a:pt x="210" y="1425"/>
                  </a:lnTo>
                  <a:lnTo>
                    <a:pt x="214" y="1413"/>
                  </a:lnTo>
                  <a:lnTo>
                    <a:pt x="219" y="1415"/>
                  </a:lnTo>
                  <a:lnTo>
                    <a:pt x="218" y="1422"/>
                  </a:lnTo>
                  <a:lnTo>
                    <a:pt x="220" y="1424"/>
                  </a:lnTo>
                  <a:lnTo>
                    <a:pt x="228" y="1428"/>
                  </a:lnTo>
                  <a:lnTo>
                    <a:pt x="235" y="1430"/>
                  </a:lnTo>
                  <a:lnTo>
                    <a:pt x="232" y="1435"/>
                  </a:lnTo>
                  <a:lnTo>
                    <a:pt x="229" y="1439"/>
                  </a:lnTo>
                  <a:lnTo>
                    <a:pt x="222" y="1441"/>
                  </a:lnTo>
                  <a:lnTo>
                    <a:pt x="207" y="1451"/>
                  </a:lnTo>
                  <a:lnTo>
                    <a:pt x="198" y="1462"/>
                  </a:lnTo>
                  <a:lnTo>
                    <a:pt x="198" y="1469"/>
                  </a:lnTo>
                  <a:lnTo>
                    <a:pt x="204" y="1482"/>
                  </a:lnTo>
                  <a:lnTo>
                    <a:pt x="210" y="1490"/>
                  </a:lnTo>
                  <a:lnTo>
                    <a:pt x="207" y="1507"/>
                  </a:lnTo>
                  <a:lnTo>
                    <a:pt x="205" y="1513"/>
                  </a:lnTo>
                  <a:lnTo>
                    <a:pt x="205" y="1520"/>
                  </a:lnTo>
                  <a:lnTo>
                    <a:pt x="200" y="1522"/>
                  </a:lnTo>
                  <a:lnTo>
                    <a:pt x="199" y="1525"/>
                  </a:lnTo>
                  <a:lnTo>
                    <a:pt x="196" y="1529"/>
                  </a:lnTo>
                  <a:lnTo>
                    <a:pt x="194" y="1534"/>
                  </a:lnTo>
                  <a:lnTo>
                    <a:pt x="194" y="1542"/>
                  </a:lnTo>
                  <a:lnTo>
                    <a:pt x="194" y="1553"/>
                  </a:lnTo>
                  <a:lnTo>
                    <a:pt x="195" y="1564"/>
                  </a:lnTo>
                  <a:lnTo>
                    <a:pt x="198" y="1564"/>
                  </a:lnTo>
                  <a:lnTo>
                    <a:pt x="204" y="1570"/>
                  </a:lnTo>
                  <a:lnTo>
                    <a:pt x="211" y="1576"/>
                  </a:lnTo>
                  <a:lnTo>
                    <a:pt x="213" y="1578"/>
                  </a:lnTo>
                  <a:lnTo>
                    <a:pt x="218" y="1581"/>
                  </a:lnTo>
                  <a:lnTo>
                    <a:pt x="222" y="1585"/>
                  </a:lnTo>
                  <a:lnTo>
                    <a:pt x="224" y="1588"/>
                  </a:lnTo>
                  <a:lnTo>
                    <a:pt x="226" y="1593"/>
                  </a:lnTo>
                  <a:lnTo>
                    <a:pt x="229" y="1595"/>
                  </a:lnTo>
                  <a:lnTo>
                    <a:pt x="228" y="1596"/>
                  </a:lnTo>
                  <a:lnTo>
                    <a:pt x="217" y="1599"/>
                  </a:lnTo>
                  <a:lnTo>
                    <a:pt x="216" y="1603"/>
                  </a:lnTo>
                  <a:lnTo>
                    <a:pt x="218" y="1606"/>
                  </a:lnTo>
                  <a:lnTo>
                    <a:pt x="218" y="1609"/>
                  </a:lnTo>
                  <a:lnTo>
                    <a:pt x="216" y="1611"/>
                  </a:lnTo>
                  <a:lnTo>
                    <a:pt x="216" y="1612"/>
                  </a:lnTo>
                  <a:lnTo>
                    <a:pt x="217" y="1615"/>
                  </a:lnTo>
                  <a:lnTo>
                    <a:pt x="216" y="1619"/>
                  </a:lnTo>
                  <a:lnTo>
                    <a:pt x="216" y="1625"/>
                  </a:lnTo>
                  <a:lnTo>
                    <a:pt x="213" y="1626"/>
                  </a:lnTo>
                  <a:lnTo>
                    <a:pt x="207" y="1629"/>
                  </a:lnTo>
                  <a:lnTo>
                    <a:pt x="210" y="1637"/>
                  </a:lnTo>
                  <a:lnTo>
                    <a:pt x="211" y="1656"/>
                  </a:lnTo>
                  <a:lnTo>
                    <a:pt x="217" y="1678"/>
                  </a:lnTo>
                  <a:lnTo>
                    <a:pt x="217" y="1682"/>
                  </a:lnTo>
                  <a:lnTo>
                    <a:pt x="216" y="1686"/>
                  </a:lnTo>
                  <a:lnTo>
                    <a:pt x="220" y="1700"/>
                  </a:lnTo>
                  <a:lnTo>
                    <a:pt x="222" y="1703"/>
                  </a:lnTo>
                  <a:lnTo>
                    <a:pt x="229" y="1709"/>
                  </a:lnTo>
                  <a:lnTo>
                    <a:pt x="237" y="1714"/>
                  </a:lnTo>
                  <a:lnTo>
                    <a:pt x="240" y="1716"/>
                  </a:lnTo>
                  <a:lnTo>
                    <a:pt x="244" y="1731"/>
                  </a:lnTo>
                  <a:lnTo>
                    <a:pt x="243" y="1737"/>
                  </a:lnTo>
                  <a:lnTo>
                    <a:pt x="240" y="1745"/>
                  </a:lnTo>
                  <a:lnTo>
                    <a:pt x="232" y="1752"/>
                  </a:lnTo>
                  <a:lnTo>
                    <a:pt x="231" y="1761"/>
                  </a:lnTo>
                  <a:lnTo>
                    <a:pt x="230" y="1766"/>
                  </a:lnTo>
                  <a:lnTo>
                    <a:pt x="234" y="1773"/>
                  </a:lnTo>
                  <a:lnTo>
                    <a:pt x="241" y="1776"/>
                  </a:lnTo>
                  <a:lnTo>
                    <a:pt x="244" y="1782"/>
                  </a:lnTo>
                  <a:lnTo>
                    <a:pt x="246" y="1787"/>
                  </a:lnTo>
                  <a:lnTo>
                    <a:pt x="247" y="1796"/>
                  </a:lnTo>
                  <a:lnTo>
                    <a:pt x="250" y="1810"/>
                  </a:lnTo>
                  <a:lnTo>
                    <a:pt x="248" y="1822"/>
                  </a:lnTo>
                  <a:lnTo>
                    <a:pt x="249" y="1826"/>
                  </a:lnTo>
                  <a:lnTo>
                    <a:pt x="255" y="1825"/>
                  </a:lnTo>
                  <a:lnTo>
                    <a:pt x="258" y="1820"/>
                  </a:lnTo>
                  <a:lnTo>
                    <a:pt x="256" y="1863"/>
                  </a:lnTo>
                  <a:lnTo>
                    <a:pt x="260" y="1871"/>
                  </a:lnTo>
                  <a:lnTo>
                    <a:pt x="265" y="1879"/>
                  </a:lnTo>
                  <a:lnTo>
                    <a:pt x="270" y="1888"/>
                  </a:lnTo>
                  <a:lnTo>
                    <a:pt x="274" y="1903"/>
                  </a:lnTo>
                  <a:lnTo>
                    <a:pt x="274" y="1911"/>
                  </a:lnTo>
                  <a:lnTo>
                    <a:pt x="276" y="1920"/>
                  </a:lnTo>
                  <a:lnTo>
                    <a:pt x="271" y="1933"/>
                  </a:lnTo>
                  <a:lnTo>
                    <a:pt x="271" y="1941"/>
                  </a:lnTo>
                  <a:lnTo>
                    <a:pt x="273" y="1947"/>
                  </a:lnTo>
                  <a:lnTo>
                    <a:pt x="286" y="1963"/>
                  </a:lnTo>
                  <a:lnTo>
                    <a:pt x="289" y="1971"/>
                  </a:lnTo>
                  <a:lnTo>
                    <a:pt x="288" y="1990"/>
                  </a:lnTo>
                  <a:lnTo>
                    <a:pt x="290" y="2001"/>
                  </a:lnTo>
                  <a:lnTo>
                    <a:pt x="298" y="2017"/>
                  </a:lnTo>
                  <a:lnTo>
                    <a:pt x="303" y="2028"/>
                  </a:lnTo>
                  <a:lnTo>
                    <a:pt x="303" y="2039"/>
                  </a:lnTo>
                  <a:close/>
                </a:path>
              </a:pathLst>
            </a:custGeom>
            <a:solidFill>
              <a:schemeClr val="accent4">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a:p>
          </p:txBody>
        </p:sp>
        <p:sp>
          <p:nvSpPr>
            <p:cNvPr id="116" name="Freeform 75">
              <a:extLst>
                <a:ext uri="{FF2B5EF4-FFF2-40B4-BE49-F238E27FC236}">
                  <a16:creationId xmlns:a16="http://schemas.microsoft.com/office/drawing/2014/main" id="{08A6BD78-7D6D-387E-C7C2-2D928D753800}"/>
                </a:ext>
              </a:extLst>
            </p:cNvPr>
            <p:cNvSpPr>
              <a:spLocks/>
            </p:cNvSpPr>
            <p:nvPr/>
          </p:nvSpPr>
          <p:spPr bwMode="auto">
            <a:xfrm>
              <a:off x="3779" y="2021"/>
              <a:ext cx="729" cy="1020"/>
            </a:xfrm>
            <a:custGeom>
              <a:avLst/>
              <a:gdLst>
                <a:gd name="T0" fmla="*/ 0 w 1459"/>
                <a:gd name="T1" fmla="*/ 1 h 2039"/>
                <a:gd name="T2" fmla="*/ 0 w 1459"/>
                <a:gd name="T3" fmla="*/ 1 h 2039"/>
                <a:gd name="T4" fmla="*/ 0 w 1459"/>
                <a:gd name="T5" fmla="*/ 1 h 2039"/>
                <a:gd name="T6" fmla="*/ 0 w 1459"/>
                <a:gd name="T7" fmla="*/ 1 h 2039"/>
                <a:gd name="T8" fmla="*/ 0 w 1459"/>
                <a:gd name="T9" fmla="*/ 1 h 2039"/>
                <a:gd name="T10" fmla="*/ 0 w 1459"/>
                <a:gd name="T11" fmla="*/ 1 h 2039"/>
                <a:gd name="T12" fmla="*/ 0 w 1459"/>
                <a:gd name="T13" fmla="*/ 1 h 2039"/>
                <a:gd name="T14" fmla="*/ 0 w 1459"/>
                <a:gd name="T15" fmla="*/ 1 h 2039"/>
                <a:gd name="T16" fmla="*/ 0 w 1459"/>
                <a:gd name="T17" fmla="*/ 1 h 2039"/>
                <a:gd name="T18" fmla="*/ 0 w 1459"/>
                <a:gd name="T19" fmla="*/ 1 h 2039"/>
                <a:gd name="T20" fmla="*/ 0 w 1459"/>
                <a:gd name="T21" fmla="*/ 1 h 2039"/>
                <a:gd name="T22" fmla="*/ 0 w 1459"/>
                <a:gd name="T23" fmla="*/ 1 h 2039"/>
                <a:gd name="T24" fmla="*/ 0 w 1459"/>
                <a:gd name="T25" fmla="*/ 1 h 2039"/>
                <a:gd name="T26" fmla="*/ 0 w 1459"/>
                <a:gd name="T27" fmla="*/ 1 h 2039"/>
                <a:gd name="T28" fmla="*/ 0 w 1459"/>
                <a:gd name="T29" fmla="*/ 1 h 2039"/>
                <a:gd name="T30" fmla="*/ 0 w 1459"/>
                <a:gd name="T31" fmla="*/ 1 h 2039"/>
                <a:gd name="T32" fmla="*/ 0 w 1459"/>
                <a:gd name="T33" fmla="*/ 1 h 2039"/>
                <a:gd name="T34" fmla="*/ 0 w 1459"/>
                <a:gd name="T35" fmla="*/ 1 h 2039"/>
                <a:gd name="T36" fmla="*/ 0 w 1459"/>
                <a:gd name="T37" fmla="*/ 1 h 2039"/>
                <a:gd name="T38" fmla="*/ 0 w 1459"/>
                <a:gd name="T39" fmla="*/ 1 h 2039"/>
                <a:gd name="T40" fmla="*/ 0 w 1459"/>
                <a:gd name="T41" fmla="*/ 1 h 2039"/>
                <a:gd name="T42" fmla="*/ 0 w 1459"/>
                <a:gd name="T43" fmla="*/ 1 h 2039"/>
                <a:gd name="T44" fmla="*/ 0 w 1459"/>
                <a:gd name="T45" fmla="*/ 1 h 2039"/>
                <a:gd name="T46" fmla="*/ 0 w 1459"/>
                <a:gd name="T47" fmla="*/ 1 h 2039"/>
                <a:gd name="T48" fmla="*/ 0 w 1459"/>
                <a:gd name="T49" fmla="*/ 1 h 2039"/>
                <a:gd name="T50" fmla="*/ 0 w 1459"/>
                <a:gd name="T51" fmla="*/ 1 h 2039"/>
                <a:gd name="T52" fmla="*/ 0 w 1459"/>
                <a:gd name="T53" fmla="*/ 1 h 2039"/>
                <a:gd name="T54" fmla="*/ 0 w 1459"/>
                <a:gd name="T55" fmla="*/ 1 h 2039"/>
                <a:gd name="T56" fmla="*/ 0 w 1459"/>
                <a:gd name="T57" fmla="*/ 1 h 2039"/>
                <a:gd name="T58" fmla="*/ 0 w 1459"/>
                <a:gd name="T59" fmla="*/ 1 h 2039"/>
                <a:gd name="T60" fmla="*/ 0 w 1459"/>
                <a:gd name="T61" fmla="*/ 1 h 2039"/>
                <a:gd name="T62" fmla="*/ 0 w 1459"/>
                <a:gd name="T63" fmla="*/ 1 h 2039"/>
                <a:gd name="T64" fmla="*/ 0 w 1459"/>
                <a:gd name="T65" fmla="*/ 1 h 2039"/>
                <a:gd name="T66" fmla="*/ 0 w 1459"/>
                <a:gd name="T67" fmla="*/ 1 h 2039"/>
                <a:gd name="T68" fmla="*/ 0 w 1459"/>
                <a:gd name="T69" fmla="*/ 1 h 2039"/>
                <a:gd name="T70" fmla="*/ 0 w 1459"/>
                <a:gd name="T71" fmla="*/ 1 h 2039"/>
                <a:gd name="T72" fmla="*/ 0 w 1459"/>
                <a:gd name="T73" fmla="*/ 1 h 2039"/>
                <a:gd name="T74" fmla="*/ 0 w 1459"/>
                <a:gd name="T75" fmla="*/ 1 h 2039"/>
                <a:gd name="T76" fmla="*/ 0 w 1459"/>
                <a:gd name="T77" fmla="*/ 1 h 2039"/>
                <a:gd name="T78" fmla="*/ 0 w 1459"/>
                <a:gd name="T79" fmla="*/ 1 h 2039"/>
                <a:gd name="T80" fmla="*/ 0 w 1459"/>
                <a:gd name="T81" fmla="*/ 1 h 2039"/>
                <a:gd name="T82" fmla="*/ 0 w 1459"/>
                <a:gd name="T83" fmla="*/ 1 h 2039"/>
                <a:gd name="T84" fmla="*/ 0 w 1459"/>
                <a:gd name="T85" fmla="*/ 1 h 2039"/>
                <a:gd name="T86" fmla="*/ 0 w 1459"/>
                <a:gd name="T87" fmla="*/ 1 h 2039"/>
                <a:gd name="T88" fmla="*/ 0 w 1459"/>
                <a:gd name="T89" fmla="*/ 1 h 2039"/>
                <a:gd name="T90" fmla="*/ 0 w 1459"/>
                <a:gd name="T91" fmla="*/ 1 h 2039"/>
                <a:gd name="T92" fmla="*/ 0 w 1459"/>
                <a:gd name="T93" fmla="*/ 1 h 2039"/>
                <a:gd name="T94" fmla="*/ 0 w 1459"/>
                <a:gd name="T95" fmla="*/ 1 h 2039"/>
                <a:gd name="T96" fmla="*/ 0 w 1459"/>
                <a:gd name="T97" fmla="*/ 1 h 2039"/>
                <a:gd name="T98" fmla="*/ 0 w 1459"/>
                <a:gd name="T99" fmla="*/ 1 h 2039"/>
                <a:gd name="T100" fmla="*/ 0 w 1459"/>
                <a:gd name="T101" fmla="*/ 1 h 2039"/>
                <a:gd name="T102" fmla="*/ 0 w 1459"/>
                <a:gd name="T103" fmla="*/ 1 h 2039"/>
                <a:gd name="T104" fmla="*/ 0 w 1459"/>
                <a:gd name="T105" fmla="*/ 1 h 2039"/>
                <a:gd name="T106" fmla="*/ 0 w 1459"/>
                <a:gd name="T107" fmla="*/ 1 h 2039"/>
                <a:gd name="T108" fmla="*/ 0 w 1459"/>
                <a:gd name="T109" fmla="*/ 1 h 2039"/>
                <a:gd name="T110" fmla="*/ 0 w 1459"/>
                <a:gd name="T111" fmla="*/ 1 h 2039"/>
                <a:gd name="T112" fmla="*/ 0 w 1459"/>
                <a:gd name="T113" fmla="*/ 1 h 2039"/>
                <a:gd name="T114" fmla="*/ 0 w 1459"/>
                <a:gd name="T115" fmla="*/ 1 h 2039"/>
                <a:gd name="T116" fmla="*/ 0 w 1459"/>
                <a:gd name="T117" fmla="*/ 1 h 203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459"/>
                <a:gd name="T178" fmla="*/ 0 h 2039"/>
                <a:gd name="T179" fmla="*/ 1459 w 1459"/>
                <a:gd name="T180" fmla="*/ 2039 h 2039"/>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459" h="2039">
                  <a:moveTo>
                    <a:pt x="1455" y="233"/>
                  </a:moveTo>
                  <a:lnTo>
                    <a:pt x="1459" y="227"/>
                  </a:lnTo>
                  <a:lnTo>
                    <a:pt x="1446" y="225"/>
                  </a:lnTo>
                  <a:lnTo>
                    <a:pt x="1445" y="222"/>
                  </a:lnTo>
                  <a:lnTo>
                    <a:pt x="1441" y="213"/>
                  </a:lnTo>
                  <a:lnTo>
                    <a:pt x="1439" y="212"/>
                  </a:lnTo>
                  <a:lnTo>
                    <a:pt x="1435" y="209"/>
                  </a:lnTo>
                  <a:lnTo>
                    <a:pt x="1425" y="204"/>
                  </a:lnTo>
                  <a:lnTo>
                    <a:pt x="1419" y="197"/>
                  </a:lnTo>
                  <a:lnTo>
                    <a:pt x="1418" y="192"/>
                  </a:lnTo>
                  <a:lnTo>
                    <a:pt x="1419" y="191"/>
                  </a:lnTo>
                  <a:lnTo>
                    <a:pt x="1425" y="187"/>
                  </a:lnTo>
                  <a:lnTo>
                    <a:pt x="1425" y="185"/>
                  </a:lnTo>
                  <a:lnTo>
                    <a:pt x="1424" y="183"/>
                  </a:lnTo>
                  <a:lnTo>
                    <a:pt x="1418" y="183"/>
                  </a:lnTo>
                  <a:lnTo>
                    <a:pt x="1411" y="173"/>
                  </a:lnTo>
                  <a:lnTo>
                    <a:pt x="1407" y="171"/>
                  </a:lnTo>
                  <a:lnTo>
                    <a:pt x="1398" y="173"/>
                  </a:lnTo>
                  <a:lnTo>
                    <a:pt x="1392" y="172"/>
                  </a:lnTo>
                  <a:lnTo>
                    <a:pt x="1387" y="177"/>
                  </a:lnTo>
                  <a:lnTo>
                    <a:pt x="1385" y="178"/>
                  </a:lnTo>
                  <a:lnTo>
                    <a:pt x="1380" y="175"/>
                  </a:lnTo>
                  <a:lnTo>
                    <a:pt x="1376" y="175"/>
                  </a:lnTo>
                  <a:lnTo>
                    <a:pt x="1375" y="178"/>
                  </a:lnTo>
                  <a:lnTo>
                    <a:pt x="1376" y="184"/>
                  </a:lnTo>
                  <a:lnTo>
                    <a:pt x="1374" y="187"/>
                  </a:lnTo>
                  <a:lnTo>
                    <a:pt x="1371" y="187"/>
                  </a:lnTo>
                  <a:lnTo>
                    <a:pt x="1368" y="180"/>
                  </a:lnTo>
                  <a:lnTo>
                    <a:pt x="1365" y="177"/>
                  </a:lnTo>
                  <a:lnTo>
                    <a:pt x="1363" y="167"/>
                  </a:lnTo>
                  <a:lnTo>
                    <a:pt x="1359" y="165"/>
                  </a:lnTo>
                  <a:lnTo>
                    <a:pt x="1356" y="161"/>
                  </a:lnTo>
                  <a:lnTo>
                    <a:pt x="1347" y="163"/>
                  </a:lnTo>
                  <a:lnTo>
                    <a:pt x="1343" y="157"/>
                  </a:lnTo>
                  <a:lnTo>
                    <a:pt x="1340" y="157"/>
                  </a:lnTo>
                  <a:lnTo>
                    <a:pt x="1338" y="147"/>
                  </a:lnTo>
                  <a:lnTo>
                    <a:pt x="1335" y="143"/>
                  </a:lnTo>
                  <a:lnTo>
                    <a:pt x="1332" y="142"/>
                  </a:lnTo>
                  <a:lnTo>
                    <a:pt x="1331" y="144"/>
                  </a:lnTo>
                  <a:lnTo>
                    <a:pt x="1328" y="145"/>
                  </a:lnTo>
                  <a:lnTo>
                    <a:pt x="1320" y="141"/>
                  </a:lnTo>
                  <a:lnTo>
                    <a:pt x="1319" y="138"/>
                  </a:lnTo>
                  <a:lnTo>
                    <a:pt x="1317" y="130"/>
                  </a:lnTo>
                  <a:lnTo>
                    <a:pt x="1316" y="127"/>
                  </a:lnTo>
                  <a:lnTo>
                    <a:pt x="1315" y="125"/>
                  </a:lnTo>
                  <a:lnTo>
                    <a:pt x="1316" y="120"/>
                  </a:lnTo>
                  <a:lnTo>
                    <a:pt x="1320" y="118"/>
                  </a:lnTo>
                  <a:lnTo>
                    <a:pt x="1320" y="115"/>
                  </a:lnTo>
                  <a:lnTo>
                    <a:pt x="1319" y="111"/>
                  </a:lnTo>
                  <a:lnTo>
                    <a:pt x="1320" y="109"/>
                  </a:lnTo>
                  <a:lnTo>
                    <a:pt x="1322" y="113"/>
                  </a:lnTo>
                  <a:lnTo>
                    <a:pt x="1325" y="113"/>
                  </a:lnTo>
                  <a:lnTo>
                    <a:pt x="1328" y="112"/>
                  </a:lnTo>
                  <a:lnTo>
                    <a:pt x="1329" y="109"/>
                  </a:lnTo>
                  <a:lnTo>
                    <a:pt x="1328" y="107"/>
                  </a:lnTo>
                  <a:lnTo>
                    <a:pt x="1323" y="102"/>
                  </a:lnTo>
                  <a:lnTo>
                    <a:pt x="1315" y="101"/>
                  </a:lnTo>
                  <a:lnTo>
                    <a:pt x="1309" y="102"/>
                  </a:lnTo>
                  <a:lnTo>
                    <a:pt x="1304" y="111"/>
                  </a:lnTo>
                  <a:lnTo>
                    <a:pt x="1299" y="113"/>
                  </a:lnTo>
                  <a:lnTo>
                    <a:pt x="1296" y="112"/>
                  </a:lnTo>
                  <a:lnTo>
                    <a:pt x="1293" y="106"/>
                  </a:lnTo>
                  <a:lnTo>
                    <a:pt x="1290" y="102"/>
                  </a:lnTo>
                  <a:lnTo>
                    <a:pt x="1283" y="108"/>
                  </a:lnTo>
                  <a:lnTo>
                    <a:pt x="1276" y="118"/>
                  </a:lnTo>
                  <a:lnTo>
                    <a:pt x="1266" y="120"/>
                  </a:lnTo>
                  <a:lnTo>
                    <a:pt x="1260" y="108"/>
                  </a:lnTo>
                  <a:lnTo>
                    <a:pt x="1256" y="108"/>
                  </a:lnTo>
                  <a:lnTo>
                    <a:pt x="1254" y="114"/>
                  </a:lnTo>
                  <a:lnTo>
                    <a:pt x="1250" y="117"/>
                  </a:lnTo>
                  <a:lnTo>
                    <a:pt x="1248" y="115"/>
                  </a:lnTo>
                  <a:lnTo>
                    <a:pt x="1246" y="112"/>
                  </a:lnTo>
                  <a:lnTo>
                    <a:pt x="1244" y="105"/>
                  </a:lnTo>
                  <a:lnTo>
                    <a:pt x="1247" y="97"/>
                  </a:lnTo>
                  <a:lnTo>
                    <a:pt x="1246" y="95"/>
                  </a:lnTo>
                  <a:lnTo>
                    <a:pt x="1242" y="94"/>
                  </a:lnTo>
                  <a:lnTo>
                    <a:pt x="1241" y="91"/>
                  </a:lnTo>
                  <a:lnTo>
                    <a:pt x="1242" y="87"/>
                  </a:lnTo>
                  <a:lnTo>
                    <a:pt x="1238" y="87"/>
                  </a:lnTo>
                  <a:lnTo>
                    <a:pt x="1236" y="89"/>
                  </a:lnTo>
                  <a:lnTo>
                    <a:pt x="1234" y="94"/>
                  </a:lnTo>
                  <a:lnTo>
                    <a:pt x="1230" y="95"/>
                  </a:lnTo>
                  <a:lnTo>
                    <a:pt x="1224" y="94"/>
                  </a:lnTo>
                  <a:lnTo>
                    <a:pt x="1223" y="91"/>
                  </a:lnTo>
                  <a:lnTo>
                    <a:pt x="1223" y="84"/>
                  </a:lnTo>
                  <a:lnTo>
                    <a:pt x="1219" y="80"/>
                  </a:lnTo>
                  <a:lnTo>
                    <a:pt x="1214" y="80"/>
                  </a:lnTo>
                  <a:lnTo>
                    <a:pt x="1208" y="87"/>
                  </a:lnTo>
                  <a:lnTo>
                    <a:pt x="1207" y="84"/>
                  </a:lnTo>
                  <a:lnTo>
                    <a:pt x="1208" y="79"/>
                  </a:lnTo>
                  <a:lnTo>
                    <a:pt x="1206" y="78"/>
                  </a:lnTo>
                  <a:lnTo>
                    <a:pt x="1201" y="78"/>
                  </a:lnTo>
                  <a:lnTo>
                    <a:pt x="1196" y="85"/>
                  </a:lnTo>
                  <a:lnTo>
                    <a:pt x="1190" y="82"/>
                  </a:lnTo>
                  <a:lnTo>
                    <a:pt x="1187" y="80"/>
                  </a:lnTo>
                  <a:lnTo>
                    <a:pt x="1182" y="83"/>
                  </a:lnTo>
                  <a:lnTo>
                    <a:pt x="1178" y="84"/>
                  </a:lnTo>
                  <a:lnTo>
                    <a:pt x="1168" y="80"/>
                  </a:lnTo>
                  <a:lnTo>
                    <a:pt x="1172" y="72"/>
                  </a:lnTo>
                  <a:lnTo>
                    <a:pt x="1171" y="70"/>
                  </a:lnTo>
                  <a:lnTo>
                    <a:pt x="1166" y="70"/>
                  </a:lnTo>
                  <a:lnTo>
                    <a:pt x="1157" y="76"/>
                  </a:lnTo>
                  <a:lnTo>
                    <a:pt x="1146" y="84"/>
                  </a:lnTo>
                  <a:lnTo>
                    <a:pt x="1144" y="84"/>
                  </a:lnTo>
                  <a:lnTo>
                    <a:pt x="1132" y="77"/>
                  </a:lnTo>
                  <a:lnTo>
                    <a:pt x="1117" y="76"/>
                  </a:lnTo>
                  <a:lnTo>
                    <a:pt x="1108" y="73"/>
                  </a:lnTo>
                  <a:lnTo>
                    <a:pt x="1093" y="72"/>
                  </a:lnTo>
                  <a:lnTo>
                    <a:pt x="1088" y="65"/>
                  </a:lnTo>
                  <a:lnTo>
                    <a:pt x="1085" y="56"/>
                  </a:lnTo>
                  <a:lnTo>
                    <a:pt x="1085" y="50"/>
                  </a:lnTo>
                  <a:lnTo>
                    <a:pt x="1091" y="41"/>
                  </a:lnTo>
                  <a:lnTo>
                    <a:pt x="1091" y="31"/>
                  </a:lnTo>
                  <a:lnTo>
                    <a:pt x="1087" y="28"/>
                  </a:lnTo>
                  <a:lnTo>
                    <a:pt x="1085" y="22"/>
                  </a:lnTo>
                  <a:lnTo>
                    <a:pt x="1087" y="12"/>
                  </a:lnTo>
                  <a:lnTo>
                    <a:pt x="1087" y="8"/>
                  </a:lnTo>
                  <a:lnTo>
                    <a:pt x="1078" y="6"/>
                  </a:lnTo>
                  <a:lnTo>
                    <a:pt x="1064" y="1"/>
                  </a:lnTo>
                  <a:lnTo>
                    <a:pt x="1055" y="6"/>
                  </a:lnTo>
                  <a:lnTo>
                    <a:pt x="1048" y="10"/>
                  </a:lnTo>
                  <a:lnTo>
                    <a:pt x="1039" y="6"/>
                  </a:lnTo>
                  <a:lnTo>
                    <a:pt x="1030" y="2"/>
                  </a:lnTo>
                  <a:lnTo>
                    <a:pt x="1025" y="0"/>
                  </a:lnTo>
                  <a:lnTo>
                    <a:pt x="1021" y="8"/>
                  </a:lnTo>
                  <a:lnTo>
                    <a:pt x="1015" y="20"/>
                  </a:lnTo>
                  <a:lnTo>
                    <a:pt x="1008" y="35"/>
                  </a:lnTo>
                  <a:lnTo>
                    <a:pt x="1003" y="49"/>
                  </a:lnTo>
                  <a:lnTo>
                    <a:pt x="1000" y="58"/>
                  </a:lnTo>
                  <a:lnTo>
                    <a:pt x="988" y="67"/>
                  </a:lnTo>
                  <a:lnTo>
                    <a:pt x="975" y="79"/>
                  </a:lnTo>
                  <a:lnTo>
                    <a:pt x="970" y="90"/>
                  </a:lnTo>
                  <a:lnTo>
                    <a:pt x="967" y="105"/>
                  </a:lnTo>
                  <a:lnTo>
                    <a:pt x="970" y="115"/>
                  </a:lnTo>
                  <a:lnTo>
                    <a:pt x="975" y="125"/>
                  </a:lnTo>
                  <a:lnTo>
                    <a:pt x="982" y="130"/>
                  </a:lnTo>
                  <a:lnTo>
                    <a:pt x="1006" y="139"/>
                  </a:lnTo>
                  <a:lnTo>
                    <a:pt x="1008" y="142"/>
                  </a:lnTo>
                  <a:lnTo>
                    <a:pt x="1008" y="147"/>
                  </a:lnTo>
                  <a:lnTo>
                    <a:pt x="1007" y="150"/>
                  </a:lnTo>
                  <a:lnTo>
                    <a:pt x="1002" y="150"/>
                  </a:lnTo>
                  <a:lnTo>
                    <a:pt x="991" y="147"/>
                  </a:lnTo>
                  <a:lnTo>
                    <a:pt x="982" y="144"/>
                  </a:lnTo>
                  <a:lnTo>
                    <a:pt x="975" y="143"/>
                  </a:lnTo>
                  <a:lnTo>
                    <a:pt x="964" y="145"/>
                  </a:lnTo>
                  <a:lnTo>
                    <a:pt x="952" y="145"/>
                  </a:lnTo>
                  <a:lnTo>
                    <a:pt x="943" y="148"/>
                  </a:lnTo>
                  <a:lnTo>
                    <a:pt x="941" y="156"/>
                  </a:lnTo>
                  <a:lnTo>
                    <a:pt x="941" y="167"/>
                  </a:lnTo>
                  <a:lnTo>
                    <a:pt x="934" y="177"/>
                  </a:lnTo>
                  <a:lnTo>
                    <a:pt x="921" y="189"/>
                  </a:lnTo>
                  <a:lnTo>
                    <a:pt x="910" y="202"/>
                  </a:lnTo>
                  <a:lnTo>
                    <a:pt x="910" y="205"/>
                  </a:lnTo>
                  <a:lnTo>
                    <a:pt x="911" y="209"/>
                  </a:lnTo>
                  <a:lnTo>
                    <a:pt x="913" y="215"/>
                  </a:lnTo>
                  <a:lnTo>
                    <a:pt x="922" y="222"/>
                  </a:lnTo>
                  <a:lnTo>
                    <a:pt x="935" y="232"/>
                  </a:lnTo>
                  <a:lnTo>
                    <a:pt x="935" y="240"/>
                  </a:lnTo>
                  <a:lnTo>
                    <a:pt x="929" y="245"/>
                  </a:lnTo>
                  <a:lnTo>
                    <a:pt x="912" y="237"/>
                  </a:lnTo>
                  <a:lnTo>
                    <a:pt x="907" y="237"/>
                  </a:lnTo>
                  <a:lnTo>
                    <a:pt x="903" y="237"/>
                  </a:lnTo>
                  <a:lnTo>
                    <a:pt x="894" y="242"/>
                  </a:lnTo>
                  <a:lnTo>
                    <a:pt x="891" y="249"/>
                  </a:lnTo>
                  <a:lnTo>
                    <a:pt x="887" y="261"/>
                  </a:lnTo>
                  <a:lnTo>
                    <a:pt x="887" y="264"/>
                  </a:lnTo>
                  <a:lnTo>
                    <a:pt x="891" y="270"/>
                  </a:lnTo>
                  <a:lnTo>
                    <a:pt x="894" y="278"/>
                  </a:lnTo>
                  <a:lnTo>
                    <a:pt x="898" y="290"/>
                  </a:lnTo>
                  <a:lnTo>
                    <a:pt x="899" y="294"/>
                  </a:lnTo>
                  <a:lnTo>
                    <a:pt x="894" y="299"/>
                  </a:lnTo>
                  <a:lnTo>
                    <a:pt x="886" y="304"/>
                  </a:lnTo>
                  <a:lnTo>
                    <a:pt x="875" y="306"/>
                  </a:lnTo>
                  <a:lnTo>
                    <a:pt x="871" y="299"/>
                  </a:lnTo>
                  <a:lnTo>
                    <a:pt x="869" y="294"/>
                  </a:lnTo>
                  <a:lnTo>
                    <a:pt x="865" y="294"/>
                  </a:lnTo>
                  <a:lnTo>
                    <a:pt x="856" y="296"/>
                  </a:lnTo>
                  <a:lnTo>
                    <a:pt x="851" y="292"/>
                  </a:lnTo>
                  <a:lnTo>
                    <a:pt x="846" y="285"/>
                  </a:lnTo>
                  <a:lnTo>
                    <a:pt x="841" y="284"/>
                  </a:lnTo>
                  <a:lnTo>
                    <a:pt x="833" y="286"/>
                  </a:lnTo>
                  <a:lnTo>
                    <a:pt x="827" y="291"/>
                  </a:lnTo>
                  <a:lnTo>
                    <a:pt x="822" y="300"/>
                  </a:lnTo>
                  <a:lnTo>
                    <a:pt x="821" y="305"/>
                  </a:lnTo>
                  <a:lnTo>
                    <a:pt x="818" y="308"/>
                  </a:lnTo>
                  <a:lnTo>
                    <a:pt x="813" y="308"/>
                  </a:lnTo>
                  <a:lnTo>
                    <a:pt x="808" y="303"/>
                  </a:lnTo>
                  <a:lnTo>
                    <a:pt x="791" y="281"/>
                  </a:lnTo>
                  <a:lnTo>
                    <a:pt x="785" y="276"/>
                  </a:lnTo>
                  <a:lnTo>
                    <a:pt x="777" y="274"/>
                  </a:lnTo>
                  <a:lnTo>
                    <a:pt x="762" y="273"/>
                  </a:lnTo>
                  <a:lnTo>
                    <a:pt x="752" y="267"/>
                  </a:lnTo>
                  <a:lnTo>
                    <a:pt x="740" y="258"/>
                  </a:lnTo>
                  <a:lnTo>
                    <a:pt x="734" y="257"/>
                  </a:lnTo>
                  <a:lnTo>
                    <a:pt x="731" y="257"/>
                  </a:lnTo>
                  <a:lnTo>
                    <a:pt x="722" y="266"/>
                  </a:lnTo>
                  <a:lnTo>
                    <a:pt x="711" y="280"/>
                  </a:lnTo>
                  <a:lnTo>
                    <a:pt x="704" y="303"/>
                  </a:lnTo>
                  <a:lnTo>
                    <a:pt x="710" y="305"/>
                  </a:lnTo>
                  <a:lnTo>
                    <a:pt x="714" y="310"/>
                  </a:lnTo>
                  <a:lnTo>
                    <a:pt x="716" y="329"/>
                  </a:lnTo>
                  <a:lnTo>
                    <a:pt x="719" y="338"/>
                  </a:lnTo>
                  <a:lnTo>
                    <a:pt x="722" y="361"/>
                  </a:lnTo>
                  <a:lnTo>
                    <a:pt x="719" y="368"/>
                  </a:lnTo>
                  <a:lnTo>
                    <a:pt x="719" y="373"/>
                  </a:lnTo>
                  <a:lnTo>
                    <a:pt x="716" y="376"/>
                  </a:lnTo>
                  <a:lnTo>
                    <a:pt x="700" y="381"/>
                  </a:lnTo>
                  <a:lnTo>
                    <a:pt x="696" y="383"/>
                  </a:lnTo>
                  <a:lnTo>
                    <a:pt x="687" y="375"/>
                  </a:lnTo>
                  <a:lnTo>
                    <a:pt x="682" y="370"/>
                  </a:lnTo>
                  <a:lnTo>
                    <a:pt x="676" y="370"/>
                  </a:lnTo>
                  <a:lnTo>
                    <a:pt x="665" y="365"/>
                  </a:lnTo>
                  <a:lnTo>
                    <a:pt x="656" y="363"/>
                  </a:lnTo>
                  <a:lnTo>
                    <a:pt x="648" y="364"/>
                  </a:lnTo>
                  <a:lnTo>
                    <a:pt x="646" y="362"/>
                  </a:lnTo>
                  <a:lnTo>
                    <a:pt x="641" y="355"/>
                  </a:lnTo>
                  <a:lnTo>
                    <a:pt x="638" y="353"/>
                  </a:lnTo>
                  <a:lnTo>
                    <a:pt x="628" y="356"/>
                  </a:lnTo>
                  <a:lnTo>
                    <a:pt x="623" y="355"/>
                  </a:lnTo>
                  <a:lnTo>
                    <a:pt x="617" y="350"/>
                  </a:lnTo>
                  <a:lnTo>
                    <a:pt x="614" y="337"/>
                  </a:lnTo>
                  <a:lnTo>
                    <a:pt x="610" y="334"/>
                  </a:lnTo>
                  <a:lnTo>
                    <a:pt x="605" y="333"/>
                  </a:lnTo>
                  <a:lnTo>
                    <a:pt x="596" y="334"/>
                  </a:lnTo>
                  <a:lnTo>
                    <a:pt x="589" y="337"/>
                  </a:lnTo>
                  <a:lnTo>
                    <a:pt x="584" y="340"/>
                  </a:lnTo>
                  <a:lnTo>
                    <a:pt x="579" y="347"/>
                  </a:lnTo>
                  <a:lnTo>
                    <a:pt x="578" y="373"/>
                  </a:lnTo>
                  <a:lnTo>
                    <a:pt x="575" y="380"/>
                  </a:lnTo>
                  <a:lnTo>
                    <a:pt x="569" y="389"/>
                  </a:lnTo>
                  <a:lnTo>
                    <a:pt x="562" y="395"/>
                  </a:lnTo>
                  <a:lnTo>
                    <a:pt x="557" y="407"/>
                  </a:lnTo>
                  <a:lnTo>
                    <a:pt x="550" y="416"/>
                  </a:lnTo>
                  <a:lnTo>
                    <a:pt x="541" y="419"/>
                  </a:lnTo>
                  <a:lnTo>
                    <a:pt x="524" y="422"/>
                  </a:lnTo>
                  <a:lnTo>
                    <a:pt x="515" y="427"/>
                  </a:lnTo>
                  <a:lnTo>
                    <a:pt x="505" y="439"/>
                  </a:lnTo>
                  <a:lnTo>
                    <a:pt x="499" y="440"/>
                  </a:lnTo>
                  <a:lnTo>
                    <a:pt x="493" y="441"/>
                  </a:lnTo>
                  <a:lnTo>
                    <a:pt x="485" y="441"/>
                  </a:lnTo>
                  <a:lnTo>
                    <a:pt x="479" y="437"/>
                  </a:lnTo>
                  <a:lnTo>
                    <a:pt x="475" y="434"/>
                  </a:lnTo>
                  <a:lnTo>
                    <a:pt x="472" y="428"/>
                  </a:lnTo>
                  <a:lnTo>
                    <a:pt x="470" y="405"/>
                  </a:lnTo>
                  <a:lnTo>
                    <a:pt x="470" y="400"/>
                  </a:lnTo>
                  <a:lnTo>
                    <a:pt x="467" y="397"/>
                  </a:lnTo>
                  <a:lnTo>
                    <a:pt x="464" y="395"/>
                  </a:lnTo>
                  <a:lnTo>
                    <a:pt x="460" y="397"/>
                  </a:lnTo>
                  <a:lnTo>
                    <a:pt x="455" y="400"/>
                  </a:lnTo>
                  <a:lnTo>
                    <a:pt x="449" y="407"/>
                  </a:lnTo>
                  <a:lnTo>
                    <a:pt x="442" y="429"/>
                  </a:lnTo>
                  <a:lnTo>
                    <a:pt x="439" y="435"/>
                  </a:lnTo>
                  <a:lnTo>
                    <a:pt x="434" y="437"/>
                  </a:lnTo>
                  <a:lnTo>
                    <a:pt x="428" y="440"/>
                  </a:lnTo>
                  <a:lnTo>
                    <a:pt x="421" y="441"/>
                  </a:lnTo>
                  <a:lnTo>
                    <a:pt x="406" y="440"/>
                  </a:lnTo>
                  <a:lnTo>
                    <a:pt x="387" y="435"/>
                  </a:lnTo>
                  <a:lnTo>
                    <a:pt x="368" y="430"/>
                  </a:lnTo>
                  <a:lnTo>
                    <a:pt x="354" y="423"/>
                  </a:lnTo>
                  <a:lnTo>
                    <a:pt x="349" y="422"/>
                  </a:lnTo>
                  <a:lnTo>
                    <a:pt x="345" y="424"/>
                  </a:lnTo>
                  <a:lnTo>
                    <a:pt x="343" y="425"/>
                  </a:lnTo>
                  <a:lnTo>
                    <a:pt x="340" y="428"/>
                  </a:lnTo>
                  <a:lnTo>
                    <a:pt x="339" y="435"/>
                  </a:lnTo>
                  <a:lnTo>
                    <a:pt x="337" y="447"/>
                  </a:lnTo>
                  <a:lnTo>
                    <a:pt x="332" y="456"/>
                  </a:lnTo>
                  <a:lnTo>
                    <a:pt x="326" y="460"/>
                  </a:lnTo>
                  <a:lnTo>
                    <a:pt x="316" y="463"/>
                  </a:lnTo>
                  <a:lnTo>
                    <a:pt x="296" y="459"/>
                  </a:lnTo>
                  <a:lnTo>
                    <a:pt x="286" y="454"/>
                  </a:lnTo>
                  <a:lnTo>
                    <a:pt x="268" y="445"/>
                  </a:lnTo>
                  <a:lnTo>
                    <a:pt x="261" y="441"/>
                  </a:lnTo>
                  <a:lnTo>
                    <a:pt x="256" y="441"/>
                  </a:lnTo>
                  <a:lnTo>
                    <a:pt x="254" y="442"/>
                  </a:lnTo>
                  <a:lnTo>
                    <a:pt x="248" y="451"/>
                  </a:lnTo>
                  <a:lnTo>
                    <a:pt x="243" y="454"/>
                  </a:lnTo>
                  <a:lnTo>
                    <a:pt x="232" y="458"/>
                  </a:lnTo>
                  <a:lnTo>
                    <a:pt x="229" y="460"/>
                  </a:lnTo>
                  <a:lnTo>
                    <a:pt x="225" y="471"/>
                  </a:lnTo>
                  <a:lnTo>
                    <a:pt x="219" y="477"/>
                  </a:lnTo>
                  <a:lnTo>
                    <a:pt x="211" y="486"/>
                  </a:lnTo>
                  <a:lnTo>
                    <a:pt x="205" y="487"/>
                  </a:lnTo>
                  <a:lnTo>
                    <a:pt x="192" y="487"/>
                  </a:lnTo>
                  <a:lnTo>
                    <a:pt x="182" y="492"/>
                  </a:lnTo>
                  <a:lnTo>
                    <a:pt x="174" y="499"/>
                  </a:lnTo>
                  <a:lnTo>
                    <a:pt x="154" y="510"/>
                  </a:lnTo>
                  <a:lnTo>
                    <a:pt x="147" y="514"/>
                  </a:lnTo>
                  <a:lnTo>
                    <a:pt x="145" y="520"/>
                  </a:lnTo>
                  <a:lnTo>
                    <a:pt x="142" y="537"/>
                  </a:lnTo>
                  <a:lnTo>
                    <a:pt x="142" y="556"/>
                  </a:lnTo>
                  <a:lnTo>
                    <a:pt x="146" y="567"/>
                  </a:lnTo>
                  <a:lnTo>
                    <a:pt x="153" y="579"/>
                  </a:lnTo>
                  <a:lnTo>
                    <a:pt x="172" y="603"/>
                  </a:lnTo>
                  <a:lnTo>
                    <a:pt x="176" y="609"/>
                  </a:lnTo>
                  <a:lnTo>
                    <a:pt x="178" y="615"/>
                  </a:lnTo>
                  <a:lnTo>
                    <a:pt x="177" y="623"/>
                  </a:lnTo>
                  <a:lnTo>
                    <a:pt x="172" y="631"/>
                  </a:lnTo>
                  <a:lnTo>
                    <a:pt x="168" y="642"/>
                  </a:lnTo>
                  <a:lnTo>
                    <a:pt x="165" y="661"/>
                  </a:lnTo>
                  <a:lnTo>
                    <a:pt x="163" y="665"/>
                  </a:lnTo>
                  <a:lnTo>
                    <a:pt x="156" y="668"/>
                  </a:lnTo>
                  <a:lnTo>
                    <a:pt x="139" y="674"/>
                  </a:lnTo>
                  <a:lnTo>
                    <a:pt x="135" y="677"/>
                  </a:lnTo>
                  <a:lnTo>
                    <a:pt x="133" y="680"/>
                  </a:lnTo>
                  <a:lnTo>
                    <a:pt x="133" y="684"/>
                  </a:lnTo>
                  <a:lnTo>
                    <a:pt x="135" y="689"/>
                  </a:lnTo>
                  <a:lnTo>
                    <a:pt x="139" y="690"/>
                  </a:lnTo>
                  <a:lnTo>
                    <a:pt x="141" y="693"/>
                  </a:lnTo>
                  <a:lnTo>
                    <a:pt x="142" y="701"/>
                  </a:lnTo>
                  <a:lnTo>
                    <a:pt x="145" y="703"/>
                  </a:lnTo>
                  <a:lnTo>
                    <a:pt x="151" y="704"/>
                  </a:lnTo>
                  <a:lnTo>
                    <a:pt x="153" y="703"/>
                  </a:lnTo>
                  <a:lnTo>
                    <a:pt x="158" y="697"/>
                  </a:lnTo>
                  <a:lnTo>
                    <a:pt x="170" y="697"/>
                  </a:lnTo>
                  <a:lnTo>
                    <a:pt x="175" y="695"/>
                  </a:lnTo>
                  <a:lnTo>
                    <a:pt x="183" y="684"/>
                  </a:lnTo>
                  <a:lnTo>
                    <a:pt x="187" y="683"/>
                  </a:lnTo>
                  <a:lnTo>
                    <a:pt x="190" y="683"/>
                  </a:lnTo>
                  <a:lnTo>
                    <a:pt x="201" y="691"/>
                  </a:lnTo>
                  <a:lnTo>
                    <a:pt x="212" y="709"/>
                  </a:lnTo>
                  <a:lnTo>
                    <a:pt x="220" y="731"/>
                  </a:lnTo>
                  <a:lnTo>
                    <a:pt x="230" y="742"/>
                  </a:lnTo>
                  <a:lnTo>
                    <a:pt x="219" y="756"/>
                  </a:lnTo>
                  <a:lnTo>
                    <a:pt x="211" y="766"/>
                  </a:lnTo>
                  <a:lnTo>
                    <a:pt x="211" y="768"/>
                  </a:lnTo>
                  <a:lnTo>
                    <a:pt x="210" y="772"/>
                  </a:lnTo>
                  <a:lnTo>
                    <a:pt x="202" y="772"/>
                  </a:lnTo>
                  <a:lnTo>
                    <a:pt x="198" y="772"/>
                  </a:lnTo>
                  <a:lnTo>
                    <a:pt x="195" y="775"/>
                  </a:lnTo>
                  <a:lnTo>
                    <a:pt x="192" y="779"/>
                  </a:lnTo>
                  <a:lnTo>
                    <a:pt x="190" y="785"/>
                  </a:lnTo>
                  <a:lnTo>
                    <a:pt x="183" y="788"/>
                  </a:lnTo>
                  <a:lnTo>
                    <a:pt x="165" y="793"/>
                  </a:lnTo>
                  <a:lnTo>
                    <a:pt x="165" y="800"/>
                  </a:lnTo>
                  <a:lnTo>
                    <a:pt x="154" y="803"/>
                  </a:lnTo>
                  <a:lnTo>
                    <a:pt x="152" y="806"/>
                  </a:lnTo>
                  <a:lnTo>
                    <a:pt x="153" y="809"/>
                  </a:lnTo>
                  <a:lnTo>
                    <a:pt x="153" y="811"/>
                  </a:lnTo>
                  <a:lnTo>
                    <a:pt x="146" y="811"/>
                  </a:lnTo>
                  <a:lnTo>
                    <a:pt x="144" y="814"/>
                  </a:lnTo>
                  <a:lnTo>
                    <a:pt x="144" y="815"/>
                  </a:lnTo>
                  <a:lnTo>
                    <a:pt x="146" y="819"/>
                  </a:lnTo>
                  <a:lnTo>
                    <a:pt x="151" y="822"/>
                  </a:lnTo>
                  <a:lnTo>
                    <a:pt x="157" y="825"/>
                  </a:lnTo>
                  <a:lnTo>
                    <a:pt x="168" y="825"/>
                  </a:lnTo>
                  <a:lnTo>
                    <a:pt x="171" y="825"/>
                  </a:lnTo>
                  <a:lnTo>
                    <a:pt x="174" y="828"/>
                  </a:lnTo>
                  <a:lnTo>
                    <a:pt x="175" y="831"/>
                  </a:lnTo>
                  <a:lnTo>
                    <a:pt x="174" y="834"/>
                  </a:lnTo>
                  <a:lnTo>
                    <a:pt x="172" y="838"/>
                  </a:lnTo>
                  <a:lnTo>
                    <a:pt x="172" y="841"/>
                  </a:lnTo>
                  <a:lnTo>
                    <a:pt x="174" y="846"/>
                  </a:lnTo>
                  <a:lnTo>
                    <a:pt x="177" y="851"/>
                  </a:lnTo>
                  <a:lnTo>
                    <a:pt x="183" y="859"/>
                  </a:lnTo>
                  <a:lnTo>
                    <a:pt x="187" y="861"/>
                  </a:lnTo>
                  <a:lnTo>
                    <a:pt x="196" y="857"/>
                  </a:lnTo>
                  <a:lnTo>
                    <a:pt x="199" y="857"/>
                  </a:lnTo>
                  <a:lnTo>
                    <a:pt x="200" y="858"/>
                  </a:lnTo>
                  <a:lnTo>
                    <a:pt x="200" y="862"/>
                  </a:lnTo>
                  <a:lnTo>
                    <a:pt x="196" y="867"/>
                  </a:lnTo>
                  <a:lnTo>
                    <a:pt x="196" y="871"/>
                  </a:lnTo>
                  <a:lnTo>
                    <a:pt x="200" y="879"/>
                  </a:lnTo>
                  <a:lnTo>
                    <a:pt x="198" y="882"/>
                  </a:lnTo>
                  <a:lnTo>
                    <a:pt x="193" y="883"/>
                  </a:lnTo>
                  <a:lnTo>
                    <a:pt x="189" y="885"/>
                  </a:lnTo>
                  <a:lnTo>
                    <a:pt x="184" y="894"/>
                  </a:lnTo>
                  <a:lnTo>
                    <a:pt x="188" y="895"/>
                  </a:lnTo>
                  <a:lnTo>
                    <a:pt x="188" y="911"/>
                  </a:lnTo>
                  <a:lnTo>
                    <a:pt x="180" y="912"/>
                  </a:lnTo>
                  <a:lnTo>
                    <a:pt x="172" y="906"/>
                  </a:lnTo>
                  <a:lnTo>
                    <a:pt x="170" y="910"/>
                  </a:lnTo>
                  <a:lnTo>
                    <a:pt x="172" y="916"/>
                  </a:lnTo>
                  <a:lnTo>
                    <a:pt x="164" y="918"/>
                  </a:lnTo>
                  <a:lnTo>
                    <a:pt x="165" y="925"/>
                  </a:lnTo>
                  <a:lnTo>
                    <a:pt x="162" y="925"/>
                  </a:lnTo>
                  <a:lnTo>
                    <a:pt x="164" y="936"/>
                  </a:lnTo>
                  <a:lnTo>
                    <a:pt x="168" y="941"/>
                  </a:lnTo>
                  <a:lnTo>
                    <a:pt x="168" y="950"/>
                  </a:lnTo>
                  <a:lnTo>
                    <a:pt x="168" y="953"/>
                  </a:lnTo>
                  <a:lnTo>
                    <a:pt x="165" y="954"/>
                  </a:lnTo>
                  <a:lnTo>
                    <a:pt x="166" y="950"/>
                  </a:lnTo>
                  <a:lnTo>
                    <a:pt x="166" y="945"/>
                  </a:lnTo>
                  <a:lnTo>
                    <a:pt x="156" y="946"/>
                  </a:lnTo>
                  <a:lnTo>
                    <a:pt x="157" y="952"/>
                  </a:lnTo>
                  <a:lnTo>
                    <a:pt x="136" y="957"/>
                  </a:lnTo>
                  <a:lnTo>
                    <a:pt x="135" y="952"/>
                  </a:lnTo>
                  <a:lnTo>
                    <a:pt x="126" y="953"/>
                  </a:lnTo>
                  <a:lnTo>
                    <a:pt x="125" y="957"/>
                  </a:lnTo>
                  <a:lnTo>
                    <a:pt x="125" y="959"/>
                  </a:lnTo>
                  <a:lnTo>
                    <a:pt x="119" y="959"/>
                  </a:lnTo>
                  <a:lnTo>
                    <a:pt x="117" y="964"/>
                  </a:lnTo>
                  <a:lnTo>
                    <a:pt x="109" y="966"/>
                  </a:lnTo>
                  <a:lnTo>
                    <a:pt x="104" y="966"/>
                  </a:lnTo>
                  <a:lnTo>
                    <a:pt x="103" y="971"/>
                  </a:lnTo>
                  <a:lnTo>
                    <a:pt x="104" y="975"/>
                  </a:lnTo>
                  <a:lnTo>
                    <a:pt x="107" y="978"/>
                  </a:lnTo>
                  <a:lnTo>
                    <a:pt x="105" y="977"/>
                  </a:lnTo>
                  <a:lnTo>
                    <a:pt x="105" y="983"/>
                  </a:lnTo>
                  <a:lnTo>
                    <a:pt x="103" y="984"/>
                  </a:lnTo>
                  <a:lnTo>
                    <a:pt x="103" y="998"/>
                  </a:lnTo>
                  <a:lnTo>
                    <a:pt x="102" y="1005"/>
                  </a:lnTo>
                  <a:lnTo>
                    <a:pt x="83" y="999"/>
                  </a:lnTo>
                  <a:lnTo>
                    <a:pt x="80" y="996"/>
                  </a:lnTo>
                  <a:lnTo>
                    <a:pt x="78" y="976"/>
                  </a:lnTo>
                  <a:lnTo>
                    <a:pt x="72" y="981"/>
                  </a:lnTo>
                  <a:lnTo>
                    <a:pt x="68" y="977"/>
                  </a:lnTo>
                  <a:lnTo>
                    <a:pt x="55" y="970"/>
                  </a:lnTo>
                  <a:lnTo>
                    <a:pt x="53" y="971"/>
                  </a:lnTo>
                  <a:lnTo>
                    <a:pt x="36" y="964"/>
                  </a:lnTo>
                  <a:lnTo>
                    <a:pt x="35" y="959"/>
                  </a:lnTo>
                  <a:lnTo>
                    <a:pt x="31" y="962"/>
                  </a:lnTo>
                  <a:lnTo>
                    <a:pt x="19" y="954"/>
                  </a:lnTo>
                  <a:lnTo>
                    <a:pt x="15" y="954"/>
                  </a:lnTo>
                  <a:lnTo>
                    <a:pt x="11" y="958"/>
                  </a:lnTo>
                  <a:lnTo>
                    <a:pt x="8" y="963"/>
                  </a:lnTo>
                  <a:lnTo>
                    <a:pt x="13" y="972"/>
                  </a:lnTo>
                  <a:lnTo>
                    <a:pt x="14" y="995"/>
                  </a:lnTo>
                  <a:lnTo>
                    <a:pt x="11" y="1000"/>
                  </a:lnTo>
                  <a:lnTo>
                    <a:pt x="1" y="1006"/>
                  </a:lnTo>
                  <a:lnTo>
                    <a:pt x="0" y="1008"/>
                  </a:lnTo>
                  <a:lnTo>
                    <a:pt x="25" y="1025"/>
                  </a:lnTo>
                  <a:lnTo>
                    <a:pt x="27" y="1030"/>
                  </a:lnTo>
                  <a:lnTo>
                    <a:pt x="31" y="1044"/>
                  </a:lnTo>
                  <a:lnTo>
                    <a:pt x="38" y="1053"/>
                  </a:lnTo>
                  <a:lnTo>
                    <a:pt x="48" y="1056"/>
                  </a:lnTo>
                  <a:lnTo>
                    <a:pt x="78" y="1069"/>
                  </a:lnTo>
                  <a:lnTo>
                    <a:pt x="97" y="1073"/>
                  </a:lnTo>
                  <a:lnTo>
                    <a:pt x="109" y="1072"/>
                  </a:lnTo>
                  <a:lnTo>
                    <a:pt x="122" y="1067"/>
                  </a:lnTo>
                  <a:lnTo>
                    <a:pt x="133" y="1058"/>
                  </a:lnTo>
                  <a:lnTo>
                    <a:pt x="153" y="1059"/>
                  </a:lnTo>
                  <a:lnTo>
                    <a:pt x="160" y="1061"/>
                  </a:lnTo>
                  <a:lnTo>
                    <a:pt x="169" y="1071"/>
                  </a:lnTo>
                  <a:lnTo>
                    <a:pt x="172" y="1084"/>
                  </a:lnTo>
                  <a:lnTo>
                    <a:pt x="176" y="1101"/>
                  </a:lnTo>
                  <a:lnTo>
                    <a:pt x="182" y="1107"/>
                  </a:lnTo>
                  <a:lnTo>
                    <a:pt x="193" y="1120"/>
                  </a:lnTo>
                  <a:lnTo>
                    <a:pt x="195" y="1143"/>
                  </a:lnTo>
                  <a:lnTo>
                    <a:pt x="195" y="1156"/>
                  </a:lnTo>
                  <a:lnTo>
                    <a:pt x="196" y="1165"/>
                  </a:lnTo>
                  <a:lnTo>
                    <a:pt x="205" y="1171"/>
                  </a:lnTo>
                  <a:lnTo>
                    <a:pt x="216" y="1173"/>
                  </a:lnTo>
                  <a:lnTo>
                    <a:pt x="216" y="1180"/>
                  </a:lnTo>
                  <a:lnTo>
                    <a:pt x="205" y="1209"/>
                  </a:lnTo>
                  <a:lnTo>
                    <a:pt x="207" y="1213"/>
                  </a:lnTo>
                  <a:lnTo>
                    <a:pt x="205" y="1234"/>
                  </a:lnTo>
                  <a:lnTo>
                    <a:pt x="199" y="1249"/>
                  </a:lnTo>
                  <a:lnTo>
                    <a:pt x="196" y="1250"/>
                  </a:lnTo>
                  <a:lnTo>
                    <a:pt x="194" y="1250"/>
                  </a:lnTo>
                  <a:lnTo>
                    <a:pt x="195" y="1248"/>
                  </a:lnTo>
                  <a:lnTo>
                    <a:pt x="190" y="1243"/>
                  </a:lnTo>
                  <a:lnTo>
                    <a:pt x="188" y="1238"/>
                  </a:lnTo>
                  <a:lnTo>
                    <a:pt x="177" y="1239"/>
                  </a:lnTo>
                  <a:lnTo>
                    <a:pt x="176" y="1237"/>
                  </a:lnTo>
                  <a:lnTo>
                    <a:pt x="174" y="1239"/>
                  </a:lnTo>
                  <a:lnTo>
                    <a:pt x="170" y="1239"/>
                  </a:lnTo>
                  <a:lnTo>
                    <a:pt x="169" y="1242"/>
                  </a:lnTo>
                  <a:lnTo>
                    <a:pt x="169" y="1245"/>
                  </a:lnTo>
                  <a:lnTo>
                    <a:pt x="166" y="1249"/>
                  </a:lnTo>
                  <a:lnTo>
                    <a:pt x="163" y="1249"/>
                  </a:lnTo>
                  <a:lnTo>
                    <a:pt x="163" y="1251"/>
                  </a:lnTo>
                  <a:lnTo>
                    <a:pt x="162" y="1252"/>
                  </a:lnTo>
                  <a:lnTo>
                    <a:pt x="159" y="1252"/>
                  </a:lnTo>
                  <a:lnTo>
                    <a:pt x="159" y="1257"/>
                  </a:lnTo>
                  <a:lnTo>
                    <a:pt x="156" y="1256"/>
                  </a:lnTo>
                  <a:lnTo>
                    <a:pt x="153" y="1262"/>
                  </a:lnTo>
                  <a:lnTo>
                    <a:pt x="146" y="1261"/>
                  </a:lnTo>
                  <a:lnTo>
                    <a:pt x="145" y="1266"/>
                  </a:lnTo>
                  <a:lnTo>
                    <a:pt x="141" y="1272"/>
                  </a:lnTo>
                  <a:lnTo>
                    <a:pt x="144" y="1276"/>
                  </a:lnTo>
                  <a:lnTo>
                    <a:pt x="150" y="1288"/>
                  </a:lnTo>
                  <a:lnTo>
                    <a:pt x="152" y="1290"/>
                  </a:lnTo>
                  <a:lnTo>
                    <a:pt x="157" y="1288"/>
                  </a:lnTo>
                  <a:lnTo>
                    <a:pt x="156" y="1285"/>
                  </a:lnTo>
                  <a:lnTo>
                    <a:pt x="158" y="1282"/>
                  </a:lnTo>
                  <a:lnTo>
                    <a:pt x="160" y="1282"/>
                  </a:lnTo>
                  <a:lnTo>
                    <a:pt x="164" y="1284"/>
                  </a:lnTo>
                  <a:lnTo>
                    <a:pt x="168" y="1294"/>
                  </a:lnTo>
                  <a:lnTo>
                    <a:pt x="174" y="1302"/>
                  </a:lnTo>
                  <a:lnTo>
                    <a:pt x="181" y="1309"/>
                  </a:lnTo>
                  <a:lnTo>
                    <a:pt x="187" y="1300"/>
                  </a:lnTo>
                  <a:lnTo>
                    <a:pt x="190" y="1300"/>
                  </a:lnTo>
                  <a:lnTo>
                    <a:pt x="194" y="1305"/>
                  </a:lnTo>
                  <a:lnTo>
                    <a:pt x="198" y="1299"/>
                  </a:lnTo>
                  <a:lnTo>
                    <a:pt x="204" y="1302"/>
                  </a:lnTo>
                  <a:lnTo>
                    <a:pt x="208" y="1310"/>
                  </a:lnTo>
                  <a:lnTo>
                    <a:pt x="218" y="1332"/>
                  </a:lnTo>
                  <a:lnTo>
                    <a:pt x="212" y="1333"/>
                  </a:lnTo>
                  <a:lnTo>
                    <a:pt x="205" y="1347"/>
                  </a:lnTo>
                  <a:lnTo>
                    <a:pt x="204" y="1351"/>
                  </a:lnTo>
                  <a:lnTo>
                    <a:pt x="201" y="1350"/>
                  </a:lnTo>
                  <a:lnTo>
                    <a:pt x="200" y="1355"/>
                  </a:lnTo>
                  <a:lnTo>
                    <a:pt x="211" y="1361"/>
                  </a:lnTo>
                  <a:lnTo>
                    <a:pt x="211" y="1363"/>
                  </a:lnTo>
                  <a:lnTo>
                    <a:pt x="207" y="1363"/>
                  </a:lnTo>
                  <a:lnTo>
                    <a:pt x="204" y="1370"/>
                  </a:lnTo>
                  <a:lnTo>
                    <a:pt x="206" y="1370"/>
                  </a:lnTo>
                  <a:lnTo>
                    <a:pt x="204" y="1380"/>
                  </a:lnTo>
                  <a:lnTo>
                    <a:pt x="206" y="1385"/>
                  </a:lnTo>
                  <a:lnTo>
                    <a:pt x="204" y="1391"/>
                  </a:lnTo>
                  <a:lnTo>
                    <a:pt x="204" y="1400"/>
                  </a:lnTo>
                  <a:lnTo>
                    <a:pt x="198" y="1403"/>
                  </a:lnTo>
                  <a:lnTo>
                    <a:pt x="193" y="1398"/>
                  </a:lnTo>
                  <a:lnTo>
                    <a:pt x="193" y="1406"/>
                  </a:lnTo>
                  <a:lnTo>
                    <a:pt x="183" y="1413"/>
                  </a:lnTo>
                  <a:lnTo>
                    <a:pt x="186" y="1417"/>
                  </a:lnTo>
                  <a:lnTo>
                    <a:pt x="190" y="1419"/>
                  </a:lnTo>
                  <a:lnTo>
                    <a:pt x="196" y="1417"/>
                  </a:lnTo>
                  <a:lnTo>
                    <a:pt x="201" y="1418"/>
                  </a:lnTo>
                  <a:lnTo>
                    <a:pt x="204" y="1424"/>
                  </a:lnTo>
                  <a:lnTo>
                    <a:pt x="210" y="1425"/>
                  </a:lnTo>
                  <a:lnTo>
                    <a:pt x="214" y="1413"/>
                  </a:lnTo>
                  <a:lnTo>
                    <a:pt x="219" y="1415"/>
                  </a:lnTo>
                  <a:lnTo>
                    <a:pt x="218" y="1422"/>
                  </a:lnTo>
                  <a:lnTo>
                    <a:pt x="220" y="1424"/>
                  </a:lnTo>
                  <a:lnTo>
                    <a:pt x="228" y="1428"/>
                  </a:lnTo>
                  <a:lnTo>
                    <a:pt x="235" y="1430"/>
                  </a:lnTo>
                  <a:lnTo>
                    <a:pt x="232" y="1435"/>
                  </a:lnTo>
                  <a:lnTo>
                    <a:pt x="229" y="1439"/>
                  </a:lnTo>
                  <a:lnTo>
                    <a:pt x="222" y="1441"/>
                  </a:lnTo>
                  <a:lnTo>
                    <a:pt x="207" y="1451"/>
                  </a:lnTo>
                  <a:lnTo>
                    <a:pt x="198" y="1462"/>
                  </a:lnTo>
                  <a:lnTo>
                    <a:pt x="198" y="1469"/>
                  </a:lnTo>
                  <a:lnTo>
                    <a:pt x="204" y="1482"/>
                  </a:lnTo>
                  <a:lnTo>
                    <a:pt x="210" y="1490"/>
                  </a:lnTo>
                  <a:lnTo>
                    <a:pt x="207" y="1507"/>
                  </a:lnTo>
                  <a:lnTo>
                    <a:pt x="205" y="1513"/>
                  </a:lnTo>
                  <a:lnTo>
                    <a:pt x="205" y="1520"/>
                  </a:lnTo>
                  <a:lnTo>
                    <a:pt x="200" y="1522"/>
                  </a:lnTo>
                  <a:lnTo>
                    <a:pt x="199" y="1525"/>
                  </a:lnTo>
                  <a:lnTo>
                    <a:pt x="196" y="1529"/>
                  </a:lnTo>
                  <a:lnTo>
                    <a:pt x="194" y="1534"/>
                  </a:lnTo>
                  <a:lnTo>
                    <a:pt x="194" y="1542"/>
                  </a:lnTo>
                  <a:lnTo>
                    <a:pt x="194" y="1553"/>
                  </a:lnTo>
                  <a:lnTo>
                    <a:pt x="195" y="1564"/>
                  </a:lnTo>
                  <a:lnTo>
                    <a:pt x="198" y="1564"/>
                  </a:lnTo>
                  <a:lnTo>
                    <a:pt x="204" y="1570"/>
                  </a:lnTo>
                  <a:lnTo>
                    <a:pt x="211" y="1576"/>
                  </a:lnTo>
                  <a:lnTo>
                    <a:pt x="213" y="1578"/>
                  </a:lnTo>
                  <a:lnTo>
                    <a:pt x="218" y="1581"/>
                  </a:lnTo>
                  <a:lnTo>
                    <a:pt x="222" y="1585"/>
                  </a:lnTo>
                  <a:lnTo>
                    <a:pt x="224" y="1588"/>
                  </a:lnTo>
                  <a:lnTo>
                    <a:pt x="226" y="1593"/>
                  </a:lnTo>
                  <a:lnTo>
                    <a:pt x="229" y="1595"/>
                  </a:lnTo>
                  <a:lnTo>
                    <a:pt x="228" y="1596"/>
                  </a:lnTo>
                  <a:lnTo>
                    <a:pt x="217" y="1599"/>
                  </a:lnTo>
                  <a:lnTo>
                    <a:pt x="216" y="1603"/>
                  </a:lnTo>
                  <a:lnTo>
                    <a:pt x="218" y="1606"/>
                  </a:lnTo>
                  <a:lnTo>
                    <a:pt x="218" y="1609"/>
                  </a:lnTo>
                  <a:lnTo>
                    <a:pt x="216" y="1611"/>
                  </a:lnTo>
                  <a:lnTo>
                    <a:pt x="216" y="1612"/>
                  </a:lnTo>
                  <a:lnTo>
                    <a:pt x="217" y="1615"/>
                  </a:lnTo>
                  <a:lnTo>
                    <a:pt x="216" y="1619"/>
                  </a:lnTo>
                  <a:lnTo>
                    <a:pt x="216" y="1625"/>
                  </a:lnTo>
                  <a:lnTo>
                    <a:pt x="213" y="1626"/>
                  </a:lnTo>
                  <a:lnTo>
                    <a:pt x="207" y="1629"/>
                  </a:lnTo>
                  <a:lnTo>
                    <a:pt x="210" y="1637"/>
                  </a:lnTo>
                  <a:lnTo>
                    <a:pt x="211" y="1656"/>
                  </a:lnTo>
                  <a:lnTo>
                    <a:pt x="217" y="1678"/>
                  </a:lnTo>
                  <a:lnTo>
                    <a:pt x="217" y="1682"/>
                  </a:lnTo>
                  <a:lnTo>
                    <a:pt x="216" y="1686"/>
                  </a:lnTo>
                  <a:lnTo>
                    <a:pt x="220" y="1700"/>
                  </a:lnTo>
                  <a:lnTo>
                    <a:pt x="222" y="1703"/>
                  </a:lnTo>
                  <a:lnTo>
                    <a:pt x="229" y="1709"/>
                  </a:lnTo>
                  <a:lnTo>
                    <a:pt x="237" y="1714"/>
                  </a:lnTo>
                  <a:lnTo>
                    <a:pt x="240" y="1716"/>
                  </a:lnTo>
                  <a:lnTo>
                    <a:pt x="244" y="1731"/>
                  </a:lnTo>
                  <a:lnTo>
                    <a:pt x="243" y="1737"/>
                  </a:lnTo>
                  <a:lnTo>
                    <a:pt x="240" y="1745"/>
                  </a:lnTo>
                  <a:lnTo>
                    <a:pt x="232" y="1752"/>
                  </a:lnTo>
                  <a:lnTo>
                    <a:pt x="231" y="1761"/>
                  </a:lnTo>
                  <a:lnTo>
                    <a:pt x="230" y="1766"/>
                  </a:lnTo>
                  <a:lnTo>
                    <a:pt x="234" y="1773"/>
                  </a:lnTo>
                  <a:lnTo>
                    <a:pt x="241" y="1776"/>
                  </a:lnTo>
                  <a:lnTo>
                    <a:pt x="244" y="1782"/>
                  </a:lnTo>
                  <a:lnTo>
                    <a:pt x="246" y="1787"/>
                  </a:lnTo>
                  <a:lnTo>
                    <a:pt x="247" y="1796"/>
                  </a:lnTo>
                  <a:lnTo>
                    <a:pt x="250" y="1810"/>
                  </a:lnTo>
                  <a:lnTo>
                    <a:pt x="248" y="1822"/>
                  </a:lnTo>
                  <a:lnTo>
                    <a:pt x="249" y="1826"/>
                  </a:lnTo>
                  <a:lnTo>
                    <a:pt x="255" y="1825"/>
                  </a:lnTo>
                  <a:lnTo>
                    <a:pt x="258" y="1820"/>
                  </a:lnTo>
                  <a:lnTo>
                    <a:pt x="256" y="1863"/>
                  </a:lnTo>
                  <a:lnTo>
                    <a:pt x="260" y="1871"/>
                  </a:lnTo>
                  <a:lnTo>
                    <a:pt x="265" y="1879"/>
                  </a:lnTo>
                  <a:lnTo>
                    <a:pt x="270" y="1888"/>
                  </a:lnTo>
                  <a:lnTo>
                    <a:pt x="274" y="1903"/>
                  </a:lnTo>
                  <a:lnTo>
                    <a:pt x="274" y="1911"/>
                  </a:lnTo>
                  <a:lnTo>
                    <a:pt x="276" y="1920"/>
                  </a:lnTo>
                  <a:lnTo>
                    <a:pt x="271" y="1933"/>
                  </a:lnTo>
                  <a:lnTo>
                    <a:pt x="271" y="1941"/>
                  </a:lnTo>
                  <a:lnTo>
                    <a:pt x="273" y="1947"/>
                  </a:lnTo>
                  <a:lnTo>
                    <a:pt x="286" y="1963"/>
                  </a:lnTo>
                  <a:lnTo>
                    <a:pt x="289" y="1971"/>
                  </a:lnTo>
                  <a:lnTo>
                    <a:pt x="288" y="1990"/>
                  </a:lnTo>
                  <a:lnTo>
                    <a:pt x="290" y="2001"/>
                  </a:lnTo>
                  <a:lnTo>
                    <a:pt x="298" y="2017"/>
                  </a:lnTo>
                  <a:lnTo>
                    <a:pt x="303" y="2028"/>
                  </a:lnTo>
                  <a:lnTo>
                    <a:pt x="303" y="2039"/>
                  </a:lnTo>
                </a:path>
              </a:pathLst>
            </a:custGeom>
            <a:noFill/>
            <a:ln w="158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pl-PL"/>
            </a:p>
          </p:txBody>
        </p:sp>
        <p:sp>
          <p:nvSpPr>
            <p:cNvPr id="117" name="Freeform 76">
              <a:extLst>
                <a:ext uri="{FF2B5EF4-FFF2-40B4-BE49-F238E27FC236}">
                  <a16:creationId xmlns:a16="http://schemas.microsoft.com/office/drawing/2014/main" id="{DFED9133-4D97-AB5D-F9EB-5BB59A9748CA}"/>
                </a:ext>
              </a:extLst>
            </p:cNvPr>
            <p:cNvSpPr>
              <a:spLocks/>
            </p:cNvSpPr>
            <p:nvPr/>
          </p:nvSpPr>
          <p:spPr bwMode="auto">
            <a:xfrm>
              <a:off x="4491" y="2138"/>
              <a:ext cx="320" cy="819"/>
            </a:xfrm>
            <a:custGeom>
              <a:avLst/>
              <a:gdLst>
                <a:gd name="T0" fmla="*/ 1 w 639"/>
                <a:gd name="T1" fmla="*/ 1 h 1637"/>
                <a:gd name="T2" fmla="*/ 1 w 639"/>
                <a:gd name="T3" fmla="*/ 1 h 1637"/>
                <a:gd name="T4" fmla="*/ 1 w 639"/>
                <a:gd name="T5" fmla="*/ 1 h 1637"/>
                <a:gd name="T6" fmla="*/ 1 w 639"/>
                <a:gd name="T7" fmla="*/ 1 h 1637"/>
                <a:gd name="T8" fmla="*/ 1 w 639"/>
                <a:gd name="T9" fmla="*/ 1 h 1637"/>
                <a:gd name="T10" fmla="*/ 1 w 639"/>
                <a:gd name="T11" fmla="*/ 1 h 1637"/>
                <a:gd name="T12" fmla="*/ 1 w 639"/>
                <a:gd name="T13" fmla="*/ 1 h 1637"/>
                <a:gd name="T14" fmla="*/ 1 w 639"/>
                <a:gd name="T15" fmla="*/ 1 h 1637"/>
                <a:gd name="T16" fmla="*/ 1 w 639"/>
                <a:gd name="T17" fmla="*/ 1 h 1637"/>
                <a:gd name="T18" fmla="*/ 1 w 639"/>
                <a:gd name="T19" fmla="*/ 1 h 1637"/>
                <a:gd name="T20" fmla="*/ 1 w 639"/>
                <a:gd name="T21" fmla="*/ 1 h 1637"/>
                <a:gd name="T22" fmla="*/ 1 w 639"/>
                <a:gd name="T23" fmla="*/ 1 h 1637"/>
                <a:gd name="T24" fmla="*/ 1 w 639"/>
                <a:gd name="T25" fmla="*/ 1 h 1637"/>
                <a:gd name="T26" fmla="*/ 1 w 639"/>
                <a:gd name="T27" fmla="*/ 1 h 1637"/>
                <a:gd name="T28" fmla="*/ 1 w 639"/>
                <a:gd name="T29" fmla="*/ 1 h 1637"/>
                <a:gd name="T30" fmla="*/ 1 w 639"/>
                <a:gd name="T31" fmla="*/ 1 h 1637"/>
                <a:gd name="T32" fmla="*/ 1 w 639"/>
                <a:gd name="T33" fmla="*/ 1 h 1637"/>
                <a:gd name="T34" fmla="*/ 1 w 639"/>
                <a:gd name="T35" fmla="*/ 1 h 1637"/>
                <a:gd name="T36" fmla="*/ 1 w 639"/>
                <a:gd name="T37" fmla="*/ 1 h 1637"/>
                <a:gd name="T38" fmla="*/ 1 w 639"/>
                <a:gd name="T39" fmla="*/ 1 h 1637"/>
                <a:gd name="T40" fmla="*/ 1 w 639"/>
                <a:gd name="T41" fmla="*/ 1 h 1637"/>
                <a:gd name="T42" fmla="*/ 1 w 639"/>
                <a:gd name="T43" fmla="*/ 1 h 1637"/>
                <a:gd name="T44" fmla="*/ 1 w 639"/>
                <a:gd name="T45" fmla="*/ 1 h 1637"/>
                <a:gd name="T46" fmla="*/ 1 w 639"/>
                <a:gd name="T47" fmla="*/ 1 h 1637"/>
                <a:gd name="T48" fmla="*/ 1 w 639"/>
                <a:gd name="T49" fmla="*/ 1 h 1637"/>
                <a:gd name="T50" fmla="*/ 1 w 639"/>
                <a:gd name="T51" fmla="*/ 1 h 1637"/>
                <a:gd name="T52" fmla="*/ 1 w 639"/>
                <a:gd name="T53" fmla="*/ 1 h 1637"/>
                <a:gd name="T54" fmla="*/ 1 w 639"/>
                <a:gd name="T55" fmla="*/ 1 h 1637"/>
                <a:gd name="T56" fmla="*/ 1 w 639"/>
                <a:gd name="T57" fmla="*/ 1 h 1637"/>
                <a:gd name="T58" fmla="*/ 1 w 639"/>
                <a:gd name="T59" fmla="*/ 1 h 1637"/>
                <a:gd name="T60" fmla="*/ 1 w 639"/>
                <a:gd name="T61" fmla="*/ 1 h 1637"/>
                <a:gd name="T62" fmla="*/ 1 w 639"/>
                <a:gd name="T63" fmla="*/ 1 h 1637"/>
                <a:gd name="T64" fmla="*/ 1 w 639"/>
                <a:gd name="T65" fmla="*/ 1 h 1637"/>
                <a:gd name="T66" fmla="*/ 1 w 639"/>
                <a:gd name="T67" fmla="*/ 1 h 1637"/>
                <a:gd name="T68" fmla="*/ 1 w 639"/>
                <a:gd name="T69" fmla="*/ 1 h 1637"/>
                <a:gd name="T70" fmla="*/ 1 w 639"/>
                <a:gd name="T71" fmla="*/ 1 h 1637"/>
                <a:gd name="T72" fmla="*/ 1 w 639"/>
                <a:gd name="T73" fmla="*/ 1 h 1637"/>
                <a:gd name="T74" fmla="*/ 1 w 639"/>
                <a:gd name="T75" fmla="*/ 1 h 1637"/>
                <a:gd name="T76" fmla="*/ 1 w 639"/>
                <a:gd name="T77" fmla="*/ 1 h 1637"/>
                <a:gd name="T78" fmla="*/ 1 w 639"/>
                <a:gd name="T79" fmla="*/ 1 h 1637"/>
                <a:gd name="T80" fmla="*/ 1 w 639"/>
                <a:gd name="T81" fmla="*/ 1 h 1637"/>
                <a:gd name="T82" fmla="*/ 1 w 639"/>
                <a:gd name="T83" fmla="*/ 1 h 1637"/>
                <a:gd name="T84" fmla="*/ 1 w 639"/>
                <a:gd name="T85" fmla="*/ 1 h 1637"/>
                <a:gd name="T86" fmla="*/ 1 w 639"/>
                <a:gd name="T87" fmla="*/ 1 h 1637"/>
                <a:gd name="T88" fmla="*/ 1 w 639"/>
                <a:gd name="T89" fmla="*/ 1 h 1637"/>
                <a:gd name="T90" fmla="*/ 1 w 639"/>
                <a:gd name="T91" fmla="*/ 1 h 1637"/>
                <a:gd name="T92" fmla="*/ 1 w 639"/>
                <a:gd name="T93" fmla="*/ 1 h 1637"/>
                <a:gd name="T94" fmla="*/ 1 w 639"/>
                <a:gd name="T95" fmla="*/ 1 h 1637"/>
                <a:gd name="T96" fmla="*/ 1 w 639"/>
                <a:gd name="T97" fmla="*/ 1 h 1637"/>
                <a:gd name="T98" fmla="*/ 1 w 639"/>
                <a:gd name="T99" fmla="*/ 1 h 1637"/>
                <a:gd name="T100" fmla="*/ 1 w 639"/>
                <a:gd name="T101" fmla="*/ 1 h 1637"/>
                <a:gd name="T102" fmla="*/ 1 w 639"/>
                <a:gd name="T103" fmla="*/ 1 h 1637"/>
                <a:gd name="T104" fmla="*/ 1 w 639"/>
                <a:gd name="T105" fmla="*/ 1 h 1637"/>
                <a:gd name="T106" fmla="*/ 1 w 639"/>
                <a:gd name="T107" fmla="*/ 1 h 1637"/>
                <a:gd name="T108" fmla="*/ 1 w 639"/>
                <a:gd name="T109" fmla="*/ 1 h 1637"/>
                <a:gd name="T110" fmla="*/ 1 w 639"/>
                <a:gd name="T111" fmla="*/ 1 h 1637"/>
                <a:gd name="T112" fmla="*/ 1 w 639"/>
                <a:gd name="T113" fmla="*/ 1 h 1637"/>
                <a:gd name="T114" fmla="*/ 1 w 639"/>
                <a:gd name="T115" fmla="*/ 1 h 1637"/>
                <a:gd name="T116" fmla="*/ 1 w 639"/>
                <a:gd name="T117" fmla="*/ 1 h 1637"/>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639"/>
                <a:gd name="T178" fmla="*/ 0 h 1637"/>
                <a:gd name="T179" fmla="*/ 639 w 639"/>
                <a:gd name="T180" fmla="*/ 1637 h 1637"/>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639" h="1637">
                  <a:moveTo>
                    <a:pt x="517" y="1637"/>
                  </a:moveTo>
                  <a:lnTo>
                    <a:pt x="513" y="1636"/>
                  </a:lnTo>
                  <a:lnTo>
                    <a:pt x="511" y="1632"/>
                  </a:lnTo>
                  <a:lnTo>
                    <a:pt x="509" y="1635"/>
                  </a:lnTo>
                  <a:lnTo>
                    <a:pt x="509" y="1630"/>
                  </a:lnTo>
                  <a:lnTo>
                    <a:pt x="505" y="1630"/>
                  </a:lnTo>
                  <a:lnTo>
                    <a:pt x="504" y="1626"/>
                  </a:lnTo>
                  <a:lnTo>
                    <a:pt x="507" y="1622"/>
                  </a:lnTo>
                  <a:lnTo>
                    <a:pt x="505" y="1619"/>
                  </a:lnTo>
                  <a:lnTo>
                    <a:pt x="503" y="1622"/>
                  </a:lnTo>
                  <a:lnTo>
                    <a:pt x="501" y="1619"/>
                  </a:lnTo>
                  <a:lnTo>
                    <a:pt x="503" y="1617"/>
                  </a:lnTo>
                  <a:lnTo>
                    <a:pt x="498" y="1616"/>
                  </a:lnTo>
                  <a:lnTo>
                    <a:pt x="497" y="1612"/>
                  </a:lnTo>
                  <a:lnTo>
                    <a:pt x="499" y="1606"/>
                  </a:lnTo>
                  <a:lnTo>
                    <a:pt x="499" y="1601"/>
                  </a:lnTo>
                  <a:lnTo>
                    <a:pt x="499" y="1594"/>
                  </a:lnTo>
                  <a:lnTo>
                    <a:pt x="500" y="1588"/>
                  </a:lnTo>
                  <a:lnTo>
                    <a:pt x="497" y="1587"/>
                  </a:lnTo>
                  <a:lnTo>
                    <a:pt x="497" y="1586"/>
                  </a:lnTo>
                  <a:lnTo>
                    <a:pt x="500" y="1582"/>
                  </a:lnTo>
                  <a:lnTo>
                    <a:pt x="503" y="1582"/>
                  </a:lnTo>
                  <a:lnTo>
                    <a:pt x="501" y="1580"/>
                  </a:lnTo>
                  <a:lnTo>
                    <a:pt x="501" y="1578"/>
                  </a:lnTo>
                  <a:lnTo>
                    <a:pt x="503" y="1578"/>
                  </a:lnTo>
                  <a:lnTo>
                    <a:pt x="505" y="1581"/>
                  </a:lnTo>
                  <a:lnTo>
                    <a:pt x="505" y="1580"/>
                  </a:lnTo>
                  <a:lnTo>
                    <a:pt x="504" y="1577"/>
                  </a:lnTo>
                  <a:lnTo>
                    <a:pt x="504" y="1571"/>
                  </a:lnTo>
                  <a:lnTo>
                    <a:pt x="504" y="1569"/>
                  </a:lnTo>
                  <a:lnTo>
                    <a:pt x="506" y="1569"/>
                  </a:lnTo>
                  <a:lnTo>
                    <a:pt x="507" y="1571"/>
                  </a:lnTo>
                  <a:lnTo>
                    <a:pt x="509" y="1566"/>
                  </a:lnTo>
                  <a:lnTo>
                    <a:pt x="510" y="1568"/>
                  </a:lnTo>
                  <a:lnTo>
                    <a:pt x="511" y="1568"/>
                  </a:lnTo>
                  <a:lnTo>
                    <a:pt x="511" y="1566"/>
                  </a:lnTo>
                  <a:lnTo>
                    <a:pt x="510" y="1565"/>
                  </a:lnTo>
                  <a:lnTo>
                    <a:pt x="511" y="1562"/>
                  </a:lnTo>
                  <a:lnTo>
                    <a:pt x="511" y="1559"/>
                  </a:lnTo>
                  <a:lnTo>
                    <a:pt x="512" y="1557"/>
                  </a:lnTo>
                  <a:lnTo>
                    <a:pt x="525" y="1553"/>
                  </a:lnTo>
                  <a:lnTo>
                    <a:pt x="547" y="1552"/>
                  </a:lnTo>
                  <a:lnTo>
                    <a:pt x="555" y="1552"/>
                  </a:lnTo>
                  <a:lnTo>
                    <a:pt x="562" y="1557"/>
                  </a:lnTo>
                  <a:lnTo>
                    <a:pt x="600" y="1547"/>
                  </a:lnTo>
                  <a:lnTo>
                    <a:pt x="627" y="1527"/>
                  </a:lnTo>
                  <a:lnTo>
                    <a:pt x="633" y="1511"/>
                  </a:lnTo>
                  <a:lnTo>
                    <a:pt x="639" y="1499"/>
                  </a:lnTo>
                  <a:lnTo>
                    <a:pt x="624" y="1504"/>
                  </a:lnTo>
                  <a:lnTo>
                    <a:pt x="610" y="1503"/>
                  </a:lnTo>
                  <a:lnTo>
                    <a:pt x="604" y="1495"/>
                  </a:lnTo>
                  <a:lnTo>
                    <a:pt x="596" y="1495"/>
                  </a:lnTo>
                  <a:lnTo>
                    <a:pt x="579" y="1481"/>
                  </a:lnTo>
                  <a:lnTo>
                    <a:pt x="561" y="1480"/>
                  </a:lnTo>
                  <a:lnTo>
                    <a:pt x="559" y="1482"/>
                  </a:lnTo>
                  <a:lnTo>
                    <a:pt x="555" y="1481"/>
                  </a:lnTo>
                  <a:lnTo>
                    <a:pt x="550" y="1473"/>
                  </a:lnTo>
                  <a:lnTo>
                    <a:pt x="533" y="1456"/>
                  </a:lnTo>
                  <a:lnTo>
                    <a:pt x="517" y="1451"/>
                  </a:lnTo>
                  <a:lnTo>
                    <a:pt x="504" y="1439"/>
                  </a:lnTo>
                  <a:lnTo>
                    <a:pt x="498" y="1430"/>
                  </a:lnTo>
                  <a:lnTo>
                    <a:pt x="493" y="1414"/>
                  </a:lnTo>
                  <a:lnTo>
                    <a:pt x="485" y="1410"/>
                  </a:lnTo>
                  <a:lnTo>
                    <a:pt x="483" y="1411"/>
                  </a:lnTo>
                  <a:lnTo>
                    <a:pt x="482" y="1411"/>
                  </a:lnTo>
                  <a:lnTo>
                    <a:pt x="481" y="1409"/>
                  </a:lnTo>
                  <a:lnTo>
                    <a:pt x="477" y="1408"/>
                  </a:lnTo>
                  <a:lnTo>
                    <a:pt x="475" y="1399"/>
                  </a:lnTo>
                  <a:lnTo>
                    <a:pt x="476" y="1394"/>
                  </a:lnTo>
                  <a:lnTo>
                    <a:pt x="473" y="1376"/>
                  </a:lnTo>
                  <a:lnTo>
                    <a:pt x="470" y="1372"/>
                  </a:lnTo>
                  <a:lnTo>
                    <a:pt x="465" y="1368"/>
                  </a:lnTo>
                  <a:lnTo>
                    <a:pt x="464" y="1364"/>
                  </a:lnTo>
                  <a:lnTo>
                    <a:pt x="461" y="1357"/>
                  </a:lnTo>
                  <a:lnTo>
                    <a:pt x="457" y="1355"/>
                  </a:lnTo>
                  <a:lnTo>
                    <a:pt x="449" y="1354"/>
                  </a:lnTo>
                  <a:lnTo>
                    <a:pt x="438" y="1344"/>
                  </a:lnTo>
                  <a:lnTo>
                    <a:pt x="432" y="1344"/>
                  </a:lnTo>
                  <a:lnTo>
                    <a:pt x="426" y="1342"/>
                  </a:lnTo>
                  <a:lnTo>
                    <a:pt x="426" y="1339"/>
                  </a:lnTo>
                  <a:lnTo>
                    <a:pt x="423" y="1337"/>
                  </a:lnTo>
                  <a:lnTo>
                    <a:pt x="423" y="1334"/>
                  </a:lnTo>
                  <a:lnTo>
                    <a:pt x="426" y="1336"/>
                  </a:lnTo>
                  <a:lnTo>
                    <a:pt x="427" y="1338"/>
                  </a:lnTo>
                  <a:lnTo>
                    <a:pt x="428" y="1339"/>
                  </a:lnTo>
                  <a:lnTo>
                    <a:pt x="431" y="1338"/>
                  </a:lnTo>
                  <a:lnTo>
                    <a:pt x="431" y="1336"/>
                  </a:lnTo>
                  <a:lnTo>
                    <a:pt x="428" y="1334"/>
                  </a:lnTo>
                  <a:lnTo>
                    <a:pt x="428" y="1333"/>
                  </a:lnTo>
                  <a:lnTo>
                    <a:pt x="431" y="1333"/>
                  </a:lnTo>
                  <a:lnTo>
                    <a:pt x="432" y="1331"/>
                  </a:lnTo>
                  <a:lnTo>
                    <a:pt x="433" y="1332"/>
                  </a:lnTo>
                  <a:lnTo>
                    <a:pt x="435" y="1332"/>
                  </a:lnTo>
                  <a:lnTo>
                    <a:pt x="437" y="1332"/>
                  </a:lnTo>
                  <a:lnTo>
                    <a:pt x="439" y="1332"/>
                  </a:lnTo>
                  <a:lnTo>
                    <a:pt x="439" y="1328"/>
                  </a:lnTo>
                  <a:lnTo>
                    <a:pt x="435" y="1327"/>
                  </a:lnTo>
                  <a:lnTo>
                    <a:pt x="429" y="1328"/>
                  </a:lnTo>
                  <a:lnTo>
                    <a:pt x="429" y="1326"/>
                  </a:lnTo>
                  <a:lnTo>
                    <a:pt x="432" y="1325"/>
                  </a:lnTo>
                  <a:lnTo>
                    <a:pt x="431" y="1322"/>
                  </a:lnTo>
                  <a:lnTo>
                    <a:pt x="425" y="1319"/>
                  </a:lnTo>
                  <a:lnTo>
                    <a:pt x="426" y="1316"/>
                  </a:lnTo>
                  <a:lnTo>
                    <a:pt x="426" y="1315"/>
                  </a:lnTo>
                  <a:lnTo>
                    <a:pt x="423" y="1315"/>
                  </a:lnTo>
                  <a:lnTo>
                    <a:pt x="421" y="1313"/>
                  </a:lnTo>
                  <a:lnTo>
                    <a:pt x="422" y="1307"/>
                  </a:lnTo>
                  <a:lnTo>
                    <a:pt x="421" y="1304"/>
                  </a:lnTo>
                  <a:lnTo>
                    <a:pt x="417" y="1301"/>
                  </a:lnTo>
                  <a:lnTo>
                    <a:pt x="415" y="1298"/>
                  </a:lnTo>
                  <a:lnTo>
                    <a:pt x="415" y="1293"/>
                  </a:lnTo>
                  <a:lnTo>
                    <a:pt x="417" y="1287"/>
                  </a:lnTo>
                  <a:lnTo>
                    <a:pt x="417" y="1285"/>
                  </a:lnTo>
                  <a:lnTo>
                    <a:pt x="414" y="1275"/>
                  </a:lnTo>
                  <a:lnTo>
                    <a:pt x="413" y="1269"/>
                  </a:lnTo>
                  <a:lnTo>
                    <a:pt x="409" y="1267"/>
                  </a:lnTo>
                  <a:lnTo>
                    <a:pt x="411" y="1261"/>
                  </a:lnTo>
                  <a:lnTo>
                    <a:pt x="410" y="1256"/>
                  </a:lnTo>
                  <a:lnTo>
                    <a:pt x="405" y="1251"/>
                  </a:lnTo>
                  <a:lnTo>
                    <a:pt x="403" y="1251"/>
                  </a:lnTo>
                  <a:lnTo>
                    <a:pt x="402" y="1255"/>
                  </a:lnTo>
                  <a:lnTo>
                    <a:pt x="396" y="1253"/>
                  </a:lnTo>
                  <a:lnTo>
                    <a:pt x="390" y="1249"/>
                  </a:lnTo>
                  <a:lnTo>
                    <a:pt x="385" y="1251"/>
                  </a:lnTo>
                  <a:lnTo>
                    <a:pt x="384" y="1255"/>
                  </a:lnTo>
                  <a:lnTo>
                    <a:pt x="384" y="1257"/>
                  </a:lnTo>
                  <a:lnTo>
                    <a:pt x="381" y="1256"/>
                  </a:lnTo>
                  <a:lnTo>
                    <a:pt x="379" y="1250"/>
                  </a:lnTo>
                  <a:lnTo>
                    <a:pt x="379" y="1248"/>
                  </a:lnTo>
                  <a:lnTo>
                    <a:pt x="378" y="1242"/>
                  </a:lnTo>
                  <a:lnTo>
                    <a:pt x="375" y="1236"/>
                  </a:lnTo>
                  <a:lnTo>
                    <a:pt x="374" y="1235"/>
                  </a:lnTo>
                  <a:lnTo>
                    <a:pt x="373" y="1236"/>
                  </a:lnTo>
                  <a:lnTo>
                    <a:pt x="372" y="1236"/>
                  </a:lnTo>
                  <a:lnTo>
                    <a:pt x="372" y="1231"/>
                  </a:lnTo>
                  <a:lnTo>
                    <a:pt x="369" y="1230"/>
                  </a:lnTo>
                  <a:lnTo>
                    <a:pt x="367" y="1232"/>
                  </a:lnTo>
                  <a:lnTo>
                    <a:pt x="365" y="1229"/>
                  </a:lnTo>
                  <a:lnTo>
                    <a:pt x="363" y="1227"/>
                  </a:lnTo>
                  <a:lnTo>
                    <a:pt x="366" y="1225"/>
                  </a:lnTo>
                  <a:lnTo>
                    <a:pt x="366" y="1223"/>
                  </a:lnTo>
                  <a:lnTo>
                    <a:pt x="363" y="1220"/>
                  </a:lnTo>
                  <a:lnTo>
                    <a:pt x="363" y="1219"/>
                  </a:lnTo>
                  <a:lnTo>
                    <a:pt x="365" y="1219"/>
                  </a:lnTo>
                  <a:lnTo>
                    <a:pt x="366" y="1219"/>
                  </a:lnTo>
                  <a:lnTo>
                    <a:pt x="366" y="1217"/>
                  </a:lnTo>
                  <a:lnTo>
                    <a:pt x="362" y="1218"/>
                  </a:lnTo>
                  <a:lnTo>
                    <a:pt x="361" y="1215"/>
                  </a:lnTo>
                  <a:lnTo>
                    <a:pt x="365" y="1213"/>
                  </a:lnTo>
                  <a:lnTo>
                    <a:pt x="365" y="1212"/>
                  </a:lnTo>
                  <a:lnTo>
                    <a:pt x="360" y="1211"/>
                  </a:lnTo>
                  <a:lnTo>
                    <a:pt x="360" y="1209"/>
                  </a:lnTo>
                  <a:lnTo>
                    <a:pt x="362" y="1205"/>
                  </a:lnTo>
                  <a:lnTo>
                    <a:pt x="362" y="1203"/>
                  </a:lnTo>
                  <a:lnTo>
                    <a:pt x="359" y="1202"/>
                  </a:lnTo>
                  <a:lnTo>
                    <a:pt x="356" y="1200"/>
                  </a:lnTo>
                  <a:lnTo>
                    <a:pt x="356" y="1191"/>
                  </a:lnTo>
                  <a:lnTo>
                    <a:pt x="360" y="1191"/>
                  </a:lnTo>
                  <a:lnTo>
                    <a:pt x="360" y="1192"/>
                  </a:lnTo>
                  <a:lnTo>
                    <a:pt x="366" y="1188"/>
                  </a:lnTo>
                  <a:lnTo>
                    <a:pt x="365" y="1179"/>
                  </a:lnTo>
                  <a:lnTo>
                    <a:pt x="365" y="1174"/>
                  </a:lnTo>
                  <a:lnTo>
                    <a:pt x="359" y="1167"/>
                  </a:lnTo>
                  <a:lnTo>
                    <a:pt x="357" y="1162"/>
                  </a:lnTo>
                  <a:lnTo>
                    <a:pt x="355" y="1155"/>
                  </a:lnTo>
                  <a:lnTo>
                    <a:pt x="348" y="1156"/>
                  </a:lnTo>
                  <a:lnTo>
                    <a:pt x="348" y="1153"/>
                  </a:lnTo>
                  <a:lnTo>
                    <a:pt x="345" y="1150"/>
                  </a:lnTo>
                  <a:lnTo>
                    <a:pt x="342" y="1152"/>
                  </a:lnTo>
                  <a:lnTo>
                    <a:pt x="342" y="1148"/>
                  </a:lnTo>
                  <a:lnTo>
                    <a:pt x="341" y="1147"/>
                  </a:lnTo>
                  <a:lnTo>
                    <a:pt x="339" y="1147"/>
                  </a:lnTo>
                  <a:lnTo>
                    <a:pt x="339" y="1152"/>
                  </a:lnTo>
                  <a:lnTo>
                    <a:pt x="338" y="1153"/>
                  </a:lnTo>
                  <a:lnTo>
                    <a:pt x="336" y="1149"/>
                  </a:lnTo>
                  <a:lnTo>
                    <a:pt x="335" y="1150"/>
                  </a:lnTo>
                  <a:lnTo>
                    <a:pt x="331" y="1150"/>
                  </a:lnTo>
                  <a:lnTo>
                    <a:pt x="330" y="1153"/>
                  </a:lnTo>
                  <a:lnTo>
                    <a:pt x="325" y="1150"/>
                  </a:lnTo>
                  <a:lnTo>
                    <a:pt x="324" y="1147"/>
                  </a:lnTo>
                  <a:lnTo>
                    <a:pt x="326" y="1146"/>
                  </a:lnTo>
                  <a:lnTo>
                    <a:pt x="327" y="1144"/>
                  </a:lnTo>
                  <a:lnTo>
                    <a:pt x="326" y="1142"/>
                  </a:lnTo>
                  <a:lnTo>
                    <a:pt x="320" y="1140"/>
                  </a:lnTo>
                  <a:lnTo>
                    <a:pt x="317" y="1136"/>
                  </a:lnTo>
                  <a:lnTo>
                    <a:pt x="317" y="1129"/>
                  </a:lnTo>
                  <a:lnTo>
                    <a:pt x="310" y="1124"/>
                  </a:lnTo>
                  <a:lnTo>
                    <a:pt x="305" y="1124"/>
                  </a:lnTo>
                  <a:lnTo>
                    <a:pt x="302" y="1122"/>
                  </a:lnTo>
                  <a:lnTo>
                    <a:pt x="294" y="1122"/>
                  </a:lnTo>
                  <a:lnTo>
                    <a:pt x="292" y="1119"/>
                  </a:lnTo>
                  <a:lnTo>
                    <a:pt x="290" y="1114"/>
                  </a:lnTo>
                  <a:lnTo>
                    <a:pt x="288" y="1110"/>
                  </a:lnTo>
                  <a:lnTo>
                    <a:pt x="283" y="1107"/>
                  </a:lnTo>
                  <a:lnTo>
                    <a:pt x="278" y="1108"/>
                  </a:lnTo>
                  <a:lnTo>
                    <a:pt x="277" y="1106"/>
                  </a:lnTo>
                  <a:lnTo>
                    <a:pt x="275" y="1106"/>
                  </a:lnTo>
                  <a:lnTo>
                    <a:pt x="275" y="1104"/>
                  </a:lnTo>
                  <a:lnTo>
                    <a:pt x="274" y="1102"/>
                  </a:lnTo>
                  <a:lnTo>
                    <a:pt x="271" y="1105"/>
                  </a:lnTo>
                  <a:lnTo>
                    <a:pt x="269" y="1104"/>
                  </a:lnTo>
                  <a:lnTo>
                    <a:pt x="268" y="1099"/>
                  </a:lnTo>
                  <a:lnTo>
                    <a:pt x="264" y="1096"/>
                  </a:lnTo>
                  <a:lnTo>
                    <a:pt x="260" y="1095"/>
                  </a:lnTo>
                  <a:lnTo>
                    <a:pt x="253" y="1096"/>
                  </a:lnTo>
                  <a:lnTo>
                    <a:pt x="251" y="1086"/>
                  </a:lnTo>
                  <a:lnTo>
                    <a:pt x="253" y="1086"/>
                  </a:lnTo>
                  <a:lnTo>
                    <a:pt x="254" y="1083"/>
                  </a:lnTo>
                  <a:lnTo>
                    <a:pt x="253" y="1076"/>
                  </a:lnTo>
                  <a:lnTo>
                    <a:pt x="251" y="1076"/>
                  </a:lnTo>
                  <a:lnTo>
                    <a:pt x="251" y="1071"/>
                  </a:lnTo>
                  <a:lnTo>
                    <a:pt x="248" y="1070"/>
                  </a:lnTo>
                  <a:lnTo>
                    <a:pt x="247" y="1070"/>
                  </a:lnTo>
                  <a:lnTo>
                    <a:pt x="245" y="1067"/>
                  </a:lnTo>
                  <a:lnTo>
                    <a:pt x="242" y="1067"/>
                  </a:lnTo>
                  <a:lnTo>
                    <a:pt x="240" y="1066"/>
                  </a:lnTo>
                  <a:lnTo>
                    <a:pt x="240" y="1064"/>
                  </a:lnTo>
                  <a:lnTo>
                    <a:pt x="242" y="1064"/>
                  </a:lnTo>
                  <a:lnTo>
                    <a:pt x="244" y="1061"/>
                  </a:lnTo>
                  <a:lnTo>
                    <a:pt x="242" y="1055"/>
                  </a:lnTo>
                  <a:lnTo>
                    <a:pt x="241" y="1053"/>
                  </a:lnTo>
                  <a:lnTo>
                    <a:pt x="239" y="1053"/>
                  </a:lnTo>
                  <a:lnTo>
                    <a:pt x="238" y="1049"/>
                  </a:lnTo>
                  <a:lnTo>
                    <a:pt x="238" y="1039"/>
                  </a:lnTo>
                  <a:lnTo>
                    <a:pt x="236" y="1035"/>
                  </a:lnTo>
                  <a:lnTo>
                    <a:pt x="239" y="1030"/>
                  </a:lnTo>
                  <a:lnTo>
                    <a:pt x="234" y="1034"/>
                  </a:lnTo>
                  <a:lnTo>
                    <a:pt x="229" y="1031"/>
                  </a:lnTo>
                  <a:lnTo>
                    <a:pt x="229" y="1023"/>
                  </a:lnTo>
                  <a:lnTo>
                    <a:pt x="226" y="1022"/>
                  </a:lnTo>
                  <a:lnTo>
                    <a:pt x="224" y="1024"/>
                  </a:lnTo>
                  <a:lnTo>
                    <a:pt x="222" y="1024"/>
                  </a:lnTo>
                  <a:lnTo>
                    <a:pt x="220" y="1021"/>
                  </a:lnTo>
                  <a:lnTo>
                    <a:pt x="220" y="1015"/>
                  </a:lnTo>
                  <a:lnTo>
                    <a:pt x="217" y="1013"/>
                  </a:lnTo>
                  <a:lnTo>
                    <a:pt x="215" y="1010"/>
                  </a:lnTo>
                  <a:lnTo>
                    <a:pt x="210" y="1010"/>
                  </a:lnTo>
                  <a:lnTo>
                    <a:pt x="208" y="1005"/>
                  </a:lnTo>
                  <a:lnTo>
                    <a:pt x="208" y="1000"/>
                  </a:lnTo>
                  <a:lnTo>
                    <a:pt x="208" y="998"/>
                  </a:lnTo>
                  <a:lnTo>
                    <a:pt x="205" y="999"/>
                  </a:lnTo>
                  <a:lnTo>
                    <a:pt x="205" y="1004"/>
                  </a:lnTo>
                  <a:lnTo>
                    <a:pt x="204" y="1004"/>
                  </a:lnTo>
                  <a:lnTo>
                    <a:pt x="203" y="1001"/>
                  </a:lnTo>
                  <a:lnTo>
                    <a:pt x="202" y="1004"/>
                  </a:lnTo>
                  <a:lnTo>
                    <a:pt x="198" y="1000"/>
                  </a:lnTo>
                  <a:lnTo>
                    <a:pt x="192" y="999"/>
                  </a:lnTo>
                  <a:lnTo>
                    <a:pt x="191" y="1003"/>
                  </a:lnTo>
                  <a:lnTo>
                    <a:pt x="187" y="1003"/>
                  </a:lnTo>
                  <a:lnTo>
                    <a:pt x="186" y="1001"/>
                  </a:lnTo>
                  <a:lnTo>
                    <a:pt x="182" y="1001"/>
                  </a:lnTo>
                  <a:lnTo>
                    <a:pt x="180" y="1005"/>
                  </a:lnTo>
                  <a:lnTo>
                    <a:pt x="180" y="1009"/>
                  </a:lnTo>
                  <a:lnTo>
                    <a:pt x="178" y="1009"/>
                  </a:lnTo>
                  <a:lnTo>
                    <a:pt x="176" y="1006"/>
                  </a:lnTo>
                  <a:lnTo>
                    <a:pt x="175" y="1006"/>
                  </a:lnTo>
                  <a:lnTo>
                    <a:pt x="173" y="1007"/>
                  </a:lnTo>
                  <a:lnTo>
                    <a:pt x="172" y="1004"/>
                  </a:lnTo>
                  <a:lnTo>
                    <a:pt x="168" y="1004"/>
                  </a:lnTo>
                  <a:lnTo>
                    <a:pt x="168" y="1001"/>
                  </a:lnTo>
                  <a:lnTo>
                    <a:pt x="167" y="997"/>
                  </a:lnTo>
                  <a:lnTo>
                    <a:pt x="167" y="991"/>
                  </a:lnTo>
                  <a:lnTo>
                    <a:pt x="163" y="987"/>
                  </a:lnTo>
                  <a:lnTo>
                    <a:pt x="160" y="982"/>
                  </a:lnTo>
                  <a:lnTo>
                    <a:pt x="163" y="977"/>
                  </a:lnTo>
                  <a:lnTo>
                    <a:pt x="163" y="975"/>
                  </a:lnTo>
                  <a:lnTo>
                    <a:pt x="156" y="969"/>
                  </a:lnTo>
                  <a:lnTo>
                    <a:pt x="156" y="968"/>
                  </a:lnTo>
                  <a:lnTo>
                    <a:pt x="155" y="965"/>
                  </a:lnTo>
                  <a:lnTo>
                    <a:pt x="161" y="962"/>
                  </a:lnTo>
                  <a:lnTo>
                    <a:pt x="160" y="958"/>
                  </a:lnTo>
                  <a:lnTo>
                    <a:pt x="158" y="956"/>
                  </a:lnTo>
                  <a:lnTo>
                    <a:pt x="158" y="948"/>
                  </a:lnTo>
                  <a:lnTo>
                    <a:pt x="162" y="942"/>
                  </a:lnTo>
                  <a:lnTo>
                    <a:pt x="167" y="941"/>
                  </a:lnTo>
                  <a:lnTo>
                    <a:pt x="168" y="938"/>
                  </a:lnTo>
                  <a:lnTo>
                    <a:pt x="163" y="928"/>
                  </a:lnTo>
                  <a:lnTo>
                    <a:pt x="164" y="926"/>
                  </a:lnTo>
                  <a:lnTo>
                    <a:pt x="163" y="923"/>
                  </a:lnTo>
                  <a:lnTo>
                    <a:pt x="163" y="916"/>
                  </a:lnTo>
                  <a:lnTo>
                    <a:pt x="164" y="914"/>
                  </a:lnTo>
                  <a:lnTo>
                    <a:pt x="167" y="915"/>
                  </a:lnTo>
                  <a:lnTo>
                    <a:pt x="168" y="915"/>
                  </a:lnTo>
                  <a:lnTo>
                    <a:pt x="168" y="914"/>
                  </a:lnTo>
                  <a:lnTo>
                    <a:pt x="166" y="910"/>
                  </a:lnTo>
                  <a:lnTo>
                    <a:pt x="166" y="909"/>
                  </a:lnTo>
                  <a:lnTo>
                    <a:pt x="170" y="909"/>
                  </a:lnTo>
                  <a:lnTo>
                    <a:pt x="172" y="909"/>
                  </a:lnTo>
                  <a:lnTo>
                    <a:pt x="168" y="903"/>
                  </a:lnTo>
                  <a:lnTo>
                    <a:pt x="168" y="900"/>
                  </a:lnTo>
                  <a:lnTo>
                    <a:pt x="175" y="903"/>
                  </a:lnTo>
                  <a:lnTo>
                    <a:pt x="178" y="900"/>
                  </a:lnTo>
                  <a:lnTo>
                    <a:pt x="180" y="899"/>
                  </a:lnTo>
                  <a:lnTo>
                    <a:pt x="179" y="897"/>
                  </a:lnTo>
                  <a:lnTo>
                    <a:pt x="178" y="892"/>
                  </a:lnTo>
                  <a:lnTo>
                    <a:pt x="174" y="890"/>
                  </a:lnTo>
                  <a:lnTo>
                    <a:pt x="174" y="886"/>
                  </a:lnTo>
                  <a:lnTo>
                    <a:pt x="174" y="880"/>
                  </a:lnTo>
                  <a:lnTo>
                    <a:pt x="178" y="874"/>
                  </a:lnTo>
                  <a:lnTo>
                    <a:pt x="173" y="872"/>
                  </a:lnTo>
                  <a:lnTo>
                    <a:pt x="173" y="869"/>
                  </a:lnTo>
                  <a:lnTo>
                    <a:pt x="174" y="866"/>
                  </a:lnTo>
                  <a:lnTo>
                    <a:pt x="175" y="864"/>
                  </a:lnTo>
                  <a:lnTo>
                    <a:pt x="176" y="864"/>
                  </a:lnTo>
                  <a:lnTo>
                    <a:pt x="178" y="863"/>
                  </a:lnTo>
                  <a:lnTo>
                    <a:pt x="176" y="861"/>
                  </a:lnTo>
                  <a:lnTo>
                    <a:pt x="178" y="860"/>
                  </a:lnTo>
                  <a:lnTo>
                    <a:pt x="188" y="855"/>
                  </a:lnTo>
                  <a:lnTo>
                    <a:pt x="190" y="852"/>
                  </a:lnTo>
                  <a:lnTo>
                    <a:pt x="190" y="851"/>
                  </a:lnTo>
                  <a:lnTo>
                    <a:pt x="187" y="850"/>
                  </a:lnTo>
                  <a:lnTo>
                    <a:pt x="186" y="848"/>
                  </a:lnTo>
                  <a:lnTo>
                    <a:pt x="185" y="845"/>
                  </a:lnTo>
                  <a:lnTo>
                    <a:pt x="187" y="843"/>
                  </a:lnTo>
                  <a:lnTo>
                    <a:pt x="187" y="842"/>
                  </a:lnTo>
                  <a:lnTo>
                    <a:pt x="186" y="840"/>
                  </a:lnTo>
                  <a:lnTo>
                    <a:pt x="181" y="840"/>
                  </a:lnTo>
                  <a:lnTo>
                    <a:pt x="180" y="838"/>
                  </a:lnTo>
                  <a:lnTo>
                    <a:pt x="181" y="836"/>
                  </a:lnTo>
                  <a:lnTo>
                    <a:pt x="187" y="834"/>
                  </a:lnTo>
                  <a:lnTo>
                    <a:pt x="188" y="832"/>
                  </a:lnTo>
                  <a:lnTo>
                    <a:pt x="185" y="830"/>
                  </a:lnTo>
                  <a:lnTo>
                    <a:pt x="181" y="832"/>
                  </a:lnTo>
                  <a:lnTo>
                    <a:pt x="179" y="831"/>
                  </a:lnTo>
                  <a:lnTo>
                    <a:pt x="170" y="820"/>
                  </a:lnTo>
                  <a:lnTo>
                    <a:pt x="166" y="817"/>
                  </a:lnTo>
                  <a:lnTo>
                    <a:pt x="166" y="816"/>
                  </a:lnTo>
                  <a:lnTo>
                    <a:pt x="170" y="815"/>
                  </a:lnTo>
                  <a:lnTo>
                    <a:pt x="170" y="814"/>
                  </a:lnTo>
                  <a:lnTo>
                    <a:pt x="169" y="807"/>
                  </a:lnTo>
                  <a:lnTo>
                    <a:pt x="169" y="804"/>
                  </a:lnTo>
                  <a:lnTo>
                    <a:pt x="169" y="803"/>
                  </a:lnTo>
                  <a:lnTo>
                    <a:pt x="168" y="802"/>
                  </a:lnTo>
                  <a:lnTo>
                    <a:pt x="166" y="805"/>
                  </a:lnTo>
                  <a:lnTo>
                    <a:pt x="163" y="805"/>
                  </a:lnTo>
                  <a:lnTo>
                    <a:pt x="161" y="804"/>
                  </a:lnTo>
                  <a:lnTo>
                    <a:pt x="152" y="803"/>
                  </a:lnTo>
                  <a:lnTo>
                    <a:pt x="144" y="804"/>
                  </a:lnTo>
                  <a:lnTo>
                    <a:pt x="142" y="801"/>
                  </a:lnTo>
                  <a:lnTo>
                    <a:pt x="143" y="796"/>
                  </a:lnTo>
                  <a:lnTo>
                    <a:pt x="142" y="792"/>
                  </a:lnTo>
                  <a:lnTo>
                    <a:pt x="139" y="789"/>
                  </a:lnTo>
                  <a:lnTo>
                    <a:pt x="139" y="786"/>
                  </a:lnTo>
                  <a:lnTo>
                    <a:pt x="140" y="786"/>
                  </a:lnTo>
                  <a:lnTo>
                    <a:pt x="143" y="780"/>
                  </a:lnTo>
                  <a:lnTo>
                    <a:pt x="144" y="777"/>
                  </a:lnTo>
                  <a:lnTo>
                    <a:pt x="148" y="772"/>
                  </a:lnTo>
                  <a:lnTo>
                    <a:pt x="148" y="769"/>
                  </a:lnTo>
                  <a:lnTo>
                    <a:pt x="150" y="765"/>
                  </a:lnTo>
                  <a:lnTo>
                    <a:pt x="149" y="756"/>
                  </a:lnTo>
                  <a:lnTo>
                    <a:pt x="145" y="754"/>
                  </a:lnTo>
                  <a:lnTo>
                    <a:pt x="145" y="747"/>
                  </a:lnTo>
                  <a:lnTo>
                    <a:pt x="143" y="744"/>
                  </a:lnTo>
                  <a:lnTo>
                    <a:pt x="142" y="745"/>
                  </a:lnTo>
                  <a:lnTo>
                    <a:pt x="137" y="750"/>
                  </a:lnTo>
                  <a:lnTo>
                    <a:pt x="133" y="753"/>
                  </a:lnTo>
                  <a:lnTo>
                    <a:pt x="128" y="753"/>
                  </a:lnTo>
                  <a:lnTo>
                    <a:pt x="126" y="751"/>
                  </a:lnTo>
                  <a:lnTo>
                    <a:pt x="125" y="748"/>
                  </a:lnTo>
                  <a:lnTo>
                    <a:pt x="115" y="742"/>
                  </a:lnTo>
                  <a:lnTo>
                    <a:pt x="110" y="741"/>
                  </a:lnTo>
                  <a:lnTo>
                    <a:pt x="110" y="739"/>
                  </a:lnTo>
                  <a:lnTo>
                    <a:pt x="112" y="738"/>
                  </a:lnTo>
                  <a:lnTo>
                    <a:pt x="114" y="736"/>
                  </a:lnTo>
                  <a:lnTo>
                    <a:pt x="114" y="735"/>
                  </a:lnTo>
                  <a:lnTo>
                    <a:pt x="113" y="733"/>
                  </a:lnTo>
                  <a:lnTo>
                    <a:pt x="109" y="733"/>
                  </a:lnTo>
                  <a:lnTo>
                    <a:pt x="108" y="732"/>
                  </a:lnTo>
                  <a:lnTo>
                    <a:pt x="106" y="721"/>
                  </a:lnTo>
                  <a:lnTo>
                    <a:pt x="107" y="720"/>
                  </a:lnTo>
                  <a:lnTo>
                    <a:pt x="113" y="720"/>
                  </a:lnTo>
                  <a:lnTo>
                    <a:pt x="113" y="717"/>
                  </a:lnTo>
                  <a:lnTo>
                    <a:pt x="104" y="706"/>
                  </a:lnTo>
                  <a:lnTo>
                    <a:pt x="102" y="701"/>
                  </a:lnTo>
                  <a:lnTo>
                    <a:pt x="98" y="697"/>
                  </a:lnTo>
                  <a:lnTo>
                    <a:pt x="90" y="698"/>
                  </a:lnTo>
                  <a:lnTo>
                    <a:pt x="88" y="696"/>
                  </a:lnTo>
                  <a:lnTo>
                    <a:pt x="83" y="692"/>
                  </a:lnTo>
                  <a:lnTo>
                    <a:pt x="79" y="695"/>
                  </a:lnTo>
                  <a:lnTo>
                    <a:pt x="79" y="701"/>
                  </a:lnTo>
                  <a:lnTo>
                    <a:pt x="76" y="700"/>
                  </a:lnTo>
                  <a:lnTo>
                    <a:pt x="64" y="701"/>
                  </a:lnTo>
                  <a:lnTo>
                    <a:pt x="60" y="697"/>
                  </a:lnTo>
                  <a:lnTo>
                    <a:pt x="58" y="688"/>
                  </a:lnTo>
                  <a:lnTo>
                    <a:pt x="58" y="680"/>
                  </a:lnTo>
                  <a:lnTo>
                    <a:pt x="65" y="670"/>
                  </a:lnTo>
                  <a:lnTo>
                    <a:pt x="69" y="667"/>
                  </a:lnTo>
                  <a:lnTo>
                    <a:pt x="69" y="666"/>
                  </a:lnTo>
                  <a:lnTo>
                    <a:pt x="66" y="665"/>
                  </a:lnTo>
                  <a:lnTo>
                    <a:pt x="61" y="661"/>
                  </a:lnTo>
                  <a:lnTo>
                    <a:pt x="60" y="659"/>
                  </a:lnTo>
                  <a:lnTo>
                    <a:pt x="60" y="655"/>
                  </a:lnTo>
                  <a:lnTo>
                    <a:pt x="60" y="654"/>
                  </a:lnTo>
                  <a:lnTo>
                    <a:pt x="57" y="652"/>
                  </a:lnTo>
                  <a:lnTo>
                    <a:pt x="55" y="650"/>
                  </a:lnTo>
                  <a:lnTo>
                    <a:pt x="58" y="644"/>
                  </a:lnTo>
                  <a:lnTo>
                    <a:pt x="58" y="640"/>
                  </a:lnTo>
                  <a:lnTo>
                    <a:pt x="54" y="636"/>
                  </a:lnTo>
                  <a:lnTo>
                    <a:pt x="51" y="635"/>
                  </a:lnTo>
                  <a:lnTo>
                    <a:pt x="48" y="631"/>
                  </a:lnTo>
                  <a:lnTo>
                    <a:pt x="47" y="628"/>
                  </a:lnTo>
                  <a:lnTo>
                    <a:pt x="45" y="622"/>
                  </a:lnTo>
                  <a:lnTo>
                    <a:pt x="42" y="616"/>
                  </a:lnTo>
                  <a:lnTo>
                    <a:pt x="36" y="610"/>
                  </a:lnTo>
                  <a:lnTo>
                    <a:pt x="34" y="606"/>
                  </a:lnTo>
                  <a:lnTo>
                    <a:pt x="33" y="600"/>
                  </a:lnTo>
                  <a:lnTo>
                    <a:pt x="30" y="599"/>
                  </a:lnTo>
                  <a:lnTo>
                    <a:pt x="30" y="598"/>
                  </a:lnTo>
                  <a:lnTo>
                    <a:pt x="33" y="594"/>
                  </a:lnTo>
                  <a:lnTo>
                    <a:pt x="34" y="587"/>
                  </a:lnTo>
                  <a:lnTo>
                    <a:pt x="30" y="579"/>
                  </a:lnTo>
                  <a:lnTo>
                    <a:pt x="29" y="575"/>
                  </a:lnTo>
                  <a:lnTo>
                    <a:pt x="25" y="571"/>
                  </a:lnTo>
                  <a:lnTo>
                    <a:pt x="25" y="569"/>
                  </a:lnTo>
                  <a:lnTo>
                    <a:pt x="29" y="569"/>
                  </a:lnTo>
                  <a:lnTo>
                    <a:pt x="30" y="566"/>
                  </a:lnTo>
                  <a:lnTo>
                    <a:pt x="30" y="564"/>
                  </a:lnTo>
                  <a:lnTo>
                    <a:pt x="31" y="561"/>
                  </a:lnTo>
                  <a:lnTo>
                    <a:pt x="28" y="560"/>
                  </a:lnTo>
                  <a:lnTo>
                    <a:pt x="25" y="557"/>
                  </a:lnTo>
                  <a:lnTo>
                    <a:pt x="24" y="558"/>
                  </a:lnTo>
                  <a:lnTo>
                    <a:pt x="23" y="555"/>
                  </a:lnTo>
                  <a:lnTo>
                    <a:pt x="25" y="549"/>
                  </a:lnTo>
                  <a:lnTo>
                    <a:pt x="25" y="547"/>
                  </a:lnTo>
                  <a:lnTo>
                    <a:pt x="23" y="545"/>
                  </a:lnTo>
                  <a:lnTo>
                    <a:pt x="22" y="542"/>
                  </a:lnTo>
                  <a:lnTo>
                    <a:pt x="23" y="536"/>
                  </a:lnTo>
                  <a:lnTo>
                    <a:pt x="25" y="533"/>
                  </a:lnTo>
                  <a:lnTo>
                    <a:pt x="31" y="531"/>
                  </a:lnTo>
                  <a:lnTo>
                    <a:pt x="31" y="529"/>
                  </a:lnTo>
                  <a:lnTo>
                    <a:pt x="31" y="523"/>
                  </a:lnTo>
                  <a:lnTo>
                    <a:pt x="29" y="516"/>
                  </a:lnTo>
                  <a:lnTo>
                    <a:pt x="29" y="513"/>
                  </a:lnTo>
                  <a:lnTo>
                    <a:pt x="29" y="510"/>
                  </a:lnTo>
                  <a:lnTo>
                    <a:pt x="29" y="509"/>
                  </a:lnTo>
                  <a:lnTo>
                    <a:pt x="22" y="509"/>
                  </a:lnTo>
                  <a:lnTo>
                    <a:pt x="21" y="505"/>
                  </a:lnTo>
                  <a:lnTo>
                    <a:pt x="21" y="501"/>
                  </a:lnTo>
                  <a:lnTo>
                    <a:pt x="24" y="494"/>
                  </a:lnTo>
                  <a:lnTo>
                    <a:pt x="25" y="488"/>
                  </a:lnTo>
                  <a:lnTo>
                    <a:pt x="28" y="487"/>
                  </a:lnTo>
                  <a:lnTo>
                    <a:pt x="29" y="485"/>
                  </a:lnTo>
                  <a:lnTo>
                    <a:pt x="25" y="483"/>
                  </a:lnTo>
                  <a:lnTo>
                    <a:pt x="21" y="482"/>
                  </a:lnTo>
                  <a:lnTo>
                    <a:pt x="19" y="479"/>
                  </a:lnTo>
                  <a:lnTo>
                    <a:pt x="19" y="477"/>
                  </a:lnTo>
                  <a:lnTo>
                    <a:pt x="23" y="477"/>
                  </a:lnTo>
                  <a:lnTo>
                    <a:pt x="24" y="474"/>
                  </a:lnTo>
                  <a:lnTo>
                    <a:pt x="23" y="473"/>
                  </a:lnTo>
                  <a:lnTo>
                    <a:pt x="21" y="473"/>
                  </a:lnTo>
                  <a:lnTo>
                    <a:pt x="18" y="471"/>
                  </a:lnTo>
                  <a:lnTo>
                    <a:pt x="18" y="469"/>
                  </a:lnTo>
                  <a:lnTo>
                    <a:pt x="21" y="467"/>
                  </a:lnTo>
                  <a:lnTo>
                    <a:pt x="21" y="464"/>
                  </a:lnTo>
                  <a:lnTo>
                    <a:pt x="15" y="458"/>
                  </a:lnTo>
                  <a:lnTo>
                    <a:pt x="15" y="453"/>
                  </a:lnTo>
                  <a:lnTo>
                    <a:pt x="12" y="452"/>
                  </a:lnTo>
                  <a:lnTo>
                    <a:pt x="11" y="457"/>
                  </a:lnTo>
                  <a:lnTo>
                    <a:pt x="6" y="457"/>
                  </a:lnTo>
                  <a:lnTo>
                    <a:pt x="5" y="453"/>
                  </a:lnTo>
                  <a:lnTo>
                    <a:pt x="5" y="452"/>
                  </a:lnTo>
                  <a:lnTo>
                    <a:pt x="0" y="451"/>
                  </a:lnTo>
                  <a:lnTo>
                    <a:pt x="0" y="448"/>
                  </a:lnTo>
                  <a:lnTo>
                    <a:pt x="1" y="445"/>
                  </a:lnTo>
                  <a:lnTo>
                    <a:pt x="4" y="439"/>
                  </a:lnTo>
                  <a:lnTo>
                    <a:pt x="4" y="434"/>
                  </a:lnTo>
                  <a:lnTo>
                    <a:pt x="5" y="432"/>
                  </a:lnTo>
                  <a:lnTo>
                    <a:pt x="10" y="428"/>
                  </a:lnTo>
                  <a:lnTo>
                    <a:pt x="12" y="426"/>
                  </a:lnTo>
                  <a:lnTo>
                    <a:pt x="13" y="421"/>
                  </a:lnTo>
                  <a:lnTo>
                    <a:pt x="11" y="415"/>
                  </a:lnTo>
                  <a:lnTo>
                    <a:pt x="15" y="410"/>
                  </a:lnTo>
                  <a:lnTo>
                    <a:pt x="17" y="408"/>
                  </a:lnTo>
                  <a:lnTo>
                    <a:pt x="17" y="405"/>
                  </a:lnTo>
                  <a:lnTo>
                    <a:pt x="19" y="403"/>
                  </a:lnTo>
                  <a:lnTo>
                    <a:pt x="21" y="408"/>
                  </a:lnTo>
                  <a:lnTo>
                    <a:pt x="30" y="409"/>
                  </a:lnTo>
                  <a:lnTo>
                    <a:pt x="36" y="405"/>
                  </a:lnTo>
                  <a:lnTo>
                    <a:pt x="39" y="405"/>
                  </a:lnTo>
                  <a:lnTo>
                    <a:pt x="41" y="400"/>
                  </a:lnTo>
                  <a:lnTo>
                    <a:pt x="42" y="394"/>
                  </a:lnTo>
                  <a:lnTo>
                    <a:pt x="45" y="387"/>
                  </a:lnTo>
                  <a:lnTo>
                    <a:pt x="47" y="387"/>
                  </a:lnTo>
                  <a:lnTo>
                    <a:pt x="52" y="388"/>
                  </a:lnTo>
                  <a:lnTo>
                    <a:pt x="58" y="387"/>
                  </a:lnTo>
                  <a:lnTo>
                    <a:pt x="60" y="385"/>
                  </a:lnTo>
                  <a:lnTo>
                    <a:pt x="61" y="376"/>
                  </a:lnTo>
                  <a:lnTo>
                    <a:pt x="64" y="376"/>
                  </a:lnTo>
                  <a:lnTo>
                    <a:pt x="65" y="374"/>
                  </a:lnTo>
                  <a:lnTo>
                    <a:pt x="69" y="373"/>
                  </a:lnTo>
                  <a:lnTo>
                    <a:pt x="66" y="362"/>
                  </a:lnTo>
                  <a:lnTo>
                    <a:pt x="64" y="360"/>
                  </a:lnTo>
                  <a:lnTo>
                    <a:pt x="64" y="357"/>
                  </a:lnTo>
                  <a:lnTo>
                    <a:pt x="70" y="357"/>
                  </a:lnTo>
                  <a:lnTo>
                    <a:pt x="71" y="356"/>
                  </a:lnTo>
                  <a:lnTo>
                    <a:pt x="69" y="352"/>
                  </a:lnTo>
                  <a:lnTo>
                    <a:pt x="69" y="351"/>
                  </a:lnTo>
                  <a:lnTo>
                    <a:pt x="71" y="346"/>
                  </a:lnTo>
                  <a:lnTo>
                    <a:pt x="70" y="343"/>
                  </a:lnTo>
                  <a:lnTo>
                    <a:pt x="64" y="335"/>
                  </a:lnTo>
                  <a:lnTo>
                    <a:pt x="58" y="327"/>
                  </a:lnTo>
                  <a:lnTo>
                    <a:pt x="54" y="325"/>
                  </a:lnTo>
                  <a:lnTo>
                    <a:pt x="54" y="321"/>
                  </a:lnTo>
                  <a:lnTo>
                    <a:pt x="54" y="314"/>
                  </a:lnTo>
                  <a:lnTo>
                    <a:pt x="54" y="313"/>
                  </a:lnTo>
                  <a:lnTo>
                    <a:pt x="52" y="309"/>
                  </a:lnTo>
                  <a:lnTo>
                    <a:pt x="48" y="308"/>
                  </a:lnTo>
                  <a:lnTo>
                    <a:pt x="41" y="311"/>
                  </a:lnTo>
                  <a:lnTo>
                    <a:pt x="39" y="309"/>
                  </a:lnTo>
                  <a:lnTo>
                    <a:pt x="37" y="307"/>
                  </a:lnTo>
                  <a:lnTo>
                    <a:pt x="41" y="301"/>
                  </a:lnTo>
                  <a:lnTo>
                    <a:pt x="41" y="299"/>
                  </a:lnTo>
                  <a:lnTo>
                    <a:pt x="36" y="298"/>
                  </a:lnTo>
                  <a:lnTo>
                    <a:pt x="36" y="296"/>
                  </a:lnTo>
                  <a:lnTo>
                    <a:pt x="43" y="292"/>
                  </a:lnTo>
                  <a:lnTo>
                    <a:pt x="45" y="286"/>
                  </a:lnTo>
                  <a:lnTo>
                    <a:pt x="45" y="275"/>
                  </a:lnTo>
                  <a:lnTo>
                    <a:pt x="39" y="272"/>
                  </a:lnTo>
                  <a:lnTo>
                    <a:pt x="36" y="268"/>
                  </a:lnTo>
                  <a:lnTo>
                    <a:pt x="33" y="250"/>
                  </a:lnTo>
                  <a:lnTo>
                    <a:pt x="39" y="248"/>
                  </a:lnTo>
                  <a:lnTo>
                    <a:pt x="45" y="250"/>
                  </a:lnTo>
                  <a:lnTo>
                    <a:pt x="49" y="254"/>
                  </a:lnTo>
                  <a:lnTo>
                    <a:pt x="52" y="253"/>
                  </a:lnTo>
                  <a:lnTo>
                    <a:pt x="53" y="250"/>
                  </a:lnTo>
                  <a:lnTo>
                    <a:pt x="52" y="247"/>
                  </a:lnTo>
                  <a:lnTo>
                    <a:pt x="48" y="244"/>
                  </a:lnTo>
                  <a:lnTo>
                    <a:pt x="43" y="239"/>
                  </a:lnTo>
                  <a:lnTo>
                    <a:pt x="43" y="237"/>
                  </a:lnTo>
                  <a:lnTo>
                    <a:pt x="47" y="232"/>
                  </a:lnTo>
                  <a:lnTo>
                    <a:pt x="52" y="229"/>
                  </a:lnTo>
                  <a:lnTo>
                    <a:pt x="52" y="226"/>
                  </a:lnTo>
                  <a:lnTo>
                    <a:pt x="49" y="224"/>
                  </a:lnTo>
                  <a:lnTo>
                    <a:pt x="46" y="220"/>
                  </a:lnTo>
                  <a:lnTo>
                    <a:pt x="35" y="216"/>
                  </a:lnTo>
                  <a:lnTo>
                    <a:pt x="35" y="206"/>
                  </a:lnTo>
                  <a:lnTo>
                    <a:pt x="31" y="202"/>
                  </a:lnTo>
                  <a:lnTo>
                    <a:pt x="30" y="198"/>
                  </a:lnTo>
                  <a:lnTo>
                    <a:pt x="29" y="194"/>
                  </a:lnTo>
                  <a:lnTo>
                    <a:pt x="33" y="189"/>
                  </a:lnTo>
                  <a:lnTo>
                    <a:pt x="36" y="189"/>
                  </a:lnTo>
                  <a:lnTo>
                    <a:pt x="42" y="191"/>
                  </a:lnTo>
                  <a:lnTo>
                    <a:pt x="43" y="189"/>
                  </a:lnTo>
                  <a:lnTo>
                    <a:pt x="41" y="178"/>
                  </a:lnTo>
                  <a:lnTo>
                    <a:pt x="43" y="177"/>
                  </a:lnTo>
                  <a:lnTo>
                    <a:pt x="49" y="176"/>
                  </a:lnTo>
                  <a:lnTo>
                    <a:pt x="51" y="174"/>
                  </a:lnTo>
                  <a:lnTo>
                    <a:pt x="52" y="172"/>
                  </a:lnTo>
                  <a:lnTo>
                    <a:pt x="51" y="167"/>
                  </a:lnTo>
                  <a:lnTo>
                    <a:pt x="46" y="161"/>
                  </a:lnTo>
                  <a:lnTo>
                    <a:pt x="46" y="154"/>
                  </a:lnTo>
                  <a:lnTo>
                    <a:pt x="45" y="153"/>
                  </a:lnTo>
                  <a:lnTo>
                    <a:pt x="42" y="153"/>
                  </a:lnTo>
                  <a:lnTo>
                    <a:pt x="39" y="158"/>
                  </a:lnTo>
                  <a:lnTo>
                    <a:pt x="36" y="158"/>
                  </a:lnTo>
                  <a:lnTo>
                    <a:pt x="35" y="156"/>
                  </a:lnTo>
                  <a:lnTo>
                    <a:pt x="36" y="153"/>
                  </a:lnTo>
                  <a:lnTo>
                    <a:pt x="43" y="150"/>
                  </a:lnTo>
                  <a:lnTo>
                    <a:pt x="46" y="149"/>
                  </a:lnTo>
                  <a:lnTo>
                    <a:pt x="48" y="144"/>
                  </a:lnTo>
                  <a:lnTo>
                    <a:pt x="52" y="136"/>
                  </a:lnTo>
                  <a:lnTo>
                    <a:pt x="53" y="132"/>
                  </a:lnTo>
                  <a:lnTo>
                    <a:pt x="59" y="132"/>
                  </a:lnTo>
                  <a:lnTo>
                    <a:pt x="64" y="132"/>
                  </a:lnTo>
                  <a:lnTo>
                    <a:pt x="65" y="129"/>
                  </a:lnTo>
                  <a:lnTo>
                    <a:pt x="65" y="126"/>
                  </a:lnTo>
                  <a:lnTo>
                    <a:pt x="60" y="120"/>
                  </a:lnTo>
                  <a:lnTo>
                    <a:pt x="59" y="117"/>
                  </a:lnTo>
                  <a:lnTo>
                    <a:pt x="59" y="113"/>
                  </a:lnTo>
                  <a:lnTo>
                    <a:pt x="60" y="111"/>
                  </a:lnTo>
                  <a:lnTo>
                    <a:pt x="67" y="102"/>
                  </a:lnTo>
                  <a:lnTo>
                    <a:pt x="70" y="98"/>
                  </a:lnTo>
                  <a:lnTo>
                    <a:pt x="70" y="93"/>
                  </a:lnTo>
                  <a:lnTo>
                    <a:pt x="69" y="88"/>
                  </a:lnTo>
                  <a:lnTo>
                    <a:pt x="65" y="83"/>
                  </a:lnTo>
                  <a:lnTo>
                    <a:pt x="60" y="79"/>
                  </a:lnTo>
                  <a:lnTo>
                    <a:pt x="54" y="72"/>
                  </a:lnTo>
                  <a:lnTo>
                    <a:pt x="45" y="63"/>
                  </a:lnTo>
                  <a:lnTo>
                    <a:pt x="43" y="60"/>
                  </a:lnTo>
                  <a:lnTo>
                    <a:pt x="47" y="53"/>
                  </a:lnTo>
                  <a:lnTo>
                    <a:pt x="45" y="47"/>
                  </a:lnTo>
                  <a:lnTo>
                    <a:pt x="46" y="37"/>
                  </a:lnTo>
                  <a:lnTo>
                    <a:pt x="45" y="34"/>
                  </a:lnTo>
                  <a:lnTo>
                    <a:pt x="41" y="31"/>
                  </a:lnTo>
                  <a:lnTo>
                    <a:pt x="36" y="18"/>
                  </a:lnTo>
                  <a:lnTo>
                    <a:pt x="35" y="15"/>
                  </a:lnTo>
                  <a:lnTo>
                    <a:pt x="28" y="13"/>
                  </a:lnTo>
                  <a:lnTo>
                    <a:pt x="27" y="12"/>
                  </a:lnTo>
                  <a:lnTo>
                    <a:pt x="25" y="11"/>
                  </a:lnTo>
                  <a:lnTo>
                    <a:pt x="28" y="9"/>
                  </a:lnTo>
                  <a:lnTo>
                    <a:pt x="30" y="9"/>
                  </a:lnTo>
                  <a:lnTo>
                    <a:pt x="33" y="11"/>
                  </a:lnTo>
                  <a:lnTo>
                    <a:pt x="34" y="11"/>
                  </a:lnTo>
                  <a:lnTo>
                    <a:pt x="36" y="7"/>
                  </a:lnTo>
                  <a:lnTo>
                    <a:pt x="34" y="5"/>
                  </a:lnTo>
                  <a:lnTo>
                    <a:pt x="30" y="6"/>
                  </a:lnTo>
                  <a:lnTo>
                    <a:pt x="27" y="5"/>
                  </a:lnTo>
                  <a:lnTo>
                    <a:pt x="27" y="3"/>
                  </a:lnTo>
                  <a:lnTo>
                    <a:pt x="31" y="0"/>
                  </a:lnTo>
                </a:path>
              </a:pathLst>
            </a:custGeom>
            <a:noFill/>
            <a:ln w="158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pl-PL"/>
            </a:p>
          </p:txBody>
        </p:sp>
        <p:sp>
          <p:nvSpPr>
            <p:cNvPr id="118" name="Freeform 77">
              <a:extLst>
                <a:ext uri="{FF2B5EF4-FFF2-40B4-BE49-F238E27FC236}">
                  <a16:creationId xmlns:a16="http://schemas.microsoft.com/office/drawing/2014/main" id="{3C7CF510-53DF-56CA-DC5D-92A7BA47F674}"/>
                </a:ext>
              </a:extLst>
            </p:cNvPr>
            <p:cNvSpPr>
              <a:spLocks/>
            </p:cNvSpPr>
            <p:nvPr/>
          </p:nvSpPr>
          <p:spPr bwMode="auto">
            <a:xfrm>
              <a:off x="3931" y="2955"/>
              <a:ext cx="882" cy="380"/>
            </a:xfrm>
            <a:custGeom>
              <a:avLst/>
              <a:gdLst>
                <a:gd name="T0" fmla="*/ 0 w 1765"/>
                <a:gd name="T1" fmla="*/ 1 h 758"/>
                <a:gd name="T2" fmla="*/ 0 w 1765"/>
                <a:gd name="T3" fmla="*/ 1 h 758"/>
                <a:gd name="T4" fmla="*/ 0 w 1765"/>
                <a:gd name="T5" fmla="*/ 1 h 758"/>
                <a:gd name="T6" fmla="*/ 0 w 1765"/>
                <a:gd name="T7" fmla="*/ 1 h 758"/>
                <a:gd name="T8" fmla="*/ 0 w 1765"/>
                <a:gd name="T9" fmla="*/ 1 h 758"/>
                <a:gd name="T10" fmla="*/ 0 w 1765"/>
                <a:gd name="T11" fmla="*/ 1 h 758"/>
                <a:gd name="T12" fmla="*/ 0 w 1765"/>
                <a:gd name="T13" fmla="*/ 1 h 758"/>
                <a:gd name="T14" fmla="*/ 0 w 1765"/>
                <a:gd name="T15" fmla="*/ 1 h 758"/>
                <a:gd name="T16" fmla="*/ 0 w 1765"/>
                <a:gd name="T17" fmla="*/ 1 h 758"/>
                <a:gd name="T18" fmla="*/ 0 w 1765"/>
                <a:gd name="T19" fmla="*/ 1 h 758"/>
                <a:gd name="T20" fmla="*/ 0 w 1765"/>
                <a:gd name="T21" fmla="*/ 1 h 758"/>
                <a:gd name="T22" fmla="*/ 0 w 1765"/>
                <a:gd name="T23" fmla="*/ 1 h 758"/>
                <a:gd name="T24" fmla="*/ 0 w 1765"/>
                <a:gd name="T25" fmla="*/ 1 h 758"/>
                <a:gd name="T26" fmla="*/ 0 w 1765"/>
                <a:gd name="T27" fmla="*/ 1 h 758"/>
                <a:gd name="T28" fmla="*/ 0 w 1765"/>
                <a:gd name="T29" fmla="*/ 1 h 758"/>
                <a:gd name="T30" fmla="*/ 0 w 1765"/>
                <a:gd name="T31" fmla="*/ 1 h 758"/>
                <a:gd name="T32" fmla="*/ 0 w 1765"/>
                <a:gd name="T33" fmla="*/ 1 h 758"/>
                <a:gd name="T34" fmla="*/ 0 w 1765"/>
                <a:gd name="T35" fmla="*/ 1 h 758"/>
                <a:gd name="T36" fmla="*/ 0 w 1765"/>
                <a:gd name="T37" fmla="*/ 1 h 758"/>
                <a:gd name="T38" fmla="*/ 0 w 1765"/>
                <a:gd name="T39" fmla="*/ 1 h 758"/>
                <a:gd name="T40" fmla="*/ 0 w 1765"/>
                <a:gd name="T41" fmla="*/ 1 h 758"/>
                <a:gd name="T42" fmla="*/ 0 w 1765"/>
                <a:gd name="T43" fmla="*/ 1 h 758"/>
                <a:gd name="T44" fmla="*/ 0 w 1765"/>
                <a:gd name="T45" fmla="*/ 1 h 758"/>
                <a:gd name="T46" fmla="*/ 0 w 1765"/>
                <a:gd name="T47" fmla="*/ 1 h 758"/>
                <a:gd name="T48" fmla="*/ 0 w 1765"/>
                <a:gd name="T49" fmla="*/ 1 h 758"/>
                <a:gd name="T50" fmla="*/ 0 w 1765"/>
                <a:gd name="T51" fmla="*/ 1 h 758"/>
                <a:gd name="T52" fmla="*/ 0 w 1765"/>
                <a:gd name="T53" fmla="*/ 1 h 758"/>
                <a:gd name="T54" fmla="*/ 0 w 1765"/>
                <a:gd name="T55" fmla="*/ 1 h 758"/>
                <a:gd name="T56" fmla="*/ 0 w 1765"/>
                <a:gd name="T57" fmla="*/ 1 h 758"/>
                <a:gd name="T58" fmla="*/ 0 w 1765"/>
                <a:gd name="T59" fmla="*/ 1 h 758"/>
                <a:gd name="T60" fmla="*/ 0 w 1765"/>
                <a:gd name="T61" fmla="*/ 1 h 758"/>
                <a:gd name="T62" fmla="*/ 0 w 1765"/>
                <a:gd name="T63" fmla="*/ 1 h 758"/>
                <a:gd name="T64" fmla="*/ 0 w 1765"/>
                <a:gd name="T65" fmla="*/ 1 h 758"/>
                <a:gd name="T66" fmla="*/ 0 w 1765"/>
                <a:gd name="T67" fmla="*/ 1 h 758"/>
                <a:gd name="T68" fmla="*/ 0 w 1765"/>
                <a:gd name="T69" fmla="*/ 1 h 758"/>
                <a:gd name="T70" fmla="*/ 0 w 1765"/>
                <a:gd name="T71" fmla="*/ 1 h 758"/>
                <a:gd name="T72" fmla="*/ 0 w 1765"/>
                <a:gd name="T73" fmla="*/ 1 h 758"/>
                <a:gd name="T74" fmla="*/ 0 w 1765"/>
                <a:gd name="T75" fmla="*/ 1 h 758"/>
                <a:gd name="T76" fmla="*/ 0 w 1765"/>
                <a:gd name="T77" fmla="*/ 1 h 758"/>
                <a:gd name="T78" fmla="*/ 0 w 1765"/>
                <a:gd name="T79" fmla="*/ 1 h 758"/>
                <a:gd name="T80" fmla="*/ 0 w 1765"/>
                <a:gd name="T81" fmla="*/ 1 h 758"/>
                <a:gd name="T82" fmla="*/ 0 w 1765"/>
                <a:gd name="T83" fmla="*/ 1 h 758"/>
                <a:gd name="T84" fmla="*/ 0 w 1765"/>
                <a:gd name="T85" fmla="*/ 1 h 758"/>
                <a:gd name="T86" fmla="*/ 0 w 1765"/>
                <a:gd name="T87" fmla="*/ 1 h 758"/>
                <a:gd name="T88" fmla="*/ 0 w 1765"/>
                <a:gd name="T89" fmla="*/ 1 h 758"/>
                <a:gd name="T90" fmla="*/ 0 w 1765"/>
                <a:gd name="T91" fmla="*/ 1 h 758"/>
                <a:gd name="T92" fmla="*/ 0 w 1765"/>
                <a:gd name="T93" fmla="*/ 1 h 758"/>
                <a:gd name="T94" fmla="*/ 0 w 1765"/>
                <a:gd name="T95" fmla="*/ 1 h 758"/>
                <a:gd name="T96" fmla="*/ 0 w 1765"/>
                <a:gd name="T97" fmla="*/ 1 h 758"/>
                <a:gd name="T98" fmla="*/ 0 w 1765"/>
                <a:gd name="T99" fmla="*/ 1 h 758"/>
                <a:gd name="T100" fmla="*/ 0 w 1765"/>
                <a:gd name="T101" fmla="*/ 1 h 758"/>
                <a:gd name="T102" fmla="*/ 0 w 1765"/>
                <a:gd name="T103" fmla="*/ 1 h 758"/>
                <a:gd name="T104" fmla="*/ 0 w 1765"/>
                <a:gd name="T105" fmla="*/ 1 h 758"/>
                <a:gd name="T106" fmla="*/ 0 w 1765"/>
                <a:gd name="T107" fmla="*/ 1 h 758"/>
                <a:gd name="T108" fmla="*/ 0 w 1765"/>
                <a:gd name="T109" fmla="*/ 1 h 758"/>
                <a:gd name="T110" fmla="*/ 0 w 1765"/>
                <a:gd name="T111" fmla="*/ 1 h 758"/>
                <a:gd name="T112" fmla="*/ 0 w 1765"/>
                <a:gd name="T113" fmla="*/ 1 h 758"/>
                <a:gd name="T114" fmla="*/ 0 w 1765"/>
                <a:gd name="T115" fmla="*/ 1 h 758"/>
                <a:gd name="T116" fmla="*/ 0 w 1765"/>
                <a:gd name="T117" fmla="*/ 1 h 758"/>
                <a:gd name="T118" fmla="*/ 0 w 1765"/>
                <a:gd name="T119" fmla="*/ 1 h 758"/>
                <a:gd name="T120" fmla="*/ 0 w 1765"/>
                <a:gd name="T121" fmla="*/ 1 h 75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765"/>
                <a:gd name="T184" fmla="*/ 0 h 758"/>
                <a:gd name="T185" fmla="*/ 1765 w 1765"/>
                <a:gd name="T186" fmla="*/ 758 h 758"/>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765" h="758">
                  <a:moveTo>
                    <a:pt x="0" y="171"/>
                  </a:moveTo>
                  <a:lnTo>
                    <a:pt x="10" y="172"/>
                  </a:lnTo>
                  <a:lnTo>
                    <a:pt x="16" y="179"/>
                  </a:lnTo>
                  <a:lnTo>
                    <a:pt x="21" y="185"/>
                  </a:lnTo>
                  <a:lnTo>
                    <a:pt x="21" y="191"/>
                  </a:lnTo>
                  <a:lnTo>
                    <a:pt x="24" y="197"/>
                  </a:lnTo>
                  <a:lnTo>
                    <a:pt x="30" y="202"/>
                  </a:lnTo>
                  <a:lnTo>
                    <a:pt x="58" y="203"/>
                  </a:lnTo>
                  <a:lnTo>
                    <a:pt x="70" y="203"/>
                  </a:lnTo>
                  <a:lnTo>
                    <a:pt x="74" y="202"/>
                  </a:lnTo>
                  <a:lnTo>
                    <a:pt x="84" y="202"/>
                  </a:lnTo>
                  <a:lnTo>
                    <a:pt x="89" y="199"/>
                  </a:lnTo>
                  <a:lnTo>
                    <a:pt x="94" y="187"/>
                  </a:lnTo>
                  <a:lnTo>
                    <a:pt x="97" y="184"/>
                  </a:lnTo>
                  <a:lnTo>
                    <a:pt x="104" y="180"/>
                  </a:lnTo>
                  <a:lnTo>
                    <a:pt x="113" y="180"/>
                  </a:lnTo>
                  <a:lnTo>
                    <a:pt x="121" y="179"/>
                  </a:lnTo>
                  <a:lnTo>
                    <a:pt x="133" y="162"/>
                  </a:lnTo>
                  <a:lnTo>
                    <a:pt x="143" y="151"/>
                  </a:lnTo>
                  <a:lnTo>
                    <a:pt x="152" y="133"/>
                  </a:lnTo>
                  <a:lnTo>
                    <a:pt x="155" y="127"/>
                  </a:lnTo>
                  <a:lnTo>
                    <a:pt x="169" y="127"/>
                  </a:lnTo>
                  <a:lnTo>
                    <a:pt x="182" y="128"/>
                  </a:lnTo>
                  <a:lnTo>
                    <a:pt x="194" y="132"/>
                  </a:lnTo>
                  <a:lnTo>
                    <a:pt x="211" y="139"/>
                  </a:lnTo>
                  <a:lnTo>
                    <a:pt x="228" y="145"/>
                  </a:lnTo>
                  <a:lnTo>
                    <a:pt x="240" y="146"/>
                  </a:lnTo>
                  <a:lnTo>
                    <a:pt x="246" y="146"/>
                  </a:lnTo>
                  <a:lnTo>
                    <a:pt x="245" y="163"/>
                  </a:lnTo>
                  <a:lnTo>
                    <a:pt x="245" y="175"/>
                  </a:lnTo>
                  <a:lnTo>
                    <a:pt x="246" y="178"/>
                  </a:lnTo>
                  <a:lnTo>
                    <a:pt x="252" y="180"/>
                  </a:lnTo>
                  <a:lnTo>
                    <a:pt x="262" y="183"/>
                  </a:lnTo>
                  <a:lnTo>
                    <a:pt x="271" y="184"/>
                  </a:lnTo>
                  <a:lnTo>
                    <a:pt x="277" y="186"/>
                  </a:lnTo>
                  <a:lnTo>
                    <a:pt x="281" y="191"/>
                  </a:lnTo>
                  <a:lnTo>
                    <a:pt x="281" y="197"/>
                  </a:lnTo>
                  <a:lnTo>
                    <a:pt x="281" y="204"/>
                  </a:lnTo>
                  <a:lnTo>
                    <a:pt x="269" y="232"/>
                  </a:lnTo>
                  <a:lnTo>
                    <a:pt x="264" y="249"/>
                  </a:lnTo>
                  <a:lnTo>
                    <a:pt x="262" y="270"/>
                  </a:lnTo>
                  <a:lnTo>
                    <a:pt x="260" y="279"/>
                  </a:lnTo>
                  <a:lnTo>
                    <a:pt x="245" y="308"/>
                  </a:lnTo>
                  <a:lnTo>
                    <a:pt x="242" y="315"/>
                  </a:lnTo>
                  <a:lnTo>
                    <a:pt x="254" y="318"/>
                  </a:lnTo>
                  <a:lnTo>
                    <a:pt x="264" y="317"/>
                  </a:lnTo>
                  <a:lnTo>
                    <a:pt x="278" y="314"/>
                  </a:lnTo>
                  <a:lnTo>
                    <a:pt x="284" y="314"/>
                  </a:lnTo>
                  <a:lnTo>
                    <a:pt x="297" y="317"/>
                  </a:lnTo>
                  <a:lnTo>
                    <a:pt x="306" y="321"/>
                  </a:lnTo>
                  <a:lnTo>
                    <a:pt x="317" y="334"/>
                  </a:lnTo>
                  <a:lnTo>
                    <a:pt x="329" y="351"/>
                  </a:lnTo>
                  <a:lnTo>
                    <a:pt x="333" y="360"/>
                  </a:lnTo>
                  <a:lnTo>
                    <a:pt x="332" y="364"/>
                  </a:lnTo>
                  <a:lnTo>
                    <a:pt x="338" y="368"/>
                  </a:lnTo>
                  <a:lnTo>
                    <a:pt x="343" y="369"/>
                  </a:lnTo>
                  <a:lnTo>
                    <a:pt x="351" y="365"/>
                  </a:lnTo>
                  <a:lnTo>
                    <a:pt x="359" y="366"/>
                  </a:lnTo>
                  <a:lnTo>
                    <a:pt x="374" y="369"/>
                  </a:lnTo>
                  <a:lnTo>
                    <a:pt x="395" y="368"/>
                  </a:lnTo>
                  <a:lnTo>
                    <a:pt x="403" y="369"/>
                  </a:lnTo>
                  <a:lnTo>
                    <a:pt x="407" y="372"/>
                  </a:lnTo>
                  <a:lnTo>
                    <a:pt x="414" y="378"/>
                  </a:lnTo>
                  <a:lnTo>
                    <a:pt x="423" y="383"/>
                  </a:lnTo>
                  <a:lnTo>
                    <a:pt x="432" y="386"/>
                  </a:lnTo>
                  <a:lnTo>
                    <a:pt x="443" y="386"/>
                  </a:lnTo>
                  <a:lnTo>
                    <a:pt x="449" y="389"/>
                  </a:lnTo>
                  <a:lnTo>
                    <a:pt x="459" y="404"/>
                  </a:lnTo>
                  <a:lnTo>
                    <a:pt x="468" y="411"/>
                  </a:lnTo>
                  <a:lnTo>
                    <a:pt x="474" y="406"/>
                  </a:lnTo>
                  <a:lnTo>
                    <a:pt x="481" y="402"/>
                  </a:lnTo>
                  <a:lnTo>
                    <a:pt x="498" y="390"/>
                  </a:lnTo>
                  <a:lnTo>
                    <a:pt x="500" y="390"/>
                  </a:lnTo>
                  <a:lnTo>
                    <a:pt x="503" y="393"/>
                  </a:lnTo>
                  <a:lnTo>
                    <a:pt x="504" y="399"/>
                  </a:lnTo>
                  <a:lnTo>
                    <a:pt x="516" y="405"/>
                  </a:lnTo>
                  <a:lnTo>
                    <a:pt x="517" y="410"/>
                  </a:lnTo>
                  <a:lnTo>
                    <a:pt x="519" y="410"/>
                  </a:lnTo>
                  <a:lnTo>
                    <a:pt x="520" y="411"/>
                  </a:lnTo>
                  <a:lnTo>
                    <a:pt x="523" y="410"/>
                  </a:lnTo>
                  <a:lnTo>
                    <a:pt x="525" y="402"/>
                  </a:lnTo>
                  <a:lnTo>
                    <a:pt x="531" y="398"/>
                  </a:lnTo>
                  <a:lnTo>
                    <a:pt x="535" y="402"/>
                  </a:lnTo>
                  <a:lnTo>
                    <a:pt x="540" y="404"/>
                  </a:lnTo>
                  <a:lnTo>
                    <a:pt x="547" y="398"/>
                  </a:lnTo>
                  <a:lnTo>
                    <a:pt x="552" y="400"/>
                  </a:lnTo>
                  <a:lnTo>
                    <a:pt x="555" y="405"/>
                  </a:lnTo>
                  <a:lnTo>
                    <a:pt x="560" y="408"/>
                  </a:lnTo>
                  <a:lnTo>
                    <a:pt x="562" y="412"/>
                  </a:lnTo>
                  <a:lnTo>
                    <a:pt x="565" y="439"/>
                  </a:lnTo>
                  <a:lnTo>
                    <a:pt x="568" y="441"/>
                  </a:lnTo>
                  <a:lnTo>
                    <a:pt x="566" y="443"/>
                  </a:lnTo>
                  <a:lnTo>
                    <a:pt x="553" y="445"/>
                  </a:lnTo>
                  <a:lnTo>
                    <a:pt x="553" y="447"/>
                  </a:lnTo>
                  <a:lnTo>
                    <a:pt x="559" y="452"/>
                  </a:lnTo>
                  <a:lnTo>
                    <a:pt x="550" y="458"/>
                  </a:lnTo>
                  <a:lnTo>
                    <a:pt x="556" y="467"/>
                  </a:lnTo>
                  <a:lnTo>
                    <a:pt x="562" y="466"/>
                  </a:lnTo>
                  <a:lnTo>
                    <a:pt x="561" y="475"/>
                  </a:lnTo>
                  <a:lnTo>
                    <a:pt x="568" y="476"/>
                  </a:lnTo>
                  <a:lnTo>
                    <a:pt x="564" y="481"/>
                  </a:lnTo>
                  <a:lnTo>
                    <a:pt x="571" y="487"/>
                  </a:lnTo>
                  <a:lnTo>
                    <a:pt x="562" y="496"/>
                  </a:lnTo>
                  <a:lnTo>
                    <a:pt x="573" y="499"/>
                  </a:lnTo>
                  <a:lnTo>
                    <a:pt x="578" y="501"/>
                  </a:lnTo>
                  <a:lnTo>
                    <a:pt x="596" y="490"/>
                  </a:lnTo>
                  <a:lnTo>
                    <a:pt x="600" y="501"/>
                  </a:lnTo>
                  <a:lnTo>
                    <a:pt x="602" y="503"/>
                  </a:lnTo>
                  <a:lnTo>
                    <a:pt x="603" y="507"/>
                  </a:lnTo>
                  <a:lnTo>
                    <a:pt x="578" y="527"/>
                  </a:lnTo>
                  <a:lnTo>
                    <a:pt x="572" y="529"/>
                  </a:lnTo>
                  <a:lnTo>
                    <a:pt x="582" y="536"/>
                  </a:lnTo>
                  <a:lnTo>
                    <a:pt x="602" y="526"/>
                  </a:lnTo>
                  <a:lnTo>
                    <a:pt x="613" y="520"/>
                  </a:lnTo>
                  <a:lnTo>
                    <a:pt x="620" y="524"/>
                  </a:lnTo>
                  <a:lnTo>
                    <a:pt x="621" y="526"/>
                  </a:lnTo>
                  <a:lnTo>
                    <a:pt x="614" y="534"/>
                  </a:lnTo>
                  <a:lnTo>
                    <a:pt x="607" y="540"/>
                  </a:lnTo>
                  <a:lnTo>
                    <a:pt x="598" y="541"/>
                  </a:lnTo>
                  <a:lnTo>
                    <a:pt x="596" y="544"/>
                  </a:lnTo>
                  <a:lnTo>
                    <a:pt x="598" y="552"/>
                  </a:lnTo>
                  <a:lnTo>
                    <a:pt x="600" y="555"/>
                  </a:lnTo>
                  <a:lnTo>
                    <a:pt x="597" y="560"/>
                  </a:lnTo>
                  <a:lnTo>
                    <a:pt x="595" y="555"/>
                  </a:lnTo>
                  <a:lnTo>
                    <a:pt x="591" y="554"/>
                  </a:lnTo>
                  <a:lnTo>
                    <a:pt x="590" y="562"/>
                  </a:lnTo>
                  <a:lnTo>
                    <a:pt x="590" y="567"/>
                  </a:lnTo>
                  <a:lnTo>
                    <a:pt x="572" y="562"/>
                  </a:lnTo>
                  <a:lnTo>
                    <a:pt x="568" y="566"/>
                  </a:lnTo>
                  <a:lnTo>
                    <a:pt x="565" y="566"/>
                  </a:lnTo>
                  <a:lnTo>
                    <a:pt x="560" y="567"/>
                  </a:lnTo>
                  <a:lnTo>
                    <a:pt x="556" y="566"/>
                  </a:lnTo>
                  <a:lnTo>
                    <a:pt x="554" y="567"/>
                  </a:lnTo>
                  <a:lnTo>
                    <a:pt x="547" y="567"/>
                  </a:lnTo>
                  <a:lnTo>
                    <a:pt x="524" y="564"/>
                  </a:lnTo>
                  <a:lnTo>
                    <a:pt x="524" y="555"/>
                  </a:lnTo>
                  <a:lnTo>
                    <a:pt x="512" y="561"/>
                  </a:lnTo>
                  <a:lnTo>
                    <a:pt x="511" y="564"/>
                  </a:lnTo>
                  <a:lnTo>
                    <a:pt x="511" y="568"/>
                  </a:lnTo>
                  <a:lnTo>
                    <a:pt x="515" y="573"/>
                  </a:lnTo>
                  <a:lnTo>
                    <a:pt x="522" y="577"/>
                  </a:lnTo>
                  <a:lnTo>
                    <a:pt x="522" y="578"/>
                  </a:lnTo>
                  <a:lnTo>
                    <a:pt x="515" y="582"/>
                  </a:lnTo>
                  <a:lnTo>
                    <a:pt x="515" y="589"/>
                  </a:lnTo>
                  <a:lnTo>
                    <a:pt x="523" y="584"/>
                  </a:lnTo>
                  <a:lnTo>
                    <a:pt x="524" y="590"/>
                  </a:lnTo>
                  <a:lnTo>
                    <a:pt x="528" y="594"/>
                  </a:lnTo>
                  <a:lnTo>
                    <a:pt x="528" y="597"/>
                  </a:lnTo>
                  <a:lnTo>
                    <a:pt x="519" y="600"/>
                  </a:lnTo>
                  <a:lnTo>
                    <a:pt x="519" y="607"/>
                  </a:lnTo>
                  <a:lnTo>
                    <a:pt x="516" y="612"/>
                  </a:lnTo>
                  <a:lnTo>
                    <a:pt x="515" y="622"/>
                  </a:lnTo>
                  <a:lnTo>
                    <a:pt x="488" y="619"/>
                  </a:lnTo>
                  <a:lnTo>
                    <a:pt x="487" y="642"/>
                  </a:lnTo>
                  <a:lnTo>
                    <a:pt x="487" y="652"/>
                  </a:lnTo>
                  <a:lnTo>
                    <a:pt x="492" y="652"/>
                  </a:lnTo>
                  <a:lnTo>
                    <a:pt x="501" y="652"/>
                  </a:lnTo>
                  <a:lnTo>
                    <a:pt x="501" y="646"/>
                  </a:lnTo>
                  <a:lnTo>
                    <a:pt x="515" y="646"/>
                  </a:lnTo>
                  <a:lnTo>
                    <a:pt x="513" y="656"/>
                  </a:lnTo>
                  <a:lnTo>
                    <a:pt x="529" y="660"/>
                  </a:lnTo>
                  <a:lnTo>
                    <a:pt x="529" y="680"/>
                  </a:lnTo>
                  <a:lnTo>
                    <a:pt x="555" y="699"/>
                  </a:lnTo>
                  <a:lnTo>
                    <a:pt x="556" y="703"/>
                  </a:lnTo>
                  <a:lnTo>
                    <a:pt x="572" y="701"/>
                  </a:lnTo>
                  <a:lnTo>
                    <a:pt x="572" y="711"/>
                  </a:lnTo>
                  <a:lnTo>
                    <a:pt x="573" y="713"/>
                  </a:lnTo>
                  <a:lnTo>
                    <a:pt x="576" y="714"/>
                  </a:lnTo>
                  <a:lnTo>
                    <a:pt x="577" y="710"/>
                  </a:lnTo>
                  <a:lnTo>
                    <a:pt x="579" y="708"/>
                  </a:lnTo>
                  <a:lnTo>
                    <a:pt x="585" y="701"/>
                  </a:lnTo>
                  <a:lnTo>
                    <a:pt x="590" y="699"/>
                  </a:lnTo>
                  <a:lnTo>
                    <a:pt x="592" y="696"/>
                  </a:lnTo>
                  <a:lnTo>
                    <a:pt x="619" y="689"/>
                  </a:lnTo>
                  <a:lnTo>
                    <a:pt x="633" y="691"/>
                  </a:lnTo>
                  <a:lnTo>
                    <a:pt x="660" y="685"/>
                  </a:lnTo>
                  <a:lnTo>
                    <a:pt x="670" y="684"/>
                  </a:lnTo>
                  <a:lnTo>
                    <a:pt x="684" y="680"/>
                  </a:lnTo>
                  <a:lnTo>
                    <a:pt x="700" y="684"/>
                  </a:lnTo>
                  <a:lnTo>
                    <a:pt x="716" y="678"/>
                  </a:lnTo>
                  <a:lnTo>
                    <a:pt x="717" y="695"/>
                  </a:lnTo>
                  <a:lnTo>
                    <a:pt x="714" y="692"/>
                  </a:lnTo>
                  <a:lnTo>
                    <a:pt x="706" y="696"/>
                  </a:lnTo>
                  <a:lnTo>
                    <a:pt x="703" y="703"/>
                  </a:lnTo>
                  <a:lnTo>
                    <a:pt x="697" y="707"/>
                  </a:lnTo>
                  <a:lnTo>
                    <a:pt x="682" y="709"/>
                  </a:lnTo>
                  <a:lnTo>
                    <a:pt x="673" y="713"/>
                  </a:lnTo>
                  <a:lnTo>
                    <a:pt x="657" y="723"/>
                  </a:lnTo>
                  <a:lnTo>
                    <a:pt x="661" y="740"/>
                  </a:lnTo>
                  <a:lnTo>
                    <a:pt x="662" y="745"/>
                  </a:lnTo>
                  <a:lnTo>
                    <a:pt x="670" y="746"/>
                  </a:lnTo>
                  <a:lnTo>
                    <a:pt x="672" y="745"/>
                  </a:lnTo>
                  <a:lnTo>
                    <a:pt x="686" y="751"/>
                  </a:lnTo>
                  <a:lnTo>
                    <a:pt x="687" y="749"/>
                  </a:lnTo>
                  <a:lnTo>
                    <a:pt x="691" y="746"/>
                  </a:lnTo>
                  <a:lnTo>
                    <a:pt x="696" y="749"/>
                  </a:lnTo>
                  <a:lnTo>
                    <a:pt x="702" y="751"/>
                  </a:lnTo>
                  <a:lnTo>
                    <a:pt x="703" y="749"/>
                  </a:lnTo>
                  <a:lnTo>
                    <a:pt x="714" y="749"/>
                  </a:lnTo>
                  <a:lnTo>
                    <a:pt x="716" y="756"/>
                  </a:lnTo>
                  <a:lnTo>
                    <a:pt x="726" y="752"/>
                  </a:lnTo>
                  <a:lnTo>
                    <a:pt x="739" y="758"/>
                  </a:lnTo>
                  <a:lnTo>
                    <a:pt x="745" y="755"/>
                  </a:lnTo>
                  <a:lnTo>
                    <a:pt x="759" y="747"/>
                  </a:lnTo>
                  <a:lnTo>
                    <a:pt x="776" y="741"/>
                  </a:lnTo>
                  <a:lnTo>
                    <a:pt x="793" y="740"/>
                  </a:lnTo>
                  <a:lnTo>
                    <a:pt x="809" y="737"/>
                  </a:lnTo>
                  <a:lnTo>
                    <a:pt x="826" y="735"/>
                  </a:lnTo>
                  <a:lnTo>
                    <a:pt x="837" y="738"/>
                  </a:lnTo>
                  <a:lnTo>
                    <a:pt x="847" y="741"/>
                  </a:lnTo>
                  <a:lnTo>
                    <a:pt x="855" y="740"/>
                  </a:lnTo>
                  <a:lnTo>
                    <a:pt x="857" y="740"/>
                  </a:lnTo>
                  <a:lnTo>
                    <a:pt x="865" y="735"/>
                  </a:lnTo>
                  <a:lnTo>
                    <a:pt x="871" y="732"/>
                  </a:lnTo>
                  <a:lnTo>
                    <a:pt x="881" y="727"/>
                  </a:lnTo>
                  <a:lnTo>
                    <a:pt x="902" y="732"/>
                  </a:lnTo>
                  <a:lnTo>
                    <a:pt x="917" y="737"/>
                  </a:lnTo>
                  <a:lnTo>
                    <a:pt x="926" y="737"/>
                  </a:lnTo>
                  <a:lnTo>
                    <a:pt x="945" y="728"/>
                  </a:lnTo>
                  <a:lnTo>
                    <a:pt x="958" y="727"/>
                  </a:lnTo>
                  <a:lnTo>
                    <a:pt x="967" y="728"/>
                  </a:lnTo>
                  <a:lnTo>
                    <a:pt x="974" y="732"/>
                  </a:lnTo>
                  <a:lnTo>
                    <a:pt x="982" y="735"/>
                  </a:lnTo>
                  <a:lnTo>
                    <a:pt x="1005" y="709"/>
                  </a:lnTo>
                  <a:lnTo>
                    <a:pt x="1011" y="699"/>
                  </a:lnTo>
                  <a:lnTo>
                    <a:pt x="1011" y="695"/>
                  </a:lnTo>
                  <a:lnTo>
                    <a:pt x="1013" y="692"/>
                  </a:lnTo>
                  <a:lnTo>
                    <a:pt x="1018" y="681"/>
                  </a:lnTo>
                  <a:lnTo>
                    <a:pt x="1020" y="679"/>
                  </a:lnTo>
                  <a:lnTo>
                    <a:pt x="1028" y="677"/>
                  </a:lnTo>
                  <a:lnTo>
                    <a:pt x="1037" y="661"/>
                  </a:lnTo>
                  <a:lnTo>
                    <a:pt x="1040" y="660"/>
                  </a:lnTo>
                  <a:lnTo>
                    <a:pt x="1044" y="651"/>
                  </a:lnTo>
                  <a:lnTo>
                    <a:pt x="1054" y="638"/>
                  </a:lnTo>
                  <a:lnTo>
                    <a:pt x="1061" y="628"/>
                  </a:lnTo>
                  <a:lnTo>
                    <a:pt x="1070" y="612"/>
                  </a:lnTo>
                  <a:lnTo>
                    <a:pt x="1077" y="597"/>
                  </a:lnTo>
                  <a:lnTo>
                    <a:pt x="1086" y="584"/>
                  </a:lnTo>
                  <a:lnTo>
                    <a:pt x="1092" y="579"/>
                  </a:lnTo>
                  <a:lnTo>
                    <a:pt x="1101" y="578"/>
                  </a:lnTo>
                  <a:lnTo>
                    <a:pt x="1104" y="580"/>
                  </a:lnTo>
                  <a:lnTo>
                    <a:pt x="1109" y="580"/>
                  </a:lnTo>
                  <a:lnTo>
                    <a:pt x="1110" y="584"/>
                  </a:lnTo>
                  <a:lnTo>
                    <a:pt x="1113" y="584"/>
                  </a:lnTo>
                  <a:lnTo>
                    <a:pt x="1116" y="582"/>
                  </a:lnTo>
                  <a:lnTo>
                    <a:pt x="1120" y="584"/>
                  </a:lnTo>
                  <a:lnTo>
                    <a:pt x="1118" y="589"/>
                  </a:lnTo>
                  <a:lnTo>
                    <a:pt x="1120" y="591"/>
                  </a:lnTo>
                  <a:lnTo>
                    <a:pt x="1121" y="590"/>
                  </a:lnTo>
                  <a:lnTo>
                    <a:pt x="1140" y="604"/>
                  </a:lnTo>
                  <a:lnTo>
                    <a:pt x="1146" y="604"/>
                  </a:lnTo>
                  <a:lnTo>
                    <a:pt x="1156" y="610"/>
                  </a:lnTo>
                  <a:lnTo>
                    <a:pt x="1164" y="596"/>
                  </a:lnTo>
                  <a:lnTo>
                    <a:pt x="1178" y="589"/>
                  </a:lnTo>
                  <a:lnTo>
                    <a:pt x="1180" y="586"/>
                  </a:lnTo>
                  <a:lnTo>
                    <a:pt x="1186" y="585"/>
                  </a:lnTo>
                  <a:lnTo>
                    <a:pt x="1190" y="580"/>
                  </a:lnTo>
                  <a:lnTo>
                    <a:pt x="1196" y="567"/>
                  </a:lnTo>
                  <a:lnTo>
                    <a:pt x="1206" y="560"/>
                  </a:lnTo>
                  <a:lnTo>
                    <a:pt x="1206" y="558"/>
                  </a:lnTo>
                  <a:lnTo>
                    <a:pt x="1212" y="555"/>
                  </a:lnTo>
                  <a:lnTo>
                    <a:pt x="1215" y="549"/>
                  </a:lnTo>
                  <a:lnTo>
                    <a:pt x="1218" y="547"/>
                  </a:lnTo>
                  <a:lnTo>
                    <a:pt x="1229" y="548"/>
                  </a:lnTo>
                  <a:lnTo>
                    <a:pt x="1229" y="553"/>
                  </a:lnTo>
                  <a:lnTo>
                    <a:pt x="1231" y="555"/>
                  </a:lnTo>
                  <a:lnTo>
                    <a:pt x="1230" y="561"/>
                  </a:lnTo>
                  <a:lnTo>
                    <a:pt x="1245" y="568"/>
                  </a:lnTo>
                  <a:lnTo>
                    <a:pt x="1246" y="571"/>
                  </a:lnTo>
                  <a:lnTo>
                    <a:pt x="1240" y="576"/>
                  </a:lnTo>
                  <a:lnTo>
                    <a:pt x="1240" y="579"/>
                  </a:lnTo>
                  <a:lnTo>
                    <a:pt x="1247" y="583"/>
                  </a:lnTo>
                  <a:lnTo>
                    <a:pt x="1249" y="597"/>
                  </a:lnTo>
                  <a:lnTo>
                    <a:pt x="1260" y="595"/>
                  </a:lnTo>
                  <a:lnTo>
                    <a:pt x="1264" y="591"/>
                  </a:lnTo>
                  <a:lnTo>
                    <a:pt x="1271" y="596"/>
                  </a:lnTo>
                  <a:lnTo>
                    <a:pt x="1270" y="600"/>
                  </a:lnTo>
                  <a:lnTo>
                    <a:pt x="1270" y="603"/>
                  </a:lnTo>
                  <a:lnTo>
                    <a:pt x="1276" y="603"/>
                  </a:lnTo>
                  <a:lnTo>
                    <a:pt x="1276" y="607"/>
                  </a:lnTo>
                  <a:lnTo>
                    <a:pt x="1279" y="610"/>
                  </a:lnTo>
                  <a:lnTo>
                    <a:pt x="1295" y="612"/>
                  </a:lnTo>
                  <a:lnTo>
                    <a:pt x="1296" y="616"/>
                  </a:lnTo>
                  <a:lnTo>
                    <a:pt x="1287" y="650"/>
                  </a:lnTo>
                  <a:lnTo>
                    <a:pt x="1283" y="667"/>
                  </a:lnTo>
                  <a:lnTo>
                    <a:pt x="1300" y="668"/>
                  </a:lnTo>
                  <a:lnTo>
                    <a:pt x="1311" y="672"/>
                  </a:lnTo>
                  <a:lnTo>
                    <a:pt x="1323" y="672"/>
                  </a:lnTo>
                  <a:lnTo>
                    <a:pt x="1325" y="677"/>
                  </a:lnTo>
                  <a:lnTo>
                    <a:pt x="1331" y="679"/>
                  </a:lnTo>
                  <a:lnTo>
                    <a:pt x="1350" y="668"/>
                  </a:lnTo>
                  <a:lnTo>
                    <a:pt x="1355" y="667"/>
                  </a:lnTo>
                  <a:lnTo>
                    <a:pt x="1361" y="672"/>
                  </a:lnTo>
                  <a:lnTo>
                    <a:pt x="1363" y="671"/>
                  </a:lnTo>
                  <a:lnTo>
                    <a:pt x="1367" y="677"/>
                  </a:lnTo>
                  <a:lnTo>
                    <a:pt x="1359" y="683"/>
                  </a:lnTo>
                  <a:lnTo>
                    <a:pt x="1366" y="689"/>
                  </a:lnTo>
                  <a:lnTo>
                    <a:pt x="1368" y="693"/>
                  </a:lnTo>
                  <a:lnTo>
                    <a:pt x="1369" y="703"/>
                  </a:lnTo>
                  <a:lnTo>
                    <a:pt x="1368" y="711"/>
                  </a:lnTo>
                  <a:lnTo>
                    <a:pt x="1398" y="714"/>
                  </a:lnTo>
                  <a:lnTo>
                    <a:pt x="1396" y="733"/>
                  </a:lnTo>
                  <a:lnTo>
                    <a:pt x="1425" y="703"/>
                  </a:lnTo>
                  <a:lnTo>
                    <a:pt x="1440" y="659"/>
                  </a:lnTo>
                  <a:lnTo>
                    <a:pt x="1444" y="654"/>
                  </a:lnTo>
                  <a:lnTo>
                    <a:pt x="1450" y="652"/>
                  </a:lnTo>
                  <a:lnTo>
                    <a:pt x="1454" y="648"/>
                  </a:lnTo>
                  <a:lnTo>
                    <a:pt x="1457" y="631"/>
                  </a:lnTo>
                  <a:lnTo>
                    <a:pt x="1459" y="627"/>
                  </a:lnTo>
                  <a:lnTo>
                    <a:pt x="1469" y="621"/>
                  </a:lnTo>
                  <a:lnTo>
                    <a:pt x="1492" y="607"/>
                  </a:lnTo>
                  <a:lnTo>
                    <a:pt x="1493" y="598"/>
                  </a:lnTo>
                  <a:lnTo>
                    <a:pt x="1493" y="567"/>
                  </a:lnTo>
                  <a:lnTo>
                    <a:pt x="1498" y="550"/>
                  </a:lnTo>
                  <a:lnTo>
                    <a:pt x="1504" y="540"/>
                  </a:lnTo>
                  <a:lnTo>
                    <a:pt x="1517" y="527"/>
                  </a:lnTo>
                  <a:lnTo>
                    <a:pt x="1525" y="523"/>
                  </a:lnTo>
                  <a:lnTo>
                    <a:pt x="1531" y="519"/>
                  </a:lnTo>
                  <a:lnTo>
                    <a:pt x="1549" y="507"/>
                  </a:lnTo>
                  <a:lnTo>
                    <a:pt x="1567" y="501"/>
                  </a:lnTo>
                  <a:lnTo>
                    <a:pt x="1595" y="494"/>
                  </a:lnTo>
                  <a:lnTo>
                    <a:pt x="1632" y="485"/>
                  </a:lnTo>
                  <a:lnTo>
                    <a:pt x="1658" y="476"/>
                  </a:lnTo>
                  <a:lnTo>
                    <a:pt x="1677" y="471"/>
                  </a:lnTo>
                  <a:lnTo>
                    <a:pt x="1689" y="471"/>
                  </a:lnTo>
                  <a:lnTo>
                    <a:pt x="1722" y="469"/>
                  </a:lnTo>
                  <a:lnTo>
                    <a:pt x="1724" y="439"/>
                  </a:lnTo>
                  <a:lnTo>
                    <a:pt x="1743" y="423"/>
                  </a:lnTo>
                  <a:lnTo>
                    <a:pt x="1759" y="352"/>
                  </a:lnTo>
                  <a:lnTo>
                    <a:pt x="1765" y="279"/>
                  </a:lnTo>
                  <a:lnTo>
                    <a:pt x="1764" y="241"/>
                  </a:lnTo>
                  <a:lnTo>
                    <a:pt x="1761" y="204"/>
                  </a:lnTo>
                  <a:lnTo>
                    <a:pt x="1755" y="192"/>
                  </a:lnTo>
                  <a:lnTo>
                    <a:pt x="1760" y="166"/>
                  </a:lnTo>
                  <a:lnTo>
                    <a:pt x="1749" y="166"/>
                  </a:lnTo>
                  <a:lnTo>
                    <a:pt x="1746" y="155"/>
                  </a:lnTo>
                  <a:lnTo>
                    <a:pt x="1746" y="143"/>
                  </a:lnTo>
                  <a:lnTo>
                    <a:pt x="1740" y="121"/>
                  </a:lnTo>
                  <a:lnTo>
                    <a:pt x="1731" y="119"/>
                  </a:lnTo>
                  <a:lnTo>
                    <a:pt x="1723" y="114"/>
                  </a:lnTo>
                  <a:lnTo>
                    <a:pt x="1722" y="108"/>
                  </a:lnTo>
                  <a:lnTo>
                    <a:pt x="1725" y="107"/>
                  </a:lnTo>
                  <a:lnTo>
                    <a:pt x="1724" y="94"/>
                  </a:lnTo>
                  <a:lnTo>
                    <a:pt x="1724" y="86"/>
                  </a:lnTo>
                  <a:lnTo>
                    <a:pt x="1722" y="80"/>
                  </a:lnTo>
                  <a:lnTo>
                    <a:pt x="1723" y="73"/>
                  </a:lnTo>
                  <a:lnTo>
                    <a:pt x="1722" y="59"/>
                  </a:lnTo>
                  <a:lnTo>
                    <a:pt x="1715" y="65"/>
                  </a:lnTo>
                  <a:lnTo>
                    <a:pt x="1701" y="67"/>
                  </a:lnTo>
                  <a:lnTo>
                    <a:pt x="1686" y="61"/>
                  </a:lnTo>
                  <a:lnTo>
                    <a:pt x="1683" y="66"/>
                  </a:lnTo>
                  <a:lnTo>
                    <a:pt x="1680" y="64"/>
                  </a:lnTo>
                  <a:lnTo>
                    <a:pt x="1680" y="52"/>
                  </a:lnTo>
                  <a:lnTo>
                    <a:pt x="1677" y="30"/>
                  </a:lnTo>
                  <a:lnTo>
                    <a:pt x="1671" y="21"/>
                  </a:lnTo>
                  <a:lnTo>
                    <a:pt x="1674" y="15"/>
                  </a:lnTo>
                  <a:lnTo>
                    <a:pt x="1680" y="14"/>
                  </a:lnTo>
                  <a:lnTo>
                    <a:pt x="1673" y="0"/>
                  </a:lnTo>
                  <a:lnTo>
                    <a:pt x="1666" y="1"/>
                  </a:lnTo>
                  <a:lnTo>
                    <a:pt x="1648" y="8"/>
                  </a:lnTo>
                  <a:lnTo>
                    <a:pt x="1644" y="6"/>
                  </a:lnTo>
                  <a:lnTo>
                    <a:pt x="1640" y="2"/>
                  </a:lnTo>
                  <a:lnTo>
                    <a:pt x="1639" y="3"/>
                  </a:lnTo>
                  <a:lnTo>
                    <a:pt x="1640" y="8"/>
                  </a:lnTo>
                  <a:lnTo>
                    <a:pt x="1638" y="7"/>
                  </a:lnTo>
                  <a:lnTo>
                    <a:pt x="1637" y="6"/>
                  </a:lnTo>
                  <a:lnTo>
                    <a:pt x="1638" y="5"/>
                  </a:lnTo>
                  <a:lnTo>
                    <a:pt x="1638" y="2"/>
                  </a:lnTo>
                </a:path>
              </a:pathLst>
            </a:custGeom>
            <a:noFill/>
            <a:ln w="158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pl-PL"/>
            </a:p>
          </p:txBody>
        </p:sp>
        <p:sp>
          <p:nvSpPr>
            <p:cNvPr id="119" name="Freeform 78">
              <a:extLst>
                <a:ext uri="{FF2B5EF4-FFF2-40B4-BE49-F238E27FC236}">
                  <a16:creationId xmlns:a16="http://schemas.microsoft.com/office/drawing/2014/main" id="{A6C72ACE-6E42-649D-13E5-F8D27FD48A9F}"/>
                </a:ext>
              </a:extLst>
            </p:cNvPr>
            <p:cNvSpPr>
              <a:spLocks/>
            </p:cNvSpPr>
            <p:nvPr/>
          </p:nvSpPr>
          <p:spPr bwMode="auto">
            <a:xfrm>
              <a:off x="3699" y="3019"/>
              <a:ext cx="931" cy="1145"/>
            </a:xfrm>
            <a:custGeom>
              <a:avLst/>
              <a:gdLst>
                <a:gd name="T0" fmla="*/ 1 w 1861"/>
                <a:gd name="T1" fmla="*/ 1 h 2290"/>
                <a:gd name="T2" fmla="*/ 1 w 1861"/>
                <a:gd name="T3" fmla="*/ 1 h 2290"/>
                <a:gd name="T4" fmla="*/ 1 w 1861"/>
                <a:gd name="T5" fmla="*/ 1 h 2290"/>
                <a:gd name="T6" fmla="*/ 1 w 1861"/>
                <a:gd name="T7" fmla="*/ 1 h 2290"/>
                <a:gd name="T8" fmla="*/ 1 w 1861"/>
                <a:gd name="T9" fmla="*/ 1 h 2290"/>
                <a:gd name="T10" fmla="*/ 1 w 1861"/>
                <a:gd name="T11" fmla="*/ 1 h 2290"/>
                <a:gd name="T12" fmla="*/ 1 w 1861"/>
                <a:gd name="T13" fmla="*/ 1 h 2290"/>
                <a:gd name="T14" fmla="*/ 1 w 1861"/>
                <a:gd name="T15" fmla="*/ 1 h 2290"/>
                <a:gd name="T16" fmla="*/ 1 w 1861"/>
                <a:gd name="T17" fmla="*/ 1 h 2290"/>
                <a:gd name="T18" fmla="*/ 1 w 1861"/>
                <a:gd name="T19" fmla="*/ 1 h 2290"/>
                <a:gd name="T20" fmla="*/ 1 w 1861"/>
                <a:gd name="T21" fmla="*/ 1 h 2290"/>
                <a:gd name="T22" fmla="*/ 1 w 1861"/>
                <a:gd name="T23" fmla="*/ 1 h 2290"/>
                <a:gd name="T24" fmla="*/ 1 w 1861"/>
                <a:gd name="T25" fmla="*/ 1 h 2290"/>
                <a:gd name="T26" fmla="*/ 1 w 1861"/>
                <a:gd name="T27" fmla="*/ 1 h 2290"/>
                <a:gd name="T28" fmla="*/ 1 w 1861"/>
                <a:gd name="T29" fmla="*/ 1 h 2290"/>
                <a:gd name="T30" fmla="*/ 1 w 1861"/>
                <a:gd name="T31" fmla="*/ 1 h 2290"/>
                <a:gd name="T32" fmla="*/ 1 w 1861"/>
                <a:gd name="T33" fmla="*/ 1 h 2290"/>
                <a:gd name="T34" fmla="*/ 1 w 1861"/>
                <a:gd name="T35" fmla="*/ 1 h 2290"/>
                <a:gd name="T36" fmla="*/ 1 w 1861"/>
                <a:gd name="T37" fmla="*/ 1 h 2290"/>
                <a:gd name="T38" fmla="*/ 1 w 1861"/>
                <a:gd name="T39" fmla="*/ 1 h 2290"/>
                <a:gd name="T40" fmla="*/ 1 w 1861"/>
                <a:gd name="T41" fmla="*/ 1 h 2290"/>
                <a:gd name="T42" fmla="*/ 1 w 1861"/>
                <a:gd name="T43" fmla="*/ 1 h 2290"/>
                <a:gd name="T44" fmla="*/ 1 w 1861"/>
                <a:gd name="T45" fmla="*/ 1 h 2290"/>
                <a:gd name="T46" fmla="*/ 1 w 1861"/>
                <a:gd name="T47" fmla="*/ 1 h 2290"/>
                <a:gd name="T48" fmla="*/ 1 w 1861"/>
                <a:gd name="T49" fmla="*/ 1 h 2290"/>
                <a:gd name="T50" fmla="*/ 1 w 1861"/>
                <a:gd name="T51" fmla="*/ 1 h 2290"/>
                <a:gd name="T52" fmla="*/ 1 w 1861"/>
                <a:gd name="T53" fmla="*/ 1 h 2290"/>
                <a:gd name="T54" fmla="*/ 1 w 1861"/>
                <a:gd name="T55" fmla="*/ 1 h 2290"/>
                <a:gd name="T56" fmla="*/ 1 w 1861"/>
                <a:gd name="T57" fmla="*/ 1 h 2290"/>
                <a:gd name="T58" fmla="*/ 1 w 1861"/>
                <a:gd name="T59" fmla="*/ 1 h 2290"/>
                <a:gd name="T60" fmla="*/ 1 w 1861"/>
                <a:gd name="T61" fmla="*/ 1 h 2290"/>
                <a:gd name="T62" fmla="*/ 1 w 1861"/>
                <a:gd name="T63" fmla="*/ 1 h 2290"/>
                <a:gd name="T64" fmla="*/ 1 w 1861"/>
                <a:gd name="T65" fmla="*/ 1 h 2290"/>
                <a:gd name="T66" fmla="*/ 1 w 1861"/>
                <a:gd name="T67" fmla="*/ 1 h 2290"/>
                <a:gd name="T68" fmla="*/ 1 w 1861"/>
                <a:gd name="T69" fmla="*/ 1 h 2290"/>
                <a:gd name="T70" fmla="*/ 1 w 1861"/>
                <a:gd name="T71" fmla="*/ 1 h 2290"/>
                <a:gd name="T72" fmla="*/ 1 w 1861"/>
                <a:gd name="T73" fmla="*/ 1 h 2290"/>
                <a:gd name="T74" fmla="*/ 1 w 1861"/>
                <a:gd name="T75" fmla="*/ 1 h 2290"/>
                <a:gd name="T76" fmla="*/ 1 w 1861"/>
                <a:gd name="T77" fmla="*/ 1 h 2290"/>
                <a:gd name="T78" fmla="*/ 1 w 1861"/>
                <a:gd name="T79" fmla="*/ 1 h 2290"/>
                <a:gd name="T80" fmla="*/ 1 w 1861"/>
                <a:gd name="T81" fmla="*/ 1 h 2290"/>
                <a:gd name="T82" fmla="*/ 1 w 1861"/>
                <a:gd name="T83" fmla="*/ 1 h 2290"/>
                <a:gd name="T84" fmla="*/ 1 w 1861"/>
                <a:gd name="T85" fmla="*/ 1 h 2290"/>
                <a:gd name="T86" fmla="*/ 1 w 1861"/>
                <a:gd name="T87" fmla="*/ 1 h 2290"/>
                <a:gd name="T88" fmla="*/ 1 w 1861"/>
                <a:gd name="T89" fmla="*/ 1 h 2290"/>
                <a:gd name="T90" fmla="*/ 1 w 1861"/>
                <a:gd name="T91" fmla="*/ 1 h 2290"/>
                <a:gd name="T92" fmla="*/ 1 w 1861"/>
                <a:gd name="T93" fmla="*/ 0 h 2290"/>
                <a:gd name="T94" fmla="*/ 1 w 1861"/>
                <a:gd name="T95" fmla="*/ 1 h 2290"/>
                <a:gd name="T96" fmla="*/ 1 w 1861"/>
                <a:gd name="T97" fmla="*/ 1 h 2290"/>
                <a:gd name="T98" fmla="*/ 1 w 1861"/>
                <a:gd name="T99" fmla="*/ 1 h 2290"/>
                <a:gd name="T100" fmla="*/ 1 w 1861"/>
                <a:gd name="T101" fmla="*/ 1 h 2290"/>
                <a:gd name="T102" fmla="*/ 1 w 1861"/>
                <a:gd name="T103" fmla="*/ 1 h 2290"/>
                <a:gd name="T104" fmla="*/ 1 w 1861"/>
                <a:gd name="T105" fmla="*/ 1 h 2290"/>
                <a:gd name="T106" fmla="*/ 1 w 1861"/>
                <a:gd name="T107" fmla="*/ 1 h 2290"/>
                <a:gd name="T108" fmla="*/ 1 w 1861"/>
                <a:gd name="T109" fmla="*/ 1 h 2290"/>
                <a:gd name="T110" fmla="*/ 1 w 1861"/>
                <a:gd name="T111" fmla="*/ 1 h 2290"/>
                <a:gd name="T112" fmla="*/ 1 w 1861"/>
                <a:gd name="T113" fmla="*/ 1 h 2290"/>
                <a:gd name="T114" fmla="*/ 1 w 1861"/>
                <a:gd name="T115" fmla="*/ 1 h 2290"/>
                <a:gd name="T116" fmla="*/ 1 w 1861"/>
                <a:gd name="T117" fmla="*/ 1 h 2290"/>
                <a:gd name="T118" fmla="*/ 1 w 1861"/>
                <a:gd name="T119" fmla="*/ 1 h 2290"/>
                <a:gd name="T120" fmla="*/ 1 w 1861"/>
                <a:gd name="T121" fmla="*/ 1 h 2290"/>
                <a:gd name="T122" fmla="*/ 1 w 1861"/>
                <a:gd name="T123" fmla="*/ 1 h 229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861"/>
                <a:gd name="T187" fmla="*/ 0 h 2290"/>
                <a:gd name="T188" fmla="*/ 1861 w 1861"/>
                <a:gd name="T189" fmla="*/ 2290 h 229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861" h="2290">
                  <a:moveTo>
                    <a:pt x="139" y="1435"/>
                  </a:moveTo>
                  <a:lnTo>
                    <a:pt x="144" y="1438"/>
                  </a:lnTo>
                  <a:lnTo>
                    <a:pt x="156" y="1453"/>
                  </a:lnTo>
                  <a:lnTo>
                    <a:pt x="160" y="1459"/>
                  </a:lnTo>
                  <a:lnTo>
                    <a:pt x="171" y="1462"/>
                  </a:lnTo>
                  <a:lnTo>
                    <a:pt x="191" y="1463"/>
                  </a:lnTo>
                  <a:lnTo>
                    <a:pt x="197" y="1463"/>
                  </a:lnTo>
                  <a:lnTo>
                    <a:pt x="201" y="1465"/>
                  </a:lnTo>
                  <a:lnTo>
                    <a:pt x="205" y="1475"/>
                  </a:lnTo>
                  <a:lnTo>
                    <a:pt x="219" y="1503"/>
                  </a:lnTo>
                  <a:lnTo>
                    <a:pt x="220" y="1508"/>
                  </a:lnTo>
                  <a:lnTo>
                    <a:pt x="221" y="1522"/>
                  </a:lnTo>
                  <a:lnTo>
                    <a:pt x="222" y="1527"/>
                  </a:lnTo>
                  <a:lnTo>
                    <a:pt x="226" y="1529"/>
                  </a:lnTo>
                  <a:lnTo>
                    <a:pt x="233" y="1530"/>
                  </a:lnTo>
                  <a:lnTo>
                    <a:pt x="239" y="1535"/>
                  </a:lnTo>
                  <a:lnTo>
                    <a:pt x="241" y="1539"/>
                  </a:lnTo>
                  <a:lnTo>
                    <a:pt x="243" y="1548"/>
                  </a:lnTo>
                  <a:lnTo>
                    <a:pt x="240" y="1568"/>
                  </a:lnTo>
                  <a:lnTo>
                    <a:pt x="240" y="1576"/>
                  </a:lnTo>
                  <a:lnTo>
                    <a:pt x="243" y="1581"/>
                  </a:lnTo>
                  <a:lnTo>
                    <a:pt x="251" y="1590"/>
                  </a:lnTo>
                  <a:lnTo>
                    <a:pt x="256" y="1598"/>
                  </a:lnTo>
                  <a:lnTo>
                    <a:pt x="257" y="1604"/>
                  </a:lnTo>
                  <a:lnTo>
                    <a:pt x="257" y="1613"/>
                  </a:lnTo>
                  <a:lnTo>
                    <a:pt x="240" y="1647"/>
                  </a:lnTo>
                  <a:lnTo>
                    <a:pt x="231" y="1653"/>
                  </a:lnTo>
                  <a:lnTo>
                    <a:pt x="235" y="1659"/>
                  </a:lnTo>
                  <a:lnTo>
                    <a:pt x="235" y="1663"/>
                  </a:lnTo>
                  <a:lnTo>
                    <a:pt x="233" y="1669"/>
                  </a:lnTo>
                  <a:lnTo>
                    <a:pt x="233" y="1671"/>
                  </a:lnTo>
                  <a:lnTo>
                    <a:pt x="237" y="1677"/>
                  </a:lnTo>
                  <a:lnTo>
                    <a:pt x="239" y="1676"/>
                  </a:lnTo>
                  <a:lnTo>
                    <a:pt x="243" y="1681"/>
                  </a:lnTo>
                  <a:lnTo>
                    <a:pt x="255" y="1688"/>
                  </a:lnTo>
                  <a:lnTo>
                    <a:pt x="268" y="1690"/>
                  </a:lnTo>
                  <a:lnTo>
                    <a:pt x="270" y="1693"/>
                  </a:lnTo>
                  <a:lnTo>
                    <a:pt x="273" y="1694"/>
                  </a:lnTo>
                  <a:lnTo>
                    <a:pt x="275" y="1696"/>
                  </a:lnTo>
                  <a:lnTo>
                    <a:pt x="275" y="1705"/>
                  </a:lnTo>
                  <a:lnTo>
                    <a:pt x="269" y="1717"/>
                  </a:lnTo>
                  <a:lnTo>
                    <a:pt x="273" y="1721"/>
                  </a:lnTo>
                  <a:lnTo>
                    <a:pt x="273" y="1725"/>
                  </a:lnTo>
                  <a:lnTo>
                    <a:pt x="270" y="1726"/>
                  </a:lnTo>
                  <a:lnTo>
                    <a:pt x="268" y="1725"/>
                  </a:lnTo>
                  <a:lnTo>
                    <a:pt x="265" y="1726"/>
                  </a:lnTo>
                  <a:lnTo>
                    <a:pt x="265" y="1727"/>
                  </a:lnTo>
                  <a:lnTo>
                    <a:pt x="268" y="1731"/>
                  </a:lnTo>
                  <a:lnTo>
                    <a:pt x="277" y="1732"/>
                  </a:lnTo>
                  <a:lnTo>
                    <a:pt x="280" y="1739"/>
                  </a:lnTo>
                  <a:lnTo>
                    <a:pt x="280" y="1744"/>
                  </a:lnTo>
                  <a:lnTo>
                    <a:pt x="282" y="1752"/>
                  </a:lnTo>
                  <a:lnTo>
                    <a:pt x="291" y="1760"/>
                  </a:lnTo>
                  <a:lnTo>
                    <a:pt x="305" y="1778"/>
                  </a:lnTo>
                  <a:lnTo>
                    <a:pt x="307" y="1783"/>
                  </a:lnTo>
                  <a:lnTo>
                    <a:pt x="320" y="1786"/>
                  </a:lnTo>
                  <a:lnTo>
                    <a:pt x="322" y="1794"/>
                  </a:lnTo>
                  <a:lnTo>
                    <a:pt x="307" y="1796"/>
                  </a:lnTo>
                  <a:lnTo>
                    <a:pt x="300" y="1801"/>
                  </a:lnTo>
                  <a:lnTo>
                    <a:pt x="300" y="1806"/>
                  </a:lnTo>
                  <a:lnTo>
                    <a:pt x="304" y="1812"/>
                  </a:lnTo>
                  <a:lnTo>
                    <a:pt x="305" y="1815"/>
                  </a:lnTo>
                  <a:lnTo>
                    <a:pt x="308" y="1818"/>
                  </a:lnTo>
                  <a:lnTo>
                    <a:pt x="314" y="1818"/>
                  </a:lnTo>
                  <a:lnTo>
                    <a:pt x="316" y="1822"/>
                  </a:lnTo>
                  <a:lnTo>
                    <a:pt x="316" y="1830"/>
                  </a:lnTo>
                  <a:lnTo>
                    <a:pt x="310" y="1838"/>
                  </a:lnTo>
                  <a:lnTo>
                    <a:pt x="305" y="1843"/>
                  </a:lnTo>
                  <a:lnTo>
                    <a:pt x="306" y="1848"/>
                  </a:lnTo>
                  <a:lnTo>
                    <a:pt x="306" y="1855"/>
                  </a:lnTo>
                  <a:lnTo>
                    <a:pt x="310" y="1861"/>
                  </a:lnTo>
                  <a:lnTo>
                    <a:pt x="312" y="1871"/>
                  </a:lnTo>
                  <a:lnTo>
                    <a:pt x="318" y="1872"/>
                  </a:lnTo>
                  <a:lnTo>
                    <a:pt x="319" y="1879"/>
                  </a:lnTo>
                  <a:lnTo>
                    <a:pt x="343" y="1896"/>
                  </a:lnTo>
                  <a:lnTo>
                    <a:pt x="356" y="1892"/>
                  </a:lnTo>
                  <a:lnTo>
                    <a:pt x="362" y="1887"/>
                  </a:lnTo>
                  <a:lnTo>
                    <a:pt x="365" y="1890"/>
                  </a:lnTo>
                  <a:lnTo>
                    <a:pt x="370" y="1892"/>
                  </a:lnTo>
                  <a:lnTo>
                    <a:pt x="379" y="1886"/>
                  </a:lnTo>
                  <a:lnTo>
                    <a:pt x="384" y="1871"/>
                  </a:lnTo>
                  <a:lnTo>
                    <a:pt x="390" y="1866"/>
                  </a:lnTo>
                  <a:lnTo>
                    <a:pt x="406" y="1879"/>
                  </a:lnTo>
                  <a:lnTo>
                    <a:pt x="412" y="1880"/>
                  </a:lnTo>
                  <a:lnTo>
                    <a:pt x="414" y="1877"/>
                  </a:lnTo>
                  <a:lnTo>
                    <a:pt x="408" y="1872"/>
                  </a:lnTo>
                  <a:lnTo>
                    <a:pt x="413" y="1860"/>
                  </a:lnTo>
                  <a:lnTo>
                    <a:pt x="418" y="1856"/>
                  </a:lnTo>
                  <a:lnTo>
                    <a:pt x="434" y="1857"/>
                  </a:lnTo>
                  <a:lnTo>
                    <a:pt x="437" y="1850"/>
                  </a:lnTo>
                  <a:lnTo>
                    <a:pt x="442" y="1845"/>
                  </a:lnTo>
                  <a:lnTo>
                    <a:pt x="446" y="1846"/>
                  </a:lnTo>
                  <a:lnTo>
                    <a:pt x="451" y="1851"/>
                  </a:lnTo>
                  <a:lnTo>
                    <a:pt x="463" y="1854"/>
                  </a:lnTo>
                  <a:lnTo>
                    <a:pt x="468" y="1849"/>
                  </a:lnTo>
                  <a:lnTo>
                    <a:pt x="474" y="1850"/>
                  </a:lnTo>
                  <a:lnTo>
                    <a:pt x="484" y="1836"/>
                  </a:lnTo>
                  <a:lnTo>
                    <a:pt x="496" y="1832"/>
                  </a:lnTo>
                  <a:lnTo>
                    <a:pt x="506" y="1851"/>
                  </a:lnTo>
                  <a:lnTo>
                    <a:pt x="518" y="1858"/>
                  </a:lnTo>
                  <a:lnTo>
                    <a:pt x="518" y="1862"/>
                  </a:lnTo>
                  <a:lnTo>
                    <a:pt x="522" y="1869"/>
                  </a:lnTo>
                  <a:lnTo>
                    <a:pt x="542" y="1874"/>
                  </a:lnTo>
                  <a:lnTo>
                    <a:pt x="545" y="1871"/>
                  </a:lnTo>
                  <a:lnTo>
                    <a:pt x="552" y="1862"/>
                  </a:lnTo>
                  <a:lnTo>
                    <a:pt x="558" y="1863"/>
                  </a:lnTo>
                  <a:lnTo>
                    <a:pt x="564" y="1868"/>
                  </a:lnTo>
                  <a:lnTo>
                    <a:pt x="570" y="1868"/>
                  </a:lnTo>
                  <a:lnTo>
                    <a:pt x="572" y="1869"/>
                  </a:lnTo>
                  <a:lnTo>
                    <a:pt x="576" y="1885"/>
                  </a:lnTo>
                  <a:lnTo>
                    <a:pt x="578" y="1887"/>
                  </a:lnTo>
                  <a:lnTo>
                    <a:pt x="584" y="1886"/>
                  </a:lnTo>
                  <a:lnTo>
                    <a:pt x="587" y="1890"/>
                  </a:lnTo>
                  <a:lnTo>
                    <a:pt x="591" y="1895"/>
                  </a:lnTo>
                  <a:lnTo>
                    <a:pt x="607" y="1902"/>
                  </a:lnTo>
                  <a:lnTo>
                    <a:pt x="611" y="1904"/>
                  </a:lnTo>
                  <a:lnTo>
                    <a:pt x="609" y="1914"/>
                  </a:lnTo>
                  <a:lnTo>
                    <a:pt x="612" y="1919"/>
                  </a:lnTo>
                  <a:lnTo>
                    <a:pt x="618" y="1929"/>
                  </a:lnTo>
                  <a:lnTo>
                    <a:pt x="624" y="1937"/>
                  </a:lnTo>
                  <a:lnTo>
                    <a:pt x="633" y="1938"/>
                  </a:lnTo>
                  <a:lnTo>
                    <a:pt x="633" y="1931"/>
                  </a:lnTo>
                  <a:lnTo>
                    <a:pt x="631" y="1919"/>
                  </a:lnTo>
                  <a:lnTo>
                    <a:pt x="639" y="1902"/>
                  </a:lnTo>
                  <a:lnTo>
                    <a:pt x="645" y="1901"/>
                  </a:lnTo>
                  <a:lnTo>
                    <a:pt x="649" y="1898"/>
                  </a:lnTo>
                  <a:lnTo>
                    <a:pt x="659" y="1886"/>
                  </a:lnTo>
                  <a:lnTo>
                    <a:pt x="669" y="1886"/>
                  </a:lnTo>
                  <a:lnTo>
                    <a:pt x="675" y="1893"/>
                  </a:lnTo>
                  <a:lnTo>
                    <a:pt x="675" y="1901"/>
                  </a:lnTo>
                  <a:lnTo>
                    <a:pt x="687" y="1913"/>
                  </a:lnTo>
                  <a:lnTo>
                    <a:pt x="698" y="1904"/>
                  </a:lnTo>
                  <a:lnTo>
                    <a:pt x="708" y="1909"/>
                  </a:lnTo>
                  <a:lnTo>
                    <a:pt x="710" y="1913"/>
                  </a:lnTo>
                  <a:lnTo>
                    <a:pt x="716" y="1926"/>
                  </a:lnTo>
                  <a:lnTo>
                    <a:pt x="725" y="1928"/>
                  </a:lnTo>
                  <a:lnTo>
                    <a:pt x="735" y="1927"/>
                  </a:lnTo>
                  <a:lnTo>
                    <a:pt x="741" y="1929"/>
                  </a:lnTo>
                  <a:lnTo>
                    <a:pt x="747" y="1935"/>
                  </a:lnTo>
                  <a:lnTo>
                    <a:pt x="757" y="1932"/>
                  </a:lnTo>
                  <a:lnTo>
                    <a:pt x="763" y="1929"/>
                  </a:lnTo>
                  <a:lnTo>
                    <a:pt x="771" y="1928"/>
                  </a:lnTo>
                  <a:lnTo>
                    <a:pt x="777" y="1933"/>
                  </a:lnTo>
                  <a:lnTo>
                    <a:pt x="783" y="1946"/>
                  </a:lnTo>
                  <a:lnTo>
                    <a:pt x="807" y="1988"/>
                  </a:lnTo>
                  <a:lnTo>
                    <a:pt x="817" y="2000"/>
                  </a:lnTo>
                  <a:lnTo>
                    <a:pt x="831" y="2006"/>
                  </a:lnTo>
                  <a:lnTo>
                    <a:pt x="837" y="2012"/>
                  </a:lnTo>
                  <a:lnTo>
                    <a:pt x="840" y="2021"/>
                  </a:lnTo>
                  <a:lnTo>
                    <a:pt x="840" y="2035"/>
                  </a:lnTo>
                  <a:lnTo>
                    <a:pt x="848" y="2039"/>
                  </a:lnTo>
                  <a:lnTo>
                    <a:pt x="847" y="2054"/>
                  </a:lnTo>
                  <a:lnTo>
                    <a:pt x="844" y="2062"/>
                  </a:lnTo>
                  <a:lnTo>
                    <a:pt x="847" y="2069"/>
                  </a:lnTo>
                  <a:lnTo>
                    <a:pt x="846" y="2076"/>
                  </a:lnTo>
                  <a:lnTo>
                    <a:pt x="844" y="2084"/>
                  </a:lnTo>
                  <a:lnTo>
                    <a:pt x="859" y="2089"/>
                  </a:lnTo>
                  <a:lnTo>
                    <a:pt x="872" y="2098"/>
                  </a:lnTo>
                  <a:lnTo>
                    <a:pt x="877" y="2095"/>
                  </a:lnTo>
                  <a:lnTo>
                    <a:pt x="888" y="2100"/>
                  </a:lnTo>
                  <a:lnTo>
                    <a:pt x="907" y="2102"/>
                  </a:lnTo>
                  <a:lnTo>
                    <a:pt x="918" y="2106"/>
                  </a:lnTo>
                  <a:lnTo>
                    <a:pt x="933" y="2105"/>
                  </a:lnTo>
                  <a:lnTo>
                    <a:pt x="937" y="2106"/>
                  </a:lnTo>
                  <a:lnTo>
                    <a:pt x="939" y="2115"/>
                  </a:lnTo>
                  <a:lnTo>
                    <a:pt x="950" y="2118"/>
                  </a:lnTo>
                  <a:lnTo>
                    <a:pt x="967" y="2123"/>
                  </a:lnTo>
                  <a:lnTo>
                    <a:pt x="979" y="2135"/>
                  </a:lnTo>
                  <a:lnTo>
                    <a:pt x="988" y="2127"/>
                  </a:lnTo>
                  <a:lnTo>
                    <a:pt x="994" y="2117"/>
                  </a:lnTo>
                  <a:lnTo>
                    <a:pt x="1006" y="2119"/>
                  </a:lnTo>
                  <a:lnTo>
                    <a:pt x="1015" y="2130"/>
                  </a:lnTo>
                  <a:lnTo>
                    <a:pt x="1016" y="2139"/>
                  </a:lnTo>
                  <a:lnTo>
                    <a:pt x="1011" y="2146"/>
                  </a:lnTo>
                  <a:lnTo>
                    <a:pt x="1011" y="2155"/>
                  </a:lnTo>
                  <a:lnTo>
                    <a:pt x="1031" y="2157"/>
                  </a:lnTo>
                  <a:lnTo>
                    <a:pt x="1055" y="2165"/>
                  </a:lnTo>
                  <a:lnTo>
                    <a:pt x="1069" y="2166"/>
                  </a:lnTo>
                  <a:lnTo>
                    <a:pt x="1079" y="2172"/>
                  </a:lnTo>
                  <a:lnTo>
                    <a:pt x="1088" y="2170"/>
                  </a:lnTo>
                  <a:lnTo>
                    <a:pt x="1097" y="2157"/>
                  </a:lnTo>
                  <a:lnTo>
                    <a:pt x="1111" y="2155"/>
                  </a:lnTo>
                  <a:lnTo>
                    <a:pt x="1119" y="2155"/>
                  </a:lnTo>
                  <a:lnTo>
                    <a:pt x="1126" y="2153"/>
                  </a:lnTo>
                  <a:lnTo>
                    <a:pt x="1135" y="2165"/>
                  </a:lnTo>
                  <a:lnTo>
                    <a:pt x="1136" y="2170"/>
                  </a:lnTo>
                  <a:lnTo>
                    <a:pt x="1142" y="2172"/>
                  </a:lnTo>
                  <a:lnTo>
                    <a:pt x="1145" y="2176"/>
                  </a:lnTo>
                  <a:lnTo>
                    <a:pt x="1147" y="2185"/>
                  </a:lnTo>
                  <a:lnTo>
                    <a:pt x="1153" y="2189"/>
                  </a:lnTo>
                  <a:lnTo>
                    <a:pt x="1156" y="2191"/>
                  </a:lnTo>
                  <a:lnTo>
                    <a:pt x="1166" y="2203"/>
                  </a:lnTo>
                  <a:lnTo>
                    <a:pt x="1180" y="2208"/>
                  </a:lnTo>
                  <a:lnTo>
                    <a:pt x="1181" y="2207"/>
                  </a:lnTo>
                  <a:lnTo>
                    <a:pt x="1191" y="2200"/>
                  </a:lnTo>
                  <a:lnTo>
                    <a:pt x="1207" y="2200"/>
                  </a:lnTo>
                  <a:lnTo>
                    <a:pt x="1211" y="2203"/>
                  </a:lnTo>
                  <a:lnTo>
                    <a:pt x="1217" y="2209"/>
                  </a:lnTo>
                  <a:lnTo>
                    <a:pt x="1226" y="2213"/>
                  </a:lnTo>
                  <a:lnTo>
                    <a:pt x="1227" y="2215"/>
                  </a:lnTo>
                  <a:lnTo>
                    <a:pt x="1238" y="2218"/>
                  </a:lnTo>
                  <a:lnTo>
                    <a:pt x="1245" y="2212"/>
                  </a:lnTo>
                  <a:lnTo>
                    <a:pt x="1270" y="2202"/>
                  </a:lnTo>
                  <a:lnTo>
                    <a:pt x="1290" y="2212"/>
                  </a:lnTo>
                  <a:lnTo>
                    <a:pt x="1304" y="2193"/>
                  </a:lnTo>
                  <a:lnTo>
                    <a:pt x="1311" y="2197"/>
                  </a:lnTo>
                  <a:lnTo>
                    <a:pt x="1318" y="2199"/>
                  </a:lnTo>
                  <a:lnTo>
                    <a:pt x="1323" y="2207"/>
                  </a:lnTo>
                  <a:lnTo>
                    <a:pt x="1325" y="2209"/>
                  </a:lnTo>
                  <a:lnTo>
                    <a:pt x="1329" y="2209"/>
                  </a:lnTo>
                  <a:lnTo>
                    <a:pt x="1340" y="2213"/>
                  </a:lnTo>
                  <a:lnTo>
                    <a:pt x="1346" y="2219"/>
                  </a:lnTo>
                  <a:lnTo>
                    <a:pt x="1348" y="2226"/>
                  </a:lnTo>
                  <a:lnTo>
                    <a:pt x="1358" y="2238"/>
                  </a:lnTo>
                  <a:lnTo>
                    <a:pt x="1365" y="2247"/>
                  </a:lnTo>
                  <a:lnTo>
                    <a:pt x="1372" y="2252"/>
                  </a:lnTo>
                  <a:lnTo>
                    <a:pt x="1379" y="2250"/>
                  </a:lnTo>
                  <a:lnTo>
                    <a:pt x="1384" y="2258"/>
                  </a:lnTo>
                  <a:lnTo>
                    <a:pt x="1391" y="2261"/>
                  </a:lnTo>
                  <a:lnTo>
                    <a:pt x="1395" y="2259"/>
                  </a:lnTo>
                  <a:lnTo>
                    <a:pt x="1403" y="2244"/>
                  </a:lnTo>
                  <a:lnTo>
                    <a:pt x="1420" y="2240"/>
                  </a:lnTo>
                  <a:lnTo>
                    <a:pt x="1427" y="2243"/>
                  </a:lnTo>
                  <a:lnTo>
                    <a:pt x="1432" y="2242"/>
                  </a:lnTo>
                  <a:lnTo>
                    <a:pt x="1447" y="2248"/>
                  </a:lnTo>
                  <a:lnTo>
                    <a:pt x="1451" y="2247"/>
                  </a:lnTo>
                  <a:lnTo>
                    <a:pt x="1455" y="2237"/>
                  </a:lnTo>
                  <a:lnTo>
                    <a:pt x="1452" y="2230"/>
                  </a:lnTo>
                  <a:lnTo>
                    <a:pt x="1468" y="2237"/>
                  </a:lnTo>
                  <a:lnTo>
                    <a:pt x="1489" y="2253"/>
                  </a:lnTo>
                  <a:lnTo>
                    <a:pt x="1495" y="2256"/>
                  </a:lnTo>
                  <a:lnTo>
                    <a:pt x="1497" y="2261"/>
                  </a:lnTo>
                  <a:lnTo>
                    <a:pt x="1500" y="2265"/>
                  </a:lnTo>
                  <a:lnTo>
                    <a:pt x="1507" y="2266"/>
                  </a:lnTo>
                  <a:lnTo>
                    <a:pt x="1515" y="2260"/>
                  </a:lnTo>
                  <a:lnTo>
                    <a:pt x="1525" y="2279"/>
                  </a:lnTo>
                  <a:lnTo>
                    <a:pt x="1527" y="2286"/>
                  </a:lnTo>
                  <a:lnTo>
                    <a:pt x="1530" y="2290"/>
                  </a:lnTo>
                  <a:lnTo>
                    <a:pt x="1543" y="2289"/>
                  </a:lnTo>
                  <a:lnTo>
                    <a:pt x="1555" y="2282"/>
                  </a:lnTo>
                  <a:lnTo>
                    <a:pt x="1563" y="2280"/>
                  </a:lnTo>
                  <a:lnTo>
                    <a:pt x="1565" y="2277"/>
                  </a:lnTo>
                  <a:lnTo>
                    <a:pt x="1563" y="2272"/>
                  </a:lnTo>
                  <a:lnTo>
                    <a:pt x="1566" y="2262"/>
                  </a:lnTo>
                  <a:lnTo>
                    <a:pt x="1554" y="2261"/>
                  </a:lnTo>
                  <a:lnTo>
                    <a:pt x="1549" y="2254"/>
                  </a:lnTo>
                  <a:lnTo>
                    <a:pt x="1547" y="2248"/>
                  </a:lnTo>
                  <a:lnTo>
                    <a:pt x="1551" y="2243"/>
                  </a:lnTo>
                  <a:lnTo>
                    <a:pt x="1549" y="2240"/>
                  </a:lnTo>
                  <a:lnTo>
                    <a:pt x="1547" y="2240"/>
                  </a:lnTo>
                  <a:lnTo>
                    <a:pt x="1546" y="2242"/>
                  </a:lnTo>
                  <a:lnTo>
                    <a:pt x="1540" y="2238"/>
                  </a:lnTo>
                  <a:lnTo>
                    <a:pt x="1539" y="2235"/>
                  </a:lnTo>
                  <a:lnTo>
                    <a:pt x="1542" y="2227"/>
                  </a:lnTo>
                  <a:lnTo>
                    <a:pt x="1541" y="2221"/>
                  </a:lnTo>
                  <a:lnTo>
                    <a:pt x="1536" y="2217"/>
                  </a:lnTo>
                  <a:lnTo>
                    <a:pt x="1534" y="2203"/>
                  </a:lnTo>
                  <a:lnTo>
                    <a:pt x="1535" y="2199"/>
                  </a:lnTo>
                  <a:lnTo>
                    <a:pt x="1534" y="2196"/>
                  </a:lnTo>
                  <a:lnTo>
                    <a:pt x="1535" y="2190"/>
                  </a:lnTo>
                  <a:lnTo>
                    <a:pt x="1542" y="2187"/>
                  </a:lnTo>
                  <a:lnTo>
                    <a:pt x="1543" y="2184"/>
                  </a:lnTo>
                  <a:lnTo>
                    <a:pt x="1542" y="2182"/>
                  </a:lnTo>
                  <a:lnTo>
                    <a:pt x="1542" y="2181"/>
                  </a:lnTo>
                  <a:lnTo>
                    <a:pt x="1545" y="2179"/>
                  </a:lnTo>
                  <a:lnTo>
                    <a:pt x="1549" y="2167"/>
                  </a:lnTo>
                  <a:lnTo>
                    <a:pt x="1549" y="2166"/>
                  </a:lnTo>
                  <a:lnTo>
                    <a:pt x="1545" y="2163"/>
                  </a:lnTo>
                  <a:lnTo>
                    <a:pt x="1527" y="2160"/>
                  </a:lnTo>
                  <a:lnTo>
                    <a:pt x="1521" y="2157"/>
                  </a:lnTo>
                  <a:lnTo>
                    <a:pt x="1523" y="2146"/>
                  </a:lnTo>
                  <a:lnTo>
                    <a:pt x="1515" y="2145"/>
                  </a:lnTo>
                  <a:lnTo>
                    <a:pt x="1506" y="2152"/>
                  </a:lnTo>
                  <a:lnTo>
                    <a:pt x="1503" y="2148"/>
                  </a:lnTo>
                  <a:lnTo>
                    <a:pt x="1501" y="2152"/>
                  </a:lnTo>
                  <a:lnTo>
                    <a:pt x="1498" y="2148"/>
                  </a:lnTo>
                  <a:lnTo>
                    <a:pt x="1495" y="2143"/>
                  </a:lnTo>
                  <a:lnTo>
                    <a:pt x="1493" y="2141"/>
                  </a:lnTo>
                  <a:lnTo>
                    <a:pt x="1485" y="2137"/>
                  </a:lnTo>
                  <a:lnTo>
                    <a:pt x="1480" y="2136"/>
                  </a:lnTo>
                  <a:lnTo>
                    <a:pt x="1481" y="2131"/>
                  </a:lnTo>
                  <a:lnTo>
                    <a:pt x="1482" y="2128"/>
                  </a:lnTo>
                  <a:lnTo>
                    <a:pt x="1479" y="2130"/>
                  </a:lnTo>
                  <a:lnTo>
                    <a:pt x="1477" y="2129"/>
                  </a:lnTo>
                  <a:lnTo>
                    <a:pt x="1476" y="2124"/>
                  </a:lnTo>
                  <a:lnTo>
                    <a:pt x="1467" y="2118"/>
                  </a:lnTo>
                  <a:lnTo>
                    <a:pt x="1465" y="2116"/>
                  </a:lnTo>
                  <a:lnTo>
                    <a:pt x="1464" y="2108"/>
                  </a:lnTo>
                  <a:lnTo>
                    <a:pt x="1461" y="2104"/>
                  </a:lnTo>
                  <a:lnTo>
                    <a:pt x="1462" y="2099"/>
                  </a:lnTo>
                  <a:lnTo>
                    <a:pt x="1459" y="2096"/>
                  </a:lnTo>
                  <a:lnTo>
                    <a:pt x="1456" y="2094"/>
                  </a:lnTo>
                  <a:lnTo>
                    <a:pt x="1450" y="2098"/>
                  </a:lnTo>
                  <a:lnTo>
                    <a:pt x="1447" y="2102"/>
                  </a:lnTo>
                  <a:lnTo>
                    <a:pt x="1445" y="2102"/>
                  </a:lnTo>
                  <a:lnTo>
                    <a:pt x="1446" y="2099"/>
                  </a:lnTo>
                  <a:lnTo>
                    <a:pt x="1446" y="2098"/>
                  </a:lnTo>
                  <a:lnTo>
                    <a:pt x="1440" y="2101"/>
                  </a:lnTo>
                  <a:lnTo>
                    <a:pt x="1428" y="2108"/>
                  </a:lnTo>
                  <a:lnTo>
                    <a:pt x="1424" y="2102"/>
                  </a:lnTo>
                  <a:lnTo>
                    <a:pt x="1418" y="2102"/>
                  </a:lnTo>
                  <a:lnTo>
                    <a:pt x="1415" y="2098"/>
                  </a:lnTo>
                  <a:lnTo>
                    <a:pt x="1420" y="2088"/>
                  </a:lnTo>
                  <a:lnTo>
                    <a:pt x="1420" y="2084"/>
                  </a:lnTo>
                  <a:lnTo>
                    <a:pt x="1421" y="2081"/>
                  </a:lnTo>
                  <a:lnTo>
                    <a:pt x="1424" y="2077"/>
                  </a:lnTo>
                  <a:lnTo>
                    <a:pt x="1428" y="2074"/>
                  </a:lnTo>
                  <a:lnTo>
                    <a:pt x="1431" y="2069"/>
                  </a:lnTo>
                  <a:lnTo>
                    <a:pt x="1428" y="2066"/>
                  </a:lnTo>
                  <a:lnTo>
                    <a:pt x="1421" y="2064"/>
                  </a:lnTo>
                  <a:lnTo>
                    <a:pt x="1419" y="2065"/>
                  </a:lnTo>
                  <a:lnTo>
                    <a:pt x="1416" y="2068"/>
                  </a:lnTo>
                  <a:lnTo>
                    <a:pt x="1410" y="2069"/>
                  </a:lnTo>
                  <a:lnTo>
                    <a:pt x="1410" y="2072"/>
                  </a:lnTo>
                  <a:lnTo>
                    <a:pt x="1409" y="2077"/>
                  </a:lnTo>
                  <a:lnTo>
                    <a:pt x="1406" y="2082"/>
                  </a:lnTo>
                  <a:lnTo>
                    <a:pt x="1407" y="2089"/>
                  </a:lnTo>
                  <a:lnTo>
                    <a:pt x="1403" y="2094"/>
                  </a:lnTo>
                  <a:lnTo>
                    <a:pt x="1398" y="2096"/>
                  </a:lnTo>
                  <a:lnTo>
                    <a:pt x="1396" y="2094"/>
                  </a:lnTo>
                  <a:lnTo>
                    <a:pt x="1395" y="2088"/>
                  </a:lnTo>
                  <a:lnTo>
                    <a:pt x="1388" y="2082"/>
                  </a:lnTo>
                  <a:lnTo>
                    <a:pt x="1386" y="2077"/>
                  </a:lnTo>
                  <a:lnTo>
                    <a:pt x="1389" y="2072"/>
                  </a:lnTo>
                  <a:lnTo>
                    <a:pt x="1392" y="2069"/>
                  </a:lnTo>
                  <a:lnTo>
                    <a:pt x="1395" y="2064"/>
                  </a:lnTo>
                  <a:lnTo>
                    <a:pt x="1398" y="2054"/>
                  </a:lnTo>
                  <a:lnTo>
                    <a:pt x="1403" y="2050"/>
                  </a:lnTo>
                  <a:lnTo>
                    <a:pt x="1402" y="2047"/>
                  </a:lnTo>
                  <a:lnTo>
                    <a:pt x="1402" y="2042"/>
                  </a:lnTo>
                  <a:lnTo>
                    <a:pt x="1404" y="2039"/>
                  </a:lnTo>
                  <a:lnTo>
                    <a:pt x="1409" y="2034"/>
                  </a:lnTo>
                  <a:lnTo>
                    <a:pt x="1414" y="2030"/>
                  </a:lnTo>
                  <a:lnTo>
                    <a:pt x="1415" y="2023"/>
                  </a:lnTo>
                  <a:lnTo>
                    <a:pt x="1410" y="2022"/>
                  </a:lnTo>
                  <a:lnTo>
                    <a:pt x="1404" y="2022"/>
                  </a:lnTo>
                  <a:lnTo>
                    <a:pt x="1400" y="2020"/>
                  </a:lnTo>
                  <a:lnTo>
                    <a:pt x="1395" y="2021"/>
                  </a:lnTo>
                  <a:lnTo>
                    <a:pt x="1391" y="2021"/>
                  </a:lnTo>
                  <a:lnTo>
                    <a:pt x="1386" y="2009"/>
                  </a:lnTo>
                  <a:lnTo>
                    <a:pt x="1388" y="1997"/>
                  </a:lnTo>
                  <a:lnTo>
                    <a:pt x="1391" y="1992"/>
                  </a:lnTo>
                  <a:lnTo>
                    <a:pt x="1402" y="1986"/>
                  </a:lnTo>
                  <a:lnTo>
                    <a:pt x="1403" y="1982"/>
                  </a:lnTo>
                  <a:lnTo>
                    <a:pt x="1401" y="1959"/>
                  </a:lnTo>
                  <a:lnTo>
                    <a:pt x="1398" y="1910"/>
                  </a:lnTo>
                  <a:lnTo>
                    <a:pt x="1401" y="1901"/>
                  </a:lnTo>
                  <a:lnTo>
                    <a:pt x="1400" y="1891"/>
                  </a:lnTo>
                  <a:lnTo>
                    <a:pt x="1397" y="1887"/>
                  </a:lnTo>
                  <a:lnTo>
                    <a:pt x="1392" y="1872"/>
                  </a:lnTo>
                  <a:lnTo>
                    <a:pt x="1391" y="1860"/>
                  </a:lnTo>
                  <a:lnTo>
                    <a:pt x="1389" y="1833"/>
                  </a:lnTo>
                  <a:lnTo>
                    <a:pt x="1378" y="1802"/>
                  </a:lnTo>
                  <a:lnTo>
                    <a:pt x="1365" y="1774"/>
                  </a:lnTo>
                  <a:lnTo>
                    <a:pt x="1353" y="1747"/>
                  </a:lnTo>
                  <a:lnTo>
                    <a:pt x="1340" y="1703"/>
                  </a:lnTo>
                  <a:lnTo>
                    <a:pt x="1334" y="1681"/>
                  </a:lnTo>
                  <a:lnTo>
                    <a:pt x="1328" y="1667"/>
                  </a:lnTo>
                  <a:lnTo>
                    <a:pt x="1307" y="1667"/>
                  </a:lnTo>
                  <a:lnTo>
                    <a:pt x="1292" y="1655"/>
                  </a:lnTo>
                  <a:lnTo>
                    <a:pt x="1282" y="1636"/>
                  </a:lnTo>
                  <a:lnTo>
                    <a:pt x="1278" y="1628"/>
                  </a:lnTo>
                  <a:lnTo>
                    <a:pt x="1295" y="1613"/>
                  </a:lnTo>
                  <a:lnTo>
                    <a:pt x="1301" y="1599"/>
                  </a:lnTo>
                  <a:lnTo>
                    <a:pt x="1304" y="1580"/>
                  </a:lnTo>
                  <a:lnTo>
                    <a:pt x="1308" y="1564"/>
                  </a:lnTo>
                  <a:lnTo>
                    <a:pt x="1319" y="1540"/>
                  </a:lnTo>
                  <a:lnTo>
                    <a:pt x="1335" y="1510"/>
                  </a:lnTo>
                  <a:lnTo>
                    <a:pt x="1338" y="1500"/>
                  </a:lnTo>
                  <a:lnTo>
                    <a:pt x="1350" y="1481"/>
                  </a:lnTo>
                  <a:lnTo>
                    <a:pt x="1366" y="1456"/>
                  </a:lnTo>
                  <a:lnTo>
                    <a:pt x="1370" y="1447"/>
                  </a:lnTo>
                  <a:lnTo>
                    <a:pt x="1368" y="1431"/>
                  </a:lnTo>
                  <a:lnTo>
                    <a:pt x="1371" y="1420"/>
                  </a:lnTo>
                  <a:lnTo>
                    <a:pt x="1374" y="1411"/>
                  </a:lnTo>
                  <a:lnTo>
                    <a:pt x="1380" y="1398"/>
                  </a:lnTo>
                  <a:lnTo>
                    <a:pt x="1395" y="1395"/>
                  </a:lnTo>
                  <a:lnTo>
                    <a:pt x="1408" y="1376"/>
                  </a:lnTo>
                  <a:lnTo>
                    <a:pt x="1412" y="1369"/>
                  </a:lnTo>
                  <a:lnTo>
                    <a:pt x="1413" y="1360"/>
                  </a:lnTo>
                  <a:lnTo>
                    <a:pt x="1424" y="1337"/>
                  </a:lnTo>
                  <a:lnTo>
                    <a:pt x="1425" y="1331"/>
                  </a:lnTo>
                  <a:lnTo>
                    <a:pt x="1438" y="1321"/>
                  </a:lnTo>
                  <a:lnTo>
                    <a:pt x="1442" y="1315"/>
                  </a:lnTo>
                  <a:lnTo>
                    <a:pt x="1442" y="1297"/>
                  </a:lnTo>
                  <a:lnTo>
                    <a:pt x="1464" y="1254"/>
                  </a:lnTo>
                  <a:lnTo>
                    <a:pt x="1467" y="1253"/>
                  </a:lnTo>
                  <a:lnTo>
                    <a:pt x="1479" y="1241"/>
                  </a:lnTo>
                  <a:lnTo>
                    <a:pt x="1485" y="1237"/>
                  </a:lnTo>
                  <a:lnTo>
                    <a:pt x="1482" y="1232"/>
                  </a:lnTo>
                  <a:lnTo>
                    <a:pt x="1480" y="1223"/>
                  </a:lnTo>
                  <a:lnTo>
                    <a:pt x="1487" y="1194"/>
                  </a:lnTo>
                  <a:lnTo>
                    <a:pt x="1505" y="1187"/>
                  </a:lnTo>
                  <a:lnTo>
                    <a:pt x="1529" y="1128"/>
                  </a:lnTo>
                  <a:lnTo>
                    <a:pt x="1540" y="1107"/>
                  </a:lnTo>
                  <a:lnTo>
                    <a:pt x="1559" y="1076"/>
                  </a:lnTo>
                  <a:lnTo>
                    <a:pt x="1570" y="1057"/>
                  </a:lnTo>
                  <a:lnTo>
                    <a:pt x="1576" y="1045"/>
                  </a:lnTo>
                  <a:lnTo>
                    <a:pt x="1578" y="1024"/>
                  </a:lnTo>
                  <a:lnTo>
                    <a:pt x="1595" y="1007"/>
                  </a:lnTo>
                  <a:lnTo>
                    <a:pt x="1600" y="999"/>
                  </a:lnTo>
                  <a:lnTo>
                    <a:pt x="1642" y="920"/>
                  </a:lnTo>
                  <a:lnTo>
                    <a:pt x="1643" y="908"/>
                  </a:lnTo>
                  <a:lnTo>
                    <a:pt x="1642" y="896"/>
                  </a:lnTo>
                  <a:lnTo>
                    <a:pt x="1660" y="886"/>
                  </a:lnTo>
                  <a:lnTo>
                    <a:pt x="1666" y="873"/>
                  </a:lnTo>
                  <a:lnTo>
                    <a:pt x="1674" y="851"/>
                  </a:lnTo>
                  <a:lnTo>
                    <a:pt x="1685" y="842"/>
                  </a:lnTo>
                  <a:lnTo>
                    <a:pt x="1681" y="819"/>
                  </a:lnTo>
                  <a:lnTo>
                    <a:pt x="1687" y="820"/>
                  </a:lnTo>
                  <a:lnTo>
                    <a:pt x="1694" y="819"/>
                  </a:lnTo>
                  <a:lnTo>
                    <a:pt x="1693" y="813"/>
                  </a:lnTo>
                  <a:lnTo>
                    <a:pt x="1699" y="806"/>
                  </a:lnTo>
                  <a:lnTo>
                    <a:pt x="1706" y="803"/>
                  </a:lnTo>
                  <a:lnTo>
                    <a:pt x="1738" y="753"/>
                  </a:lnTo>
                  <a:lnTo>
                    <a:pt x="1750" y="737"/>
                  </a:lnTo>
                  <a:lnTo>
                    <a:pt x="1775" y="708"/>
                  </a:lnTo>
                  <a:lnTo>
                    <a:pt x="1787" y="694"/>
                  </a:lnTo>
                  <a:lnTo>
                    <a:pt x="1802" y="664"/>
                  </a:lnTo>
                  <a:lnTo>
                    <a:pt x="1810" y="649"/>
                  </a:lnTo>
                  <a:lnTo>
                    <a:pt x="1822" y="641"/>
                  </a:lnTo>
                  <a:lnTo>
                    <a:pt x="1834" y="632"/>
                  </a:lnTo>
                  <a:lnTo>
                    <a:pt x="1844" y="619"/>
                  </a:lnTo>
                  <a:lnTo>
                    <a:pt x="1859" y="606"/>
                  </a:lnTo>
                  <a:lnTo>
                    <a:pt x="1861" y="587"/>
                  </a:lnTo>
                  <a:lnTo>
                    <a:pt x="1831" y="584"/>
                  </a:lnTo>
                  <a:lnTo>
                    <a:pt x="1832" y="576"/>
                  </a:lnTo>
                  <a:lnTo>
                    <a:pt x="1831" y="566"/>
                  </a:lnTo>
                  <a:lnTo>
                    <a:pt x="1829" y="562"/>
                  </a:lnTo>
                  <a:lnTo>
                    <a:pt x="1822" y="556"/>
                  </a:lnTo>
                  <a:lnTo>
                    <a:pt x="1830" y="550"/>
                  </a:lnTo>
                  <a:lnTo>
                    <a:pt x="1826" y="544"/>
                  </a:lnTo>
                  <a:lnTo>
                    <a:pt x="1824" y="545"/>
                  </a:lnTo>
                  <a:lnTo>
                    <a:pt x="1818" y="540"/>
                  </a:lnTo>
                  <a:lnTo>
                    <a:pt x="1813" y="541"/>
                  </a:lnTo>
                  <a:lnTo>
                    <a:pt x="1794" y="552"/>
                  </a:lnTo>
                  <a:lnTo>
                    <a:pt x="1788" y="550"/>
                  </a:lnTo>
                  <a:lnTo>
                    <a:pt x="1786" y="545"/>
                  </a:lnTo>
                  <a:lnTo>
                    <a:pt x="1774" y="545"/>
                  </a:lnTo>
                  <a:lnTo>
                    <a:pt x="1763" y="541"/>
                  </a:lnTo>
                  <a:lnTo>
                    <a:pt x="1746" y="540"/>
                  </a:lnTo>
                  <a:lnTo>
                    <a:pt x="1750" y="523"/>
                  </a:lnTo>
                  <a:lnTo>
                    <a:pt x="1759" y="489"/>
                  </a:lnTo>
                  <a:lnTo>
                    <a:pt x="1758" y="485"/>
                  </a:lnTo>
                  <a:lnTo>
                    <a:pt x="1742" y="483"/>
                  </a:lnTo>
                  <a:lnTo>
                    <a:pt x="1739" y="480"/>
                  </a:lnTo>
                  <a:lnTo>
                    <a:pt x="1739" y="476"/>
                  </a:lnTo>
                  <a:lnTo>
                    <a:pt x="1733" y="476"/>
                  </a:lnTo>
                  <a:lnTo>
                    <a:pt x="1733" y="473"/>
                  </a:lnTo>
                  <a:lnTo>
                    <a:pt x="1734" y="469"/>
                  </a:lnTo>
                  <a:lnTo>
                    <a:pt x="1727" y="464"/>
                  </a:lnTo>
                  <a:lnTo>
                    <a:pt x="1723" y="468"/>
                  </a:lnTo>
                  <a:lnTo>
                    <a:pt x="1712" y="470"/>
                  </a:lnTo>
                  <a:lnTo>
                    <a:pt x="1710" y="456"/>
                  </a:lnTo>
                  <a:lnTo>
                    <a:pt x="1703" y="452"/>
                  </a:lnTo>
                  <a:lnTo>
                    <a:pt x="1703" y="449"/>
                  </a:lnTo>
                  <a:lnTo>
                    <a:pt x="1709" y="444"/>
                  </a:lnTo>
                  <a:lnTo>
                    <a:pt x="1708" y="441"/>
                  </a:lnTo>
                  <a:lnTo>
                    <a:pt x="1693" y="434"/>
                  </a:lnTo>
                  <a:lnTo>
                    <a:pt x="1694" y="428"/>
                  </a:lnTo>
                  <a:lnTo>
                    <a:pt x="1692" y="426"/>
                  </a:lnTo>
                  <a:lnTo>
                    <a:pt x="1692" y="421"/>
                  </a:lnTo>
                  <a:lnTo>
                    <a:pt x="1681" y="420"/>
                  </a:lnTo>
                  <a:lnTo>
                    <a:pt x="1678" y="422"/>
                  </a:lnTo>
                  <a:lnTo>
                    <a:pt x="1675" y="428"/>
                  </a:lnTo>
                  <a:lnTo>
                    <a:pt x="1669" y="431"/>
                  </a:lnTo>
                  <a:lnTo>
                    <a:pt x="1669" y="433"/>
                  </a:lnTo>
                  <a:lnTo>
                    <a:pt x="1659" y="440"/>
                  </a:lnTo>
                  <a:lnTo>
                    <a:pt x="1653" y="453"/>
                  </a:lnTo>
                  <a:lnTo>
                    <a:pt x="1649" y="458"/>
                  </a:lnTo>
                  <a:lnTo>
                    <a:pt x="1643" y="459"/>
                  </a:lnTo>
                  <a:lnTo>
                    <a:pt x="1641" y="462"/>
                  </a:lnTo>
                  <a:lnTo>
                    <a:pt x="1627" y="469"/>
                  </a:lnTo>
                  <a:lnTo>
                    <a:pt x="1619" y="483"/>
                  </a:lnTo>
                  <a:lnTo>
                    <a:pt x="1609" y="477"/>
                  </a:lnTo>
                  <a:lnTo>
                    <a:pt x="1603" y="477"/>
                  </a:lnTo>
                  <a:lnTo>
                    <a:pt x="1584" y="463"/>
                  </a:lnTo>
                  <a:lnTo>
                    <a:pt x="1583" y="464"/>
                  </a:lnTo>
                  <a:lnTo>
                    <a:pt x="1581" y="462"/>
                  </a:lnTo>
                  <a:lnTo>
                    <a:pt x="1583" y="457"/>
                  </a:lnTo>
                  <a:lnTo>
                    <a:pt x="1579" y="455"/>
                  </a:lnTo>
                  <a:lnTo>
                    <a:pt x="1576" y="457"/>
                  </a:lnTo>
                  <a:lnTo>
                    <a:pt x="1573" y="457"/>
                  </a:lnTo>
                  <a:lnTo>
                    <a:pt x="1572" y="453"/>
                  </a:lnTo>
                  <a:lnTo>
                    <a:pt x="1567" y="453"/>
                  </a:lnTo>
                  <a:lnTo>
                    <a:pt x="1564" y="451"/>
                  </a:lnTo>
                  <a:lnTo>
                    <a:pt x="1555" y="452"/>
                  </a:lnTo>
                  <a:lnTo>
                    <a:pt x="1549" y="457"/>
                  </a:lnTo>
                  <a:lnTo>
                    <a:pt x="1540" y="470"/>
                  </a:lnTo>
                  <a:lnTo>
                    <a:pt x="1533" y="485"/>
                  </a:lnTo>
                  <a:lnTo>
                    <a:pt x="1524" y="501"/>
                  </a:lnTo>
                  <a:lnTo>
                    <a:pt x="1517" y="511"/>
                  </a:lnTo>
                  <a:lnTo>
                    <a:pt x="1507" y="524"/>
                  </a:lnTo>
                  <a:lnTo>
                    <a:pt x="1503" y="533"/>
                  </a:lnTo>
                  <a:lnTo>
                    <a:pt x="1500" y="534"/>
                  </a:lnTo>
                  <a:lnTo>
                    <a:pt x="1491" y="550"/>
                  </a:lnTo>
                  <a:lnTo>
                    <a:pt x="1483" y="552"/>
                  </a:lnTo>
                  <a:lnTo>
                    <a:pt x="1481" y="554"/>
                  </a:lnTo>
                  <a:lnTo>
                    <a:pt x="1476" y="565"/>
                  </a:lnTo>
                  <a:lnTo>
                    <a:pt x="1474" y="568"/>
                  </a:lnTo>
                  <a:lnTo>
                    <a:pt x="1474" y="572"/>
                  </a:lnTo>
                  <a:lnTo>
                    <a:pt x="1468" y="582"/>
                  </a:lnTo>
                  <a:lnTo>
                    <a:pt x="1445" y="608"/>
                  </a:lnTo>
                  <a:lnTo>
                    <a:pt x="1437" y="605"/>
                  </a:lnTo>
                  <a:lnTo>
                    <a:pt x="1430" y="601"/>
                  </a:lnTo>
                  <a:lnTo>
                    <a:pt x="1421" y="600"/>
                  </a:lnTo>
                  <a:lnTo>
                    <a:pt x="1408" y="601"/>
                  </a:lnTo>
                  <a:lnTo>
                    <a:pt x="1389" y="610"/>
                  </a:lnTo>
                  <a:lnTo>
                    <a:pt x="1380" y="610"/>
                  </a:lnTo>
                  <a:lnTo>
                    <a:pt x="1365" y="605"/>
                  </a:lnTo>
                  <a:lnTo>
                    <a:pt x="1344" y="600"/>
                  </a:lnTo>
                  <a:lnTo>
                    <a:pt x="1334" y="605"/>
                  </a:lnTo>
                  <a:lnTo>
                    <a:pt x="1328" y="608"/>
                  </a:lnTo>
                  <a:lnTo>
                    <a:pt x="1320" y="613"/>
                  </a:lnTo>
                  <a:lnTo>
                    <a:pt x="1318" y="613"/>
                  </a:lnTo>
                  <a:lnTo>
                    <a:pt x="1310" y="614"/>
                  </a:lnTo>
                  <a:lnTo>
                    <a:pt x="1300" y="611"/>
                  </a:lnTo>
                  <a:lnTo>
                    <a:pt x="1289" y="608"/>
                  </a:lnTo>
                  <a:lnTo>
                    <a:pt x="1272" y="610"/>
                  </a:lnTo>
                  <a:lnTo>
                    <a:pt x="1256" y="613"/>
                  </a:lnTo>
                  <a:lnTo>
                    <a:pt x="1239" y="614"/>
                  </a:lnTo>
                  <a:lnTo>
                    <a:pt x="1222" y="620"/>
                  </a:lnTo>
                  <a:lnTo>
                    <a:pt x="1208" y="628"/>
                  </a:lnTo>
                  <a:lnTo>
                    <a:pt x="1202" y="631"/>
                  </a:lnTo>
                  <a:lnTo>
                    <a:pt x="1189" y="625"/>
                  </a:lnTo>
                  <a:lnTo>
                    <a:pt x="1179" y="629"/>
                  </a:lnTo>
                  <a:lnTo>
                    <a:pt x="1177" y="622"/>
                  </a:lnTo>
                  <a:lnTo>
                    <a:pt x="1166" y="622"/>
                  </a:lnTo>
                  <a:lnTo>
                    <a:pt x="1165" y="624"/>
                  </a:lnTo>
                  <a:lnTo>
                    <a:pt x="1159" y="622"/>
                  </a:lnTo>
                  <a:lnTo>
                    <a:pt x="1154" y="619"/>
                  </a:lnTo>
                  <a:lnTo>
                    <a:pt x="1150" y="622"/>
                  </a:lnTo>
                  <a:lnTo>
                    <a:pt x="1149" y="624"/>
                  </a:lnTo>
                  <a:lnTo>
                    <a:pt x="1135" y="618"/>
                  </a:lnTo>
                  <a:lnTo>
                    <a:pt x="1133" y="619"/>
                  </a:lnTo>
                  <a:lnTo>
                    <a:pt x="1125" y="618"/>
                  </a:lnTo>
                  <a:lnTo>
                    <a:pt x="1124" y="613"/>
                  </a:lnTo>
                  <a:lnTo>
                    <a:pt x="1120" y="596"/>
                  </a:lnTo>
                  <a:lnTo>
                    <a:pt x="1136" y="586"/>
                  </a:lnTo>
                  <a:lnTo>
                    <a:pt x="1145" y="582"/>
                  </a:lnTo>
                  <a:lnTo>
                    <a:pt x="1160" y="580"/>
                  </a:lnTo>
                  <a:lnTo>
                    <a:pt x="1166" y="576"/>
                  </a:lnTo>
                  <a:lnTo>
                    <a:pt x="1169" y="569"/>
                  </a:lnTo>
                  <a:lnTo>
                    <a:pt x="1177" y="565"/>
                  </a:lnTo>
                  <a:lnTo>
                    <a:pt x="1180" y="568"/>
                  </a:lnTo>
                  <a:lnTo>
                    <a:pt x="1179" y="551"/>
                  </a:lnTo>
                  <a:lnTo>
                    <a:pt x="1163" y="557"/>
                  </a:lnTo>
                  <a:lnTo>
                    <a:pt x="1147" y="553"/>
                  </a:lnTo>
                  <a:lnTo>
                    <a:pt x="1133" y="557"/>
                  </a:lnTo>
                  <a:lnTo>
                    <a:pt x="1123" y="558"/>
                  </a:lnTo>
                  <a:lnTo>
                    <a:pt x="1096" y="564"/>
                  </a:lnTo>
                  <a:lnTo>
                    <a:pt x="1082" y="562"/>
                  </a:lnTo>
                  <a:lnTo>
                    <a:pt x="1055" y="569"/>
                  </a:lnTo>
                  <a:lnTo>
                    <a:pt x="1053" y="572"/>
                  </a:lnTo>
                  <a:lnTo>
                    <a:pt x="1048" y="574"/>
                  </a:lnTo>
                  <a:lnTo>
                    <a:pt x="1042" y="581"/>
                  </a:lnTo>
                  <a:lnTo>
                    <a:pt x="1040" y="583"/>
                  </a:lnTo>
                  <a:lnTo>
                    <a:pt x="1039" y="587"/>
                  </a:lnTo>
                  <a:lnTo>
                    <a:pt x="1036" y="586"/>
                  </a:lnTo>
                  <a:lnTo>
                    <a:pt x="1035" y="584"/>
                  </a:lnTo>
                  <a:lnTo>
                    <a:pt x="1035" y="574"/>
                  </a:lnTo>
                  <a:lnTo>
                    <a:pt x="1019" y="576"/>
                  </a:lnTo>
                  <a:lnTo>
                    <a:pt x="1018" y="572"/>
                  </a:lnTo>
                  <a:lnTo>
                    <a:pt x="992" y="553"/>
                  </a:lnTo>
                  <a:lnTo>
                    <a:pt x="992" y="533"/>
                  </a:lnTo>
                  <a:lnTo>
                    <a:pt x="976" y="529"/>
                  </a:lnTo>
                  <a:lnTo>
                    <a:pt x="978" y="519"/>
                  </a:lnTo>
                  <a:lnTo>
                    <a:pt x="964" y="519"/>
                  </a:lnTo>
                  <a:lnTo>
                    <a:pt x="964" y="525"/>
                  </a:lnTo>
                  <a:lnTo>
                    <a:pt x="955" y="525"/>
                  </a:lnTo>
                  <a:lnTo>
                    <a:pt x="950" y="525"/>
                  </a:lnTo>
                  <a:lnTo>
                    <a:pt x="950" y="515"/>
                  </a:lnTo>
                  <a:lnTo>
                    <a:pt x="951" y="492"/>
                  </a:lnTo>
                  <a:lnTo>
                    <a:pt x="978" y="495"/>
                  </a:lnTo>
                  <a:lnTo>
                    <a:pt x="979" y="485"/>
                  </a:lnTo>
                  <a:lnTo>
                    <a:pt x="982" y="480"/>
                  </a:lnTo>
                  <a:lnTo>
                    <a:pt x="982" y="473"/>
                  </a:lnTo>
                  <a:lnTo>
                    <a:pt x="991" y="470"/>
                  </a:lnTo>
                  <a:lnTo>
                    <a:pt x="991" y="467"/>
                  </a:lnTo>
                  <a:lnTo>
                    <a:pt x="987" y="463"/>
                  </a:lnTo>
                  <a:lnTo>
                    <a:pt x="986" y="457"/>
                  </a:lnTo>
                  <a:lnTo>
                    <a:pt x="978" y="462"/>
                  </a:lnTo>
                  <a:lnTo>
                    <a:pt x="978" y="455"/>
                  </a:lnTo>
                  <a:lnTo>
                    <a:pt x="985" y="451"/>
                  </a:lnTo>
                  <a:lnTo>
                    <a:pt x="985" y="450"/>
                  </a:lnTo>
                  <a:lnTo>
                    <a:pt x="978" y="446"/>
                  </a:lnTo>
                  <a:lnTo>
                    <a:pt x="974" y="441"/>
                  </a:lnTo>
                  <a:lnTo>
                    <a:pt x="974" y="437"/>
                  </a:lnTo>
                  <a:lnTo>
                    <a:pt x="975" y="434"/>
                  </a:lnTo>
                  <a:lnTo>
                    <a:pt x="987" y="428"/>
                  </a:lnTo>
                  <a:lnTo>
                    <a:pt x="987" y="437"/>
                  </a:lnTo>
                  <a:lnTo>
                    <a:pt x="1010" y="440"/>
                  </a:lnTo>
                  <a:lnTo>
                    <a:pt x="1017" y="440"/>
                  </a:lnTo>
                  <a:lnTo>
                    <a:pt x="1019" y="439"/>
                  </a:lnTo>
                  <a:lnTo>
                    <a:pt x="1023" y="440"/>
                  </a:lnTo>
                  <a:lnTo>
                    <a:pt x="1028" y="439"/>
                  </a:lnTo>
                  <a:lnTo>
                    <a:pt x="1031" y="439"/>
                  </a:lnTo>
                  <a:lnTo>
                    <a:pt x="1035" y="435"/>
                  </a:lnTo>
                  <a:lnTo>
                    <a:pt x="1053" y="440"/>
                  </a:lnTo>
                  <a:lnTo>
                    <a:pt x="1053" y="435"/>
                  </a:lnTo>
                  <a:lnTo>
                    <a:pt x="1054" y="427"/>
                  </a:lnTo>
                  <a:lnTo>
                    <a:pt x="1058" y="428"/>
                  </a:lnTo>
                  <a:lnTo>
                    <a:pt x="1060" y="433"/>
                  </a:lnTo>
                  <a:lnTo>
                    <a:pt x="1063" y="428"/>
                  </a:lnTo>
                  <a:lnTo>
                    <a:pt x="1061" y="425"/>
                  </a:lnTo>
                  <a:lnTo>
                    <a:pt x="1059" y="417"/>
                  </a:lnTo>
                  <a:lnTo>
                    <a:pt x="1061" y="414"/>
                  </a:lnTo>
                  <a:lnTo>
                    <a:pt x="1070" y="413"/>
                  </a:lnTo>
                  <a:lnTo>
                    <a:pt x="1077" y="407"/>
                  </a:lnTo>
                  <a:lnTo>
                    <a:pt x="1084" y="399"/>
                  </a:lnTo>
                  <a:lnTo>
                    <a:pt x="1083" y="397"/>
                  </a:lnTo>
                  <a:lnTo>
                    <a:pt x="1076" y="393"/>
                  </a:lnTo>
                  <a:lnTo>
                    <a:pt x="1065" y="399"/>
                  </a:lnTo>
                  <a:lnTo>
                    <a:pt x="1045" y="409"/>
                  </a:lnTo>
                  <a:lnTo>
                    <a:pt x="1035" y="402"/>
                  </a:lnTo>
                  <a:lnTo>
                    <a:pt x="1041" y="400"/>
                  </a:lnTo>
                  <a:lnTo>
                    <a:pt x="1066" y="380"/>
                  </a:lnTo>
                  <a:lnTo>
                    <a:pt x="1065" y="376"/>
                  </a:lnTo>
                  <a:lnTo>
                    <a:pt x="1063" y="374"/>
                  </a:lnTo>
                  <a:lnTo>
                    <a:pt x="1059" y="363"/>
                  </a:lnTo>
                  <a:lnTo>
                    <a:pt x="1041" y="374"/>
                  </a:lnTo>
                  <a:lnTo>
                    <a:pt x="1036" y="372"/>
                  </a:lnTo>
                  <a:lnTo>
                    <a:pt x="1025" y="369"/>
                  </a:lnTo>
                  <a:lnTo>
                    <a:pt x="1034" y="360"/>
                  </a:lnTo>
                  <a:lnTo>
                    <a:pt x="1027" y="354"/>
                  </a:lnTo>
                  <a:lnTo>
                    <a:pt x="1031" y="349"/>
                  </a:lnTo>
                  <a:lnTo>
                    <a:pt x="1024" y="348"/>
                  </a:lnTo>
                  <a:lnTo>
                    <a:pt x="1025" y="339"/>
                  </a:lnTo>
                  <a:lnTo>
                    <a:pt x="1019" y="340"/>
                  </a:lnTo>
                  <a:lnTo>
                    <a:pt x="1013" y="331"/>
                  </a:lnTo>
                  <a:lnTo>
                    <a:pt x="1022" y="325"/>
                  </a:lnTo>
                  <a:lnTo>
                    <a:pt x="1016" y="320"/>
                  </a:lnTo>
                  <a:lnTo>
                    <a:pt x="1016" y="318"/>
                  </a:lnTo>
                  <a:lnTo>
                    <a:pt x="1029" y="316"/>
                  </a:lnTo>
                  <a:lnTo>
                    <a:pt x="1031" y="314"/>
                  </a:lnTo>
                  <a:lnTo>
                    <a:pt x="1028" y="312"/>
                  </a:lnTo>
                  <a:lnTo>
                    <a:pt x="1025" y="285"/>
                  </a:lnTo>
                  <a:lnTo>
                    <a:pt x="1023" y="281"/>
                  </a:lnTo>
                  <a:lnTo>
                    <a:pt x="1018" y="278"/>
                  </a:lnTo>
                  <a:lnTo>
                    <a:pt x="1015" y="273"/>
                  </a:lnTo>
                  <a:lnTo>
                    <a:pt x="1010" y="271"/>
                  </a:lnTo>
                  <a:lnTo>
                    <a:pt x="1003" y="277"/>
                  </a:lnTo>
                  <a:lnTo>
                    <a:pt x="998" y="275"/>
                  </a:lnTo>
                  <a:lnTo>
                    <a:pt x="994" y="271"/>
                  </a:lnTo>
                  <a:lnTo>
                    <a:pt x="988" y="275"/>
                  </a:lnTo>
                  <a:lnTo>
                    <a:pt x="986" y="283"/>
                  </a:lnTo>
                  <a:lnTo>
                    <a:pt x="983" y="284"/>
                  </a:lnTo>
                  <a:lnTo>
                    <a:pt x="982" y="283"/>
                  </a:lnTo>
                  <a:lnTo>
                    <a:pt x="980" y="283"/>
                  </a:lnTo>
                  <a:lnTo>
                    <a:pt x="979" y="278"/>
                  </a:lnTo>
                  <a:lnTo>
                    <a:pt x="967" y="272"/>
                  </a:lnTo>
                  <a:lnTo>
                    <a:pt x="966" y="266"/>
                  </a:lnTo>
                  <a:lnTo>
                    <a:pt x="963" y="263"/>
                  </a:lnTo>
                  <a:lnTo>
                    <a:pt x="961" y="263"/>
                  </a:lnTo>
                  <a:lnTo>
                    <a:pt x="944" y="275"/>
                  </a:lnTo>
                  <a:lnTo>
                    <a:pt x="937" y="279"/>
                  </a:lnTo>
                  <a:lnTo>
                    <a:pt x="931" y="284"/>
                  </a:lnTo>
                  <a:lnTo>
                    <a:pt x="922" y="277"/>
                  </a:lnTo>
                  <a:lnTo>
                    <a:pt x="912" y="262"/>
                  </a:lnTo>
                  <a:lnTo>
                    <a:pt x="906" y="259"/>
                  </a:lnTo>
                  <a:lnTo>
                    <a:pt x="895" y="259"/>
                  </a:lnTo>
                  <a:lnTo>
                    <a:pt x="886" y="256"/>
                  </a:lnTo>
                  <a:lnTo>
                    <a:pt x="877" y="251"/>
                  </a:lnTo>
                  <a:lnTo>
                    <a:pt x="870" y="245"/>
                  </a:lnTo>
                  <a:lnTo>
                    <a:pt x="866" y="242"/>
                  </a:lnTo>
                  <a:lnTo>
                    <a:pt x="858" y="241"/>
                  </a:lnTo>
                  <a:lnTo>
                    <a:pt x="837" y="242"/>
                  </a:lnTo>
                  <a:lnTo>
                    <a:pt x="822" y="239"/>
                  </a:lnTo>
                  <a:lnTo>
                    <a:pt x="814" y="238"/>
                  </a:lnTo>
                  <a:lnTo>
                    <a:pt x="806" y="242"/>
                  </a:lnTo>
                  <a:lnTo>
                    <a:pt x="801" y="241"/>
                  </a:lnTo>
                  <a:lnTo>
                    <a:pt x="795" y="237"/>
                  </a:lnTo>
                  <a:lnTo>
                    <a:pt x="796" y="233"/>
                  </a:lnTo>
                  <a:lnTo>
                    <a:pt x="792" y="224"/>
                  </a:lnTo>
                  <a:lnTo>
                    <a:pt x="780" y="207"/>
                  </a:lnTo>
                  <a:lnTo>
                    <a:pt x="769" y="194"/>
                  </a:lnTo>
                  <a:lnTo>
                    <a:pt x="760" y="190"/>
                  </a:lnTo>
                  <a:lnTo>
                    <a:pt x="747" y="187"/>
                  </a:lnTo>
                  <a:lnTo>
                    <a:pt x="741" y="187"/>
                  </a:lnTo>
                  <a:lnTo>
                    <a:pt x="727" y="190"/>
                  </a:lnTo>
                  <a:lnTo>
                    <a:pt x="717" y="191"/>
                  </a:lnTo>
                  <a:lnTo>
                    <a:pt x="705" y="188"/>
                  </a:lnTo>
                  <a:lnTo>
                    <a:pt x="708" y="181"/>
                  </a:lnTo>
                  <a:lnTo>
                    <a:pt x="723" y="152"/>
                  </a:lnTo>
                  <a:lnTo>
                    <a:pt x="725" y="143"/>
                  </a:lnTo>
                  <a:lnTo>
                    <a:pt x="727" y="122"/>
                  </a:lnTo>
                  <a:lnTo>
                    <a:pt x="732" y="105"/>
                  </a:lnTo>
                  <a:lnTo>
                    <a:pt x="744" y="77"/>
                  </a:lnTo>
                  <a:lnTo>
                    <a:pt x="744" y="70"/>
                  </a:lnTo>
                  <a:lnTo>
                    <a:pt x="744" y="64"/>
                  </a:lnTo>
                  <a:lnTo>
                    <a:pt x="740" y="59"/>
                  </a:lnTo>
                  <a:lnTo>
                    <a:pt x="734" y="57"/>
                  </a:lnTo>
                  <a:lnTo>
                    <a:pt x="725" y="56"/>
                  </a:lnTo>
                  <a:lnTo>
                    <a:pt x="715" y="53"/>
                  </a:lnTo>
                  <a:lnTo>
                    <a:pt x="709" y="51"/>
                  </a:lnTo>
                  <a:lnTo>
                    <a:pt x="708" y="48"/>
                  </a:lnTo>
                  <a:lnTo>
                    <a:pt x="708" y="36"/>
                  </a:lnTo>
                  <a:lnTo>
                    <a:pt x="709" y="19"/>
                  </a:lnTo>
                  <a:lnTo>
                    <a:pt x="703" y="19"/>
                  </a:lnTo>
                  <a:lnTo>
                    <a:pt x="691" y="18"/>
                  </a:lnTo>
                  <a:lnTo>
                    <a:pt x="674" y="12"/>
                  </a:lnTo>
                  <a:lnTo>
                    <a:pt x="657" y="5"/>
                  </a:lnTo>
                  <a:lnTo>
                    <a:pt x="645" y="1"/>
                  </a:lnTo>
                  <a:lnTo>
                    <a:pt x="632" y="0"/>
                  </a:lnTo>
                  <a:lnTo>
                    <a:pt x="618" y="0"/>
                  </a:lnTo>
                  <a:lnTo>
                    <a:pt x="615" y="6"/>
                  </a:lnTo>
                  <a:lnTo>
                    <a:pt x="606" y="24"/>
                  </a:lnTo>
                  <a:lnTo>
                    <a:pt x="596" y="35"/>
                  </a:lnTo>
                  <a:lnTo>
                    <a:pt x="584" y="52"/>
                  </a:lnTo>
                  <a:lnTo>
                    <a:pt x="576" y="53"/>
                  </a:lnTo>
                  <a:lnTo>
                    <a:pt x="567" y="53"/>
                  </a:lnTo>
                  <a:lnTo>
                    <a:pt x="560" y="57"/>
                  </a:lnTo>
                  <a:lnTo>
                    <a:pt x="557" y="60"/>
                  </a:lnTo>
                  <a:lnTo>
                    <a:pt x="552" y="72"/>
                  </a:lnTo>
                  <a:lnTo>
                    <a:pt x="547" y="75"/>
                  </a:lnTo>
                  <a:lnTo>
                    <a:pt x="537" y="75"/>
                  </a:lnTo>
                  <a:lnTo>
                    <a:pt x="533" y="76"/>
                  </a:lnTo>
                  <a:lnTo>
                    <a:pt x="521" y="76"/>
                  </a:lnTo>
                  <a:lnTo>
                    <a:pt x="493" y="75"/>
                  </a:lnTo>
                  <a:lnTo>
                    <a:pt x="487" y="70"/>
                  </a:lnTo>
                  <a:lnTo>
                    <a:pt x="484" y="64"/>
                  </a:lnTo>
                  <a:lnTo>
                    <a:pt x="484" y="58"/>
                  </a:lnTo>
                  <a:lnTo>
                    <a:pt x="479" y="52"/>
                  </a:lnTo>
                  <a:lnTo>
                    <a:pt x="473" y="45"/>
                  </a:lnTo>
                  <a:lnTo>
                    <a:pt x="463" y="44"/>
                  </a:lnTo>
                  <a:lnTo>
                    <a:pt x="462" y="58"/>
                  </a:lnTo>
                  <a:lnTo>
                    <a:pt x="460" y="72"/>
                  </a:lnTo>
                  <a:lnTo>
                    <a:pt x="452" y="104"/>
                  </a:lnTo>
                  <a:lnTo>
                    <a:pt x="451" y="116"/>
                  </a:lnTo>
                  <a:lnTo>
                    <a:pt x="449" y="144"/>
                  </a:lnTo>
                  <a:lnTo>
                    <a:pt x="446" y="191"/>
                  </a:lnTo>
                  <a:lnTo>
                    <a:pt x="440" y="214"/>
                  </a:lnTo>
                  <a:lnTo>
                    <a:pt x="438" y="220"/>
                  </a:lnTo>
                  <a:lnTo>
                    <a:pt x="428" y="256"/>
                  </a:lnTo>
                  <a:lnTo>
                    <a:pt x="427" y="268"/>
                  </a:lnTo>
                  <a:lnTo>
                    <a:pt x="421" y="268"/>
                  </a:lnTo>
                  <a:lnTo>
                    <a:pt x="410" y="269"/>
                  </a:lnTo>
                  <a:lnTo>
                    <a:pt x="410" y="263"/>
                  </a:lnTo>
                  <a:lnTo>
                    <a:pt x="408" y="261"/>
                  </a:lnTo>
                  <a:lnTo>
                    <a:pt x="403" y="260"/>
                  </a:lnTo>
                  <a:lnTo>
                    <a:pt x="401" y="263"/>
                  </a:lnTo>
                  <a:lnTo>
                    <a:pt x="398" y="272"/>
                  </a:lnTo>
                  <a:lnTo>
                    <a:pt x="392" y="278"/>
                  </a:lnTo>
                  <a:lnTo>
                    <a:pt x="386" y="275"/>
                  </a:lnTo>
                  <a:lnTo>
                    <a:pt x="383" y="288"/>
                  </a:lnTo>
                  <a:lnTo>
                    <a:pt x="379" y="294"/>
                  </a:lnTo>
                  <a:lnTo>
                    <a:pt x="373" y="297"/>
                  </a:lnTo>
                  <a:lnTo>
                    <a:pt x="359" y="301"/>
                  </a:lnTo>
                  <a:lnTo>
                    <a:pt x="355" y="303"/>
                  </a:lnTo>
                  <a:lnTo>
                    <a:pt x="349" y="312"/>
                  </a:lnTo>
                  <a:lnTo>
                    <a:pt x="343" y="332"/>
                  </a:lnTo>
                  <a:lnTo>
                    <a:pt x="342" y="342"/>
                  </a:lnTo>
                  <a:lnTo>
                    <a:pt x="342" y="367"/>
                  </a:lnTo>
                  <a:lnTo>
                    <a:pt x="341" y="372"/>
                  </a:lnTo>
                  <a:lnTo>
                    <a:pt x="331" y="386"/>
                  </a:lnTo>
                  <a:lnTo>
                    <a:pt x="326" y="394"/>
                  </a:lnTo>
                  <a:lnTo>
                    <a:pt x="323" y="403"/>
                  </a:lnTo>
                  <a:lnTo>
                    <a:pt x="320" y="411"/>
                  </a:lnTo>
                  <a:lnTo>
                    <a:pt x="322" y="416"/>
                  </a:lnTo>
                  <a:lnTo>
                    <a:pt x="322" y="423"/>
                  </a:lnTo>
                  <a:lnTo>
                    <a:pt x="320" y="429"/>
                  </a:lnTo>
                  <a:lnTo>
                    <a:pt x="312" y="440"/>
                  </a:lnTo>
                  <a:lnTo>
                    <a:pt x="301" y="445"/>
                  </a:lnTo>
                  <a:lnTo>
                    <a:pt x="288" y="446"/>
                  </a:lnTo>
                  <a:lnTo>
                    <a:pt x="276" y="446"/>
                  </a:lnTo>
                  <a:lnTo>
                    <a:pt x="268" y="447"/>
                  </a:lnTo>
                  <a:lnTo>
                    <a:pt x="262" y="452"/>
                  </a:lnTo>
                  <a:lnTo>
                    <a:pt x="253" y="461"/>
                  </a:lnTo>
                  <a:lnTo>
                    <a:pt x="244" y="473"/>
                  </a:lnTo>
                  <a:lnTo>
                    <a:pt x="221" y="493"/>
                  </a:lnTo>
                  <a:lnTo>
                    <a:pt x="208" y="504"/>
                  </a:lnTo>
                  <a:lnTo>
                    <a:pt x="203" y="512"/>
                  </a:lnTo>
                  <a:lnTo>
                    <a:pt x="201" y="516"/>
                  </a:lnTo>
                  <a:lnTo>
                    <a:pt x="198" y="525"/>
                  </a:lnTo>
                  <a:lnTo>
                    <a:pt x="196" y="538"/>
                  </a:lnTo>
                  <a:lnTo>
                    <a:pt x="189" y="544"/>
                  </a:lnTo>
                  <a:lnTo>
                    <a:pt x="168" y="564"/>
                  </a:lnTo>
                  <a:lnTo>
                    <a:pt x="160" y="565"/>
                  </a:lnTo>
                  <a:lnTo>
                    <a:pt x="142" y="563"/>
                  </a:lnTo>
                  <a:lnTo>
                    <a:pt x="121" y="580"/>
                  </a:lnTo>
                  <a:lnTo>
                    <a:pt x="101" y="594"/>
                  </a:lnTo>
                  <a:lnTo>
                    <a:pt x="94" y="605"/>
                  </a:lnTo>
                  <a:lnTo>
                    <a:pt x="89" y="610"/>
                  </a:lnTo>
                  <a:lnTo>
                    <a:pt x="81" y="613"/>
                  </a:lnTo>
                  <a:lnTo>
                    <a:pt x="78" y="618"/>
                  </a:lnTo>
                  <a:lnTo>
                    <a:pt x="79" y="624"/>
                  </a:lnTo>
                  <a:lnTo>
                    <a:pt x="82" y="631"/>
                  </a:lnTo>
                  <a:lnTo>
                    <a:pt x="82" y="636"/>
                  </a:lnTo>
                  <a:lnTo>
                    <a:pt x="79" y="638"/>
                  </a:lnTo>
                  <a:lnTo>
                    <a:pt x="71" y="637"/>
                  </a:lnTo>
                  <a:lnTo>
                    <a:pt x="63" y="638"/>
                  </a:lnTo>
                  <a:lnTo>
                    <a:pt x="62" y="646"/>
                  </a:lnTo>
                  <a:lnTo>
                    <a:pt x="63" y="652"/>
                  </a:lnTo>
                  <a:lnTo>
                    <a:pt x="58" y="659"/>
                  </a:lnTo>
                  <a:lnTo>
                    <a:pt x="48" y="660"/>
                  </a:lnTo>
                  <a:lnTo>
                    <a:pt x="42" y="669"/>
                  </a:lnTo>
                  <a:lnTo>
                    <a:pt x="42" y="679"/>
                  </a:lnTo>
                  <a:lnTo>
                    <a:pt x="39" y="688"/>
                  </a:lnTo>
                  <a:lnTo>
                    <a:pt x="32" y="690"/>
                  </a:lnTo>
                  <a:lnTo>
                    <a:pt x="33" y="694"/>
                  </a:lnTo>
                  <a:lnTo>
                    <a:pt x="42" y="714"/>
                  </a:lnTo>
                  <a:lnTo>
                    <a:pt x="40" y="719"/>
                  </a:lnTo>
                  <a:lnTo>
                    <a:pt x="42" y="721"/>
                  </a:lnTo>
                  <a:lnTo>
                    <a:pt x="42" y="723"/>
                  </a:lnTo>
                  <a:lnTo>
                    <a:pt x="50" y="724"/>
                  </a:lnTo>
                  <a:lnTo>
                    <a:pt x="46" y="727"/>
                  </a:lnTo>
                  <a:lnTo>
                    <a:pt x="41" y="732"/>
                  </a:lnTo>
                  <a:lnTo>
                    <a:pt x="47" y="744"/>
                  </a:lnTo>
                  <a:lnTo>
                    <a:pt x="58" y="753"/>
                  </a:lnTo>
                  <a:lnTo>
                    <a:pt x="32" y="766"/>
                  </a:lnTo>
                  <a:lnTo>
                    <a:pt x="30" y="769"/>
                  </a:lnTo>
                  <a:lnTo>
                    <a:pt x="27" y="777"/>
                  </a:lnTo>
                  <a:lnTo>
                    <a:pt x="24" y="790"/>
                  </a:lnTo>
                  <a:lnTo>
                    <a:pt x="16" y="803"/>
                  </a:lnTo>
                  <a:lnTo>
                    <a:pt x="6" y="819"/>
                  </a:lnTo>
                  <a:lnTo>
                    <a:pt x="0" y="836"/>
                  </a:lnTo>
                  <a:lnTo>
                    <a:pt x="18" y="844"/>
                  </a:lnTo>
                  <a:lnTo>
                    <a:pt x="28" y="846"/>
                  </a:lnTo>
                  <a:lnTo>
                    <a:pt x="30" y="849"/>
                  </a:lnTo>
                  <a:lnTo>
                    <a:pt x="27" y="854"/>
                  </a:lnTo>
                  <a:lnTo>
                    <a:pt x="18" y="854"/>
                  </a:lnTo>
                  <a:lnTo>
                    <a:pt x="5" y="857"/>
                  </a:lnTo>
                  <a:lnTo>
                    <a:pt x="2" y="861"/>
                  </a:lnTo>
                  <a:lnTo>
                    <a:pt x="4" y="864"/>
                  </a:lnTo>
                  <a:lnTo>
                    <a:pt x="11" y="867"/>
                  </a:lnTo>
                  <a:lnTo>
                    <a:pt x="29" y="886"/>
                  </a:lnTo>
                  <a:lnTo>
                    <a:pt x="30" y="896"/>
                  </a:lnTo>
                  <a:lnTo>
                    <a:pt x="28" y="909"/>
                  </a:lnTo>
                  <a:lnTo>
                    <a:pt x="30" y="933"/>
                  </a:lnTo>
                  <a:lnTo>
                    <a:pt x="29" y="945"/>
                  </a:lnTo>
                  <a:lnTo>
                    <a:pt x="20" y="969"/>
                  </a:lnTo>
                  <a:lnTo>
                    <a:pt x="15" y="976"/>
                  </a:lnTo>
                  <a:lnTo>
                    <a:pt x="26" y="976"/>
                  </a:lnTo>
                  <a:lnTo>
                    <a:pt x="41" y="982"/>
                  </a:lnTo>
                  <a:lnTo>
                    <a:pt x="41" y="987"/>
                  </a:lnTo>
                  <a:lnTo>
                    <a:pt x="23" y="986"/>
                  </a:lnTo>
                  <a:lnTo>
                    <a:pt x="21" y="986"/>
                  </a:lnTo>
                  <a:lnTo>
                    <a:pt x="20" y="988"/>
                  </a:lnTo>
                  <a:lnTo>
                    <a:pt x="21" y="992"/>
                  </a:lnTo>
                  <a:lnTo>
                    <a:pt x="24" y="995"/>
                  </a:lnTo>
                  <a:lnTo>
                    <a:pt x="34" y="998"/>
                  </a:lnTo>
                  <a:lnTo>
                    <a:pt x="53" y="995"/>
                  </a:lnTo>
                  <a:lnTo>
                    <a:pt x="56" y="997"/>
                  </a:lnTo>
                  <a:lnTo>
                    <a:pt x="57" y="998"/>
                  </a:lnTo>
                  <a:lnTo>
                    <a:pt x="56" y="1000"/>
                  </a:lnTo>
                  <a:lnTo>
                    <a:pt x="51" y="1000"/>
                  </a:lnTo>
                  <a:lnTo>
                    <a:pt x="48" y="1003"/>
                  </a:lnTo>
                  <a:lnTo>
                    <a:pt x="47" y="1007"/>
                  </a:lnTo>
                  <a:lnTo>
                    <a:pt x="47" y="1012"/>
                  </a:lnTo>
                  <a:lnTo>
                    <a:pt x="51" y="1016"/>
                  </a:lnTo>
                  <a:lnTo>
                    <a:pt x="58" y="1021"/>
                  </a:lnTo>
                  <a:lnTo>
                    <a:pt x="59" y="1026"/>
                  </a:lnTo>
                  <a:lnTo>
                    <a:pt x="63" y="1029"/>
                  </a:lnTo>
                  <a:lnTo>
                    <a:pt x="66" y="1029"/>
                  </a:lnTo>
                  <a:lnTo>
                    <a:pt x="66" y="1030"/>
                  </a:lnTo>
                  <a:lnTo>
                    <a:pt x="66" y="1033"/>
                  </a:lnTo>
                  <a:lnTo>
                    <a:pt x="65" y="1035"/>
                  </a:lnTo>
                  <a:lnTo>
                    <a:pt x="62" y="1036"/>
                  </a:lnTo>
                  <a:lnTo>
                    <a:pt x="46" y="1038"/>
                  </a:lnTo>
                  <a:lnTo>
                    <a:pt x="42" y="1040"/>
                  </a:lnTo>
                  <a:lnTo>
                    <a:pt x="39" y="1042"/>
                  </a:lnTo>
                  <a:lnTo>
                    <a:pt x="40" y="1046"/>
                  </a:lnTo>
                  <a:lnTo>
                    <a:pt x="44" y="1052"/>
                  </a:lnTo>
                  <a:lnTo>
                    <a:pt x="47" y="1053"/>
                  </a:lnTo>
                  <a:lnTo>
                    <a:pt x="53" y="1052"/>
                  </a:lnTo>
                  <a:lnTo>
                    <a:pt x="56" y="1053"/>
                  </a:lnTo>
                  <a:lnTo>
                    <a:pt x="56" y="1058"/>
                  </a:lnTo>
                  <a:lnTo>
                    <a:pt x="52" y="1064"/>
                  </a:lnTo>
                  <a:lnTo>
                    <a:pt x="47" y="1065"/>
                  </a:lnTo>
                  <a:lnTo>
                    <a:pt x="47" y="1072"/>
                  </a:lnTo>
                  <a:lnTo>
                    <a:pt x="45" y="1077"/>
                  </a:lnTo>
                  <a:lnTo>
                    <a:pt x="41" y="1080"/>
                  </a:lnTo>
                  <a:lnTo>
                    <a:pt x="35" y="1082"/>
                  </a:lnTo>
                  <a:lnTo>
                    <a:pt x="33" y="1086"/>
                  </a:lnTo>
                  <a:lnTo>
                    <a:pt x="33" y="1089"/>
                  </a:lnTo>
                  <a:lnTo>
                    <a:pt x="33" y="1094"/>
                  </a:lnTo>
                  <a:lnTo>
                    <a:pt x="48" y="1101"/>
                  </a:lnTo>
                  <a:lnTo>
                    <a:pt x="58" y="1106"/>
                  </a:lnTo>
                  <a:lnTo>
                    <a:pt x="64" y="1107"/>
                  </a:lnTo>
                  <a:lnTo>
                    <a:pt x="66" y="1110"/>
                  </a:lnTo>
                  <a:lnTo>
                    <a:pt x="69" y="1113"/>
                  </a:lnTo>
                  <a:lnTo>
                    <a:pt x="69" y="1119"/>
                  </a:lnTo>
                  <a:lnTo>
                    <a:pt x="60" y="1139"/>
                  </a:lnTo>
                  <a:lnTo>
                    <a:pt x="58" y="1142"/>
                  </a:lnTo>
                  <a:lnTo>
                    <a:pt x="47" y="1147"/>
                  </a:lnTo>
                  <a:lnTo>
                    <a:pt x="41" y="1153"/>
                  </a:lnTo>
                  <a:lnTo>
                    <a:pt x="40" y="1159"/>
                  </a:lnTo>
                  <a:lnTo>
                    <a:pt x="41" y="1166"/>
                  </a:lnTo>
                  <a:lnTo>
                    <a:pt x="40" y="1173"/>
                  </a:lnTo>
                  <a:lnTo>
                    <a:pt x="40" y="1179"/>
                  </a:lnTo>
                  <a:lnTo>
                    <a:pt x="45" y="1199"/>
                  </a:lnTo>
                  <a:lnTo>
                    <a:pt x="53" y="1206"/>
                  </a:lnTo>
                  <a:lnTo>
                    <a:pt x="58" y="1211"/>
                  </a:lnTo>
                  <a:lnTo>
                    <a:pt x="59" y="1225"/>
                  </a:lnTo>
                  <a:lnTo>
                    <a:pt x="65" y="1233"/>
                  </a:lnTo>
                  <a:lnTo>
                    <a:pt x="71" y="1245"/>
                  </a:lnTo>
                  <a:lnTo>
                    <a:pt x="83" y="1247"/>
                  </a:lnTo>
                  <a:lnTo>
                    <a:pt x="108" y="1244"/>
                  </a:lnTo>
                  <a:lnTo>
                    <a:pt x="124" y="1241"/>
                  </a:lnTo>
                  <a:lnTo>
                    <a:pt x="149" y="1241"/>
                  </a:lnTo>
                  <a:lnTo>
                    <a:pt x="154" y="1250"/>
                  </a:lnTo>
                  <a:lnTo>
                    <a:pt x="166" y="1266"/>
                  </a:lnTo>
                  <a:lnTo>
                    <a:pt x="167" y="1268"/>
                  </a:lnTo>
                  <a:lnTo>
                    <a:pt x="165" y="1278"/>
                  </a:lnTo>
                  <a:lnTo>
                    <a:pt x="156" y="1291"/>
                  </a:lnTo>
                  <a:lnTo>
                    <a:pt x="150" y="1297"/>
                  </a:lnTo>
                  <a:lnTo>
                    <a:pt x="142" y="1300"/>
                  </a:lnTo>
                  <a:lnTo>
                    <a:pt x="133" y="1301"/>
                  </a:lnTo>
                  <a:lnTo>
                    <a:pt x="126" y="1300"/>
                  </a:lnTo>
                  <a:lnTo>
                    <a:pt x="118" y="1297"/>
                  </a:lnTo>
                  <a:lnTo>
                    <a:pt x="114" y="1298"/>
                  </a:lnTo>
                  <a:lnTo>
                    <a:pt x="113" y="1302"/>
                  </a:lnTo>
                  <a:lnTo>
                    <a:pt x="117" y="1312"/>
                  </a:lnTo>
                  <a:lnTo>
                    <a:pt x="117" y="1330"/>
                  </a:lnTo>
                  <a:lnTo>
                    <a:pt x="119" y="1340"/>
                  </a:lnTo>
                  <a:lnTo>
                    <a:pt x="109" y="1339"/>
                  </a:lnTo>
                  <a:lnTo>
                    <a:pt x="103" y="1340"/>
                  </a:lnTo>
                  <a:lnTo>
                    <a:pt x="94" y="1345"/>
                  </a:lnTo>
                  <a:lnTo>
                    <a:pt x="81" y="1351"/>
                  </a:lnTo>
                  <a:lnTo>
                    <a:pt x="59" y="1357"/>
                  </a:lnTo>
                  <a:lnTo>
                    <a:pt x="47" y="1357"/>
                  </a:lnTo>
                  <a:lnTo>
                    <a:pt x="46" y="1361"/>
                  </a:lnTo>
                  <a:lnTo>
                    <a:pt x="53" y="1370"/>
                  </a:lnTo>
                  <a:lnTo>
                    <a:pt x="65" y="1378"/>
                  </a:lnTo>
                  <a:lnTo>
                    <a:pt x="75" y="1385"/>
                  </a:lnTo>
                  <a:lnTo>
                    <a:pt x="76" y="1390"/>
                  </a:lnTo>
                  <a:lnTo>
                    <a:pt x="76" y="1411"/>
                  </a:lnTo>
                  <a:lnTo>
                    <a:pt x="78" y="1439"/>
                  </a:lnTo>
                  <a:lnTo>
                    <a:pt x="96" y="1439"/>
                  </a:lnTo>
                  <a:lnTo>
                    <a:pt x="108" y="1437"/>
                  </a:lnTo>
                  <a:lnTo>
                    <a:pt x="118" y="1438"/>
                  </a:lnTo>
                  <a:lnTo>
                    <a:pt x="136" y="1438"/>
                  </a:lnTo>
                  <a:lnTo>
                    <a:pt x="139" y="1435"/>
                  </a:lnTo>
                  <a:close/>
                </a:path>
              </a:pathLst>
            </a:custGeom>
            <a:solidFill>
              <a:schemeClr val="accent4">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a:p>
          </p:txBody>
        </p:sp>
        <p:sp>
          <p:nvSpPr>
            <p:cNvPr id="120" name="Freeform 79">
              <a:extLst>
                <a:ext uri="{FF2B5EF4-FFF2-40B4-BE49-F238E27FC236}">
                  <a16:creationId xmlns:a16="http://schemas.microsoft.com/office/drawing/2014/main" id="{E85A5BA4-5DC1-A4DA-3D6E-F3187D5EF0EE}"/>
                </a:ext>
              </a:extLst>
            </p:cNvPr>
            <p:cNvSpPr>
              <a:spLocks/>
            </p:cNvSpPr>
            <p:nvPr/>
          </p:nvSpPr>
          <p:spPr bwMode="auto">
            <a:xfrm>
              <a:off x="3699" y="3019"/>
              <a:ext cx="931" cy="1011"/>
            </a:xfrm>
            <a:custGeom>
              <a:avLst/>
              <a:gdLst>
                <a:gd name="T0" fmla="*/ 1 w 1861"/>
                <a:gd name="T1" fmla="*/ 1 h 2022"/>
                <a:gd name="T2" fmla="*/ 1 w 1861"/>
                <a:gd name="T3" fmla="*/ 1 h 2022"/>
                <a:gd name="T4" fmla="*/ 1 w 1861"/>
                <a:gd name="T5" fmla="*/ 1 h 2022"/>
                <a:gd name="T6" fmla="*/ 1 w 1861"/>
                <a:gd name="T7" fmla="*/ 1 h 2022"/>
                <a:gd name="T8" fmla="*/ 1 w 1861"/>
                <a:gd name="T9" fmla="*/ 1 h 2022"/>
                <a:gd name="T10" fmla="*/ 1 w 1861"/>
                <a:gd name="T11" fmla="*/ 1 h 2022"/>
                <a:gd name="T12" fmla="*/ 1 w 1861"/>
                <a:gd name="T13" fmla="*/ 1 h 2022"/>
                <a:gd name="T14" fmla="*/ 1 w 1861"/>
                <a:gd name="T15" fmla="*/ 1 h 2022"/>
                <a:gd name="T16" fmla="*/ 1 w 1861"/>
                <a:gd name="T17" fmla="*/ 1 h 2022"/>
                <a:gd name="T18" fmla="*/ 1 w 1861"/>
                <a:gd name="T19" fmla="*/ 1 h 2022"/>
                <a:gd name="T20" fmla="*/ 1 w 1861"/>
                <a:gd name="T21" fmla="*/ 1 h 2022"/>
                <a:gd name="T22" fmla="*/ 1 w 1861"/>
                <a:gd name="T23" fmla="*/ 1 h 2022"/>
                <a:gd name="T24" fmla="*/ 1 w 1861"/>
                <a:gd name="T25" fmla="*/ 1 h 2022"/>
                <a:gd name="T26" fmla="*/ 1 w 1861"/>
                <a:gd name="T27" fmla="*/ 1 h 2022"/>
                <a:gd name="T28" fmla="*/ 1 w 1861"/>
                <a:gd name="T29" fmla="*/ 1 h 2022"/>
                <a:gd name="T30" fmla="*/ 1 w 1861"/>
                <a:gd name="T31" fmla="*/ 1 h 2022"/>
                <a:gd name="T32" fmla="*/ 1 w 1861"/>
                <a:gd name="T33" fmla="*/ 1 h 2022"/>
                <a:gd name="T34" fmla="*/ 1 w 1861"/>
                <a:gd name="T35" fmla="*/ 1 h 2022"/>
                <a:gd name="T36" fmla="*/ 1 w 1861"/>
                <a:gd name="T37" fmla="*/ 1 h 2022"/>
                <a:gd name="T38" fmla="*/ 1 w 1861"/>
                <a:gd name="T39" fmla="*/ 1 h 2022"/>
                <a:gd name="T40" fmla="*/ 1 w 1861"/>
                <a:gd name="T41" fmla="*/ 1 h 2022"/>
                <a:gd name="T42" fmla="*/ 1 w 1861"/>
                <a:gd name="T43" fmla="*/ 1 h 2022"/>
                <a:gd name="T44" fmla="*/ 1 w 1861"/>
                <a:gd name="T45" fmla="*/ 1 h 2022"/>
                <a:gd name="T46" fmla="*/ 1 w 1861"/>
                <a:gd name="T47" fmla="*/ 1 h 2022"/>
                <a:gd name="T48" fmla="*/ 1 w 1861"/>
                <a:gd name="T49" fmla="*/ 1 h 2022"/>
                <a:gd name="T50" fmla="*/ 1 w 1861"/>
                <a:gd name="T51" fmla="*/ 1 h 2022"/>
                <a:gd name="T52" fmla="*/ 1 w 1861"/>
                <a:gd name="T53" fmla="*/ 1 h 2022"/>
                <a:gd name="T54" fmla="*/ 1 w 1861"/>
                <a:gd name="T55" fmla="*/ 1 h 2022"/>
                <a:gd name="T56" fmla="*/ 1 w 1861"/>
                <a:gd name="T57" fmla="*/ 1 h 2022"/>
                <a:gd name="T58" fmla="*/ 1 w 1861"/>
                <a:gd name="T59" fmla="*/ 1 h 2022"/>
                <a:gd name="T60" fmla="*/ 1 w 1861"/>
                <a:gd name="T61" fmla="*/ 1 h 2022"/>
                <a:gd name="T62" fmla="*/ 1 w 1861"/>
                <a:gd name="T63" fmla="*/ 1 h 2022"/>
                <a:gd name="T64" fmla="*/ 1 w 1861"/>
                <a:gd name="T65" fmla="*/ 1 h 2022"/>
                <a:gd name="T66" fmla="*/ 1 w 1861"/>
                <a:gd name="T67" fmla="*/ 1 h 2022"/>
                <a:gd name="T68" fmla="*/ 1 w 1861"/>
                <a:gd name="T69" fmla="*/ 1 h 2022"/>
                <a:gd name="T70" fmla="*/ 1 w 1861"/>
                <a:gd name="T71" fmla="*/ 1 h 2022"/>
                <a:gd name="T72" fmla="*/ 1 w 1861"/>
                <a:gd name="T73" fmla="*/ 0 h 2022"/>
                <a:gd name="T74" fmla="*/ 1 w 1861"/>
                <a:gd name="T75" fmla="*/ 1 h 2022"/>
                <a:gd name="T76" fmla="*/ 1 w 1861"/>
                <a:gd name="T77" fmla="*/ 1 h 2022"/>
                <a:gd name="T78" fmla="*/ 1 w 1861"/>
                <a:gd name="T79" fmla="*/ 1 h 2022"/>
                <a:gd name="T80" fmla="*/ 1 w 1861"/>
                <a:gd name="T81" fmla="*/ 1 h 2022"/>
                <a:gd name="T82" fmla="*/ 1 w 1861"/>
                <a:gd name="T83" fmla="*/ 1 h 2022"/>
                <a:gd name="T84" fmla="*/ 1 w 1861"/>
                <a:gd name="T85" fmla="*/ 1 h 2022"/>
                <a:gd name="T86" fmla="*/ 1 w 1861"/>
                <a:gd name="T87" fmla="*/ 1 h 2022"/>
                <a:gd name="T88" fmla="*/ 1 w 1861"/>
                <a:gd name="T89" fmla="*/ 1 h 2022"/>
                <a:gd name="T90" fmla="*/ 1 w 1861"/>
                <a:gd name="T91" fmla="*/ 1 h 2022"/>
                <a:gd name="T92" fmla="*/ 1 w 1861"/>
                <a:gd name="T93" fmla="*/ 1 h 2022"/>
                <a:gd name="T94" fmla="*/ 1 w 1861"/>
                <a:gd name="T95" fmla="*/ 1 h 2022"/>
                <a:gd name="T96" fmla="*/ 1 w 1861"/>
                <a:gd name="T97" fmla="*/ 1 h 2022"/>
                <a:gd name="T98" fmla="*/ 1 w 1861"/>
                <a:gd name="T99" fmla="*/ 1 h 2022"/>
                <a:gd name="T100" fmla="*/ 1 w 1861"/>
                <a:gd name="T101" fmla="*/ 1 h 2022"/>
                <a:gd name="T102" fmla="*/ 1 w 1861"/>
                <a:gd name="T103" fmla="*/ 1 h 2022"/>
                <a:gd name="T104" fmla="*/ 1 w 1861"/>
                <a:gd name="T105" fmla="*/ 1 h 2022"/>
                <a:gd name="T106" fmla="*/ 1 w 1861"/>
                <a:gd name="T107" fmla="*/ 1 h 2022"/>
                <a:gd name="T108" fmla="*/ 1 w 1861"/>
                <a:gd name="T109" fmla="*/ 1 h 2022"/>
                <a:gd name="T110" fmla="*/ 1 w 1861"/>
                <a:gd name="T111" fmla="*/ 1 h 2022"/>
                <a:gd name="T112" fmla="*/ 1 w 1861"/>
                <a:gd name="T113" fmla="*/ 1 h 2022"/>
                <a:gd name="T114" fmla="*/ 1 w 1861"/>
                <a:gd name="T115" fmla="*/ 1 h 2022"/>
                <a:gd name="T116" fmla="*/ 1 w 1861"/>
                <a:gd name="T117" fmla="*/ 1 h 202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861"/>
                <a:gd name="T178" fmla="*/ 0 h 2022"/>
                <a:gd name="T179" fmla="*/ 1861 w 1861"/>
                <a:gd name="T180" fmla="*/ 2022 h 2022"/>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861" h="2022">
                  <a:moveTo>
                    <a:pt x="1410" y="2022"/>
                  </a:moveTo>
                  <a:lnTo>
                    <a:pt x="1404" y="2022"/>
                  </a:lnTo>
                  <a:lnTo>
                    <a:pt x="1400" y="2020"/>
                  </a:lnTo>
                  <a:lnTo>
                    <a:pt x="1395" y="2021"/>
                  </a:lnTo>
                  <a:lnTo>
                    <a:pt x="1391" y="2021"/>
                  </a:lnTo>
                  <a:lnTo>
                    <a:pt x="1386" y="2009"/>
                  </a:lnTo>
                  <a:lnTo>
                    <a:pt x="1388" y="1997"/>
                  </a:lnTo>
                  <a:lnTo>
                    <a:pt x="1391" y="1992"/>
                  </a:lnTo>
                  <a:lnTo>
                    <a:pt x="1402" y="1986"/>
                  </a:lnTo>
                  <a:lnTo>
                    <a:pt x="1403" y="1982"/>
                  </a:lnTo>
                  <a:lnTo>
                    <a:pt x="1401" y="1959"/>
                  </a:lnTo>
                  <a:lnTo>
                    <a:pt x="1398" y="1910"/>
                  </a:lnTo>
                  <a:lnTo>
                    <a:pt x="1401" y="1901"/>
                  </a:lnTo>
                  <a:lnTo>
                    <a:pt x="1400" y="1891"/>
                  </a:lnTo>
                  <a:lnTo>
                    <a:pt x="1397" y="1887"/>
                  </a:lnTo>
                  <a:lnTo>
                    <a:pt x="1392" y="1872"/>
                  </a:lnTo>
                  <a:lnTo>
                    <a:pt x="1391" y="1860"/>
                  </a:lnTo>
                  <a:lnTo>
                    <a:pt x="1389" y="1833"/>
                  </a:lnTo>
                  <a:lnTo>
                    <a:pt x="1378" y="1802"/>
                  </a:lnTo>
                  <a:lnTo>
                    <a:pt x="1365" y="1774"/>
                  </a:lnTo>
                  <a:lnTo>
                    <a:pt x="1353" y="1747"/>
                  </a:lnTo>
                  <a:lnTo>
                    <a:pt x="1340" y="1703"/>
                  </a:lnTo>
                  <a:lnTo>
                    <a:pt x="1334" y="1681"/>
                  </a:lnTo>
                  <a:lnTo>
                    <a:pt x="1328" y="1667"/>
                  </a:lnTo>
                  <a:lnTo>
                    <a:pt x="1307" y="1667"/>
                  </a:lnTo>
                  <a:lnTo>
                    <a:pt x="1292" y="1655"/>
                  </a:lnTo>
                  <a:lnTo>
                    <a:pt x="1282" y="1636"/>
                  </a:lnTo>
                  <a:lnTo>
                    <a:pt x="1278" y="1628"/>
                  </a:lnTo>
                  <a:lnTo>
                    <a:pt x="1295" y="1613"/>
                  </a:lnTo>
                  <a:lnTo>
                    <a:pt x="1301" y="1599"/>
                  </a:lnTo>
                  <a:lnTo>
                    <a:pt x="1304" y="1580"/>
                  </a:lnTo>
                  <a:lnTo>
                    <a:pt x="1308" y="1564"/>
                  </a:lnTo>
                  <a:lnTo>
                    <a:pt x="1319" y="1540"/>
                  </a:lnTo>
                  <a:lnTo>
                    <a:pt x="1335" y="1510"/>
                  </a:lnTo>
                  <a:lnTo>
                    <a:pt x="1338" y="1500"/>
                  </a:lnTo>
                  <a:lnTo>
                    <a:pt x="1350" y="1481"/>
                  </a:lnTo>
                  <a:lnTo>
                    <a:pt x="1366" y="1456"/>
                  </a:lnTo>
                  <a:lnTo>
                    <a:pt x="1370" y="1447"/>
                  </a:lnTo>
                  <a:lnTo>
                    <a:pt x="1368" y="1431"/>
                  </a:lnTo>
                  <a:lnTo>
                    <a:pt x="1371" y="1420"/>
                  </a:lnTo>
                  <a:lnTo>
                    <a:pt x="1374" y="1411"/>
                  </a:lnTo>
                  <a:lnTo>
                    <a:pt x="1380" y="1398"/>
                  </a:lnTo>
                  <a:lnTo>
                    <a:pt x="1395" y="1395"/>
                  </a:lnTo>
                  <a:lnTo>
                    <a:pt x="1408" y="1376"/>
                  </a:lnTo>
                  <a:lnTo>
                    <a:pt x="1412" y="1369"/>
                  </a:lnTo>
                  <a:lnTo>
                    <a:pt x="1413" y="1360"/>
                  </a:lnTo>
                  <a:lnTo>
                    <a:pt x="1424" y="1337"/>
                  </a:lnTo>
                  <a:lnTo>
                    <a:pt x="1425" y="1331"/>
                  </a:lnTo>
                  <a:lnTo>
                    <a:pt x="1438" y="1321"/>
                  </a:lnTo>
                  <a:lnTo>
                    <a:pt x="1442" y="1315"/>
                  </a:lnTo>
                  <a:lnTo>
                    <a:pt x="1442" y="1297"/>
                  </a:lnTo>
                  <a:lnTo>
                    <a:pt x="1464" y="1254"/>
                  </a:lnTo>
                  <a:lnTo>
                    <a:pt x="1467" y="1253"/>
                  </a:lnTo>
                  <a:lnTo>
                    <a:pt x="1479" y="1241"/>
                  </a:lnTo>
                  <a:lnTo>
                    <a:pt x="1485" y="1237"/>
                  </a:lnTo>
                  <a:lnTo>
                    <a:pt x="1482" y="1232"/>
                  </a:lnTo>
                  <a:lnTo>
                    <a:pt x="1480" y="1223"/>
                  </a:lnTo>
                  <a:lnTo>
                    <a:pt x="1487" y="1194"/>
                  </a:lnTo>
                  <a:lnTo>
                    <a:pt x="1505" y="1187"/>
                  </a:lnTo>
                  <a:lnTo>
                    <a:pt x="1529" y="1128"/>
                  </a:lnTo>
                  <a:lnTo>
                    <a:pt x="1540" y="1107"/>
                  </a:lnTo>
                  <a:lnTo>
                    <a:pt x="1559" y="1076"/>
                  </a:lnTo>
                  <a:lnTo>
                    <a:pt x="1570" y="1057"/>
                  </a:lnTo>
                  <a:lnTo>
                    <a:pt x="1576" y="1045"/>
                  </a:lnTo>
                  <a:lnTo>
                    <a:pt x="1578" y="1024"/>
                  </a:lnTo>
                  <a:lnTo>
                    <a:pt x="1595" y="1007"/>
                  </a:lnTo>
                  <a:lnTo>
                    <a:pt x="1600" y="999"/>
                  </a:lnTo>
                  <a:lnTo>
                    <a:pt x="1642" y="920"/>
                  </a:lnTo>
                  <a:lnTo>
                    <a:pt x="1643" y="908"/>
                  </a:lnTo>
                  <a:lnTo>
                    <a:pt x="1642" y="896"/>
                  </a:lnTo>
                  <a:lnTo>
                    <a:pt x="1660" y="886"/>
                  </a:lnTo>
                  <a:lnTo>
                    <a:pt x="1666" y="873"/>
                  </a:lnTo>
                  <a:lnTo>
                    <a:pt x="1674" y="851"/>
                  </a:lnTo>
                  <a:lnTo>
                    <a:pt x="1685" y="842"/>
                  </a:lnTo>
                  <a:lnTo>
                    <a:pt x="1681" y="819"/>
                  </a:lnTo>
                  <a:lnTo>
                    <a:pt x="1687" y="820"/>
                  </a:lnTo>
                  <a:lnTo>
                    <a:pt x="1694" y="819"/>
                  </a:lnTo>
                  <a:lnTo>
                    <a:pt x="1693" y="813"/>
                  </a:lnTo>
                  <a:lnTo>
                    <a:pt x="1699" y="806"/>
                  </a:lnTo>
                  <a:lnTo>
                    <a:pt x="1706" y="803"/>
                  </a:lnTo>
                  <a:lnTo>
                    <a:pt x="1738" y="753"/>
                  </a:lnTo>
                  <a:lnTo>
                    <a:pt x="1750" y="737"/>
                  </a:lnTo>
                  <a:lnTo>
                    <a:pt x="1775" y="708"/>
                  </a:lnTo>
                  <a:lnTo>
                    <a:pt x="1787" y="694"/>
                  </a:lnTo>
                  <a:lnTo>
                    <a:pt x="1802" y="664"/>
                  </a:lnTo>
                  <a:lnTo>
                    <a:pt x="1810" y="649"/>
                  </a:lnTo>
                  <a:lnTo>
                    <a:pt x="1822" y="641"/>
                  </a:lnTo>
                  <a:lnTo>
                    <a:pt x="1834" y="632"/>
                  </a:lnTo>
                  <a:lnTo>
                    <a:pt x="1844" y="619"/>
                  </a:lnTo>
                  <a:lnTo>
                    <a:pt x="1859" y="606"/>
                  </a:lnTo>
                  <a:lnTo>
                    <a:pt x="1861" y="587"/>
                  </a:lnTo>
                  <a:lnTo>
                    <a:pt x="1831" y="584"/>
                  </a:lnTo>
                  <a:lnTo>
                    <a:pt x="1832" y="576"/>
                  </a:lnTo>
                  <a:lnTo>
                    <a:pt x="1831" y="566"/>
                  </a:lnTo>
                  <a:lnTo>
                    <a:pt x="1829" y="562"/>
                  </a:lnTo>
                  <a:lnTo>
                    <a:pt x="1822" y="556"/>
                  </a:lnTo>
                  <a:lnTo>
                    <a:pt x="1830" y="550"/>
                  </a:lnTo>
                  <a:lnTo>
                    <a:pt x="1826" y="544"/>
                  </a:lnTo>
                  <a:lnTo>
                    <a:pt x="1824" y="545"/>
                  </a:lnTo>
                  <a:lnTo>
                    <a:pt x="1818" y="540"/>
                  </a:lnTo>
                  <a:lnTo>
                    <a:pt x="1813" y="541"/>
                  </a:lnTo>
                  <a:lnTo>
                    <a:pt x="1794" y="552"/>
                  </a:lnTo>
                  <a:lnTo>
                    <a:pt x="1788" y="550"/>
                  </a:lnTo>
                  <a:lnTo>
                    <a:pt x="1786" y="545"/>
                  </a:lnTo>
                  <a:lnTo>
                    <a:pt x="1774" y="545"/>
                  </a:lnTo>
                  <a:lnTo>
                    <a:pt x="1763" y="541"/>
                  </a:lnTo>
                  <a:lnTo>
                    <a:pt x="1746" y="540"/>
                  </a:lnTo>
                  <a:lnTo>
                    <a:pt x="1750" y="523"/>
                  </a:lnTo>
                  <a:lnTo>
                    <a:pt x="1759" y="489"/>
                  </a:lnTo>
                  <a:lnTo>
                    <a:pt x="1758" y="485"/>
                  </a:lnTo>
                  <a:lnTo>
                    <a:pt x="1742" y="483"/>
                  </a:lnTo>
                  <a:lnTo>
                    <a:pt x="1739" y="480"/>
                  </a:lnTo>
                  <a:lnTo>
                    <a:pt x="1739" y="476"/>
                  </a:lnTo>
                  <a:lnTo>
                    <a:pt x="1733" y="476"/>
                  </a:lnTo>
                  <a:lnTo>
                    <a:pt x="1733" y="473"/>
                  </a:lnTo>
                  <a:lnTo>
                    <a:pt x="1734" y="469"/>
                  </a:lnTo>
                  <a:lnTo>
                    <a:pt x="1727" y="464"/>
                  </a:lnTo>
                  <a:lnTo>
                    <a:pt x="1723" y="468"/>
                  </a:lnTo>
                  <a:lnTo>
                    <a:pt x="1712" y="470"/>
                  </a:lnTo>
                  <a:lnTo>
                    <a:pt x="1710" y="456"/>
                  </a:lnTo>
                  <a:lnTo>
                    <a:pt x="1703" y="452"/>
                  </a:lnTo>
                  <a:lnTo>
                    <a:pt x="1703" y="449"/>
                  </a:lnTo>
                  <a:lnTo>
                    <a:pt x="1709" y="444"/>
                  </a:lnTo>
                  <a:lnTo>
                    <a:pt x="1708" y="441"/>
                  </a:lnTo>
                  <a:lnTo>
                    <a:pt x="1693" y="434"/>
                  </a:lnTo>
                  <a:lnTo>
                    <a:pt x="1694" y="428"/>
                  </a:lnTo>
                  <a:lnTo>
                    <a:pt x="1692" y="426"/>
                  </a:lnTo>
                  <a:lnTo>
                    <a:pt x="1692" y="421"/>
                  </a:lnTo>
                  <a:lnTo>
                    <a:pt x="1681" y="420"/>
                  </a:lnTo>
                  <a:lnTo>
                    <a:pt x="1678" y="422"/>
                  </a:lnTo>
                  <a:lnTo>
                    <a:pt x="1675" y="428"/>
                  </a:lnTo>
                  <a:lnTo>
                    <a:pt x="1669" y="431"/>
                  </a:lnTo>
                  <a:lnTo>
                    <a:pt x="1669" y="433"/>
                  </a:lnTo>
                  <a:lnTo>
                    <a:pt x="1659" y="440"/>
                  </a:lnTo>
                  <a:lnTo>
                    <a:pt x="1653" y="453"/>
                  </a:lnTo>
                  <a:lnTo>
                    <a:pt x="1649" y="458"/>
                  </a:lnTo>
                  <a:lnTo>
                    <a:pt x="1643" y="459"/>
                  </a:lnTo>
                  <a:lnTo>
                    <a:pt x="1641" y="462"/>
                  </a:lnTo>
                  <a:lnTo>
                    <a:pt x="1627" y="469"/>
                  </a:lnTo>
                  <a:lnTo>
                    <a:pt x="1619" y="483"/>
                  </a:lnTo>
                  <a:lnTo>
                    <a:pt x="1609" y="477"/>
                  </a:lnTo>
                  <a:lnTo>
                    <a:pt x="1603" y="477"/>
                  </a:lnTo>
                  <a:lnTo>
                    <a:pt x="1584" y="463"/>
                  </a:lnTo>
                  <a:lnTo>
                    <a:pt x="1583" y="464"/>
                  </a:lnTo>
                  <a:lnTo>
                    <a:pt x="1581" y="462"/>
                  </a:lnTo>
                  <a:lnTo>
                    <a:pt x="1583" y="457"/>
                  </a:lnTo>
                  <a:lnTo>
                    <a:pt x="1579" y="455"/>
                  </a:lnTo>
                  <a:lnTo>
                    <a:pt x="1576" y="457"/>
                  </a:lnTo>
                  <a:lnTo>
                    <a:pt x="1573" y="457"/>
                  </a:lnTo>
                  <a:lnTo>
                    <a:pt x="1572" y="453"/>
                  </a:lnTo>
                  <a:lnTo>
                    <a:pt x="1567" y="453"/>
                  </a:lnTo>
                  <a:lnTo>
                    <a:pt x="1564" y="451"/>
                  </a:lnTo>
                  <a:lnTo>
                    <a:pt x="1555" y="452"/>
                  </a:lnTo>
                  <a:lnTo>
                    <a:pt x="1549" y="457"/>
                  </a:lnTo>
                  <a:lnTo>
                    <a:pt x="1540" y="470"/>
                  </a:lnTo>
                  <a:lnTo>
                    <a:pt x="1533" y="485"/>
                  </a:lnTo>
                  <a:lnTo>
                    <a:pt x="1524" y="501"/>
                  </a:lnTo>
                  <a:lnTo>
                    <a:pt x="1517" y="511"/>
                  </a:lnTo>
                  <a:lnTo>
                    <a:pt x="1507" y="524"/>
                  </a:lnTo>
                  <a:lnTo>
                    <a:pt x="1503" y="533"/>
                  </a:lnTo>
                  <a:lnTo>
                    <a:pt x="1500" y="534"/>
                  </a:lnTo>
                  <a:lnTo>
                    <a:pt x="1491" y="550"/>
                  </a:lnTo>
                  <a:lnTo>
                    <a:pt x="1483" y="552"/>
                  </a:lnTo>
                  <a:lnTo>
                    <a:pt x="1481" y="554"/>
                  </a:lnTo>
                  <a:lnTo>
                    <a:pt x="1476" y="565"/>
                  </a:lnTo>
                  <a:lnTo>
                    <a:pt x="1474" y="568"/>
                  </a:lnTo>
                  <a:lnTo>
                    <a:pt x="1474" y="572"/>
                  </a:lnTo>
                  <a:lnTo>
                    <a:pt x="1468" y="582"/>
                  </a:lnTo>
                  <a:lnTo>
                    <a:pt x="1445" y="608"/>
                  </a:lnTo>
                  <a:lnTo>
                    <a:pt x="1437" y="605"/>
                  </a:lnTo>
                  <a:lnTo>
                    <a:pt x="1430" y="601"/>
                  </a:lnTo>
                  <a:lnTo>
                    <a:pt x="1421" y="600"/>
                  </a:lnTo>
                  <a:lnTo>
                    <a:pt x="1408" y="601"/>
                  </a:lnTo>
                  <a:lnTo>
                    <a:pt x="1389" y="610"/>
                  </a:lnTo>
                  <a:lnTo>
                    <a:pt x="1380" y="610"/>
                  </a:lnTo>
                  <a:lnTo>
                    <a:pt x="1365" y="605"/>
                  </a:lnTo>
                  <a:lnTo>
                    <a:pt x="1344" y="600"/>
                  </a:lnTo>
                  <a:lnTo>
                    <a:pt x="1334" y="605"/>
                  </a:lnTo>
                  <a:lnTo>
                    <a:pt x="1328" y="608"/>
                  </a:lnTo>
                  <a:lnTo>
                    <a:pt x="1320" y="613"/>
                  </a:lnTo>
                  <a:lnTo>
                    <a:pt x="1318" y="613"/>
                  </a:lnTo>
                  <a:lnTo>
                    <a:pt x="1310" y="614"/>
                  </a:lnTo>
                  <a:lnTo>
                    <a:pt x="1300" y="611"/>
                  </a:lnTo>
                  <a:lnTo>
                    <a:pt x="1289" y="608"/>
                  </a:lnTo>
                  <a:lnTo>
                    <a:pt x="1272" y="610"/>
                  </a:lnTo>
                  <a:lnTo>
                    <a:pt x="1256" y="613"/>
                  </a:lnTo>
                  <a:lnTo>
                    <a:pt x="1239" y="614"/>
                  </a:lnTo>
                  <a:lnTo>
                    <a:pt x="1222" y="620"/>
                  </a:lnTo>
                  <a:lnTo>
                    <a:pt x="1208" y="628"/>
                  </a:lnTo>
                  <a:lnTo>
                    <a:pt x="1202" y="631"/>
                  </a:lnTo>
                  <a:lnTo>
                    <a:pt x="1189" y="625"/>
                  </a:lnTo>
                  <a:lnTo>
                    <a:pt x="1179" y="629"/>
                  </a:lnTo>
                  <a:lnTo>
                    <a:pt x="1177" y="622"/>
                  </a:lnTo>
                  <a:lnTo>
                    <a:pt x="1166" y="622"/>
                  </a:lnTo>
                  <a:lnTo>
                    <a:pt x="1165" y="624"/>
                  </a:lnTo>
                  <a:lnTo>
                    <a:pt x="1159" y="622"/>
                  </a:lnTo>
                  <a:lnTo>
                    <a:pt x="1154" y="619"/>
                  </a:lnTo>
                  <a:lnTo>
                    <a:pt x="1150" y="622"/>
                  </a:lnTo>
                  <a:lnTo>
                    <a:pt x="1149" y="624"/>
                  </a:lnTo>
                  <a:lnTo>
                    <a:pt x="1135" y="618"/>
                  </a:lnTo>
                  <a:lnTo>
                    <a:pt x="1133" y="619"/>
                  </a:lnTo>
                  <a:lnTo>
                    <a:pt x="1125" y="618"/>
                  </a:lnTo>
                  <a:lnTo>
                    <a:pt x="1124" y="613"/>
                  </a:lnTo>
                  <a:lnTo>
                    <a:pt x="1120" y="596"/>
                  </a:lnTo>
                  <a:lnTo>
                    <a:pt x="1136" y="586"/>
                  </a:lnTo>
                  <a:lnTo>
                    <a:pt x="1145" y="582"/>
                  </a:lnTo>
                  <a:lnTo>
                    <a:pt x="1160" y="580"/>
                  </a:lnTo>
                  <a:lnTo>
                    <a:pt x="1166" y="576"/>
                  </a:lnTo>
                  <a:lnTo>
                    <a:pt x="1169" y="569"/>
                  </a:lnTo>
                  <a:lnTo>
                    <a:pt x="1177" y="565"/>
                  </a:lnTo>
                  <a:lnTo>
                    <a:pt x="1180" y="568"/>
                  </a:lnTo>
                  <a:lnTo>
                    <a:pt x="1179" y="551"/>
                  </a:lnTo>
                  <a:lnTo>
                    <a:pt x="1163" y="557"/>
                  </a:lnTo>
                  <a:lnTo>
                    <a:pt x="1147" y="553"/>
                  </a:lnTo>
                  <a:lnTo>
                    <a:pt x="1133" y="557"/>
                  </a:lnTo>
                  <a:lnTo>
                    <a:pt x="1123" y="558"/>
                  </a:lnTo>
                  <a:lnTo>
                    <a:pt x="1096" y="564"/>
                  </a:lnTo>
                  <a:lnTo>
                    <a:pt x="1082" y="562"/>
                  </a:lnTo>
                  <a:lnTo>
                    <a:pt x="1055" y="569"/>
                  </a:lnTo>
                  <a:lnTo>
                    <a:pt x="1053" y="572"/>
                  </a:lnTo>
                  <a:lnTo>
                    <a:pt x="1048" y="574"/>
                  </a:lnTo>
                  <a:lnTo>
                    <a:pt x="1042" y="581"/>
                  </a:lnTo>
                  <a:lnTo>
                    <a:pt x="1040" y="583"/>
                  </a:lnTo>
                  <a:lnTo>
                    <a:pt x="1039" y="587"/>
                  </a:lnTo>
                  <a:lnTo>
                    <a:pt x="1036" y="586"/>
                  </a:lnTo>
                  <a:lnTo>
                    <a:pt x="1035" y="584"/>
                  </a:lnTo>
                  <a:lnTo>
                    <a:pt x="1035" y="574"/>
                  </a:lnTo>
                  <a:lnTo>
                    <a:pt x="1019" y="576"/>
                  </a:lnTo>
                  <a:lnTo>
                    <a:pt x="1018" y="572"/>
                  </a:lnTo>
                  <a:lnTo>
                    <a:pt x="992" y="553"/>
                  </a:lnTo>
                  <a:lnTo>
                    <a:pt x="992" y="533"/>
                  </a:lnTo>
                  <a:lnTo>
                    <a:pt x="976" y="529"/>
                  </a:lnTo>
                  <a:lnTo>
                    <a:pt x="978" y="519"/>
                  </a:lnTo>
                  <a:lnTo>
                    <a:pt x="964" y="519"/>
                  </a:lnTo>
                  <a:lnTo>
                    <a:pt x="964" y="525"/>
                  </a:lnTo>
                  <a:lnTo>
                    <a:pt x="955" y="525"/>
                  </a:lnTo>
                  <a:lnTo>
                    <a:pt x="950" y="525"/>
                  </a:lnTo>
                  <a:lnTo>
                    <a:pt x="950" y="515"/>
                  </a:lnTo>
                  <a:lnTo>
                    <a:pt x="951" y="492"/>
                  </a:lnTo>
                  <a:lnTo>
                    <a:pt x="978" y="495"/>
                  </a:lnTo>
                  <a:lnTo>
                    <a:pt x="979" y="485"/>
                  </a:lnTo>
                  <a:lnTo>
                    <a:pt x="982" y="480"/>
                  </a:lnTo>
                  <a:lnTo>
                    <a:pt x="982" y="473"/>
                  </a:lnTo>
                  <a:lnTo>
                    <a:pt x="991" y="470"/>
                  </a:lnTo>
                  <a:lnTo>
                    <a:pt x="991" y="467"/>
                  </a:lnTo>
                  <a:lnTo>
                    <a:pt x="987" y="463"/>
                  </a:lnTo>
                  <a:lnTo>
                    <a:pt x="986" y="457"/>
                  </a:lnTo>
                  <a:lnTo>
                    <a:pt x="978" y="462"/>
                  </a:lnTo>
                  <a:lnTo>
                    <a:pt x="978" y="455"/>
                  </a:lnTo>
                  <a:lnTo>
                    <a:pt x="985" y="451"/>
                  </a:lnTo>
                  <a:lnTo>
                    <a:pt x="985" y="450"/>
                  </a:lnTo>
                  <a:lnTo>
                    <a:pt x="978" y="446"/>
                  </a:lnTo>
                  <a:lnTo>
                    <a:pt x="974" y="441"/>
                  </a:lnTo>
                  <a:lnTo>
                    <a:pt x="974" y="437"/>
                  </a:lnTo>
                  <a:lnTo>
                    <a:pt x="975" y="434"/>
                  </a:lnTo>
                  <a:lnTo>
                    <a:pt x="987" y="428"/>
                  </a:lnTo>
                  <a:lnTo>
                    <a:pt x="987" y="437"/>
                  </a:lnTo>
                  <a:lnTo>
                    <a:pt x="1010" y="440"/>
                  </a:lnTo>
                  <a:lnTo>
                    <a:pt x="1017" y="440"/>
                  </a:lnTo>
                  <a:lnTo>
                    <a:pt x="1019" y="439"/>
                  </a:lnTo>
                  <a:lnTo>
                    <a:pt x="1023" y="440"/>
                  </a:lnTo>
                  <a:lnTo>
                    <a:pt x="1028" y="439"/>
                  </a:lnTo>
                  <a:lnTo>
                    <a:pt x="1031" y="439"/>
                  </a:lnTo>
                  <a:lnTo>
                    <a:pt x="1035" y="435"/>
                  </a:lnTo>
                  <a:lnTo>
                    <a:pt x="1053" y="440"/>
                  </a:lnTo>
                  <a:lnTo>
                    <a:pt x="1053" y="435"/>
                  </a:lnTo>
                  <a:lnTo>
                    <a:pt x="1054" y="427"/>
                  </a:lnTo>
                  <a:lnTo>
                    <a:pt x="1058" y="428"/>
                  </a:lnTo>
                  <a:lnTo>
                    <a:pt x="1060" y="433"/>
                  </a:lnTo>
                  <a:lnTo>
                    <a:pt x="1063" y="428"/>
                  </a:lnTo>
                  <a:lnTo>
                    <a:pt x="1061" y="425"/>
                  </a:lnTo>
                  <a:lnTo>
                    <a:pt x="1059" y="417"/>
                  </a:lnTo>
                  <a:lnTo>
                    <a:pt x="1061" y="414"/>
                  </a:lnTo>
                  <a:lnTo>
                    <a:pt x="1070" y="413"/>
                  </a:lnTo>
                  <a:lnTo>
                    <a:pt x="1077" y="407"/>
                  </a:lnTo>
                  <a:lnTo>
                    <a:pt x="1084" y="399"/>
                  </a:lnTo>
                  <a:lnTo>
                    <a:pt x="1083" y="397"/>
                  </a:lnTo>
                  <a:lnTo>
                    <a:pt x="1076" y="393"/>
                  </a:lnTo>
                  <a:lnTo>
                    <a:pt x="1065" y="399"/>
                  </a:lnTo>
                  <a:lnTo>
                    <a:pt x="1045" y="409"/>
                  </a:lnTo>
                  <a:lnTo>
                    <a:pt x="1035" y="402"/>
                  </a:lnTo>
                  <a:lnTo>
                    <a:pt x="1041" y="400"/>
                  </a:lnTo>
                  <a:lnTo>
                    <a:pt x="1066" y="380"/>
                  </a:lnTo>
                  <a:lnTo>
                    <a:pt x="1065" y="376"/>
                  </a:lnTo>
                  <a:lnTo>
                    <a:pt x="1063" y="374"/>
                  </a:lnTo>
                  <a:lnTo>
                    <a:pt x="1059" y="363"/>
                  </a:lnTo>
                  <a:lnTo>
                    <a:pt x="1041" y="374"/>
                  </a:lnTo>
                  <a:lnTo>
                    <a:pt x="1036" y="372"/>
                  </a:lnTo>
                  <a:lnTo>
                    <a:pt x="1025" y="369"/>
                  </a:lnTo>
                  <a:lnTo>
                    <a:pt x="1034" y="360"/>
                  </a:lnTo>
                  <a:lnTo>
                    <a:pt x="1027" y="354"/>
                  </a:lnTo>
                  <a:lnTo>
                    <a:pt x="1031" y="349"/>
                  </a:lnTo>
                  <a:lnTo>
                    <a:pt x="1024" y="348"/>
                  </a:lnTo>
                  <a:lnTo>
                    <a:pt x="1025" y="339"/>
                  </a:lnTo>
                  <a:lnTo>
                    <a:pt x="1019" y="340"/>
                  </a:lnTo>
                  <a:lnTo>
                    <a:pt x="1013" y="331"/>
                  </a:lnTo>
                  <a:lnTo>
                    <a:pt x="1022" y="325"/>
                  </a:lnTo>
                  <a:lnTo>
                    <a:pt x="1016" y="320"/>
                  </a:lnTo>
                  <a:lnTo>
                    <a:pt x="1016" y="318"/>
                  </a:lnTo>
                  <a:lnTo>
                    <a:pt x="1029" y="316"/>
                  </a:lnTo>
                  <a:lnTo>
                    <a:pt x="1031" y="314"/>
                  </a:lnTo>
                  <a:lnTo>
                    <a:pt x="1028" y="312"/>
                  </a:lnTo>
                  <a:lnTo>
                    <a:pt x="1025" y="285"/>
                  </a:lnTo>
                  <a:lnTo>
                    <a:pt x="1023" y="281"/>
                  </a:lnTo>
                  <a:lnTo>
                    <a:pt x="1018" y="278"/>
                  </a:lnTo>
                  <a:lnTo>
                    <a:pt x="1015" y="273"/>
                  </a:lnTo>
                  <a:lnTo>
                    <a:pt x="1010" y="271"/>
                  </a:lnTo>
                  <a:lnTo>
                    <a:pt x="1003" y="277"/>
                  </a:lnTo>
                  <a:lnTo>
                    <a:pt x="998" y="275"/>
                  </a:lnTo>
                  <a:lnTo>
                    <a:pt x="994" y="271"/>
                  </a:lnTo>
                  <a:lnTo>
                    <a:pt x="988" y="275"/>
                  </a:lnTo>
                  <a:lnTo>
                    <a:pt x="986" y="283"/>
                  </a:lnTo>
                  <a:lnTo>
                    <a:pt x="983" y="284"/>
                  </a:lnTo>
                  <a:lnTo>
                    <a:pt x="982" y="283"/>
                  </a:lnTo>
                  <a:lnTo>
                    <a:pt x="980" y="283"/>
                  </a:lnTo>
                  <a:lnTo>
                    <a:pt x="979" y="278"/>
                  </a:lnTo>
                  <a:lnTo>
                    <a:pt x="967" y="272"/>
                  </a:lnTo>
                  <a:lnTo>
                    <a:pt x="966" y="266"/>
                  </a:lnTo>
                  <a:lnTo>
                    <a:pt x="963" y="263"/>
                  </a:lnTo>
                  <a:lnTo>
                    <a:pt x="961" y="263"/>
                  </a:lnTo>
                  <a:lnTo>
                    <a:pt x="944" y="275"/>
                  </a:lnTo>
                  <a:lnTo>
                    <a:pt x="937" y="279"/>
                  </a:lnTo>
                  <a:lnTo>
                    <a:pt x="931" y="284"/>
                  </a:lnTo>
                  <a:lnTo>
                    <a:pt x="922" y="277"/>
                  </a:lnTo>
                  <a:lnTo>
                    <a:pt x="912" y="262"/>
                  </a:lnTo>
                  <a:lnTo>
                    <a:pt x="906" y="259"/>
                  </a:lnTo>
                  <a:lnTo>
                    <a:pt x="895" y="259"/>
                  </a:lnTo>
                  <a:lnTo>
                    <a:pt x="886" y="256"/>
                  </a:lnTo>
                  <a:lnTo>
                    <a:pt x="877" y="251"/>
                  </a:lnTo>
                  <a:lnTo>
                    <a:pt x="870" y="245"/>
                  </a:lnTo>
                  <a:lnTo>
                    <a:pt x="866" y="242"/>
                  </a:lnTo>
                  <a:lnTo>
                    <a:pt x="858" y="241"/>
                  </a:lnTo>
                  <a:lnTo>
                    <a:pt x="837" y="242"/>
                  </a:lnTo>
                  <a:lnTo>
                    <a:pt x="822" y="239"/>
                  </a:lnTo>
                  <a:lnTo>
                    <a:pt x="814" y="238"/>
                  </a:lnTo>
                  <a:lnTo>
                    <a:pt x="806" y="242"/>
                  </a:lnTo>
                  <a:lnTo>
                    <a:pt x="801" y="241"/>
                  </a:lnTo>
                  <a:lnTo>
                    <a:pt x="795" y="237"/>
                  </a:lnTo>
                  <a:lnTo>
                    <a:pt x="796" y="233"/>
                  </a:lnTo>
                  <a:lnTo>
                    <a:pt x="792" y="224"/>
                  </a:lnTo>
                  <a:lnTo>
                    <a:pt x="780" y="207"/>
                  </a:lnTo>
                  <a:lnTo>
                    <a:pt x="769" y="194"/>
                  </a:lnTo>
                  <a:lnTo>
                    <a:pt x="760" y="190"/>
                  </a:lnTo>
                  <a:lnTo>
                    <a:pt x="747" y="187"/>
                  </a:lnTo>
                  <a:lnTo>
                    <a:pt x="741" y="187"/>
                  </a:lnTo>
                  <a:lnTo>
                    <a:pt x="727" y="190"/>
                  </a:lnTo>
                  <a:lnTo>
                    <a:pt x="717" y="191"/>
                  </a:lnTo>
                  <a:lnTo>
                    <a:pt x="705" y="188"/>
                  </a:lnTo>
                  <a:lnTo>
                    <a:pt x="708" y="181"/>
                  </a:lnTo>
                  <a:lnTo>
                    <a:pt x="723" y="152"/>
                  </a:lnTo>
                  <a:lnTo>
                    <a:pt x="725" y="143"/>
                  </a:lnTo>
                  <a:lnTo>
                    <a:pt x="727" y="122"/>
                  </a:lnTo>
                  <a:lnTo>
                    <a:pt x="732" y="105"/>
                  </a:lnTo>
                  <a:lnTo>
                    <a:pt x="744" y="77"/>
                  </a:lnTo>
                  <a:lnTo>
                    <a:pt x="744" y="70"/>
                  </a:lnTo>
                  <a:lnTo>
                    <a:pt x="744" y="64"/>
                  </a:lnTo>
                  <a:lnTo>
                    <a:pt x="740" y="59"/>
                  </a:lnTo>
                  <a:lnTo>
                    <a:pt x="734" y="57"/>
                  </a:lnTo>
                  <a:lnTo>
                    <a:pt x="725" y="56"/>
                  </a:lnTo>
                  <a:lnTo>
                    <a:pt x="715" y="53"/>
                  </a:lnTo>
                  <a:lnTo>
                    <a:pt x="709" y="51"/>
                  </a:lnTo>
                  <a:lnTo>
                    <a:pt x="708" y="48"/>
                  </a:lnTo>
                  <a:lnTo>
                    <a:pt x="708" y="36"/>
                  </a:lnTo>
                  <a:lnTo>
                    <a:pt x="709" y="19"/>
                  </a:lnTo>
                  <a:lnTo>
                    <a:pt x="703" y="19"/>
                  </a:lnTo>
                  <a:lnTo>
                    <a:pt x="691" y="18"/>
                  </a:lnTo>
                  <a:lnTo>
                    <a:pt x="674" y="12"/>
                  </a:lnTo>
                  <a:lnTo>
                    <a:pt x="657" y="5"/>
                  </a:lnTo>
                  <a:lnTo>
                    <a:pt x="645" y="1"/>
                  </a:lnTo>
                  <a:lnTo>
                    <a:pt x="632" y="0"/>
                  </a:lnTo>
                  <a:lnTo>
                    <a:pt x="618" y="0"/>
                  </a:lnTo>
                  <a:lnTo>
                    <a:pt x="615" y="6"/>
                  </a:lnTo>
                  <a:lnTo>
                    <a:pt x="606" y="24"/>
                  </a:lnTo>
                  <a:lnTo>
                    <a:pt x="596" y="35"/>
                  </a:lnTo>
                  <a:lnTo>
                    <a:pt x="584" y="52"/>
                  </a:lnTo>
                  <a:lnTo>
                    <a:pt x="576" y="53"/>
                  </a:lnTo>
                  <a:lnTo>
                    <a:pt x="567" y="53"/>
                  </a:lnTo>
                  <a:lnTo>
                    <a:pt x="560" y="57"/>
                  </a:lnTo>
                  <a:lnTo>
                    <a:pt x="557" y="60"/>
                  </a:lnTo>
                  <a:lnTo>
                    <a:pt x="552" y="72"/>
                  </a:lnTo>
                  <a:lnTo>
                    <a:pt x="547" y="75"/>
                  </a:lnTo>
                  <a:lnTo>
                    <a:pt x="537" y="75"/>
                  </a:lnTo>
                  <a:lnTo>
                    <a:pt x="533" y="76"/>
                  </a:lnTo>
                  <a:lnTo>
                    <a:pt x="521" y="76"/>
                  </a:lnTo>
                  <a:lnTo>
                    <a:pt x="493" y="75"/>
                  </a:lnTo>
                  <a:lnTo>
                    <a:pt x="487" y="70"/>
                  </a:lnTo>
                  <a:lnTo>
                    <a:pt x="484" y="64"/>
                  </a:lnTo>
                  <a:lnTo>
                    <a:pt x="484" y="58"/>
                  </a:lnTo>
                  <a:lnTo>
                    <a:pt x="479" y="52"/>
                  </a:lnTo>
                  <a:lnTo>
                    <a:pt x="473" y="45"/>
                  </a:lnTo>
                  <a:lnTo>
                    <a:pt x="463" y="44"/>
                  </a:lnTo>
                  <a:lnTo>
                    <a:pt x="462" y="58"/>
                  </a:lnTo>
                  <a:lnTo>
                    <a:pt x="460" y="72"/>
                  </a:lnTo>
                  <a:lnTo>
                    <a:pt x="452" y="104"/>
                  </a:lnTo>
                  <a:lnTo>
                    <a:pt x="451" y="116"/>
                  </a:lnTo>
                  <a:lnTo>
                    <a:pt x="449" y="144"/>
                  </a:lnTo>
                  <a:lnTo>
                    <a:pt x="446" y="191"/>
                  </a:lnTo>
                  <a:lnTo>
                    <a:pt x="440" y="214"/>
                  </a:lnTo>
                  <a:lnTo>
                    <a:pt x="438" y="220"/>
                  </a:lnTo>
                  <a:lnTo>
                    <a:pt x="428" y="256"/>
                  </a:lnTo>
                  <a:lnTo>
                    <a:pt x="427" y="268"/>
                  </a:lnTo>
                  <a:lnTo>
                    <a:pt x="421" y="268"/>
                  </a:lnTo>
                  <a:lnTo>
                    <a:pt x="410" y="269"/>
                  </a:lnTo>
                  <a:lnTo>
                    <a:pt x="410" y="263"/>
                  </a:lnTo>
                  <a:lnTo>
                    <a:pt x="408" y="261"/>
                  </a:lnTo>
                  <a:lnTo>
                    <a:pt x="403" y="260"/>
                  </a:lnTo>
                  <a:lnTo>
                    <a:pt x="401" y="263"/>
                  </a:lnTo>
                  <a:lnTo>
                    <a:pt x="398" y="272"/>
                  </a:lnTo>
                  <a:lnTo>
                    <a:pt x="392" y="278"/>
                  </a:lnTo>
                  <a:lnTo>
                    <a:pt x="386" y="275"/>
                  </a:lnTo>
                  <a:lnTo>
                    <a:pt x="383" y="288"/>
                  </a:lnTo>
                  <a:lnTo>
                    <a:pt x="379" y="294"/>
                  </a:lnTo>
                  <a:lnTo>
                    <a:pt x="373" y="297"/>
                  </a:lnTo>
                  <a:lnTo>
                    <a:pt x="359" y="301"/>
                  </a:lnTo>
                  <a:lnTo>
                    <a:pt x="355" y="303"/>
                  </a:lnTo>
                  <a:lnTo>
                    <a:pt x="349" y="312"/>
                  </a:lnTo>
                  <a:lnTo>
                    <a:pt x="343" y="332"/>
                  </a:lnTo>
                  <a:lnTo>
                    <a:pt x="342" y="342"/>
                  </a:lnTo>
                  <a:lnTo>
                    <a:pt x="342" y="367"/>
                  </a:lnTo>
                  <a:lnTo>
                    <a:pt x="341" y="372"/>
                  </a:lnTo>
                  <a:lnTo>
                    <a:pt x="331" y="386"/>
                  </a:lnTo>
                  <a:lnTo>
                    <a:pt x="326" y="394"/>
                  </a:lnTo>
                  <a:lnTo>
                    <a:pt x="323" y="403"/>
                  </a:lnTo>
                  <a:lnTo>
                    <a:pt x="320" y="411"/>
                  </a:lnTo>
                  <a:lnTo>
                    <a:pt x="322" y="416"/>
                  </a:lnTo>
                  <a:lnTo>
                    <a:pt x="322" y="423"/>
                  </a:lnTo>
                  <a:lnTo>
                    <a:pt x="320" y="429"/>
                  </a:lnTo>
                  <a:lnTo>
                    <a:pt x="312" y="440"/>
                  </a:lnTo>
                  <a:lnTo>
                    <a:pt x="301" y="445"/>
                  </a:lnTo>
                  <a:lnTo>
                    <a:pt x="288" y="446"/>
                  </a:lnTo>
                  <a:lnTo>
                    <a:pt x="276" y="446"/>
                  </a:lnTo>
                  <a:lnTo>
                    <a:pt x="268" y="447"/>
                  </a:lnTo>
                  <a:lnTo>
                    <a:pt x="262" y="452"/>
                  </a:lnTo>
                  <a:lnTo>
                    <a:pt x="253" y="461"/>
                  </a:lnTo>
                  <a:lnTo>
                    <a:pt x="244" y="473"/>
                  </a:lnTo>
                  <a:lnTo>
                    <a:pt x="221" y="493"/>
                  </a:lnTo>
                  <a:lnTo>
                    <a:pt x="208" y="504"/>
                  </a:lnTo>
                  <a:lnTo>
                    <a:pt x="203" y="512"/>
                  </a:lnTo>
                  <a:lnTo>
                    <a:pt x="201" y="516"/>
                  </a:lnTo>
                  <a:lnTo>
                    <a:pt x="198" y="525"/>
                  </a:lnTo>
                  <a:lnTo>
                    <a:pt x="196" y="538"/>
                  </a:lnTo>
                  <a:lnTo>
                    <a:pt x="189" y="544"/>
                  </a:lnTo>
                  <a:lnTo>
                    <a:pt x="168" y="564"/>
                  </a:lnTo>
                  <a:lnTo>
                    <a:pt x="160" y="565"/>
                  </a:lnTo>
                  <a:lnTo>
                    <a:pt x="142" y="563"/>
                  </a:lnTo>
                  <a:lnTo>
                    <a:pt x="121" y="580"/>
                  </a:lnTo>
                  <a:lnTo>
                    <a:pt x="101" y="594"/>
                  </a:lnTo>
                  <a:lnTo>
                    <a:pt x="94" y="605"/>
                  </a:lnTo>
                  <a:lnTo>
                    <a:pt x="89" y="610"/>
                  </a:lnTo>
                  <a:lnTo>
                    <a:pt x="81" y="613"/>
                  </a:lnTo>
                  <a:lnTo>
                    <a:pt x="78" y="618"/>
                  </a:lnTo>
                  <a:lnTo>
                    <a:pt x="79" y="624"/>
                  </a:lnTo>
                  <a:lnTo>
                    <a:pt x="82" y="631"/>
                  </a:lnTo>
                  <a:lnTo>
                    <a:pt x="82" y="636"/>
                  </a:lnTo>
                  <a:lnTo>
                    <a:pt x="79" y="638"/>
                  </a:lnTo>
                  <a:lnTo>
                    <a:pt x="71" y="637"/>
                  </a:lnTo>
                  <a:lnTo>
                    <a:pt x="63" y="638"/>
                  </a:lnTo>
                  <a:lnTo>
                    <a:pt x="62" y="646"/>
                  </a:lnTo>
                  <a:lnTo>
                    <a:pt x="63" y="652"/>
                  </a:lnTo>
                  <a:lnTo>
                    <a:pt x="58" y="659"/>
                  </a:lnTo>
                  <a:lnTo>
                    <a:pt x="48" y="660"/>
                  </a:lnTo>
                  <a:lnTo>
                    <a:pt x="42" y="669"/>
                  </a:lnTo>
                  <a:lnTo>
                    <a:pt x="42" y="679"/>
                  </a:lnTo>
                  <a:lnTo>
                    <a:pt x="39" y="688"/>
                  </a:lnTo>
                  <a:lnTo>
                    <a:pt x="32" y="690"/>
                  </a:lnTo>
                  <a:lnTo>
                    <a:pt x="33" y="694"/>
                  </a:lnTo>
                  <a:lnTo>
                    <a:pt x="42" y="714"/>
                  </a:lnTo>
                  <a:lnTo>
                    <a:pt x="40" y="719"/>
                  </a:lnTo>
                  <a:lnTo>
                    <a:pt x="42" y="721"/>
                  </a:lnTo>
                  <a:lnTo>
                    <a:pt x="42" y="723"/>
                  </a:lnTo>
                  <a:lnTo>
                    <a:pt x="50" y="724"/>
                  </a:lnTo>
                  <a:lnTo>
                    <a:pt x="46" y="727"/>
                  </a:lnTo>
                  <a:lnTo>
                    <a:pt x="41" y="732"/>
                  </a:lnTo>
                  <a:lnTo>
                    <a:pt x="47" y="744"/>
                  </a:lnTo>
                  <a:lnTo>
                    <a:pt x="58" y="753"/>
                  </a:lnTo>
                  <a:lnTo>
                    <a:pt x="32" y="766"/>
                  </a:lnTo>
                  <a:lnTo>
                    <a:pt x="30" y="769"/>
                  </a:lnTo>
                  <a:lnTo>
                    <a:pt x="27" y="777"/>
                  </a:lnTo>
                  <a:lnTo>
                    <a:pt x="24" y="790"/>
                  </a:lnTo>
                  <a:lnTo>
                    <a:pt x="16" y="803"/>
                  </a:lnTo>
                  <a:lnTo>
                    <a:pt x="6" y="819"/>
                  </a:lnTo>
                  <a:lnTo>
                    <a:pt x="0" y="836"/>
                  </a:lnTo>
                  <a:lnTo>
                    <a:pt x="18" y="844"/>
                  </a:lnTo>
                  <a:lnTo>
                    <a:pt x="28" y="846"/>
                  </a:lnTo>
                  <a:lnTo>
                    <a:pt x="30" y="849"/>
                  </a:lnTo>
                  <a:lnTo>
                    <a:pt x="27" y="854"/>
                  </a:lnTo>
                  <a:lnTo>
                    <a:pt x="18" y="854"/>
                  </a:lnTo>
                  <a:lnTo>
                    <a:pt x="5" y="857"/>
                  </a:lnTo>
                  <a:lnTo>
                    <a:pt x="2" y="861"/>
                  </a:lnTo>
                  <a:lnTo>
                    <a:pt x="4" y="864"/>
                  </a:lnTo>
                  <a:lnTo>
                    <a:pt x="11" y="867"/>
                  </a:lnTo>
                  <a:lnTo>
                    <a:pt x="29" y="886"/>
                  </a:lnTo>
                  <a:lnTo>
                    <a:pt x="30" y="896"/>
                  </a:lnTo>
                  <a:lnTo>
                    <a:pt x="28" y="909"/>
                  </a:lnTo>
                  <a:lnTo>
                    <a:pt x="30" y="933"/>
                  </a:lnTo>
                  <a:lnTo>
                    <a:pt x="29" y="945"/>
                  </a:lnTo>
                  <a:lnTo>
                    <a:pt x="20" y="969"/>
                  </a:lnTo>
                  <a:lnTo>
                    <a:pt x="15" y="976"/>
                  </a:lnTo>
                  <a:lnTo>
                    <a:pt x="26" y="976"/>
                  </a:lnTo>
                  <a:lnTo>
                    <a:pt x="41" y="982"/>
                  </a:lnTo>
                  <a:lnTo>
                    <a:pt x="41" y="987"/>
                  </a:lnTo>
                  <a:lnTo>
                    <a:pt x="23" y="986"/>
                  </a:lnTo>
                  <a:lnTo>
                    <a:pt x="21" y="986"/>
                  </a:lnTo>
                  <a:lnTo>
                    <a:pt x="20" y="988"/>
                  </a:lnTo>
                  <a:lnTo>
                    <a:pt x="21" y="992"/>
                  </a:lnTo>
                  <a:lnTo>
                    <a:pt x="24" y="995"/>
                  </a:lnTo>
                  <a:lnTo>
                    <a:pt x="34" y="998"/>
                  </a:lnTo>
                  <a:lnTo>
                    <a:pt x="53" y="995"/>
                  </a:lnTo>
                  <a:lnTo>
                    <a:pt x="56" y="997"/>
                  </a:lnTo>
                  <a:lnTo>
                    <a:pt x="57" y="998"/>
                  </a:lnTo>
                  <a:lnTo>
                    <a:pt x="56" y="1000"/>
                  </a:lnTo>
                  <a:lnTo>
                    <a:pt x="51" y="1000"/>
                  </a:lnTo>
                  <a:lnTo>
                    <a:pt x="48" y="1003"/>
                  </a:lnTo>
                  <a:lnTo>
                    <a:pt x="47" y="1007"/>
                  </a:lnTo>
                  <a:lnTo>
                    <a:pt x="47" y="1012"/>
                  </a:lnTo>
                  <a:lnTo>
                    <a:pt x="51" y="1016"/>
                  </a:lnTo>
                  <a:lnTo>
                    <a:pt x="58" y="1021"/>
                  </a:lnTo>
                  <a:lnTo>
                    <a:pt x="59" y="1026"/>
                  </a:lnTo>
                  <a:lnTo>
                    <a:pt x="63" y="1029"/>
                  </a:lnTo>
                  <a:lnTo>
                    <a:pt x="66" y="1029"/>
                  </a:lnTo>
                  <a:lnTo>
                    <a:pt x="66" y="1030"/>
                  </a:lnTo>
                  <a:lnTo>
                    <a:pt x="66" y="1033"/>
                  </a:lnTo>
                  <a:lnTo>
                    <a:pt x="65" y="1035"/>
                  </a:lnTo>
                  <a:lnTo>
                    <a:pt x="62" y="1036"/>
                  </a:lnTo>
                  <a:lnTo>
                    <a:pt x="46" y="1038"/>
                  </a:lnTo>
                  <a:lnTo>
                    <a:pt x="42" y="1040"/>
                  </a:lnTo>
                  <a:lnTo>
                    <a:pt x="39" y="1042"/>
                  </a:lnTo>
                  <a:lnTo>
                    <a:pt x="40" y="1046"/>
                  </a:lnTo>
                  <a:lnTo>
                    <a:pt x="44" y="1052"/>
                  </a:lnTo>
                  <a:lnTo>
                    <a:pt x="47" y="1053"/>
                  </a:lnTo>
                  <a:lnTo>
                    <a:pt x="53" y="1052"/>
                  </a:lnTo>
                  <a:lnTo>
                    <a:pt x="56" y="1053"/>
                  </a:lnTo>
                  <a:lnTo>
                    <a:pt x="56" y="1058"/>
                  </a:lnTo>
                  <a:lnTo>
                    <a:pt x="52" y="1064"/>
                  </a:lnTo>
                  <a:lnTo>
                    <a:pt x="47" y="1065"/>
                  </a:lnTo>
                  <a:lnTo>
                    <a:pt x="47" y="1072"/>
                  </a:lnTo>
                  <a:lnTo>
                    <a:pt x="45" y="1077"/>
                  </a:lnTo>
                  <a:lnTo>
                    <a:pt x="41" y="1080"/>
                  </a:lnTo>
                  <a:lnTo>
                    <a:pt x="35" y="1082"/>
                  </a:lnTo>
                  <a:lnTo>
                    <a:pt x="33" y="1086"/>
                  </a:lnTo>
                  <a:lnTo>
                    <a:pt x="33" y="1089"/>
                  </a:lnTo>
                  <a:lnTo>
                    <a:pt x="33" y="1094"/>
                  </a:lnTo>
                  <a:lnTo>
                    <a:pt x="48" y="1101"/>
                  </a:lnTo>
                  <a:lnTo>
                    <a:pt x="58" y="1106"/>
                  </a:lnTo>
                  <a:lnTo>
                    <a:pt x="64" y="1107"/>
                  </a:lnTo>
                  <a:lnTo>
                    <a:pt x="66" y="1110"/>
                  </a:lnTo>
                  <a:lnTo>
                    <a:pt x="69" y="1113"/>
                  </a:lnTo>
                  <a:lnTo>
                    <a:pt x="69" y="1119"/>
                  </a:lnTo>
                  <a:lnTo>
                    <a:pt x="60" y="1139"/>
                  </a:lnTo>
                  <a:lnTo>
                    <a:pt x="58" y="1142"/>
                  </a:lnTo>
                  <a:lnTo>
                    <a:pt x="47" y="1147"/>
                  </a:lnTo>
                  <a:lnTo>
                    <a:pt x="41" y="1153"/>
                  </a:lnTo>
                  <a:lnTo>
                    <a:pt x="40" y="1159"/>
                  </a:lnTo>
                  <a:lnTo>
                    <a:pt x="41" y="1166"/>
                  </a:lnTo>
                  <a:lnTo>
                    <a:pt x="40" y="1173"/>
                  </a:lnTo>
                  <a:lnTo>
                    <a:pt x="40" y="1179"/>
                  </a:lnTo>
                  <a:lnTo>
                    <a:pt x="45" y="1199"/>
                  </a:lnTo>
                  <a:lnTo>
                    <a:pt x="53" y="1206"/>
                  </a:lnTo>
                  <a:lnTo>
                    <a:pt x="58" y="1211"/>
                  </a:lnTo>
                  <a:lnTo>
                    <a:pt x="59" y="1225"/>
                  </a:lnTo>
                  <a:lnTo>
                    <a:pt x="65" y="1233"/>
                  </a:lnTo>
                  <a:lnTo>
                    <a:pt x="71" y="1245"/>
                  </a:lnTo>
                  <a:lnTo>
                    <a:pt x="83" y="1247"/>
                  </a:lnTo>
                  <a:lnTo>
                    <a:pt x="108" y="1244"/>
                  </a:lnTo>
                  <a:lnTo>
                    <a:pt x="124" y="1241"/>
                  </a:lnTo>
                  <a:lnTo>
                    <a:pt x="149" y="1241"/>
                  </a:lnTo>
                  <a:lnTo>
                    <a:pt x="154" y="1250"/>
                  </a:lnTo>
                  <a:lnTo>
                    <a:pt x="166" y="1266"/>
                  </a:lnTo>
                  <a:lnTo>
                    <a:pt x="167" y="1268"/>
                  </a:lnTo>
                  <a:lnTo>
                    <a:pt x="165" y="1278"/>
                  </a:lnTo>
                  <a:lnTo>
                    <a:pt x="156" y="1291"/>
                  </a:lnTo>
                  <a:lnTo>
                    <a:pt x="150" y="1297"/>
                  </a:lnTo>
                  <a:lnTo>
                    <a:pt x="142" y="1300"/>
                  </a:lnTo>
                  <a:lnTo>
                    <a:pt x="133" y="1301"/>
                  </a:lnTo>
                  <a:lnTo>
                    <a:pt x="126" y="1300"/>
                  </a:lnTo>
                  <a:lnTo>
                    <a:pt x="118" y="1297"/>
                  </a:lnTo>
                  <a:lnTo>
                    <a:pt x="114" y="1298"/>
                  </a:lnTo>
                  <a:lnTo>
                    <a:pt x="113" y="1302"/>
                  </a:lnTo>
                  <a:lnTo>
                    <a:pt x="117" y="1312"/>
                  </a:lnTo>
                  <a:lnTo>
                    <a:pt x="117" y="1330"/>
                  </a:lnTo>
                  <a:lnTo>
                    <a:pt x="119" y="1340"/>
                  </a:lnTo>
                  <a:lnTo>
                    <a:pt x="109" y="1339"/>
                  </a:lnTo>
                  <a:lnTo>
                    <a:pt x="103" y="1340"/>
                  </a:lnTo>
                  <a:lnTo>
                    <a:pt x="94" y="1345"/>
                  </a:lnTo>
                  <a:lnTo>
                    <a:pt x="81" y="1351"/>
                  </a:lnTo>
                  <a:lnTo>
                    <a:pt x="59" y="1357"/>
                  </a:lnTo>
                  <a:lnTo>
                    <a:pt x="47" y="1357"/>
                  </a:lnTo>
                  <a:lnTo>
                    <a:pt x="46" y="1361"/>
                  </a:lnTo>
                  <a:lnTo>
                    <a:pt x="53" y="1370"/>
                  </a:lnTo>
                  <a:lnTo>
                    <a:pt x="65" y="1378"/>
                  </a:lnTo>
                  <a:lnTo>
                    <a:pt x="75" y="1385"/>
                  </a:lnTo>
                  <a:lnTo>
                    <a:pt x="76" y="1390"/>
                  </a:lnTo>
                  <a:lnTo>
                    <a:pt x="76" y="1411"/>
                  </a:lnTo>
                  <a:lnTo>
                    <a:pt x="78" y="1439"/>
                  </a:lnTo>
                  <a:lnTo>
                    <a:pt x="96" y="1439"/>
                  </a:lnTo>
                  <a:lnTo>
                    <a:pt x="108" y="1437"/>
                  </a:lnTo>
                  <a:lnTo>
                    <a:pt x="118" y="1438"/>
                  </a:lnTo>
                  <a:lnTo>
                    <a:pt x="136" y="1438"/>
                  </a:lnTo>
                  <a:lnTo>
                    <a:pt x="139" y="1435"/>
                  </a:lnTo>
                </a:path>
              </a:pathLst>
            </a:custGeom>
            <a:noFill/>
            <a:ln w="158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pl-PL"/>
            </a:p>
          </p:txBody>
        </p:sp>
        <p:sp>
          <p:nvSpPr>
            <p:cNvPr id="121" name="Freeform 80">
              <a:extLst>
                <a:ext uri="{FF2B5EF4-FFF2-40B4-BE49-F238E27FC236}">
                  <a16:creationId xmlns:a16="http://schemas.microsoft.com/office/drawing/2014/main" id="{C707775B-A217-8419-7ECB-DD9AB2DC55D3}"/>
                </a:ext>
              </a:extLst>
            </p:cNvPr>
            <p:cNvSpPr>
              <a:spLocks/>
            </p:cNvSpPr>
            <p:nvPr/>
          </p:nvSpPr>
          <p:spPr bwMode="auto">
            <a:xfrm>
              <a:off x="3769" y="3737"/>
              <a:ext cx="713" cy="427"/>
            </a:xfrm>
            <a:custGeom>
              <a:avLst/>
              <a:gdLst>
                <a:gd name="T0" fmla="*/ 0 w 1427"/>
                <a:gd name="T1" fmla="*/ 0 h 855"/>
                <a:gd name="T2" fmla="*/ 0 w 1427"/>
                <a:gd name="T3" fmla="*/ 0 h 855"/>
                <a:gd name="T4" fmla="*/ 0 w 1427"/>
                <a:gd name="T5" fmla="*/ 0 h 855"/>
                <a:gd name="T6" fmla="*/ 0 w 1427"/>
                <a:gd name="T7" fmla="*/ 0 h 855"/>
                <a:gd name="T8" fmla="*/ 0 w 1427"/>
                <a:gd name="T9" fmla="*/ 0 h 855"/>
                <a:gd name="T10" fmla="*/ 0 w 1427"/>
                <a:gd name="T11" fmla="*/ 0 h 855"/>
                <a:gd name="T12" fmla="*/ 0 w 1427"/>
                <a:gd name="T13" fmla="*/ 0 h 855"/>
                <a:gd name="T14" fmla="*/ 0 w 1427"/>
                <a:gd name="T15" fmla="*/ 0 h 855"/>
                <a:gd name="T16" fmla="*/ 0 w 1427"/>
                <a:gd name="T17" fmla="*/ 0 h 855"/>
                <a:gd name="T18" fmla="*/ 0 w 1427"/>
                <a:gd name="T19" fmla="*/ 0 h 855"/>
                <a:gd name="T20" fmla="*/ 0 w 1427"/>
                <a:gd name="T21" fmla="*/ 0 h 855"/>
                <a:gd name="T22" fmla="*/ 0 w 1427"/>
                <a:gd name="T23" fmla="*/ 0 h 855"/>
                <a:gd name="T24" fmla="*/ 0 w 1427"/>
                <a:gd name="T25" fmla="*/ 0 h 855"/>
                <a:gd name="T26" fmla="*/ 0 w 1427"/>
                <a:gd name="T27" fmla="*/ 0 h 855"/>
                <a:gd name="T28" fmla="*/ 0 w 1427"/>
                <a:gd name="T29" fmla="*/ 0 h 855"/>
                <a:gd name="T30" fmla="*/ 0 w 1427"/>
                <a:gd name="T31" fmla="*/ 0 h 855"/>
                <a:gd name="T32" fmla="*/ 0 w 1427"/>
                <a:gd name="T33" fmla="*/ 0 h 855"/>
                <a:gd name="T34" fmla="*/ 0 w 1427"/>
                <a:gd name="T35" fmla="*/ 0 h 855"/>
                <a:gd name="T36" fmla="*/ 0 w 1427"/>
                <a:gd name="T37" fmla="*/ 0 h 855"/>
                <a:gd name="T38" fmla="*/ 0 w 1427"/>
                <a:gd name="T39" fmla="*/ 0 h 855"/>
                <a:gd name="T40" fmla="*/ 0 w 1427"/>
                <a:gd name="T41" fmla="*/ 0 h 855"/>
                <a:gd name="T42" fmla="*/ 0 w 1427"/>
                <a:gd name="T43" fmla="*/ 0 h 855"/>
                <a:gd name="T44" fmla="*/ 0 w 1427"/>
                <a:gd name="T45" fmla="*/ 0 h 855"/>
                <a:gd name="T46" fmla="*/ 0 w 1427"/>
                <a:gd name="T47" fmla="*/ 0 h 855"/>
                <a:gd name="T48" fmla="*/ 0 w 1427"/>
                <a:gd name="T49" fmla="*/ 0 h 855"/>
                <a:gd name="T50" fmla="*/ 0 w 1427"/>
                <a:gd name="T51" fmla="*/ 0 h 855"/>
                <a:gd name="T52" fmla="*/ 0 w 1427"/>
                <a:gd name="T53" fmla="*/ 0 h 855"/>
                <a:gd name="T54" fmla="*/ 0 w 1427"/>
                <a:gd name="T55" fmla="*/ 0 h 855"/>
                <a:gd name="T56" fmla="*/ 0 w 1427"/>
                <a:gd name="T57" fmla="*/ 0 h 855"/>
                <a:gd name="T58" fmla="*/ 0 w 1427"/>
                <a:gd name="T59" fmla="*/ 0 h 855"/>
                <a:gd name="T60" fmla="*/ 0 w 1427"/>
                <a:gd name="T61" fmla="*/ 0 h 855"/>
                <a:gd name="T62" fmla="*/ 0 w 1427"/>
                <a:gd name="T63" fmla="*/ 0 h 855"/>
                <a:gd name="T64" fmla="*/ 0 w 1427"/>
                <a:gd name="T65" fmla="*/ 0 h 855"/>
                <a:gd name="T66" fmla="*/ 0 w 1427"/>
                <a:gd name="T67" fmla="*/ 0 h 855"/>
                <a:gd name="T68" fmla="*/ 0 w 1427"/>
                <a:gd name="T69" fmla="*/ 0 h 855"/>
                <a:gd name="T70" fmla="*/ 0 w 1427"/>
                <a:gd name="T71" fmla="*/ 0 h 855"/>
                <a:gd name="T72" fmla="*/ 0 w 1427"/>
                <a:gd name="T73" fmla="*/ 0 h 855"/>
                <a:gd name="T74" fmla="*/ 0 w 1427"/>
                <a:gd name="T75" fmla="*/ 0 h 855"/>
                <a:gd name="T76" fmla="*/ 0 w 1427"/>
                <a:gd name="T77" fmla="*/ 0 h 855"/>
                <a:gd name="T78" fmla="*/ 0 w 1427"/>
                <a:gd name="T79" fmla="*/ 0 h 855"/>
                <a:gd name="T80" fmla="*/ 0 w 1427"/>
                <a:gd name="T81" fmla="*/ 0 h 855"/>
                <a:gd name="T82" fmla="*/ 0 w 1427"/>
                <a:gd name="T83" fmla="*/ 0 h 855"/>
                <a:gd name="T84" fmla="*/ 0 w 1427"/>
                <a:gd name="T85" fmla="*/ 0 h 855"/>
                <a:gd name="T86" fmla="*/ 0 w 1427"/>
                <a:gd name="T87" fmla="*/ 0 h 855"/>
                <a:gd name="T88" fmla="*/ 0 w 1427"/>
                <a:gd name="T89" fmla="*/ 0 h 855"/>
                <a:gd name="T90" fmla="*/ 0 w 1427"/>
                <a:gd name="T91" fmla="*/ 0 h 855"/>
                <a:gd name="T92" fmla="*/ 0 w 1427"/>
                <a:gd name="T93" fmla="*/ 0 h 855"/>
                <a:gd name="T94" fmla="*/ 0 w 1427"/>
                <a:gd name="T95" fmla="*/ 0 h 855"/>
                <a:gd name="T96" fmla="*/ 0 w 1427"/>
                <a:gd name="T97" fmla="*/ 0 h 855"/>
                <a:gd name="T98" fmla="*/ 0 w 1427"/>
                <a:gd name="T99" fmla="*/ 0 h 855"/>
                <a:gd name="T100" fmla="*/ 0 w 1427"/>
                <a:gd name="T101" fmla="*/ 0 h 855"/>
                <a:gd name="T102" fmla="*/ 0 w 1427"/>
                <a:gd name="T103" fmla="*/ 0 h 855"/>
                <a:gd name="T104" fmla="*/ 0 w 1427"/>
                <a:gd name="T105" fmla="*/ 0 h 855"/>
                <a:gd name="T106" fmla="*/ 0 w 1427"/>
                <a:gd name="T107" fmla="*/ 0 h 855"/>
                <a:gd name="T108" fmla="*/ 0 w 1427"/>
                <a:gd name="T109" fmla="*/ 0 h 85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27"/>
                <a:gd name="T166" fmla="*/ 0 h 855"/>
                <a:gd name="T167" fmla="*/ 1427 w 1427"/>
                <a:gd name="T168" fmla="*/ 855 h 855"/>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27" h="855">
                  <a:moveTo>
                    <a:pt x="0" y="0"/>
                  </a:moveTo>
                  <a:lnTo>
                    <a:pt x="5" y="3"/>
                  </a:lnTo>
                  <a:lnTo>
                    <a:pt x="17" y="18"/>
                  </a:lnTo>
                  <a:lnTo>
                    <a:pt x="21" y="24"/>
                  </a:lnTo>
                  <a:lnTo>
                    <a:pt x="32" y="27"/>
                  </a:lnTo>
                  <a:lnTo>
                    <a:pt x="52" y="28"/>
                  </a:lnTo>
                  <a:lnTo>
                    <a:pt x="58" y="28"/>
                  </a:lnTo>
                  <a:lnTo>
                    <a:pt x="62" y="30"/>
                  </a:lnTo>
                  <a:lnTo>
                    <a:pt x="66" y="40"/>
                  </a:lnTo>
                  <a:lnTo>
                    <a:pt x="80" y="68"/>
                  </a:lnTo>
                  <a:lnTo>
                    <a:pt x="81" y="73"/>
                  </a:lnTo>
                  <a:lnTo>
                    <a:pt x="82" y="87"/>
                  </a:lnTo>
                  <a:lnTo>
                    <a:pt x="83" y="92"/>
                  </a:lnTo>
                  <a:lnTo>
                    <a:pt x="87" y="94"/>
                  </a:lnTo>
                  <a:lnTo>
                    <a:pt x="94" y="95"/>
                  </a:lnTo>
                  <a:lnTo>
                    <a:pt x="100" y="100"/>
                  </a:lnTo>
                  <a:lnTo>
                    <a:pt x="102" y="104"/>
                  </a:lnTo>
                  <a:lnTo>
                    <a:pt x="104" y="113"/>
                  </a:lnTo>
                  <a:lnTo>
                    <a:pt x="101" y="133"/>
                  </a:lnTo>
                  <a:lnTo>
                    <a:pt x="101" y="141"/>
                  </a:lnTo>
                  <a:lnTo>
                    <a:pt x="104" y="146"/>
                  </a:lnTo>
                  <a:lnTo>
                    <a:pt x="112" y="155"/>
                  </a:lnTo>
                  <a:lnTo>
                    <a:pt x="117" y="163"/>
                  </a:lnTo>
                  <a:lnTo>
                    <a:pt x="118" y="169"/>
                  </a:lnTo>
                  <a:lnTo>
                    <a:pt x="118" y="178"/>
                  </a:lnTo>
                  <a:lnTo>
                    <a:pt x="101" y="212"/>
                  </a:lnTo>
                  <a:lnTo>
                    <a:pt x="92" y="218"/>
                  </a:lnTo>
                  <a:lnTo>
                    <a:pt x="96" y="224"/>
                  </a:lnTo>
                  <a:lnTo>
                    <a:pt x="96" y="228"/>
                  </a:lnTo>
                  <a:lnTo>
                    <a:pt x="94" y="234"/>
                  </a:lnTo>
                  <a:lnTo>
                    <a:pt x="94" y="236"/>
                  </a:lnTo>
                  <a:lnTo>
                    <a:pt x="98" y="242"/>
                  </a:lnTo>
                  <a:lnTo>
                    <a:pt x="100" y="241"/>
                  </a:lnTo>
                  <a:lnTo>
                    <a:pt x="104" y="246"/>
                  </a:lnTo>
                  <a:lnTo>
                    <a:pt x="116" y="253"/>
                  </a:lnTo>
                  <a:lnTo>
                    <a:pt x="129" y="255"/>
                  </a:lnTo>
                  <a:lnTo>
                    <a:pt x="131" y="258"/>
                  </a:lnTo>
                  <a:lnTo>
                    <a:pt x="134" y="259"/>
                  </a:lnTo>
                  <a:lnTo>
                    <a:pt x="136" y="261"/>
                  </a:lnTo>
                  <a:lnTo>
                    <a:pt x="136" y="270"/>
                  </a:lnTo>
                  <a:lnTo>
                    <a:pt x="130" y="282"/>
                  </a:lnTo>
                  <a:lnTo>
                    <a:pt x="134" y="286"/>
                  </a:lnTo>
                  <a:lnTo>
                    <a:pt x="134" y="290"/>
                  </a:lnTo>
                  <a:lnTo>
                    <a:pt x="131" y="291"/>
                  </a:lnTo>
                  <a:lnTo>
                    <a:pt x="129" y="290"/>
                  </a:lnTo>
                  <a:lnTo>
                    <a:pt x="126" y="291"/>
                  </a:lnTo>
                  <a:lnTo>
                    <a:pt x="126" y="292"/>
                  </a:lnTo>
                  <a:lnTo>
                    <a:pt x="129" y="296"/>
                  </a:lnTo>
                  <a:lnTo>
                    <a:pt x="138" y="297"/>
                  </a:lnTo>
                  <a:lnTo>
                    <a:pt x="141" y="304"/>
                  </a:lnTo>
                  <a:lnTo>
                    <a:pt x="141" y="309"/>
                  </a:lnTo>
                  <a:lnTo>
                    <a:pt x="143" y="317"/>
                  </a:lnTo>
                  <a:lnTo>
                    <a:pt x="152" y="325"/>
                  </a:lnTo>
                  <a:lnTo>
                    <a:pt x="166" y="343"/>
                  </a:lnTo>
                  <a:lnTo>
                    <a:pt x="168" y="348"/>
                  </a:lnTo>
                  <a:lnTo>
                    <a:pt x="181" y="351"/>
                  </a:lnTo>
                  <a:lnTo>
                    <a:pt x="183" y="359"/>
                  </a:lnTo>
                  <a:lnTo>
                    <a:pt x="168" y="361"/>
                  </a:lnTo>
                  <a:lnTo>
                    <a:pt x="161" y="366"/>
                  </a:lnTo>
                  <a:lnTo>
                    <a:pt x="161" y="371"/>
                  </a:lnTo>
                  <a:lnTo>
                    <a:pt x="165" y="377"/>
                  </a:lnTo>
                  <a:lnTo>
                    <a:pt x="166" y="380"/>
                  </a:lnTo>
                  <a:lnTo>
                    <a:pt x="169" y="383"/>
                  </a:lnTo>
                  <a:lnTo>
                    <a:pt x="175" y="383"/>
                  </a:lnTo>
                  <a:lnTo>
                    <a:pt x="177" y="387"/>
                  </a:lnTo>
                  <a:lnTo>
                    <a:pt x="177" y="395"/>
                  </a:lnTo>
                  <a:lnTo>
                    <a:pt x="171" y="403"/>
                  </a:lnTo>
                  <a:lnTo>
                    <a:pt x="166" y="408"/>
                  </a:lnTo>
                  <a:lnTo>
                    <a:pt x="167" y="413"/>
                  </a:lnTo>
                  <a:lnTo>
                    <a:pt x="167" y="420"/>
                  </a:lnTo>
                  <a:lnTo>
                    <a:pt x="171" y="426"/>
                  </a:lnTo>
                  <a:lnTo>
                    <a:pt x="173" y="436"/>
                  </a:lnTo>
                  <a:lnTo>
                    <a:pt x="179" y="437"/>
                  </a:lnTo>
                  <a:lnTo>
                    <a:pt x="180" y="444"/>
                  </a:lnTo>
                  <a:lnTo>
                    <a:pt x="204" y="461"/>
                  </a:lnTo>
                  <a:lnTo>
                    <a:pt x="217" y="457"/>
                  </a:lnTo>
                  <a:lnTo>
                    <a:pt x="223" y="452"/>
                  </a:lnTo>
                  <a:lnTo>
                    <a:pt x="226" y="455"/>
                  </a:lnTo>
                  <a:lnTo>
                    <a:pt x="231" y="457"/>
                  </a:lnTo>
                  <a:lnTo>
                    <a:pt x="240" y="451"/>
                  </a:lnTo>
                  <a:lnTo>
                    <a:pt x="245" y="436"/>
                  </a:lnTo>
                  <a:lnTo>
                    <a:pt x="251" y="431"/>
                  </a:lnTo>
                  <a:lnTo>
                    <a:pt x="267" y="444"/>
                  </a:lnTo>
                  <a:lnTo>
                    <a:pt x="273" y="445"/>
                  </a:lnTo>
                  <a:lnTo>
                    <a:pt x="275" y="442"/>
                  </a:lnTo>
                  <a:lnTo>
                    <a:pt x="269" y="437"/>
                  </a:lnTo>
                  <a:lnTo>
                    <a:pt x="274" y="425"/>
                  </a:lnTo>
                  <a:lnTo>
                    <a:pt x="279" y="421"/>
                  </a:lnTo>
                  <a:lnTo>
                    <a:pt x="295" y="422"/>
                  </a:lnTo>
                  <a:lnTo>
                    <a:pt x="298" y="415"/>
                  </a:lnTo>
                  <a:lnTo>
                    <a:pt x="303" y="410"/>
                  </a:lnTo>
                  <a:lnTo>
                    <a:pt x="307" y="411"/>
                  </a:lnTo>
                  <a:lnTo>
                    <a:pt x="312" y="416"/>
                  </a:lnTo>
                  <a:lnTo>
                    <a:pt x="324" y="419"/>
                  </a:lnTo>
                  <a:lnTo>
                    <a:pt x="329" y="414"/>
                  </a:lnTo>
                  <a:lnTo>
                    <a:pt x="335" y="415"/>
                  </a:lnTo>
                  <a:lnTo>
                    <a:pt x="345" y="401"/>
                  </a:lnTo>
                  <a:lnTo>
                    <a:pt x="357" y="397"/>
                  </a:lnTo>
                  <a:lnTo>
                    <a:pt x="367" y="416"/>
                  </a:lnTo>
                  <a:lnTo>
                    <a:pt x="379" y="423"/>
                  </a:lnTo>
                  <a:lnTo>
                    <a:pt x="379" y="427"/>
                  </a:lnTo>
                  <a:lnTo>
                    <a:pt x="383" y="434"/>
                  </a:lnTo>
                  <a:lnTo>
                    <a:pt x="403" y="439"/>
                  </a:lnTo>
                  <a:lnTo>
                    <a:pt x="406" y="436"/>
                  </a:lnTo>
                  <a:lnTo>
                    <a:pt x="413" y="427"/>
                  </a:lnTo>
                  <a:lnTo>
                    <a:pt x="419" y="428"/>
                  </a:lnTo>
                  <a:lnTo>
                    <a:pt x="425" y="433"/>
                  </a:lnTo>
                  <a:lnTo>
                    <a:pt x="431" y="433"/>
                  </a:lnTo>
                  <a:lnTo>
                    <a:pt x="433" y="434"/>
                  </a:lnTo>
                  <a:lnTo>
                    <a:pt x="437" y="450"/>
                  </a:lnTo>
                  <a:lnTo>
                    <a:pt x="439" y="452"/>
                  </a:lnTo>
                  <a:lnTo>
                    <a:pt x="445" y="451"/>
                  </a:lnTo>
                  <a:lnTo>
                    <a:pt x="448" y="455"/>
                  </a:lnTo>
                  <a:lnTo>
                    <a:pt x="452" y="460"/>
                  </a:lnTo>
                  <a:lnTo>
                    <a:pt x="468" y="467"/>
                  </a:lnTo>
                  <a:lnTo>
                    <a:pt x="472" y="469"/>
                  </a:lnTo>
                  <a:lnTo>
                    <a:pt x="470" y="479"/>
                  </a:lnTo>
                  <a:lnTo>
                    <a:pt x="473" y="484"/>
                  </a:lnTo>
                  <a:lnTo>
                    <a:pt x="479" y="494"/>
                  </a:lnTo>
                  <a:lnTo>
                    <a:pt x="485" y="502"/>
                  </a:lnTo>
                  <a:lnTo>
                    <a:pt x="494" y="503"/>
                  </a:lnTo>
                  <a:lnTo>
                    <a:pt x="494" y="496"/>
                  </a:lnTo>
                  <a:lnTo>
                    <a:pt x="492" y="484"/>
                  </a:lnTo>
                  <a:lnTo>
                    <a:pt x="500" y="467"/>
                  </a:lnTo>
                  <a:lnTo>
                    <a:pt x="506" y="466"/>
                  </a:lnTo>
                  <a:lnTo>
                    <a:pt x="510" y="463"/>
                  </a:lnTo>
                  <a:lnTo>
                    <a:pt x="520" y="451"/>
                  </a:lnTo>
                  <a:lnTo>
                    <a:pt x="530" y="451"/>
                  </a:lnTo>
                  <a:lnTo>
                    <a:pt x="536" y="458"/>
                  </a:lnTo>
                  <a:lnTo>
                    <a:pt x="536" y="466"/>
                  </a:lnTo>
                  <a:lnTo>
                    <a:pt x="548" y="478"/>
                  </a:lnTo>
                  <a:lnTo>
                    <a:pt x="559" y="469"/>
                  </a:lnTo>
                  <a:lnTo>
                    <a:pt x="569" y="474"/>
                  </a:lnTo>
                  <a:lnTo>
                    <a:pt x="571" y="478"/>
                  </a:lnTo>
                  <a:lnTo>
                    <a:pt x="577" y="491"/>
                  </a:lnTo>
                  <a:lnTo>
                    <a:pt x="586" y="493"/>
                  </a:lnTo>
                  <a:lnTo>
                    <a:pt x="596" y="492"/>
                  </a:lnTo>
                  <a:lnTo>
                    <a:pt x="602" y="494"/>
                  </a:lnTo>
                  <a:lnTo>
                    <a:pt x="608" y="500"/>
                  </a:lnTo>
                  <a:lnTo>
                    <a:pt x="618" y="497"/>
                  </a:lnTo>
                  <a:lnTo>
                    <a:pt x="624" y="494"/>
                  </a:lnTo>
                  <a:lnTo>
                    <a:pt x="632" y="493"/>
                  </a:lnTo>
                  <a:lnTo>
                    <a:pt x="638" y="498"/>
                  </a:lnTo>
                  <a:lnTo>
                    <a:pt x="644" y="511"/>
                  </a:lnTo>
                  <a:lnTo>
                    <a:pt x="668" y="553"/>
                  </a:lnTo>
                  <a:lnTo>
                    <a:pt x="678" y="565"/>
                  </a:lnTo>
                  <a:lnTo>
                    <a:pt x="692" y="571"/>
                  </a:lnTo>
                  <a:lnTo>
                    <a:pt x="698" y="577"/>
                  </a:lnTo>
                  <a:lnTo>
                    <a:pt x="701" y="586"/>
                  </a:lnTo>
                  <a:lnTo>
                    <a:pt x="701" y="600"/>
                  </a:lnTo>
                  <a:lnTo>
                    <a:pt x="709" y="604"/>
                  </a:lnTo>
                  <a:lnTo>
                    <a:pt x="708" y="619"/>
                  </a:lnTo>
                  <a:lnTo>
                    <a:pt x="705" y="627"/>
                  </a:lnTo>
                  <a:lnTo>
                    <a:pt x="708" y="634"/>
                  </a:lnTo>
                  <a:lnTo>
                    <a:pt x="707" y="641"/>
                  </a:lnTo>
                  <a:lnTo>
                    <a:pt x="705" y="649"/>
                  </a:lnTo>
                  <a:lnTo>
                    <a:pt x="720" y="654"/>
                  </a:lnTo>
                  <a:lnTo>
                    <a:pt x="733" y="663"/>
                  </a:lnTo>
                  <a:lnTo>
                    <a:pt x="738" y="660"/>
                  </a:lnTo>
                  <a:lnTo>
                    <a:pt x="749" y="665"/>
                  </a:lnTo>
                  <a:lnTo>
                    <a:pt x="768" y="667"/>
                  </a:lnTo>
                  <a:lnTo>
                    <a:pt x="779" y="671"/>
                  </a:lnTo>
                  <a:lnTo>
                    <a:pt x="794" y="670"/>
                  </a:lnTo>
                  <a:lnTo>
                    <a:pt x="798" y="671"/>
                  </a:lnTo>
                  <a:lnTo>
                    <a:pt x="800" y="680"/>
                  </a:lnTo>
                  <a:lnTo>
                    <a:pt x="811" y="683"/>
                  </a:lnTo>
                  <a:lnTo>
                    <a:pt x="828" y="688"/>
                  </a:lnTo>
                  <a:lnTo>
                    <a:pt x="840" y="700"/>
                  </a:lnTo>
                  <a:lnTo>
                    <a:pt x="849" y="692"/>
                  </a:lnTo>
                  <a:lnTo>
                    <a:pt x="855" y="682"/>
                  </a:lnTo>
                  <a:lnTo>
                    <a:pt x="867" y="684"/>
                  </a:lnTo>
                  <a:lnTo>
                    <a:pt x="876" y="695"/>
                  </a:lnTo>
                  <a:lnTo>
                    <a:pt x="877" y="704"/>
                  </a:lnTo>
                  <a:lnTo>
                    <a:pt x="872" y="711"/>
                  </a:lnTo>
                  <a:lnTo>
                    <a:pt x="872" y="720"/>
                  </a:lnTo>
                  <a:lnTo>
                    <a:pt x="892" y="722"/>
                  </a:lnTo>
                  <a:lnTo>
                    <a:pt x="916" y="730"/>
                  </a:lnTo>
                  <a:lnTo>
                    <a:pt x="930" y="731"/>
                  </a:lnTo>
                  <a:lnTo>
                    <a:pt x="940" y="737"/>
                  </a:lnTo>
                  <a:lnTo>
                    <a:pt x="949" y="735"/>
                  </a:lnTo>
                  <a:lnTo>
                    <a:pt x="958" y="722"/>
                  </a:lnTo>
                  <a:lnTo>
                    <a:pt x="972" y="720"/>
                  </a:lnTo>
                  <a:lnTo>
                    <a:pt x="980" y="720"/>
                  </a:lnTo>
                  <a:lnTo>
                    <a:pt x="987" y="718"/>
                  </a:lnTo>
                  <a:lnTo>
                    <a:pt x="996" y="730"/>
                  </a:lnTo>
                  <a:lnTo>
                    <a:pt x="997" y="735"/>
                  </a:lnTo>
                  <a:lnTo>
                    <a:pt x="1003" y="737"/>
                  </a:lnTo>
                  <a:lnTo>
                    <a:pt x="1006" y="741"/>
                  </a:lnTo>
                  <a:lnTo>
                    <a:pt x="1008" y="750"/>
                  </a:lnTo>
                  <a:lnTo>
                    <a:pt x="1014" y="754"/>
                  </a:lnTo>
                  <a:lnTo>
                    <a:pt x="1017" y="756"/>
                  </a:lnTo>
                  <a:lnTo>
                    <a:pt x="1027" y="768"/>
                  </a:lnTo>
                  <a:lnTo>
                    <a:pt x="1041" y="773"/>
                  </a:lnTo>
                  <a:lnTo>
                    <a:pt x="1042" y="772"/>
                  </a:lnTo>
                  <a:lnTo>
                    <a:pt x="1052" y="765"/>
                  </a:lnTo>
                  <a:lnTo>
                    <a:pt x="1068" y="765"/>
                  </a:lnTo>
                  <a:lnTo>
                    <a:pt x="1072" y="768"/>
                  </a:lnTo>
                  <a:lnTo>
                    <a:pt x="1078" y="774"/>
                  </a:lnTo>
                  <a:lnTo>
                    <a:pt x="1087" y="778"/>
                  </a:lnTo>
                  <a:lnTo>
                    <a:pt x="1088" y="780"/>
                  </a:lnTo>
                  <a:lnTo>
                    <a:pt x="1099" y="783"/>
                  </a:lnTo>
                  <a:lnTo>
                    <a:pt x="1106" y="777"/>
                  </a:lnTo>
                  <a:lnTo>
                    <a:pt x="1131" y="767"/>
                  </a:lnTo>
                  <a:lnTo>
                    <a:pt x="1151" y="777"/>
                  </a:lnTo>
                  <a:lnTo>
                    <a:pt x="1165" y="758"/>
                  </a:lnTo>
                  <a:lnTo>
                    <a:pt x="1172" y="762"/>
                  </a:lnTo>
                  <a:lnTo>
                    <a:pt x="1179" y="764"/>
                  </a:lnTo>
                  <a:lnTo>
                    <a:pt x="1184" y="772"/>
                  </a:lnTo>
                  <a:lnTo>
                    <a:pt x="1186" y="774"/>
                  </a:lnTo>
                  <a:lnTo>
                    <a:pt x="1190" y="774"/>
                  </a:lnTo>
                  <a:lnTo>
                    <a:pt x="1201" y="778"/>
                  </a:lnTo>
                  <a:lnTo>
                    <a:pt x="1207" y="784"/>
                  </a:lnTo>
                  <a:lnTo>
                    <a:pt x="1209" y="791"/>
                  </a:lnTo>
                  <a:lnTo>
                    <a:pt x="1219" y="803"/>
                  </a:lnTo>
                  <a:lnTo>
                    <a:pt x="1226" y="812"/>
                  </a:lnTo>
                  <a:lnTo>
                    <a:pt x="1233" y="817"/>
                  </a:lnTo>
                  <a:lnTo>
                    <a:pt x="1240" y="815"/>
                  </a:lnTo>
                  <a:lnTo>
                    <a:pt x="1245" y="823"/>
                  </a:lnTo>
                  <a:lnTo>
                    <a:pt x="1252" y="826"/>
                  </a:lnTo>
                  <a:lnTo>
                    <a:pt x="1256" y="824"/>
                  </a:lnTo>
                  <a:lnTo>
                    <a:pt x="1264" y="809"/>
                  </a:lnTo>
                  <a:lnTo>
                    <a:pt x="1281" y="805"/>
                  </a:lnTo>
                  <a:lnTo>
                    <a:pt x="1288" y="808"/>
                  </a:lnTo>
                  <a:lnTo>
                    <a:pt x="1293" y="807"/>
                  </a:lnTo>
                  <a:lnTo>
                    <a:pt x="1308" y="813"/>
                  </a:lnTo>
                  <a:lnTo>
                    <a:pt x="1312" y="812"/>
                  </a:lnTo>
                  <a:lnTo>
                    <a:pt x="1316" y="802"/>
                  </a:lnTo>
                  <a:lnTo>
                    <a:pt x="1313" y="795"/>
                  </a:lnTo>
                  <a:lnTo>
                    <a:pt x="1329" y="802"/>
                  </a:lnTo>
                  <a:lnTo>
                    <a:pt x="1350" y="818"/>
                  </a:lnTo>
                  <a:lnTo>
                    <a:pt x="1356" y="821"/>
                  </a:lnTo>
                  <a:lnTo>
                    <a:pt x="1358" y="826"/>
                  </a:lnTo>
                  <a:lnTo>
                    <a:pt x="1361" y="830"/>
                  </a:lnTo>
                  <a:lnTo>
                    <a:pt x="1368" y="831"/>
                  </a:lnTo>
                  <a:lnTo>
                    <a:pt x="1376" y="825"/>
                  </a:lnTo>
                  <a:lnTo>
                    <a:pt x="1386" y="844"/>
                  </a:lnTo>
                  <a:lnTo>
                    <a:pt x="1388" y="851"/>
                  </a:lnTo>
                  <a:lnTo>
                    <a:pt x="1391" y="855"/>
                  </a:lnTo>
                  <a:lnTo>
                    <a:pt x="1404" y="854"/>
                  </a:lnTo>
                  <a:lnTo>
                    <a:pt x="1416" y="847"/>
                  </a:lnTo>
                  <a:lnTo>
                    <a:pt x="1424" y="845"/>
                  </a:lnTo>
                  <a:lnTo>
                    <a:pt x="1426" y="842"/>
                  </a:lnTo>
                  <a:lnTo>
                    <a:pt x="1424" y="837"/>
                  </a:lnTo>
                  <a:lnTo>
                    <a:pt x="1427" y="827"/>
                  </a:lnTo>
                  <a:lnTo>
                    <a:pt x="1415" y="826"/>
                  </a:lnTo>
                  <a:lnTo>
                    <a:pt x="1410" y="819"/>
                  </a:lnTo>
                  <a:lnTo>
                    <a:pt x="1408" y="813"/>
                  </a:lnTo>
                  <a:lnTo>
                    <a:pt x="1412" y="808"/>
                  </a:lnTo>
                  <a:lnTo>
                    <a:pt x="1410" y="805"/>
                  </a:lnTo>
                  <a:lnTo>
                    <a:pt x="1408" y="805"/>
                  </a:lnTo>
                  <a:lnTo>
                    <a:pt x="1407" y="807"/>
                  </a:lnTo>
                  <a:lnTo>
                    <a:pt x="1401" y="803"/>
                  </a:lnTo>
                  <a:lnTo>
                    <a:pt x="1400" y="800"/>
                  </a:lnTo>
                  <a:lnTo>
                    <a:pt x="1403" y="792"/>
                  </a:lnTo>
                  <a:lnTo>
                    <a:pt x="1402" y="786"/>
                  </a:lnTo>
                  <a:lnTo>
                    <a:pt x="1397" y="782"/>
                  </a:lnTo>
                  <a:lnTo>
                    <a:pt x="1395" y="768"/>
                  </a:lnTo>
                  <a:lnTo>
                    <a:pt x="1396" y="764"/>
                  </a:lnTo>
                  <a:lnTo>
                    <a:pt x="1395" y="761"/>
                  </a:lnTo>
                  <a:lnTo>
                    <a:pt x="1396" y="755"/>
                  </a:lnTo>
                  <a:lnTo>
                    <a:pt x="1403" y="752"/>
                  </a:lnTo>
                  <a:lnTo>
                    <a:pt x="1404" y="749"/>
                  </a:lnTo>
                  <a:lnTo>
                    <a:pt x="1403" y="747"/>
                  </a:lnTo>
                  <a:lnTo>
                    <a:pt x="1403" y="746"/>
                  </a:lnTo>
                  <a:lnTo>
                    <a:pt x="1406" y="744"/>
                  </a:lnTo>
                  <a:lnTo>
                    <a:pt x="1410" y="732"/>
                  </a:lnTo>
                  <a:lnTo>
                    <a:pt x="1410" y="731"/>
                  </a:lnTo>
                  <a:lnTo>
                    <a:pt x="1406" y="728"/>
                  </a:lnTo>
                  <a:lnTo>
                    <a:pt x="1388" y="725"/>
                  </a:lnTo>
                  <a:lnTo>
                    <a:pt x="1382" y="722"/>
                  </a:lnTo>
                  <a:lnTo>
                    <a:pt x="1384" y="711"/>
                  </a:lnTo>
                  <a:lnTo>
                    <a:pt x="1376" y="710"/>
                  </a:lnTo>
                  <a:lnTo>
                    <a:pt x="1367" y="717"/>
                  </a:lnTo>
                  <a:lnTo>
                    <a:pt x="1364" y="713"/>
                  </a:lnTo>
                  <a:lnTo>
                    <a:pt x="1362" y="717"/>
                  </a:lnTo>
                  <a:lnTo>
                    <a:pt x="1359" y="713"/>
                  </a:lnTo>
                  <a:lnTo>
                    <a:pt x="1356" y="708"/>
                  </a:lnTo>
                  <a:lnTo>
                    <a:pt x="1354" y="706"/>
                  </a:lnTo>
                  <a:lnTo>
                    <a:pt x="1346" y="702"/>
                  </a:lnTo>
                  <a:lnTo>
                    <a:pt x="1341" y="701"/>
                  </a:lnTo>
                  <a:lnTo>
                    <a:pt x="1342" y="696"/>
                  </a:lnTo>
                  <a:lnTo>
                    <a:pt x="1343" y="693"/>
                  </a:lnTo>
                  <a:lnTo>
                    <a:pt x="1340" y="695"/>
                  </a:lnTo>
                  <a:lnTo>
                    <a:pt x="1338" y="694"/>
                  </a:lnTo>
                  <a:lnTo>
                    <a:pt x="1337" y="689"/>
                  </a:lnTo>
                  <a:lnTo>
                    <a:pt x="1328" y="683"/>
                  </a:lnTo>
                  <a:lnTo>
                    <a:pt x="1326" y="681"/>
                  </a:lnTo>
                  <a:lnTo>
                    <a:pt x="1325" y="673"/>
                  </a:lnTo>
                  <a:lnTo>
                    <a:pt x="1322" y="669"/>
                  </a:lnTo>
                  <a:lnTo>
                    <a:pt x="1323" y="664"/>
                  </a:lnTo>
                  <a:lnTo>
                    <a:pt x="1320" y="661"/>
                  </a:lnTo>
                  <a:lnTo>
                    <a:pt x="1317" y="659"/>
                  </a:lnTo>
                  <a:lnTo>
                    <a:pt x="1311" y="663"/>
                  </a:lnTo>
                  <a:lnTo>
                    <a:pt x="1308" y="667"/>
                  </a:lnTo>
                  <a:lnTo>
                    <a:pt x="1306" y="667"/>
                  </a:lnTo>
                  <a:lnTo>
                    <a:pt x="1307" y="664"/>
                  </a:lnTo>
                  <a:lnTo>
                    <a:pt x="1307" y="663"/>
                  </a:lnTo>
                  <a:lnTo>
                    <a:pt x="1301" y="666"/>
                  </a:lnTo>
                  <a:lnTo>
                    <a:pt x="1289" y="673"/>
                  </a:lnTo>
                  <a:lnTo>
                    <a:pt x="1285" y="667"/>
                  </a:lnTo>
                  <a:lnTo>
                    <a:pt x="1279" y="667"/>
                  </a:lnTo>
                  <a:lnTo>
                    <a:pt x="1276" y="663"/>
                  </a:lnTo>
                  <a:lnTo>
                    <a:pt x="1281" y="653"/>
                  </a:lnTo>
                  <a:lnTo>
                    <a:pt x="1281" y="649"/>
                  </a:lnTo>
                  <a:lnTo>
                    <a:pt x="1282" y="646"/>
                  </a:lnTo>
                  <a:lnTo>
                    <a:pt x="1285" y="642"/>
                  </a:lnTo>
                  <a:lnTo>
                    <a:pt x="1289" y="639"/>
                  </a:lnTo>
                  <a:lnTo>
                    <a:pt x="1292" y="634"/>
                  </a:lnTo>
                  <a:lnTo>
                    <a:pt x="1289" y="631"/>
                  </a:lnTo>
                  <a:lnTo>
                    <a:pt x="1282" y="629"/>
                  </a:lnTo>
                  <a:lnTo>
                    <a:pt x="1280" y="630"/>
                  </a:lnTo>
                  <a:lnTo>
                    <a:pt x="1277" y="633"/>
                  </a:lnTo>
                  <a:lnTo>
                    <a:pt x="1271" y="634"/>
                  </a:lnTo>
                  <a:lnTo>
                    <a:pt x="1271" y="637"/>
                  </a:lnTo>
                  <a:lnTo>
                    <a:pt x="1270" y="642"/>
                  </a:lnTo>
                  <a:lnTo>
                    <a:pt x="1267" y="647"/>
                  </a:lnTo>
                  <a:lnTo>
                    <a:pt x="1268" y="654"/>
                  </a:lnTo>
                  <a:lnTo>
                    <a:pt x="1264" y="659"/>
                  </a:lnTo>
                  <a:lnTo>
                    <a:pt x="1259" y="661"/>
                  </a:lnTo>
                  <a:lnTo>
                    <a:pt x="1257" y="659"/>
                  </a:lnTo>
                  <a:lnTo>
                    <a:pt x="1256" y="653"/>
                  </a:lnTo>
                  <a:lnTo>
                    <a:pt x="1249" y="647"/>
                  </a:lnTo>
                  <a:lnTo>
                    <a:pt x="1247" y="642"/>
                  </a:lnTo>
                  <a:lnTo>
                    <a:pt x="1250" y="637"/>
                  </a:lnTo>
                  <a:lnTo>
                    <a:pt x="1253" y="634"/>
                  </a:lnTo>
                  <a:lnTo>
                    <a:pt x="1256" y="629"/>
                  </a:lnTo>
                  <a:lnTo>
                    <a:pt x="1259" y="619"/>
                  </a:lnTo>
                  <a:lnTo>
                    <a:pt x="1264" y="615"/>
                  </a:lnTo>
                  <a:lnTo>
                    <a:pt x="1263" y="612"/>
                  </a:lnTo>
                  <a:lnTo>
                    <a:pt x="1263" y="607"/>
                  </a:lnTo>
                  <a:lnTo>
                    <a:pt x="1265" y="604"/>
                  </a:lnTo>
                  <a:lnTo>
                    <a:pt x="1270" y="599"/>
                  </a:lnTo>
                  <a:lnTo>
                    <a:pt x="1275" y="595"/>
                  </a:lnTo>
                  <a:lnTo>
                    <a:pt x="1276" y="588"/>
                  </a:lnTo>
                  <a:lnTo>
                    <a:pt x="1271" y="587"/>
                  </a:lnTo>
                </a:path>
              </a:pathLst>
            </a:custGeom>
            <a:noFill/>
            <a:ln w="158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pl-PL"/>
            </a:p>
          </p:txBody>
        </p:sp>
        <p:sp>
          <p:nvSpPr>
            <p:cNvPr id="122" name="Freeform 81">
              <a:extLst>
                <a:ext uri="{FF2B5EF4-FFF2-40B4-BE49-F238E27FC236}">
                  <a16:creationId xmlns:a16="http://schemas.microsoft.com/office/drawing/2014/main" id="{D00D25BD-E21E-53AD-0461-A2FA89169445}"/>
                </a:ext>
              </a:extLst>
            </p:cNvPr>
            <p:cNvSpPr>
              <a:spLocks/>
            </p:cNvSpPr>
            <p:nvPr/>
          </p:nvSpPr>
          <p:spPr bwMode="auto">
            <a:xfrm>
              <a:off x="3109" y="2751"/>
              <a:ext cx="822" cy="751"/>
            </a:xfrm>
            <a:custGeom>
              <a:avLst/>
              <a:gdLst>
                <a:gd name="T0" fmla="*/ 1 w 1644"/>
                <a:gd name="T1" fmla="*/ 0 h 1503"/>
                <a:gd name="T2" fmla="*/ 1 w 1644"/>
                <a:gd name="T3" fmla="*/ 0 h 1503"/>
                <a:gd name="T4" fmla="*/ 1 w 1644"/>
                <a:gd name="T5" fmla="*/ 0 h 1503"/>
                <a:gd name="T6" fmla="*/ 1 w 1644"/>
                <a:gd name="T7" fmla="*/ 0 h 1503"/>
                <a:gd name="T8" fmla="*/ 1 w 1644"/>
                <a:gd name="T9" fmla="*/ 0 h 1503"/>
                <a:gd name="T10" fmla="*/ 1 w 1644"/>
                <a:gd name="T11" fmla="*/ 0 h 1503"/>
                <a:gd name="T12" fmla="*/ 1 w 1644"/>
                <a:gd name="T13" fmla="*/ 0 h 1503"/>
                <a:gd name="T14" fmla="*/ 1 w 1644"/>
                <a:gd name="T15" fmla="*/ 0 h 1503"/>
                <a:gd name="T16" fmla="*/ 1 w 1644"/>
                <a:gd name="T17" fmla="*/ 0 h 1503"/>
                <a:gd name="T18" fmla="*/ 1 w 1644"/>
                <a:gd name="T19" fmla="*/ 0 h 1503"/>
                <a:gd name="T20" fmla="*/ 1 w 1644"/>
                <a:gd name="T21" fmla="*/ 0 h 1503"/>
                <a:gd name="T22" fmla="*/ 1 w 1644"/>
                <a:gd name="T23" fmla="*/ 0 h 1503"/>
                <a:gd name="T24" fmla="*/ 1 w 1644"/>
                <a:gd name="T25" fmla="*/ 0 h 1503"/>
                <a:gd name="T26" fmla="*/ 1 w 1644"/>
                <a:gd name="T27" fmla="*/ 0 h 1503"/>
                <a:gd name="T28" fmla="*/ 1 w 1644"/>
                <a:gd name="T29" fmla="*/ 0 h 1503"/>
                <a:gd name="T30" fmla="*/ 1 w 1644"/>
                <a:gd name="T31" fmla="*/ 0 h 1503"/>
                <a:gd name="T32" fmla="*/ 1 w 1644"/>
                <a:gd name="T33" fmla="*/ 0 h 1503"/>
                <a:gd name="T34" fmla="*/ 1 w 1644"/>
                <a:gd name="T35" fmla="*/ 0 h 1503"/>
                <a:gd name="T36" fmla="*/ 1 w 1644"/>
                <a:gd name="T37" fmla="*/ 0 h 1503"/>
                <a:gd name="T38" fmla="*/ 1 w 1644"/>
                <a:gd name="T39" fmla="*/ 0 h 1503"/>
                <a:gd name="T40" fmla="*/ 1 w 1644"/>
                <a:gd name="T41" fmla="*/ 0 h 1503"/>
                <a:gd name="T42" fmla="*/ 1 w 1644"/>
                <a:gd name="T43" fmla="*/ 0 h 1503"/>
                <a:gd name="T44" fmla="*/ 1 w 1644"/>
                <a:gd name="T45" fmla="*/ 0 h 1503"/>
                <a:gd name="T46" fmla="*/ 1 w 1644"/>
                <a:gd name="T47" fmla="*/ 0 h 1503"/>
                <a:gd name="T48" fmla="*/ 1 w 1644"/>
                <a:gd name="T49" fmla="*/ 0 h 1503"/>
                <a:gd name="T50" fmla="*/ 1 w 1644"/>
                <a:gd name="T51" fmla="*/ 0 h 1503"/>
                <a:gd name="T52" fmla="*/ 1 w 1644"/>
                <a:gd name="T53" fmla="*/ 0 h 1503"/>
                <a:gd name="T54" fmla="*/ 1 w 1644"/>
                <a:gd name="T55" fmla="*/ 0 h 1503"/>
                <a:gd name="T56" fmla="*/ 1 w 1644"/>
                <a:gd name="T57" fmla="*/ 0 h 1503"/>
                <a:gd name="T58" fmla="*/ 1 w 1644"/>
                <a:gd name="T59" fmla="*/ 0 h 1503"/>
                <a:gd name="T60" fmla="*/ 1 w 1644"/>
                <a:gd name="T61" fmla="*/ 0 h 1503"/>
                <a:gd name="T62" fmla="*/ 1 w 1644"/>
                <a:gd name="T63" fmla="*/ 0 h 1503"/>
                <a:gd name="T64" fmla="*/ 1 w 1644"/>
                <a:gd name="T65" fmla="*/ 0 h 1503"/>
                <a:gd name="T66" fmla="*/ 1 w 1644"/>
                <a:gd name="T67" fmla="*/ 0 h 1503"/>
                <a:gd name="T68" fmla="*/ 1 w 1644"/>
                <a:gd name="T69" fmla="*/ 0 h 1503"/>
                <a:gd name="T70" fmla="*/ 1 w 1644"/>
                <a:gd name="T71" fmla="*/ 0 h 1503"/>
                <a:gd name="T72" fmla="*/ 1 w 1644"/>
                <a:gd name="T73" fmla="*/ 0 h 1503"/>
                <a:gd name="T74" fmla="*/ 1 w 1644"/>
                <a:gd name="T75" fmla="*/ 0 h 1503"/>
                <a:gd name="T76" fmla="*/ 1 w 1644"/>
                <a:gd name="T77" fmla="*/ 0 h 1503"/>
                <a:gd name="T78" fmla="*/ 1 w 1644"/>
                <a:gd name="T79" fmla="*/ 0 h 1503"/>
                <a:gd name="T80" fmla="*/ 1 w 1644"/>
                <a:gd name="T81" fmla="*/ 0 h 1503"/>
                <a:gd name="T82" fmla="*/ 1 w 1644"/>
                <a:gd name="T83" fmla="*/ 0 h 1503"/>
                <a:gd name="T84" fmla="*/ 1 w 1644"/>
                <a:gd name="T85" fmla="*/ 0 h 1503"/>
                <a:gd name="T86" fmla="*/ 1 w 1644"/>
                <a:gd name="T87" fmla="*/ 0 h 1503"/>
                <a:gd name="T88" fmla="*/ 1 w 1644"/>
                <a:gd name="T89" fmla="*/ 0 h 1503"/>
                <a:gd name="T90" fmla="*/ 1 w 1644"/>
                <a:gd name="T91" fmla="*/ 0 h 1503"/>
                <a:gd name="T92" fmla="*/ 1 w 1644"/>
                <a:gd name="T93" fmla="*/ 0 h 1503"/>
                <a:gd name="T94" fmla="*/ 1 w 1644"/>
                <a:gd name="T95" fmla="*/ 0 h 1503"/>
                <a:gd name="T96" fmla="*/ 1 w 1644"/>
                <a:gd name="T97" fmla="*/ 0 h 1503"/>
                <a:gd name="T98" fmla="*/ 1 w 1644"/>
                <a:gd name="T99" fmla="*/ 0 h 1503"/>
                <a:gd name="T100" fmla="*/ 1 w 1644"/>
                <a:gd name="T101" fmla="*/ 0 h 1503"/>
                <a:gd name="T102" fmla="*/ 1 w 1644"/>
                <a:gd name="T103" fmla="*/ 0 h 1503"/>
                <a:gd name="T104" fmla="*/ 1 w 1644"/>
                <a:gd name="T105" fmla="*/ 0 h 1503"/>
                <a:gd name="T106" fmla="*/ 1 w 1644"/>
                <a:gd name="T107" fmla="*/ 0 h 1503"/>
                <a:gd name="T108" fmla="*/ 1 w 1644"/>
                <a:gd name="T109" fmla="*/ 0 h 1503"/>
                <a:gd name="T110" fmla="*/ 1 w 1644"/>
                <a:gd name="T111" fmla="*/ 0 h 1503"/>
                <a:gd name="T112" fmla="*/ 1 w 1644"/>
                <a:gd name="T113" fmla="*/ 0 h 1503"/>
                <a:gd name="T114" fmla="*/ 1 w 1644"/>
                <a:gd name="T115" fmla="*/ 0 h 1503"/>
                <a:gd name="T116" fmla="*/ 1 w 1644"/>
                <a:gd name="T117" fmla="*/ 0 h 1503"/>
                <a:gd name="T118" fmla="*/ 1 w 1644"/>
                <a:gd name="T119" fmla="*/ 0 h 150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644"/>
                <a:gd name="T181" fmla="*/ 0 h 1503"/>
                <a:gd name="T182" fmla="*/ 1644 w 1644"/>
                <a:gd name="T183" fmla="*/ 1503 h 150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644" h="1503">
                  <a:moveTo>
                    <a:pt x="508" y="1350"/>
                  </a:moveTo>
                  <a:lnTo>
                    <a:pt x="511" y="1355"/>
                  </a:lnTo>
                  <a:lnTo>
                    <a:pt x="514" y="1355"/>
                  </a:lnTo>
                  <a:lnTo>
                    <a:pt x="521" y="1352"/>
                  </a:lnTo>
                  <a:lnTo>
                    <a:pt x="527" y="1349"/>
                  </a:lnTo>
                  <a:lnTo>
                    <a:pt x="529" y="1348"/>
                  </a:lnTo>
                  <a:lnTo>
                    <a:pt x="532" y="1349"/>
                  </a:lnTo>
                  <a:lnTo>
                    <a:pt x="540" y="1358"/>
                  </a:lnTo>
                  <a:lnTo>
                    <a:pt x="548" y="1364"/>
                  </a:lnTo>
                  <a:lnTo>
                    <a:pt x="555" y="1375"/>
                  </a:lnTo>
                  <a:lnTo>
                    <a:pt x="557" y="1387"/>
                  </a:lnTo>
                  <a:lnTo>
                    <a:pt x="559" y="1390"/>
                  </a:lnTo>
                  <a:lnTo>
                    <a:pt x="564" y="1390"/>
                  </a:lnTo>
                  <a:lnTo>
                    <a:pt x="566" y="1390"/>
                  </a:lnTo>
                  <a:lnTo>
                    <a:pt x="567" y="1392"/>
                  </a:lnTo>
                  <a:lnTo>
                    <a:pt x="566" y="1396"/>
                  </a:lnTo>
                  <a:lnTo>
                    <a:pt x="560" y="1402"/>
                  </a:lnTo>
                  <a:lnTo>
                    <a:pt x="558" y="1406"/>
                  </a:lnTo>
                  <a:lnTo>
                    <a:pt x="553" y="1409"/>
                  </a:lnTo>
                  <a:lnTo>
                    <a:pt x="550" y="1412"/>
                  </a:lnTo>
                  <a:lnTo>
                    <a:pt x="550" y="1416"/>
                  </a:lnTo>
                  <a:lnTo>
                    <a:pt x="550" y="1420"/>
                  </a:lnTo>
                  <a:lnTo>
                    <a:pt x="553" y="1422"/>
                  </a:lnTo>
                  <a:lnTo>
                    <a:pt x="559" y="1422"/>
                  </a:lnTo>
                  <a:lnTo>
                    <a:pt x="563" y="1421"/>
                  </a:lnTo>
                  <a:lnTo>
                    <a:pt x="564" y="1422"/>
                  </a:lnTo>
                  <a:lnTo>
                    <a:pt x="564" y="1424"/>
                  </a:lnTo>
                  <a:lnTo>
                    <a:pt x="566" y="1426"/>
                  </a:lnTo>
                  <a:lnTo>
                    <a:pt x="572" y="1433"/>
                  </a:lnTo>
                  <a:lnTo>
                    <a:pt x="576" y="1434"/>
                  </a:lnTo>
                  <a:lnTo>
                    <a:pt x="578" y="1434"/>
                  </a:lnTo>
                  <a:lnTo>
                    <a:pt x="579" y="1440"/>
                  </a:lnTo>
                  <a:lnTo>
                    <a:pt x="589" y="1438"/>
                  </a:lnTo>
                  <a:lnTo>
                    <a:pt x="593" y="1439"/>
                  </a:lnTo>
                  <a:lnTo>
                    <a:pt x="594" y="1441"/>
                  </a:lnTo>
                  <a:lnTo>
                    <a:pt x="597" y="1441"/>
                  </a:lnTo>
                  <a:lnTo>
                    <a:pt x="599" y="1444"/>
                  </a:lnTo>
                  <a:lnTo>
                    <a:pt x="578" y="1456"/>
                  </a:lnTo>
                  <a:lnTo>
                    <a:pt x="581" y="1469"/>
                  </a:lnTo>
                  <a:lnTo>
                    <a:pt x="583" y="1476"/>
                  </a:lnTo>
                  <a:lnTo>
                    <a:pt x="590" y="1481"/>
                  </a:lnTo>
                  <a:lnTo>
                    <a:pt x="593" y="1483"/>
                  </a:lnTo>
                  <a:lnTo>
                    <a:pt x="600" y="1481"/>
                  </a:lnTo>
                  <a:lnTo>
                    <a:pt x="609" y="1480"/>
                  </a:lnTo>
                  <a:lnTo>
                    <a:pt x="611" y="1485"/>
                  </a:lnTo>
                  <a:lnTo>
                    <a:pt x="611" y="1491"/>
                  </a:lnTo>
                  <a:lnTo>
                    <a:pt x="612" y="1493"/>
                  </a:lnTo>
                  <a:lnTo>
                    <a:pt x="614" y="1493"/>
                  </a:lnTo>
                  <a:lnTo>
                    <a:pt x="618" y="1497"/>
                  </a:lnTo>
                  <a:lnTo>
                    <a:pt x="621" y="1497"/>
                  </a:lnTo>
                  <a:lnTo>
                    <a:pt x="624" y="1499"/>
                  </a:lnTo>
                  <a:lnTo>
                    <a:pt x="629" y="1498"/>
                  </a:lnTo>
                  <a:lnTo>
                    <a:pt x="629" y="1497"/>
                  </a:lnTo>
                  <a:lnTo>
                    <a:pt x="632" y="1495"/>
                  </a:lnTo>
                  <a:lnTo>
                    <a:pt x="635" y="1500"/>
                  </a:lnTo>
                  <a:lnTo>
                    <a:pt x="637" y="1500"/>
                  </a:lnTo>
                  <a:lnTo>
                    <a:pt x="638" y="1494"/>
                  </a:lnTo>
                  <a:lnTo>
                    <a:pt x="641" y="1495"/>
                  </a:lnTo>
                  <a:lnTo>
                    <a:pt x="642" y="1498"/>
                  </a:lnTo>
                  <a:lnTo>
                    <a:pt x="644" y="1498"/>
                  </a:lnTo>
                  <a:lnTo>
                    <a:pt x="645" y="1491"/>
                  </a:lnTo>
                  <a:lnTo>
                    <a:pt x="648" y="1491"/>
                  </a:lnTo>
                  <a:lnTo>
                    <a:pt x="651" y="1493"/>
                  </a:lnTo>
                  <a:lnTo>
                    <a:pt x="657" y="1493"/>
                  </a:lnTo>
                  <a:lnTo>
                    <a:pt x="657" y="1499"/>
                  </a:lnTo>
                  <a:lnTo>
                    <a:pt x="663" y="1498"/>
                  </a:lnTo>
                  <a:lnTo>
                    <a:pt x="660" y="1488"/>
                  </a:lnTo>
                  <a:lnTo>
                    <a:pt x="665" y="1489"/>
                  </a:lnTo>
                  <a:lnTo>
                    <a:pt x="681" y="1499"/>
                  </a:lnTo>
                  <a:lnTo>
                    <a:pt x="678" y="1503"/>
                  </a:lnTo>
                  <a:lnTo>
                    <a:pt x="704" y="1500"/>
                  </a:lnTo>
                  <a:lnTo>
                    <a:pt x="709" y="1499"/>
                  </a:lnTo>
                  <a:lnTo>
                    <a:pt x="715" y="1494"/>
                  </a:lnTo>
                  <a:lnTo>
                    <a:pt x="722" y="1492"/>
                  </a:lnTo>
                  <a:lnTo>
                    <a:pt x="727" y="1491"/>
                  </a:lnTo>
                  <a:lnTo>
                    <a:pt x="734" y="1493"/>
                  </a:lnTo>
                  <a:lnTo>
                    <a:pt x="744" y="1498"/>
                  </a:lnTo>
                  <a:lnTo>
                    <a:pt x="747" y="1497"/>
                  </a:lnTo>
                  <a:lnTo>
                    <a:pt x="750" y="1495"/>
                  </a:lnTo>
                  <a:lnTo>
                    <a:pt x="753" y="1491"/>
                  </a:lnTo>
                  <a:lnTo>
                    <a:pt x="758" y="1486"/>
                  </a:lnTo>
                  <a:lnTo>
                    <a:pt x="763" y="1483"/>
                  </a:lnTo>
                  <a:lnTo>
                    <a:pt x="765" y="1481"/>
                  </a:lnTo>
                  <a:lnTo>
                    <a:pt x="769" y="1479"/>
                  </a:lnTo>
                  <a:lnTo>
                    <a:pt x="773" y="1477"/>
                  </a:lnTo>
                  <a:lnTo>
                    <a:pt x="780" y="1477"/>
                  </a:lnTo>
                  <a:lnTo>
                    <a:pt x="783" y="1476"/>
                  </a:lnTo>
                  <a:lnTo>
                    <a:pt x="789" y="1468"/>
                  </a:lnTo>
                  <a:lnTo>
                    <a:pt x="793" y="1464"/>
                  </a:lnTo>
                  <a:lnTo>
                    <a:pt x="798" y="1463"/>
                  </a:lnTo>
                  <a:lnTo>
                    <a:pt x="800" y="1468"/>
                  </a:lnTo>
                  <a:lnTo>
                    <a:pt x="806" y="1470"/>
                  </a:lnTo>
                  <a:lnTo>
                    <a:pt x="814" y="1469"/>
                  </a:lnTo>
                  <a:lnTo>
                    <a:pt x="818" y="1469"/>
                  </a:lnTo>
                  <a:lnTo>
                    <a:pt x="822" y="1473"/>
                  </a:lnTo>
                  <a:lnTo>
                    <a:pt x="820" y="1461"/>
                  </a:lnTo>
                  <a:lnTo>
                    <a:pt x="820" y="1452"/>
                  </a:lnTo>
                  <a:lnTo>
                    <a:pt x="823" y="1447"/>
                  </a:lnTo>
                  <a:lnTo>
                    <a:pt x="832" y="1449"/>
                  </a:lnTo>
                  <a:lnTo>
                    <a:pt x="837" y="1446"/>
                  </a:lnTo>
                  <a:lnTo>
                    <a:pt x="838" y="1443"/>
                  </a:lnTo>
                  <a:lnTo>
                    <a:pt x="841" y="1434"/>
                  </a:lnTo>
                  <a:lnTo>
                    <a:pt x="844" y="1432"/>
                  </a:lnTo>
                  <a:lnTo>
                    <a:pt x="855" y="1429"/>
                  </a:lnTo>
                  <a:lnTo>
                    <a:pt x="856" y="1427"/>
                  </a:lnTo>
                  <a:lnTo>
                    <a:pt x="854" y="1421"/>
                  </a:lnTo>
                  <a:lnTo>
                    <a:pt x="853" y="1408"/>
                  </a:lnTo>
                  <a:lnTo>
                    <a:pt x="853" y="1403"/>
                  </a:lnTo>
                  <a:lnTo>
                    <a:pt x="855" y="1398"/>
                  </a:lnTo>
                  <a:lnTo>
                    <a:pt x="861" y="1393"/>
                  </a:lnTo>
                  <a:lnTo>
                    <a:pt x="872" y="1380"/>
                  </a:lnTo>
                  <a:lnTo>
                    <a:pt x="878" y="1378"/>
                  </a:lnTo>
                  <a:lnTo>
                    <a:pt x="882" y="1374"/>
                  </a:lnTo>
                  <a:lnTo>
                    <a:pt x="885" y="1366"/>
                  </a:lnTo>
                  <a:lnTo>
                    <a:pt x="888" y="1355"/>
                  </a:lnTo>
                  <a:lnTo>
                    <a:pt x="894" y="1348"/>
                  </a:lnTo>
                  <a:lnTo>
                    <a:pt x="901" y="1344"/>
                  </a:lnTo>
                  <a:lnTo>
                    <a:pt x="909" y="1345"/>
                  </a:lnTo>
                  <a:lnTo>
                    <a:pt x="916" y="1349"/>
                  </a:lnTo>
                  <a:lnTo>
                    <a:pt x="924" y="1358"/>
                  </a:lnTo>
                  <a:lnTo>
                    <a:pt x="928" y="1363"/>
                  </a:lnTo>
                  <a:lnTo>
                    <a:pt x="934" y="1363"/>
                  </a:lnTo>
                  <a:lnTo>
                    <a:pt x="940" y="1358"/>
                  </a:lnTo>
                  <a:lnTo>
                    <a:pt x="943" y="1352"/>
                  </a:lnTo>
                  <a:lnTo>
                    <a:pt x="942" y="1339"/>
                  </a:lnTo>
                  <a:lnTo>
                    <a:pt x="944" y="1332"/>
                  </a:lnTo>
                  <a:lnTo>
                    <a:pt x="950" y="1332"/>
                  </a:lnTo>
                  <a:lnTo>
                    <a:pt x="960" y="1333"/>
                  </a:lnTo>
                  <a:lnTo>
                    <a:pt x="966" y="1331"/>
                  </a:lnTo>
                  <a:lnTo>
                    <a:pt x="970" y="1322"/>
                  </a:lnTo>
                  <a:lnTo>
                    <a:pt x="973" y="1318"/>
                  </a:lnTo>
                  <a:lnTo>
                    <a:pt x="978" y="1315"/>
                  </a:lnTo>
                  <a:lnTo>
                    <a:pt x="982" y="1316"/>
                  </a:lnTo>
                  <a:lnTo>
                    <a:pt x="1002" y="1324"/>
                  </a:lnTo>
                  <a:lnTo>
                    <a:pt x="1008" y="1322"/>
                  </a:lnTo>
                  <a:lnTo>
                    <a:pt x="1010" y="1318"/>
                  </a:lnTo>
                  <a:lnTo>
                    <a:pt x="1011" y="1309"/>
                  </a:lnTo>
                  <a:lnTo>
                    <a:pt x="1016" y="1301"/>
                  </a:lnTo>
                  <a:lnTo>
                    <a:pt x="1023" y="1297"/>
                  </a:lnTo>
                  <a:lnTo>
                    <a:pt x="1029" y="1298"/>
                  </a:lnTo>
                  <a:lnTo>
                    <a:pt x="1036" y="1301"/>
                  </a:lnTo>
                  <a:lnTo>
                    <a:pt x="1042" y="1298"/>
                  </a:lnTo>
                  <a:lnTo>
                    <a:pt x="1052" y="1297"/>
                  </a:lnTo>
                  <a:lnTo>
                    <a:pt x="1065" y="1297"/>
                  </a:lnTo>
                  <a:lnTo>
                    <a:pt x="1071" y="1292"/>
                  </a:lnTo>
                  <a:lnTo>
                    <a:pt x="1078" y="1286"/>
                  </a:lnTo>
                  <a:lnTo>
                    <a:pt x="1083" y="1286"/>
                  </a:lnTo>
                  <a:lnTo>
                    <a:pt x="1090" y="1290"/>
                  </a:lnTo>
                  <a:lnTo>
                    <a:pt x="1097" y="1291"/>
                  </a:lnTo>
                  <a:lnTo>
                    <a:pt x="1107" y="1285"/>
                  </a:lnTo>
                  <a:lnTo>
                    <a:pt x="1113" y="1274"/>
                  </a:lnTo>
                  <a:lnTo>
                    <a:pt x="1117" y="1261"/>
                  </a:lnTo>
                  <a:lnTo>
                    <a:pt x="1120" y="1257"/>
                  </a:lnTo>
                  <a:lnTo>
                    <a:pt x="1125" y="1256"/>
                  </a:lnTo>
                  <a:lnTo>
                    <a:pt x="1136" y="1257"/>
                  </a:lnTo>
                  <a:lnTo>
                    <a:pt x="1141" y="1256"/>
                  </a:lnTo>
                  <a:lnTo>
                    <a:pt x="1142" y="1254"/>
                  </a:lnTo>
                  <a:lnTo>
                    <a:pt x="1143" y="1249"/>
                  </a:lnTo>
                  <a:lnTo>
                    <a:pt x="1144" y="1241"/>
                  </a:lnTo>
                  <a:lnTo>
                    <a:pt x="1149" y="1235"/>
                  </a:lnTo>
                  <a:lnTo>
                    <a:pt x="1157" y="1231"/>
                  </a:lnTo>
                  <a:lnTo>
                    <a:pt x="1166" y="1233"/>
                  </a:lnTo>
                  <a:lnTo>
                    <a:pt x="1172" y="1237"/>
                  </a:lnTo>
                  <a:lnTo>
                    <a:pt x="1181" y="1247"/>
                  </a:lnTo>
                  <a:lnTo>
                    <a:pt x="1184" y="1260"/>
                  </a:lnTo>
                  <a:lnTo>
                    <a:pt x="1191" y="1261"/>
                  </a:lnTo>
                  <a:lnTo>
                    <a:pt x="1196" y="1257"/>
                  </a:lnTo>
                  <a:lnTo>
                    <a:pt x="1198" y="1249"/>
                  </a:lnTo>
                  <a:lnTo>
                    <a:pt x="1197" y="1233"/>
                  </a:lnTo>
                  <a:lnTo>
                    <a:pt x="1199" y="1230"/>
                  </a:lnTo>
                  <a:lnTo>
                    <a:pt x="1203" y="1229"/>
                  </a:lnTo>
                  <a:lnTo>
                    <a:pt x="1213" y="1226"/>
                  </a:lnTo>
                  <a:lnTo>
                    <a:pt x="1220" y="1224"/>
                  </a:lnTo>
                  <a:lnTo>
                    <a:pt x="1223" y="1215"/>
                  </a:lnTo>
                  <a:lnTo>
                    <a:pt x="1223" y="1205"/>
                  </a:lnTo>
                  <a:lnTo>
                    <a:pt x="1229" y="1196"/>
                  </a:lnTo>
                  <a:lnTo>
                    <a:pt x="1239" y="1195"/>
                  </a:lnTo>
                  <a:lnTo>
                    <a:pt x="1244" y="1188"/>
                  </a:lnTo>
                  <a:lnTo>
                    <a:pt x="1243" y="1182"/>
                  </a:lnTo>
                  <a:lnTo>
                    <a:pt x="1244" y="1174"/>
                  </a:lnTo>
                  <a:lnTo>
                    <a:pt x="1252" y="1173"/>
                  </a:lnTo>
                  <a:lnTo>
                    <a:pt x="1260" y="1174"/>
                  </a:lnTo>
                  <a:lnTo>
                    <a:pt x="1263" y="1172"/>
                  </a:lnTo>
                  <a:lnTo>
                    <a:pt x="1263" y="1167"/>
                  </a:lnTo>
                  <a:lnTo>
                    <a:pt x="1260" y="1160"/>
                  </a:lnTo>
                  <a:lnTo>
                    <a:pt x="1259" y="1154"/>
                  </a:lnTo>
                  <a:lnTo>
                    <a:pt x="1262" y="1149"/>
                  </a:lnTo>
                  <a:lnTo>
                    <a:pt x="1270" y="1146"/>
                  </a:lnTo>
                  <a:lnTo>
                    <a:pt x="1275" y="1141"/>
                  </a:lnTo>
                  <a:lnTo>
                    <a:pt x="1282" y="1130"/>
                  </a:lnTo>
                  <a:lnTo>
                    <a:pt x="1302" y="1116"/>
                  </a:lnTo>
                  <a:lnTo>
                    <a:pt x="1323" y="1099"/>
                  </a:lnTo>
                  <a:lnTo>
                    <a:pt x="1341" y="1101"/>
                  </a:lnTo>
                  <a:lnTo>
                    <a:pt x="1349" y="1100"/>
                  </a:lnTo>
                  <a:lnTo>
                    <a:pt x="1370" y="1080"/>
                  </a:lnTo>
                  <a:lnTo>
                    <a:pt x="1377" y="1074"/>
                  </a:lnTo>
                  <a:lnTo>
                    <a:pt x="1379" y="1061"/>
                  </a:lnTo>
                  <a:lnTo>
                    <a:pt x="1382" y="1052"/>
                  </a:lnTo>
                  <a:lnTo>
                    <a:pt x="1384" y="1048"/>
                  </a:lnTo>
                  <a:lnTo>
                    <a:pt x="1389" y="1040"/>
                  </a:lnTo>
                  <a:lnTo>
                    <a:pt x="1402" y="1029"/>
                  </a:lnTo>
                  <a:lnTo>
                    <a:pt x="1425" y="1009"/>
                  </a:lnTo>
                  <a:lnTo>
                    <a:pt x="1434" y="997"/>
                  </a:lnTo>
                  <a:lnTo>
                    <a:pt x="1443" y="988"/>
                  </a:lnTo>
                  <a:lnTo>
                    <a:pt x="1449" y="983"/>
                  </a:lnTo>
                  <a:lnTo>
                    <a:pt x="1457" y="982"/>
                  </a:lnTo>
                  <a:lnTo>
                    <a:pt x="1469" y="982"/>
                  </a:lnTo>
                  <a:lnTo>
                    <a:pt x="1482" y="981"/>
                  </a:lnTo>
                  <a:lnTo>
                    <a:pt x="1493" y="976"/>
                  </a:lnTo>
                  <a:lnTo>
                    <a:pt x="1501" y="965"/>
                  </a:lnTo>
                  <a:lnTo>
                    <a:pt x="1503" y="959"/>
                  </a:lnTo>
                  <a:lnTo>
                    <a:pt x="1503" y="952"/>
                  </a:lnTo>
                  <a:lnTo>
                    <a:pt x="1501" y="947"/>
                  </a:lnTo>
                  <a:lnTo>
                    <a:pt x="1504" y="939"/>
                  </a:lnTo>
                  <a:lnTo>
                    <a:pt x="1507" y="930"/>
                  </a:lnTo>
                  <a:lnTo>
                    <a:pt x="1512" y="922"/>
                  </a:lnTo>
                  <a:lnTo>
                    <a:pt x="1522" y="908"/>
                  </a:lnTo>
                  <a:lnTo>
                    <a:pt x="1523" y="903"/>
                  </a:lnTo>
                  <a:lnTo>
                    <a:pt x="1523" y="878"/>
                  </a:lnTo>
                  <a:lnTo>
                    <a:pt x="1524" y="868"/>
                  </a:lnTo>
                  <a:lnTo>
                    <a:pt x="1530" y="848"/>
                  </a:lnTo>
                  <a:lnTo>
                    <a:pt x="1536" y="839"/>
                  </a:lnTo>
                  <a:lnTo>
                    <a:pt x="1540" y="837"/>
                  </a:lnTo>
                  <a:lnTo>
                    <a:pt x="1554" y="833"/>
                  </a:lnTo>
                  <a:lnTo>
                    <a:pt x="1560" y="830"/>
                  </a:lnTo>
                  <a:lnTo>
                    <a:pt x="1564" y="824"/>
                  </a:lnTo>
                  <a:lnTo>
                    <a:pt x="1567" y="811"/>
                  </a:lnTo>
                  <a:lnTo>
                    <a:pt x="1573" y="814"/>
                  </a:lnTo>
                  <a:lnTo>
                    <a:pt x="1579" y="808"/>
                  </a:lnTo>
                  <a:lnTo>
                    <a:pt x="1582" y="799"/>
                  </a:lnTo>
                  <a:lnTo>
                    <a:pt x="1584" y="796"/>
                  </a:lnTo>
                  <a:lnTo>
                    <a:pt x="1589" y="797"/>
                  </a:lnTo>
                  <a:lnTo>
                    <a:pt x="1591" y="799"/>
                  </a:lnTo>
                  <a:lnTo>
                    <a:pt x="1591" y="805"/>
                  </a:lnTo>
                  <a:lnTo>
                    <a:pt x="1602" y="804"/>
                  </a:lnTo>
                  <a:lnTo>
                    <a:pt x="1608" y="804"/>
                  </a:lnTo>
                  <a:lnTo>
                    <a:pt x="1609" y="792"/>
                  </a:lnTo>
                  <a:lnTo>
                    <a:pt x="1619" y="756"/>
                  </a:lnTo>
                  <a:lnTo>
                    <a:pt x="1621" y="750"/>
                  </a:lnTo>
                  <a:lnTo>
                    <a:pt x="1627" y="727"/>
                  </a:lnTo>
                  <a:lnTo>
                    <a:pt x="1630" y="680"/>
                  </a:lnTo>
                  <a:lnTo>
                    <a:pt x="1632" y="652"/>
                  </a:lnTo>
                  <a:lnTo>
                    <a:pt x="1633" y="640"/>
                  </a:lnTo>
                  <a:lnTo>
                    <a:pt x="1641" y="608"/>
                  </a:lnTo>
                  <a:lnTo>
                    <a:pt x="1643" y="594"/>
                  </a:lnTo>
                  <a:lnTo>
                    <a:pt x="1644" y="580"/>
                  </a:lnTo>
                  <a:lnTo>
                    <a:pt x="1644" y="569"/>
                  </a:lnTo>
                  <a:lnTo>
                    <a:pt x="1639" y="558"/>
                  </a:lnTo>
                  <a:lnTo>
                    <a:pt x="1631" y="542"/>
                  </a:lnTo>
                  <a:lnTo>
                    <a:pt x="1629" y="531"/>
                  </a:lnTo>
                  <a:lnTo>
                    <a:pt x="1630" y="512"/>
                  </a:lnTo>
                  <a:lnTo>
                    <a:pt x="1627" y="504"/>
                  </a:lnTo>
                  <a:lnTo>
                    <a:pt x="1614" y="488"/>
                  </a:lnTo>
                  <a:lnTo>
                    <a:pt x="1612" y="482"/>
                  </a:lnTo>
                  <a:lnTo>
                    <a:pt x="1612" y="474"/>
                  </a:lnTo>
                  <a:lnTo>
                    <a:pt x="1617" y="461"/>
                  </a:lnTo>
                  <a:lnTo>
                    <a:pt x="1615" y="452"/>
                  </a:lnTo>
                  <a:lnTo>
                    <a:pt x="1615" y="444"/>
                  </a:lnTo>
                  <a:lnTo>
                    <a:pt x="1611" y="429"/>
                  </a:lnTo>
                  <a:lnTo>
                    <a:pt x="1606" y="420"/>
                  </a:lnTo>
                  <a:lnTo>
                    <a:pt x="1601" y="412"/>
                  </a:lnTo>
                  <a:lnTo>
                    <a:pt x="1597" y="404"/>
                  </a:lnTo>
                  <a:lnTo>
                    <a:pt x="1599" y="361"/>
                  </a:lnTo>
                  <a:lnTo>
                    <a:pt x="1596" y="366"/>
                  </a:lnTo>
                  <a:lnTo>
                    <a:pt x="1590" y="367"/>
                  </a:lnTo>
                  <a:lnTo>
                    <a:pt x="1589" y="363"/>
                  </a:lnTo>
                  <a:lnTo>
                    <a:pt x="1591" y="351"/>
                  </a:lnTo>
                  <a:lnTo>
                    <a:pt x="1588" y="337"/>
                  </a:lnTo>
                  <a:lnTo>
                    <a:pt x="1587" y="328"/>
                  </a:lnTo>
                  <a:lnTo>
                    <a:pt x="1585" y="323"/>
                  </a:lnTo>
                  <a:lnTo>
                    <a:pt x="1582" y="317"/>
                  </a:lnTo>
                  <a:lnTo>
                    <a:pt x="1575" y="314"/>
                  </a:lnTo>
                  <a:lnTo>
                    <a:pt x="1571" y="307"/>
                  </a:lnTo>
                  <a:lnTo>
                    <a:pt x="1572" y="302"/>
                  </a:lnTo>
                  <a:lnTo>
                    <a:pt x="1573" y="293"/>
                  </a:lnTo>
                  <a:lnTo>
                    <a:pt x="1581" y="286"/>
                  </a:lnTo>
                  <a:lnTo>
                    <a:pt x="1584" y="278"/>
                  </a:lnTo>
                  <a:lnTo>
                    <a:pt x="1585" y="272"/>
                  </a:lnTo>
                  <a:lnTo>
                    <a:pt x="1581" y="257"/>
                  </a:lnTo>
                  <a:lnTo>
                    <a:pt x="1578" y="255"/>
                  </a:lnTo>
                  <a:lnTo>
                    <a:pt x="1570" y="250"/>
                  </a:lnTo>
                  <a:lnTo>
                    <a:pt x="1563" y="244"/>
                  </a:lnTo>
                  <a:lnTo>
                    <a:pt x="1561" y="241"/>
                  </a:lnTo>
                  <a:lnTo>
                    <a:pt x="1555" y="250"/>
                  </a:lnTo>
                  <a:lnTo>
                    <a:pt x="1549" y="250"/>
                  </a:lnTo>
                  <a:lnTo>
                    <a:pt x="1549" y="260"/>
                  </a:lnTo>
                  <a:lnTo>
                    <a:pt x="1553" y="260"/>
                  </a:lnTo>
                  <a:lnTo>
                    <a:pt x="1549" y="265"/>
                  </a:lnTo>
                  <a:lnTo>
                    <a:pt x="1545" y="265"/>
                  </a:lnTo>
                  <a:lnTo>
                    <a:pt x="1540" y="273"/>
                  </a:lnTo>
                  <a:lnTo>
                    <a:pt x="1547" y="278"/>
                  </a:lnTo>
                  <a:lnTo>
                    <a:pt x="1549" y="279"/>
                  </a:lnTo>
                  <a:lnTo>
                    <a:pt x="1551" y="283"/>
                  </a:lnTo>
                  <a:lnTo>
                    <a:pt x="1549" y="284"/>
                  </a:lnTo>
                  <a:lnTo>
                    <a:pt x="1545" y="283"/>
                  </a:lnTo>
                  <a:lnTo>
                    <a:pt x="1534" y="284"/>
                  </a:lnTo>
                  <a:lnTo>
                    <a:pt x="1531" y="286"/>
                  </a:lnTo>
                  <a:lnTo>
                    <a:pt x="1531" y="289"/>
                  </a:lnTo>
                  <a:lnTo>
                    <a:pt x="1529" y="292"/>
                  </a:lnTo>
                  <a:lnTo>
                    <a:pt x="1525" y="290"/>
                  </a:lnTo>
                  <a:lnTo>
                    <a:pt x="1513" y="283"/>
                  </a:lnTo>
                  <a:lnTo>
                    <a:pt x="1512" y="287"/>
                  </a:lnTo>
                  <a:lnTo>
                    <a:pt x="1510" y="287"/>
                  </a:lnTo>
                  <a:lnTo>
                    <a:pt x="1509" y="290"/>
                  </a:lnTo>
                  <a:lnTo>
                    <a:pt x="1506" y="292"/>
                  </a:lnTo>
                  <a:lnTo>
                    <a:pt x="1503" y="291"/>
                  </a:lnTo>
                  <a:lnTo>
                    <a:pt x="1497" y="291"/>
                  </a:lnTo>
                  <a:lnTo>
                    <a:pt x="1489" y="281"/>
                  </a:lnTo>
                  <a:lnTo>
                    <a:pt x="1486" y="275"/>
                  </a:lnTo>
                  <a:lnTo>
                    <a:pt x="1479" y="263"/>
                  </a:lnTo>
                  <a:lnTo>
                    <a:pt x="1464" y="248"/>
                  </a:lnTo>
                  <a:lnTo>
                    <a:pt x="1446" y="260"/>
                  </a:lnTo>
                  <a:lnTo>
                    <a:pt x="1439" y="254"/>
                  </a:lnTo>
                  <a:lnTo>
                    <a:pt x="1433" y="255"/>
                  </a:lnTo>
                  <a:lnTo>
                    <a:pt x="1426" y="255"/>
                  </a:lnTo>
                  <a:lnTo>
                    <a:pt x="1419" y="253"/>
                  </a:lnTo>
                  <a:lnTo>
                    <a:pt x="1418" y="254"/>
                  </a:lnTo>
                  <a:lnTo>
                    <a:pt x="1419" y="255"/>
                  </a:lnTo>
                  <a:lnTo>
                    <a:pt x="1422" y="259"/>
                  </a:lnTo>
                  <a:lnTo>
                    <a:pt x="1430" y="261"/>
                  </a:lnTo>
                  <a:lnTo>
                    <a:pt x="1433" y="268"/>
                  </a:lnTo>
                  <a:lnTo>
                    <a:pt x="1431" y="272"/>
                  </a:lnTo>
                  <a:lnTo>
                    <a:pt x="1425" y="267"/>
                  </a:lnTo>
                  <a:lnTo>
                    <a:pt x="1404" y="279"/>
                  </a:lnTo>
                  <a:lnTo>
                    <a:pt x="1402" y="278"/>
                  </a:lnTo>
                  <a:lnTo>
                    <a:pt x="1400" y="279"/>
                  </a:lnTo>
                  <a:lnTo>
                    <a:pt x="1400" y="280"/>
                  </a:lnTo>
                  <a:lnTo>
                    <a:pt x="1397" y="281"/>
                  </a:lnTo>
                  <a:lnTo>
                    <a:pt x="1395" y="278"/>
                  </a:lnTo>
                  <a:lnTo>
                    <a:pt x="1389" y="281"/>
                  </a:lnTo>
                  <a:lnTo>
                    <a:pt x="1380" y="287"/>
                  </a:lnTo>
                  <a:lnTo>
                    <a:pt x="1380" y="290"/>
                  </a:lnTo>
                  <a:lnTo>
                    <a:pt x="1374" y="296"/>
                  </a:lnTo>
                  <a:lnTo>
                    <a:pt x="1370" y="285"/>
                  </a:lnTo>
                  <a:lnTo>
                    <a:pt x="1364" y="286"/>
                  </a:lnTo>
                  <a:lnTo>
                    <a:pt x="1361" y="278"/>
                  </a:lnTo>
                  <a:lnTo>
                    <a:pt x="1358" y="283"/>
                  </a:lnTo>
                  <a:lnTo>
                    <a:pt x="1344" y="281"/>
                  </a:lnTo>
                  <a:lnTo>
                    <a:pt x="1340" y="292"/>
                  </a:lnTo>
                  <a:lnTo>
                    <a:pt x="1338" y="295"/>
                  </a:lnTo>
                  <a:lnTo>
                    <a:pt x="1341" y="298"/>
                  </a:lnTo>
                  <a:lnTo>
                    <a:pt x="1335" y="305"/>
                  </a:lnTo>
                  <a:lnTo>
                    <a:pt x="1337" y="307"/>
                  </a:lnTo>
                  <a:lnTo>
                    <a:pt x="1347" y="313"/>
                  </a:lnTo>
                  <a:lnTo>
                    <a:pt x="1346" y="314"/>
                  </a:lnTo>
                  <a:lnTo>
                    <a:pt x="1334" y="308"/>
                  </a:lnTo>
                  <a:lnTo>
                    <a:pt x="1329" y="319"/>
                  </a:lnTo>
                  <a:lnTo>
                    <a:pt x="1338" y="326"/>
                  </a:lnTo>
                  <a:lnTo>
                    <a:pt x="1332" y="329"/>
                  </a:lnTo>
                  <a:lnTo>
                    <a:pt x="1330" y="339"/>
                  </a:lnTo>
                  <a:lnTo>
                    <a:pt x="1324" y="342"/>
                  </a:lnTo>
                  <a:lnTo>
                    <a:pt x="1314" y="350"/>
                  </a:lnTo>
                  <a:lnTo>
                    <a:pt x="1310" y="346"/>
                  </a:lnTo>
                  <a:lnTo>
                    <a:pt x="1293" y="337"/>
                  </a:lnTo>
                  <a:lnTo>
                    <a:pt x="1280" y="333"/>
                  </a:lnTo>
                  <a:lnTo>
                    <a:pt x="1276" y="331"/>
                  </a:lnTo>
                  <a:lnTo>
                    <a:pt x="1272" y="329"/>
                  </a:lnTo>
                  <a:lnTo>
                    <a:pt x="1265" y="326"/>
                  </a:lnTo>
                  <a:lnTo>
                    <a:pt x="1256" y="323"/>
                  </a:lnTo>
                  <a:lnTo>
                    <a:pt x="1246" y="321"/>
                  </a:lnTo>
                  <a:lnTo>
                    <a:pt x="1244" y="297"/>
                  </a:lnTo>
                  <a:lnTo>
                    <a:pt x="1235" y="296"/>
                  </a:lnTo>
                  <a:lnTo>
                    <a:pt x="1234" y="290"/>
                  </a:lnTo>
                  <a:lnTo>
                    <a:pt x="1221" y="285"/>
                  </a:lnTo>
                  <a:lnTo>
                    <a:pt x="1221" y="277"/>
                  </a:lnTo>
                  <a:lnTo>
                    <a:pt x="1219" y="267"/>
                  </a:lnTo>
                  <a:lnTo>
                    <a:pt x="1215" y="265"/>
                  </a:lnTo>
                  <a:lnTo>
                    <a:pt x="1191" y="269"/>
                  </a:lnTo>
                  <a:lnTo>
                    <a:pt x="1162" y="274"/>
                  </a:lnTo>
                  <a:lnTo>
                    <a:pt x="1130" y="280"/>
                  </a:lnTo>
                  <a:lnTo>
                    <a:pt x="1082" y="285"/>
                  </a:lnTo>
                  <a:lnTo>
                    <a:pt x="1067" y="285"/>
                  </a:lnTo>
                  <a:lnTo>
                    <a:pt x="1067" y="279"/>
                  </a:lnTo>
                  <a:lnTo>
                    <a:pt x="1064" y="279"/>
                  </a:lnTo>
                  <a:lnTo>
                    <a:pt x="1061" y="260"/>
                  </a:lnTo>
                  <a:lnTo>
                    <a:pt x="1067" y="257"/>
                  </a:lnTo>
                  <a:lnTo>
                    <a:pt x="1061" y="238"/>
                  </a:lnTo>
                  <a:lnTo>
                    <a:pt x="1061" y="231"/>
                  </a:lnTo>
                  <a:lnTo>
                    <a:pt x="1069" y="224"/>
                  </a:lnTo>
                  <a:lnTo>
                    <a:pt x="1046" y="227"/>
                  </a:lnTo>
                  <a:lnTo>
                    <a:pt x="1043" y="220"/>
                  </a:lnTo>
                  <a:lnTo>
                    <a:pt x="1041" y="220"/>
                  </a:lnTo>
                  <a:lnTo>
                    <a:pt x="1039" y="212"/>
                  </a:lnTo>
                  <a:lnTo>
                    <a:pt x="1009" y="196"/>
                  </a:lnTo>
                  <a:lnTo>
                    <a:pt x="1016" y="179"/>
                  </a:lnTo>
                  <a:lnTo>
                    <a:pt x="1028" y="153"/>
                  </a:lnTo>
                  <a:lnTo>
                    <a:pt x="1021" y="142"/>
                  </a:lnTo>
                  <a:lnTo>
                    <a:pt x="1013" y="140"/>
                  </a:lnTo>
                  <a:lnTo>
                    <a:pt x="1016" y="136"/>
                  </a:lnTo>
                  <a:lnTo>
                    <a:pt x="985" y="125"/>
                  </a:lnTo>
                  <a:lnTo>
                    <a:pt x="984" y="130"/>
                  </a:lnTo>
                  <a:lnTo>
                    <a:pt x="990" y="143"/>
                  </a:lnTo>
                  <a:lnTo>
                    <a:pt x="990" y="167"/>
                  </a:lnTo>
                  <a:lnTo>
                    <a:pt x="990" y="173"/>
                  </a:lnTo>
                  <a:lnTo>
                    <a:pt x="982" y="196"/>
                  </a:lnTo>
                  <a:lnTo>
                    <a:pt x="972" y="198"/>
                  </a:lnTo>
                  <a:lnTo>
                    <a:pt x="967" y="196"/>
                  </a:lnTo>
                  <a:lnTo>
                    <a:pt x="954" y="198"/>
                  </a:lnTo>
                  <a:lnTo>
                    <a:pt x="954" y="201"/>
                  </a:lnTo>
                  <a:lnTo>
                    <a:pt x="957" y="207"/>
                  </a:lnTo>
                  <a:lnTo>
                    <a:pt x="939" y="218"/>
                  </a:lnTo>
                  <a:lnTo>
                    <a:pt x="938" y="212"/>
                  </a:lnTo>
                  <a:lnTo>
                    <a:pt x="934" y="209"/>
                  </a:lnTo>
                  <a:lnTo>
                    <a:pt x="936" y="207"/>
                  </a:lnTo>
                  <a:lnTo>
                    <a:pt x="933" y="206"/>
                  </a:lnTo>
                  <a:lnTo>
                    <a:pt x="936" y="197"/>
                  </a:lnTo>
                  <a:lnTo>
                    <a:pt x="926" y="191"/>
                  </a:lnTo>
                  <a:lnTo>
                    <a:pt x="914" y="212"/>
                  </a:lnTo>
                  <a:lnTo>
                    <a:pt x="909" y="209"/>
                  </a:lnTo>
                  <a:lnTo>
                    <a:pt x="904" y="209"/>
                  </a:lnTo>
                  <a:lnTo>
                    <a:pt x="903" y="212"/>
                  </a:lnTo>
                  <a:lnTo>
                    <a:pt x="902" y="215"/>
                  </a:lnTo>
                  <a:lnTo>
                    <a:pt x="901" y="223"/>
                  </a:lnTo>
                  <a:lnTo>
                    <a:pt x="892" y="221"/>
                  </a:lnTo>
                  <a:lnTo>
                    <a:pt x="894" y="214"/>
                  </a:lnTo>
                  <a:lnTo>
                    <a:pt x="884" y="212"/>
                  </a:lnTo>
                  <a:lnTo>
                    <a:pt x="884" y="206"/>
                  </a:lnTo>
                  <a:lnTo>
                    <a:pt x="858" y="192"/>
                  </a:lnTo>
                  <a:lnTo>
                    <a:pt x="846" y="218"/>
                  </a:lnTo>
                  <a:lnTo>
                    <a:pt x="852" y="226"/>
                  </a:lnTo>
                  <a:lnTo>
                    <a:pt x="858" y="230"/>
                  </a:lnTo>
                  <a:lnTo>
                    <a:pt x="858" y="237"/>
                  </a:lnTo>
                  <a:lnTo>
                    <a:pt x="860" y="239"/>
                  </a:lnTo>
                  <a:lnTo>
                    <a:pt x="847" y="248"/>
                  </a:lnTo>
                  <a:lnTo>
                    <a:pt x="847" y="241"/>
                  </a:lnTo>
                  <a:lnTo>
                    <a:pt x="834" y="235"/>
                  </a:lnTo>
                  <a:lnTo>
                    <a:pt x="834" y="237"/>
                  </a:lnTo>
                  <a:lnTo>
                    <a:pt x="836" y="242"/>
                  </a:lnTo>
                  <a:lnTo>
                    <a:pt x="835" y="254"/>
                  </a:lnTo>
                  <a:lnTo>
                    <a:pt x="822" y="253"/>
                  </a:lnTo>
                  <a:lnTo>
                    <a:pt x="818" y="248"/>
                  </a:lnTo>
                  <a:lnTo>
                    <a:pt x="811" y="248"/>
                  </a:lnTo>
                  <a:lnTo>
                    <a:pt x="807" y="235"/>
                  </a:lnTo>
                  <a:lnTo>
                    <a:pt x="776" y="225"/>
                  </a:lnTo>
                  <a:lnTo>
                    <a:pt x="774" y="236"/>
                  </a:lnTo>
                  <a:lnTo>
                    <a:pt x="761" y="230"/>
                  </a:lnTo>
                  <a:lnTo>
                    <a:pt x="763" y="221"/>
                  </a:lnTo>
                  <a:lnTo>
                    <a:pt x="720" y="203"/>
                  </a:lnTo>
                  <a:lnTo>
                    <a:pt x="714" y="218"/>
                  </a:lnTo>
                  <a:lnTo>
                    <a:pt x="707" y="237"/>
                  </a:lnTo>
                  <a:lnTo>
                    <a:pt x="699" y="235"/>
                  </a:lnTo>
                  <a:lnTo>
                    <a:pt x="701" y="225"/>
                  </a:lnTo>
                  <a:lnTo>
                    <a:pt x="696" y="214"/>
                  </a:lnTo>
                  <a:lnTo>
                    <a:pt x="696" y="204"/>
                  </a:lnTo>
                  <a:lnTo>
                    <a:pt x="702" y="200"/>
                  </a:lnTo>
                  <a:lnTo>
                    <a:pt x="707" y="195"/>
                  </a:lnTo>
                  <a:lnTo>
                    <a:pt x="705" y="192"/>
                  </a:lnTo>
                  <a:lnTo>
                    <a:pt x="705" y="186"/>
                  </a:lnTo>
                  <a:lnTo>
                    <a:pt x="704" y="176"/>
                  </a:lnTo>
                  <a:lnTo>
                    <a:pt x="696" y="173"/>
                  </a:lnTo>
                  <a:lnTo>
                    <a:pt x="695" y="166"/>
                  </a:lnTo>
                  <a:lnTo>
                    <a:pt x="686" y="162"/>
                  </a:lnTo>
                  <a:lnTo>
                    <a:pt x="685" y="160"/>
                  </a:lnTo>
                  <a:lnTo>
                    <a:pt x="678" y="155"/>
                  </a:lnTo>
                  <a:lnTo>
                    <a:pt x="668" y="152"/>
                  </a:lnTo>
                  <a:lnTo>
                    <a:pt x="660" y="150"/>
                  </a:lnTo>
                  <a:lnTo>
                    <a:pt x="647" y="141"/>
                  </a:lnTo>
                  <a:lnTo>
                    <a:pt x="637" y="135"/>
                  </a:lnTo>
                  <a:lnTo>
                    <a:pt x="633" y="130"/>
                  </a:lnTo>
                  <a:lnTo>
                    <a:pt x="632" y="126"/>
                  </a:lnTo>
                  <a:lnTo>
                    <a:pt x="626" y="117"/>
                  </a:lnTo>
                  <a:lnTo>
                    <a:pt x="619" y="120"/>
                  </a:lnTo>
                  <a:lnTo>
                    <a:pt x="603" y="122"/>
                  </a:lnTo>
                  <a:lnTo>
                    <a:pt x="596" y="132"/>
                  </a:lnTo>
                  <a:lnTo>
                    <a:pt x="587" y="135"/>
                  </a:lnTo>
                  <a:lnTo>
                    <a:pt x="583" y="120"/>
                  </a:lnTo>
                  <a:lnTo>
                    <a:pt x="578" y="120"/>
                  </a:lnTo>
                  <a:lnTo>
                    <a:pt x="572" y="100"/>
                  </a:lnTo>
                  <a:lnTo>
                    <a:pt x="570" y="73"/>
                  </a:lnTo>
                  <a:lnTo>
                    <a:pt x="569" y="69"/>
                  </a:lnTo>
                  <a:lnTo>
                    <a:pt x="565" y="67"/>
                  </a:lnTo>
                  <a:lnTo>
                    <a:pt x="554" y="69"/>
                  </a:lnTo>
                  <a:lnTo>
                    <a:pt x="552" y="69"/>
                  </a:lnTo>
                  <a:lnTo>
                    <a:pt x="551" y="59"/>
                  </a:lnTo>
                  <a:lnTo>
                    <a:pt x="550" y="57"/>
                  </a:lnTo>
                  <a:lnTo>
                    <a:pt x="546" y="55"/>
                  </a:lnTo>
                  <a:lnTo>
                    <a:pt x="538" y="57"/>
                  </a:lnTo>
                  <a:lnTo>
                    <a:pt x="534" y="54"/>
                  </a:lnTo>
                  <a:lnTo>
                    <a:pt x="534" y="48"/>
                  </a:lnTo>
                  <a:lnTo>
                    <a:pt x="534" y="42"/>
                  </a:lnTo>
                  <a:lnTo>
                    <a:pt x="538" y="39"/>
                  </a:lnTo>
                  <a:lnTo>
                    <a:pt x="547" y="36"/>
                  </a:lnTo>
                  <a:lnTo>
                    <a:pt x="552" y="34"/>
                  </a:lnTo>
                  <a:lnTo>
                    <a:pt x="553" y="30"/>
                  </a:lnTo>
                  <a:lnTo>
                    <a:pt x="550" y="18"/>
                  </a:lnTo>
                  <a:lnTo>
                    <a:pt x="545" y="12"/>
                  </a:lnTo>
                  <a:lnTo>
                    <a:pt x="541" y="12"/>
                  </a:lnTo>
                  <a:lnTo>
                    <a:pt x="535" y="11"/>
                  </a:lnTo>
                  <a:lnTo>
                    <a:pt x="515" y="11"/>
                  </a:lnTo>
                  <a:lnTo>
                    <a:pt x="505" y="7"/>
                  </a:lnTo>
                  <a:lnTo>
                    <a:pt x="490" y="3"/>
                  </a:lnTo>
                  <a:lnTo>
                    <a:pt x="478" y="0"/>
                  </a:lnTo>
                  <a:lnTo>
                    <a:pt x="479" y="17"/>
                  </a:lnTo>
                  <a:lnTo>
                    <a:pt x="474" y="18"/>
                  </a:lnTo>
                  <a:lnTo>
                    <a:pt x="475" y="25"/>
                  </a:lnTo>
                  <a:lnTo>
                    <a:pt x="468" y="30"/>
                  </a:lnTo>
                  <a:lnTo>
                    <a:pt x="469" y="35"/>
                  </a:lnTo>
                  <a:lnTo>
                    <a:pt x="467" y="37"/>
                  </a:lnTo>
                  <a:lnTo>
                    <a:pt x="449" y="40"/>
                  </a:lnTo>
                  <a:lnTo>
                    <a:pt x="443" y="49"/>
                  </a:lnTo>
                  <a:lnTo>
                    <a:pt x="436" y="48"/>
                  </a:lnTo>
                  <a:lnTo>
                    <a:pt x="434" y="55"/>
                  </a:lnTo>
                  <a:lnTo>
                    <a:pt x="451" y="94"/>
                  </a:lnTo>
                  <a:lnTo>
                    <a:pt x="458" y="102"/>
                  </a:lnTo>
                  <a:lnTo>
                    <a:pt x="445" y="107"/>
                  </a:lnTo>
                  <a:lnTo>
                    <a:pt x="452" y="136"/>
                  </a:lnTo>
                  <a:lnTo>
                    <a:pt x="449" y="137"/>
                  </a:lnTo>
                  <a:lnTo>
                    <a:pt x="445" y="147"/>
                  </a:lnTo>
                  <a:lnTo>
                    <a:pt x="438" y="143"/>
                  </a:lnTo>
                  <a:lnTo>
                    <a:pt x="436" y="140"/>
                  </a:lnTo>
                  <a:lnTo>
                    <a:pt x="434" y="132"/>
                  </a:lnTo>
                  <a:lnTo>
                    <a:pt x="418" y="128"/>
                  </a:lnTo>
                  <a:lnTo>
                    <a:pt x="414" y="124"/>
                  </a:lnTo>
                  <a:lnTo>
                    <a:pt x="413" y="124"/>
                  </a:lnTo>
                  <a:lnTo>
                    <a:pt x="413" y="129"/>
                  </a:lnTo>
                  <a:lnTo>
                    <a:pt x="404" y="140"/>
                  </a:lnTo>
                  <a:lnTo>
                    <a:pt x="395" y="148"/>
                  </a:lnTo>
                  <a:lnTo>
                    <a:pt x="389" y="144"/>
                  </a:lnTo>
                  <a:lnTo>
                    <a:pt x="376" y="146"/>
                  </a:lnTo>
                  <a:lnTo>
                    <a:pt x="370" y="142"/>
                  </a:lnTo>
                  <a:lnTo>
                    <a:pt x="361" y="135"/>
                  </a:lnTo>
                  <a:lnTo>
                    <a:pt x="359" y="130"/>
                  </a:lnTo>
                  <a:lnTo>
                    <a:pt x="352" y="134"/>
                  </a:lnTo>
                  <a:lnTo>
                    <a:pt x="346" y="132"/>
                  </a:lnTo>
                  <a:lnTo>
                    <a:pt x="344" y="134"/>
                  </a:lnTo>
                  <a:lnTo>
                    <a:pt x="348" y="136"/>
                  </a:lnTo>
                  <a:lnTo>
                    <a:pt x="348" y="148"/>
                  </a:lnTo>
                  <a:lnTo>
                    <a:pt x="352" y="148"/>
                  </a:lnTo>
                  <a:lnTo>
                    <a:pt x="355" y="152"/>
                  </a:lnTo>
                  <a:lnTo>
                    <a:pt x="358" y="165"/>
                  </a:lnTo>
                  <a:lnTo>
                    <a:pt x="356" y="177"/>
                  </a:lnTo>
                  <a:lnTo>
                    <a:pt x="366" y="177"/>
                  </a:lnTo>
                  <a:lnTo>
                    <a:pt x="368" y="184"/>
                  </a:lnTo>
                  <a:lnTo>
                    <a:pt x="365" y="189"/>
                  </a:lnTo>
                  <a:lnTo>
                    <a:pt x="360" y="190"/>
                  </a:lnTo>
                  <a:lnTo>
                    <a:pt x="360" y="195"/>
                  </a:lnTo>
                  <a:lnTo>
                    <a:pt x="356" y="196"/>
                  </a:lnTo>
                  <a:lnTo>
                    <a:pt x="355" y="198"/>
                  </a:lnTo>
                  <a:lnTo>
                    <a:pt x="350" y="197"/>
                  </a:lnTo>
                  <a:lnTo>
                    <a:pt x="349" y="201"/>
                  </a:lnTo>
                  <a:lnTo>
                    <a:pt x="342" y="203"/>
                  </a:lnTo>
                  <a:lnTo>
                    <a:pt x="336" y="208"/>
                  </a:lnTo>
                  <a:lnTo>
                    <a:pt x="334" y="208"/>
                  </a:lnTo>
                  <a:lnTo>
                    <a:pt x="332" y="202"/>
                  </a:lnTo>
                  <a:lnTo>
                    <a:pt x="330" y="197"/>
                  </a:lnTo>
                  <a:lnTo>
                    <a:pt x="329" y="197"/>
                  </a:lnTo>
                  <a:lnTo>
                    <a:pt x="329" y="200"/>
                  </a:lnTo>
                  <a:lnTo>
                    <a:pt x="330" y="202"/>
                  </a:lnTo>
                  <a:lnTo>
                    <a:pt x="325" y="209"/>
                  </a:lnTo>
                  <a:lnTo>
                    <a:pt x="317" y="213"/>
                  </a:lnTo>
                  <a:lnTo>
                    <a:pt x="316" y="212"/>
                  </a:lnTo>
                  <a:lnTo>
                    <a:pt x="321" y="209"/>
                  </a:lnTo>
                  <a:lnTo>
                    <a:pt x="312" y="208"/>
                  </a:lnTo>
                  <a:lnTo>
                    <a:pt x="313" y="202"/>
                  </a:lnTo>
                  <a:lnTo>
                    <a:pt x="304" y="201"/>
                  </a:lnTo>
                  <a:lnTo>
                    <a:pt x="305" y="218"/>
                  </a:lnTo>
                  <a:lnTo>
                    <a:pt x="301" y="218"/>
                  </a:lnTo>
                  <a:lnTo>
                    <a:pt x="301" y="215"/>
                  </a:lnTo>
                  <a:lnTo>
                    <a:pt x="288" y="215"/>
                  </a:lnTo>
                  <a:lnTo>
                    <a:pt x="289" y="221"/>
                  </a:lnTo>
                  <a:lnTo>
                    <a:pt x="287" y="226"/>
                  </a:lnTo>
                  <a:lnTo>
                    <a:pt x="280" y="221"/>
                  </a:lnTo>
                  <a:lnTo>
                    <a:pt x="273" y="221"/>
                  </a:lnTo>
                  <a:lnTo>
                    <a:pt x="262" y="220"/>
                  </a:lnTo>
                  <a:lnTo>
                    <a:pt x="258" y="221"/>
                  </a:lnTo>
                  <a:lnTo>
                    <a:pt x="253" y="224"/>
                  </a:lnTo>
                  <a:lnTo>
                    <a:pt x="241" y="223"/>
                  </a:lnTo>
                  <a:lnTo>
                    <a:pt x="234" y="223"/>
                  </a:lnTo>
                  <a:lnTo>
                    <a:pt x="226" y="226"/>
                  </a:lnTo>
                  <a:lnTo>
                    <a:pt x="222" y="227"/>
                  </a:lnTo>
                  <a:lnTo>
                    <a:pt x="221" y="226"/>
                  </a:lnTo>
                  <a:lnTo>
                    <a:pt x="220" y="224"/>
                  </a:lnTo>
                  <a:lnTo>
                    <a:pt x="220" y="219"/>
                  </a:lnTo>
                  <a:lnTo>
                    <a:pt x="216" y="217"/>
                  </a:lnTo>
                  <a:lnTo>
                    <a:pt x="203" y="219"/>
                  </a:lnTo>
                  <a:lnTo>
                    <a:pt x="193" y="223"/>
                  </a:lnTo>
                  <a:lnTo>
                    <a:pt x="185" y="233"/>
                  </a:lnTo>
                  <a:lnTo>
                    <a:pt x="180" y="235"/>
                  </a:lnTo>
                  <a:lnTo>
                    <a:pt x="173" y="241"/>
                  </a:lnTo>
                  <a:lnTo>
                    <a:pt x="192" y="254"/>
                  </a:lnTo>
                  <a:lnTo>
                    <a:pt x="201" y="265"/>
                  </a:lnTo>
                  <a:lnTo>
                    <a:pt x="202" y="271"/>
                  </a:lnTo>
                  <a:lnTo>
                    <a:pt x="201" y="275"/>
                  </a:lnTo>
                  <a:lnTo>
                    <a:pt x="195" y="280"/>
                  </a:lnTo>
                  <a:lnTo>
                    <a:pt x="190" y="283"/>
                  </a:lnTo>
                  <a:lnTo>
                    <a:pt x="181" y="297"/>
                  </a:lnTo>
                  <a:lnTo>
                    <a:pt x="175" y="299"/>
                  </a:lnTo>
                  <a:lnTo>
                    <a:pt x="173" y="305"/>
                  </a:lnTo>
                  <a:lnTo>
                    <a:pt x="173" y="309"/>
                  </a:lnTo>
                  <a:lnTo>
                    <a:pt x="174" y="313"/>
                  </a:lnTo>
                  <a:lnTo>
                    <a:pt x="184" y="331"/>
                  </a:lnTo>
                  <a:lnTo>
                    <a:pt x="186" y="345"/>
                  </a:lnTo>
                  <a:lnTo>
                    <a:pt x="181" y="368"/>
                  </a:lnTo>
                  <a:lnTo>
                    <a:pt x="183" y="376"/>
                  </a:lnTo>
                  <a:lnTo>
                    <a:pt x="183" y="384"/>
                  </a:lnTo>
                  <a:lnTo>
                    <a:pt x="186" y="388"/>
                  </a:lnTo>
                  <a:lnTo>
                    <a:pt x="198" y="390"/>
                  </a:lnTo>
                  <a:lnTo>
                    <a:pt x="213" y="386"/>
                  </a:lnTo>
                  <a:lnTo>
                    <a:pt x="225" y="387"/>
                  </a:lnTo>
                  <a:lnTo>
                    <a:pt x="234" y="391"/>
                  </a:lnTo>
                  <a:lnTo>
                    <a:pt x="225" y="398"/>
                  </a:lnTo>
                  <a:lnTo>
                    <a:pt x="227" y="404"/>
                  </a:lnTo>
                  <a:lnTo>
                    <a:pt x="225" y="406"/>
                  </a:lnTo>
                  <a:lnTo>
                    <a:pt x="225" y="410"/>
                  </a:lnTo>
                  <a:lnTo>
                    <a:pt x="228" y="434"/>
                  </a:lnTo>
                  <a:lnTo>
                    <a:pt x="227" y="440"/>
                  </a:lnTo>
                  <a:lnTo>
                    <a:pt x="229" y="446"/>
                  </a:lnTo>
                  <a:lnTo>
                    <a:pt x="228" y="451"/>
                  </a:lnTo>
                  <a:lnTo>
                    <a:pt x="229" y="461"/>
                  </a:lnTo>
                  <a:lnTo>
                    <a:pt x="223" y="477"/>
                  </a:lnTo>
                  <a:lnTo>
                    <a:pt x="220" y="482"/>
                  </a:lnTo>
                  <a:lnTo>
                    <a:pt x="219" y="493"/>
                  </a:lnTo>
                  <a:lnTo>
                    <a:pt x="225" y="494"/>
                  </a:lnTo>
                  <a:lnTo>
                    <a:pt x="225" y="497"/>
                  </a:lnTo>
                  <a:lnTo>
                    <a:pt x="223" y="515"/>
                  </a:lnTo>
                  <a:lnTo>
                    <a:pt x="223" y="516"/>
                  </a:lnTo>
                  <a:lnTo>
                    <a:pt x="219" y="515"/>
                  </a:lnTo>
                  <a:lnTo>
                    <a:pt x="216" y="519"/>
                  </a:lnTo>
                  <a:lnTo>
                    <a:pt x="172" y="497"/>
                  </a:lnTo>
                  <a:lnTo>
                    <a:pt x="168" y="492"/>
                  </a:lnTo>
                  <a:lnTo>
                    <a:pt x="167" y="482"/>
                  </a:lnTo>
                  <a:lnTo>
                    <a:pt x="166" y="474"/>
                  </a:lnTo>
                  <a:lnTo>
                    <a:pt x="163" y="470"/>
                  </a:lnTo>
                  <a:lnTo>
                    <a:pt x="159" y="469"/>
                  </a:lnTo>
                  <a:lnTo>
                    <a:pt x="154" y="469"/>
                  </a:lnTo>
                  <a:lnTo>
                    <a:pt x="149" y="463"/>
                  </a:lnTo>
                  <a:lnTo>
                    <a:pt x="144" y="453"/>
                  </a:lnTo>
                  <a:lnTo>
                    <a:pt x="136" y="452"/>
                  </a:lnTo>
                  <a:lnTo>
                    <a:pt x="124" y="450"/>
                  </a:lnTo>
                  <a:lnTo>
                    <a:pt x="117" y="447"/>
                  </a:lnTo>
                  <a:lnTo>
                    <a:pt x="103" y="427"/>
                  </a:lnTo>
                  <a:lnTo>
                    <a:pt x="100" y="424"/>
                  </a:lnTo>
                  <a:lnTo>
                    <a:pt x="95" y="429"/>
                  </a:lnTo>
                  <a:lnTo>
                    <a:pt x="93" y="445"/>
                  </a:lnTo>
                  <a:lnTo>
                    <a:pt x="95" y="465"/>
                  </a:lnTo>
                  <a:lnTo>
                    <a:pt x="90" y="485"/>
                  </a:lnTo>
                  <a:lnTo>
                    <a:pt x="76" y="512"/>
                  </a:lnTo>
                  <a:lnTo>
                    <a:pt x="72" y="522"/>
                  </a:lnTo>
                  <a:lnTo>
                    <a:pt x="74" y="529"/>
                  </a:lnTo>
                  <a:lnTo>
                    <a:pt x="83" y="545"/>
                  </a:lnTo>
                  <a:lnTo>
                    <a:pt x="87" y="555"/>
                  </a:lnTo>
                  <a:lnTo>
                    <a:pt x="87" y="563"/>
                  </a:lnTo>
                  <a:lnTo>
                    <a:pt x="86" y="578"/>
                  </a:lnTo>
                  <a:lnTo>
                    <a:pt x="84" y="586"/>
                  </a:lnTo>
                  <a:lnTo>
                    <a:pt x="82" y="588"/>
                  </a:lnTo>
                  <a:lnTo>
                    <a:pt x="77" y="599"/>
                  </a:lnTo>
                  <a:lnTo>
                    <a:pt x="78" y="601"/>
                  </a:lnTo>
                  <a:lnTo>
                    <a:pt x="76" y="606"/>
                  </a:lnTo>
                  <a:lnTo>
                    <a:pt x="71" y="608"/>
                  </a:lnTo>
                  <a:lnTo>
                    <a:pt x="69" y="614"/>
                  </a:lnTo>
                  <a:lnTo>
                    <a:pt x="65" y="616"/>
                  </a:lnTo>
                  <a:lnTo>
                    <a:pt x="64" y="620"/>
                  </a:lnTo>
                  <a:lnTo>
                    <a:pt x="60" y="620"/>
                  </a:lnTo>
                  <a:lnTo>
                    <a:pt x="45" y="625"/>
                  </a:lnTo>
                  <a:lnTo>
                    <a:pt x="45" y="629"/>
                  </a:lnTo>
                  <a:lnTo>
                    <a:pt x="46" y="630"/>
                  </a:lnTo>
                  <a:lnTo>
                    <a:pt x="46" y="635"/>
                  </a:lnTo>
                  <a:lnTo>
                    <a:pt x="36" y="658"/>
                  </a:lnTo>
                  <a:lnTo>
                    <a:pt x="34" y="661"/>
                  </a:lnTo>
                  <a:lnTo>
                    <a:pt x="29" y="668"/>
                  </a:lnTo>
                  <a:lnTo>
                    <a:pt x="18" y="679"/>
                  </a:lnTo>
                  <a:lnTo>
                    <a:pt x="27" y="684"/>
                  </a:lnTo>
                  <a:lnTo>
                    <a:pt x="38" y="685"/>
                  </a:lnTo>
                  <a:lnTo>
                    <a:pt x="41" y="689"/>
                  </a:lnTo>
                  <a:lnTo>
                    <a:pt x="52" y="689"/>
                  </a:lnTo>
                  <a:lnTo>
                    <a:pt x="57" y="691"/>
                  </a:lnTo>
                  <a:lnTo>
                    <a:pt x="58" y="695"/>
                  </a:lnTo>
                  <a:lnTo>
                    <a:pt x="62" y="696"/>
                  </a:lnTo>
                  <a:lnTo>
                    <a:pt x="63" y="698"/>
                  </a:lnTo>
                  <a:lnTo>
                    <a:pt x="64" y="700"/>
                  </a:lnTo>
                  <a:lnTo>
                    <a:pt x="65" y="695"/>
                  </a:lnTo>
                  <a:lnTo>
                    <a:pt x="70" y="692"/>
                  </a:lnTo>
                  <a:lnTo>
                    <a:pt x="92" y="718"/>
                  </a:lnTo>
                  <a:lnTo>
                    <a:pt x="93" y="724"/>
                  </a:lnTo>
                  <a:lnTo>
                    <a:pt x="89" y="732"/>
                  </a:lnTo>
                  <a:lnTo>
                    <a:pt x="89" y="738"/>
                  </a:lnTo>
                  <a:lnTo>
                    <a:pt x="92" y="745"/>
                  </a:lnTo>
                  <a:lnTo>
                    <a:pt x="92" y="748"/>
                  </a:lnTo>
                  <a:lnTo>
                    <a:pt x="90" y="750"/>
                  </a:lnTo>
                  <a:lnTo>
                    <a:pt x="87" y="750"/>
                  </a:lnTo>
                  <a:lnTo>
                    <a:pt x="63" y="733"/>
                  </a:lnTo>
                  <a:lnTo>
                    <a:pt x="60" y="735"/>
                  </a:lnTo>
                  <a:lnTo>
                    <a:pt x="59" y="737"/>
                  </a:lnTo>
                  <a:lnTo>
                    <a:pt x="60" y="753"/>
                  </a:lnTo>
                  <a:lnTo>
                    <a:pt x="50" y="772"/>
                  </a:lnTo>
                  <a:lnTo>
                    <a:pt x="50" y="777"/>
                  </a:lnTo>
                  <a:lnTo>
                    <a:pt x="52" y="780"/>
                  </a:lnTo>
                  <a:lnTo>
                    <a:pt x="57" y="783"/>
                  </a:lnTo>
                  <a:lnTo>
                    <a:pt x="58" y="785"/>
                  </a:lnTo>
                  <a:lnTo>
                    <a:pt x="58" y="787"/>
                  </a:lnTo>
                  <a:lnTo>
                    <a:pt x="46" y="795"/>
                  </a:lnTo>
                  <a:lnTo>
                    <a:pt x="38" y="822"/>
                  </a:lnTo>
                  <a:lnTo>
                    <a:pt x="34" y="826"/>
                  </a:lnTo>
                  <a:lnTo>
                    <a:pt x="30" y="826"/>
                  </a:lnTo>
                  <a:lnTo>
                    <a:pt x="11" y="817"/>
                  </a:lnTo>
                  <a:lnTo>
                    <a:pt x="6" y="817"/>
                  </a:lnTo>
                  <a:lnTo>
                    <a:pt x="2" y="819"/>
                  </a:lnTo>
                  <a:lnTo>
                    <a:pt x="0" y="821"/>
                  </a:lnTo>
                  <a:lnTo>
                    <a:pt x="4" y="828"/>
                  </a:lnTo>
                  <a:lnTo>
                    <a:pt x="10" y="834"/>
                  </a:lnTo>
                  <a:lnTo>
                    <a:pt x="20" y="843"/>
                  </a:lnTo>
                  <a:lnTo>
                    <a:pt x="24" y="845"/>
                  </a:lnTo>
                  <a:lnTo>
                    <a:pt x="27" y="848"/>
                  </a:lnTo>
                  <a:lnTo>
                    <a:pt x="26" y="850"/>
                  </a:lnTo>
                  <a:lnTo>
                    <a:pt x="21" y="854"/>
                  </a:lnTo>
                  <a:lnTo>
                    <a:pt x="18" y="860"/>
                  </a:lnTo>
                  <a:lnTo>
                    <a:pt x="18" y="863"/>
                  </a:lnTo>
                  <a:lnTo>
                    <a:pt x="18" y="868"/>
                  </a:lnTo>
                  <a:lnTo>
                    <a:pt x="28" y="870"/>
                  </a:lnTo>
                  <a:lnTo>
                    <a:pt x="48" y="869"/>
                  </a:lnTo>
                  <a:lnTo>
                    <a:pt x="54" y="868"/>
                  </a:lnTo>
                  <a:lnTo>
                    <a:pt x="69" y="861"/>
                  </a:lnTo>
                  <a:lnTo>
                    <a:pt x="74" y="860"/>
                  </a:lnTo>
                  <a:lnTo>
                    <a:pt x="78" y="862"/>
                  </a:lnTo>
                  <a:lnTo>
                    <a:pt x="89" y="873"/>
                  </a:lnTo>
                  <a:lnTo>
                    <a:pt x="94" y="875"/>
                  </a:lnTo>
                  <a:lnTo>
                    <a:pt x="108" y="873"/>
                  </a:lnTo>
                  <a:lnTo>
                    <a:pt x="113" y="875"/>
                  </a:lnTo>
                  <a:lnTo>
                    <a:pt x="117" y="879"/>
                  </a:lnTo>
                  <a:lnTo>
                    <a:pt x="121" y="891"/>
                  </a:lnTo>
                  <a:lnTo>
                    <a:pt x="124" y="894"/>
                  </a:lnTo>
                  <a:lnTo>
                    <a:pt x="130" y="896"/>
                  </a:lnTo>
                  <a:lnTo>
                    <a:pt x="139" y="896"/>
                  </a:lnTo>
                  <a:lnTo>
                    <a:pt x="144" y="902"/>
                  </a:lnTo>
                  <a:lnTo>
                    <a:pt x="143" y="906"/>
                  </a:lnTo>
                  <a:lnTo>
                    <a:pt x="130" y="921"/>
                  </a:lnTo>
                  <a:lnTo>
                    <a:pt x="119" y="921"/>
                  </a:lnTo>
                  <a:lnTo>
                    <a:pt x="115" y="923"/>
                  </a:lnTo>
                  <a:lnTo>
                    <a:pt x="114" y="926"/>
                  </a:lnTo>
                  <a:lnTo>
                    <a:pt x="115" y="929"/>
                  </a:lnTo>
                  <a:lnTo>
                    <a:pt x="120" y="935"/>
                  </a:lnTo>
                  <a:lnTo>
                    <a:pt x="120" y="946"/>
                  </a:lnTo>
                  <a:lnTo>
                    <a:pt x="125" y="955"/>
                  </a:lnTo>
                  <a:lnTo>
                    <a:pt x="138" y="952"/>
                  </a:lnTo>
                  <a:lnTo>
                    <a:pt x="142" y="953"/>
                  </a:lnTo>
                  <a:lnTo>
                    <a:pt x="154" y="959"/>
                  </a:lnTo>
                  <a:lnTo>
                    <a:pt x="161" y="958"/>
                  </a:lnTo>
                  <a:lnTo>
                    <a:pt x="166" y="957"/>
                  </a:lnTo>
                  <a:lnTo>
                    <a:pt x="172" y="952"/>
                  </a:lnTo>
                  <a:lnTo>
                    <a:pt x="174" y="951"/>
                  </a:lnTo>
                  <a:lnTo>
                    <a:pt x="180" y="955"/>
                  </a:lnTo>
                  <a:lnTo>
                    <a:pt x="181" y="959"/>
                  </a:lnTo>
                  <a:lnTo>
                    <a:pt x="172" y="968"/>
                  </a:lnTo>
                  <a:lnTo>
                    <a:pt x="168" y="976"/>
                  </a:lnTo>
                  <a:lnTo>
                    <a:pt x="167" y="985"/>
                  </a:lnTo>
                  <a:lnTo>
                    <a:pt x="163" y="985"/>
                  </a:lnTo>
                  <a:lnTo>
                    <a:pt x="161" y="991"/>
                  </a:lnTo>
                  <a:lnTo>
                    <a:pt x="156" y="991"/>
                  </a:lnTo>
                  <a:lnTo>
                    <a:pt x="138" y="987"/>
                  </a:lnTo>
                  <a:lnTo>
                    <a:pt x="131" y="988"/>
                  </a:lnTo>
                  <a:lnTo>
                    <a:pt x="130" y="991"/>
                  </a:lnTo>
                  <a:lnTo>
                    <a:pt x="127" y="998"/>
                  </a:lnTo>
                  <a:lnTo>
                    <a:pt x="124" y="1000"/>
                  </a:lnTo>
                  <a:lnTo>
                    <a:pt x="120" y="1015"/>
                  </a:lnTo>
                  <a:lnTo>
                    <a:pt x="123" y="1027"/>
                  </a:lnTo>
                  <a:lnTo>
                    <a:pt x="118" y="1029"/>
                  </a:lnTo>
                  <a:lnTo>
                    <a:pt x="106" y="1046"/>
                  </a:lnTo>
                  <a:lnTo>
                    <a:pt x="105" y="1049"/>
                  </a:lnTo>
                  <a:lnTo>
                    <a:pt x="95" y="1061"/>
                  </a:lnTo>
                  <a:lnTo>
                    <a:pt x="88" y="1060"/>
                  </a:lnTo>
                  <a:lnTo>
                    <a:pt x="83" y="1060"/>
                  </a:lnTo>
                  <a:lnTo>
                    <a:pt x="83" y="1066"/>
                  </a:lnTo>
                  <a:lnTo>
                    <a:pt x="84" y="1078"/>
                  </a:lnTo>
                  <a:lnTo>
                    <a:pt x="105" y="1075"/>
                  </a:lnTo>
                  <a:lnTo>
                    <a:pt x="127" y="1075"/>
                  </a:lnTo>
                  <a:lnTo>
                    <a:pt x="138" y="1088"/>
                  </a:lnTo>
                  <a:lnTo>
                    <a:pt x="145" y="1088"/>
                  </a:lnTo>
                  <a:lnTo>
                    <a:pt x="147" y="1084"/>
                  </a:lnTo>
                  <a:lnTo>
                    <a:pt x="173" y="1089"/>
                  </a:lnTo>
                  <a:lnTo>
                    <a:pt x="177" y="1098"/>
                  </a:lnTo>
                  <a:lnTo>
                    <a:pt x="179" y="1108"/>
                  </a:lnTo>
                  <a:lnTo>
                    <a:pt x="186" y="1126"/>
                  </a:lnTo>
                  <a:lnTo>
                    <a:pt x="187" y="1126"/>
                  </a:lnTo>
                  <a:lnTo>
                    <a:pt x="192" y="1130"/>
                  </a:lnTo>
                  <a:lnTo>
                    <a:pt x="207" y="1136"/>
                  </a:lnTo>
                  <a:lnTo>
                    <a:pt x="211" y="1132"/>
                  </a:lnTo>
                  <a:lnTo>
                    <a:pt x="216" y="1132"/>
                  </a:lnTo>
                  <a:lnTo>
                    <a:pt x="223" y="1129"/>
                  </a:lnTo>
                  <a:lnTo>
                    <a:pt x="227" y="1125"/>
                  </a:lnTo>
                  <a:lnTo>
                    <a:pt x="232" y="1113"/>
                  </a:lnTo>
                  <a:lnTo>
                    <a:pt x="233" y="1108"/>
                  </a:lnTo>
                  <a:lnTo>
                    <a:pt x="237" y="1107"/>
                  </a:lnTo>
                  <a:lnTo>
                    <a:pt x="240" y="1107"/>
                  </a:lnTo>
                  <a:lnTo>
                    <a:pt x="255" y="1114"/>
                  </a:lnTo>
                  <a:lnTo>
                    <a:pt x="267" y="1119"/>
                  </a:lnTo>
                  <a:lnTo>
                    <a:pt x="277" y="1124"/>
                  </a:lnTo>
                  <a:lnTo>
                    <a:pt x="288" y="1134"/>
                  </a:lnTo>
                  <a:lnTo>
                    <a:pt x="292" y="1134"/>
                  </a:lnTo>
                  <a:lnTo>
                    <a:pt x="294" y="1134"/>
                  </a:lnTo>
                  <a:lnTo>
                    <a:pt x="298" y="1132"/>
                  </a:lnTo>
                  <a:lnTo>
                    <a:pt x="309" y="1123"/>
                  </a:lnTo>
                  <a:lnTo>
                    <a:pt x="313" y="1123"/>
                  </a:lnTo>
                  <a:lnTo>
                    <a:pt x="323" y="1125"/>
                  </a:lnTo>
                  <a:lnTo>
                    <a:pt x="325" y="1128"/>
                  </a:lnTo>
                  <a:lnTo>
                    <a:pt x="328" y="1130"/>
                  </a:lnTo>
                  <a:lnTo>
                    <a:pt x="329" y="1138"/>
                  </a:lnTo>
                  <a:lnTo>
                    <a:pt x="331" y="1143"/>
                  </a:lnTo>
                  <a:lnTo>
                    <a:pt x="336" y="1148"/>
                  </a:lnTo>
                  <a:lnTo>
                    <a:pt x="341" y="1150"/>
                  </a:lnTo>
                  <a:lnTo>
                    <a:pt x="350" y="1153"/>
                  </a:lnTo>
                  <a:lnTo>
                    <a:pt x="356" y="1150"/>
                  </a:lnTo>
                  <a:lnTo>
                    <a:pt x="361" y="1147"/>
                  </a:lnTo>
                  <a:lnTo>
                    <a:pt x="367" y="1144"/>
                  </a:lnTo>
                  <a:lnTo>
                    <a:pt x="372" y="1144"/>
                  </a:lnTo>
                  <a:lnTo>
                    <a:pt x="380" y="1148"/>
                  </a:lnTo>
                  <a:lnTo>
                    <a:pt x="386" y="1149"/>
                  </a:lnTo>
                  <a:lnTo>
                    <a:pt x="391" y="1148"/>
                  </a:lnTo>
                  <a:lnTo>
                    <a:pt x="407" y="1135"/>
                  </a:lnTo>
                  <a:lnTo>
                    <a:pt x="413" y="1132"/>
                  </a:lnTo>
                  <a:lnTo>
                    <a:pt x="418" y="1134"/>
                  </a:lnTo>
                  <a:lnTo>
                    <a:pt x="424" y="1137"/>
                  </a:lnTo>
                  <a:lnTo>
                    <a:pt x="432" y="1148"/>
                  </a:lnTo>
                  <a:lnTo>
                    <a:pt x="438" y="1154"/>
                  </a:lnTo>
                  <a:lnTo>
                    <a:pt x="444" y="1154"/>
                  </a:lnTo>
                  <a:lnTo>
                    <a:pt x="455" y="1154"/>
                  </a:lnTo>
                  <a:lnTo>
                    <a:pt x="458" y="1156"/>
                  </a:lnTo>
                  <a:lnTo>
                    <a:pt x="461" y="1161"/>
                  </a:lnTo>
                  <a:lnTo>
                    <a:pt x="466" y="1164"/>
                  </a:lnTo>
                  <a:lnTo>
                    <a:pt x="469" y="1164"/>
                  </a:lnTo>
                  <a:lnTo>
                    <a:pt x="474" y="1159"/>
                  </a:lnTo>
                  <a:lnTo>
                    <a:pt x="476" y="1174"/>
                  </a:lnTo>
                  <a:lnTo>
                    <a:pt x="478" y="1189"/>
                  </a:lnTo>
                  <a:lnTo>
                    <a:pt x="476" y="1197"/>
                  </a:lnTo>
                  <a:lnTo>
                    <a:pt x="478" y="1203"/>
                  </a:lnTo>
                  <a:lnTo>
                    <a:pt x="479" y="1209"/>
                  </a:lnTo>
                  <a:lnTo>
                    <a:pt x="485" y="1218"/>
                  </a:lnTo>
                  <a:lnTo>
                    <a:pt x="496" y="1224"/>
                  </a:lnTo>
                  <a:lnTo>
                    <a:pt x="500" y="1229"/>
                  </a:lnTo>
                  <a:lnTo>
                    <a:pt x="509" y="1250"/>
                  </a:lnTo>
                  <a:lnTo>
                    <a:pt x="526" y="1274"/>
                  </a:lnTo>
                  <a:lnTo>
                    <a:pt x="534" y="1290"/>
                  </a:lnTo>
                  <a:lnTo>
                    <a:pt x="536" y="1296"/>
                  </a:lnTo>
                  <a:lnTo>
                    <a:pt x="535" y="1303"/>
                  </a:lnTo>
                  <a:lnTo>
                    <a:pt x="533" y="1309"/>
                  </a:lnTo>
                  <a:lnTo>
                    <a:pt x="529" y="1312"/>
                  </a:lnTo>
                  <a:lnTo>
                    <a:pt x="517" y="1318"/>
                  </a:lnTo>
                  <a:lnTo>
                    <a:pt x="512" y="1319"/>
                  </a:lnTo>
                  <a:lnTo>
                    <a:pt x="510" y="1315"/>
                  </a:lnTo>
                  <a:lnTo>
                    <a:pt x="504" y="1315"/>
                  </a:lnTo>
                  <a:lnTo>
                    <a:pt x="504" y="1319"/>
                  </a:lnTo>
                  <a:lnTo>
                    <a:pt x="505" y="1324"/>
                  </a:lnTo>
                  <a:lnTo>
                    <a:pt x="510" y="1328"/>
                  </a:lnTo>
                  <a:lnTo>
                    <a:pt x="515" y="1330"/>
                  </a:lnTo>
                  <a:lnTo>
                    <a:pt x="514" y="1334"/>
                  </a:lnTo>
                  <a:lnTo>
                    <a:pt x="509" y="1339"/>
                  </a:lnTo>
                  <a:lnTo>
                    <a:pt x="508" y="1344"/>
                  </a:lnTo>
                  <a:lnTo>
                    <a:pt x="508" y="1348"/>
                  </a:lnTo>
                  <a:lnTo>
                    <a:pt x="508" y="1350"/>
                  </a:lnTo>
                  <a:close/>
                </a:path>
              </a:pathLst>
            </a:custGeom>
            <a:solidFill>
              <a:srgbClr val="2EA2A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a:p>
          </p:txBody>
        </p:sp>
        <p:sp>
          <p:nvSpPr>
            <p:cNvPr id="123" name="Freeform 82">
              <a:extLst>
                <a:ext uri="{FF2B5EF4-FFF2-40B4-BE49-F238E27FC236}">
                  <a16:creationId xmlns:a16="http://schemas.microsoft.com/office/drawing/2014/main" id="{E1522BA4-9D21-991A-A32B-DC6737407BEF}"/>
                </a:ext>
              </a:extLst>
            </p:cNvPr>
            <p:cNvSpPr>
              <a:spLocks/>
            </p:cNvSpPr>
            <p:nvPr/>
          </p:nvSpPr>
          <p:spPr bwMode="auto">
            <a:xfrm>
              <a:off x="3109" y="2751"/>
              <a:ext cx="814" cy="675"/>
            </a:xfrm>
            <a:custGeom>
              <a:avLst/>
              <a:gdLst>
                <a:gd name="T0" fmla="*/ 0 w 1630"/>
                <a:gd name="T1" fmla="*/ 1 h 1350"/>
                <a:gd name="T2" fmla="*/ 0 w 1630"/>
                <a:gd name="T3" fmla="*/ 1 h 1350"/>
                <a:gd name="T4" fmla="*/ 0 w 1630"/>
                <a:gd name="T5" fmla="*/ 1 h 1350"/>
                <a:gd name="T6" fmla="*/ 0 w 1630"/>
                <a:gd name="T7" fmla="*/ 1 h 1350"/>
                <a:gd name="T8" fmla="*/ 0 w 1630"/>
                <a:gd name="T9" fmla="*/ 1 h 1350"/>
                <a:gd name="T10" fmla="*/ 0 w 1630"/>
                <a:gd name="T11" fmla="*/ 1 h 1350"/>
                <a:gd name="T12" fmla="*/ 0 w 1630"/>
                <a:gd name="T13" fmla="*/ 1 h 1350"/>
                <a:gd name="T14" fmla="*/ 0 w 1630"/>
                <a:gd name="T15" fmla="*/ 1 h 1350"/>
                <a:gd name="T16" fmla="*/ 0 w 1630"/>
                <a:gd name="T17" fmla="*/ 1 h 1350"/>
                <a:gd name="T18" fmla="*/ 0 w 1630"/>
                <a:gd name="T19" fmla="*/ 1 h 1350"/>
                <a:gd name="T20" fmla="*/ 0 w 1630"/>
                <a:gd name="T21" fmla="*/ 1 h 1350"/>
                <a:gd name="T22" fmla="*/ 0 w 1630"/>
                <a:gd name="T23" fmla="*/ 1 h 1350"/>
                <a:gd name="T24" fmla="*/ 0 w 1630"/>
                <a:gd name="T25" fmla="*/ 1 h 1350"/>
                <a:gd name="T26" fmla="*/ 0 w 1630"/>
                <a:gd name="T27" fmla="*/ 1 h 1350"/>
                <a:gd name="T28" fmla="*/ 0 w 1630"/>
                <a:gd name="T29" fmla="*/ 1 h 1350"/>
                <a:gd name="T30" fmla="*/ 0 w 1630"/>
                <a:gd name="T31" fmla="*/ 1 h 1350"/>
                <a:gd name="T32" fmla="*/ 0 w 1630"/>
                <a:gd name="T33" fmla="*/ 1 h 1350"/>
                <a:gd name="T34" fmla="*/ 0 w 1630"/>
                <a:gd name="T35" fmla="*/ 1 h 1350"/>
                <a:gd name="T36" fmla="*/ 0 w 1630"/>
                <a:gd name="T37" fmla="*/ 1 h 1350"/>
                <a:gd name="T38" fmla="*/ 0 w 1630"/>
                <a:gd name="T39" fmla="*/ 1 h 1350"/>
                <a:gd name="T40" fmla="*/ 0 w 1630"/>
                <a:gd name="T41" fmla="*/ 1 h 1350"/>
                <a:gd name="T42" fmla="*/ 0 w 1630"/>
                <a:gd name="T43" fmla="*/ 1 h 1350"/>
                <a:gd name="T44" fmla="*/ 0 w 1630"/>
                <a:gd name="T45" fmla="*/ 1 h 1350"/>
                <a:gd name="T46" fmla="*/ 0 w 1630"/>
                <a:gd name="T47" fmla="*/ 1 h 1350"/>
                <a:gd name="T48" fmla="*/ 0 w 1630"/>
                <a:gd name="T49" fmla="*/ 1 h 1350"/>
                <a:gd name="T50" fmla="*/ 0 w 1630"/>
                <a:gd name="T51" fmla="*/ 1 h 1350"/>
                <a:gd name="T52" fmla="*/ 0 w 1630"/>
                <a:gd name="T53" fmla="*/ 1 h 1350"/>
                <a:gd name="T54" fmla="*/ 0 w 1630"/>
                <a:gd name="T55" fmla="*/ 1 h 1350"/>
                <a:gd name="T56" fmla="*/ 0 w 1630"/>
                <a:gd name="T57" fmla="*/ 1 h 1350"/>
                <a:gd name="T58" fmla="*/ 0 w 1630"/>
                <a:gd name="T59" fmla="*/ 1 h 1350"/>
                <a:gd name="T60" fmla="*/ 0 w 1630"/>
                <a:gd name="T61" fmla="*/ 1 h 1350"/>
                <a:gd name="T62" fmla="*/ 0 w 1630"/>
                <a:gd name="T63" fmla="*/ 1 h 1350"/>
                <a:gd name="T64" fmla="*/ 0 w 1630"/>
                <a:gd name="T65" fmla="*/ 1 h 1350"/>
                <a:gd name="T66" fmla="*/ 0 w 1630"/>
                <a:gd name="T67" fmla="*/ 1 h 1350"/>
                <a:gd name="T68" fmla="*/ 0 w 1630"/>
                <a:gd name="T69" fmla="*/ 1 h 1350"/>
                <a:gd name="T70" fmla="*/ 0 w 1630"/>
                <a:gd name="T71" fmla="*/ 1 h 1350"/>
                <a:gd name="T72" fmla="*/ 0 w 1630"/>
                <a:gd name="T73" fmla="*/ 1 h 1350"/>
                <a:gd name="T74" fmla="*/ 0 w 1630"/>
                <a:gd name="T75" fmla="*/ 1 h 1350"/>
                <a:gd name="T76" fmla="*/ 0 w 1630"/>
                <a:gd name="T77" fmla="*/ 1 h 1350"/>
                <a:gd name="T78" fmla="*/ 0 w 1630"/>
                <a:gd name="T79" fmla="*/ 1 h 1350"/>
                <a:gd name="T80" fmla="*/ 0 w 1630"/>
                <a:gd name="T81" fmla="*/ 1 h 1350"/>
                <a:gd name="T82" fmla="*/ 0 w 1630"/>
                <a:gd name="T83" fmla="*/ 1 h 1350"/>
                <a:gd name="T84" fmla="*/ 0 w 1630"/>
                <a:gd name="T85" fmla="*/ 1 h 1350"/>
                <a:gd name="T86" fmla="*/ 0 w 1630"/>
                <a:gd name="T87" fmla="*/ 1 h 1350"/>
                <a:gd name="T88" fmla="*/ 0 w 1630"/>
                <a:gd name="T89" fmla="*/ 1 h 1350"/>
                <a:gd name="T90" fmla="*/ 0 w 1630"/>
                <a:gd name="T91" fmla="*/ 1 h 1350"/>
                <a:gd name="T92" fmla="*/ 0 w 1630"/>
                <a:gd name="T93" fmla="*/ 1 h 1350"/>
                <a:gd name="T94" fmla="*/ 0 w 1630"/>
                <a:gd name="T95" fmla="*/ 1 h 1350"/>
                <a:gd name="T96" fmla="*/ 0 w 1630"/>
                <a:gd name="T97" fmla="*/ 1 h 1350"/>
                <a:gd name="T98" fmla="*/ 0 w 1630"/>
                <a:gd name="T99" fmla="*/ 1 h 1350"/>
                <a:gd name="T100" fmla="*/ 0 w 1630"/>
                <a:gd name="T101" fmla="*/ 1 h 1350"/>
                <a:gd name="T102" fmla="*/ 0 w 1630"/>
                <a:gd name="T103" fmla="*/ 1 h 1350"/>
                <a:gd name="T104" fmla="*/ 0 w 1630"/>
                <a:gd name="T105" fmla="*/ 1 h 1350"/>
                <a:gd name="T106" fmla="*/ 0 w 1630"/>
                <a:gd name="T107" fmla="*/ 1 h 1350"/>
                <a:gd name="T108" fmla="*/ 0 w 1630"/>
                <a:gd name="T109" fmla="*/ 1 h 1350"/>
                <a:gd name="T110" fmla="*/ 0 w 1630"/>
                <a:gd name="T111" fmla="*/ 1 h 1350"/>
                <a:gd name="T112" fmla="*/ 0 w 1630"/>
                <a:gd name="T113" fmla="*/ 1 h 1350"/>
                <a:gd name="T114" fmla="*/ 0 w 1630"/>
                <a:gd name="T115" fmla="*/ 1 h 1350"/>
                <a:gd name="T116" fmla="*/ 0 w 1630"/>
                <a:gd name="T117" fmla="*/ 1 h 135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630"/>
                <a:gd name="T178" fmla="*/ 0 h 1350"/>
                <a:gd name="T179" fmla="*/ 1630 w 1630"/>
                <a:gd name="T180" fmla="*/ 1350 h 1350"/>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630" h="1350">
                  <a:moveTo>
                    <a:pt x="1629" y="531"/>
                  </a:moveTo>
                  <a:lnTo>
                    <a:pt x="1630" y="512"/>
                  </a:lnTo>
                  <a:lnTo>
                    <a:pt x="1627" y="504"/>
                  </a:lnTo>
                  <a:lnTo>
                    <a:pt x="1614" y="488"/>
                  </a:lnTo>
                  <a:lnTo>
                    <a:pt x="1612" y="482"/>
                  </a:lnTo>
                  <a:lnTo>
                    <a:pt x="1612" y="474"/>
                  </a:lnTo>
                  <a:lnTo>
                    <a:pt x="1617" y="461"/>
                  </a:lnTo>
                  <a:lnTo>
                    <a:pt x="1615" y="452"/>
                  </a:lnTo>
                  <a:lnTo>
                    <a:pt x="1615" y="444"/>
                  </a:lnTo>
                  <a:lnTo>
                    <a:pt x="1611" y="429"/>
                  </a:lnTo>
                  <a:lnTo>
                    <a:pt x="1606" y="420"/>
                  </a:lnTo>
                  <a:lnTo>
                    <a:pt x="1601" y="412"/>
                  </a:lnTo>
                  <a:lnTo>
                    <a:pt x="1597" y="404"/>
                  </a:lnTo>
                  <a:lnTo>
                    <a:pt x="1599" y="361"/>
                  </a:lnTo>
                  <a:lnTo>
                    <a:pt x="1596" y="366"/>
                  </a:lnTo>
                  <a:lnTo>
                    <a:pt x="1590" y="367"/>
                  </a:lnTo>
                  <a:lnTo>
                    <a:pt x="1589" y="363"/>
                  </a:lnTo>
                  <a:lnTo>
                    <a:pt x="1591" y="351"/>
                  </a:lnTo>
                  <a:lnTo>
                    <a:pt x="1588" y="337"/>
                  </a:lnTo>
                  <a:lnTo>
                    <a:pt x="1587" y="328"/>
                  </a:lnTo>
                  <a:lnTo>
                    <a:pt x="1585" y="323"/>
                  </a:lnTo>
                  <a:lnTo>
                    <a:pt x="1582" y="317"/>
                  </a:lnTo>
                  <a:lnTo>
                    <a:pt x="1575" y="314"/>
                  </a:lnTo>
                  <a:lnTo>
                    <a:pt x="1571" y="307"/>
                  </a:lnTo>
                  <a:lnTo>
                    <a:pt x="1572" y="302"/>
                  </a:lnTo>
                  <a:lnTo>
                    <a:pt x="1573" y="293"/>
                  </a:lnTo>
                  <a:lnTo>
                    <a:pt x="1581" y="286"/>
                  </a:lnTo>
                  <a:lnTo>
                    <a:pt x="1584" y="278"/>
                  </a:lnTo>
                  <a:lnTo>
                    <a:pt x="1585" y="272"/>
                  </a:lnTo>
                  <a:lnTo>
                    <a:pt x="1581" y="257"/>
                  </a:lnTo>
                  <a:lnTo>
                    <a:pt x="1578" y="255"/>
                  </a:lnTo>
                  <a:lnTo>
                    <a:pt x="1570" y="250"/>
                  </a:lnTo>
                  <a:lnTo>
                    <a:pt x="1563" y="244"/>
                  </a:lnTo>
                  <a:lnTo>
                    <a:pt x="1561" y="241"/>
                  </a:lnTo>
                  <a:lnTo>
                    <a:pt x="1555" y="250"/>
                  </a:lnTo>
                  <a:lnTo>
                    <a:pt x="1549" y="250"/>
                  </a:lnTo>
                  <a:lnTo>
                    <a:pt x="1549" y="260"/>
                  </a:lnTo>
                  <a:lnTo>
                    <a:pt x="1553" y="260"/>
                  </a:lnTo>
                  <a:lnTo>
                    <a:pt x="1549" y="265"/>
                  </a:lnTo>
                  <a:lnTo>
                    <a:pt x="1545" y="265"/>
                  </a:lnTo>
                  <a:lnTo>
                    <a:pt x="1540" y="273"/>
                  </a:lnTo>
                  <a:lnTo>
                    <a:pt x="1547" y="278"/>
                  </a:lnTo>
                  <a:lnTo>
                    <a:pt x="1549" y="279"/>
                  </a:lnTo>
                  <a:lnTo>
                    <a:pt x="1551" y="283"/>
                  </a:lnTo>
                  <a:lnTo>
                    <a:pt x="1549" y="284"/>
                  </a:lnTo>
                  <a:lnTo>
                    <a:pt x="1545" y="283"/>
                  </a:lnTo>
                  <a:lnTo>
                    <a:pt x="1534" y="284"/>
                  </a:lnTo>
                  <a:lnTo>
                    <a:pt x="1531" y="286"/>
                  </a:lnTo>
                  <a:lnTo>
                    <a:pt x="1531" y="289"/>
                  </a:lnTo>
                  <a:lnTo>
                    <a:pt x="1529" y="292"/>
                  </a:lnTo>
                  <a:lnTo>
                    <a:pt x="1525" y="290"/>
                  </a:lnTo>
                  <a:lnTo>
                    <a:pt x="1513" y="283"/>
                  </a:lnTo>
                  <a:lnTo>
                    <a:pt x="1512" y="287"/>
                  </a:lnTo>
                  <a:lnTo>
                    <a:pt x="1510" y="287"/>
                  </a:lnTo>
                  <a:lnTo>
                    <a:pt x="1509" y="290"/>
                  </a:lnTo>
                  <a:lnTo>
                    <a:pt x="1506" y="292"/>
                  </a:lnTo>
                  <a:lnTo>
                    <a:pt x="1503" y="291"/>
                  </a:lnTo>
                  <a:lnTo>
                    <a:pt x="1497" y="291"/>
                  </a:lnTo>
                  <a:lnTo>
                    <a:pt x="1489" y="281"/>
                  </a:lnTo>
                  <a:lnTo>
                    <a:pt x="1486" y="275"/>
                  </a:lnTo>
                  <a:lnTo>
                    <a:pt x="1479" y="263"/>
                  </a:lnTo>
                  <a:lnTo>
                    <a:pt x="1464" y="248"/>
                  </a:lnTo>
                  <a:lnTo>
                    <a:pt x="1446" y="260"/>
                  </a:lnTo>
                  <a:lnTo>
                    <a:pt x="1439" y="254"/>
                  </a:lnTo>
                  <a:lnTo>
                    <a:pt x="1433" y="255"/>
                  </a:lnTo>
                  <a:lnTo>
                    <a:pt x="1426" y="255"/>
                  </a:lnTo>
                  <a:lnTo>
                    <a:pt x="1419" y="253"/>
                  </a:lnTo>
                  <a:lnTo>
                    <a:pt x="1418" y="254"/>
                  </a:lnTo>
                  <a:lnTo>
                    <a:pt x="1419" y="255"/>
                  </a:lnTo>
                  <a:lnTo>
                    <a:pt x="1422" y="259"/>
                  </a:lnTo>
                  <a:lnTo>
                    <a:pt x="1430" y="261"/>
                  </a:lnTo>
                  <a:lnTo>
                    <a:pt x="1433" y="268"/>
                  </a:lnTo>
                  <a:lnTo>
                    <a:pt x="1431" y="272"/>
                  </a:lnTo>
                  <a:lnTo>
                    <a:pt x="1425" y="267"/>
                  </a:lnTo>
                  <a:lnTo>
                    <a:pt x="1404" y="279"/>
                  </a:lnTo>
                  <a:lnTo>
                    <a:pt x="1402" y="278"/>
                  </a:lnTo>
                  <a:lnTo>
                    <a:pt x="1400" y="279"/>
                  </a:lnTo>
                  <a:lnTo>
                    <a:pt x="1400" y="280"/>
                  </a:lnTo>
                  <a:lnTo>
                    <a:pt x="1397" y="281"/>
                  </a:lnTo>
                  <a:lnTo>
                    <a:pt x="1395" y="278"/>
                  </a:lnTo>
                  <a:lnTo>
                    <a:pt x="1389" y="281"/>
                  </a:lnTo>
                  <a:lnTo>
                    <a:pt x="1380" y="287"/>
                  </a:lnTo>
                  <a:lnTo>
                    <a:pt x="1380" y="290"/>
                  </a:lnTo>
                  <a:lnTo>
                    <a:pt x="1374" y="296"/>
                  </a:lnTo>
                  <a:lnTo>
                    <a:pt x="1370" y="285"/>
                  </a:lnTo>
                  <a:lnTo>
                    <a:pt x="1364" y="286"/>
                  </a:lnTo>
                  <a:lnTo>
                    <a:pt x="1361" y="278"/>
                  </a:lnTo>
                  <a:lnTo>
                    <a:pt x="1358" y="283"/>
                  </a:lnTo>
                  <a:lnTo>
                    <a:pt x="1344" y="281"/>
                  </a:lnTo>
                  <a:lnTo>
                    <a:pt x="1340" y="292"/>
                  </a:lnTo>
                  <a:lnTo>
                    <a:pt x="1338" y="295"/>
                  </a:lnTo>
                  <a:lnTo>
                    <a:pt x="1341" y="298"/>
                  </a:lnTo>
                  <a:lnTo>
                    <a:pt x="1335" y="305"/>
                  </a:lnTo>
                  <a:lnTo>
                    <a:pt x="1337" y="307"/>
                  </a:lnTo>
                  <a:lnTo>
                    <a:pt x="1347" y="313"/>
                  </a:lnTo>
                  <a:lnTo>
                    <a:pt x="1346" y="314"/>
                  </a:lnTo>
                  <a:lnTo>
                    <a:pt x="1334" y="308"/>
                  </a:lnTo>
                  <a:lnTo>
                    <a:pt x="1329" y="319"/>
                  </a:lnTo>
                  <a:lnTo>
                    <a:pt x="1338" y="326"/>
                  </a:lnTo>
                  <a:lnTo>
                    <a:pt x="1332" y="329"/>
                  </a:lnTo>
                  <a:lnTo>
                    <a:pt x="1330" y="339"/>
                  </a:lnTo>
                  <a:lnTo>
                    <a:pt x="1324" y="342"/>
                  </a:lnTo>
                  <a:lnTo>
                    <a:pt x="1314" y="350"/>
                  </a:lnTo>
                  <a:lnTo>
                    <a:pt x="1310" y="346"/>
                  </a:lnTo>
                  <a:lnTo>
                    <a:pt x="1293" y="337"/>
                  </a:lnTo>
                  <a:lnTo>
                    <a:pt x="1280" y="333"/>
                  </a:lnTo>
                  <a:lnTo>
                    <a:pt x="1276" y="331"/>
                  </a:lnTo>
                  <a:lnTo>
                    <a:pt x="1272" y="329"/>
                  </a:lnTo>
                  <a:lnTo>
                    <a:pt x="1265" y="326"/>
                  </a:lnTo>
                  <a:lnTo>
                    <a:pt x="1256" y="323"/>
                  </a:lnTo>
                  <a:lnTo>
                    <a:pt x="1246" y="321"/>
                  </a:lnTo>
                  <a:lnTo>
                    <a:pt x="1244" y="297"/>
                  </a:lnTo>
                  <a:lnTo>
                    <a:pt x="1235" y="296"/>
                  </a:lnTo>
                  <a:lnTo>
                    <a:pt x="1234" y="290"/>
                  </a:lnTo>
                  <a:lnTo>
                    <a:pt x="1221" y="285"/>
                  </a:lnTo>
                  <a:lnTo>
                    <a:pt x="1221" y="277"/>
                  </a:lnTo>
                  <a:lnTo>
                    <a:pt x="1219" y="267"/>
                  </a:lnTo>
                  <a:lnTo>
                    <a:pt x="1215" y="265"/>
                  </a:lnTo>
                  <a:lnTo>
                    <a:pt x="1191" y="269"/>
                  </a:lnTo>
                  <a:lnTo>
                    <a:pt x="1162" y="274"/>
                  </a:lnTo>
                  <a:lnTo>
                    <a:pt x="1130" y="280"/>
                  </a:lnTo>
                  <a:lnTo>
                    <a:pt x="1082" y="285"/>
                  </a:lnTo>
                  <a:lnTo>
                    <a:pt x="1067" y="285"/>
                  </a:lnTo>
                  <a:lnTo>
                    <a:pt x="1067" y="279"/>
                  </a:lnTo>
                  <a:lnTo>
                    <a:pt x="1064" y="279"/>
                  </a:lnTo>
                  <a:lnTo>
                    <a:pt x="1061" y="260"/>
                  </a:lnTo>
                  <a:lnTo>
                    <a:pt x="1067" y="257"/>
                  </a:lnTo>
                  <a:lnTo>
                    <a:pt x="1061" y="238"/>
                  </a:lnTo>
                  <a:lnTo>
                    <a:pt x="1061" y="231"/>
                  </a:lnTo>
                  <a:lnTo>
                    <a:pt x="1069" y="224"/>
                  </a:lnTo>
                  <a:lnTo>
                    <a:pt x="1046" y="227"/>
                  </a:lnTo>
                  <a:lnTo>
                    <a:pt x="1043" y="220"/>
                  </a:lnTo>
                  <a:lnTo>
                    <a:pt x="1041" y="220"/>
                  </a:lnTo>
                  <a:lnTo>
                    <a:pt x="1039" y="212"/>
                  </a:lnTo>
                  <a:lnTo>
                    <a:pt x="1009" y="196"/>
                  </a:lnTo>
                  <a:lnTo>
                    <a:pt x="1016" y="179"/>
                  </a:lnTo>
                  <a:lnTo>
                    <a:pt x="1028" y="153"/>
                  </a:lnTo>
                  <a:lnTo>
                    <a:pt x="1021" y="142"/>
                  </a:lnTo>
                  <a:lnTo>
                    <a:pt x="1013" y="140"/>
                  </a:lnTo>
                  <a:lnTo>
                    <a:pt x="1016" y="136"/>
                  </a:lnTo>
                  <a:lnTo>
                    <a:pt x="985" y="125"/>
                  </a:lnTo>
                  <a:lnTo>
                    <a:pt x="984" y="130"/>
                  </a:lnTo>
                  <a:lnTo>
                    <a:pt x="990" y="143"/>
                  </a:lnTo>
                  <a:lnTo>
                    <a:pt x="990" y="167"/>
                  </a:lnTo>
                  <a:lnTo>
                    <a:pt x="990" y="173"/>
                  </a:lnTo>
                  <a:lnTo>
                    <a:pt x="982" y="196"/>
                  </a:lnTo>
                  <a:lnTo>
                    <a:pt x="972" y="198"/>
                  </a:lnTo>
                  <a:lnTo>
                    <a:pt x="967" y="196"/>
                  </a:lnTo>
                  <a:lnTo>
                    <a:pt x="954" y="198"/>
                  </a:lnTo>
                  <a:lnTo>
                    <a:pt x="954" y="201"/>
                  </a:lnTo>
                  <a:lnTo>
                    <a:pt x="957" y="207"/>
                  </a:lnTo>
                  <a:lnTo>
                    <a:pt x="939" y="218"/>
                  </a:lnTo>
                  <a:lnTo>
                    <a:pt x="938" y="212"/>
                  </a:lnTo>
                  <a:lnTo>
                    <a:pt x="934" y="209"/>
                  </a:lnTo>
                  <a:lnTo>
                    <a:pt x="936" y="207"/>
                  </a:lnTo>
                  <a:lnTo>
                    <a:pt x="933" y="206"/>
                  </a:lnTo>
                  <a:lnTo>
                    <a:pt x="936" y="197"/>
                  </a:lnTo>
                  <a:lnTo>
                    <a:pt x="926" y="191"/>
                  </a:lnTo>
                  <a:lnTo>
                    <a:pt x="914" y="212"/>
                  </a:lnTo>
                  <a:lnTo>
                    <a:pt x="909" y="209"/>
                  </a:lnTo>
                  <a:lnTo>
                    <a:pt x="904" y="209"/>
                  </a:lnTo>
                  <a:lnTo>
                    <a:pt x="903" y="212"/>
                  </a:lnTo>
                  <a:lnTo>
                    <a:pt x="902" y="215"/>
                  </a:lnTo>
                  <a:lnTo>
                    <a:pt x="901" y="223"/>
                  </a:lnTo>
                  <a:lnTo>
                    <a:pt x="892" y="221"/>
                  </a:lnTo>
                  <a:lnTo>
                    <a:pt x="894" y="214"/>
                  </a:lnTo>
                  <a:lnTo>
                    <a:pt x="884" y="212"/>
                  </a:lnTo>
                  <a:lnTo>
                    <a:pt x="884" y="206"/>
                  </a:lnTo>
                  <a:lnTo>
                    <a:pt x="858" y="192"/>
                  </a:lnTo>
                  <a:lnTo>
                    <a:pt x="846" y="218"/>
                  </a:lnTo>
                  <a:lnTo>
                    <a:pt x="852" y="226"/>
                  </a:lnTo>
                  <a:lnTo>
                    <a:pt x="858" y="230"/>
                  </a:lnTo>
                  <a:lnTo>
                    <a:pt x="858" y="237"/>
                  </a:lnTo>
                  <a:lnTo>
                    <a:pt x="860" y="239"/>
                  </a:lnTo>
                  <a:lnTo>
                    <a:pt x="847" y="248"/>
                  </a:lnTo>
                  <a:lnTo>
                    <a:pt x="847" y="241"/>
                  </a:lnTo>
                  <a:lnTo>
                    <a:pt x="834" y="235"/>
                  </a:lnTo>
                  <a:lnTo>
                    <a:pt x="834" y="237"/>
                  </a:lnTo>
                  <a:lnTo>
                    <a:pt x="836" y="242"/>
                  </a:lnTo>
                  <a:lnTo>
                    <a:pt x="835" y="254"/>
                  </a:lnTo>
                  <a:lnTo>
                    <a:pt x="822" y="253"/>
                  </a:lnTo>
                  <a:lnTo>
                    <a:pt x="818" y="248"/>
                  </a:lnTo>
                  <a:lnTo>
                    <a:pt x="811" y="248"/>
                  </a:lnTo>
                  <a:lnTo>
                    <a:pt x="807" y="235"/>
                  </a:lnTo>
                  <a:lnTo>
                    <a:pt x="776" y="225"/>
                  </a:lnTo>
                  <a:lnTo>
                    <a:pt x="774" y="236"/>
                  </a:lnTo>
                  <a:lnTo>
                    <a:pt x="761" y="230"/>
                  </a:lnTo>
                  <a:lnTo>
                    <a:pt x="763" y="221"/>
                  </a:lnTo>
                  <a:lnTo>
                    <a:pt x="720" y="203"/>
                  </a:lnTo>
                  <a:lnTo>
                    <a:pt x="714" y="218"/>
                  </a:lnTo>
                  <a:lnTo>
                    <a:pt x="707" y="237"/>
                  </a:lnTo>
                  <a:lnTo>
                    <a:pt x="699" y="235"/>
                  </a:lnTo>
                  <a:lnTo>
                    <a:pt x="701" y="225"/>
                  </a:lnTo>
                  <a:lnTo>
                    <a:pt x="696" y="214"/>
                  </a:lnTo>
                  <a:lnTo>
                    <a:pt x="696" y="204"/>
                  </a:lnTo>
                  <a:lnTo>
                    <a:pt x="702" y="200"/>
                  </a:lnTo>
                  <a:lnTo>
                    <a:pt x="707" y="195"/>
                  </a:lnTo>
                  <a:lnTo>
                    <a:pt x="705" y="192"/>
                  </a:lnTo>
                  <a:lnTo>
                    <a:pt x="705" y="186"/>
                  </a:lnTo>
                  <a:lnTo>
                    <a:pt x="704" y="176"/>
                  </a:lnTo>
                  <a:lnTo>
                    <a:pt x="696" y="173"/>
                  </a:lnTo>
                  <a:lnTo>
                    <a:pt x="695" y="166"/>
                  </a:lnTo>
                  <a:lnTo>
                    <a:pt x="686" y="162"/>
                  </a:lnTo>
                  <a:lnTo>
                    <a:pt x="685" y="160"/>
                  </a:lnTo>
                  <a:lnTo>
                    <a:pt x="678" y="155"/>
                  </a:lnTo>
                  <a:lnTo>
                    <a:pt x="668" y="152"/>
                  </a:lnTo>
                  <a:lnTo>
                    <a:pt x="660" y="150"/>
                  </a:lnTo>
                  <a:lnTo>
                    <a:pt x="647" y="141"/>
                  </a:lnTo>
                  <a:lnTo>
                    <a:pt x="637" y="135"/>
                  </a:lnTo>
                  <a:lnTo>
                    <a:pt x="633" y="130"/>
                  </a:lnTo>
                  <a:lnTo>
                    <a:pt x="632" y="126"/>
                  </a:lnTo>
                  <a:lnTo>
                    <a:pt x="626" y="117"/>
                  </a:lnTo>
                  <a:lnTo>
                    <a:pt x="619" y="120"/>
                  </a:lnTo>
                  <a:lnTo>
                    <a:pt x="603" y="122"/>
                  </a:lnTo>
                  <a:lnTo>
                    <a:pt x="596" y="132"/>
                  </a:lnTo>
                  <a:lnTo>
                    <a:pt x="587" y="135"/>
                  </a:lnTo>
                  <a:lnTo>
                    <a:pt x="583" y="120"/>
                  </a:lnTo>
                  <a:lnTo>
                    <a:pt x="578" y="120"/>
                  </a:lnTo>
                  <a:lnTo>
                    <a:pt x="572" y="100"/>
                  </a:lnTo>
                  <a:lnTo>
                    <a:pt x="570" y="73"/>
                  </a:lnTo>
                  <a:lnTo>
                    <a:pt x="569" y="69"/>
                  </a:lnTo>
                  <a:lnTo>
                    <a:pt x="565" y="67"/>
                  </a:lnTo>
                  <a:lnTo>
                    <a:pt x="554" y="69"/>
                  </a:lnTo>
                  <a:lnTo>
                    <a:pt x="552" y="69"/>
                  </a:lnTo>
                  <a:lnTo>
                    <a:pt x="551" y="59"/>
                  </a:lnTo>
                  <a:lnTo>
                    <a:pt x="550" y="57"/>
                  </a:lnTo>
                  <a:lnTo>
                    <a:pt x="546" y="55"/>
                  </a:lnTo>
                  <a:lnTo>
                    <a:pt x="538" y="57"/>
                  </a:lnTo>
                  <a:lnTo>
                    <a:pt x="534" y="54"/>
                  </a:lnTo>
                  <a:lnTo>
                    <a:pt x="534" y="48"/>
                  </a:lnTo>
                  <a:lnTo>
                    <a:pt x="534" y="42"/>
                  </a:lnTo>
                  <a:lnTo>
                    <a:pt x="538" y="39"/>
                  </a:lnTo>
                  <a:lnTo>
                    <a:pt x="547" y="36"/>
                  </a:lnTo>
                  <a:lnTo>
                    <a:pt x="552" y="34"/>
                  </a:lnTo>
                  <a:lnTo>
                    <a:pt x="553" y="30"/>
                  </a:lnTo>
                  <a:lnTo>
                    <a:pt x="550" y="18"/>
                  </a:lnTo>
                  <a:lnTo>
                    <a:pt x="545" y="12"/>
                  </a:lnTo>
                  <a:lnTo>
                    <a:pt x="541" y="12"/>
                  </a:lnTo>
                  <a:lnTo>
                    <a:pt x="535" y="11"/>
                  </a:lnTo>
                  <a:lnTo>
                    <a:pt x="515" y="11"/>
                  </a:lnTo>
                  <a:lnTo>
                    <a:pt x="505" y="7"/>
                  </a:lnTo>
                  <a:lnTo>
                    <a:pt x="490" y="3"/>
                  </a:lnTo>
                  <a:lnTo>
                    <a:pt x="478" y="0"/>
                  </a:lnTo>
                  <a:lnTo>
                    <a:pt x="479" y="17"/>
                  </a:lnTo>
                  <a:lnTo>
                    <a:pt x="474" y="18"/>
                  </a:lnTo>
                  <a:lnTo>
                    <a:pt x="475" y="25"/>
                  </a:lnTo>
                  <a:lnTo>
                    <a:pt x="468" y="30"/>
                  </a:lnTo>
                  <a:lnTo>
                    <a:pt x="469" y="35"/>
                  </a:lnTo>
                  <a:lnTo>
                    <a:pt x="467" y="37"/>
                  </a:lnTo>
                  <a:lnTo>
                    <a:pt x="449" y="40"/>
                  </a:lnTo>
                  <a:lnTo>
                    <a:pt x="443" y="49"/>
                  </a:lnTo>
                  <a:lnTo>
                    <a:pt x="436" y="48"/>
                  </a:lnTo>
                  <a:lnTo>
                    <a:pt x="434" y="55"/>
                  </a:lnTo>
                  <a:lnTo>
                    <a:pt x="451" y="94"/>
                  </a:lnTo>
                  <a:lnTo>
                    <a:pt x="458" y="102"/>
                  </a:lnTo>
                  <a:lnTo>
                    <a:pt x="445" y="107"/>
                  </a:lnTo>
                  <a:lnTo>
                    <a:pt x="452" y="136"/>
                  </a:lnTo>
                  <a:lnTo>
                    <a:pt x="449" y="137"/>
                  </a:lnTo>
                  <a:lnTo>
                    <a:pt x="445" y="147"/>
                  </a:lnTo>
                  <a:lnTo>
                    <a:pt x="438" y="143"/>
                  </a:lnTo>
                  <a:lnTo>
                    <a:pt x="436" y="140"/>
                  </a:lnTo>
                  <a:lnTo>
                    <a:pt x="434" y="132"/>
                  </a:lnTo>
                  <a:lnTo>
                    <a:pt x="418" y="128"/>
                  </a:lnTo>
                  <a:lnTo>
                    <a:pt x="414" y="124"/>
                  </a:lnTo>
                  <a:lnTo>
                    <a:pt x="413" y="124"/>
                  </a:lnTo>
                  <a:lnTo>
                    <a:pt x="413" y="129"/>
                  </a:lnTo>
                  <a:lnTo>
                    <a:pt x="404" y="140"/>
                  </a:lnTo>
                  <a:lnTo>
                    <a:pt x="395" y="148"/>
                  </a:lnTo>
                  <a:lnTo>
                    <a:pt x="389" y="144"/>
                  </a:lnTo>
                  <a:lnTo>
                    <a:pt x="376" y="146"/>
                  </a:lnTo>
                  <a:lnTo>
                    <a:pt x="370" y="142"/>
                  </a:lnTo>
                  <a:lnTo>
                    <a:pt x="361" y="135"/>
                  </a:lnTo>
                  <a:lnTo>
                    <a:pt x="359" y="130"/>
                  </a:lnTo>
                  <a:lnTo>
                    <a:pt x="352" y="134"/>
                  </a:lnTo>
                  <a:lnTo>
                    <a:pt x="346" y="132"/>
                  </a:lnTo>
                  <a:lnTo>
                    <a:pt x="344" y="134"/>
                  </a:lnTo>
                  <a:lnTo>
                    <a:pt x="348" y="136"/>
                  </a:lnTo>
                  <a:lnTo>
                    <a:pt x="348" y="148"/>
                  </a:lnTo>
                  <a:lnTo>
                    <a:pt x="352" y="148"/>
                  </a:lnTo>
                  <a:lnTo>
                    <a:pt x="355" y="152"/>
                  </a:lnTo>
                  <a:lnTo>
                    <a:pt x="358" y="165"/>
                  </a:lnTo>
                  <a:lnTo>
                    <a:pt x="356" y="177"/>
                  </a:lnTo>
                  <a:lnTo>
                    <a:pt x="366" y="177"/>
                  </a:lnTo>
                  <a:lnTo>
                    <a:pt x="368" y="184"/>
                  </a:lnTo>
                  <a:lnTo>
                    <a:pt x="365" y="189"/>
                  </a:lnTo>
                  <a:lnTo>
                    <a:pt x="360" y="190"/>
                  </a:lnTo>
                  <a:lnTo>
                    <a:pt x="360" y="195"/>
                  </a:lnTo>
                  <a:lnTo>
                    <a:pt x="356" y="196"/>
                  </a:lnTo>
                  <a:lnTo>
                    <a:pt x="355" y="198"/>
                  </a:lnTo>
                  <a:lnTo>
                    <a:pt x="350" y="197"/>
                  </a:lnTo>
                  <a:lnTo>
                    <a:pt x="349" y="201"/>
                  </a:lnTo>
                  <a:lnTo>
                    <a:pt x="342" y="203"/>
                  </a:lnTo>
                  <a:lnTo>
                    <a:pt x="336" y="208"/>
                  </a:lnTo>
                  <a:lnTo>
                    <a:pt x="334" y="208"/>
                  </a:lnTo>
                  <a:lnTo>
                    <a:pt x="332" y="202"/>
                  </a:lnTo>
                  <a:lnTo>
                    <a:pt x="330" y="197"/>
                  </a:lnTo>
                  <a:lnTo>
                    <a:pt x="329" y="197"/>
                  </a:lnTo>
                  <a:lnTo>
                    <a:pt x="329" y="200"/>
                  </a:lnTo>
                  <a:lnTo>
                    <a:pt x="330" y="202"/>
                  </a:lnTo>
                  <a:lnTo>
                    <a:pt x="325" y="209"/>
                  </a:lnTo>
                  <a:lnTo>
                    <a:pt x="317" y="213"/>
                  </a:lnTo>
                  <a:lnTo>
                    <a:pt x="316" y="212"/>
                  </a:lnTo>
                  <a:lnTo>
                    <a:pt x="321" y="209"/>
                  </a:lnTo>
                  <a:lnTo>
                    <a:pt x="312" y="208"/>
                  </a:lnTo>
                  <a:lnTo>
                    <a:pt x="313" y="202"/>
                  </a:lnTo>
                  <a:lnTo>
                    <a:pt x="304" y="201"/>
                  </a:lnTo>
                  <a:lnTo>
                    <a:pt x="305" y="218"/>
                  </a:lnTo>
                  <a:lnTo>
                    <a:pt x="301" y="218"/>
                  </a:lnTo>
                  <a:lnTo>
                    <a:pt x="301" y="215"/>
                  </a:lnTo>
                  <a:lnTo>
                    <a:pt x="288" y="215"/>
                  </a:lnTo>
                  <a:lnTo>
                    <a:pt x="289" y="221"/>
                  </a:lnTo>
                  <a:lnTo>
                    <a:pt x="287" y="226"/>
                  </a:lnTo>
                  <a:lnTo>
                    <a:pt x="280" y="221"/>
                  </a:lnTo>
                  <a:lnTo>
                    <a:pt x="273" y="221"/>
                  </a:lnTo>
                  <a:lnTo>
                    <a:pt x="262" y="220"/>
                  </a:lnTo>
                  <a:lnTo>
                    <a:pt x="258" y="221"/>
                  </a:lnTo>
                  <a:lnTo>
                    <a:pt x="253" y="224"/>
                  </a:lnTo>
                  <a:lnTo>
                    <a:pt x="241" y="223"/>
                  </a:lnTo>
                  <a:lnTo>
                    <a:pt x="234" y="223"/>
                  </a:lnTo>
                  <a:lnTo>
                    <a:pt x="226" y="226"/>
                  </a:lnTo>
                  <a:lnTo>
                    <a:pt x="222" y="227"/>
                  </a:lnTo>
                  <a:lnTo>
                    <a:pt x="221" y="226"/>
                  </a:lnTo>
                  <a:lnTo>
                    <a:pt x="220" y="224"/>
                  </a:lnTo>
                  <a:lnTo>
                    <a:pt x="220" y="219"/>
                  </a:lnTo>
                  <a:lnTo>
                    <a:pt x="216" y="217"/>
                  </a:lnTo>
                  <a:lnTo>
                    <a:pt x="203" y="219"/>
                  </a:lnTo>
                  <a:lnTo>
                    <a:pt x="193" y="223"/>
                  </a:lnTo>
                  <a:lnTo>
                    <a:pt x="185" y="233"/>
                  </a:lnTo>
                  <a:lnTo>
                    <a:pt x="180" y="235"/>
                  </a:lnTo>
                  <a:lnTo>
                    <a:pt x="173" y="241"/>
                  </a:lnTo>
                  <a:lnTo>
                    <a:pt x="192" y="254"/>
                  </a:lnTo>
                  <a:lnTo>
                    <a:pt x="201" y="265"/>
                  </a:lnTo>
                  <a:lnTo>
                    <a:pt x="202" y="271"/>
                  </a:lnTo>
                  <a:lnTo>
                    <a:pt x="201" y="275"/>
                  </a:lnTo>
                  <a:lnTo>
                    <a:pt x="195" y="280"/>
                  </a:lnTo>
                  <a:lnTo>
                    <a:pt x="190" y="283"/>
                  </a:lnTo>
                  <a:lnTo>
                    <a:pt x="181" y="297"/>
                  </a:lnTo>
                  <a:lnTo>
                    <a:pt x="175" y="299"/>
                  </a:lnTo>
                  <a:lnTo>
                    <a:pt x="173" y="305"/>
                  </a:lnTo>
                  <a:lnTo>
                    <a:pt x="173" y="309"/>
                  </a:lnTo>
                  <a:lnTo>
                    <a:pt x="174" y="313"/>
                  </a:lnTo>
                  <a:lnTo>
                    <a:pt x="184" y="331"/>
                  </a:lnTo>
                  <a:lnTo>
                    <a:pt x="186" y="345"/>
                  </a:lnTo>
                  <a:lnTo>
                    <a:pt x="181" y="368"/>
                  </a:lnTo>
                  <a:lnTo>
                    <a:pt x="183" y="376"/>
                  </a:lnTo>
                  <a:lnTo>
                    <a:pt x="183" y="384"/>
                  </a:lnTo>
                  <a:lnTo>
                    <a:pt x="186" y="388"/>
                  </a:lnTo>
                  <a:lnTo>
                    <a:pt x="198" y="390"/>
                  </a:lnTo>
                  <a:lnTo>
                    <a:pt x="213" y="386"/>
                  </a:lnTo>
                  <a:lnTo>
                    <a:pt x="225" y="387"/>
                  </a:lnTo>
                  <a:lnTo>
                    <a:pt x="234" y="391"/>
                  </a:lnTo>
                  <a:lnTo>
                    <a:pt x="225" y="398"/>
                  </a:lnTo>
                  <a:lnTo>
                    <a:pt x="227" y="404"/>
                  </a:lnTo>
                  <a:lnTo>
                    <a:pt x="225" y="406"/>
                  </a:lnTo>
                  <a:lnTo>
                    <a:pt x="225" y="410"/>
                  </a:lnTo>
                  <a:lnTo>
                    <a:pt x="228" y="434"/>
                  </a:lnTo>
                  <a:lnTo>
                    <a:pt x="227" y="440"/>
                  </a:lnTo>
                  <a:lnTo>
                    <a:pt x="229" y="446"/>
                  </a:lnTo>
                  <a:lnTo>
                    <a:pt x="228" y="451"/>
                  </a:lnTo>
                  <a:lnTo>
                    <a:pt x="229" y="461"/>
                  </a:lnTo>
                  <a:lnTo>
                    <a:pt x="223" y="477"/>
                  </a:lnTo>
                  <a:lnTo>
                    <a:pt x="220" y="482"/>
                  </a:lnTo>
                  <a:lnTo>
                    <a:pt x="219" y="493"/>
                  </a:lnTo>
                  <a:lnTo>
                    <a:pt x="225" y="494"/>
                  </a:lnTo>
                  <a:lnTo>
                    <a:pt x="225" y="497"/>
                  </a:lnTo>
                  <a:lnTo>
                    <a:pt x="223" y="515"/>
                  </a:lnTo>
                  <a:lnTo>
                    <a:pt x="223" y="516"/>
                  </a:lnTo>
                  <a:lnTo>
                    <a:pt x="219" y="515"/>
                  </a:lnTo>
                  <a:lnTo>
                    <a:pt x="216" y="519"/>
                  </a:lnTo>
                  <a:lnTo>
                    <a:pt x="172" y="497"/>
                  </a:lnTo>
                  <a:lnTo>
                    <a:pt x="168" y="492"/>
                  </a:lnTo>
                  <a:lnTo>
                    <a:pt x="167" y="482"/>
                  </a:lnTo>
                  <a:lnTo>
                    <a:pt x="166" y="474"/>
                  </a:lnTo>
                  <a:lnTo>
                    <a:pt x="163" y="470"/>
                  </a:lnTo>
                  <a:lnTo>
                    <a:pt x="159" y="469"/>
                  </a:lnTo>
                  <a:lnTo>
                    <a:pt x="154" y="469"/>
                  </a:lnTo>
                  <a:lnTo>
                    <a:pt x="149" y="463"/>
                  </a:lnTo>
                  <a:lnTo>
                    <a:pt x="144" y="453"/>
                  </a:lnTo>
                  <a:lnTo>
                    <a:pt x="136" y="452"/>
                  </a:lnTo>
                  <a:lnTo>
                    <a:pt x="124" y="450"/>
                  </a:lnTo>
                  <a:lnTo>
                    <a:pt x="117" y="447"/>
                  </a:lnTo>
                  <a:lnTo>
                    <a:pt x="103" y="427"/>
                  </a:lnTo>
                  <a:lnTo>
                    <a:pt x="100" y="424"/>
                  </a:lnTo>
                  <a:lnTo>
                    <a:pt x="95" y="429"/>
                  </a:lnTo>
                  <a:lnTo>
                    <a:pt x="93" y="445"/>
                  </a:lnTo>
                  <a:lnTo>
                    <a:pt x="95" y="465"/>
                  </a:lnTo>
                  <a:lnTo>
                    <a:pt x="90" y="485"/>
                  </a:lnTo>
                  <a:lnTo>
                    <a:pt x="76" y="512"/>
                  </a:lnTo>
                  <a:lnTo>
                    <a:pt x="72" y="522"/>
                  </a:lnTo>
                  <a:lnTo>
                    <a:pt x="74" y="529"/>
                  </a:lnTo>
                  <a:lnTo>
                    <a:pt x="83" y="545"/>
                  </a:lnTo>
                  <a:lnTo>
                    <a:pt x="87" y="555"/>
                  </a:lnTo>
                  <a:lnTo>
                    <a:pt x="87" y="563"/>
                  </a:lnTo>
                  <a:lnTo>
                    <a:pt x="86" y="578"/>
                  </a:lnTo>
                  <a:lnTo>
                    <a:pt x="84" y="586"/>
                  </a:lnTo>
                  <a:lnTo>
                    <a:pt x="82" y="588"/>
                  </a:lnTo>
                  <a:lnTo>
                    <a:pt x="77" y="599"/>
                  </a:lnTo>
                  <a:lnTo>
                    <a:pt x="78" y="601"/>
                  </a:lnTo>
                  <a:lnTo>
                    <a:pt x="76" y="606"/>
                  </a:lnTo>
                  <a:lnTo>
                    <a:pt x="71" y="608"/>
                  </a:lnTo>
                  <a:lnTo>
                    <a:pt x="69" y="614"/>
                  </a:lnTo>
                  <a:lnTo>
                    <a:pt x="65" y="616"/>
                  </a:lnTo>
                  <a:lnTo>
                    <a:pt x="64" y="620"/>
                  </a:lnTo>
                  <a:lnTo>
                    <a:pt x="60" y="620"/>
                  </a:lnTo>
                  <a:lnTo>
                    <a:pt x="45" y="625"/>
                  </a:lnTo>
                  <a:lnTo>
                    <a:pt x="45" y="629"/>
                  </a:lnTo>
                  <a:lnTo>
                    <a:pt x="46" y="630"/>
                  </a:lnTo>
                  <a:lnTo>
                    <a:pt x="46" y="635"/>
                  </a:lnTo>
                  <a:lnTo>
                    <a:pt x="36" y="658"/>
                  </a:lnTo>
                  <a:lnTo>
                    <a:pt x="34" y="661"/>
                  </a:lnTo>
                  <a:lnTo>
                    <a:pt x="29" y="668"/>
                  </a:lnTo>
                  <a:lnTo>
                    <a:pt x="18" y="679"/>
                  </a:lnTo>
                  <a:lnTo>
                    <a:pt x="27" y="684"/>
                  </a:lnTo>
                  <a:lnTo>
                    <a:pt x="38" y="685"/>
                  </a:lnTo>
                  <a:lnTo>
                    <a:pt x="41" y="689"/>
                  </a:lnTo>
                  <a:lnTo>
                    <a:pt x="52" y="689"/>
                  </a:lnTo>
                  <a:lnTo>
                    <a:pt x="57" y="691"/>
                  </a:lnTo>
                  <a:lnTo>
                    <a:pt x="58" y="695"/>
                  </a:lnTo>
                  <a:lnTo>
                    <a:pt x="62" y="696"/>
                  </a:lnTo>
                  <a:lnTo>
                    <a:pt x="63" y="698"/>
                  </a:lnTo>
                  <a:lnTo>
                    <a:pt x="64" y="700"/>
                  </a:lnTo>
                  <a:lnTo>
                    <a:pt x="65" y="695"/>
                  </a:lnTo>
                  <a:lnTo>
                    <a:pt x="70" y="692"/>
                  </a:lnTo>
                  <a:lnTo>
                    <a:pt x="92" y="718"/>
                  </a:lnTo>
                  <a:lnTo>
                    <a:pt x="93" y="724"/>
                  </a:lnTo>
                  <a:lnTo>
                    <a:pt x="89" y="732"/>
                  </a:lnTo>
                  <a:lnTo>
                    <a:pt x="89" y="738"/>
                  </a:lnTo>
                  <a:lnTo>
                    <a:pt x="92" y="745"/>
                  </a:lnTo>
                  <a:lnTo>
                    <a:pt x="92" y="748"/>
                  </a:lnTo>
                  <a:lnTo>
                    <a:pt x="90" y="750"/>
                  </a:lnTo>
                  <a:lnTo>
                    <a:pt x="87" y="750"/>
                  </a:lnTo>
                  <a:lnTo>
                    <a:pt x="63" y="733"/>
                  </a:lnTo>
                  <a:lnTo>
                    <a:pt x="60" y="735"/>
                  </a:lnTo>
                  <a:lnTo>
                    <a:pt x="59" y="737"/>
                  </a:lnTo>
                  <a:lnTo>
                    <a:pt x="60" y="753"/>
                  </a:lnTo>
                  <a:lnTo>
                    <a:pt x="50" y="772"/>
                  </a:lnTo>
                  <a:lnTo>
                    <a:pt x="50" y="777"/>
                  </a:lnTo>
                  <a:lnTo>
                    <a:pt x="52" y="780"/>
                  </a:lnTo>
                  <a:lnTo>
                    <a:pt x="57" y="783"/>
                  </a:lnTo>
                  <a:lnTo>
                    <a:pt x="58" y="785"/>
                  </a:lnTo>
                  <a:lnTo>
                    <a:pt x="58" y="787"/>
                  </a:lnTo>
                  <a:lnTo>
                    <a:pt x="46" y="795"/>
                  </a:lnTo>
                  <a:lnTo>
                    <a:pt x="38" y="822"/>
                  </a:lnTo>
                  <a:lnTo>
                    <a:pt x="34" y="826"/>
                  </a:lnTo>
                  <a:lnTo>
                    <a:pt x="30" y="826"/>
                  </a:lnTo>
                  <a:lnTo>
                    <a:pt x="11" y="817"/>
                  </a:lnTo>
                  <a:lnTo>
                    <a:pt x="6" y="817"/>
                  </a:lnTo>
                  <a:lnTo>
                    <a:pt x="2" y="819"/>
                  </a:lnTo>
                  <a:lnTo>
                    <a:pt x="0" y="821"/>
                  </a:lnTo>
                  <a:lnTo>
                    <a:pt x="4" y="828"/>
                  </a:lnTo>
                  <a:lnTo>
                    <a:pt x="10" y="834"/>
                  </a:lnTo>
                  <a:lnTo>
                    <a:pt x="20" y="843"/>
                  </a:lnTo>
                  <a:lnTo>
                    <a:pt x="24" y="845"/>
                  </a:lnTo>
                  <a:lnTo>
                    <a:pt x="27" y="848"/>
                  </a:lnTo>
                  <a:lnTo>
                    <a:pt x="26" y="850"/>
                  </a:lnTo>
                  <a:lnTo>
                    <a:pt x="21" y="854"/>
                  </a:lnTo>
                  <a:lnTo>
                    <a:pt x="18" y="860"/>
                  </a:lnTo>
                  <a:lnTo>
                    <a:pt x="18" y="863"/>
                  </a:lnTo>
                  <a:lnTo>
                    <a:pt x="18" y="868"/>
                  </a:lnTo>
                  <a:lnTo>
                    <a:pt x="28" y="870"/>
                  </a:lnTo>
                  <a:lnTo>
                    <a:pt x="48" y="869"/>
                  </a:lnTo>
                  <a:lnTo>
                    <a:pt x="54" y="868"/>
                  </a:lnTo>
                  <a:lnTo>
                    <a:pt x="69" y="861"/>
                  </a:lnTo>
                  <a:lnTo>
                    <a:pt x="74" y="860"/>
                  </a:lnTo>
                  <a:lnTo>
                    <a:pt x="78" y="862"/>
                  </a:lnTo>
                  <a:lnTo>
                    <a:pt x="89" y="873"/>
                  </a:lnTo>
                  <a:lnTo>
                    <a:pt x="94" y="875"/>
                  </a:lnTo>
                  <a:lnTo>
                    <a:pt x="108" y="873"/>
                  </a:lnTo>
                  <a:lnTo>
                    <a:pt x="113" y="875"/>
                  </a:lnTo>
                  <a:lnTo>
                    <a:pt x="117" y="879"/>
                  </a:lnTo>
                  <a:lnTo>
                    <a:pt x="121" y="891"/>
                  </a:lnTo>
                  <a:lnTo>
                    <a:pt x="124" y="894"/>
                  </a:lnTo>
                  <a:lnTo>
                    <a:pt x="130" y="896"/>
                  </a:lnTo>
                  <a:lnTo>
                    <a:pt x="139" y="896"/>
                  </a:lnTo>
                  <a:lnTo>
                    <a:pt x="144" y="902"/>
                  </a:lnTo>
                  <a:lnTo>
                    <a:pt x="143" y="906"/>
                  </a:lnTo>
                  <a:lnTo>
                    <a:pt x="130" y="921"/>
                  </a:lnTo>
                  <a:lnTo>
                    <a:pt x="119" y="921"/>
                  </a:lnTo>
                  <a:lnTo>
                    <a:pt x="115" y="923"/>
                  </a:lnTo>
                  <a:lnTo>
                    <a:pt x="114" y="926"/>
                  </a:lnTo>
                  <a:lnTo>
                    <a:pt x="115" y="929"/>
                  </a:lnTo>
                  <a:lnTo>
                    <a:pt x="120" y="935"/>
                  </a:lnTo>
                  <a:lnTo>
                    <a:pt x="120" y="946"/>
                  </a:lnTo>
                  <a:lnTo>
                    <a:pt x="125" y="955"/>
                  </a:lnTo>
                  <a:lnTo>
                    <a:pt x="138" y="952"/>
                  </a:lnTo>
                  <a:lnTo>
                    <a:pt x="142" y="953"/>
                  </a:lnTo>
                  <a:lnTo>
                    <a:pt x="154" y="959"/>
                  </a:lnTo>
                  <a:lnTo>
                    <a:pt x="161" y="958"/>
                  </a:lnTo>
                  <a:lnTo>
                    <a:pt x="166" y="957"/>
                  </a:lnTo>
                  <a:lnTo>
                    <a:pt x="172" y="952"/>
                  </a:lnTo>
                  <a:lnTo>
                    <a:pt x="174" y="951"/>
                  </a:lnTo>
                  <a:lnTo>
                    <a:pt x="180" y="955"/>
                  </a:lnTo>
                  <a:lnTo>
                    <a:pt x="181" y="959"/>
                  </a:lnTo>
                  <a:lnTo>
                    <a:pt x="172" y="968"/>
                  </a:lnTo>
                  <a:lnTo>
                    <a:pt x="168" y="976"/>
                  </a:lnTo>
                  <a:lnTo>
                    <a:pt x="167" y="985"/>
                  </a:lnTo>
                  <a:lnTo>
                    <a:pt x="163" y="985"/>
                  </a:lnTo>
                  <a:lnTo>
                    <a:pt x="161" y="991"/>
                  </a:lnTo>
                  <a:lnTo>
                    <a:pt x="156" y="991"/>
                  </a:lnTo>
                  <a:lnTo>
                    <a:pt x="138" y="987"/>
                  </a:lnTo>
                  <a:lnTo>
                    <a:pt x="131" y="988"/>
                  </a:lnTo>
                  <a:lnTo>
                    <a:pt x="130" y="991"/>
                  </a:lnTo>
                  <a:lnTo>
                    <a:pt x="127" y="998"/>
                  </a:lnTo>
                  <a:lnTo>
                    <a:pt x="124" y="1000"/>
                  </a:lnTo>
                  <a:lnTo>
                    <a:pt x="120" y="1015"/>
                  </a:lnTo>
                  <a:lnTo>
                    <a:pt x="123" y="1027"/>
                  </a:lnTo>
                  <a:lnTo>
                    <a:pt x="118" y="1029"/>
                  </a:lnTo>
                  <a:lnTo>
                    <a:pt x="106" y="1046"/>
                  </a:lnTo>
                  <a:lnTo>
                    <a:pt x="105" y="1049"/>
                  </a:lnTo>
                  <a:lnTo>
                    <a:pt x="95" y="1061"/>
                  </a:lnTo>
                  <a:lnTo>
                    <a:pt x="88" y="1060"/>
                  </a:lnTo>
                  <a:lnTo>
                    <a:pt x="83" y="1060"/>
                  </a:lnTo>
                  <a:lnTo>
                    <a:pt x="83" y="1066"/>
                  </a:lnTo>
                  <a:lnTo>
                    <a:pt x="84" y="1078"/>
                  </a:lnTo>
                  <a:lnTo>
                    <a:pt x="105" y="1075"/>
                  </a:lnTo>
                  <a:lnTo>
                    <a:pt x="127" y="1075"/>
                  </a:lnTo>
                  <a:lnTo>
                    <a:pt x="138" y="1088"/>
                  </a:lnTo>
                  <a:lnTo>
                    <a:pt x="145" y="1088"/>
                  </a:lnTo>
                  <a:lnTo>
                    <a:pt x="147" y="1084"/>
                  </a:lnTo>
                  <a:lnTo>
                    <a:pt x="173" y="1089"/>
                  </a:lnTo>
                  <a:lnTo>
                    <a:pt x="177" y="1098"/>
                  </a:lnTo>
                  <a:lnTo>
                    <a:pt x="179" y="1108"/>
                  </a:lnTo>
                  <a:lnTo>
                    <a:pt x="186" y="1126"/>
                  </a:lnTo>
                  <a:lnTo>
                    <a:pt x="187" y="1126"/>
                  </a:lnTo>
                  <a:lnTo>
                    <a:pt x="192" y="1130"/>
                  </a:lnTo>
                  <a:lnTo>
                    <a:pt x="207" y="1136"/>
                  </a:lnTo>
                  <a:lnTo>
                    <a:pt x="211" y="1132"/>
                  </a:lnTo>
                  <a:lnTo>
                    <a:pt x="216" y="1132"/>
                  </a:lnTo>
                  <a:lnTo>
                    <a:pt x="223" y="1129"/>
                  </a:lnTo>
                  <a:lnTo>
                    <a:pt x="227" y="1125"/>
                  </a:lnTo>
                  <a:lnTo>
                    <a:pt x="232" y="1113"/>
                  </a:lnTo>
                  <a:lnTo>
                    <a:pt x="233" y="1108"/>
                  </a:lnTo>
                  <a:lnTo>
                    <a:pt x="237" y="1107"/>
                  </a:lnTo>
                  <a:lnTo>
                    <a:pt x="240" y="1107"/>
                  </a:lnTo>
                  <a:lnTo>
                    <a:pt x="255" y="1114"/>
                  </a:lnTo>
                  <a:lnTo>
                    <a:pt x="267" y="1119"/>
                  </a:lnTo>
                  <a:lnTo>
                    <a:pt x="277" y="1124"/>
                  </a:lnTo>
                  <a:lnTo>
                    <a:pt x="288" y="1134"/>
                  </a:lnTo>
                  <a:lnTo>
                    <a:pt x="292" y="1134"/>
                  </a:lnTo>
                  <a:lnTo>
                    <a:pt x="294" y="1134"/>
                  </a:lnTo>
                  <a:lnTo>
                    <a:pt x="298" y="1132"/>
                  </a:lnTo>
                  <a:lnTo>
                    <a:pt x="309" y="1123"/>
                  </a:lnTo>
                  <a:lnTo>
                    <a:pt x="313" y="1123"/>
                  </a:lnTo>
                  <a:lnTo>
                    <a:pt x="323" y="1125"/>
                  </a:lnTo>
                  <a:lnTo>
                    <a:pt x="325" y="1128"/>
                  </a:lnTo>
                  <a:lnTo>
                    <a:pt x="328" y="1130"/>
                  </a:lnTo>
                  <a:lnTo>
                    <a:pt x="329" y="1138"/>
                  </a:lnTo>
                  <a:lnTo>
                    <a:pt x="331" y="1143"/>
                  </a:lnTo>
                  <a:lnTo>
                    <a:pt x="336" y="1148"/>
                  </a:lnTo>
                  <a:lnTo>
                    <a:pt x="341" y="1150"/>
                  </a:lnTo>
                  <a:lnTo>
                    <a:pt x="350" y="1153"/>
                  </a:lnTo>
                  <a:lnTo>
                    <a:pt x="356" y="1150"/>
                  </a:lnTo>
                  <a:lnTo>
                    <a:pt x="361" y="1147"/>
                  </a:lnTo>
                  <a:lnTo>
                    <a:pt x="367" y="1144"/>
                  </a:lnTo>
                  <a:lnTo>
                    <a:pt x="372" y="1144"/>
                  </a:lnTo>
                  <a:lnTo>
                    <a:pt x="380" y="1148"/>
                  </a:lnTo>
                  <a:lnTo>
                    <a:pt x="386" y="1149"/>
                  </a:lnTo>
                  <a:lnTo>
                    <a:pt x="391" y="1148"/>
                  </a:lnTo>
                  <a:lnTo>
                    <a:pt x="407" y="1135"/>
                  </a:lnTo>
                  <a:lnTo>
                    <a:pt x="413" y="1132"/>
                  </a:lnTo>
                  <a:lnTo>
                    <a:pt x="418" y="1134"/>
                  </a:lnTo>
                  <a:lnTo>
                    <a:pt x="424" y="1137"/>
                  </a:lnTo>
                  <a:lnTo>
                    <a:pt x="432" y="1148"/>
                  </a:lnTo>
                  <a:lnTo>
                    <a:pt x="438" y="1154"/>
                  </a:lnTo>
                  <a:lnTo>
                    <a:pt x="444" y="1154"/>
                  </a:lnTo>
                  <a:lnTo>
                    <a:pt x="455" y="1154"/>
                  </a:lnTo>
                  <a:lnTo>
                    <a:pt x="458" y="1156"/>
                  </a:lnTo>
                  <a:lnTo>
                    <a:pt x="461" y="1161"/>
                  </a:lnTo>
                  <a:lnTo>
                    <a:pt x="466" y="1164"/>
                  </a:lnTo>
                  <a:lnTo>
                    <a:pt x="469" y="1164"/>
                  </a:lnTo>
                  <a:lnTo>
                    <a:pt x="474" y="1159"/>
                  </a:lnTo>
                  <a:lnTo>
                    <a:pt x="476" y="1174"/>
                  </a:lnTo>
                  <a:lnTo>
                    <a:pt x="478" y="1189"/>
                  </a:lnTo>
                  <a:lnTo>
                    <a:pt x="476" y="1197"/>
                  </a:lnTo>
                  <a:lnTo>
                    <a:pt x="478" y="1203"/>
                  </a:lnTo>
                  <a:lnTo>
                    <a:pt x="479" y="1209"/>
                  </a:lnTo>
                  <a:lnTo>
                    <a:pt x="485" y="1218"/>
                  </a:lnTo>
                  <a:lnTo>
                    <a:pt x="496" y="1224"/>
                  </a:lnTo>
                  <a:lnTo>
                    <a:pt x="500" y="1229"/>
                  </a:lnTo>
                  <a:lnTo>
                    <a:pt x="509" y="1250"/>
                  </a:lnTo>
                  <a:lnTo>
                    <a:pt x="526" y="1274"/>
                  </a:lnTo>
                  <a:lnTo>
                    <a:pt x="534" y="1290"/>
                  </a:lnTo>
                  <a:lnTo>
                    <a:pt x="536" y="1296"/>
                  </a:lnTo>
                  <a:lnTo>
                    <a:pt x="535" y="1303"/>
                  </a:lnTo>
                  <a:lnTo>
                    <a:pt x="533" y="1309"/>
                  </a:lnTo>
                  <a:lnTo>
                    <a:pt x="529" y="1312"/>
                  </a:lnTo>
                  <a:lnTo>
                    <a:pt x="517" y="1318"/>
                  </a:lnTo>
                  <a:lnTo>
                    <a:pt x="512" y="1319"/>
                  </a:lnTo>
                  <a:lnTo>
                    <a:pt x="510" y="1315"/>
                  </a:lnTo>
                  <a:lnTo>
                    <a:pt x="504" y="1315"/>
                  </a:lnTo>
                  <a:lnTo>
                    <a:pt x="504" y="1319"/>
                  </a:lnTo>
                  <a:lnTo>
                    <a:pt x="505" y="1324"/>
                  </a:lnTo>
                  <a:lnTo>
                    <a:pt x="510" y="1328"/>
                  </a:lnTo>
                  <a:lnTo>
                    <a:pt x="515" y="1330"/>
                  </a:lnTo>
                  <a:lnTo>
                    <a:pt x="514" y="1334"/>
                  </a:lnTo>
                  <a:lnTo>
                    <a:pt x="509" y="1339"/>
                  </a:lnTo>
                  <a:lnTo>
                    <a:pt x="508" y="1344"/>
                  </a:lnTo>
                  <a:lnTo>
                    <a:pt x="508" y="1348"/>
                  </a:lnTo>
                  <a:lnTo>
                    <a:pt x="508" y="1350"/>
                  </a:lnTo>
                </a:path>
              </a:pathLst>
            </a:custGeom>
            <a:noFill/>
            <a:ln w="158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pl-PL"/>
            </a:p>
          </p:txBody>
        </p:sp>
        <p:sp>
          <p:nvSpPr>
            <p:cNvPr id="125" name="Freeform 84">
              <a:extLst>
                <a:ext uri="{FF2B5EF4-FFF2-40B4-BE49-F238E27FC236}">
                  <a16:creationId xmlns:a16="http://schemas.microsoft.com/office/drawing/2014/main" id="{07F19FE6-82B5-8F6A-0D69-252C23C5D981}"/>
                </a:ext>
              </a:extLst>
            </p:cNvPr>
            <p:cNvSpPr>
              <a:spLocks/>
            </p:cNvSpPr>
            <p:nvPr/>
          </p:nvSpPr>
          <p:spPr bwMode="auto">
            <a:xfrm>
              <a:off x="2912" y="3305"/>
              <a:ext cx="948" cy="870"/>
            </a:xfrm>
            <a:custGeom>
              <a:avLst/>
              <a:gdLst>
                <a:gd name="T0" fmla="*/ 1 w 1896"/>
                <a:gd name="T1" fmla="*/ 0 h 1742"/>
                <a:gd name="T2" fmla="*/ 1 w 1896"/>
                <a:gd name="T3" fmla="*/ 0 h 1742"/>
                <a:gd name="T4" fmla="*/ 1 w 1896"/>
                <a:gd name="T5" fmla="*/ 0 h 1742"/>
                <a:gd name="T6" fmla="*/ 1 w 1896"/>
                <a:gd name="T7" fmla="*/ 0 h 1742"/>
                <a:gd name="T8" fmla="*/ 1 w 1896"/>
                <a:gd name="T9" fmla="*/ 0 h 1742"/>
                <a:gd name="T10" fmla="*/ 1 w 1896"/>
                <a:gd name="T11" fmla="*/ 0 h 1742"/>
                <a:gd name="T12" fmla="*/ 1 w 1896"/>
                <a:gd name="T13" fmla="*/ 0 h 1742"/>
                <a:gd name="T14" fmla="*/ 1 w 1896"/>
                <a:gd name="T15" fmla="*/ 0 h 1742"/>
                <a:gd name="T16" fmla="*/ 1 w 1896"/>
                <a:gd name="T17" fmla="*/ 0 h 1742"/>
                <a:gd name="T18" fmla="*/ 1 w 1896"/>
                <a:gd name="T19" fmla="*/ 0 h 1742"/>
                <a:gd name="T20" fmla="*/ 1 w 1896"/>
                <a:gd name="T21" fmla="*/ 0 h 1742"/>
                <a:gd name="T22" fmla="*/ 1 w 1896"/>
                <a:gd name="T23" fmla="*/ 0 h 1742"/>
                <a:gd name="T24" fmla="*/ 1 w 1896"/>
                <a:gd name="T25" fmla="*/ 0 h 1742"/>
                <a:gd name="T26" fmla="*/ 1 w 1896"/>
                <a:gd name="T27" fmla="*/ 0 h 1742"/>
                <a:gd name="T28" fmla="*/ 1 w 1896"/>
                <a:gd name="T29" fmla="*/ 0 h 1742"/>
                <a:gd name="T30" fmla="*/ 1 w 1896"/>
                <a:gd name="T31" fmla="*/ 0 h 1742"/>
                <a:gd name="T32" fmla="*/ 1 w 1896"/>
                <a:gd name="T33" fmla="*/ 0 h 1742"/>
                <a:gd name="T34" fmla="*/ 1 w 1896"/>
                <a:gd name="T35" fmla="*/ 0 h 1742"/>
                <a:gd name="T36" fmla="*/ 1 w 1896"/>
                <a:gd name="T37" fmla="*/ 0 h 1742"/>
                <a:gd name="T38" fmla="*/ 1 w 1896"/>
                <a:gd name="T39" fmla="*/ 0 h 1742"/>
                <a:gd name="T40" fmla="*/ 1 w 1896"/>
                <a:gd name="T41" fmla="*/ 0 h 1742"/>
                <a:gd name="T42" fmla="*/ 1 w 1896"/>
                <a:gd name="T43" fmla="*/ 0 h 1742"/>
                <a:gd name="T44" fmla="*/ 1 w 1896"/>
                <a:gd name="T45" fmla="*/ 0 h 1742"/>
                <a:gd name="T46" fmla="*/ 1 w 1896"/>
                <a:gd name="T47" fmla="*/ 0 h 1742"/>
                <a:gd name="T48" fmla="*/ 1 w 1896"/>
                <a:gd name="T49" fmla="*/ 0 h 1742"/>
                <a:gd name="T50" fmla="*/ 1 w 1896"/>
                <a:gd name="T51" fmla="*/ 0 h 1742"/>
                <a:gd name="T52" fmla="*/ 1 w 1896"/>
                <a:gd name="T53" fmla="*/ 0 h 1742"/>
                <a:gd name="T54" fmla="*/ 1 w 1896"/>
                <a:gd name="T55" fmla="*/ 0 h 1742"/>
                <a:gd name="T56" fmla="*/ 1 w 1896"/>
                <a:gd name="T57" fmla="*/ 0 h 1742"/>
                <a:gd name="T58" fmla="*/ 1 w 1896"/>
                <a:gd name="T59" fmla="*/ 0 h 1742"/>
                <a:gd name="T60" fmla="*/ 1 w 1896"/>
                <a:gd name="T61" fmla="*/ 0 h 1742"/>
                <a:gd name="T62" fmla="*/ 1 w 1896"/>
                <a:gd name="T63" fmla="*/ 0 h 1742"/>
                <a:gd name="T64" fmla="*/ 1 w 1896"/>
                <a:gd name="T65" fmla="*/ 0 h 1742"/>
                <a:gd name="T66" fmla="*/ 1 w 1896"/>
                <a:gd name="T67" fmla="*/ 0 h 1742"/>
                <a:gd name="T68" fmla="*/ 1 w 1896"/>
                <a:gd name="T69" fmla="*/ 0 h 1742"/>
                <a:gd name="T70" fmla="*/ 1 w 1896"/>
                <a:gd name="T71" fmla="*/ 0 h 1742"/>
                <a:gd name="T72" fmla="*/ 1 w 1896"/>
                <a:gd name="T73" fmla="*/ 0 h 1742"/>
                <a:gd name="T74" fmla="*/ 1 w 1896"/>
                <a:gd name="T75" fmla="*/ 0 h 1742"/>
                <a:gd name="T76" fmla="*/ 1 w 1896"/>
                <a:gd name="T77" fmla="*/ 0 h 1742"/>
                <a:gd name="T78" fmla="*/ 1 w 1896"/>
                <a:gd name="T79" fmla="*/ 0 h 1742"/>
                <a:gd name="T80" fmla="*/ 1 w 1896"/>
                <a:gd name="T81" fmla="*/ 0 h 1742"/>
                <a:gd name="T82" fmla="*/ 1 w 1896"/>
                <a:gd name="T83" fmla="*/ 0 h 1742"/>
                <a:gd name="T84" fmla="*/ 1 w 1896"/>
                <a:gd name="T85" fmla="*/ 0 h 1742"/>
                <a:gd name="T86" fmla="*/ 1 w 1896"/>
                <a:gd name="T87" fmla="*/ 0 h 1742"/>
                <a:gd name="T88" fmla="*/ 1 w 1896"/>
                <a:gd name="T89" fmla="*/ 0 h 1742"/>
                <a:gd name="T90" fmla="*/ 1 w 1896"/>
                <a:gd name="T91" fmla="*/ 0 h 1742"/>
                <a:gd name="T92" fmla="*/ 1 w 1896"/>
                <a:gd name="T93" fmla="*/ 0 h 1742"/>
                <a:gd name="T94" fmla="*/ 1 w 1896"/>
                <a:gd name="T95" fmla="*/ 0 h 1742"/>
                <a:gd name="T96" fmla="*/ 1 w 1896"/>
                <a:gd name="T97" fmla="*/ 0 h 1742"/>
                <a:gd name="T98" fmla="*/ 1 w 1896"/>
                <a:gd name="T99" fmla="*/ 0 h 1742"/>
                <a:gd name="T100" fmla="*/ 1 w 1896"/>
                <a:gd name="T101" fmla="*/ 0 h 1742"/>
                <a:gd name="T102" fmla="*/ 1 w 1896"/>
                <a:gd name="T103" fmla="*/ 0 h 1742"/>
                <a:gd name="T104" fmla="*/ 1 w 1896"/>
                <a:gd name="T105" fmla="*/ 0 h 1742"/>
                <a:gd name="T106" fmla="*/ 1 w 1896"/>
                <a:gd name="T107" fmla="*/ 0 h 1742"/>
                <a:gd name="T108" fmla="*/ 1 w 1896"/>
                <a:gd name="T109" fmla="*/ 0 h 1742"/>
                <a:gd name="T110" fmla="*/ 1 w 1896"/>
                <a:gd name="T111" fmla="*/ 0 h 1742"/>
                <a:gd name="T112" fmla="*/ 1 w 1896"/>
                <a:gd name="T113" fmla="*/ 0 h 1742"/>
                <a:gd name="T114" fmla="*/ 1 w 1896"/>
                <a:gd name="T115" fmla="*/ 0 h 1742"/>
                <a:gd name="T116" fmla="*/ 1 w 1896"/>
                <a:gd name="T117" fmla="*/ 0 h 1742"/>
                <a:gd name="T118" fmla="*/ 1 w 1896"/>
                <a:gd name="T119" fmla="*/ 0 h 1742"/>
                <a:gd name="T120" fmla="*/ 1 w 1896"/>
                <a:gd name="T121" fmla="*/ 0 h 1742"/>
                <a:gd name="T122" fmla="*/ 1 w 1896"/>
                <a:gd name="T123" fmla="*/ 0 h 1742"/>
                <a:gd name="T124" fmla="*/ 1 w 1896"/>
                <a:gd name="T125" fmla="*/ 0 h 174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896"/>
                <a:gd name="T190" fmla="*/ 0 h 1742"/>
                <a:gd name="T191" fmla="*/ 1896 w 1896"/>
                <a:gd name="T192" fmla="*/ 1742 h 1742"/>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896" h="1742">
                  <a:moveTo>
                    <a:pt x="1886" y="1300"/>
                  </a:moveTo>
                  <a:lnTo>
                    <a:pt x="1884" y="1290"/>
                  </a:lnTo>
                  <a:lnTo>
                    <a:pt x="1880" y="1284"/>
                  </a:lnTo>
                  <a:lnTo>
                    <a:pt x="1880" y="1277"/>
                  </a:lnTo>
                  <a:lnTo>
                    <a:pt x="1879" y="1272"/>
                  </a:lnTo>
                  <a:lnTo>
                    <a:pt x="1884" y="1267"/>
                  </a:lnTo>
                  <a:lnTo>
                    <a:pt x="1890" y="1259"/>
                  </a:lnTo>
                  <a:lnTo>
                    <a:pt x="1890" y="1251"/>
                  </a:lnTo>
                  <a:lnTo>
                    <a:pt x="1888" y="1247"/>
                  </a:lnTo>
                  <a:lnTo>
                    <a:pt x="1882" y="1247"/>
                  </a:lnTo>
                  <a:lnTo>
                    <a:pt x="1879" y="1244"/>
                  </a:lnTo>
                  <a:lnTo>
                    <a:pt x="1878" y="1241"/>
                  </a:lnTo>
                  <a:lnTo>
                    <a:pt x="1874" y="1235"/>
                  </a:lnTo>
                  <a:lnTo>
                    <a:pt x="1874" y="1230"/>
                  </a:lnTo>
                  <a:lnTo>
                    <a:pt x="1881" y="1225"/>
                  </a:lnTo>
                  <a:lnTo>
                    <a:pt x="1896" y="1223"/>
                  </a:lnTo>
                  <a:lnTo>
                    <a:pt x="1894" y="1215"/>
                  </a:lnTo>
                  <a:lnTo>
                    <a:pt x="1881" y="1212"/>
                  </a:lnTo>
                  <a:lnTo>
                    <a:pt x="1879" y="1207"/>
                  </a:lnTo>
                  <a:lnTo>
                    <a:pt x="1865" y="1189"/>
                  </a:lnTo>
                  <a:lnTo>
                    <a:pt x="1856" y="1181"/>
                  </a:lnTo>
                  <a:lnTo>
                    <a:pt x="1854" y="1173"/>
                  </a:lnTo>
                  <a:lnTo>
                    <a:pt x="1854" y="1168"/>
                  </a:lnTo>
                  <a:lnTo>
                    <a:pt x="1851" y="1161"/>
                  </a:lnTo>
                  <a:lnTo>
                    <a:pt x="1842" y="1160"/>
                  </a:lnTo>
                  <a:lnTo>
                    <a:pt x="1839" y="1156"/>
                  </a:lnTo>
                  <a:lnTo>
                    <a:pt x="1839" y="1155"/>
                  </a:lnTo>
                  <a:lnTo>
                    <a:pt x="1842" y="1154"/>
                  </a:lnTo>
                  <a:lnTo>
                    <a:pt x="1844" y="1155"/>
                  </a:lnTo>
                  <a:lnTo>
                    <a:pt x="1847" y="1154"/>
                  </a:lnTo>
                  <a:lnTo>
                    <a:pt x="1847" y="1150"/>
                  </a:lnTo>
                  <a:lnTo>
                    <a:pt x="1843" y="1146"/>
                  </a:lnTo>
                  <a:lnTo>
                    <a:pt x="1849" y="1134"/>
                  </a:lnTo>
                  <a:lnTo>
                    <a:pt x="1849" y="1125"/>
                  </a:lnTo>
                  <a:lnTo>
                    <a:pt x="1847" y="1123"/>
                  </a:lnTo>
                  <a:lnTo>
                    <a:pt x="1844" y="1122"/>
                  </a:lnTo>
                  <a:lnTo>
                    <a:pt x="1842" y="1119"/>
                  </a:lnTo>
                  <a:lnTo>
                    <a:pt x="1829" y="1117"/>
                  </a:lnTo>
                  <a:lnTo>
                    <a:pt x="1817" y="1110"/>
                  </a:lnTo>
                  <a:lnTo>
                    <a:pt x="1813" y="1105"/>
                  </a:lnTo>
                  <a:lnTo>
                    <a:pt x="1811" y="1106"/>
                  </a:lnTo>
                  <a:lnTo>
                    <a:pt x="1807" y="1100"/>
                  </a:lnTo>
                  <a:lnTo>
                    <a:pt x="1807" y="1098"/>
                  </a:lnTo>
                  <a:lnTo>
                    <a:pt x="1809" y="1092"/>
                  </a:lnTo>
                  <a:lnTo>
                    <a:pt x="1809" y="1088"/>
                  </a:lnTo>
                  <a:lnTo>
                    <a:pt x="1805" y="1082"/>
                  </a:lnTo>
                  <a:lnTo>
                    <a:pt x="1814" y="1076"/>
                  </a:lnTo>
                  <a:lnTo>
                    <a:pt x="1831" y="1042"/>
                  </a:lnTo>
                  <a:lnTo>
                    <a:pt x="1831" y="1033"/>
                  </a:lnTo>
                  <a:lnTo>
                    <a:pt x="1830" y="1027"/>
                  </a:lnTo>
                  <a:lnTo>
                    <a:pt x="1825" y="1019"/>
                  </a:lnTo>
                  <a:lnTo>
                    <a:pt x="1817" y="1010"/>
                  </a:lnTo>
                  <a:lnTo>
                    <a:pt x="1814" y="1005"/>
                  </a:lnTo>
                  <a:lnTo>
                    <a:pt x="1814" y="997"/>
                  </a:lnTo>
                  <a:lnTo>
                    <a:pt x="1817" y="977"/>
                  </a:lnTo>
                  <a:lnTo>
                    <a:pt x="1815" y="968"/>
                  </a:lnTo>
                  <a:lnTo>
                    <a:pt x="1813" y="964"/>
                  </a:lnTo>
                  <a:lnTo>
                    <a:pt x="1807" y="959"/>
                  </a:lnTo>
                  <a:lnTo>
                    <a:pt x="1800" y="958"/>
                  </a:lnTo>
                  <a:lnTo>
                    <a:pt x="1796" y="956"/>
                  </a:lnTo>
                  <a:lnTo>
                    <a:pt x="1795" y="951"/>
                  </a:lnTo>
                  <a:lnTo>
                    <a:pt x="1794" y="937"/>
                  </a:lnTo>
                  <a:lnTo>
                    <a:pt x="1793" y="932"/>
                  </a:lnTo>
                  <a:lnTo>
                    <a:pt x="1779" y="904"/>
                  </a:lnTo>
                  <a:lnTo>
                    <a:pt x="1775" y="894"/>
                  </a:lnTo>
                  <a:lnTo>
                    <a:pt x="1771" y="892"/>
                  </a:lnTo>
                  <a:lnTo>
                    <a:pt x="1765" y="892"/>
                  </a:lnTo>
                  <a:lnTo>
                    <a:pt x="1745" y="891"/>
                  </a:lnTo>
                  <a:lnTo>
                    <a:pt x="1734" y="888"/>
                  </a:lnTo>
                  <a:lnTo>
                    <a:pt x="1730" y="882"/>
                  </a:lnTo>
                  <a:lnTo>
                    <a:pt x="1718" y="867"/>
                  </a:lnTo>
                  <a:lnTo>
                    <a:pt x="1713" y="864"/>
                  </a:lnTo>
                  <a:lnTo>
                    <a:pt x="1710" y="867"/>
                  </a:lnTo>
                  <a:lnTo>
                    <a:pt x="1692" y="867"/>
                  </a:lnTo>
                  <a:lnTo>
                    <a:pt x="1682" y="866"/>
                  </a:lnTo>
                  <a:lnTo>
                    <a:pt x="1670" y="868"/>
                  </a:lnTo>
                  <a:lnTo>
                    <a:pt x="1652" y="868"/>
                  </a:lnTo>
                  <a:lnTo>
                    <a:pt x="1650" y="840"/>
                  </a:lnTo>
                  <a:lnTo>
                    <a:pt x="1650" y="819"/>
                  </a:lnTo>
                  <a:lnTo>
                    <a:pt x="1649" y="814"/>
                  </a:lnTo>
                  <a:lnTo>
                    <a:pt x="1639" y="807"/>
                  </a:lnTo>
                  <a:lnTo>
                    <a:pt x="1627" y="799"/>
                  </a:lnTo>
                  <a:lnTo>
                    <a:pt x="1620" y="790"/>
                  </a:lnTo>
                  <a:lnTo>
                    <a:pt x="1621" y="786"/>
                  </a:lnTo>
                  <a:lnTo>
                    <a:pt x="1633" y="786"/>
                  </a:lnTo>
                  <a:lnTo>
                    <a:pt x="1655" y="780"/>
                  </a:lnTo>
                  <a:lnTo>
                    <a:pt x="1668" y="774"/>
                  </a:lnTo>
                  <a:lnTo>
                    <a:pt x="1677" y="769"/>
                  </a:lnTo>
                  <a:lnTo>
                    <a:pt x="1683" y="768"/>
                  </a:lnTo>
                  <a:lnTo>
                    <a:pt x="1693" y="769"/>
                  </a:lnTo>
                  <a:lnTo>
                    <a:pt x="1691" y="759"/>
                  </a:lnTo>
                  <a:lnTo>
                    <a:pt x="1691" y="741"/>
                  </a:lnTo>
                  <a:lnTo>
                    <a:pt x="1687" y="731"/>
                  </a:lnTo>
                  <a:lnTo>
                    <a:pt x="1688" y="727"/>
                  </a:lnTo>
                  <a:lnTo>
                    <a:pt x="1692" y="726"/>
                  </a:lnTo>
                  <a:lnTo>
                    <a:pt x="1700" y="729"/>
                  </a:lnTo>
                  <a:lnTo>
                    <a:pt x="1707" y="730"/>
                  </a:lnTo>
                  <a:lnTo>
                    <a:pt x="1716" y="729"/>
                  </a:lnTo>
                  <a:lnTo>
                    <a:pt x="1724" y="726"/>
                  </a:lnTo>
                  <a:lnTo>
                    <a:pt x="1730" y="720"/>
                  </a:lnTo>
                  <a:lnTo>
                    <a:pt x="1739" y="707"/>
                  </a:lnTo>
                  <a:lnTo>
                    <a:pt x="1741" y="697"/>
                  </a:lnTo>
                  <a:lnTo>
                    <a:pt x="1740" y="695"/>
                  </a:lnTo>
                  <a:lnTo>
                    <a:pt x="1728" y="679"/>
                  </a:lnTo>
                  <a:lnTo>
                    <a:pt x="1723" y="670"/>
                  </a:lnTo>
                  <a:lnTo>
                    <a:pt x="1698" y="670"/>
                  </a:lnTo>
                  <a:lnTo>
                    <a:pt x="1682" y="673"/>
                  </a:lnTo>
                  <a:lnTo>
                    <a:pt x="1657" y="676"/>
                  </a:lnTo>
                  <a:lnTo>
                    <a:pt x="1645" y="674"/>
                  </a:lnTo>
                  <a:lnTo>
                    <a:pt x="1639" y="662"/>
                  </a:lnTo>
                  <a:lnTo>
                    <a:pt x="1633" y="654"/>
                  </a:lnTo>
                  <a:lnTo>
                    <a:pt x="1632" y="640"/>
                  </a:lnTo>
                  <a:lnTo>
                    <a:pt x="1627" y="635"/>
                  </a:lnTo>
                  <a:lnTo>
                    <a:pt x="1619" y="628"/>
                  </a:lnTo>
                  <a:lnTo>
                    <a:pt x="1614" y="608"/>
                  </a:lnTo>
                  <a:lnTo>
                    <a:pt x="1614" y="602"/>
                  </a:lnTo>
                  <a:lnTo>
                    <a:pt x="1615" y="595"/>
                  </a:lnTo>
                  <a:lnTo>
                    <a:pt x="1614" y="588"/>
                  </a:lnTo>
                  <a:lnTo>
                    <a:pt x="1615" y="582"/>
                  </a:lnTo>
                  <a:lnTo>
                    <a:pt x="1621" y="576"/>
                  </a:lnTo>
                  <a:lnTo>
                    <a:pt x="1632" y="571"/>
                  </a:lnTo>
                  <a:lnTo>
                    <a:pt x="1634" y="568"/>
                  </a:lnTo>
                  <a:lnTo>
                    <a:pt x="1643" y="548"/>
                  </a:lnTo>
                  <a:lnTo>
                    <a:pt x="1643" y="542"/>
                  </a:lnTo>
                  <a:lnTo>
                    <a:pt x="1640" y="539"/>
                  </a:lnTo>
                  <a:lnTo>
                    <a:pt x="1638" y="536"/>
                  </a:lnTo>
                  <a:lnTo>
                    <a:pt x="1632" y="535"/>
                  </a:lnTo>
                  <a:lnTo>
                    <a:pt x="1622" y="530"/>
                  </a:lnTo>
                  <a:lnTo>
                    <a:pt x="1607" y="523"/>
                  </a:lnTo>
                  <a:lnTo>
                    <a:pt x="1607" y="518"/>
                  </a:lnTo>
                  <a:lnTo>
                    <a:pt x="1607" y="515"/>
                  </a:lnTo>
                  <a:lnTo>
                    <a:pt x="1609" y="511"/>
                  </a:lnTo>
                  <a:lnTo>
                    <a:pt x="1615" y="509"/>
                  </a:lnTo>
                  <a:lnTo>
                    <a:pt x="1619" y="506"/>
                  </a:lnTo>
                  <a:lnTo>
                    <a:pt x="1621" y="501"/>
                  </a:lnTo>
                  <a:lnTo>
                    <a:pt x="1621" y="494"/>
                  </a:lnTo>
                  <a:lnTo>
                    <a:pt x="1626" y="493"/>
                  </a:lnTo>
                  <a:lnTo>
                    <a:pt x="1630" y="487"/>
                  </a:lnTo>
                  <a:lnTo>
                    <a:pt x="1630" y="482"/>
                  </a:lnTo>
                  <a:lnTo>
                    <a:pt x="1627" y="481"/>
                  </a:lnTo>
                  <a:lnTo>
                    <a:pt x="1621" y="482"/>
                  </a:lnTo>
                  <a:lnTo>
                    <a:pt x="1618" y="481"/>
                  </a:lnTo>
                  <a:lnTo>
                    <a:pt x="1614" y="475"/>
                  </a:lnTo>
                  <a:lnTo>
                    <a:pt x="1613" y="471"/>
                  </a:lnTo>
                  <a:lnTo>
                    <a:pt x="1616" y="469"/>
                  </a:lnTo>
                  <a:lnTo>
                    <a:pt x="1620" y="467"/>
                  </a:lnTo>
                  <a:lnTo>
                    <a:pt x="1636" y="465"/>
                  </a:lnTo>
                  <a:lnTo>
                    <a:pt x="1639" y="464"/>
                  </a:lnTo>
                  <a:lnTo>
                    <a:pt x="1640" y="462"/>
                  </a:lnTo>
                  <a:lnTo>
                    <a:pt x="1640" y="459"/>
                  </a:lnTo>
                  <a:lnTo>
                    <a:pt x="1640" y="458"/>
                  </a:lnTo>
                  <a:lnTo>
                    <a:pt x="1637" y="458"/>
                  </a:lnTo>
                  <a:lnTo>
                    <a:pt x="1633" y="455"/>
                  </a:lnTo>
                  <a:lnTo>
                    <a:pt x="1632" y="450"/>
                  </a:lnTo>
                  <a:lnTo>
                    <a:pt x="1625" y="445"/>
                  </a:lnTo>
                  <a:lnTo>
                    <a:pt x="1621" y="441"/>
                  </a:lnTo>
                  <a:lnTo>
                    <a:pt x="1621" y="436"/>
                  </a:lnTo>
                  <a:lnTo>
                    <a:pt x="1622" y="432"/>
                  </a:lnTo>
                  <a:lnTo>
                    <a:pt x="1625" y="429"/>
                  </a:lnTo>
                  <a:lnTo>
                    <a:pt x="1630" y="429"/>
                  </a:lnTo>
                  <a:lnTo>
                    <a:pt x="1631" y="427"/>
                  </a:lnTo>
                  <a:lnTo>
                    <a:pt x="1630" y="426"/>
                  </a:lnTo>
                  <a:lnTo>
                    <a:pt x="1627" y="424"/>
                  </a:lnTo>
                  <a:lnTo>
                    <a:pt x="1608" y="427"/>
                  </a:lnTo>
                  <a:lnTo>
                    <a:pt x="1598" y="424"/>
                  </a:lnTo>
                  <a:lnTo>
                    <a:pt x="1595" y="421"/>
                  </a:lnTo>
                  <a:lnTo>
                    <a:pt x="1594" y="417"/>
                  </a:lnTo>
                  <a:lnTo>
                    <a:pt x="1595" y="415"/>
                  </a:lnTo>
                  <a:lnTo>
                    <a:pt x="1597" y="415"/>
                  </a:lnTo>
                  <a:lnTo>
                    <a:pt x="1615" y="416"/>
                  </a:lnTo>
                  <a:lnTo>
                    <a:pt x="1615" y="411"/>
                  </a:lnTo>
                  <a:lnTo>
                    <a:pt x="1600" y="405"/>
                  </a:lnTo>
                  <a:lnTo>
                    <a:pt x="1589" y="405"/>
                  </a:lnTo>
                  <a:lnTo>
                    <a:pt x="1594" y="398"/>
                  </a:lnTo>
                  <a:lnTo>
                    <a:pt x="1603" y="374"/>
                  </a:lnTo>
                  <a:lnTo>
                    <a:pt x="1604" y="362"/>
                  </a:lnTo>
                  <a:lnTo>
                    <a:pt x="1602" y="338"/>
                  </a:lnTo>
                  <a:lnTo>
                    <a:pt x="1604" y="325"/>
                  </a:lnTo>
                  <a:lnTo>
                    <a:pt x="1603" y="315"/>
                  </a:lnTo>
                  <a:lnTo>
                    <a:pt x="1585" y="296"/>
                  </a:lnTo>
                  <a:lnTo>
                    <a:pt x="1578" y="293"/>
                  </a:lnTo>
                  <a:lnTo>
                    <a:pt x="1576" y="290"/>
                  </a:lnTo>
                  <a:lnTo>
                    <a:pt x="1579" y="286"/>
                  </a:lnTo>
                  <a:lnTo>
                    <a:pt x="1592" y="283"/>
                  </a:lnTo>
                  <a:lnTo>
                    <a:pt x="1601" y="283"/>
                  </a:lnTo>
                  <a:lnTo>
                    <a:pt x="1604" y="278"/>
                  </a:lnTo>
                  <a:lnTo>
                    <a:pt x="1602" y="275"/>
                  </a:lnTo>
                  <a:lnTo>
                    <a:pt x="1592" y="273"/>
                  </a:lnTo>
                  <a:lnTo>
                    <a:pt x="1574" y="265"/>
                  </a:lnTo>
                  <a:lnTo>
                    <a:pt x="1580" y="248"/>
                  </a:lnTo>
                  <a:lnTo>
                    <a:pt x="1590" y="232"/>
                  </a:lnTo>
                  <a:lnTo>
                    <a:pt x="1598" y="219"/>
                  </a:lnTo>
                  <a:lnTo>
                    <a:pt x="1601" y="206"/>
                  </a:lnTo>
                  <a:lnTo>
                    <a:pt x="1604" y="198"/>
                  </a:lnTo>
                  <a:lnTo>
                    <a:pt x="1606" y="195"/>
                  </a:lnTo>
                  <a:lnTo>
                    <a:pt x="1632" y="182"/>
                  </a:lnTo>
                  <a:lnTo>
                    <a:pt x="1621" y="173"/>
                  </a:lnTo>
                  <a:lnTo>
                    <a:pt x="1615" y="161"/>
                  </a:lnTo>
                  <a:lnTo>
                    <a:pt x="1620" y="156"/>
                  </a:lnTo>
                  <a:lnTo>
                    <a:pt x="1624" y="153"/>
                  </a:lnTo>
                  <a:lnTo>
                    <a:pt x="1616" y="152"/>
                  </a:lnTo>
                  <a:lnTo>
                    <a:pt x="1616" y="150"/>
                  </a:lnTo>
                  <a:lnTo>
                    <a:pt x="1614" y="148"/>
                  </a:lnTo>
                  <a:lnTo>
                    <a:pt x="1616" y="143"/>
                  </a:lnTo>
                  <a:lnTo>
                    <a:pt x="1607" y="123"/>
                  </a:lnTo>
                  <a:lnTo>
                    <a:pt x="1606" y="119"/>
                  </a:lnTo>
                  <a:lnTo>
                    <a:pt x="1596" y="122"/>
                  </a:lnTo>
                  <a:lnTo>
                    <a:pt x="1592" y="123"/>
                  </a:lnTo>
                  <a:lnTo>
                    <a:pt x="1590" y="126"/>
                  </a:lnTo>
                  <a:lnTo>
                    <a:pt x="1591" y="142"/>
                  </a:lnTo>
                  <a:lnTo>
                    <a:pt x="1589" y="150"/>
                  </a:lnTo>
                  <a:lnTo>
                    <a:pt x="1584" y="154"/>
                  </a:lnTo>
                  <a:lnTo>
                    <a:pt x="1577" y="153"/>
                  </a:lnTo>
                  <a:lnTo>
                    <a:pt x="1574" y="140"/>
                  </a:lnTo>
                  <a:lnTo>
                    <a:pt x="1565" y="130"/>
                  </a:lnTo>
                  <a:lnTo>
                    <a:pt x="1559" y="126"/>
                  </a:lnTo>
                  <a:lnTo>
                    <a:pt x="1550" y="124"/>
                  </a:lnTo>
                  <a:lnTo>
                    <a:pt x="1542" y="128"/>
                  </a:lnTo>
                  <a:lnTo>
                    <a:pt x="1537" y="134"/>
                  </a:lnTo>
                  <a:lnTo>
                    <a:pt x="1536" y="142"/>
                  </a:lnTo>
                  <a:lnTo>
                    <a:pt x="1535" y="147"/>
                  </a:lnTo>
                  <a:lnTo>
                    <a:pt x="1534" y="149"/>
                  </a:lnTo>
                  <a:lnTo>
                    <a:pt x="1529" y="150"/>
                  </a:lnTo>
                  <a:lnTo>
                    <a:pt x="1518" y="149"/>
                  </a:lnTo>
                  <a:lnTo>
                    <a:pt x="1513" y="150"/>
                  </a:lnTo>
                  <a:lnTo>
                    <a:pt x="1510" y="154"/>
                  </a:lnTo>
                  <a:lnTo>
                    <a:pt x="1506" y="167"/>
                  </a:lnTo>
                  <a:lnTo>
                    <a:pt x="1500" y="178"/>
                  </a:lnTo>
                  <a:lnTo>
                    <a:pt x="1490" y="184"/>
                  </a:lnTo>
                  <a:lnTo>
                    <a:pt x="1483" y="183"/>
                  </a:lnTo>
                  <a:lnTo>
                    <a:pt x="1476" y="179"/>
                  </a:lnTo>
                  <a:lnTo>
                    <a:pt x="1471" y="179"/>
                  </a:lnTo>
                  <a:lnTo>
                    <a:pt x="1464" y="185"/>
                  </a:lnTo>
                  <a:lnTo>
                    <a:pt x="1458" y="190"/>
                  </a:lnTo>
                  <a:lnTo>
                    <a:pt x="1445" y="190"/>
                  </a:lnTo>
                  <a:lnTo>
                    <a:pt x="1435" y="191"/>
                  </a:lnTo>
                  <a:lnTo>
                    <a:pt x="1429" y="194"/>
                  </a:lnTo>
                  <a:lnTo>
                    <a:pt x="1422" y="191"/>
                  </a:lnTo>
                  <a:lnTo>
                    <a:pt x="1416" y="190"/>
                  </a:lnTo>
                  <a:lnTo>
                    <a:pt x="1409" y="194"/>
                  </a:lnTo>
                  <a:lnTo>
                    <a:pt x="1404" y="202"/>
                  </a:lnTo>
                  <a:lnTo>
                    <a:pt x="1403" y="211"/>
                  </a:lnTo>
                  <a:lnTo>
                    <a:pt x="1401" y="215"/>
                  </a:lnTo>
                  <a:lnTo>
                    <a:pt x="1395" y="217"/>
                  </a:lnTo>
                  <a:lnTo>
                    <a:pt x="1375" y="209"/>
                  </a:lnTo>
                  <a:lnTo>
                    <a:pt x="1371" y="208"/>
                  </a:lnTo>
                  <a:lnTo>
                    <a:pt x="1366" y="211"/>
                  </a:lnTo>
                  <a:lnTo>
                    <a:pt x="1363" y="215"/>
                  </a:lnTo>
                  <a:lnTo>
                    <a:pt x="1359" y="224"/>
                  </a:lnTo>
                  <a:lnTo>
                    <a:pt x="1353" y="226"/>
                  </a:lnTo>
                  <a:lnTo>
                    <a:pt x="1343" y="225"/>
                  </a:lnTo>
                  <a:lnTo>
                    <a:pt x="1337" y="225"/>
                  </a:lnTo>
                  <a:lnTo>
                    <a:pt x="1335" y="232"/>
                  </a:lnTo>
                  <a:lnTo>
                    <a:pt x="1336" y="245"/>
                  </a:lnTo>
                  <a:lnTo>
                    <a:pt x="1333" y="251"/>
                  </a:lnTo>
                  <a:lnTo>
                    <a:pt x="1327" y="256"/>
                  </a:lnTo>
                  <a:lnTo>
                    <a:pt x="1321" y="256"/>
                  </a:lnTo>
                  <a:lnTo>
                    <a:pt x="1317" y="251"/>
                  </a:lnTo>
                  <a:lnTo>
                    <a:pt x="1309" y="242"/>
                  </a:lnTo>
                  <a:lnTo>
                    <a:pt x="1302" y="238"/>
                  </a:lnTo>
                  <a:lnTo>
                    <a:pt x="1294" y="237"/>
                  </a:lnTo>
                  <a:lnTo>
                    <a:pt x="1287" y="241"/>
                  </a:lnTo>
                  <a:lnTo>
                    <a:pt x="1281" y="248"/>
                  </a:lnTo>
                  <a:lnTo>
                    <a:pt x="1278" y="259"/>
                  </a:lnTo>
                  <a:lnTo>
                    <a:pt x="1275" y="267"/>
                  </a:lnTo>
                  <a:lnTo>
                    <a:pt x="1271" y="271"/>
                  </a:lnTo>
                  <a:lnTo>
                    <a:pt x="1265" y="273"/>
                  </a:lnTo>
                  <a:lnTo>
                    <a:pt x="1254" y="286"/>
                  </a:lnTo>
                  <a:lnTo>
                    <a:pt x="1248" y="291"/>
                  </a:lnTo>
                  <a:lnTo>
                    <a:pt x="1246" y="296"/>
                  </a:lnTo>
                  <a:lnTo>
                    <a:pt x="1246" y="301"/>
                  </a:lnTo>
                  <a:lnTo>
                    <a:pt x="1247" y="314"/>
                  </a:lnTo>
                  <a:lnTo>
                    <a:pt x="1249" y="320"/>
                  </a:lnTo>
                  <a:lnTo>
                    <a:pt x="1248" y="322"/>
                  </a:lnTo>
                  <a:lnTo>
                    <a:pt x="1237" y="325"/>
                  </a:lnTo>
                  <a:lnTo>
                    <a:pt x="1234" y="327"/>
                  </a:lnTo>
                  <a:lnTo>
                    <a:pt x="1231" y="336"/>
                  </a:lnTo>
                  <a:lnTo>
                    <a:pt x="1230" y="339"/>
                  </a:lnTo>
                  <a:lnTo>
                    <a:pt x="1225" y="342"/>
                  </a:lnTo>
                  <a:lnTo>
                    <a:pt x="1216" y="340"/>
                  </a:lnTo>
                  <a:lnTo>
                    <a:pt x="1213" y="345"/>
                  </a:lnTo>
                  <a:lnTo>
                    <a:pt x="1213" y="354"/>
                  </a:lnTo>
                  <a:lnTo>
                    <a:pt x="1215" y="366"/>
                  </a:lnTo>
                  <a:lnTo>
                    <a:pt x="1211" y="362"/>
                  </a:lnTo>
                  <a:lnTo>
                    <a:pt x="1207" y="362"/>
                  </a:lnTo>
                  <a:lnTo>
                    <a:pt x="1199" y="363"/>
                  </a:lnTo>
                  <a:lnTo>
                    <a:pt x="1193" y="361"/>
                  </a:lnTo>
                  <a:lnTo>
                    <a:pt x="1191" y="356"/>
                  </a:lnTo>
                  <a:lnTo>
                    <a:pt x="1186" y="357"/>
                  </a:lnTo>
                  <a:lnTo>
                    <a:pt x="1182" y="361"/>
                  </a:lnTo>
                  <a:lnTo>
                    <a:pt x="1176" y="369"/>
                  </a:lnTo>
                  <a:lnTo>
                    <a:pt x="1173" y="370"/>
                  </a:lnTo>
                  <a:lnTo>
                    <a:pt x="1166" y="370"/>
                  </a:lnTo>
                  <a:lnTo>
                    <a:pt x="1162" y="372"/>
                  </a:lnTo>
                  <a:lnTo>
                    <a:pt x="1158" y="374"/>
                  </a:lnTo>
                  <a:lnTo>
                    <a:pt x="1156" y="376"/>
                  </a:lnTo>
                  <a:lnTo>
                    <a:pt x="1151" y="379"/>
                  </a:lnTo>
                  <a:lnTo>
                    <a:pt x="1146" y="384"/>
                  </a:lnTo>
                  <a:lnTo>
                    <a:pt x="1143" y="388"/>
                  </a:lnTo>
                  <a:lnTo>
                    <a:pt x="1140" y="390"/>
                  </a:lnTo>
                  <a:lnTo>
                    <a:pt x="1137" y="391"/>
                  </a:lnTo>
                  <a:lnTo>
                    <a:pt x="1127" y="386"/>
                  </a:lnTo>
                  <a:lnTo>
                    <a:pt x="1120" y="384"/>
                  </a:lnTo>
                  <a:lnTo>
                    <a:pt x="1115" y="385"/>
                  </a:lnTo>
                  <a:lnTo>
                    <a:pt x="1108" y="387"/>
                  </a:lnTo>
                  <a:lnTo>
                    <a:pt x="1102" y="392"/>
                  </a:lnTo>
                  <a:lnTo>
                    <a:pt x="1097" y="393"/>
                  </a:lnTo>
                  <a:lnTo>
                    <a:pt x="1071" y="396"/>
                  </a:lnTo>
                  <a:lnTo>
                    <a:pt x="1074" y="392"/>
                  </a:lnTo>
                  <a:lnTo>
                    <a:pt x="1058" y="382"/>
                  </a:lnTo>
                  <a:lnTo>
                    <a:pt x="1053" y="381"/>
                  </a:lnTo>
                  <a:lnTo>
                    <a:pt x="1056" y="391"/>
                  </a:lnTo>
                  <a:lnTo>
                    <a:pt x="1050" y="392"/>
                  </a:lnTo>
                  <a:lnTo>
                    <a:pt x="1050" y="386"/>
                  </a:lnTo>
                  <a:lnTo>
                    <a:pt x="1044" y="386"/>
                  </a:lnTo>
                  <a:lnTo>
                    <a:pt x="1041" y="384"/>
                  </a:lnTo>
                  <a:lnTo>
                    <a:pt x="1038" y="384"/>
                  </a:lnTo>
                  <a:lnTo>
                    <a:pt x="1037" y="391"/>
                  </a:lnTo>
                  <a:lnTo>
                    <a:pt x="1035" y="391"/>
                  </a:lnTo>
                  <a:lnTo>
                    <a:pt x="1034" y="388"/>
                  </a:lnTo>
                  <a:lnTo>
                    <a:pt x="1031" y="387"/>
                  </a:lnTo>
                  <a:lnTo>
                    <a:pt x="1030" y="393"/>
                  </a:lnTo>
                  <a:lnTo>
                    <a:pt x="1028" y="393"/>
                  </a:lnTo>
                  <a:lnTo>
                    <a:pt x="1025" y="388"/>
                  </a:lnTo>
                  <a:lnTo>
                    <a:pt x="1022" y="390"/>
                  </a:lnTo>
                  <a:lnTo>
                    <a:pt x="1022" y="391"/>
                  </a:lnTo>
                  <a:lnTo>
                    <a:pt x="1017" y="392"/>
                  </a:lnTo>
                  <a:lnTo>
                    <a:pt x="1014" y="390"/>
                  </a:lnTo>
                  <a:lnTo>
                    <a:pt x="1011" y="390"/>
                  </a:lnTo>
                  <a:lnTo>
                    <a:pt x="1007" y="386"/>
                  </a:lnTo>
                  <a:lnTo>
                    <a:pt x="1005" y="386"/>
                  </a:lnTo>
                  <a:lnTo>
                    <a:pt x="1004" y="384"/>
                  </a:lnTo>
                  <a:lnTo>
                    <a:pt x="1004" y="378"/>
                  </a:lnTo>
                  <a:lnTo>
                    <a:pt x="1002" y="373"/>
                  </a:lnTo>
                  <a:lnTo>
                    <a:pt x="993" y="374"/>
                  </a:lnTo>
                  <a:lnTo>
                    <a:pt x="986" y="376"/>
                  </a:lnTo>
                  <a:lnTo>
                    <a:pt x="983" y="374"/>
                  </a:lnTo>
                  <a:lnTo>
                    <a:pt x="976" y="369"/>
                  </a:lnTo>
                  <a:lnTo>
                    <a:pt x="974" y="362"/>
                  </a:lnTo>
                  <a:lnTo>
                    <a:pt x="971" y="349"/>
                  </a:lnTo>
                  <a:lnTo>
                    <a:pt x="992" y="337"/>
                  </a:lnTo>
                  <a:lnTo>
                    <a:pt x="990" y="334"/>
                  </a:lnTo>
                  <a:lnTo>
                    <a:pt x="987" y="334"/>
                  </a:lnTo>
                  <a:lnTo>
                    <a:pt x="986" y="332"/>
                  </a:lnTo>
                  <a:lnTo>
                    <a:pt x="982" y="331"/>
                  </a:lnTo>
                  <a:lnTo>
                    <a:pt x="972" y="333"/>
                  </a:lnTo>
                  <a:lnTo>
                    <a:pt x="971" y="327"/>
                  </a:lnTo>
                  <a:lnTo>
                    <a:pt x="969" y="327"/>
                  </a:lnTo>
                  <a:lnTo>
                    <a:pt x="965" y="326"/>
                  </a:lnTo>
                  <a:lnTo>
                    <a:pt x="959" y="319"/>
                  </a:lnTo>
                  <a:lnTo>
                    <a:pt x="957" y="317"/>
                  </a:lnTo>
                  <a:lnTo>
                    <a:pt x="957" y="315"/>
                  </a:lnTo>
                  <a:lnTo>
                    <a:pt x="956" y="314"/>
                  </a:lnTo>
                  <a:lnTo>
                    <a:pt x="952" y="315"/>
                  </a:lnTo>
                  <a:lnTo>
                    <a:pt x="946" y="315"/>
                  </a:lnTo>
                  <a:lnTo>
                    <a:pt x="943" y="313"/>
                  </a:lnTo>
                  <a:lnTo>
                    <a:pt x="943" y="309"/>
                  </a:lnTo>
                  <a:lnTo>
                    <a:pt x="943" y="305"/>
                  </a:lnTo>
                  <a:lnTo>
                    <a:pt x="946" y="302"/>
                  </a:lnTo>
                  <a:lnTo>
                    <a:pt x="951" y="299"/>
                  </a:lnTo>
                  <a:lnTo>
                    <a:pt x="953" y="295"/>
                  </a:lnTo>
                  <a:lnTo>
                    <a:pt x="959" y="289"/>
                  </a:lnTo>
                  <a:lnTo>
                    <a:pt x="960" y="285"/>
                  </a:lnTo>
                  <a:lnTo>
                    <a:pt x="959" y="283"/>
                  </a:lnTo>
                  <a:lnTo>
                    <a:pt x="957" y="283"/>
                  </a:lnTo>
                  <a:lnTo>
                    <a:pt x="952" y="283"/>
                  </a:lnTo>
                  <a:lnTo>
                    <a:pt x="950" y="280"/>
                  </a:lnTo>
                  <a:lnTo>
                    <a:pt x="948" y="268"/>
                  </a:lnTo>
                  <a:lnTo>
                    <a:pt x="941" y="257"/>
                  </a:lnTo>
                  <a:lnTo>
                    <a:pt x="933" y="251"/>
                  </a:lnTo>
                  <a:lnTo>
                    <a:pt x="925" y="242"/>
                  </a:lnTo>
                  <a:lnTo>
                    <a:pt x="922" y="241"/>
                  </a:lnTo>
                  <a:lnTo>
                    <a:pt x="920" y="242"/>
                  </a:lnTo>
                  <a:lnTo>
                    <a:pt x="914" y="245"/>
                  </a:lnTo>
                  <a:lnTo>
                    <a:pt x="907" y="248"/>
                  </a:lnTo>
                  <a:lnTo>
                    <a:pt x="904" y="248"/>
                  </a:lnTo>
                  <a:lnTo>
                    <a:pt x="901" y="243"/>
                  </a:lnTo>
                  <a:lnTo>
                    <a:pt x="901" y="241"/>
                  </a:lnTo>
                  <a:lnTo>
                    <a:pt x="901" y="237"/>
                  </a:lnTo>
                  <a:lnTo>
                    <a:pt x="902" y="232"/>
                  </a:lnTo>
                  <a:lnTo>
                    <a:pt x="907" y="227"/>
                  </a:lnTo>
                  <a:lnTo>
                    <a:pt x="908" y="223"/>
                  </a:lnTo>
                  <a:lnTo>
                    <a:pt x="903" y="221"/>
                  </a:lnTo>
                  <a:lnTo>
                    <a:pt x="898" y="217"/>
                  </a:lnTo>
                  <a:lnTo>
                    <a:pt x="897" y="212"/>
                  </a:lnTo>
                  <a:lnTo>
                    <a:pt x="897" y="208"/>
                  </a:lnTo>
                  <a:lnTo>
                    <a:pt x="903" y="208"/>
                  </a:lnTo>
                  <a:lnTo>
                    <a:pt x="905" y="212"/>
                  </a:lnTo>
                  <a:lnTo>
                    <a:pt x="910" y="211"/>
                  </a:lnTo>
                  <a:lnTo>
                    <a:pt x="922" y="205"/>
                  </a:lnTo>
                  <a:lnTo>
                    <a:pt x="926" y="202"/>
                  </a:lnTo>
                  <a:lnTo>
                    <a:pt x="928" y="196"/>
                  </a:lnTo>
                  <a:lnTo>
                    <a:pt x="929" y="189"/>
                  </a:lnTo>
                  <a:lnTo>
                    <a:pt x="927" y="183"/>
                  </a:lnTo>
                  <a:lnTo>
                    <a:pt x="919" y="167"/>
                  </a:lnTo>
                  <a:lnTo>
                    <a:pt x="902" y="143"/>
                  </a:lnTo>
                  <a:lnTo>
                    <a:pt x="893" y="122"/>
                  </a:lnTo>
                  <a:lnTo>
                    <a:pt x="889" y="117"/>
                  </a:lnTo>
                  <a:lnTo>
                    <a:pt x="878" y="111"/>
                  </a:lnTo>
                  <a:lnTo>
                    <a:pt x="872" y="102"/>
                  </a:lnTo>
                  <a:lnTo>
                    <a:pt x="871" y="96"/>
                  </a:lnTo>
                  <a:lnTo>
                    <a:pt x="869" y="90"/>
                  </a:lnTo>
                  <a:lnTo>
                    <a:pt x="871" y="82"/>
                  </a:lnTo>
                  <a:lnTo>
                    <a:pt x="869" y="67"/>
                  </a:lnTo>
                  <a:lnTo>
                    <a:pt x="867" y="52"/>
                  </a:lnTo>
                  <a:lnTo>
                    <a:pt x="862" y="57"/>
                  </a:lnTo>
                  <a:lnTo>
                    <a:pt x="859" y="57"/>
                  </a:lnTo>
                  <a:lnTo>
                    <a:pt x="854" y="54"/>
                  </a:lnTo>
                  <a:lnTo>
                    <a:pt x="851" y="49"/>
                  </a:lnTo>
                  <a:lnTo>
                    <a:pt x="848" y="47"/>
                  </a:lnTo>
                  <a:lnTo>
                    <a:pt x="837" y="47"/>
                  </a:lnTo>
                  <a:lnTo>
                    <a:pt x="831" y="47"/>
                  </a:lnTo>
                  <a:lnTo>
                    <a:pt x="825" y="41"/>
                  </a:lnTo>
                  <a:lnTo>
                    <a:pt x="817" y="30"/>
                  </a:lnTo>
                  <a:lnTo>
                    <a:pt x="811" y="27"/>
                  </a:lnTo>
                  <a:lnTo>
                    <a:pt x="806" y="25"/>
                  </a:lnTo>
                  <a:lnTo>
                    <a:pt x="800" y="28"/>
                  </a:lnTo>
                  <a:lnTo>
                    <a:pt x="784" y="41"/>
                  </a:lnTo>
                  <a:lnTo>
                    <a:pt x="779" y="42"/>
                  </a:lnTo>
                  <a:lnTo>
                    <a:pt x="773" y="41"/>
                  </a:lnTo>
                  <a:lnTo>
                    <a:pt x="765" y="37"/>
                  </a:lnTo>
                  <a:lnTo>
                    <a:pt x="760" y="37"/>
                  </a:lnTo>
                  <a:lnTo>
                    <a:pt x="754" y="40"/>
                  </a:lnTo>
                  <a:lnTo>
                    <a:pt x="749" y="43"/>
                  </a:lnTo>
                  <a:lnTo>
                    <a:pt x="743" y="46"/>
                  </a:lnTo>
                  <a:lnTo>
                    <a:pt x="734" y="43"/>
                  </a:lnTo>
                  <a:lnTo>
                    <a:pt x="729" y="41"/>
                  </a:lnTo>
                  <a:lnTo>
                    <a:pt x="724" y="36"/>
                  </a:lnTo>
                  <a:lnTo>
                    <a:pt x="722" y="31"/>
                  </a:lnTo>
                  <a:lnTo>
                    <a:pt x="721" y="23"/>
                  </a:lnTo>
                  <a:lnTo>
                    <a:pt x="718" y="21"/>
                  </a:lnTo>
                  <a:lnTo>
                    <a:pt x="716" y="18"/>
                  </a:lnTo>
                  <a:lnTo>
                    <a:pt x="706" y="16"/>
                  </a:lnTo>
                  <a:lnTo>
                    <a:pt x="702" y="16"/>
                  </a:lnTo>
                  <a:lnTo>
                    <a:pt x="691" y="25"/>
                  </a:lnTo>
                  <a:lnTo>
                    <a:pt x="687" y="27"/>
                  </a:lnTo>
                  <a:lnTo>
                    <a:pt x="685" y="27"/>
                  </a:lnTo>
                  <a:lnTo>
                    <a:pt x="681" y="27"/>
                  </a:lnTo>
                  <a:lnTo>
                    <a:pt x="670" y="17"/>
                  </a:lnTo>
                  <a:lnTo>
                    <a:pt x="660" y="12"/>
                  </a:lnTo>
                  <a:lnTo>
                    <a:pt x="648" y="7"/>
                  </a:lnTo>
                  <a:lnTo>
                    <a:pt x="633" y="0"/>
                  </a:lnTo>
                  <a:lnTo>
                    <a:pt x="630" y="0"/>
                  </a:lnTo>
                  <a:lnTo>
                    <a:pt x="626" y="1"/>
                  </a:lnTo>
                  <a:lnTo>
                    <a:pt x="625" y="6"/>
                  </a:lnTo>
                  <a:lnTo>
                    <a:pt x="620" y="18"/>
                  </a:lnTo>
                  <a:lnTo>
                    <a:pt x="616" y="22"/>
                  </a:lnTo>
                  <a:lnTo>
                    <a:pt x="609" y="25"/>
                  </a:lnTo>
                  <a:lnTo>
                    <a:pt x="612" y="35"/>
                  </a:lnTo>
                  <a:lnTo>
                    <a:pt x="614" y="41"/>
                  </a:lnTo>
                  <a:lnTo>
                    <a:pt x="622" y="43"/>
                  </a:lnTo>
                  <a:lnTo>
                    <a:pt x="626" y="57"/>
                  </a:lnTo>
                  <a:lnTo>
                    <a:pt x="631" y="59"/>
                  </a:lnTo>
                  <a:lnTo>
                    <a:pt x="628" y="63"/>
                  </a:lnTo>
                  <a:lnTo>
                    <a:pt x="619" y="60"/>
                  </a:lnTo>
                  <a:lnTo>
                    <a:pt x="602" y="59"/>
                  </a:lnTo>
                  <a:lnTo>
                    <a:pt x="595" y="64"/>
                  </a:lnTo>
                  <a:lnTo>
                    <a:pt x="590" y="66"/>
                  </a:lnTo>
                  <a:lnTo>
                    <a:pt x="582" y="65"/>
                  </a:lnTo>
                  <a:lnTo>
                    <a:pt x="580" y="69"/>
                  </a:lnTo>
                  <a:lnTo>
                    <a:pt x="574" y="70"/>
                  </a:lnTo>
                  <a:lnTo>
                    <a:pt x="568" y="78"/>
                  </a:lnTo>
                  <a:lnTo>
                    <a:pt x="571" y="87"/>
                  </a:lnTo>
                  <a:lnTo>
                    <a:pt x="574" y="87"/>
                  </a:lnTo>
                  <a:lnTo>
                    <a:pt x="578" y="90"/>
                  </a:lnTo>
                  <a:lnTo>
                    <a:pt x="574" y="96"/>
                  </a:lnTo>
                  <a:lnTo>
                    <a:pt x="565" y="101"/>
                  </a:lnTo>
                  <a:lnTo>
                    <a:pt x="562" y="101"/>
                  </a:lnTo>
                  <a:lnTo>
                    <a:pt x="553" y="104"/>
                  </a:lnTo>
                  <a:lnTo>
                    <a:pt x="543" y="106"/>
                  </a:lnTo>
                  <a:lnTo>
                    <a:pt x="537" y="110"/>
                  </a:lnTo>
                  <a:lnTo>
                    <a:pt x="540" y="123"/>
                  </a:lnTo>
                  <a:lnTo>
                    <a:pt x="535" y="124"/>
                  </a:lnTo>
                  <a:lnTo>
                    <a:pt x="528" y="125"/>
                  </a:lnTo>
                  <a:lnTo>
                    <a:pt x="519" y="126"/>
                  </a:lnTo>
                  <a:lnTo>
                    <a:pt x="516" y="124"/>
                  </a:lnTo>
                  <a:lnTo>
                    <a:pt x="512" y="122"/>
                  </a:lnTo>
                  <a:lnTo>
                    <a:pt x="510" y="114"/>
                  </a:lnTo>
                  <a:lnTo>
                    <a:pt x="507" y="113"/>
                  </a:lnTo>
                  <a:lnTo>
                    <a:pt x="505" y="112"/>
                  </a:lnTo>
                  <a:lnTo>
                    <a:pt x="501" y="113"/>
                  </a:lnTo>
                  <a:lnTo>
                    <a:pt x="494" y="120"/>
                  </a:lnTo>
                  <a:lnTo>
                    <a:pt x="489" y="122"/>
                  </a:lnTo>
                  <a:lnTo>
                    <a:pt x="482" y="122"/>
                  </a:lnTo>
                  <a:lnTo>
                    <a:pt x="475" y="119"/>
                  </a:lnTo>
                  <a:lnTo>
                    <a:pt x="469" y="120"/>
                  </a:lnTo>
                  <a:lnTo>
                    <a:pt x="453" y="126"/>
                  </a:lnTo>
                  <a:lnTo>
                    <a:pt x="446" y="126"/>
                  </a:lnTo>
                  <a:lnTo>
                    <a:pt x="439" y="123"/>
                  </a:lnTo>
                  <a:lnTo>
                    <a:pt x="435" y="122"/>
                  </a:lnTo>
                  <a:lnTo>
                    <a:pt x="432" y="123"/>
                  </a:lnTo>
                  <a:lnTo>
                    <a:pt x="425" y="134"/>
                  </a:lnTo>
                  <a:lnTo>
                    <a:pt x="411" y="138"/>
                  </a:lnTo>
                  <a:lnTo>
                    <a:pt x="407" y="144"/>
                  </a:lnTo>
                  <a:lnTo>
                    <a:pt x="404" y="152"/>
                  </a:lnTo>
                  <a:lnTo>
                    <a:pt x="401" y="159"/>
                  </a:lnTo>
                  <a:lnTo>
                    <a:pt x="397" y="162"/>
                  </a:lnTo>
                  <a:lnTo>
                    <a:pt x="392" y="165"/>
                  </a:lnTo>
                  <a:lnTo>
                    <a:pt x="385" y="165"/>
                  </a:lnTo>
                  <a:lnTo>
                    <a:pt x="385" y="168"/>
                  </a:lnTo>
                  <a:lnTo>
                    <a:pt x="381" y="166"/>
                  </a:lnTo>
                  <a:lnTo>
                    <a:pt x="379" y="164"/>
                  </a:lnTo>
                  <a:lnTo>
                    <a:pt x="377" y="162"/>
                  </a:lnTo>
                  <a:lnTo>
                    <a:pt x="374" y="165"/>
                  </a:lnTo>
                  <a:lnTo>
                    <a:pt x="372" y="171"/>
                  </a:lnTo>
                  <a:lnTo>
                    <a:pt x="367" y="173"/>
                  </a:lnTo>
                  <a:lnTo>
                    <a:pt x="363" y="173"/>
                  </a:lnTo>
                  <a:lnTo>
                    <a:pt x="356" y="177"/>
                  </a:lnTo>
                  <a:lnTo>
                    <a:pt x="342" y="177"/>
                  </a:lnTo>
                  <a:lnTo>
                    <a:pt x="338" y="178"/>
                  </a:lnTo>
                  <a:lnTo>
                    <a:pt x="335" y="178"/>
                  </a:lnTo>
                  <a:lnTo>
                    <a:pt x="327" y="174"/>
                  </a:lnTo>
                  <a:lnTo>
                    <a:pt x="314" y="166"/>
                  </a:lnTo>
                  <a:lnTo>
                    <a:pt x="307" y="165"/>
                  </a:lnTo>
                  <a:lnTo>
                    <a:pt x="297" y="165"/>
                  </a:lnTo>
                  <a:lnTo>
                    <a:pt x="290" y="170"/>
                  </a:lnTo>
                  <a:lnTo>
                    <a:pt x="285" y="178"/>
                  </a:lnTo>
                  <a:lnTo>
                    <a:pt x="271" y="192"/>
                  </a:lnTo>
                  <a:lnTo>
                    <a:pt x="267" y="200"/>
                  </a:lnTo>
                  <a:lnTo>
                    <a:pt x="267" y="203"/>
                  </a:lnTo>
                  <a:lnTo>
                    <a:pt x="275" y="211"/>
                  </a:lnTo>
                  <a:lnTo>
                    <a:pt x="282" y="226"/>
                  </a:lnTo>
                  <a:lnTo>
                    <a:pt x="282" y="230"/>
                  </a:lnTo>
                  <a:lnTo>
                    <a:pt x="279" y="233"/>
                  </a:lnTo>
                  <a:lnTo>
                    <a:pt x="277" y="235"/>
                  </a:lnTo>
                  <a:lnTo>
                    <a:pt x="273" y="235"/>
                  </a:lnTo>
                  <a:lnTo>
                    <a:pt x="263" y="227"/>
                  </a:lnTo>
                  <a:lnTo>
                    <a:pt x="254" y="226"/>
                  </a:lnTo>
                  <a:lnTo>
                    <a:pt x="250" y="227"/>
                  </a:lnTo>
                  <a:lnTo>
                    <a:pt x="247" y="231"/>
                  </a:lnTo>
                  <a:lnTo>
                    <a:pt x="244" y="236"/>
                  </a:lnTo>
                  <a:lnTo>
                    <a:pt x="245" y="241"/>
                  </a:lnTo>
                  <a:lnTo>
                    <a:pt x="246" y="245"/>
                  </a:lnTo>
                  <a:lnTo>
                    <a:pt x="248" y="248"/>
                  </a:lnTo>
                  <a:lnTo>
                    <a:pt x="254" y="248"/>
                  </a:lnTo>
                  <a:lnTo>
                    <a:pt x="267" y="248"/>
                  </a:lnTo>
                  <a:lnTo>
                    <a:pt x="272" y="250"/>
                  </a:lnTo>
                  <a:lnTo>
                    <a:pt x="276" y="256"/>
                  </a:lnTo>
                  <a:lnTo>
                    <a:pt x="276" y="266"/>
                  </a:lnTo>
                  <a:lnTo>
                    <a:pt x="277" y="286"/>
                  </a:lnTo>
                  <a:lnTo>
                    <a:pt x="266" y="290"/>
                  </a:lnTo>
                  <a:lnTo>
                    <a:pt x="261" y="295"/>
                  </a:lnTo>
                  <a:lnTo>
                    <a:pt x="251" y="298"/>
                  </a:lnTo>
                  <a:lnTo>
                    <a:pt x="245" y="298"/>
                  </a:lnTo>
                  <a:lnTo>
                    <a:pt x="240" y="295"/>
                  </a:lnTo>
                  <a:lnTo>
                    <a:pt x="234" y="290"/>
                  </a:lnTo>
                  <a:lnTo>
                    <a:pt x="230" y="285"/>
                  </a:lnTo>
                  <a:lnTo>
                    <a:pt x="223" y="285"/>
                  </a:lnTo>
                  <a:lnTo>
                    <a:pt x="217" y="289"/>
                  </a:lnTo>
                  <a:lnTo>
                    <a:pt x="216" y="301"/>
                  </a:lnTo>
                  <a:lnTo>
                    <a:pt x="211" y="305"/>
                  </a:lnTo>
                  <a:lnTo>
                    <a:pt x="209" y="307"/>
                  </a:lnTo>
                  <a:lnTo>
                    <a:pt x="206" y="305"/>
                  </a:lnTo>
                  <a:lnTo>
                    <a:pt x="204" y="301"/>
                  </a:lnTo>
                  <a:lnTo>
                    <a:pt x="202" y="301"/>
                  </a:lnTo>
                  <a:lnTo>
                    <a:pt x="198" y="303"/>
                  </a:lnTo>
                  <a:lnTo>
                    <a:pt x="194" y="303"/>
                  </a:lnTo>
                  <a:lnTo>
                    <a:pt x="187" y="304"/>
                  </a:lnTo>
                  <a:lnTo>
                    <a:pt x="178" y="304"/>
                  </a:lnTo>
                  <a:lnTo>
                    <a:pt x="174" y="308"/>
                  </a:lnTo>
                  <a:lnTo>
                    <a:pt x="167" y="317"/>
                  </a:lnTo>
                  <a:lnTo>
                    <a:pt x="162" y="330"/>
                  </a:lnTo>
                  <a:lnTo>
                    <a:pt x="149" y="340"/>
                  </a:lnTo>
                  <a:lnTo>
                    <a:pt x="133" y="345"/>
                  </a:lnTo>
                  <a:lnTo>
                    <a:pt x="126" y="344"/>
                  </a:lnTo>
                  <a:lnTo>
                    <a:pt x="125" y="348"/>
                  </a:lnTo>
                  <a:lnTo>
                    <a:pt x="126" y="352"/>
                  </a:lnTo>
                  <a:lnTo>
                    <a:pt x="127" y="355"/>
                  </a:lnTo>
                  <a:lnTo>
                    <a:pt x="137" y="357"/>
                  </a:lnTo>
                  <a:lnTo>
                    <a:pt x="142" y="361"/>
                  </a:lnTo>
                  <a:lnTo>
                    <a:pt x="144" y="364"/>
                  </a:lnTo>
                  <a:lnTo>
                    <a:pt x="145" y="381"/>
                  </a:lnTo>
                  <a:lnTo>
                    <a:pt x="143" y="388"/>
                  </a:lnTo>
                  <a:lnTo>
                    <a:pt x="154" y="391"/>
                  </a:lnTo>
                  <a:lnTo>
                    <a:pt x="167" y="399"/>
                  </a:lnTo>
                  <a:lnTo>
                    <a:pt x="185" y="414"/>
                  </a:lnTo>
                  <a:lnTo>
                    <a:pt x="203" y="420"/>
                  </a:lnTo>
                  <a:lnTo>
                    <a:pt x="233" y="424"/>
                  </a:lnTo>
                  <a:lnTo>
                    <a:pt x="246" y="430"/>
                  </a:lnTo>
                  <a:lnTo>
                    <a:pt x="240" y="438"/>
                  </a:lnTo>
                  <a:lnTo>
                    <a:pt x="233" y="452"/>
                  </a:lnTo>
                  <a:lnTo>
                    <a:pt x="230" y="456"/>
                  </a:lnTo>
                  <a:lnTo>
                    <a:pt x="227" y="457"/>
                  </a:lnTo>
                  <a:lnTo>
                    <a:pt x="223" y="453"/>
                  </a:lnTo>
                  <a:lnTo>
                    <a:pt x="221" y="453"/>
                  </a:lnTo>
                  <a:lnTo>
                    <a:pt x="218" y="456"/>
                  </a:lnTo>
                  <a:lnTo>
                    <a:pt x="212" y="463"/>
                  </a:lnTo>
                  <a:lnTo>
                    <a:pt x="203" y="475"/>
                  </a:lnTo>
                  <a:lnTo>
                    <a:pt x="196" y="479"/>
                  </a:lnTo>
                  <a:lnTo>
                    <a:pt x="175" y="480"/>
                  </a:lnTo>
                  <a:lnTo>
                    <a:pt x="173" y="482"/>
                  </a:lnTo>
                  <a:lnTo>
                    <a:pt x="181" y="495"/>
                  </a:lnTo>
                  <a:lnTo>
                    <a:pt x="186" y="495"/>
                  </a:lnTo>
                  <a:lnTo>
                    <a:pt x="190" y="494"/>
                  </a:lnTo>
                  <a:lnTo>
                    <a:pt x="196" y="492"/>
                  </a:lnTo>
                  <a:lnTo>
                    <a:pt x="199" y="493"/>
                  </a:lnTo>
                  <a:lnTo>
                    <a:pt x="203" y="499"/>
                  </a:lnTo>
                  <a:lnTo>
                    <a:pt x="200" y="503"/>
                  </a:lnTo>
                  <a:lnTo>
                    <a:pt x="196" y="504"/>
                  </a:lnTo>
                  <a:lnTo>
                    <a:pt x="190" y="505"/>
                  </a:lnTo>
                  <a:lnTo>
                    <a:pt x="188" y="510"/>
                  </a:lnTo>
                  <a:lnTo>
                    <a:pt x="187" y="513"/>
                  </a:lnTo>
                  <a:lnTo>
                    <a:pt x="191" y="522"/>
                  </a:lnTo>
                  <a:lnTo>
                    <a:pt x="187" y="530"/>
                  </a:lnTo>
                  <a:lnTo>
                    <a:pt x="185" y="533"/>
                  </a:lnTo>
                  <a:lnTo>
                    <a:pt x="168" y="545"/>
                  </a:lnTo>
                  <a:lnTo>
                    <a:pt x="157" y="549"/>
                  </a:lnTo>
                  <a:lnTo>
                    <a:pt x="134" y="552"/>
                  </a:lnTo>
                  <a:lnTo>
                    <a:pt x="127" y="549"/>
                  </a:lnTo>
                  <a:lnTo>
                    <a:pt x="128" y="555"/>
                  </a:lnTo>
                  <a:lnTo>
                    <a:pt x="132" y="565"/>
                  </a:lnTo>
                  <a:lnTo>
                    <a:pt x="136" y="572"/>
                  </a:lnTo>
                  <a:lnTo>
                    <a:pt x="136" y="576"/>
                  </a:lnTo>
                  <a:lnTo>
                    <a:pt x="119" y="590"/>
                  </a:lnTo>
                  <a:lnTo>
                    <a:pt x="114" y="577"/>
                  </a:lnTo>
                  <a:lnTo>
                    <a:pt x="110" y="563"/>
                  </a:lnTo>
                  <a:lnTo>
                    <a:pt x="112" y="561"/>
                  </a:lnTo>
                  <a:lnTo>
                    <a:pt x="107" y="558"/>
                  </a:lnTo>
                  <a:lnTo>
                    <a:pt x="101" y="580"/>
                  </a:lnTo>
                  <a:lnTo>
                    <a:pt x="102" y="586"/>
                  </a:lnTo>
                  <a:lnTo>
                    <a:pt x="96" y="592"/>
                  </a:lnTo>
                  <a:lnTo>
                    <a:pt x="95" y="600"/>
                  </a:lnTo>
                  <a:lnTo>
                    <a:pt x="91" y="606"/>
                  </a:lnTo>
                  <a:lnTo>
                    <a:pt x="90" y="608"/>
                  </a:lnTo>
                  <a:lnTo>
                    <a:pt x="91" y="617"/>
                  </a:lnTo>
                  <a:lnTo>
                    <a:pt x="86" y="624"/>
                  </a:lnTo>
                  <a:lnTo>
                    <a:pt x="84" y="635"/>
                  </a:lnTo>
                  <a:lnTo>
                    <a:pt x="85" y="637"/>
                  </a:lnTo>
                  <a:lnTo>
                    <a:pt x="94" y="641"/>
                  </a:lnTo>
                  <a:lnTo>
                    <a:pt x="97" y="642"/>
                  </a:lnTo>
                  <a:lnTo>
                    <a:pt x="100" y="647"/>
                  </a:lnTo>
                  <a:lnTo>
                    <a:pt x="96" y="647"/>
                  </a:lnTo>
                  <a:lnTo>
                    <a:pt x="92" y="652"/>
                  </a:lnTo>
                  <a:lnTo>
                    <a:pt x="85" y="649"/>
                  </a:lnTo>
                  <a:lnTo>
                    <a:pt x="82" y="653"/>
                  </a:lnTo>
                  <a:lnTo>
                    <a:pt x="78" y="652"/>
                  </a:lnTo>
                  <a:lnTo>
                    <a:pt x="74" y="652"/>
                  </a:lnTo>
                  <a:lnTo>
                    <a:pt x="72" y="649"/>
                  </a:lnTo>
                  <a:lnTo>
                    <a:pt x="59" y="658"/>
                  </a:lnTo>
                  <a:lnTo>
                    <a:pt x="59" y="661"/>
                  </a:lnTo>
                  <a:lnTo>
                    <a:pt x="52" y="659"/>
                  </a:lnTo>
                  <a:lnTo>
                    <a:pt x="47" y="664"/>
                  </a:lnTo>
                  <a:lnTo>
                    <a:pt x="46" y="671"/>
                  </a:lnTo>
                  <a:lnTo>
                    <a:pt x="42" y="673"/>
                  </a:lnTo>
                  <a:lnTo>
                    <a:pt x="38" y="679"/>
                  </a:lnTo>
                  <a:lnTo>
                    <a:pt x="37" y="683"/>
                  </a:lnTo>
                  <a:lnTo>
                    <a:pt x="34" y="689"/>
                  </a:lnTo>
                  <a:lnTo>
                    <a:pt x="34" y="694"/>
                  </a:lnTo>
                  <a:lnTo>
                    <a:pt x="36" y="696"/>
                  </a:lnTo>
                  <a:lnTo>
                    <a:pt x="35" y="699"/>
                  </a:lnTo>
                  <a:lnTo>
                    <a:pt x="32" y="696"/>
                  </a:lnTo>
                  <a:lnTo>
                    <a:pt x="31" y="693"/>
                  </a:lnTo>
                  <a:lnTo>
                    <a:pt x="30" y="691"/>
                  </a:lnTo>
                  <a:lnTo>
                    <a:pt x="29" y="696"/>
                  </a:lnTo>
                  <a:lnTo>
                    <a:pt x="32" y="701"/>
                  </a:lnTo>
                  <a:lnTo>
                    <a:pt x="35" y="702"/>
                  </a:lnTo>
                  <a:lnTo>
                    <a:pt x="34" y="706"/>
                  </a:lnTo>
                  <a:lnTo>
                    <a:pt x="32" y="709"/>
                  </a:lnTo>
                  <a:lnTo>
                    <a:pt x="30" y="712"/>
                  </a:lnTo>
                  <a:lnTo>
                    <a:pt x="30" y="713"/>
                  </a:lnTo>
                  <a:lnTo>
                    <a:pt x="29" y="714"/>
                  </a:lnTo>
                  <a:lnTo>
                    <a:pt x="28" y="719"/>
                  </a:lnTo>
                  <a:lnTo>
                    <a:pt x="17" y="755"/>
                  </a:lnTo>
                  <a:lnTo>
                    <a:pt x="17" y="766"/>
                  </a:lnTo>
                  <a:lnTo>
                    <a:pt x="21" y="772"/>
                  </a:lnTo>
                  <a:lnTo>
                    <a:pt x="24" y="777"/>
                  </a:lnTo>
                  <a:lnTo>
                    <a:pt x="25" y="780"/>
                  </a:lnTo>
                  <a:lnTo>
                    <a:pt x="25" y="784"/>
                  </a:lnTo>
                  <a:lnTo>
                    <a:pt x="23" y="789"/>
                  </a:lnTo>
                  <a:lnTo>
                    <a:pt x="18" y="793"/>
                  </a:lnTo>
                  <a:lnTo>
                    <a:pt x="4" y="799"/>
                  </a:lnTo>
                  <a:lnTo>
                    <a:pt x="3" y="801"/>
                  </a:lnTo>
                  <a:lnTo>
                    <a:pt x="0" y="801"/>
                  </a:lnTo>
                  <a:lnTo>
                    <a:pt x="11" y="812"/>
                  </a:lnTo>
                  <a:lnTo>
                    <a:pt x="18" y="814"/>
                  </a:lnTo>
                  <a:lnTo>
                    <a:pt x="18" y="816"/>
                  </a:lnTo>
                  <a:lnTo>
                    <a:pt x="19" y="819"/>
                  </a:lnTo>
                  <a:lnTo>
                    <a:pt x="26" y="821"/>
                  </a:lnTo>
                  <a:lnTo>
                    <a:pt x="40" y="820"/>
                  </a:lnTo>
                  <a:lnTo>
                    <a:pt x="47" y="820"/>
                  </a:lnTo>
                  <a:lnTo>
                    <a:pt x="54" y="816"/>
                  </a:lnTo>
                  <a:lnTo>
                    <a:pt x="60" y="805"/>
                  </a:lnTo>
                  <a:lnTo>
                    <a:pt x="67" y="804"/>
                  </a:lnTo>
                  <a:lnTo>
                    <a:pt x="68" y="798"/>
                  </a:lnTo>
                  <a:lnTo>
                    <a:pt x="71" y="798"/>
                  </a:lnTo>
                  <a:lnTo>
                    <a:pt x="72" y="802"/>
                  </a:lnTo>
                  <a:lnTo>
                    <a:pt x="74" y="802"/>
                  </a:lnTo>
                  <a:lnTo>
                    <a:pt x="84" y="793"/>
                  </a:lnTo>
                  <a:lnTo>
                    <a:pt x="92" y="813"/>
                  </a:lnTo>
                  <a:lnTo>
                    <a:pt x="95" y="834"/>
                  </a:lnTo>
                  <a:lnTo>
                    <a:pt x="98" y="856"/>
                  </a:lnTo>
                  <a:lnTo>
                    <a:pt x="96" y="868"/>
                  </a:lnTo>
                  <a:lnTo>
                    <a:pt x="97" y="878"/>
                  </a:lnTo>
                  <a:lnTo>
                    <a:pt x="97" y="885"/>
                  </a:lnTo>
                  <a:lnTo>
                    <a:pt x="95" y="888"/>
                  </a:lnTo>
                  <a:lnTo>
                    <a:pt x="86" y="893"/>
                  </a:lnTo>
                  <a:lnTo>
                    <a:pt x="78" y="902"/>
                  </a:lnTo>
                  <a:lnTo>
                    <a:pt x="72" y="917"/>
                  </a:lnTo>
                  <a:lnTo>
                    <a:pt x="80" y="922"/>
                  </a:lnTo>
                  <a:lnTo>
                    <a:pt x="84" y="929"/>
                  </a:lnTo>
                  <a:lnTo>
                    <a:pt x="103" y="916"/>
                  </a:lnTo>
                  <a:lnTo>
                    <a:pt x="114" y="911"/>
                  </a:lnTo>
                  <a:lnTo>
                    <a:pt x="124" y="910"/>
                  </a:lnTo>
                  <a:lnTo>
                    <a:pt x="142" y="908"/>
                  </a:lnTo>
                  <a:lnTo>
                    <a:pt x="148" y="909"/>
                  </a:lnTo>
                  <a:lnTo>
                    <a:pt x="161" y="910"/>
                  </a:lnTo>
                  <a:lnTo>
                    <a:pt x="169" y="914"/>
                  </a:lnTo>
                  <a:lnTo>
                    <a:pt x="179" y="921"/>
                  </a:lnTo>
                  <a:lnTo>
                    <a:pt x="180" y="934"/>
                  </a:lnTo>
                  <a:lnTo>
                    <a:pt x="180" y="945"/>
                  </a:lnTo>
                  <a:lnTo>
                    <a:pt x="175" y="955"/>
                  </a:lnTo>
                  <a:lnTo>
                    <a:pt x="175" y="958"/>
                  </a:lnTo>
                  <a:lnTo>
                    <a:pt x="175" y="961"/>
                  </a:lnTo>
                  <a:lnTo>
                    <a:pt x="191" y="979"/>
                  </a:lnTo>
                  <a:lnTo>
                    <a:pt x="203" y="998"/>
                  </a:lnTo>
                  <a:lnTo>
                    <a:pt x="212" y="1011"/>
                  </a:lnTo>
                  <a:lnTo>
                    <a:pt x="222" y="1016"/>
                  </a:lnTo>
                  <a:lnTo>
                    <a:pt x="228" y="1018"/>
                  </a:lnTo>
                  <a:lnTo>
                    <a:pt x="236" y="1017"/>
                  </a:lnTo>
                  <a:lnTo>
                    <a:pt x="247" y="1015"/>
                  </a:lnTo>
                  <a:lnTo>
                    <a:pt x="251" y="1015"/>
                  </a:lnTo>
                  <a:lnTo>
                    <a:pt x="263" y="1019"/>
                  </a:lnTo>
                  <a:lnTo>
                    <a:pt x="270" y="1024"/>
                  </a:lnTo>
                  <a:lnTo>
                    <a:pt x="275" y="1024"/>
                  </a:lnTo>
                  <a:lnTo>
                    <a:pt x="279" y="1022"/>
                  </a:lnTo>
                  <a:lnTo>
                    <a:pt x="287" y="1011"/>
                  </a:lnTo>
                  <a:lnTo>
                    <a:pt x="294" y="1018"/>
                  </a:lnTo>
                  <a:lnTo>
                    <a:pt x="301" y="1027"/>
                  </a:lnTo>
                  <a:lnTo>
                    <a:pt x="303" y="1034"/>
                  </a:lnTo>
                  <a:lnTo>
                    <a:pt x="307" y="1041"/>
                  </a:lnTo>
                  <a:lnTo>
                    <a:pt x="308" y="1049"/>
                  </a:lnTo>
                  <a:lnTo>
                    <a:pt x="308" y="1058"/>
                  </a:lnTo>
                  <a:lnTo>
                    <a:pt x="302" y="1068"/>
                  </a:lnTo>
                  <a:lnTo>
                    <a:pt x="290" y="1082"/>
                  </a:lnTo>
                  <a:lnTo>
                    <a:pt x="281" y="1093"/>
                  </a:lnTo>
                  <a:lnTo>
                    <a:pt x="275" y="1104"/>
                  </a:lnTo>
                  <a:lnTo>
                    <a:pt x="273" y="1111"/>
                  </a:lnTo>
                  <a:lnTo>
                    <a:pt x="265" y="1114"/>
                  </a:lnTo>
                  <a:lnTo>
                    <a:pt x="258" y="1120"/>
                  </a:lnTo>
                  <a:lnTo>
                    <a:pt x="267" y="1132"/>
                  </a:lnTo>
                  <a:lnTo>
                    <a:pt x="278" y="1135"/>
                  </a:lnTo>
                  <a:lnTo>
                    <a:pt x="289" y="1134"/>
                  </a:lnTo>
                  <a:lnTo>
                    <a:pt x="313" y="1132"/>
                  </a:lnTo>
                  <a:lnTo>
                    <a:pt x="324" y="1134"/>
                  </a:lnTo>
                  <a:lnTo>
                    <a:pt x="336" y="1142"/>
                  </a:lnTo>
                  <a:lnTo>
                    <a:pt x="348" y="1150"/>
                  </a:lnTo>
                  <a:lnTo>
                    <a:pt x="343" y="1171"/>
                  </a:lnTo>
                  <a:lnTo>
                    <a:pt x="344" y="1178"/>
                  </a:lnTo>
                  <a:lnTo>
                    <a:pt x="348" y="1189"/>
                  </a:lnTo>
                  <a:lnTo>
                    <a:pt x="349" y="1199"/>
                  </a:lnTo>
                  <a:lnTo>
                    <a:pt x="344" y="1217"/>
                  </a:lnTo>
                  <a:lnTo>
                    <a:pt x="337" y="1221"/>
                  </a:lnTo>
                  <a:lnTo>
                    <a:pt x="344" y="1230"/>
                  </a:lnTo>
                  <a:lnTo>
                    <a:pt x="344" y="1233"/>
                  </a:lnTo>
                  <a:lnTo>
                    <a:pt x="341" y="1241"/>
                  </a:lnTo>
                  <a:lnTo>
                    <a:pt x="350" y="1254"/>
                  </a:lnTo>
                  <a:lnTo>
                    <a:pt x="359" y="1256"/>
                  </a:lnTo>
                  <a:lnTo>
                    <a:pt x="366" y="1260"/>
                  </a:lnTo>
                  <a:lnTo>
                    <a:pt x="368" y="1260"/>
                  </a:lnTo>
                  <a:lnTo>
                    <a:pt x="372" y="1259"/>
                  </a:lnTo>
                  <a:lnTo>
                    <a:pt x="375" y="1260"/>
                  </a:lnTo>
                  <a:lnTo>
                    <a:pt x="380" y="1266"/>
                  </a:lnTo>
                  <a:lnTo>
                    <a:pt x="385" y="1269"/>
                  </a:lnTo>
                  <a:lnTo>
                    <a:pt x="391" y="1271"/>
                  </a:lnTo>
                  <a:lnTo>
                    <a:pt x="392" y="1286"/>
                  </a:lnTo>
                  <a:lnTo>
                    <a:pt x="393" y="1295"/>
                  </a:lnTo>
                  <a:lnTo>
                    <a:pt x="395" y="1306"/>
                  </a:lnTo>
                  <a:lnTo>
                    <a:pt x="395" y="1315"/>
                  </a:lnTo>
                  <a:lnTo>
                    <a:pt x="398" y="1319"/>
                  </a:lnTo>
                  <a:lnTo>
                    <a:pt x="401" y="1325"/>
                  </a:lnTo>
                  <a:lnTo>
                    <a:pt x="401" y="1327"/>
                  </a:lnTo>
                  <a:lnTo>
                    <a:pt x="405" y="1331"/>
                  </a:lnTo>
                  <a:lnTo>
                    <a:pt x="407" y="1333"/>
                  </a:lnTo>
                  <a:lnTo>
                    <a:pt x="408" y="1338"/>
                  </a:lnTo>
                  <a:lnTo>
                    <a:pt x="414" y="1346"/>
                  </a:lnTo>
                  <a:lnTo>
                    <a:pt x="419" y="1360"/>
                  </a:lnTo>
                  <a:lnTo>
                    <a:pt x="420" y="1375"/>
                  </a:lnTo>
                  <a:lnTo>
                    <a:pt x="427" y="1381"/>
                  </a:lnTo>
                  <a:lnTo>
                    <a:pt x="433" y="1392"/>
                  </a:lnTo>
                  <a:lnTo>
                    <a:pt x="433" y="1397"/>
                  </a:lnTo>
                  <a:lnTo>
                    <a:pt x="438" y="1400"/>
                  </a:lnTo>
                  <a:lnTo>
                    <a:pt x="439" y="1405"/>
                  </a:lnTo>
                  <a:lnTo>
                    <a:pt x="445" y="1410"/>
                  </a:lnTo>
                  <a:lnTo>
                    <a:pt x="447" y="1417"/>
                  </a:lnTo>
                  <a:lnTo>
                    <a:pt x="457" y="1416"/>
                  </a:lnTo>
                  <a:lnTo>
                    <a:pt x="463" y="1418"/>
                  </a:lnTo>
                  <a:lnTo>
                    <a:pt x="468" y="1423"/>
                  </a:lnTo>
                  <a:lnTo>
                    <a:pt x="470" y="1427"/>
                  </a:lnTo>
                  <a:lnTo>
                    <a:pt x="480" y="1422"/>
                  </a:lnTo>
                  <a:lnTo>
                    <a:pt x="486" y="1416"/>
                  </a:lnTo>
                  <a:lnTo>
                    <a:pt x="492" y="1410"/>
                  </a:lnTo>
                  <a:lnTo>
                    <a:pt x="495" y="1420"/>
                  </a:lnTo>
                  <a:lnTo>
                    <a:pt x="493" y="1428"/>
                  </a:lnTo>
                  <a:lnTo>
                    <a:pt x="493" y="1432"/>
                  </a:lnTo>
                  <a:lnTo>
                    <a:pt x="500" y="1438"/>
                  </a:lnTo>
                  <a:lnTo>
                    <a:pt x="500" y="1444"/>
                  </a:lnTo>
                  <a:lnTo>
                    <a:pt x="498" y="1449"/>
                  </a:lnTo>
                  <a:lnTo>
                    <a:pt x="492" y="1470"/>
                  </a:lnTo>
                  <a:lnTo>
                    <a:pt x="492" y="1477"/>
                  </a:lnTo>
                  <a:lnTo>
                    <a:pt x="506" y="1476"/>
                  </a:lnTo>
                  <a:lnTo>
                    <a:pt x="514" y="1477"/>
                  </a:lnTo>
                  <a:lnTo>
                    <a:pt x="526" y="1480"/>
                  </a:lnTo>
                  <a:lnTo>
                    <a:pt x="535" y="1482"/>
                  </a:lnTo>
                  <a:lnTo>
                    <a:pt x="542" y="1486"/>
                  </a:lnTo>
                  <a:lnTo>
                    <a:pt x="546" y="1486"/>
                  </a:lnTo>
                  <a:lnTo>
                    <a:pt x="548" y="1489"/>
                  </a:lnTo>
                  <a:lnTo>
                    <a:pt x="553" y="1491"/>
                  </a:lnTo>
                  <a:lnTo>
                    <a:pt x="553" y="1494"/>
                  </a:lnTo>
                  <a:lnTo>
                    <a:pt x="559" y="1493"/>
                  </a:lnTo>
                  <a:lnTo>
                    <a:pt x="561" y="1499"/>
                  </a:lnTo>
                  <a:lnTo>
                    <a:pt x="566" y="1497"/>
                  </a:lnTo>
                  <a:lnTo>
                    <a:pt x="576" y="1483"/>
                  </a:lnTo>
                  <a:lnTo>
                    <a:pt x="578" y="1479"/>
                  </a:lnTo>
                  <a:lnTo>
                    <a:pt x="579" y="1470"/>
                  </a:lnTo>
                  <a:lnTo>
                    <a:pt x="600" y="1459"/>
                  </a:lnTo>
                  <a:lnTo>
                    <a:pt x="606" y="1459"/>
                  </a:lnTo>
                  <a:lnTo>
                    <a:pt x="616" y="1462"/>
                  </a:lnTo>
                  <a:lnTo>
                    <a:pt x="616" y="1473"/>
                  </a:lnTo>
                  <a:lnTo>
                    <a:pt x="619" y="1477"/>
                  </a:lnTo>
                  <a:lnTo>
                    <a:pt x="622" y="1504"/>
                  </a:lnTo>
                  <a:lnTo>
                    <a:pt x="631" y="1512"/>
                  </a:lnTo>
                  <a:lnTo>
                    <a:pt x="633" y="1519"/>
                  </a:lnTo>
                  <a:lnTo>
                    <a:pt x="632" y="1527"/>
                  </a:lnTo>
                  <a:lnTo>
                    <a:pt x="632" y="1533"/>
                  </a:lnTo>
                  <a:lnTo>
                    <a:pt x="628" y="1545"/>
                  </a:lnTo>
                  <a:lnTo>
                    <a:pt x="632" y="1552"/>
                  </a:lnTo>
                  <a:lnTo>
                    <a:pt x="634" y="1563"/>
                  </a:lnTo>
                  <a:lnTo>
                    <a:pt x="638" y="1571"/>
                  </a:lnTo>
                  <a:lnTo>
                    <a:pt x="639" y="1578"/>
                  </a:lnTo>
                  <a:lnTo>
                    <a:pt x="633" y="1593"/>
                  </a:lnTo>
                  <a:lnTo>
                    <a:pt x="632" y="1601"/>
                  </a:lnTo>
                  <a:lnTo>
                    <a:pt x="633" y="1610"/>
                  </a:lnTo>
                  <a:lnTo>
                    <a:pt x="646" y="1610"/>
                  </a:lnTo>
                  <a:lnTo>
                    <a:pt x="660" y="1632"/>
                  </a:lnTo>
                  <a:lnTo>
                    <a:pt x="651" y="1635"/>
                  </a:lnTo>
                  <a:lnTo>
                    <a:pt x="637" y="1647"/>
                  </a:lnTo>
                  <a:lnTo>
                    <a:pt x="633" y="1677"/>
                  </a:lnTo>
                  <a:lnTo>
                    <a:pt x="628" y="1681"/>
                  </a:lnTo>
                  <a:lnTo>
                    <a:pt x="619" y="1691"/>
                  </a:lnTo>
                  <a:lnTo>
                    <a:pt x="622" y="1700"/>
                  </a:lnTo>
                  <a:lnTo>
                    <a:pt x="622" y="1702"/>
                  </a:lnTo>
                  <a:lnTo>
                    <a:pt x="619" y="1709"/>
                  </a:lnTo>
                  <a:lnTo>
                    <a:pt x="614" y="1717"/>
                  </a:lnTo>
                  <a:lnTo>
                    <a:pt x="620" y="1729"/>
                  </a:lnTo>
                  <a:lnTo>
                    <a:pt x="631" y="1730"/>
                  </a:lnTo>
                  <a:lnTo>
                    <a:pt x="633" y="1732"/>
                  </a:lnTo>
                  <a:lnTo>
                    <a:pt x="638" y="1737"/>
                  </a:lnTo>
                  <a:lnTo>
                    <a:pt x="645" y="1737"/>
                  </a:lnTo>
                  <a:lnTo>
                    <a:pt x="651" y="1727"/>
                  </a:lnTo>
                  <a:lnTo>
                    <a:pt x="658" y="1730"/>
                  </a:lnTo>
                  <a:lnTo>
                    <a:pt x="664" y="1733"/>
                  </a:lnTo>
                  <a:lnTo>
                    <a:pt x="668" y="1731"/>
                  </a:lnTo>
                  <a:lnTo>
                    <a:pt x="673" y="1730"/>
                  </a:lnTo>
                  <a:lnTo>
                    <a:pt x="682" y="1739"/>
                  </a:lnTo>
                  <a:lnTo>
                    <a:pt x="693" y="1735"/>
                  </a:lnTo>
                  <a:lnTo>
                    <a:pt x="699" y="1733"/>
                  </a:lnTo>
                  <a:lnTo>
                    <a:pt x="705" y="1735"/>
                  </a:lnTo>
                  <a:lnTo>
                    <a:pt x="708" y="1729"/>
                  </a:lnTo>
                  <a:lnTo>
                    <a:pt x="711" y="1724"/>
                  </a:lnTo>
                  <a:lnTo>
                    <a:pt x="716" y="1723"/>
                  </a:lnTo>
                  <a:lnTo>
                    <a:pt x="719" y="1715"/>
                  </a:lnTo>
                  <a:lnTo>
                    <a:pt x="724" y="1712"/>
                  </a:lnTo>
                  <a:lnTo>
                    <a:pt x="730" y="1709"/>
                  </a:lnTo>
                  <a:lnTo>
                    <a:pt x="729" y="1685"/>
                  </a:lnTo>
                  <a:lnTo>
                    <a:pt x="735" y="1683"/>
                  </a:lnTo>
                  <a:lnTo>
                    <a:pt x="736" y="1679"/>
                  </a:lnTo>
                  <a:lnTo>
                    <a:pt x="742" y="1676"/>
                  </a:lnTo>
                  <a:lnTo>
                    <a:pt x="765" y="1681"/>
                  </a:lnTo>
                  <a:lnTo>
                    <a:pt x="781" y="1682"/>
                  </a:lnTo>
                  <a:lnTo>
                    <a:pt x="791" y="1681"/>
                  </a:lnTo>
                  <a:lnTo>
                    <a:pt x="806" y="1690"/>
                  </a:lnTo>
                  <a:lnTo>
                    <a:pt x="811" y="1691"/>
                  </a:lnTo>
                  <a:lnTo>
                    <a:pt x="814" y="1701"/>
                  </a:lnTo>
                  <a:lnTo>
                    <a:pt x="818" y="1708"/>
                  </a:lnTo>
                  <a:lnTo>
                    <a:pt x="826" y="1715"/>
                  </a:lnTo>
                  <a:lnTo>
                    <a:pt x="841" y="1719"/>
                  </a:lnTo>
                  <a:lnTo>
                    <a:pt x="844" y="1726"/>
                  </a:lnTo>
                  <a:lnTo>
                    <a:pt x="850" y="1731"/>
                  </a:lnTo>
                  <a:lnTo>
                    <a:pt x="859" y="1732"/>
                  </a:lnTo>
                  <a:lnTo>
                    <a:pt x="871" y="1742"/>
                  </a:lnTo>
                  <a:lnTo>
                    <a:pt x="881" y="1742"/>
                  </a:lnTo>
                  <a:lnTo>
                    <a:pt x="881" y="1736"/>
                  </a:lnTo>
                  <a:lnTo>
                    <a:pt x="883" y="1730"/>
                  </a:lnTo>
                  <a:lnTo>
                    <a:pt x="879" y="1726"/>
                  </a:lnTo>
                  <a:lnTo>
                    <a:pt x="878" y="1720"/>
                  </a:lnTo>
                  <a:lnTo>
                    <a:pt x="878" y="1706"/>
                  </a:lnTo>
                  <a:lnTo>
                    <a:pt x="881" y="1693"/>
                  </a:lnTo>
                  <a:lnTo>
                    <a:pt x="886" y="1681"/>
                  </a:lnTo>
                  <a:lnTo>
                    <a:pt x="883" y="1672"/>
                  </a:lnTo>
                  <a:lnTo>
                    <a:pt x="883" y="1669"/>
                  </a:lnTo>
                  <a:lnTo>
                    <a:pt x="886" y="1647"/>
                  </a:lnTo>
                  <a:lnTo>
                    <a:pt x="889" y="1642"/>
                  </a:lnTo>
                  <a:lnTo>
                    <a:pt x="893" y="1636"/>
                  </a:lnTo>
                  <a:lnTo>
                    <a:pt x="893" y="1631"/>
                  </a:lnTo>
                  <a:lnTo>
                    <a:pt x="901" y="1620"/>
                  </a:lnTo>
                  <a:lnTo>
                    <a:pt x="902" y="1614"/>
                  </a:lnTo>
                  <a:lnTo>
                    <a:pt x="901" y="1590"/>
                  </a:lnTo>
                  <a:lnTo>
                    <a:pt x="899" y="1584"/>
                  </a:lnTo>
                  <a:lnTo>
                    <a:pt x="901" y="1577"/>
                  </a:lnTo>
                  <a:lnTo>
                    <a:pt x="910" y="1563"/>
                  </a:lnTo>
                  <a:lnTo>
                    <a:pt x="913" y="1554"/>
                  </a:lnTo>
                  <a:lnTo>
                    <a:pt x="921" y="1572"/>
                  </a:lnTo>
                  <a:lnTo>
                    <a:pt x="929" y="1563"/>
                  </a:lnTo>
                  <a:lnTo>
                    <a:pt x="934" y="1556"/>
                  </a:lnTo>
                  <a:lnTo>
                    <a:pt x="927" y="1545"/>
                  </a:lnTo>
                  <a:lnTo>
                    <a:pt x="928" y="1540"/>
                  </a:lnTo>
                  <a:lnTo>
                    <a:pt x="939" y="1539"/>
                  </a:lnTo>
                  <a:lnTo>
                    <a:pt x="943" y="1533"/>
                  </a:lnTo>
                  <a:lnTo>
                    <a:pt x="944" y="1523"/>
                  </a:lnTo>
                  <a:lnTo>
                    <a:pt x="947" y="1519"/>
                  </a:lnTo>
                  <a:lnTo>
                    <a:pt x="951" y="1519"/>
                  </a:lnTo>
                  <a:lnTo>
                    <a:pt x="954" y="1517"/>
                  </a:lnTo>
                  <a:lnTo>
                    <a:pt x="959" y="1515"/>
                  </a:lnTo>
                  <a:lnTo>
                    <a:pt x="963" y="1509"/>
                  </a:lnTo>
                  <a:lnTo>
                    <a:pt x="966" y="1505"/>
                  </a:lnTo>
                  <a:lnTo>
                    <a:pt x="977" y="1512"/>
                  </a:lnTo>
                  <a:lnTo>
                    <a:pt x="983" y="1505"/>
                  </a:lnTo>
                  <a:lnTo>
                    <a:pt x="987" y="1505"/>
                  </a:lnTo>
                  <a:lnTo>
                    <a:pt x="990" y="1504"/>
                  </a:lnTo>
                  <a:lnTo>
                    <a:pt x="994" y="1507"/>
                  </a:lnTo>
                  <a:lnTo>
                    <a:pt x="999" y="1509"/>
                  </a:lnTo>
                  <a:lnTo>
                    <a:pt x="1004" y="1507"/>
                  </a:lnTo>
                  <a:lnTo>
                    <a:pt x="1006" y="1504"/>
                  </a:lnTo>
                  <a:lnTo>
                    <a:pt x="1008" y="1501"/>
                  </a:lnTo>
                  <a:lnTo>
                    <a:pt x="1017" y="1500"/>
                  </a:lnTo>
                  <a:lnTo>
                    <a:pt x="1030" y="1503"/>
                  </a:lnTo>
                  <a:lnTo>
                    <a:pt x="1034" y="1506"/>
                  </a:lnTo>
                  <a:lnTo>
                    <a:pt x="1038" y="1509"/>
                  </a:lnTo>
                  <a:lnTo>
                    <a:pt x="1043" y="1504"/>
                  </a:lnTo>
                  <a:lnTo>
                    <a:pt x="1047" y="1499"/>
                  </a:lnTo>
                  <a:lnTo>
                    <a:pt x="1047" y="1480"/>
                  </a:lnTo>
                  <a:lnTo>
                    <a:pt x="1044" y="1469"/>
                  </a:lnTo>
                  <a:lnTo>
                    <a:pt x="1043" y="1464"/>
                  </a:lnTo>
                  <a:lnTo>
                    <a:pt x="1049" y="1449"/>
                  </a:lnTo>
                  <a:lnTo>
                    <a:pt x="1048" y="1445"/>
                  </a:lnTo>
                  <a:lnTo>
                    <a:pt x="1040" y="1447"/>
                  </a:lnTo>
                  <a:lnTo>
                    <a:pt x="1036" y="1450"/>
                  </a:lnTo>
                  <a:lnTo>
                    <a:pt x="1038" y="1431"/>
                  </a:lnTo>
                  <a:lnTo>
                    <a:pt x="1043" y="1431"/>
                  </a:lnTo>
                  <a:lnTo>
                    <a:pt x="1052" y="1433"/>
                  </a:lnTo>
                  <a:lnTo>
                    <a:pt x="1067" y="1435"/>
                  </a:lnTo>
                  <a:lnTo>
                    <a:pt x="1076" y="1433"/>
                  </a:lnTo>
                  <a:lnTo>
                    <a:pt x="1078" y="1429"/>
                  </a:lnTo>
                  <a:lnTo>
                    <a:pt x="1077" y="1422"/>
                  </a:lnTo>
                  <a:lnTo>
                    <a:pt x="1080" y="1422"/>
                  </a:lnTo>
                  <a:lnTo>
                    <a:pt x="1084" y="1427"/>
                  </a:lnTo>
                  <a:lnTo>
                    <a:pt x="1084" y="1433"/>
                  </a:lnTo>
                  <a:lnTo>
                    <a:pt x="1086" y="1440"/>
                  </a:lnTo>
                  <a:lnTo>
                    <a:pt x="1094" y="1443"/>
                  </a:lnTo>
                  <a:lnTo>
                    <a:pt x="1103" y="1439"/>
                  </a:lnTo>
                  <a:lnTo>
                    <a:pt x="1109" y="1433"/>
                  </a:lnTo>
                  <a:lnTo>
                    <a:pt x="1110" y="1428"/>
                  </a:lnTo>
                  <a:lnTo>
                    <a:pt x="1109" y="1422"/>
                  </a:lnTo>
                  <a:lnTo>
                    <a:pt x="1113" y="1417"/>
                  </a:lnTo>
                  <a:lnTo>
                    <a:pt x="1121" y="1421"/>
                  </a:lnTo>
                  <a:lnTo>
                    <a:pt x="1125" y="1425"/>
                  </a:lnTo>
                  <a:lnTo>
                    <a:pt x="1127" y="1428"/>
                  </a:lnTo>
                  <a:lnTo>
                    <a:pt x="1127" y="1422"/>
                  </a:lnTo>
                  <a:lnTo>
                    <a:pt x="1127" y="1418"/>
                  </a:lnTo>
                  <a:lnTo>
                    <a:pt x="1127" y="1415"/>
                  </a:lnTo>
                  <a:lnTo>
                    <a:pt x="1124" y="1416"/>
                  </a:lnTo>
                  <a:lnTo>
                    <a:pt x="1121" y="1410"/>
                  </a:lnTo>
                  <a:lnTo>
                    <a:pt x="1122" y="1403"/>
                  </a:lnTo>
                  <a:lnTo>
                    <a:pt x="1126" y="1400"/>
                  </a:lnTo>
                  <a:lnTo>
                    <a:pt x="1130" y="1404"/>
                  </a:lnTo>
                  <a:lnTo>
                    <a:pt x="1134" y="1408"/>
                  </a:lnTo>
                  <a:lnTo>
                    <a:pt x="1137" y="1408"/>
                  </a:lnTo>
                  <a:lnTo>
                    <a:pt x="1138" y="1404"/>
                  </a:lnTo>
                  <a:lnTo>
                    <a:pt x="1156" y="1402"/>
                  </a:lnTo>
                  <a:lnTo>
                    <a:pt x="1162" y="1406"/>
                  </a:lnTo>
                  <a:lnTo>
                    <a:pt x="1174" y="1412"/>
                  </a:lnTo>
                  <a:lnTo>
                    <a:pt x="1177" y="1412"/>
                  </a:lnTo>
                  <a:lnTo>
                    <a:pt x="1183" y="1415"/>
                  </a:lnTo>
                  <a:lnTo>
                    <a:pt x="1186" y="1420"/>
                  </a:lnTo>
                  <a:lnTo>
                    <a:pt x="1187" y="1425"/>
                  </a:lnTo>
                  <a:lnTo>
                    <a:pt x="1192" y="1429"/>
                  </a:lnTo>
                  <a:lnTo>
                    <a:pt x="1197" y="1428"/>
                  </a:lnTo>
                  <a:lnTo>
                    <a:pt x="1203" y="1432"/>
                  </a:lnTo>
                  <a:lnTo>
                    <a:pt x="1210" y="1433"/>
                  </a:lnTo>
                  <a:lnTo>
                    <a:pt x="1223" y="1437"/>
                  </a:lnTo>
                  <a:lnTo>
                    <a:pt x="1229" y="1443"/>
                  </a:lnTo>
                  <a:lnTo>
                    <a:pt x="1234" y="1440"/>
                  </a:lnTo>
                  <a:lnTo>
                    <a:pt x="1243" y="1445"/>
                  </a:lnTo>
                  <a:lnTo>
                    <a:pt x="1246" y="1435"/>
                  </a:lnTo>
                  <a:lnTo>
                    <a:pt x="1251" y="1432"/>
                  </a:lnTo>
                  <a:lnTo>
                    <a:pt x="1257" y="1434"/>
                  </a:lnTo>
                  <a:lnTo>
                    <a:pt x="1260" y="1428"/>
                  </a:lnTo>
                  <a:lnTo>
                    <a:pt x="1263" y="1422"/>
                  </a:lnTo>
                  <a:lnTo>
                    <a:pt x="1261" y="1416"/>
                  </a:lnTo>
                  <a:lnTo>
                    <a:pt x="1265" y="1411"/>
                  </a:lnTo>
                  <a:lnTo>
                    <a:pt x="1265" y="1409"/>
                  </a:lnTo>
                  <a:lnTo>
                    <a:pt x="1269" y="1409"/>
                  </a:lnTo>
                  <a:lnTo>
                    <a:pt x="1271" y="1406"/>
                  </a:lnTo>
                  <a:lnTo>
                    <a:pt x="1269" y="1400"/>
                  </a:lnTo>
                  <a:lnTo>
                    <a:pt x="1269" y="1394"/>
                  </a:lnTo>
                  <a:lnTo>
                    <a:pt x="1269" y="1390"/>
                  </a:lnTo>
                  <a:lnTo>
                    <a:pt x="1271" y="1387"/>
                  </a:lnTo>
                  <a:lnTo>
                    <a:pt x="1273" y="1388"/>
                  </a:lnTo>
                  <a:lnTo>
                    <a:pt x="1275" y="1392"/>
                  </a:lnTo>
                  <a:lnTo>
                    <a:pt x="1277" y="1396"/>
                  </a:lnTo>
                  <a:lnTo>
                    <a:pt x="1281" y="1397"/>
                  </a:lnTo>
                  <a:lnTo>
                    <a:pt x="1290" y="1399"/>
                  </a:lnTo>
                  <a:lnTo>
                    <a:pt x="1295" y="1405"/>
                  </a:lnTo>
                  <a:lnTo>
                    <a:pt x="1297" y="1408"/>
                  </a:lnTo>
                  <a:lnTo>
                    <a:pt x="1301" y="1406"/>
                  </a:lnTo>
                  <a:lnTo>
                    <a:pt x="1308" y="1402"/>
                  </a:lnTo>
                  <a:lnTo>
                    <a:pt x="1324" y="1385"/>
                  </a:lnTo>
                  <a:lnTo>
                    <a:pt x="1329" y="1379"/>
                  </a:lnTo>
                  <a:lnTo>
                    <a:pt x="1333" y="1376"/>
                  </a:lnTo>
                  <a:lnTo>
                    <a:pt x="1349" y="1378"/>
                  </a:lnTo>
                  <a:lnTo>
                    <a:pt x="1356" y="1380"/>
                  </a:lnTo>
                  <a:lnTo>
                    <a:pt x="1365" y="1381"/>
                  </a:lnTo>
                  <a:lnTo>
                    <a:pt x="1367" y="1381"/>
                  </a:lnTo>
                  <a:lnTo>
                    <a:pt x="1371" y="1385"/>
                  </a:lnTo>
                  <a:lnTo>
                    <a:pt x="1371" y="1392"/>
                  </a:lnTo>
                  <a:lnTo>
                    <a:pt x="1371" y="1397"/>
                  </a:lnTo>
                  <a:lnTo>
                    <a:pt x="1377" y="1398"/>
                  </a:lnTo>
                  <a:lnTo>
                    <a:pt x="1380" y="1399"/>
                  </a:lnTo>
                  <a:lnTo>
                    <a:pt x="1381" y="1402"/>
                  </a:lnTo>
                  <a:lnTo>
                    <a:pt x="1378" y="1405"/>
                  </a:lnTo>
                  <a:lnTo>
                    <a:pt x="1375" y="1409"/>
                  </a:lnTo>
                  <a:lnTo>
                    <a:pt x="1377" y="1412"/>
                  </a:lnTo>
                  <a:lnTo>
                    <a:pt x="1379" y="1416"/>
                  </a:lnTo>
                  <a:lnTo>
                    <a:pt x="1385" y="1420"/>
                  </a:lnTo>
                  <a:lnTo>
                    <a:pt x="1387" y="1423"/>
                  </a:lnTo>
                  <a:lnTo>
                    <a:pt x="1385" y="1428"/>
                  </a:lnTo>
                  <a:lnTo>
                    <a:pt x="1386" y="1432"/>
                  </a:lnTo>
                  <a:lnTo>
                    <a:pt x="1390" y="1438"/>
                  </a:lnTo>
                  <a:lnTo>
                    <a:pt x="1396" y="1439"/>
                  </a:lnTo>
                  <a:lnTo>
                    <a:pt x="1403" y="1435"/>
                  </a:lnTo>
                  <a:lnTo>
                    <a:pt x="1406" y="1435"/>
                  </a:lnTo>
                  <a:lnTo>
                    <a:pt x="1409" y="1435"/>
                  </a:lnTo>
                  <a:lnTo>
                    <a:pt x="1408" y="1438"/>
                  </a:lnTo>
                  <a:lnTo>
                    <a:pt x="1406" y="1443"/>
                  </a:lnTo>
                  <a:lnTo>
                    <a:pt x="1408" y="1447"/>
                  </a:lnTo>
                  <a:lnTo>
                    <a:pt x="1412" y="1449"/>
                  </a:lnTo>
                  <a:lnTo>
                    <a:pt x="1418" y="1446"/>
                  </a:lnTo>
                  <a:lnTo>
                    <a:pt x="1424" y="1446"/>
                  </a:lnTo>
                  <a:lnTo>
                    <a:pt x="1429" y="1451"/>
                  </a:lnTo>
                  <a:lnTo>
                    <a:pt x="1429" y="1456"/>
                  </a:lnTo>
                  <a:lnTo>
                    <a:pt x="1427" y="1461"/>
                  </a:lnTo>
                  <a:lnTo>
                    <a:pt x="1428" y="1467"/>
                  </a:lnTo>
                  <a:lnTo>
                    <a:pt x="1432" y="1468"/>
                  </a:lnTo>
                  <a:lnTo>
                    <a:pt x="1435" y="1468"/>
                  </a:lnTo>
                  <a:lnTo>
                    <a:pt x="1440" y="1475"/>
                  </a:lnTo>
                  <a:lnTo>
                    <a:pt x="1446" y="1480"/>
                  </a:lnTo>
                  <a:lnTo>
                    <a:pt x="1451" y="1481"/>
                  </a:lnTo>
                  <a:lnTo>
                    <a:pt x="1457" y="1479"/>
                  </a:lnTo>
                  <a:lnTo>
                    <a:pt x="1464" y="1473"/>
                  </a:lnTo>
                  <a:lnTo>
                    <a:pt x="1470" y="1464"/>
                  </a:lnTo>
                  <a:lnTo>
                    <a:pt x="1472" y="1461"/>
                  </a:lnTo>
                  <a:lnTo>
                    <a:pt x="1476" y="1461"/>
                  </a:lnTo>
                  <a:lnTo>
                    <a:pt x="1484" y="1467"/>
                  </a:lnTo>
                  <a:lnTo>
                    <a:pt x="1494" y="1475"/>
                  </a:lnTo>
                  <a:lnTo>
                    <a:pt x="1490" y="1477"/>
                  </a:lnTo>
                  <a:lnTo>
                    <a:pt x="1490" y="1487"/>
                  </a:lnTo>
                  <a:lnTo>
                    <a:pt x="1484" y="1493"/>
                  </a:lnTo>
                  <a:lnTo>
                    <a:pt x="1495" y="1493"/>
                  </a:lnTo>
                  <a:lnTo>
                    <a:pt x="1499" y="1485"/>
                  </a:lnTo>
                  <a:lnTo>
                    <a:pt x="1508" y="1488"/>
                  </a:lnTo>
                  <a:lnTo>
                    <a:pt x="1508" y="1494"/>
                  </a:lnTo>
                  <a:lnTo>
                    <a:pt x="1516" y="1500"/>
                  </a:lnTo>
                  <a:lnTo>
                    <a:pt x="1516" y="1506"/>
                  </a:lnTo>
                  <a:lnTo>
                    <a:pt x="1519" y="1509"/>
                  </a:lnTo>
                  <a:lnTo>
                    <a:pt x="1528" y="1513"/>
                  </a:lnTo>
                  <a:lnTo>
                    <a:pt x="1529" y="1517"/>
                  </a:lnTo>
                  <a:lnTo>
                    <a:pt x="1541" y="1513"/>
                  </a:lnTo>
                  <a:lnTo>
                    <a:pt x="1559" y="1498"/>
                  </a:lnTo>
                  <a:lnTo>
                    <a:pt x="1566" y="1495"/>
                  </a:lnTo>
                  <a:lnTo>
                    <a:pt x="1573" y="1497"/>
                  </a:lnTo>
                  <a:lnTo>
                    <a:pt x="1577" y="1499"/>
                  </a:lnTo>
                  <a:lnTo>
                    <a:pt x="1583" y="1489"/>
                  </a:lnTo>
                  <a:lnTo>
                    <a:pt x="1574" y="1474"/>
                  </a:lnTo>
                  <a:lnTo>
                    <a:pt x="1579" y="1465"/>
                  </a:lnTo>
                  <a:lnTo>
                    <a:pt x="1586" y="1465"/>
                  </a:lnTo>
                  <a:lnTo>
                    <a:pt x="1592" y="1461"/>
                  </a:lnTo>
                  <a:lnTo>
                    <a:pt x="1591" y="1452"/>
                  </a:lnTo>
                  <a:lnTo>
                    <a:pt x="1592" y="1446"/>
                  </a:lnTo>
                  <a:lnTo>
                    <a:pt x="1597" y="1445"/>
                  </a:lnTo>
                  <a:lnTo>
                    <a:pt x="1603" y="1433"/>
                  </a:lnTo>
                  <a:lnTo>
                    <a:pt x="1608" y="1429"/>
                  </a:lnTo>
                  <a:lnTo>
                    <a:pt x="1618" y="1417"/>
                  </a:lnTo>
                  <a:lnTo>
                    <a:pt x="1625" y="1422"/>
                  </a:lnTo>
                  <a:lnTo>
                    <a:pt x="1634" y="1417"/>
                  </a:lnTo>
                  <a:lnTo>
                    <a:pt x="1643" y="1423"/>
                  </a:lnTo>
                  <a:lnTo>
                    <a:pt x="1645" y="1417"/>
                  </a:lnTo>
                  <a:lnTo>
                    <a:pt x="1656" y="1415"/>
                  </a:lnTo>
                  <a:lnTo>
                    <a:pt x="1662" y="1402"/>
                  </a:lnTo>
                  <a:lnTo>
                    <a:pt x="1661" y="1398"/>
                  </a:lnTo>
                  <a:lnTo>
                    <a:pt x="1656" y="1394"/>
                  </a:lnTo>
                  <a:lnTo>
                    <a:pt x="1652" y="1392"/>
                  </a:lnTo>
                  <a:lnTo>
                    <a:pt x="1645" y="1388"/>
                  </a:lnTo>
                  <a:lnTo>
                    <a:pt x="1643" y="1386"/>
                  </a:lnTo>
                  <a:lnTo>
                    <a:pt x="1640" y="1385"/>
                  </a:lnTo>
                  <a:lnTo>
                    <a:pt x="1637" y="1380"/>
                  </a:lnTo>
                  <a:lnTo>
                    <a:pt x="1631" y="1376"/>
                  </a:lnTo>
                  <a:lnTo>
                    <a:pt x="1628" y="1370"/>
                  </a:lnTo>
                  <a:lnTo>
                    <a:pt x="1620" y="1368"/>
                  </a:lnTo>
                  <a:lnTo>
                    <a:pt x="1616" y="1364"/>
                  </a:lnTo>
                  <a:lnTo>
                    <a:pt x="1612" y="1350"/>
                  </a:lnTo>
                  <a:lnTo>
                    <a:pt x="1616" y="1346"/>
                  </a:lnTo>
                  <a:lnTo>
                    <a:pt x="1626" y="1344"/>
                  </a:lnTo>
                  <a:lnTo>
                    <a:pt x="1630" y="1340"/>
                  </a:lnTo>
                  <a:lnTo>
                    <a:pt x="1638" y="1338"/>
                  </a:lnTo>
                  <a:lnTo>
                    <a:pt x="1650" y="1332"/>
                  </a:lnTo>
                  <a:lnTo>
                    <a:pt x="1653" y="1336"/>
                  </a:lnTo>
                  <a:lnTo>
                    <a:pt x="1663" y="1338"/>
                  </a:lnTo>
                  <a:lnTo>
                    <a:pt x="1667" y="1324"/>
                  </a:lnTo>
                  <a:lnTo>
                    <a:pt x="1670" y="1321"/>
                  </a:lnTo>
                  <a:lnTo>
                    <a:pt x="1694" y="1332"/>
                  </a:lnTo>
                  <a:lnTo>
                    <a:pt x="1697" y="1338"/>
                  </a:lnTo>
                  <a:lnTo>
                    <a:pt x="1704" y="1340"/>
                  </a:lnTo>
                  <a:lnTo>
                    <a:pt x="1709" y="1345"/>
                  </a:lnTo>
                  <a:lnTo>
                    <a:pt x="1715" y="1349"/>
                  </a:lnTo>
                  <a:lnTo>
                    <a:pt x="1719" y="1355"/>
                  </a:lnTo>
                  <a:lnTo>
                    <a:pt x="1719" y="1360"/>
                  </a:lnTo>
                  <a:lnTo>
                    <a:pt x="1729" y="1361"/>
                  </a:lnTo>
                  <a:lnTo>
                    <a:pt x="1729" y="1358"/>
                  </a:lnTo>
                  <a:lnTo>
                    <a:pt x="1734" y="1355"/>
                  </a:lnTo>
                  <a:lnTo>
                    <a:pt x="1741" y="1357"/>
                  </a:lnTo>
                  <a:lnTo>
                    <a:pt x="1743" y="1349"/>
                  </a:lnTo>
                  <a:lnTo>
                    <a:pt x="1754" y="1336"/>
                  </a:lnTo>
                  <a:lnTo>
                    <a:pt x="1751" y="1325"/>
                  </a:lnTo>
                  <a:lnTo>
                    <a:pt x="1755" y="1316"/>
                  </a:lnTo>
                  <a:lnTo>
                    <a:pt x="1758" y="1309"/>
                  </a:lnTo>
                  <a:lnTo>
                    <a:pt x="1761" y="1314"/>
                  </a:lnTo>
                  <a:lnTo>
                    <a:pt x="1775" y="1297"/>
                  </a:lnTo>
                  <a:lnTo>
                    <a:pt x="1781" y="1293"/>
                  </a:lnTo>
                  <a:lnTo>
                    <a:pt x="1781" y="1280"/>
                  </a:lnTo>
                  <a:lnTo>
                    <a:pt x="1788" y="1275"/>
                  </a:lnTo>
                  <a:lnTo>
                    <a:pt x="1807" y="1286"/>
                  </a:lnTo>
                  <a:lnTo>
                    <a:pt x="1812" y="1287"/>
                  </a:lnTo>
                  <a:lnTo>
                    <a:pt x="1819" y="1289"/>
                  </a:lnTo>
                  <a:lnTo>
                    <a:pt x="1832" y="1283"/>
                  </a:lnTo>
                  <a:lnTo>
                    <a:pt x="1843" y="1283"/>
                  </a:lnTo>
                  <a:lnTo>
                    <a:pt x="1847" y="1287"/>
                  </a:lnTo>
                  <a:lnTo>
                    <a:pt x="1849" y="1290"/>
                  </a:lnTo>
                  <a:lnTo>
                    <a:pt x="1857" y="1291"/>
                  </a:lnTo>
                  <a:lnTo>
                    <a:pt x="1862" y="1297"/>
                  </a:lnTo>
                  <a:lnTo>
                    <a:pt x="1866" y="1304"/>
                  </a:lnTo>
                  <a:lnTo>
                    <a:pt x="1876" y="1300"/>
                  </a:lnTo>
                  <a:lnTo>
                    <a:pt x="1880" y="1302"/>
                  </a:lnTo>
                  <a:lnTo>
                    <a:pt x="1886" y="1300"/>
                  </a:lnTo>
                  <a:close/>
                </a:path>
              </a:pathLst>
            </a:custGeom>
            <a:solidFill>
              <a:schemeClr val="accent4">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a:p>
          </p:txBody>
        </p:sp>
        <p:sp>
          <p:nvSpPr>
            <p:cNvPr id="126" name="Freeform 85">
              <a:extLst>
                <a:ext uri="{FF2B5EF4-FFF2-40B4-BE49-F238E27FC236}">
                  <a16:creationId xmlns:a16="http://schemas.microsoft.com/office/drawing/2014/main" id="{8A4251A1-0F34-B967-74BF-D074C4E22A5D}"/>
                </a:ext>
              </a:extLst>
            </p:cNvPr>
            <p:cNvSpPr>
              <a:spLocks/>
            </p:cNvSpPr>
            <p:nvPr/>
          </p:nvSpPr>
          <p:spPr bwMode="auto">
            <a:xfrm>
              <a:off x="2912" y="3447"/>
              <a:ext cx="943" cy="728"/>
            </a:xfrm>
            <a:custGeom>
              <a:avLst/>
              <a:gdLst>
                <a:gd name="T0" fmla="*/ 1 w 1886"/>
                <a:gd name="T1" fmla="*/ 0 h 1457"/>
                <a:gd name="T2" fmla="*/ 1 w 1886"/>
                <a:gd name="T3" fmla="*/ 0 h 1457"/>
                <a:gd name="T4" fmla="*/ 1 w 1886"/>
                <a:gd name="T5" fmla="*/ 0 h 1457"/>
                <a:gd name="T6" fmla="*/ 1 w 1886"/>
                <a:gd name="T7" fmla="*/ 0 h 1457"/>
                <a:gd name="T8" fmla="*/ 1 w 1886"/>
                <a:gd name="T9" fmla="*/ 0 h 1457"/>
                <a:gd name="T10" fmla="*/ 1 w 1886"/>
                <a:gd name="T11" fmla="*/ 0 h 1457"/>
                <a:gd name="T12" fmla="*/ 1 w 1886"/>
                <a:gd name="T13" fmla="*/ 0 h 1457"/>
                <a:gd name="T14" fmla="*/ 1 w 1886"/>
                <a:gd name="T15" fmla="*/ 0 h 1457"/>
                <a:gd name="T16" fmla="*/ 1 w 1886"/>
                <a:gd name="T17" fmla="*/ 0 h 1457"/>
                <a:gd name="T18" fmla="*/ 1 w 1886"/>
                <a:gd name="T19" fmla="*/ 0 h 1457"/>
                <a:gd name="T20" fmla="*/ 1 w 1886"/>
                <a:gd name="T21" fmla="*/ 0 h 1457"/>
                <a:gd name="T22" fmla="*/ 1 w 1886"/>
                <a:gd name="T23" fmla="*/ 0 h 1457"/>
                <a:gd name="T24" fmla="*/ 1 w 1886"/>
                <a:gd name="T25" fmla="*/ 0 h 1457"/>
                <a:gd name="T26" fmla="*/ 1 w 1886"/>
                <a:gd name="T27" fmla="*/ 0 h 1457"/>
                <a:gd name="T28" fmla="*/ 1 w 1886"/>
                <a:gd name="T29" fmla="*/ 0 h 1457"/>
                <a:gd name="T30" fmla="*/ 1 w 1886"/>
                <a:gd name="T31" fmla="*/ 0 h 1457"/>
                <a:gd name="T32" fmla="*/ 1 w 1886"/>
                <a:gd name="T33" fmla="*/ 0 h 1457"/>
                <a:gd name="T34" fmla="*/ 1 w 1886"/>
                <a:gd name="T35" fmla="*/ 0 h 1457"/>
                <a:gd name="T36" fmla="*/ 1 w 1886"/>
                <a:gd name="T37" fmla="*/ 0 h 1457"/>
                <a:gd name="T38" fmla="*/ 1 w 1886"/>
                <a:gd name="T39" fmla="*/ 0 h 1457"/>
                <a:gd name="T40" fmla="*/ 1 w 1886"/>
                <a:gd name="T41" fmla="*/ 0 h 1457"/>
                <a:gd name="T42" fmla="*/ 1 w 1886"/>
                <a:gd name="T43" fmla="*/ 0 h 1457"/>
                <a:gd name="T44" fmla="*/ 1 w 1886"/>
                <a:gd name="T45" fmla="*/ 0 h 1457"/>
                <a:gd name="T46" fmla="*/ 1 w 1886"/>
                <a:gd name="T47" fmla="*/ 0 h 1457"/>
                <a:gd name="T48" fmla="*/ 1 w 1886"/>
                <a:gd name="T49" fmla="*/ 0 h 1457"/>
                <a:gd name="T50" fmla="*/ 1 w 1886"/>
                <a:gd name="T51" fmla="*/ 0 h 1457"/>
                <a:gd name="T52" fmla="*/ 1 w 1886"/>
                <a:gd name="T53" fmla="*/ 0 h 1457"/>
                <a:gd name="T54" fmla="*/ 1 w 1886"/>
                <a:gd name="T55" fmla="*/ 0 h 1457"/>
                <a:gd name="T56" fmla="*/ 1 w 1886"/>
                <a:gd name="T57" fmla="*/ 0 h 1457"/>
                <a:gd name="T58" fmla="*/ 1 w 1886"/>
                <a:gd name="T59" fmla="*/ 0 h 1457"/>
                <a:gd name="T60" fmla="*/ 1 w 1886"/>
                <a:gd name="T61" fmla="*/ 0 h 1457"/>
                <a:gd name="T62" fmla="*/ 1 w 1886"/>
                <a:gd name="T63" fmla="*/ 0 h 1457"/>
                <a:gd name="T64" fmla="*/ 1 w 1886"/>
                <a:gd name="T65" fmla="*/ 0 h 1457"/>
                <a:gd name="T66" fmla="*/ 1 w 1886"/>
                <a:gd name="T67" fmla="*/ 0 h 1457"/>
                <a:gd name="T68" fmla="*/ 1 w 1886"/>
                <a:gd name="T69" fmla="*/ 0 h 1457"/>
                <a:gd name="T70" fmla="*/ 1 w 1886"/>
                <a:gd name="T71" fmla="*/ 0 h 1457"/>
                <a:gd name="T72" fmla="*/ 1 w 1886"/>
                <a:gd name="T73" fmla="*/ 0 h 1457"/>
                <a:gd name="T74" fmla="*/ 1 w 1886"/>
                <a:gd name="T75" fmla="*/ 0 h 1457"/>
                <a:gd name="T76" fmla="*/ 1 w 1886"/>
                <a:gd name="T77" fmla="*/ 0 h 1457"/>
                <a:gd name="T78" fmla="*/ 1 w 1886"/>
                <a:gd name="T79" fmla="*/ 0 h 1457"/>
                <a:gd name="T80" fmla="*/ 1 w 1886"/>
                <a:gd name="T81" fmla="*/ 0 h 1457"/>
                <a:gd name="T82" fmla="*/ 1 w 1886"/>
                <a:gd name="T83" fmla="*/ 0 h 1457"/>
                <a:gd name="T84" fmla="*/ 1 w 1886"/>
                <a:gd name="T85" fmla="*/ 0 h 1457"/>
                <a:gd name="T86" fmla="*/ 1 w 1886"/>
                <a:gd name="T87" fmla="*/ 0 h 1457"/>
                <a:gd name="T88" fmla="*/ 1 w 1886"/>
                <a:gd name="T89" fmla="*/ 0 h 1457"/>
                <a:gd name="T90" fmla="*/ 1 w 1886"/>
                <a:gd name="T91" fmla="*/ 0 h 1457"/>
                <a:gd name="T92" fmla="*/ 1 w 1886"/>
                <a:gd name="T93" fmla="*/ 0 h 1457"/>
                <a:gd name="T94" fmla="*/ 1 w 1886"/>
                <a:gd name="T95" fmla="*/ 0 h 1457"/>
                <a:gd name="T96" fmla="*/ 1 w 1886"/>
                <a:gd name="T97" fmla="*/ 0 h 1457"/>
                <a:gd name="T98" fmla="*/ 1 w 1886"/>
                <a:gd name="T99" fmla="*/ 0 h 1457"/>
                <a:gd name="T100" fmla="*/ 1 w 1886"/>
                <a:gd name="T101" fmla="*/ 0 h 1457"/>
                <a:gd name="T102" fmla="*/ 1 w 1886"/>
                <a:gd name="T103" fmla="*/ 0 h 1457"/>
                <a:gd name="T104" fmla="*/ 1 w 1886"/>
                <a:gd name="T105" fmla="*/ 0 h 1457"/>
                <a:gd name="T106" fmla="*/ 1 w 1886"/>
                <a:gd name="T107" fmla="*/ 0 h 1457"/>
                <a:gd name="T108" fmla="*/ 1 w 1886"/>
                <a:gd name="T109" fmla="*/ 0 h 1457"/>
                <a:gd name="T110" fmla="*/ 1 w 1886"/>
                <a:gd name="T111" fmla="*/ 0 h 1457"/>
                <a:gd name="T112" fmla="*/ 1 w 1886"/>
                <a:gd name="T113" fmla="*/ 0 h 1457"/>
                <a:gd name="T114" fmla="*/ 1 w 1886"/>
                <a:gd name="T115" fmla="*/ 0 h 1457"/>
                <a:gd name="T116" fmla="*/ 1 w 1886"/>
                <a:gd name="T117" fmla="*/ 0 h 1457"/>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886"/>
                <a:gd name="T178" fmla="*/ 0 h 1457"/>
                <a:gd name="T179" fmla="*/ 1886 w 1886"/>
                <a:gd name="T180" fmla="*/ 1457 h 1457"/>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886" h="1457">
                  <a:moveTo>
                    <a:pt x="240" y="10"/>
                  </a:moveTo>
                  <a:lnTo>
                    <a:pt x="234" y="5"/>
                  </a:lnTo>
                  <a:lnTo>
                    <a:pt x="230" y="0"/>
                  </a:lnTo>
                  <a:lnTo>
                    <a:pt x="223" y="0"/>
                  </a:lnTo>
                  <a:lnTo>
                    <a:pt x="217" y="4"/>
                  </a:lnTo>
                  <a:lnTo>
                    <a:pt x="216" y="16"/>
                  </a:lnTo>
                  <a:lnTo>
                    <a:pt x="211" y="20"/>
                  </a:lnTo>
                  <a:lnTo>
                    <a:pt x="209" y="22"/>
                  </a:lnTo>
                  <a:lnTo>
                    <a:pt x="206" y="20"/>
                  </a:lnTo>
                  <a:lnTo>
                    <a:pt x="204" y="16"/>
                  </a:lnTo>
                  <a:lnTo>
                    <a:pt x="202" y="16"/>
                  </a:lnTo>
                  <a:lnTo>
                    <a:pt x="198" y="18"/>
                  </a:lnTo>
                  <a:lnTo>
                    <a:pt x="194" y="18"/>
                  </a:lnTo>
                  <a:lnTo>
                    <a:pt x="187" y="19"/>
                  </a:lnTo>
                  <a:lnTo>
                    <a:pt x="178" y="19"/>
                  </a:lnTo>
                  <a:lnTo>
                    <a:pt x="174" y="23"/>
                  </a:lnTo>
                  <a:lnTo>
                    <a:pt x="167" y="32"/>
                  </a:lnTo>
                  <a:lnTo>
                    <a:pt x="162" y="45"/>
                  </a:lnTo>
                  <a:lnTo>
                    <a:pt x="149" y="55"/>
                  </a:lnTo>
                  <a:lnTo>
                    <a:pt x="133" y="60"/>
                  </a:lnTo>
                  <a:lnTo>
                    <a:pt x="126" y="59"/>
                  </a:lnTo>
                  <a:lnTo>
                    <a:pt x="125" y="63"/>
                  </a:lnTo>
                  <a:lnTo>
                    <a:pt x="126" y="67"/>
                  </a:lnTo>
                  <a:lnTo>
                    <a:pt x="127" y="70"/>
                  </a:lnTo>
                  <a:lnTo>
                    <a:pt x="137" y="72"/>
                  </a:lnTo>
                  <a:lnTo>
                    <a:pt x="142" y="76"/>
                  </a:lnTo>
                  <a:lnTo>
                    <a:pt x="144" y="79"/>
                  </a:lnTo>
                  <a:lnTo>
                    <a:pt x="145" y="96"/>
                  </a:lnTo>
                  <a:lnTo>
                    <a:pt x="143" y="103"/>
                  </a:lnTo>
                  <a:lnTo>
                    <a:pt x="154" y="106"/>
                  </a:lnTo>
                  <a:lnTo>
                    <a:pt x="167" y="114"/>
                  </a:lnTo>
                  <a:lnTo>
                    <a:pt x="185" y="129"/>
                  </a:lnTo>
                  <a:lnTo>
                    <a:pt x="203" y="135"/>
                  </a:lnTo>
                  <a:lnTo>
                    <a:pt x="233" y="139"/>
                  </a:lnTo>
                  <a:lnTo>
                    <a:pt x="246" y="145"/>
                  </a:lnTo>
                  <a:lnTo>
                    <a:pt x="240" y="153"/>
                  </a:lnTo>
                  <a:lnTo>
                    <a:pt x="233" y="167"/>
                  </a:lnTo>
                  <a:lnTo>
                    <a:pt x="230" y="171"/>
                  </a:lnTo>
                  <a:lnTo>
                    <a:pt x="227" y="172"/>
                  </a:lnTo>
                  <a:lnTo>
                    <a:pt x="223" y="168"/>
                  </a:lnTo>
                  <a:lnTo>
                    <a:pt x="221" y="168"/>
                  </a:lnTo>
                  <a:lnTo>
                    <a:pt x="218" y="171"/>
                  </a:lnTo>
                  <a:lnTo>
                    <a:pt x="212" y="178"/>
                  </a:lnTo>
                  <a:lnTo>
                    <a:pt x="203" y="190"/>
                  </a:lnTo>
                  <a:lnTo>
                    <a:pt x="196" y="194"/>
                  </a:lnTo>
                  <a:lnTo>
                    <a:pt x="175" y="195"/>
                  </a:lnTo>
                  <a:lnTo>
                    <a:pt x="173" y="197"/>
                  </a:lnTo>
                  <a:lnTo>
                    <a:pt x="181" y="210"/>
                  </a:lnTo>
                  <a:lnTo>
                    <a:pt x="186" y="210"/>
                  </a:lnTo>
                  <a:lnTo>
                    <a:pt x="190" y="209"/>
                  </a:lnTo>
                  <a:lnTo>
                    <a:pt x="196" y="207"/>
                  </a:lnTo>
                  <a:lnTo>
                    <a:pt x="199" y="208"/>
                  </a:lnTo>
                  <a:lnTo>
                    <a:pt x="203" y="214"/>
                  </a:lnTo>
                  <a:lnTo>
                    <a:pt x="200" y="218"/>
                  </a:lnTo>
                  <a:lnTo>
                    <a:pt x="196" y="219"/>
                  </a:lnTo>
                  <a:lnTo>
                    <a:pt x="190" y="220"/>
                  </a:lnTo>
                  <a:lnTo>
                    <a:pt x="188" y="225"/>
                  </a:lnTo>
                  <a:lnTo>
                    <a:pt x="187" y="228"/>
                  </a:lnTo>
                  <a:lnTo>
                    <a:pt x="191" y="237"/>
                  </a:lnTo>
                  <a:lnTo>
                    <a:pt x="187" y="245"/>
                  </a:lnTo>
                  <a:lnTo>
                    <a:pt x="185" y="248"/>
                  </a:lnTo>
                  <a:lnTo>
                    <a:pt x="168" y="260"/>
                  </a:lnTo>
                  <a:lnTo>
                    <a:pt x="157" y="264"/>
                  </a:lnTo>
                  <a:lnTo>
                    <a:pt x="134" y="267"/>
                  </a:lnTo>
                  <a:lnTo>
                    <a:pt x="127" y="264"/>
                  </a:lnTo>
                  <a:lnTo>
                    <a:pt x="128" y="270"/>
                  </a:lnTo>
                  <a:lnTo>
                    <a:pt x="132" y="280"/>
                  </a:lnTo>
                  <a:lnTo>
                    <a:pt x="136" y="287"/>
                  </a:lnTo>
                  <a:lnTo>
                    <a:pt x="136" y="291"/>
                  </a:lnTo>
                  <a:lnTo>
                    <a:pt x="119" y="305"/>
                  </a:lnTo>
                  <a:lnTo>
                    <a:pt x="114" y="292"/>
                  </a:lnTo>
                  <a:lnTo>
                    <a:pt x="110" y="278"/>
                  </a:lnTo>
                  <a:lnTo>
                    <a:pt x="112" y="276"/>
                  </a:lnTo>
                  <a:lnTo>
                    <a:pt x="107" y="273"/>
                  </a:lnTo>
                  <a:lnTo>
                    <a:pt x="101" y="295"/>
                  </a:lnTo>
                  <a:lnTo>
                    <a:pt x="102" y="301"/>
                  </a:lnTo>
                  <a:lnTo>
                    <a:pt x="96" y="307"/>
                  </a:lnTo>
                  <a:lnTo>
                    <a:pt x="95" y="315"/>
                  </a:lnTo>
                  <a:lnTo>
                    <a:pt x="91" y="321"/>
                  </a:lnTo>
                  <a:lnTo>
                    <a:pt x="90" y="323"/>
                  </a:lnTo>
                  <a:lnTo>
                    <a:pt x="91" y="332"/>
                  </a:lnTo>
                  <a:lnTo>
                    <a:pt x="86" y="339"/>
                  </a:lnTo>
                  <a:lnTo>
                    <a:pt x="84" y="350"/>
                  </a:lnTo>
                  <a:lnTo>
                    <a:pt x="85" y="352"/>
                  </a:lnTo>
                  <a:lnTo>
                    <a:pt x="94" y="356"/>
                  </a:lnTo>
                  <a:lnTo>
                    <a:pt x="97" y="357"/>
                  </a:lnTo>
                  <a:lnTo>
                    <a:pt x="100" y="362"/>
                  </a:lnTo>
                  <a:lnTo>
                    <a:pt x="96" y="362"/>
                  </a:lnTo>
                  <a:lnTo>
                    <a:pt x="92" y="367"/>
                  </a:lnTo>
                  <a:lnTo>
                    <a:pt x="85" y="364"/>
                  </a:lnTo>
                  <a:lnTo>
                    <a:pt x="82" y="368"/>
                  </a:lnTo>
                  <a:lnTo>
                    <a:pt x="78" y="367"/>
                  </a:lnTo>
                  <a:lnTo>
                    <a:pt x="74" y="367"/>
                  </a:lnTo>
                  <a:lnTo>
                    <a:pt x="72" y="364"/>
                  </a:lnTo>
                  <a:lnTo>
                    <a:pt x="59" y="373"/>
                  </a:lnTo>
                  <a:lnTo>
                    <a:pt x="59" y="376"/>
                  </a:lnTo>
                  <a:lnTo>
                    <a:pt x="52" y="374"/>
                  </a:lnTo>
                  <a:lnTo>
                    <a:pt x="47" y="379"/>
                  </a:lnTo>
                  <a:lnTo>
                    <a:pt x="46" y="386"/>
                  </a:lnTo>
                  <a:lnTo>
                    <a:pt x="42" y="388"/>
                  </a:lnTo>
                  <a:lnTo>
                    <a:pt x="38" y="394"/>
                  </a:lnTo>
                  <a:lnTo>
                    <a:pt x="37" y="398"/>
                  </a:lnTo>
                  <a:lnTo>
                    <a:pt x="34" y="404"/>
                  </a:lnTo>
                  <a:lnTo>
                    <a:pt x="34" y="409"/>
                  </a:lnTo>
                  <a:lnTo>
                    <a:pt x="36" y="411"/>
                  </a:lnTo>
                  <a:lnTo>
                    <a:pt x="35" y="414"/>
                  </a:lnTo>
                  <a:lnTo>
                    <a:pt x="32" y="411"/>
                  </a:lnTo>
                  <a:lnTo>
                    <a:pt x="31" y="408"/>
                  </a:lnTo>
                  <a:lnTo>
                    <a:pt x="30" y="406"/>
                  </a:lnTo>
                  <a:lnTo>
                    <a:pt x="29" y="411"/>
                  </a:lnTo>
                  <a:lnTo>
                    <a:pt x="32" y="416"/>
                  </a:lnTo>
                  <a:lnTo>
                    <a:pt x="35" y="417"/>
                  </a:lnTo>
                  <a:lnTo>
                    <a:pt x="34" y="421"/>
                  </a:lnTo>
                  <a:lnTo>
                    <a:pt x="32" y="424"/>
                  </a:lnTo>
                  <a:lnTo>
                    <a:pt x="30" y="427"/>
                  </a:lnTo>
                  <a:lnTo>
                    <a:pt x="30" y="428"/>
                  </a:lnTo>
                  <a:lnTo>
                    <a:pt x="29" y="429"/>
                  </a:lnTo>
                  <a:lnTo>
                    <a:pt x="28" y="434"/>
                  </a:lnTo>
                  <a:lnTo>
                    <a:pt x="17" y="470"/>
                  </a:lnTo>
                  <a:lnTo>
                    <a:pt x="17" y="481"/>
                  </a:lnTo>
                  <a:lnTo>
                    <a:pt x="21" y="487"/>
                  </a:lnTo>
                  <a:lnTo>
                    <a:pt x="24" y="492"/>
                  </a:lnTo>
                  <a:lnTo>
                    <a:pt x="25" y="495"/>
                  </a:lnTo>
                  <a:lnTo>
                    <a:pt x="25" y="499"/>
                  </a:lnTo>
                  <a:lnTo>
                    <a:pt x="23" y="504"/>
                  </a:lnTo>
                  <a:lnTo>
                    <a:pt x="18" y="508"/>
                  </a:lnTo>
                  <a:lnTo>
                    <a:pt x="4" y="514"/>
                  </a:lnTo>
                  <a:lnTo>
                    <a:pt x="3" y="516"/>
                  </a:lnTo>
                  <a:lnTo>
                    <a:pt x="0" y="516"/>
                  </a:lnTo>
                  <a:lnTo>
                    <a:pt x="11" y="527"/>
                  </a:lnTo>
                  <a:lnTo>
                    <a:pt x="18" y="529"/>
                  </a:lnTo>
                  <a:lnTo>
                    <a:pt x="18" y="531"/>
                  </a:lnTo>
                  <a:lnTo>
                    <a:pt x="19" y="534"/>
                  </a:lnTo>
                  <a:lnTo>
                    <a:pt x="26" y="536"/>
                  </a:lnTo>
                  <a:lnTo>
                    <a:pt x="40" y="535"/>
                  </a:lnTo>
                  <a:lnTo>
                    <a:pt x="47" y="535"/>
                  </a:lnTo>
                  <a:lnTo>
                    <a:pt x="54" y="531"/>
                  </a:lnTo>
                  <a:lnTo>
                    <a:pt x="60" y="520"/>
                  </a:lnTo>
                  <a:lnTo>
                    <a:pt x="67" y="519"/>
                  </a:lnTo>
                  <a:lnTo>
                    <a:pt x="68" y="513"/>
                  </a:lnTo>
                  <a:lnTo>
                    <a:pt x="71" y="513"/>
                  </a:lnTo>
                  <a:lnTo>
                    <a:pt x="72" y="517"/>
                  </a:lnTo>
                  <a:lnTo>
                    <a:pt x="74" y="517"/>
                  </a:lnTo>
                  <a:lnTo>
                    <a:pt x="84" y="508"/>
                  </a:lnTo>
                  <a:lnTo>
                    <a:pt x="92" y="528"/>
                  </a:lnTo>
                  <a:lnTo>
                    <a:pt x="95" y="549"/>
                  </a:lnTo>
                  <a:lnTo>
                    <a:pt x="98" y="571"/>
                  </a:lnTo>
                  <a:lnTo>
                    <a:pt x="96" y="583"/>
                  </a:lnTo>
                  <a:lnTo>
                    <a:pt x="97" y="593"/>
                  </a:lnTo>
                  <a:lnTo>
                    <a:pt x="97" y="600"/>
                  </a:lnTo>
                  <a:lnTo>
                    <a:pt x="95" y="603"/>
                  </a:lnTo>
                  <a:lnTo>
                    <a:pt x="86" y="608"/>
                  </a:lnTo>
                  <a:lnTo>
                    <a:pt x="78" y="617"/>
                  </a:lnTo>
                  <a:lnTo>
                    <a:pt x="72" y="632"/>
                  </a:lnTo>
                  <a:lnTo>
                    <a:pt x="80" y="637"/>
                  </a:lnTo>
                  <a:lnTo>
                    <a:pt x="84" y="644"/>
                  </a:lnTo>
                  <a:lnTo>
                    <a:pt x="103" y="631"/>
                  </a:lnTo>
                  <a:lnTo>
                    <a:pt x="114" y="626"/>
                  </a:lnTo>
                  <a:lnTo>
                    <a:pt x="124" y="625"/>
                  </a:lnTo>
                  <a:lnTo>
                    <a:pt x="142" y="623"/>
                  </a:lnTo>
                  <a:lnTo>
                    <a:pt x="148" y="624"/>
                  </a:lnTo>
                  <a:lnTo>
                    <a:pt x="161" y="625"/>
                  </a:lnTo>
                  <a:lnTo>
                    <a:pt x="169" y="629"/>
                  </a:lnTo>
                  <a:lnTo>
                    <a:pt x="179" y="636"/>
                  </a:lnTo>
                  <a:lnTo>
                    <a:pt x="180" y="649"/>
                  </a:lnTo>
                  <a:lnTo>
                    <a:pt x="180" y="660"/>
                  </a:lnTo>
                  <a:lnTo>
                    <a:pt x="175" y="670"/>
                  </a:lnTo>
                  <a:lnTo>
                    <a:pt x="175" y="673"/>
                  </a:lnTo>
                  <a:lnTo>
                    <a:pt x="175" y="676"/>
                  </a:lnTo>
                  <a:lnTo>
                    <a:pt x="191" y="694"/>
                  </a:lnTo>
                  <a:lnTo>
                    <a:pt x="203" y="713"/>
                  </a:lnTo>
                  <a:lnTo>
                    <a:pt x="212" y="726"/>
                  </a:lnTo>
                  <a:lnTo>
                    <a:pt x="222" y="731"/>
                  </a:lnTo>
                  <a:lnTo>
                    <a:pt x="228" y="733"/>
                  </a:lnTo>
                  <a:lnTo>
                    <a:pt x="236" y="732"/>
                  </a:lnTo>
                  <a:lnTo>
                    <a:pt x="247" y="730"/>
                  </a:lnTo>
                  <a:lnTo>
                    <a:pt x="251" y="730"/>
                  </a:lnTo>
                  <a:lnTo>
                    <a:pt x="263" y="734"/>
                  </a:lnTo>
                  <a:lnTo>
                    <a:pt x="270" y="739"/>
                  </a:lnTo>
                  <a:lnTo>
                    <a:pt x="275" y="739"/>
                  </a:lnTo>
                  <a:lnTo>
                    <a:pt x="279" y="737"/>
                  </a:lnTo>
                  <a:lnTo>
                    <a:pt x="287" y="726"/>
                  </a:lnTo>
                  <a:lnTo>
                    <a:pt x="294" y="733"/>
                  </a:lnTo>
                  <a:lnTo>
                    <a:pt x="301" y="742"/>
                  </a:lnTo>
                  <a:lnTo>
                    <a:pt x="303" y="749"/>
                  </a:lnTo>
                  <a:lnTo>
                    <a:pt x="307" y="756"/>
                  </a:lnTo>
                  <a:lnTo>
                    <a:pt x="308" y="764"/>
                  </a:lnTo>
                  <a:lnTo>
                    <a:pt x="308" y="773"/>
                  </a:lnTo>
                  <a:lnTo>
                    <a:pt x="302" y="783"/>
                  </a:lnTo>
                  <a:lnTo>
                    <a:pt x="290" y="797"/>
                  </a:lnTo>
                  <a:lnTo>
                    <a:pt x="281" y="808"/>
                  </a:lnTo>
                  <a:lnTo>
                    <a:pt x="275" y="819"/>
                  </a:lnTo>
                  <a:lnTo>
                    <a:pt x="273" y="826"/>
                  </a:lnTo>
                  <a:lnTo>
                    <a:pt x="265" y="829"/>
                  </a:lnTo>
                  <a:lnTo>
                    <a:pt x="258" y="835"/>
                  </a:lnTo>
                  <a:lnTo>
                    <a:pt x="267" y="847"/>
                  </a:lnTo>
                  <a:lnTo>
                    <a:pt x="278" y="850"/>
                  </a:lnTo>
                  <a:lnTo>
                    <a:pt x="289" y="849"/>
                  </a:lnTo>
                  <a:lnTo>
                    <a:pt x="313" y="847"/>
                  </a:lnTo>
                  <a:lnTo>
                    <a:pt x="324" y="849"/>
                  </a:lnTo>
                  <a:lnTo>
                    <a:pt x="336" y="857"/>
                  </a:lnTo>
                  <a:lnTo>
                    <a:pt x="348" y="865"/>
                  </a:lnTo>
                  <a:lnTo>
                    <a:pt x="343" y="886"/>
                  </a:lnTo>
                  <a:lnTo>
                    <a:pt x="344" y="893"/>
                  </a:lnTo>
                  <a:lnTo>
                    <a:pt x="348" y="904"/>
                  </a:lnTo>
                  <a:lnTo>
                    <a:pt x="349" y="914"/>
                  </a:lnTo>
                  <a:lnTo>
                    <a:pt x="344" y="932"/>
                  </a:lnTo>
                  <a:lnTo>
                    <a:pt x="337" y="936"/>
                  </a:lnTo>
                  <a:lnTo>
                    <a:pt x="344" y="945"/>
                  </a:lnTo>
                  <a:lnTo>
                    <a:pt x="344" y="948"/>
                  </a:lnTo>
                  <a:lnTo>
                    <a:pt x="341" y="956"/>
                  </a:lnTo>
                  <a:lnTo>
                    <a:pt x="350" y="969"/>
                  </a:lnTo>
                  <a:lnTo>
                    <a:pt x="359" y="971"/>
                  </a:lnTo>
                  <a:lnTo>
                    <a:pt x="366" y="975"/>
                  </a:lnTo>
                  <a:lnTo>
                    <a:pt x="368" y="975"/>
                  </a:lnTo>
                  <a:lnTo>
                    <a:pt x="372" y="974"/>
                  </a:lnTo>
                  <a:lnTo>
                    <a:pt x="375" y="975"/>
                  </a:lnTo>
                  <a:lnTo>
                    <a:pt x="380" y="981"/>
                  </a:lnTo>
                  <a:lnTo>
                    <a:pt x="385" y="984"/>
                  </a:lnTo>
                  <a:lnTo>
                    <a:pt x="391" y="986"/>
                  </a:lnTo>
                  <a:lnTo>
                    <a:pt x="392" y="1001"/>
                  </a:lnTo>
                  <a:lnTo>
                    <a:pt x="393" y="1010"/>
                  </a:lnTo>
                  <a:lnTo>
                    <a:pt x="395" y="1021"/>
                  </a:lnTo>
                  <a:lnTo>
                    <a:pt x="395" y="1030"/>
                  </a:lnTo>
                  <a:lnTo>
                    <a:pt x="398" y="1034"/>
                  </a:lnTo>
                  <a:lnTo>
                    <a:pt x="401" y="1040"/>
                  </a:lnTo>
                  <a:lnTo>
                    <a:pt x="401" y="1042"/>
                  </a:lnTo>
                  <a:lnTo>
                    <a:pt x="405" y="1046"/>
                  </a:lnTo>
                  <a:lnTo>
                    <a:pt x="407" y="1048"/>
                  </a:lnTo>
                  <a:lnTo>
                    <a:pt x="408" y="1053"/>
                  </a:lnTo>
                  <a:lnTo>
                    <a:pt x="414" y="1061"/>
                  </a:lnTo>
                  <a:lnTo>
                    <a:pt x="419" y="1075"/>
                  </a:lnTo>
                  <a:lnTo>
                    <a:pt x="420" y="1090"/>
                  </a:lnTo>
                  <a:lnTo>
                    <a:pt x="427" y="1096"/>
                  </a:lnTo>
                  <a:lnTo>
                    <a:pt x="433" y="1107"/>
                  </a:lnTo>
                  <a:lnTo>
                    <a:pt x="433" y="1112"/>
                  </a:lnTo>
                  <a:lnTo>
                    <a:pt x="438" y="1115"/>
                  </a:lnTo>
                  <a:lnTo>
                    <a:pt x="439" y="1120"/>
                  </a:lnTo>
                  <a:lnTo>
                    <a:pt x="445" y="1125"/>
                  </a:lnTo>
                  <a:lnTo>
                    <a:pt x="447" y="1132"/>
                  </a:lnTo>
                  <a:lnTo>
                    <a:pt x="457" y="1131"/>
                  </a:lnTo>
                  <a:lnTo>
                    <a:pt x="463" y="1133"/>
                  </a:lnTo>
                  <a:lnTo>
                    <a:pt x="468" y="1138"/>
                  </a:lnTo>
                  <a:lnTo>
                    <a:pt x="470" y="1142"/>
                  </a:lnTo>
                  <a:lnTo>
                    <a:pt x="480" y="1137"/>
                  </a:lnTo>
                  <a:lnTo>
                    <a:pt x="486" y="1131"/>
                  </a:lnTo>
                  <a:lnTo>
                    <a:pt x="492" y="1125"/>
                  </a:lnTo>
                  <a:lnTo>
                    <a:pt x="495" y="1135"/>
                  </a:lnTo>
                  <a:lnTo>
                    <a:pt x="493" y="1143"/>
                  </a:lnTo>
                  <a:lnTo>
                    <a:pt x="493" y="1147"/>
                  </a:lnTo>
                  <a:lnTo>
                    <a:pt x="500" y="1153"/>
                  </a:lnTo>
                  <a:lnTo>
                    <a:pt x="500" y="1159"/>
                  </a:lnTo>
                  <a:lnTo>
                    <a:pt x="498" y="1164"/>
                  </a:lnTo>
                  <a:lnTo>
                    <a:pt x="492" y="1185"/>
                  </a:lnTo>
                  <a:lnTo>
                    <a:pt x="492" y="1192"/>
                  </a:lnTo>
                  <a:lnTo>
                    <a:pt x="506" y="1191"/>
                  </a:lnTo>
                  <a:lnTo>
                    <a:pt x="514" y="1192"/>
                  </a:lnTo>
                  <a:lnTo>
                    <a:pt x="526" y="1195"/>
                  </a:lnTo>
                  <a:lnTo>
                    <a:pt x="535" y="1197"/>
                  </a:lnTo>
                  <a:lnTo>
                    <a:pt x="542" y="1201"/>
                  </a:lnTo>
                  <a:lnTo>
                    <a:pt x="546" y="1201"/>
                  </a:lnTo>
                  <a:lnTo>
                    <a:pt x="548" y="1204"/>
                  </a:lnTo>
                  <a:lnTo>
                    <a:pt x="553" y="1206"/>
                  </a:lnTo>
                  <a:lnTo>
                    <a:pt x="553" y="1209"/>
                  </a:lnTo>
                  <a:lnTo>
                    <a:pt x="559" y="1208"/>
                  </a:lnTo>
                  <a:lnTo>
                    <a:pt x="561" y="1214"/>
                  </a:lnTo>
                  <a:lnTo>
                    <a:pt x="566" y="1212"/>
                  </a:lnTo>
                  <a:lnTo>
                    <a:pt x="576" y="1198"/>
                  </a:lnTo>
                  <a:lnTo>
                    <a:pt x="578" y="1194"/>
                  </a:lnTo>
                  <a:lnTo>
                    <a:pt x="579" y="1185"/>
                  </a:lnTo>
                  <a:lnTo>
                    <a:pt x="600" y="1174"/>
                  </a:lnTo>
                  <a:lnTo>
                    <a:pt x="606" y="1174"/>
                  </a:lnTo>
                  <a:lnTo>
                    <a:pt x="616" y="1177"/>
                  </a:lnTo>
                  <a:lnTo>
                    <a:pt x="616" y="1188"/>
                  </a:lnTo>
                  <a:lnTo>
                    <a:pt x="619" y="1192"/>
                  </a:lnTo>
                  <a:lnTo>
                    <a:pt x="622" y="1219"/>
                  </a:lnTo>
                  <a:lnTo>
                    <a:pt x="631" y="1227"/>
                  </a:lnTo>
                  <a:lnTo>
                    <a:pt x="633" y="1234"/>
                  </a:lnTo>
                  <a:lnTo>
                    <a:pt x="632" y="1242"/>
                  </a:lnTo>
                  <a:lnTo>
                    <a:pt x="632" y="1248"/>
                  </a:lnTo>
                  <a:lnTo>
                    <a:pt x="628" y="1260"/>
                  </a:lnTo>
                  <a:lnTo>
                    <a:pt x="632" y="1267"/>
                  </a:lnTo>
                  <a:lnTo>
                    <a:pt x="634" y="1278"/>
                  </a:lnTo>
                  <a:lnTo>
                    <a:pt x="638" y="1286"/>
                  </a:lnTo>
                  <a:lnTo>
                    <a:pt x="639" y="1293"/>
                  </a:lnTo>
                  <a:lnTo>
                    <a:pt x="633" y="1308"/>
                  </a:lnTo>
                  <a:lnTo>
                    <a:pt x="632" y="1316"/>
                  </a:lnTo>
                  <a:lnTo>
                    <a:pt x="633" y="1325"/>
                  </a:lnTo>
                  <a:lnTo>
                    <a:pt x="646" y="1325"/>
                  </a:lnTo>
                  <a:lnTo>
                    <a:pt x="660" y="1347"/>
                  </a:lnTo>
                  <a:lnTo>
                    <a:pt x="651" y="1350"/>
                  </a:lnTo>
                  <a:lnTo>
                    <a:pt x="637" y="1362"/>
                  </a:lnTo>
                  <a:lnTo>
                    <a:pt x="633" y="1392"/>
                  </a:lnTo>
                  <a:lnTo>
                    <a:pt x="628" y="1396"/>
                  </a:lnTo>
                  <a:lnTo>
                    <a:pt x="619" y="1406"/>
                  </a:lnTo>
                  <a:lnTo>
                    <a:pt x="622" y="1415"/>
                  </a:lnTo>
                  <a:lnTo>
                    <a:pt x="622" y="1417"/>
                  </a:lnTo>
                  <a:lnTo>
                    <a:pt x="619" y="1424"/>
                  </a:lnTo>
                  <a:lnTo>
                    <a:pt x="614" y="1432"/>
                  </a:lnTo>
                  <a:lnTo>
                    <a:pt x="620" y="1444"/>
                  </a:lnTo>
                  <a:lnTo>
                    <a:pt x="631" y="1445"/>
                  </a:lnTo>
                  <a:lnTo>
                    <a:pt x="633" y="1447"/>
                  </a:lnTo>
                  <a:lnTo>
                    <a:pt x="638" y="1452"/>
                  </a:lnTo>
                  <a:lnTo>
                    <a:pt x="645" y="1452"/>
                  </a:lnTo>
                  <a:lnTo>
                    <a:pt x="651" y="1442"/>
                  </a:lnTo>
                  <a:lnTo>
                    <a:pt x="658" y="1445"/>
                  </a:lnTo>
                  <a:lnTo>
                    <a:pt x="664" y="1448"/>
                  </a:lnTo>
                  <a:lnTo>
                    <a:pt x="668" y="1446"/>
                  </a:lnTo>
                  <a:lnTo>
                    <a:pt x="673" y="1445"/>
                  </a:lnTo>
                  <a:lnTo>
                    <a:pt x="682" y="1454"/>
                  </a:lnTo>
                  <a:lnTo>
                    <a:pt x="693" y="1450"/>
                  </a:lnTo>
                  <a:lnTo>
                    <a:pt x="699" y="1448"/>
                  </a:lnTo>
                  <a:lnTo>
                    <a:pt x="705" y="1450"/>
                  </a:lnTo>
                  <a:lnTo>
                    <a:pt x="708" y="1444"/>
                  </a:lnTo>
                  <a:lnTo>
                    <a:pt x="711" y="1439"/>
                  </a:lnTo>
                  <a:lnTo>
                    <a:pt x="716" y="1438"/>
                  </a:lnTo>
                  <a:lnTo>
                    <a:pt x="719" y="1430"/>
                  </a:lnTo>
                  <a:lnTo>
                    <a:pt x="724" y="1427"/>
                  </a:lnTo>
                  <a:lnTo>
                    <a:pt x="730" y="1424"/>
                  </a:lnTo>
                  <a:lnTo>
                    <a:pt x="729" y="1400"/>
                  </a:lnTo>
                  <a:lnTo>
                    <a:pt x="735" y="1398"/>
                  </a:lnTo>
                  <a:lnTo>
                    <a:pt x="736" y="1394"/>
                  </a:lnTo>
                  <a:lnTo>
                    <a:pt x="742" y="1391"/>
                  </a:lnTo>
                  <a:lnTo>
                    <a:pt x="765" y="1396"/>
                  </a:lnTo>
                  <a:lnTo>
                    <a:pt x="781" y="1397"/>
                  </a:lnTo>
                  <a:lnTo>
                    <a:pt x="791" y="1396"/>
                  </a:lnTo>
                  <a:lnTo>
                    <a:pt x="806" y="1405"/>
                  </a:lnTo>
                  <a:lnTo>
                    <a:pt x="811" y="1406"/>
                  </a:lnTo>
                  <a:lnTo>
                    <a:pt x="814" y="1416"/>
                  </a:lnTo>
                  <a:lnTo>
                    <a:pt x="818" y="1423"/>
                  </a:lnTo>
                  <a:lnTo>
                    <a:pt x="826" y="1430"/>
                  </a:lnTo>
                  <a:lnTo>
                    <a:pt x="841" y="1434"/>
                  </a:lnTo>
                  <a:lnTo>
                    <a:pt x="844" y="1441"/>
                  </a:lnTo>
                  <a:lnTo>
                    <a:pt x="850" y="1446"/>
                  </a:lnTo>
                  <a:lnTo>
                    <a:pt x="859" y="1447"/>
                  </a:lnTo>
                  <a:lnTo>
                    <a:pt x="871" y="1457"/>
                  </a:lnTo>
                  <a:lnTo>
                    <a:pt x="881" y="1457"/>
                  </a:lnTo>
                  <a:lnTo>
                    <a:pt x="881" y="1451"/>
                  </a:lnTo>
                  <a:lnTo>
                    <a:pt x="883" y="1445"/>
                  </a:lnTo>
                  <a:lnTo>
                    <a:pt x="879" y="1441"/>
                  </a:lnTo>
                  <a:lnTo>
                    <a:pt x="878" y="1435"/>
                  </a:lnTo>
                  <a:lnTo>
                    <a:pt x="878" y="1421"/>
                  </a:lnTo>
                  <a:lnTo>
                    <a:pt x="881" y="1408"/>
                  </a:lnTo>
                  <a:lnTo>
                    <a:pt x="886" y="1396"/>
                  </a:lnTo>
                  <a:lnTo>
                    <a:pt x="883" y="1387"/>
                  </a:lnTo>
                  <a:lnTo>
                    <a:pt x="883" y="1384"/>
                  </a:lnTo>
                  <a:lnTo>
                    <a:pt x="886" y="1362"/>
                  </a:lnTo>
                  <a:lnTo>
                    <a:pt x="889" y="1357"/>
                  </a:lnTo>
                  <a:lnTo>
                    <a:pt x="893" y="1351"/>
                  </a:lnTo>
                  <a:lnTo>
                    <a:pt x="893" y="1346"/>
                  </a:lnTo>
                  <a:lnTo>
                    <a:pt x="901" y="1335"/>
                  </a:lnTo>
                  <a:lnTo>
                    <a:pt x="902" y="1329"/>
                  </a:lnTo>
                  <a:lnTo>
                    <a:pt x="901" y="1305"/>
                  </a:lnTo>
                  <a:lnTo>
                    <a:pt x="899" y="1299"/>
                  </a:lnTo>
                  <a:lnTo>
                    <a:pt x="901" y="1292"/>
                  </a:lnTo>
                  <a:lnTo>
                    <a:pt x="910" y="1278"/>
                  </a:lnTo>
                  <a:lnTo>
                    <a:pt x="913" y="1269"/>
                  </a:lnTo>
                  <a:lnTo>
                    <a:pt x="921" y="1287"/>
                  </a:lnTo>
                  <a:lnTo>
                    <a:pt x="929" y="1278"/>
                  </a:lnTo>
                  <a:lnTo>
                    <a:pt x="934" y="1271"/>
                  </a:lnTo>
                  <a:lnTo>
                    <a:pt x="927" y="1260"/>
                  </a:lnTo>
                  <a:lnTo>
                    <a:pt x="928" y="1255"/>
                  </a:lnTo>
                  <a:lnTo>
                    <a:pt x="939" y="1254"/>
                  </a:lnTo>
                  <a:lnTo>
                    <a:pt x="943" y="1248"/>
                  </a:lnTo>
                  <a:lnTo>
                    <a:pt x="944" y="1238"/>
                  </a:lnTo>
                  <a:lnTo>
                    <a:pt x="947" y="1234"/>
                  </a:lnTo>
                  <a:lnTo>
                    <a:pt x="951" y="1234"/>
                  </a:lnTo>
                  <a:lnTo>
                    <a:pt x="954" y="1232"/>
                  </a:lnTo>
                  <a:lnTo>
                    <a:pt x="959" y="1230"/>
                  </a:lnTo>
                  <a:lnTo>
                    <a:pt x="963" y="1224"/>
                  </a:lnTo>
                  <a:lnTo>
                    <a:pt x="966" y="1220"/>
                  </a:lnTo>
                  <a:lnTo>
                    <a:pt x="977" y="1227"/>
                  </a:lnTo>
                  <a:lnTo>
                    <a:pt x="983" y="1220"/>
                  </a:lnTo>
                  <a:lnTo>
                    <a:pt x="987" y="1220"/>
                  </a:lnTo>
                  <a:lnTo>
                    <a:pt x="990" y="1219"/>
                  </a:lnTo>
                  <a:lnTo>
                    <a:pt x="994" y="1222"/>
                  </a:lnTo>
                  <a:lnTo>
                    <a:pt x="999" y="1224"/>
                  </a:lnTo>
                  <a:lnTo>
                    <a:pt x="1004" y="1222"/>
                  </a:lnTo>
                  <a:lnTo>
                    <a:pt x="1006" y="1219"/>
                  </a:lnTo>
                  <a:lnTo>
                    <a:pt x="1008" y="1216"/>
                  </a:lnTo>
                  <a:lnTo>
                    <a:pt x="1017" y="1215"/>
                  </a:lnTo>
                  <a:lnTo>
                    <a:pt x="1030" y="1218"/>
                  </a:lnTo>
                  <a:lnTo>
                    <a:pt x="1034" y="1221"/>
                  </a:lnTo>
                  <a:lnTo>
                    <a:pt x="1038" y="1224"/>
                  </a:lnTo>
                  <a:lnTo>
                    <a:pt x="1043" y="1219"/>
                  </a:lnTo>
                  <a:lnTo>
                    <a:pt x="1047" y="1214"/>
                  </a:lnTo>
                  <a:lnTo>
                    <a:pt x="1047" y="1195"/>
                  </a:lnTo>
                  <a:lnTo>
                    <a:pt x="1044" y="1184"/>
                  </a:lnTo>
                  <a:lnTo>
                    <a:pt x="1043" y="1179"/>
                  </a:lnTo>
                  <a:lnTo>
                    <a:pt x="1049" y="1164"/>
                  </a:lnTo>
                  <a:lnTo>
                    <a:pt x="1048" y="1160"/>
                  </a:lnTo>
                  <a:lnTo>
                    <a:pt x="1040" y="1162"/>
                  </a:lnTo>
                  <a:lnTo>
                    <a:pt x="1036" y="1165"/>
                  </a:lnTo>
                  <a:lnTo>
                    <a:pt x="1038" y="1146"/>
                  </a:lnTo>
                  <a:lnTo>
                    <a:pt x="1043" y="1146"/>
                  </a:lnTo>
                  <a:lnTo>
                    <a:pt x="1052" y="1148"/>
                  </a:lnTo>
                  <a:lnTo>
                    <a:pt x="1067" y="1150"/>
                  </a:lnTo>
                  <a:lnTo>
                    <a:pt x="1076" y="1148"/>
                  </a:lnTo>
                  <a:lnTo>
                    <a:pt x="1078" y="1144"/>
                  </a:lnTo>
                  <a:lnTo>
                    <a:pt x="1077" y="1137"/>
                  </a:lnTo>
                  <a:lnTo>
                    <a:pt x="1080" y="1137"/>
                  </a:lnTo>
                  <a:lnTo>
                    <a:pt x="1084" y="1142"/>
                  </a:lnTo>
                  <a:lnTo>
                    <a:pt x="1084" y="1148"/>
                  </a:lnTo>
                  <a:lnTo>
                    <a:pt x="1086" y="1155"/>
                  </a:lnTo>
                  <a:lnTo>
                    <a:pt x="1094" y="1158"/>
                  </a:lnTo>
                  <a:lnTo>
                    <a:pt x="1103" y="1154"/>
                  </a:lnTo>
                  <a:lnTo>
                    <a:pt x="1109" y="1148"/>
                  </a:lnTo>
                  <a:lnTo>
                    <a:pt x="1110" y="1143"/>
                  </a:lnTo>
                  <a:lnTo>
                    <a:pt x="1109" y="1137"/>
                  </a:lnTo>
                  <a:lnTo>
                    <a:pt x="1113" y="1132"/>
                  </a:lnTo>
                  <a:lnTo>
                    <a:pt x="1121" y="1136"/>
                  </a:lnTo>
                  <a:lnTo>
                    <a:pt x="1125" y="1140"/>
                  </a:lnTo>
                  <a:lnTo>
                    <a:pt x="1127" y="1143"/>
                  </a:lnTo>
                  <a:lnTo>
                    <a:pt x="1127" y="1137"/>
                  </a:lnTo>
                  <a:lnTo>
                    <a:pt x="1127" y="1133"/>
                  </a:lnTo>
                  <a:lnTo>
                    <a:pt x="1127" y="1130"/>
                  </a:lnTo>
                  <a:lnTo>
                    <a:pt x="1124" y="1131"/>
                  </a:lnTo>
                  <a:lnTo>
                    <a:pt x="1121" y="1125"/>
                  </a:lnTo>
                  <a:lnTo>
                    <a:pt x="1122" y="1118"/>
                  </a:lnTo>
                  <a:lnTo>
                    <a:pt x="1126" y="1115"/>
                  </a:lnTo>
                  <a:lnTo>
                    <a:pt x="1130" y="1119"/>
                  </a:lnTo>
                  <a:lnTo>
                    <a:pt x="1134" y="1123"/>
                  </a:lnTo>
                  <a:lnTo>
                    <a:pt x="1137" y="1123"/>
                  </a:lnTo>
                  <a:lnTo>
                    <a:pt x="1138" y="1119"/>
                  </a:lnTo>
                  <a:lnTo>
                    <a:pt x="1156" y="1117"/>
                  </a:lnTo>
                  <a:lnTo>
                    <a:pt x="1162" y="1121"/>
                  </a:lnTo>
                  <a:lnTo>
                    <a:pt x="1174" y="1127"/>
                  </a:lnTo>
                  <a:lnTo>
                    <a:pt x="1177" y="1127"/>
                  </a:lnTo>
                  <a:lnTo>
                    <a:pt x="1183" y="1130"/>
                  </a:lnTo>
                  <a:lnTo>
                    <a:pt x="1186" y="1135"/>
                  </a:lnTo>
                  <a:lnTo>
                    <a:pt x="1187" y="1140"/>
                  </a:lnTo>
                  <a:lnTo>
                    <a:pt x="1192" y="1144"/>
                  </a:lnTo>
                  <a:lnTo>
                    <a:pt x="1197" y="1143"/>
                  </a:lnTo>
                  <a:lnTo>
                    <a:pt x="1203" y="1147"/>
                  </a:lnTo>
                  <a:lnTo>
                    <a:pt x="1210" y="1148"/>
                  </a:lnTo>
                  <a:lnTo>
                    <a:pt x="1223" y="1152"/>
                  </a:lnTo>
                  <a:lnTo>
                    <a:pt x="1229" y="1158"/>
                  </a:lnTo>
                  <a:lnTo>
                    <a:pt x="1234" y="1155"/>
                  </a:lnTo>
                  <a:lnTo>
                    <a:pt x="1243" y="1160"/>
                  </a:lnTo>
                  <a:lnTo>
                    <a:pt x="1246" y="1150"/>
                  </a:lnTo>
                  <a:lnTo>
                    <a:pt x="1251" y="1147"/>
                  </a:lnTo>
                  <a:lnTo>
                    <a:pt x="1257" y="1149"/>
                  </a:lnTo>
                  <a:lnTo>
                    <a:pt x="1260" y="1143"/>
                  </a:lnTo>
                  <a:lnTo>
                    <a:pt x="1263" y="1137"/>
                  </a:lnTo>
                  <a:lnTo>
                    <a:pt x="1261" y="1131"/>
                  </a:lnTo>
                  <a:lnTo>
                    <a:pt x="1265" y="1126"/>
                  </a:lnTo>
                  <a:lnTo>
                    <a:pt x="1265" y="1124"/>
                  </a:lnTo>
                  <a:lnTo>
                    <a:pt x="1269" y="1124"/>
                  </a:lnTo>
                  <a:lnTo>
                    <a:pt x="1271" y="1121"/>
                  </a:lnTo>
                  <a:lnTo>
                    <a:pt x="1269" y="1115"/>
                  </a:lnTo>
                  <a:lnTo>
                    <a:pt x="1269" y="1109"/>
                  </a:lnTo>
                  <a:lnTo>
                    <a:pt x="1269" y="1105"/>
                  </a:lnTo>
                  <a:lnTo>
                    <a:pt x="1271" y="1102"/>
                  </a:lnTo>
                  <a:lnTo>
                    <a:pt x="1273" y="1103"/>
                  </a:lnTo>
                  <a:lnTo>
                    <a:pt x="1275" y="1107"/>
                  </a:lnTo>
                  <a:lnTo>
                    <a:pt x="1277" y="1111"/>
                  </a:lnTo>
                  <a:lnTo>
                    <a:pt x="1281" y="1112"/>
                  </a:lnTo>
                  <a:lnTo>
                    <a:pt x="1290" y="1114"/>
                  </a:lnTo>
                  <a:lnTo>
                    <a:pt x="1295" y="1120"/>
                  </a:lnTo>
                  <a:lnTo>
                    <a:pt x="1297" y="1123"/>
                  </a:lnTo>
                  <a:lnTo>
                    <a:pt x="1301" y="1121"/>
                  </a:lnTo>
                  <a:lnTo>
                    <a:pt x="1308" y="1117"/>
                  </a:lnTo>
                  <a:lnTo>
                    <a:pt x="1324" y="1100"/>
                  </a:lnTo>
                  <a:lnTo>
                    <a:pt x="1329" y="1094"/>
                  </a:lnTo>
                  <a:lnTo>
                    <a:pt x="1333" y="1091"/>
                  </a:lnTo>
                  <a:lnTo>
                    <a:pt x="1349" y="1093"/>
                  </a:lnTo>
                  <a:lnTo>
                    <a:pt x="1356" y="1095"/>
                  </a:lnTo>
                  <a:lnTo>
                    <a:pt x="1365" y="1096"/>
                  </a:lnTo>
                  <a:lnTo>
                    <a:pt x="1367" y="1096"/>
                  </a:lnTo>
                  <a:lnTo>
                    <a:pt x="1371" y="1100"/>
                  </a:lnTo>
                  <a:lnTo>
                    <a:pt x="1371" y="1107"/>
                  </a:lnTo>
                  <a:lnTo>
                    <a:pt x="1371" y="1112"/>
                  </a:lnTo>
                  <a:lnTo>
                    <a:pt x="1377" y="1113"/>
                  </a:lnTo>
                  <a:lnTo>
                    <a:pt x="1380" y="1114"/>
                  </a:lnTo>
                  <a:lnTo>
                    <a:pt x="1381" y="1117"/>
                  </a:lnTo>
                  <a:lnTo>
                    <a:pt x="1378" y="1120"/>
                  </a:lnTo>
                  <a:lnTo>
                    <a:pt x="1375" y="1124"/>
                  </a:lnTo>
                  <a:lnTo>
                    <a:pt x="1377" y="1127"/>
                  </a:lnTo>
                  <a:lnTo>
                    <a:pt x="1379" y="1131"/>
                  </a:lnTo>
                  <a:lnTo>
                    <a:pt x="1385" y="1135"/>
                  </a:lnTo>
                  <a:lnTo>
                    <a:pt x="1387" y="1138"/>
                  </a:lnTo>
                  <a:lnTo>
                    <a:pt x="1385" y="1143"/>
                  </a:lnTo>
                  <a:lnTo>
                    <a:pt x="1386" y="1147"/>
                  </a:lnTo>
                  <a:lnTo>
                    <a:pt x="1390" y="1153"/>
                  </a:lnTo>
                  <a:lnTo>
                    <a:pt x="1396" y="1154"/>
                  </a:lnTo>
                  <a:lnTo>
                    <a:pt x="1403" y="1150"/>
                  </a:lnTo>
                  <a:lnTo>
                    <a:pt x="1406" y="1150"/>
                  </a:lnTo>
                  <a:lnTo>
                    <a:pt x="1409" y="1150"/>
                  </a:lnTo>
                  <a:lnTo>
                    <a:pt x="1408" y="1153"/>
                  </a:lnTo>
                  <a:lnTo>
                    <a:pt x="1406" y="1158"/>
                  </a:lnTo>
                  <a:lnTo>
                    <a:pt x="1408" y="1162"/>
                  </a:lnTo>
                  <a:lnTo>
                    <a:pt x="1412" y="1164"/>
                  </a:lnTo>
                  <a:lnTo>
                    <a:pt x="1418" y="1161"/>
                  </a:lnTo>
                  <a:lnTo>
                    <a:pt x="1424" y="1161"/>
                  </a:lnTo>
                  <a:lnTo>
                    <a:pt x="1429" y="1166"/>
                  </a:lnTo>
                  <a:lnTo>
                    <a:pt x="1429" y="1171"/>
                  </a:lnTo>
                  <a:lnTo>
                    <a:pt x="1427" y="1176"/>
                  </a:lnTo>
                  <a:lnTo>
                    <a:pt x="1428" y="1182"/>
                  </a:lnTo>
                  <a:lnTo>
                    <a:pt x="1432" y="1183"/>
                  </a:lnTo>
                  <a:lnTo>
                    <a:pt x="1435" y="1183"/>
                  </a:lnTo>
                  <a:lnTo>
                    <a:pt x="1440" y="1190"/>
                  </a:lnTo>
                  <a:lnTo>
                    <a:pt x="1446" y="1195"/>
                  </a:lnTo>
                  <a:lnTo>
                    <a:pt x="1451" y="1196"/>
                  </a:lnTo>
                  <a:lnTo>
                    <a:pt x="1457" y="1194"/>
                  </a:lnTo>
                  <a:lnTo>
                    <a:pt x="1464" y="1188"/>
                  </a:lnTo>
                  <a:lnTo>
                    <a:pt x="1470" y="1179"/>
                  </a:lnTo>
                  <a:lnTo>
                    <a:pt x="1472" y="1176"/>
                  </a:lnTo>
                  <a:lnTo>
                    <a:pt x="1476" y="1176"/>
                  </a:lnTo>
                  <a:lnTo>
                    <a:pt x="1484" y="1182"/>
                  </a:lnTo>
                  <a:lnTo>
                    <a:pt x="1494" y="1190"/>
                  </a:lnTo>
                  <a:lnTo>
                    <a:pt x="1490" y="1192"/>
                  </a:lnTo>
                  <a:lnTo>
                    <a:pt x="1490" y="1202"/>
                  </a:lnTo>
                  <a:lnTo>
                    <a:pt x="1484" y="1208"/>
                  </a:lnTo>
                  <a:lnTo>
                    <a:pt x="1495" y="1208"/>
                  </a:lnTo>
                  <a:lnTo>
                    <a:pt x="1499" y="1200"/>
                  </a:lnTo>
                  <a:lnTo>
                    <a:pt x="1508" y="1203"/>
                  </a:lnTo>
                  <a:lnTo>
                    <a:pt x="1508" y="1209"/>
                  </a:lnTo>
                  <a:lnTo>
                    <a:pt x="1516" y="1215"/>
                  </a:lnTo>
                  <a:lnTo>
                    <a:pt x="1516" y="1221"/>
                  </a:lnTo>
                  <a:lnTo>
                    <a:pt x="1519" y="1224"/>
                  </a:lnTo>
                  <a:lnTo>
                    <a:pt x="1528" y="1228"/>
                  </a:lnTo>
                  <a:lnTo>
                    <a:pt x="1529" y="1232"/>
                  </a:lnTo>
                  <a:lnTo>
                    <a:pt x="1541" y="1228"/>
                  </a:lnTo>
                  <a:lnTo>
                    <a:pt x="1559" y="1213"/>
                  </a:lnTo>
                  <a:lnTo>
                    <a:pt x="1566" y="1210"/>
                  </a:lnTo>
                  <a:lnTo>
                    <a:pt x="1573" y="1212"/>
                  </a:lnTo>
                  <a:lnTo>
                    <a:pt x="1577" y="1214"/>
                  </a:lnTo>
                  <a:lnTo>
                    <a:pt x="1583" y="1204"/>
                  </a:lnTo>
                  <a:lnTo>
                    <a:pt x="1574" y="1189"/>
                  </a:lnTo>
                  <a:lnTo>
                    <a:pt x="1579" y="1180"/>
                  </a:lnTo>
                  <a:lnTo>
                    <a:pt x="1586" y="1180"/>
                  </a:lnTo>
                  <a:lnTo>
                    <a:pt x="1592" y="1176"/>
                  </a:lnTo>
                  <a:lnTo>
                    <a:pt x="1591" y="1167"/>
                  </a:lnTo>
                  <a:lnTo>
                    <a:pt x="1592" y="1161"/>
                  </a:lnTo>
                  <a:lnTo>
                    <a:pt x="1597" y="1160"/>
                  </a:lnTo>
                  <a:lnTo>
                    <a:pt x="1603" y="1148"/>
                  </a:lnTo>
                  <a:lnTo>
                    <a:pt x="1608" y="1144"/>
                  </a:lnTo>
                  <a:lnTo>
                    <a:pt x="1618" y="1132"/>
                  </a:lnTo>
                  <a:lnTo>
                    <a:pt x="1625" y="1137"/>
                  </a:lnTo>
                  <a:lnTo>
                    <a:pt x="1634" y="1132"/>
                  </a:lnTo>
                  <a:lnTo>
                    <a:pt x="1643" y="1138"/>
                  </a:lnTo>
                  <a:lnTo>
                    <a:pt x="1645" y="1132"/>
                  </a:lnTo>
                  <a:lnTo>
                    <a:pt x="1656" y="1130"/>
                  </a:lnTo>
                  <a:lnTo>
                    <a:pt x="1662" y="1117"/>
                  </a:lnTo>
                  <a:lnTo>
                    <a:pt x="1661" y="1113"/>
                  </a:lnTo>
                  <a:lnTo>
                    <a:pt x="1656" y="1109"/>
                  </a:lnTo>
                  <a:lnTo>
                    <a:pt x="1652" y="1107"/>
                  </a:lnTo>
                  <a:lnTo>
                    <a:pt x="1645" y="1103"/>
                  </a:lnTo>
                  <a:lnTo>
                    <a:pt x="1643" y="1101"/>
                  </a:lnTo>
                  <a:lnTo>
                    <a:pt x="1640" y="1100"/>
                  </a:lnTo>
                  <a:lnTo>
                    <a:pt x="1637" y="1095"/>
                  </a:lnTo>
                  <a:lnTo>
                    <a:pt x="1631" y="1091"/>
                  </a:lnTo>
                  <a:lnTo>
                    <a:pt x="1628" y="1085"/>
                  </a:lnTo>
                  <a:lnTo>
                    <a:pt x="1620" y="1083"/>
                  </a:lnTo>
                  <a:lnTo>
                    <a:pt x="1616" y="1079"/>
                  </a:lnTo>
                  <a:lnTo>
                    <a:pt x="1612" y="1065"/>
                  </a:lnTo>
                  <a:lnTo>
                    <a:pt x="1616" y="1061"/>
                  </a:lnTo>
                  <a:lnTo>
                    <a:pt x="1626" y="1059"/>
                  </a:lnTo>
                  <a:lnTo>
                    <a:pt x="1630" y="1055"/>
                  </a:lnTo>
                  <a:lnTo>
                    <a:pt x="1638" y="1053"/>
                  </a:lnTo>
                  <a:lnTo>
                    <a:pt x="1650" y="1047"/>
                  </a:lnTo>
                  <a:lnTo>
                    <a:pt x="1653" y="1051"/>
                  </a:lnTo>
                  <a:lnTo>
                    <a:pt x="1663" y="1053"/>
                  </a:lnTo>
                  <a:lnTo>
                    <a:pt x="1667" y="1039"/>
                  </a:lnTo>
                  <a:lnTo>
                    <a:pt x="1670" y="1036"/>
                  </a:lnTo>
                  <a:lnTo>
                    <a:pt x="1694" y="1047"/>
                  </a:lnTo>
                  <a:lnTo>
                    <a:pt x="1697" y="1053"/>
                  </a:lnTo>
                  <a:lnTo>
                    <a:pt x="1704" y="1055"/>
                  </a:lnTo>
                  <a:lnTo>
                    <a:pt x="1709" y="1060"/>
                  </a:lnTo>
                  <a:lnTo>
                    <a:pt x="1715" y="1064"/>
                  </a:lnTo>
                  <a:lnTo>
                    <a:pt x="1719" y="1070"/>
                  </a:lnTo>
                  <a:lnTo>
                    <a:pt x="1719" y="1075"/>
                  </a:lnTo>
                  <a:lnTo>
                    <a:pt x="1729" y="1076"/>
                  </a:lnTo>
                  <a:lnTo>
                    <a:pt x="1729" y="1073"/>
                  </a:lnTo>
                  <a:lnTo>
                    <a:pt x="1734" y="1070"/>
                  </a:lnTo>
                  <a:lnTo>
                    <a:pt x="1741" y="1072"/>
                  </a:lnTo>
                  <a:lnTo>
                    <a:pt x="1743" y="1064"/>
                  </a:lnTo>
                  <a:lnTo>
                    <a:pt x="1754" y="1051"/>
                  </a:lnTo>
                  <a:lnTo>
                    <a:pt x="1751" y="1040"/>
                  </a:lnTo>
                  <a:lnTo>
                    <a:pt x="1755" y="1031"/>
                  </a:lnTo>
                  <a:lnTo>
                    <a:pt x="1758" y="1024"/>
                  </a:lnTo>
                  <a:lnTo>
                    <a:pt x="1761" y="1029"/>
                  </a:lnTo>
                  <a:lnTo>
                    <a:pt x="1775" y="1012"/>
                  </a:lnTo>
                  <a:lnTo>
                    <a:pt x="1781" y="1008"/>
                  </a:lnTo>
                  <a:lnTo>
                    <a:pt x="1781" y="995"/>
                  </a:lnTo>
                  <a:lnTo>
                    <a:pt x="1788" y="990"/>
                  </a:lnTo>
                  <a:lnTo>
                    <a:pt x="1807" y="1001"/>
                  </a:lnTo>
                  <a:lnTo>
                    <a:pt x="1812" y="1002"/>
                  </a:lnTo>
                  <a:lnTo>
                    <a:pt x="1819" y="1004"/>
                  </a:lnTo>
                  <a:lnTo>
                    <a:pt x="1832" y="998"/>
                  </a:lnTo>
                  <a:lnTo>
                    <a:pt x="1843" y="998"/>
                  </a:lnTo>
                  <a:lnTo>
                    <a:pt x="1847" y="1002"/>
                  </a:lnTo>
                  <a:lnTo>
                    <a:pt x="1849" y="1005"/>
                  </a:lnTo>
                  <a:lnTo>
                    <a:pt x="1857" y="1006"/>
                  </a:lnTo>
                  <a:lnTo>
                    <a:pt x="1862" y="1012"/>
                  </a:lnTo>
                  <a:lnTo>
                    <a:pt x="1866" y="1019"/>
                  </a:lnTo>
                  <a:lnTo>
                    <a:pt x="1876" y="1015"/>
                  </a:lnTo>
                  <a:lnTo>
                    <a:pt x="1880" y="1017"/>
                  </a:lnTo>
                  <a:lnTo>
                    <a:pt x="1886" y="1015"/>
                  </a:lnTo>
                </a:path>
              </a:pathLst>
            </a:custGeom>
            <a:noFill/>
            <a:ln w="158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pl-PL"/>
            </a:p>
          </p:txBody>
        </p:sp>
        <p:sp>
          <p:nvSpPr>
            <p:cNvPr id="127" name="Freeform 86">
              <a:extLst>
                <a:ext uri="{FF2B5EF4-FFF2-40B4-BE49-F238E27FC236}">
                  <a16:creationId xmlns:a16="http://schemas.microsoft.com/office/drawing/2014/main" id="{E0DF0C25-F74A-0E83-4E82-657810D86FCB}"/>
                </a:ext>
              </a:extLst>
            </p:cNvPr>
            <p:cNvSpPr>
              <a:spLocks/>
            </p:cNvSpPr>
            <p:nvPr/>
          </p:nvSpPr>
          <p:spPr bwMode="auto">
            <a:xfrm>
              <a:off x="3032" y="3305"/>
              <a:ext cx="828" cy="649"/>
            </a:xfrm>
            <a:custGeom>
              <a:avLst/>
              <a:gdLst>
                <a:gd name="T0" fmla="*/ 1 w 1656"/>
                <a:gd name="T1" fmla="*/ 0 h 1300"/>
                <a:gd name="T2" fmla="*/ 1 w 1656"/>
                <a:gd name="T3" fmla="*/ 0 h 1300"/>
                <a:gd name="T4" fmla="*/ 1 w 1656"/>
                <a:gd name="T5" fmla="*/ 0 h 1300"/>
                <a:gd name="T6" fmla="*/ 1 w 1656"/>
                <a:gd name="T7" fmla="*/ 0 h 1300"/>
                <a:gd name="T8" fmla="*/ 1 w 1656"/>
                <a:gd name="T9" fmla="*/ 0 h 1300"/>
                <a:gd name="T10" fmla="*/ 1 w 1656"/>
                <a:gd name="T11" fmla="*/ 0 h 1300"/>
                <a:gd name="T12" fmla="*/ 1 w 1656"/>
                <a:gd name="T13" fmla="*/ 0 h 1300"/>
                <a:gd name="T14" fmla="*/ 1 w 1656"/>
                <a:gd name="T15" fmla="*/ 0 h 1300"/>
                <a:gd name="T16" fmla="*/ 1 w 1656"/>
                <a:gd name="T17" fmla="*/ 0 h 1300"/>
                <a:gd name="T18" fmla="*/ 1 w 1656"/>
                <a:gd name="T19" fmla="*/ 0 h 1300"/>
                <a:gd name="T20" fmla="*/ 1 w 1656"/>
                <a:gd name="T21" fmla="*/ 0 h 1300"/>
                <a:gd name="T22" fmla="*/ 1 w 1656"/>
                <a:gd name="T23" fmla="*/ 0 h 1300"/>
                <a:gd name="T24" fmla="*/ 1 w 1656"/>
                <a:gd name="T25" fmla="*/ 0 h 1300"/>
                <a:gd name="T26" fmla="*/ 1 w 1656"/>
                <a:gd name="T27" fmla="*/ 0 h 1300"/>
                <a:gd name="T28" fmla="*/ 1 w 1656"/>
                <a:gd name="T29" fmla="*/ 0 h 1300"/>
                <a:gd name="T30" fmla="*/ 1 w 1656"/>
                <a:gd name="T31" fmla="*/ 0 h 1300"/>
                <a:gd name="T32" fmla="*/ 1 w 1656"/>
                <a:gd name="T33" fmla="*/ 0 h 1300"/>
                <a:gd name="T34" fmla="*/ 1 w 1656"/>
                <a:gd name="T35" fmla="*/ 0 h 1300"/>
                <a:gd name="T36" fmla="*/ 1 w 1656"/>
                <a:gd name="T37" fmla="*/ 0 h 1300"/>
                <a:gd name="T38" fmla="*/ 1 w 1656"/>
                <a:gd name="T39" fmla="*/ 0 h 1300"/>
                <a:gd name="T40" fmla="*/ 1 w 1656"/>
                <a:gd name="T41" fmla="*/ 0 h 1300"/>
                <a:gd name="T42" fmla="*/ 1 w 1656"/>
                <a:gd name="T43" fmla="*/ 0 h 1300"/>
                <a:gd name="T44" fmla="*/ 1 w 1656"/>
                <a:gd name="T45" fmla="*/ 0 h 1300"/>
                <a:gd name="T46" fmla="*/ 1 w 1656"/>
                <a:gd name="T47" fmla="*/ 0 h 1300"/>
                <a:gd name="T48" fmla="*/ 1 w 1656"/>
                <a:gd name="T49" fmla="*/ 0 h 1300"/>
                <a:gd name="T50" fmla="*/ 1 w 1656"/>
                <a:gd name="T51" fmla="*/ 0 h 1300"/>
                <a:gd name="T52" fmla="*/ 1 w 1656"/>
                <a:gd name="T53" fmla="*/ 0 h 1300"/>
                <a:gd name="T54" fmla="*/ 1 w 1656"/>
                <a:gd name="T55" fmla="*/ 0 h 1300"/>
                <a:gd name="T56" fmla="*/ 1 w 1656"/>
                <a:gd name="T57" fmla="*/ 0 h 1300"/>
                <a:gd name="T58" fmla="*/ 1 w 1656"/>
                <a:gd name="T59" fmla="*/ 0 h 1300"/>
                <a:gd name="T60" fmla="*/ 1 w 1656"/>
                <a:gd name="T61" fmla="*/ 0 h 1300"/>
                <a:gd name="T62" fmla="*/ 1 w 1656"/>
                <a:gd name="T63" fmla="*/ 0 h 1300"/>
                <a:gd name="T64" fmla="*/ 1 w 1656"/>
                <a:gd name="T65" fmla="*/ 0 h 1300"/>
                <a:gd name="T66" fmla="*/ 1 w 1656"/>
                <a:gd name="T67" fmla="*/ 0 h 1300"/>
                <a:gd name="T68" fmla="*/ 1 w 1656"/>
                <a:gd name="T69" fmla="*/ 0 h 1300"/>
                <a:gd name="T70" fmla="*/ 1 w 1656"/>
                <a:gd name="T71" fmla="*/ 0 h 1300"/>
                <a:gd name="T72" fmla="*/ 1 w 1656"/>
                <a:gd name="T73" fmla="*/ 0 h 1300"/>
                <a:gd name="T74" fmla="*/ 1 w 1656"/>
                <a:gd name="T75" fmla="*/ 0 h 1300"/>
                <a:gd name="T76" fmla="*/ 1 w 1656"/>
                <a:gd name="T77" fmla="*/ 0 h 1300"/>
                <a:gd name="T78" fmla="*/ 1 w 1656"/>
                <a:gd name="T79" fmla="*/ 0 h 1300"/>
                <a:gd name="T80" fmla="*/ 1 w 1656"/>
                <a:gd name="T81" fmla="*/ 0 h 1300"/>
                <a:gd name="T82" fmla="*/ 1 w 1656"/>
                <a:gd name="T83" fmla="*/ 0 h 1300"/>
                <a:gd name="T84" fmla="*/ 1 w 1656"/>
                <a:gd name="T85" fmla="*/ 0 h 1300"/>
                <a:gd name="T86" fmla="*/ 1 w 1656"/>
                <a:gd name="T87" fmla="*/ 0 h 1300"/>
                <a:gd name="T88" fmla="*/ 1 w 1656"/>
                <a:gd name="T89" fmla="*/ 0 h 1300"/>
                <a:gd name="T90" fmla="*/ 1 w 1656"/>
                <a:gd name="T91" fmla="*/ 0 h 1300"/>
                <a:gd name="T92" fmla="*/ 1 w 1656"/>
                <a:gd name="T93" fmla="*/ 0 h 1300"/>
                <a:gd name="T94" fmla="*/ 1 w 1656"/>
                <a:gd name="T95" fmla="*/ 0 h 1300"/>
                <a:gd name="T96" fmla="*/ 1 w 1656"/>
                <a:gd name="T97" fmla="*/ 0 h 1300"/>
                <a:gd name="T98" fmla="*/ 1 w 1656"/>
                <a:gd name="T99" fmla="*/ 0 h 1300"/>
                <a:gd name="T100" fmla="*/ 1 w 1656"/>
                <a:gd name="T101" fmla="*/ 0 h 1300"/>
                <a:gd name="T102" fmla="*/ 1 w 1656"/>
                <a:gd name="T103" fmla="*/ 0 h 1300"/>
                <a:gd name="T104" fmla="*/ 1 w 1656"/>
                <a:gd name="T105" fmla="*/ 0 h 1300"/>
                <a:gd name="T106" fmla="*/ 1 w 1656"/>
                <a:gd name="T107" fmla="*/ 0 h 1300"/>
                <a:gd name="T108" fmla="*/ 1 w 1656"/>
                <a:gd name="T109" fmla="*/ 0 h 1300"/>
                <a:gd name="T110" fmla="*/ 1 w 1656"/>
                <a:gd name="T111" fmla="*/ 0 h 1300"/>
                <a:gd name="T112" fmla="*/ 1 w 1656"/>
                <a:gd name="T113" fmla="*/ 0 h 1300"/>
                <a:gd name="T114" fmla="*/ 1 w 1656"/>
                <a:gd name="T115" fmla="*/ 0 h 1300"/>
                <a:gd name="T116" fmla="*/ 1 w 1656"/>
                <a:gd name="T117" fmla="*/ 0 h 1300"/>
                <a:gd name="T118" fmla="*/ 1 w 1656"/>
                <a:gd name="T119" fmla="*/ 0 h 130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656"/>
                <a:gd name="T181" fmla="*/ 0 h 1300"/>
                <a:gd name="T182" fmla="*/ 1656 w 1656"/>
                <a:gd name="T183" fmla="*/ 1300 h 130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656" h="1300">
                  <a:moveTo>
                    <a:pt x="1646" y="1300"/>
                  </a:moveTo>
                  <a:lnTo>
                    <a:pt x="1644" y="1290"/>
                  </a:lnTo>
                  <a:lnTo>
                    <a:pt x="1640" y="1284"/>
                  </a:lnTo>
                  <a:lnTo>
                    <a:pt x="1640" y="1277"/>
                  </a:lnTo>
                  <a:lnTo>
                    <a:pt x="1639" y="1272"/>
                  </a:lnTo>
                  <a:lnTo>
                    <a:pt x="1644" y="1267"/>
                  </a:lnTo>
                  <a:lnTo>
                    <a:pt x="1650" y="1259"/>
                  </a:lnTo>
                  <a:lnTo>
                    <a:pt x="1650" y="1251"/>
                  </a:lnTo>
                  <a:lnTo>
                    <a:pt x="1648" y="1247"/>
                  </a:lnTo>
                  <a:lnTo>
                    <a:pt x="1642" y="1247"/>
                  </a:lnTo>
                  <a:lnTo>
                    <a:pt x="1639" y="1244"/>
                  </a:lnTo>
                  <a:lnTo>
                    <a:pt x="1638" y="1241"/>
                  </a:lnTo>
                  <a:lnTo>
                    <a:pt x="1634" y="1235"/>
                  </a:lnTo>
                  <a:lnTo>
                    <a:pt x="1634" y="1230"/>
                  </a:lnTo>
                  <a:lnTo>
                    <a:pt x="1641" y="1225"/>
                  </a:lnTo>
                  <a:lnTo>
                    <a:pt x="1656" y="1223"/>
                  </a:lnTo>
                  <a:lnTo>
                    <a:pt x="1654" y="1215"/>
                  </a:lnTo>
                  <a:lnTo>
                    <a:pt x="1641" y="1212"/>
                  </a:lnTo>
                  <a:lnTo>
                    <a:pt x="1639" y="1207"/>
                  </a:lnTo>
                  <a:lnTo>
                    <a:pt x="1625" y="1189"/>
                  </a:lnTo>
                  <a:lnTo>
                    <a:pt x="1616" y="1181"/>
                  </a:lnTo>
                  <a:lnTo>
                    <a:pt x="1614" y="1173"/>
                  </a:lnTo>
                  <a:lnTo>
                    <a:pt x="1614" y="1168"/>
                  </a:lnTo>
                  <a:lnTo>
                    <a:pt x="1611" y="1161"/>
                  </a:lnTo>
                  <a:lnTo>
                    <a:pt x="1602" y="1160"/>
                  </a:lnTo>
                  <a:lnTo>
                    <a:pt x="1599" y="1156"/>
                  </a:lnTo>
                  <a:lnTo>
                    <a:pt x="1599" y="1155"/>
                  </a:lnTo>
                  <a:lnTo>
                    <a:pt x="1602" y="1154"/>
                  </a:lnTo>
                  <a:lnTo>
                    <a:pt x="1604" y="1155"/>
                  </a:lnTo>
                  <a:lnTo>
                    <a:pt x="1607" y="1154"/>
                  </a:lnTo>
                  <a:lnTo>
                    <a:pt x="1607" y="1150"/>
                  </a:lnTo>
                  <a:lnTo>
                    <a:pt x="1603" y="1146"/>
                  </a:lnTo>
                  <a:lnTo>
                    <a:pt x="1609" y="1134"/>
                  </a:lnTo>
                  <a:lnTo>
                    <a:pt x="1609" y="1125"/>
                  </a:lnTo>
                  <a:lnTo>
                    <a:pt x="1607" y="1123"/>
                  </a:lnTo>
                  <a:lnTo>
                    <a:pt x="1604" y="1122"/>
                  </a:lnTo>
                  <a:lnTo>
                    <a:pt x="1602" y="1119"/>
                  </a:lnTo>
                  <a:lnTo>
                    <a:pt x="1589" y="1117"/>
                  </a:lnTo>
                  <a:lnTo>
                    <a:pt x="1577" y="1110"/>
                  </a:lnTo>
                  <a:lnTo>
                    <a:pt x="1573" y="1105"/>
                  </a:lnTo>
                  <a:lnTo>
                    <a:pt x="1571" y="1106"/>
                  </a:lnTo>
                  <a:lnTo>
                    <a:pt x="1567" y="1100"/>
                  </a:lnTo>
                  <a:lnTo>
                    <a:pt x="1567" y="1098"/>
                  </a:lnTo>
                  <a:lnTo>
                    <a:pt x="1569" y="1092"/>
                  </a:lnTo>
                  <a:lnTo>
                    <a:pt x="1569" y="1088"/>
                  </a:lnTo>
                  <a:lnTo>
                    <a:pt x="1565" y="1082"/>
                  </a:lnTo>
                  <a:lnTo>
                    <a:pt x="1574" y="1076"/>
                  </a:lnTo>
                  <a:lnTo>
                    <a:pt x="1591" y="1042"/>
                  </a:lnTo>
                  <a:lnTo>
                    <a:pt x="1591" y="1033"/>
                  </a:lnTo>
                  <a:lnTo>
                    <a:pt x="1590" y="1027"/>
                  </a:lnTo>
                  <a:lnTo>
                    <a:pt x="1585" y="1019"/>
                  </a:lnTo>
                  <a:lnTo>
                    <a:pt x="1577" y="1010"/>
                  </a:lnTo>
                  <a:lnTo>
                    <a:pt x="1574" y="1005"/>
                  </a:lnTo>
                  <a:lnTo>
                    <a:pt x="1574" y="997"/>
                  </a:lnTo>
                  <a:lnTo>
                    <a:pt x="1577" y="977"/>
                  </a:lnTo>
                  <a:lnTo>
                    <a:pt x="1575" y="968"/>
                  </a:lnTo>
                  <a:lnTo>
                    <a:pt x="1573" y="964"/>
                  </a:lnTo>
                  <a:lnTo>
                    <a:pt x="1567" y="959"/>
                  </a:lnTo>
                  <a:lnTo>
                    <a:pt x="1560" y="958"/>
                  </a:lnTo>
                  <a:lnTo>
                    <a:pt x="1556" y="956"/>
                  </a:lnTo>
                  <a:lnTo>
                    <a:pt x="1555" y="951"/>
                  </a:lnTo>
                  <a:lnTo>
                    <a:pt x="1554" y="937"/>
                  </a:lnTo>
                  <a:lnTo>
                    <a:pt x="1553" y="932"/>
                  </a:lnTo>
                  <a:lnTo>
                    <a:pt x="1539" y="904"/>
                  </a:lnTo>
                  <a:lnTo>
                    <a:pt x="1535" y="894"/>
                  </a:lnTo>
                  <a:lnTo>
                    <a:pt x="1531" y="892"/>
                  </a:lnTo>
                  <a:lnTo>
                    <a:pt x="1525" y="892"/>
                  </a:lnTo>
                  <a:lnTo>
                    <a:pt x="1505" y="891"/>
                  </a:lnTo>
                  <a:lnTo>
                    <a:pt x="1494" y="888"/>
                  </a:lnTo>
                  <a:lnTo>
                    <a:pt x="1490" y="882"/>
                  </a:lnTo>
                  <a:lnTo>
                    <a:pt x="1478" y="867"/>
                  </a:lnTo>
                  <a:lnTo>
                    <a:pt x="1473" y="864"/>
                  </a:lnTo>
                  <a:lnTo>
                    <a:pt x="1470" y="867"/>
                  </a:lnTo>
                  <a:lnTo>
                    <a:pt x="1452" y="867"/>
                  </a:lnTo>
                  <a:lnTo>
                    <a:pt x="1442" y="866"/>
                  </a:lnTo>
                  <a:lnTo>
                    <a:pt x="1430" y="868"/>
                  </a:lnTo>
                  <a:lnTo>
                    <a:pt x="1412" y="868"/>
                  </a:lnTo>
                  <a:lnTo>
                    <a:pt x="1410" y="840"/>
                  </a:lnTo>
                  <a:lnTo>
                    <a:pt x="1410" y="819"/>
                  </a:lnTo>
                  <a:lnTo>
                    <a:pt x="1409" y="814"/>
                  </a:lnTo>
                  <a:lnTo>
                    <a:pt x="1399" y="807"/>
                  </a:lnTo>
                  <a:lnTo>
                    <a:pt x="1387" y="799"/>
                  </a:lnTo>
                  <a:lnTo>
                    <a:pt x="1380" y="790"/>
                  </a:lnTo>
                  <a:lnTo>
                    <a:pt x="1381" y="786"/>
                  </a:lnTo>
                  <a:lnTo>
                    <a:pt x="1393" y="786"/>
                  </a:lnTo>
                  <a:lnTo>
                    <a:pt x="1415" y="780"/>
                  </a:lnTo>
                  <a:lnTo>
                    <a:pt x="1428" y="774"/>
                  </a:lnTo>
                  <a:lnTo>
                    <a:pt x="1437" y="769"/>
                  </a:lnTo>
                  <a:lnTo>
                    <a:pt x="1443" y="768"/>
                  </a:lnTo>
                  <a:lnTo>
                    <a:pt x="1453" y="769"/>
                  </a:lnTo>
                  <a:lnTo>
                    <a:pt x="1451" y="759"/>
                  </a:lnTo>
                  <a:lnTo>
                    <a:pt x="1451" y="741"/>
                  </a:lnTo>
                  <a:lnTo>
                    <a:pt x="1447" y="731"/>
                  </a:lnTo>
                  <a:lnTo>
                    <a:pt x="1448" y="727"/>
                  </a:lnTo>
                  <a:lnTo>
                    <a:pt x="1452" y="726"/>
                  </a:lnTo>
                  <a:lnTo>
                    <a:pt x="1460" y="729"/>
                  </a:lnTo>
                  <a:lnTo>
                    <a:pt x="1467" y="730"/>
                  </a:lnTo>
                  <a:lnTo>
                    <a:pt x="1476" y="729"/>
                  </a:lnTo>
                  <a:lnTo>
                    <a:pt x="1484" y="726"/>
                  </a:lnTo>
                  <a:lnTo>
                    <a:pt x="1490" y="720"/>
                  </a:lnTo>
                  <a:lnTo>
                    <a:pt x="1499" y="707"/>
                  </a:lnTo>
                  <a:lnTo>
                    <a:pt x="1501" y="697"/>
                  </a:lnTo>
                  <a:lnTo>
                    <a:pt x="1500" y="695"/>
                  </a:lnTo>
                  <a:lnTo>
                    <a:pt x="1488" y="679"/>
                  </a:lnTo>
                  <a:lnTo>
                    <a:pt x="1483" y="670"/>
                  </a:lnTo>
                  <a:lnTo>
                    <a:pt x="1458" y="670"/>
                  </a:lnTo>
                  <a:lnTo>
                    <a:pt x="1442" y="673"/>
                  </a:lnTo>
                  <a:lnTo>
                    <a:pt x="1417" y="676"/>
                  </a:lnTo>
                  <a:lnTo>
                    <a:pt x="1405" y="674"/>
                  </a:lnTo>
                  <a:lnTo>
                    <a:pt x="1399" y="662"/>
                  </a:lnTo>
                  <a:lnTo>
                    <a:pt x="1393" y="654"/>
                  </a:lnTo>
                  <a:lnTo>
                    <a:pt x="1392" y="640"/>
                  </a:lnTo>
                  <a:lnTo>
                    <a:pt x="1387" y="635"/>
                  </a:lnTo>
                  <a:lnTo>
                    <a:pt x="1379" y="628"/>
                  </a:lnTo>
                  <a:lnTo>
                    <a:pt x="1374" y="608"/>
                  </a:lnTo>
                  <a:lnTo>
                    <a:pt x="1374" y="602"/>
                  </a:lnTo>
                  <a:lnTo>
                    <a:pt x="1375" y="595"/>
                  </a:lnTo>
                  <a:lnTo>
                    <a:pt x="1374" y="588"/>
                  </a:lnTo>
                  <a:lnTo>
                    <a:pt x="1375" y="582"/>
                  </a:lnTo>
                  <a:lnTo>
                    <a:pt x="1381" y="576"/>
                  </a:lnTo>
                  <a:lnTo>
                    <a:pt x="1392" y="571"/>
                  </a:lnTo>
                  <a:lnTo>
                    <a:pt x="1394" y="568"/>
                  </a:lnTo>
                  <a:lnTo>
                    <a:pt x="1403" y="548"/>
                  </a:lnTo>
                  <a:lnTo>
                    <a:pt x="1403" y="542"/>
                  </a:lnTo>
                  <a:lnTo>
                    <a:pt x="1400" y="539"/>
                  </a:lnTo>
                  <a:lnTo>
                    <a:pt x="1398" y="536"/>
                  </a:lnTo>
                  <a:lnTo>
                    <a:pt x="1392" y="535"/>
                  </a:lnTo>
                  <a:lnTo>
                    <a:pt x="1382" y="530"/>
                  </a:lnTo>
                  <a:lnTo>
                    <a:pt x="1367" y="523"/>
                  </a:lnTo>
                  <a:lnTo>
                    <a:pt x="1367" y="518"/>
                  </a:lnTo>
                  <a:lnTo>
                    <a:pt x="1367" y="515"/>
                  </a:lnTo>
                  <a:lnTo>
                    <a:pt x="1369" y="511"/>
                  </a:lnTo>
                  <a:lnTo>
                    <a:pt x="1375" y="509"/>
                  </a:lnTo>
                  <a:lnTo>
                    <a:pt x="1379" y="506"/>
                  </a:lnTo>
                  <a:lnTo>
                    <a:pt x="1381" y="501"/>
                  </a:lnTo>
                  <a:lnTo>
                    <a:pt x="1381" y="494"/>
                  </a:lnTo>
                  <a:lnTo>
                    <a:pt x="1386" y="493"/>
                  </a:lnTo>
                  <a:lnTo>
                    <a:pt x="1390" y="487"/>
                  </a:lnTo>
                  <a:lnTo>
                    <a:pt x="1390" y="482"/>
                  </a:lnTo>
                  <a:lnTo>
                    <a:pt x="1387" y="481"/>
                  </a:lnTo>
                  <a:lnTo>
                    <a:pt x="1381" y="482"/>
                  </a:lnTo>
                  <a:lnTo>
                    <a:pt x="1378" y="481"/>
                  </a:lnTo>
                  <a:lnTo>
                    <a:pt x="1374" y="475"/>
                  </a:lnTo>
                  <a:lnTo>
                    <a:pt x="1373" y="471"/>
                  </a:lnTo>
                  <a:lnTo>
                    <a:pt x="1376" y="469"/>
                  </a:lnTo>
                  <a:lnTo>
                    <a:pt x="1380" y="467"/>
                  </a:lnTo>
                  <a:lnTo>
                    <a:pt x="1396" y="465"/>
                  </a:lnTo>
                  <a:lnTo>
                    <a:pt x="1399" y="464"/>
                  </a:lnTo>
                  <a:lnTo>
                    <a:pt x="1400" y="462"/>
                  </a:lnTo>
                  <a:lnTo>
                    <a:pt x="1400" y="459"/>
                  </a:lnTo>
                  <a:lnTo>
                    <a:pt x="1400" y="458"/>
                  </a:lnTo>
                  <a:lnTo>
                    <a:pt x="1397" y="458"/>
                  </a:lnTo>
                  <a:lnTo>
                    <a:pt x="1393" y="455"/>
                  </a:lnTo>
                  <a:lnTo>
                    <a:pt x="1392" y="450"/>
                  </a:lnTo>
                  <a:lnTo>
                    <a:pt x="1385" y="445"/>
                  </a:lnTo>
                  <a:lnTo>
                    <a:pt x="1381" y="441"/>
                  </a:lnTo>
                  <a:lnTo>
                    <a:pt x="1381" y="436"/>
                  </a:lnTo>
                  <a:lnTo>
                    <a:pt x="1382" y="432"/>
                  </a:lnTo>
                  <a:lnTo>
                    <a:pt x="1385" y="429"/>
                  </a:lnTo>
                  <a:lnTo>
                    <a:pt x="1390" y="429"/>
                  </a:lnTo>
                  <a:lnTo>
                    <a:pt x="1391" y="427"/>
                  </a:lnTo>
                  <a:lnTo>
                    <a:pt x="1390" y="426"/>
                  </a:lnTo>
                  <a:lnTo>
                    <a:pt x="1387" y="424"/>
                  </a:lnTo>
                  <a:lnTo>
                    <a:pt x="1368" y="427"/>
                  </a:lnTo>
                  <a:lnTo>
                    <a:pt x="1358" y="424"/>
                  </a:lnTo>
                  <a:lnTo>
                    <a:pt x="1355" y="421"/>
                  </a:lnTo>
                  <a:lnTo>
                    <a:pt x="1354" y="417"/>
                  </a:lnTo>
                  <a:lnTo>
                    <a:pt x="1355" y="415"/>
                  </a:lnTo>
                  <a:lnTo>
                    <a:pt x="1357" y="415"/>
                  </a:lnTo>
                  <a:lnTo>
                    <a:pt x="1375" y="416"/>
                  </a:lnTo>
                  <a:lnTo>
                    <a:pt x="1375" y="411"/>
                  </a:lnTo>
                  <a:lnTo>
                    <a:pt x="1360" y="405"/>
                  </a:lnTo>
                  <a:lnTo>
                    <a:pt x="1349" y="405"/>
                  </a:lnTo>
                  <a:lnTo>
                    <a:pt x="1354" y="398"/>
                  </a:lnTo>
                  <a:lnTo>
                    <a:pt x="1363" y="374"/>
                  </a:lnTo>
                  <a:lnTo>
                    <a:pt x="1364" y="362"/>
                  </a:lnTo>
                  <a:lnTo>
                    <a:pt x="1362" y="338"/>
                  </a:lnTo>
                  <a:lnTo>
                    <a:pt x="1364" y="325"/>
                  </a:lnTo>
                  <a:lnTo>
                    <a:pt x="1363" y="315"/>
                  </a:lnTo>
                  <a:lnTo>
                    <a:pt x="1345" y="296"/>
                  </a:lnTo>
                  <a:lnTo>
                    <a:pt x="1338" y="293"/>
                  </a:lnTo>
                  <a:lnTo>
                    <a:pt x="1336" y="290"/>
                  </a:lnTo>
                  <a:lnTo>
                    <a:pt x="1339" y="286"/>
                  </a:lnTo>
                  <a:lnTo>
                    <a:pt x="1352" y="283"/>
                  </a:lnTo>
                  <a:lnTo>
                    <a:pt x="1361" y="283"/>
                  </a:lnTo>
                  <a:lnTo>
                    <a:pt x="1364" y="278"/>
                  </a:lnTo>
                  <a:lnTo>
                    <a:pt x="1362" y="275"/>
                  </a:lnTo>
                  <a:lnTo>
                    <a:pt x="1352" y="273"/>
                  </a:lnTo>
                  <a:lnTo>
                    <a:pt x="1334" y="265"/>
                  </a:lnTo>
                  <a:lnTo>
                    <a:pt x="1340" y="248"/>
                  </a:lnTo>
                  <a:lnTo>
                    <a:pt x="1350" y="232"/>
                  </a:lnTo>
                  <a:lnTo>
                    <a:pt x="1358" y="219"/>
                  </a:lnTo>
                  <a:lnTo>
                    <a:pt x="1361" y="206"/>
                  </a:lnTo>
                  <a:lnTo>
                    <a:pt x="1364" y="198"/>
                  </a:lnTo>
                  <a:lnTo>
                    <a:pt x="1366" y="195"/>
                  </a:lnTo>
                  <a:lnTo>
                    <a:pt x="1392" y="182"/>
                  </a:lnTo>
                  <a:lnTo>
                    <a:pt x="1381" y="173"/>
                  </a:lnTo>
                  <a:lnTo>
                    <a:pt x="1375" y="161"/>
                  </a:lnTo>
                  <a:lnTo>
                    <a:pt x="1380" y="156"/>
                  </a:lnTo>
                  <a:lnTo>
                    <a:pt x="1384" y="153"/>
                  </a:lnTo>
                  <a:lnTo>
                    <a:pt x="1376" y="152"/>
                  </a:lnTo>
                  <a:lnTo>
                    <a:pt x="1376" y="150"/>
                  </a:lnTo>
                  <a:lnTo>
                    <a:pt x="1374" y="148"/>
                  </a:lnTo>
                  <a:lnTo>
                    <a:pt x="1376" y="143"/>
                  </a:lnTo>
                  <a:lnTo>
                    <a:pt x="1367" y="123"/>
                  </a:lnTo>
                  <a:lnTo>
                    <a:pt x="1366" y="119"/>
                  </a:lnTo>
                  <a:lnTo>
                    <a:pt x="1356" y="122"/>
                  </a:lnTo>
                  <a:lnTo>
                    <a:pt x="1352" y="123"/>
                  </a:lnTo>
                  <a:lnTo>
                    <a:pt x="1350" y="126"/>
                  </a:lnTo>
                  <a:lnTo>
                    <a:pt x="1351" y="142"/>
                  </a:lnTo>
                  <a:lnTo>
                    <a:pt x="1349" y="150"/>
                  </a:lnTo>
                  <a:lnTo>
                    <a:pt x="1344" y="154"/>
                  </a:lnTo>
                  <a:lnTo>
                    <a:pt x="1337" y="153"/>
                  </a:lnTo>
                  <a:lnTo>
                    <a:pt x="1334" y="140"/>
                  </a:lnTo>
                  <a:lnTo>
                    <a:pt x="1325" y="130"/>
                  </a:lnTo>
                  <a:lnTo>
                    <a:pt x="1319" y="126"/>
                  </a:lnTo>
                  <a:lnTo>
                    <a:pt x="1310" y="124"/>
                  </a:lnTo>
                  <a:lnTo>
                    <a:pt x="1302" y="128"/>
                  </a:lnTo>
                  <a:lnTo>
                    <a:pt x="1297" y="134"/>
                  </a:lnTo>
                  <a:lnTo>
                    <a:pt x="1296" y="142"/>
                  </a:lnTo>
                  <a:lnTo>
                    <a:pt x="1295" y="147"/>
                  </a:lnTo>
                  <a:lnTo>
                    <a:pt x="1294" y="149"/>
                  </a:lnTo>
                  <a:lnTo>
                    <a:pt x="1289" y="150"/>
                  </a:lnTo>
                  <a:lnTo>
                    <a:pt x="1278" y="149"/>
                  </a:lnTo>
                  <a:lnTo>
                    <a:pt x="1273" y="150"/>
                  </a:lnTo>
                  <a:lnTo>
                    <a:pt x="1270" y="154"/>
                  </a:lnTo>
                  <a:lnTo>
                    <a:pt x="1266" y="167"/>
                  </a:lnTo>
                  <a:lnTo>
                    <a:pt x="1260" y="178"/>
                  </a:lnTo>
                  <a:lnTo>
                    <a:pt x="1250" y="184"/>
                  </a:lnTo>
                  <a:lnTo>
                    <a:pt x="1243" y="183"/>
                  </a:lnTo>
                  <a:lnTo>
                    <a:pt x="1236" y="179"/>
                  </a:lnTo>
                  <a:lnTo>
                    <a:pt x="1231" y="179"/>
                  </a:lnTo>
                  <a:lnTo>
                    <a:pt x="1224" y="185"/>
                  </a:lnTo>
                  <a:lnTo>
                    <a:pt x="1218" y="190"/>
                  </a:lnTo>
                  <a:lnTo>
                    <a:pt x="1205" y="190"/>
                  </a:lnTo>
                  <a:lnTo>
                    <a:pt x="1195" y="191"/>
                  </a:lnTo>
                  <a:lnTo>
                    <a:pt x="1189" y="194"/>
                  </a:lnTo>
                  <a:lnTo>
                    <a:pt x="1182" y="191"/>
                  </a:lnTo>
                  <a:lnTo>
                    <a:pt x="1176" y="190"/>
                  </a:lnTo>
                  <a:lnTo>
                    <a:pt x="1169" y="194"/>
                  </a:lnTo>
                  <a:lnTo>
                    <a:pt x="1164" y="202"/>
                  </a:lnTo>
                  <a:lnTo>
                    <a:pt x="1163" y="211"/>
                  </a:lnTo>
                  <a:lnTo>
                    <a:pt x="1161" y="215"/>
                  </a:lnTo>
                  <a:lnTo>
                    <a:pt x="1155" y="217"/>
                  </a:lnTo>
                  <a:lnTo>
                    <a:pt x="1135" y="209"/>
                  </a:lnTo>
                  <a:lnTo>
                    <a:pt x="1131" y="208"/>
                  </a:lnTo>
                  <a:lnTo>
                    <a:pt x="1126" y="211"/>
                  </a:lnTo>
                  <a:lnTo>
                    <a:pt x="1123" y="215"/>
                  </a:lnTo>
                  <a:lnTo>
                    <a:pt x="1119" y="224"/>
                  </a:lnTo>
                  <a:lnTo>
                    <a:pt x="1113" y="226"/>
                  </a:lnTo>
                  <a:lnTo>
                    <a:pt x="1103" y="225"/>
                  </a:lnTo>
                  <a:lnTo>
                    <a:pt x="1097" y="225"/>
                  </a:lnTo>
                  <a:lnTo>
                    <a:pt x="1095" y="232"/>
                  </a:lnTo>
                  <a:lnTo>
                    <a:pt x="1096" y="245"/>
                  </a:lnTo>
                  <a:lnTo>
                    <a:pt x="1093" y="251"/>
                  </a:lnTo>
                  <a:lnTo>
                    <a:pt x="1087" y="256"/>
                  </a:lnTo>
                  <a:lnTo>
                    <a:pt x="1081" y="256"/>
                  </a:lnTo>
                  <a:lnTo>
                    <a:pt x="1077" y="251"/>
                  </a:lnTo>
                  <a:lnTo>
                    <a:pt x="1069" y="242"/>
                  </a:lnTo>
                  <a:lnTo>
                    <a:pt x="1062" y="238"/>
                  </a:lnTo>
                  <a:lnTo>
                    <a:pt x="1054" y="237"/>
                  </a:lnTo>
                  <a:lnTo>
                    <a:pt x="1047" y="241"/>
                  </a:lnTo>
                  <a:lnTo>
                    <a:pt x="1041" y="248"/>
                  </a:lnTo>
                  <a:lnTo>
                    <a:pt x="1038" y="259"/>
                  </a:lnTo>
                  <a:lnTo>
                    <a:pt x="1035" y="267"/>
                  </a:lnTo>
                  <a:lnTo>
                    <a:pt x="1031" y="271"/>
                  </a:lnTo>
                  <a:lnTo>
                    <a:pt x="1025" y="273"/>
                  </a:lnTo>
                  <a:lnTo>
                    <a:pt x="1014" y="286"/>
                  </a:lnTo>
                  <a:lnTo>
                    <a:pt x="1008" y="291"/>
                  </a:lnTo>
                  <a:lnTo>
                    <a:pt x="1006" y="296"/>
                  </a:lnTo>
                  <a:lnTo>
                    <a:pt x="1006" y="301"/>
                  </a:lnTo>
                  <a:lnTo>
                    <a:pt x="1007" y="314"/>
                  </a:lnTo>
                  <a:lnTo>
                    <a:pt x="1009" y="320"/>
                  </a:lnTo>
                  <a:lnTo>
                    <a:pt x="1008" y="322"/>
                  </a:lnTo>
                  <a:lnTo>
                    <a:pt x="997" y="325"/>
                  </a:lnTo>
                  <a:lnTo>
                    <a:pt x="994" y="327"/>
                  </a:lnTo>
                  <a:lnTo>
                    <a:pt x="991" y="336"/>
                  </a:lnTo>
                  <a:lnTo>
                    <a:pt x="990" y="339"/>
                  </a:lnTo>
                  <a:lnTo>
                    <a:pt x="985" y="342"/>
                  </a:lnTo>
                  <a:lnTo>
                    <a:pt x="976" y="340"/>
                  </a:lnTo>
                  <a:lnTo>
                    <a:pt x="973" y="345"/>
                  </a:lnTo>
                  <a:lnTo>
                    <a:pt x="973" y="354"/>
                  </a:lnTo>
                  <a:lnTo>
                    <a:pt x="975" y="366"/>
                  </a:lnTo>
                  <a:lnTo>
                    <a:pt x="971" y="362"/>
                  </a:lnTo>
                  <a:lnTo>
                    <a:pt x="967" y="362"/>
                  </a:lnTo>
                  <a:lnTo>
                    <a:pt x="959" y="363"/>
                  </a:lnTo>
                  <a:lnTo>
                    <a:pt x="953" y="361"/>
                  </a:lnTo>
                  <a:lnTo>
                    <a:pt x="951" y="356"/>
                  </a:lnTo>
                  <a:lnTo>
                    <a:pt x="946" y="357"/>
                  </a:lnTo>
                  <a:lnTo>
                    <a:pt x="942" y="361"/>
                  </a:lnTo>
                  <a:lnTo>
                    <a:pt x="936" y="369"/>
                  </a:lnTo>
                  <a:lnTo>
                    <a:pt x="933" y="370"/>
                  </a:lnTo>
                  <a:lnTo>
                    <a:pt x="926" y="370"/>
                  </a:lnTo>
                  <a:lnTo>
                    <a:pt x="922" y="372"/>
                  </a:lnTo>
                  <a:lnTo>
                    <a:pt x="918" y="374"/>
                  </a:lnTo>
                  <a:lnTo>
                    <a:pt x="916" y="376"/>
                  </a:lnTo>
                  <a:lnTo>
                    <a:pt x="911" y="379"/>
                  </a:lnTo>
                  <a:lnTo>
                    <a:pt x="906" y="384"/>
                  </a:lnTo>
                  <a:lnTo>
                    <a:pt x="903" y="388"/>
                  </a:lnTo>
                  <a:lnTo>
                    <a:pt x="900" y="390"/>
                  </a:lnTo>
                  <a:lnTo>
                    <a:pt x="897" y="391"/>
                  </a:lnTo>
                  <a:lnTo>
                    <a:pt x="887" y="386"/>
                  </a:lnTo>
                  <a:lnTo>
                    <a:pt x="880" y="384"/>
                  </a:lnTo>
                  <a:lnTo>
                    <a:pt x="875" y="385"/>
                  </a:lnTo>
                  <a:lnTo>
                    <a:pt x="868" y="387"/>
                  </a:lnTo>
                  <a:lnTo>
                    <a:pt x="862" y="392"/>
                  </a:lnTo>
                  <a:lnTo>
                    <a:pt x="857" y="393"/>
                  </a:lnTo>
                  <a:lnTo>
                    <a:pt x="831" y="396"/>
                  </a:lnTo>
                  <a:lnTo>
                    <a:pt x="834" y="392"/>
                  </a:lnTo>
                  <a:lnTo>
                    <a:pt x="818" y="382"/>
                  </a:lnTo>
                  <a:lnTo>
                    <a:pt x="813" y="381"/>
                  </a:lnTo>
                  <a:lnTo>
                    <a:pt x="816" y="391"/>
                  </a:lnTo>
                  <a:lnTo>
                    <a:pt x="810" y="392"/>
                  </a:lnTo>
                  <a:lnTo>
                    <a:pt x="810" y="386"/>
                  </a:lnTo>
                  <a:lnTo>
                    <a:pt x="804" y="386"/>
                  </a:lnTo>
                  <a:lnTo>
                    <a:pt x="801" y="384"/>
                  </a:lnTo>
                  <a:lnTo>
                    <a:pt x="798" y="384"/>
                  </a:lnTo>
                  <a:lnTo>
                    <a:pt x="797" y="391"/>
                  </a:lnTo>
                  <a:lnTo>
                    <a:pt x="795" y="391"/>
                  </a:lnTo>
                  <a:lnTo>
                    <a:pt x="794" y="388"/>
                  </a:lnTo>
                  <a:lnTo>
                    <a:pt x="791" y="387"/>
                  </a:lnTo>
                  <a:lnTo>
                    <a:pt x="790" y="393"/>
                  </a:lnTo>
                  <a:lnTo>
                    <a:pt x="788" y="393"/>
                  </a:lnTo>
                  <a:lnTo>
                    <a:pt x="785" y="388"/>
                  </a:lnTo>
                  <a:lnTo>
                    <a:pt x="782" y="390"/>
                  </a:lnTo>
                  <a:lnTo>
                    <a:pt x="782" y="391"/>
                  </a:lnTo>
                  <a:lnTo>
                    <a:pt x="777" y="392"/>
                  </a:lnTo>
                  <a:lnTo>
                    <a:pt x="774" y="390"/>
                  </a:lnTo>
                  <a:lnTo>
                    <a:pt x="771" y="390"/>
                  </a:lnTo>
                  <a:lnTo>
                    <a:pt x="767" y="386"/>
                  </a:lnTo>
                  <a:lnTo>
                    <a:pt x="765" y="386"/>
                  </a:lnTo>
                  <a:lnTo>
                    <a:pt x="764" y="384"/>
                  </a:lnTo>
                  <a:lnTo>
                    <a:pt x="764" y="378"/>
                  </a:lnTo>
                  <a:lnTo>
                    <a:pt x="762" y="373"/>
                  </a:lnTo>
                  <a:lnTo>
                    <a:pt x="753" y="374"/>
                  </a:lnTo>
                  <a:lnTo>
                    <a:pt x="746" y="376"/>
                  </a:lnTo>
                  <a:lnTo>
                    <a:pt x="743" y="374"/>
                  </a:lnTo>
                  <a:lnTo>
                    <a:pt x="736" y="369"/>
                  </a:lnTo>
                  <a:lnTo>
                    <a:pt x="734" y="362"/>
                  </a:lnTo>
                  <a:lnTo>
                    <a:pt x="731" y="349"/>
                  </a:lnTo>
                  <a:lnTo>
                    <a:pt x="752" y="337"/>
                  </a:lnTo>
                  <a:lnTo>
                    <a:pt x="750" y="334"/>
                  </a:lnTo>
                  <a:lnTo>
                    <a:pt x="747" y="334"/>
                  </a:lnTo>
                  <a:lnTo>
                    <a:pt x="746" y="332"/>
                  </a:lnTo>
                  <a:lnTo>
                    <a:pt x="742" y="331"/>
                  </a:lnTo>
                  <a:lnTo>
                    <a:pt x="732" y="333"/>
                  </a:lnTo>
                  <a:lnTo>
                    <a:pt x="731" y="327"/>
                  </a:lnTo>
                  <a:lnTo>
                    <a:pt x="729" y="327"/>
                  </a:lnTo>
                  <a:lnTo>
                    <a:pt x="725" y="326"/>
                  </a:lnTo>
                  <a:lnTo>
                    <a:pt x="719" y="319"/>
                  </a:lnTo>
                  <a:lnTo>
                    <a:pt x="717" y="317"/>
                  </a:lnTo>
                  <a:lnTo>
                    <a:pt x="717" y="315"/>
                  </a:lnTo>
                  <a:lnTo>
                    <a:pt x="716" y="314"/>
                  </a:lnTo>
                  <a:lnTo>
                    <a:pt x="712" y="315"/>
                  </a:lnTo>
                  <a:lnTo>
                    <a:pt x="706" y="315"/>
                  </a:lnTo>
                  <a:lnTo>
                    <a:pt x="703" y="313"/>
                  </a:lnTo>
                  <a:lnTo>
                    <a:pt x="703" y="309"/>
                  </a:lnTo>
                  <a:lnTo>
                    <a:pt x="703" y="305"/>
                  </a:lnTo>
                  <a:lnTo>
                    <a:pt x="706" y="302"/>
                  </a:lnTo>
                  <a:lnTo>
                    <a:pt x="711" y="299"/>
                  </a:lnTo>
                  <a:lnTo>
                    <a:pt x="713" y="295"/>
                  </a:lnTo>
                  <a:lnTo>
                    <a:pt x="719" y="289"/>
                  </a:lnTo>
                  <a:lnTo>
                    <a:pt x="720" y="285"/>
                  </a:lnTo>
                  <a:lnTo>
                    <a:pt x="719" y="283"/>
                  </a:lnTo>
                  <a:lnTo>
                    <a:pt x="717" y="283"/>
                  </a:lnTo>
                  <a:lnTo>
                    <a:pt x="712" y="283"/>
                  </a:lnTo>
                  <a:lnTo>
                    <a:pt x="710" y="280"/>
                  </a:lnTo>
                  <a:lnTo>
                    <a:pt x="708" y="268"/>
                  </a:lnTo>
                  <a:lnTo>
                    <a:pt x="701" y="257"/>
                  </a:lnTo>
                  <a:lnTo>
                    <a:pt x="693" y="251"/>
                  </a:lnTo>
                  <a:lnTo>
                    <a:pt x="685" y="242"/>
                  </a:lnTo>
                  <a:lnTo>
                    <a:pt x="682" y="241"/>
                  </a:lnTo>
                  <a:lnTo>
                    <a:pt x="680" y="242"/>
                  </a:lnTo>
                  <a:lnTo>
                    <a:pt x="674" y="245"/>
                  </a:lnTo>
                  <a:lnTo>
                    <a:pt x="667" y="248"/>
                  </a:lnTo>
                  <a:lnTo>
                    <a:pt x="664" y="248"/>
                  </a:lnTo>
                  <a:lnTo>
                    <a:pt x="661" y="243"/>
                  </a:lnTo>
                  <a:lnTo>
                    <a:pt x="661" y="241"/>
                  </a:lnTo>
                  <a:lnTo>
                    <a:pt x="661" y="237"/>
                  </a:lnTo>
                  <a:lnTo>
                    <a:pt x="662" y="232"/>
                  </a:lnTo>
                  <a:lnTo>
                    <a:pt x="667" y="227"/>
                  </a:lnTo>
                  <a:lnTo>
                    <a:pt x="668" y="223"/>
                  </a:lnTo>
                  <a:lnTo>
                    <a:pt x="663" y="221"/>
                  </a:lnTo>
                  <a:lnTo>
                    <a:pt x="658" y="217"/>
                  </a:lnTo>
                  <a:lnTo>
                    <a:pt x="657" y="212"/>
                  </a:lnTo>
                  <a:lnTo>
                    <a:pt x="657" y="208"/>
                  </a:lnTo>
                  <a:lnTo>
                    <a:pt x="663" y="208"/>
                  </a:lnTo>
                  <a:lnTo>
                    <a:pt x="665" y="212"/>
                  </a:lnTo>
                  <a:lnTo>
                    <a:pt x="670" y="211"/>
                  </a:lnTo>
                  <a:lnTo>
                    <a:pt x="682" y="205"/>
                  </a:lnTo>
                  <a:lnTo>
                    <a:pt x="686" y="202"/>
                  </a:lnTo>
                  <a:lnTo>
                    <a:pt x="688" y="196"/>
                  </a:lnTo>
                  <a:lnTo>
                    <a:pt x="689" y="189"/>
                  </a:lnTo>
                  <a:lnTo>
                    <a:pt x="687" y="183"/>
                  </a:lnTo>
                  <a:lnTo>
                    <a:pt x="679" y="167"/>
                  </a:lnTo>
                  <a:lnTo>
                    <a:pt x="662" y="143"/>
                  </a:lnTo>
                  <a:lnTo>
                    <a:pt x="653" y="122"/>
                  </a:lnTo>
                  <a:lnTo>
                    <a:pt x="649" y="117"/>
                  </a:lnTo>
                  <a:lnTo>
                    <a:pt x="638" y="111"/>
                  </a:lnTo>
                  <a:lnTo>
                    <a:pt x="632" y="102"/>
                  </a:lnTo>
                  <a:lnTo>
                    <a:pt x="631" y="96"/>
                  </a:lnTo>
                  <a:lnTo>
                    <a:pt x="629" y="90"/>
                  </a:lnTo>
                  <a:lnTo>
                    <a:pt x="631" y="82"/>
                  </a:lnTo>
                  <a:lnTo>
                    <a:pt x="629" y="67"/>
                  </a:lnTo>
                  <a:lnTo>
                    <a:pt x="627" y="52"/>
                  </a:lnTo>
                  <a:lnTo>
                    <a:pt x="622" y="57"/>
                  </a:lnTo>
                  <a:lnTo>
                    <a:pt x="619" y="57"/>
                  </a:lnTo>
                  <a:lnTo>
                    <a:pt x="614" y="54"/>
                  </a:lnTo>
                  <a:lnTo>
                    <a:pt x="611" y="49"/>
                  </a:lnTo>
                  <a:lnTo>
                    <a:pt x="608" y="47"/>
                  </a:lnTo>
                  <a:lnTo>
                    <a:pt x="597" y="47"/>
                  </a:lnTo>
                  <a:lnTo>
                    <a:pt x="591" y="47"/>
                  </a:lnTo>
                  <a:lnTo>
                    <a:pt x="585" y="41"/>
                  </a:lnTo>
                  <a:lnTo>
                    <a:pt x="577" y="30"/>
                  </a:lnTo>
                  <a:lnTo>
                    <a:pt x="571" y="27"/>
                  </a:lnTo>
                  <a:lnTo>
                    <a:pt x="566" y="25"/>
                  </a:lnTo>
                  <a:lnTo>
                    <a:pt x="560" y="28"/>
                  </a:lnTo>
                  <a:lnTo>
                    <a:pt x="544" y="41"/>
                  </a:lnTo>
                  <a:lnTo>
                    <a:pt x="539" y="42"/>
                  </a:lnTo>
                  <a:lnTo>
                    <a:pt x="533" y="41"/>
                  </a:lnTo>
                  <a:lnTo>
                    <a:pt x="525" y="37"/>
                  </a:lnTo>
                  <a:lnTo>
                    <a:pt x="520" y="37"/>
                  </a:lnTo>
                  <a:lnTo>
                    <a:pt x="514" y="40"/>
                  </a:lnTo>
                  <a:lnTo>
                    <a:pt x="509" y="43"/>
                  </a:lnTo>
                  <a:lnTo>
                    <a:pt x="503" y="46"/>
                  </a:lnTo>
                  <a:lnTo>
                    <a:pt x="494" y="43"/>
                  </a:lnTo>
                  <a:lnTo>
                    <a:pt x="489" y="41"/>
                  </a:lnTo>
                  <a:lnTo>
                    <a:pt x="484" y="36"/>
                  </a:lnTo>
                  <a:lnTo>
                    <a:pt x="482" y="31"/>
                  </a:lnTo>
                  <a:lnTo>
                    <a:pt x="481" y="23"/>
                  </a:lnTo>
                  <a:lnTo>
                    <a:pt x="478" y="21"/>
                  </a:lnTo>
                  <a:lnTo>
                    <a:pt x="476" y="18"/>
                  </a:lnTo>
                  <a:lnTo>
                    <a:pt x="466" y="16"/>
                  </a:lnTo>
                  <a:lnTo>
                    <a:pt x="462" y="16"/>
                  </a:lnTo>
                  <a:lnTo>
                    <a:pt x="451" y="25"/>
                  </a:lnTo>
                  <a:lnTo>
                    <a:pt x="447" y="27"/>
                  </a:lnTo>
                  <a:lnTo>
                    <a:pt x="445" y="27"/>
                  </a:lnTo>
                  <a:lnTo>
                    <a:pt x="441" y="27"/>
                  </a:lnTo>
                  <a:lnTo>
                    <a:pt x="430" y="17"/>
                  </a:lnTo>
                  <a:lnTo>
                    <a:pt x="420" y="12"/>
                  </a:lnTo>
                  <a:lnTo>
                    <a:pt x="408" y="7"/>
                  </a:lnTo>
                  <a:lnTo>
                    <a:pt x="393" y="0"/>
                  </a:lnTo>
                  <a:lnTo>
                    <a:pt x="390" y="0"/>
                  </a:lnTo>
                  <a:lnTo>
                    <a:pt x="386" y="1"/>
                  </a:lnTo>
                  <a:lnTo>
                    <a:pt x="385" y="6"/>
                  </a:lnTo>
                  <a:lnTo>
                    <a:pt x="380" y="18"/>
                  </a:lnTo>
                  <a:lnTo>
                    <a:pt x="376" y="22"/>
                  </a:lnTo>
                  <a:lnTo>
                    <a:pt x="369" y="25"/>
                  </a:lnTo>
                  <a:lnTo>
                    <a:pt x="372" y="35"/>
                  </a:lnTo>
                  <a:lnTo>
                    <a:pt x="374" y="41"/>
                  </a:lnTo>
                  <a:lnTo>
                    <a:pt x="382" y="43"/>
                  </a:lnTo>
                  <a:lnTo>
                    <a:pt x="386" y="57"/>
                  </a:lnTo>
                  <a:lnTo>
                    <a:pt x="391" y="59"/>
                  </a:lnTo>
                  <a:lnTo>
                    <a:pt x="388" y="63"/>
                  </a:lnTo>
                  <a:lnTo>
                    <a:pt x="379" y="60"/>
                  </a:lnTo>
                  <a:lnTo>
                    <a:pt x="362" y="59"/>
                  </a:lnTo>
                  <a:lnTo>
                    <a:pt x="355" y="64"/>
                  </a:lnTo>
                  <a:lnTo>
                    <a:pt x="350" y="66"/>
                  </a:lnTo>
                  <a:lnTo>
                    <a:pt x="342" y="65"/>
                  </a:lnTo>
                  <a:lnTo>
                    <a:pt x="340" y="69"/>
                  </a:lnTo>
                  <a:lnTo>
                    <a:pt x="334" y="70"/>
                  </a:lnTo>
                  <a:lnTo>
                    <a:pt x="328" y="78"/>
                  </a:lnTo>
                  <a:lnTo>
                    <a:pt x="331" y="87"/>
                  </a:lnTo>
                  <a:lnTo>
                    <a:pt x="334" y="87"/>
                  </a:lnTo>
                  <a:lnTo>
                    <a:pt x="338" y="90"/>
                  </a:lnTo>
                  <a:lnTo>
                    <a:pt x="334" y="96"/>
                  </a:lnTo>
                  <a:lnTo>
                    <a:pt x="325" y="101"/>
                  </a:lnTo>
                  <a:lnTo>
                    <a:pt x="322" y="101"/>
                  </a:lnTo>
                  <a:lnTo>
                    <a:pt x="313" y="104"/>
                  </a:lnTo>
                  <a:lnTo>
                    <a:pt x="303" y="106"/>
                  </a:lnTo>
                  <a:lnTo>
                    <a:pt x="297" y="110"/>
                  </a:lnTo>
                  <a:lnTo>
                    <a:pt x="300" y="123"/>
                  </a:lnTo>
                  <a:lnTo>
                    <a:pt x="295" y="124"/>
                  </a:lnTo>
                  <a:lnTo>
                    <a:pt x="288" y="125"/>
                  </a:lnTo>
                  <a:lnTo>
                    <a:pt x="279" y="126"/>
                  </a:lnTo>
                  <a:lnTo>
                    <a:pt x="276" y="124"/>
                  </a:lnTo>
                  <a:lnTo>
                    <a:pt x="272" y="122"/>
                  </a:lnTo>
                  <a:lnTo>
                    <a:pt x="270" y="114"/>
                  </a:lnTo>
                  <a:lnTo>
                    <a:pt x="267" y="113"/>
                  </a:lnTo>
                  <a:lnTo>
                    <a:pt x="265" y="112"/>
                  </a:lnTo>
                  <a:lnTo>
                    <a:pt x="261" y="113"/>
                  </a:lnTo>
                  <a:lnTo>
                    <a:pt x="254" y="120"/>
                  </a:lnTo>
                  <a:lnTo>
                    <a:pt x="249" y="122"/>
                  </a:lnTo>
                  <a:lnTo>
                    <a:pt x="242" y="122"/>
                  </a:lnTo>
                  <a:lnTo>
                    <a:pt x="235" y="119"/>
                  </a:lnTo>
                  <a:lnTo>
                    <a:pt x="229" y="120"/>
                  </a:lnTo>
                  <a:lnTo>
                    <a:pt x="213" y="126"/>
                  </a:lnTo>
                  <a:lnTo>
                    <a:pt x="206" y="126"/>
                  </a:lnTo>
                  <a:lnTo>
                    <a:pt x="199" y="123"/>
                  </a:lnTo>
                  <a:lnTo>
                    <a:pt x="195" y="122"/>
                  </a:lnTo>
                  <a:lnTo>
                    <a:pt x="192" y="123"/>
                  </a:lnTo>
                  <a:lnTo>
                    <a:pt x="185" y="134"/>
                  </a:lnTo>
                  <a:lnTo>
                    <a:pt x="171" y="138"/>
                  </a:lnTo>
                  <a:lnTo>
                    <a:pt x="167" y="144"/>
                  </a:lnTo>
                  <a:lnTo>
                    <a:pt x="164" y="152"/>
                  </a:lnTo>
                  <a:lnTo>
                    <a:pt x="161" y="159"/>
                  </a:lnTo>
                  <a:lnTo>
                    <a:pt x="157" y="162"/>
                  </a:lnTo>
                  <a:lnTo>
                    <a:pt x="152" y="165"/>
                  </a:lnTo>
                  <a:lnTo>
                    <a:pt x="145" y="165"/>
                  </a:lnTo>
                  <a:lnTo>
                    <a:pt x="145" y="168"/>
                  </a:lnTo>
                  <a:lnTo>
                    <a:pt x="141" y="166"/>
                  </a:lnTo>
                  <a:lnTo>
                    <a:pt x="139" y="164"/>
                  </a:lnTo>
                  <a:lnTo>
                    <a:pt x="137" y="162"/>
                  </a:lnTo>
                  <a:lnTo>
                    <a:pt x="134" y="165"/>
                  </a:lnTo>
                  <a:lnTo>
                    <a:pt x="132" y="171"/>
                  </a:lnTo>
                  <a:lnTo>
                    <a:pt x="127" y="173"/>
                  </a:lnTo>
                  <a:lnTo>
                    <a:pt x="123" y="173"/>
                  </a:lnTo>
                  <a:lnTo>
                    <a:pt x="116" y="177"/>
                  </a:lnTo>
                  <a:lnTo>
                    <a:pt x="102" y="177"/>
                  </a:lnTo>
                  <a:lnTo>
                    <a:pt x="98" y="178"/>
                  </a:lnTo>
                  <a:lnTo>
                    <a:pt x="95" y="178"/>
                  </a:lnTo>
                  <a:lnTo>
                    <a:pt x="87" y="174"/>
                  </a:lnTo>
                  <a:lnTo>
                    <a:pt x="74" y="166"/>
                  </a:lnTo>
                  <a:lnTo>
                    <a:pt x="67" y="165"/>
                  </a:lnTo>
                  <a:lnTo>
                    <a:pt x="57" y="165"/>
                  </a:lnTo>
                  <a:lnTo>
                    <a:pt x="50" y="170"/>
                  </a:lnTo>
                  <a:lnTo>
                    <a:pt x="45" y="178"/>
                  </a:lnTo>
                  <a:lnTo>
                    <a:pt x="31" y="192"/>
                  </a:lnTo>
                  <a:lnTo>
                    <a:pt x="27" y="200"/>
                  </a:lnTo>
                  <a:lnTo>
                    <a:pt x="27" y="203"/>
                  </a:lnTo>
                  <a:lnTo>
                    <a:pt x="35" y="211"/>
                  </a:lnTo>
                  <a:lnTo>
                    <a:pt x="42" y="226"/>
                  </a:lnTo>
                  <a:lnTo>
                    <a:pt x="42" y="230"/>
                  </a:lnTo>
                  <a:lnTo>
                    <a:pt x="39" y="233"/>
                  </a:lnTo>
                  <a:lnTo>
                    <a:pt x="37" y="235"/>
                  </a:lnTo>
                  <a:lnTo>
                    <a:pt x="33" y="235"/>
                  </a:lnTo>
                  <a:lnTo>
                    <a:pt x="23" y="227"/>
                  </a:lnTo>
                  <a:lnTo>
                    <a:pt x="14" y="226"/>
                  </a:lnTo>
                  <a:lnTo>
                    <a:pt x="10" y="227"/>
                  </a:lnTo>
                  <a:lnTo>
                    <a:pt x="7" y="231"/>
                  </a:lnTo>
                  <a:lnTo>
                    <a:pt x="4" y="236"/>
                  </a:lnTo>
                  <a:lnTo>
                    <a:pt x="5" y="241"/>
                  </a:lnTo>
                  <a:lnTo>
                    <a:pt x="6" y="245"/>
                  </a:lnTo>
                  <a:lnTo>
                    <a:pt x="8" y="248"/>
                  </a:lnTo>
                  <a:lnTo>
                    <a:pt x="14" y="248"/>
                  </a:lnTo>
                  <a:lnTo>
                    <a:pt x="27" y="248"/>
                  </a:lnTo>
                  <a:lnTo>
                    <a:pt x="32" y="250"/>
                  </a:lnTo>
                  <a:lnTo>
                    <a:pt x="36" y="256"/>
                  </a:lnTo>
                  <a:lnTo>
                    <a:pt x="36" y="266"/>
                  </a:lnTo>
                  <a:lnTo>
                    <a:pt x="37" y="286"/>
                  </a:lnTo>
                  <a:lnTo>
                    <a:pt x="26" y="290"/>
                  </a:lnTo>
                  <a:lnTo>
                    <a:pt x="21" y="295"/>
                  </a:lnTo>
                  <a:lnTo>
                    <a:pt x="11" y="298"/>
                  </a:lnTo>
                  <a:lnTo>
                    <a:pt x="5" y="298"/>
                  </a:lnTo>
                  <a:lnTo>
                    <a:pt x="0" y="295"/>
                  </a:lnTo>
                </a:path>
              </a:pathLst>
            </a:custGeom>
            <a:noFill/>
            <a:ln w="158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pl-PL"/>
            </a:p>
          </p:txBody>
        </p:sp>
        <p:sp>
          <p:nvSpPr>
            <p:cNvPr id="128" name="Freeform 87">
              <a:extLst>
                <a:ext uri="{FF2B5EF4-FFF2-40B4-BE49-F238E27FC236}">
                  <a16:creationId xmlns:a16="http://schemas.microsoft.com/office/drawing/2014/main" id="{3D2AA7BC-6B0E-29A4-8665-679DDFCE7580}"/>
                </a:ext>
              </a:extLst>
            </p:cNvPr>
            <p:cNvSpPr>
              <a:spLocks/>
            </p:cNvSpPr>
            <p:nvPr/>
          </p:nvSpPr>
          <p:spPr bwMode="auto">
            <a:xfrm>
              <a:off x="2493" y="2966"/>
              <a:ext cx="734" cy="1108"/>
            </a:xfrm>
            <a:custGeom>
              <a:avLst/>
              <a:gdLst>
                <a:gd name="T0" fmla="*/ 0 w 1469"/>
                <a:gd name="T1" fmla="*/ 0 h 2217"/>
                <a:gd name="T2" fmla="*/ 0 w 1469"/>
                <a:gd name="T3" fmla="*/ 0 h 2217"/>
                <a:gd name="T4" fmla="*/ 0 w 1469"/>
                <a:gd name="T5" fmla="*/ 0 h 2217"/>
                <a:gd name="T6" fmla="*/ 0 w 1469"/>
                <a:gd name="T7" fmla="*/ 0 h 2217"/>
                <a:gd name="T8" fmla="*/ 0 w 1469"/>
                <a:gd name="T9" fmla="*/ 0 h 2217"/>
                <a:gd name="T10" fmla="*/ 0 w 1469"/>
                <a:gd name="T11" fmla="*/ 0 h 2217"/>
                <a:gd name="T12" fmla="*/ 0 w 1469"/>
                <a:gd name="T13" fmla="*/ 0 h 2217"/>
                <a:gd name="T14" fmla="*/ 0 w 1469"/>
                <a:gd name="T15" fmla="*/ 0 h 2217"/>
                <a:gd name="T16" fmla="*/ 0 w 1469"/>
                <a:gd name="T17" fmla="*/ 0 h 2217"/>
                <a:gd name="T18" fmla="*/ 0 w 1469"/>
                <a:gd name="T19" fmla="*/ 0 h 2217"/>
                <a:gd name="T20" fmla="*/ 0 w 1469"/>
                <a:gd name="T21" fmla="*/ 0 h 2217"/>
                <a:gd name="T22" fmla="*/ 0 w 1469"/>
                <a:gd name="T23" fmla="*/ 0 h 2217"/>
                <a:gd name="T24" fmla="*/ 0 w 1469"/>
                <a:gd name="T25" fmla="*/ 0 h 2217"/>
                <a:gd name="T26" fmla="*/ 0 w 1469"/>
                <a:gd name="T27" fmla="*/ 0 h 2217"/>
                <a:gd name="T28" fmla="*/ 0 w 1469"/>
                <a:gd name="T29" fmla="*/ 0 h 2217"/>
                <a:gd name="T30" fmla="*/ 0 w 1469"/>
                <a:gd name="T31" fmla="*/ 0 h 2217"/>
                <a:gd name="T32" fmla="*/ 0 w 1469"/>
                <a:gd name="T33" fmla="*/ 0 h 2217"/>
                <a:gd name="T34" fmla="*/ 0 w 1469"/>
                <a:gd name="T35" fmla="*/ 0 h 2217"/>
                <a:gd name="T36" fmla="*/ 0 w 1469"/>
                <a:gd name="T37" fmla="*/ 0 h 2217"/>
                <a:gd name="T38" fmla="*/ 0 w 1469"/>
                <a:gd name="T39" fmla="*/ 0 h 2217"/>
                <a:gd name="T40" fmla="*/ 0 w 1469"/>
                <a:gd name="T41" fmla="*/ 0 h 2217"/>
                <a:gd name="T42" fmla="*/ 0 w 1469"/>
                <a:gd name="T43" fmla="*/ 0 h 2217"/>
                <a:gd name="T44" fmla="*/ 0 w 1469"/>
                <a:gd name="T45" fmla="*/ 0 h 2217"/>
                <a:gd name="T46" fmla="*/ 0 w 1469"/>
                <a:gd name="T47" fmla="*/ 0 h 2217"/>
                <a:gd name="T48" fmla="*/ 0 w 1469"/>
                <a:gd name="T49" fmla="*/ 0 h 2217"/>
                <a:gd name="T50" fmla="*/ 0 w 1469"/>
                <a:gd name="T51" fmla="*/ 0 h 2217"/>
                <a:gd name="T52" fmla="*/ 0 w 1469"/>
                <a:gd name="T53" fmla="*/ 0 h 2217"/>
                <a:gd name="T54" fmla="*/ 0 w 1469"/>
                <a:gd name="T55" fmla="*/ 0 h 2217"/>
                <a:gd name="T56" fmla="*/ 0 w 1469"/>
                <a:gd name="T57" fmla="*/ 0 h 2217"/>
                <a:gd name="T58" fmla="*/ 0 w 1469"/>
                <a:gd name="T59" fmla="*/ 0 h 2217"/>
                <a:gd name="T60" fmla="*/ 0 w 1469"/>
                <a:gd name="T61" fmla="*/ 0 h 2217"/>
                <a:gd name="T62" fmla="*/ 0 w 1469"/>
                <a:gd name="T63" fmla="*/ 0 h 2217"/>
                <a:gd name="T64" fmla="*/ 0 w 1469"/>
                <a:gd name="T65" fmla="*/ 0 h 2217"/>
                <a:gd name="T66" fmla="*/ 0 w 1469"/>
                <a:gd name="T67" fmla="*/ 0 h 2217"/>
                <a:gd name="T68" fmla="*/ 0 w 1469"/>
                <a:gd name="T69" fmla="*/ 0 h 2217"/>
                <a:gd name="T70" fmla="*/ 0 w 1469"/>
                <a:gd name="T71" fmla="*/ 0 h 2217"/>
                <a:gd name="T72" fmla="*/ 0 w 1469"/>
                <a:gd name="T73" fmla="*/ 0 h 2217"/>
                <a:gd name="T74" fmla="*/ 0 w 1469"/>
                <a:gd name="T75" fmla="*/ 0 h 2217"/>
                <a:gd name="T76" fmla="*/ 0 w 1469"/>
                <a:gd name="T77" fmla="*/ 0 h 2217"/>
                <a:gd name="T78" fmla="*/ 0 w 1469"/>
                <a:gd name="T79" fmla="*/ 0 h 2217"/>
                <a:gd name="T80" fmla="*/ 0 w 1469"/>
                <a:gd name="T81" fmla="*/ 0 h 2217"/>
                <a:gd name="T82" fmla="*/ 0 w 1469"/>
                <a:gd name="T83" fmla="*/ 0 h 2217"/>
                <a:gd name="T84" fmla="*/ 0 w 1469"/>
                <a:gd name="T85" fmla="*/ 0 h 2217"/>
                <a:gd name="T86" fmla="*/ 0 w 1469"/>
                <a:gd name="T87" fmla="*/ 0 h 2217"/>
                <a:gd name="T88" fmla="*/ 0 w 1469"/>
                <a:gd name="T89" fmla="*/ 0 h 2217"/>
                <a:gd name="T90" fmla="*/ 0 w 1469"/>
                <a:gd name="T91" fmla="*/ 0 h 2217"/>
                <a:gd name="T92" fmla="*/ 0 w 1469"/>
                <a:gd name="T93" fmla="*/ 0 h 2217"/>
                <a:gd name="T94" fmla="*/ 0 w 1469"/>
                <a:gd name="T95" fmla="*/ 0 h 2217"/>
                <a:gd name="T96" fmla="*/ 0 w 1469"/>
                <a:gd name="T97" fmla="*/ 0 h 2217"/>
                <a:gd name="T98" fmla="*/ 0 w 1469"/>
                <a:gd name="T99" fmla="*/ 0 h 2217"/>
                <a:gd name="T100" fmla="*/ 0 w 1469"/>
                <a:gd name="T101" fmla="*/ 0 h 2217"/>
                <a:gd name="T102" fmla="*/ 0 w 1469"/>
                <a:gd name="T103" fmla="*/ 0 h 2217"/>
                <a:gd name="T104" fmla="*/ 0 w 1469"/>
                <a:gd name="T105" fmla="*/ 0 h 2217"/>
                <a:gd name="T106" fmla="*/ 0 w 1469"/>
                <a:gd name="T107" fmla="*/ 0 h 2217"/>
                <a:gd name="T108" fmla="*/ 0 w 1469"/>
                <a:gd name="T109" fmla="*/ 0 h 2217"/>
                <a:gd name="T110" fmla="*/ 0 w 1469"/>
                <a:gd name="T111" fmla="*/ 0 h 2217"/>
                <a:gd name="T112" fmla="*/ 0 w 1469"/>
                <a:gd name="T113" fmla="*/ 0 h 2217"/>
                <a:gd name="T114" fmla="*/ 0 w 1469"/>
                <a:gd name="T115" fmla="*/ 0 h 2217"/>
                <a:gd name="T116" fmla="*/ 0 w 1469"/>
                <a:gd name="T117" fmla="*/ 0 h 2217"/>
                <a:gd name="T118" fmla="*/ 0 w 1469"/>
                <a:gd name="T119" fmla="*/ 0 h 2217"/>
                <a:gd name="T120" fmla="*/ 0 w 1469"/>
                <a:gd name="T121" fmla="*/ 0 h 2217"/>
                <a:gd name="T122" fmla="*/ 0 w 1469"/>
                <a:gd name="T123" fmla="*/ 0 h 2217"/>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469"/>
                <a:gd name="T187" fmla="*/ 0 h 2217"/>
                <a:gd name="T188" fmla="*/ 1469 w 1469"/>
                <a:gd name="T189" fmla="*/ 2217 h 2217"/>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469" h="2217">
                  <a:moveTo>
                    <a:pt x="1191" y="272"/>
                  </a:moveTo>
                  <a:lnTo>
                    <a:pt x="1194" y="273"/>
                  </a:lnTo>
                  <a:lnTo>
                    <a:pt x="1207" y="278"/>
                  </a:lnTo>
                  <a:lnTo>
                    <a:pt x="1217" y="277"/>
                  </a:lnTo>
                  <a:lnTo>
                    <a:pt x="1229" y="276"/>
                  </a:lnTo>
                  <a:lnTo>
                    <a:pt x="1242" y="266"/>
                  </a:lnTo>
                  <a:lnTo>
                    <a:pt x="1249" y="250"/>
                  </a:lnTo>
                  <a:lnTo>
                    <a:pt x="1258" y="255"/>
                  </a:lnTo>
                  <a:lnTo>
                    <a:pt x="1269" y="256"/>
                  </a:lnTo>
                  <a:lnTo>
                    <a:pt x="1272" y="260"/>
                  </a:lnTo>
                  <a:lnTo>
                    <a:pt x="1283" y="260"/>
                  </a:lnTo>
                  <a:lnTo>
                    <a:pt x="1288" y="262"/>
                  </a:lnTo>
                  <a:lnTo>
                    <a:pt x="1289" y="266"/>
                  </a:lnTo>
                  <a:lnTo>
                    <a:pt x="1293" y="267"/>
                  </a:lnTo>
                  <a:lnTo>
                    <a:pt x="1294" y="269"/>
                  </a:lnTo>
                  <a:lnTo>
                    <a:pt x="1295" y="271"/>
                  </a:lnTo>
                  <a:lnTo>
                    <a:pt x="1296" y="266"/>
                  </a:lnTo>
                  <a:lnTo>
                    <a:pt x="1301" y="263"/>
                  </a:lnTo>
                  <a:lnTo>
                    <a:pt x="1323" y="289"/>
                  </a:lnTo>
                  <a:lnTo>
                    <a:pt x="1324" y="295"/>
                  </a:lnTo>
                  <a:lnTo>
                    <a:pt x="1320" y="303"/>
                  </a:lnTo>
                  <a:lnTo>
                    <a:pt x="1320" y="309"/>
                  </a:lnTo>
                  <a:lnTo>
                    <a:pt x="1323" y="316"/>
                  </a:lnTo>
                  <a:lnTo>
                    <a:pt x="1323" y="319"/>
                  </a:lnTo>
                  <a:lnTo>
                    <a:pt x="1321" y="321"/>
                  </a:lnTo>
                  <a:lnTo>
                    <a:pt x="1318" y="321"/>
                  </a:lnTo>
                  <a:lnTo>
                    <a:pt x="1294" y="304"/>
                  </a:lnTo>
                  <a:lnTo>
                    <a:pt x="1291" y="306"/>
                  </a:lnTo>
                  <a:lnTo>
                    <a:pt x="1290" y="308"/>
                  </a:lnTo>
                  <a:lnTo>
                    <a:pt x="1291" y="324"/>
                  </a:lnTo>
                  <a:lnTo>
                    <a:pt x="1281" y="343"/>
                  </a:lnTo>
                  <a:lnTo>
                    <a:pt x="1281" y="348"/>
                  </a:lnTo>
                  <a:lnTo>
                    <a:pt x="1283" y="351"/>
                  </a:lnTo>
                  <a:lnTo>
                    <a:pt x="1288" y="354"/>
                  </a:lnTo>
                  <a:lnTo>
                    <a:pt x="1289" y="356"/>
                  </a:lnTo>
                  <a:lnTo>
                    <a:pt x="1289" y="358"/>
                  </a:lnTo>
                  <a:lnTo>
                    <a:pt x="1277" y="366"/>
                  </a:lnTo>
                  <a:lnTo>
                    <a:pt x="1269" y="393"/>
                  </a:lnTo>
                  <a:lnTo>
                    <a:pt x="1265" y="397"/>
                  </a:lnTo>
                  <a:lnTo>
                    <a:pt x="1261" y="397"/>
                  </a:lnTo>
                  <a:lnTo>
                    <a:pt x="1242" y="388"/>
                  </a:lnTo>
                  <a:lnTo>
                    <a:pt x="1237" y="388"/>
                  </a:lnTo>
                  <a:lnTo>
                    <a:pt x="1233" y="390"/>
                  </a:lnTo>
                  <a:lnTo>
                    <a:pt x="1231" y="392"/>
                  </a:lnTo>
                  <a:lnTo>
                    <a:pt x="1235" y="399"/>
                  </a:lnTo>
                  <a:lnTo>
                    <a:pt x="1241" y="405"/>
                  </a:lnTo>
                  <a:lnTo>
                    <a:pt x="1251" y="414"/>
                  </a:lnTo>
                  <a:lnTo>
                    <a:pt x="1255" y="416"/>
                  </a:lnTo>
                  <a:lnTo>
                    <a:pt x="1258" y="419"/>
                  </a:lnTo>
                  <a:lnTo>
                    <a:pt x="1257" y="421"/>
                  </a:lnTo>
                  <a:lnTo>
                    <a:pt x="1252" y="425"/>
                  </a:lnTo>
                  <a:lnTo>
                    <a:pt x="1249" y="431"/>
                  </a:lnTo>
                  <a:lnTo>
                    <a:pt x="1249" y="434"/>
                  </a:lnTo>
                  <a:lnTo>
                    <a:pt x="1249" y="439"/>
                  </a:lnTo>
                  <a:lnTo>
                    <a:pt x="1259" y="441"/>
                  </a:lnTo>
                  <a:lnTo>
                    <a:pt x="1279" y="440"/>
                  </a:lnTo>
                  <a:lnTo>
                    <a:pt x="1285" y="439"/>
                  </a:lnTo>
                  <a:lnTo>
                    <a:pt x="1300" y="432"/>
                  </a:lnTo>
                  <a:lnTo>
                    <a:pt x="1305" y="431"/>
                  </a:lnTo>
                  <a:lnTo>
                    <a:pt x="1309" y="433"/>
                  </a:lnTo>
                  <a:lnTo>
                    <a:pt x="1320" y="444"/>
                  </a:lnTo>
                  <a:lnTo>
                    <a:pt x="1325" y="446"/>
                  </a:lnTo>
                  <a:lnTo>
                    <a:pt x="1339" y="444"/>
                  </a:lnTo>
                  <a:lnTo>
                    <a:pt x="1344" y="446"/>
                  </a:lnTo>
                  <a:lnTo>
                    <a:pt x="1348" y="450"/>
                  </a:lnTo>
                  <a:lnTo>
                    <a:pt x="1352" y="462"/>
                  </a:lnTo>
                  <a:lnTo>
                    <a:pt x="1355" y="465"/>
                  </a:lnTo>
                  <a:lnTo>
                    <a:pt x="1361" y="467"/>
                  </a:lnTo>
                  <a:lnTo>
                    <a:pt x="1370" y="467"/>
                  </a:lnTo>
                  <a:lnTo>
                    <a:pt x="1375" y="473"/>
                  </a:lnTo>
                  <a:lnTo>
                    <a:pt x="1374" y="477"/>
                  </a:lnTo>
                  <a:lnTo>
                    <a:pt x="1361" y="492"/>
                  </a:lnTo>
                  <a:lnTo>
                    <a:pt x="1350" y="492"/>
                  </a:lnTo>
                  <a:lnTo>
                    <a:pt x="1346" y="494"/>
                  </a:lnTo>
                  <a:lnTo>
                    <a:pt x="1345" y="497"/>
                  </a:lnTo>
                  <a:lnTo>
                    <a:pt x="1346" y="500"/>
                  </a:lnTo>
                  <a:lnTo>
                    <a:pt x="1351" y="506"/>
                  </a:lnTo>
                  <a:lnTo>
                    <a:pt x="1351" y="517"/>
                  </a:lnTo>
                  <a:lnTo>
                    <a:pt x="1356" y="526"/>
                  </a:lnTo>
                  <a:lnTo>
                    <a:pt x="1369" y="523"/>
                  </a:lnTo>
                  <a:lnTo>
                    <a:pt x="1373" y="524"/>
                  </a:lnTo>
                  <a:lnTo>
                    <a:pt x="1385" y="530"/>
                  </a:lnTo>
                  <a:lnTo>
                    <a:pt x="1392" y="529"/>
                  </a:lnTo>
                  <a:lnTo>
                    <a:pt x="1397" y="528"/>
                  </a:lnTo>
                  <a:lnTo>
                    <a:pt x="1403" y="523"/>
                  </a:lnTo>
                  <a:lnTo>
                    <a:pt x="1405" y="522"/>
                  </a:lnTo>
                  <a:lnTo>
                    <a:pt x="1411" y="526"/>
                  </a:lnTo>
                  <a:lnTo>
                    <a:pt x="1412" y="530"/>
                  </a:lnTo>
                  <a:lnTo>
                    <a:pt x="1403" y="539"/>
                  </a:lnTo>
                  <a:lnTo>
                    <a:pt x="1399" y="547"/>
                  </a:lnTo>
                  <a:lnTo>
                    <a:pt x="1398" y="556"/>
                  </a:lnTo>
                  <a:lnTo>
                    <a:pt x="1394" y="556"/>
                  </a:lnTo>
                  <a:lnTo>
                    <a:pt x="1392" y="562"/>
                  </a:lnTo>
                  <a:lnTo>
                    <a:pt x="1387" y="562"/>
                  </a:lnTo>
                  <a:lnTo>
                    <a:pt x="1369" y="558"/>
                  </a:lnTo>
                  <a:lnTo>
                    <a:pt x="1362" y="559"/>
                  </a:lnTo>
                  <a:lnTo>
                    <a:pt x="1361" y="562"/>
                  </a:lnTo>
                  <a:lnTo>
                    <a:pt x="1358" y="569"/>
                  </a:lnTo>
                  <a:lnTo>
                    <a:pt x="1355" y="571"/>
                  </a:lnTo>
                  <a:lnTo>
                    <a:pt x="1351" y="586"/>
                  </a:lnTo>
                  <a:lnTo>
                    <a:pt x="1354" y="598"/>
                  </a:lnTo>
                  <a:lnTo>
                    <a:pt x="1349" y="600"/>
                  </a:lnTo>
                  <a:lnTo>
                    <a:pt x="1337" y="617"/>
                  </a:lnTo>
                  <a:lnTo>
                    <a:pt x="1336" y="620"/>
                  </a:lnTo>
                  <a:lnTo>
                    <a:pt x="1326" y="632"/>
                  </a:lnTo>
                  <a:lnTo>
                    <a:pt x="1319" y="631"/>
                  </a:lnTo>
                  <a:lnTo>
                    <a:pt x="1314" y="631"/>
                  </a:lnTo>
                  <a:lnTo>
                    <a:pt x="1314" y="637"/>
                  </a:lnTo>
                  <a:lnTo>
                    <a:pt x="1315" y="649"/>
                  </a:lnTo>
                  <a:lnTo>
                    <a:pt x="1336" y="646"/>
                  </a:lnTo>
                  <a:lnTo>
                    <a:pt x="1358" y="646"/>
                  </a:lnTo>
                  <a:lnTo>
                    <a:pt x="1369" y="659"/>
                  </a:lnTo>
                  <a:lnTo>
                    <a:pt x="1376" y="659"/>
                  </a:lnTo>
                  <a:lnTo>
                    <a:pt x="1378" y="655"/>
                  </a:lnTo>
                  <a:lnTo>
                    <a:pt x="1404" y="660"/>
                  </a:lnTo>
                  <a:lnTo>
                    <a:pt x="1408" y="669"/>
                  </a:lnTo>
                  <a:lnTo>
                    <a:pt x="1410" y="679"/>
                  </a:lnTo>
                  <a:lnTo>
                    <a:pt x="1417" y="697"/>
                  </a:lnTo>
                  <a:lnTo>
                    <a:pt x="1418" y="697"/>
                  </a:lnTo>
                  <a:lnTo>
                    <a:pt x="1423" y="701"/>
                  </a:lnTo>
                  <a:lnTo>
                    <a:pt x="1438" y="707"/>
                  </a:lnTo>
                  <a:lnTo>
                    <a:pt x="1442" y="703"/>
                  </a:lnTo>
                  <a:lnTo>
                    <a:pt x="1447" y="703"/>
                  </a:lnTo>
                  <a:lnTo>
                    <a:pt x="1450" y="713"/>
                  </a:lnTo>
                  <a:lnTo>
                    <a:pt x="1452" y="719"/>
                  </a:lnTo>
                  <a:lnTo>
                    <a:pt x="1460" y="721"/>
                  </a:lnTo>
                  <a:lnTo>
                    <a:pt x="1464" y="735"/>
                  </a:lnTo>
                  <a:lnTo>
                    <a:pt x="1469" y="737"/>
                  </a:lnTo>
                  <a:lnTo>
                    <a:pt x="1466" y="741"/>
                  </a:lnTo>
                  <a:lnTo>
                    <a:pt x="1457" y="738"/>
                  </a:lnTo>
                  <a:lnTo>
                    <a:pt x="1440" y="737"/>
                  </a:lnTo>
                  <a:lnTo>
                    <a:pt x="1433" y="742"/>
                  </a:lnTo>
                  <a:lnTo>
                    <a:pt x="1428" y="744"/>
                  </a:lnTo>
                  <a:lnTo>
                    <a:pt x="1420" y="743"/>
                  </a:lnTo>
                  <a:lnTo>
                    <a:pt x="1418" y="747"/>
                  </a:lnTo>
                  <a:lnTo>
                    <a:pt x="1412" y="748"/>
                  </a:lnTo>
                  <a:lnTo>
                    <a:pt x="1406" y="756"/>
                  </a:lnTo>
                  <a:lnTo>
                    <a:pt x="1409" y="765"/>
                  </a:lnTo>
                  <a:lnTo>
                    <a:pt x="1412" y="765"/>
                  </a:lnTo>
                  <a:lnTo>
                    <a:pt x="1416" y="768"/>
                  </a:lnTo>
                  <a:lnTo>
                    <a:pt x="1412" y="774"/>
                  </a:lnTo>
                  <a:lnTo>
                    <a:pt x="1403" y="779"/>
                  </a:lnTo>
                  <a:lnTo>
                    <a:pt x="1400" y="779"/>
                  </a:lnTo>
                  <a:lnTo>
                    <a:pt x="1391" y="782"/>
                  </a:lnTo>
                  <a:lnTo>
                    <a:pt x="1381" y="784"/>
                  </a:lnTo>
                  <a:lnTo>
                    <a:pt x="1375" y="788"/>
                  </a:lnTo>
                  <a:lnTo>
                    <a:pt x="1378" y="801"/>
                  </a:lnTo>
                  <a:lnTo>
                    <a:pt x="1373" y="802"/>
                  </a:lnTo>
                  <a:lnTo>
                    <a:pt x="1366" y="803"/>
                  </a:lnTo>
                  <a:lnTo>
                    <a:pt x="1357" y="804"/>
                  </a:lnTo>
                  <a:lnTo>
                    <a:pt x="1354" y="802"/>
                  </a:lnTo>
                  <a:lnTo>
                    <a:pt x="1350" y="800"/>
                  </a:lnTo>
                  <a:lnTo>
                    <a:pt x="1348" y="792"/>
                  </a:lnTo>
                  <a:lnTo>
                    <a:pt x="1345" y="791"/>
                  </a:lnTo>
                  <a:lnTo>
                    <a:pt x="1343" y="790"/>
                  </a:lnTo>
                  <a:lnTo>
                    <a:pt x="1339" y="791"/>
                  </a:lnTo>
                  <a:lnTo>
                    <a:pt x="1332" y="798"/>
                  </a:lnTo>
                  <a:lnTo>
                    <a:pt x="1327" y="800"/>
                  </a:lnTo>
                  <a:lnTo>
                    <a:pt x="1320" y="800"/>
                  </a:lnTo>
                  <a:lnTo>
                    <a:pt x="1313" y="797"/>
                  </a:lnTo>
                  <a:lnTo>
                    <a:pt x="1307" y="798"/>
                  </a:lnTo>
                  <a:lnTo>
                    <a:pt x="1291" y="804"/>
                  </a:lnTo>
                  <a:lnTo>
                    <a:pt x="1284" y="804"/>
                  </a:lnTo>
                  <a:lnTo>
                    <a:pt x="1277" y="801"/>
                  </a:lnTo>
                  <a:lnTo>
                    <a:pt x="1273" y="800"/>
                  </a:lnTo>
                  <a:lnTo>
                    <a:pt x="1270" y="801"/>
                  </a:lnTo>
                  <a:lnTo>
                    <a:pt x="1263" y="812"/>
                  </a:lnTo>
                  <a:lnTo>
                    <a:pt x="1249" y="816"/>
                  </a:lnTo>
                  <a:lnTo>
                    <a:pt x="1245" y="822"/>
                  </a:lnTo>
                  <a:lnTo>
                    <a:pt x="1242" y="830"/>
                  </a:lnTo>
                  <a:lnTo>
                    <a:pt x="1239" y="837"/>
                  </a:lnTo>
                  <a:lnTo>
                    <a:pt x="1235" y="840"/>
                  </a:lnTo>
                  <a:lnTo>
                    <a:pt x="1230" y="843"/>
                  </a:lnTo>
                  <a:lnTo>
                    <a:pt x="1223" y="843"/>
                  </a:lnTo>
                  <a:lnTo>
                    <a:pt x="1223" y="846"/>
                  </a:lnTo>
                  <a:lnTo>
                    <a:pt x="1219" y="844"/>
                  </a:lnTo>
                  <a:lnTo>
                    <a:pt x="1217" y="842"/>
                  </a:lnTo>
                  <a:lnTo>
                    <a:pt x="1215" y="840"/>
                  </a:lnTo>
                  <a:lnTo>
                    <a:pt x="1212" y="843"/>
                  </a:lnTo>
                  <a:lnTo>
                    <a:pt x="1210" y="849"/>
                  </a:lnTo>
                  <a:lnTo>
                    <a:pt x="1205" y="851"/>
                  </a:lnTo>
                  <a:lnTo>
                    <a:pt x="1201" y="851"/>
                  </a:lnTo>
                  <a:lnTo>
                    <a:pt x="1194" y="855"/>
                  </a:lnTo>
                  <a:lnTo>
                    <a:pt x="1180" y="855"/>
                  </a:lnTo>
                  <a:lnTo>
                    <a:pt x="1176" y="856"/>
                  </a:lnTo>
                  <a:lnTo>
                    <a:pt x="1173" y="856"/>
                  </a:lnTo>
                  <a:lnTo>
                    <a:pt x="1165" y="852"/>
                  </a:lnTo>
                  <a:lnTo>
                    <a:pt x="1152" y="844"/>
                  </a:lnTo>
                  <a:lnTo>
                    <a:pt x="1145" y="843"/>
                  </a:lnTo>
                  <a:lnTo>
                    <a:pt x="1135" y="843"/>
                  </a:lnTo>
                  <a:lnTo>
                    <a:pt x="1128" y="848"/>
                  </a:lnTo>
                  <a:lnTo>
                    <a:pt x="1123" y="856"/>
                  </a:lnTo>
                  <a:lnTo>
                    <a:pt x="1109" y="870"/>
                  </a:lnTo>
                  <a:lnTo>
                    <a:pt x="1105" y="878"/>
                  </a:lnTo>
                  <a:lnTo>
                    <a:pt x="1105" y="881"/>
                  </a:lnTo>
                  <a:lnTo>
                    <a:pt x="1113" y="889"/>
                  </a:lnTo>
                  <a:lnTo>
                    <a:pt x="1120" y="904"/>
                  </a:lnTo>
                  <a:lnTo>
                    <a:pt x="1120" y="908"/>
                  </a:lnTo>
                  <a:lnTo>
                    <a:pt x="1117" y="911"/>
                  </a:lnTo>
                  <a:lnTo>
                    <a:pt x="1115" y="913"/>
                  </a:lnTo>
                  <a:lnTo>
                    <a:pt x="1111" y="913"/>
                  </a:lnTo>
                  <a:lnTo>
                    <a:pt x="1101" y="905"/>
                  </a:lnTo>
                  <a:lnTo>
                    <a:pt x="1092" y="904"/>
                  </a:lnTo>
                  <a:lnTo>
                    <a:pt x="1088" y="905"/>
                  </a:lnTo>
                  <a:lnTo>
                    <a:pt x="1085" y="909"/>
                  </a:lnTo>
                  <a:lnTo>
                    <a:pt x="1082" y="914"/>
                  </a:lnTo>
                  <a:lnTo>
                    <a:pt x="1083" y="919"/>
                  </a:lnTo>
                  <a:lnTo>
                    <a:pt x="1084" y="923"/>
                  </a:lnTo>
                  <a:lnTo>
                    <a:pt x="1086" y="926"/>
                  </a:lnTo>
                  <a:lnTo>
                    <a:pt x="1092" y="926"/>
                  </a:lnTo>
                  <a:lnTo>
                    <a:pt x="1105" y="926"/>
                  </a:lnTo>
                  <a:lnTo>
                    <a:pt x="1110" y="928"/>
                  </a:lnTo>
                  <a:lnTo>
                    <a:pt x="1114" y="934"/>
                  </a:lnTo>
                  <a:lnTo>
                    <a:pt x="1114" y="944"/>
                  </a:lnTo>
                  <a:lnTo>
                    <a:pt x="1115" y="964"/>
                  </a:lnTo>
                  <a:lnTo>
                    <a:pt x="1104" y="968"/>
                  </a:lnTo>
                  <a:lnTo>
                    <a:pt x="1099" y="973"/>
                  </a:lnTo>
                  <a:lnTo>
                    <a:pt x="1089" y="976"/>
                  </a:lnTo>
                  <a:lnTo>
                    <a:pt x="1083" y="976"/>
                  </a:lnTo>
                  <a:lnTo>
                    <a:pt x="1078" y="973"/>
                  </a:lnTo>
                  <a:lnTo>
                    <a:pt x="1072" y="968"/>
                  </a:lnTo>
                  <a:lnTo>
                    <a:pt x="1068" y="963"/>
                  </a:lnTo>
                  <a:lnTo>
                    <a:pt x="1061" y="963"/>
                  </a:lnTo>
                  <a:lnTo>
                    <a:pt x="1055" y="967"/>
                  </a:lnTo>
                  <a:lnTo>
                    <a:pt x="1054" y="979"/>
                  </a:lnTo>
                  <a:lnTo>
                    <a:pt x="1049" y="983"/>
                  </a:lnTo>
                  <a:lnTo>
                    <a:pt x="1047" y="985"/>
                  </a:lnTo>
                  <a:lnTo>
                    <a:pt x="1044" y="983"/>
                  </a:lnTo>
                  <a:lnTo>
                    <a:pt x="1042" y="979"/>
                  </a:lnTo>
                  <a:lnTo>
                    <a:pt x="1040" y="979"/>
                  </a:lnTo>
                  <a:lnTo>
                    <a:pt x="1036" y="981"/>
                  </a:lnTo>
                  <a:lnTo>
                    <a:pt x="1032" y="981"/>
                  </a:lnTo>
                  <a:lnTo>
                    <a:pt x="1025" y="982"/>
                  </a:lnTo>
                  <a:lnTo>
                    <a:pt x="1016" y="982"/>
                  </a:lnTo>
                  <a:lnTo>
                    <a:pt x="1012" y="986"/>
                  </a:lnTo>
                  <a:lnTo>
                    <a:pt x="1005" y="995"/>
                  </a:lnTo>
                  <a:lnTo>
                    <a:pt x="1000" y="1008"/>
                  </a:lnTo>
                  <a:lnTo>
                    <a:pt x="987" y="1018"/>
                  </a:lnTo>
                  <a:lnTo>
                    <a:pt x="971" y="1023"/>
                  </a:lnTo>
                  <a:lnTo>
                    <a:pt x="964" y="1022"/>
                  </a:lnTo>
                  <a:lnTo>
                    <a:pt x="963" y="1026"/>
                  </a:lnTo>
                  <a:lnTo>
                    <a:pt x="964" y="1030"/>
                  </a:lnTo>
                  <a:lnTo>
                    <a:pt x="965" y="1033"/>
                  </a:lnTo>
                  <a:lnTo>
                    <a:pt x="975" y="1035"/>
                  </a:lnTo>
                  <a:lnTo>
                    <a:pt x="980" y="1039"/>
                  </a:lnTo>
                  <a:lnTo>
                    <a:pt x="982" y="1042"/>
                  </a:lnTo>
                  <a:lnTo>
                    <a:pt x="983" y="1059"/>
                  </a:lnTo>
                  <a:lnTo>
                    <a:pt x="981" y="1066"/>
                  </a:lnTo>
                  <a:lnTo>
                    <a:pt x="992" y="1069"/>
                  </a:lnTo>
                  <a:lnTo>
                    <a:pt x="1005" y="1077"/>
                  </a:lnTo>
                  <a:lnTo>
                    <a:pt x="1023" y="1092"/>
                  </a:lnTo>
                  <a:lnTo>
                    <a:pt x="1041" y="1098"/>
                  </a:lnTo>
                  <a:lnTo>
                    <a:pt x="1071" y="1102"/>
                  </a:lnTo>
                  <a:lnTo>
                    <a:pt x="1084" y="1108"/>
                  </a:lnTo>
                  <a:lnTo>
                    <a:pt x="1078" y="1116"/>
                  </a:lnTo>
                  <a:lnTo>
                    <a:pt x="1071" y="1130"/>
                  </a:lnTo>
                  <a:lnTo>
                    <a:pt x="1068" y="1134"/>
                  </a:lnTo>
                  <a:lnTo>
                    <a:pt x="1065" y="1135"/>
                  </a:lnTo>
                  <a:lnTo>
                    <a:pt x="1061" y="1131"/>
                  </a:lnTo>
                  <a:lnTo>
                    <a:pt x="1059" y="1131"/>
                  </a:lnTo>
                  <a:lnTo>
                    <a:pt x="1056" y="1134"/>
                  </a:lnTo>
                  <a:lnTo>
                    <a:pt x="1050" y="1141"/>
                  </a:lnTo>
                  <a:lnTo>
                    <a:pt x="1041" y="1153"/>
                  </a:lnTo>
                  <a:lnTo>
                    <a:pt x="1034" y="1157"/>
                  </a:lnTo>
                  <a:lnTo>
                    <a:pt x="1013" y="1158"/>
                  </a:lnTo>
                  <a:lnTo>
                    <a:pt x="1011" y="1160"/>
                  </a:lnTo>
                  <a:lnTo>
                    <a:pt x="1019" y="1173"/>
                  </a:lnTo>
                  <a:lnTo>
                    <a:pt x="1024" y="1173"/>
                  </a:lnTo>
                  <a:lnTo>
                    <a:pt x="1028" y="1172"/>
                  </a:lnTo>
                  <a:lnTo>
                    <a:pt x="1034" y="1170"/>
                  </a:lnTo>
                  <a:lnTo>
                    <a:pt x="1037" y="1171"/>
                  </a:lnTo>
                  <a:lnTo>
                    <a:pt x="1041" y="1177"/>
                  </a:lnTo>
                  <a:lnTo>
                    <a:pt x="1038" y="1181"/>
                  </a:lnTo>
                  <a:lnTo>
                    <a:pt x="1034" y="1182"/>
                  </a:lnTo>
                  <a:lnTo>
                    <a:pt x="1028" y="1183"/>
                  </a:lnTo>
                  <a:lnTo>
                    <a:pt x="1026" y="1188"/>
                  </a:lnTo>
                  <a:lnTo>
                    <a:pt x="1025" y="1191"/>
                  </a:lnTo>
                  <a:lnTo>
                    <a:pt x="1029" y="1200"/>
                  </a:lnTo>
                  <a:lnTo>
                    <a:pt x="1025" y="1208"/>
                  </a:lnTo>
                  <a:lnTo>
                    <a:pt x="1023" y="1211"/>
                  </a:lnTo>
                  <a:lnTo>
                    <a:pt x="1006" y="1223"/>
                  </a:lnTo>
                  <a:lnTo>
                    <a:pt x="995" y="1227"/>
                  </a:lnTo>
                  <a:lnTo>
                    <a:pt x="972" y="1230"/>
                  </a:lnTo>
                  <a:lnTo>
                    <a:pt x="965" y="1227"/>
                  </a:lnTo>
                  <a:lnTo>
                    <a:pt x="966" y="1233"/>
                  </a:lnTo>
                  <a:lnTo>
                    <a:pt x="970" y="1243"/>
                  </a:lnTo>
                  <a:lnTo>
                    <a:pt x="974" y="1250"/>
                  </a:lnTo>
                  <a:lnTo>
                    <a:pt x="974" y="1254"/>
                  </a:lnTo>
                  <a:lnTo>
                    <a:pt x="957" y="1268"/>
                  </a:lnTo>
                  <a:lnTo>
                    <a:pt x="952" y="1255"/>
                  </a:lnTo>
                  <a:lnTo>
                    <a:pt x="948" y="1241"/>
                  </a:lnTo>
                  <a:lnTo>
                    <a:pt x="950" y="1239"/>
                  </a:lnTo>
                  <a:lnTo>
                    <a:pt x="945" y="1236"/>
                  </a:lnTo>
                  <a:lnTo>
                    <a:pt x="939" y="1258"/>
                  </a:lnTo>
                  <a:lnTo>
                    <a:pt x="940" y="1264"/>
                  </a:lnTo>
                  <a:lnTo>
                    <a:pt x="934" y="1270"/>
                  </a:lnTo>
                  <a:lnTo>
                    <a:pt x="933" y="1278"/>
                  </a:lnTo>
                  <a:lnTo>
                    <a:pt x="929" y="1284"/>
                  </a:lnTo>
                  <a:lnTo>
                    <a:pt x="928" y="1286"/>
                  </a:lnTo>
                  <a:lnTo>
                    <a:pt x="929" y="1295"/>
                  </a:lnTo>
                  <a:lnTo>
                    <a:pt x="924" y="1302"/>
                  </a:lnTo>
                  <a:lnTo>
                    <a:pt x="922" y="1313"/>
                  </a:lnTo>
                  <a:lnTo>
                    <a:pt x="923" y="1315"/>
                  </a:lnTo>
                  <a:lnTo>
                    <a:pt x="932" y="1319"/>
                  </a:lnTo>
                  <a:lnTo>
                    <a:pt x="935" y="1320"/>
                  </a:lnTo>
                  <a:lnTo>
                    <a:pt x="938" y="1325"/>
                  </a:lnTo>
                  <a:lnTo>
                    <a:pt x="934" y="1325"/>
                  </a:lnTo>
                  <a:lnTo>
                    <a:pt x="930" y="1330"/>
                  </a:lnTo>
                  <a:lnTo>
                    <a:pt x="923" y="1327"/>
                  </a:lnTo>
                  <a:lnTo>
                    <a:pt x="920" y="1331"/>
                  </a:lnTo>
                  <a:lnTo>
                    <a:pt x="916" y="1330"/>
                  </a:lnTo>
                  <a:lnTo>
                    <a:pt x="912" y="1330"/>
                  </a:lnTo>
                  <a:lnTo>
                    <a:pt x="910" y="1327"/>
                  </a:lnTo>
                  <a:lnTo>
                    <a:pt x="897" y="1336"/>
                  </a:lnTo>
                  <a:lnTo>
                    <a:pt x="897" y="1339"/>
                  </a:lnTo>
                  <a:lnTo>
                    <a:pt x="890" y="1337"/>
                  </a:lnTo>
                  <a:lnTo>
                    <a:pt x="885" y="1342"/>
                  </a:lnTo>
                  <a:lnTo>
                    <a:pt x="884" y="1349"/>
                  </a:lnTo>
                  <a:lnTo>
                    <a:pt x="880" y="1351"/>
                  </a:lnTo>
                  <a:lnTo>
                    <a:pt x="876" y="1357"/>
                  </a:lnTo>
                  <a:lnTo>
                    <a:pt x="875" y="1361"/>
                  </a:lnTo>
                  <a:lnTo>
                    <a:pt x="872" y="1367"/>
                  </a:lnTo>
                  <a:lnTo>
                    <a:pt x="872" y="1372"/>
                  </a:lnTo>
                  <a:lnTo>
                    <a:pt x="874" y="1374"/>
                  </a:lnTo>
                  <a:lnTo>
                    <a:pt x="873" y="1377"/>
                  </a:lnTo>
                  <a:lnTo>
                    <a:pt x="870" y="1374"/>
                  </a:lnTo>
                  <a:lnTo>
                    <a:pt x="869" y="1371"/>
                  </a:lnTo>
                  <a:lnTo>
                    <a:pt x="868" y="1369"/>
                  </a:lnTo>
                  <a:lnTo>
                    <a:pt x="867" y="1374"/>
                  </a:lnTo>
                  <a:lnTo>
                    <a:pt x="870" y="1379"/>
                  </a:lnTo>
                  <a:lnTo>
                    <a:pt x="873" y="1380"/>
                  </a:lnTo>
                  <a:lnTo>
                    <a:pt x="872" y="1384"/>
                  </a:lnTo>
                  <a:lnTo>
                    <a:pt x="870" y="1387"/>
                  </a:lnTo>
                  <a:lnTo>
                    <a:pt x="868" y="1390"/>
                  </a:lnTo>
                  <a:lnTo>
                    <a:pt x="868" y="1391"/>
                  </a:lnTo>
                  <a:lnTo>
                    <a:pt x="867" y="1392"/>
                  </a:lnTo>
                  <a:lnTo>
                    <a:pt x="866" y="1397"/>
                  </a:lnTo>
                  <a:lnTo>
                    <a:pt x="855" y="1433"/>
                  </a:lnTo>
                  <a:lnTo>
                    <a:pt x="855" y="1444"/>
                  </a:lnTo>
                  <a:lnTo>
                    <a:pt x="859" y="1450"/>
                  </a:lnTo>
                  <a:lnTo>
                    <a:pt x="862" y="1455"/>
                  </a:lnTo>
                  <a:lnTo>
                    <a:pt x="863" y="1458"/>
                  </a:lnTo>
                  <a:lnTo>
                    <a:pt x="863" y="1462"/>
                  </a:lnTo>
                  <a:lnTo>
                    <a:pt x="861" y="1467"/>
                  </a:lnTo>
                  <a:lnTo>
                    <a:pt x="856" y="1471"/>
                  </a:lnTo>
                  <a:lnTo>
                    <a:pt x="842" y="1477"/>
                  </a:lnTo>
                  <a:lnTo>
                    <a:pt x="841" y="1479"/>
                  </a:lnTo>
                  <a:lnTo>
                    <a:pt x="838" y="1479"/>
                  </a:lnTo>
                  <a:lnTo>
                    <a:pt x="849" y="1490"/>
                  </a:lnTo>
                  <a:lnTo>
                    <a:pt x="856" y="1492"/>
                  </a:lnTo>
                  <a:lnTo>
                    <a:pt x="856" y="1494"/>
                  </a:lnTo>
                  <a:lnTo>
                    <a:pt x="857" y="1497"/>
                  </a:lnTo>
                  <a:lnTo>
                    <a:pt x="864" y="1499"/>
                  </a:lnTo>
                  <a:lnTo>
                    <a:pt x="878" y="1498"/>
                  </a:lnTo>
                  <a:lnTo>
                    <a:pt x="885" y="1498"/>
                  </a:lnTo>
                  <a:lnTo>
                    <a:pt x="892" y="1494"/>
                  </a:lnTo>
                  <a:lnTo>
                    <a:pt x="898" y="1483"/>
                  </a:lnTo>
                  <a:lnTo>
                    <a:pt x="905" y="1482"/>
                  </a:lnTo>
                  <a:lnTo>
                    <a:pt x="906" y="1476"/>
                  </a:lnTo>
                  <a:lnTo>
                    <a:pt x="909" y="1476"/>
                  </a:lnTo>
                  <a:lnTo>
                    <a:pt x="910" y="1480"/>
                  </a:lnTo>
                  <a:lnTo>
                    <a:pt x="912" y="1480"/>
                  </a:lnTo>
                  <a:lnTo>
                    <a:pt x="922" y="1471"/>
                  </a:lnTo>
                  <a:lnTo>
                    <a:pt x="930" y="1491"/>
                  </a:lnTo>
                  <a:lnTo>
                    <a:pt x="933" y="1512"/>
                  </a:lnTo>
                  <a:lnTo>
                    <a:pt x="936" y="1534"/>
                  </a:lnTo>
                  <a:lnTo>
                    <a:pt x="934" y="1546"/>
                  </a:lnTo>
                  <a:lnTo>
                    <a:pt x="935" y="1556"/>
                  </a:lnTo>
                  <a:lnTo>
                    <a:pt x="935" y="1563"/>
                  </a:lnTo>
                  <a:lnTo>
                    <a:pt x="933" y="1566"/>
                  </a:lnTo>
                  <a:lnTo>
                    <a:pt x="924" y="1571"/>
                  </a:lnTo>
                  <a:lnTo>
                    <a:pt x="916" y="1580"/>
                  </a:lnTo>
                  <a:lnTo>
                    <a:pt x="910" y="1595"/>
                  </a:lnTo>
                  <a:lnTo>
                    <a:pt x="918" y="1600"/>
                  </a:lnTo>
                  <a:lnTo>
                    <a:pt x="922" y="1607"/>
                  </a:lnTo>
                  <a:lnTo>
                    <a:pt x="941" y="1594"/>
                  </a:lnTo>
                  <a:lnTo>
                    <a:pt x="952" y="1589"/>
                  </a:lnTo>
                  <a:lnTo>
                    <a:pt x="962" y="1588"/>
                  </a:lnTo>
                  <a:lnTo>
                    <a:pt x="980" y="1586"/>
                  </a:lnTo>
                  <a:lnTo>
                    <a:pt x="986" y="1587"/>
                  </a:lnTo>
                  <a:lnTo>
                    <a:pt x="999" y="1588"/>
                  </a:lnTo>
                  <a:lnTo>
                    <a:pt x="1007" y="1592"/>
                  </a:lnTo>
                  <a:lnTo>
                    <a:pt x="1017" y="1599"/>
                  </a:lnTo>
                  <a:lnTo>
                    <a:pt x="1018" y="1612"/>
                  </a:lnTo>
                  <a:lnTo>
                    <a:pt x="1018" y="1623"/>
                  </a:lnTo>
                  <a:lnTo>
                    <a:pt x="1013" y="1633"/>
                  </a:lnTo>
                  <a:lnTo>
                    <a:pt x="1013" y="1636"/>
                  </a:lnTo>
                  <a:lnTo>
                    <a:pt x="1013" y="1639"/>
                  </a:lnTo>
                  <a:lnTo>
                    <a:pt x="1029" y="1657"/>
                  </a:lnTo>
                  <a:lnTo>
                    <a:pt x="1041" y="1676"/>
                  </a:lnTo>
                  <a:lnTo>
                    <a:pt x="1050" y="1689"/>
                  </a:lnTo>
                  <a:lnTo>
                    <a:pt x="1060" y="1694"/>
                  </a:lnTo>
                  <a:lnTo>
                    <a:pt x="1066" y="1696"/>
                  </a:lnTo>
                  <a:lnTo>
                    <a:pt x="1074" y="1695"/>
                  </a:lnTo>
                  <a:lnTo>
                    <a:pt x="1085" y="1693"/>
                  </a:lnTo>
                  <a:lnTo>
                    <a:pt x="1089" y="1693"/>
                  </a:lnTo>
                  <a:lnTo>
                    <a:pt x="1101" y="1697"/>
                  </a:lnTo>
                  <a:lnTo>
                    <a:pt x="1108" y="1702"/>
                  </a:lnTo>
                  <a:lnTo>
                    <a:pt x="1113" y="1702"/>
                  </a:lnTo>
                  <a:lnTo>
                    <a:pt x="1117" y="1700"/>
                  </a:lnTo>
                  <a:lnTo>
                    <a:pt x="1125" y="1689"/>
                  </a:lnTo>
                  <a:lnTo>
                    <a:pt x="1132" y="1696"/>
                  </a:lnTo>
                  <a:lnTo>
                    <a:pt x="1139" y="1705"/>
                  </a:lnTo>
                  <a:lnTo>
                    <a:pt x="1141" y="1712"/>
                  </a:lnTo>
                  <a:lnTo>
                    <a:pt x="1145" y="1719"/>
                  </a:lnTo>
                  <a:lnTo>
                    <a:pt x="1146" y="1727"/>
                  </a:lnTo>
                  <a:lnTo>
                    <a:pt x="1146" y="1736"/>
                  </a:lnTo>
                  <a:lnTo>
                    <a:pt x="1140" y="1746"/>
                  </a:lnTo>
                  <a:lnTo>
                    <a:pt x="1128" y="1760"/>
                  </a:lnTo>
                  <a:lnTo>
                    <a:pt x="1119" y="1771"/>
                  </a:lnTo>
                  <a:lnTo>
                    <a:pt x="1113" y="1782"/>
                  </a:lnTo>
                  <a:lnTo>
                    <a:pt x="1111" y="1789"/>
                  </a:lnTo>
                  <a:lnTo>
                    <a:pt x="1103" y="1792"/>
                  </a:lnTo>
                  <a:lnTo>
                    <a:pt x="1096" y="1798"/>
                  </a:lnTo>
                  <a:lnTo>
                    <a:pt x="1105" y="1810"/>
                  </a:lnTo>
                  <a:lnTo>
                    <a:pt x="1116" y="1813"/>
                  </a:lnTo>
                  <a:lnTo>
                    <a:pt x="1127" y="1812"/>
                  </a:lnTo>
                  <a:lnTo>
                    <a:pt x="1151" y="1810"/>
                  </a:lnTo>
                  <a:lnTo>
                    <a:pt x="1162" y="1812"/>
                  </a:lnTo>
                  <a:lnTo>
                    <a:pt x="1174" y="1820"/>
                  </a:lnTo>
                  <a:lnTo>
                    <a:pt x="1186" y="1828"/>
                  </a:lnTo>
                  <a:lnTo>
                    <a:pt x="1181" y="1849"/>
                  </a:lnTo>
                  <a:lnTo>
                    <a:pt x="1182" y="1856"/>
                  </a:lnTo>
                  <a:lnTo>
                    <a:pt x="1186" y="1867"/>
                  </a:lnTo>
                  <a:lnTo>
                    <a:pt x="1187" y="1877"/>
                  </a:lnTo>
                  <a:lnTo>
                    <a:pt x="1182" y="1895"/>
                  </a:lnTo>
                  <a:lnTo>
                    <a:pt x="1175" y="1899"/>
                  </a:lnTo>
                  <a:lnTo>
                    <a:pt x="1167" y="1902"/>
                  </a:lnTo>
                  <a:lnTo>
                    <a:pt x="1161" y="1898"/>
                  </a:lnTo>
                  <a:lnTo>
                    <a:pt x="1157" y="1901"/>
                  </a:lnTo>
                  <a:lnTo>
                    <a:pt x="1156" y="1909"/>
                  </a:lnTo>
                  <a:lnTo>
                    <a:pt x="1158" y="1915"/>
                  </a:lnTo>
                  <a:lnTo>
                    <a:pt x="1157" y="1920"/>
                  </a:lnTo>
                  <a:lnTo>
                    <a:pt x="1152" y="1922"/>
                  </a:lnTo>
                  <a:lnTo>
                    <a:pt x="1146" y="1925"/>
                  </a:lnTo>
                  <a:lnTo>
                    <a:pt x="1140" y="1925"/>
                  </a:lnTo>
                  <a:lnTo>
                    <a:pt x="1134" y="1929"/>
                  </a:lnTo>
                  <a:lnTo>
                    <a:pt x="1132" y="1932"/>
                  </a:lnTo>
                  <a:lnTo>
                    <a:pt x="1131" y="1939"/>
                  </a:lnTo>
                  <a:lnTo>
                    <a:pt x="1133" y="1944"/>
                  </a:lnTo>
                  <a:lnTo>
                    <a:pt x="1128" y="1952"/>
                  </a:lnTo>
                  <a:lnTo>
                    <a:pt x="1121" y="1957"/>
                  </a:lnTo>
                  <a:lnTo>
                    <a:pt x="1110" y="1961"/>
                  </a:lnTo>
                  <a:lnTo>
                    <a:pt x="1104" y="1964"/>
                  </a:lnTo>
                  <a:lnTo>
                    <a:pt x="1107" y="1973"/>
                  </a:lnTo>
                  <a:lnTo>
                    <a:pt x="1107" y="1978"/>
                  </a:lnTo>
                  <a:lnTo>
                    <a:pt x="1103" y="1982"/>
                  </a:lnTo>
                  <a:lnTo>
                    <a:pt x="1105" y="1992"/>
                  </a:lnTo>
                  <a:lnTo>
                    <a:pt x="1103" y="2003"/>
                  </a:lnTo>
                  <a:lnTo>
                    <a:pt x="1099" y="2005"/>
                  </a:lnTo>
                  <a:lnTo>
                    <a:pt x="1088" y="2008"/>
                  </a:lnTo>
                  <a:lnTo>
                    <a:pt x="1078" y="2010"/>
                  </a:lnTo>
                  <a:lnTo>
                    <a:pt x="1077" y="2014"/>
                  </a:lnTo>
                  <a:lnTo>
                    <a:pt x="1068" y="2015"/>
                  </a:lnTo>
                  <a:lnTo>
                    <a:pt x="1066" y="2010"/>
                  </a:lnTo>
                  <a:lnTo>
                    <a:pt x="1062" y="2008"/>
                  </a:lnTo>
                  <a:lnTo>
                    <a:pt x="1059" y="2009"/>
                  </a:lnTo>
                  <a:lnTo>
                    <a:pt x="1053" y="2012"/>
                  </a:lnTo>
                  <a:lnTo>
                    <a:pt x="1049" y="2014"/>
                  </a:lnTo>
                  <a:lnTo>
                    <a:pt x="1041" y="2012"/>
                  </a:lnTo>
                  <a:lnTo>
                    <a:pt x="1038" y="2012"/>
                  </a:lnTo>
                  <a:lnTo>
                    <a:pt x="1035" y="2017"/>
                  </a:lnTo>
                  <a:lnTo>
                    <a:pt x="1032" y="2017"/>
                  </a:lnTo>
                  <a:lnTo>
                    <a:pt x="1028" y="2016"/>
                  </a:lnTo>
                  <a:lnTo>
                    <a:pt x="1025" y="2017"/>
                  </a:lnTo>
                  <a:lnTo>
                    <a:pt x="1024" y="2021"/>
                  </a:lnTo>
                  <a:lnTo>
                    <a:pt x="1023" y="2026"/>
                  </a:lnTo>
                  <a:lnTo>
                    <a:pt x="1018" y="2027"/>
                  </a:lnTo>
                  <a:lnTo>
                    <a:pt x="1016" y="2032"/>
                  </a:lnTo>
                  <a:lnTo>
                    <a:pt x="1014" y="2035"/>
                  </a:lnTo>
                  <a:lnTo>
                    <a:pt x="1011" y="2038"/>
                  </a:lnTo>
                  <a:lnTo>
                    <a:pt x="1007" y="2042"/>
                  </a:lnTo>
                  <a:lnTo>
                    <a:pt x="1002" y="2047"/>
                  </a:lnTo>
                  <a:lnTo>
                    <a:pt x="1004" y="2054"/>
                  </a:lnTo>
                  <a:lnTo>
                    <a:pt x="1006" y="2063"/>
                  </a:lnTo>
                  <a:lnTo>
                    <a:pt x="1005" y="2069"/>
                  </a:lnTo>
                  <a:lnTo>
                    <a:pt x="1001" y="2071"/>
                  </a:lnTo>
                  <a:lnTo>
                    <a:pt x="1001" y="2074"/>
                  </a:lnTo>
                  <a:lnTo>
                    <a:pt x="1002" y="2076"/>
                  </a:lnTo>
                  <a:lnTo>
                    <a:pt x="995" y="2098"/>
                  </a:lnTo>
                  <a:lnTo>
                    <a:pt x="996" y="2101"/>
                  </a:lnTo>
                  <a:lnTo>
                    <a:pt x="1004" y="2107"/>
                  </a:lnTo>
                  <a:lnTo>
                    <a:pt x="1002" y="2116"/>
                  </a:lnTo>
                  <a:lnTo>
                    <a:pt x="1002" y="2122"/>
                  </a:lnTo>
                  <a:lnTo>
                    <a:pt x="998" y="2129"/>
                  </a:lnTo>
                  <a:lnTo>
                    <a:pt x="992" y="2127"/>
                  </a:lnTo>
                  <a:lnTo>
                    <a:pt x="989" y="2127"/>
                  </a:lnTo>
                  <a:lnTo>
                    <a:pt x="980" y="2134"/>
                  </a:lnTo>
                  <a:lnTo>
                    <a:pt x="978" y="2140"/>
                  </a:lnTo>
                  <a:lnTo>
                    <a:pt x="974" y="2149"/>
                  </a:lnTo>
                  <a:lnTo>
                    <a:pt x="974" y="2153"/>
                  </a:lnTo>
                  <a:lnTo>
                    <a:pt x="980" y="2159"/>
                  </a:lnTo>
                  <a:lnTo>
                    <a:pt x="978" y="2167"/>
                  </a:lnTo>
                  <a:lnTo>
                    <a:pt x="982" y="2172"/>
                  </a:lnTo>
                  <a:lnTo>
                    <a:pt x="983" y="2176"/>
                  </a:lnTo>
                  <a:lnTo>
                    <a:pt x="982" y="2179"/>
                  </a:lnTo>
                  <a:lnTo>
                    <a:pt x="977" y="2183"/>
                  </a:lnTo>
                  <a:lnTo>
                    <a:pt x="969" y="2178"/>
                  </a:lnTo>
                  <a:lnTo>
                    <a:pt x="963" y="2181"/>
                  </a:lnTo>
                  <a:lnTo>
                    <a:pt x="953" y="2191"/>
                  </a:lnTo>
                  <a:lnTo>
                    <a:pt x="950" y="2193"/>
                  </a:lnTo>
                  <a:lnTo>
                    <a:pt x="946" y="2191"/>
                  </a:lnTo>
                  <a:lnTo>
                    <a:pt x="945" y="2189"/>
                  </a:lnTo>
                  <a:lnTo>
                    <a:pt x="940" y="2187"/>
                  </a:lnTo>
                  <a:lnTo>
                    <a:pt x="935" y="2188"/>
                  </a:lnTo>
                  <a:lnTo>
                    <a:pt x="930" y="2194"/>
                  </a:lnTo>
                  <a:lnTo>
                    <a:pt x="926" y="2196"/>
                  </a:lnTo>
                  <a:lnTo>
                    <a:pt x="915" y="2195"/>
                  </a:lnTo>
                  <a:lnTo>
                    <a:pt x="912" y="2194"/>
                  </a:lnTo>
                  <a:lnTo>
                    <a:pt x="909" y="2188"/>
                  </a:lnTo>
                  <a:lnTo>
                    <a:pt x="903" y="2189"/>
                  </a:lnTo>
                  <a:lnTo>
                    <a:pt x="899" y="2182"/>
                  </a:lnTo>
                  <a:lnTo>
                    <a:pt x="885" y="2181"/>
                  </a:lnTo>
                  <a:lnTo>
                    <a:pt x="882" y="2187"/>
                  </a:lnTo>
                  <a:lnTo>
                    <a:pt x="869" y="2185"/>
                  </a:lnTo>
                  <a:lnTo>
                    <a:pt x="868" y="2193"/>
                  </a:lnTo>
                  <a:lnTo>
                    <a:pt x="864" y="2199"/>
                  </a:lnTo>
                  <a:lnTo>
                    <a:pt x="864" y="2202"/>
                  </a:lnTo>
                  <a:lnTo>
                    <a:pt x="864" y="2203"/>
                  </a:lnTo>
                  <a:lnTo>
                    <a:pt x="860" y="2209"/>
                  </a:lnTo>
                  <a:lnTo>
                    <a:pt x="853" y="2213"/>
                  </a:lnTo>
                  <a:lnTo>
                    <a:pt x="849" y="2214"/>
                  </a:lnTo>
                  <a:lnTo>
                    <a:pt x="841" y="2212"/>
                  </a:lnTo>
                  <a:lnTo>
                    <a:pt x="837" y="2214"/>
                  </a:lnTo>
                  <a:lnTo>
                    <a:pt x="829" y="2211"/>
                  </a:lnTo>
                  <a:lnTo>
                    <a:pt x="824" y="2211"/>
                  </a:lnTo>
                  <a:lnTo>
                    <a:pt x="815" y="2217"/>
                  </a:lnTo>
                  <a:lnTo>
                    <a:pt x="811" y="2211"/>
                  </a:lnTo>
                  <a:lnTo>
                    <a:pt x="806" y="2201"/>
                  </a:lnTo>
                  <a:lnTo>
                    <a:pt x="803" y="2190"/>
                  </a:lnTo>
                  <a:lnTo>
                    <a:pt x="815" y="2181"/>
                  </a:lnTo>
                  <a:lnTo>
                    <a:pt x="815" y="2167"/>
                  </a:lnTo>
                  <a:lnTo>
                    <a:pt x="808" y="2159"/>
                  </a:lnTo>
                  <a:lnTo>
                    <a:pt x="802" y="2142"/>
                  </a:lnTo>
                  <a:lnTo>
                    <a:pt x="793" y="2141"/>
                  </a:lnTo>
                  <a:lnTo>
                    <a:pt x="794" y="2129"/>
                  </a:lnTo>
                  <a:lnTo>
                    <a:pt x="794" y="2113"/>
                  </a:lnTo>
                  <a:lnTo>
                    <a:pt x="795" y="2110"/>
                  </a:lnTo>
                  <a:lnTo>
                    <a:pt x="789" y="2103"/>
                  </a:lnTo>
                  <a:lnTo>
                    <a:pt x="799" y="2077"/>
                  </a:lnTo>
                  <a:lnTo>
                    <a:pt x="795" y="2075"/>
                  </a:lnTo>
                  <a:lnTo>
                    <a:pt x="791" y="2074"/>
                  </a:lnTo>
                  <a:lnTo>
                    <a:pt x="785" y="2069"/>
                  </a:lnTo>
                  <a:lnTo>
                    <a:pt x="781" y="2064"/>
                  </a:lnTo>
                  <a:lnTo>
                    <a:pt x="777" y="2064"/>
                  </a:lnTo>
                  <a:lnTo>
                    <a:pt x="773" y="2059"/>
                  </a:lnTo>
                  <a:lnTo>
                    <a:pt x="764" y="2058"/>
                  </a:lnTo>
                  <a:lnTo>
                    <a:pt x="754" y="2058"/>
                  </a:lnTo>
                  <a:lnTo>
                    <a:pt x="735" y="2066"/>
                  </a:lnTo>
                  <a:lnTo>
                    <a:pt x="729" y="2065"/>
                  </a:lnTo>
                  <a:lnTo>
                    <a:pt x="716" y="2064"/>
                  </a:lnTo>
                  <a:lnTo>
                    <a:pt x="712" y="2062"/>
                  </a:lnTo>
                  <a:lnTo>
                    <a:pt x="699" y="2064"/>
                  </a:lnTo>
                  <a:lnTo>
                    <a:pt x="689" y="2062"/>
                  </a:lnTo>
                  <a:lnTo>
                    <a:pt x="685" y="2064"/>
                  </a:lnTo>
                  <a:lnTo>
                    <a:pt x="689" y="2052"/>
                  </a:lnTo>
                  <a:lnTo>
                    <a:pt x="692" y="2050"/>
                  </a:lnTo>
                  <a:lnTo>
                    <a:pt x="692" y="2045"/>
                  </a:lnTo>
                  <a:lnTo>
                    <a:pt x="700" y="2036"/>
                  </a:lnTo>
                  <a:lnTo>
                    <a:pt x="701" y="2022"/>
                  </a:lnTo>
                  <a:lnTo>
                    <a:pt x="697" y="2021"/>
                  </a:lnTo>
                  <a:lnTo>
                    <a:pt x="693" y="2011"/>
                  </a:lnTo>
                  <a:lnTo>
                    <a:pt x="691" y="2009"/>
                  </a:lnTo>
                  <a:lnTo>
                    <a:pt x="686" y="2009"/>
                  </a:lnTo>
                  <a:lnTo>
                    <a:pt x="683" y="2005"/>
                  </a:lnTo>
                  <a:lnTo>
                    <a:pt x="685" y="2000"/>
                  </a:lnTo>
                  <a:lnTo>
                    <a:pt x="679" y="1986"/>
                  </a:lnTo>
                  <a:lnTo>
                    <a:pt x="676" y="1980"/>
                  </a:lnTo>
                  <a:lnTo>
                    <a:pt x="681" y="1969"/>
                  </a:lnTo>
                  <a:lnTo>
                    <a:pt x="681" y="1964"/>
                  </a:lnTo>
                  <a:lnTo>
                    <a:pt x="673" y="1964"/>
                  </a:lnTo>
                  <a:lnTo>
                    <a:pt x="669" y="1959"/>
                  </a:lnTo>
                  <a:lnTo>
                    <a:pt x="667" y="1941"/>
                  </a:lnTo>
                  <a:lnTo>
                    <a:pt x="662" y="1932"/>
                  </a:lnTo>
                  <a:lnTo>
                    <a:pt x="662" y="1925"/>
                  </a:lnTo>
                  <a:lnTo>
                    <a:pt x="655" y="1909"/>
                  </a:lnTo>
                  <a:lnTo>
                    <a:pt x="655" y="1905"/>
                  </a:lnTo>
                  <a:lnTo>
                    <a:pt x="650" y="1892"/>
                  </a:lnTo>
                  <a:lnTo>
                    <a:pt x="650" y="1884"/>
                  </a:lnTo>
                  <a:lnTo>
                    <a:pt x="649" y="1878"/>
                  </a:lnTo>
                  <a:lnTo>
                    <a:pt x="650" y="1859"/>
                  </a:lnTo>
                  <a:lnTo>
                    <a:pt x="641" y="1857"/>
                  </a:lnTo>
                  <a:lnTo>
                    <a:pt x="637" y="1856"/>
                  </a:lnTo>
                  <a:lnTo>
                    <a:pt x="630" y="1851"/>
                  </a:lnTo>
                  <a:lnTo>
                    <a:pt x="625" y="1850"/>
                  </a:lnTo>
                  <a:lnTo>
                    <a:pt x="620" y="1854"/>
                  </a:lnTo>
                  <a:lnTo>
                    <a:pt x="612" y="1852"/>
                  </a:lnTo>
                  <a:lnTo>
                    <a:pt x="602" y="1865"/>
                  </a:lnTo>
                  <a:lnTo>
                    <a:pt x="594" y="1863"/>
                  </a:lnTo>
                  <a:lnTo>
                    <a:pt x="590" y="1857"/>
                  </a:lnTo>
                  <a:lnTo>
                    <a:pt x="584" y="1856"/>
                  </a:lnTo>
                  <a:lnTo>
                    <a:pt x="576" y="1857"/>
                  </a:lnTo>
                  <a:lnTo>
                    <a:pt x="572" y="1844"/>
                  </a:lnTo>
                  <a:lnTo>
                    <a:pt x="567" y="1842"/>
                  </a:lnTo>
                  <a:lnTo>
                    <a:pt x="566" y="1831"/>
                  </a:lnTo>
                  <a:lnTo>
                    <a:pt x="561" y="1827"/>
                  </a:lnTo>
                  <a:lnTo>
                    <a:pt x="554" y="1827"/>
                  </a:lnTo>
                  <a:lnTo>
                    <a:pt x="541" y="1832"/>
                  </a:lnTo>
                  <a:lnTo>
                    <a:pt x="537" y="1833"/>
                  </a:lnTo>
                  <a:lnTo>
                    <a:pt x="535" y="1827"/>
                  </a:lnTo>
                  <a:lnTo>
                    <a:pt x="526" y="1825"/>
                  </a:lnTo>
                  <a:lnTo>
                    <a:pt x="522" y="1830"/>
                  </a:lnTo>
                  <a:lnTo>
                    <a:pt x="519" y="1825"/>
                  </a:lnTo>
                  <a:lnTo>
                    <a:pt x="510" y="1822"/>
                  </a:lnTo>
                  <a:lnTo>
                    <a:pt x="506" y="1816"/>
                  </a:lnTo>
                  <a:lnTo>
                    <a:pt x="500" y="1812"/>
                  </a:lnTo>
                  <a:lnTo>
                    <a:pt x="501" y="1797"/>
                  </a:lnTo>
                  <a:lnTo>
                    <a:pt x="500" y="1783"/>
                  </a:lnTo>
                  <a:lnTo>
                    <a:pt x="496" y="1776"/>
                  </a:lnTo>
                  <a:lnTo>
                    <a:pt x="488" y="1771"/>
                  </a:lnTo>
                  <a:lnTo>
                    <a:pt x="483" y="1754"/>
                  </a:lnTo>
                  <a:lnTo>
                    <a:pt x="471" y="1736"/>
                  </a:lnTo>
                  <a:lnTo>
                    <a:pt x="469" y="1723"/>
                  </a:lnTo>
                  <a:lnTo>
                    <a:pt x="464" y="1713"/>
                  </a:lnTo>
                  <a:lnTo>
                    <a:pt x="459" y="1707"/>
                  </a:lnTo>
                  <a:lnTo>
                    <a:pt x="456" y="1696"/>
                  </a:lnTo>
                  <a:lnTo>
                    <a:pt x="452" y="1683"/>
                  </a:lnTo>
                  <a:lnTo>
                    <a:pt x="445" y="1675"/>
                  </a:lnTo>
                  <a:lnTo>
                    <a:pt x="444" y="1670"/>
                  </a:lnTo>
                  <a:lnTo>
                    <a:pt x="459" y="1653"/>
                  </a:lnTo>
                  <a:lnTo>
                    <a:pt x="454" y="1645"/>
                  </a:lnTo>
                  <a:lnTo>
                    <a:pt x="470" y="1637"/>
                  </a:lnTo>
                  <a:lnTo>
                    <a:pt x="466" y="1629"/>
                  </a:lnTo>
                  <a:lnTo>
                    <a:pt x="458" y="1628"/>
                  </a:lnTo>
                  <a:lnTo>
                    <a:pt x="448" y="1627"/>
                  </a:lnTo>
                  <a:lnTo>
                    <a:pt x="442" y="1619"/>
                  </a:lnTo>
                  <a:lnTo>
                    <a:pt x="439" y="1617"/>
                  </a:lnTo>
                  <a:lnTo>
                    <a:pt x="435" y="1606"/>
                  </a:lnTo>
                  <a:lnTo>
                    <a:pt x="440" y="1602"/>
                  </a:lnTo>
                  <a:lnTo>
                    <a:pt x="439" y="1592"/>
                  </a:lnTo>
                  <a:lnTo>
                    <a:pt x="444" y="1577"/>
                  </a:lnTo>
                  <a:lnTo>
                    <a:pt x="440" y="1572"/>
                  </a:lnTo>
                  <a:lnTo>
                    <a:pt x="439" y="1562"/>
                  </a:lnTo>
                  <a:lnTo>
                    <a:pt x="435" y="1556"/>
                  </a:lnTo>
                  <a:lnTo>
                    <a:pt x="433" y="1560"/>
                  </a:lnTo>
                  <a:lnTo>
                    <a:pt x="427" y="1562"/>
                  </a:lnTo>
                  <a:lnTo>
                    <a:pt x="414" y="1552"/>
                  </a:lnTo>
                  <a:lnTo>
                    <a:pt x="411" y="1568"/>
                  </a:lnTo>
                  <a:lnTo>
                    <a:pt x="417" y="1575"/>
                  </a:lnTo>
                  <a:lnTo>
                    <a:pt x="410" y="1584"/>
                  </a:lnTo>
                  <a:lnTo>
                    <a:pt x="377" y="1583"/>
                  </a:lnTo>
                  <a:lnTo>
                    <a:pt x="375" y="1584"/>
                  </a:lnTo>
                  <a:lnTo>
                    <a:pt x="371" y="1577"/>
                  </a:lnTo>
                  <a:lnTo>
                    <a:pt x="366" y="1574"/>
                  </a:lnTo>
                  <a:lnTo>
                    <a:pt x="356" y="1568"/>
                  </a:lnTo>
                  <a:lnTo>
                    <a:pt x="350" y="1562"/>
                  </a:lnTo>
                  <a:lnTo>
                    <a:pt x="337" y="1562"/>
                  </a:lnTo>
                  <a:lnTo>
                    <a:pt x="327" y="1558"/>
                  </a:lnTo>
                  <a:lnTo>
                    <a:pt x="324" y="1542"/>
                  </a:lnTo>
                  <a:lnTo>
                    <a:pt x="315" y="1544"/>
                  </a:lnTo>
                  <a:lnTo>
                    <a:pt x="303" y="1547"/>
                  </a:lnTo>
                  <a:lnTo>
                    <a:pt x="299" y="1551"/>
                  </a:lnTo>
                  <a:lnTo>
                    <a:pt x="288" y="1552"/>
                  </a:lnTo>
                  <a:lnTo>
                    <a:pt x="269" y="1546"/>
                  </a:lnTo>
                  <a:lnTo>
                    <a:pt x="260" y="1542"/>
                  </a:lnTo>
                  <a:lnTo>
                    <a:pt x="260" y="1539"/>
                  </a:lnTo>
                  <a:lnTo>
                    <a:pt x="252" y="1539"/>
                  </a:lnTo>
                  <a:lnTo>
                    <a:pt x="246" y="1535"/>
                  </a:lnTo>
                  <a:lnTo>
                    <a:pt x="246" y="1539"/>
                  </a:lnTo>
                  <a:lnTo>
                    <a:pt x="248" y="1547"/>
                  </a:lnTo>
                  <a:lnTo>
                    <a:pt x="253" y="1548"/>
                  </a:lnTo>
                  <a:lnTo>
                    <a:pt x="258" y="1546"/>
                  </a:lnTo>
                  <a:lnTo>
                    <a:pt x="259" y="1546"/>
                  </a:lnTo>
                  <a:lnTo>
                    <a:pt x="261" y="1551"/>
                  </a:lnTo>
                  <a:lnTo>
                    <a:pt x="260" y="1553"/>
                  </a:lnTo>
                  <a:lnTo>
                    <a:pt x="253" y="1554"/>
                  </a:lnTo>
                  <a:lnTo>
                    <a:pt x="259" y="1558"/>
                  </a:lnTo>
                  <a:lnTo>
                    <a:pt x="255" y="1563"/>
                  </a:lnTo>
                  <a:lnTo>
                    <a:pt x="251" y="1562"/>
                  </a:lnTo>
                  <a:lnTo>
                    <a:pt x="247" y="1558"/>
                  </a:lnTo>
                  <a:lnTo>
                    <a:pt x="243" y="1559"/>
                  </a:lnTo>
                  <a:lnTo>
                    <a:pt x="246" y="1564"/>
                  </a:lnTo>
                  <a:lnTo>
                    <a:pt x="245" y="1570"/>
                  </a:lnTo>
                  <a:lnTo>
                    <a:pt x="239" y="1578"/>
                  </a:lnTo>
                  <a:lnTo>
                    <a:pt x="231" y="1574"/>
                  </a:lnTo>
                  <a:lnTo>
                    <a:pt x="222" y="1566"/>
                  </a:lnTo>
                  <a:lnTo>
                    <a:pt x="221" y="1560"/>
                  </a:lnTo>
                  <a:lnTo>
                    <a:pt x="216" y="1560"/>
                  </a:lnTo>
                  <a:lnTo>
                    <a:pt x="212" y="1557"/>
                  </a:lnTo>
                  <a:lnTo>
                    <a:pt x="207" y="1558"/>
                  </a:lnTo>
                  <a:lnTo>
                    <a:pt x="205" y="1528"/>
                  </a:lnTo>
                  <a:lnTo>
                    <a:pt x="201" y="1520"/>
                  </a:lnTo>
                  <a:lnTo>
                    <a:pt x="197" y="1516"/>
                  </a:lnTo>
                  <a:lnTo>
                    <a:pt x="175" y="1512"/>
                  </a:lnTo>
                  <a:lnTo>
                    <a:pt x="168" y="1510"/>
                  </a:lnTo>
                  <a:lnTo>
                    <a:pt x="157" y="1516"/>
                  </a:lnTo>
                  <a:lnTo>
                    <a:pt x="151" y="1511"/>
                  </a:lnTo>
                  <a:lnTo>
                    <a:pt x="150" y="1499"/>
                  </a:lnTo>
                  <a:lnTo>
                    <a:pt x="148" y="1490"/>
                  </a:lnTo>
                  <a:lnTo>
                    <a:pt x="142" y="1477"/>
                  </a:lnTo>
                  <a:lnTo>
                    <a:pt x="132" y="1482"/>
                  </a:lnTo>
                  <a:lnTo>
                    <a:pt x="124" y="1475"/>
                  </a:lnTo>
                  <a:lnTo>
                    <a:pt x="119" y="1474"/>
                  </a:lnTo>
                  <a:lnTo>
                    <a:pt x="115" y="1475"/>
                  </a:lnTo>
                  <a:lnTo>
                    <a:pt x="110" y="1482"/>
                  </a:lnTo>
                  <a:lnTo>
                    <a:pt x="114" y="1491"/>
                  </a:lnTo>
                  <a:lnTo>
                    <a:pt x="113" y="1494"/>
                  </a:lnTo>
                  <a:lnTo>
                    <a:pt x="103" y="1500"/>
                  </a:lnTo>
                  <a:lnTo>
                    <a:pt x="96" y="1492"/>
                  </a:lnTo>
                  <a:lnTo>
                    <a:pt x="83" y="1481"/>
                  </a:lnTo>
                  <a:lnTo>
                    <a:pt x="76" y="1490"/>
                  </a:lnTo>
                  <a:lnTo>
                    <a:pt x="64" y="1482"/>
                  </a:lnTo>
                  <a:lnTo>
                    <a:pt x="56" y="1474"/>
                  </a:lnTo>
                  <a:lnTo>
                    <a:pt x="52" y="1463"/>
                  </a:lnTo>
                  <a:lnTo>
                    <a:pt x="56" y="1457"/>
                  </a:lnTo>
                  <a:lnTo>
                    <a:pt x="56" y="1453"/>
                  </a:lnTo>
                  <a:lnTo>
                    <a:pt x="43" y="1439"/>
                  </a:lnTo>
                  <a:lnTo>
                    <a:pt x="44" y="1427"/>
                  </a:lnTo>
                  <a:lnTo>
                    <a:pt x="43" y="1422"/>
                  </a:lnTo>
                  <a:lnTo>
                    <a:pt x="32" y="1423"/>
                  </a:lnTo>
                  <a:lnTo>
                    <a:pt x="26" y="1421"/>
                  </a:lnTo>
                  <a:lnTo>
                    <a:pt x="26" y="1414"/>
                  </a:lnTo>
                  <a:lnTo>
                    <a:pt x="24" y="1414"/>
                  </a:lnTo>
                  <a:lnTo>
                    <a:pt x="22" y="1405"/>
                  </a:lnTo>
                  <a:lnTo>
                    <a:pt x="12" y="1407"/>
                  </a:lnTo>
                  <a:lnTo>
                    <a:pt x="0" y="1398"/>
                  </a:lnTo>
                  <a:lnTo>
                    <a:pt x="16" y="1369"/>
                  </a:lnTo>
                  <a:lnTo>
                    <a:pt x="18" y="1354"/>
                  </a:lnTo>
                  <a:lnTo>
                    <a:pt x="22" y="1344"/>
                  </a:lnTo>
                  <a:lnTo>
                    <a:pt x="28" y="1340"/>
                  </a:lnTo>
                  <a:lnTo>
                    <a:pt x="18" y="1333"/>
                  </a:lnTo>
                  <a:lnTo>
                    <a:pt x="19" y="1328"/>
                  </a:lnTo>
                  <a:lnTo>
                    <a:pt x="24" y="1319"/>
                  </a:lnTo>
                  <a:lnTo>
                    <a:pt x="6" y="1306"/>
                  </a:lnTo>
                  <a:lnTo>
                    <a:pt x="7" y="1297"/>
                  </a:lnTo>
                  <a:lnTo>
                    <a:pt x="12" y="1290"/>
                  </a:lnTo>
                  <a:lnTo>
                    <a:pt x="16" y="1279"/>
                  </a:lnTo>
                  <a:lnTo>
                    <a:pt x="8" y="1274"/>
                  </a:lnTo>
                  <a:lnTo>
                    <a:pt x="10" y="1271"/>
                  </a:lnTo>
                  <a:lnTo>
                    <a:pt x="12" y="1268"/>
                  </a:lnTo>
                  <a:lnTo>
                    <a:pt x="12" y="1267"/>
                  </a:lnTo>
                  <a:lnTo>
                    <a:pt x="13" y="1267"/>
                  </a:lnTo>
                  <a:lnTo>
                    <a:pt x="12" y="1264"/>
                  </a:lnTo>
                  <a:lnTo>
                    <a:pt x="13" y="1262"/>
                  </a:lnTo>
                  <a:lnTo>
                    <a:pt x="10" y="1259"/>
                  </a:lnTo>
                  <a:lnTo>
                    <a:pt x="12" y="1255"/>
                  </a:lnTo>
                  <a:lnTo>
                    <a:pt x="14" y="1260"/>
                  </a:lnTo>
                  <a:lnTo>
                    <a:pt x="17" y="1258"/>
                  </a:lnTo>
                  <a:lnTo>
                    <a:pt x="19" y="1260"/>
                  </a:lnTo>
                  <a:lnTo>
                    <a:pt x="25" y="1256"/>
                  </a:lnTo>
                  <a:lnTo>
                    <a:pt x="37" y="1253"/>
                  </a:lnTo>
                  <a:lnTo>
                    <a:pt x="42" y="1244"/>
                  </a:lnTo>
                  <a:lnTo>
                    <a:pt x="43" y="1247"/>
                  </a:lnTo>
                  <a:lnTo>
                    <a:pt x="44" y="1256"/>
                  </a:lnTo>
                  <a:lnTo>
                    <a:pt x="52" y="1261"/>
                  </a:lnTo>
                  <a:lnTo>
                    <a:pt x="59" y="1250"/>
                  </a:lnTo>
                  <a:lnTo>
                    <a:pt x="59" y="1248"/>
                  </a:lnTo>
                  <a:lnTo>
                    <a:pt x="56" y="1244"/>
                  </a:lnTo>
                  <a:lnTo>
                    <a:pt x="58" y="1242"/>
                  </a:lnTo>
                  <a:lnTo>
                    <a:pt x="61" y="1246"/>
                  </a:lnTo>
                  <a:lnTo>
                    <a:pt x="68" y="1238"/>
                  </a:lnTo>
                  <a:lnTo>
                    <a:pt x="73" y="1248"/>
                  </a:lnTo>
                  <a:lnTo>
                    <a:pt x="82" y="1238"/>
                  </a:lnTo>
                  <a:lnTo>
                    <a:pt x="89" y="1232"/>
                  </a:lnTo>
                  <a:lnTo>
                    <a:pt x="92" y="1231"/>
                  </a:lnTo>
                  <a:lnTo>
                    <a:pt x="106" y="1239"/>
                  </a:lnTo>
                  <a:lnTo>
                    <a:pt x="107" y="1239"/>
                  </a:lnTo>
                  <a:lnTo>
                    <a:pt x="107" y="1233"/>
                  </a:lnTo>
                  <a:lnTo>
                    <a:pt x="125" y="1227"/>
                  </a:lnTo>
                  <a:lnTo>
                    <a:pt x="148" y="1221"/>
                  </a:lnTo>
                  <a:lnTo>
                    <a:pt x="157" y="1221"/>
                  </a:lnTo>
                  <a:lnTo>
                    <a:pt x="157" y="1219"/>
                  </a:lnTo>
                  <a:lnTo>
                    <a:pt x="156" y="1217"/>
                  </a:lnTo>
                  <a:lnTo>
                    <a:pt x="150" y="1218"/>
                  </a:lnTo>
                  <a:lnTo>
                    <a:pt x="146" y="1214"/>
                  </a:lnTo>
                  <a:lnTo>
                    <a:pt x="148" y="1200"/>
                  </a:lnTo>
                  <a:lnTo>
                    <a:pt x="145" y="1196"/>
                  </a:lnTo>
                  <a:lnTo>
                    <a:pt x="149" y="1194"/>
                  </a:lnTo>
                  <a:lnTo>
                    <a:pt x="157" y="1189"/>
                  </a:lnTo>
                  <a:lnTo>
                    <a:pt x="163" y="1183"/>
                  </a:lnTo>
                  <a:lnTo>
                    <a:pt x="172" y="1188"/>
                  </a:lnTo>
                  <a:lnTo>
                    <a:pt x="174" y="1181"/>
                  </a:lnTo>
                  <a:lnTo>
                    <a:pt x="179" y="1177"/>
                  </a:lnTo>
                  <a:lnTo>
                    <a:pt x="203" y="1166"/>
                  </a:lnTo>
                  <a:lnTo>
                    <a:pt x="203" y="1158"/>
                  </a:lnTo>
                  <a:lnTo>
                    <a:pt x="212" y="1155"/>
                  </a:lnTo>
                  <a:lnTo>
                    <a:pt x="211" y="1149"/>
                  </a:lnTo>
                  <a:lnTo>
                    <a:pt x="225" y="1143"/>
                  </a:lnTo>
                  <a:lnTo>
                    <a:pt x="237" y="1141"/>
                  </a:lnTo>
                  <a:lnTo>
                    <a:pt x="230" y="1131"/>
                  </a:lnTo>
                  <a:lnTo>
                    <a:pt x="230" y="1128"/>
                  </a:lnTo>
                  <a:lnTo>
                    <a:pt x="241" y="1133"/>
                  </a:lnTo>
                  <a:lnTo>
                    <a:pt x="257" y="1135"/>
                  </a:lnTo>
                  <a:lnTo>
                    <a:pt x="260" y="1134"/>
                  </a:lnTo>
                  <a:lnTo>
                    <a:pt x="266" y="1135"/>
                  </a:lnTo>
                  <a:lnTo>
                    <a:pt x="272" y="1131"/>
                  </a:lnTo>
                  <a:lnTo>
                    <a:pt x="281" y="1136"/>
                  </a:lnTo>
                  <a:lnTo>
                    <a:pt x="285" y="1139"/>
                  </a:lnTo>
                  <a:lnTo>
                    <a:pt x="289" y="1139"/>
                  </a:lnTo>
                  <a:lnTo>
                    <a:pt x="283" y="1123"/>
                  </a:lnTo>
                  <a:lnTo>
                    <a:pt x="287" y="1122"/>
                  </a:lnTo>
                  <a:lnTo>
                    <a:pt x="289" y="1118"/>
                  </a:lnTo>
                  <a:lnTo>
                    <a:pt x="288" y="1114"/>
                  </a:lnTo>
                  <a:lnTo>
                    <a:pt x="283" y="1107"/>
                  </a:lnTo>
                  <a:lnTo>
                    <a:pt x="273" y="1102"/>
                  </a:lnTo>
                  <a:lnTo>
                    <a:pt x="266" y="1102"/>
                  </a:lnTo>
                  <a:lnTo>
                    <a:pt x="263" y="1104"/>
                  </a:lnTo>
                  <a:lnTo>
                    <a:pt x="263" y="1102"/>
                  </a:lnTo>
                  <a:lnTo>
                    <a:pt x="264" y="1099"/>
                  </a:lnTo>
                  <a:lnTo>
                    <a:pt x="270" y="1084"/>
                  </a:lnTo>
                  <a:lnTo>
                    <a:pt x="267" y="1077"/>
                  </a:lnTo>
                  <a:lnTo>
                    <a:pt x="259" y="1066"/>
                  </a:lnTo>
                  <a:lnTo>
                    <a:pt x="255" y="1058"/>
                  </a:lnTo>
                  <a:lnTo>
                    <a:pt x="257" y="1054"/>
                  </a:lnTo>
                  <a:lnTo>
                    <a:pt x="269" y="1048"/>
                  </a:lnTo>
                  <a:lnTo>
                    <a:pt x="265" y="1042"/>
                  </a:lnTo>
                  <a:lnTo>
                    <a:pt x="261" y="1044"/>
                  </a:lnTo>
                  <a:lnTo>
                    <a:pt x="260" y="1034"/>
                  </a:lnTo>
                  <a:lnTo>
                    <a:pt x="257" y="1027"/>
                  </a:lnTo>
                  <a:lnTo>
                    <a:pt x="251" y="1020"/>
                  </a:lnTo>
                  <a:lnTo>
                    <a:pt x="243" y="1018"/>
                  </a:lnTo>
                  <a:lnTo>
                    <a:pt x="234" y="1011"/>
                  </a:lnTo>
                  <a:lnTo>
                    <a:pt x="224" y="1004"/>
                  </a:lnTo>
                  <a:lnTo>
                    <a:pt x="236" y="995"/>
                  </a:lnTo>
                  <a:lnTo>
                    <a:pt x="235" y="980"/>
                  </a:lnTo>
                  <a:lnTo>
                    <a:pt x="247" y="982"/>
                  </a:lnTo>
                  <a:lnTo>
                    <a:pt x="248" y="974"/>
                  </a:lnTo>
                  <a:lnTo>
                    <a:pt x="239" y="973"/>
                  </a:lnTo>
                  <a:lnTo>
                    <a:pt x="236" y="970"/>
                  </a:lnTo>
                  <a:lnTo>
                    <a:pt x="237" y="965"/>
                  </a:lnTo>
                  <a:lnTo>
                    <a:pt x="251" y="959"/>
                  </a:lnTo>
                  <a:lnTo>
                    <a:pt x="251" y="955"/>
                  </a:lnTo>
                  <a:lnTo>
                    <a:pt x="243" y="939"/>
                  </a:lnTo>
                  <a:lnTo>
                    <a:pt x="235" y="931"/>
                  </a:lnTo>
                  <a:lnTo>
                    <a:pt x="234" y="928"/>
                  </a:lnTo>
                  <a:lnTo>
                    <a:pt x="223" y="921"/>
                  </a:lnTo>
                  <a:lnTo>
                    <a:pt x="224" y="909"/>
                  </a:lnTo>
                  <a:lnTo>
                    <a:pt x="230" y="910"/>
                  </a:lnTo>
                  <a:lnTo>
                    <a:pt x="233" y="907"/>
                  </a:lnTo>
                  <a:lnTo>
                    <a:pt x="237" y="903"/>
                  </a:lnTo>
                  <a:lnTo>
                    <a:pt x="240" y="887"/>
                  </a:lnTo>
                  <a:lnTo>
                    <a:pt x="237" y="879"/>
                  </a:lnTo>
                  <a:lnTo>
                    <a:pt x="237" y="873"/>
                  </a:lnTo>
                  <a:lnTo>
                    <a:pt x="236" y="870"/>
                  </a:lnTo>
                  <a:lnTo>
                    <a:pt x="237" y="866"/>
                  </a:lnTo>
                  <a:lnTo>
                    <a:pt x="234" y="860"/>
                  </a:lnTo>
                  <a:lnTo>
                    <a:pt x="231" y="844"/>
                  </a:lnTo>
                  <a:lnTo>
                    <a:pt x="229" y="833"/>
                  </a:lnTo>
                  <a:lnTo>
                    <a:pt x="242" y="839"/>
                  </a:lnTo>
                  <a:lnTo>
                    <a:pt x="246" y="837"/>
                  </a:lnTo>
                  <a:lnTo>
                    <a:pt x="254" y="845"/>
                  </a:lnTo>
                  <a:lnTo>
                    <a:pt x="264" y="843"/>
                  </a:lnTo>
                  <a:lnTo>
                    <a:pt x="271" y="837"/>
                  </a:lnTo>
                  <a:lnTo>
                    <a:pt x="289" y="842"/>
                  </a:lnTo>
                  <a:lnTo>
                    <a:pt x="289" y="849"/>
                  </a:lnTo>
                  <a:lnTo>
                    <a:pt x="287" y="850"/>
                  </a:lnTo>
                  <a:lnTo>
                    <a:pt x="288" y="857"/>
                  </a:lnTo>
                  <a:lnTo>
                    <a:pt x="297" y="857"/>
                  </a:lnTo>
                  <a:lnTo>
                    <a:pt x="312" y="861"/>
                  </a:lnTo>
                  <a:lnTo>
                    <a:pt x="309" y="845"/>
                  </a:lnTo>
                  <a:lnTo>
                    <a:pt x="308" y="842"/>
                  </a:lnTo>
                  <a:lnTo>
                    <a:pt x="305" y="842"/>
                  </a:lnTo>
                  <a:lnTo>
                    <a:pt x="305" y="837"/>
                  </a:lnTo>
                  <a:lnTo>
                    <a:pt x="300" y="830"/>
                  </a:lnTo>
                  <a:lnTo>
                    <a:pt x="300" y="824"/>
                  </a:lnTo>
                  <a:lnTo>
                    <a:pt x="295" y="824"/>
                  </a:lnTo>
                  <a:lnTo>
                    <a:pt x="294" y="809"/>
                  </a:lnTo>
                  <a:lnTo>
                    <a:pt x="279" y="810"/>
                  </a:lnTo>
                  <a:lnTo>
                    <a:pt x="277" y="795"/>
                  </a:lnTo>
                  <a:lnTo>
                    <a:pt x="273" y="784"/>
                  </a:lnTo>
                  <a:lnTo>
                    <a:pt x="270" y="776"/>
                  </a:lnTo>
                  <a:lnTo>
                    <a:pt x="265" y="768"/>
                  </a:lnTo>
                  <a:lnTo>
                    <a:pt x="264" y="765"/>
                  </a:lnTo>
                  <a:lnTo>
                    <a:pt x="270" y="748"/>
                  </a:lnTo>
                  <a:lnTo>
                    <a:pt x="282" y="745"/>
                  </a:lnTo>
                  <a:lnTo>
                    <a:pt x="301" y="738"/>
                  </a:lnTo>
                  <a:lnTo>
                    <a:pt x="324" y="742"/>
                  </a:lnTo>
                  <a:lnTo>
                    <a:pt x="347" y="748"/>
                  </a:lnTo>
                  <a:lnTo>
                    <a:pt x="362" y="750"/>
                  </a:lnTo>
                  <a:lnTo>
                    <a:pt x="371" y="742"/>
                  </a:lnTo>
                  <a:lnTo>
                    <a:pt x="379" y="737"/>
                  </a:lnTo>
                  <a:lnTo>
                    <a:pt x="396" y="742"/>
                  </a:lnTo>
                  <a:lnTo>
                    <a:pt x="399" y="732"/>
                  </a:lnTo>
                  <a:lnTo>
                    <a:pt x="402" y="708"/>
                  </a:lnTo>
                  <a:lnTo>
                    <a:pt x="391" y="711"/>
                  </a:lnTo>
                  <a:lnTo>
                    <a:pt x="392" y="702"/>
                  </a:lnTo>
                  <a:lnTo>
                    <a:pt x="389" y="702"/>
                  </a:lnTo>
                  <a:lnTo>
                    <a:pt x="386" y="699"/>
                  </a:lnTo>
                  <a:lnTo>
                    <a:pt x="391" y="665"/>
                  </a:lnTo>
                  <a:lnTo>
                    <a:pt x="380" y="664"/>
                  </a:lnTo>
                  <a:lnTo>
                    <a:pt x="379" y="653"/>
                  </a:lnTo>
                  <a:lnTo>
                    <a:pt x="323" y="641"/>
                  </a:lnTo>
                  <a:lnTo>
                    <a:pt x="323" y="630"/>
                  </a:lnTo>
                  <a:lnTo>
                    <a:pt x="318" y="628"/>
                  </a:lnTo>
                  <a:lnTo>
                    <a:pt x="314" y="624"/>
                  </a:lnTo>
                  <a:lnTo>
                    <a:pt x="314" y="620"/>
                  </a:lnTo>
                  <a:lnTo>
                    <a:pt x="315" y="606"/>
                  </a:lnTo>
                  <a:lnTo>
                    <a:pt x="314" y="601"/>
                  </a:lnTo>
                  <a:lnTo>
                    <a:pt x="312" y="599"/>
                  </a:lnTo>
                  <a:lnTo>
                    <a:pt x="302" y="594"/>
                  </a:lnTo>
                  <a:lnTo>
                    <a:pt x="301" y="584"/>
                  </a:lnTo>
                  <a:lnTo>
                    <a:pt x="295" y="578"/>
                  </a:lnTo>
                  <a:lnTo>
                    <a:pt x="294" y="572"/>
                  </a:lnTo>
                  <a:lnTo>
                    <a:pt x="294" y="568"/>
                  </a:lnTo>
                  <a:lnTo>
                    <a:pt x="300" y="563"/>
                  </a:lnTo>
                  <a:lnTo>
                    <a:pt x="300" y="560"/>
                  </a:lnTo>
                  <a:lnTo>
                    <a:pt x="295" y="558"/>
                  </a:lnTo>
                  <a:lnTo>
                    <a:pt x="290" y="556"/>
                  </a:lnTo>
                  <a:lnTo>
                    <a:pt x="288" y="552"/>
                  </a:lnTo>
                  <a:lnTo>
                    <a:pt x="288" y="548"/>
                  </a:lnTo>
                  <a:lnTo>
                    <a:pt x="290" y="542"/>
                  </a:lnTo>
                  <a:lnTo>
                    <a:pt x="300" y="536"/>
                  </a:lnTo>
                  <a:lnTo>
                    <a:pt x="303" y="533"/>
                  </a:lnTo>
                  <a:lnTo>
                    <a:pt x="306" y="522"/>
                  </a:lnTo>
                  <a:lnTo>
                    <a:pt x="308" y="514"/>
                  </a:lnTo>
                  <a:lnTo>
                    <a:pt x="312" y="511"/>
                  </a:lnTo>
                  <a:lnTo>
                    <a:pt x="324" y="510"/>
                  </a:lnTo>
                  <a:lnTo>
                    <a:pt x="331" y="504"/>
                  </a:lnTo>
                  <a:lnTo>
                    <a:pt x="338" y="505"/>
                  </a:lnTo>
                  <a:lnTo>
                    <a:pt x="342" y="503"/>
                  </a:lnTo>
                  <a:lnTo>
                    <a:pt x="339" y="498"/>
                  </a:lnTo>
                  <a:lnTo>
                    <a:pt x="339" y="492"/>
                  </a:lnTo>
                  <a:lnTo>
                    <a:pt x="342" y="485"/>
                  </a:lnTo>
                  <a:lnTo>
                    <a:pt x="347" y="483"/>
                  </a:lnTo>
                  <a:lnTo>
                    <a:pt x="355" y="482"/>
                  </a:lnTo>
                  <a:lnTo>
                    <a:pt x="359" y="480"/>
                  </a:lnTo>
                  <a:lnTo>
                    <a:pt x="359" y="477"/>
                  </a:lnTo>
                  <a:lnTo>
                    <a:pt x="356" y="475"/>
                  </a:lnTo>
                  <a:lnTo>
                    <a:pt x="348" y="471"/>
                  </a:lnTo>
                  <a:lnTo>
                    <a:pt x="336" y="465"/>
                  </a:lnTo>
                  <a:lnTo>
                    <a:pt x="331" y="453"/>
                  </a:lnTo>
                  <a:lnTo>
                    <a:pt x="323" y="447"/>
                  </a:lnTo>
                  <a:lnTo>
                    <a:pt x="314" y="447"/>
                  </a:lnTo>
                  <a:lnTo>
                    <a:pt x="315" y="439"/>
                  </a:lnTo>
                  <a:lnTo>
                    <a:pt x="312" y="434"/>
                  </a:lnTo>
                  <a:lnTo>
                    <a:pt x="312" y="431"/>
                  </a:lnTo>
                  <a:lnTo>
                    <a:pt x="314" y="427"/>
                  </a:lnTo>
                  <a:lnTo>
                    <a:pt x="314" y="423"/>
                  </a:lnTo>
                  <a:lnTo>
                    <a:pt x="313" y="423"/>
                  </a:lnTo>
                  <a:lnTo>
                    <a:pt x="301" y="420"/>
                  </a:lnTo>
                  <a:lnTo>
                    <a:pt x="300" y="417"/>
                  </a:lnTo>
                  <a:lnTo>
                    <a:pt x="306" y="413"/>
                  </a:lnTo>
                  <a:lnTo>
                    <a:pt x="332" y="405"/>
                  </a:lnTo>
                  <a:lnTo>
                    <a:pt x="336" y="403"/>
                  </a:lnTo>
                  <a:lnTo>
                    <a:pt x="338" y="399"/>
                  </a:lnTo>
                  <a:lnTo>
                    <a:pt x="336" y="378"/>
                  </a:lnTo>
                  <a:lnTo>
                    <a:pt x="336" y="368"/>
                  </a:lnTo>
                  <a:lnTo>
                    <a:pt x="338" y="363"/>
                  </a:lnTo>
                  <a:lnTo>
                    <a:pt x="351" y="355"/>
                  </a:lnTo>
                  <a:lnTo>
                    <a:pt x="363" y="345"/>
                  </a:lnTo>
                  <a:lnTo>
                    <a:pt x="381" y="339"/>
                  </a:lnTo>
                  <a:lnTo>
                    <a:pt x="384" y="324"/>
                  </a:lnTo>
                  <a:lnTo>
                    <a:pt x="386" y="312"/>
                  </a:lnTo>
                  <a:lnTo>
                    <a:pt x="387" y="292"/>
                  </a:lnTo>
                  <a:lnTo>
                    <a:pt x="391" y="279"/>
                  </a:lnTo>
                  <a:lnTo>
                    <a:pt x="397" y="267"/>
                  </a:lnTo>
                  <a:lnTo>
                    <a:pt x="395" y="265"/>
                  </a:lnTo>
                  <a:lnTo>
                    <a:pt x="395" y="257"/>
                  </a:lnTo>
                  <a:lnTo>
                    <a:pt x="395" y="248"/>
                  </a:lnTo>
                  <a:lnTo>
                    <a:pt x="392" y="241"/>
                  </a:lnTo>
                  <a:lnTo>
                    <a:pt x="385" y="236"/>
                  </a:lnTo>
                  <a:lnTo>
                    <a:pt x="371" y="215"/>
                  </a:lnTo>
                  <a:lnTo>
                    <a:pt x="369" y="208"/>
                  </a:lnTo>
                  <a:lnTo>
                    <a:pt x="369" y="203"/>
                  </a:lnTo>
                  <a:lnTo>
                    <a:pt x="373" y="196"/>
                  </a:lnTo>
                  <a:lnTo>
                    <a:pt x="391" y="187"/>
                  </a:lnTo>
                  <a:lnTo>
                    <a:pt x="402" y="181"/>
                  </a:lnTo>
                  <a:lnTo>
                    <a:pt x="401" y="167"/>
                  </a:lnTo>
                  <a:lnTo>
                    <a:pt x="402" y="160"/>
                  </a:lnTo>
                  <a:lnTo>
                    <a:pt x="401" y="154"/>
                  </a:lnTo>
                  <a:lnTo>
                    <a:pt x="393" y="143"/>
                  </a:lnTo>
                  <a:lnTo>
                    <a:pt x="392" y="138"/>
                  </a:lnTo>
                  <a:lnTo>
                    <a:pt x="395" y="135"/>
                  </a:lnTo>
                  <a:lnTo>
                    <a:pt x="399" y="132"/>
                  </a:lnTo>
                  <a:lnTo>
                    <a:pt x="416" y="130"/>
                  </a:lnTo>
                  <a:lnTo>
                    <a:pt x="422" y="124"/>
                  </a:lnTo>
                  <a:lnTo>
                    <a:pt x="421" y="118"/>
                  </a:lnTo>
                  <a:lnTo>
                    <a:pt x="410" y="96"/>
                  </a:lnTo>
                  <a:lnTo>
                    <a:pt x="401" y="82"/>
                  </a:lnTo>
                  <a:lnTo>
                    <a:pt x="391" y="75"/>
                  </a:lnTo>
                  <a:lnTo>
                    <a:pt x="406" y="65"/>
                  </a:lnTo>
                  <a:lnTo>
                    <a:pt x="418" y="62"/>
                  </a:lnTo>
                  <a:lnTo>
                    <a:pt x="424" y="54"/>
                  </a:lnTo>
                  <a:lnTo>
                    <a:pt x="429" y="53"/>
                  </a:lnTo>
                  <a:lnTo>
                    <a:pt x="434" y="57"/>
                  </a:lnTo>
                  <a:lnTo>
                    <a:pt x="439" y="56"/>
                  </a:lnTo>
                  <a:lnTo>
                    <a:pt x="445" y="54"/>
                  </a:lnTo>
                  <a:lnTo>
                    <a:pt x="450" y="57"/>
                  </a:lnTo>
                  <a:lnTo>
                    <a:pt x="459" y="58"/>
                  </a:lnTo>
                  <a:lnTo>
                    <a:pt x="468" y="56"/>
                  </a:lnTo>
                  <a:lnTo>
                    <a:pt x="474" y="52"/>
                  </a:lnTo>
                  <a:lnTo>
                    <a:pt x="483" y="52"/>
                  </a:lnTo>
                  <a:lnTo>
                    <a:pt x="492" y="52"/>
                  </a:lnTo>
                  <a:lnTo>
                    <a:pt x="496" y="52"/>
                  </a:lnTo>
                  <a:lnTo>
                    <a:pt x="495" y="45"/>
                  </a:lnTo>
                  <a:lnTo>
                    <a:pt x="507" y="41"/>
                  </a:lnTo>
                  <a:lnTo>
                    <a:pt x="508" y="47"/>
                  </a:lnTo>
                  <a:lnTo>
                    <a:pt x="534" y="39"/>
                  </a:lnTo>
                  <a:lnTo>
                    <a:pt x="534" y="30"/>
                  </a:lnTo>
                  <a:lnTo>
                    <a:pt x="543" y="39"/>
                  </a:lnTo>
                  <a:lnTo>
                    <a:pt x="554" y="47"/>
                  </a:lnTo>
                  <a:lnTo>
                    <a:pt x="560" y="53"/>
                  </a:lnTo>
                  <a:lnTo>
                    <a:pt x="565" y="52"/>
                  </a:lnTo>
                  <a:lnTo>
                    <a:pt x="570" y="50"/>
                  </a:lnTo>
                  <a:lnTo>
                    <a:pt x="566" y="47"/>
                  </a:lnTo>
                  <a:lnTo>
                    <a:pt x="568" y="32"/>
                  </a:lnTo>
                  <a:lnTo>
                    <a:pt x="572" y="24"/>
                  </a:lnTo>
                  <a:lnTo>
                    <a:pt x="583" y="1"/>
                  </a:lnTo>
                  <a:lnTo>
                    <a:pt x="589" y="0"/>
                  </a:lnTo>
                  <a:lnTo>
                    <a:pt x="590" y="4"/>
                  </a:lnTo>
                  <a:lnTo>
                    <a:pt x="601" y="6"/>
                  </a:lnTo>
                  <a:lnTo>
                    <a:pt x="601" y="4"/>
                  </a:lnTo>
                  <a:lnTo>
                    <a:pt x="616" y="10"/>
                  </a:lnTo>
                  <a:lnTo>
                    <a:pt x="634" y="18"/>
                  </a:lnTo>
                  <a:lnTo>
                    <a:pt x="644" y="25"/>
                  </a:lnTo>
                  <a:lnTo>
                    <a:pt x="651" y="28"/>
                  </a:lnTo>
                  <a:lnTo>
                    <a:pt x="659" y="35"/>
                  </a:lnTo>
                  <a:lnTo>
                    <a:pt x="671" y="48"/>
                  </a:lnTo>
                  <a:lnTo>
                    <a:pt x="677" y="53"/>
                  </a:lnTo>
                  <a:lnTo>
                    <a:pt x="683" y="54"/>
                  </a:lnTo>
                  <a:lnTo>
                    <a:pt x="692" y="57"/>
                  </a:lnTo>
                  <a:lnTo>
                    <a:pt x="695" y="60"/>
                  </a:lnTo>
                  <a:lnTo>
                    <a:pt x="699" y="65"/>
                  </a:lnTo>
                  <a:lnTo>
                    <a:pt x="701" y="70"/>
                  </a:lnTo>
                  <a:lnTo>
                    <a:pt x="701" y="81"/>
                  </a:lnTo>
                  <a:lnTo>
                    <a:pt x="707" y="81"/>
                  </a:lnTo>
                  <a:lnTo>
                    <a:pt x="713" y="74"/>
                  </a:lnTo>
                  <a:lnTo>
                    <a:pt x="721" y="71"/>
                  </a:lnTo>
                  <a:lnTo>
                    <a:pt x="725" y="72"/>
                  </a:lnTo>
                  <a:lnTo>
                    <a:pt x="736" y="80"/>
                  </a:lnTo>
                  <a:lnTo>
                    <a:pt x="742" y="87"/>
                  </a:lnTo>
                  <a:lnTo>
                    <a:pt x="748" y="99"/>
                  </a:lnTo>
                  <a:lnTo>
                    <a:pt x="751" y="106"/>
                  </a:lnTo>
                  <a:lnTo>
                    <a:pt x="759" y="112"/>
                  </a:lnTo>
                  <a:lnTo>
                    <a:pt x="763" y="114"/>
                  </a:lnTo>
                  <a:lnTo>
                    <a:pt x="766" y="113"/>
                  </a:lnTo>
                  <a:lnTo>
                    <a:pt x="770" y="110"/>
                  </a:lnTo>
                  <a:lnTo>
                    <a:pt x="769" y="102"/>
                  </a:lnTo>
                  <a:lnTo>
                    <a:pt x="771" y="100"/>
                  </a:lnTo>
                  <a:lnTo>
                    <a:pt x="778" y="101"/>
                  </a:lnTo>
                  <a:lnTo>
                    <a:pt x="782" y="105"/>
                  </a:lnTo>
                  <a:lnTo>
                    <a:pt x="783" y="112"/>
                  </a:lnTo>
                  <a:lnTo>
                    <a:pt x="787" y="117"/>
                  </a:lnTo>
                  <a:lnTo>
                    <a:pt x="797" y="120"/>
                  </a:lnTo>
                  <a:lnTo>
                    <a:pt x="814" y="124"/>
                  </a:lnTo>
                  <a:lnTo>
                    <a:pt x="824" y="131"/>
                  </a:lnTo>
                  <a:lnTo>
                    <a:pt x="835" y="128"/>
                  </a:lnTo>
                  <a:lnTo>
                    <a:pt x="839" y="123"/>
                  </a:lnTo>
                  <a:lnTo>
                    <a:pt x="850" y="117"/>
                  </a:lnTo>
                  <a:lnTo>
                    <a:pt x="857" y="108"/>
                  </a:lnTo>
                  <a:lnTo>
                    <a:pt x="860" y="101"/>
                  </a:lnTo>
                  <a:lnTo>
                    <a:pt x="860" y="95"/>
                  </a:lnTo>
                  <a:lnTo>
                    <a:pt x="860" y="89"/>
                  </a:lnTo>
                  <a:lnTo>
                    <a:pt x="856" y="82"/>
                  </a:lnTo>
                  <a:lnTo>
                    <a:pt x="851" y="72"/>
                  </a:lnTo>
                  <a:lnTo>
                    <a:pt x="845" y="65"/>
                  </a:lnTo>
                  <a:lnTo>
                    <a:pt x="837" y="60"/>
                  </a:lnTo>
                  <a:lnTo>
                    <a:pt x="842" y="57"/>
                  </a:lnTo>
                  <a:lnTo>
                    <a:pt x="843" y="56"/>
                  </a:lnTo>
                  <a:lnTo>
                    <a:pt x="845" y="57"/>
                  </a:lnTo>
                  <a:lnTo>
                    <a:pt x="844" y="58"/>
                  </a:lnTo>
                  <a:lnTo>
                    <a:pt x="847" y="57"/>
                  </a:lnTo>
                  <a:lnTo>
                    <a:pt x="849" y="62"/>
                  </a:lnTo>
                  <a:lnTo>
                    <a:pt x="854" y="59"/>
                  </a:lnTo>
                  <a:lnTo>
                    <a:pt x="854" y="62"/>
                  </a:lnTo>
                  <a:lnTo>
                    <a:pt x="849" y="63"/>
                  </a:lnTo>
                  <a:lnTo>
                    <a:pt x="850" y="64"/>
                  </a:lnTo>
                  <a:lnTo>
                    <a:pt x="853" y="64"/>
                  </a:lnTo>
                  <a:lnTo>
                    <a:pt x="853" y="65"/>
                  </a:lnTo>
                  <a:lnTo>
                    <a:pt x="856" y="64"/>
                  </a:lnTo>
                  <a:lnTo>
                    <a:pt x="861" y="56"/>
                  </a:lnTo>
                  <a:lnTo>
                    <a:pt x="868" y="53"/>
                  </a:lnTo>
                  <a:lnTo>
                    <a:pt x="874" y="46"/>
                  </a:lnTo>
                  <a:lnTo>
                    <a:pt x="880" y="46"/>
                  </a:lnTo>
                  <a:lnTo>
                    <a:pt x="884" y="46"/>
                  </a:lnTo>
                  <a:lnTo>
                    <a:pt x="885" y="45"/>
                  </a:lnTo>
                  <a:lnTo>
                    <a:pt x="882" y="45"/>
                  </a:lnTo>
                  <a:lnTo>
                    <a:pt x="884" y="42"/>
                  </a:lnTo>
                  <a:lnTo>
                    <a:pt x="890" y="41"/>
                  </a:lnTo>
                  <a:lnTo>
                    <a:pt x="898" y="42"/>
                  </a:lnTo>
                  <a:lnTo>
                    <a:pt x="902" y="46"/>
                  </a:lnTo>
                  <a:lnTo>
                    <a:pt x="905" y="51"/>
                  </a:lnTo>
                  <a:lnTo>
                    <a:pt x="905" y="53"/>
                  </a:lnTo>
                  <a:lnTo>
                    <a:pt x="897" y="65"/>
                  </a:lnTo>
                  <a:lnTo>
                    <a:pt x="897" y="70"/>
                  </a:lnTo>
                  <a:lnTo>
                    <a:pt x="894" y="72"/>
                  </a:lnTo>
                  <a:lnTo>
                    <a:pt x="898" y="77"/>
                  </a:lnTo>
                  <a:lnTo>
                    <a:pt x="903" y="77"/>
                  </a:lnTo>
                  <a:lnTo>
                    <a:pt x="904" y="84"/>
                  </a:lnTo>
                  <a:lnTo>
                    <a:pt x="918" y="86"/>
                  </a:lnTo>
                  <a:lnTo>
                    <a:pt x="926" y="89"/>
                  </a:lnTo>
                  <a:lnTo>
                    <a:pt x="933" y="94"/>
                  </a:lnTo>
                  <a:lnTo>
                    <a:pt x="927" y="105"/>
                  </a:lnTo>
                  <a:lnTo>
                    <a:pt x="929" y="111"/>
                  </a:lnTo>
                  <a:lnTo>
                    <a:pt x="950" y="102"/>
                  </a:lnTo>
                  <a:lnTo>
                    <a:pt x="956" y="86"/>
                  </a:lnTo>
                  <a:lnTo>
                    <a:pt x="964" y="84"/>
                  </a:lnTo>
                  <a:lnTo>
                    <a:pt x="958" y="94"/>
                  </a:lnTo>
                  <a:lnTo>
                    <a:pt x="960" y="96"/>
                  </a:lnTo>
                  <a:lnTo>
                    <a:pt x="972" y="101"/>
                  </a:lnTo>
                  <a:lnTo>
                    <a:pt x="975" y="105"/>
                  </a:lnTo>
                  <a:lnTo>
                    <a:pt x="975" y="112"/>
                  </a:lnTo>
                  <a:lnTo>
                    <a:pt x="980" y="119"/>
                  </a:lnTo>
                  <a:lnTo>
                    <a:pt x="984" y="126"/>
                  </a:lnTo>
                  <a:lnTo>
                    <a:pt x="988" y="128"/>
                  </a:lnTo>
                  <a:lnTo>
                    <a:pt x="993" y="129"/>
                  </a:lnTo>
                  <a:lnTo>
                    <a:pt x="998" y="141"/>
                  </a:lnTo>
                  <a:lnTo>
                    <a:pt x="1006" y="160"/>
                  </a:lnTo>
                  <a:lnTo>
                    <a:pt x="1012" y="166"/>
                  </a:lnTo>
                  <a:lnTo>
                    <a:pt x="1023" y="172"/>
                  </a:lnTo>
                  <a:lnTo>
                    <a:pt x="1026" y="178"/>
                  </a:lnTo>
                  <a:lnTo>
                    <a:pt x="1031" y="197"/>
                  </a:lnTo>
                  <a:lnTo>
                    <a:pt x="1038" y="232"/>
                  </a:lnTo>
                  <a:lnTo>
                    <a:pt x="1040" y="236"/>
                  </a:lnTo>
                  <a:lnTo>
                    <a:pt x="1048" y="241"/>
                  </a:lnTo>
                  <a:lnTo>
                    <a:pt x="1061" y="243"/>
                  </a:lnTo>
                  <a:lnTo>
                    <a:pt x="1066" y="239"/>
                  </a:lnTo>
                  <a:lnTo>
                    <a:pt x="1070" y="239"/>
                  </a:lnTo>
                  <a:lnTo>
                    <a:pt x="1073" y="237"/>
                  </a:lnTo>
                  <a:lnTo>
                    <a:pt x="1073" y="229"/>
                  </a:lnTo>
                  <a:lnTo>
                    <a:pt x="1076" y="225"/>
                  </a:lnTo>
                  <a:lnTo>
                    <a:pt x="1080" y="224"/>
                  </a:lnTo>
                  <a:lnTo>
                    <a:pt x="1091" y="221"/>
                  </a:lnTo>
                  <a:lnTo>
                    <a:pt x="1101" y="215"/>
                  </a:lnTo>
                  <a:lnTo>
                    <a:pt x="1109" y="208"/>
                  </a:lnTo>
                  <a:lnTo>
                    <a:pt x="1113" y="207"/>
                  </a:lnTo>
                  <a:lnTo>
                    <a:pt x="1117" y="208"/>
                  </a:lnTo>
                  <a:lnTo>
                    <a:pt x="1138" y="217"/>
                  </a:lnTo>
                  <a:lnTo>
                    <a:pt x="1141" y="220"/>
                  </a:lnTo>
                  <a:lnTo>
                    <a:pt x="1144" y="226"/>
                  </a:lnTo>
                  <a:lnTo>
                    <a:pt x="1149" y="230"/>
                  </a:lnTo>
                  <a:lnTo>
                    <a:pt x="1171" y="235"/>
                  </a:lnTo>
                  <a:lnTo>
                    <a:pt x="1185" y="237"/>
                  </a:lnTo>
                  <a:lnTo>
                    <a:pt x="1187" y="239"/>
                  </a:lnTo>
                  <a:lnTo>
                    <a:pt x="1187" y="244"/>
                  </a:lnTo>
                  <a:lnTo>
                    <a:pt x="1185" y="251"/>
                  </a:lnTo>
                  <a:lnTo>
                    <a:pt x="1185" y="255"/>
                  </a:lnTo>
                  <a:lnTo>
                    <a:pt x="1189" y="261"/>
                  </a:lnTo>
                  <a:lnTo>
                    <a:pt x="1191" y="272"/>
                  </a:lnTo>
                  <a:close/>
                </a:path>
              </a:pathLst>
            </a:custGeom>
            <a:solidFill>
              <a:schemeClr val="accent4">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a:p>
          </p:txBody>
        </p:sp>
        <p:sp>
          <p:nvSpPr>
            <p:cNvPr id="129" name="Freeform 88">
              <a:extLst>
                <a:ext uri="{FF2B5EF4-FFF2-40B4-BE49-F238E27FC236}">
                  <a16:creationId xmlns:a16="http://schemas.microsoft.com/office/drawing/2014/main" id="{B5023802-032A-0C18-4CE4-73AEF6722672}"/>
                </a:ext>
              </a:extLst>
            </p:cNvPr>
            <p:cNvSpPr>
              <a:spLocks/>
            </p:cNvSpPr>
            <p:nvPr/>
          </p:nvSpPr>
          <p:spPr bwMode="auto">
            <a:xfrm>
              <a:off x="2493" y="2966"/>
              <a:ext cx="595" cy="1090"/>
            </a:xfrm>
            <a:custGeom>
              <a:avLst/>
              <a:gdLst>
                <a:gd name="T0" fmla="*/ 0 w 1191"/>
                <a:gd name="T1" fmla="*/ 0 h 2181"/>
                <a:gd name="T2" fmla="*/ 0 w 1191"/>
                <a:gd name="T3" fmla="*/ 0 h 2181"/>
                <a:gd name="T4" fmla="*/ 0 w 1191"/>
                <a:gd name="T5" fmla="*/ 0 h 2181"/>
                <a:gd name="T6" fmla="*/ 0 w 1191"/>
                <a:gd name="T7" fmla="*/ 0 h 2181"/>
                <a:gd name="T8" fmla="*/ 0 w 1191"/>
                <a:gd name="T9" fmla="*/ 0 h 2181"/>
                <a:gd name="T10" fmla="*/ 0 w 1191"/>
                <a:gd name="T11" fmla="*/ 0 h 2181"/>
                <a:gd name="T12" fmla="*/ 0 w 1191"/>
                <a:gd name="T13" fmla="*/ 0 h 2181"/>
                <a:gd name="T14" fmla="*/ 0 w 1191"/>
                <a:gd name="T15" fmla="*/ 0 h 2181"/>
                <a:gd name="T16" fmla="*/ 0 w 1191"/>
                <a:gd name="T17" fmla="*/ 0 h 2181"/>
                <a:gd name="T18" fmla="*/ 0 w 1191"/>
                <a:gd name="T19" fmla="*/ 0 h 2181"/>
                <a:gd name="T20" fmla="*/ 0 w 1191"/>
                <a:gd name="T21" fmla="*/ 0 h 2181"/>
                <a:gd name="T22" fmla="*/ 0 w 1191"/>
                <a:gd name="T23" fmla="*/ 0 h 2181"/>
                <a:gd name="T24" fmla="*/ 0 w 1191"/>
                <a:gd name="T25" fmla="*/ 0 h 2181"/>
                <a:gd name="T26" fmla="*/ 0 w 1191"/>
                <a:gd name="T27" fmla="*/ 0 h 2181"/>
                <a:gd name="T28" fmla="*/ 0 w 1191"/>
                <a:gd name="T29" fmla="*/ 0 h 2181"/>
                <a:gd name="T30" fmla="*/ 0 w 1191"/>
                <a:gd name="T31" fmla="*/ 0 h 2181"/>
                <a:gd name="T32" fmla="*/ 0 w 1191"/>
                <a:gd name="T33" fmla="*/ 0 h 2181"/>
                <a:gd name="T34" fmla="*/ 0 w 1191"/>
                <a:gd name="T35" fmla="*/ 0 h 2181"/>
                <a:gd name="T36" fmla="*/ 0 w 1191"/>
                <a:gd name="T37" fmla="*/ 0 h 2181"/>
                <a:gd name="T38" fmla="*/ 0 w 1191"/>
                <a:gd name="T39" fmla="*/ 0 h 2181"/>
                <a:gd name="T40" fmla="*/ 0 w 1191"/>
                <a:gd name="T41" fmla="*/ 0 h 2181"/>
                <a:gd name="T42" fmla="*/ 0 w 1191"/>
                <a:gd name="T43" fmla="*/ 0 h 2181"/>
                <a:gd name="T44" fmla="*/ 0 w 1191"/>
                <a:gd name="T45" fmla="*/ 0 h 2181"/>
                <a:gd name="T46" fmla="*/ 0 w 1191"/>
                <a:gd name="T47" fmla="*/ 0 h 2181"/>
                <a:gd name="T48" fmla="*/ 0 w 1191"/>
                <a:gd name="T49" fmla="*/ 0 h 2181"/>
                <a:gd name="T50" fmla="*/ 0 w 1191"/>
                <a:gd name="T51" fmla="*/ 0 h 2181"/>
                <a:gd name="T52" fmla="*/ 0 w 1191"/>
                <a:gd name="T53" fmla="*/ 0 h 2181"/>
                <a:gd name="T54" fmla="*/ 0 w 1191"/>
                <a:gd name="T55" fmla="*/ 0 h 2181"/>
                <a:gd name="T56" fmla="*/ 0 w 1191"/>
                <a:gd name="T57" fmla="*/ 0 h 2181"/>
                <a:gd name="T58" fmla="*/ 0 w 1191"/>
                <a:gd name="T59" fmla="*/ 0 h 2181"/>
                <a:gd name="T60" fmla="*/ 0 w 1191"/>
                <a:gd name="T61" fmla="*/ 0 h 2181"/>
                <a:gd name="T62" fmla="*/ 0 w 1191"/>
                <a:gd name="T63" fmla="*/ 0 h 2181"/>
                <a:gd name="T64" fmla="*/ 0 w 1191"/>
                <a:gd name="T65" fmla="*/ 0 h 2181"/>
                <a:gd name="T66" fmla="*/ 0 w 1191"/>
                <a:gd name="T67" fmla="*/ 0 h 2181"/>
                <a:gd name="T68" fmla="*/ 0 w 1191"/>
                <a:gd name="T69" fmla="*/ 0 h 2181"/>
                <a:gd name="T70" fmla="*/ 0 w 1191"/>
                <a:gd name="T71" fmla="*/ 0 h 2181"/>
                <a:gd name="T72" fmla="*/ 0 w 1191"/>
                <a:gd name="T73" fmla="*/ 0 h 2181"/>
                <a:gd name="T74" fmla="*/ 0 w 1191"/>
                <a:gd name="T75" fmla="*/ 0 h 2181"/>
                <a:gd name="T76" fmla="*/ 0 w 1191"/>
                <a:gd name="T77" fmla="*/ 0 h 2181"/>
                <a:gd name="T78" fmla="*/ 0 w 1191"/>
                <a:gd name="T79" fmla="*/ 0 h 2181"/>
                <a:gd name="T80" fmla="*/ 0 w 1191"/>
                <a:gd name="T81" fmla="*/ 0 h 2181"/>
                <a:gd name="T82" fmla="*/ 0 w 1191"/>
                <a:gd name="T83" fmla="*/ 0 h 2181"/>
                <a:gd name="T84" fmla="*/ 0 w 1191"/>
                <a:gd name="T85" fmla="*/ 0 h 2181"/>
                <a:gd name="T86" fmla="*/ 0 w 1191"/>
                <a:gd name="T87" fmla="*/ 0 h 2181"/>
                <a:gd name="T88" fmla="*/ 0 w 1191"/>
                <a:gd name="T89" fmla="*/ 0 h 2181"/>
                <a:gd name="T90" fmla="*/ 0 w 1191"/>
                <a:gd name="T91" fmla="*/ 0 h 2181"/>
                <a:gd name="T92" fmla="*/ 0 w 1191"/>
                <a:gd name="T93" fmla="*/ 0 h 2181"/>
                <a:gd name="T94" fmla="*/ 0 w 1191"/>
                <a:gd name="T95" fmla="*/ 0 h 2181"/>
                <a:gd name="T96" fmla="*/ 0 w 1191"/>
                <a:gd name="T97" fmla="*/ 0 h 2181"/>
                <a:gd name="T98" fmla="*/ 0 w 1191"/>
                <a:gd name="T99" fmla="*/ 0 h 2181"/>
                <a:gd name="T100" fmla="*/ 0 w 1191"/>
                <a:gd name="T101" fmla="*/ 0 h 2181"/>
                <a:gd name="T102" fmla="*/ 0 w 1191"/>
                <a:gd name="T103" fmla="*/ 0 h 2181"/>
                <a:gd name="T104" fmla="*/ 0 w 1191"/>
                <a:gd name="T105" fmla="*/ 0 h 2181"/>
                <a:gd name="T106" fmla="*/ 0 w 1191"/>
                <a:gd name="T107" fmla="*/ 0 h 2181"/>
                <a:gd name="T108" fmla="*/ 0 w 1191"/>
                <a:gd name="T109" fmla="*/ 0 h 2181"/>
                <a:gd name="T110" fmla="*/ 0 w 1191"/>
                <a:gd name="T111" fmla="*/ 0 h 2181"/>
                <a:gd name="T112" fmla="*/ 0 w 1191"/>
                <a:gd name="T113" fmla="*/ 0 h 2181"/>
                <a:gd name="T114" fmla="*/ 0 w 1191"/>
                <a:gd name="T115" fmla="*/ 0 h 2181"/>
                <a:gd name="T116" fmla="*/ 0 w 1191"/>
                <a:gd name="T117" fmla="*/ 0 h 218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191"/>
                <a:gd name="T178" fmla="*/ 0 h 2181"/>
                <a:gd name="T179" fmla="*/ 1191 w 1191"/>
                <a:gd name="T180" fmla="*/ 2181 h 2181"/>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191" h="2181">
                  <a:moveTo>
                    <a:pt x="815" y="2181"/>
                  </a:moveTo>
                  <a:lnTo>
                    <a:pt x="815" y="2167"/>
                  </a:lnTo>
                  <a:lnTo>
                    <a:pt x="808" y="2159"/>
                  </a:lnTo>
                  <a:lnTo>
                    <a:pt x="802" y="2142"/>
                  </a:lnTo>
                  <a:lnTo>
                    <a:pt x="793" y="2141"/>
                  </a:lnTo>
                  <a:lnTo>
                    <a:pt x="794" y="2129"/>
                  </a:lnTo>
                  <a:lnTo>
                    <a:pt x="794" y="2113"/>
                  </a:lnTo>
                  <a:lnTo>
                    <a:pt x="795" y="2110"/>
                  </a:lnTo>
                  <a:lnTo>
                    <a:pt x="789" y="2103"/>
                  </a:lnTo>
                  <a:lnTo>
                    <a:pt x="799" y="2077"/>
                  </a:lnTo>
                  <a:lnTo>
                    <a:pt x="795" y="2075"/>
                  </a:lnTo>
                  <a:lnTo>
                    <a:pt x="791" y="2074"/>
                  </a:lnTo>
                  <a:lnTo>
                    <a:pt x="785" y="2069"/>
                  </a:lnTo>
                  <a:lnTo>
                    <a:pt x="781" y="2064"/>
                  </a:lnTo>
                  <a:lnTo>
                    <a:pt x="777" y="2064"/>
                  </a:lnTo>
                  <a:lnTo>
                    <a:pt x="773" y="2059"/>
                  </a:lnTo>
                  <a:lnTo>
                    <a:pt x="764" y="2058"/>
                  </a:lnTo>
                  <a:lnTo>
                    <a:pt x="754" y="2058"/>
                  </a:lnTo>
                  <a:lnTo>
                    <a:pt x="735" y="2066"/>
                  </a:lnTo>
                  <a:lnTo>
                    <a:pt x="729" y="2065"/>
                  </a:lnTo>
                  <a:lnTo>
                    <a:pt x="716" y="2064"/>
                  </a:lnTo>
                  <a:lnTo>
                    <a:pt x="712" y="2062"/>
                  </a:lnTo>
                  <a:lnTo>
                    <a:pt x="699" y="2064"/>
                  </a:lnTo>
                  <a:lnTo>
                    <a:pt x="689" y="2062"/>
                  </a:lnTo>
                  <a:lnTo>
                    <a:pt x="685" y="2064"/>
                  </a:lnTo>
                  <a:lnTo>
                    <a:pt x="689" y="2052"/>
                  </a:lnTo>
                  <a:lnTo>
                    <a:pt x="692" y="2050"/>
                  </a:lnTo>
                  <a:lnTo>
                    <a:pt x="692" y="2045"/>
                  </a:lnTo>
                  <a:lnTo>
                    <a:pt x="700" y="2036"/>
                  </a:lnTo>
                  <a:lnTo>
                    <a:pt x="701" y="2022"/>
                  </a:lnTo>
                  <a:lnTo>
                    <a:pt x="697" y="2021"/>
                  </a:lnTo>
                  <a:lnTo>
                    <a:pt x="693" y="2011"/>
                  </a:lnTo>
                  <a:lnTo>
                    <a:pt x="691" y="2009"/>
                  </a:lnTo>
                  <a:lnTo>
                    <a:pt x="686" y="2009"/>
                  </a:lnTo>
                  <a:lnTo>
                    <a:pt x="683" y="2005"/>
                  </a:lnTo>
                  <a:lnTo>
                    <a:pt x="685" y="2000"/>
                  </a:lnTo>
                  <a:lnTo>
                    <a:pt x="679" y="1986"/>
                  </a:lnTo>
                  <a:lnTo>
                    <a:pt x="676" y="1980"/>
                  </a:lnTo>
                  <a:lnTo>
                    <a:pt x="681" y="1969"/>
                  </a:lnTo>
                  <a:lnTo>
                    <a:pt x="681" y="1964"/>
                  </a:lnTo>
                  <a:lnTo>
                    <a:pt x="673" y="1964"/>
                  </a:lnTo>
                  <a:lnTo>
                    <a:pt x="669" y="1959"/>
                  </a:lnTo>
                  <a:lnTo>
                    <a:pt x="667" y="1941"/>
                  </a:lnTo>
                  <a:lnTo>
                    <a:pt x="662" y="1932"/>
                  </a:lnTo>
                  <a:lnTo>
                    <a:pt x="662" y="1925"/>
                  </a:lnTo>
                  <a:lnTo>
                    <a:pt x="655" y="1909"/>
                  </a:lnTo>
                  <a:lnTo>
                    <a:pt x="655" y="1905"/>
                  </a:lnTo>
                  <a:lnTo>
                    <a:pt x="650" y="1892"/>
                  </a:lnTo>
                  <a:lnTo>
                    <a:pt x="650" y="1884"/>
                  </a:lnTo>
                  <a:lnTo>
                    <a:pt x="649" y="1878"/>
                  </a:lnTo>
                  <a:lnTo>
                    <a:pt x="650" y="1859"/>
                  </a:lnTo>
                  <a:lnTo>
                    <a:pt x="641" y="1857"/>
                  </a:lnTo>
                  <a:lnTo>
                    <a:pt x="637" y="1856"/>
                  </a:lnTo>
                  <a:lnTo>
                    <a:pt x="630" y="1851"/>
                  </a:lnTo>
                  <a:lnTo>
                    <a:pt x="625" y="1850"/>
                  </a:lnTo>
                  <a:lnTo>
                    <a:pt x="620" y="1854"/>
                  </a:lnTo>
                  <a:lnTo>
                    <a:pt x="612" y="1852"/>
                  </a:lnTo>
                  <a:lnTo>
                    <a:pt x="602" y="1865"/>
                  </a:lnTo>
                  <a:lnTo>
                    <a:pt x="594" y="1863"/>
                  </a:lnTo>
                  <a:lnTo>
                    <a:pt x="590" y="1857"/>
                  </a:lnTo>
                  <a:lnTo>
                    <a:pt x="584" y="1856"/>
                  </a:lnTo>
                  <a:lnTo>
                    <a:pt x="576" y="1857"/>
                  </a:lnTo>
                  <a:lnTo>
                    <a:pt x="572" y="1844"/>
                  </a:lnTo>
                  <a:lnTo>
                    <a:pt x="567" y="1842"/>
                  </a:lnTo>
                  <a:lnTo>
                    <a:pt x="566" y="1831"/>
                  </a:lnTo>
                  <a:lnTo>
                    <a:pt x="561" y="1827"/>
                  </a:lnTo>
                  <a:lnTo>
                    <a:pt x="554" y="1827"/>
                  </a:lnTo>
                  <a:lnTo>
                    <a:pt x="541" y="1832"/>
                  </a:lnTo>
                  <a:lnTo>
                    <a:pt x="537" y="1833"/>
                  </a:lnTo>
                  <a:lnTo>
                    <a:pt x="535" y="1827"/>
                  </a:lnTo>
                  <a:lnTo>
                    <a:pt x="526" y="1825"/>
                  </a:lnTo>
                  <a:lnTo>
                    <a:pt x="522" y="1830"/>
                  </a:lnTo>
                  <a:lnTo>
                    <a:pt x="519" y="1825"/>
                  </a:lnTo>
                  <a:lnTo>
                    <a:pt x="510" y="1822"/>
                  </a:lnTo>
                  <a:lnTo>
                    <a:pt x="506" y="1816"/>
                  </a:lnTo>
                  <a:lnTo>
                    <a:pt x="500" y="1812"/>
                  </a:lnTo>
                  <a:lnTo>
                    <a:pt x="501" y="1797"/>
                  </a:lnTo>
                  <a:lnTo>
                    <a:pt x="500" y="1783"/>
                  </a:lnTo>
                  <a:lnTo>
                    <a:pt x="496" y="1776"/>
                  </a:lnTo>
                  <a:lnTo>
                    <a:pt x="488" y="1771"/>
                  </a:lnTo>
                  <a:lnTo>
                    <a:pt x="483" y="1754"/>
                  </a:lnTo>
                  <a:lnTo>
                    <a:pt x="471" y="1736"/>
                  </a:lnTo>
                  <a:lnTo>
                    <a:pt x="469" y="1723"/>
                  </a:lnTo>
                  <a:lnTo>
                    <a:pt x="464" y="1713"/>
                  </a:lnTo>
                  <a:lnTo>
                    <a:pt x="459" y="1707"/>
                  </a:lnTo>
                  <a:lnTo>
                    <a:pt x="456" y="1696"/>
                  </a:lnTo>
                  <a:lnTo>
                    <a:pt x="452" y="1683"/>
                  </a:lnTo>
                  <a:lnTo>
                    <a:pt x="445" y="1675"/>
                  </a:lnTo>
                  <a:lnTo>
                    <a:pt x="444" y="1670"/>
                  </a:lnTo>
                  <a:lnTo>
                    <a:pt x="459" y="1653"/>
                  </a:lnTo>
                  <a:lnTo>
                    <a:pt x="454" y="1645"/>
                  </a:lnTo>
                  <a:lnTo>
                    <a:pt x="470" y="1637"/>
                  </a:lnTo>
                  <a:lnTo>
                    <a:pt x="466" y="1629"/>
                  </a:lnTo>
                  <a:lnTo>
                    <a:pt x="458" y="1628"/>
                  </a:lnTo>
                  <a:lnTo>
                    <a:pt x="448" y="1627"/>
                  </a:lnTo>
                  <a:lnTo>
                    <a:pt x="442" y="1619"/>
                  </a:lnTo>
                  <a:lnTo>
                    <a:pt x="439" y="1617"/>
                  </a:lnTo>
                  <a:lnTo>
                    <a:pt x="435" y="1606"/>
                  </a:lnTo>
                  <a:lnTo>
                    <a:pt x="440" y="1602"/>
                  </a:lnTo>
                  <a:lnTo>
                    <a:pt x="439" y="1592"/>
                  </a:lnTo>
                  <a:lnTo>
                    <a:pt x="444" y="1577"/>
                  </a:lnTo>
                  <a:lnTo>
                    <a:pt x="440" y="1572"/>
                  </a:lnTo>
                  <a:lnTo>
                    <a:pt x="439" y="1562"/>
                  </a:lnTo>
                  <a:lnTo>
                    <a:pt x="435" y="1556"/>
                  </a:lnTo>
                  <a:lnTo>
                    <a:pt x="433" y="1560"/>
                  </a:lnTo>
                  <a:lnTo>
                    <a:pt x="427" y="1562"/>
                  </a:lnTo>
                  <a:lnTo>
                    <a:pt x="414" y="1552"/>
                  </a:lnTo>
                  <a:lnTo>
                    <a:pt x="411" y="1568"/>
                  </a:lnTo>
                  <a:lnTo>
                    <a:pt x="417" y="1575"/>
                  </a:lnTo>
                  <a:lnTo>
                    <a:pt x="410" y="1584"/>
                  </a:lnTo>
                  <a:lnTo>
                    <a:pt x="377" y="1583"/>
                  </a:lnTo>
                  <a:lnTo>
                    <a:pt x="375" y="1584"/>
                  </a:lnTo>
                  <a:lnTo>
                    <a:pt x="371" y="1577"/>
                  </a:lnTo>
                  <a:lnTo>
                    <a:pt x="366" y="1574"/>
                  </a:lnTo>
                  <a:lnTo>
                    <a:pt x="356" y="1568"/>
                  </a:lnTo>
                  <a:lnTo>
                    <a:pt x="350" y="1562"/>
                  </a:lnTo>
                  <a:lnTo>
                    <a:pt x="337" y="1562"/>
                  </a:lnTo>
                  <a:lnTo>
                    <a:pt x="327" y="1558"/>
                  </a:lnTo>
                  <a:lnTo>
                    <a:pt x="324" y="1542"/>
                  </a:lnTo>
                  <a:lnTo>
                    <a:pt x="315" y="1544"/>
                  </a:lnTo>
                  <a:lnTo>
                    <a:pt x="303" y="1547"/>
                  </a:lnTo>
                  <a:lnTo>
                    <a:pt x="299" y="1551"/>
                  </a:lnTo>
                  <a:lnTo>
                    <a:pt x="288" y="1552"/>
                  </a:lnTo>
                  <a:lnTo>
                    <a:pt x="269" y="1546"/>
                  </a:lnTo>
                  <a:lnTo>
                    <a:pt x="260" y="1542"/>
                  </a:lnTo>
                  <a:lnTo>
                    <a:pt x="260" y="1539"/>
                  </a:lnTo>
                  <a:lnTo>
                    <a:pt x="252" y="1539"/>
                  </a:lnTo>
                  <a:lnTo>
                    <a:pt x="246" y="1535"/>
                  </a:lnTo>
                  <a:lnTo>
                    <a:pt x="246" y="1539"/>
                  </a:lnTo>
                  <a:lnTo>
                    <a:pt x="248" y="1547"/>
                  </a:lnTo>
                  <a:lnTo>
                    <a:pt x="253" y="1548"/>
                  </a:lnTo>
                  <a:lnTo>
                    <a:pt x="258" y="1546"/>
                  </a:lnTo>
                  <a:lnTo>
                    <a:pt x="259" y="1546"/>
                  </a:lnTo>
                  <a:lnTo>
                    <a:pt x="261" y="1551"/>
                  </a:lnTo>
                  <a:lnTo>
                    <a:pt x="260" y="1553"/>
                  </a:lnTo>
                  <a:lnTo>
                    <a:pt x="253" y="1554"/>
                  </a:lnTo>
                  <a:lnTo>
                    <a:pt x="259" y="1558"/>
                  </a:lnTo>
                  <a:lnTo>
                    <a:pt x="255" y="1563"/>
                  </a:lnTo>
                  <a:lnTo>
                    <a:pt x="251" y="1562"/>
                  </a:lnTo>
                  <a:lnTo>
                    <a:pt x="247" y="1558"/>
                  </a:lnTo>
                  <a:lnTo>
                    <a:pt x="243" y="1559"/>
                  </a:lnTo>
                  <a:lnTo>
                    <a:pt x="246" y="1564"/>
                  </a:lnTo>
                  <a:lnTo>
                    <a:pt x="245" y="1570"/>
                  </a:lnTo>
                  <a:lnTo>
                    <a:pt x="239" y="1578"/>
                  </a:lnTo>
                  <a:lnTo>
                    <a:pt x="231" y="1574"/>
                  </a:lnTo>
                  <a:lnTo>
                    <a:pt x="222" y="1566"/>
                  </a:lnTo>
                  <a:lnTo>
                    <a:pt x="221" y="1560"/>
                  </a:lnTo>
                  <a:lnTo>
                    <a:pt x="216" y="1560"/>
                  </a:lnTo>
                  <a:lnTo>
                    <a:pt x="212" y="1557"/>
                  </a:lnTo>
                  <a:lnTo>
                    <a:pt x="207" y="1558"/>
                  </a:lnTo>
                  <a:lnTo>
                    <a:pt x="205" y="1528"/>
                  </a:lnTo>
                  <a:lnTo>
                    <a:pt x="201" y="1520"/>
                  </a:lnTo>
                  <a:lnTo>
                    <a:pt x="197" y="1516"/>
                  </a:lnTo>
                  <a:lnTo>
                    <a:pt x="175" y="1512"/>
                  </a:lnTo>
                  <a:lnTo>
                    <a:pt x="168" y="1510"/>
                  </a:lnTo>
                  <a:lnTo>
                    <a:pt x="157" y="1516"/>
                  </a:lnTo>
                  <a:lnTo>
                    <a:pt x="151" y="1511"/>
                  </a:lnTo>
                  <a:lnTo>
                    <a:pt x="150" y="1499"/>
                  </a:lnTo>
                  <a:lnTo>
                    <a:pt x="148" y="1490"/>
                  </a:lnTo>
                  <a:lnTo>
                    <a:pt x="142" y="1477"/>
                  </a:lnTo>
                  <a:lnTo>
                    <a:pt x="132" y="1482"/>
                  </a:lnTo>
                  <a:lnTo>
                    <a:pt x="124" y="1475"/>
                  </a:lnTo>
                  <a:lnTo>
                    <a:pt x="119" y="1474"/>
                  </a:lnTo>
                  <a:lnTo>
                    <a:pt x="115" y="1475"/>
                  </a:lnTo>
                  <a:lnTo>
                    <a:pt x="110" y="1482"/>
                  </a:lnTo>
                  <a:lnTo>
                    <a:pt x="114" y="1491"/>
                  </a:lnTo>
                  <a:lnTo>
                    <a:pt x="113" y="1494"/>
                  </a:lnTo>
                  <a:lnTo>
                    <a:pt x="103" y="1500"/>
                  </a:lnTo>
                  <a:lnTo>
                    <a:pt x="96" y="1492"/>
                  </a:lnTo>
                  <a:lnTo>
                    <a:pt x="83" y="1481"/>
                  </a:lnTo>
                  <a:lnTo>
                    <a:pt x="76" y="1490"/>
                  </a:lnTo>
                  <a:lnTo>
                    <a:pt x="64" y="1482"/>
                  </a:lnTo>
                  <a:lnTo>
                    <a:pt x="56" y="1474"/>
                  </a:lnTo>
                  <a:lnTo>
                    <a:pt x="52" y="1463"/>
                  </a:lnTo>
                  <a:lnTo>
                    <a:pt x="56" y="1457"/>
                  </a:lnTo>
                  <a:lnTo>
                    <a:pt x="56" y="1453"/>
                  </a:lnTo>
                  <a:lnTo>
                    <a:pt x="43" y="1439"/>
                  </a:lnTo>
                  <a:lnTo>
                    <a:pt x="44" y="1427"/>
                  </a:lnTo>
                  <a:lnTo>
                    <a:pt x="43" y="1422"/>
                  </a:lnTo>
                  <a:lnTo>
                    <a:pt x="32" y="1423"/>
                  </a:lnTo>
                  <a:lnTo>
                    <a:pt x="26" y="1421"/>
                  </a:lnTo>
                  <a:lnTo>
                    <a:pt x="26" y="1414"/>
                  </a:lnTo>
                  <a:lnTo>
                    <a:pt x="24" y="1414"/>
                  </a:lnTo>
                  <a:lnTo>
                    <a:pt x="22" y="1405"/>
                  </a:lnTo>
                  <a:lnTo>
                    <a:pt x="12" y="1407"/>
                  </a:lnTo>
                  <a:lnTo>
                    <a:pt x="0" y="1398"/>
                  </a:lnTo>
                  <a:lnTo>
                    <a:pt x="16" y="1369"/>
                  </a:lnTo>
                  <a:lnTo>
                    <a:pt x="18" y="1354"/>
                  </a:lnTo>
                  <a:lnTo>
                    <a:pt x="22" y="1344"/>
                  </a:lnTo>
                  <a:lnTo>
                    <a:pt x="28" y="1340"/>
                  </a:lnTo>
                  <a:lnTo>
                    <a:pt x="18" y="1333"/>
                  </a:lnTo>
                  <a:lnTo>
                    <a:pt x="19" y="1328"/>
                  </a:lnTo>
                  <a:lnTo>
                    <a:pt x="24" y="1319"/>
                  </a:lnTo>
                  <a:lnTo>
                    <a:pt x="6" y="1306"/>
                  </a:lnTo>
                  <a:lnTo>
                    <a:pt x="7" y="1297"/>
                  </a:lnTo>
                  <a:lnTo>
                    <a:pt x="12" y="1290"/>
                  </a:lnTo>
                  <a:lnTo>
                    <a:pt x="16" y="1279"/>
                  </a:lnTo>
                  <a:lnTo>
                    <a:pt x="8" y="1274"/>
                  </a:lnTo>
                  <a:lnTo>
                    <a:pt x="10" y="1271"/>
                  </a:lnTo>
                  <a:lnTo>
                    <a:pt x="12" y="1268"/>
                  </a:lnTo>
                  <a:lnTo>
                    <a:pt x="12" y="1267"/>
                  </a:lnTo>
                  <a:lnTo>
                    <a:pt x="13" y="1267"/>
                  </a:lnTo>
                  <a:lnTo>
                    <a:pt x="12" y="1264"/>
                  </a:lnTo>
                  <a:lnTo>
                    <a:pt x="13" y="1262"/>
                  </a:lnTo>
                  <a:lnTo>
                    <a:pt x="10" y="1259"/>
                  </a:lnTo>
                  <a:lnTo>
                    <a:pt x="12" y="1255"/>
                  </a:lnTo>
                  <a:lnTo>
                    <a:pt x="14" y="1260"/>
                  </a:lnTo>
                  <a:lnTo>
                    <a:pt x="17" y="1258"/>
                  </a:lnTo>
                  <a:lnTo>
                    <a:pt x="19" y="1260"/>
                  </a:lnTo>
                  <a:lnTo>
                    <a:pt x="25" y="1256"/>
                  </a:lnTo>
                  <a:lnTo>
                    <a:pt x="37" y="1253"/>
                  </a:lnTo>
                  <a:lnTo>
                    <a:pt x="42" y="1244"/>
                  </a:lnTo>
                  <a:lnTo>
                    <a:pt x="43" y="1247"/>
                  </a:lnTo>
                  <a:lnTo>
                    <a:pt x="44" y="1256"/>
                  </a:lnTo>
                  <a:lnTo>
                    <a:pt x="52" y="1261"/>
                  </a:lnTo>
                  <a:lnTo>
                    <a:pt x="59" y="1250"/>
                  </a:lnTo>
                  <a:lnTo>
                    <a:pt x="59" y="1248"/>
                  </a:lnTo>
                  <a:lnTo>
                    <a:pt x="56" y="1244"/>
                  </a:lnTo>
                  <a:lnTo>
                    <a:pt x="58" y="1242"/>
                  </a:lnTo>
                  <a:lnTo>
                    <a:pt x="61" y="1246"/>
                  </a:lnTo>
                  <a:lnTo>
                    <a:pt x="68" y="1238"/>
                  </a:lnTo>
                  <a:lnTo>
                    <a:pt x="73" y="1248"/>
                  </a:lnTo>
                  <a:lnTo>
                    <a:pt x="82" y="1238"/>
                  </a:lnTo>
                  <a:lnTo>
                    <a:pt x="89" y="1232"/>
                  </a:lnTo>
                  <a:lnTo>
                    <a:pt x="92" y="1231"/>
                  </a:lnTo>
                  <a:lnTo>
                    <a:pt x="106" y="1239"/>
                  </a:lnTo>
                  <a:lnTo>
                    <a:pt x="107" y="1239"/>
                  </a:lnTo>
                  <a:lnTo>
                    <a:pt x="107" y="1233"/>
                  </a:lnTo>
                  <a:lnTo>
                    <a:pt x="125" y="1227"/>
                  </a:lnTo>
                  <a:lnTo>
                    <a:pt x="148" y="1221"/>
                  </a:lnTo>
                  <a:lnTo>
                    <a:pt x="157" y="1221"/>
                  </a:lnTo>
                  <a:lnTo>
                    <a:pt x="157" y="1219"/>
                  </a:lnTo>
                  <a:lnTo>
                    <a:pt x="156" y="1217"/>
                  </a:lnTo>
                  <a:lnTo>
                    <a:pt x="150" y="1218"/>
                  </a:lnTo>
                  <a:lnTo>
                    <a:pt x="146" y="1214"/>
                  </a:lnTo>
                  <a:lnTo>
                    <a:pt x="148" y="1200"/>
                  </a:lnTo>
                  <a:lnTo>
                    <a:pt x="145" y="1196"/>
                  </a:lnTo>
                  <a:lnTo>
                    <a:pt x="149" y="1194"/>
                  </a:lnTo>
                  <a:lnTo>
                    <a:pt x="157" y="1189"/>
                  </a:lnTo>
                  <a:lnTo>
                    <a:pt x="163" y="1183"/>
                  </a:lnTo>
                  <a:lnTo>
                    <a:pt x="172" y="1188"/>
                  </a:lnTo>
                  <a:lnTo>
                    <a:pt x="174" y="1181"/>
                  </a:lnTo>
                  <a:lnTo>
                    <a:pt x="179" y="1177"/>
                  </a:lnTo>
                  <a:lnTo>
                    <a:pt x="203" y="1166"/>
                  </a:lnTo>
                  <a:lnTo>
                    <a:pt x="203" y="1158"/>
                  </a:lnTo>
                  <a:lnTo>
                    <a:pt x="212" y="1155"/>
                  </a:lnTo>
                  <a:lnTo>
                    <a:pt x="211" y="1149"/>
                  </a:lnTo>
                  <a:lnTo>
                    <a:pt x="225" y="1143"/>
                  </a:lnTo>
                  <a:lnTo>
                    <a:pt x="237" y="1141"/>
                  </a:lnTo>
                  <a:lnTo>
                    <a:pt x="230" y="1131"/>
                  </a:lnTo>
                  <a:lnTo>
                    <a:pt x="230" y="1128"/>
                  </a:lnTo>
                  <a:lnTo>
                    <a:pt x="241" y="1133"/>
                  </a:lnTo>
                  <a:lnTo>
                    <a:pt x="257" y="1135"/>
                  </a:lnTo>
                  <a:lnTo>
                    <a:pt x="260" y="1134"/>
                  </a:lnTo>
                  <a:lnTo>
                    <a:pt x="266" y="1135"/>
                  </a:lnTo>
                  <a:lnTo>
                    <a:pt x="272" y="1131"/>
                  </a:lnTo>
                  <a:lnTo>
                    <a:pt x="281" y="1136"/>
                  </a:lnTo>
                  <a:lnTo>
                    <a:pt x="285" y="1139"/>
                  </a:lnTo>
                  <a:lnTo>
                    <a:pt x="289" y="1139"/>
                  </a:lnTo>
                  <a:lnTo>
                    <a:pt x="283" y="1123"/>
                  </a:lnTo>
                  <a:lnTo>
                    <a:pt x="287" y="1122"/>
                  </a:lnTo>
                  <a:lnTo>
                    <a:pt x="289" y="1118"/>
                  </a:lnTo>
                  <a:lnTo>
                    <a:pt x="288" y="1114"/>
                  </a:lnTo>
                  <a:lnTo>
                    <a:pt x="283" y="1107"/>
                  </a:lnTo>
                  <a:lnTo>
                    <a:pt x="273" y="1102"/>
                  </a:lnTo>
                  <a:lnTo>
                    <a:pt x="266" y="1102"/>
                  </a:lnTo>
                  <a:lnTo>
                    <a:pt x="263" y="1104"/>
                  </a:lnTo>
                  <a:lnTo>
                    <a:pt x="263" y="1102"/>
                  </a:lnTo>
                  <a:lnTo>
                    <a:pt x="264" y="1099"/>
                  </a:lnTo>
                  <a:lnTo>
                    <a:pt x="270" y="1084"/>
                  </a:lnTo>
                  <a:lnTo>
                    <a:pt x="267" y="1077"/>
                  </a:lnTo>
                  <a:lnTo>
                    <a:pt x="259" y="1066"/>
                  </a:lnTo>
                  <a:lnTo>
                    <a:pt x="255" y="1058"/>
                  </a:lnTo>
                  <a:lnTo>
                    <a:pt x="257" y="1054"/>
                  </a:lnTo>
                  <a:lnTo>
                    <a:pt x="269" y="1048"/>
                  </a:lnTo>
                  <a:lnTo>
                    <a:pt x="265" y="1042"/>
                  </a:lnTo>
                  <a:lnTo>
                    <a:pt x="261" y="1044"/>
                  </a:lnTo>
                  <a:lnTo>
                    <a:pt x="260" y="1034"/>
                  </a:lnTo>
                  <a:lnTo>
                    <a:pt x="257" y="1027"/>
                  </a:lnTo>
                  <a:lnTo>
                    <a:pt x="251" y="1020"/>
                  </a:lnTo>
                  <a:lnTo>
                    <a:pt x="243" y="1018"/>
                  </a:lnTo>
                  <a:lnTo>
                    <a:pt x="234" y="1011"/>
                  </a:lnTo>
                  <a:lnTo>
                    <a:pt x="224" y="1004"/>
                  </a:lnTo>
                  <a:lnTo>
                    <a:pt x="236" y="995"/>
                  </a:lnTo>
                  <a:lnTo>
                    <a:pt x="235" y="980"/>
                  </a:lnTo>
                  <a:lnTo>
                    <a:pt x="247" y="982"/>
                  </a:lnTo>
                  <a:lnTo>
                    <a:pt x="248" y="974"/>
                  </a:lnTo>
                  <a:lnTo>
                    <a:pt x="239" y="973"/>
                  </a:lnTo>
                  <a:lnTo>
                    <a:pt x="236" y="970"/>
                  </a:lnTo>
                  <a:lnTo>
                    <a:pt x="237" y="965"/>
                  </a:lnTo>
                  <a:lnTo>
                    <a:pt x="251" y="959"/>
                  </a:lnTo>
                  <a:lnTo>
                    <a:pt x="251" y="955"/>
                  </a:lnTo>
                  <a:lnTo>
                    <a:pt x="243" y="939"/>
                  </a:lnTo>
                  <a:lnTo>
                    <a:pt x="235" y="931"/>
                  </a:lnTo>
                  <a:lnTo>
                    <a:pt x="234" y="928"/>
                  </a:lnTo>
                  <a:lnTo>
                    <a:pt x="223" y="921"/>
                  </a:lnTo>
                  <a:lnTo>
                    <a:pt x="224" y="909"/>
                  </a:lnTo>
                  <a:lnTo>
                    <a:pt x="230" y="910"/>
                  </a:lnTo>
                  <a:lnTo>
                    <a:pt x="233" y="907"/>
                  </a:lnTo>
                  <a:lnTo>
                    <a:pt x="237" y="903"/>
                  </a:lnTo>
                  <a:lnTo>
                    <a:pt x="240" y="887"/>
                  </a:lnTo>
                  <a:lnTo>
                    <a:pt x="237" y="879"/>
                  </a:lnTo>
                  <a:lnTo>
                    <a:pt x="237" y="873"/>
                  </a:lnTo>
                  <a:lnTo>
                    <a:pt x="236" y="870"/>
                  </a:lnTo>
                  <a:lnTo>
                    <a:pt x="237" y="866"/>
                  </a:lnTo>
                  <a:lnTo>
                    <a:pt x="234" y="860"/>
                  </a:lnTo>
                  <a:lnTo>
                    <a:pt x="231" y="844"/>
                  </a:lnTo>
                  <a:lnTo>
                    <a:pt x="229" y="833"/>
                  </a:lnTo>
                  <a:lnTo>
                    <a:pt x="242" y="839"/>
                  </a:lnTo>
                  <a:lnTo>
                    <a:pt x="246" y="837"/>
                  </a:lnTo>
                  <a:lnTo>
                    <a:pt x="254" y="845"/>
                  </a:lnTo>
                  <a:lnTo>
                    <a:pt x="264" y="843"/>
                  </a:lnTo>
                  <a:lnTo>
                    <a:pt x="271" y="837"/>
                  </a:lnTo>
                  <a:lnTo>
                    <a:pt x="289" y="842"/>
                  </a:lnTo>
                  <a:lnTo>
                    <a:pt x="289" y="849"/>
                  </a:lnTo>
                  <a:lnTo>
                    <a:pt x="287" y="850"/>
                  </a:lnTo>
                  <a:lnTo>
                    <a:pt x="288" y="857"/>
                  </a:lnTo>
                  <a:lnTo>
                    <a:pt x="297" y="857"/>
                  </a:lnTo>
                  <a:lnTo>
                    <a:pt x="312" y="861"/>
                  </a:lnTo>
                  <a:lnTo>
                    <a:pt x="309" y="845"/>
                  </a:lnTo>
                  <a:lnTo>
                    <a:pt x="308" y="842"/>
                  </a:lnTo>
                  <a:lnTo>
                    <a:pt x="305" y="842"/>
                  </a:lnTo>
                  <a:lnTo>
                    <a:pt x="305" y="837"/>
                  </a:lnTo>
                  <a:lnTo>
                    <a:pt x="300" y="830"/>
                  </a:lnTo>
                  <a:lnTo>
                    <a:pt x="300" y="824"/>
                  </a:lnTo>
                  <a:lnTo>
                    <a:pt x="295" y="824"/>
                  </a:lnTo>
                  <a:lnTo>
                    <a:pt x="294" y="809"/>
                  </a:lnTo>
                  <a:lnTo>
                    <a:pt x="279" y="810"/>
                  </a:lnTo>
                  <a:lnTo>
                    <a:pt x="277" y="795"/>
                  </a:lnTo>
                  <a:lnTo>
                    <a:pt x="273" y="784"/>
                  </a:lnTo>
                  <a:lnTo>
                    <a:pt x="270" y="776"/>
                  </a:lnTo>
                  <a:lnTo>
                    <a:pt x="265" y="768"/>
                  </a:lnTo>
                  <a:lnTo>
                    <a:pt x="264" y="765"/>
                  </a:lnTo>
                  <a:lnTo>
                    <a:pt x="270" y="748"/>
                  </a:lnTo>
                  <a:lnTo>
                    <a:pt x="282" y="745"/>
                  </a:lnTo>
                  <a:lnTo>
                    <a:pt x="301" y="738"/>
                  </a:lnTo>
                  <a:lnTo>
                    <a:pt x="324" y="742"/>
                  </a:lnTo>
                  <a:lnTo>
                    <a:pt x="347" y="748"/>
                  </a:lnTo>
                  <a:lnTo>
                    <a:pt x="362" y="750"/>
                  </a:lnTo>
                  <a:lnTo>
                    <a:pt x="371" y="742"/>
                  </a:lnTo>
                  <a:lnTo>
                    <a:pt x="379" y="737"/>
                  </a:lnTo>
                  <a:lnTo>
                    <a:pt x="396" y="742"/>
                  </a:lnTo>
                  <a:lnTo>
                    <a:pt x="399" y="732"/>
                  </a:lnTo>
                  <a:lnTo>
                    <a:pt x="402" y="708"/>
                  </a:lnTo>
                  <a:lnTo>
                    <a:pt x="391" y="711"/>
                  </a:lnTo>
                  <a:lnTo>
                    <a:pt x="392" y="702"/>
                  </a:lnTo>
                  <a:lnTo>
                    <a:pt x="389" y="702"/>
                  </a:lnTo>
                  <a:lnTo>
                    <a:pt x="386" y="699"/>
                  </a:lnTo>
                  <a:lnTo>
                    <a:pt x="391" y="665"/>
                  </a:lnTo>
                  <a:lnTo>
                    <a:pt x="380" y="664"/>
                  </a:lnTo>
                  <a:lnTo>
                    <a:pt x="379" y="653"/>
                  </a:lnTo>
                  <a:lnTo>
                    <a:pt x="323" y="641"/>
                  </a:lnTo>
                  <a:lnTo>
                    <a:pt x="323" y="630"/>
                  </a:lnTo>
                  <a:lnTo>
                    <a:pt x="318" y="628"/>
                  </a:lnTo>
                  <a:lnTo>
                    <a:pt x="314" y="624"/>
                  </a:lnTo>
                  <a:lnTo>
                    <a:pt x="314" y="620"/>
                  </a:lnTo>
                  <a:lnTo>
                    <a:pt x="315" y="606"/>
                  </a:lnTo>
                  <a:lnTo>
                    <a:pt x="314" y="601"/>
                  </a:lnTo>
                  <a:lnTo>
                    <a:pt x="312" y="599"/>
                  </a:lnTo>
                  <a:lnTo>
                    <a:pt x="302" y="594"/>
                  </a:lnTo>
                  <a:lnTo>
                    <a:pt x="301" y="584"/>
                  </a:lnTo>
                  <a:lnTo>
                    <a:pt x="295" y="578"/>
                  </a:lnTo>
                  <a:lnTo>
                    <a:pt x="294" y="572"/>
                  </a:lnTo>
                  <a:lnTo>
                    <a:pt x="294" y="568"/>
                  </a:lnTo>
                  <a:lnTo>
                    <a:pt x="300" y="563"/>
                  </a:lnTo>
                  <a:lnTo>
                    <a:pt x="300" y="560"/>
                  </a:lnTo>
                  <a:lnTo>
                    <a:pt x="295" y="558"/>
                  </a:lnTo>
                  <a:lnTo>
                    <a:pt x="290" y="556"/>
                  </a:lnTo>
                  <a:lnTo>
                    <a:pt x="288" y="552"/>
                  </a:lnTo>
                  <a:lnTo>
                    <a:pt x="288" y="548"/>
                  </a:lnTo>
                  <a:lnTo>
                    <a:pt x="290" y="542"/>
                  </a:lnTo>
                  <a:lnTo>
                    <a:pt x="300" y="536"/>
                  </a:lnTo>
                  <a:lnTo>
                    <a:pt x="303" y="533"/>
                  </a:lnTo>
                  <a:lnTo>
                    <a:pt x="306" y="522"/>
                  </a:lnTo>
                  <a:lnTo>
                    <a:pt x="308" y="514"/>
                  </a:lnTo>
                  <a:lnTo>
                    <a:pt x="312" y="511"/>
                  </a:lnTo>
                  <a:lnTo>
                    <a:pt x="324" y="510"/>
                  </a:lnTo>
                  <a:lnTo>
                    <a:pt x="331" y="504"/>
                  </a:lnTo>
                  <a:lnTo>
                    <a:pt x="338" y="505"/>
                  </a:lnTo>
                  <a:lnTo>
                    <a:pt x="342" y="503"/>
                  </a:lnTo>
                  <a:lnTo>
                    <a:pt x="339" y="498"/>
                  </a:lnTo>
                  <a:lnTo>
                    <a:pt x="339" y="492"/>
                  </a:lnTo>
                  <a:lnTo>
                    <a:pt x="342" y="485"/>
                  </a:lnTo>
                  <a:lnTo>
                    <a:pt x="347" y="483"/>
                  </a:lnTo>
                  <a:lnTo>
                    <a:pt x="355" y="482"/>
                  </a:lnTo>
                  <a:lnTo>
                    <a:pt x="359" y="480"/>
                  </a:lnTo>
                  <a:lnTo>
                    <a:pt x="359" y="477"/>
                  </a:lnTo>
                  <a:lnTo>
                    <a:pt x="356" y="475"/>
                  </a:lnTo>
                  <a:lnTo>
                    <a:pt x="348" y="471"/>
                  </a:lnTo>
                  <a:lnTo>
                    <a:pt x="336" y="465"/>
                  </a:lnTo>
                  <a:lnTo>
                    <a:pt x="331" y="453"/>
                  </a:lnTo>
                  <a:lnTo>
                    <a:pt x="323" y="447"/>
                  </a:lnTo>
                  <a:lnTo>
                    <a:pt x="314" y="447"/>
                  </a:lnTo>
                  <a:lnTo>
                    <a:pt x="315" y="439"/>
                  </a:lnTo>
                  <a:lnTo>
                    <a:pt x="312" y="434"/>
                  </a:lnTo>
                  <a:lnTo>
                    <a:pt x="312" y="431"/>
                  </a:lnTo>
                  <a:lnTo>
                    <a:pt x="314" y="427"/>
                  </a:lnTo>
                  <a:lnTo>
                    <a:pt x="314" y="423"/>
                  </a:lnTo>
                  <a:lnTo>
                    <a:pt x="313" y="423"/>
                  </a:lnTo>
                  <a:lnTo>
                    <a:pt x="301" y="420"/>
                  </a:lnTo>
                  <a:lnTo>
                    <a:pt x="300" y="417"/>
                  </a:lnTo>
                  <a:lnTo>
                    <a:pt x="306" y="413"/>
                  </a:lnTo>
                  <a:lnTo>
                    <a:pt x="332" y="405"/>
                  </a:lnTo>
                  <a:lnTo>
                    <a:pt x="336" y="403"/>
                  </a:lnTo>
                  <a:lnTo>
                    <a:pt x="338" y="399"/>
                  </a:lnTo>
                  <a:lnTo>
                    <a:pt x="336" y="378"/>
                  </a:lnTo>
                  <a:lnTo>
                    <a:pt x="336" y="368"/>
                  </a:lnTo>
                  <a:lnTo>
                    <a:pt x="338" y="363"/>
                  </a:lnTo>
                  <a:lnTo>
                    <a:pt x="351" y="355"/>
                  </a:lnTo>
                  <a:lnTo>
                    <a:pt x="363" y="345"/>
                  </a:lnTo>
                  <a:lnTo>
                    <a:pt x="381" y="339"/>
                  </a:lnTo>
                  <a:lnTo>
                    <a:pt x="384" y="324"/>
                  </a:lnTo>
                  <a:lnTo>
                    <a:pt x="386" y="312"/>
                  </a:lnTo>
                  <a:lnTo>
                    <a:pt x="387" y="292"/>
                  </a:lnTo>
                  <a:lnTo>
                    <a:pt x="391" y="279"/>
                  </a:lnTo>
                  <a:lnTo>
                    <a:pt x="397" y="267"/>
                  </a:lnTo>
                  <a:lnTo>
                    <a:pt x="395" y="265"/>
                  </a:lnTo>
                  <a:lnTo>
                    <a:pt x="395" y="257"/>
                  </a:lnTo>
                  <a:lnTo>
                    <a:pt x="395" y="248"/>
                  </a:lnTo>
                  <a:lnTo>
                    <a:pt x="392" y="241"/>
                  </a:lnTo>
                  <a:lnTo>
                    <a:pt x="385" y="236"/>
                  </a:lnTo>
                  <a:lnTo>
                    <a:pt x="371" y="215"/>
                  </a:lnTo>
                  <a:lnTo>
                    <a:pt x="369" y="208"/>
                  </a:lnTo>
                  <a:lnTo>
                    <a:pt x="369" y="203"/>
                  </a:lnTo>
                  <a:lnTo>
                    <a:pt x="373" y="196"/>
                  </a:lnTo>
                  <a:lnTo>
                    <a:pt x="391" y="187"/>
                  </a:lnTo>
                  <a:lnTo>
                    <a:pt x="402" y="181"/>
                  </a:lnTo>
                  <a:lnTo>
                    <a:pt x="401" y="167"/>
                  </a:lnTo>
                  <a:lnTo>
                    <a:pt x="402" y="160"/>
                  </a:lnTo>
                  <a:lnTo>
                    <a:pt x="401" y="154"/>
                  </a:lnTo>
                  <a:lnTo>
                    <a:pt x="393" y="143"/>
                  </a:lnTo>
                  <a:lnTo>
                    <a:pt x="392" y="138"/>
                  </a:lnTo>
                  <a:lnTo>
                    <a:pt x="395" y="135"/>
                  </a:lnTo>
                  <a:lnTo>
                    <a:pt x="399" y="132"/>
                  </a:lnTo>
                  <a:lnTo>
                    <a:pt x="416" y="130"/>
                  </a:lnTo>
                  <a:lnTo>
                    <a:pt x="422" y="124"/>
                  </a:lnTo>
                  <a:lnTo>
                    <a:pt x="421" y="118"/>
                  </a:lnTo>
                  <a:lnTo>
                    <a:pt x="410" y="96"/>
                  </a:lnTo>
                  <a:lnTo>
                    <a:pt x="401" y="82"/>
                  </a:lnTo>
                  <a:lnTo>
                    <a:pt x="391" y="75"/>
                  </a:lnTo>
                  <a:lnTo>
                    <a:pt x="406" y="65"/>
                  </a:lnTo>
                  <a:lnTo>
                    <a:pt x="418" y="62"/>
                  </a:lnTo>
                  <a:lnTo>
                    <a:pt x="424" y="54"/>
                  </a:lnTo>
                  <a:lnTo>
                    <a:pt x="429" y="53"/>
                  </a:lnTo>
                  <a:lnTo>
                    <a:pt x="434" y="57"/>
                  </a:lnTo>
                  <a:lnTo>
                    <a:pt x="439" y="56"/>
                  </a:lnTo>
                  <a:lnTo>
                    <a:pt x="445" y="54"/>
                  </a:lnTo>
                  <a:lnTo>
                    <a:pt x="450" y="57"/>
                  </a:lnTo>
                  <a:lnTo>
                    <a:pt x="459" y="58"/>
                  </a:lnTo>
                  <a:lnTo>
                    <a:pt x="468" y="56"/>
                  </a:lnTo>
                  <a:lnTo>
                    <a:pt x="474" y="52"/>
                  </a:lnTo>
                  <a:lnTo>
                    <a:pt x="483" y="52"/>
                  </a:lnTo>
                  <a:lnTo>
                    <a:pt x="492" y="52"/>
                  </a:lnTo>
                  <a:lnTo>
                    <a:pt x="496" y="52"/>
                  </a:lnTo>
                  <a:lnTo>
                    <a:pt x="495" y="45"/>
                  </a:lnTo>
                  <a:lnTo>
                    <a:pt x="507" y="41"/>
                  </a:lnTo>
                  <a:lnTo>
                    <a:pt x="508" y="47"/>
                  </a:lnTo>
                  <a:lnTo>
                    <a:pt x="534" y="39"/>
                  </a:lnTo>
                  <a:lnTo>
                    <a:pt x="534" y="30"/>
                  </a:lnTo>
                  <a:lnTo>
                    <a:pt x="543" y="39"/>
                  </a:lnTo>
                  <a:lnTo>
                    <a:pt x="554" y="47"/>
                  </a:lnTo>
                  <a:lnTo>
                    <a:pt x="560" y="53"/>
                  </a:lnTo>
                  <a:lnTo>
                    <a:pt x="565" y="52"/>
                  </a:lnTo>
                  <a:lnTo>
                    <a:pt x="570" y="50"/>
                  </a:lnTo>
                  <a:lnTo>
                    <a:pt x="566" y="47"/>
                  </a:lnTo>
                  <a:lnTo>
                    <a:pt x="568" y="32"/>
                  </a:lnTo>
                  <a:lnTo>
                    <a:pt x="572" y="24"/>
                  </a:lnTo>
                  <a:lnTo>
                    <a:pt x="583" y="1"/>
                  </a:lnTo>
                  <a:lnTo>
                    <a:pt x="589" y="0"/>
                  </a:lnTo>
                  <a:lnTo>
                    <a:pt x="590" y="4"/>
                  </a:lnTo>
                  <a:lnTo>
                    <a:pt x="601" y="6"/>
                  </a:lnTo>
                  <a:lnTo>
                    <a:pt x="601" y="4"/>
                  </a:lnTo>
                  <a:lnTo>
                    <a:pt x="616" y="10"/>
                  </a:lnTo>
                  <a:lnTo>
                    <a:pt x="634" y="18"/>
                  </a:lnTo>
                  <a:lnTo>
                    <a:pt x="644" y="25"/>
                  </a:lnTo>
                  <a:lnTo>
                    <a:pt x="651" y="28"/>
                  </a:lnTo>
                  <a:lnTo>
                    <a:pt x="659" y="35"/>
                  </a:lnTo>
                  <a:lnTo>
                    <a:pt x="671" y="48"/>
                  </a:lnTo>
                  <a:lnTo>
                    <a:pt x="677" y="53"/>
                  </a:lnTo>
                  <a:lnTo>
                    <a:pt x="683" y="54"/>
                  </a:lnTo>
                  <a:lnTo>
                    <a:pt x="692" y="57"/>
                  </a:lnTo>
                  <a:lnTo>
                    <a:pt x="695" y="60"/>
                  </a:lnTo>
                  <a:lnTo>
                    <a:pt x="699" y="65"/>
                  </a:lnTo>
                  <a:lnTo>
                    <a:pt x="701" y="70"/>
                  </a:lnTo>
                  <a:lnTo>
                    <a:pt x="701" y="81"/>
                  </a:lnTo>
                  <a:lnTo>
                    <a:pt x="707" y="81"/>
                  </a:lnTo>
                  <a:lnTo>
                    <a:pt x="713" y="74"/>
                  </a:lnTo>
                  <a:lnTo>
                    <a:pt x="721" y="71"/>
                  </a:lnTo>
                  <a:lnTo>
                    <a:pt x="725" y="72"/>
                  </a:lnTo>
                  <a:lnTo>
                    <a:pt x="736" y="80"/>
                  </a:lnTo>
                  <a:lnTo>
                    <a:pt x="742" y="87"/>
                  </a:lnTo>
                  <a:lnTo>
                    <a:pt x="748" y="99"/>
                  </a:lnTo>
                  <a:lnTo>
                    <a:pt x="751" y="106"/>
                  </a:lnTo>
                  <a:lnTo>
                    <a:pt x="759" y="112"/>
                  </a:lnTo>
                  <a:lnTo>
                    <a:pt x="763" y="114"/>
                  </a:lnTo>
                  <a:lnTo>
                    <a:pt x="766" y="113"/>
                  </a:lnTo>
                  <a:lnTo>
                    <a:pt x="770" y="110"/>
                  </a:lnTo>
                  <a:lnTo>
                    <a:pt x="769" y="102"/>
                  </a:lnTo>
                  <a:lnTo>
                    <a:pt x="771" y="100"/>
                  </a:lnTo>
                  <a:lnTo>
                    <a:pt x="778" y="101"/>
                  </a:lnTo>
                  <a:lnTo>
                    <a:pt x="782" y="105"/>
                  </a:lnTo>
                  <a:lnTo>
                    <a:pt x="783" y="112"/>
                  </a:lnTo>
                  <a:lnTo>
                    <a:pt x="787" y="117"/>
                  </a:lnTo>
                  <a:lnTo>
                    <a:pt x="797" y="120"/>
                  </a:lnTo>
                  <a:lnTo>
                    <a:pt x="814" y="124"/>
                  </a:lnTo>
                  <a:lnTo>
                    <a:pt x="824" y="131"/>
                  </a:lnTo>
                  <a:lnTo>
                    <a:pt x="835" y="128"/>
                  </a:lnTo>
                  <a:lnTo>
                    <a:pt x="839" y="123"/>
                  </a:lnTo>
                  <a:lnTo>
                    <a:pt x="850" y="117"/>
                  </a:lnTo>
                  <a:lnTo>
                    <a:pt x="857" y="108"/>
                  </a:lnTo>
                  <a:lnTo>
                    <a:pt x="860" y="101"/>
                  </a:lnTo>
                  <a:lnTo>
                    <a:pt x="860" y="95"/>
                  </a:lnTo>
                  <a:lnTo>
                    <a:pt x="860" y="89"/>
                  </a:lnTo>
                  <a:lnTo>
                    <a:pt x="856" y="82"/>
                  </a:lnTo>
                  <a:lnTo>
                    <a:pt x="851" y="72"/>
                  </a:lnTo>
                  <a:lnTo>
                    <a:pt x="845" y="65"/>
                  </a:lnTo>
                  <a:lnTo>
                    <a:pt x="837" y="60"/>
                  </a:lnTo>
                  <a:lnTo>
                    <a:pt x="842" y="57"/>
                  </a:lnTo>
                  <a:lnTo>
                    <a:pt x="843" y="56"/>
                  </a:lnTo>
                  <a:lnTo>
                    <a:pt x="845" y="57"/>
                  </a:lnTo>
                  <a:lnTo>
                    <a:pt x="844" y="58"/>
                  </a:lnTo>
                  <a:lnTo>
                    <a:pt x="847" y="57"/>
                  </a:lnTo>
                  <a:lnTo>
                    <a:pt x="849" y="62"/>
                  </a:lnTo>
                  <a:lnTo>
                    <a:pt x="854" y="59"/>
                  </a:lnTo>
                  <a:lnTo>
                    <a:pt x="854" y="62"/>
                  </a:lnTo>
                  <a:lnTo>
                    <a:pt x="849" y="63"/>
                  </a:lnTo>
                  <a:lnTo>
                    <a:pt x="850" y="64"/>
                  </a:lnTo>
                  <a:lnTo>
                    <a:pt x="853" y="64"/>
                  </a:lnTo>
                  <a:lnTo>
                    <a:pt x="853" y="65"/>
                  </a:lnTo>
                  <a:lnTo>
                    <a:pt x="856" y="64"/>
                  </a:lnTo>
                  <a:lnTo>
                    <a:pt x="861" y="56"/>
                  </a:lnTo>
                  <a:lnTo>
                    <a:pt x="868" y="53"/>
                  </a:lnTo>
                  <a:lnTo>
                    <a:pt x="874" y="46"/>
                  </a:lnTo>
                  <a:lnTo>
                    <a:pt x="880" y="46"/>
                  </a:lnTo>
                  <a:lnTo>
                    <a:pt x="884" y="46"/>
                  </a:lnTo>
                  <a:lnTo>
                    <a:pt x="885" y="45"/>
                  </a:lnTo>
                  <a:lnTo>
                    <a:pt x="882" y="45"/>
                  </a:lnTo>
                  <a:lnTo>
                    <a:pt x="884" y="42"/>
                  </a:lnTo>
                  <a:lnTo>
                    <a:pt x="890" y="41"/>
                  </a:lnTo>
                  <a:lnTo>
                    <a:pt x="898" y="42"/>
                  </a:lnTo>
                  <a:lnTo>
                    <a:pt x="902" y="46"/>
                  </a:lnTo>
                  <a:lnTo>
                    <a:pt x="905" y="51"/>
                  </a:lnTo>
                  <a:lnTo>
                    <a:pt x="905" y="53"/>
                  </a:lnTo>
                  <a:lnTo>
                    <a:pt x="897" y="65"/>
                  </a:lnTo>
                  <a:lnTo>
                    <a:pt x="897" y="70"/>
                  </a:lnTo>
                  <a:lnTo>
                    <a:pt x="894" y="72"/>
                  </a:lnTo>
                  <a:lnTo>
                    <a:pt x="898" y="77"/>
                  </a:lnTo>
                  <a:lnTo>
                    <a:pt x="903" y="77"/>
                  </a:lnTo>
                  <a:lnTo>
                    <a:pt x="904" y="84"/>
                  </a:lnTo>
                  <a:lnTo>
                    <a:pt x="918" y="86"/>
                  </a:lnTo>
                  <a:lnTo>
                    <a:pt x="926" y="89"/>
                  </a:lnTo>
                  <a:lnTo>
                    <a:pt x="933" y="94"/>
                  </a:lnTo>
                  <a:lnTo>
                    <a:pt x="927" y="105"/>
                  </a:lnTo>
                  <a:lnTo>
                    <a:pt x="929" y="111"/>
                  </a:lnTo>
                  <a:lnTo>
                    <a:pt x="950" y="102"/>
                  </a:lnTo>
                  <a:lnTo>
                    <a:pt x="956" y="86"/>
                  </a:lnTo>
                  <a:lnTo>
                    <a:pt x="964" y="84"/>
                  </a:lnTo>
                  <a:lnTo>
                    <a:pt x="958" y="94"/>
                  </a:lnTo>
                  <a:lnTo>
                    <a:pt x="960" y="96"/>
                  </a:lnTo>
                  <a:lnTo>
                    <a:pt x="972" y="101"/>
                  </a:lnTo>
                  <a:lnTo>
                    <a:pt x="975" y="105"/>
                  </a:lnTo>
                  <a:lnTo>
                    <a:pt x="975" y="112"/>
                  </a:lnTo>
                  <a:lnTo>
                    <a:pt x="980" y="119"/>
                  </a:lnTo>
                  <a:lnTo>
                    <a:pt x="984" y="126"/>
                  </a:lnTo>
                  <a:lnTo>
                    <a:pt x="988" y="128"/>
                  </a:lnTo>
                  <a:lnTo>
                    <a:pt x="993" y="129"/>
                  </a:lnTo>
                  <a:lnTo>
                    <a:pt x="998" y="141"/>
                  </a:lnTo>
                  <a:lnTo>
                    <a:pt x="1006" y="160"/>
                  </a:lnTo>
                  <a:lnTo>
                    <a:pt x="1012" y="166"/>
                  </a:lnTo>
                  <a:lnTo>
                    <a:pt x="1023" y="172"/>
                  </a:lnTo>
                  <a:lnTo>
                    <a:pt x="1026" y="178"/>
                  </a:lnTo>
                  <a:lnTo>
                    <a:pt x="1031" y="197"/>
                  </a:lnTo>
                  <a:lnTo>
                    <a:pt x="1038" y="232"/>
                  </a:lnTo>
                  <a:lnTo>
                    <a:pt x="1040" y="236"/>
                  </a:lnTo>
                  <a:lnTo>
                    <a:pt x="1048" y="241"/>
                  </a:lnTo>
                  <a:lnTo>
                    <a:pt x="1061" y="243"/>
                  </a:lnTo>
                  <a:lnTo>
                    <a:pt x="1066" y="239"/>
                  </a:lnTo>
                  <a:lnTo>
                    <a:pt x="1070" y="239"/>
                  </a:lnTo>
                  <a:lnTo>
                    <a:pt x="1073" y="237"/>
                  </a:lnTo>
                  <a:lnTo>
                    <a:pt x="1073" y="229"/>
                  </a:lnTo>
                  <a:lnTo>
                    <a:pt x="1076" y="225"/>
                  </a:lnTo>
                  <a:lnTo>
                    <a:pt x="1080" y="224"/>
                  </a:lnTo>
                  <a:lnTo>
                    <a:pt x="1091" y="221"/>
                  </a:lnTo>
                  <a:lnTo>
                    <a:pt x="1101" y="215"/>
                  </a:lnTo>
                  <a:lnTo>
                    <a:pt x="1109" y="208"/>
                  </a:lnTo>
                  <a:lnTo>
                    <a:pt x="1113" y="207"/>
                  </a:lnTo>
                  <a:lnTo>
                    <a:pt x="1117" y="208"/>
                  </a:lnTo>
                  <a:lnTo>
                    <a:pt x="1138" y="217"/>
                  </a:lnTo>
                  <a:lnTo>
                    <a:pt x="1141" y="220"/>
                  </a:lnTo>
                  <a:lnTo>
                    <a:pt x="1144" y="226"/>
                  </a:lnTo>
                  <a:lnTo>
                    <a:pt x="1149" y="230"/>
                  </a:lnTo>
                  <a:lnTo>
                    <a:pt x="1171" y="235"/>
                  </a:lnTo>
                  <a:lnTo>
                    <a:pt x="1185" y="237"/>
                  </a:lnTo>
                  <a:lnTo>
                    <a:pt x="1187" y="239"/>
                  </a:lnTo>
                  <a:lnTo>
                    <a:pt x="1187" y="244"/>
                  </a:lnTo>
                  <a:lnTo>
                    <a:pt x="1185" y="251"/>
                  </a:lnTo>
                  <a:lnTo>
                    <a:pt x="1185" y="255"/>
                  </a:lnTo>
                  <a:lnTo>
                    <a:pt x="1189" y="261"/>
                  </a:lnTo>
                  <a:lnTo>
                    <a:pt x="1191" y="272"/>
                  </a:lnTo>
                </a:path>
              </a:pathLst>
            </a:custGeom>
            <a:noFill/>
            <a:ln w="158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pl-PL"/>
            </a:p>
          </p:txBody>
        </p:sp>
        <p:sp>
          <p:nvSpPr>
            <p:cNvPr id="130" name="Freeform 89">
              <a:extLst>
                <a:ext uri="{FF2B5EF4-FFF2-40B4-BE49-F238E27FC236}">
                  <a16:creationId xmlns:a16="http://schemas.microsoft.com/office/drawing/2014/main" id="{8A22CE4B-269D-6481-B22B-8555CBA13979}"/>
                </a:ext>
              </a:extLst>
            </p:cNvPr>
            <p:cNvSpPr>
              <a:spLocks/>
            </p:cNvSpPr>
            <p:nvPr/>
          </p:nvSpPr>
          <p:spPr bwMode="auto">
            <a:xfrm>
              <a:off x="2895" y="3091"/>
              <a:ext cx="332" cy="983"/>
            </a:xfrm>
            <a:custGeom>
              <a:avLst/>
              <a:gdLst>
                <a:gd name="T0" fmla="*/ 0 w 666"/>
                <a:gd name="T1" fmla="*/ 0 h 1967"/>
                <a:gd name="T2" fmla="*/ 0 w 666"/>
                <a:gd name="T3" fmla="*/ 0 h 1967"/>
                <a:gd name="T4" fmla="*/ 0 w 666"/>
                <a:gd name="T5" fmla="*/ 0 h 1967"/>
                <a:gd name="T6" fmla="*/ 0 w 666"/>
                <a:gd name="T7" fmla="*/ 0 h 1967"/>
                <a:gd name="T8" fmla="*/ 0 w 666"/>
                <a:gd name="T9" fmla="*/ 0 h 1967"/>
                <a:gd name="T10" fmla="*/ 0 w 666"/>
                <a:gd name="T11" fmla="*/ 0 h 1967"/>
                <a:gd name="T12" fmla="*/ 0 w 666"/>
                <a:gd name="T13" fmla="*/ 0 h 1967"/>
                <a:gd name="T14" fmla="*/ 0 w 666"/>
                <a:gd name="T15" fmla="*/ 0 h 1967"/>
                <a:gd name="T16" fmla="*/ 0 w 666"/>
                <a:gd name="T17" fmla="*/ 0 h 1967"/>
                <a:gd name="T18" fmla="*/ 0 w 666"/>
                <a:gd name="T19" fmla="*/ 0 h 1967"/>
                <a:gd name="T20" fmla="*/ 0 w 666"/>
                <a:gd name="T21" fmla="*/ 0 h 1967"/>
                <a:gd name="T22" fmla="*/ 0 w 666"/>
                <a:gd name="T23" fmla="*/ 0 h 1967"/>
                <a:gd name="T24" fmla="*/ 0 w 666"/>
                <a:gd name="T25" fmla="*/ 0 h 1967"/>
                <a:gd name="T26" fmla="*/ 0 w 666"/>
                <a:gd name="T27" fmla="*/ 0 h 1967"/>
                <a:gd name="T28" fmla="*/ 0 w 666"/>
                <a:gd name="T29" fmla="*/ 0 h 1967"/>
                <a:gd name="T30" fmla="*/ 0 w 666"/>
                <a:gd name="T31" fmla="*/ 0 h 1967"/>
                <a:gd name="T32" fmla="*/ 0 w 666"/>
                <a:gd name="T33" fmla="*/ 0 h 1967"/>
                <a:gd name="T34" fmla="*/ 0 w 666"/>
                <a:gd name="T35" fmla="*/ 0 h 1967"/>
                <a:gd name="T36" fmla="*/ 0 w 666"/>
                <a:gd name="T37" fmla="*/ 0 h 1967"/>
                <a:gd name="T38" fmla="*/ 0 w 666"/>
                <a:gd name="T39" fmla="*/ 0 h 1967"/>
                <a:gd name="T40" fmla="*/ 0 w 666"/>
                <a:gd name="T41" fmla="*/ 0 h 1967"/>
                <a:gd name="T42" fmla="*/ 0 w 666"/>
                <a:gd name="T43" fmla="*/ 0 h 1967"/>
                <a:gd name="T44" fmla="*/ 0 w 666"/>
                <a:gd name="T45" fmla="*/ 0 h 1967"/>
                <a:gd name="T46" fmla="*/ 0 w 666"/>
                <a:gd name="T47" fmla="*/ 0 h 1967"/>
                <a:gd name="T48" fmla="*/ 0 w 666"/>
                <a:gd name="T49" fmla="*/ 0 h 1967"/>
                <a:gd name="T50" fmla="*/ 0 w 666"/>
                <a:gd name="T51" fmla="*/ 0 h 1967"/>
                <a:gd name="T52" fmla="*/ 0 w 666"/>
                <a:gd name="T53" fmla="*/ 0 h 1967"/>
                <a:gd name="T54" fmla="*/ 0 w 666"/>
                <a:gd name="T55" fmla="*/ 0 h 1967"/>
                <a:gd name="T56" fmla="*/ 0 w 666"/>
                <a:gd name="T57" fmla="*/ 0 h 1967"/>
                <a:gd name="T58" fmla="*/ 0 w 666"/>
                <a:gd name="T59" fmla="*/ 0 h 1967"/>
                <a:gd name="T60" fmla="*/ 0 w 666"/>
                <a:gd name="T61" fmla="*/ 0 h 1967"/>
                <a:gd name="T62" fmla="*/ 0 w 666"/>
                <a:gd name="T63" fmla="*/ 0 h 1967"/>
                <a:gd name="T64" fmla="*/ 0 w 666"/>
                <a:gd name="T65" fmla="*/ 0 h 1967"/>
                <a:gd name="T66" fmla="*/ 0 w 666"/>
                <a:gd name="T67" fmla="*/ 0 h 1967"/>
                <a:gd name="T68" fmla="*/ 0 w 666"/>
                <a:gd name="T69" fmla="*/ 0 h 1967"/>
                <a:gd name="T70" fmla="*/ 0 w 666"/>
                <a:gd name="T71" fmla="*/ 0 h 1967"/>
                <a:gd name="T72" fmla="*/ 0 w 666"/>
                <a:gd name="T73" fmla="*/ 0 h 1967"/>
                <a:gd name="T74" fmla="*/ 0 w 666"/>
                <a:gd name="T75" fmla="*/ 0 h 1967"/>
                <a:gd name="T76" fmla="*/ 0 w 666"/>
                <a:gd name="T77" fmla="*/ 0 h 1967"/>
                <a:gd name="T78" fmla="*/ 0 w 666"/>
                <a:gd name="T79" fmla="*/ 0 h 1967"/>
                <a:gd name="T80" fmla="*/ 0 w 666"/>
                <a:gd name="T81" fmla="*/ 0 h 1967"/>
                <a:gd name="T82" fmla="*/ 0 w 666"/>
                <a:gd name="T83" fmla="*/ 0 h 1967"/>
                <a:gd name="T84" fmla="*/ 0 w 666"/>
                <a:gd name="T85" fmla="*/ 0 h 1967"/>
                <a:gd name="T86" fmla="*/ 0 w 666"/>
                <a:gd name="T87" fmla="*/ 0 h 1967"/>
                <a:gd name="T88" fmla="*/ 0 w 666"/>
                <a:gd name="T89" fmla="*/ 0 h 1967"/>
                <a:gd name="T90" fmla="*/ 0 w 666"/>
                <a:gd name="T91" fmla="*/ 0 h 1967"/>
                <a:gd name="T92" fmla="*/ 0 w 666"/>
                <a:gd name="T93" fmla="*/ 0 h 1967"/>
                <a:gd name="T94" fmla="*/ 0 w 666"/>
                <a:gd name="T95" fmla="*/ 0 h 1967"/>
                <a:gd name="T96" fmla="*/ 0 w 666"/>
                <a:gd name="T97" fmla="*/ 0 h 1967"/>
                <a:gd name="T98" fmla="*/ 0 w 666"/>
                <a:gd name="T99" fmla="*/ 0 h 1967"/>
                <a:gd name="T100" fmla="*/ 0 w 666"/>
                <a:gd name="T101" fmla="*/ 0 h 1967"/>
                <a:gd name="T102" fmla="*/ 0 w 666"/>
                <a:gd name="T103" fmla="*/ 0 h 1967"/>
                <a:gd name="T104" fmla="*/ 0 w 666"/>
                <a:gd name="T105" fmla="*/ 0 h 1967"/>
                <a:gd name="T106" fmla="*/ 0 w 666"/>
                <a:gd name="T107" fmla="*/ 0 h 1967"/>
                <a:gd name="T108" fmla="*/ 0 w 666"/>
                <a:gd name="T109" fmla="*/ 0 h 1967"/>
                <a:gd name="T110" fmla="*/ 0 w 666"/>
                <a:gd name="T111" fmla="*/ 0 h 1967"/>
                <a:gd name="T112" fmla="*/ 0 w 666"/>
                <a:gd name="T113" fmla="*/ 0 h 1967"/>
                <a:gd name="T114" fmla="*/ 0 w 666"/>
                <a:gd name="T115" fmla="*/ 0 h 1967"/>
                <a:gd name="T116" fmla="*/ 0 w 666"/>
                <a:gd name="T117" fmla="*/ 0 h 1967"/>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666"/>
                <a:gd name="T178" fmla="*/ 0 h 1967"/>
                <a:gd name="T179" fmla="*/ 666 w 666"/>
                <a:gd name="T180" fmla="*/ 1967 h 1967"/>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666" h="1967">
                  <a:moveTo>
                    <a:pt x="388" y="22"/>
                  </a:moveTo>
                  <a:lnTo>
                    <a:pt x="391" y="23"/>
                  </a:lnTo>
                  <a:lnTo>
                    <a:pt x="404" y="28"/>
                  </a:lnTo>
                  <a:lnTo>
                    <a:pt x="414" y="27"/>
                  </a:lnTo>
                  <a:lnTo>
                    <a:pt x="426" y="26"/>
                  </a:lnTo>
                  <a:lnTo>
                    <a:pt x="439" y="16"/>
                  </a:lnTo>
                  <a:lnTo>
                    <a:pt x="446" y="0"/>
                  </a:lnTo>
                  <a:lnTo>
                    <a:pt x="455" y="5"/>
                  </a:lnTo>
                  <a:lnTo>
                    <a:pt x="466" y="6"/>
                  </a:lnTo>
                  <a:lnTo>
                    <a:pt x="469" y="10"/>
                  </a:lnTo>
                  <a:lnTo>
                    <a:pt x="480" y="10"/>
                  </a:lnTo>
                  <a:lnTo>
                    <a:pt x="485" y="12"/>
                  </a:lnTo>
                  <a:lnTo>
                    <a:pt x="486" y="16"/>
                  </a:lnTo>
                  <a:lnTo>
                    <a:pt x="490" y="17"/>
                  </a:lnTo>
                  <a:lnTo>
                    <a:pt x="491" y="19"/>
                  </a:lnTo>
                  <a:lnTo>
                    <a:pt x="492" y="21"/>
                  </a:lnTo>
                  <a:lnTo>
                    <a:pt x="493" y="16"/>
                  </a:lnTo>
                  <a:lnTo>
                    <a:pt x="498" y="13"/>
                  </a:lnTo>
                  <a:lnTo>
                    <a:pt x="520" y="39"/>
                  </a:lnTo>
                  <a:lnTo>
                    <a:pt x="521" y="45"/>
                  </a:lnTo>
                  <a:lnTo>
                    <a:pt x="517" y="53"/>
                  </a:lnTo>
                  <a:lnTo>
                    <a:pt x="517" y="59"/>
                  </a:lnTo>
                  <a:lnTo>
                    <a:pt x="520" y="66"/>
                  </a:lnTo>
                  <a:lnTo>
                    <a:pt x="520" y="69"/>
                  </a:lnTo>
                  <a:lnTo>
                    <a:pt x="518" y="71"/>
                  </a:lnTo>
                  <a:lnTo>
                    <a:pt x="515" y="71"/>
                  </a:lnTo>
                  <a:lnTo>
                    <a:pt x="491" y="54"/>
                  </a:lnTo>
                  <a:lnTo>
                    <a:pt x="488" y="56"/>
                  </a:lnTo>
                  <a:lnTo>
                    <a:pt x="487" y="58"/>
                  </a:lnTo>
                  <a:lnTo>
                    <a:pt x="488" y="74"/>
                  </a:lnTo>
                  <a:lnTo>
                    <a:pt x="478" y="93"/>
                  </a:lnTo>
                  <a:lnTo>
                    <a:pt x="478" y="98"/>
                  </a:lnTo>
                  <a:lnTo>
                    <a:pt x="480" y="101"/>
                  </a:lnTo>
                  <a:lnTo>
                    <a:pt x="485" y="104"/>
                  </a:lnTo>
                  <a:lnTo>
                    <a:pt x="486" y="106"/>
                  </a:lnTo>
                  <a:lnTo>
                    <a:pt x="486" y="108"/>
                  </a:lnTo>
                  <a:lnTo>
                    <a:pt x="474" y="116"/>
                  </a:lnTo>
                  <a:lnTo>
                    <a:pt x="466" y="143"/>
                  </a:lnTo>
                  <a:lnTo>
                    <a:pt x="462" y="147"/>
                  </a:lnTo>
                  <a:lnTo>
                    <a:pt x="458" y="147"/>
                  </a:lnTo>
                  <a:lnTo>
                    <a:pt x="439" y="138"/>
                  </a:lnTo>
                  <a:lnTo>
                    <a:pt x="434" y="138"/>
                  </a:lnTo>
                  <a:lnTo>
                    <a:pt x="430" y="140"/>
                  </a:lnTo>
                  <a:lnTo>
                    <a:pt x="428" y="142"/>
                  </a:lnTo>
                  <a:lnTo>
                    <a:pt x="432" y="149"/>
                  </a:lnTo>
                  <a:lnTo>
                    <a:pt x="438" y="155"/>
                  </a:lnTo>
                  <a:lnTo>
                    <a:pt x="448" y="164"/>
                  </a:lnTo>
                  <a:lnTo>
                    <a:pt x="452" y="166"/>
                  </a:lnTo>
                  <a:lnTo>
                    <a:pt x="455" y="169"/>
                  </a:lnTo>
                  <a:lnTo>
                    <a:pt x="454" y="171"/>
                  </a:lnTo>
                  <a:lnTo>
                    <a:pt x="449" y="175"/>
                  </a:lnTo>
                  <a:lnTo>
                    <a:pt x="446" y="181"/>
                  </a:lnTo>
                  <a:lnTo>
                    <a:pt x="446" y="184"/>
                  </a:lnTo>
                  <a:lnTo>
                    <a:pt x="446" y="189"/>
                  </a:lnTo>
                  <a:lnTo>
                    <a:pt x="456" y="191"/>
                  </a:lnTo>
                  <a:lnTo>
                    <a:pt x="476" y="190"/>
                  </a:lnTo>
                  <a:lnTo>
                    <a:pt x="482" y="189"/>
                  </a:lnTo>
                  <a:lnTo>
                    <a:pt x="497" y="182"/>
                  </a:lnTo>
                  <a:lnTo>
                    <a:pt x="502" y="181"/>
                  </a:lnTo>
                  <a:lnTo>
                    <a:pt x="506" y="183"/>
                  </a:lnTo>
                  <a:lnTo>
                    <a:pt x="517" y="194"/>
                  </a:lnTo>
                  <a:lnTo>
                    <a:pt x="522" y="196"/>
                  </a:lnTo>
                  <a:lnTo>
                    <a:pt x="536" y="194"/>
                  </a:lnTo>
                  <a:lnTo>
                    <a:pt x="541" y="196"/>
                  </a:lnTo>
                  <a:lnTo>
                    <a:pt x="545" y="200"/>
                  </a:lnTo>
                  <a:lnTo>
                    <a:pt x="549" y="212"/>
                  </a:lnTo>
                  <a:lnTo>
                    <a:pt x="552" y="215"/>
                  </a:lnTo>
                  <a:lnTo>
                    <a:pt x="558" y="217"/>
                  </a:lnTo>
                  <a:lnTo>
                    <a:pt x="567" y="217"/>
                  </a:lnTo>
                  <a:lnTo>
                    <a:pt x="572" y="223"/>
                  </a:lnTo>
                  <a:lnTo>
                    <a:pt x="571" y="227"/>
                  </a:lnTo>
                  <a:lnTo>
                    <a:pt x="558" y="242"/>
                  </a:lnTo>
                  <a:lnTo>
                    <a:pt x="547" y="242"/>
                  </a:lnTo>
                  <a:lnTo>
                    <a:pt x="543" y="244"/>
                  </a:lnTo>
                  <a:lnTo>
                    <a:pt x="542" y="247"/>
                  </a:lnTo>
                  <a:lnTo>
                    <a:pt x="543" y="250"/>
                  </a:lnTo>
                  <a:lnTo>
                    <a:pt x="548" y="256"/>
                  </a:lnTo>
                  <a:lnTo>
                    <a:pt x="548" y="267"/>
                  </a:lnTo>
                  <a:lnTo>
                    <a:pt x="553" y="276"/>
                  </a:lnTo>
                  <a:lnTo>
                    <a:pt x="566" y="273"/>
                  </a:lnTo>
                  <a:lnTo>
                    <a:pt x="570" y="274"/>
                  </a:lnTo>
                  <a:lnTo>
                    <a:pt x="582" y="280"/>
                  </a:lnTo>
                  <a:lnTo>
                    <a:pt x="589" y="279"/>
                  </a:lnTo>
                  <a:lnTo>
                    <a:pt x="594" y="278"/>
                  </a:lnTo>
                  <a:lnTo>
                    <a:pt x="600" y="273"/>
                  </a:lnTo>
                  <a:lnTo>
                    <a:pt x="602" y="272"/>
                  </a:lnTo>
                  <a:lnTo>
                    <a:pt x="608" y="276"/>
                  </a:lnTo>
                  <a:lnTo>
                    <a:pt x="609" y="280"/>
                  </a:lnTo>
                  <a:lnTo>
                    <a:pt x="600" y="289"/>
                  </a:lnTo>
                  <a:lnTo>
                    <a:pt x="596" y="297"/>
                  </a:lnTo>
                  <a:lnTo>
                    <a:pt x="595" y="306"/>
                  </a:lnTo>
                  <a:lnTo>
                    <a:pt x="591" y="306"/>
                  </a:lnTo>
                  <a:lnTo>
                    <a:pt x="589" y="312"/>
                  </a:lnTo>
                  <a:lnTo>
                    <a:pt x="584" y="312"/>
                  </a:lnTo>
                  <a:lnTo>
                    <a:pt x="566" y="308"/>
                  </a:lnTo>
                  <a:lnTo>
                    <a:pt x="559" y="309"/>
                  </a:lnTo>
                  <a:lnTo>
                    <a:pt x="558" y="312"/>
                  </a:lnTo>
                  <a:lnTo>
                    <a:pt x="555" y="319"/>
                  </a:lnTo>
                  <a:lnTo>
                    <a:pt x="552" y="321"/>
                  </a:lnTo>
                  <a:lnTo>
                    <a:pt x="548" y="336"/>
                  </a:lnTo>
                  <a:lnTo>
                    <a:pt x="551" y="348"/>
                  </a:lnTo>
                  <a:lnTo>
                    <a:pt x="546" y="350"/>
                  </a:lnTo>
                  <a:lnTo>
                    <a:pt x="534" y="367"/>
                  </a:lnTo>
                  <a:lnTo>
                    <a:pt x="533" y="370"/>
                  </a:lnTo>
                  <a:lnTo>
                    <a:pt x="523" y="382"/>
                  </a:lnTo>
                  <a:lnTo>
                    <a:pt x="516" y="381"/>
                  </a:lnTo>
                  <a:lnTo>
                    <a:pt x="511" y="381"/>
                  </a:lnTo>
                  <a:lnTo>
                    <a:pt x="511" y="387"/>
                  </a:lnTo>
                  <a:lnTo>
                    <a:pt x="512" y="399"/>
                  </a:lnTo>
                  <a:lnTo>
                    <a:pt x="533" y="396"/>
                  </a:lnTo>
                  <a:lnTo>
                    <a:pt x="555" y="396"/>
                  </a:lnTo>
                  <a:lnTo>
                    <a:pt x="566" y="409"/>
                  </a:lnTo>
                  <a:lnTo>
                    <a:pt x="573" y="409"/>
                  </a:lnTo>
                  <a:lnTo>
                    <a:pt x="575" y="405"/>
                  </a:lnTo>
                  <a:lnTo>
                    <a:pt x="601" y="410"/>
                  </a:lnTo>
                  <a:lnTo>
                    <a:pt x="605" y="419"/>
                  </a:lnTo>
                  <a:lnTo>
                    <a:pt x="607" y="429"/>
                  </a:lnTo>
                  <a:lnTo>
                    <a:pt x="614" y="447"/>
                  </a:lnTo>
                  <a:lnTo>
                    <a:pt x="615" y="447"/>
                  </a:lnTo>
                  <a:lnTo>
                    <a:pt x="620" y="451"/>
                  </a:lnTo>
                  <a:lnTo>
                    <a:pt x="635" y="457"/>
                  </a:lnTo>
                  <a:lnTo>
                    <a:pt x="639" y="453"/>
                  </a:lnTo>
                  <a:lnTo>
                    <a:pt x="644" y="453"/>
                  </a:lnTo>
                  <a:lnTo>
                    <a:pt x="647" y="463"/>
                  </a:lnTo>
                  <a:lnTo>
                    <a:pt x="649" y="469"/>
                  </a:lnTo>
                  <a:lnTo>
                    <a:pt x="657" y="471"/>
                  </a:lnTo>
                  <a:lnTo>
                    <a:pt x="661" y="485"/>
                  </a:lnTo>
                  <a:lnTo>
                    <a:pt x="666" y="487"/>
                  </a:lnTo>
                  <a:lnTo>
                    <a:pt x="663" y="491"/>
                  </a:lnTo>
                  <a:lnTo>
                    <a:pt x="654" y="488"/>
                  </a:lnTo>
                  <a:lnTo>
                    <a:pt x="637" y="487"/>
                  </a:lnTo>
                  <a:lnTo>
                    <a:pt x="630" y="492"/>
                  </a:lnTo>
                  <a:lnTo>
                    <a:pt x="625" y="494"/>
                  </a:lnTo>
                  <a:lnTo>
                    <a:pt x="617" y="493"/>
                  </a:lnTo>
                  <a:lnTo>
                    <a:pt x="615" y="497"/>
                  </a:lnTo>
                  <a:lnTo>
                    <a:pt x="609" y="498"/>
                  </a:lnTo>
                  <a:lnTo>
                    <a:pt x="603" y="506"/>
                  </a:lnTo>
                  <a:lnTo>
                    <a:pt x="606" y="515"/>
                  </a:lnTo>
                  <a:lnTo>
                    <a:pt x="609" y="515"/>
                  </a:lnTo>
                  <a:lnTo>
                    <a:pt x="613" y="518"/>
                  </a:lnTo>
                  <a:lnTo>
                    <a:pt x="609" y="524"/>
                  </a:lnTo>
                  <a:lnTo>
                    <a:pt x="600" y="529"/>
                  </a:lnTo>
                  <a:lnTo>
                    <a:pt x="597" y="529"/>
                  </a:lnTo>
                  <a:lnTo>
                    <a:pt x="588" y="532"/>
                  </a:lnTo>
                  <a:lnTo>
                    <a:pt x="578" y="534"/>
                  </a:lnTo>
                  <a:lnTo>
                    <a:pt x="572" y="538"/>
                  </a:lnTo>
                  <a:lnTo>
                    <a:pt x="575" y="551"/>
                  </a:lnTo>
                  <a:lnTo>
                    <a:pt x="570" y="552"/>
                  </a:lnTo>
                  <a:lnTo>
                    <a:pt x="563" y="553"/>
                  </a:lnTo>
                  <a:lnTo>
                    <a:pt x="554" y="554"/>
                  </a:lnTo>
                  <a:lnTo>
                    <a:pt x="551" y="552"/>
                  </a:lnTo>
                  <a:lnTo>
                    <a:pt x="547" y="550"/>
                  </a:lnTo>
                  <a:lnTo>
                    <a:pt x="545" y="542"/>
                  </a:lnTo>
                  <a:lnTo>
                    <a:pt x="542" y="541"/>
                  </a:lnTo>
                  <a:lnTo>
                    <a:pt x="540" y="540"/>
                  </a:lnTo>
                  <a:lnTo>
                    <a:pt x="536" y="541"/>
                  </a:lnTo>
                  <a:lnTo>
                    <a:pt x="529" y="548"/>
                  </a:lnTo>
                  <a:lnTo>
                    <a:pt x="524" y="550"/>
                  </a:lnTo>
                  <a:lnTo>
                    <a:pt x="517" y="550"/>
                  </a:lnTo>
                  <a:lnTo>
                    <a:pt x="510" y="547"/>
                  </a:lnTo>
                  <a:lnTo>
                    <a:pt x="504" y="548"/>
                  </a:lnTo>
                  <a:lnTo>
                    <a:pt x="488" y="554"/>
                  </a:lnTo>
                  <a:lnTo>
                    <a:pt x="481" y="554"/>
                  </a:lnTo>
                  <a:lnTo>
                    <a:pt x="474" y="551"/>
                  </a:lnTo>
                  <a:lnTo>
                    <a:pt x="470" y="550"/>
                  </a:lnTo>
                  <a:lnTo>
                    <a:pt x="467" y="551"/>
                  </a:lnTo>
                  <a:lnTo>
                    <a:pt x="460" y="562"/>
                  </a:lnTo>
                  <a:lnTo>
                    <a:pt x="446" y="566"/>
                  </a:lnTo>
                  <a:lnTo>
                    <a:pt x="442" y="572"/>
                  </a:lnTo>
                  <a:lnTo>
                    <a:pt x="439" y="580"/>
                  </a:lnTo>
                  <a:lnTo>
                    <a:pt x="436" y="587"/>
                  </a:lnTo>
                  <a:lnTo>
                    <a:pt x="432" y="590"/>
                  </a:lnTo>
                  <a:lnTo>
                    <a:pt x="427" y="593"/>
                  </a:lnTo>
                  <a:lnTo>
                    <a:pt x="420" y="593"/>
                  </a:lnTo>
                  <a:lnTo>
                    <a:pt x="420" y="596"/>
                  </a:lnTo>
                  <a:lnTo>
                    <a:pt x="416" y="594"/>
                  </a:lnTo>
                  <a:lnTo>
                    <a:pt x="414" y="592"/>
                  </a:lnTo>
                  <a:lnTo>
                    <a:pt x="412" y="590"/>
                  </a:lnTo>
                  <a:lnTo>
                    <a:pt x="409" y="593"/>
                  </a:lnTo>
                  <a:lnTo>
                    <a:pt x="407" y="599"/>
                  </a:lnTo>
                  <a:lnTo>
                    <a:pt x="402" y="601"/>
                  </a:lnTo>
                  <a:lnTo>
                    <a:pt x="398" y="601"/>
                  </a:lnTo>
                  <a:lnTo>
                    <a:pt x="391" y="605"/>
                  </a:lnTo>
                  <a:lnTo>
                    <a:pt x="377" y="605"/>
                  </a:lnTo>
                  <a:lnTo>
                    <a:pt x="373" y="606"/>
                  </a:lnTo>
                  <a:lnTo>
                    <a:pt x="370" y="606"/>
                  </a:lnTo>
                  <a:lnTo>
                    <a:pt x="362" y="602"/>
                  </a:lnTo>
                  <a:lnTo>
                    <a:pt x="349" y="594"/>
                  </a:lnTo>
                  <a:lnTo>
                    <a:pt x="342" y="593"/>
                  </a:lnTo>
                  <a:lnTo>
                    <a:pt x="332" y="593"/>
                  </a:lnTo>
                  <a:lnTo>
                    <a:pt x="325" y="598"/>
                  </a:lnTo>
                  <a:lnTo>
                    <a:pt x="320" y="606"/>
                  </a:lnTo>
                  <a:lnTo>
                    <a:pt x="306" y="620"/>
                  </a:lnTo>
                  <a:lnTo>
                    <a:pt x="302" y="628"/>
                  </a:lnTo>
                  <a:lnTo>
                    <a:pt x="302" y="631"/>
                  </a:lnTo>
                  <a:lnTo>
                    <a:pt x="310" y="639"/>
                  </a:lnTo>
                  <a:lnTo>
                    <a:pt x="317" y="654"/>
                  </a:lnTo>
                  <a:lnTo>
                    <a:pt x="317" y="658"/>
                  </a:lnTo>
                  <a:lnTo>
                    <a:pt x="314" y="661"/>
                  </a:lnTo>
                  <a:lnTo>
                    <a:pt x="312" y="663"/>
                  </a:lnTo>
                  <a:lnTo>
                    <a:pt x="308" y="663"/>
                  </a:lnTo>
                  <a:lnTo>
                    <a:pt x="298" y="655"/>
                  </a:lnTo>
                  <a:lnTo>
                    <a:pt x="289" y="654"/>
                  </a:lnTo>
                  <a:lnTo>
                    <a:pt x="285" y="655"/>
                  </a:lnTo>
                  <a:lnTo>
                    <a:pt x="282" y="659"/>
                  </a:lnTo>
                  <a:lnTo>
                    <a:pt x="279" y="664"/>
                  </a:lnTo>
                  <a:lnTo>
                    <a:pt x="280" y="669"/>
                  </a:lnTo>
                  <a:lnTo>
                    <a:pt x="281" y="673"/>
                  </a:lnTo>
                  <a:lnTo>
                    <a:pt x="283" y="676"/>
                  </a:lnTo>
                  <a:lnTo>
                    <a:pt x="289" y="676"/>
                  </a:lnTo>
                  <a:lnTo>
                    <a:pt x="302" y="676"/>
                  </a:lnTo>
                  <a:lnTo>
                    <a:pt x="307" y="678"/>
                  </a:lnTo>
                  <a:lnTo>
                    <a:pt x="311" y="684"/>
                  </a:lnTo>
                  <a:lnTo>
                    <a:pt x="311" y="694"/>
                  </a:lnTo>
                  <a:lnTo>
                    <a:pt x="312" y="714"/>
                  </a:lnTo>
                  <a:lnTo>
                    <a:pt x="301" y="718"/>
                  </a:lnTo>
                  <a:lnTo>
                    <a:pt x="296" y="723"/>
                  </a:lnTo>
                  <a:lnTo>
                    <a:pt x="286" y="726"/>
                  </a:lnTo>
                  <a:lnTo>
                    <a:pt x="280" y="726"/>
                  </a:lnTo>
                  <a:lnTo>
                    <a:pt x="275" y="723"/>
                  </a:lnTo>
                  <a:lnTo>
                    <a:pt x="269" y="718"/>
                  </a:lnTo>
                  <a:lnTo>
                    <a:pt x="265" y="713"/>
                  </a:lnTo>
                  <a:lnTo>
                    <a:pt x="258" y="713"/>
                  </a:lnTo>
                  <a:lnTo>
                    <a:pt x="252" y="717"/>
                  </a:lnTo>
                  <a:lnTo>
                    <a:pt x="251" y="729"/>
                  </a:lnTo>
                  <a:lnTo>
                    <a:pt x="246" y="733"/>
                  </a:lnTo>
                  <a:lnTo>
                    <a:pt x="244" y="735"/>
                  </a:lnTo>
                  <a:lnTo>
                    <a:pt x="241" y="733"/>
                  </a:lnTo>
                  <a:lnTo>
                    <a:pt x="239" y="729"/>
                  </a:lnTo>
                  <a:lnTo>
                    <a:pt x="237" y="729"/>
                  </a:lnTo>
                  <a:lnTo>
                    <a:pt x="233" y="731"/>
                  </a:lnTo>
                  <a:lnTo>
                    <a:pt x="229" y="731"/>
                  </a:lnTo>
                  <a:lnTo>
                    <a:pt x="222" y="732"/>
                  </a:lnTo>
                  <a:lnTo>
                    <a:pt x="213" y="732"/>
                  </a:lnTo>
                  <a:lnTo>
                    <a:pt x="209" y="736"/>
                  </a:lnTo>
                  <a:lnTo>
                    <a:pt x="202" y="745"/>
                  </a:lnTo>
                  <a:lnTo>
                    <a:pt x="197" y="758"/>
                  </a:lnTo>
                  <a:lnTo>
                    <a:pt x="184" y="768"/>
                  </a:lnTo>
                  <a:lnTo>
                    <a:pt x="168" y="773"/>
                  </a:lnTo>
                  <a:lnTo>
                    <a:pt x="161" y="772"/>
                  </a:lnTo>
                  <a:lnTo>
                    <a:pt x="160" y="776"/>
                  </a:lnTo>
                  <a:lnTo>
                    <a:pt x="161" y="780"/>
                  </a:lnTo>
                  <a:lnTo>
                    <a:pt x="162" y="783"/>
                  </a:lnTo>
                  <a:lnTo>
                    <a:pt x="172" y="785"/>
                  </a:lnTo>
                  <a:lnTo>
                    <a:pt x="177" y="789"/>
                  </a:lnTo>
                  <a:lnTo>
                    <a:pt x="179" y="792"/>
                  </a:lnTo>
                  <a:lnTo>
                    <a:pt x="180" y="809"/>
                  </a:lnTo>
                  <a:lnTo>
                    <a:pt x="178" y="816"/>
                  </a:lnTo>
                  <a:lnTo>
                    <a:pt x="189" y="819"/>
                  </a:lnTo>
                  <a:lnTo>
                    <a:pt x="202" y="827"/>
                  </a:lnTo>
                  <a:lnTo>
                    <a:pt x="220" y="842"/>
                  </a:lnTo>
                  <a:lnTo>
                    <a:pt x="238" y="848"/>
                  </a:lnTo>
                  <a:lnTo>
                    <a:pt x="268" y="852"/>
                  </a:lnTo>
                  <a:lnTo>
                    <a:pt x="281" y="858"/>
                  </a:lnTo>
                  <a:lnTo>
                    <a:pt x="275" y="866"/>
                  </a:lnTo>
                  <a:lnTo>
                    <a:pt x="268" y="880"/>
                  </a:lnTo>
                  <a:lnTo>
                    <a:pt x="265" y="884"/>
                  </a:lnTo>
                  <a:lnTo>
                    <a:pt x="262" y="885"/>
                  </a:lnTo>
                  <a:lnTo>
                    <a:pt x="258" y="881"/>
                  </a:lnTo>
                  <a:lnTo>
                    <a:pt x="256" y="881"/>
                  </a:lnTo>
                  <a:lnTo>
                    <a:pt x="253" y="884"/>
                  </a:lnTo>
                  <a:lnTo>
                    <a:pt x="247" y="891"/>
                  </a:lnTo>
                  <a:lnTo>
                    <a:pt x="238" y="903"/>
                  </a:lnTo>
                  <a:lnTo>
                    <a:pt x="231" y="907"/>
                  </a:lnTo>
                  <a:lnTo>
                    <a:pt x="210" y="908"/>
                  </a:lnTo>
                  <a:lnTo>
                    <a:pt x="208" y="910"/>
                  </a:lnTo>
                  <a:lnTo>
                    <a:pt x="216" y="923"/>
                  </a:lnTo>
                  <a:lnTo>
                    <a:pt x="221" y="923"/>
                  </a:lnTo>
                  <a:lnTo>
                    <a:pt x="225" y="922"/>
                  </a:lnTo>
                  <a:lnTo>
                    <a:pt x="231" y="920"/>
                  </a:lnTo>
                  <a:lnTo>
                    <a:pt x="234" y="921"/>
                  </a:lnTo>
                  <a:lnTo>
                    <a:pt x="238" y="927"/>
                  </a:lnTo>
                  <a:lnTo>
                    <a:pt x="235" y="931"/>
                  </a:lnTo>
                  <a:lnTo>
                    <a:pt x="231" y="932"/>
                  </a:lnTo>
                  <a:lnTo>
                    <a:pt x="225" y="933"/>
                  </a:lnTo>
                  <a:lnTo>
                    <a:pt x="223" y="938"/>
                  </a:lnTo>
                  <a:lnTo>
                    <a:pt x="222" y="941"/>
                  </a:lnTo>
                  <a:lnTo>
                    <a:pt x="226" y="950"/>
                  </a:lnTo>
                  <a:lnTo>
                    <a:pt x="222" y="958"/>
                  </a:lnTo>
                  <a:lnTo>
                    <a:pt x="220" y="961"/>
                  </a:lnTo>
                  <a:lnTo>
                    <a:pt x="203" y="973"/>
                  </a:lnTo>
                  <a:lnTo>
                    <a:pt x="192" y="977"/>
                  </a:lnTo>
                  <a:lnTo>
                    <a:pt x="169" y="980"/>
                  </a:lnTo>
                  <a:lnTo>
                    <a:pt x="162" y="977"/>
                  </a:lnTo>
                  <a:lnTo>
                    <a:pt x="163" y="983"/>
                  </a:lnTo>
                  <a:lnTo>
                    <a:pt x="167" y="993"/>
                  </a:lnTo>
                  <a:lnTo>
                    <a:pt x="171" y="1000"/>
                  </a:lnTo>
                  <a:lnTo>
                    <a:pt x="171" y="1004"/>
                  </a:lnTo>
                  <a:lnTo>
                    <a:pt x="154" y="1018"/>
                  </a:lnTo>
                  <a:lnTo>
                    <a:pt x="149" y="1005"/>
                  </a:lnTo>
                  <a:lnTo>
                    <a:pt x="145" y="991"/>
                  </a:lnTo>
                  <a:lnTo>
                    <a:pt x="147" y="989"/>
                  </a:lnTo>
                  <a:lnTo>
                    <a:pt x="142" y="986"/>
                  </a:lnTo>
                  <a:lnTo>
                    <a:pt x="136" y="1008"/>
                  </a:lnTo>
                  <a:lnTo>
                    <a:pt x="137" y="1014"/>
                  </a:lnTo>
                  <a:lnTo>
                    <a:pt x="131" y="1020"/>
                  </a:lnTo>
                  <a:lnTo>
                    <a:pt x="130" y="1028"/>
                  </a:lnTo>
                  <a:lnTo>
                    <a:pt x="126" y="1034"/>
                  </a:lnTo>
                  <a:lnTo>
                    <a:pt x="125" y="1036"/>
                  </a:lnTo>
                  <a:lnTo>
                    <a:pt x="126" y="1045"/>
                  </a:lnTo>
                  <a:lnTo>
                    <a:pt x="121" y="1052"/>
                  </a:lnTo>
                  <a:lnTo>
                    <a:pt x="119" y="1063"/>
                  </a:lnTo>
                  <a:lnTo>
                    <a:pt x="120" y="1065"/>
                  </a:lnTo>
                  <a:lnTo>
                    <a:pt x="129" y="1069"/>
                  </a:lnTo>
                  <a:lnTo>
                    <a:pt x="132" y="1070"/>
                  </a:lnTo>
                  <a:lnTo>
                    <a:pt x="135" y="1075"/>
                  </a:lnTo>
                  <a:lnTo>
                    <a:pt x="131" y="1075"/>
                  </a:lnTo>
                  <a:lnTo>
                    <a:pt x="127" y="1080"/>
                  </a:lnTo>
                  <a:lnTo>
                    <a:pt x="120" y="1077"/>
                  </a:lnTo>
                  <a:lnTo>
                    <a:pt x="117" y="1081"/>
                  </a:lnTo>
                  <a:lnTo>
                    <a:pt x="113" y="1080"/>
                  </a:lnTo>
                  <a:lnTo>
                    <a:pt x="109" y="1080"/>
                  </a:lnTo>
                  <a:lnTo>
                    <a:pt x="107" y="1077"/>
                  </a:lnTo>
                  <a:lnTo>
                    <a:pt x="94" y="1086"/>
                  </a:lnTo>
                  <a:lnTo>
                    <a:pt x="94" y="1089"/>
                  </a:lnTo>
                  <a:lnTo>
                    <a:pt x="87" y="1087"/>
                  </a:lnTo>
                  <a:lnTo>
                    <a:pt x="82" y="1092"/>
                  </a:lnTo>
                  <a:lnTo>
                    <a:pt x="81" y="1099"/>
                  </a:lnTo>
                  <a:lnTo>
                    <a:pt x="77" y="1101"/>
                  </a:lnTo>
                  <a:lnTo>
                    <a:pt x="73" y="1107"/>
                  </a:lnTo>
                  <a:lnTo>
                    <a:pt x="72" y="1111"/>
                  </a:lnTo>
                  <a:lnTo>
                    <a:pt x="69" y="1117"/>
                  </a:lnTo>
                  <a:lnTo>
                    <a:pt x="69" y="1122"/>
                  </a:lnTo>
                  <a:lnTo>
                    <a:pt x="71" y="1124"/>
                  </a:lnTo>
                  <a:lnTo>
                    <a:pt x="70" y="1127"/>
                  </a:lnTo>
                  <a:lnTo>
                    <a:pt x="67" y="1124"/>
                  </a:lnTo>
                  <a:lnTo>
                    <a:pt x="66" y="1121"/>
                  </a:lnTo>
                  <a:lnTo>
                    <a:pt x="65" y="1119"/>
                  </a:lnTo>
                  <a:lnTo>
                    <a:pt x="64" y="1124"/>
                  </a:lnTo>
                  <a:lnTo>
                    <a:pt x="67" y="1129"/>
                  </a:lnTo>
                  <a:lnTo>
                    <a:pt x="70" y="1130"/>
                  </a:lnTo>
                  <a:lnTo>
                    <a:pt x="69" y="1134"/>
                  </a:lnTo>
                  <a:lnTo>
                    <a:pt x="67" y="1137"/>
                  </a:lnTo>
                  <a:lnTo>
                    <a:pt x="65" y="1140"/>
                  </a:lnTo>
                  <a:lnTo>
                    <a:pt x="65" y="1141"/>
                  </a:lnTo>
                  <a:lnTo>
                    <a:pt x="64" y="1142"/>
                  </a:lnTo>
                  <a:lnTo>
                    <a:pt x="63" y="1147"/>
                  </a:lnTo>
                  <a:lnTo>
                    <a:pt x="52" y="1183"/>
                  </a:lnTo>
                  <a:lnTo>
                    <a:pt x="52" y="1194"/>
                  </a:lnTo>
                  <a:lnTo>
                    <a:pt x="56" y="1200"/>
                  </a:lnTo>
                  <a:lnTo>
                    <a:pt x="59" y="1205"/>
                  </a:lnTo>
                  <a:lnTo>
                    <a:pt x="60" y="1208"/>
                  </a:lnTo>
                  <a:lnTo>
                    <a:pt x="60" y="1212"/>
                  </a:lnTo>
                  <a:lnTo>
                    <a:pt x="58" y="1217"/>
                  </a:lnTo>
                  <a:lnTo>
                    <a:pt x="53" y="1221"/>
                  </a:lnTo>
                  <a:lnTo>
                    <a:pt x="39" y="1227"/>
                  </a:lnTo>
                  <a:lnTo>
                    <a:pt x="38" y="1229"/>
                  </a:lnTo>
                  <a:lnTo>
                    <a:pt x="35" y="1229"/>
                  </a:lnTo>
                  <a:lnTo>
                    <a:pt x="46" y="1240"/>
                  </a:lnTo>
                  <a:lnTo>
                    <a:pt x="53" y="1242"/>
                  </a:lnTo>
                  <a:lnTo>
                    <a:pt x="53" y="1244"/>
                  </a:lnTo>
                  <a:lnTo>
                    <a:pt x="54" y="1247"/>
                  </a:lnTo>
                  <a:lnTo>
                    <a:pt x="61" y="1249"/>
                  </a:lnTo>
                  <a:lnTo>
                    <a:pt x="75" y="1248"/>
                  </a:lnTo>
                  <a:lnTo>
                    <a:pt x="82" y="1248"/>
                  </a:lnTo>
                  <a:lnTo>
                    <a:pt x="89" y="1244"/>
                  </a:lnTo>
                  <a:lnTo>
                    <a:pt x="95" y="1233"/>
                  </a:lnTo>
                  <a:lnTo>
                    <a:pt x="102" y="1232"/>
                  </a:lnTo>
                  <a:lnTo>
                    <a:pt x="103" y="1226"/>
                  </a:lnTo>
                  <a:lnTo>
                    <a:pt x="106" y="1226"/>
                  </a:lnTo>
                  <a:lnTo>
                    <a:pt x="107" y="1230"/>
                  </a:lnTo>
                  <a:lnTo>
                    <a:pt x="109" y="1230"/>
                  </a:lnTo>
                  <a:lnTo>
                    <a:pt x="119" y="1221"/>
                  </a:lnTo>
                  <a:lnTo>
                    <a:pt x="127" y="1241"/>
                  </a:lnTo>
                  <a:lnTo>
                    <a:pt x="130" y="1262"/>
                  </a:lnTo>
                  <a:lnTo>
                    <a:pt x="133" y="1284"/>
                  </a:lnTo>
                  <a:lnTo>
                    <a:pt x="131" y="1296"/>
                  </a:lnTo>
                  <a:lnTo>
                    <a:pt x="132" y="1306"/>
                  </a:lnTo>
                  <a:lnTo>
                    <a:pt x="132" y="1313"/>
                  </a:lnTo>
                  <a:lnTo>
                    <a:pt x="130" y="1316"/>
                  </a:lnTo>
                  <a:lnTo>
                    <a:pt x="121" y="1321"/>
                  </a:lnTo>
                  <a:lnTo>
                    <a:pt x="113" y="1330"/>
                  </a:lnTo>
                  <a:lnTo>
                    <a:pt x="107" y="1345"/>
                  </a:lnTo>
                  <a:lnTo>
                    <a:pt x="115" y="1350"/>
                  </a:lnTo>
                  <a:lnTo>
                    <a:pt x="119" y="1357"/>
                  </a:lnTo>
                  <a:lnTo>
                    <a:pt x="138" y="1344"/>
                  </a:lnTo>
                  <a:lnTo>
                    <a:pt x="149" y="1339"/>
                  </a:lnTo>
                  <a:lnTo>
                    <a:pt x="159" y="1338"/>
                  </a:lnTo>
                  <a:lnTo>
                    <a:pt x="177" y="1336"/>
                  </a:lnTo>
                  <a:lnTo>
                    <a:pt x="183" y="1337"/>
                  </a:lnTo>
                  <a:lnTo>
                    <a:pt x="196" y="1338"/>
                  </a:lnTo>
                  <a:lnTo>
                    <a:pt x="204" y="1342"/>
                  </a:lnTo>
                  <a:lnTo>
                    <a:pt x="214" y="1349"/>
                  </a:lnTo>
                  <a:lnTo>
                    <a:pt x="215" y="1362"/>
                  </a:lnTo>
                  <a:lnTo>
                    <a:pt x="215" y="1373"/>
                  </a:lnTo>
                  <a:lnTo>
                    <a:pt x="210" y="1383"/>
                  </a:lnTo>
                  <a:lnTo>
                    <a:pt x="210" y="1386"/>
                  </a:lnTo>
                  <a:lnTo>
                    <a:pt x="210" y="1389"/>
                  </a:lnTo>
                  <a:lnTo>
                    <a:pt x="226" y="1407"/>
                  </a:lnTo>
                  <a:lnTo>
                    <a:pt x="238" y="1426"/>
                  </a:lnTo>
                  <a:lnTo>
                    <a:pt x="247" y="1439"/>
                  </a:lnTo>
                  <a:lnTo>
                    <a:pt x="257" y="1444"/>
                  </a:lnTo>
                  <a:lnTo>
                    <a:pt x="263" y="1446"/>
                  </a:lnTo>
                  <a:lnTo>
                    <a:pt x="271" y="1445"/>
                  </a:lnTo>
                  <a:lnTo>
                    <a:pt x="282" y="1443"/>
                  </a:lnTo>
                  <a:lnTo>
                    <a:pt x="286" y="1443"/>
                  </a:lnTo>
                  <a:lnTo>
                    <a:pt x="298" y="1447"/>
                  </a:lnTo>
                  <a:lnTo>
                    <a:pt x="305" y="1452"/>
                  </a:lnTo>
                  <a:lnTo>
                    <a:pt x="310" y="1452"/>
                  </a:lnTo>
                  <a:lnTo>
                    <a:pt x="314" y="1450"/>
                  </a:lnTo>
                  <a:lnTo>
                    <a:pt x="322" y="1439"/>
                  </a:lnTo>
                  <a:lnTo>
                    <a:pt x="329" y="1446"/>
                  </a:lnTo>
                  <a:lnTo>
                    <a:pt x="336" y="1455"/>
                  </a:lnTo>
                  <a:lnTo>
                    <a:pt x="338" y="1462"/>
                  </a:lnTo>
                  <a:lnTo>
                    <a:pt x="342" y="1469"/>
                  </a:lnTo>
                  <a:lnTo>
                    <a:pt x="343" y="1477"/>
                  </a:lnTo>
                  <a:lnTo>
                    <a:pt x="343" y="1486"/>
                  </a:lnTo>
                  <a:lnTo>
                    <a:pt x="337" y="1496"/>
                  </a:lnTo>
                  <a:lnTo>
                    <a:pt x="325" y="1510"/>
                  </a:lnTo>
                  <a:lnTo>
                    <a:pt x="316" y="1521"/>
                  </a:lnTo>
                  <a:lnTo>
                    <a:pt x="310" y="1532"/>
                  </a:lnTo>
                  <a:lnTo>
                    <a:pt x="308" y="1539"/>
                  </a:lnTo>
                  <a:lnTo>
                    <a:pt x="300" y="1542"/>
                  </a:lnTo>
                  <a:lnTo>
                    <a:pt x="293" y="1548"/>
                  </a:lnTo>
                  <a:lnTo>
                    <a:pt x="302" y="1560"/>
                  </a:lnTo>
                  <a:lnTo>
                    <a:pt x="313" y="1563"/>
                  </a:lnTo>
                  <a:lnTo>
                    <a:pt x="324" y="1562"/>
                  </a:lnTo>
                  <a:lnTo>
                    <a:pt x="348" y="1560"/>
                  </a:lnTo>
                  <a:lnTo>
                    <a:pt x="359" y="1562"/>
                  </a:lnTo>
                  <a:lnTo>
                    <a:pt x="371" y="1570"/>
                  </a:lnTo>
                  <a:lnTo>
                    <a:pt x="383" y="1578"/>
                  </a:lnTo>
                  <a:lnTo>
                    <a:pt x="378" y="1599"/>
                  </a:lnTo>
                  <a:lnTo>
                    <a:pt x="379" y="1606"/>
                  </a:lnTo>
                  <a:lnTo>
                    <a:pt x="383" y="1617"/>
                  </a:lnTo>
                  <a:lnTo>
                    <a:pt x="384" y="1627"/>
                  </a:lnTo>
                  <a:lnTo>
                    <a:pt x="379" y="1645"/>
                  </a:lnTo>
                  <a:lnTo>
                    <a:pt x="372" y="1649"/>
                  </a:lnTo>
                  <a:lnTo>
                    <a:pt x="364" y="1652"/>
                  </a:lnTo>
                  <a:lnTo>
                    <a:pt x="358" y="1648"/>
                  </a:lnTo>
                  <a:lnTo>
                    <a:pt x="354" y="1651"/>
                  </a:lnTo>
                  <a:lnTo>
                    <a:pt x="353" y="1659"/>
                  </a:lnTo>
                  <a:lnTo>
                    <a:pt x="355" y="1665"/>
                  </a:lnTo>
                  <a:lnTo>
                    <a:pt x="354" y="1670"/>
                  </a:lnTo>
                  <a:lnTo>
                    <a:pt x="349" y="1672"/>
                  </a:lnTo>
                  <a:lnTo>
                    <a:pt x="343" y="1675"/>
                  </a:lnTo>
                  <a:lnTo>
                    <a:pt x="337" y="1675"/>
                  </a:lnTo>
                  <a:lnTo>
                    <a:pt x="331" y="1679"/>
                  </a:lnTo>
                  <a:lnTo>
                    <a:pt x="329" y="1682"/>
                  </a:lnTo>
                  <a:lnTo>
                    <a:pt x="328" y="1689"/>
                  </a:lnTo>
                  <a:lnTo>
                    <a:pt x="330" y="1694"/>
                  </a:lnTo>
                  <a:lnTo>
                    <a:pt x="325" y="1702"/>
                  </a:lnTo>
                  <a:lnTo>
                    <a:pt x="318" y="1707"/>
                  </a:lnTo>
                  <a:lnTo>
                    <a:pt x="307" y="1711"/>
                  </a:lnTo>
                  <a:lnTo>
                    <a:pt x="301" y="1714"/>
                  </a:lnTo>
                  <a:lnTo>
                    <a:pt x="304" y="1723"/>
                  </a:lnTo>
                  <a:lnTo>
                    <a:pt x="304" y="1728"/>
                  </a:lnTo>
                  <a:lnTo>
                    <a:pt x="300" y="1732"/>
                  </a:lnTo>
                  <a:lnTo>
                    <a:pt x="302" y="1742"/>
                  </a:lnTo>
                  <a:lnTo>
                    <a:pt x="300" y="1753"/>
                  </a:lnTo>
                  <a:lnTo>
                    <a:pt x="296" y="1755"/>
                  </a:lnTo>
                  <a:lnTo>
                    <a:pt x="285" y="1758"/>
                  </a:lnTo>
                  <a:lnTo>
                    <a:pt x="275" y="1760"/>
                  </a:lnTo>
                  <a:lnTo>
                    <a:pt x="274" y="1764"/>
                  </a:lnTo>
                  <a:lnTo>
                    <a:pt x="265" y="1765"/>
                  </a:lnTo>
                  <a:lnTo>
                    <a:pt x="263" y="1760"/>
                  </a:lnTo>
                  <a:lnTo>
                    <a:pt x="259" y="1758"/>
                  </a:lnTo>
                  <a:lnTo>
                    <a:pt x="256" y="1759"/>
                  </a:lnTo>
                  <a:lnTo>
                    <a:pt x="250" y="1762"/>
                  </a:lnTo>
                  <a:lnTo>
                    <a:pt x="246" y="1764"/>
                  </a:lnTo>
                  <a:lnTo>
                    <a:pt x="238" y="1762"/>
                  </a:lnTo>
                  <a:lnTo>
                    <a:pt x="235" y="1762"/>
                  </a:lnTo>
                  <a:lnTo>
                    <a:pt x="232" y="1767"/>
                  </a:lnTo>
                  <a:lnTo>
                    <a:pt x="229" y="1767"/>
                  </a:lnTo>
                  <a:lnTo>
                    <a:pt x="225" y="1766"/>
                  </a:lnTo>
                  <a:lnTo>
                    <a:pt x="222" y="1767"/>
                  </a:lnTo>
                  <a:lnTo>
                    <a:pt x="221" y="1771"/>
                  </a:lnTo>
                  <a:lnTo>
                    <a:pt x="220" y="1776"/>
                  </a:lnTo>
                  <a:lnTo>
                    <a:pt x="215" y="1777"/>
                  </a:lnTo>
                  <a:lnTo>
                    <a:pt x="213" y="1782"/>
                  </a:lnTo>
                  <a:lnTo>
                    <a:pt x="211" y="1785"/>
                  </a:lnTo>
                  <a:lnTo>
                    <a:pt x="208" y="1788"/>
                  </a:lnTo>
                  <a:lnTo>
                    <a:pt x="204" y="1792"/>
                  </a:lnTo>
                  <a:lnTo>
                    <a:pt x="199" y="1797"/>
                  </a:lnTo>
                  <a:lnTo>
                    <a:pt x="201" y="1804"/>
                  </a:lnTo>
                  <a:lnTo>
                    <a:pt x="203" y="1813"/>
                  </a:lnTo>
                  <a:lnTo>
                    <a:pt x="202" y="1819"/>
                  </a:lnTo>
                  <a:lnTo>
                    <a:pt x="198" y="1821"/>
                  </a:lnTo>
                  <a:lnTo>
                    <a:pt x="198" y="1824"/>
                  </a:lnTo>
                  <a:lnTo>
                    <a:pt x="199" y="1826"/>
                  </a:lnTo>
                  <a:lnTo>
                    <a:pt x="192" y="1848"/>
                  </a:lnTo>
                  <a:lnTo>
                    <a:pt x="193" y="1851"/>
                  </a:lnTo>
                  <a:lnTo>
                    <a:pt x="201" y="1857"/>
                  </a:lnTo>
                  <a:lnTo>
                    <a:pt x="199" y="1866"/>
                  </a:lnTo>
                  <a:lnTo>
                    <a:pt x="199" y="1872"/>
                  </a:lnTo>
                  <a:lnTo>
                    <a:pt x="195" y="1879"/>
                  </a:lnTo>
                  <a:lnTo>
                    <a:pt x="189" y="1877"/>
                  </a:lnTo>
                  <a:lnTo>
                    <a:pt x="186" y="1877"/>
                  </a:lnTo>
                  <a:lnTo>
                    <a:pt x="177" y="1884"/>
                  </a:lnTo>
                  <a:lnTo>
                    <a:pt x="175" y="1890"/>
                  </a:lnTo>
                  <a:lnTo>
                    <a:pt x="171" y="1899"/>
                  </a:lnTo>
                  <a:lnTo>
                    <a:pt x="171" y="1903"/>
                  </a:lnTo>
                  <a:lnTo>
                    <a:pt x="177" y="1909"/>
                  </a:lnTo>
                  <a:lnTo>
                    <a:pt x="175" y="1917"/>
                  </a:lnTo>
                  <a:lnTo>
                    <a:pt x="179" y="1922"/>
                  </a:lnTo>
                  <a:lnTo>
                    <a:pt x="180" y="1926"/>
                  </a:lnTo>
                  <a:lnTo>
                    <a:pt x="179" y="1929"/>
                  </a:lnTo>
                  <a:lnTo>
                    <a:pt x="174" y="1933"/>
                  </a:lnTo>
                  <a:lnTo>
                    <a:pt x="166" y="1928"/>
                  </a:lnTo>
                  <a:lnTo>
                    <a:pt x="160" y="1931"/>
                  </a:lnTo>
                  <a:lnTo>
                    <a:pt x="150" y="1941"/>
                  </a:lnTo>
                  <a:lnTo>
                    <a:pt x="147" y="1943"/>
                  </a:lnTo>
                  <a:lnTo>
                    <a:pt x="143" y="1941"/>
                  </a:lnTo>
                  <a:lnTo>
                    <a:pt x="142" y="1939"/>
                  </a:lnTo>
                  <a:lnTo>
                    <a:pt x="137" y="1937"/>
                  </a:lnTo>
                  <a:lnTo>
                    <a:pt x="132" y="1938"/>
                  </a:lnTo>
                  <a:lnTo>
                    <a:pt x="127" y="1944"/>
                  </a:lnTo>
                  <a:lnTo>
                    <a:pt x="123" y="1946"/>
                  </a:lnTo>
                  <a:lnTo>
                    <a:pt x="112" y="1945"/>
                  </a:lnTo>
                  <a:lnTo>
                    <a:pt x="109" y="1944"/>
                  </a:lnTo>
                  <a:lnTo>
                    <a:pt x="106" y="1938"/>
                  </a:lnTo>
                  <a:lnTo>
                    <a:pt x="100" y="1939"/>
                  </a:lnTo>
                  <a:lnTo>
                    <a:pt x="96" y="1932"/>
                  </a:lnTo>
                  <a:lnTo>
                    <a:pt x="82" y="1931"/>
                  </a:lnTo>
                  <a:lnTo>
                    <a:pt x="79" y="1937"/>
                  </a:lnTo>
                  <a:lnTo>
                    <a:pt x="66" y="1935"/>
                  </a:lnTo>
                  <a:lnTo>
                    <a:pt x="65" y="1943"/>
                  </a:lnTo>
                  <a:lnTo>
                    <a:pt x="61" y="1949"/>
                  </a:lnTo>
                  <a:lnTo>
                    <a:pt x="61" y="1952"/>
                  </a:lnTo>
                  <a:lnTo>
                    <a:pt x="61" y="1953"/>
                  </a:lnTo>
                  <a:lnTo>
                    <a:pt x="57" y="1959"/>
                  </a:lnTo>
                  <a:lnTo>
                    <a:pt x="50" y="1963"/>
                  </a:lnTo>
                  <a:lnTo>
                    <a:pt x="46" y="1964"/>
                  </a:lnTo>
                  <a:lnTo>
                    <a:pt x="38" y="1962"/>
                  </a:lnTo>
                  <a:lnTo>
                    <a:pt x="34" y="1964"/>
                  </a:lnTo>
                  <a:lnTo>
                    <a:pt x="26" y="1961"/>
                  </a:lnTo>
                  <a:lnTo>
                    <a:pt x="21" y="1961"/>
                  </a:lnTo>
                  <a:lnTo>
                    <a:pt x="12" y="1967"/>
                  </a:lnTo>
                  <a:lnTo>
                    <a:pt x="8" y="1961"/>
                  </a:lnTo>
                  <a:lnTo>
                    <a:pt x="3" y="1951"/>
                  </a:lnTo>
                  <a:lnTo>
                    <a:pt x="0" y="1940"/>
                  </a:lnTo>
                  <a:lnTo>
                    <a:pt x="12" y="1931"/>
                  </a:lnTo>
                </a:path>
              </a:pathLst>
            </a:custGeom>
            <a:noFill/>
            <a:ln w="158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pl-PL"/>
            </a:p>
          </p:txBody>
        </p:sp>
        <p:sp>
          <p:nvSpPr>
            <p:cNvPr id="131" name="Freeform 90">
              <a:extLst>
                <a:ext uri="{FF2B5EF4-FFF2-40B4-BE49-F238E27FC236}">
                  <a16:creationId xmlns:a16="http://schemas.microsoft.com/office/drawing/2014/main" id="{E4FD4309-8032-53B7-E33B-EF13FBC9DDB6}"/>
                </a:ext>
              </a:extLst>
            </p:cNvPr>
            <p:cNvSpPr>
              <a:spLocks/>
            </p:cNvSpPr>
            <p:nvPr/>
          </p:nvSpPr>
          <p:spPr bwMode="auto">
            <a:xfrm>
              <a:off x="2049" y="1247"/>
              <a:ext cx="934" cy="917"/>
            </a:xfrm>
            <a:custGeom>
              <a:avLst/>
              <a:gdLst>
                <a:gd name="T0" fmla="*/ 1 w 1868"/>
                <a:gd name="T1" fmla="*/ 1 h 1833"/>
                <a:gd name="T2" fmla="*/ 1 w 1868"/>
                <a:gd name="T3" fmla="*/ 1 h 1833"/>
                <a:gd name="T4" fmla="*/ 1 w 1868"/>
                <a:gd name="T5" fmla="*/ 1 h 1833"/>
                <a:gd name="T6" fmla="*/ 1 w 1868"/>
                <a:gd name="T7" fmla="*/ 1 h 1833"/>
                <a:gd name="T8" fmla="*/ 1 w 1868"/>
                <a:gd name="T9" fmla="*/ 1 h 1833"/>
                <a:gd name="T10" fmla="*/ 1 w 1868"/>
                <a:gd name="T11" fmla="*/ 1 h 1833"/>
                <a:gd name="T12" fmla="*/ 1 w 1868"/>
                <a:gd name="T13" fmla="*/ 1 h 1833"/>
                <a:gd name="T14" fmla="*/ 1 w 1868"/>
                <a:gd name="T15" fmla="*/ 1 h 1833"/>
                <a:gd name="T16" fmla="*/ 1 w 1868"/>
                <a:gd name="T17" fmla="*/ 1 h 1833"/>
                <a:gd name="T18" fmla="*/ 1 w 1868"/>
                <a:gd name="T19" fmla="*/ 1 h 1833"/>
                <a:gd name="T20" fmla="*/ 1 w 1868"/>
                <a:gd name="T21" fmla="*/ 1 h 1833"/>
                <a:gd name="T22" fmla="*/ 1 w 1868"/>
                <a:gd name="T23" fmla="*/ 1 h 1833"/>
                <a:gd name="T24" fmla="*/ 1 w 1868"/>
                <a:gd name="T25" fmla="*/ 1 h 1833"/>
                <a:gd name="T26" fmla="*/ 1 w 1868"/>
                <a:gd name="T27" fmla="*/ 1 h 1833"/>
                <a:gd name="T28" fmla="*/ 1 w 1868"/>
                <a:gd name="T29" fmla="*/ 1 h 1833"/>
                <a:gd name="T30" fmla="*/ 1 w 1868"/>
                <a:gd name="T31" fmla="*/ 1 h 1833"/>
                <a:gd name="T32" fmla="*/ 1 w 1868"/>
                <a:gd name="T33" fmla="*/ 1 h 1833"/>
                <a:gd name="T34" fmla="*/ 1 w 1868"/>
                <a:gd name="T35" fmla="*/ 1 h 1833"/>
                <a:gd name="T36" fmla="*/ 1 w 1868"/>
                <a:gd name="T37" fmla="*/ 1 h 1833"/>
                <a:gd name="T38" fmla="*/ 1 w 1868"/>
                <a:gd name="T39" fmla="*/ 1 h 1833"/>
                <a:gd name="T40" fmla="*/ 1 w 1868"/>
                <a:gd name="T41" fmla="*/ 1 h 1833"/>
                <a:gd name="T42" fmla="*/ 1 w 1868"/>
                <a:gd name="T43" fmla="*/ 1 h 1833"/>
                <a:gd name="T44" fmla="*/ 1 w 1868"/>
                <a:gd name="T45" fmla="*/ 1 h 1833"/>
                <a:gd name="T46" fmla="*/ 1 w 1868"/>
                <a:gd name="T47" fmla="*/ 1 h 1833"/>
                <a:gd name="T48" fmla="*/ 1 w 1868"/>
                <a:gd name="T49" fmla="*/ 1 h 1833"/>
                <a:gd name="T50" fmla="*/ 1 w 1868"/>
                <a:gd name="T51" fmla="*/ 1 h 1833"/>
                <a:gd name="T52" fmla="*/ 1 w 1868"/>
                <a:gd name="T53" fmla="*/ 1 h 1833"/>
                <a:gd name="T54" fmla="*/ 1 w 1868"/>
                <a:gd name="T55" fmla="*/ 1 h 1833"/>
                <a:gd name="T56" fmla="*/ 1 w 1868"/>
                <a:gd name="T57" fmla="*/ 1 h 1833"/>
                <a:gd name="T58" fmla="*/ 1 w 1868"/>
                <a:gd name="T59" fmla="*/ 1 h 1833"/>
                <a:gd name="T60" fmla="*/ 1 w 1868"/>
                <a:gd name="T61" fmla="*/ 1 h 1833"/>
                <a:gd name="T62" fmla="*/ 1 w 1868"/>
                <a:gd name="T63" fmla="*/ 1 h 1833"/>
                <a:gd name="T64" fmla="*/ 1 w 1868"/>
                <a:gd name="T65" fmla="*/ 1 h 1833"/>
                <a:gd name="T66" fmla="*/ 1 w 1868"/>
                <a:gd name="T67" fmla="*/ 1 h 1833"/>
                <a:gd name="T68" fmla="*/ 1 w 1868"/>
                <a:gd name="T69" fmla="*/ 1 h 1833"/>
                <a:gd name="T70" fmla="*/ 1 w 1868"/>
                <a:gd name="T71" fmla="*/ 1 h 1833"/>
                <a:gd name="T72" fmla="*/ 1 w 1868"/>
                <a:gd name="T73" fmla="*/ 1 h 1833"/>
                <a:gd name="T74" fmla="*/ 0 w 1868"/>
                <a:gd name="T75" fmla="*/ 1 h 1833"/>
                <a:gd name="T76" fmla="*/ 1 w 1868"/>
                <a:gd name="T77" fmla="*/ 1 h 1833"/>
                <a:gd name="T78" fmla="*/ 1 w 1868"/>
                <a:gd name="T79" fmla="*/ 1 h 1833"/>
                <a:gd name="T80" fmla="*/ 1 w 1868"/>
                <a:gd name="T81" fmla="*/ 1 h 1833"/>
                <a:gd name="T82" fmla="*/ 1 w 1868"/>
                <a:gd name="T83" fmla="*/ 1 h 1833"/>
                <a:gd name="T84" fmla="*/ 1 w 1868"/>
                <a:gd name="T85" fmla="*/ 1 h 1833"/>
                <a:gd name="T86" fmla="*/ 1 w 1868"/>
                <a:gd name="T87" fmla="*/ 1 h 1833"/>
                <a:gd name="T88" fmla="*/ 1 w 1868"/>
                <a:gd name="T89" fmla="*/ 1 h 1833"/>
                <a:gd name="T90" fmla="*/ 1 w 1868"/>
                <a:gd name="T91" fmla="*/ 1 h 1833"/>
                <a:gd name="T92" fmla="*/ 1 w 1868"/>
                <a:gd name="T93" fmla="*/ 1 h 1833"/>
                <a:gd name="T94" fmla="*/ 1 w 1868"/>
                <a:gd name="T95" fmla="*/ 1 h 1833"/>
                <a:gd name="T96" fmla="*/ 1 w 1868"/>
                <a:gd name="T97" fmla="*/ 1 h 1833"/>
                <a:gd name="T98" fmla="*/ 1 w 1868"/>
                <a:gd name="T99" fmla="*/ 1 h 1833"/>
                <a:gd name="T100" fmla="*/ 1 w 1868"/>
                <a:gd name="T101" fmla="*/ 1 h 1833"/>
                <a:gd name="T102" fmla="*/ 1 w 1868"/>
                <a:gd name="T103" fmla="*/ 1 h 1833"/>
                <a:gd name="T104" fmla="*/ 1 w 1868"/>
                <a:gd name="T105" fmla="*/ 1 h 1833"/>
                <a:gd name="T106" fmla="*/ 1 w 1868"/>
                <a:gd name="T107" fmla="*/ 1 h 1833"/>
                <a:gd name="T108" fmla="*/ 1 w 1868"/>
                <a:gd name="T109" fmla="*/ 1 h 1833"/>
                <a:gd name="T110" fmla="*/ 1 w 1868"/>
                <a:gd name="T111" fmla="*/ 1 h 1833"/>
                <a:gd name="T112" fmla="*/ 1 w 1868"/>
                <a:gd name="T113" fmla="*/ 1 h 1833"/>
                <a:gd name="T114" fmla="*/ 1 w 1868"/>
                <a:gd name="T115" fmla="*/ 1 h 1833"/>
                <a:gd name="T116" fmla="*/ 1 w 1868"/>
                <a:gd name="T117" fmla="*/ 1 h 1833"/>
                <a:gd name="T118" fmla="*/ 1 w 1868"/>
                <a:gd name="T119" fmla="*/ 1 h 1833"/>
                <a:gd name="T120" fmla="*/ 1 w 1868"/>
                <a:gd name="T121" fmla="*/ 1 h 1833"/>
                <a:gd name="T122" fmla="*/ 1 w 1868"/>
                <a:gd name="T123" fmla="*/ 1 h 1833"/>
                <a:gd name="T124" fmla="*/ 1 w 1868"/>
                <a:gd name="T125" fmla="*/ 1 h 183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868"/>
                <a:gd name="T190" fmla="*/ 0 h 1833"/>
                <a:gd name="T191" fmla="*/ 1868 w 1868"/>
                <a:gd name="T192" fmla="*/ 1833 h 1833"/>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868" h="1833">
                  <a:moveTo>
                    <a:pt x="1335" y="1752"/>
                  </a:moveTo>
                  <a:lnTo>
                    <a:pt x="1339" y="1749"/>
                  </a:lnTo>
                  <a:lnTo>
                    <a:pt x="1344" y="1751"/>
                  </a:lnTo>
                  <a:lnTo>
                    <a:pt x="1346" y="1750"/>
                  </a:lnTo>
                  <a:lnTo>
                    <a:pt x="1348" y="1753"/>
                  </a:lnTo>
                  <a:lnTo>
                    <a:pt x="1351" y="1770"/>
                  </a:lnTo>
                  <a:lnTo>
                    <a:pt x="1362" y="1770"/>
                  </a:lnTo>
                  <a:lnTo>
                    <a:pt x="1376" y="1772"/>
                  </a:lnTo>
                  <a:lnTo>
                    <a:pt x="1377" y="1773"/>
                  </a:lnTo>
                  <a:lnTo>
                    <a:pt x="1377" y="1779"/>
                  </a:lnTo>
                  <a:lnTo>
                    <a:pt x="1381" y="1782"/>
                  </a:lnTo>
                  <a:lnTo>
                    <a:pt x="1382" y="1786"/>
                  </a:lnTo>
                  <a:lnTo>
                    <a:pt x="1372" y="1790"/>
                  </a:lnTo>
                  <a:lnTo>
                    <a:pt x="1375" y="1798"/>
                  </a:lnTo>
                  <a:lnTo>
                    <a:pt x="1384" y="1797"/>
                  </a:lnTo>
                  <a:lnTo>
                    <a:pt x="1395" y="1799"/>
                  </a:lnTo>
                  <a:lnTo>
                    <a:pt x="1401" y="1804"/>
                  </a:lnTo>
                  <a:lnTo>
                    <a:pt x="1401" y="1817"/>
                  </a:lnTo>
                  <a:lnTo>
                    <a:pt x="1411" y="1817"/>
                  </a:lnTo>
                  <a:lnTo>
                    <a:pt x="1414" y="1820"/>
                  </a:lnTo>
                  <a:lnTo>
                    <a:pt x="1420" y="1826"/>
                  </a:lnTo>
                  <a:lnTo>
                    <a:pt x="1424" y="1823"/>
                  </a:lnTo>
                  <a:lnTo>
                    <a:pt x="1430" y="1823"/>
                  </a:lnTo>
                  <a:lnTo>
                    <a:pt x="1435" y="1824"/>
                  </a:lnTo>
                  <a:lnTo>
                    <a:pt x="1443" y="1824"/>
                  </a:lnTo>
                  <a:lnTo>
                    <a:pt x="1444" y="1822"/>
                  </a:lnTo>
                  <a:lnTo>
                    <a:pt x="1443" y="1821"/>
                  </a:lnTo>
                  <a:lnTo>
                    <a:pt x="1441" y="1815"/>
                  </a:lnTo>
                  <a:lnTo>
                    <a:pt x="1453" y="1814"/>
                  </a:lnTo>
                  <a:lnTo>
                    <a:pt x="1461" y="1808"/>
                  </a:lnTo>
                  <a:lnTo>
                    <a:pt x="1474" y="1800"/>
                  </a:lnTo>
                  <a:lnTo>
                    <a:pt x="1488" y="1805"/>
                  </a:lnTo>
                  <a:lnTo>
                    <a:pt x="1508" y="1800"/>
                  </a:lnTo>
                  <a:lnTo>
                    <a:pt x="1515" y="1804"/>
                  </a:lnTo>
                  <a:lnTo>
                    <a:pt x="1515" y="1806"/>
                  </a:lnTo>
                  <a:lnTo>
                    <a:pt x="1520" y="1805"/>
                  </a:lnTo>
                  <a:lnTo>
                    <a:pt x="1532" y="1794"/>
                  </a:lnTo>
                  <a:lnTo>
                    <a:pt x="1534" y="1797"/>
                  </a:lnTo>
                  <a:lnTo>
                    <a:pt x="1545" y="1780"/>
                  </a:lnTo>
                  <a:lnTo>
                    <a:pt x="1550" y="1784"/>
                  </a:lnTo>
                  <a:lnTo>
                    <a:pt x="1547" y="1786"/>
                  </a:lnTo>
                  <a:lnTo>
                    <a:pt x="1546" y="1788"/>
                  </a:lnTo>
                  <a:lnTo>
                    <a:pt x="1561" y="1802"/>
                  </a:lnTo>
                  <a:lnTo>
                    <a:pt x="1564" y="1802"/>
                  </a:lnTo>
                  <a:lnTo>
                    <a:pt x="1565" y="1800"/>
                  </a:lnTo>
                  <a:lnTo>
                    <a:pt x="1567" y="1797"/>
                  </a:lnTo>
                  <a:lnTo>
                    <a:pt x="1558" y="1788"/>
                  </a:lnTo>
                  <a:lnTo>
                    <a:pt x="1557" y="1790"/>
                  </a:lnTo>
                  <a:lnTo>
                    <a:pt x="1553" y="1786"/>
                  </a:lnTo>
                  <a:lnTo>
                    <a:pt x="1555" y="1785"/>
                  </a:lnTo>
                  <a:lnTo>
                    <a:pt x="1552" y="1775"/>
                  </a:lnTo>
                  <a:lnTo>
                    <a:pt x="1552" y="1774"/>
                  </a:lnTo>
                  <a:lnTo>
                    <a:pt x="1565" y="1776"/>
                  </a:lnTo>
                  <a:lnTo>
                    <a:pt x="1565" y="1775"/>
                  </a:lnTo>
                  <a:lnTo>
                    <a:pt x="1568" y="1775"/>
                  </a:lnTo>
                  <a:lnTo>
                    <a:pt x="1569" y="1773"/>
                  </a:lnTo>
                  <a:lnTo>
                    <a:pt x="1571" y="1772"/>
                  </a:lnTo>
                  <a:lnTo>
                    <a:pt x="1573" y="1769"/>
                  </a:lnTo>
                  <a:lnTo>
                    <a:pt x="1571" y="1768"/>
                  </a:lnTo>
                  <a:lnTo>
                    <a:pt x="1571" y="1764"/>
                  </a:lnTo>
                  <a:lnTo>
                    <a:pt x="1583" y="1753"/>
                  </a:lnTo>
                  <a:lnTo>
                    <a:pt x="1589" y="1741"/>
                  </a:lnTo>
                  <a:lnTo>
                    <a:pt x="1587" y="1738"/>
                  </a:lnTo>
                  <a:lnTo>
                    <a:pt x="1598" y="1729"/>
                  </a:lnTo>
                  <a:lnTo>
                    <a:pt x="1609" y="1729"/>
                  </a:lnTo>
                  <a:lnTo>
                    <a:pt x="1605" y="1717"/>
                  </a:lnTo>
                  <a:lnTo>
                    <a:pt x="1603" y="1719"/>
                  </a:lnTo>
                  <a:lnTo>
                    <a:pt x="1600" y="1714"/>
                  </a:lnTo>
                  <a:lnTo>
                    <a:pt x="1605" y="1710"/>
                  </a:lnTo>
                  <a:lnTo>
                    <a:pt x="1611" y="1695"/>
                  </a:lnTo>
                  <a:lnTo>
                    <a:pt x="1610" y="1689"/>
                  </a:lnTo>
                  <a:lnTo>
                    <a:pt x="1601" y="1677"/>
                  </a:lnTo>
                  <a:lnTo>
                    <a:pt x="1599" y="1679"/>
                  </a:lnTo>
                  <a:lnTo>
                    <a:pt x="1597" y="1677"/>
                  </a:lnTo>
                  <a:lnTo>
                    <a:pt x="1583" y="1677"/>
                  </a:lnTo>
                  <a:lnTo>
                    <a:pt x="1580" y="1669"/>
                  </a:lnTo>
                  <a:lnTo>
                    <a:pt x="1580" y="1665"/>
                  </a:lnTo>
                  <a:lnTo>
                    <a:pt x="1582" y="1663"/>
                  </a:lnTo>
                  <a:lnTo>
                    <a:pt x="1585" y="1657"/>
                  </a:lnTo>
                  <a:lnTo>
                    <a:pt x="1592" y="1657"/>
                  </a:lnTo>
                  <a:lnTo>
                    <a:pt x="1593" y="1659"/>
                  </a:lnTo>
                  <a:lnTo>
                    <a:pt x="1599" y="1654"/>
                  </a:lnTo>
                  <a:lnTo>
                    <a:pt x="1609" y="1661"/>
                  </a:lnTo>
                  <a:lnTo>
                    <a:pt x="1611" y="1657"/>
                  </a:lnTo>
                  <a:lnTo>
                    <a:pt x="1615" y="1656"/>
                  </a:lnTo>
                  <a:lnTo>
                    <a:pt x="1623" y="1655"/>
                  </a:lnTo>
                  <a:lnTo>
                    <a:pt x="1623" y="1654"/>
                  </a:lnTo>
                  <a:lnTo>
                    <a:pt x="1625" y="1651"/>
                  </a:lnTo>
                  <a:lnTo>
                    <a:pt x="1624" y="1648"/>
                  </a:lnTo>
                  <a:lnTo>
                    <a:pt x="1628" y="1645"/>
                  </a:lnTo>
                  <a:lnTo>
                    <a:pt x="1633" y="1631"/>
                  </a:lnTo>
                  <a:lnTo>
                    <a:pt x="1630" y="1625"/>
                  </a:lnTo>
                  <a:lnTo>
                    <a:pt x="1633" y="1619"/>
                  </a:lnTo>
                  <a:lnTo>
                    <a:pt x="1634" y="1614"/>
                  </a:lnTo>
                  <a:lnTo>
                    <a:pt x="1643" y="1613"/>
                  </a:lnTo>
                  <a:lnTo>
                    <a:pt x="1649" y="1610"/>
                  </a:lnTo>
                  <a:lnTo>
                    <a:pt x="1646" y="1606"/>
                  </a:lnTo>
                  <a:lnTo>
                    <a:pt x="1646" y="1595"/>
                  </a:lnTo>
                  <a:lnTo>
                    <a:pt x="1651" y="1586"/>
                  </a:lnTo>
                  <a:lnTo>
                    <a:pt x="1651" y="1580"/>
                  </a:lnTo>
                  <a:lnTo>
                    <a:pt x="1657" y="1576"/>
                  </a:lnTo>
                  <a:lnTo>
                    <a:pt x="1663" y="1574"/>
                  </a:lnTo>
                  <a:lnTo>
                    <a:pt x="1665" y="1571"/>
                  </a:lnTo>
                  <a:lnTo>
                    <a:pt x="1670" y="1571"/>
                  </a:lnTo>
                  <a:lnTo>
                    <a:pt x="1672" y="1568"/>
                  </a:lnTo>
                  <a:lnTo>
                    <a:pt x="1665" y="1559"/>
                  </a:lnTo>
                  <a:lnTo>
                    <a:pt x="1648" y="1558"/>
                  </a:lnTo>
                  <a:lnTo>
                    <a:pt x="1634" y="1555"/>
                  </a:lnTo>
                  <a:lnTo>
                    <a:pt x="1625" y="1555"/>
                  </a:lnTo>
                  <a:lnTo>
                    <a:pt x="1621" y="1550"/>
                  </a:lnTo>
                  <a:lnTo>
                    <a:pt x="1617" y="1550"/>
                  </a:lnTo>
                  <a:lnTo>
                    <a:pt x="1616" y="1543"/>
                  </a:lnTo>
                  <a:lnTo>
                    <a:pt x="1622" y="1544"/>
                  </a:lnTo>
                  <a:lnTo>
                    <a:pt x="1619" y="1537"/>
                  </a:lnTo>
                  <a:lnTo>
                    <a:pt x="1621" y="1537"/>
                  </a:lnTo>
                  <a:lnTo>
                    <a:pt x="1625" y="1543"/>
                  </a:lnTo>
                  <a:lnTo>
                    <a:pt x="1628" y="1543"/>
                  </a:lnTo>
                  <a:lnTo>
                    <a:pt x="1634" y="1552"/>
                  </a:lnTo>
                  <a:lnTo>
                    <a:pt x="1637" y="1550"/>
                  </a:lnTo>
                  <a:lnTo>
                    <a:pt x="1640" y="1540"/>
                  </a:lnTo>
                  <a:lnTo>
                    <a:pt x="1633" y="1518"/>
                  </a:lnTo>
                  <a:lnTo>
                    <a:pt x="1627" y="1500"/>
                  </a:lnTo>
                  <a:lnTo>
                    <a:pt x="1643" y="1495"/>
                  </a:lnTo>
                  <a:lnTo>
                    <a:pt x="1654" y="1494"/>
                  </a:lnTo>
                  <a:lnTo>
                    <a:pt x="1661" y="1489"/>
                  </a:lnTo>
                  <a:lnTo>
                    <a:pt x="1667" y="1484"/>
                  </a:lnTo>
                  <a:lnTo>
                    <a:pt x="1666" y="1469"/>
                  </a:lnTo>
                  <a:lnTo>
                    <a:pt x="1666" y="1461"/>
                  </a:lnTo>
                  <a:lnTo>
                    <a:pt x="1678" y="1458"/>
                  </a:lnTo>
                  <a:lnTo>
                    <a:pt x="1683" y="1452"/>
                  </a:lnTo>
                  <a:lnTo>
                    <a:pt x="1684" y="1439"/>
                  </a:lnTo>
                  <a:lnTo>
                    <a:pt x="1677" y="1434"/>
                  </a:lnTo>
                  <a:lnTo>
                    <a:pt x="1653" y="1423"/>
                  </a:lnTo>
                  <a:lnTo>
                    <a:pt x="1641" y="1422"/>
                  </a:lnTo>
                  <a:lnTo>
                    <a:pt x="1643" y="1410"/>
                  </a:lnTo>
                  <a:lnTo>
                    <a:pt x="1641" y="1405"/>
                  </a:lnTo>
                  <a:lnTo>
                    <a:pt x="1643" y="1405"/>
                  </a:lnTo>
                  <a:lnTo>
                    <a:pt x="1648" y="1404"/>
                  </a:lnTo>
                  <a:lnTo>
                    <a:pt x="1649" y="1397"/>
                  </a:lnTo>
                  <a:lnTo>
                    <a:pt x="1658" y="1395"/>
                  </a:lnTo>
                  <a:lnTo>
                    <a:pt x="1663" y="1397"/>
                  </a:lnTo>
                  <a:lnTo>
                    <a:pt x="1665" y="1394"/>
                  </a:lnTo>
                  <a:lnTo>
                    <a:pt x="1666" y="1384"/>
                  </a:lnTo>
                  <a:lnTo>
                    <a:pt x="1667" y="1382"/>
                  </a:lnTo>
                  <a:lnTo>
                    <a:pt x="1669" y="1377"/>
                  </a:lnTo>
                  <a:lnTo>
                    <a:pt x="1669" y="1366"/>
                  </a:lnTo>
                  <a:lnTo>
                    <a:pt x="1670" y="1363"/>
                  </a:lnTo>
                  <a:lnTo>
                    <a:pt x="1672" y="1360"/>
                  </a:lnTo>
                  <a:lnTo>
                    <a:pt x="1676" y="1359"/>
                  </a:lnTo>
                  <a:lnTo>
                    <a:pt x="1682" y="1358"/>
                  </a:lnTo>
                  <a:lnTo>
                    <a:pt x="1682" y="1356"/>
                  </a:lnTo>
                  <a:lnTo>
                    <a:pt x="1684" y="1351"/>
                  </a:lnTo>
                  <a:lnTo>
                    <a:pt x="1689" y="1352"/>
                  </a:lnTo>
                  <a:lnTo>
                    <a:pt x="1691" y="1354"/>
                  </a:lnTo>
                  <a:lnTo>
                    <a:pt x="1693" y="1358"/>
                  </a:lnTo>
                  <a:lnTo>
                    <a:pt x="1696" y="1357"/>
                  </a:lnTo>
                  <a:lnTo>
                    <a:pt x="1696" y="1356"/>
                  </a:lnTo>
                  <a:lnTo>
                    <a:pt x="1697" y="1353"/>
                  </a:lnTo>
                  <a:lnTo>
                    <a:pt x="1696" y="1352"/>
                  </a:lnTo>
                  <a:lnTo>
                    <a:pt x="1695" y="1351"/>
                  </a:lnTo>
                  <a:lnTo>
                    <a:pt x="1691" y="1345"/>
                  </a:lnTo>
                  <a:lnTo>
                    <a:pt x="1684" y="1346"/>
                  </a:lnTo>
                  <a:lnTo>
                    <a:pt x="1683" y="1332"/>
                  </a:lnTo>
                  <a:lnTo>
                    <a:pt x="1684" y="1327"/>
                  </a:lnTo>
                  <a:lnTo>
                    <a:pt x="1689" y="1312"/>
                  </a:lnTo>
                  <a:lnTo>
                    <a:pt x="1684" y="1304"/>
                  </a:lnTo>
                  <a:lnTo>
                    <a:pt x="1683" y="1297"/>
                  </a:lnTo>
                  <a:lnTo>
                    <a:pt x="1682" y="1293"/>
                  </a:lnTo>
                  <a:lnTo>
                    <a:pt x="1685" y="1290"/>
                  </a:lnTo>
                  <a:lnTo>
                    <a:pt x="1690" y="1291"/>
                  </a:lnTo>
                  <a:lnTo>
                    <a:pt x="1694" y="1287"/>
                  </a:lnTo>
                  <a:lnTo>
                    <a:pt x="1713" y="1298"/>
                  </a:lnTo>
                  <a:lnTo>
                    <a:pt x="1714" y="1296"/>
                  </a:lnTo>
                  <a:lnTo>
                    <a:pt x="1719" y="1297"/>
                  </a:lnTo>
                  <a:lnTo>
                    <a:pt x="1724" y="1300"/>
                  </a:lnTo>
                  <a:lnTo>
                    <a:pt x="1726" y="1308"/>
                  </a:lnTo>
                  <a:lnTo>
                    <a:pt x="1741" y="1309"/>
                  </a:lnTo>
                  <a:lnTo>
                    <a:pt x="1745" y="1308"/>
                  </a:lnTo>
                  <a:lnTo>
                    <a:pt x="1743" y="1304"/>
                  </a:lnTo>
                  <a:lnTo>
                    <a:pt x="1741" y="1304"/>
                  </a:lnTo>
                  <a:lnTo>
                    <a:pt x="1736" y="1302"/>
                  </a:lnTo>
                  <a:lnTo>
                    <a:pt x="1735" y="1299"/>
                  </a:lnTo>
                  <a:lnTo>
                    <a:pt x="1736" y="1297"/>
                  </a:lnTo>
                  <a:lnTo>
                    <a:pt x="1735" y="1292"/>
                  </a:lnTo>
                  <a:lnTo>
                    <a:pt x="1738" y="1290"/>
                  </a:lnTo>
                  <a:lnTo>
                    <a:pt x="1738" y="1287"/>
                  </a:lnTo>
                  <a:lnTo>
                    <a:pt x="1736" y="1285"/>
                  </a:lnTo>
                  <a:lnTo>
                    <a:pt x="1732" y="1284"/>
                  </a:lnTo>
                  <a:lnTo>
                    <a:pt x="1731" y="1282"/>
                  </a:lnTo>
                  <a:lnTo>
                    <a:pt x="1731" y="1278"/>
                  </a:lnTo>
                  <a:lnTo>
                    <a:pt x="1726" y="1275"/>
                  </a:lnTo>
                  <a:lnTo>
                    <a:pt x="1725" y="1272"/>
                  </a:lnTo>
                  <a:lnTo>
                    <a:pt x="1725" y="1269"/>
                  </a:lnTo>
                  <a:lnTo>
                    <a:pt x="1727" y="1267"/>
                  </a:lnTo>
                  <a:lnTo>
                    <a:pt x="1731" y="1267"/>
                  </a:lnTo>
                  <a:lnTo>
                    <a:pt x="1732" y="1264"/>
                  </a:lnTo>
                  <a:lnTo>
                    <a:pt x="1735" y="1262"/>
                  </a:lnTo>
                  <a:lnTo>
                    <a:pt x="1738" y="1261"/>
                  </a:lnTo>
                  <a:lnTo>
                    <a:pt x="1741" y="1262"/>
                  </a:lnTo>
                  <a:lnTo>
                    <a:pt x="1742" y="1259"/>
                  </a:lnTo>
                  <a:lnTo>
                    <a:pt x="1741" y="1257"/>
                  </a:lnTo>
                  <a:lnTo>
                    <a:pt x="1744" y="1253"/>
                  </a:lnTo>
                  <a:lnTo>
                    <a:pt x="1743" y="1250"/>
                  </a:lnTo>
                  <a:lnTo>
                    <a:pt x="1741" y="1251"/>
                  </a:lnTo>
                  <a:lnTo>
                    <a:pt x="1741" y="1253"/>
                  </a:lnTo>
                  <a:lnTo>
                    <a:pt x="1733" y="1253"/>
                  </a:lnTo>
                  <a:lnTo>
                    <a:pt x="1732" y="1251"/>
                  </a:lnTo>
                  <a:lnTo>
                    <a:pt x="1731" y="1251"/>
                  </a:lnTo>
                  <a:lnTo>
                    <a:pt x="1730" y="1253"/>
                  </a:lnTo>
                  <a:lnTo>
                    <a:pt x="1727" y="1252"/>
                  </a:lnTo>
                  <a:lnTo>
                    <a:pt x="1724" y="1255"/>
                  </a:lnTo>
                  <a:lnTo>
                    <a:pt x="1720" y="1255"/>
                  </a:lnTo>
                  <a:lnTo>
                    <a:pt x="1729" y="1238"/>
                  </a:lnTo>
                  <a:lnTo>
                    <a:pt x="1729" y="1235"/>
                  </a:lnTo>
                  <a:lnTo>
                    <a:pt x="1725" y="1234"/>
                  </a:lnTo>
                  <a:lnTo>
                    <a:pt x="1726" y="1232"/>
                  </a:lnTo>
                  <a:lnTo>
                    <a:pt x="1725" y="1227"/>
                  </a:lnTo>
                  <a:lnTo>
                    <a:pt x="1717" y="1223"/>
                  </a:lnTo>
                  <a:lnTo>
                    <a:pt x="1715" y="1221"/>
                  </a:lnTo>
                  <a:lnTo>
                    <a:pt x="1715" y="1217"/>
                  </a:lnTo>
                  <a:lnTo>
                    <a:pt x="1696" y="1207"/>
                  </a:lnTo>
                  <a:lnTo>
                    <a:pt x="1696" y="1204"/>
                  </a:lnTo>
                  <a:lnTo>
                    <a:pt x="1691" y="1201"/>
                  </a:lnTo>
                  <a:lnTo>
                    <a:pt x="1693" y="1184"/>
                  </a:lnTo>
                  <a:lnTo>
                    <a:pt x="1685" y="1184"/>
                  </a:lnTo>
                  <a:lnTo>
                    <a:pt x="1678" y="1179"/>
                  </a:lnTo>
                  <a:lnTo>
                    <a:pt x="1671" y="1171"/>
                  </a:lnTo>
                  <a:lnTo>
                    <a:pt x="1667" y="1169"/>
                  </a:lnTo>
                  <a:lnTo>
                    <a:pt x="1660" y="1171"/>
                  </a:lnTo>
                  <a:lnTo>
                    <a:pt x="1664" y="1162"/>
                  </a:lnTo>
                  <a:lnTo>
                    <a:pt x="1663" y="1156"/>
                  </a:lnTo>
                  <a:lnTo>
                    <a:pt x="1659" y="1157"/>
                  </a:lnTo>
                  <a:lnTo>
                    <a:pt x="1659" y="1151"/>
                  </a:lnTo>
                  <a:lnTo>
                    <a:pt x="1660" y="1148"/>
                  </a:lnTo>
                  <a:lnTo>
                    <a:pt x="1661" y="1139"/>
                  </a:lnTo>
                  <a:lnTo>
                    <a:pt x="1667" y="1143"/>
                  </a:lnTo>
                  <a:lnTo>
                    <a:pt x="1672" y="1142"/>
                  </a:lnTo>
                  <a:lnTo>
                    <a:pt x="1679" y="1132"/>
                  </a:lnTo>
                  <a:lnTo>
                    <a:pt x="1693" y="1124"/>
                  </a:lnTo>
                  <a:lnTo>
                    <a:pt x="1693" y="1122"/>
                  </a:lnTo>
                  <a:lnTo>
                    <a:pt x="1684" y="1116"/>
                  </a:lnTo>
                  <a:lnTo>
                    <a:pt x="1684" y="1113"/>
                  </a:lnTo>
                  <a:lnTo>
                    <a:pt x="1693" y="1102"/>
                  </a:lnTo>
                  <a:lnTo>
                    <a:pt x="1702" y="1100"/>
                  </a:lnTo>
                  <a:lnTo>
                    <a:pt x="1708" y="1103"/>
                  </a:lnTo>
                  <a:lnTo>
                    <a:pt x="1721" y="1106"/>
                  </a:lnTo>
                  <a:lnTo>
                    <a:pt x="1709" y="1090"/>
                  </a:lnTo>
                  <a:lnTo>
                    <a:pt x="1702" y="1086"/>
                  </a:lnTo>
                  <a:lnTo>
                    <a:pt x="1699" y="1079"/>
                  </a:lnTo>
                  <a:lnTo>
                    <a:pt x="1689" y="1067"/>
                  </a:lnTo>
                  <a:lnTo>
                    <a:pt x="1676" y="1053"/>
                  </a:lnTo>
                  <a:lnTo>
                    <a:pt x="1678" y="1038"/>
                  </a:lnTo>
                  <a:lnTo>
                    <a:pt x="1684" y="1036"/>
                  </a:lnTo>
                  <a:lnTo>
                    <a:pt x="1684" y="1035"/>
                  </a:lnTo>
                  <a:lnTo>
                    <a:pt x="1671" y="1031"/>
                  </a:lnTo>
                  <a:lnTo>
                    <a:pt x="1667" y="1029"/>
                  </a:lnTo>
                  <a:lnTo>
                    <a:pt x="1661" y="1012"/>
                  </a:lnTo>
                  <a:lnTo>
                    <a:pt x="1660" y="1002"/>
                  </a:lnTo>
                  <a:lnTo>
                    <a:pt x="1661" y="1000"/>
                  </a:lnTo>
                  <a:lnTo>
                    <a:pt x="1670" y="1006"/>
                  </a:lnTo>
                  <a:lnTo>
                    <a:pt x="1683" y="1003"/>
                  </a:lnTo>
                  <a:lnTo>
                    <a:pt x="1687" y="1013"/>
                  </a:lnTo>
                  <a:lnTo>
                    <a:pt x="1693" y="1015"/>
                  </a:lnTo>
                  <a:lnTo>
                    <a:pt x="1696" y="1005"/>
                  </a:lnTo>
                  <a:lnTo>
                    <a:pt x="1724" y="1006"/>
                  </a:lnTo>
                  <a:lnTo>
                    <a:pt x="1726" y="1002"/>
                  </a:lnTo>
                  <a:lnTo>
                    <a:pt x="1726" y="996"/>
                  </a:lnTo>
                  <a:lnTo>
                    <a:pt x="1736" y="989"/>
                  </a:lnTo>
                  <a:lnTo>
                    <a:pt x="1749" y="983"/>
                  </a:lnTo>
                  <a:lnTo>
                    <a:pt x="1757" y="976"/>
                  </a:lnTo>
                  <a:lnTo>
                    <a:pt x="1757" y="975"/>
                  </a:lnTo>
                  <a:lnTo>
                    <a:pt x="1755" y="967"/>
                  </a:lnTo>
                  <a:lnTo>
                    <a:pt x="1754" y="965"/>
                  </a:lnTo>
                  <a:lnTo>
                    <a:pt x="1747" y="955"/>
                  </a:lnTo>
                  <a:lnTo>
                    <a:pt x="1742" y="953"/>
                  </a:lnTo>
                  <a:lnTo>
                    <a:pt x="1739" y="945"/>
                  </a:lnTo>
                  <a:lnTo>
                    <a:pt x="1738" y="936"/>
                  </a:lnTo>
                  <a:lnTo>
                    <a:pt x="1742" y="939"/>
                  </a:lnTo>
                  <a:lnTo>
                    <a:pt x="1751" y="948"/>
                  </a:lnTo>
                  <a:lnTo>
                    <a:pt x="1752" y="942"/>
                  </a:lnTo>
                  <a:lnTo>
                    <a:pt x="1763" y="947"/>
                  </a:lnTo>
                  <a:lnTo>
                    <a:pt x="1780" y="949"/>
                  </a:lnTo>
                  <a:lnTo>
                    <a:pt x="1787" y="948"/>
                  </a:lnTo>
                  <a:lnTo>
                    <a:pt x="1791" y="949"/>
                  </a:lnTo>
                  <a:lnTo>
                    <a:pt x="1803" y="955"/>
                  </a:lnTo>
                  <a:lnTo>
                    <a:pt x="1805" y="955"/>
                  </a:lnTo>
                  <a:lnTo>
                    <a:pt x="1809" y="957"/>
                  </a:lnTo>
                  <a:lnTo>
                    <a:pt x="1816" y="967"/>
                  </a:lnTo>
                  <a:lnTo>
                    <a:pt x="1822" y="970"/>
                  </a:lnTo>
                  <a:lnTo>
                    <a:pt x="1828" y="975"/>
                  </a:lnTo>
                  <a:lnTo>
                    <a:pt x="1834" y="973"/>
                  </a:lnTo>
                  <a:lnTo>
                    <a:pt x="1836" y="964"/>
                  </a:lnTo>
                  <a:lnTo>
                    <a:pt x="1834" y="960"/>
                  </a:lnTo>
                  <a:lnTo>
                    <a:pt x="1829" y="939"/>
                  </a:lnTo>
                  <a:lnTo>
                    <a:pt x="1821" y="935"/>
                  </a:lnTo>
                  <a:lnTo>
                    <a:pt x="1823" y="928"/>
                  </a:lnTo>
                  <a:lnTo>
                    <a:pt x="1822" y="923"/>
                  </a:lnTo>
                  <a:lnTo>
                    <a:pt x="1826" y="915"/>
                  </a:lnTo>
                  <a:lnTo>
                    <a:pt x="1828" y="904"/>
                  </a:lnTo>
                  <a:lnTo>
                    <a:pt x="1826" y="898"/>
                  </a:lnTo>
                  <a:lnTo>
                    <a:pt x="1827" y="894"/>
                  </a:lnTo>
                  <a:lnTo>
                    <a:pt x="1833" y="888"/>
                  </a:lnTo>
                  <a:lnTo>
                    <a:pt x="1830" y="887"/>
                  </a:lnTo>
                  <a:lnTo>
                    <a:pt x="1827" y="887"/>
                  </a:lnTo>
                  <a:lnTo>
                    <a:pt x="1823" y="886"/>
                  </a:lnTo>
                  <a:lnTo>
                    <a:pt x="1823" y="883"/>
                  </a:lnTo>
                  <a:lnTo>
                    <a:pt x="1824" y="882"/>
                  </a:lnTo>
                  <a:lnTo>
                    <a:pt x="1820" y="876"/>
                  </a:lnTo>
                  <a:lnTo>
                    <a:pt x="1821" y="874"/>
                  </a:lnTo>
                  <a:lnTo>
                    <a:pt x="1816" y="870"/>
                  </a:lnTo>
                  <a:lnTo>
                    <a:pt x="1816" y="869"/>
                  </a:lnTo>
                  <a:lnTo>
                    <a:pt x="1812" y="865"/>
                  </a:lnTo>
                  <a:lnTo>
                    <a:pt x="1803" y="869"/>
                  </a:lnTo>
                  <a:lnTo>
                    <a:pt x="1804" y="865"/>
                  </a:lnTo>
                  <a:lnTo>
                    <a:pt x="1800" y="856"/>
                  </a:lnTo>
                  <a:lnTo>
                    <a:pt x="1803" y="852"/>
                  </a:lnTo>
                  <a:lnTo>
                    <a:pt x="1803" y="848"/>
                  </a:lnTo>
                  <a:lnTo>
                    <a:pt x="1798" y="848"/>
                  </a:lnTo>
                  <a:lnTo>
                    <a:pt x="1796" y="847"/>
                  </a:lnTo>
                  <a:lnTo>
                    <a:pt x="1796" y="836"/>
                  </a:lnTo>
                  <a:lnTo>
                    <a:pt x="1796" y="830"/>
                  </a:lnTo>
                  <a:lnTo>
                    <a:pt x="1804" y="827"/>
                  </a:lnTo>
                  <a:lnTo>
                    <a:pt x="1804" y="820"/>
                  </a:lnTo>
                  <a:lnTo>
                    <a:pt x="1798" y="820"/>
                  </a:lnTo>
                  <a:lnTo>
                    <a:pt x="1796" y="817"/>
                  </a:lnTo>
                  <a:lnTo>
                    <a:pt x="1793" y="817"/>
                  </a:lnTo>
                  <a:lnTo>
                    <a:pt x="1794" y="809"/>
                  </a:lnTo>
                  <a:lnTo>
                    <a:pt x="1792" y="804"/>
                  </a:lnTo>
                  <a:lnTo>
                    <a:pt x="1785" y="798"/>
                  </a:lnTo>
                  <a:lnTo>
                    <a:pt x="1785" y="784"/>
                  </a:lnTo>
                  <a:lnTo>
                    <a:pt x="1782" y="781"/>
                  </a:lnTo>
                  <a:lnTo>
                    <a:pt x="1781" y="774"/>
                  </a:lnTo>
                  <a:lnTo>
                    <a:pt x="1788" y="771"/>
                  </a:lnTo>
                  <a:lnTo>
                    <a:pt x="1792" y="774"/>
                  </a:lnTo>
                  <a:lnTo>
                    <a:pt x="1793" y="779"/>
                  </a:lnTo>
                  <a:lnTo>
                    <a:pt x="1805" y="779"/>
                  </a:lnTo>
                  <a:lnTo>
                    <a:pt x="1806" y="771"/>
                  </a:lnTo>
                  <a:lnTo>
                    <a:pt x="1809" y="767"/>
                  </a:lnTo>
                  <a:lnTo>
                    <a:pt x="1811" y="768"/>
                  </a:lnTo>
                  <a:lnTo>
                    <a:pt x="1823" y="758"/>
                  </a:lnTo>
                  <a:lnTo>
                    <a:pt x="1836" y="755"/>
                  </a:lnTo>
                  <a:lnTo>
                    <a:pt x="1835" y="740"/>
                  </a:lnTo>
                  <a:lnTo>
                    <a:pt x="1850" y="726"/>
                  </a:lnTo>
                  <a:lnTo>
                    <a:pt x="1868" y="713"/>
                  </a:lnTo>
                  <a:lnTo>
                    <a:pt x="1865" y="707"/>
                  </a:lnTo>
                  <a:lnTo>
                    <a:pt x="1860" y="692"/>
                  </a:lnTo>
                  <a:lnTo>
                    <a:pt x="1862" y="691"/>
                  </a:lnTo>
                  <a:lnTo>
                    <a:pt x="1863" y="686"/>
                  </a:lnTo>
                  <a:lnTo>
                    <a:pt x="1858" y="678"/>
                  </a:lnTo>
                  <a:lnTo>
                    <a:pt x="1857" y="673"/>
                  </a:lnTo>
                  <a:lnTo>
                    <a:pt x="1854" y="666"/>
                  </a:lnTo>
                  <a:lnTo>
                    <a:pt x="1852" y="659"/>
                  </a:lnTo>
                  <a:lnTo>
                    <a:pt x="1848" y="655"/>
                  </a:lnTo>
                  <a:lnTo>
                    <a:pt x="1847" y="643"/>
                  </a:lnTo>
                  <a:lnTo>
                    <a:pt x="1853" y="637"/>
                  </a:lnTo>
                  <a:lnTo>
                    <a:pt x="1854" y="633"/>
                  </a:lnTo>
                  <a:lnTo>
                    <a:pt x="1846" y="624"/>
                  </a:lnTo>
                  <a:lnTo>
                    <a:pt x="1845" y="615"/>
                  </a:lnTo>
                  <a:lnTo>
                    <a:pt x="1838" y="615"/>
                  </a:lnTo>
                  <a:lnTo>
                    <a:pt x="1820" y="612"/>
                  </a:lnTo>
                  <a:lnTo>
                    <a:pt x="1818" y="609"/>
                  </a:lnTo>
                  <a:lnTo>
                    <a:pt x="1816" y="609"/>
                  </a:lnTo>
                  <a:lnTo>
                    <a:pt x="1810" y="613"/>
                  </a:lnTo>
                  <a:lnTo>
                    <a:pt x="1808" y="612"/>
                  </a:lnTo>
                  <a:lnTo>
                    <a:pt x="1806" y="589"/>
                  </a:lnTo>
                  <a:lnTo>
                    <a:pt x="1803" y="583"/>
                  </a:lnTo>
                  <a:lnTo>
                    <a:pt x="1808" y="571"/>
                  </a:lnTo>
                  <a:lnTo>
                    <a:pt x="1812" y="570"/>
                  </a:lnTo>
                  <a:lnTo>
                    <a:pt x="1820" y="558"/>
                  </a:lnTo>
                  <a:lnTo>
                    <a:pt x="1823" y="560"/>
                  </a:lnTo>
                  <a:lnTo>
                    <a:pt x="1833" y="560"/>
                  </a:lnTo>
                  <a:lnTo>
                    <a:pt x="1830" y="554"/>
                  </a:lnTo>
                  <a:lnTo>
                    <a:pt x="1830" y="552"/>
                  </a:lnTo>
                  <a:lnTo>
                    <a:pt x="1828" y="553"/>
                  </a:lnTo>
                  <a:lnTo>
                    <a:pt x="1822" y="550"/>
                  </a:lnTo>
                  <a:lnTo>
                    <a:pt x="1821" y="540"/>
                  </a:lnTo>
                  <a:lnTo>
                    <a:pt x="1818" y="535"/>
                  </a:lnTo>
                  <a:lnTo>
                    <a:pt x="1818" y="529"/>
                  </a:lnTo>
                  <a:lnTo>
                    <a:pt x="1821" y="521"/>
                  </a:lnTo>
                  <a:lnTo>
                    <a:pt x="1817" y="515"/>
                  </a:lnTo>
                  <a:lnTo>
                    <a:pt x="1812" y="514"/>
                  </a:lnTo>
                  <a:lnTo>
                    <a:pt x="1806" y="513"/>
                  </a:lnTo>
                  <a:lnTo>
                    <a:pt x="1803" y="512"/>
                  </a:lnTo>
                  <a:lnTo>
                    <a:pt x="1802" y="509"/>
                  </a:lnTo>
                  <a:lnTo>
                    <a:pt x="1799" y="500"/>
                  </a:lnTo>
                  <a:lnTo>
                    <a:pt x="1797" y="479"/>
                  </a:lnTo>
                  <a:lnTo>
                    <a:pt x="1796" y="475"/>
                  </a:lnTo>
                  <a:lnTo>
                    <a:pt x="1791" y="472"/>
                  </a:lnTo>
                  <a:lnTo>
                    <a:pt x="1782" y="470"/>
                  </a:lnTo>
                  <a:lnTo>
                    <a:pt x="1773" y="467"/>
                  </a:lnTo>
                  <a:lnTo>
                    <a:pt x="1762" y="469"/>
                  </a:lnTo>
                  <a:lnTo>
                    <a:pt x="1749" y="472"/>
                  </a:lnTo>
                  <a:lnTo>
                    <a:pt x="1737" y="473"/>
                  </a:lnTo>
                  <a:lnTo>
                    <a:pt x="1731" y="476"/>
                  </a:lnTo>
                  <a:lnTo>
                    <a:pt x="1725" y="483"/>
                  </a:lnTo>
                  <a:lnTo>
                    <a:pt x="1714" y="490"/>
                  </a:lnTo>
                  <a:lnTo>
                    <a:pt x="1703" y="491"/>
                  </a:lnTo>
                  <a:lnTo>
                    <a:pt x="1685" y="491"/>
                  </a:lnTo>
                  <a:lnTo>
                    <a:pt x="1681" y="491"/>
                  </a:lnTo>
                  <a:lnTo>
                    <a:pt x="1682" y="475"/>
                  </a:lnTo>
                  <a:lnTo>
                    <a:pt x="1682" y="465"/>
                  </a:lnTo>
                  <a:lnTo>
                    <a:pt x="1673" y="460"/>
                  </a:lnTo>
                  <a:lnTo>
                    <a:pt x="1669" y="457"/>
                  </a:lnTo>
                  <a:lnTo>
                    <a:pt x="1666" y="451"/>
                  </a:lnTo>
                  <a:lnTo>
                    <a:pt x="1665" y="448"/>
                  </a:lnTo>
                  <a:lnTo>
                    <a:pt x="1661" y="447"/>
                  </a:lnTo>
                  <a:lnTo>
                    <a:pt x="1654" y="448"/>
                  </a:lnTo>
                  <a:lnTo>
                    <a:pt x="1649" y="452"/>
                  </a:lnTo>
                  <a:lnTo>
                    <a:pt x="1645" y="452"/>
                  </a:lnTo>
                  <a:lnTo>
                    <a:pt x="1642" y="452"/>
                  </a:lnTo>
                  <a:lnTo>
                    <a:pt x="1640" y="447"/>
                  </a:lnTo>
                  <a:lnTo>
                    <a:pt x="1636" y="445"/>
                  </a:lnTo>
                  <a:lnTo>
                    <a:pt x="1634" y="445"/>
                  </a:lnTo>
                  <a:lnTo>
                    <a:pt x="1631" y="447"/>
                  </a:lnTo>
                  <a:lnTo>
                    <a:pt x="1629" y="452"/>
                  </a:lnTo>
                  <a:lnTo>
                    <a:pt x="1624" y="459"/>
                  </a:lnTo>
                  <a:lnTo>
                    <a:pt x="1617" y="463"/>
                  </a:lnTo>
                  <a:lnTo>
                    <a:pt x="1613" y="461"/>
                  </a:lnTo>
                  <a:lnTo>
                    <a:pt x="1613" y="459"/>
                  </a:lnTo>
                  <a:lnTo>
                    <a:pt x="1615" y="454"/>
                  </a:lnTo>
                  <a:lnTo>
                    <a:pt x="1618" y="448"/>
                  </a:lnTo>
                  <a:lnTo>
                    <a:pt x="1619" y="445"/>
                  </a:lnTo>
                  <a:lnTo>
                    <a:pt x="1618" y="441"/>
                  </a:lnTo>
                  <a:lnTo>
                    <a:pt x="1615" y="436"/>
                  </a:lnTo>
                  <a:lnTo>
                    <a:pt x="1609" y="435"/>
                  </a:lnTo>
                  <a:lnTo>
                    <a:pt x="1604" y="436"/>
                  </a:lnTo>
                  <a:lnTo>
                    <a:pt x="1595" y="436"/>
                  </a:lnTo>
                  <a:lnTo>
                    <a:pt x="1586" y="430"/>
                  </a:lnTo>
                  <a:lnTo>
                    <a:pt x="1580" y="429"/>
                  </a:lnTo>
                  <a:lnTo>
                    <a:pt x="1575" y="427"/>
                  </a:lnTo>
                  <a:lnTo>
                    <a:pt x="1575" y="422"/>
                  </a:lnTo>
                  <a:lnTo>
                    <a:pt x="1574" y="411"/>
                  </a:lnTo>
                  <a:lnTo>
                    <a:pt x="1573" y="406"/>
                  </a:lnTo>
                  <a:lnTo>
                    <a:pt x="1567" y="402"/>
                  </a:lnTo>
                  <a:lnTo>
                    <a:pt x="1561" y="401"/>
                  </a:lnTo>
                  <a:lnTo>
                    <a:pt x="1557" y="404"/>
                  </a:lnTo>
                  <a:lnTo>
                    <a:pt x="1546" y="411"/>
                  </a:lnTo>
                  <a:lnTo>
                    <a:pt x="1541" y="415"/>
                  </a:lnTo>
                  <a:lnTo>
                    <a:pt x="1538" y="415"/>
                  </a:lnTo>
                  <a:lnTo>
                    <a:pt x="1532" y="413"/>
                  </a:lnTo>
                  <a:lnTo>
                    <a:pt x="1526" y="407"/>
                  </a:lnTo>
                  <a:lnTo>
                    <a:pt x="1522" y="406"/>
                  </a:lnTo>
                  <a:lnTo>
                    <a:pt x="1520" y="407"/>
                  </a:lnTo>
                  <a:lnTo>
                    <a:pt x="1515" y="415"/>
                  </a:lnTo>
                  <a:lnTo>
                    <a:pt x="1510" y="417"/>
                  </a:lnTo>
                  <a:lnTo>
                    <a:pt x="1509" y="419"/>
                  </a:lnTo>
                  <a:lnTo>
                    <a:pt x="1512" y="424"/>
                  </a:lnTo>
                  <a:lnTo>
                    <a:pt x="1515" y="429"/>
                  </a:lnTo>
                  <a:lnTo>
                    <a:pt x="1515" y="434"/>
                  </a:lnTo>
                  <a:lnTo>
                    <a:pt x="1515" y="437"/>
                  </a:lnTo>
                  <a:lnTo>
                    <a:pt x="1513" y="440"/>
                  </a:lnTo>
                  <a:lnTo>
                    <a:pt x="1512" y="440"/>
                  </a:lnTo>
                  <a:lnTo>
                    <a:pt x="1509" y="440"/>
                  </a:lnTo>
                  <a:lnTo>
                    <a:pt x="1497" y="428"/>
                  </a:lnTo>
                  <a:lnTo>
                    <a:pt x="1486" y="425"/>
                  </a:lnTo>
                  <a:lnTo>
                    <a:pt x="1479" y="418"/>
                  </a:lnTo>
                  <a:lnTo>
                    <a:pt x="1461" y="400"/>
                  </a:lnTo>
                  <a:lnTo>
                    <a:pt x="1459" y="396"/>
                  </a:lnTo>
                  <a:lnTo>
                    <a:pt x="1461" y="394"/>
                  </a:lnTo>
                  <a:lnTo>
                    <a:pt x="1465" y="393"/>
                  </a:lnTo>
                  <a:lnTo>
                    <a:pt x="1468" y="393"/>
                  </a:lnTo>
                  <a:lnTo>
                    <a:pt x="1471" y="394"/>
                  </a:lnTo>
                  <a:lnTo>
                    <a:pt x="1476" y="393"/>
                  </a:lnTo>
                  <a:lnTo>
                    <a:pt x="1478" y="389"/>
                  </a:lnTo>
                  <a:lnTo>
                    <a:pt x="1479" y="384"/>
                  </a:lnTo>
                  <a:lnTo>
                    <a:pt x="1478" y="380"/>
                  </a:lnTo>
                  <a:lnTo>
                    <a:pt x="1465" y="362"/>
                  </a:lnTo>
                  <a:lnTo>
                    <a:pt x="1460" y="354"/>
                  </a:lnTo>
                  <a:lnTo>
                    <a:pt x="1460" y="348"/>
                  </a:lnTo>
                  <a:lnTo>
                    <a:pt x="1459" y="334"/>
                  </a:lnTo>
                  <a:lnTo>
                    <a:pt x="1452" y="326"/>
                  </a:lnTo>
                  <a:lnTo>
                    <a:pt x="1449" y="317"/>
                  </a:lnTo>
                  <a:lnTo>
                    <a:pt x="1441" y="306"/>
                  </a:lnTo>
                  <a:lnTo>
                    <a:pt x="1429" y="293"/>
                  </a:lnTo>
                  <a:lnTo>
                    <a:pt x="1422" y="286"/>
                  </a:lnTo>
                  <a:lnTo>
                    <a:pt x="1422" y="281"/>
                  </a:lnTo>
                  <a:lnTo>
                    <a:pt x="1422" y="277"/>
                  </a:lnTo>
                  <a:lnTo>
                    <a:pt x="1429" y="264"/>
                  </a:lnTo>
                  <a:lnTo>
                    <a:pt x="1429" y="259"/>
                  </a:lnTo>
                  <a:lnTo>
                    <a:pt x="1423" y="252"/>
                  </a:lnTo>
                  <a:lnTo>
                    <a:pt x="1423" y="246"/>
                  </a:lnTo>
                  <a:lnTo>
                    <a:pt x="1422" y="244"/>
                  </a:lnTo>
                  <a:lnTo>
                    <a:pt x="1422" y="239"/>
                  </a:lnTo>
                  <a:lnTo>
                    <a:pt x="1419" y="235"/>
                  </a:lnTo>
                  <a:lnTo>
                    <a:pt x="1416" y="238"/>
                  </a:lnTo>
                  <a:lnTo>
                    <a:pt x="1411" y="235"/>
                  </a:lnTo>
                  <a:lnTo>
                    <a:pt x="1406" y="237"/>
                  </a:lnTo>
                  <a:lnTo>
                    <a:pt x="1411" y="210"/>
                  </a:lnTo>
                  <a:lnTo>
                    <a:pt x="1410" y="208"/>
                  </a:lnTo>
                  <a:lnTo>
                    <a:pt x="1395" y="201"/>
                  </a:lnTo>
                  <a:lnTo>
                    <a:pt x="1395" y="198"/>
                  </a:lnTo>
                  <a:lnTo>
                    <a:pt x="1382" y="192"/>
                  </a:lnTo>
                  <a:lnTo>
                    <a:pt x="1377" y="196"/>
                  </a:lnTo>
                  <a:lnTo>
                    <a:pt x="1332" y="180"/>
                  </a:lnTo>
                  <a:lnTo>
                    <a:pt x="1294" y="183"/>
                  </a:lnTo>
                  <a:lnTo>
                    <a:pt x="1281" y="191"/>
                  </a:lnTo>
                  <a:lnTo>
                    <a:pt x="1265" y="191"/>
                  </a:lnTo>
                  <a:lnTo>
                    <a:pt x="1261" y="187"/>
                  </a:lnTo>
                  <a:lnTo>
                    <a:pt x="1255" y="187"/>
                  </a:lnTo>
                  <a:lnTo>
                    <a:pt x="1255" y="195"/>
                  </a:lnTo>
                  <a:lnTo>
                    <a:pt x="1247" y="199"/>
                  </a:lnTo>
                  <a:lnTo>
                    <a:pt x="1244" y="197"/>
                  </a:lnTo>
                  <a:lnTo>
                    <a:pt x="1218" y="199"/>
                  </a:lnTo>
                  <a:lnTo>
                    <a:pt x="1212" y="197"/>
                  </a:lnTo>
                  <a:lnTo>
                    <a:pt x="1209" y="197"/>
                  </a:lnTo>
                  <a:lnTo>
                    <a:pt x="1205" y="202"/>
                  </a:lnTo>
                  <a:lnTo>
                    <a:pt x="1206" y="209"/>
                  </a:lnTo>
                  <a:lnTo>
                    <a:pt x="1201" y="215"/>
                  </a:lnTo>
                  <a:lnTo>
                    <a:pt x="1197" y="216"/>
                  </a:lnTo>
                  <a:lnTo>
                    <a:pt x="1194" y="215"/>
                  </a:lnTo>
                  <a:lnTo>
                    <a:pt x="1194" y="210"/>
                  </a:lnTo>
                  <a:lnTo>
                    <a:pt x="1196" y="210"/>
                  </a:lnTo>
                  <a:lnTo>
                    <a:pt x="1195" y="196"/>
                  </a:lnTo>
                  <a:lnTo>
                    <a:pt x="1193" y="193"/>
                  </a:lnTo>
                  <a:lnTo>
                    <a:pt x="1184" y="193"/>
                  </a:lnTo>
                  <a:lnTo>
                    <a:pt x="1181" y="189"/>
                  </a:lnTo>
                  <a:lnTo>
                    <a:pt x="1161" y="187"/>
                  </a:lnTo>
                  <a:lnTo>
                    <a:pt x="1151" y="187"/>
                  </a:lnTo>
                  <a:lnTo>
                    <a:pt x="1136" y="185"/>
                  </a:lnTo>
                  <a:lnTo>
                    <a:pt x="1121" y="186"/>
                  </a:lnTo>
                  <a:lnTo>
                    <a:pt x="1095" y="186"/>
                  </a:lnTo>
                  <a:lnTo>
                    <a:pt x="1087" y="191"/>
                  </a:lnTo>
                  <a:lnTo>
                    <a:pt x="1075" y="162"/>
                  </a:lnTo>
                  <a:lnTo>
                    <a:pt x="1069" y="151"/>
                  </a:lnTo>
                  <a:lnTo>
                    <a:pt x="1068" y="131"/>
                  </a:lnTo>
                  <a:lnTo>
                    <a:pt x="1075" y="115"/>
                  </a:lnTo>
                  <a:lnTo>
                    <a:pt x="1086" y="100"/>
                  </a:lnTo>
                  <a:lnTo>
                    <a:pt x="1089" y="88"/>
                  </a:lnTo>
                  <a:lnTo>
                    <a:pt x="1093" y="70"/>
                  </a:lnTo>
                  <a:lnTo>
                    <a:pt x="1081" y="66"/>
                  </a:lnTo>
                  <a:lnTo>
                    <a:pt x="1076" y="67"/>
                  </a:lnTo>
                  <a:lnTo>
                    <a:pt x="1071" y="74"/>
                  </a:lnTo>
                  <a:lnTo>
                    <a:pt x="1071" y="82"/>
                  </a:lnTo>
                  <a:lnTo>
                    <a:pt x="1069" y="84"/>
                  </a:lnTo>
                  <a:lnTo>
                    <a:pt x="1065" y="80"/>
                  </a:lnTo>
                  <a:lnTo>
                    <a:pt x="1060" y="84"/>
                  </a:lnTo>
                  <a:lnTo>
                    <a:pt x="1057" y="86"/>
                  </a:lnTo>
                  <a:lnTo>
                    <a:pt x="1055" y="89"/>
                  </a:lnTo>
                  <a:lnTo>
                    <a:pt x="1051" y="89"/>
                  </a:lnTo>
                  <a:lnTo>
                    <a:pt x="1048" y="83"/>
                  </a:lnTo>
                  <a:lnTo>
                    <a:pt x="1042" y="85"/>
                  </a:lnTo>
                  <a:lnTo>
                    <a:pt x="1037" y="83"/>
                  </a:lnTo>
                  <a:lnTo>
                    <a:pt x="1033" y="76"/>
                  </a:lnTo>
                  <a:lnTo>
                    <a:pt x="1032" y="72"/>
                  </a:lnTo>
                  <a:lnTo>
                    <a:pt x="1025" y="72"/>
                  </a:lnTo>
                  <a:lnTo>
                    <a:pt x="1022" y="77"/>
                  </a:lnTo>
                  <a:lnTo>
                    <a:pt x="1020" y="83"/>
                  </a:lnTo>
                  <a:lnTo>
                    <a:pt x="1012" y="80"/>
                  </a:lnTo>
                  <a:lnTo>
                    <a:pt x="1004" y="76"/>
                  </a:lnTo>
                  <a:lnTo>
                    <a:pt x="1000" y="78"/>
                  </a:lnTo>
                  <a:lnTo>
                    <a:pt x="1000" y="82"/>
                  </a:lnTo>
                  <a:lnTo>
                    <a:pt x="994" y="95"/>
                  </a:lnTo>
                  <a:lnTo>
                    <a:pt x="989" y="98"/>
                  </a:lnTo>
                  <a:lnTo>
                    <a:pt x="989" y="103"/>
                  </a:lnTo>
                  <a:lnTo>
                    <a:pt x="983" y="107"/>
                  </a:lnTo>
                  <a:lnTo>
                    <a:pt x="978" y="108"/>
                  </a:lnTo>
                  <a:lnTo>
                    <a:pt x="971" y="113"/>
                  </a:lnTo>
                  <a:lnTo>
                    <a:pt x="967" y="113"/>
                  </a:lnTo>
                  <a:lnTo>
                    <a:pt x="962" y="110"/>
                  </a:lnTo>
                  <a:lnTo>
                    <a:pt x="956" y="110"/>
                  </a:lnTo>
                  <a:lnTo>
                    <a:pt x="946" y="108"/>
                  </a:lnTo>
                  <a:lnTo>
                    <a:pt x="940" y="113"/>
                  </a:lnTo>
                  <a:lnTo>
                    <a:pt x="943" y="115"/>
                  </a:lnTo>
                  <a:lnTo>
                    <a:pt x="949" y="118"/>
                  </a:lnTo>
                  <a:lnTo>
                    <a:pt x="952" y="121"/>
                  </a:lnTo>
                  <a:lnTo>
                    <a:pt x="953" y="127"/>
                  </a:lnTo>
                  <a:lnTo>
                    <a:pt x="952" y="130"/>
                  </a:lnTo>
                  <a:lnTo>
                    <a:pt x="947" y="132"/>
                  </a:lnTo>
                  <a:lnTo>
                    <a:pt x="940" y="132"/>
                  </a:lnTo>
                  <a:lnTo>
                    <a:pt x="934" y="136"/>
                  </a:lnTo>
                  <a:lnTo>
                    <a:pt x="930" y="136"/>
                  </a:lnTo>
                  <a:lnTo>
                    <a:pt x="925" y="131"/>
                  </a:lnTo>
                  <a:lnTo>
                    <a:pt x="923" y="120"/>
                  </a:lnTo>
                  <a:lnTo>
                    <a:pt x="918" y="118"/>
                  </a:lnTo>
                  <a:lnTo>
                    <a:pt x="910" y="118"/>
                  </a:lnTo>
                  <a:lnTo>
                    <a:pt x="910" y="112"/>
                  </a:lnTo>
                  <a:lnTo>
                    <a:pt x="912" y="109"/>
                  </a:lnTo>
                  <a:lnTo>
                    <a:pt x="912" y="107"/>
                  </a:lnTo>
                  <a:lnTo>
                    <a:pt x="900" y="106"/>
                  </a:lnTo>
                  <a:lnTo>
                    <a:pt x="896" y="95"/>
                  </a:lnTo>
                  <a:lnTo>
                    <a:pt x="905" y="90"/>
                  </a:lnTo>
                  <a:lnTo>
                    <a:pt x="904" y="83"/>
                  </a:lnTo>
                  <a:lnTo>
                    <a:pt x="900" y="76"/>
                  </a:lnTo>
                  <a:lnTo>
                    <a:pt x="889" y="79"/>
                  </a:lnTo>
                  <a:lnTo>
                    <a:pt x="875" y="79"/>
                  </a:lnTo>
                  <a:lnTo>
                    <a:pt x="869" y="78"/>
                  </a:lnTo>
                  <a:lnTo>
                    <a:pt x="866" y="80"/>
                  </a:lnTo>
                  <a:lnTo>
                    <a:pt x="865" y="88"/>
                  </a:lnTo>
                  <a:lnTo>
                    <a:pt x="864" y="97"/>
                  </a:lnTo>
                  <a:lnTo>
                    <a:pt x="860" y="101"/>
                  </a:lnTo>
                  <a:lnTo>
                    <a:pt x="857" y="101"/>
                  </a:lnTo>
                  <a:lnTo>
                    <a:pt x="854" y="92"/>
                  </a:lnTo>
                  <a:lnTo>
                    <a:pt x="848" y="96"/>
                  </a:lnTo>
                  <a:lnTo>
                    <a:pt x="829" y="101"/>
                  </a:lnTo>
                  <a:lnTo>
                    <a:pt x="827" y="98"/>
                  </a:lnTo>
                  <a:lnTo>
                    <a:pt x="817" y="101"/>
                  </a:lnTo>
                  <a:lnTo>
                    <a:pt x="813" y="100"/>
                  </a:lnTo>
                  <a:lnTo>
                    <a:pt x="798" y="103"/>
                  </a:lnTo>
                  <a:lnTo>
                    <a:pt x="755" y="96"/>
                  </a:lnTo>
                  <a:lnTo>
                    <a:pt x="741" y="96"/>
                  </a:lnTo>
                  <a:lnTo>
                    <a:pt x="736" y="94"/>
                  </a:lnTo>
                  <a:lnTo>
                    <a:pt x="724" y="95"/>
                  </a:lnTo>
                  <a:lnTo>
                    <a:pt x="721" y="92"/>
                  </a:lnTo>
                  <a:lnTo>
                    <a:pt x="715" y="95"/>
                  </a:lnTo>
                  <a:lnTo>
                    <a:pt x="712" y="89"/>
                  </a:lnTo>
                  <a:lnTo>
                    <a:pt x="711" y="80"/>
                  </a:lnTo>
                  <a:lnTo>
                    <a:pt x="712" y="77"/>
                  </a:lnTo>
                  <a:lnTo>
                    <a:pt x="720" y="72"/>
                  </a:lnTo>
                  <a:lnTo>
                    <a:pt x="720" y="65"/>
                  </a:lnTo>
                  <a:lnTo>
                    <a:pt x="721" y="64"/>
                  </a:lnTo>
                  <a:lnTo>
                    <a:pt x="717" y="61"/>
                  </a:lnTo>
                  <a:lnTo>
                    <a:pt x="719" y="53"/>
                  </a:lnTo>
                  <a:lnTo>
                    <a:pt x="717" y="52"/>
                  </a:lnTo>
                  <a:lnTo>
                    <a:pt x="714" y="41"/>
                  </a:lnTo>
                  <a:lnTo>
                    <a:pt x="706" y="36"/>
                  </a:lnTo>
                  <a:lnTo>
                    <a:pt x="702" y="39"/>
                  </a:lnTo>
                  <a:lnTo>
                    <a:pt x="699" y="37"/>
                  </a:lnTo>
                  <a:lnTo>
                    <a:pt x="679" y="47"/>
                  </a:lnTo>
                  <a:lnTo>
                    <a:pt x="678" y="43"/>
                  </a:lnTo>
                  <a:lnTo>
                    <a:pt x="678" y="30"/>
                  </a:lnTo>
                  <a:lnTo>
                    <a:pt x="676" y="31"/>
                  </a:lnTo>
                  <a:lnTo>
                    <a:pt x="672" y="38"/>
                  </a:lnTo>
                  <a:lnTo>
                    <a:pt x="672" y="41"/>
                  </a:lnTo>
                  <a:lnTo>
                    <a:pt x="669" y="48"/>
                  </a:lnTo>
                  <a:lnTo>
                    <a:pt x="664" y="49"/>
                  </a:lnTo>
                  <a:lnTo>
                    <a:pt x="661" y="42"/>
                  </a:lnTo>
                  <a:lnTo>
                    <a:pt x="665" y="39"/>
                  </a:lnTo>
                  <a:lnTo>
                    <a:pt x="664" y="31"/>
                  </a:lnTo>
                  <a:lnTo>
                    <a:pt x="664" y="26"/>
                  </a:lnTo>
                  <a:lnTo>
                    <a:pt x="661" y="25"/>
                  </a:lnTo>
                  <a:lnTo>
                    <a:pt x="652" y="30"/>
                  </a:lnTo>
                  <a:lnTo>
                    <a:pt x="651" y="32"/>
                  </a:lnTo>
                  <a:lnTo>
                    <a:pt x="652" y="41"/>
                  </a:lnTo>
                  <a:lnTo>
                    <a:pt x="639" y="42"/>
                  </a:lnTo>
                  <a:lnTo>
                    <a:pt x="639" y="38"/>
                  </a:lnTo>
                  <a:lnTo>
                    <a:pt x="631" y="32"/>
                  </a:lnTo>
                  <a:lnTo>
                    <a:pt x="631" y="24"/>
                  </a:lnTo>
                  <a:lnTo>
                    <a:pt x="627" y="14"/>
                  </a:lnTo>
                  <a:lnTo>
                    <a:pt x="622" y="14"/>
                  </a:lnTo>
                  <a:lnTo>
                    <a:pt x="618" y="17"/>
                  </a:lnTo>
                  <a:lnTo>
                    <a:pt x="610" y="18"/>
                  </a:lnTo>
                  <a:lnTo>
                    <a:pt x="597" y="20"/>
                  </a:lnTo>
                  <a:lnTo>
                    <a:pt x="596" y="17"/>
                  </a:lnTo>
                  <a:lnTo>
                    <a:pt x="591" y="17"/>
                  </a:lnTo>
                  <a:lnTo>
                    <a:pt x="590" y="19"/>
                  </a:lnTo>
                  <a:lnTo>
                    <a:pt x="587" y="14"/>
                  </a:lnTo>
                  <a:lnTo>
                    <a:pt x="588" y="7"/>
                  </a:lnTo>
                  <a:lnTo>
                    <a:pt x="579" y="1"/>
                  </a:lnTo>
                  <a:lnTo>
                    <a:pt x="574" y="0"/>
                  </a:lnTo>
                  <a:lnTo>
                    <a:pt x="573" y="15"/>
                  </a:lnTo>
                  <a:lnTo>
                    <a:pt x="572" y="31"/>
                  </a:lnTo>
                  <a:lnTo>
                    <a:pt x="572" y="38"/>
                  </a:lnTo>
                  <a:lnTo>
                    <a:pt x="568" y="42"/>
                  </a:lnTo>
                  <a:lnTo>
                    <a:pt x="564" y="45"/>
                  </a:lnTo>
                  <a:lnTo>
                    <a:pt x="562" y="45"/>
                  </a:lnTo>
                  <a:lnTo>
                    <a:pt x="560" y="43"/>
                  </a:lnTo>
                  <a:lnTo>
                    <a:pt x="556" y="44"/>
                  </a:lnTo>
                  <a:lnTo>
                    <a:pt x="556" y="48"/>
                  </a:lnTo>
                  <a:lnTo>
                    <a:pt x="554" y="50"/>
                  </a:lnTo>
                  <a:lnTo>
                    <a:pt x="556" y="54"/>
                  </a:lnTo>
                  <a:lnTo>
                    <a:pt x="560" y="64"/>
                  </a:lnTo>
                  <a:lnTo>
                    <a:pt x="560" y="67"/>
                  </a:lnTo>
                  <a:lnTo>
                    <a:pt x="558" y="70"/>
                  </a:lnTo>
                  <a:lnTo>
                    <a:pt x="554" y="74"/>
                  </a:lnTo>
                  <a:lnTo>
                    <a:pt x="550" y="73"/>
                  </a:lnTo>
                  <a:lnTo>
                    <a:pt x="548" y="76"/>
                  </a:lnTo>
                  <a:lnTo>
                    <a:pt x="542" y="82"/>
                  </a:lnTo>
                  <a:lnTo>
                    <a:pt x="538" y="84"/>
                  </a:lnTo>
                  <a:lnTo>
                    <a:pt x="534" y="85"/>
                  </a:lnTo>
                  <a:lnTo>
                    <a:pt x="527" y="83"/>
                  </a:lnTo>
                  <a:lnTo>
                    <a:pt x="512" y="68"/>
                  </a:lnTo>
                  <a:lnTo>
                    <a:pt x="504" y="65"/>
                  </a:lnTo>
                  <a:lnTo>
                    <a:pt x="496" y="62"/>
                  </a:lnTo>
                  <a:lnTo>
                    <a:pt x="491" y="61"/>
                  </a:lnTo>
                  <a:lnTo>
                    <a:pt x="488" y="59"/>
                  </a:lnTo>
                  <a:lnTo>
                    <a:pt x="486" y="55"/>
                  </a:lnTo>
                  <a:lnTo>
                    <a:pt x="486" y="47"/>
                  </a:lnTo>
                  <a:lnTo>
                    <a:pt x="486" y="39"/>
                  </a:lnTo>
                  <a:lnTo>
                    <a:pt x="485" y="37"/>
                  </a:lnTo>
                  <a:lnTo>
                    <a:pt x="483" y="37"/>
                  </a:lnTo>
                  <a:lnTo>
                    <a:pt x="480" y="38"/>
                  </a:lnTo>
                  <a:lnTo>
                    <a:pt x="478" y="42"/>
                  </a:lnTo>
                  <a:lnTo>
                    <a:pt x="477" y="45"/>
                  </a:lnTo>
                  <a:lnTo>
                    <a:pt x="474" y="47"/>
                  </a:lnTo>
                  <a:lnTo>
                    <a:pt x="471" y="47"/>
                  </a:lnTo>
                  <a:lnTo>
                    <a:pt x="465" y="43"/>
                  </a:lnTo>
                  <a:lnTo>
                    <a:pt x="460" y="42"/>
                  </a:lnTo>
                  <a:lnTo>
                    <a:pt x="450" y="47"/>
                  </a:lnTo>
                  <a:lnTo>
                    <a:pt x="442" y="48"/>
                  </a:lnTo>
                  <a:lnTo>
                    <a:pt x="437" y="44"/>
                  </a:lnTo>
                  <a:lnTo>
                    <a:pt x="428" y="38"/>
                  </a:lnTo>
                  <a:lnTo>
                    <a:pt x="423" y="37"/>
                  </a:lnTo>
                  <a:lnTo>
                    <a:pt x="419" y="39"/>
                  </a:lnTo>
                  <a:lnTo>
                    <a:pt x="417" y="42"/>
                  </a:lnTo>
                  <a:lnTo>
                    <a:pt x="416" y="47"/>
                  </a:lnTo>
                  <a:lnTo>
                    <a:pt x="414" y="50"/>
                  </a:lnTo>
                  <a:lnTo>
                    <a:pt x="417" y="54"/>
                  </a:lnTo>
                  <a:lnTo>
                    <a:pt x="422" y="56"/>
                  </a:lnTo>
                  <a:lnTo>
                    <a:pt x="428" y="55"/>
                  </a:lnTo>
                  <a:lnTo>
                    <a:pt x="432" y="55"/>
                  </a:lnTo>
                  <a:lnTo>
                    <a:pt x="436" y="58"/>
                  </a:lnTo>
                  <a:lnTo>
                    <a:pt x="437" y="61"/>
                  </a:lnTo>
                  <a:lnTo>
                    <a:pt x="436" y="66"/>
                  </a:lnTo>
                  <a:lnTo>
                    <a:pt x="437" y="70"/>
                  </a:lnTo>
                  <a:lnTo>
                    <a:pt x="446" y="77"/>
                  </a:lnTo>
                  <a:lnTo>
                    <a:pt x="447" y="80"/>
                  </a:lnTo>
                  <a:lnTo>
                    <a:pt x="444" y="94"/>
                  </a:lnTo>
                  <a:lnTo>
                    <a:pt x="443" y="103"/>
                  </a:lnTo>
                  <a:lnTo>
                    <a:pt x="441" y="107"/>
                  </a:lnTo>
                  <a:lnTo>
                    <a:pt x="435" y="109"/>
                  </a:lnTo>
                  <a:lnTo>
                    <a:pt x="429" y="114"/>
                  </a:lnTo>
                  <a:lnTo>
                    <a:pt x="425" y="120"/>
                  </a:lnTo>
                  <a:lnTo>
                    <a:pt x="420" y="126"/>
                  </a:lnTo>
                  <a:lnTo>
                    <a:pt x="411" y="128"/>
                  </a:lnTo>
                  <a:lnTo>
                    <a:pt x="396" y="136"/>
                  </a:lnTo>
                  <a:lnTo>
                    <a:pt x="389" y="139"/>
                  </a:lnTo>
                  <a:lnTo>
                    <a:pt x="386" y="140"/>
                  </a:lnTo>
                  <a:lnTo>
                    <a:pt x="380" y="139"/>
                  </a:lnTo>
                  <a:lnTo>
                    <a:pt x="376" y="138"/>
                  </a:lnTo>
                  <a:lnTo>
                    <a:pt x="368" y="132"/>
                  </a:lnTo>
                  <a:lnTo>
                    <a:pt x="369" y="138"/>
                  </a:lnTo>
                  <a:lnTo>
                    <a:pt x="365" y="142"/>
                  </a:lnTo>
                  <a:lnTo>
                    <a:pt x="361" y="143"/>
                  </a:lnTo>
                  <a:lnTo>
                    <a:pt x="355" y="140"/>
                  </a:lnTo>
                  <a:lnTo>
                    <a:pt x="350" y="139"/>
                  </a:lnTo>
                  <a:lnTo>
                    <a:pt x="344" y="140"/>
                  </a:lnTo>
                  <a:lnTo>
                    <a:pt x="338" y="148"/>
                  </a:lnTo>
                  <a:lnTo>
                    <a:pt x="337" y="161"/>
                  </a:lnTo>
                  <a:lnTo>
                    <a:pt x="338" y="169"/>
                  </a:lnTo>
                  <a:lnTo>
                    <a:pt x="334" y="183"/>
                  </a:lnTo>
                  <a:lnTo>
                    <a:pt x="328" y="196"/>
                  </a:lnTo>
                  <a:lnTo>
                    <a:pt x="320" y="210"/>
                  </a:lnTo>
                  <a:lnTo>
                    <a:pt x="316" y="215"/>
                  </a:lnTo>
                  <a:lnTo>
                    <a:pt x="315" y="221"/>
                  </a:lnTo>
                  <a:lnTo>
                    <a:pt x="317" y="231"/>
                  </a:lnTo>
                  <a:lnTo>
                    <a:pt x="319" y="237"/>
                  </a:lnTo>
                  <a:lnTo>
                    <a:pt x="321" y="240"/>
                  </a:lnTo>
                  <a:lnTo>
                    <a:pt x="323" y="240"/>
                  </a:lnTo>
                  <a:lnTo>
                    <a:pt x="329" y="241"/>
                  </a:lnTo>
                  <a:lnTo>
                    <a:pt x="333" y="243"/>
                  </a:lnTo>
                  <a:lnTo>
                    <a:pt x="333" y="246"/>
                  </a:lnTo>
                  <a:lnTo>
                    <a:pt x="332" y="256"/>
                  </a:lnTo>
                  <a:lnTo>
                    <a:pt x="329" y="259"/>
                  </a:lnTo>
                  <a:lnTo>
                    <a:pt x="327" y="259"/>
                  </a:lnTo>
                  <a:lnTo>
                    <a:pt x="310" y="261"/>
                  </a:lnTo>
                  <a:lnTo>
                    <a:pt x="293" y="258"/>
                  </a:lnTo>
                  <a:lnTo>
                    <a:pt x="289" y="259"/>
                  </a:lnTo>
                  <a:lnTo>
                    <a:pt x="286" y="263"/>
                  </a:lnTo>
                  <a:lnTo>
                    <a:pt x="284" y="273"/>
                  </a:lnTo>
                  <a:lnTo>
                    <a:pt x="283" y="276"/>
                  </a:lnTo>
                  <a:lnTo>
                    <a:pt x="285" y="277"/>
                  </a:lnTo>
                  <a:lnTo>
                    <a:pt x="287" y="277"/>
                  </a:lnTo>
                  <a:lnTo>
                    <a:pt x="293" y="280"/>
                  </a:lnTo>
                  <a:lnTo>
                    <a:pt x="297" y="285"/>
                  </a:lnTo>
                  <a:lnTo>
                    <a:pt x="296" y="291"/>
                  </a:lnTo>
                  <a:lnTo>
                    <a:pt x="292" y="296"/>
                  </a:lnTo>
                  <a:lnTo>
                    <a:pt x="289" y="298"/>
                  </a:lnTo>
                  <a:lnTo>
                    <a:pt x="281" y="298"/>
                  </a:lnTo>
                  <a:lnTo>
                    <a:pt x="278" y="287"/>
                  </a:lnTo>
                  <a:lnTo>
                    <a:pt x="272" y="282"/>
                  </a:lnTo>
                  <a:lnTo>
                    <a:pt x="260" y="277"/>
                  </a:lnTo>
                  <a:lnTo>
                    <a:pt x="257" y="274"/>
                  </a:lnTo>
                  <a:lnTo>
                    <a:pt x="245" y="263"/>
                  </a:lnTo>
                  <a:lnTo>
                    <a:pt x="243" y="263"/>
                  </a:lnTo>
                  <a:lnTo>
                    <a:pt x="241" y="267"/>
                  </a:lnTo>
                  <a:lnTo>
                    <a:pt x="238" y="273"/>
                  </a:lnTo>
                  <a:lnTo>
                    <a:pt x="230" y="286"/>
                  </a:lnTo>
                  <a:lnTo>
                    <a:pt x="223" y="289"/>
                  </a:lnTo>
                  <a:lnTo>
                    <a:pt x="217" y="291"/>
                  </a:lnTo>
                  <a:lnTo>
                    <a:pt x="200" y="287"/>
                  </a:lnTo>
                  <a:lnTo>
                    <a:pt x="189" y="283"/>
                  </a:lnTo>
                  <a:lnTo>
                    <a:pt x="187" y="280"/>
                  </a:lnTo>
                  <a:lnTo>
                    <a:pt x="185" y="273"/>
                  </a:lnTo>
                  <a:lnTo>
                    <a:pt x="179" y="257"/>
                  </a:lnTo>
                  <a:lnTo>
                    <a:pt x="179" y="251"/>
                  </a:lnTo>
                  <a:lnTo>
                    <a:pt x="179" y="241"/>
                  </a:lnTo>
                  <a:lnTo>
                    <a:pt x="179" y="239"/>
                  </a:lnTo>
                  <a:lnTo>
                    <a:pt x="176" y="237"/>
                  </a:lnTo>
                  <a:lnTo>
                    <a:pt x="169" y="239"/>
                  </a:lnTo>
                  <a:lnTo>
                    <a:pt x="165" y="243"/>
                  </a:lnTo>
                  <a:lnTo>
                    <a:pt x="153" y="256"/>
                  </a:lnTo>
                  <a:lnTo>
                    <a:pt x="145" y="258"/>
                  </a:lnTo>
                  <a:lnTo>
                    <a:pt x="142" y="262"/>
                  </a:lnTo>
                  <a:lnTo>
                    <a:pt x="138" y="264"/>
                  </a:lnTo>
                  <a:lnTo>
                    <a:pt x="134" y="263"/>
                  </a:lnTo>
                  <a:lnTo>
                    <a:pt x="130" y="263"/>
                  </a:lnTo>
                  <a:lnTo>
                    <a:pt x="126" y="264"/>
                  </a:lnTo>
                  <a:lnTo>
                    <a:pt x="122" y="268"/>
                  </a:lnTo>
                  <a:lnTo>
                    <a:pt x="122" y="273"/>
                  </a:lnTo>
                  <a:lnTo>
                    <a:pt x="116" y="280"/>
                  </a:lnTo>
                  <a:lnTo>
                    <a:pt x="111" y="287"/>
                  </a:lnTo>
                  <a:lnTo>
                    <a:pt x="111" y="291"/>
                  </a:lnTo>
                  <a:lnTo>
                    <a:pt x="110" y="298"/>
                  </a:lnTo>
                  <a:lnTo>
                    <a:pt x="111" y="305"/>
                  </a:lnTo>
                  <a:lnTo>
                    <a:pt x="110" y="309"/>
                  </a:lnTo>
                  <a:lnTo>
                    <a:pt x="111" y="311"/>
                  </a:lnTo>
                  <a:lnTo>
                    <a:pt x="112" y="312"/>
                  </a:lnTo>
                  <a:lnTo>
                    <a:pt x="111" y="315"/>
                  </a:lnTo>
                  <a:lnTo>
                    <a:pt x="110" y="318"/>
                  </a:lnTo>
                  <a:lnTo>
                    <a:pt x="112" y="321"/>
                  </a:lnTo>
                  <a:lnTo>
                    <a:pt x="111" y="324"/>
                  </a:lnTo>
                  <a:lnTo>
                    <a:pt x="112" y="326"/>
                  </a:lnTo>
                  <a:lnTo>
                    <a:pt x="114" y="328"/>
                  </a:lnTo>
                  <a:lnTo>
                    <a:pt x="114" y="329"/>
                  </a:lnTo>
                  <a:lnTo>
                    <a:pt x="115" y="330"/>
                  </a:lnTo>
                  <a:lnTo>
                    <a:pt x="116" y="334"/>
                  </a:lnTo>
                  <a:lnTo>
                    <a:pt x="116" y="339"/>
                  </a:lnTo>
                  <a:lnTo>
                    <a:pt x="112" y="348"/>
                  </a:lnTo>
                  <a:lnTo>
                    <a:pt x="110" y="357"/>
                  </a:lnTo>
                  <a:lnTo>
                    <a:pt x="105" y="363"/>
                  </a:lnTo>
                  <a:lnTo>
                    <a:pt x="104" y="369"/>
                  </a:lnTo>
                  <a:lnTo>
                    <a:pt x="104" y="376"/>
                  </a:lnTo>
                  <a:lnTo>
                    <a:pt x="103" y="376"/>
                  </a:lnTo>
                  <a:lnTo>
                    <a:pt x="103" y="380"/>
                  </a:lnTo>
                  <a:lnTo>
                    <a:pt x="99" y="383"/>
                  </a:lnTo>
                  <a:lnTo>
                    <a:pt x="99" y="388"/>
                  </a:lnTo>
                  <a:lnTo>
                    <a:pt x="100" y="399"/>
                  </a:lnTo>
                  <a:lnTo>
                    <a:pt x="100" y="405"/>
                  </a:lnTo>
                  <a:lnTo>
                    <a:pt x="99" y="408"/>
                  </a:lnTo>
                  <a:lnTo>
                    <a:pt x="97" y="408"/>
                  </a:lnTo>
                  <a:lnTo>
                    <a:pt x="98" y="415"/>
                  </a:lnTo>
                  <a:lnTo>
                    <a:pt x="97" y="423"/>
                  </a:lnTo>
                  <a:lnTo>
                    <a:pt x="94" y="433"/>
                  </a:lnTo>
                  <a:lnTo>
                    <a:pt x="93" y="436"/>
                  </a:lnTo>
                  <a:lnTo>
                    <a:pt x="91" y="437"/>
                  </a:lnTo>
                  <a:lnTo>
                    <a:pt x="86" y="440"/>
                  </a:lnTo>
                  <a:lnTo>
                    <a:pt x="81" y="449"/>
                  </a:lnTo>
                  <a:lnTo>
                    <a:pt x="72" y="459"/>
                  </a:lnTo>
                  <a:lnTo>
                    <a:pt x="66" y="469"/>
                  </a:lnTo>
                  <a:lnTo>
                    <a:pt x="62" y="477"/>
                  </a:lnTo>
                  <a:lnTo>
                    <a:pt x="34" y="505"/>
                  </a:lnTo>
                  <a:lnTo>
                    <a:pt x="33" y="508"/>
                  </a:lnTo>
                  <a:lnTo>
                    <a:pt x="13" y="550"/>
                  </a:lnTo>
                  <a:lnTo>
                    <a:pt x="8" y="556"/>
                  </a:lnTo>
                  <a:lnTo>
                    <a:pt x="2" y="559"/>
                  </a:lnTo>
                  <a:lnTo>
                    <a:pt x="0" y="560"/>
                  </a:lnTo>
                  <a:lnTo>
                    <a:pt x="0" y="561"/>
                  </a:lnTo>
                  <a:lnTo>
                    <a:pt x="1" y="567"/>
                  </a:lnTo>
                  <a:lnTo>
                    <a:pt x="18" y="596"/>
                  </a:lnTo>
                  <a:lnTo>
                    <a:pt x="19" y="604"/>
                  </a:lnTo>
                  <a:lnTo>
                    <a:pt x="21" y="598"/>
                  </a:lnTo>
                  <a:lnTo>
                    <a:pt x="24" y="598"/>
                  </a:lnTo>
                  <a:lnTo>
                    <a:pt x="26" y="595"/>
                  </a:lnTo>
                  <a:lnTo>
                    <a:pt x="28" y="588"/>
                  </a:lnTo>
                  <a:lnTo>
                    <a:pt x="31" y="589"/>
                  </a:lnTo>
                  <a:lnTo>
                    <a:pt x="51" y="596"/>
                  </a:lnTo>
                  <a:lnTo>
                    <a:pt x="63" y="601"/>
                  </a:lnTo>
                  <a:lnTo>
                    <a:pt x="67" y="597"/>
                  </a:lnTo>
                  <a:lnTo>
                    <a:pt x="69" y="597"/>
                  </a:lnTo>
                  <a:lnTo>
                    <a:pt x="70" y="600"/>
                  </a:lnTo>
                  <a:lnTo>
                    <a:pt x="76" y="612"/>
                  </a:lnTo>
                  <a:lnTo>
                    <a:pt x="82" y="614"/>
                  </a:lnTo>
                  <a:lnTo>
                    <a:pt x="85" y="618"/>
                  </a:lnTo>
                  <a:lnTo>
                    <a:pt x="87" y="620"/>
                  </a:lnTo>
                  <a:lnTo>
                    <a:pt x="87" y="621"/>
                  </a:lnTo>
                  <a:lnTo>
                    <a:pt x="86" y="624"/>
                  </a:lnTo>
                  <a:lnTo>
                    <a:pt x="84" y="628"/>
                  </a:lnTo>
                  <a:lnTo>
                    <a:pt x="84" y="631"/>
                  </a:lnTo>
                  <a:lnTo>
                    <a:pt x="88" y="638"/>
                  </a:lnTo>
                  <a:lnTo>
                    <a:pt x="91" y="638"/>
                  </a:lnTo>
                  <a:lnTo>
                    <a:pt x="100" y="643"/>
                  </a:lnTo>
                  <a:lnTo>
                    <a:pt x="102" y="643"/>
                  </a:lnTo>
                  <a:lnTo>
                    <a:pt x="104" y="644"/>
                  </a:lnTo>
                  <a:lnTo>
                    <a:pt x="105" y="648"/>
                  </a:lnTo>
                  <a:lnTo>
                    <a:pt x="105" y="649"/>
                  </a:lnTo>
                  <a:lnTo>
                    <a:pt x="110" y="654"/>
                  </a:lnTo>
                  <a:lnTo>
                    <a:pt x="110" y="655"/>
                  </a:lnTo>
                  <a:lnTo>
                    <a:pt x="110" y="660"/>
                  </a:lnTo>
                  <a:lnTo>
                    <a:pt x="112" y="662"/>
                  </a:lnTo>
                  <a:lnTo>
                    <a:pt x="120" y="666"/>
                  </a:lnTo>
                  <a:lnTo>
                    <a:pt x="121" y="669"/>
                  </a:lnTo>
                  <a:lnTo>
                    <a:pt x="120" y="672"/>
                  </a:lnTo>
                  <a:lnTo>
                    <a:pt x="121" y="675"/>
                  </a:lnTo>
                  <a:lnTo>
                    <a:pt x="122" y="675"/>
                  </a:lnTo>
                  <a:lnTo>
                    <a:pt x="123" y="675"/>
                  </a:lnTo>
                  <a:lnTo>
                    <a:pt x="124" y="679"/>
                  </a:lnTo>
                  <a:lnTo>
                    <a:pt x="126" y="680"/>
                  </a:lnTo>
                  <a:lnTo>
                    <a:pt x="127" y="680"/>
                  </a:lnTo>
                  <a:lnTo>
                    <a:pt x="128" y="678"/>
                  </a:lnTo>
                  <a:lnTo>
                    <a:pt x="128" y="674"/>
                  </a:lnTo>
                  <a:lnTo>
                    <a:pt x="129" y="674"/>
                  </a:lnTo>
                  <a:lnTo>
                    <a:pt x="132" y="675"/>
                  </a:lnTo>
                  <a:lnTo>
                    <a:pt x="135" y="679"/>
                  </a:lnTo>
                  <a:lnTo>
                    <a:pt x="142" y="687"/>
                  </a:lnTo>
                  <a:lnTo>
                    <a:pt x="148" y="693"/>
                  </a:lnTo>
                  <a:lnTo>
                    <a:pt x="151" y="697"/>
                  </a:lnTo>
                  <a:lnTo>
                    <a:pt x="152" y="698"/>
                  </a:lnTo>
                  <a:lnTo>
                    <a:pt x="147" y="698"/>
                  </a:lnTo>
                  <a:lnTo>
                    <a:pt x="139" y="703"/>
                  </a:lnTo>
                  <a:lnTo>
                    <a:pt x="142" y="713"/>
                  </a:lnTo>
                  <a:lnTo>
                    <a:pt x="143" y="719"/>
                  </a:lnTo>
                  <a:lnTo>
                    <a:pt x="143" y="728"/>
                  </a:lnTo>
                  <a:lnTo>
                    <a:pt x="136" y="732"/>
                  </a:lnTo>
                  <a:lnTo>
                    <a:pt x="136" y="733"/>
                  </a:lnTo>
                  <a:lnTo>
                    <a:pt x="136" y="734"/>
                  </a:lnTo>
                  <a:lnTo>
                    <a:pt x="136" y="737"/>
                  </a:lnTo>
                  <a:lnTo>
                    <a:pt x="138" y="739"/>
                  </a:lnTo>
                  <a:lnTo>
                    <a:pt x="138" y="744"/>
                  </a:lnTo>
                  <a:lnTo>
                    <a:pt x="138" y="745"/>
                  </a:lnTo>
                  <a:lnTo>
                    <a:pt x="135" y="747"/>
                  </a:lnTo>
                  <a:lnTo>
                    <a:pt x="130" y="751"/>
                  </a:lnTo>
                  <a:lnTo>
                    <a:pt x="122" y="751"/>
                  </a:lnTo>
                  <a:lnTo>
                    <a:pt x="106" y="753"/>
                  </a:lnTo>
                  <a:lnTo>
                    <a:pt x="104" y="755"/>
                  </a:lnTo>
                  <a:lnTo>
                    <a:pt x="102" y="758"/>
                  </a:lnTo>
                  <a:lnTo>
                    <a:pt x="79" y="763"/>
                  </a:lnTo>
                  <a:lnTo>
                    <a:pt x="78" y="765"/>
                  </a:lnTo>
                  <a:lnTo>
                    <a:pt x="76" y="765"/>
                  </a:lnTo>
                  <a:lnTo>
                    <a:pt x="78" y="769"/>
                  </a:lnTo>
                  <a:lnTo>
                    <a:pt x="78" y="770"/>
                  </a:lnTo>
                  <a:lnTo>
                    <a:pt x="75" y="771"/>
                  </a:lnTo>
                  <a:lnTo>
                    <a:pt x="68" y="770"/>
                  </a:lnTo>
                  <a:lnTo>
                    <a:pt x="68" y="777"/>
                  </a:lnTo>
                  <a:lnTo>
                    <a:pt x="72" y="776"/>
                  </a:lnTo>
                  <a:lnTo>
                    <a:pt x="73" y="776"/>
                  </a:lnTo>
                  <a:lnTo>
                    <a:pt x="78" y="777"/>
                  </a:lnTo>
                  <a:lnTo>
                    <a:pt x="80" y="780"/>
                  </a:lnTo>
                  <a:lnTo>
                    <a:pt x="87" y="788"/>
                  </a:lnTo>
                  <a:lnTo>
                    <a:pt x="88" y="787"/>
                  </a:lnTo>
                  <a:lnTo>
                    <a:pt x="90" y="787"/>
                  </a:lnTo>
                  <a:lnTo>
                    <a:pt x="91" y="788"/>
                  </a:lnTo>
                  <a:lnTo>
                    <a:pt x="91" y="792"/>
                  </a:lnTo>
                  <a:lnTo>
                    <a:pt x="88" y="799"/>
                  </a:lnTo>
                  <a:lnTo>
                    <a:pt x="84" y="806"/>
                  </a:lnTo>
                  <a:lnTo>
                    <a:pt x="82" y="810"/>
                  </a:lnTo>
                  <a:lnTo>
                    <a:pt x="82" y="816"/>
                  </a:lnTo>
                  <a:lnTo>
                    <a:pt x="82" y="821"/>
                  </a:lnTo>
                  <a:lnTo>
                    <a:pt x="84" y="827"/>
                  </a:lnTo>
                  <a:lnTo>
                    <a:pt x="86" y="830"/>
                  </a:lnTo>
                  <a:lnTo>
                    <a:pt x="92" y="834"/>
                  </a:lnTo>
                  <a:lnTo>
                    <a:pt x="93" y="835"/>
                  </a:lnTo>
                  <a:lnTo>
                    <a:pt x="93" y="838"/>
                  </a:lnTo>
                  <a:lnTo>
                    <a:pt x="92" y="842"/>
                  </a:lnTo>
                  <a:lnTo>
                    <a:pt x="87" y="846"/>
                  </a:lnTo>
                  <a:lnTo>
                    <a:pt x="86" y="850"/>
                  </a:lnTo>
                  <a:lnTo>
                    <a:pt x="92" y="851"/>
                  </a:lnTo>
                  <a:lnTo>
                    <a:pt x="98" y="851"/>
                  </a:lnTo>
                  <a:lnTo>
                    <a:pt x="98" y="853"/>
                  </a:lnTo>
                  <a:lnTo>
                    <a:pt x="102" y="852"/>
                  </a:lnTo>
                  <a:lnTo>
                    <a:pt x="122" y="859"/>
                  </a:lnTo>
                  <a:lnTo>
                    <a:pt x="127" y="862"/>
                  </a:lnTo>
                  <a:lnTo>
                    <a:pt x="127" y="863"/>
                  </a:lnTo>
                  <a:lnTo>
                    <a:pt x="126" y="864"/>
                  </a:lnTo>
                  <a:lnTo>
                    <a:pt x="120" y="865"/>
                  </a:lnTo>
                  <a:lnTo>
                    <a:pt x="116" y="876"/>
                  </a:lnTo>
                  <a:lnTo>
                    <a:pt x="112" y="878"/>
                  </a:lnTo>
                  <a:lnTo>
                    <a:pt x="99" y="878"/>
                  </a:lnTo>
                  <a:lnTo>
                    <a:pt x="100" y="886"/>
                  </a:lnTo>
                  <a:lnTo>
                    <a:pt x="106" y="892"/>
                  </a:lnTo>
                  <a:lnTo>
                    <a:pt x="106" y="903"/>
                  </a:lnTo>
                  <a:lnTo>
                    <a:pt x="106" y="923"/>
                  </a:lnTo>
                  <a:lnTo>
                    <a:pt x="106" y="929"/>
                  </a:lnTo>
                  <a:lnTo>
                    <a:pt x="108" y="934"/>
                  </a:lnTo>
                  <a:lnTo>
                    <a:pt x="103" y="936"/>
                  </a:lnTo>
                  <a:lnTo>
                    <a:pt x="100" y="939"/>
                  </a:lnTo>
                  <a:lnTo>
                    <a:pt x="96" y="943"/>
                  </a:lnTo>
                  <a:lnTo>
                    <a:pt x="90" y="948"/>
                  </a:lnTo>
                  <a:lnTo>
                    <a:pt x="88" y="948"/>
                  </a:lnTo>
                  <a:lnTo>
                    <a:pt x="82" y="948"/>
                  </a:lnTo>
                  <a:lnTo>
                    <a:pt x="88" y="973"/>
                  </a:lnTo>
                  <a:lnTo>
                    <a:pt x="88" y="981"/>
                  </a:lnTo>
                  <a:lnTo>
                    <a:pt x="91" y="987"/>
                  </a:lnTo>
                  <a:lnTo>
                    <a:pt x="93" y="994"/>
                  </a:lnTo>
                  <a:lnTo>
                    <a:pt x="96" y="996"/>
                  </a:lnTo>
                  <a:lnTo>
                    <a:pt x="96" y="1000"/>
                  </a:lnTo>
                  <a:lnTo>
                    <a:pt x="94" y="1019"/>
                  </a:lnTo>
                  <a:lnTo>
                    <a:pt x="93" y="1024"/>
                  </a:lnTo>
                  <a:lnTo>
                    <a:pt x="91" y="1026"/>
                  </a:lnTo>
                  <a:lnTo>
                    <a:pt x="90" y="1025"/>
                  </a:lnTo>
                  <a:lnTo>
                    <a:pt x="86" y="1025"/>
                  </a:lnTo>
                  <a:lnTo>
                    <a:pt x="84" y="1025"/>
                  </a:lnTo>
                  <a:lnTo>
                    <a:pt x="82" y="1026"/>
                  </a:lnTo>
                  <a:lnTo>
                    <a:pt x="80" y="1032"/>
                  </a:lnTo>
                  <a:lnTo>
                    <a:pt x="80" y="1038"/>
                  </a:lnTo>
                  <a:lnTo>
                    <a:pt x="76" y="1043"/>
                  </a:lnTo>
                  <a:lnTo>
                    <a:pt x="75" y="1047"/>
                  </a:lnTo>
                  <a:lnTo>
                    <a:pt x="75" y="1053"/>
                  </a:lnTo>
                  <a:lnTo>
                    <a:pt x="73" y="1059"/>
                  </a:lnTo>
                  <a:lnTo>
                    <a:pt x="80" y="1061"/>
                  </a:lnTo>
                  <a:lnTo>
                    <a:pt x="85" y="1064"/>
                  </a:lnTo>
                  <a:lnTo>
                    <a:pt x="86" y="1067"/>
                  </a:lnTo>
                  <a:lnTo>
                    <a:pt x="86" y="1070"/>
                  </a:lnTo>
                  <a:lnTo>
                    <a:pt x="86" y="1085"/>
                  </a:lnTo>
                  <a:lnTo>
                    <a:pt x="104" y="1084"/>
                  </a:lnTo>
                  <a:lnTo>
                    <a:pt x="108" y="1084"/>
                  </a:lnTo>
                  <a:lnTo>
                    <a:pt x="111" y="1083"/>
                  </a:lnTo>
                  <a:lnTo>
                    <a:pt x="115" y="1082"/>
                  </a:lnTo>
                  <a:lnTo>
                    <a:pt x="123" y="1082"/>
                  </a:lnTo>
                  <a:lnTo>
                    <a:pt x="127" y="1082"/>
                  </a:lnTo>
                  <a:lnTo>
                    <a:pt x="136" y="1073"/>
                  </a:lnTo>
                  <a:lnTo>
                    <a:pt x="143" y="1071"/>
                  </a:lnTo>
                  <a:lnTo>
                    <a:pt x="146" y="1073"/>
                  </a:lnTo>
                  <a:lnTo>
                    <a:pt x="153" y="1082"/>
                  </a:lnTo>
                  <a:lnTo>
                    <a:pt x="157" y="1085"/>
                  </a:lnTo>
                  <a:lnTo>
                    <a:pt x="163" y="1086"/>
                  </a:lnTo>
                  <a:lnTo>
                    <a:pt x="165" y="1088"/>
                  </a:lnTo>
                  <a:lnTo>
                    <a:pt x="175" y="1094"/>
                  </a:lnTo>
                  <a:lnTo>
                    <a:pt x="179" y="1096"/>
                  </a:lnTo>
                  <a:lnTo>
                    <a:pt x="183" y="1100"/>
                  </a:lnTo>
                  <a:lnTo>
                    <a:pt x="188" y="1102"/>
                  </a:lnTo>
                  <a:lnTo>
                    <a:pt x="193" y="1107"/>
                  </a:lnTo>
                  <a:lnTo>
                    <a:pt x="195" y="1110"/>
                  </a:lnTo>
                  <a:lnTo>
                    <a:pt x="203" y="1112"/>
                  </a:lnTo>
                  <a:lnTo>
                    <a:pt x="206" y="1112"/>
                  </a:lnTo>
                  <a:lnTo>
                    <a:pt x="212" y="1109"/>
                  </a:lnTo>
                  <a:lnTo>
                    <a:pt x="214" y="1109"/>
                  </a:lnTo>
                  <a:lnTo>
                    <a:pt x="218" y="1110"/>
                  </a:lnTo>
                  <a:lnTo>
                    <a:pt x="219" y="1112"/>
                  </a:lnTo>
                  <a:lnTo>
                    <a:pt x="219" y="1118"/>
                  </a:lnTo>
                  <a:lnTo>
                    <a:pt x="220" y="1121"/>
                  </a:lnTo>
                  <a:lnTo>
                    <a:pt x="223" y="1128"/>
                  </a:lnTo>
                  <a:lnTo>
                    <a:pt x="229" y="1132"/>
                  </a:lnTo>
                  <a:lnTo>
                    <a:pt x="238" y="1133"/>
                  </a:lnTo>
                  <a:lnTo>
                    <a:pt x="239" y="1136"/>
                  </a:lnTo>
                  <a:lnTo>
                    <a:pt x="237" y="1142"/>
                  </a:lnTo>
                  <a:lnTo>
                    <a:pt x="233" y="1147"/>
                  </a:lnTo>
                  <a:lnTo>
                    <a:pt x="233" y="1153"/>
                  </a:lnTo>
                  <a:lnTo>
                    <a:pt x="238" y="1167"/>
                  </a:lnTo>
                  <a:lnTo>
                    <a:pt x="241" y="1180"/>
                  </a:lnTo>
                  <a:lnTo>
                    <a:pt x="241" y="1183"/>
                  </a:lnTo>
                  <a:lnTo>
                    <a:pt x="239" y="1187"/>
                  </a:lnTo>
                  <a:lnTo>
                    <a:pt x="239" y="1190"/>
                  </a:lnTo>
                  <a:lnTo>
                    <a:pt x="242" y="1191"/>
                  </a:lnTo>
                  <a:lnTo>
                    <a:pt x="247" y="1191"/>
                  </a:lnTo>
                  <a:lnTo>
                    <a:pt x="249" y="1192"/>
                  </a:lnTo>
                  <a:lnTo>
                    <a:pt x="249" y="1193"/>
                  </a:lnTo>
                  <a:lnTo>
                    <a:pt x="249" y="1197"/>
                  </a:lnTo>
                  <a:lnTo>
                    <a:pt x="247" y="1202"/>
                  </a:lnTo>
                  <a:lnTo>
                    <a:pt x="247" y="1207"/>
                  </a:lnTo>
                  <a:lnTo>
                    <a:pt x="248" y="1213"/>
                  </a:lnTo>
                  <a:lnTo>
                    <a:pt x="247" y="1219"/>
                  </a:lnTo>
                  <a:lnTo>
                    <a:pt x="248" y="1222"/>
                  </a:lnTo>
                  <a:lnTo>
                    <a:pt x="247" y="1225"/>
                  </a:lnTo>
                  <a:lnTo>
                    <a:pt x="244" y="1229"/>
                  </a:lnTo>
                  <a:lnTo>
                    <a:pt x="241" y="1229"/>
                  </a:lnTo>
                  <a:lnTo>
                    <a:pt x="242" y="1238"/>
                  </a:lnTo>
                  <a:lnTo>
                    <a:pt x="244" y="1249"/>
                  </a:lnTo>
                  <a:lnTo>
                    <a:pt x="244" y="1255"/>
                  </a:lnTo>
                  <a:lnTo>
                    <a:pt x="242" y="1258"/>
                  </a:lnTo>
                  <a:lnTo>
                    <a:pt x="242" y="1259"/>
                  </a:lnTo>
                  <a:lnTo>
                    <a:pt x="242" y="1261"/>
                  </a:lnTo>
                  <a:lnTo>
                    <a:pt x="245" y="1265"/>
                  </a:lnTo>
                  <a:lnTo>
                    <a:pt x="248" y="1269"/>
                  </a:lnTo>
                  <a:lnTo>
                    <a:pt x="248" y="1273"/>
                  </a:lnTo>
                  <a:lnTo>
                    <a:pt x="247" y="1276"/>
                  </a:lnTo>
                  <a:lnTo>
                    <a:pt x="245" y="1280"/>
                  </a:lnTo>
                  <a:lnTo>
                    <a:pt x="245" y="1282"/>
                  </a:lnTo>
                  <a:lnTo>
                    <a:pt x="245" y="1286"/>
                  </a:lnTo>
                  <a:lnTo>
                    <a:pt x="241" y="1290"/>
                  </a:lnTo>
                  <a:lnTo>
                    <a:pt x="239" y="1296"/>
                  </a:lnTo>
                  <a:lnTo>
                    <a:pt x="239" y="1298"/>
                  </a:lnTo>
                  <a:lnTo>
                    <a:pt x="241" y="1299"/>
                  </a:lnTo>
                  <a:lnTo>
                    <a:pt x="242" y="1300"/>
                  </a:lnTo>
                  <a:lnTo>
                    <a:pt x="241" y="1302"/>
                  </a:lnTo>
                  <a:lnTo>
                    <a:pt x="241" y="1303"/>
                  </a:lnTo>
                  <a:lnTo>
                    <a:pt x="241" y="1304"/>
                  </a:lnTo>
                  <a:lnTo>
                    <a:pt x="243" y="1306"/>
                  </a:lnTo>
                  <a:lnTo>
                    <a:pt x="244" y="1308"/>
                  </a:lnTo>
                  <a:lnTo>
                    <a:pt x="243" y="1311"/>
                  </a:lnTo>
                  <a:lnTo>
                    <a:pt x="239" y="1317"/>
                  </a:lnTo>
                  <a:lnTo>
                    <a:pt x="237" y="1320"/>
                  </a:lnTo>
                  <a:lnTo>
                    <a:pt x="236" y="1321"/>
                  </a:lnTo>
                  <a:lnTo>
                    <a:pt x="229" y="1321"/>
                  </a:lnTo>
                  <a:lnTo>
                    <a:pt x="220" y="1320"/>
                  </a:lnTo>
                  <a:lnTo>
                    <a:pt x="211" y="1321"/>
                  </a:lnTo>
                  <a:lnTo>
                    <a:pt x="209" y="1321"/>
                  </a:lnTo>
                  <a:lnTo>
                    <a:pt x="208" y="1318"/>
                  </a:lnTo>
                  <a:lnTo>
                    <a:pt x="203" y="1310"/>
                  </a:lnTo>
                  <a:lnTo>
                    <a:pt x="202" y="1309"/>
                  </a:lnTo>
                  <a:lnTo>
                    <a:pt x="201" y="1310"/>
                  </a:lnTo>
                  <a:lnTo>
                    <a:pt x="200" y="1310"/>
                  </a:lnTo>
                  <a:lnTo>
                    <a:pt x="197" y="1316"/>
                  </a:lnTo>
                  <a:lnTo>
                    <a:pt x="195" y="1321"/>
                  </a:lnTo>
                  <a:lnTo>
                    <a:pt x="193" y="1323"/>
                  </a:lnTo>
                  <a:lnTo>
                    <a:pt x="187" y="1326"/>
                  </a:lnTo>
                  <a:lnTo>
                    <a:pt x="183" y="1323"/>
                  </a:lnTo>
                  <a:lnTo>
                    <a:pt x="175" y="1328"/>
                  </a:lnTo>
                  <a:lnTo>
                    <a:pt x="172" y="1329"/>
                  </a:lnTo>
                  <a:lnTo>
                    <a:pt x="173" y="1332"/>
                  </a:lnTo>
                  <a:lnTo>
                    <a:pt x="173" y="1335"/>
                  </a:lnTo>
                  <a:lnTo>
                    <a:pt x="173" y="1336"/>
                  </a:lnTo>
                  <a:lnTo>
                    <a:pt x="172" y="1341"/>
                  </a:lnTo>
                  <a:lnTo>
                    <a:pt x="170" y="1344"/>
                  </a:lnTo>
                  <a:lnTo>
                    <a:pt x="173" y="1345"/>
                  </a:lnTo>
                  <a:lnTo>
                    <a:pt x="176" y="1347"/>
                  </a:lnTo>
                  <a:lnTo>
                    <a:pt x="179" y="1348"/>
                  </a:lnTo>
                  <a:lnTo>
                    <a:pt x="181" y="1350"/>
                  </a:lnTo>
                  <a:lnTo>
                    <a:pt x="175" y="1353"/>
                  </a:lnTo>
                  <a:lnTo>
                    <a:pt x="175" y="1356"/>
                  </a:lnTo>
                  <a:lnTo>
                    <a:pt x="171" y="1358"/>
                  </a:lnTo>
                  <a:lnTo>
                    <a:pt x="171" y="1359"/>
                  </a:lnTo>
                  <a:lnTo>
                    <a:pt x="173" y="1364"/>
                  </a:lnTo>
                  <a:lnTo>
                    <a:pt x="176" y="1364"/>
                  </a:lnTo>
                  <a:lnTo>
                    <a:pt x="178" y="1364"/>
                  </a:lnTo>
                  <a:lnTo>
                    <a:pt x="179" y="1368"/>
                  </a:lnTo>
                  <a:lnTo>
                    <a:pt x="182" y="1368"/>
                  </a:lnTo>
                  <a:lnTo>
                    <a:pt x="188" y="1369"/>
                  </a:lnTo>
                  <a:lnTo>
                    <a:pt x="195" y="1370"/>
                  </a:lnTo>
                  <a:lnTo>
                    <a:pt x="200" y="1376"/>
                  </a:lnTo>
                  <a:lnTo>
                    <a:pt x="207" y="1382"/>
                  </a:lnTo>
                  <a:lnTo>
                    <a:pt x="214" y="1384"/>
                  </a:lnTo>
                  <a:lnTo>
                    <a:pt x="219" y="1386"/>
                  </a:lnTo>
                  <a:lnTo>
                    <a:pt x="219" y="1387"/>
                  </a:lnTo>
                  <a:lnTo>
                    <a:pt x="218" y="1389"/>
                  </a:lnTo>
                  <a:lnTo>
                    <a:pt x="219" y="1391"/>
                  </a:lnTo>
                  <a:lnTo>
                    <a:pt x="221" y="1392"/>
                  </a:lnTo>
                  <a:lnTo>
                    <a:pt x="229" y="1392"/>
                  </a:lnTo>
                  <a:lnTo>
                    <a:pt x="232" y="1394"/>
                  </a:lnTo>
                  <a:lnTo>
                    <a:pt x="227" y="1407"/>
                  </a:lnTo>
                  <a:lnTo>
                    <a:pt x="231" y="1418"/>
                  </a:lnTo>
                  <a:lnTo>
                    <a:pt x="235" y="1418"/>
                  </a:lnTo>
                  <a:lnTo>
                    <a:pt x="238" y="1418"/>
                  </a:lnTo>
                  <a:lnTo>
                    <a:pt x="242" y="1418"/>
                  </a:lnTo>
                  <a:lnTo>
                    <a:pt x="242" y="1419"/>
                  </a:lnTo>
                  <a:lnTo>
                    <a:pt x="241" y="1422"/>
                  </a:lnTo>
                  <a:lnTo>
                    <a:pt x="238" y="1427"/>
                  </a:lnTo>
                  <a:lnTo>
                    <a:pt x="233" y="1425"/>
                  </a:lnTo>
                  <a:lnTo>
                    <a:pt x="229" y="1424"/>
                  </a:lnTo>
                  <a:lnTo>
                    <a:pt x="226" y="1427"/>
                  </a:lnTo>
                  <a:lnTo>
                    <a:pt x="223" y="1433"/>
                  </a:lnTo>
                  <a:lnTo>
                    <a:pt x="223" y="1436"/>
                  </a:lnTo>
                  <a:lnTo>
                    <a:pt x="221" y="1441"/>
                  </a:lnTo>
                  <a:lnTo>
                    <a:pt x="221" y="1443"/>
                  </a:lnTo>
                  <a:lnTo>
                    <a:pt x="221" y="1447"/>
                  </a:lnTo>
                  <a:lnTo>
                    <a:pt x="223" y="1449"/>
                  </a:lnTo>
                  <a:lnTo>
                    <a:pt x="220" y="1458"/>
                  </a:lnTo>
                  <a:lnTo>
                    <a:pt x="233" y="1454"/>
                  </a:lnTo>
                  <a:lnTo>
                    <a:pt x="233" y="1453"/>
                  </a:lnTo>
                  <a:lnTo>
                    <a:pt x="232" y="1452"/>
                  </a:lnTo>
                  <a:lnTo>
                    <a:pt x="232" y="1451"/>
                  </a:lnTo>
                  <a:lnTo>
                    <a:pt x="233" y="1449"/>
                  </a:lnTo>
                  <a:lnTo>
                    <a:pt x="235" y="1451"/>
                  </a:lnTo>
                  <a:lnTo>
                    <a:pt x="237" y="1453"/>
                  </a:lnTo>
                  <a:lnTo>
                    <a:pt x="242" y="1453"/>
                  </a:lnTo>
                  <a:lnTo>
                    <a:pt x="247" y="1452"/>
                  </a:lnTo>
                  <a:lnTo>
                    <a:pt x="253" y="1465"/>
                  </a:lnTo>
                  <a:lnTo>
                    <a:pt x="255" y="1467"/>
                  </a:lnTo>
                  <a:lnTo>
                    <a:pt x="259" y="1467"/>
                  </a:lnTo>
                  <a:lnTo>
                    <a:pt x="265" y="1467"/>
                  </a:lnTo>
                  <a:lnTo>
                    <a:pt x="265" y="1459"/>
                  </a:lnTo>
                  <a:lnTo>
                    <a:pt x="279" y="1442"/>
                  </a:lnTo>
                  <a:lnTo>
                    <a:pt x="289" y="1445"/>
                  </a:lnTo>
                  <a:lnTo>
                    <a:pt x="290" y="1443"/>
                  </a:lnTo>
                  <a:lnTo>
                    <a:pt x="292" y="1441"/>
                  </a:lnTo>
                  <a:lnTo>
                    <a:pt x="299" y="1436"/>
                  </a:lnTo>
                  <a:lnTo>
                    <a:pt x="303" y="1435"/>
                  </a:lnTo>
                  <a:lnTo>
                    <a:pt x="303" y="1431"/>
                  </a:lnTo>
                  <a:lnTo>
                    <a:pt x="304" y="1427"/>
                  </a:lnTo>
                  <a:lnTo>
                    <a:pt x="304" y="1422"/>
                  </a:lnTo>
                  <a:lnTo>
                    <a:pt x="322" y="1421"/>
                  </a:lnTo>
                  <a:lnTo>
                    <a:pt x="327" y="1422"/>
                  </a:lnTo>
                  <a:lnTo>
                    <a:pt x="329" y="1422"/>
                  </a:lnTo>
                  <a:lnTo>
                    <a:pt x="329" y="1419"/>
                  </a:lnTo>
                  <a:lnTo>
                    <a:pt x="334" y="1417"/>
                  </a:lnTo>
                  <a:lnTo>
                    <a:pt x="340" y="1416"/>
                  </a:lnTo>
                  <a:lnTo>
                    <a:pt x="353" y="1439"/>
                  </a:lnTo>
                  <a:lnTo>
                    <a:pt x="351" y="1446"/>
                  </a:lnTo>
                  <a:lnTo>
                    <a:pt x="350" y="1464"/>
                  </a:lnTo>
                  <a:lnTo>
                    <a:pt x="351" y="1469"/>
                  </a:lnTo>
                  <a:lnTo>
                    <a:pt x="352" y="1473"/>
                  </a:lnTo>
                  <a:lnTo>
                    <a:pt x="347" y="1482"/>
                  </a:lnTo>
                  <a:lnTo>
                    <a:pt x="351" y="1490"/>
                  </a:lnTo>
                  <a:lnTo>
                    <a:pt x="349" y="1491"/>
                  </a:lnTo>
                  <a:lnTo>
                    <a:pt x="357" y="1497"/>
                  </a:lnTo>
                  <a:lnTo>
                    <a:pt x="363" y="1495"/>
                  </a:lnTo>
                  <a:lnTo>
                    <a:pt x="371" y="1493"/>
                  </a:lnTo>
                  <a:lnTo>
                    <a:pt x="380" y="1493"/>
                  </a:lnTo>
                  <a:lnTo>
                    <a:pt x="384" y="1490"/>
                  </a:lnTo>
                  <a:lnTo>
                    <a:pt x="381" y="1497"/>
                  </a:lnTo>
                  <a:lnTo>
                    <a:pt x="380" y="1500"/>
                  </a:lnTo>
                  <a:lnTo>
                    <a:pt x="381" y="1502"/>
                  </a:lnTo>
                  <a:lnTo>
                    <a:pt x="383" y="1507"/>
                  </a:lnTo>
                  <a:lnTo>
                    <a:pt x="387" y="1517"/>
                  </a:lnTo>
                  <a:lnTo>
                    <a:pt x="387" y="1524"/>
                  </a:lnTo>
                  <a:lnTo>
                    <a:pt x="384" y="1531"/>
                  </a:lnTo>
                  <a:lnTo>
                    <a:pt x="383" y="1534"/>
                  </a:lnTo>
                  <a:lnTo>
                    <a:pt x="387" y="1549"/>
                  </a:lnTo>
                  <a:lnTo>
                    <a:pt x="394" y="1550"/>
                  </a:lnTo>
                  <a:lnTo>
                    <a:pt x="396" y="1546"/>
                  </a:lnTo>
                  <a:lnTo>
                    <a:pt x="401" y="1535"/>
                  </a:lnTo>
                  <a:lnTo>
                    <a:pt x="401" y="1531"/>
                  </a:lnTo>
                  <a:lnTo>
                    <a:pt x="405" y="1526"/>
                  </a:lnTo>
                  <a:lnTo>
                    <a:pt x="406" y="1528"/>
                  </a:lnTo>
                  <a:lnTo>
                    <a:pt x="406" y="1530"/>
                  </a:lnTo>
                  <a:lnTo>
                    <a:pt x="405" y="1535"/>
                  </a:lnTo>
                  <a:lnTo>
                    <a:pt x="404" y="1537"/>
                  </a:lnTo>
                  <a:lnTo>
                    <a:pt x="404" y="1540"/>
                  </a:lnTo>
                  <a:lnTo>
                    <a:pt x="405" y="1542"/>
                  </a:lnTo>
                  <a:lnTo>
                    <a:pt x="407" y="1542"/>
                  </a:lnTo>
                  <a:lnTo>
                    <a:pt x="408" y="1541"/>
                  </a:lnTo>
                  <a:lnTo>
                    <a:pt x="412" y="1536"/>
                  </a:lnTo>
                  <a:lnTo>
                    <a:pt x="413" y="1528"/>
                  </a:lnTo>
                  <a:lnTo>
                    <a:pt x="418" y="1522"/>
                  </a:lnTo>
                  <a:lnTo>
                    <a:pt x="429" y="1511"/>
                  </a:lnTo>
                  <a:lnTo>
                    <a:pt x="430" y="1505"/>
                  </a:lnTo>
                  <a:lnTo>
                    <a:pt x="430" y="1502"/>
                  </a:lnTo>
                  <a:lnTo>
                    <a:pt x="428" y="1500"/>
                  </a:lnTo>
                  <a:lnTo>
                    <a:pt x="425" y="1500"/>
                  </a:lnTo>
                  <a:lnTo>
                    <a:pt x="418" y="1502"/>
                  </a:lnTo>
                  <a:lnTo>
                    <a:pt x="413" y="1503"/>
                  </a:lnTo>
                  <a:lnTo>
                    <a:pt x="410" y="1502"/>
                  </a:lnTo>
                  <a:lnTo>
                    <a:pt x="410" y="1500"/>
                  </a:lnTo>
                  <a:lnTo>
                    <a:pt x="408" y="1497"/>
                  </a:lnTo>
                  <a:lnTo>
                    <a:pt x="411" y="1494"/>
                  </a:lnTo>
                  <a:lnTo>
                    <a:pt x="414" y="1491"/>
                  </a:lnTo>
                  <a:lnTo>
                    <a:pt x="425" y="1484"/>
                  </a:lnTo>
                  <a:lnTo>
                    <a:pt x="435" y="1477"/>
                  </a:lnTo>
                  <a:lnTo>
                    <a:pt x="437" y="1476"/>
                  </a:lnTo>
                  <a:lnTo>
                    <a:pt x="441" y="1477"/>
                  </a:lnTo>
                  <a:lnTo>
                    <a:pt x="441" y="1479"/>
                  </a:lnTo>
                  <a:lnTo>
                    <a:pt x="438" y="1493"/>
                  </a:lnTo>
                  <a:lnTo>
                    <a:pt x="437" y="1499"/>
                  </a:lnTo>
                  <a:lnTo>
                    <a:pt x="438" y="1503"/>
                  </a:lnTo>
                  <a:lnTo>
                    <a:pt x="442" y="1505"/>
                  </a:lnTo>
                  <a:lnTo>
                    <a:pt x="446" y="1503"/>
                  </a:lnTo>
                  <a:lnTo>
                    <a:pt x="449" y="1501"/>
                  </a:lnTo>
                  <a:lnTo>
                    <a:pt x="455" y="1482"/>
                  </a:lnTo>
                  <a:lnTo>
                    <a:pt x="459" y="1473"/>
                  </a:lnTo>
                  <a:lnTo>
                    <a:pt x="466" y="1481"/>
                  </a:lnTo>
                  <a:lnTo>
                    <a:pt x="471" y="1484"/>
                  </a:lnTo>
                  <a:lnTo>
                    <a:pt x="480" y="1485"/>
                  </a:lnTo>
                  <a:lnTo>
                    <a:pt x="491" y="1485"/>
                  </a:lnTo>
                  <a:lnTo>
                    <a:pt x="494" y="1487"/>
                  </a:lnTo>
                  <a:lnTo>
                    <a:pt x="495" y="1489"/>
                  </a:lnTo>
                  <a:lnTo>
                    <a:pt x="494" y="1491"/>
                  </a:lnTo>
                  <a:lnTo>
                    <a:pt x="490" y="1494"/>
                  </a:lnTo>
                  <a:lnTo>
                    <a:pt x="488" y="1495"/>
                  </a:lnTo>
                  <a:lnTo>
                    <a:pt x="488" y="1497"/>
                  </a:lnTo>
                  <a:lnTo>
                    <a:pt x="489" y="1499"/>
                  </a:lnTo>
                  <a:lnTo>
                    <a:pt x="494" y="1500"/>
                  </a:lnTo>
                  <a:lnTo>
                    <a:pt x="510" y="1500"/>
                  </a:lnTo>
                  <a:lnTo>
                    <a:pt x="515" y="1497"/>
                  </a:lnTo>
                  <a:lnTo>
                    <a:pt x="519" y="1493"/>
                  </a:lnTo>
                  <a:lnTo>
                    <a:pt x="522" y="1493"/>
                  </a:lnTo>
                  <a:lnTo>
                    <a:pt x="525" y="1494"/>
                  </a:lnTo>
                  <a:lnTo>
                    <a:pt x="538" y="1513"/>
                  </a:lnTo>
                  <a:lnTo>
                    <a:pt x="544" y="1520"/>
                  </a:lnTo>
                  <a:lnTo>
                    <a:pt x="551" y="1523"/>
                  </a:lnTo>
                  <a:lnTo>
                    <a:pt x="554" y="1525"/>
                  </a:lnTo>
                  <a:lnTo>
                    <a:pt x="555" y="1528"/>
                  </a:lnTo>
                  <a:lnTo>
                    <a:pt x="554" y="1534"/>
                  </a:lnTo>
                  <a:lnTo>
                    <a:pt x="554" y="1541"/>
                  </a:lnTo>
                  <a:lnTo>
                    <a:pt x="554" y="1552"/>
                  </a:lnTo>
                  <a:lnTo>
                    <a:pt x="561" y="1553"/>
                  </a:lnTo>
                  <a:lnTo>
                    <a:pt x="560" y="1559"/>
                  </a:lnTo>
                  <a:lnTo>
                    <a:pt x="563" y="1558"/>
                  </a:lnTo>
                  <a:lnTo>
                    <a:pt x="564" y="1558"/>
                  </a:lnTo>
                  <a:lnTo>
                    <a:pt x="566" y="1565"/>
                  </a:lnTo>
                  <a:lnTo>
                    <a:pt x="568" y="1565"/>
                  </a:lnTo>
                  <a:lnTo>
                    <a:pt x="570" y="1562"/>
                  </a:lnTo>
                  <a:lnTo>
                    <a:pt x="572" y="1558"/>
                  </a:lnTo>
                  <a:lnTo>
                    <a:pt x="573" y="1549"/>
                  </a:lnTo>
                  <a:lnTo>
                    <a:pt x="574" y="1547"/>
                  </a:lnTo>
                  <a:lnTo>
                    <a:pt x="576" y="1546"/>
                  </a:lnTo>
                  <a:lnTo>
                    <a:pt x="580" y="1547"/>
                  </a:lnTo>
                  <a:lnTo>
                    <a:pt x="582" y="1552"/>
                  </a:lnTo>
                  <a:lnTo>
                    <a:pt x="582" y="1559"/>
                  </a:lnTo>
                  <a:lnTo>
                    <a:pt x="586" y="1561"/>
                  </a:lnTo>
                  <a:lnTo>
                    <a:pt x="588" y="1573"/>
                  </a:lnTo>
                  <a:lnTo>
                    <a:pt x="592" y="1573"/>
                  </a:lnTo>
                  <a:lnTo>
                    <a:pt x="594" y="1573"/>
                  </a:lnTo>
                  <a:lnTo>
                    <a:pt x="594" y="1567"/>
                  </a:lnTo>
                  <a:lnTo>
                    <a:pt x="601" y="1567"/>
                  </a:lnTo>
                  <a:lnTo>
                    <a:pt x="601" y="1578"/>
                  </a:lnTo>
                  <a:lnTo>
                    <a:pt x="603" y="1582"/>
                  </a:lnTo>
                  <a:lnTo>
                    <a:pt x="610" y="1584"/>
                  </a:lnTo>
                  <a:lnTo>
                    <a:pt x="611" y="1583"/>
                  </a:lnTo>
                  <a:lnTo>
                    <a:pt x="612" y="1579"/>
                  </a:lnTo>
                  <a:lnTo>
                    <a:pt x="612" y="1573"/>
                  </a:lnTo>
                  <a:lnTo>
                    <a:pt x="615" y="1571"/>
                  </a:lnTo>
                  <a:lnTo>
                    <a:pt x="618" y="1567"/>
                  </a:lnTo>
                  <a:lnTo>
                    <a:pt x="621" y="1566"/>
                  </a:lnTo>
                  <a:lnTo>
                    <a:pt x="624" y="1567"/>
                  </a:lnTo>
                  <a:lnTo>
                    <a:pt x="625" y="1567"/>
                  </a:lnTo>
                  <a:lnTo>
                    <a:pt x="627" y="1571"/>
                  </a:lnTo>
                  <a:lnTo>
                    <a:pt x="625" y="1577"/>
                  </a:lnTo>
                  <a:lnTo>
                    <a:pt x="619" y="1584"/>
                  </a:lnTo>
                  <a:lnTo>
                    <a:pt x="619" y="1596"/>
                  </a:lnTo>
                  <a:lnTo>
                    <a:pt x="621" y="1600"/>
                  </a:lnTo>
                  <a:lnTo>
                    <a:pt x="622" y="1610"/>
                  </a:lnTo>
                  <a:lnTo>
                    <a:pt x="629" y="1612"/>
                  </a:lnTo>
                  <a:lnTo>
                    <a:pt x="630" y="1598"/>
                  </a:lnTo>
                  <a:lnTo>
                    <a:pt x="633" y="1596"/>
                  </a:lnTo>
                  <a:lnTo>
                    <a:pt x="646" y="1594"/>
                  </a:lnTo>
                  <a:lnTo>
                    <a:pt x="655" y="1600"/>
                  </a:lnTo>
                  <a:lnTo>
                    <a:pt x="676" y="1602"/>
                  </a:lnTo>
                  <a:lnTo>
                    <a:pt x="678" y="1597"/>
                  </a:lnTo>
                  <a:lnTo>
                    <a:pt x="689" y="1595"/>
                  </a:lnTo>
                  <a:lnTo>
                    <a:pt x="697" y="1595"/>
                  </a:lnTo>
                  <a:lnTo>
                    <a:pt x="701" y="1592"/>
                  </a:lnTo>
                  <a:lnTo>
                    <a:pt x="709" y="1603"/>
                  </a:lnTo>
                  <a:lnTo>
                    <a:pt x="708" y="1612"/>
                  </a:lnTo>
                  <a:lnTo>
                    <a:pt x="707" y="1618"/>
                  </a:lnTo>
                  <a:lnTo>
                    <a:pt x="701" y="1621"/>
                  </a:lnTo>
                  <a:lnTo>
                    <a:pt x="700" y="1625"/>
                  </a:lnTo>
                  <a:lnTo>
                    <a:pt x="702" y="1628"/>
                  </a:lnTo>
                  <a:lnTo>
                    <a:pt x="701" y="1637"/>
                  </a:lnTo>
                  <a:lnTo>
                    <a:pt x="713" y="1644"/>
                  </a:lnTo>
                  <a:lnTo>
                    <a:pt x="725" y="1641"/>
                  </a:lnTo>
                  <a:lnTo>
                    <a:pt x="724" y="1647"/>
                  </a:lnTo>
                  <a:lnTo>
                    <a:pt x="726" y="1650"/>
                  </a:lnTo>
                  <a:lnTo>
                    <a:pt x="750" y="1647"/>
                  </a:lnTo>
                  <a:lnTo>
                    <a:pt x="767" y="1653"/>
                  </a:lnTo>
                  <a:lnTo>
                    <a:pt x="781" y="1651"/>
                  </a:lnTo>
                  <a:lnTo>
                    <a:pt x="785" y="1660"/>
                  </a:lnTo>
                  <a:lnTo>
                    <a:pt x="784" y="1663"/>
                  </a:lnTo>
                  <a:lnTo>
                    <a:pt x="785" y="1674"/>
                  </a:lnTo>
                  <a:lnTo>
                    <a:pt x="790" y="1678"/>
                  </a:lnTo>
                  <a:lnTo>
                    <a:pt x="804" y="1677"/>
                  </a:lnTo>
                  <a:lnTo>
                    <a:pt x="810" y="1674"/>
                  </a:lnTo>
                  <a:lnTo>
                    <a:pt x="816" y="1669"/>
                  </a:lnTo>
                  <a:lnTo>
                    <a:pt x="832" y="1675"/>
                  </a:lnTo>
                  <a:lnTo>
                    <a:pt x="841" y="1663"/>
                  </a:lnTo>
                  <a:lnTo>
                    <a:pt x="852" y="1654"/>
                  </a:lnTo>
                  <a:lnTo>
                    <a:pt x="863" y="1648"/>
                  </a:lnTo>
                  <a:lnTo>
                    <a:pt x="889" y="1618"/>
                  </a:lnTo>
                  <a:lnTo>
                    <a:pt x="887" y="1609"/>
                  </a:lnTo>
                  <a:lnTo>
                    <a:pt x="884" y="1604"/>
                  </a:lnTo>
                  <a:lnTo>
                    <a:pt x="886" y="1598"/>
                  </a:lnTo>
                  <a:lnTo>
                    <a:pt x="893" y="1591"/>
                  </a:lnTo>
                  <a:lnTo>
                    <a:pt x="901" y="1589"/>
                  </a:lnTo>
                  <a:lnTo>
                    <a:pt x="907" y="1592"/>
                  </a:lnTo>
                  <a:lnTo>
                    <a:pt x="911" y="1598"/>
                  </a:lnTo>
                  <a:lnTo>
                    <a:pt x="917" y="1595"/>
                  </a:lnTo>
                  <a:lnTo>
                    <a:pt x="920" y="1604"/>
                  </a:lnTo>
                  <a:lnTo>
                    <a:pt x="923" y="1615"/>
                  </a:lnTo>
                  <a:lnTo>
                    <a:pt x="917" y="1624"/>
                  </a:lnTo>
                  <a:lnTo>
                    <a:pt x="917" y="1631"/>
                  </a:lnTo>
                  <a:lnTo>
                    <a:pt x="917" y="1638"/>
                  </a:lnTo>
                  <a:lnTo>
                    <a:pt x="917" y="1641"/>
                  </a:lnTo>
                  <a:lnTo>
                    <a:pt x="916" y="1648"/>
                  </a:lnTo>
                  <a:lnTo>
                    <a:pt x="920" y="1651"/>
                  </a:lnTo>
                  <a:lnTo>
                    <a:pt x="923" y="1660"/>
                  </a:lnTo>
                  <a:lnTo>
                    <a:pt x="926" y="1666"/>
                  </a:lnTo>
                  <a:lnTo>
                    <a:pt x="923" y="1675"/>
                  </a:lnTo>
                  <a:lnTo>
                    <a:pt x="924" y="1680"/>
                  </a:lnTo>
                  <a:lnTo>
                    <a:pt x="928" y="1684"/>
                  </a:lnTo>
                  <a:lnTo>
                    <a:pt x="936" y="1679"/>
                  </a:lnTo>
                  <a:lnTo>
                    <a:pt x="938" y="1683"/>
                  </a:lnTo>
                  <a:lnTo>
                    <a:pt x="942" y="1683"/>
                  </a:lnTo>
                  <a:lnTo>
                    <a:pt x="943" y="1679"/>
                  </a:lnTo>
                  <a:lnTo>
                    <a:pt x="950" y="1678"/>
                  </a:lnTo>
                  <a:lnTo>
                    <a:pt x="952" y="1671"/>
                  </a:lnTo>
                  <a:lnTo>
                    <a:pt x="965" y="1667"/>
                  </a:lnTo>
                  <a:lnTo>
                    <a:pt x="971" y="1672"/>
                  </a:lnTo>
                  <a:lnTo>
                    <a:pt x="983" y="1671"/>
                  </a:lnTo>
                  <a:lnTo>
                    <a:pt x="984" y="1665"/>
                  </a:lnTo>
                  <a:lnTo>
                    <a:pt x="984" y="1653"/>
                  </a:lnTo>
                  <a:lnTo>
                    <a:pt x="988" y="1653"/>
                  </a:lnTo>
                  <a:lnTo>
                    <a:pt x="995" y="1645"/>
                  </a:lnTo>
                  <a:lnTo>
                    <a:pt x="997" y="1637"/>
                  </a:lnTo>
                  <a:lnTo>
                    <a:pt x="1001" y="1633"/>
                  </a:lnTo>
                  <a:lnTo>
                    <a:pt x="1003" y="1637"/>
                  </a:lnTo>
                  <a:lnTo>
                    <a:pt x="1012" y="1636"/>
                  </a:lnTo>
                  <a:lnTo>
                    <a:pt x="1025" y="1637"/>
                  </a:lnTo>
                  <a:lnTo>
                    <a:pt x="1033" y="1642"/>
                  </a:lnTo>
                  <a:lnTo>
                    <a:pt x="1038" y="1655"/>
                  </a:lnTo>
                  <a:lnTo>
                    <a:pt x="1044" y="1657"/>
                  </a:lnTo>
                  <a:lnTo>
                    <a:pt x="1052" y="1654"/>
                  </a:lnTo>
                  <a:lnTo>
                    <a:pt x="1056" y="1663"/>
                  </a:lnTo>
                  <a:lnTo>
                    <a:pt x="1055" y="1684"/>
                  </a:lnTo>
                  <a:lnTo>
                    <a:pt x="1062" y="1681"/>
                  </a:lnTo>
                  <a:lnTo>
                    <a:pt x="1069" y="1683"/>
                  </a:lnTo>
                  <a:lnTo>
                    <a:pt x="1079" y="1685"/>
                  </a:lnTo>
                  <a:lnTo>
                    <a:pt x="1079" y="1677"/>
                  </a:lnTo>
                  <a:lnTo>
                    <a:pt x="1081" y="1675"/>
                  </a:lnTo>
                  <a:lnTo>
                    <a:pt x="1094" y="1689"/>
                  </a:lnTo>
                  <a:lnTo>
                    <a:pt x="1105" y="1689"/>
                  </a:lnTo>
                  <a:lnTo>
                    <a:pt x="1112" y="1692"/>
                  </a:lnTo>
                  <a:lnTo>
                    <a:pt x="1118" y="1691"/>
                  </a:lnTo>
                  <a:lnTo>
                    <a:pt x="1127" y="1697"/>
                  </a:lnTo>
                  <a:lnTo>
                    <a:pt x="1127" y="1702"/>
                  </a:lnTo>
                  <a:lnTo>
                    <a:pt x="1130" y="1713"/>
                  </a:lnTo>
                  <a:lnTo>
                    <a:pt x="1130" y="1720"/>
                  </a:lnTo>
                  <a:lnTo>
                    <a:pt x="1134" y="1729"/>
                  </a:lnTo>
                  <a:lnTo>
                    <a:pt x="1143" y="1726"/>
                  </a:lnTo>
                  <a:lnTo>
                    <a:pt x="1152" y="1738"/>
                  </a:lnTo>
                  <a:lnTo>
                    <a:pt x="1152" y="1758"/>
                  </a:lnTo>
                  <a:lnTo>
                    <a:pt x="1160" y="1760"/>
                  </a:lnTo>
                  <a:lnTo>
                    <a:pt x="1175" y="1755"/>
                  </a:lnTo>
                  <a:lnTo>
                    <a:pt x="1193" y="1790"/>
                  </a:lnTo>
                  <a:lnTo>
                    <a:pt x="1201" y="1791"/>
                  </a:lnTo>
                  <a:lnTo>
                    <a:pt x="1203" y="1800"/>
                  </a:lnTo>
                  <a:lnTo>
                    <a:pt x="1211" y="1800"/>
                  </a:lnTo>
                  <a:lnTo>
                    <a:pt x="1211" y="1830"/>
                  </a:lnTo>
                  <a:lnTo>
                    <a:pt x="1220" y="1833"/>
                  </a:lnTo>
                  <a:lnTo>
                    <a:pt x="1232" y="1832"/>
                  </a:lnTo>
                  <a:lnTo>
                    <a:pt x="1235" y="1824"/>
                  </a:lnTo>
                  <a:lnTo>
                    <a:pt x="1243" y="1823"/>
                  </a:lnTo>
                  <a:lnTo>
                    <a:pt x="1259" y="1811"/>
                  </a:lnTo>
                  <a:lnTo>
                    <a:pt x="1260" y="1815"/>
                  </a:lnTo>
                  <a:lnTo>
                    <a:pt x="1267" y="1820"/>
                  </a:lnTo>
                  <a:lnTo>
                    <a:pt x="1277" y="1820"/>
                  </a:lnTo>
                  <a:lnTo>
                    <a:pt x="1284" y="1817"/>
                  </a:lnTo>
                  <a:lnTo>
                    <a:pt x="1294" y="1806"/>
                  </a:lnTo>
                  <a:lnTo>
                    <a:pt x="1302" y="1799"/>
                  </a:lnTo>
                  <a:lnTo>
                    <a:pt x="1306" y="1794"/>
                  </a:lnTo>
                  <a:lnTo>
                    <a:pt x="1312" y="1797"/>
                  </a:lnTo>
                  <a:lnTo>
                    <a:pt x="1320" y="1791"/>
                  </a:lnTo>
                  <a:lnTo>
                    <a:pt x="1326" y="1791"/>
                  </a:lnTo>
                  <a:lnTo>
                    <a:pt x="1332" y="1786"/>
                  </a:lnTo>
                  <a:lnTo>
                    <a:pt x="1333" y="1784"/>
                  </a:lnTo>
                  <a:lnTo>
                    <a:pt x="1329" y="1778"/>
                  </a:lnTo>
                  <a:lnTo>
                    <a:pt x="1329" y="1775"/>
                  </a:lnTo>
                  <a:lnTo>
                    <a:pt x="1339" y="1774"/>
                  </a:lnTo>
                  <a:lnTo>
                    <a:pt x="1340" y="1772"/>
                  </a:lnTo>
                  <a:lnTo>
                    <a:pt x="1335" y="1752"/>
                  </a:lnTo>
                  <a:close/>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a:p>
          </p:txBody>
        </p:sp>
        <p:sp>
          <p:nvSpPr>
            <p:cNvPr id="132" name="Freeform 91">
              <a:extLst>
                <a:ext uri="{FF2B5EF4-FFF2-40B4-BE49-F238E27FC236}">
                  <a16:creationId xmlns:a16="http://schemas.microsoft.com/office/drawing/2014/main" id="{DFFE6EE0-2CCF-30F8-0B34-8F8DEAA005EC}"/>
                </a:ext>
              </a:extLst>
            </p:cNvPr>
            <p:cNvSpPr>
              <a:spLocks/>
            </p:cNvSpPr>
            <p:nvPr/>
          </p:nvSpPr>
          <p:spPr bwMode="auto">
            <a:xfrm>
              <a:off x="2049" y="1426"/>
              <a:ext cx="670" cy="738"/>
            </a:xfrm>
            <a:custGeom>
              <a:avLst/>
              <a:gdLst>
                <a:gd name="T0" fmla="*/ 1 w 1340"/>
                <a:gd name="T1" fmla="*/ 1 h 1476"/>
                <a:gd name="T2" fmla="*/ 1 w 1340"/>
                <a:gd name="T3" fmla="*/ 1 h 1476"/>
                <a:gd name="T4" fmla="*/ 1 w 1340"/>
                <a:gd name="T5" fmla="*/ 1 h 1476"/>
                <a:gd name="T6" fmla="*/ 1 w 1340"/>
                <a:gd name="T7" fmla="*/ 1 h 1476"/>
                <a:gd name="T8" fmla="*/ 1 w 1340"/>
                <a:gd name="T9" fmla="*/ 1 h 1476"/>
                <a:gd name="T10" fmla="*/ 1 w 1340"/>
                <a:gd name="T11" fmla="*/ 1 h 1476"/>
                <a:gd name="T12" fmla="*/ 1 w 1340"/>
                <a:gd name="T13" fmla="*/ 1 h 1476"/>
                <a:gd name="T14" fmla="*/ 1 w 1340"/>
                <a:gd name="T15" fmla="*/ 1 h 1476"/>
                <a:gd name="T16" fmla="*/ 1 w 1340"/>
                <a:gd name="T17" fmla="*/ 1 h 1476"/>
                <a:gd name="T18" fmla="*/ 1 w 1340"/>
                <a:gd name="T19" fmla="*/ 1 h 1476"/>
                <a:gd name="T20" fmla="*/ 1 w 1340"/>
                <a:gd name="T21" fmla="*/ 1 h 1476"/>
                <a:gd name="T22" fmla="*/ 1 w 1340"/>
                <a:gd name="T23" fmla="*/ 1 h 1476"/>
                <a:gd name="T24" fmla="*/ 1 w 1340"/>
                <a:gd name="T25" fmla="*/ 1 h 1476"/>
                <a:gd name="T26" fmla="*/ 1 w 1340"/>
                <a:gd name="T27" fmla="*/ 1 h 1476"/>
                <a:gd name="T28" fmla="*/ 1 w 1340"/>
                <a:gd name="T29" fmla="*/ 1 h 1476"/>
                <a:gd name="T30" fmla="*/ 1 w 1340"/>
                <a:gd name="T31" fmla="*/ 1 h 1476"/>
                <a:gd name="T32" fmla="*/ 1 w 1340"/>
                <a:gd name="T33" fmla="*/ 1 h 1476"/>
                <a:gd name="T34" fmla="*/ 1 w 1340"/>
                <a:gd name="T35" fmla="*/ 1 h 1476"/>
                <a:gd name="T36" fmla="*/ 1 w 1340"/>
                <a:gd name="T37" fmla="*/ 1 h 1476"/>
                <a:gd name="T38" fmla="*/ 1 w 1340"/>
                <a:gd name="T39" fmla="*/ 1 h 1476"/>
                <a:gd name="T40" fmla="*/ 1 w 1340"/>
                <a:gd name="T41" fmla="*/ 1 h 1476"/>
                <a:gd name="T42" fmla="*/ 1 w 1340"/>
                <a:gd name="T43" fmla="*/ 1 h 1476"/>
                <a:gd name="T44" fmla="*/ 1 w 1340"/>
                <a:gd name="T45" fmla="*/ 1 h 1476"/>
                <a:gd name="T46" fmla="*/ 1 w 1340"/>
                <a:gd name="T47" fmla="*/ 1 h 1476"/>
                <a:gd name="T48" fmla="*/ 1 w 1340"/>
                <a:gd name="T49" fmla="*/ 1 h 1476"/>
                <a:gd name="T50" fmla="*/ 1 w 1340"/>
                <a:gd name="T51" fmla="*/ 1 h 1476"/>
                <a:gd name="T52" fmla="*/ 1 w 1340"/>
                <a:gd name="T53" fmla="*/ 1 h 1476"/>
                <a:gd name="T54" fmla="*/ 1 w 1340"/>
                <a:gd name="T55" fmla="*/ 1 h 1476"/>
                <a:gd name="T56" fmla="*/ 1 w 1340"/>
                <a:gd name="T57" fmla="*/ 1 h 1476"/>
                <a:gd name="T58" fmla="*/ 1 w 1340"/>
                <a:gd name="T59" fmla="*/ 1 h 1476"/>
                <a:gd name="T60" fmla="*/ 1 w 1340"/>
                <a:gd name="T61" fmla="*/ 1 h 1476"/>
                <a:gd name="T62" fmla="*/ 1 w 1340"/>
                <a:gd name="T63" fmla="*/ 1 h 1476"/>
                <a:gd name="T64" fmla="*/ 1 w 1340"/>
                <a:gd name="T65" fmla="*/ 1 h 1476"/>
                <a:gd name="T66" fmla="*/ 1 w 1340"/>
                <a:gd name="T67" fmla="*/ 1 h 1476"/>
                <a:gd name="T68" fmla="*/ 1 w 1340"/>
                <a:gd name="T69" fmla="*/ 1 h 1476"/>
                <a:gd name="T70" fmla="*/ 1 w 1340"/>
                <a:gd name="T71" fmla="*/ 1 h 1476"/>
                <a:gd name="T72" fmla="*/ 1 w 1340"/>
                <a:gd name="T73" fmla="*/ 1 h 1476"/>
                <a:gd name="T74" fmla="*/ 1 w 1340"/>
                <a:gd name="T75" fmla="*/ 1 h 1476"/>
                <a:gd name="T76" fmla="*/ 1 w 1340"/>
                <a:gd name="T77" fmla="*/ 1 h 1476"/>
                <a:gd name="T78" fmla="*/ 1 w 1340"/>
                <a:gd name="T79" fmla="*/ 1 h 1476"/>
                <a:gd name="T80" fmla="*/ 1 w 1340"/>
                <a:gd name="T81" fmla="*/ 1 h 1476"/>
                <a:gd name="T82" fmla="*/ 1 w 1340"/>
                <a:gd name="T83" fmla="*/ 1 h 1476"/>
                <a:gd name="T84" fmla="*/ 1 w 1340"/>
                <a:gd name="T85" fmla="*/ 1 h 1476"/>
                <a:gd name="T86" fmla="*/ 1 w 1340"/>
                <a:gd name="T87" fmla="*/ 1 h 1476"/>
                <a:gd name="T88" fmla="*/ 1 w 1340"/>
                <a:gd name="T89" fmla="*/ 1 h 1476"/>
                <a:gd name="T90" fmla="*/ 1 w 1340"/>
                <a:gd name="T91" fmla="*/ 1 h 1476"/>
                <a:gd name="T92" fmla="*/ 1 w 1340"/>
                <a:gd name="T93" fmla="*/ 1 h 1476"/>
                <a:gd name="T94" fmla="*/ 1 w 1340"/>
                <a:gd name="T95" fmla="*/ 1 h 1476"/>
                <a:gd name="T96" fmla="*/ 1 w 1340"/>
                <a:gd name="T97" fmla="*/ 1 h 1476"/>
                <a:gd name="T98" fmla="*/ 1 w 1340"/>
                <a:gd name="T99" fmla="*/ 1 h 1476"/>
                <a:gd name="T100" fmla="*/ 1 w 1340"/>
                <a:gd name="T101" fmla="*/ 1 h 1476"/>
                <a:gd name="T102" fmla="*/ 1 w 1340"/>
                <a:gd name="T103" fmla="*/ 1 h 1476"/>
                <a:gd name="T104" fmla="*/ 1 w 1340"/>
                <a:gd name="T105" fmla="*/ 1 h 1476"/>
                <a:gd name="T106" fmla="*/ 1 w 1340"/>
                <a:gd name="T107" fmla="*/ 1 h 1476"/>
                <a:gd name="T108" fmla="*/ 1 w 1340"/>
                <a:gd name="T109" fmla="*/ 1 h 1476"/>
                <a:gd name="T110" fmla="*/ 1 w 1340"/>
                <a:gd name="T111" fmla="*/ 1 h 1476"/>
                <a:gd name="T112" fmla="*/ 1 w 1340"/>
                <a:gd name="T113" fmla="*/ 1 h 1476"/>
                <a:gd name="T114" fmla="*/ 1 w 1340"/>
                <a:gd name="T115" fmla="*/ 1 h 1476"/>
                <a:gd name="T116" fmla="*/ 1 w 1340"/>
                <a:gd name="T117" fmla="*/ 1 h 147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340"/>
                <a:gd name="T178" fmla="*/ 0 h 1476"/>
                <a:gd name="T179" fmla="*/ 1340 w 1340"/>
                <a:gd name="T180" fmla="*/ 1476 h 147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340" h="1476">
                  <a:moveTo>
                    <a:pt x="110" y="0"/>
                  </a:moveTo>
                  <a:lnTo>
                    <a:pt x="105" y="6"/>
                  </a:lnTo>
                  <a:lnTo>
                    <a:pt x="104" y="12"/>
                  </a:lnTo>
                  <a:lnTo>
                    <a:pt x="104" y="19"/>
                  </a:lnTo>
                  <a:lnTo>
                    <a:pt x="103" y="19"/>
                  </a:lnTo>
                  <a:lnTo>
                    <a:pt x="103" y="23"/>
                  </a:lnTo>
                  <a:lnTo>
                    <a:pt x="99" y="26"/>
                  </a:lnTo>
                  <a:lnTo>
                    <a:pt x="99" y="31"/>
                  </a:lnTo>
                  <a:lnTo>
                    <a:pt x="100" y="42"/>
                  </a:lnTo>
                  <a:lnTo>
                    <a:pt x="100" y="48"/>
                  </a:lnTo>
                  <a:lnTo>
                    <a:pt x="99" y="51"/>
                  </a:lnTo>
                  <a:lnTo>
                    <a:pt x="97" y="51"/>
                  </a:lnTo>
                  <a:lnTo>
                    <a:pt x="98" y="58"/>
                  </a:lnTo>
                  <a:lnTo>
                    <a:pt x="97" y="66"/>
                  </a:lnTo>
                  <a:lnTo>
                    <a:pt x="94" y="76"/>
                  </a:lnTo>
                  <a:lnTo>
                    <a:pt x="93" y="79"/>
                  </a:lnTo>
                  <a:lnTo>
                    <a:pt x="91" y="80"/>
                  </a:lnTo>
                  <a:lnTo>
                    <a:pt x="86" y="83"/>
                  </a:lnTo>
                  <a:lnTo>
                    <a:pt x="81" y="92"/>
                  </a:lnTo>
                  <a:lnTo>
                    <a:pt x="72" y="102"/>
                  </a:lnTo>
                  <a:lnTo>
                    <a:pt x="66" y="112"/>
                  </a:lnTo>
                  <a:lnTo>
                    <a:pt x="62" y="120"/>
                  </a:lnTo>
                  <a:lnTo>
                    <a:pt x="34" y="148"/>
                  </a:lnTo>
                  <a:lnTo>
                    <a:pt x="33" y="151"/>
                  </a:lnTo>
                  <a:lnTo>
                    <a:pt x="13" y="193"/>
                  </a:lnTo>
                  <a:lnTo>
                    <a:pt x="8" y="199"/>
                  </a:lnTo>
                  <a:lnTo>
                    <a:pt x="2" y="202"/>
                  </a:lnTo>
                  <a:lnTo>
                    <a:pt x="0" y="203"/>
                  </a:lnTo>
                  <a:lnTo>
                    <a:pt x="0" y="204"/>
                  </a:lnTo>
                  <a:lnTo>
                    <a:pt x="1" y="210"/>
                  </a:lnTo>
                  <a:lnTo>
                    <a:pt x="18" y="239"/>
                  </a:lnTo>
                  <a:lnTo>
                    <a:pt x="19" y="247"/>
                  </a:lnTo>
                  <a:lnTo>
                    <a:pt x="21" y="241"/>
                  </a:lnTo>
                  <a:lnTo>
                    <a:pt x="24" y="241"/>
                  </a:lnTo>
                  <a:lnTo>
                    <a:pt x="26" y="238"/>
                  </a:lnTo>
                  <a:lnTo>
                    <a:pt x="28" y="231"/>
                  </a:lnTo>
                  <a:lnTo>
                    <a:pt x="31" y="232"/>
                  </a:lnTo>
                  <a:lnTo>
                    <a:pt x="51" y="239"/>
                  </a:lnTo>
                  <a:lnTo>
                    <a:pt x="63" y="244"/>
                  </a:lnTo>
                  <a:lnTo>
                    <a:pt x="67" y="240"/>
                  </a:lnTo>
                  <a:lnTo>
                    <a:pt x="69" y="240"/>
                  </a:lnTo>
                  <a:lnTo>
                    <a:pt x="70" y="243"/>
                  </a:lnTo>
                  <a:lnTo>
                    <a:pt x="76" y="255"/>
                  </a:lnTo>
                  <a:lnTo>
                    <a:pt x="82" y="257"/>
                  </a:lnTo>
                  <a:lnTo>
                    <a:pt x="85" y="261"/>
                  </a:lnTo>
                  <a:lnTo>
                    <a:pt x="87" y="263"/>
                  </a:lnTo>
                  <a:lnTo>
                    <a:pt x="87" y="264"/>
                  </a:lnTo>
                  <a:lnTo>
                    <a:pt x="86" y="267"/>
                  </a:lnTo>
                  <a:lnTo>
                    <a:pt x="84" y="271"/>
                  </a:lnTo>
                  <a:lnTo>
                    <a:pt x="84" y="274"/>
                  </a:lnTo>
                  <a:lnTo>
                    <a:pt x="88" y="281"/>
                  </a:lnTo>
                  <a:lnTo>
                    <a:pt x="91" y="281"/>
                  </a:lnTo>
                  <a:lnTo>
                    <a:pt x="100" y="286"/>
                  </a:lnTo>
                  <a:lnTo>
                    <a:pt x="102" y="286"/>
                  </a:lnTo>
                  <a:lnTo>
                    <a:pt x="104" y="287"/>
                  </a:lnTo>
                  <a:lnTo>
                    <a:pt x="105" y="291"/>
                  </a:lnTo>
                  <a:lnTo>
                    <a:pt x="105" y="292"/>
                  </a:lnTo>
                  <a:lnTo>
                    <a:pt x="110" y="297"/>
                  </a:lnTo>
                  <a:lnTo>
                    <a:pt x="110" y="298"/>
                  </a:lnTo>
                  <a:lnTo>
                    <a:pt x="110" y="303"/>
                  </a:lnTo>
                  <a:lnTo>
                    <a:pt x="112" y="305"/>
                  </a:lnTo>
                  <a:lnTo>
                    <a:pt x="120" y="309"/>
                  </a:lnTo>
                  <a:lnTo>
                    <a:pt x="121" y="312"/>
                  </a:lnTo>
                  <a:lnTo>
                    <a:pt x="120" y="315"/>
                  </a:lnTo>
                  <a:lnTo>
                    <a:pt x="121" y="318"/>
                  </a:lnTo>
                  <a:lnTo>
                    <a:pt x="122" y="318"/>
                  </a:lnTo>
                  <a:lnTo>
                    <a:pt x="123" y="318"/>
                  </a:lnTo>
                  <a:lnTo>
                    <a:pt x="124" y="322"/>
                  </a:lnTo>
                  <a:lnTo>
                    <a:pt x="126" y="323"/>
                  </a:lnTo>
                  <a:lnTo>
                    <a:pt x="127" y="323"/>
                  </a:lnTo>
                  <a:lnTo>
                    <a:pt x="128" y="321"/>
                  </a:lnTo>
                  <a:lnTo>
                    <a:pt x="128" y="317"/>
                  </a:lnTo>
                  <a:lnTo>
                    <a:pt x="129" y="317"/>
                  </a:lnTo>
                  <a:lnTo>
                    <a:pt x="132" y="318"/>
                  </a:lnTo>
                  <a:lnTo>
                    <a:pt x="135" y="322"/>
                  </a:lnTo>
                  <a:lnTo>
                    <a:pt x="142" y="330"/>
                  </a:lnTo>
                  <a:lnTo>
                    <a:pt x="148" y="336"/>
                  </a:lnTo>
                  <a:lnTo>
                    <a:pt x="151" y="340"/>
                  </a:lnTo>
                  <a:lnTo>
                    <a:pt x="152" y="341"/>
                  </a:lnTo>
                  <a:lnTo>
                    <a:pt x="147" y="341"/>
                  </a:lnTo>
                  <a:lnTo>
                    <a:pt x="139" y="346"/>
                  </a:lnTo>
                  <a:lnTo>
                    <a:pt x="142" y="356"/>
                  </a:lnTo>
                  <a:lnTo>
                    <a:pt x="143" y="362"/>
                  </a:lnTo>
                  <a:lnTo>
                    <a:pt x="143" y="371"/>
                  </a:lnTo>
                  <a:lnTo>
                    <a:pt x="136" y="375"/>
                  </a:lnTo>
                  <a:lnTo>
                    <a:pt x="136" y="376"/>
                  </a:lnTo>
                  <a:lnTo>
                    <a:pt x="136" y="377"/>
                  </a:lnTo>
                  <a:lnTo>
                    <a:pt x="136" y="380"/>
                  </a:lnTo>
                  <a:lnTo>
                    <a:pt x="138" y="382"/>
                  </a:lnTo>
                  <a:lnTo>
                    <a:pt x="138" y="387"/>
                  </a:lnTo>
                  <a:lnTo>
                    <a:pt x="138" y="388"/>
                  </a:lnTo>
                  <a:lnTo>
                    <a:pt x="135" y="390"/>
                  </a:lnTo>
                  <a:lnTo>
                    <a:pt x="130" y="394"/>
                  </a:lnTo>
                  <a:lnTo>
                    <a:pt x="122" y="394"/>
                  </a:lnTo>
                  <a:lnTo>
                    <a:pt x="106" y="396"/>
                  </a:lnTo>
                  <a:lnTo>
                    <a:pt x="104" y="398"/>
                  </a:lnTo>
                  <a:lnTo>
                    <a:pt x="102" y="401"/>
                  </a:lnTo>
                  <a:lnTo>
                    <a:pt x="79" y="406"/>
                  </a:lnTo>
                  <a:lnTo>
                    <a:pt x="78" y="408"/>
                  </a:lnTo>
                  <a:lnTo>
                    <a:pt x="76" y="408"/>
                  </a:lnTo>
                  <a:lnTo>
                    <a:pt x="78" y="412"/>
                  </a:lnTo>
                  <a:lnTo>
                    <a:pt x="78" y="413"/>
                  </a:lnTo>
                  <a:lnTo>
                    <a:pt x="75" y="414"/>
                  </a:lnTo>
                  <a:lnTo>
                    <a:pt x="68" y="413"/>
                  </a:lnTo>
                  <a:lnTo>
                    <a:pt x="68" y="420"/>
                  </a:lnTo>
                  <a:lnTo>
                    <a:pt x="72" y="419"/>
                  </a:lnTo>
                  <a:lnTo>
                    <a:pt x="73" y="419"/>
                  </a:lnTo>
                  <a:lnTo>
                    <a:pt x="78" y="420"/>
                  </a:lnTo>
                  <a:lnTo>
                    <a:pt x="80" y="423"/>
                  </a:lnTo>
                  <a:lnTo>
                    <a:pt x="87" y="431"/>
                  </a:lnTo>
                  <a:lnTo>
                    <a:pt x="88" y="430"/>
                  </a:lnTo>
                  <a:lnTo>
                    <a:pt x="90" y="430"/>
                  </a:lnTo>
                  <a:lnTo>
                    <a:pt x="91" y="431"/>
                  </a:lnTo>
                  <a:lnTo>
                    <a:pt x="91" y="435"/>
                  </a:lnTo>
                  <a:lnTo>
                    <a:pt x="88" y="442"/>
                  </a:lnTo>
                  <a:lnTo>
                    <a:pt x="84" y="449"/>
                  </a:lnTo>
                  <a:lnTo>
                    <a:pt x="82" y="453"/>
                  </a:lnTo>
                  <a:lnTo>
                    <a:pt x="82" y="459"/>
                  </a:lnTo>
                  <a:lnTo>
                    <a:pt x="82" y="464"/>
                  </a:lnTo>
                  <a:lnTo>
                    <a:pt x="84" y="470"/>
                  </a:lnTo>
                  <a:lnTo>
                    <a:pt x="86" y="473"/>
                  </a:lnTo>
                  <a:lnTo>
                    <a:pt x="92" y="477"/>
                  </a:lnTo>
                  <a:lnTo>
                    <a:pt x="93" y="478"/>
                  </a:lnTo>
                  <a:lnTo>
                    <a:pt x="93" y="481"/>
                  </a:lnTo>
                  <a:lnTo>
                    <a:pt x="92" y="485"/>
                  </a:lnTo>
                  <a:lnTo>
                    <a:pt x="87" y="489"/>
                  </a:lnTo>
                  <a:lnTo>
                    <a:pt x="86" y="493"/>
                  </a:lnTo>
                  <a:lnTo>
                    <a:pt x="92" y="494"/>
                  </a:lnTo>
                  <a:lnTo>
                    <a:pt x="98" y="494"/>
                  </a:lnTo>
                  <a:lnTo>
                    <a:pt x="98" y="496"/>
                  </a:lnTo>
                  <a:lnTo>
                    <a:pt x="102" y="495"/>
                  </a:lnTo>
                  <a:lnTo>
                    <a:pt x="122" y="502"/>
                  </a:lnTo>
                  <a:lnTo>
                    <a:pt x="127" y="505"/>
                  </a:lnTo>
                  <a:lnTo>
                    <a:pt x="127" y="506"/>
                  </a:lnTo>
                  <a:lnTo>
                    <a:pt x="126" y="507"/>
                  </a:lnTo>
                  <a:lnTo>
                    <a:pt x="120" y="508"/>
                  </a:lnTo>
                  <a:lnTo>
                    <a:pt x="116" y="519"/>
                  </a:lnTo>
                  <a:lnTo>
                    <a:pt x="112" y="521"/>
                  </a:lnTo>
                  <a:lnTo>
                    <a:pt x="99" y="521"/>
                  </a:lnTo>
                  <a:lnTo>
                    <a:pt x="100" y="529"/>
                  </a:lnTo>
                  <a:lnTo>
                    <a:pt x="106" y="535"/>
                  </a:lnTo>
                  <a:lnTo>
                    <a:pt x="106" y="546"/>
                  </a:lnTo>
                  <a:lnTo>
                    <a:pt x="106" y="566"/>
                  </a:lnTo>
                  <a:lnTo>
                    <a:pt x="106" y="572"/>
                  </a:lnTo>
                  <a:lnTo>
                    <a:pt x="108" y="577"/>
                  </a:lnTo>
                  <a:lnTo>
                    <a:pt x="103" y="579"/>
                  </a:lnTo>
                  <a:lnTo>
                    <a:pt x="100" y="582"/>
                  </a:lnTo>
                  <a:lnTo>
                    <a:pt x="96" y="586"/>
                  </a:lnTo>
                  <a:lnTo>
                    <a:pt x="90" y="591"/>
                  </a:lnTo>
                  <a:lnTo>
                    <a:pt x="88" y="591"/>
                  </a:lnTo>
                  <a:lnTo>
                    <a:pt x="82" y="591"/>
                  </a:lnTo>
                  <a:lnTo>
                    <a:pt x="88" y="616"/>
                  </a:lnTo>
                  <a:lnTo>
                    <a:pt x="88" y="624"/>
                  </a:lnTo>
                  <a:lnTo>
                    <a:pt x="91" y="630"/>
                  </a:lnTo>
                  <a:lnTo>
                    <a:pt x="93" y="637"/>
                  </a:lnTo>
                  <a:lnTo>
                    <a:pt x="96" y="639"/>
                  </a:lnTo>
                  <a:lnTo>
                    <a:pt x="96" y="643"/>
                  </a:lnTo>
                  <a:lnTo>
                    <a:pt x="94" y="662"/>
                  </a:lnTo>
                  <a:lnTo>
                    <a:pt x="93" y="667"/>
                  </a:lnTo>
                  <a:lnTo>
                    <a:pt x="91" y="669"/>
                  </a:lnTo>
                  <a:lnTo>
                    <a:pt x="90" y="668"/>
                  </a:lnTo>
                  <a:lnTo>
                    <a:pt x="86" y="668"/>
                  </a:lnTo>
                  <a:lnTo>
                    <a:pt x="84" y="668"/>
                  </a:lnTo>
                  <a:lnTo>
                    <a:pt x="82" y="669"/>
                  </a:lnTo>
                  <a:lnTo>
                    <a:pt x="80" y="675"/>
                  </a:lnTo>
                  <a:lnTo>
                    <a:pt x="80" y="681"/>
                  </a:lnTo>
                  <a:lnTo>
                    <a:pt x="76" y="686"/>
                  </a:lnTo>
                  <a:lnTo>
                    <a:pt x="75" y="690"/>
                  </a:lnTo>
                  <a:lnTo>
                    <a:pt x="75" y="696"/>
                  </a:lnTo>
                  <a:lnTo>
                    <a:pt x="73" y="702"/>
                  </a:lnTo>
                  <a:lnTo>
                    <a:pt x="80" y="704"/>
                  </a:lnTo>
                  <a:lnTo>
                    <a:pt x="85" y="707"/>
                  </a:lnTo>
                  <a:lnTo>
                    <a:pt x="86" y="710"/>
                  </a:lnTo>
                  <a:lnTo>
                    <a:pt x="86" y="713"/>
                  </a:lnTo>
                  <a:lnTo>
                    <a:pt x="86" y="728"/>
                  </a:lnTo>
                  <a:lnTo>
                    <a:pt x="104" y="727"/>
                  </a:lnTo>
                  <a:lnTo>
                    <a:pt x="108" y="727"/>
                  </a:lnTo>
                  <a:lnTo>
                    <a:pt x="111" y="726"/>
                  </a:lnTo>
                  <a:lnTo>
                    <a:pt x="115" y="725"/>
                  </a:lnTo>
                  <a:lnTo>
                    <a:pt x="123" y="725"/>
                  </a:lnTo>
                  <a:lnTo>
                    <a:pt x="127" y="725"/>
                  </a:lnTo>
                  <a:lnTo>
                    <a:pt x="136" y="716"/>
                  </a:lnTo>
                  <a:lnTo>
                    <a:pt x="143" y="714"/>
                  </a:lnTo>
                  <a:lnTo>
                    <a:pt x="146" y="716"/>
                  </a:lnTo>
                  <a:lnTo>
                    <a:pt x="153" y="725"/>
                  </a:lnTo>
                  <a:lnTo>
                    <a:pt x="157" y="728"/>
                  </a:lnTo>
                  <a:lnTo>
                    <a:pt x="163" y="729"/>
                  </a:lnTo>
                  <a:lnTo>
                    <a:pt x="165" y="731"/>
                  </a:lnTo>
                  <a:lnTo>
                    <a:pt x="175" y="737"/>
                  </a:lnTo>
                  <a:lnTo>
                    <a:pt x="179" y="739"/>
                  </a:lnTo>
                  <a:lnTo>
                    <a:pt x="183" y="743"/>
                  </a:lnTo>
                  <a:lnTo>
                    <a:pt x="188" y="745"/>
                  </a:lnTo>
                  <a:lnTo>
                    <a:pt x="193" y="750"/>
                  </a:lnTo>
                  <a:lnTo>
                    <a:pt x="195" y="753"/>
                  </a:lnTo>
                  <a:lnTo>
                    <a:pt x="203" y="755"/>
                  </a:lnTo>
                  <a:lnTo>
                    <a:pt x="206" y="755"/>
                  </a:lnTo>
                  <a:lnTo>
                    <a:pt x="212" y="752"/>
                  </a:lnTo>
                  <a:lnTo>
                    <a:pt x="214" y="752"/>
                  </a:lnTo>
                  <a:lnTo>
                    <a:pt x="218" y="753"/>
                  </a:lnTo>
                  <a:lnTo>
                    <a:pt x="219" y="755"/>
                  </a:lnTo>
                  <a:lnTo>
                    <a:pt x="219" y="761"/>
                  </a:lnTo>
                  <a:lnTo>
                    <a:pt x="220" y="764"/>
                  </a:lnTo>
                  <a:lnTo>
                    <a:pt x="223" y="771"/>
                  </a:lnTo>
                  <a:lnTo>
                    <a:pt x="229" y="775"/>
                  </a:lnTo>
                  <a:lnTo>
                    <a:pt x="238" y="776"/>
                  </a:lnTo>
                  <a:lnTo>
                    <a:pt x="239" y="779"/>
                  </a:lnTo>
                  <a:lnTo>
                    <a:pt x="237" y="785"/>
                  </a:lnTo>
                  <a:lnTo>
                    <a:pt x="233" y="790"/>
                  </a:lnTo>
                  <a:lnTo>
                    <a:pt x="233" y="796"/>
                  </a:lnTo>
                  <a:lnTo>
                    <a:pt x="238" y="810"/>
                  </a:lnTo>
                  <a:lnTo>
                    <a:pt x="241" y="823"/>
                  </a:lnTo>
                  <a:lnTo>
                    <a:pt x="241" y="826"/>
                  </a:lnTo>
                  <a:lnTo>
                    <a:pt x="239" y="830"/>
                  </a:lnTo>
                  <a:lnTo>
                    <a:pt x="239" y="833"/>
                  </a:lnTo>
                  <a:lnTo>
                    <a:pt x="242" y="834"/>
                  </a:lnTo>
                  <a:lnTo>
                    <a:pt x="247" y="834"/>
                  </a:lnTo>
                  <a:lnTo>
                    <a:pt x="249" y="835"/>
                  </a:lnTo>
                  <a:lnTo>
                    <a:pt x="249" y="836"/>
                  </a:lnTo>
                  <a:lnTo>
                    <a:pt x="249" y="840"/>
                  </a:lnTo>
                  <a:lnTo>
                    <a:pt x="247" y="845"/>
                  </a:lnTo>
                  <a:lnTo>
                    <a:pt x="247" y="850"/>
                  </a:lnTo>
                  <a:lnTo>
                    <a:pt x="248" y="856"/>
                  </a:lnTo>
                  <a:lnTo>
                    <a:pt x="247" y="862"/>
                  </a:lnTo>
                  <a:lnTo>
                    <a:pt x="248" y="865"/>
                  </a:lnTo>
                  <a:lnTo>
                    <a:pt x="247" y="868"/>
                  </a:lnTo>
                  <a:lnTo>
                    <a:pt x="244" y="872"/>
                  </a:lnTo>
                  <a:lnTo>
                    <a:pt x="241" y="872"/>
                  </a:lnTo>
                  <a:lnTo>
                    <a:pt x="242" y="881"/>
                  </a:lnTo>
                  <a:lnTo>
                    <a:pt x="244" y="892"/>
                  </a:lnTo>
                  <a:lnTo>
                    <a:pt x="244" y="898"/>
                  </a:lnTo>
                  <a:lnTo>
                    <a:pt x="242" y="901"/>
                  </a:lnTo>
                  <a:lnTo>
                    <a:pt x="242" y="902"/>
                  </a:lnTo>
                  <a:lnTo>
                    <a:pt x="242" y="904"/>
                  </a:lnTo>
                  <a:lnTo>
                    <a:pt x="245" y="908"/>
                  </a:lnTo>
                  <a:lnTo>
                    <a:pt x="248" y="912"/>
                  </a:lnTo>
                  <a:lnTo>
                    <a:pt x="248" y="916"/>
                  </a:lnTo>
                  <a:lnTo>
                    <a:pt x="247" y="919"/>
                  </a:lnTo>
                  <a:lnTo>
                    <a:pt x="245" y="923"/>
                  </a:lnTo>
                  <a:lnTo>
                    <a:pt x="245" y="925"/>
                  </a:lnTo>
                  <a:lnTo>
                    <a:pt x="245" y="929"/>
                  </a:lnTo>
                  <a:lnTo>
                    <a:pt x="241" y="933"/>
                  </a:lnTo>
                  <a:lnTo>
                    <a:pt x="239" y="939"/>
                  </a:lnTo>
                  <a:lnTo>
                    <a:pt x="239" y="941"/>
                  </a:lnTo>
                  <a:lnTo>
                    <a:pt x="241" y="942"/>
                  </a:lnTo>
                  <a:lnTo>
                    <a:pt x="242" y="943"/>
                  </a:lnTo>
                  <a:lnTo>
                    <a:pt x="241" y="945"/>
                  </a:lnTo>
                  <a:lnTo>
                    <a:pt x="241" y="946"/>
                  </a:lnTo>
                  <a:lnTo>
                    <a:pt x="241" y="947"/>
                  </a:lnTo>
                  <a:lnTo>
                    <a:pt x="243" y="949"/>
                  </a:lnTo>
                  <a:lnTo>
                    <a:pt x="244" y="951"/>
                  </a:lnTo>
                  <a:lnTo>
                    <a:pt x="243" y="954"/>
                  </a:lnTo>
                  <a:lnTo>
                    <a:pt x="239" y="960"/>
                  </a:lnTo>
                  <a:lnTo>
                    <a:pt x="237" y="963"/>
                  </a:lnTo>
                  <a:lnTo>
                    <a:pt x="236" y="964"/>
                  </a:lnTo>
                  <a:lnTo>
                    <a:pt x="229" y="964"/>
                  </a:lnTo>
                  <a:lnTo>
                    <a:pt x="220" y="963"/>
                  </a:lnTo>
                  <a:lnTo>
                    <a:pt x="211" y="964"/>
                  </a:lnTo>
                  <a:lnTo>
                    <a:pt x="209" y="964"/>
                  </a:lnTo>
                  <a:lnTo>
                    <a:pt x="208" y="961"/>
                  </a:lnTo>
                  <a:lnTo>
                    <a:pt x="203" y="953"/>
                  </a:lnTo>
                  <a:lnTo>
                    <a:pt x="202" y="952"/>
                  </a:lnTo>
                  <a:lnTo>
                    <a:pt x="201" y="953"/>
                  </a:lnTo>
                  <a:lnTo>
                    <a:pt x="200" y="953"/>
                  </a:lnTo>
                  <a:lnTo>
                    <a:pt x="197" y="959"/>
                  </a:lnTo>
                  <a:lnTo>
                    <a:pt x="195" y="964"/>
                  </a:lnTo>
                  <a:lnTo>
                    <a:pt x="193" y="966"/>
                  </a:lnTo>
                  <a:lnTo>
                    <a:pt x="187" y="969"/>
                  </a:lnTo>
                  <a:lnTo>
                    <a:pt x="183" y="966"/>
                  </a:lnTo>
                  <a:lnTo>
                    <a:pt x="175" y="971"/>
                  </a:lnTo>
                  <a:lnTo>
                    <a:pt x="172" y="972"/>
                  </a:lnTo>
                  <a:lnTo>
                    <a:pt x="173" y="975"/>
                  </a:lnTo>
                  <a:lnTo>
                    <a:pt x="173" y="978"/>
                  </a:lnTo>
                  <a:lnTo>
                    <a:pt x="173" y="979"/>
                  </a:lnTo>
                  <a:lnTo>
                    <a:pt x="172" y="984"/>
                  </a:lnTo>
                  <a:lnTo>
                    <a:pt x="170" y="987"/>
                  </a:lnTo>
                  <a:lnTo>
                    <a:pt x="173" y="988"/>
                  </a:lnTo>
                  <a:lnTo>
                    <a:pt x="176" y="990"/>
                  </a:lnTo>
                  <a:lnTo>
                    <a:pt x="179" y="991"/>
                  </a:lnTo>
                  <a:lnTo>
                    <a:pt x="181" y="993"/>
                  </a:lnTo>
                  <a:lnTo>
                    <a:pt x="175" y="996"/>
                  </a:lnTo>
                  <a:lnTo>
                    <a:pt x="175" y="999"/>
                  </a:lnTo>
                  <a:lnTo>
                    <a:pt x="171" y="1001"/>
                  </a:lnTo>
                  <a:lnTo>
                    <a:pt x="171" y="1002"/>
                  </a:lnTo>
                  <a:lnTo>
                    <a:pt x="173" y="1007"/>
                  </a:lnTo>
                  <a:lnTo>
                    <a:pt x="176" y="1007"/>
                  </a:lnTo>
                  <a:lnTo>
                    <a:pt x="178" y="1007"/>
                  </a:lnTo>
                  <a:lnTo>
                    <a:pt x="179" y="1011"/>
                  </a:lnTo>
                  <a:lnTo>
                    <a:pt x="182" y="1011"/>
                  </a:lnTo>
                  <a:lnTo>
                    <a:pt x="188" y="1012"/>
                  </a:lnTo>
                  <a:lnTo>
                    <a:pt x="195" y="1013"/>
                  </a:lnTo>
                  <a:lnTo>
                    <a:pt x="200" y="1019"/>
                  </a:lnTo>
                  <a:lnTo>
                    <a:pt x="207" y="1025"/>
                  </a:lnTo>
                  <a:lnTo>
                    <a:pt x="214" y="1027"/>
                  </a:lnTo>
                  <a:lnTo>
                    <a:pt x="219" y="1029"/>
                  </a:lnTo>
                  <a:lnTo>
                    <a:pt x="219" y="1030"/>
                  </a:lnTo>
                  <a:lnTo>
                    <a:pt x="218" y="1032"/>
                  </a:lnTo>
                  <a:lnTo>
                    <a:pt x="219" y="1034"/>
                  </a:lnTo>
                  <a:lnTo>
                    <a:pt x="221" y="1035"/>
                  </a:lnTo>
                  <a:lnTo>
                    <a:pt x="229" y="1035"/>
                  </a:lnTo>
                  <a:lnTo>
                    <a:pt x="232" y="1037"/>
                  </a:lnTo>
                  <a:lnTo>
                    <a:pt x="227" y="1050"/>
                  </a:lnTo>
                  <a:lnTo>
                    <a:pt x="231" y="1061"/>
                  </a:lnTo>
                  <a:lnTo>
                    <a:pt x="235" y="1061"/>
                  </a:lnTo>
                  <a:lnTo>
                    <a:pt x="238" y="1061"/>
                  </a:lnTo>
                  <a:lnTo>
                    <a:pt x="242" y="1061"/>
                  </a:lnTo>
                  <a:lnTo>
                    <a:pt x="242" y="1062"/>
                  </a:lnTo>
                  <a:lnTo>
                    <a:pt x="241" y="1065"/>
                  </a:lnTo>
                  <a:lnTo>
                    <a:pt x="238" y="1070"/>
                  </a:lnTo>
                  <a:lnTo>
                    <a:pt x="233" y="1068"/>
                  </a:lnTo>
                  <a:lnTo>
                    <a:pt x="229" y="1067"/>
                  </a:lnTo>
                  <a:lnTo>
                    <a:pt x="226" y="1070"/>
                  </a:lnTo>
                  <a:lnTo>
                    <a:pt x="223" y="1076"/>
                  </a:lnTo>
                  <a:lnTo>
                    <a:pt x="223" y="1079"/>
                  </a:lnTo>
                  <a:lnTo>
                    <a:pt x="221" y="1084"/>
                  </a:lnTo>
                  <a:lnTo>
                    <a:pt x="221" y="1086"/>
                  </a:lnTo>
                  <a:lnTo>
                    <a:pt x="221" y="1090"/>
                  </a:lnTo>
                  <a:lnTo>
                    <a:pt x="223" y="1092"/>
                  </a:lnTo>
                  <a:lnTo>
                    <a:pt x="220" y="1101"/>
                  </a:lnTo>
                  <a:lnTo>
                    <a:pt x="233" y="1097"/>
                  </a:lnTo>
                  <a:lnTo>
                    <a:pt x="233" y="1096"/>
                  </a:lnTo>
                  <a:lnTo>
                    <a:pt x="232" y="1095"/>
                  </a:lnTo>
                  <a:lnTo>
                    <a:pt x="232" y="1094"/>
                  </a:lnTo>
                  <a:lnTo>
                    <a:pt x="233" y="1092"/>
                  </a:lnTo>
                  <a:lnTo>
                    <a:pt x="235" y="1094"/>
                  </a:lnTo>
                  <a:lnTo>
                    <a:pt x="237" y="1096"/>
                  </a:lnTo>
                  <a:lnTo>
                    <a:pt x="242" y="1096"/>
                  </a:lnTo>
                  <a:lnTo>
                    <a:pt x="247" y="1095"/>
                  </a:lnTo>
                  <a:lnTo>
                    <a:pt x="253" y="1108"/>
                  </a:lnTo>
                  <a:lnTo>
                    <a:pt x="255" y="1110"/>
                  </a:lnTo>
                  <a:lnTo>
                    <a:pt x="259" y="1110"/>
                  </a:lnTo>
                  <a:lnTo>
                    <a:pt x="265" y="1110"/>
                  </a:lnTo>
                  <a:lnTo>
                    <a:pt x="265" y="1102"/>
                  </a:lnTo>
                  <a:lnTo>
                    <a:pt x="279" y="1085"/>
                  </a:lnTo>
                  <a:lnTo>
                    <a:pt x="289" y="1088"/>
                  </a:lnTo>
                  <a:lnTo>
                    <a:pt x="290" y="1086"/>
                  </a:lnTo>
                  <a:lnTo>
                    <a:pt x="292" y="1084"/>
                  </a:lnTo>
                  <a:lnTo>
                    <a:pt x="299" y="1079"/>
                  </a:lnTo>
                  <a:lnTo>
                    <a:pt x="303" y="1078"/>
                  </a:lnTo>
                  <a:lnTo>
                    <a:pt x="303" y="1074"/>
                  </a:lnTo>
                  <a:lnTo>
                    <a:pt x="304" y="1070"/>
                  </a:lnTo>
                  <a:lnTo>
                    <a:pt x="304" y="1065"/>
                  </a:lnTo>
                  <a:lnTo>
                    <a:pt x="322" y="1064"/>
                  </a:lnTo>
                  <a:lnTo>
                    <a:pt x="327" y="1065"/>
                  </a:lnTo>
                  <a:lnTo>
                    <a:pt x="329" y="1065"/>
                  </a:lnTo>
                  <a:lnTo>
                    <a:pt x="329" y="1062"/>
                  </a:lnTo>
                  <a:lnTo>
                    <a:pt x="334" y="1060"/>
                  </a:lnTo>
                  <a:lnTo>
                    <a:pt x="340" y="1059"/>
                  </a:lnTo>
                  <a:lnTo>
                    <a:pt x="353" y="1082"/>
                  </a:lnTo>
                  <a:lnTo>
                    <a:pt x="351" y="1089"/>
                  </a:lnTo>
                  <a:lnTo>
                    <a:pt x="350" y="1107"/>
                  </a:lnTo>
                  <a:lnTo>
                    <a:pt x="351" y="1112"/>
                  </a:lnTo>
                  <a:lnTo>
                    <a:pt x="352" y="1116"/>
                  </a:lnTo>
                  <a:lnTo>
                    <a:pt x="347" y="1125"/>
                  </a:lnTo>
                  <a:lnTo>
                    <a:pt x="351" y="1133"/>
                  </a:lnTo>
                  <a:lnTo>
                    <a:pt x="349" y="1134"/>
                  </a:lnTo>
                  <a:lnTo>
                    <a:pt x="357" y="1140"/>
                  </a:lnTo>
                  <a:lnTo>
                    <a:pt x="363" y="1138"/>
                  </a:lnTo>
                  <a:lnTo>
                    <a:pt x="371" y="1136"/>
                  </a:lnTo>
                  <a:lnTo>
                    <a:pt x="380" y="1136"/>
                  </a:lnTo>
                  <a:lnTo>
                    <a:pt x="384" y="1133"/>
                  </a:lnTo>
                  <a:lnTo>
                    <a:pt x="381" y="1140"/>
                  </a:lnTo>
                  <a:lnTo>
                    <a:pt x="380" y="1143"/>
                  </a:lnTo>
                  <a:lnTo>
                    <a:pt x="381" y="1145"/>
                  </a:lnTo>
                  <a:lnTo>
                    <a:pt x="383" y="1150"/>
                  </a:lnTo>
                  <a:lnTo>
                    <a:pt x="387" y="1160"/>
                  </a:lnTo>
                  <a:lnTo>
                    <a:pt x="387" y="1167"/>
                  </a:lnTo>
                  <a:lnTo>
                    <a:pt x="384" y="1174"/>
                  </a:lnTo>
                  <a:lnTo>
                    <a:pt x="383" y="1177"/>
                  </a:lnTo>
                  <a:lnTo>
                    <a:pt x="387" y="1192"/>
                  </a:lnTo>
                  <a:lnTo>
                    <a:pt x="394" y="1193"/>
                  </a:lnTo>
                  <a:lnTo>
                    <a:pt x="396" y="1189"/>
                  </a:lnTo>
                  <a:lnTo>
                    <a:pt x="401" y="1178"/>
                  </a:lnTo>
                  <a:lnTo>
                    <a:pt x="401" y="1174"/>
                  </a:lnTo>
                  <a:lnTo>
                    <a:pt x="405" y="1169"/>
                  </a:lnTo>
                  <a:lnTo>
                    <a:pt x="406" y="1171"/>
                  </a:lnTo>
                  <a:lnTo>
                    <a:pt x="406" y="1173"/>
                  </a:lnTo>
                  <a:lnTo>
                    <a:pt x="405" y="1178"/>
                  </a:lnTo>
                  <a:lnTo>
                    <a:pt x="404" y="1180"/>
                  </a:lnTo>
                  <a:lnTo>
                    <a:pt x="404" y="1183"/>
                  </a:lnTo>
                  <a:lnTo>
                    <a:pt x="405" y="1185"/>
                  </a:lnTo>
                  <a:lnTo>
                    <a:pt x="407" y="1185"/>
                  </a:lnTo>
                  <a:lnTo>
                    <a:pt x="408" y="1184"/>
                  </a:lnTo>
                  <a:lnTo>
                    <a:pt x="412" y="1179"/>
                  </a:lnTo>
                  <a:lnTo>
                    <a:pt x="413" y="1171"/>
                  </a:lnTo>
                  <a:lnTo>
                    <a:pt x="418" y="1165"/>
                  </a:lnTo>
                  <a:lnTo>
                    <a:pt x="429" y="1154"/>
                  </a:lnTo>
                  <a:lnTo>
                    <a:pt x="430" y="1148"/>
                  </a:lnTo>
                  <a:lnTo>
                    <a:pt x="430" y="1145"/>
                  </a:lnTo>
                  <a:lnTo>
                    <a:pt x="428" y="1143"/>
                  </a:lnTo>
                  <a:lnTo>
                    <a:pt x="425" y="1143"/>
                  </a:lnTo>
                  <a:lnTo>
                    <a:pt x="418" y="1145"/>
                  </a:lnTo>
                  <a:lnTo>
                    <a:pt x="413" y="1146"/>
                  </a:lnTo>
                  <a:lnTo>
                    <a:pt x="410" y="1145"/>
                  </a:lnTo>
                  <a:lnTo>
                    <a:pt x="410" y="1143"/>
                  </a:lnTo>
                  <a:lnTo>
                    <a:pt x="408" y="1140"/>
                  </a:lnTo>
                  <a:lnTo>
                    <a:pt x="411" y="1137"/>
                  </a:lnTo>
                  <a:lnTo>
                    <a:pt x="414" y="1134"/>
                  </a:lnTo>
                  <a:lnTo>
                    <a:pt x="425" y="1127"/>
                  </a:lnTo>
                  <a:lnTo>
                    <a:pt x="435" y="1120"/>
                  </a:lnTo>
                  <a:lnTo>
                    <a:pt x="437" y="1119"/>
                  </a:lnTo>
                  <a:lnTo>
                    <a:pt x="441" y="1120"/>
                  </a:lnTo>
                  <a:lnTo>
                    <a:pt x="441" y="1122"/>
                  </a:lnTo>
                  <a:lnTo>
                    <a:pt x="438" y="1136"/>
                  </a:lnTo>
                  <a:lnTo>
                    <a:pt x="437" y="1142"/>
                  </a:lnTo>
                  <a:lnTo>
                    <a:pt x="438" y="1146"/>
                  </a:lnTo>
                  <a:lnTo>
                    <a:pt x="442" y="1148"/>
                  </a:lnTo>
                  <a:lnTo>
                    <a:pt x="446" y="1146"/>
                  </a:lnTo>
                  <a:lnTo>
                    <a:pt x="449" y="1144"/>
                  </a:lnTo>
                  <a:lnTo>
                    <a:pt x="455" y="1125"/>
                  </a:lnTo>
                  <a:lnTo>
                    <a:pt x="459" y="1116"/>
                  </a:lnTo>
                  <a:lnTo>
                    <a:pt x="466" y="1124"/>
                  </a:lnTo>
                  <a:lnTo>
                    <a:pt x="471" y="1127"/>
                  </a:lnTo>
                  <a:lnTo>
                    <a:pt x="480" y="1128"/>
                  </a:lnTo>
                  <a:lnTo>
                    <a:pt x="491" y="1128"/>
                  </a:lnTo>
                  <a:lnTo>
                    <a:pt x="494" y="1130"/>
                  </a:lnTo>
                  <a:lnTo>
                    <a:pt x="495" y="1132"/>
                  </a:lnTo>
                  <a:lnTo>
                    <a:pt x="494" y="1134"/>
                  </a:lnTo>
                  <a:lnTo>
                    <a:pt x="490" y="1137"/>
                  </a:lnTo>
                  <a:lnTo>
                    <a:pt x="488" y="1138"/>
                  </a:lnTo>
                  <a:lnTo>
                    <a:pt x="488" y="1140"/>
                  </a:lnTo>
                  <a:lnTo>
                    <a:pt x="489" y="1142"/>
                  </a:lnTo>
                  <a:lnTo>
                    <a:pt x="494" y="1143"/>
                  </a:lnTo>
                  <a:lnTo>
                    <a:pt x="510" y="1143"/>
                  </a:lnTo>
                  <a:lnTo>
                    <a:pt x="515" y="1140"/>
                  </a:lnTo>
                  <a:lnTo>
                    <a:pt x="519" y="1136"/>
                  </a:lnTo>
                  <a:lnTo>
                    <a:pt x="522" y="1136"/>
                  </a:lnTo>
                  <a:lnTo>
                    <a:pt x="525" y="1137"/>
                  </a:lnTo>
                  <a:lnTo>
                    <a:pt x="538" y="1156"/>
                  </a:lnTo>
                  <a:lnTo>
                    <a:pt x="544" y="1163"/>
                  </a:lnTo>
                  <a:lnTo>
                    <a:pt x="551" y="1166"/>
                  </a:lnTo>
                  <a:lnTo>
                    <a:pt x="554" y="1168"/>
                  </a:lnTo>
                  <a:lnTo>
                    <a:pt x="555" y="1171"/>
                  </a:lnTo>
                  <a:lnTo>
                    <a:pt x="554" y="1177"/>
                  </a:lnTo>
                  <a:lnTo>
                    <a:pt x="554" y="1184"/>
                  </a:lnTo>
                  <a:lnTo>
                    <a:pt x="554" y="1195"/>
                  </a:lnTo>
                  <a:lnTo>
                    <a:pt x="561" y="1196"/>
                  </a:lnTo>
                  <a:lnTo>
                    <a:pt x="560" y="1202"/>
                  </a:lnTo>
                  <a:lnTo>
                    <a:pt x="563" y="1201"/>
                  </a:lnTo>
                  <a:lnTo>
                    <a:pt x="564" y="1201"/>
                  </a:lnTo>
                  <a:lnTo>
                    <a:pt x="566" y="1208"/>
                  </a:lnTo>
                  <a:lnTo>
                    <a:pt x="568" y="1208"/>
                  </a:lnTo>
                  <a:lnTo>
                    <a:pt x="570" y="1205"/>
                  </a:lnTo>
                  <a:lnTo>
                    <a:pt x="572" y="1201"/>
                  </a:lnTo>
                  <a:lnTo>
                    <a:pt x="573" y="1192"/>
                  </a:lnTo>
                  <a:lnTo>
                    <a:pt x="574" y="1190"/>
                  </a:lnTo>
                  <a:lnTo>
                    <a:pt x="576" y="1189"/>
                  </a:lnTo>
                  <a:lnTo>
                    <a:pt x="580" y="1190"/>
                  </a:lnTo>
                  <a:lnTo>
                    <a:pt x="582" y="1195"/>
                  </a:lnTo>
                  <a:lnTo>
                    <a:pt x="582" y="1202"/>
                  </a:lnTo>
                  <a:lnTo>
                    <a:pt x="586" y="1204"/>
                  </a:lnTo>
                  <a:lnTo>
                    <a:pt x="588" y="1216"/>
                  </a:lnTo>
                  <a:lnTo>
                    <a:pt x="592" y="1216"/>
                  </a:lnTo>
                  <a:lnTo>
                    <a:pt x="594" y="1216"/>
                  </a:lnTo>
                  <a:lnTo>
                    <a:pt x="594" y="1210"/>
                  </a:lnTo>
                  <a:lnTo>
                    <a:pt x="601" y="1210"/>
                  </a:lnTo>
                  <a:lnTo>
                    <a:pt x="601" y="1221"/>
                  </a:lnTo>
                  <a:lnTo>
                    <a:pt x="603" y="1225"/>
                  </a:lnTo>
                  <a:lnTo>
                    <a:pt x="610" y="1227"/>
                  </a:lnTo>
                  <a:lnTo>
                    <a:pt x="611" y="1226"/>
                  </a:lnTo>
                  <a:lnTo>
                    <a:pt x="612" y="1222"/>
                  </a:lnTo>
                  <a:lnTo>
                    <a:pt x="612" y="1216"/>
                  </a:lnTo>
                  <a:lnTo>
                    <a:pt x="615" y="1214"/>
                  </a:lnTo>
                  <a:lnTo>
                    <a:pt x="618" y="1210"/>
                  </a:lnTo>
                  <a:lnTo>
                    <a:pt x="621" y="1209"/>
                  </a:lnTo>
                  <a:lnTo>
                    <a:pt x="624" y="1210"/>
                  </a:lnTo>
                  <a:lnTo>
                    <a:pt x="625" y="1210"/>
                  </a:lnTo>
                  <a:lnTo>
                    <a:pt x="627" y="1214"/>
                  </a:lnTo>
                  <a:lnTo>
                    <a:pt x="625" y="1220"/>
                  </a:lnTo>
                  <a:lnTo>
                    <a:pt x="619" y="1227"/>
                  </a:lnTo>
                  <a:lnTo>
                    <a:pt x="619" y="1239"/>
                  </a:lnTo>
                  <a:lnTo>
                    <a:pt x="621" y="1243"/>
                  </a:lnTo>
                  <a:lnTo>
                    <a:pt x="622" y="1253"/>
                  </a:lnTo>
                  <a:lnTo>
                    <a:pt x="629" y="1255"/>
                  </a:lnTo>
                  <a:lnTo>
                    <a:pt x="630" y="1241"/>
                  </a:lnTo>
                  <a:lnTo>
                    <a:pt x="633" y="1239"/>
                  </a:lnTo>
                  <a:lnTo>
                    <a:pt x="646" y="1237"/>
                  </a:lnTo>
                  <a:lnTo>
                    <a:pt x="655" y="1243"/>
                  </a:lnTo>
                  <a:lnTo>
                    <a:pt x="676" y="1245"/>
                  </a:lnTo>
                  <a:lnTo>
                    <a:pt x="678" y="1240"/>
                  </a:lnTo>
                  <a:lnTo>
                    <a:pt x="689" y="1238"/>
                  </a:lnTo>
                  <a:lnTo>
                    <a:pt x="697" y="1238"/>
                  </a:lnTo>
                  <a:lnTo>
                    <a:pt x="701" y="1235"/>
                  </a:lnTo>
                  <a:lnTo>
                    <a:pt x="709" y="1246"/>
                  </a:lnTo>
                  <a:lnTo>
                    <a:pt x="708" y="1255"/>
                  </a:lnTo>
                  <a:lnTo>
                    <a:pt x="707" y="1261"/>
                  </a:lnTo>
                  <a:lnTo>
                    <a:pt x="701" y="1264"/>
                  </a:lnTo>
                  <a:lnTo>
                    <a:pt x="700" y="1268"/>
                  </a:lnTo>
                  <a:lnTo>
                    <a:pt x="702" y="1271"/>
                  </a:lnTo>
                  <a:lnTo>
                    <a:pt x="701" y="1280"/>
                  </a:lnTo>
                  <a:lnTo>
                    <a:pt x="713" y="1287"/>
                  </a:lnTo>
                  <a:lnTo>
                    <a:pt x="725" y="1284"/>
                  </a:lnTo>
                  <a:lnTo>
                    <a:pt x="724" y="1290"/>
                  </a:lnTo>
                  <a:lnTo>
                    <a:pt x="726" y="1293"/>
                  </a:lnTo>
                  <a:lnTo>
                    <a:pt x="750" y="1290"/>
                  </a:lnTo>
                  <a:lnTo>
                    <a:pt x="767" y="1296"/>
                  </a:lnTo>
                  <a:lnTo>
                    <a:pt x="781" y="1294"/>
                  </a:lnTo>
                  <a:lnTo>
                    <a:pt x="785" y="1303"/>
                  </a:lnTo>
                  <a:lnTo>
                    <a:pt x="784" y="1306"/>
                  </a:lnTo>
                  <a:lnTo>
                    <a:pt x="785" y="1317"/>
                  </a:lnTo>
                  <a:lnTo>
                    <a:pt x="790" y="1321"/>
                  </a:lnTo>
                  <a:lnTo>
                    <a:pt x="804" y="1320"/>
                  </a:lnTo>
                  <a:lnTo>
                    <a:pt x="810" y="1317"/>
                  </a:lnTo>
                  <a:lnTo>
                    <a:pt x="816" y="1312"/>
                  </a:lnTo>
                  <a:lnTo>
                    <a:pt x="832" y="1318"/>
                  </a:lnTo>
                  <a:lnTo>
                    <a:pt x="841" y="1306"/>
                  </a:lnTo>
                  <a:lnTo>
                    <a:pt x="852" y="1297"/>
                  </a:lnTo>
                  <a:lnTo>
                    <a:pt x="863" y="1291"/>
                  </a:lnTo>
                  <a:lnTo>
                    <a:pt x="889" y="1261"/>
                  </a:lnTo>
                  <a:lnTo>
                    <a:pt x="887" y="1252"/>
                  </a:lnTo>
                  <a:lnTo>
                    <a:pt x="884" y="1247"/>
                  </a:lnTo>
                  <a:lnTo>
                    <a:pt x="886" y="1241"/>
                  </a:lnTo>
                  <a:lnTo>
                    <a:pt x="893" y="1234"/>
                  </a:lnTo>
                  <a:lnTo>
                    <a:pt x="901" y="1232"/>
                  </a:lnTo>
                  <a:lnTo>
                    <a:pt x="907" y="1235"/>
                  </a:lnTo>
                  <a:lnTo>
                    <a:pt x="911" y="1241"/>
                  </a:lnTo>
                  <a:lnTo>
                    <a:pt x="917" y="1238"/>
                  </a:lnTo>
                  <a:lnTo>
                    <a:pt x="920" y="1247"/>
                  </a:lnTo>
                  <a:lnTo>
                    <a:pt x="923" y="1258"/>
                  </a:lnTo>
                  <a:lnTo>
                    <a:pt x="917" y="1267"/>
                  </a:lnTo>
                  <a:lnTo>
                    <a:pt x="917" y="1274"/>
                  </a:lnTo>
                  <a:lnTo>
                    <a:pt x="917" y="1281"/>
                  </a:lnTo>
                  <a:lnTo>
                    <a:pt x="917" y="1284"/>
                  </a:lnTo>
                  <a:lnTo>
                    <a:pt x="916" y="1291"/>
                  </a:lnTo>
                  <a:lnTo>
                    <a:pt x="920" y="1294"/>
                  </a:lnTo>
                  <a:lnTo>
                    <a:pt x="923" y="1303"/>
                  </a:lnTo>
                  <a:lnTo>
                    <a:pt x="926" y="1309"/>
                  </a:lnTo>
                  <a:lnTo>
                    <a:pt x="923" y="1318"/>
                  </a:lnTo>
                  <a:lnTo>
                    <a:pt x="924" y="1323"/>
                  </a:lnTo>
                  <a:lnTo>
                    <a:pt x="928" y="1327"/>
                  </a:lnTo>
                  <a:lnTo>
                    <a:pt x="936" y="1322"/>
                  </a:lnTo>
                  <a:lnTo>
                    <a:pt x="938" y="1326"/>
                  </a:lnTo>
                  <a:lnTo>
                    <a:pt x="942" y="1326"/>
                  </a:lnTo>
                  <a:lnTo>
                    <a:pt x="943" y="1322"/>
                  </a:lnTo>
                  <a:lnTo>
                    <a:pt x="950" y="1321"/>
                  </a:lnTo>
                  <a:lnTo>
                    <a:pt x="952" y="1314"/>
                  </a:lnTo>
                  <a:lnTo>
                    <a:pt x="965" y="1310"/>
                  </a:lnTo>
                  <a:lnTo>
                    <a:pt x="971" y="1315"/>
                  </a:lnTo>
                  <a:lnTo>
                    <a:pt x="983" y="1314"/>
                  </a:lnTo>
                  <a:lnTo>
                    <a:pt x="984" y="1308"/>
                  </a:lnTo>
                  <a:lnTo>
                    <a:pt x="984" y="1296"/>
                  </a:lnTo>
                  <a:lnTo>
                    <a:pt x="988" y="1296"/>
                  </a:lnTo>
                  <a:lnTo>
                    <a:pt x="995" y="1288"/>
                  </a:lnTo>
                  <a:lnTo>
                    <a:pt x="997" y="1280"/>
                  </a:lnTo>
                  <a:lnTo>
                    <a:pt x="1001" y="1276"/>
                  </a:lnTo>
                  <a:lnTo>
                    <a:pt x="1003" y="1280"/>
                  </a:lnTo>
                  <a:lnTo>
                    <a:pt x="1012" y="1279"/>
                  </a:lnTo>
                  <a:lnTo>
                    <a:pt x="1025" y="1280"/>
                  </a:lnTo>
                  <a:lnTo>
                    <a:pt x="1033" y="1285"/>
                  </a:lnTo>
                  <a:lnTo>
                    <a:pt x="1038" y="1298"/>
                  </a:lnTo>
                  <a:lnTo>
                    <a:pt x="1044" y="1300"/>
                  </a:lnTo>
                  <a:lnTo>
                    <a:pt x="1052" y="1297"/>
                  </a:lnTo>
                  <a:lnTo>
                    <a:pt x="1056" y="1306"/>
                  </a:lnTo>
                  <a:lnTo>
                    <a:pt x="1055" y="1327"/>
                  </a:lnTo>
                  <a:lnTo>
                    <a:pt x="1062" y="1324"/>
                  </a:lnTo>
                  <a:lnTo>
                    <a:pt x="1069" y="1326"/>
                  </a:lnTo>
                  <a:lnTo>
                    <a:pt x="1079" y="1328"/>
                  </a:lnTo>
                  <a:lnTo>
                    <a:pt x="1079" y="1320"/>
                  </a:lnTo>
                  <a:lnTo>
                    <a:pt x="1081" y="1318"/>
                  </a:lnTo>
                  <a:lnTo>
                    <a:pt x="1094" y="1332"/>
                  </a:lnTo>
                  <a:lnTo>
                    <a:pt x="1105" y="1332"/>
                  </a:lnTo>
                  <a:lnTo>
                    <a:pt x="1112" y="1335"/>
                  </a:lnTo>
                  <a:lnTo>
                    <a:pt x="1118" y="1334"/>
                  </a:lnTo>
                  <a:lnTo>
                    <a:pt x="1127" y="1340"/>
                  </a:lnTo>
                  <a:lnTo>
                    <a:pt x="1127" y="1345"/>
                  </a:lnTo>
                  <a:lnTo>
                    <a:pt x="1130" y="1356"/>
                  </a:lnTo>
                  <a:lnTo>
                    <a:pt x="1130" y="1363"/>
                  </a:lnTo>
                  <a:lnTo>
                    <a:pt x="1134" y="1372"/>
                  </a:lnTo>
                  <a:lnTo>
                    <a:pt x="1143" y="1369"/>
                  </a:lnTo>
                  <a:lnTo>
                    <a:pt x="1152" y="1381"/>
                  </a:lnTo>
                  <a:lnTo>
                    <a:pt x="1152" y="1401"/>
                  </a:lnTo>
                  <a:lnTo>
                    <a:pt x="1160" y="1403"/>
                  </a:lnTo>
                  <a:lnTo>
                    <a:pt x="1175" y="1398"/>
                  </a:lnTo>
                  <a:lnTo>
                    <a:pt x="1193" y="1433"/>
                  </a:lnTo>
                  <a:lnTo>
                    <a:pt x="1201" y="1434"/>
                  </a:lnTo>
                  <a:lnTo>
                    <a:pt x="1203" y="1443"/>
                  </a:lnTo>
                  <a:lnTo>
                    <a:pt x="1211" y="1443"/>
                  </a:lnTo>
                  <a:lnTo>
                    <a:pt x="1211" y="1473"/>
                  </a:lnTo>
                  <a:lnTo>
                    <a:pt x="1220" y="1476"/>
                  </a:lnTo>
                  <a:lnTo>
                    <a:pt x="1232" y="1475"/>
                  </a:lnTo>
                  <a:lnTo>
                    <a:pt x="1235" y="1467"/>
                  </a:lnTo>
                  <a:lnTo>
                    <a:pt x="1243" y="1466"/>
                  </a:lnTo>
                  <a:lnTo>
                    <a:pt x="1259" y="1454"/>
                  </a:lnTo>
                  <a:lnTo>
                    <a:pt x="1260" y="1458"/>
                  </a:lnTo>
                  <a:lnTo>
                    <a:pt x="1267" y="1463"/>
                  </a:lnTo>
                  <a:lnTo>
                    <a:pt x="1277" y="1463"/>
                  </a:lnTo>
                  <a:lnTo>
                    <a:pt x="1284" y="1460"/>
                  </a:lnTo>
                  <a:lnTo>
                    <a:pt x="1294" y="1449"/>
                  </a:lnTo>
                  <a:lnTo>
                    <a:pt x="1302" y="1442"/>
                  </a:lnTo>
                  <a:lnTo>
                    <a:pt x="1306" y="1437"/>
                  </a:lnTo>
                  <a:lnTo>
                    <a:pt x="1312" y="1440"/>
                  </a:lnTo>
                  <a:lnTo>
                    <a:pt x="1320" y="1434"/>
                  </a:lnTo>
                  <a:lnTo>
                    <a:pt x="1326" y="1434"/>
                  </a:lnTo>
                  <a:lnTo>
                    <a:pt x="1332" y="1429"/>
                  </a:lnTo>
                  <a:lnTo>
                    <a:pt x="1333" y="1427"/>
                  </a:lnTo>
                  <a:lnTo>
                    <a:pt x="1329" y="1421"/>
                  </a:lnTo>
                  <a:lnTo>
                    <a:pt x="1329" y="1418"/>
                  </a:lnTo>
                  <a:lnTo>
                    <a:pt x="1339" y="1417"/>
                  </a:lnTo>
                  <a:lnTo>
                    <a:pt x="1340" y="1415"/>
                  </a:lnTo>
                  <a:lnTo>
                    <a:pt x="1335" y="1395"/>
                  </a:lnTo>
                </a:path>
              </a:pathLst>
            </a:custGeom>
            <a:noFill/>
            <a:ln w="158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pl-PL"/>
            </a:p>
          </p:txBody>
        </p:sp>
        <p:sp>
          <p:nvSpPr>
            <p:cNvPr id="133" name="Freeform 92">
              <a:extLst>
                <a:ext uri="{FF2B5EF4-FFF2-40B4-BE49-F238E27FC236}">
                  <a16:creationId xmlns:a16="http://schemas.microsoft.com/office/drawing/2014/main" id="{CFF82E1C-6441-8E1E-E08B-04BC11216467}"/>
                </a:ext>
              </a:extLst>
            </p:cNvPr>
            <p:cNvSpPr>
              <a:spLocks/>
            </p:cNvSpPr>
            <p:nvPr/>
          </p:nvSpPr>
          <p:spPr bwMode="auto">
            <a:xfrm>
              <a:off x="2104" y="1247"/>
              <a:ext cx="879" cy="628"/>
            </a:xfrm>
            <a:custGeom>
              <a:avLst/>
              <a:gdLst>
                <a:gd name="T0" fmla="*/ 1 w 1758"/>
                <a:gd name="T1" fmla="*/ 1 h 1255"/>
                <a:gd name="T2" fmla="*/ 1 w 1758"/>
                <a:gd name="T3" fmla="*/ 1 h 1255"/>
                <a:gd name="T4" fmla="*/ 1 w 1758"/>
                <a:gd name="T5" fmla="*/ 1 h 1255"/>
                <a:gd name="T6" fmla="*/ 1 w 1758"/>
                <a:gd name="T7" fmla="*/ 1 h 1255"/>
                <a:gd name="T8" fmla="*/ 1 w 1758"/>
                <a:gd name="T9" fmla="*/ 1 h 1255"/>
                <a:gd name="T10" fmla="*/ 1 w 1758"/>
                <a:gd name="T11" fmla="*/ 1 h 1255"/>
                <a:gd name="T12" fmla="*/ 1 w 1758"/>
                <a:gd name="T13" fmla="*/ 1 h 1255"/>
                <a:gd name="T14" fmla="*/ 1 w 1758"/>
                <a:gd name="T15" fmla="*/ 1 h 1255"/>
                <a:gd name="T16" fmla="*/ 1 w 1758"/>
                <a:gd name="T17" fmla="*/ 1 h 1255"/>
                <a:gd name="T18" fmla="*/ 1 w 1758"/>
                <a:gd name="T19" fmla="*/ 1 h 1255"/>
                <a:gd name="T20" fmla="*/ 1 w 1758"/>
                <a:gd name="T21" fmla="*/ 1 h 1255"/>
                <a:gd name="T22" fmla="*/ 1 w 1758"/>
                <a:gd name="T23" fmla="*/ 1 h 1255"/>
                <a:gd name="T24" fmla="*/ 1 w 1758"/>
                <a:gd name="T25" fmla="*/ 1 h 1255"/>
                <a:gd name="T26" fmla="*/ 1 w 1758"/>
                <a:gd name="T27" fmla="*/ 1 h 1255"/>
                <a:gd name="T28" fmla="*/ 1 w 1758"/>
                <a:gd name="T29" fmla="*/ 1 h 1255"/>
                <a:gd name="T30" fmla="*/ 1 w 1758"/>
                <a:gd name="T31" fmla="*/ 1 h 1255"/>
                <a:gd name="T32" fmla="*/ 1 w 1758"/>
                <a:gd name="T33" fmla="*/ 1 h 1255"/>
                <a:gd name="T34" fmla="*/ 1 w 1758"/>
                <a:gd name="T35" fmla="*/ 1 h 1255"/>
                <a:gd name="T36" fmla="*/ 1 w 1758"/>
                <a:gd name="T37" fmla="*/ 1 h 1255"/>
                <a:gd name="T38" fmla="*/ 1 w 1758"/>
                <a:gd name="T39" fmla="*/ 1 h 1255"/>
                <a:gd name="T40" fmla="*/ 1 w 1758"/>
                <a:gd name="T41" fmla="*/ 1 h 1255"/>
                <a:gd name="T42" fmla="*/ 1 w 1758"/>
                <a:gd name="T43" fmla="*/ 1 h 1255"/>
                <a:gd name="T44" fmla="*/ 1 w 1758"/>
                <a:gd name="T45" fmla="*/ 1 h 1255"/>
                <a:gd name="T46" fmla="*/ 1 w 1758"/>
                <a:gd name="T47" fmla="*/ 1 h 1255"/>
                <a:gd name="T48" fmla="*/ 1 w 1758"/>
                <a:gd name="T49" fmla="*/ 1 h 1255"/>
                <a:gd name="T50" fmla="*/ 1 w 1758"/>
                <a:gd name="T51" fmla="*/ 1 h 1255"/>
                <a:gd name="T52" fmla="*/ 1 w 1758"/>
                <a:gd name="T53" fmla="*/ 1 h 1255"/>
                <a:gd name="T54" fmla="*/ 1 w 1758"/>
                <a:gd name="T55" fmla="*/ 1 h 1255"/>
                <a:gd name="T56" fmla="*/ 1 w 1758"/>
                <a:gd name="T57" fmla="*/ 1 h 1255"/>
                <a:gd name="T58" fmla="*/ 1 w 1758"/>
                <a:gd name="T59" fmla="*/ 1 h 1255"/>
                <a:gd name="T60" fmla="*/ 1 w 1758"/>
                <a:gd name="T61" fmla="*/ 1 h 1255"/>
                <a:gd name="T62" fmla="*/ 1 w 1758"/>
                <a:gd name="T63" fmla="*/ 1 h 1255"/>
                <a:gd name="T64" fmla="*/ 1 w 1758"/>
                <a:gd name="T65" fmla="*/ 1 h 1255"/>
                <a:gd name="T66" fmla="*/ 1 w 1758"/>
                <a:gd name="T67" fmla="*/ 1 h 1255"/>
                <a:gd name="T68" fmla="*/ 1 w 1758"/>
                <a:gd name="T69" fmla="*/ 1 h 1255"/>
                <a:gd name="T70" fmla="*/ 1 w 1758"/>
                <a:gd name="T71" fmla="*/ 1 h 1255"/>
                <a:gd name="T72" fmla="*/ 1 w 1758"/>
                <a:gd name="T73" fmla="*/ 1 h 1255"/>
                <a:gd name="T74" fmla="*/ 1 w 1758"/>
                <a:gd name="T75" fmla="*/ 1 h 1255"/>
                <a:gd name="T76" fmla="*/ 1 w 1758"/>
                <a:gd name="T77" fmla="*/ 1 h 1255"/>
                <a:gd name="T78" fmla="*/ 1 w 1758"/>
                <a:gd name="T79" fmla="*/ 1 h 1255"/>
                <a:gd name="T80" fmla="*/ 1 w 1758"/>
                <a:gd name="T81" fmla="*/ 1 h 1255"/>
                <a:gd name="T82" fmla="*/ 1 w 1758"/>
                <a:gd name="T83" fmla="*/ 1 h 1255"/>
                <a:gd name="T84" fmla="*/ 1 w 1758"/>
                <a:gd name="T85" fmla="*/ 1 h 1255"/>
                <a:gd name="T86" fmla="*/ 1 w 1758"/>
                <a:gd name="T87" fmla="*/ 1 h 1255"/>
                <a:gd name="T88" fmla="*/ 1 w 1758"/>
                <a:gd name="T89" fmla="*/ 1 h 1255"/>
                <a:gd name="T90" fmla="*/ 1 w 1758"/>
                <a:gd name="T91" fmla="*/ 1 h 1255"/>
                <a:gd name="T92" fmla="*/ 1 w 1758"/>
                <a:gd name="T93" fmla="*/ 1 h 1255"/>
                <a:gd name="T94" fmla="*/ 1 w 1758"/>
                <a:gd name="T95" fmla="*/ 1 h 1255"/>
                <a:gd name="T96" fmla="*/ 1 w 1758"/>
                <a:gd name="T97" fmla="*/ 1 h 1255"/>
                <a:gd name="T98" fmla="*/ 1 w 1758"/>
                <a:gd name="T99" fmla="*/ 1 h 1255"/>
                <a:gd name="T100" fmla="*/ 1 w 1758"/>
                <a:gd name="T101" fmla="*/ 1 h 1255"/>
                <a:gd name="T102" fmla="*/ 1 w 1758"/>
                <a:gd name="T103" fmla="*/ 1 h 1255"/>
                <a:gd name="T104" fmla="*/ 1 w 1758"/>
                <a:gd name="T105" fmla="*/ 1 h 1255"/>
                <a:gd name="T106" fmla="*/ 1 w 1758"/>
                <a:gd name="T107" fmla="*/ 1 h 1255"/>
                <a:gd name="T108" fmla="*/ 1 w 1758"/>
                <a:gd name="T109" fmla="*/ 1 h 1255"/>
                <a:gd name="T110" fmla="*/ 1 w 1758"/>
                <a:gd name="T111" fmla="*/ 1 h 1255"/>
                <a:gd name="T112" fmla="*/ 1 w 1758"/>
                <a:gd name="T113" fmla="*/ 1 h 1255"/>
                <a:gd name="T114" fmla="*/ 1 w 1758"/>
                <a:gd name="T115" fmla="*/ 1 h 1255"/>
                <a:gd name="T116" fmla="*/ 1 w 1758"/>
                <a:gd name="T117" fmla="*/ 1 h 125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758"/>
                <a:gd name="T178" fmla="*/ 0 h 1255"/>
                <a:gd name="T179" fmla="*/ 1758 w 1758"/>
                <a:gd name="T180" fmla="*/ 1255 h 1255"/>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758" h="1255">
                  <a:moveTo>
                    <a:pt x="1614" y="1255"/>
                  </a:moveTo>
                  <a:lnTo>
                    <a:pt x="1610" y="1255"/>
                  </a:lnTo>
                  <a:lnTo>
                    <a:pt x="1619" y="1238"/>
                  </a:lnTo>
                  <a:lnTo>
                    <a:pt x="1619" y="1235"/>
                  </a:lnTo>
                  <a:lnTo>
                    <a:pt x="1615" y="1234"/>
                  </a:lnTo>
                  <a:lnTo>
                    <a:pt x="1616" y="1232"/>
                  </a:lnTo>
                  <a:lnTo>
                    <a:pt x="1615" y="1227"/>
                  </a:lnTo>
                  <a:lnTo>
                    <a:pt x="1607" y="1223"/>
                  </a:lnTo>
                  <a:lnTo>
                    <a:pt x="1605" y="1221"/>
                  </a:lnTo>
                  <a:lnTo>
                    <a:pt x="1605" y="1217"/>
                  </a:lnTo>
                  <a:lnTo>
                    <a:pt x="1586" y="1207"/>
                  </a:lnTo>
                  <a:lnTo>
                    <a:pt x="1586" y="1204"/>
                  </a:lnTo>
                  <a:lnTo>
                    <a:pt x="1581" y="1201"/>
                  </a:lnTo>
                  <a:lnTo>
                    <a:pt x="1583" y="1184"/>
                  </a:lnTo>
                  <a:lnTo>
                    <a:pt x="1575" y="1184"/>
                  </a:lnTo>
                  <a:lnTo>
                    <a:pt x="1568" y="1179"/>
                  </a:lnTo>
                  <a:lnTo>
                    <a:pt x="1561" y="1171"/>
                  </a:lnTo>
                  <a:lnTo>
                    <a:pt x="1557" y="1169"/>
                  </a:lnTo>
                  <a:lnTo>
                    <a:pt x="1550" y="1171"/>
                  </a:lnTo>
                  <a:lnTo>
                    <a:pt x="1554" y="1162"/>
                  </a:lnTo>
                  <a:lnTo>
                    <a:pt x="1553" y="1156"/>
                  </a:lnTo>
                  <a:lnTo>
                    <a:pt x="1549" y="1157"/>
                  </a:lnTo>
                  <a:lnTo>
                    <a:pt x="1549" y="1151"/>
                  </a:lnTo>
                  <a:lnTo>
                    <a:pt x="1550" y="1148"/>
                  </a:lnTo>
                  <a:lnTo>
                    <a:pt x="1551" y="1139"/>
                  </a:lnTo>
                  <a:lnTo>
                    <a:pt x="1557" y="1143"/>
                  </a:lnTo>
                  <a:lnTo>
                    <a:pt x="1562" y="1142"/>
                  </a:lnTo>
                  <a:lnTo>
                    <a:pt x="1569" y="1132"/>
                  </a:lnTo>
                  <a:lnTo>
                    <a:pt x="1583" y="1124"/>
                  </a:lnTo>
                  <a:lnTo>
                    <a:pt x="1583" y="1122"/>
                  </a:lnTo>
                  <a:lnTo>
                    <a:pt x="1574" y="1116"/>
                  </a:lnTo>
                  <a:lnTo>
                    <a:pt x="1574" y="1113"/>
                  </a:lnTo>
                  <a:lnTo>
                    <a:pt x="1583" y="1102"/>
                  </a:lnTo>
                  <a:lnTo>
                    <a:pt x="1592" y="1100"/>
                  </a:lnTo>
                  <a:lnTo>
                    <a:pt x="1598" y="1103"/>
                  </a:lnTo>
                  <a:lnTo>
                    <a:pt x="1611" y="1106"/>
                  </a:lnTo>
                  <a:lnTo>
                    <a:pt x="1599" y="1090"/>
                  </a:lnTo>
                  <a:lnTo>
                    <a:pt x="1592" y="1086"/>
                  </a:lnTo>
                  <a:lnTo>
                    <a:pt x="1589" y="1079"/>
                  </a:lnTo>
                  <a:lnTo>
                    <a:pt x="1579" y="1067"/>
                  </a:lnTo>
                  <a:lnTo>
                    <a:pt x="1566" y="1053"/>
                  </a:lnTo>
                  <a:lnTo>
                    <a:pt x="1568" y="1038"/>
                  </a:lnTo>
                  <a:lnTo>
                    <a:pt x="1574" y="1036"/>
                  </a:lnTo>
                  <a:lnTo>
                    <a:pt x="1574" y="1035"/>
                  </a:lnTo>
                  <a:lnTo>
                    <a:pt x="1561" y="1031"/>
                  </a:lnTo>
                  <a:lnTo>
                    <a:pt x="1557" y="1029"/>
                  </a:lnTo>
                  <a:lnTo>
                    <a:pt x="1551" y="1012"/>
                  </a:lnTo>
                  <a:lnTo>
                    <a:pt x="1550" y="1002"/>
                  </a:lnTo>
                  <a:lnTo>
                    <a:pt x="1551" y="1000"/>
                  </a:lnTo>
                  <a:lnTo>
                    <a:pt x="1560" y="1006"/>
                  </a:lnTo>
                  <a:lnTo>
                    <a:pt x="1573" y="1003"/>
                  </a:lnTo>
                  <a:lnTo>
                    <a:pt x="1577" y="1013"/>
                  </a:lnTo>
                  <a:lnTo>
                    <a:pt x="1583" y="1015"/>
                  </a:lnTo>
                  <a:lnTo>
                    <a:pt x="1586" y="1005"/>
                  </a:lnTo>
                  <a:lnTo>
                    <a:pt x="1614" y="1006"/>
                  </a:lnTo>
                  <a:lnTo>
                    <a:pt x="1616" y="1002"/>
                  </a:lnTo>
                  <a:lnTo>
                    <a:pt x="1616" y="996"/>
                  </a:lnTo>
                  <a:lnTo>
                    <a:pt x="1626" y="989"/>
                  </a:lnTo>
                  <a:lnTo>
                    <a:pt x="1639" y="983"/>
                  </a:lnTo>
                  <a:lnTo>
                    <a:pt x="1647" y="976"/>
                  </a:lnTo>
                  <a:lnTo>
                    <a:pt x="1647" y="975"/>
                  </a:lnTo>
                  <a:lnTo>
                    <a:pt x="1645" y="967"/>
                  </a:lnTo>
                  <a:lnTo>
                    <a:pt x="1644" y="965"/>
                  </a:lnTo>
                  <a:lnTo>
                    <a:pt x="1637" y="955"/>
                  </a:lnTo>
                  <a:lnTo>
                    <a:pt x="1632" y="953"/>
                  </a:lnTo>
                  <a:lnTo>
                    <a:pt x="1629" y="945"/>
                  </a:lnTo>
                  <a:lnTo>
                    <a:pt x="1628" y="936"/>
                  </a:lnTo>
                  <a:lnTo>
                    <a:pt x="1632" y="939"/>
                  </a:lnTo>
                  <a:lnTo>
                    <a:pt x="1641" y="948"/>
                  </a:lnTo>
                  <a:lnTo>
                    <a:pt x="1642" y="942"/>
                  </a:lnTo>
                  <a:lnTo>
                    <a:pt x="1653" y="947"/>
                  </a:lnTo>
                  <a:lnTo>
                    <a:pt x="1670" y="949"/>
                  </a:lnTo>
                  <a:lnTo>
                    <a:pt x="1677" y="948"/>
                  </a:lnTo>
                  <a:lnTo>
                    <a:pt x="1681" y="949"/>
                  </a:lnTo>
                  <a:lnTo>
                    <a:pt x="1693" y="955"/>
                  </a:lnTo>
                  <a:lnTo>
                    <a:pt x="1695" y="955"/>
                  </a:lnTo>
                  <a:lnTo>
                    <a:pt x="1699" y="957"/>
                  </a:lnTo>
                  <a:lnTo>
                    <a:pt x="1706" y="967"/>
                  </a:lnTo>
                  <a:lnTo>
                    <a:pt x="1712" y="970"/>
                  </a:lnTo>
                  <a:lnTo>
                    <a:pt x="1718" y="975"/>
                  </a:lnTo>
                  <a:lnTo>
                    <a:pt x="1724" y="973"/>
                  </a:lnTo>
                  <a:lnTo>
                    <a:pt x="1726" y="964"/>
                  </a:lnTo>
                  <a:lnTo>
                    <a:pt x="1724" y="960"/>
                  </a:lnTo>
                  <a:lnTo>
                    <a:pt x="1719" y="939"/>
                  </a:lnTo>
                  <a:lnTo>
                    <a:pt x="1711" y="935"/>
                  </a:lnTo>
                  <a:lnTo>
                    <a:pt x="1713" y="928"/>
                  </a:lnTo>
                  <a:lnTo>
                    <a:pt x="1712" y="923"/>
                  </a:lnTo>
                  <a:lnTo>
                    <a:pt x="1716" y="915"/>
                  </a:lnTo>
                  <a:lnTo>
                    <a:pt x="1718" y="904"/>
                  </a:lnTo>
                  <a:lnTo>
                    <a:pt x="1716" y="898"/>
                  </a:lnTo>
                  <a:lnTo>
                    <a:pt x="1717" y="894"/>
                  </a:lnTo>
                  <a:lnTo>
                    <a:pt x="1723" y="888"/>
                  </a:lnTo>
                  <a:lnTo>
                    <a:pt x="1720" y="887"/>
                  </a:lnTo>
                  <a:lnTo>
                    <a:pt x="1717" y="887"/>
                  </a:lnTo>
                  <a:lnTo>
                    <a:pt x="1713" y="886"/>
                  </a:lnTo>
                  <a:lnTo>
                    <a:pt x="1713" y="883"/>
                  </a:lnTo>
                  <a:lnTo>
                    <a:pt x="1714" y="882"/>
                  </a:lnTo>
                  <a:lnTo>
                    <a:pt x="1710" y="876"/>
                  </a:lnTo>
                  <a:lnTo>
                    <a:pt x="1711" y="874"/>
                  </a:lnTo>
                  <a:lnTo>
                    <a:pt x="1706" y="870"/>
                  </a:lnTo>
                  <a:lnTo>
                    <a:pt x="1706" y="869"/>
                  </a:lnTo>
                  <a:lnTo>
                    <a:pt x="1702" y="865"/>
                  </a:lnTo>
                  <a:lnTo>
                    <a:pt x="1693" y="869"/>
                  </a:lnTo>
                  <a:lnTo>
                    <a:pt x="1694" y="865"/>
                  </a:lnTo>
                  <a:lnTo>
                    <a:pt x="1690" y="856"/>
                  </a:lnTo>
                  <a:lnTo>
                    <a:pt x="1693" y="852"/>
                  </a:lnTo>
                  <a:lnTo>
                    <a:pt x="1693" y="848"/>
                  </a:lnTo>
                  <a:lnTo>
                    <a:pt x="1688" y="848"/>
                  </a:lnTo>
                  <a:lnTo>
                    <a:pt x="1686" y="847"/>
                  </a:lnTo>
                  <a:lnTo>
                    <a:pt x="1686" y="836"/>
                  </a:lnTo>
                  <a:lnTo>
                    <a:pt x="1686" y="830"/>
                  </a:lnTo>
                  <a:lnTo>
                    <a:pt x="1694" y="827"/>
                  </a:lnTo>
                  <a:lnTo>
                    <a:pt x="1694" y="820"/>
                  </a:lnTo>
                  <a:lnTo>
                    <a:pt x="1688" y="820"/>
                  </a:lnTo>
                  <a:lnTo>
                    <a:pt x="1686" y="817"/>
                  </a:lnTo>
                  <a:lnTo>
                    <a:pt x="1683" y="817"/>
                  </a:lnTo>
                  <a:lnTo>
                    <a:pt x="1684" y="809"/>
                  </a:lnTo>
                  <a:lnTo>
                    <a:pt x="1682" y="804"/>
                  </a:lnTo>
                  <a:lnTo>
                    <a:pt x="1675" y="798"/>
                  </a:lnTo>
                  <a:lnTo>
                    <a:pt x="1675" y="784"/>
                  </a:lnTo>
                  <a:lnTo>
                    <a:pt x="1672" y="781"/>
                  </a:lnTo>
                  <a:lnTo>
                    <a:pt x="1671" y="774"/>
                  </a:lnTo>
                  <a:lnTo>
                    <a:pt x="1678" y="771"/>
                  </a:lnTo>
                  <a:lnTo>
                    <a:pt x="1682" y="774"/>
                  </a:lnTo>
                  <a:lnTo>
                    <a:pt x="1683" y="779"/>
                  </a:lnTo>
                  <a:lnTo>
                    <a:pt x="1695" y="779"/>
                  </a:lnTo>
                  <a:lnTo>
                    <a:pt x="1696" y="771"/>
                  </a:lnTo>
                  <a:lnTo>
                    <a:pt x="1699" y="767"/>
                  </a:lnTo>
                  <a:lnTo>
                    <a:pt x="1701" y="768"/>
                  </a:lnTo>
                  <a:lnTo>
                    <a:pt x="1713" y="758"/>
                  </a:lnTo>
                  <a:lnTo>
                    <a:pt x="1726" y="755"/>
                  </a:lnTo>
                  <a:lnTo>
                    <a:pt x="1725" y="740"/>
                  </a:lnTo>
                  <a:lnTo>
                    <a:pt x="1740" y="726"/>
                  </a:lnTo>
                  <a:lnTo>
                    <a:pt x="1758" y="713"/>
                  </a:lnTo>
                  <a:lnTo>
                    <a:pt x="1755" y="707"/>
                  </a:lnTo>
                  <a:lnTo>
                    <a:pt x="1750" y="692"/>
                  </a:lnTo>
                  <a:lnTo>
                    <a:pt x="1752" y="691"/>
                  </a:lnTo>
                  <a:lnTo>
                    <a:pt x="1753" y="686"/>
                  </a:lnTo>
                  <a:lnTo>
                    <a:pt x="1748" y="678"/>
                  </a:lnTo>
                  <a:lnTo>
                    <a:pt x="1747" y="673"/>
                  </a:lnTo>
                  <a:lnTo>
                    <a:pt x="1744" y="666"/>
                  </a:lnTo>
                  <a:lnTo>
                    <a:pt x="1742" y="659"/>
                  </a:lnTo>
                  <a:lnTo>
                    <a:pt x="1738" y="655"/>
                  </a:lnTo>
                  <a:lnTo>
                    <a:pt x="1737" y="643"/>
                  </a:lnTo>
                  <a:lnTo>
                    <a:pt x="1743" y="637"/>
                  </a:lnTo>
                  <a:lnTo>
                    <a:pt x="1744" y="633"/>
                  </a:lnTo>
                  <a:lnTo>
                    <a:pt x="1736" y="624"/>
                  </a:lnTo>
                  <a:lnTo>
                    <a:pt x="1735" y="615"/>
                  </a:lnTo>
                  <a:lnTo>
                    <a:pt x="1728" y="615"/>
                  </a:lnTo>
                  <a:lnTo>
                    <a:pt x="1710" y="612"/>
                  </a:lnTo>
                  <a:lnTo>
                    <a:pt x="1708" y="609"/>
                  </a:lnTo>
                  <a:lnTo>
                    <a:pt x="1706" y="609"/>
                  </a:lnTo>
                  <a:lnTo>
                    <a:pt x="1700" y="613"/>
                  </a:lnTo>
                  <a:lnTo>
                    <a:pt x="1698" y="612"/>
                  </a:lnTo>
                  <a:lnTo>
                    <a:pt x="1696" y="589"/>
                  </a:lnTo>
                  <a:lnTo>
                    <a:pt x="1693" y="583"/>
                  </a:lnTo>
                  <a:lnTo>
                    <a:pt x="1698" y="571"/>
                  </a:lnTo>
                  <a:lnTo>
                    <a:pt x="1702" y="570"/>
                  </a:lnTo>
                  <a:lnTo>
                    <a:pt x="1710" y="558"/>
                  </a:lnTo>
                  <a:lnTo>
                    <a:pt x="1713" y="560"/>
                  </a:lnTo>
                  <a:lnTo>
                    <a:pt x="1723" y="560"/>
                  </a:lnTo>
                  <a:lnTo>
                    <a:pt x="1720" y="554"/>
                  </a:lnTo>
                  <a:lnTo>
                    <a:pt x="1720" y="552"/>
                  </a:lnTo>
                  <a:lnTo>
                    <a:pt x="1718" y="553"/>
                  </a:lnTo>
                  <a:lnTo>
                    <a:pt x="1712" y="550"/>
                  </a:lnTo>
                  <a:lnTo>
                    <a:pt x="1711" y="540"/>
                  </a:lnTo>
                  <a:lnTo>
                    <a:pt x="1708" y="535"/>
                  </a:lnTo>
                  <a:lnTo>
                    <a:pt x="1708" y="529"/>
                  </a:lnTo>
                  <a:lnTo>
                    <a:pt x="1711" y="521"/>
                  </a:lnTo>
                  <a:lnTo>
                    <a:pt x="1707" y="515"/>
                  </a:lnTo>
                  <a:lnTo>
                    <a:pt x="1702" y="514"/>
                  </a:lnTo>
                  <a:lnTo>
                    <a:pt x="1696" y="513"/>
                  </a:lnTo>
                  <a:lnTo>
                    <a:pt x="1693" y="512"/>
                  </a:lnTo>
                  <a:lnTo>
                    <a:pt x="1692" y="509"/>
                  </a:lnTo>
                  <a:lnTo>
                    <a:pt x="1689" y="500"/>
                  </a:lnTo>
                  <a:lnTo>
                    <a:pt x="1687" y="479"/>
                  </a:lnTo>
                  <a:lnTo>
                    <a:pt x="1686" y="475"/>
                  </a:lnTo>
                  <a:lnTo>
                    <a:pt x="1681" y="472"/>
                  </a:lnTo>
                  <a:lnTo>
                    <a:pt x="1672" y="470"/>
                  </a:lnTo>
                  <a:lnTo>
                    <a:pt x="1663" y="467"/>
                  </a:lnTo>
                  <a:lnTo>
                    <a:pt x="1652" y="469"/>
                  </a:lnTo>
                  <a:lnTo>
                    <a:pt x="1639" y="472"/>
                  </a:lnTo>
                  <a:lnTo>
                    <a:pt x="1627" y="473"/>
                  </a:lnTo>
                  <a:lnTo>
                    <a:pt x="1621" y="476"/>
                  </a:lnTo>
                  <a:lnTo>
                    <a:pt x="1615" y="483"/>
                  </a:lnTo>
                  <a:lnTo>
                    <a:pt x="1604" y="490"/>
                  </a:lnTo>
                  <a:lnTo>
                    <a:pt x="1593" y="491"/>
                  </a:lnTo>
                  <a:lnTo>
                    <a:pt x="1575" y="491"/>
                  </a:lnTo>
                  <a:lnTo>
                    <a:pt x="1571" y="491"/>
                  </a:lnTo>
                  <a:lnTo>
                    <a:pt x="1572" y="475"/>
                  </a:lnTo>
                  <a:lnTo>
                    <a:pt x="1572" y="465"/>
                  </a:lnTo>
                  <a:lnTo>
                    <a:pt x="1563" y="460"/>
                  </a:lnTo>
                  <a:lnTo>
                    <a:pt x="1559" y="457"/>
                  </a:lnTo>
                  <a:lnTo>
                    <a:pt x="1556" y="451"/>
                  </a:lnTo>
                  <a:lnTo>
                    <a:pt x="1555" y="448"/>
                  </a:lnTo>
                  <a:lnTo>
                    <a:pt x="1551" y="447"/>
                  </a:lnTo>
                  <a:lnTo>
                    <a:pt x="1544" y="448"/>
                  </a:lnTo>
                  <a:lnTo>
                    <a:pt x="1539" y="452"/>
                  </a:lnTo>
                  <a:lnTo>
                    <a:pt x="1535" y="452"/>
                  </a:lnTo>
                  <a:lnTo>
                    <a:pt x="1532" y="452"/>
                  </a:lnTo>
                  <a:lnTo>
                    <a:pt x="1530" y="447"/>
                  </a:lnTo>
                  <a:lnTo>
                    <a:pt x="1526" y="445"/>
                  </a:lnTo>
                  <a:lnTo>
                    <a:pt x="1524" y="445"/>
                  </a:lnTo>
                  <a:lnTo>
                    <a:pt x="1521" y="447"/>
                  </a:lnTo>
                  <a:lnTo>
                    <a:pt x="1519" y="452"/>
                  </a:lnTo>
                  <a:lnTo>
                    <a:pt x="1514" y="459"/>
                  </a:lnTo>
                  <a:lnTo>
                    <a:pt x="1507" y="463"/>
                  </a:lnTo>
                  <a:lnTo>
                    <a:pt x="1503" y="461"/>
                  </a:lnTo>
                  <a:lnTo>
                    <a:pt x="1503" y="459"/>
                  </a:lnTo>
                  <a:lnTo>
                    <a:pt x="1505" y="454"/>
                  </a:lnTo>
                  <a:lnTo>
                    <a:pt x="1508" y="448"/>
                  </a:lnTo>
                  <a:lnTo>
                    <a:pt x="1509" y="445"/>
                  </a:lnTo>
                  <a:lnTo>
                    <a:pt x="1508" y="441"/>
                  </a:lnTo>
                  <a:lnTo>
                    <a:pt x="1505" y="436"/>
                  </a:lnTo>
                  <a:lnTo>
                    <a:pt x="1499" y="435"/>
                  </a:lnTo>
                  <a:lnTo>
                    <a:pt x="1494" y="436"/>
                  </a:lnTo>
                  <a:lnTo>
                    <a:pt x="1485" y="436"/>
                  </a:lnTo>
                  <a:lnTo>
                    <a:pt x="1476" y="430"/>
                  </a:lnTo>
                  <a:lnTo>
                    <a:pt x="1470" y="429"/>
                  </a:lnTo>
                  <a:lnTo>
                    <a:pt x="1465" y="427"/>
                  </a:lnTo>
                  <a:lnTo>
                    <a:pt x="1465" y="422"/>
                  </a:lnTo>
                  <a:lnTo>
                    <a:pt x="1464" y="411"/>
                  </a:lnTo>
                  <a:lnTo>
                    <a:pt x="1463" y="406"/>
                  </a:lnTo>
                  <a:lnTo>
                    <a:pt x="1457" y="402"/>
                  </a:lnTo>
                  <a:lnTo>
                    <a:pt x="1451" y="401"/>
                  </a:lnTo>
                  <a:lnTo>
                    <a:pt x="1447" y="404"/>
                  </a:lnTo>
                  <a:lnTo>
                    <a:pt x="1436" y="411"/>
                  </a:lnTo>
                  <a:lnTo>
                    <a:pt x="1431" y="415"/>
                  </a:lnTo>
                  <a:lnTo>
                    <a:pt x="1428" y="415"/>
                  </a:lnTo>
                  <a:lnTo>
                    <a:pt x="1422" y="413"/>
                  </a:lnTo>
                  <a:lnTo>
                    <a:pt x="1416" y="407"/>
                  </a:lnTo>
                  <a:lnTo>
                    <a:pt x="1412" y="406"/>
                  </a:lnTo>
                  <a:lnTo>
                    <a:pt x="1410" y="407"/>
                  </a:lnTo>
                  <a:lnTo>
                    <a:pt x="1405" y="415"/>
                  </a:lnTo>
                  <a:lnTo>
                    <a:pt x="1400" y="417"/>
                  </a:lnTo>
                  <a:lnTo>
                    <a:pt x="1399" y="419"/>
                  </a:lnTo>
                  <a:lnTo>
                    <a:pt x="1402" y="424"/>
                  </a:lnTo>
                  <a:lnTo>
                    <a:pt x="1405" y="429"/>
                  </a:lnTo>
                  <a:lnTo>
                    <a:pt x="1405" y="434"/>
                  </a:lnTo>
                  <a:lnTo>
                    <a:pt x="1405" y="437"/>
                  </a:lnTo>
                  <a:lnTo>
                    <a:pt x="1403" y="440"/>
                  </a:lnTo>
                  <a:lnTo>
                    <a:pt x="1402" y="440"/>
                  </a:lnTo>
                  <a:lnTo>
                    <a:pt x="1399" y="440"/>
                  </a:lnTo>
                  <a:lnTo>
                    <a:pt x="1387" y="428"/>
                  </a:lnTo>
                  <a:lnTo>
                    <a:pt x="1376" y="425"/>
                  </a:lnTo>
                  <a:lnTo>
                    <a:pt x="1369" y="418"/>
                  </a:lnTo>
                  <a:lnTo>
                    <a:pt x="1351" y="400"/>
                  </a:lnTo>
                  <a:lnTo>
                    <a:pt x="1349" y="396"/>
                  </a:lnTo>
                  <a:lnTo>
                    <a:pt x="1351" y="394"/>
                  </a:lnTo>
                  <a:lnTo>
                    <a:pt x="1355" y="393"/>
                  </a:lnTo>
                  <a:lnTo>
                    <a:pt x="1358" y="393"/>
                  </a:lnTo>
                  <a:lnTo>
                    <a:pt x="1361" y="394"/>
                  </a:lnTo>
                  <a:lnTo>
                    <a:pt x="1366" y="393"/>
                  </a:lnTo>
                  <a:lnTo>
                    <a:pt x="1368" y="389"/>
                  </a:lnTo>
                  <a:lnTo>
                    <a:pt x="1369" y="384"/>
                  </a:lnTo>
                  <a:lnTo>
                    <a:pt x="1368" y="380"/>
                  </a:lnTo>
                  <a:lnTo>
                    <a:pt x="1355" y="362"/>
                  </a:lnTo>
                  <a:lnTo>
                    <a:pt x="1350" y="354"/>
                  </a:lnTo>
                  <a:lnTo>
                    <a:pt x="1350" y="348"/>
                  </a:lnTo>
                  <a:lnTo>
                    <a:pt x="1349" y="334"/>
                  </a:lnTo>
                  <a:lnTo>
                    <a:pt x="1342" y="326"/>
                  </a:lnTo>
                  <a:lnTo>
                    <a:pt x="1339" y="317"/>
                  </a:lnTo>
                  <a:lnTo>
                    <a:pt x="1331" y="306"/>
                  </a:lnTo>
                  <a:lnTo>
                    <a:pt x="1319" y="293"/>
                  </a:lnTo>
                  <a:lnTo>
                    <a:pt x="1312" y="286"/>
                  </a:lnTo>
                  <a:lnTo>
                    <a:pt x="1312" y="281"/>
                  </a:lnTo>
                  <a:lnTo>
                    <a:pt x="1312" y="277"/>
                  </a:lnTo>
                  <a:lnTo>
                    <a:pt x="1319" y="264"/>
                  </a:lnTo>
                  <a:lnTo>
                    <a:pt x="1319" y="259"/>
                  </a:lnTo>
                  <a:lnTo>
                    <a:pt x="1313" y="252"/>
                  </a:lnTo>
                  <a:lnTo>
                    <a:pt x="1313" y="246"/>
                  </a:lnTo>
                  <a:lnTo>
                    <a:pt x="1312" y="244"/>
                  </a:lnTo>
                  <a:lnTo>
                    <a:pt x="1312" y="239"/>
                  </a:lnTo>
                  <a:lnTo>
                    <a:pt x="1309" y="235"/>
                  </a:lnTo>
                  <a:lnTo>
                    <a:pt x="1306" y="238"/>
                  </a:lnTo>
                  <a:lnTo>
                    <a:pt x="1301" y="235"/>
                  </a:lnTo>
                  <a:lnTo>
                    <a:pt x="1296" y="237"/>
                  </a:lnTo>
                  <a:lnTo>
                    <a:pt x="1301" y="210"/>
                  </a:lnTo>
                  <a:lnTo>
                    <a:pt x="1300" y="208"/>
                  </a:lnTo>
                  <a:lnTo>
                    <a:pt x="1285" y="201"/>
                  </a:lnTo>
                  <a:lnTo>
                    <a:pt x="1285" y="198"/>
                  </a:lnTo>
                  <a:lnTo>
                    <a:pt x="1272" y="192"/>
                  </a:lnTo>
                  <a:lnTo>
                    <a:pt x="1267" y="196"/>
                  </a:lnTo>
                  <a:lnTo>
                    <a:pt x="1222" y="180"/>
                  </a:lnTo>
                  <a:lnTo>
                    <a:pt x="1184" y="183"/>
                  </a:lnTo>
                  <a:lnTo>
                    <a:pt x="1171" y="191"/>
                  </a:lnTo>
                  <a:lnTo>
                    <a:pt x="1155" y="191"/>
                  </a:lnTo>
                  <a:lnTo>
                    <a:pt x="1151" y="187"/>
                  </a:lnTo>
                  <a:lnTo>
                    <a:pt x="1145" y="187"/>
                  </a:lnTo>
                  <a:lnTo>
                    <a:pt x="1145" y="195"/>
                  </a:lnTo>
                  <a:lnTo>
                    <a:pt x="1137" y="199"/>
                  </a:lnTo>
                  <a:lnTo>
                    <a:pt x="1134" y="197"/>
                  </a:lnTo>
                  <a:lnTo>
                    <a:pt x="1108" y="199"/>
                  </a:lnTo>
                  <a:lnTo>
                    <a:pt x="1102" y="197"/>
                  </a:lnTo>
                  <a:lnTo>
                    <a:pt x="1099" y="197"/>
                  </a:lnTo>
                  <a:lnTo>
                    <a:pt x="1095" y="202"/>
                  </a:lnTo>
                  <a:lnTo>
                    <a:pt x="1096" y="209"/>
                  </a:lnTo>
                  <a:lnTo>
                    <a:pt x="1091" y="215"/>
                  </a:lnTo>
                  <a:lnTo>
                    <a:pt x="1087" y="216"/>
                  </a:lnTo>
                  <a:lnTo>
                    <a:pt x="1084" y="215"/>
                  </a:lnTo>
                  <a:lnTo>
                    <a:pt x="1084" y="210"/>
                  </a:lnTo>
                  <a:lnTo>
                    <a:pt x="1086" y="210"/>
                  </a:lnTo>
                  <a:lnTo>
                    <a:pt x="1085" y="196"/>
                  </a:lnTo>
                  <a:lnTo>
                    <a:pt x="1083" y="193"/>
                  </a:lnTo>
                  <a:lnTo>
                    <a:pt x="1074" y="193"/>
                  </a:lnTo>
                  <a:lnTo>
                    <a:pt x="1071" y="189"/>
                  </a:lnTo>
                  <a:lnTo>
                    <a:pt x="1051" y="187"/>
                  </a:lnTo>
                  <a:lnTo>
                    <a:pt x="1041" y="187"/>
                  </a:lnTo>
                  <a:lnTo>
                    <a:pt x="1026" y="185"/>
                  </a:lnTo>
                  <a:lnTo>
                    <a:pt x="1011" y="186"/>
                  </a:lnTo>
                  <a:lnTo>
                    <a:pt x="985" y="186"/>
                  </a:lnTo>
                  <a:lnTo>
                    <a:pt x="977" y="191"/>
                  </a:lnTo>
                  <a:lnTo>
                    <a:pt x="965" y="162"/>
                  </a:lnTo>
                  <a:lnTo>
                    <a:pt x="959" y="151"/>
                  </a:lnTo>
                  <a:lnTo>
                    <a:pt x="958" y="131"/>
                  </a:lnTo>
                  <a:lnTo>
                    <a:pt x="965" y="115"/>
                  </a:lnTo>
                  <a:lnTo>
                    <a:pt x="976" y="100"/>
                  </a:lnTo>
                  <a:lnTo>
                    <a:pt x="979" y="88"/>
                  </a:lnTo>
                  <a:lnTo>
                    <a:pt x="983" y="70"/>
                  </a:lnTo>
                  <a:lnTo>
                    <a:pt x="971" y="66"/>
                  </a:lnTo>
                  <a:lnTo>
                    <a:pt x="966" y="67"/>
                  </a:lnTo>
                  <a:lnTo>
                    <a:pt x="961" y="74"/>
                  </a:lnTo>
                  <a:lnTo>
                    <a:pt x="961" y="82"/>
                  </a:lnTo>
                  <a:lnTo>
                    <a:pt x="959" y="84"/>
                  </a:lnTo>
                  <a:lnTo>
                    <a:pt x="955" y="80"/>
                  </a:lnTo>
                  <a:lnTo>
                    <a:pt x="950" y="84"/>
                  </a:lnTo>
                  <a:lnTo>
                    <a:pt x="947" y="86"/>
                  </a:lnTo>
                  <a:lnTo>
                    <a:pt x="945" y="89"/>
                  </a:lnTo>
                  <a:lnTo>
                    <a:pt x="941" y="89"/>
                  </a:lnTo>
                  <a:lnTo>
                    <a:pt x="938" y="83"/>
                  </a:lnTo>
                  <a:lnTo>
                    <a:pt x="932" y="85"/>
                  </a:lnTo>
                  <a:lnTo>
                    <a:pt x="927" y="83"/>
                  </a:lnTo>
                  <a:lnTo>
                    <a:pt x="923" y="76"/>
                  </a:lnTo>
                  <a:lnTo>
                    <a:pt x="922" y="72"/>
                  </a:lnTo>
                  <a:lnTo>
                    <a:pt x="915" y="72"/>
                  </a:lnTo>
                  <a:lnTo>
                    <a:pt x="912" y="77"/>
                  </a:lnTo>
                  <a:lnTo>
                    <a:pt x="910" y="83"/>
                  </a:lnTo>
                  <a:lnTo>
                    <a:pt x="902" y="80"/>
                  </a:lnTo>
                  <a:lnTo>
                    <a:pt x="894" y="76"/>
                  </a:lnTo>
                  <a:lnTo>
                    <a:pt x="890" y="78"/>
                  </a:lnTo>
                  <a:lnTo>
                    <a:pt x="890" y="82"/>
                  </a:lnTo>
                  <a:lnTo>
                    <a:pt x="884" y="95"/>
                  </a:lnTo>
                  <a:lnTo>
                    <a:pt x="879" y="98"/>
                  </a:lnTo>
                  <a:lnTo>
                    <a:pt x="879" y="103"/>
                  </a:lnTo>
                  <a:lnTo>
                    <a:pt x="873" y="107"/>
                  </a:lnTo>
                  <a:lnTo>
                    <a:pt x="868" y="108"/>
                  </a:lnTo>
                  <a:lnTo>
                    <a:pt x="861" y="113"/>
                  </a:lnTo>
                  <a:lnTo>
                    <a:pt x="857" y="113"/>
                  </a:lnTo>
                  <a:lnTo>
                    <a:pt x="852" y="110"/>
                  </a:lnTo>
                  <a:lnTo>
                    <a:pt x="846" y="110"/>
                  </a:lnTo>
                  <a:lnTo>
                    <a:pt x="836" y="108"/>
                  </a:lnTo>
                  <a:lnTo>
                    <a:pt x="830" y="113"/>
                  </a:lnTo>
                  <a:lnTo>
                    <a:pt x="833" y="115"/>
                  </a:lnTo>
                  <a:lnTo>
                    <a:pt x="839" y="118"/>
                  </a:lnTo>
                  <a:lnTo>
                    <a:pt x="842" y="121"/>
                  </a:lnTo>
                  <a:lnTo>
                    <a:pt x="843" y="127"/>
                  </a:lnTo>
                  <a:lnTo>
                    <a:pt x="842" y="130"/>
                  </a:lnTo>
                  <a:lnTo>
                    <a:pt x="837" y="132"/>
                  </a:lnTo>
                  <a:lnTo>
                    <a:pt x="830" y="132"/>
                  </a:lnTo>
                  <a:lnTo>
                    <a:pt x="824" y="136"/>
                  </a:lnTo>
                  <a:lnTo>
                    <a:pt x="820" y="136"/>
                  </a:lnTo>
                  <a:lnTo>
                    <a:pt x="815" y="131"/>
                  </a:lnTo>
                  <a:lnTo>
                    <a:pt x="813" y="120"/>
                  </a:lnTo>
                  <a:lnTo>
                    <a:pt x="808" y="118"/>
                  </a:lnTo>
                  <a:lnTo>
                    <a:pt x="800" y="118"/>
                  </a:lnTo>
                  <a:lnTo>
                    <a:pt x="800" y="112"/>
                  </a:lnTo>
                  <a:lnTo>
                    <a:pt x="802" y="109"/>
                  </a:lnTo>
                  <a:lnTo>
                    <a:pt x="802" y="107"/>
                  </a:lnTo>
                  <a:lnTo>
                    <a:pt x="790" y="106"/>
                  </a:lnTo>
                  <a:lnTo>
                    <a:pt x="786" y="95"/>
                  </a:lnTo>
                  <a:lnTo>
                    <a:pt x="795" y="90"/>
                  </a:lnTo>
                  <a:lnTo>
                    <a:pt x="794" y="83"/>
                  </a:lnTo>
                  <a:lnTo>
                    <a:pt x="790" y="76"/>
                  </a:lnTo>
                  <a:lnTo>
                    <a:pt x="779" y="79"/>
                  </a:lnTo>
                  <a:lnTo>
                    <a:pt x="765" y="79"/>
                  </a:lnTo>
                  <a:lnTo>
                    <a:pt x="759" y="78"/>
                  </a:lnTo>
                  <a:lnTo>
                    <a:pt x="756" y="80"/>
                  </a:lnTo>
                  <a:lnTo>
                    <a:pt x="755" y="88"/>
                  </a:lnTo>
                  <a:lnTo>
                    <a:pt x="754" y="97"/>
                  </a:lnTo>
                  <a:lnTo>
                    <a:pt x="750" y="101"/>
                  </a:lnTo>
                  <a:lnTo>
                    <a:pt x="747" y="101"/>
                  </a:lnTo>
                  <a:lnTo>
                    <a:pt x="744" y="92"/>
                  </a:lnTo>
                  <a:lnTo>
                    <a:pt x="738" y="96"/>
                  </a:lnTo>
                  <a:lnTo>
                    <a:pt x="719" y="101"/>
                  </a:lnTo>
                  <a:lnTo>
                    <a:pt x="717" y="98"/>
                  </a:lnTo>
                  <a:lnTo>
                    <a:pt x="707" y="101"/>
                  </a:lnTo>
                  <a:lnTo>
                    <a:pt x="703" y="100"/>
                  </a:lnTo>
                  <a:lnTo>
                    <a:pt x="688" y="103"/>
                  </a:lnTo>
                  <a:lnTo>
                    <a:pt x="645" y="96"/>
                  </a:lnTo>
                  <a:lnTo>
                    <a:pt x="631" y="96"/>
                  </a:lnTo>
                  <a:lnTo>
                    <a:pt x="626" y="94"/>
                  </a:lnTo>
                  <a:lnTo>
                    <a:pt x="614" y="95"/>
                  </a:lnTo>
                  <a:lnTo>
                    <a:pt x="611" y="92"/>
                  </a:lnTo>
                  <a:lnTo>
                    <a:pt x="605" y="95"/>
                  </a:lnTo>
                  <a:lnTo>
                    <a:pt x="602" y="89"/>
                  </a:lnTo>
                  <a:lnTo>
                    <a:pt x="601" y="80"/>
                  </a:lnTo>
                  <a:lnTo>
                    <a:pt x="602" y="77"/>
                  </a:lnTo>
                  <a:lnTo>
                    <a:pt x="610" y="72"/>
                  </a:lnTo>
                  <a:lnTo>
                    <a:pt x="610" y="65"/>
                  </a:lnTo>
                  <a:lnTo>
                    <a:pt x="611" y="64"/>
                  </a:lnTo>
                  <a:lnTo>
                    <a:pt x="607" y="61"/>
                  </a:lnTo>
                  <a:lnTo>
                    <a:pt x="609" y="53"/>
                  </a:lnTo>
                  <a:lnTo>
                    <a:pt x="607" y="52"/>
                  </a:lnTo>
                  <a:lnTo>
                    <a:pt x="604" y="41"/>
                  </a:lnTo>
                  <a:lnTo>
                    <a:pt x="596" y="36"/>
                  </a:lnTo>
                  <a:lnTo>
                    <a:pt x="592" y="39"/>
                  </a:lnTo>
                  <a:lnTo>
                    <a:pt x="589" y="37"/>
                  </a:lnTo>
                  <a:lnTo>
                    <a:pt x="569" y="47"/>
                  </a:lnTo>
                  <a:lnTo>
                    <a:pt x="568" y="43"/>
                  </a:lnTo>
                  <a:lnTo>
                    <a:pt x="568" y="30"/>
                  </a:lnTo>
                  <a:lnTo>
                    <a:pt x="566" y="31"/>
                  </a:lnTo>
                  <a:lnTo>
                    <a:pt x="562" y="38"/>
                  </a:lnTo>
                  <a:lnTo>
                    <a:pt x="562" y="41"/>
                  </a:lnTo>
                  <a:lnTo>
                    <a:pt x="559" y="48"/>
                  </a:lnTo>
                  <a:lnTo>
                    <a:pt x="554" y="49"/>
                  </a:lnTo>
                  <a:lnTo>
                    <a:pt x="551" y="42"/>
                  </a:lnTo>
                  <a:lnTo>
                    <a:pt x="555" y="39"/>
                  </a:lnTo>
                  <a:lnTo>
                    <a:pt x="554" y="31"/>
                  </a:lnTo>
                  <a:lnTo>
                    <a:pt x="554" y="26"/>
                  </a:lnTo>
                  <a:lnTo>
                    <a:pt x="551" y="25"/>
                  </a:lnTo>
                  <a:lnTo>
                    <a:pt x="542" y="30"/>
                  </a:lnTo>
                  <a:lnTo>
                    <a:pt x="541" y="32"/>
                  </a:lnTo>
                  <a:lnTo>
                    <a:pt x="542" y="41"/>
                  </a:lnTo>
                  <a:lnTo>
                    <a:pt x="529" y="42"/>
                  </a:lnTo>
                  <a:lnTo>
                    <a:pt x="529" y="38"/>
                  </a:lnTo>
                  <a:lnTo>
                    <a:pt x="521" y="32"/>
                  </a:lnTo>
                  <a:lnTo>
                    <a:pt x="521" y="24"/>
                  </a:lnTo>
                  <a:lnTo>
                    <a:pt x="517" y="14"/>
                  </a:lnTo>
                  <a:lnTo>
                    <a:pt x="512" y="14"/>
                  </a:lnTo>
                  <a:lnTo>
                    <a:pt x="508" y="17"/>
                  </a:lnTo>
                  <a:lnTo>
                    <a:pt x="500" y="18"/>
                  </a:lnTo>
                  <a:lnTo>
                    <a:pt x="487" y="20"/>
                  </a:lnTo>
                  <a:lnTo>
                    <a:pt x="486" y="17"/>
                  </a:lnTo>
                  <a:lnTo>
                    <a:pt x="481" y="17"/>
                  </a:lnTo>
                  <a:lnTo>
                    <a:pt x="480" y="19"/>
                  </a:lnTo>
                  <a:lnTo>
                    <a:pt x="477" y="14"/>
                  </a:lnTo>
                  <a:lnTo>
                    <a:pt x="478" y="7"/>
                  </a:lnTo>
                  <a:lnTo>
                    <a:pt x="469" y="1"/>
                  </a:lnTo>
                  <a:lnTo>
                    <a:pt x="464" y="0"/>
                  </a:lnTo>
                  <a:lnTo>
                    <a:pt x="463" y="15"/>
                  </a:lnTo>
                  <a:lnTo>
                    <a:pt x="462" y="31"/>
                  </a:lnTo>
                  <a:lnTo>
                    <a:pt x="462" y="38"/>
                  </a:lnTo>
                  <a:lnTo>
                    <a:pt x="458" y="42"/>
                  </a:lnTo>
                  <a:lnTo>
                    <a:pt x="454" y="45"/>
                  </a:lnTo>
                  <a:lnTo>
                    <a:pt x="452" y="45"/>
                  </a:lnTo>
                  <a:lnTo>
                    <a:pt x="450" y="43"/>
                  </a:lnTo>
                  <a:lnTo>
                    <a:pt x="446" y="44"/>
                  </a:lnTo>
                  <a:lnTo>
                    <a:pt x="446" y="48"/>
                  </a:lnTo>
                  <a:lnTo>
                    <a:pt x="444" y="50"/>
                  </a:lnTo>
                  <a:lnTo>
                    <a:pt x="446" y="54"/>
                  </a:lnTo>
                  <a:lnTo>
                    <a:pt x="450" y="64"/>
                  </a:lnTo>
                  <a:lnTo>
                    <a:pt x="450" y="67"/>
                  </a:lnTo>
                  <a:lnTo>
                    <a:pt x="448" y="70"/>
                  </a:lnTo>
                  <a:lnTo>
                    <a:pt x="444" y="74"/>
                  </a:lnTo>
                  <a:lnTo>
                    <a:pt x="440" y="73"/>
                  </a:lnTo>
                  <a:lnTo>
                    <a:pt x="438" y="76"/>
                  </a:lnTo>
                  <a:lnTo>
                    <a:pt x="432" y="82"/>
                  </a:lnTo>
                  <a:lnTo>
                    <a:pt x="428" y="84"/>
                  </a:lnTo>
                  <a:lnTo>
                    <a:pt x="424" y="85"/>
                  </a:lnTo>
                  <a:lnTo>
                    <a:pt x="417" y="83"/>
                  </a:lnTo>
                  <a:lnTo>
                    <a:pt x="402" y="68"/>
                  </a:lnTo>
                  <a:lnTo>
                    <a:pt x="394" y="65"/>
                  </a:lnTo>
                  <a:lnTo>
                    <a:pt x="386" y="62"/>
                  </a:lnTo>
                  <a:lnTo>
                    <a:pt x="381" y="61"/>
                  </a:lnTo>
                  <a:lnTo>
                    <a:pt x="378" y="59"/>
                  </a:lnTo>
                  <a:lnTo>
                    <a:pt x="376" y="55"/>
                  </a:lnTo>
                  <a:lnTo>
                    <a:pt x="376" y="47"/>
                  </a:lnTo>
                  <a:lnTo>
                    <a:pt x="376" y="39"/>
                  </a:lnTo>
                  <a:lnTo>
                    <a:pt x="375" y="37"/>
                  </a:lnTo>
                  <a:lnTo>
                    <a:pt x="373" y="37"/>
                  </a:lnTo>
                  <a:lnTo>
                    <a:pt x="370" y="38"/>
                  </a:lnTo>
                  <a:lnTo>
                    <a:pt x="368" y="42"/>
                  </a:lnTo>
                  <a:lnTo>
                    <a:pt x="367" y="45"/>
                  </a:lnTo>
                  <a:lnTo>
                    <a:pt x="364" y="47"/>
                  </a:lnTo>
                  <a:lnTo>
                    <a:pt x="361" y="47"/>
                  </a:lnTo>
                  <a:lnTo>
                    <a:pt x="355" y="43"/>
                  </a:lnTo>
                  <a:lnTo>
                    <a:pt x="350" y="42"/>
                  </a:lnTo>
                  <a:lnTo>
                    <a:pt x="340" y="47"/>
                  </a:lnTo>
                  <a:lnTo>
                    <a:pt x="332" y="48"/>
                  </a:lnTo>
                  <a:lnTo>
                    <a:pt x="327" y="44"/>
                  </a:lnTo>
                  <a:lnTo>
                    <a:pt x="318" y="38"/>
                  </a:lnTo>
                  <a:lnTo>
                    <a:pt x="313" y="37"/>
                  </a:lnTo>
                  <a:lnTo>
                    <a:pt x="309" y="39"/>
                  </a:lnTo>
                  <a:lnTo>
                    <a:pt x="307" y="42"/>
                  </a:lnTo>
                  <a:lnTo>
                    <a:pt x="306" y="47"/>
                  </a:lnTo>
                  <a:lnTo>
                    <a:pt x="304" y="50"/>
                  </a:lnTo>
                  <a:lnTo>
                    <a:pt x="307" y="54"/>
                  </a:lnTo>
                  <a:lnTo>
                    <a:pt x="312" y="56"/>
                  </a:lnTo>
                  <a:lnTo>
                    <a:pt x="318" y="55"/>
                  </a:lnTo>
                  <a:lnTo>
                    <a:pt x="322" y="55"/>
                  </a:lnTo>
                  <a:lnTo>
                    <a:pt x="326" y="58"/>
                  </a:lnTo>
                  <a:lnTo>
                    <a:pt x="327" y="61"/>
                  </a:lnTo>
                  <a:lnTo>
                    <a:pt x="326" y="66"/>
                  </a:lnTo>
                  <a:lnTo>
                    <a:pt x="327" y="70"/>
                  </a:lnTo>
                  <a:lnTo>
                    <a:pt x="336" y="77"/>
                  </a:lnTo>
                  <a:lnTo>
                    <a:pt x="337" y="80"/>
                  </a:lnTo>
                  <a:lnTo>
                    <a:pt x="334" y="94"/>
                  </a:lnTo>
                  <a:lnTo>
                    <a:pt x="333" y="103"/>
                  </a:lnTo>
                  <a:lnTo>
                    <a:pt x="331" y="107"/>
                  </a:lnTo>
                  <a:lnTo>
                    <a:pt x="325" y="109"/>
                  </a:lnTo>
                  <a:lnTo>
                    <a:pt x="319" y="114"/>
                  </a:lnTo>
                  <a:lnTo>
                    <a:pt x="315" y="120"/>
                  </a:lnTo>
                  <a:lnTo>
                    <a:pt x="310" y="126"/>
                  </a:lnTo>
                  <a:lnTo>
                    <a:pt x="301" y="128"/>
                  </a:lnTo>
                  <a:lnTo>
                    <a:pt x="286" y="136"/>
                  </a:lnTo>
                  <a:lnTo>
                    <a:pt x="279" y="139"/>
                  </a:lnTo>
                  <a:lnTo>
                    <a:pt x="276" y="140"/>
                  </a:lnTo>
                  <a:lnTo>
                    <a:pt x="270" y="139"/>
                  </a:lnTo>
                  <a:lnTo>
                    <a:pt x="266" y="138"/>
                  </a:lnTo>
                  <a:lnTo>
                    <a:pt x="258" y="132"/>
                  </a:lnTo>
                  <a:lnTo>
                    <a:pt x="259" y="138"/>
                  </a:lnTo>
                  <a:lnTo>
                    <a:pt x="255" y="142"/>
                  </a:lnTo>
                  <a:lnTo>
                    <a:pt x="251" y="143"/>
                  </a:lnTo>
                  <a:lnTo>
                    <a:pt x="245" y="140"/>
                  </a:lnTo>
                  <a:lnTo>
                    <a:pt x="240" y="139"/>
                  </a:lnTo>
                  <a:lnTo>
                    <a:pt x="234" y="140"/>
                  </a:lnTo>
                  <a:lnTo>
                    <a:pt x="228" y="148"/>
                  </a:lnTo>
                  <a:lnTo>
                    <a:pt x="227" y="161"/>
                  </a:lnTo>
                  <a:lnTo>
                    <a:pt x="228" y="169"/>
                  </a:lnTo>
                  <a:lnTo>
                    <a:pt x="224" y="183"/>
                  </a:lnTo>
                  <a:lnTo>
                    <a:pt x="218" y="196"/>
                  </a:lnTo>
                  <a:lnTo>
                    <a:pt x="210" y="210"/>
                  </a:lnTo>
                  <a:lnTo>
                    <a:pt x="206" y="215"/>
                  </a:lnTo>
                  <a:lnTo>
                    <a:pt x="205" y="221"/>
                  </a:lnTo>
                  <a:lnTo>
                    <a:pt x="207" y="231"/>
                  </a:lnTo>
                  <a:lnTo>
                    <a:pt x="209" y="237"/>
                  </a:lnTo>
                  <a:lnTo>
                    <a:pt x="211" y="240"/>
                  </a:lnTo>
                  <a:lnTo>
                    <a:pt x="213" y="240"/>
                  </a:lnTo>
                  <a:lnTo>
                    <a:pt x="219" y="241"/>
                  </a:lnTo>
                  <a:lnTo>
                    <a:pt x="223" y="243"/>
                  </a:lnTo>
                  <a:lnTo>
                    <a:pt x="223" y="246"/>
                  </a:lnTo>
                  <a:lnTo>
                    <a:pt x="222" y="256"/>
                  </a:lnTo>
                  <a:lnTo>
                    <a:pt x="219" y="259"/>
                  </a:lnTo>
                  <a:lnTo>
                    <a:pt x="217" y="259"/>
                  </a:lnTo>
                  <a:lnTo>
                    <a:pt x="200" y="261"/>
                  </a:lnTo>
                  <a:lnTo>
                    <a:pt x="183" y="258"/>
                  </a:lnTo>
                  <a:lnTo>
                    <a:pt x="179" y="259"/>
                  </a:lnTo>
                  <a:lnTo>
                    <a:pt x="176" y="263"/>
                  </a:lnTo>
                  <a:lnTo>
                    <a:pt x="174" y="273"/>
                  </a:lnTo>
                  <a:lnTo>
                    <a:pt x="173" y="276"/>
                  </a:lnTo>
                  <a:lnTo>
                    <a:pt x="175" y="277"/>
                  </a:lnTo>
                  <a:lnTo>
                    <a:pt x="177" y="277"/>
                  </a:lnTo>
                  <a:lnTo>
                    <a:pt x="183" y="280"/>
                  </a:lnTo>
                  <a:lnTo>
                    <a:pt x="187" y="285"/>
                  </a:lnTo>
                  <a:lnTo>
                    <a:pt x="186" y="291"/>
                  </a:lnTo>
                  <a:lnTo>
                    <a:pt x="182" y="296"/>
                  </a:lnTo>
                  <a:lnTo>
                    <a:pt x="179" y="298"/>
                  </a:lnTo>
                  <a:lnTo>
                    <a:pt x="171" y="298"/>
                  </a:lnTo>
                  <a:lnTo>
                    <a:pt x="168" y="287"/>
                  </a:lnTo>
                  <a:lnTo>
                    <a:pt x="162" y="282"/>
                  </a:lnTo>
                  <a:lnTo>
                    <a:pt x="150" y="277"/>
                  </a:lnTo>
                  <a:lnTo>
                    <a:pt x="147" y="274"/>
                  </a:lnTo>
                  <a:lnTo>
                    <a:pt x="135" y="263"/>
                  </a:lnTo>
                  <a:lnTo>
                    <a:pt x="133" y="263"/>
                  </a:lnTo>
                  <a:lnTo>
                    <a:pt x="131" y="267"/>
                  </a:lnTo>
                  <a:lnTo>
                    <a:pt x="128" y="273"/>
                  </a:lnTo>
                  <a:lnTo>
                    <a:pt x="120" y="286"/>
                  </a:lnTo>
                  <a:lnTo>
                    <a:pt x="113" y="289"/>
                  </a:lnTo>
                  <a:lnTo>
                    <a:pt x="107" y="291"/>
                  </a:lnTo>
                  <a:lnTo>
                    <a:pt x="90" y="287"/>
                  </a:lnTo>
                  <a:lnTo>
                    <a:pt x="79" y="283"/>
                  </a:lnTo>
                  <a:lnTo>
                    <a:pt x="77" y="280"/>
                  </a:lnTo>
                  <a:lnTo>
                    <a:pt x="75" y="273"/>
                  </a:lnTo>
                  <a:lnTo>
                    <a:pt x="69" y="257"/>
                  </a:lnTo>
                  <a:lnTo>
                    <a:pt x="69" y="251"/>
                  </a:lnTo>
                  <a:lnTo>
                    <a:pt x="69" y="241"/>
                  </a:lnTo>
                  <a:lnTo>
                    <a:pt x="69" y="239"/>
                  </a:lnTo>
                  <a:lnTo>
                    <a:pt x="66" y="237"/>
                  </a:lnTo>
                  <a:lnTo>
                    <a:pt x="59" y="239"/>
                  </a:lnTo>
                  <a:lnTo>
                    <a:pt x="55" y="243"/>
                  </a:lnTo>
                  <a:lnTo>
                    <a:pt x="43" y="256"/>
                  </a:lnTo>
                  <a:lnTo>
                    <a:pt x="35" y="258"/>
                  </a:lnTo>
                  <a:lnTo>
                    <a:pt x="32" y="262"/>
                  </a:lnTo>
                  <a:lnTo>
                    <a:pt x="28" y="264"/>
                  </a:lnTo>
                  <a:lnTo>
                    <a:pt x="24" y="263"/>
                  </a:lnTo>
                  <a:lnTo>
                    <a:pt x="20" y="263"/>
                  </a:lnTo>
                  <a:lnTo>
                    <a:pt x="16" y="264"/>
                  </a:lnTo>
                  <a:lnTo>
                    <a:pt x="12" y="268"/>
                  </a:lnTo>
                  <a:lnTo>
                    <a:pt x="12" y="273"/>
                  </a:lnTo>
                  <a:lnTo>
                    <a:pt x="6" y="280"/>
                  </a:lnTo>
                  <a:lnTo>
                    <a:pt x="1" y="287"/>
                  </a:lnTo>
                  <a:lnTo>
                    <a:pt x="1" y="291"/>
                  </a:lnTo>
                  <a:lnTo>
                    <a:pt x="0" y="298"/>
                  </a:lnTo>
                  <a:lnTo>
                    <a:pt x="1" y="305"/>
                  </a:lnTo>
                  <a:lnTo>
                    <a:pt x="0" y="309"/>
                  </a:lnTo>
                  <a:lnTo>
                    <a:pt x="1" y="311"/>
                  </a:lnTo>
                  <a:lnTo>
                    <a:pt x="2" y="312"/>
                  </a:lnTo>
                  <a:lnTo>
                    <a:pt x="1" y="315"/>
                  </a:lnTo>
                  <a:lnTo>
                    <a:pt x="0" y="318"/>
                  </a:lnTo>
                  <a:lnTo>
                    <a:pt x="2" y="321"/>
                  </a:lnTo>
                  <a:lnTo>
                    <a:pt x="1" y="324"/>
                  </a:lnTo>
                  <a:lnTo>
                    <a:pt x="2" y="326"/>
                  </a:lnTo>
                  <a:lnTo>
                    <a:pt x="4" y="328"/>
                  </a:lnTo>
                  <a:lnTo>
                    <a:pt x="4" y="329"/>
                  </a:lnTo>
                  <a:lnTo>
                    <a:pt x="5" y="330"/>
                  </a:lnTo>
                  <a:lnTo>
                    <a:pt x="6" y="334"/>
                  </a:lnTo>
                  <a:lnTo>
                    <a:pt x="6" y="339"/>
                  </a:lnTo>
                  <a:lnTo>
                    <a:pt x="2" y="348"/>
                  </a:lnTo>
                  <a:lnTo>
                    <a:pt x="0" y="357"/>
                  </a:lnTo>
                </a:path>
              </a:pathLst>
            </a:custGeom>
            <a:noFill/>
            <a:ln w="158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pl-PL"/>
            </a:p>
          </p:txBody>
        </p:sp>
        <p:sp>
          <p:nvSpPr>
            <p:cNvPr id="134" name="Freeform 93">
              <a:extLst>
                <a:ext uri="{FF2B5EF4-FFF2-40B4-BE49-F238E27FC236}">
                  <a16:creationId xmlns:a16="http://schemas.microsoft.com/office/drawing/2014/main" id="{B07A7E57-1BAF-D7E8-7A62-BA80F76BEFFC}"/>
                </a:ext>
              </a:extLst>
            </p:cNvPr>
            <p:cNvSpPr>
              <a:spLocks/>
            </p:cNvSpPr>
            <p:nvPr/>
          </p:nvSpPr>
          <p:spPr bwMode="auto">
            <a:xfrm>
              <a:off x="2717" y="1872"/>
              <a:ext cx="205" cy="288"/>
            </a:xfrm>
            <a:custGeom>
              <a:avLst/>
              <a:gdLst>
                <a:gd name="T0" fmla="*/ 1 w 410"/>
                <a:gd name="T1" fmla="*/ 1 h 576"/>
                <a:gd name="T2" fmla="*/ 1 w 410"/>
                <a:gd name="T3" fmla="*/ 1 h 576"/>
                <a:gd name="T4" fmla="*/ 1 w 410"/>
                <a:gd name="T5" fmla="*/ 1 h 576"/>
                <a:gd name="T6" fmla="*/ 1 w 410"/>
                <a:gd name="T7" fmla="*/ 1 h 576"/>
                <a:gd name="T8" fmla="*/ 1 w 410"/>
                <a:gd name="T9" fmla="*/ 1 h 576"/>
                <a:gd name="T10" fmla="*/ 1 w 410"/>
                <a:gd name="T11" fmla="*/ 1 h 576"/>
                <a:gd name="T12" fmla="*/ 1 w 410"/>
                <a:gd name="T13" fmla="*/ 1 h 576"/>
                <a:gd name="T14" fmla="*/ 1 w 410"/>
                <a:gd name="T15" fmla="*/ 1 h 576"/>
                <a:gd name="T16" fmla="*/ 1 w 410"/>
                <a:gd name="T17" fmla="*/ 1 h 576"/>
                <a:gd name="T18" fmla="*/ 1 w 410"/>
                <a:gd name="T19" fmla="*/ 1 h 576"/>
                <a:gd name="T20" fmla="*/ 1 w 410"/>
                <a:gd name="T21" fmla="*/ 1 h 576"/>
                <a:gd name="T22" fmla="*/ 1 w 410"/>
                <a:gd name="T23" fmla="*/ 1 h 576"/>
                <a:gd name="T24" fmla="*/ 1 w 410"/>
                <a:gd name="T25" fmla="*/ 1 h 576"/>
                <a:gd name="T26" fmla="*/ 1 w 410"/>
                <a:gd name="T27" fmla="*/ 1 h 576"/>
                <a:gd name="T28" fmla="*/ 1 w 410"/>
                <a:gd name="T29" fmla="*/ 1 h 576"/>
                <a:gd name="T30" fmla="*/ 1 w 410"/>
                <a:gd name="T31" fmla="*/ 1 h 576"/>
                <a:gd name="T32" fmla="*/ 1 w 410"/>
                <a:gd name="T33" fmla="*/ 1 h 576"/>
                <a:gd name="T34" fmla="*/ 1 w 410"/>
                <a:gd name="T35" fmla="*/ 1 h 576"/>
                <a:gd name="T36" fmla="*/ 1 w 410"/>
                <a:gd name="T37" fmla="*/ 1 h 576"/>
                <a:gd name="T38" fmla="*/ 1 w 410"/>
                <a:gd name="T39" fmla="*/ 1 h 576"/>
                <a:gd name="T40" fmla="*/ 1 w 410"/>
                <a:gd name="T41" fmla="*/ 1 h 576"/>
                <a:gd name="T42" fmla="*/ 1 w 410"/>
                <a:gd name="T43" fmla="*/ 1 h 576"/>
                <a:gd name="T44" fmla="*/ 1 w 410"/>
                <a:gd name="T45" fmla="*/ 1 h 576"/>
                <a:gd name="T46" fmla="*/ 1 w 410"/>
                <a:gd name="T47" fmla="*/ 1 h 576"/>
                <a:gd name="T48" fmla="*/ 1 w 410"/>
                <a:gd name="T49" fmla="*/ 1 h 576"/>
                <a:gd name="T50" fmla="*/ 1 w 410"/>
                <a:gd name="T51" fmla="*/ 1 h 576"/>
                <a:gd name="T52" fmla="*/ 1 w 410"/>
                <a:gd name="T53" fmla="*/ 1 h 576"/>
                <a:gd name="T54" fmla="*/ 1 w 410"/>
                <a:gd name="T55" fmla="*/ 1 h 576"/>
                <a:gd name="T56" fmla="*/ 1 w 410"/>
                <a:gd name="T57" fmla="*/ 1 h 576"/>
                <a:gd name="T58" fmla="*/ 1 w 410"/>
                <a:gd name="T59" fmla="*/ 1 h 576"/>
                <a:gd name="T60" fmla="*/ 1 w 410"/>
                <a:gd name="T61" fmla="*/ 1 h 576"/>
                <a:gd name="T62" fmla="*/ 1 w 410"/>
                <a:gd name="T63" fmla="*/ 1 h 576"/>
                <a:gd name="T64" fmla="*/ 1 w 410"/>
                <a:gd name="T65" fmla="*/ 1 h 576"/>
                <a:gd name="T66" fmla="*/ 1 w 410"/>
                <a:gd name="T67" fmla="*/ 1 h 576"/>
                <a:gd name="T68" fmla="*/ 1 w 410"/>
                <a:gd name="T69" fmla="*/ 1 h 576"/>
                <a:gd name="T70" fmla="*/ 1 w 410"/>
                <a:gd name="T71" fmla="*/ 1 h 576"/>
                <a:gd name="T72" fmla="*/ 1 w 410"/>
                <a:gd name="T73" fmla="*/ 1 h 576"/>
                <a:gd name="T74" fmla="*/ 1 w 410"/>
                <a:gd name="T75" fmla="*/ 1 h 576"/>
                <a:gd name="T76" fmla="*/ 1 w 410"/>
                <a:gd name="T77" fmla="*/ 1 h 576"/>
                <a:gd name="T78" fmla="*/ 1 w 410"/>
                <a:gd name="T79" fmla="*/ 1 h 576"/>
                <a:gd name="T80" fmla="*/ 1 w 410"/>
                <a:gd name="T81" fmla="*/ 1 h 576"/>
                <a:gd name="T82" fmla="*/ 1 w 410"/>
                <a:gd name="T83" fmla="*/ 1 h 576"/>
                <a:gd name="T84" fmla="*/ 1 w 410"/>
                <a:gd name="T85" fmla="*/ 1 h 576"/>
                <a:gd name="T86" fmla="*/ 1 w 410"/>
                <a:gd name="T87" fmla="*/ 1 h 576"/>
                <a:gd name="T88" fmla="*/ 1 w 410"/>
                <a:gd name="T89" fmla="*/ 1 h 576"/>
                <a:gd name="T90" fmla="*/ 1 w 410"/>
                <a:gd name="T91" fmla="*/ 1 h 576"/>
                <a:gd name="T92" fmla="*/ 1 w 410"/>
                <a:gd name="T93" fmla="*/ 1 h 576"/>
                <a:gd name="T94" fmla="*/ 1 w 410"/>
                <a:gd name="T95" fmla="*/ 1 h 576"/>
                <a:gd name="T96" fmla="*/ 1 w 410"/>
                <a:gd name="T97" fmla="*/ 1 h 576"/>
                <a:gd name="T98" fmla="*/ 1 w 410"/>
                <a:gd name="T99" fmla="*/ 1 h 576"/>
                <a:gd name="T100" fmla="*/ 1 w 410"/>
                <a:gd name="T101" fmla="*/ 1 h 576"/>
                <a:gd name="T102" fmla="*/ 1 w 410"/>
                <a:gd name="T103" fmla="*/ 1 h 57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410"/>
                <a:gd name="T157" fmla="*/ 0 h 576"/>
                <a:gd name="T158" fmla="*/ 410 w 410"/>
                <a:gd name="T159" fmla="*/ 576 h 57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410" h="576">
                  <a:moveTo>
                    <a:pt x="0" y="502"/>
                  </a:moveTo>
                  <a:lnTo>
                    <a:pt x="4" y="499"/>
                  </a:lnTo>
                  <a:lnTo>
                    <a:pt x="9" y="501"/>
                  </a:lnTo>
                  <a:lnTo>
                    <a:pt x="11" y="500"/>
                  </a:lnTo>
                  <a:lnTo>
                    <a:pt x="13" y="503"/>
                  </a:lnTo>
                  <a:lnTo>
                    <a:pt x="16" y="520"/>
                  </a:lnTo>
                  <a:lnTo>
                    <a:pt x="27" y="520"/>
                  </a:lnTo>
                  <a:lnTo>
                    <a:pt x="41" y="522"/>
                  </a:lnTo>
                  <a:lnTo>
                    <a:pt x="42" y="523"/>
                  </a:lnTo>
                  <a:lnTo>
                    <a:pt x="42" y="529"/>
                  </a:lnTo>
                  <a:lnTo>
                    <a:pt x="46" y="532"/>
                  </a:lnTo>
                  <a:lnTo>
                    <a:pt x="47" y="536"/>
                  </a:lnTo>
                  <a:lnTo>
                    <a:pt x="37" y="540"/>
                  </a:lnTo>
                  <a:lnTo>
                    <a:pt x="40" y="548"/>
                  </a:lnTo>
                  <a:lnTo>
                    <a:pt x="49" y="547"/>
                  </a:lnTo>
                  <a:lnTo>
                    <a:pt x="60" y="549"/>
                  </a:lnTo>
                  <a:lnTo>
                    <a:pt x="66" y="554"/>
                  </a:lnTo>
                  <a:lnTo>
                    <a:pt x="66" y="567"/>
                  </a:lnTo>
                  <a:lnTo>
                    <a:pt x="76" y="567"/>
                  </a:lnTo>
                  <a:lnTo>
                    <a:pt x="79" y="570"/>
                  </a:lnTo>
                  <a:lnTo>
                    <a:pt x="85" y="576"/>
                  </a:lnTo>
                  <a:lnTo>
                    <a:pt x="89" y="573"/>
                  </a:lnTo>
                  <a:lnTo>
                    <a:pt x="95" y="573"/>
                  </a:lnTo>
                  <a:lnTo>
                    <a:pt x="100" y="574"/>
                  </a:lnTo>
                  <a:lnTo>
                    <a:pt x="108" y="574"/>
                  </a:lnTo>
                  <a:lnTo>
                    <a:pt x="109" y="572"/>
                  </a:lnTo>
                  <a:lnTo>
                    <a:pt x="108" y="571"/>
                  </a:lnTo>
                  <a:lnTo>
                    <a:pt x="106" y="565"/>
                  </a:lnTo>
                  <a:lnTo>
                    <a:pt x="118" y="564"/>
                  </a:lnTo>
                  <a:lnTo>
                    <a:pt x="126" y="558"/>
                  </a:lnTo>
                  <a:lnTo>
                    <a:pt x="139" y="550"/>
                  </a:lnTo>
                  <a:lnTo>
                    <a:pt x="153" y="555"/>
                  </a:lnTo>
                  <a:lnTo>
                    <a:pt x="173" y="550"/>
                  </a:lnTo>
                  <a:lnTo>
                    <a:pt x="180" y="554"/>
                  </a:lnTo>
                  <a:lnTo>
                    <a:pt x="180" y="556"/>
                  </a:lnTo>
                  <a:lnTo>
                    <a:pt x="185" y="555"/>
                  </a:lnTo>
                  <a:lnTo>
                    <a:pt x="197" y="544"/>
                  </a:lnTo>
                  <a:lnTo>
                    <a:pt x="199" y="547"/>
                  </a:lnTo>
                  <a:lnTo>
                    <a:pt x="210" y="530"/>
                  </a:lnTo>
                  <a:lnTo>
                    <a:pt x="215" y="534"/>
                  </a:lnTo>
                  <a:lnTo>
                    <a:pt x="212" y="536"/>
                  </a:lnTo>
                  <a:lnTo>
                    <a:pt x="211" y="538"/>
                  </a:lnTo>
                  <a:lnTo>
                    <a:pt x="226" y="552"/>
                  </a:lnTo>
                  <a:lnTo>
                    <a:pt x="229" y="552"/>
                  </a:lnTo>
                  <a:lnTo>
                    <a:pt x="230" y="550"/>
                  </a:lnTo>
                  <a:lnTo>
                    <a:pt x="232" y="547"/>
                  </a:lnTo>
                  <a:lnTo>
                    <a:pt x="223" y="538"/>
                  </a:lnTo>
                  <a:lnTo>
                    <a:pt x="222" y="540"/>
                  </a:lnTo>
                  <a:lnTo>
                    <a:pt x="218" y="536"/>
                  </a:lnTo>
                  <a:lnTo>
                    <a:pt x="220" y="535"/>
                  </a:lnTo>
                  <a:lnTo>
                    <a:pt x="217" y="525"/>
                  </a:lnTo>
                  <a:lnTo>
                    <a:pt x="217" y="524"/>
                  </a:lnTo>
                  <a:lnTo>
                    <a:pt x="230" y="526"/>
                  </a:lnTo>
                  <a:lnTo>
                    <a:pt x="230" y="525"/>
                  </a:lnTo>
                  <a:lnTo>
                    <a:pt x="233" y="525"/>
                  </a:lnTo>
                  <a:lnTo>
                    <a:pt x="234" y="523"/>
                  </a:lnTo>
                  <a:lnTo>
                    <a:pt x="236" y="522"/>
                  </a:lnTo>
                  <a:lnTo>
                    <a:pt x="238" y="519"/>
                  </a:lnTo>
                  <a:lnTo>
                    <a:pt x="236" y="518"/>
                  </a:lnTo>
                  <a:lnTo>
                    <a:pt x="236" y="514"/>
                  </a:lnTo>
                  <a:lnTo>
                    <a:pt x="248" y="503"/>
                  </a:lnTo>
                  <a:lnTo>
                    <a:pt x="254" y="491"/>
                  </a:lnTo>
                  <a:lnTo>
                    <a:pt x="252" y="488"/>
                  </a:lnTo>
                  <a:lnTo>
                    <a:pt x="263" y="479"/>
                  </a:lnTo>
                  <a:lnTo>
                    <a:pt x="274" y="479"/>
                  </a:lnTo>
                  <a:lnTo>
                    <a:pt x="270" y="467"/>
                  </a:lnTo>
                  <a:lnTo>
                    <a:pt x="268" y="469"/>
                  </a:lnTo>
                  <a:lnTo>
                    <a:pt x="265" y="464"/>
                  </a:lnTo>
                  <a:lnTo>
                    <a:pt x="270" y="460"/>
                  </a:lnTo>
                  <a:lnTo>
                    <a:pt x="276" y="445"/>
                  </a:lnTo>
                  <a:lnTo>
                    <a:pt x="275" y="439"/>
                  </a:lnTo>
                  <a:lnTo>
                    <a:pt x="266" y="427"/>
                  </a:lnTo>
                  <a:lnTo>
                    <a:pt x="264" y="429"/>
                  </a:lnTo>
                  <a:lnTo>
                    <a:pt x="262" y="427"/>
                  </a:lnTo>
                  <a:lnTo>
                    <a:pt x="248" y="427"/>
                  </a:lnTo>
                  <a:lnTo>
                    <a:pt x="245" y="419"/>
                  </a:lnTo>
                  <a:lnTo>
                    <a:pt x="245" y="415"/>
                  </a:lnTo>
                  <a:lnTo>
                    <a:pt x="247" y="413"/>
                  </a:lnTo>
                  <a:lnTo>
                    <a:pt x="250" y="407"/>
                  </a:lnTo>
                  <a:lnTo>
                    <a:pt x="257" y="407"/>
                  </a:lnTo>
                  <a:lnTo>
                    <a:pt x="258" y="409"/>
                  </a:lnTo>
                  <a:lnTo>
                    <a:pt x="264" y="404"/>
                  </a:lnTo>
                  <a:lnTo>
                    <a:pt x="274" y="411"/>
                  </a:lnTo>
                  <a:lnTo>
                    <a:pt x="276" y="407"/>
                  </a:lnTo>
                  <a:lnTo>
                    <a:pt x="280" y="406"/>
                  </a:lnTo>
                  <a:lnTo>
                    <a:pt x="288" y="405"/>
                  </a:lnTo>
                  <a:lnTo>
                    <a:pt x="288" y="404"/>
                  </a:lnTo>
                  <a:lnTo>
                    <a:pt x="290" y="401"/>
                  </a:lnTo>
                  <a:lnTo>
                    <a:pt x="289" y="398"/>
                  </a:lnTo>
                  <a:lnTo>
                    <a:pt x="293" y="395"/>
                  </a:lnTo>
                  <a:lnTo>
                    <a:pt x="298" y="381"/>
                  </a:lnTo>
                  <a:lnTo>
                    <a:pt x="295" y="375"/>
                  </a:lnTo>
                  <a:lnTo>
                    <a:pt x="298" y="369"/>
                  </a:lnTo>
                  <a:lnTo>
                    <a:pt x="299" y="364"/>
                  </a:lnTo>
                  <a:lnTo>
                    <a:pt x="308" y="363"/>
                  </a:lnTo>
                  <a:lnTo>
                    <a:pt x="314" y="360"/>
                  </a:lnTo>
                  <a:lnTo>
                    <a:pt x="311" y="356"/>
                  </a:lnTo>
                  <a:lnTo>
                    <a:pt x="311" y="345"/>
                  </a:lnTo>
                  <a:lnTo>
                    <a:pt x="316" y="336"/>
                  </a:lnTo>
                  <a:lnTo>
                    <a:pt x="316" y="330"/>
                  </a:lnTo>
                  <a:lnTo>
                    <a:pt x="322" y="326"/>
                  </a:lnTo>
                  <a:lnTo>
                    <a:pt x="328" y="324"/>
                  </a:lnTo>
                  <a:lnTo>
                    <a:pt x="330" y="321"/>
                  </a:lnTo>
                  <a:lnTo>
                    <a:pt x="335" y="321"/>
                  </a:lnTo>
                  <a:lnTo>
                    <a:pt x="337" y="318"/>
                  </a:lnTo>
                  <a:lnTo>
                    <a:pt x="330" y="309"/>
                  </a:lnTo>
                  <a:lnTo>
                    <a:pt x="313" y="308"/>
                  </a:lnTo>
                  <a:lnTo>
                    <a:pt x="299" y="305"/>
                  </a:lnTo>
                  <a:lnTo>
                    <a:pt x="290" y="305"/>
                  </a:lnTo>
                  <a:lnTo>
                    <a:pt x="286" y="300"/>
                  </a:lnTo>
                  <a:lnTo>
                    <a:pt x="282" y="300"/>
                  </a:lnTo>
                  <a:lnTo>
                    <a:pt x="281" y="293"/>
                  </a:lnTo>
                  <a:lnTo>
                    <a:pt x="287" y="294"/>
                  </a:lnTo>
                  <a:lnTo>
                    <a:pt x="284" y="287"/>
                  </a:lnTo>
                  <a:lnTo>
                    <a:pt x="286" y="287"/>
                  </a:lnTo>
                  <a:lnTo>
                    <a:pt x="290" y="293"/>
                  </a:lnTo>
                  <a:lnTo>
                    <a:pt x="293" y="293"/>
                  </a:lnTo>
                  <a:lnTo>
                    <a:pt x="299" y="302"/>
                  </a:lnTo>
                  <a:lnTo>
                    <a:pt x="302" y="300"/>
                  </a:lnTo>
                  <a:lnTo>
                    <a:pt x="305" y="290"/>
                  </a:lnTo>
                  <a:lnTo>
                    <a:pt x="298" y="268"/>
                  </a:lnTo>
                  <a:lnTo>
                    <a:pt x="292" y="250"/>
                  </a:lnTo>
                  <a:lnTo>
                    <a:pt x="308" y="245"/>
                  </a:lnTo>
                  <a:lnTo>
                    <a:pt x="319" y="244"/>
                  </a:lnTo>
                  <a:lnTo>
                    <a:pt x="326" y="239"/>
                  </a:lnTo>
                  <a:lnTo>
                    <a:pt x="332" y="234"/>
                  </a:lnTo>
                  <a:lnTo>
                    <a:pt x="331" y="219"/>
                  </a:lnTo>
                  <a:lnTo>
                    <a:pt x="331" y="211"/>
                  </a:lnTo>
                  <a:lnTo>
                    <a:pt x="343" y="208"/>
                  </a:lnTo>
                  <a:lnTo>
                    <a:pt x="348" y="202"/>
                  </a:lnTo>
                  <a:lnTo>
                    <a:pt x="349" y="189"/>
                  </a:lnTo>
                  <a:lnTo>
                    <a:pt x="342" y="184"/>
                  </a:lnTo>
                  <a:lnTo>
                    <a:pt x="318" y="173"/>
                  </a:lnTo>
                  <a:lnTo>
                    <a:pt x="306" y="172"/>
                  </a:lnTo>
                  <a:lnTo>
                    <a:pt x="308" y="160"/>
                  </a:lnTo>
                  <a:lnTo>
                    <a:pt x="306" y="155"/>
                  </a:lnTo>
                  <a:lnTo>
                    <a:pt x="308" y="155"/>
                  </a:lnTo>
                  <a:lnTo>
                    <a:pt x="313" y="154"/>
                  </a:lnTo>
                  <a:lnTo>
                    <a:pt x="314" y="147"/>
                  </a:lnTo>
                  <a:lnTo>
                    <a:pt x="323" y="145"/>
                  </a:lnTo>
                  <a:lnTo>
                    <a:pt x="328" y="147"/>
                  </a:lnTo>
                  <a:lnTo>
                    <a:pt x="330" y="144"/>
                  </a:lnTo>
                  <a:lnTo>
                    <a:pt x="331" y="134"/>
                  </a:lnTo>
                  <a:lnTo>
                    <a:pt x="332" y="132"/>
                  </a:lnTo>
                  <a:lnTo>
                    <a:pt x="334" y="127"/>
                  </a:lnTo>
                  <a:lnTo>
                    <a:pt x="334" y="116"/>
                  </a:lnTo>
                  <a:lnTo>
                    <a:pt x="335" y="113"/>
                  </a:lnTo>
                  <a:lnTo>
                    <a:pt x="337" y="110"/>
                  </a:lnTo>
                  <a:lnTo>
                    <a:pt x="341" y="109"/>
                  </a:lnTo>
                  <a:lnTo>
                    <a:pt x="347" y="108"/>
                  </a:lnTo>
                  <a:lnTo>
                    <a:pt x="347" y="106"/>
                  </a:lnTo>
                  <a:lnTo>
                    <a:pt x="349" y="101"/>
                  </a:lnTo>
                  <a:lnTo>
                    <a:pt x="354" y="102"/>
                  </a:lnTo>
                  <a:lnTo>
                    <a:pt x="356" y="104"/>
                  </a:lnTo>
                  <a:lnTo>
                    <a:pt x="358" y="108"/>
                  </a:lnTo>
                  <a:lnTo>
                    <a:pt x="361" y="107"/>
                  </a:lnTo>
                  <a:lnTo>
                    <a:pt x="361" y="106"/>
                  </a:lnTo>
                  <a:lnTo>
                    <a:pt x="362" y="103"/>
                  </a:lnTo>
                  <a:lnTo>
                    <a:pt x="361" y="102"/>
                  </a:lnTo>
                  <a:lnTo>
                    <a:pt x="360" y="101"/>
                  </a:lnTo>
                  <a:lnTo>
                    <a:pt x="356" y="95"/>
                  </a:lnTo>
                  <a:lnTo>
                    <a:pt x="349" y="96"/>
                  </a:lnTo>
                  <a:lnTo>
                    <a:pt x="348" y="82"/>
                  </a:lnTo>
                  <a:lnTo>
                    <a:pt x="349" y="77"/>
                  </a:lnTo>
                  <a:lnTo>
                    <a:pt x="354" y="62"/>
                  </a:lnTo>
                  <a:lnTo>
                    <a:pt x="349" y="54"/>
                  </a:lnTo>
                  <a:lnTo>
                    <a:pt x="348" y="47"/>
                  </a:lnTo>
                  <a:lnTo>
                    <a:pt x="347" y="43"/>
                  </a:lnTo>
                  <a:lnTo>
                    <a:pt x="350" y="40"/>
                  </a:lnTo>
                  <a:lnTo>
                    <a:pt x="355" y="41"/>
                  </a:lnTo>
                  <a:lnTo>
                    <a:pt x="359" y="37"/>
                  </a:lnTo>
                  <a:lnTo>
                    <a:pt x="378" y="48"/>
                  </a:lnTo>
                  <a:lnTo>
                    <a:pt x="379" y="46"/>
                  </a:lnTo>
                  <a:lnTo>
                    <a:pt x="384" y="47"/>
                  </a:lnTo>
                  <a:lnTo>
                    <a:pt x="389" y="50"/>
                  </a:lnTo>
                  <a:lnTo>
                    <a:pt x="391" y="58"/>
                  </a:lnTo>
                  <a:lnTo>
                    <a:pt x="406" y="59"/>
                  </a:lnTo>
                  <a:lnTo>
                    <a:pt x="410" y="58"/>
                  </a:lnTo>
                  <a:lnTo>
                    <a:pt x="408" y="54"/>
                  </a:lnTo>
                  <a:lnTo>
                    <a:pt x="406" y="54"/>
                  </a:lnTo>
                  <a:lnTo>
                    <a:pt x="401" y="52"/>
                  </a:lnTo>
                  <a:lnTo>
                    <a:pt x="400" y="49"/>
                  </a:lnTo>
                  <a:lnTo>
                    <a:pt x="401" y="47"/>
                  </a:lnTo>
                  <a:lnTo>
                    <a:pt x="400" y="42"/>
                  </a:lnTo>
                  <a:lnTo>
                    <a:pt x="403" y="40"/>
                  </a:lnTo>
                  <a:lnTo>
                    <a:pt x="403" y="37"/>
                  </a:lnTo>
                  <a:lnTo>
                    <a:pt x="401" y="35"/>
                  </a:lnTo>
                  <a:lnTo>
                    <a:pt x="397" y="34"/>
                  </a:lnTo>
                  <a:lnTo>
                    <a:pt x="396" y="32"/>
                  </a:lnTo>
                  <a:lnTo>
                    <a:pt x="396" y="28"/>
                  </a:lnTo>
                  <a:lnTo>
                    <a:pt x="391" y="25"/>
                  </a:lnTo>
                  <a:lnTo>
                    <a:pt x="390" y="22"/>
                  </a:lnTo>
                  <a:lnTo>
                    <a:pt x="390" y="19"/>
                  </a:lnTo>
                  <a:lnTo>
                    <a:pt x="392" y="17"/>
                  </a:lnTo>
                  <a:lnTo>
                    <a:pt x="396" y="17"/>
                  </a:lnTo>
                  <a:lnTo>
                    <a:pt x="397" y="14"/>
                  </a:lnTo>
                  <a:lnTo>
                    <a:pt x="400" y="12"/>
                  </a:lnTo>
                  <a:lnTo>
                    <a:pt x="403" y="11"/>
                  </a:lnTo>
                  <a:lnTo>
                    <a:pt x="406" y="12"/>
                  </a:lnTo>
                  <a:lnTo>
                    <a:pt x="407" y="9"/>
                  </a:lnTo>
                  <a:lnTo>
                    <a:pt x="406" y="7"/>
                  </a:lnTo>
                  <a:lnTo>
                    <a:pt x="409" y="3"/>
                  </a:lnTo>
                  <a:lnTo>
                    <a:pt x="408" y="0"/>
                  </a:lnTo>
                  <a:lnTo>
                    <a:pt x="406" y="1"/>
                  </a:lnTo>
                  <a:lnTo>
                    <a:pt x="406" y="3"/>
                  </a:lnTo>
                  <a:lnTo>
                    <a:pt x="398" y="3"/>
                  </a:lnTo>
                  <a:lnTo>
                    <a:pt x="397" y="1"/>
                  </a:lnTo>
                  <a:lnTo>
                    <a:pt x="396" y="1"/>
                  </a:lnTo>
                  <a:lnTo>
                    <a:pt x="395" y="3"/>
                  </a:lnTo>
                  <a:lnTo>
                    <a:pt x="392" y="2"/>
                  </a:lnTo>
                  <a:lnTo>
                    <a:pt x="389" y="5"/>
                  </a:lnTo>
                </a:path>
              </a:pathLst>
            </a:custGeom>
            <a:noFill/>
            <a:ln w="158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pl-PL"/>
            </a:p>
          </p:txBody>
        </p:sp>
        <p:sp>
          <p:nvSpPr>
            <p:cNvPr id="135" name="Freeform 94">
              <a:extLst>
                <a:ext uri="{FF2B5EF4-FFF2-40B4-BE49-F238E27FC236}">
                  <a16:creationId xmlns:a16="http://schemas.microsoft.com/office/drawing/2014/main" id="{AB6474B2-5ACA-D1F2-5935-C1ECCD0263DC}"/>
                </a:ext>
              </a:extLst>
            </p:cNvPr>
            <p:cNvSpPr>
              <a:spLocks/>
            </p:cNvSpPr>
            <p:nvPr/>
          </p:nvSpPr>
          <p:spPr bwMode="auto">
            <a:xfrm>
              <a:off x="1810" y="557"/>
              <a:ext cx="1062" cy="895"/>
            </a:xfrm>
            <a:custGeom>
              <a:avLst/>
              <a:gdLst>
                <a:gd name="T0" fmla="*/ 0 w 2125"/>
                <a:gd name="T1" fmla="*/ 1 h 1788"/>
                <a:gd name="T2" fmla="*/ 0 w 2125"/>
                <a:gd name="T3" fmla="*/ 1 h 1788"/>
                <a:gd name="T4" fmla="*/ 0 w 2125"/>
                <a:gd name="T5" fmla="*/ 1 h 1788"/>
                <a:gd name="T6" fmla="*/ 0 w 2125"/>
                <a:gd name="T7" fmla="*/ 1 h 1788"/>
                <a:gd name="T8" fmla="*/ 0 w 2125"/>
                <a:gd name="T9" fmla="*/ 1 h 1788"/>
                <a:gd name="T10" fmla="*/ 0 w 2125"/>
                <a:gd name="T11" fmla="*/ 1 h 1788"/>
                <a:gd name="T12" fmla="*/ 0 w 2125"/>
                <a:gd name="T13" fmla="*/ 1 h 1788"/>
                <a:gd name="T14" fmla="*/ 0 w 2125"/>
                <a:gd name="T15" fmla="*/ 1 h 1788"/>
                <a:gd name="T16" fmla="*/ 0 w 2125"/>
                <a:gd name="T17" fmla="*/ 1 h 1788"/>
                <a:gd name="T18" fmla="*/ 0 w 2125"/>
                <a:gd name="T19" fmla="*/ 1 h 1788"/>
                <a:gd name="T20" fmla="*/ 0 w 2125"/>
                <a:gd name="T21" fmla="*/ 1 h 1788"/>
                <a:gd name="T22" fmla="*/ 0 w 2125"/>
                <a:gd name="T23" fmla="*/ 1 h 1788"/>
                <a:gd name="T24" fmla="*/ 0 w 2125"/>
                <a:gd name="T25" fmla="*/ 1 h 1788"/>
                <a:gd name="T26" fmla="*/ 0 w 2125"/>
                <a:gd name="T27" fmla="*/ 1 h 1788"/>
                <a:gd name="T28" fmla="*/ 0 w 2125"/>
                <a:gd name="T29" fmla="*/ 1 h 1788"/>
                <a:gd name="T30" fmla="*/ 0 w 2125"/>
                <a:gd name="T31" fmla="*/ 1 h 1788"/>
                <a:gd name="T32" fmla="*/ 0 w 2125"/>
                <a:gd name="T33" fmla="*/ 1 h 1788"/>
                <a:gd name="T34" fmla="*/ 0 w 2125"/>
                <a:gd name="T35" fmla="*/ 1 h 1788"/>
                <a:gd name="T36" fmla="*/ 0 w 2125"/>
                <a:gd name="T37" fmla="*/ 1 h 1788"/>
                <a:gd name="T38" fmla="*/ 0 w 2125"/>
                <a:gd name="T39" fmla="*/ 1 h 1788"/>
                <a:gd name="T40" fmla="*/ 0 w 2125"/>
                <a:gd name="T41" fmla="*/ 1 h 1788"/>
                <a:gd name="T42" fmla="*/ 0 w 2125"/>
                <a:gd name="T43" fmla="*/ 1 h 1788"/>
                <a:gd name="T44" fmla="*/ 0 w 2125"/>
                <a:gd name="T45" fmla="*/ 1 h 1788"/>
                <a:gd name="T46" fmla="*/ 0 w 2125"/>
                <a:gd name="T47" fmla="*/ 1 h 1788"/>
                <a:gd name="T48" fmla="*/ 0 w 2125"/>
                <a:gd name="T49" fmla="*/ 1 h 1788"/>
                <a:gd name="T50" fmla="*/ 0 w 2125"/>
                <a:gd name="T51" fmla="*/ 1 h 1788"/>
                <a:gd name="T52" fmla="*/ 0 w 2125"/>
                <a:gd name="T53" fmla="*/ 1 h 1788"/>
                <a:gd name="T54" fmla="*/ 0 w 2125"/>
                <a:gd name="T55" fmla="*/ 1 h 1788"/>
                <a:gd name="T56" fmla="*/ 0 w 2125"/>
                <a:gd name="T57" fmla="*/ 1 h 1788"/>
                <a:gd name="T58" fmla="*/ 0 w 2125"/>
                <a:gd name="T59" fmla="*/ 1 h 1788"/>
                <a:gd name="T60" fmla="*/ 0 w 2125"/>
                <a:gd name="T61" fmla="*/ 1 h 1788"/>
                <a:gd name="T62" fmla="*/ 0 w 2125"/>
                <a:gd name="T63" fmla="*/ 1 h 1788"/>
                <a:gd name="T64" fmla="*/ 0 w 2125"/>
                <a:gd name="T65" fmla="*/ 1 h 1788"/>
                <a:gd name="T66" fmla="*/ 0 w 2125"/>
                <a:gd name="T67" fmla="*/ 1 h 1788"/>
                <a:gd name="T68" fmla="*/ 0 w 2125"/>
                <a:gd name="T69" fmla="*/ 1 h 1788"/>
                <a:gd name="T70" fmla="*/ 0 w 2125"/>
                <a:gd name="T71" fmla="*/ 1 h 1788"/>
                <a:gd name="T72" fmla="*/ 0 w 2125"/>
                <a:gd name="T73" fmla="*/ 1 h 1788"/>
                <a:gd name="T74" fmla="*/ 0 w 2125"/>
                <a:gd name="T75" fmla="*/ 1 h 1788"/>
                <a:gd name="T76" fmla="*/ 0 w 2125"/>
                <a:gd name="T77" fmla="*/ 1 h 1788"/>
                <a:gd name="T78" fmla="*/ 0 w 2125"/>
                <a:gd name="T79" fmla="*/ 1 h 1788"/>
                <a:gd name="T80" fmla="*/ 0 w 2125"/>
                <a:gd name="T81" fmla="*/ 1 h 1788"/>
                <a:gd name="T82" fmla="*/ 0 w 2125"/>
                <a:gd name="T83" fmla="*/ 1 h 1788"/>
                <a:gd name="T84" fmla="*/ 0 w 2125"/>
                <a:gd name="T85" fmla="*/ 1 h 1788"/>
                <a:gd name="T86" fmla="*/ 0 w 2125"/>
                <a:gd name="T87" fmla="*/ 1 h 1788"/>
                <a:gd name="T88" fmla="*/ 0 w 2125"/>
                <a:gd name="T89" fmla="*/ 1 h 1788"/>
                <a:gd name="T90" fmla="*/ 0 w 2125"/>
                <a:gd name="T91" fmla="*/ 1 h 1788"/>
                <a:gd name="T92" fmla="*/ 0 w 2125"/>
                <a:gd name="T93" fmla="*/ 1 h 1788"/>
                <a:gd name="T94" fmla="*/ 0 w 2125"/>
                <a:gd name="T95" fmla="*/ 1 h 1788"/>
                <a:gd name="T96" fmla="*/ 0 w 2125"/>
                <a:gd name="T97" fmla="*/ 1 h 1788"/>
                <a:gd name="T98" fmla="*/ 0 w 2125"/>
                <a:gd name="T99" fmla="*/ 1 h 1788"/>
                <a:gd name="T100" fmla="*/ 0 w 2125"/>
                <a:gd name="T101" fmla="*/ 1 h 1788"/>
                <a:gd name="T102" fmla="*/ 0 w 2125"/>
                <a:gd name="T103" fmla="*/ 1 h 1788"/>
                <a:gd name="T104" fmla="*/ 0 w 2125"/>
                <a:gd name="T105" fmla="*/ 1 h 1788"/>
                <a:gd name="T106" fmla="*/ 0 w 2125"/>
                <a:gd name="T107" fmla="*/ 1 h 1788"/>
                <a:gd name="T108" fmla="*/ 0 w 2125"/>
                <a:gd name="T109" fmla="*/ 1 h 1788"/>
                <a:gd name="T110" fmla="*/ 0 w 2125"/>
                <a:gd name="T111" fmla="*/ 1 h 1788"/>
                <a:gd name="T112" fmla="*/ 0 w 2125"/>
                <a:gd name="T113" fmla="*/ 1 h 1788"/>
                <a:gd name="T114" fmla="*/ 0 w 2125"/>
                <a:gd name="T115" fmla="*/ 1 h 1788"/>
                <a:gd name="T116" fmla="*/ 0 w 2125"/>
                <a:gd name="T117" fmla="*/ 1 h 1788"/>
                <a:gd name="T118" fmla="*/ 0 w 2125"/>
                <a:gd name="T119" fmla="*/ 1 h 1788"/>
                <a:gd name="T120" fmla="*/ 0 w 2125"/>
                <a:gd name="T121" fmla="*/ 1 h 1788"/>
                <a:gd name="T122" fmla="*/ 0 w 2125"/>
                <a:gd name="T123" fmla="*/ 1 h 1788"/>
                <a:gd name="T124" fmla="*/ 0 w 2125"/>
                <a:gd name="T125" fmla="*/ 1 h 178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125"/>
                <a:gd name="T190" fmla="*/ 0 h 1788"/>
                <a:gd name="T191" fmla="*/ 2125 w 2125"/>
                <a:gd name="T192" fmla="*/ 1788 h 1788"/>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125" h="1788">
                  <a:moveTo>
                    <a:pt x="575" y="1788"/>
                  </a:moveTo>
                  <a:lnTo>
                    <a:pt x="572" y="1786"/>
                  </a:lnTo>
                  <a:lnTo>
                    <a:pt x="572" y="1781"/>
                  </a:lnTo>
                  <a:lnTo>
                    <a:pt x="565" y="1782"/>
                  </a:lnTo>
                  <a:lnTo>
                    <a:pt x="560" y="1785"/>
                  </a:lnTo>
                  <a:lnTo>
                    <a:pt x="557" y="1784"/>
                  </a:lnTo>
                  <a:lnTo>
                    <a:pt x="554" y="1784"/>
                  </a:lnTo>
                  <a:lnTo>
                    <a:pt x="551" y="1784"/>
                  </a:lnTo>
                  <a:lnTo>
                    <a:pt x="547" y="1787"/>
                  </a:lnTo>
                  <a:lnTo>
                    <a:pt x="544" y="1784"/>
                  </a:lnTo>
                  <a:lnTo>
                    <a:pt x="539" y="1779"/>
                  </a:lnTo>
                  <a:lnTo>
                    <a:pt x="536" y="1778"/>
                  </a:lnTo>
                  <a:lnTo>
                    <a:pt x="533" y="1776"/>
                  </a:lnTo>
                  <a:lnTo>
                    <a:pt x="532" y="1778"/>
                  </a:lnTo>
                  <a:lnTo>
                    <a:pt x="530" y="1779"/>
                  </a:lnTo>
                  <a:lnTo>
                    <a:pt x="528" y="1778"/>
                  </a:lnTo>
                  <a:lnTo>
                    <a:pt x="528" y="1775"/>
                  </a:lnTo>
                  <a:lnTo>
                    <a:pt x="526" y="1774"/>
                  </a:lnTo>
                  <a:lnTo>
                    <a:pt x="524" y="1766"/>
                  </a:lnTo>
                  <a:lnTo>
                    <a:pt x="511" y="1767"/>
                  </a:lnTo>
                  <a:lnTo>
                    <a:pt x="515" y="1755"/>
                  </a:lnTo>
                  <a:lnTo>
                    <a:pt x="515" y="1749"/>
                  </a:lnTo>
                  <a:lnTo>
                    <a:pt x="514" y="1746"/>
                  </a:lnTo>
                  <a:lnTo>
                    <a:pt x="508" y="1743"/>
                  </a:lnTo>
                  <a:lnTo>
                    <a:pt x="504" y="1749"/>
                  </a:lnTo>
                  <a:lnTo>
                    <a:pt x="498" y="1742"/>
                  </a:lnTo>
                  <a:lnTo>
                    <a:pt x="493" y="1740"/>
                  </a:lnTo>
                  <a:lnTo>
                    <a:pt x="484" y="1737"/>
                  </a:lnTo>
                  <a:lnTo>
                    <a:pt x="475" y="1742"/>
                  </a:lnTo>
                  <a:lnTo>
                    <a:pt x="474" y="1742"/>
                  </a:lnTo>
                  <a:lnTo>
                    <a:pt x="468" y="1745"/>
                  </a:lnTo>
                  <a:lnTo>
                    <a:pt x="466" y="1746"/>
                  </a:lnTo>
                  <a:lnTo>
                    <a:pt x="461" y="1746"/>
                  </a:lnTo>
                  <a:lnTo>
                    <a:pt x="456" y="1745"/>
                  </a:lnTo>
                  <a:lnTo>
                    <a:pt x="452" y="1743"/>
                  </a:lnTo>
                  <a:lnTo>
                    <a:pt x="449" y="1743"/>
                  </a:lnTo>
                  <a:lnTo>
                    <a:pt x="443" y="1742"/>
                  </a:lnTo>
                  <a:lnTo>
                    <a:pt x="439" y="1742"/>
                  </a:lnTo>
                  <a:lnTo>
                    <a:pt x="437" y="1742"/>
                  </a:lnTo>
                  <a:lnTo>
                    <a:pt x="433" y="1744"/>
                  </a:lnTo>
                  <a:lnTo>
                    <a:pt x="431" y="1746"/>
                  </a:lnTo>
                  <a:lnTo>
                    <a:pt x="424" y="1744"/>
                  </a:lnTo>
                  <a:lnTo>
                    <a:pt x="418" y="1744"/>
                  </a:lnTo>
                  <a:lnTo>
                    <a:pt x="410" y="1749"/>
                  </a:lnTo>
                  <a:lnTo>
                    <a:pt x="406" y="1752"/>
                  </a:lnTo>
                  <a:lnTo>
                    <a:pt x="402" y="1754"/>
                  </a:lnTo>
                  <a:lnTo>
                    <a:pt x="396" y="1752"/>
                  </a:lnTo>
                  <a:lnTo>
                    <a:pt x="389" y="1748"/>
                  </a:lnTo>
                  <a:lnTo>
                    <a:pt x="384" y="1744"/>
                  </a:lnTo>
                  <a:lnTo>
                    <a:pt x="378" y="1744"/>
                  </a:lnTo>
                  <a:lnTo>
                    <a:pt x="375" y="1739"/>
                  </a:lnTo>
                  <a:lnTo>
                    <a:pt x="363" y="1736"/>
                  </a:lnTo>
                  <a:lnTo>
                    <a:pt x="359" y="1734"/>
                  </a:lnTo>
                  <a:lnTo>
                    <a:pt x="355" y="1736"/>
                  </a:lnTo>
                  <a:lnTo>
                    <a:pt x="352" y="1740"/>
                  </a:lnTo>
                  <a:lnTo>
                    <a:pt x="349" y="1745"/>
                  </a:lnTo>
                  <a:lnTo>
                    <a:pt x="345" y="1749"/>
                  </a:lnTo>
                  <a:lnTo>
                    <a:pt x="341" y="1752"/>
                  </a:lnTo>
                  <a:lnTo>
                    <a:pt x="339" y="1756"/>
                  </a:lnTo>
                  <a:lnTo>
                    <a:pt x="335" y="1761"/>
                  </a:lnTo>
                  <a:lnTo>
                    <a:pt x="333" y="1766"/>
                  </a:lnTo>
                  <a:lnTo>
                    <a:pt x="329" y="1768"/>
                  </a:lnTo>
                  <a:lnTo>
                    <a:pt x="323" y="1770"/>
                  </a:lnTo>
                  <a:lnTo>
                    <a:pt x="318" y="1773"/>
                  </a:lnTo>
                  <a:lnTo>
                    <a:pt x="316" y="1773"/>
                  </a:lnTo>
                  <a:lnTo>
                    <a:pt x="310" y="1774"/>
                  </a:lnTo>
                  <a:lnTo>
                    <a:pt x="306" y="1772"/>
                  </a:lnTo>
                  <a:lnTo>
                    <a:pt x="299" y="1768"/>
                  </a:lnTo>
                  <a:lnTo>
                    <a:pt x="298" y="1768"/>
                  </a:lnTo>
                  <a:lnTo>
                    <a:pt x="293" y="1770"/>
                  </a:lnTo>
                  <a:lnTo>
                    <a:pt x="289" y="1772"/>
                  </a:lnTo>
                  <a:lnTo>
                    <a:pt x="289" y="1769"/>
                  </a:lnTo>
                  <a:lnTo>
                    <a:pt x="288" y="1763"/>
                  </a:lnTo>
                  <a:lnTo>
                    <a:pt x="288" y="1761"/>
                  </a:lnTo>
                  <a:lnTo>
                    <a:pt x="285" y="1761"/>
                  </a:lnTo>
                  <a:lnTo>
                    <a:pt x="280" y="1761"/>
                  </a:lnTo>
                  <a:lnTo>
                    <a:pt x="280" y="1755"/>
                  </a:lnTo>
                  <a:lnTo>
                    <a:pt x="285" y="1755"/>
                  </a:lnTo>
                  <a:lnTo>
                    <a:pt x="286" y="1752"/>
                  </a:lnTo>
                  <a:lnTo>
                    <a:pt x="289" y="1750"/>
                  </a:lnTo>
                  <a:lnTo>
                    <a:pt x="289" y="1743"/>
                  </a:lnTo>
                  <a:lnTo>
                    <a:pt x="287" y="1734"/>
                  </a:lnTo>
                  <a:lnTo>
                    <a:pt x="283" y="1730"/>
                  </a:lnTo>
                  <a:lnTo>
                    <a:pt x="280" y="1730"/>
                  </a:lnTo>
                  <a:lnTo>
                    <a:pt x="279" y="1725"/>
                  </a:lnTo>
                  <a:lnTo>
                    <a:pt x="277" y="1724"/>
                  </a:lnTo>
                  <a:lnTo>
                    <a:pt x="276" y="1722"/>
                  </a:lnTo>
                  <a:lnTo>
                    <a:pt x="274" y="1722"/>
                  </a:lnTo>
                  <a:lnTo>
                    <a:pt x="271" y="1722"/>
                  </a:lnTo>
                  <a:lnTo>
                    <a:pt x="269" y="1725"/>
                  </a:lnTo>
                  <a:lnTo>
                    <a:pt x="268" y="1728"/>
                  </a:lnTo>
                  <a:lnTo>
                    <a:pt x="265" y="1730"/>
                  </a:lnTo>
                  <a:lnTo>
                    <a:pt x="264" y="1731"/>
                  </a:lnTo>
                  <a:lnTo>
                    <a:pt x="263" y="1732"/>
                  </a:lnTo>
                  <a:lnTo>
                    <a:pt x="263" y="1734"/>
                  </a:lnTo>
                  <a:lnTo>
                    <a:pt x="259" y="1734"/>
                  </a:lnTo>
                  <a:lnTo>
                    <a:pt x="256" y="1736"/>
                  </a:lnTo>
                  <a:lnTo>
                    <a:pt x="252" y="1738"/>
                  </a:lnTo>
                  <a:lnTo>
                    <a:pt x="251" y="1742"/>
                  </a:lnTo>
                  <a:lnTo>
                    <a:pt x="249" y="1745"/>
                  </a:lnTo>
                  <a:lnTo>
                    <a:pt x="246" y="1739"/>
                  </a:lnTo>
                  <a:lnTo>
                    <a:pt x="246" y="1736"/>
                  </a:lnTo>
                  <a:lnTo>
                    <a:pt x="247" y="1731"/>
                  </a:lnTo>
                  <a:lnTo>
                    <a:pt x="246" y="1722"/>
                  </a:lnTo>
                  <a:lnTo>
                    <a:pt x="246" y="1718"/>
                  </a:lnTo>
                  <a:lnTo>
                    <a:pt x="245" y="1713"/>
                  </a:lnTo>
                  <a:lnTo>
                    <a:pt x="244" y="1708"/>
                  </a:lnTo>
                  <a:lnTo>
                    <a:pt x="240" y="1703"/>
                  </a:lnTo>
                  <a:lnTo>
                    <a:pt x="239" y="1700"/>
                  </a:lnTo>
                  <a:lnTo>
                    <a:pt x="239" y="1695"/>
                  </a:lnTo>
                  <a:lnTo>
                    <a:pt x="239" y="1692"/>
                  </a:lnTo>
                  <a:lnTo>
                    <a:pt x="237" y="1691"/>
                  </a:lnTo>
                  <a:lnTo>
                    <a:pt x="233" y="1691"/>
                  </a:lnTo>
                  <a:lnTo>
                    <a:pt x="231" y="1685"/>
                  </a:lnTo>
                  <a:lnTo>
                    <a:pt x="227" y="1679"/>
                  </a:lnTo>
                  <a:lnTo>
                    <a:pt x="227" y="1674"/>
                  </a:lnTo>
                  <a:lnTo>
                    <a:pt x="222" y="1671"/>
                  </a:lnTo>
                  <a:lnTo>
                    <a:pt x="219" y="1668"/>
                  </a:lnTo>
                  <a:lnTo>
                    <a:pt x="219" y="1666"/>
                  </a:lnTo>
                  <a:lnTo>
                    <a:pt x="220" y="1665"/>
                  </a:lnTo>
                  <a:lnTo>
                    <a:pt x="219" y="1662"/>
                  </a:lnTo>
                  <a:lnTo>
                    <a:pt x="216" y="1661"/>
                  </a:lnTo>
                  <a:lnTo>
                    <a:pt x="215" y="1656"/>
                  </a:lnTo>
                  <a:lnTo>
                    <a:pt x="213" y="1654"/>
                  </a:lnTo>
                  <a:lnTo>
                    <a:pt x="209" y="1651"/>
                  </a:lnTo>
                  <a:lnTo>
                    <a:pt x="208" y="1647"/>
                  </a:lnTo>
                  <a:lnTo>
                    <a:pt x="204" y="1644"/>
                  </a:lnTo>
                  <a:lnTo>
                    <a:pt x="203" y="1642"/>
                  </a:lnTo>
                  <a:lnTo>
                    <a:pt x="205" y="1638"/>
                  </a:lnTo>
                  <a:lnTo>
                    <a:pt x="208" y="1636"/>
                  </a:lnTo>
                  <a:lnTo>
                    <a:pt x="205" y="1636"/>
                  </a:lnTo>
                  <a:lnTo>
                    <a:pt x="202" y="1635"/>
                  </a:lnTo>
                  <a:lnTo>
                    <a:pt x="199" y="1632"/>
                  </a:lnTo>
                  <a:lnTo>
                    <a:pt x="203" y="1630"/>
                  </a:lnTo>
                  <a:lnTo>
                    <a:pt x="204" y="1627"/>
                  </a:lnTo>
                  <a:lnTo>
                    <a:pt x="203" y="1623"/>
                  </a:lnTo>
                  <a:lnTo>
                    <a:pt x="203" y="1618"/>
                  </a:lnTo>
                  <a:lnTo>
                    <a:pt x="203" y="1613"/>
                  </a:lnTo>
                  <a:lnTo>
                    <a:pt x="202" y="1606"/>
                  </a:lnTo>
                  <a:lnTo>
                    <a:pt x="198" y="1599"/>
                  </a:lnTo>
                  <a:lnTo>
                    <a:pt x="197" y="1594"/>
                  </a:lnTo>
                  <a:lnTo>
                    <a:pt x="197" y="1588"/>
                  </a:lnTo>
                  <a:lnTo>
                    <a:pt x="193" y="1577"/>
                  </a:lnTo>
                  <a:lnTo>
                    <a:pt x="190" y="1564"/>
                  </a:lnTo>
                  <a:lnTo>
                    <a:pt x="187" y="1553"/>
                  </a:lnTo>
                  <a:lnTo>
                    <a:pt x="186" y="1537"/>
                  </a:lnTo>
                  <a:lnTo>
                    <a:pt x="184" y="1529"/>
                  </a:lnTo>
                  <a:lnTo>
                    <a:pt x="181" y="1522"/>
                  </a:lnTo>
                  <a:lnTo>
                    <a:pt x="181" y="1514"/>
                  </a:lnTo>
                  <a:lnTo>
                    <a:pt x="168" y="1482"/>
                  </a:lnTo>
                  <a:lnTo>
                    <a:pt x="172" y="1480"/>
                  </a:lnTo>
                  <a:lnTo>
                    <a:pt x="187" y="1469"/>
                  </a:lnTo>
                  <a:lnTo>
                    <a:pt x="198" y="1462"/>
                  </a:lnTo>
                  <a:lnTo>
                    <a:pt x="201" y="1456"/>
                  </a:lnTo>
                  <a:lnTo>
                    <a:pt x="205" y="1448"/>
                  </a:lnTo>
                  <a:lnTo>
                    <a:pt x="213" y="1444"/>
                  </a:lnTo>
                  <a:lnTo>
                    <a:pt x="217" y="1439"/>
                  </a:lnTo>
                  <a:lnTo>
                    <a:pt x="220" y="1434"/>
                  </a:lnTo>
                  <a:lnTo>
                    <a:pt x="220" y="1430"/>
                  </a:lnTo>
                  <a:lnTo>
                    <a:pt x="222" y="1423"/>
                  </a:lnTo>
                  <a:lnTo>
                    <a:pt x="226" y="1413"/>
                  </a:lnTo>
                  <a:lnTo>
                    <a:pt x="222" y="1412"/>
                  </a:lnTo>
                  <a:lnTo>
                    <a:pt x="222" y="1406"/>
                  </a:lnTo>
                  <a:lnTo>
                    <a:pt x="220" y="1407"/>
                  </a:lnTo>
                  <a:lnTo>
                    <a:pt x="209" y="1411"/>
                  </a:lnTo>
                  <a:lnTo>
                    <a:pt x="203" y="1409"/>
                  </a:lnTo>
                  <a:lnTo>
                    <a:pt x="201" y="1406"/>
                  </a:lnTo>
                  <a:lnTo>
                    <a:pt x="199" y="1403"/>
                  </a:lnTo>
                  <a:lnTo>
                    <a:pt x="198" y="1398"/>
                  </a:lnTo>
                  <a:lnTo>
                    <a:pt x="197" y="1394"/>
                  </a:lnTo>
                  <a:lnTo>
                    <a:pt x="198" y="1391"/>
                  </a:lnTo>
                  <a:lnTo>
                    <a:pt x="199" y="1388"/>
                  </a:lnTo>
                  <a:lnTo>
                    <a:pt x="197" y="1385"/>
                  </a:lnTo>
                  <a:lnTo>
                    <a:pt x="191" y="1383"/>
                  </a:lnTo>
                  <a:lnTo>
                    <a:pt x="187" y="1377"/>
                  </a:lnTo>
                  <a:lnTo>
                    <a:pt x="183" y="1373"/>
                  </a:lnTo>
                  <a:lnTo>
                    <a:pt x="178" y="1371"/>
                  </a:lnTo>
                  <a:lnTo>
                    <a:pt x="174" y="1370"/>
                  </a:lnTo>
                  <a:lnTo>
                    <a:pt x="173" y="1370"/>
                  </a:lnTo>
                  <a:lnTo>
                    <a:pt x="171" y="1373"/>
                  </a:lnTo>
                  <a:lnTo>
                    <a:pt x="168" y="1369"/>
                  </a:lnTo>
                  <a:lnTo>
                    <a:pt x="168" y="1365"/>
                  </a:lnTo>
                  <a:lnTo>
                    <a:pt x="169" y="1365"/>
                  </a:lnTo>
                  <a:lnTo>
                    <a:pt x="172" y="1365"/>
                  </a:lnTo>
                  <a:lnTo>
                    <a:pt x="171" y="1364"/>
                  </a:lnTo>
                  <a:lnTo>
                    <a:pt x="169" y="1362"/>
                  </a:lnTo>
                  <a:lnTo>
                    <a:pt x="169" y="1358"/>
                  </a:lnTo>
                  <a:lnTo>
                    <a:pt x="168" y="1353"/>
                  </a:lnTo>
                  <a:lnTo>
                    <a:pt x="167" y="1347"/>
                  </a:lnTo>
                  <a:lnTo>
                    <a:pt x="165" y="1346"/>
                  </a:lnTo>
                  <a:lnTo>
                    <a:pt x="162" y="1345"/>
                  </a:lnTo>
                  <a:lnTo>
                    <a:pt x="161" y="1344"/>
                  </a:lnTo>
                  <a:lnTo>
                    <a:pt x="163" y="1341"/>
                  </a:lnTo>
                  <a:lnTo>
                    <a:pt x="169" y="1337"/>
                  </a:lnTo>
                  <a:lnTo>
                    <a:pt x="169" y="1325"/>
                  </a:lnTo>
                  <a:lnTo>
                    <a:pt x="175" y="1321"/>
                  </a:lnTo>
                  <a:lnTo>
                    <a:pt x="181" y="1319"/>
                  </a:lnTo>
                  <a:lnTo>
                    <a:pt x="184" y="1316"/>
                  </a:lnTo>
                  <a:lnTo>
                    <a:pt x="184" y="1315"/>
                  </a:lnTo>
                  <a:lnTo>
                    <a:pt x="181" y="1309"/>
                  </a:lnTo>
                  <a:lnTo>
                    <a:pt x="181" y="1308"/>
                  </a:lnTo>
                  <a:lnTo>
                    <a:pt x="183" y="1307"/>
                  </a:lnTo>
                  <a:lnTo>
                    <a:pt x="185" y="1308"/>
                  </a:lnTo>
                  <a:lnTo>
                    <a:pt x="187" y="1311"/>
                  </a:lnTo>
                  <a:lnTo>
                    <a:pt x="189" y="1311"/>
                  </a:lnTo>
                  <a:lnTo>
                    <a:pt x="190" y="1310"/>
                  </a:lnTo>
                  <a:lnTo>
                    <a:pt x="195" y="1313"/>
                  </a:lnTo>
                  <a:lnTo>
                    <a:pt x="204" y="1313"/>
                  </a:lnTo>
                  <a:lnTo>
                    <a:pt x="217" y="1313"/>
                  </a:lnTo>
                  <a:lnTo>
                    <a:pt x="232" y="1311"/>
                  </a:lnTo>
                  <a:lnTo>
                    <a:pt x="238" y="1314"/>
                  </a:lnTo>
                  <a:lnTo>
                    <a:pt x="240" y="1314"/>
                  </a:lnTo>
                  <a:lnTo>
                    <a:pt x="241" y="1310"/>
                  </a:lnTo>
                  <a:lnTo>
                    <a:pt x="244" y="1303"/>
                  </a:lnTo>
                  <a:lnTo>
                    <a:pt x="244" y="1296"/>
                  </a:lnTo>
                  <a:lnTo>
                    <a:pt x="244" y="1287"/>
                  </a:lnTo>
                  <a:lnTo>
                    <a:pt x="244" y="1272"/>
                  </a:lnTo>
                  <a:lnTo>
                    <a:pt x="241" y="1272"/>
                  </a:lnTo>
                  <a:lnTo>
                    <a:pt x="239" y="1273"/>
                  </a:lnTo>
                  <a:lnTo>
                    <a:pt x="227" y="1270"/>
                  </a:lnTo>
                  <a:lnTo>
                    <a:pt x="223" y="1268"/>
                  </a:lnTo>
                  <a:lnTo>
                    <a:pt x="221" y="1264"/>
                  </a:lnTo>
                  <a:lnTo>
                    <a:pt x="219" y="1263"/>
                  </a:lnTo>
                  <a:lnTo>
                    <a:pt x="220" y="1264"/>
                  </a:lnTo>
                  <a:lnTo>
                    <a:pt x="219" y="1263"/>
                  </a:lnTo>
                  <a:lnTo>
                    <a:pt x="217" y="1264"/>
                  </a:lnTo>
                  <a:lnTo>
                    <a:pt x="211" y="1261"/>
                  </a:lnTo>
                  <a:lnTo>
                    <a:pt x="198" y="1250"/>
                  </a:lnTo>
                  <a:lnTo>
                    <a:pt x="198" y="1248"/>
                  </a:lnTo>
                  <a:lnTo>
                    <a:pt x="196" y="1246"/>
                  </a:lnTo>
                  <a:lnTo>
                    <a:pt x="191" y="1248"/>
                  </a:lnTo>
                  <a:lnTo>
                    <a:pt x="189" y="1246"/>
                  </a:lnTo>
                  <a:lnTo>
                    <a:pt x="185" y="1243"/>
                  </a:lnTo>
                  <a:lnTo>
                    <a:pt x="165" y="1224"/>
                  </a:lnTo>
                  <a:lnTo>
                    <a:pt x="157" y="1218"/>
                  </a:lnTo>
                  <a:lnTo>
                    <a:pt x="156" y="1216"/>
                  </a:lnTo>
                  <a:lnTo>
                    <a:pt x="157" y="1215"/>
                  </a:lnTo>
                  <a:lnTo>
                    <a:pt x="161" y="1215"/>
                  </a:lnTo>
                  <a:lnTo>
                    <a:pt x="163" y="1215"/>
                  </a:lnTo>
                  <a:lnTo>
                    <a:pt x="165" y="1215"/>
                  </a:lnTo>
                  <a:lnTo>
                    <a:pt x="166" y="1208"/>
                  </a:lnTo>
                  <a:lnTo>
                    <a:pt x="166" y="1201"/>
                  </a:lnTo>
                  <a:lnTo>
                    <a:pt x="165" y="1196"/>
                  </a:lnTo>
                  <a:lnTo>
                    <a:pt x="165" y="1190"/>
                  </a:lnTo>
                  <a:lnTo>
                    <a:pt x="162" y="1184"/>
                  </a:lnTo>
                  <a:lnTo>
                    <a:pt x="157" y="1181"/>
                  </a:lnTo>
                  <a:lnTo>
                    <a:pt x="150" y="1178"/>
                  </a:lnTo>
                  <a:lnTo>
                    <a:pt x="146" y="1174"/>
                  </a:lnTo>
                  <a:lnTo>
                    <a:pt x="141" y="1174"/>
                  </a:lnTo>
                  <a:lnTo>
                    <a:pt x="141" y="1173"/>
                  </a:lnTo>
                  <a:lnTo>
                    <a:pt x="138" y="1166"/>
                  </a:lnTo>
                  <a:lnTo>
                    <a:pt x="137" y="1155"/>
                  </a:lnTo>
                  <a:lnTo>
                    <a:pt x="128" y="1161"/>
                  </a:lnTo>
                  <a:lnTo>
                    <a:pt x="126" y="1161"/>
                  </a:lnTo>
                  <a:lnTo>
                    <a:pt x="124" y="1159"/>
                  </a:lnTo>
                  <a:lnTo>
                    <a:pt x="124" y="1155"/>
                  </a:lnTo>
                  <a:lnTo>
                    <a:pt x="123" y="1153"/>
                  </a:lnTo>
                  <a:lnTo>
                    <a:pt x="122" y="1149"/>
                  </a:lnTo>
                  <a:lnTo>
                    <a:pt x="119" y="1147"/>
                  </a:lnTo>
                  <a:lnTo>
                    <a:pt x="117" y="1148"/>
                  </a:lnTo>
                  <a:lnTo>
                    <a:pt x="119" y="1151"/>
                  </a:lnTo>
                  <a:lnTo>
                    <a:pt x="120" y="1154"/>
                  </a:lnTo>
                  <a:lnTo>
                    <a:pt x="118" y="1155"/>
                  </a:lnTo>
                  <a:lnTo>
                    <a:pt x="117" y="1157"/>
                  </a:lnTo>
                  <a:lnTo>
                    <a:pt x="114" y="1162"/>
                  </a:lnTo>
                  <a:lnTo>
                    <a:pt x="114" y="1163"/>
                  </a:lnTo>
                  <a:lnTo>
                    <a:pt x="118" y="1167"/>
                  </a:lnTo>
                  <a:lnTo>
                    <a:pt x="118" y="1169"/>
                  </a:lnTo>
                  <a:lnTo>
                    <a:pt x="113" y="1172"/>
                  </a:lnTo>
                  <a:lnTo>
                    <a:pt x="110" y="1168"/>
                  </a:lnTo>
                  <a:lnTo>
                    <a:pt x="111" y="1166"/>
                  </a:lnTo>
                  <a:lnTo>
                    <a:pt x="110" y="1163"/>
                  </a:lnTo>
                  <a:lnTo>
                    <a:pt x="107" y="1160"/>
                  </a:lnTo>
                  <a:lnTo>
                    <a:pt x="108" y="1155"/>
                  </a:lnTo>
                  <a:lnTo>
                    <a:pt x="107" y="1151"/>
                  </a:lnTo>
                  <a:lnTo>
                    <a:pt x="107" y="1150"/>
                  </a:lnTo>
                  <a:lnTo>
                    <a:pt x="107" y="1147"/>
                  </a:lnTo>
                  <a:lnTo>
                    <a:pt x="106" y="1145"/>
                  </a:lnTo>
                  <a:lnTo>
                    <a:pt x="104" y="1145"/>
                  </a:lnTo>
                  <a:lnTo>
                    <a:pt x="104" y="1144"/>
                  </a:lnTo>
                  <a:lnTo>
                    <a:pt x="106" y="1143"/>
                  </a:lnTo>
                  <a:lnTo>
                    <a:pt x="106" y="1141"/>
                  </a:lnTo>
                  <a:lnTo>
                    <a:pt x="102" y="1139"/>
                  </a:lnTo>
                  <a:lnTo>
                    <a:pt x="99" y="1138"/>
                  </a:lnTo>
                  <a:lnTo>
                    <a:pt x="96" y="1135"/>
                  </a:lnTo>
                  <a:lnTo>
                    <a:pt x="96" y="1132"/>
                  </a:lnTo>
                  <a:lnTo>
                    <a:pt x="94" y="1130"/>
                  </a:lnTo>
                  <a:lnTo>
                    <a:pt x="93" y="1127"/>
                  </a:lnTo>
                  <a:lnTo>
                    <a:pt x="94" y="1123"/>
                  </a:lnTo>
                  <a:lnTo>
                    <a:pt x="98" y="1119"/>
                  </a:lnTo>
                  <a:lnTo>
                    <a:pt x="98" y="1115"/>
                  </a:lnTo>
                  <a:lnTo>
                    <a:pt x="99" y="1111"/>
                  </a:lnTo>
                  <a:lnTo>
                    <a:pt x="101" y="1108"/>
                  </a:lnTo>
                  <a:lnTo>
                    <a:pt x="101" y="1106"/>
                  </a:lnTo>
                  <a:lnTo>
                    <a:pt x="100" y="1100"/>
                  </a:lnTo>
                  <a:lnTo>
                    <a:pt x="99" y="1091"/>
                  </a:lnTo>
                  <a:lnTo>
                    <a:pt x="105" y="1084"/>
                  </a:lnTo>
                  <a:lnTo>
                    <a:pt x="110" y="1082"/>
                  </a:lnTo>
                  <a:lnTo>
                    <a:pt x="111" y="1082"/>
                  </a:lnTo>
                  <a:lnTo>
                    <a:pt x="112" y="1079"/>
                  </a:lnTo>
                  <a:lnTo>
                    <a:pt x="107" y="1078"/>
                  </a:lnTo>
                  <a:lnTo>
                    <a:pt x="110" y="1077"/>
                  </a:lnTo>
                  <a:lnTo>
                    <a:pt x="110" y="1075"/>
                  </a:lnTo>
                  <a:lnTo>
                    <a:pt x="107" y="1071"/>
                  </a:lnTo>
                  <a:lnTo>
                    <a:pt x="107" y="1067"/>
                  </a:lnTo>
                  <a:lnTo>
                    <a:pt x="110" y="1061"/>
                  </a:lnTo>
                  <a:lnTo>
                    <a:pt x="106" y="1058"/>
                  </a:lnTo>
                  <a:lnTo>
                    <a:pt x="102" y="1059"/>
                  </a:lnTo>
                  <a:lnTo>
                    <a:pt x="102" y="1054"/>
                  </a:lnTo>
                  <a:lnTo>
                    <a:pt x="101" y="1053"/>
                  </a:lnTo>
                  <a:lnTo>
                    <a:pt x="100" y="1056"/>
                  </a:lnTo>
                  <a:lnTo>
                    <a:pt x="98" y="1058"/>
                  </a:lnTo>
                  <a:lnTo>
                    <a:pt x="94" y="1058"/>
                  </a:lnTo>
                  <a:lnTo>
                    <a:pt x="99" y="1047"/>
                  </a:lnTo>
                  <a:lnTo>
                    <a:pt x="94" y="1046"/>
                  </a:lnTo>
                  <a:lnTo>
                    <a:pt x="89" y="1044"/>
                  </a:lnTo>
                  <a:lnTo>
                    <a:pt x="88" y="1041"/>
                  </a:lnTo>
                  <a:lnTo>
                    <a:pt x="87" y="1034"/>
                  </a:lnTo>
                  <a:lnTo>
                    <a:pt x="87" y="1028"/>
                  </a:lnTo>
                  <a:lnTo>
                    <a:pt x="88" y="1017"/>
                  </a:lnTo>
                  <a:lnTo>
                    <a:pt x="99" y="1023"/>
                  </a:lnTo>
                  <a:lnTo>
                    <a:pt x="100" y="1006"/>
                  </a:lnTo>
                  <a:lnTo>
                    <a:pt x="96" y="1001"/>
                  </a:lnTo>
                  <a:lnTo>
                    <a:pt x="89" y="994"/>
                  </a:lnTo>
                  <a:lnTo>
                    <a:pt x="87" y="994"/>
                  </a:lnTo>
                  <a:lnTo>
                    <a:pt x="83" y="986"/>
                  </a:lnTo>
                  <a:lnTo>
                    <a:pt x="80" y="984"/>
                  </a:lnTo>
                  <a:lnTo>
                    <a:pt x="80" y="980"/>
                  </a:lnTo>
                  <a:lnTo>
                    <a:pt x="77" y="972"/>
                  </a:lnTo>
                  <a:lnTo>
                    <a:pt x="75" y="966"/>
                  </a:lnTo>
                  <a:lnTo>
                    <a:pt x="75" y="957"/>
                  </a:lnTo>
                  <a:lnTo>
                    <a:pt x="72" y="956"/>
                  </a:lnTo>
                  <a:lnTo>
                    <a:pt x="68" y="954"/>
                  </a:lnTo>
                  <a:lnTo>
                    <a:pt x="59" y="939"/>
                  </a:lnTo>
                  <a:lnTo>
                    <a:pt x="54" y="934"/>
                  </a:lnTo>
                  <a:lnTo>
                    <a:pt x="48" y="933"/>
                  </a:lnTo>
                  <a:lnTo>
                    <a:pt x="42" y="930"/>
                  </a:lnTo>
                  <a:lnTo>
                    <a:pt x="41" y="927"/>
                  </a:lnTo>
                  <a:lnTo>
                    <a:pt x="40" y="919"/>
                  </a:lnTo>
                  <a:lnTo>
                    <a:pt x="46" y="917"/>
                  </a:lnTo>
                  <a:lnTo>
                    <a:pt x="44" y="901"/>
                  </a:lnTo>
                  <a:lnTo>
                    <a:pt x="39" y="894"/>
                  </a:lnTo>
                  <a:lnTo>
                    <a:pt x="33" y="894"/>
                  </a:lnTo>
                  <a:lnTo>
                    <a:pt x="29" y="881"/>
                  </a:lnTo>
                  <a:lnTo>
                    <a:pt x="35" y="870"/>
                  </a:lnTo>
                  <a:lnTo>
                    <a:pt x="38" y="865"/>
                  </a:lnTo>
                  <a:lnTo>
                    <a:pt x="44" y="855"/>
                  </a:lnTo>
                  <a:lnTo>
                    <a:pt x="50" y="855"/>
                  </a:lnTo>
                  <a:lnTo>
                    <a:pt x="60" y="851"/>
                  </a:lnTo>
                  <a:lnTo>
                    <a:pt x="68" y="846"/>
                  </a:lnTo>
                  <a:lnTo>
                    <a:pt x="72" y="841"/>
                  </a:lnTo>
                  <a:lnTo>
                    <a:pt x="89" y="839"/>
                  </a:lnTo>
                  <a:lnTo>
                    <a:pt x="101" y="838"/>
                  </a:lnTo>
                  <a:lnTo>
                    <a:pt x="112" y="833"/>
                  </a:lnTo>
                  <a:lnTo>
                    <a:pt x="131" y="812"/>
                  </a:lnTo>
                  <a:lnTo>
                    <a:pt x="134" y="809"/>
                  </a:lnTo>
                  <a:lnTo>
                    <a:pt x="135" y="802"/>
                  </a:lnTo>
                  <a:lnTo>
                    <a:pt x="134" y="794"/>
                  </a:lnTo>
                  <a:lnTo>
                    <a:pt x="125" y="764"/>
                  </a:lnTo>
                  <a:lnTo>
                    <a:pt x="118" y="751"/>
                  </a:lnTo>
                  <a:lnTo>
                    <a:pt x="112" y="745"/>
                  </a:lnTo>
                  <a:lnTo>
                    <a:pt x="98" y="746"/>
                  </a:lnTo>
                  <a:lnTo>
                    <a:pt x="90" y="743"/>
                  </a:lnTo>
                  <a:lnTo>
                    <a:pt x="90" y="739"/>
                  </a:lnTo>
                  <a:lnTo>
                    <a:pt x="93" y="731"/>
                  </a:lnTo>
                  <a:lnTo>
                    <a:pt x="100" y="710"/>
                  </a:lnTo>
                  <a:lnTo>
                    <a:pt x="99" y="702"/>
                  </a:lnTo>
                  <a:lnTo>
                    <a:pt x="98" y="697"/>
                  </a:lnTo>
                  <a:lnTo>
                    <a:pt x="89" y="690"/>
                  </a:lnTo>
                  <a:lnTo>
                    <a:pt x="84" y="684"/>
                  </a:lnTo>
                  <a:lnTo>
                    <a:pt x="84" y="677"/>
                  </a:lnTo>
                  <a:lnTo>
                    <a:pt x="84" y="668"/>
                  </a:lnTo>
                  <a:lnTo>
                    <a:pt x="86" y="667"/>
                  </a:lnTo>
                  <a:lnTo>
                    <a:pt x="89" y="668"/>
                  </a:lnTo>
                  <a:lnTo>
                    <a:pt x="93" y="671"/>
                  </a:lnTo>
                  <a:lnTo>
                    <a:pt x="98" y="672"/>
                  </a:lnTo>
                  <a:lnTo>
                    <a:pt x="101" y="671"/>
                  </a:lnTo>
                  <a:lnTo>
                    <a:pt x="104" y="667"/>
                  </a:lnTo>
                  <a:lnTo>
                    <a:pt x="106" y="666"/>
                  </a:lnTo>
                  <a:lnTo>
                    <a:pt x="108" y="667"/>
                  </a:lnTo>
                  <a:lnTo>
                    <a:pt x="111" y="671"/>
                  </a:lnTo>
                  <a:lnTo>
                    <a:pt x="113" y="672"/>
                  </a:lnTo>
                  <a:lnTo>
                    <a:pt x="116" y="671"/>
                  </a:lnTo>
                  <a:lnTo>
                    <a:pt x="118" y="666"/>
                  </a:lnTo>
                  <a:lnTo>
                    <a:pt x="118" y="661"/>
                  </a:lnTo>
                  <a:lnTo>
                    <a:pt x="114" y="656"/>
                  </a:lnTo>
                  <a:lnTo>
                    <a:pt x="108" y="649"/>
                  </a:lnTo>
                  <a:lnTo>
                    <a:pt x="106" y="641"/>
                  </a:lnTo>
                  <a:lnTo>
                    <a:pt x="102" y="629"/>
                  </a:lnTo>
                  <a:lnTo>
                    <a:pt x="100" y="621"/>
                  </a:lnTo>
                  <a:lnTo>
                    <a:pt x="94" y="617"/>
                  </a:lnTo>
                  <a:lnTo>
                    <a:pt x="94" y="611"/>
                  </a:lnTo>
                  <a:lnTo>
                    <a:pt x="99" y="591"/>
                  </a:lnTo>
                  <a:lnTo>
                    <a:pt x="101" y="585"/>
                  </a:lnTo>
                  <a:lnTo>
                    <a:pt x="104" y="577"/>
                  </a:lnTo>
                  <a:lnTo>
                    <a:pt x="102" y="573"/>
                  </a:lnTo>
                  <a:lnTo>
                    <a:pt x="100" y="568"/>
                  </a:lnTo>
                  <a:lnTo>
                    <a:pt x="92" y="560"/>
                  </a:lnTo>
                  <a:lnTo>
                    <a:pt x="89" y="552"/>
                  </a:lnTo>
                  <a:lnTo>
                    <a:pt x="89" y="543"/>
                  </a:lnTo>
                  <a:lnTo>
                    <a:pt x="86" y="538"/>
                  </a:lnTo>
                  <a:lnTo>
                    <a:pt x="70" y="528"/>
                  </a:lnTo>
                  <a:lnTo>
                    <a:pt x="62" y="524"/>
                  </a:lnTo>
                  <a:lnTo>
                    <a:pt x="54" y="526"/>
                  </a:lnTo>
                  <a:lnTo>
                    <a:pt x="51" y="528"/>
                  </a:lnTo>
                  <a:lnTo>
                    <a:pt x="48" y="528"/>
                  </a:lnTo>
                  <a:lnTo>
                    <a:pt x="46" y="525"/>
                  </a:lnTo>
                  <a:lnTo>
                    <a:pt x="40" y="513"/>
                  </a:lnTo>
                  <a:lnTo>
                    <a:pt x="32" y="492"/>
                  </a:lnTo>
                  <a:lnTo>
                    <a:pt x="28" y="476"/>
                  </a:lnTo>
                  <a:lnTo>
                    <a:pt x="27" y="470"/>
                  </a:lnTo>
                  <a:lnTo>
                    <a:pt x="28" y="464"/>
                  </a:lnTo>
                  <a:lnTo>
                    <a:pt x="27" y="459"/>
                  </a:lnTo>
                  <a:lnTo>
                    <a:pt x="22" y="452"/>
                  </a:lnTo>
                  <a:lnTo>
                    <a:pt x="2" y="428"/>
                  </a:lnTo>
                  <a:lnTo>
                    <a:pt x="0" y="422"/>
                  </a:lnTo>
                  <a:lnTo>
                    <a:pt x="4" y="422"/>
                  </a:lnTo>
                  <a:lnTo>
                    <a:pt x="14" y="421"/>
                  </a:lnTo>
                  <a:lnTo>
                    <a:pt x="22" y="422"/>
                  </a:lnTo>
                  <a:lnTo>
                    <a:pt x="29" y="421"/>
                  </a:lnTo>
                  <a:lnTo>
                    <a:pt x="38" y="418"/>
                  </a:lnTo>
                  <a:lnTo>
                    <a:pt x="46" y="415"/>
                  </a:lnTo>
                  <a:lnTo>
                    <a:pt x="53" y="411"/>
                  </a:lnTo>
                  <a:lnTo>
                    <a:pt x="57" y="409"/>
                  </a:lnTo>
                  <a:lnTo>
                    <a:pt x="64" y="405"/>
                  </a:lnTo>
                  <a:lnTo>
                    <a:pt x="71" y="403"/>
                  </a:lnTo>
                  <a:lnTo>
                    <a:pt x="78" y="400"/>
                  </a:lnTo>
                  <a:lnTo>
                    <a:pt x="83" y="398"/>
                  </a:lnTo>
                  <a:lnTo>
                    <a:pt x="87" y="395"/>
                  </a:lnTo>
                  <a:lnTo>
                    <a:pt x="93" y="393"/>
                  </a:lnTo>
                  <a:lnTo>
                    <a:pt x="100" y="391"/>
                  </a:lnTo>
                  <a:lnTo>
                    <a:pt x="104" y="388"/>
                  </a:lnTo>
                  <a:lnTo>
                    <a:pt x="112" y="388"/>
                  </a:lnTo>
                  <a:lnTo>
                    <a:pt x="118" y="387"/>
                  </a:lnTo>
                  <a:lnTo>
                    <a:pt x="124" y="386"/>
                  </a:lnTo>
                  <a:lnTo>
                    <a:pt x="129" y="383"/>
                  </a:lnTo>
                  <a:lnTo>
                    <a:pt x="135" y="380"/>
                  </a:lnTo>
                  <a:lnTo>
                    <a:pt x="144" y="374"/>
                  </a:lnTo>
                  <a:lnTo>
                    <a:pt x="153" y="368"/>
                  </a:lnTo>
                  <a:lnTo>
                    <a:pt x="157" y="363"/>
                  </a:lnTo>
                  <a:lnTo>
                    <a:pt x="162" y="361"/>
                  </a:lnTo>
                  <a:lnTo>
                    <a:pt x="166" y="358"/>
                  </a:lnTo>
                  <a:lnTo>
                    <a:pt x="169" y="357"/>
                  </a:lnTo>
                  <a:lnTo>
                    <a:pt x="172" y="352"/>
                  </a:lnTo>
                  <a:lnTo>
                    <a:pt x="175" y="349"/>
                  </a:lnTo>
                  <a:lnTo>
                    <a:pt x="180" y="345"/>
                  </a:lnTo>
                  <a:lnTo>
                    <a:pt x="183" y="341"/>
                  </a:lnTo>
                  <a:lnTo>
                    <a:pt x="189" y="337"/>
                  </a:lnTo>
                  <a:lnTo>
                    <a:pt x="192" y="332"/>
                  </a:lnTo>
                  <a:lnTo>
                    <a:pt x="196" y="328"/>
                  </a:lnTo>
                  <a:lnTo>
                    <a:pt x="198" y="324"/>
                  </a:lnTo>
                  <a:lnTo>
                    <a:pt x="201" y="322"/>
                  </a:lnTo>
                  <a:lnTo>
                    <a:pt x="204" y="315"/>
                  </a:lnTo>
                  <a:lnTo>
                    <a:pt x="208" y="312"/>
                  </a:lnTo>
                  <a:lnTo>
                    <a:pt x="211" y="308"/>
                  </a:lnTo>
                  <a:lnTo>
                    <a:pt x="215" y="303"/>
                  </a:lnTo>
                  <a:lnTo>
                    <a:pt x="220" y="298"/>
                  </a:lnTo>
                  <a:lnTo>
                    <a:pt x="222" y="294"/>
                  </a:lnTo>
                  <a:lnTo>
                    <a:pt x="226" y="287"/>
                  </a:lnTo>
                  <a:lnTo>
                    <a:pt x="228" y="284"/>
                  </a:lnTo>
                  <a:lnTo>
                    <a:pt x="229" y="281"/>
                  </a:lnTo>
                  <a:lnTo>
                    <a:pt x="232" y="279"/>
                  </a:lnTo>
                  <a:lnTo>
                    <a:pt x="235" y="276"/>
                  </a:lnTo>
                  <a:lnTo>
                    <a:pt x="241" y="273"/>
                  </a:lnTo>
                  <a:lnTo>
                    <a:pt x="245" y="270"/>
                  </a:lnTo>
                  <a:lnTo>
                    <a:pt x="249" y="269"/>
                  </a:lnTo>
                  <a:lnTo>
                    <a:pt x="252" y="266"/>
                  </a:lnTo>
                  <a:lnTo>
                    <a:pt x="257" y="263"/>
                  </a:lnTo>
                  <a:lnTo>
                    <a:pt x="263" y="260"/>
                  </a:lnTo>
                  <a:lnTo>
                    <a:pt x="268" y="257"/>
                  </a:lnTo>
                  <a:lnTo>
                    <a:pt x="273" y="255"/>
                  </a:lnTo>
                  <a:lnTo>
                    <a:pt x="276" y="250"/>
                  </a:lnTo>
                  <a:lnTo>
                    <a:pt x="280" y="248"/>
                  </a:lnTo>
                  <a:lnTo>
                    <a:pt x="285" y="246"/>
                  </a:lnTo>
                  <a:lnTo>
                    <a:pt x="291" y="242"/>
                  </a:lnTo>
                  <a:lnTo>
                    <a:pt x="294" y="240"/>
                  </a:lnTo>
                  <a:lnTo>
                    <a:pt x="297" y="239"/>
                  </a:lnTo>
                  <a:lnTo>
                    <a:pt x="300" y="237"/>
                  </a:lnTo>
                  <a:lnTo>
                    <a:pt x="304" y="233"/>
                  </a:lnTo>
                  <a:lnTo>
                    <a:pt x="306" y="232"/>
                  </a:lnTo>
                  <a:lnTo>
                    <a:pt x="311" y="230"/>
                  </a:lnTo>
                  <a:lnTo>
                    <a:pt x="318" y="226"/>
                  </a:lnTo>
                  <a:lnTo>
                    <a:pt x="324" y="222"/>
                  </a:lnTo>
                  <a:lnTo>
                    <a:pt x="331" y="216"/>
                  </a:lnTo>
                  <a:lnTo>
                    <a:pt x="337" y="212"/>
                  </a:lnTo>
                  <a:lnTo>
                    <a:pt x="345" y="207"/>
                  </a:lnTo>
                  <a:lnTo>
                    <a:pt x="351" y="202"/>
                  </a:lnTo>
                  <a:lnTo>
                    <a:pt x="358" y="196"/>
                  </a:lnTo>
                  <a:lnTo>
                    <a:pt x="364" y="191"/>
                  </a:lnTo>
                  <a:lnTo>
                    <a:pt x="370" y="189"/>
                  </a:lnTo>
                  <a:lnTo>
                    <a:pt x="377" y="187"/>
                  </a:lnTo>
                  <a:lnTo>
                    <a:pt x="383" y="185"/>
                  </a:lnTo>
                  <a:lnTo>
                    <a:pt x="387" y="183"/>
                  </a:lnTo>
                  <a:lnTo>
                    <a:pt x="391" y="183"/>
                  </a:lnTo>
                  <a:lnTo>
                    <a:pt x="394" y="180"/>
                  </a:lnTo>
                  <a:lnTo>
                    <a:pt x="402" y="177"/>
                  </a:lnTo>
                  <a:lnTo>
                    <a:pt x="404" y="177"/>
                  </a:lnTo>
                  <a:lnTo>
                    <a:pt x="409" y="175"/>
                  </a:lnTo>
                  <a:lnTo>
                    <a:pt x="414" y="173"/>
                  </a:lnTo>
                  <a:lnTo>
                    <a:pt x="419" y="173"/>
                  </a:lnTo>
                  <a:lnTo>
                    <a:pt x="426" y="169"/>
                  </a:lnTo>
                  <a:lnTo>
                    <a:pt x="432" y="166"/>
                  </a:lnTo>
                  <a:lnTo>
                    <a:pt x="438" y="162"/>
                  </a:lnTo>
                  <a:lnTo>
                    <a:pt x="442" y="161"/>
                  </a:lnTo>
                  <a:lnTo>
                    <a:pt x="446" y="160"/>
                  </a:lnTo>
                  <a:lnTo>
                    <a:pt x="450" y="159"/>
                  </a:lnTo>
                  <a:lnTo>
                    <a:pt x="457" y="157"/>
                  </a:lnTo>
                  <a:lnTo>
                    <a:pt x="461" y="155"/>
                  </a:lnTo>
                  <a:lnTo>
                    <a:pt x="469" y="155"/>
                  </a:lnTo>
                  <a:lnTo>
                    <a:pt x="470" y="154"/>
                  </a:lnTo>
                  <a:lnTo>
                    <a:pt x="476" y="154"/>
                  </a:lnTo>
                  <a:lnTo>
                    <a:pt x="481" y="153"/>
                  </a:lnTo>
                  <a:lnTo>
                    <a:pt x="490" y="151"/>
                  </a:lnTo>
                  <a:lnTo>
                    <a:pt x="496" y="150"/>
                  </a:lnTo>
                  <a:lnTo>
                    <a:pt x="504" y="150"/>
                  </a:lnTo>
                  <a:lnTo>
                    <a:pt x="512" y="149"/>
                  </a:lnTo>
                  <a:lnTo>
                    <a:pt x="518" y="147"/>
                  </a:lnTo>
                  <a:lnTo>
                    <a:pt x="523" y="145"/>
                  </a:lnTo>
                  <a:lnTo>
                    <a:pt x="527" y="144"/>
                  </a:lnTo>
                  <a:lnTo>
                    <a:pt x="533" y="143"/>
                  </a:lnTo>
                  <a:lnTo>
                    <a:pt x="538" y="142"/>
                  </a:lnTo>
                  <a:lnTo>
                    <a:pt x="542" y="141"/>
                  </a:lnTo>
                  <a:lnTo>
                    <a:pt x="548" y="138"/>
                  </a:lnTo>
                  <a:lnTo>
                    <a:pt x="552" y="136"/>
                  </a:lnTo>
                  <a:lnTo>
                    <a:pt x="558" y="135"/>
                  </a:lnTo>
                  <a:lnTo>
                    <a:pt x="560" y="133"/>
                  </a:lnTo>
                  <a:lnTo>
                    <a:pt x="566" y="132"/>
                  </a:lnTo>
                  <a:lnTo>
                    <a:pt x="571" y="131"/>
                  </a:lnTo>
                  <a:lnTo>
                    <a:pt x="574" y="130"/>
                  </a:lnTo>
                  <a:lnTo>
                    <a:pt x="578" y="130"/>
                  </a:lnTo>
                  <a:lnTo>
                    <a:pt x="584" y="126"/>
                  </a:lnTo>
                  <a:lnTo>
                    <a:pt x="590" y="125"/>
                  </a:lnTo>
                  <a:lnTo>
                    <a:pt x="598" y="125"/>
                  </a:lnTo>
                  <a:lnTo>
                    <a:pt x="610" y="120"/>
                  </a:lnTo>
                  <a:lnTo>
                    <a:pt x="621" y="118"/>
                  </a:lnTo>
                  <a:lnTo>
                    <a:pt x="627" y="115"/>
                  </a:lnTo>
                  <a:lnTo>
                    <a:pt x="631" y="114"/>
                  </a:lnTo>
                  <a:lnTo>
                    <a:pt x="638" y="111"/>
                  </a:lnTo>
                  <a:lnTo>
                    <a:pt x="643" y="109"/>
                  </a:lnTo>
                  <a:lnTo>
                    <a:pt x="651" y="107"/>
                  </a:lnTo>
                  <a:lnTo>
                    <a:pt x="656" y="103"/>
                  </a:lnTo>
                  <a:lnTo>
                    <a:pt x="663" y="101"/>
                  </a:lnTo>
                  <a:lnTo>
                    <a:pt x="680" y="95"/>
                  </a:lnTo>
                  <a:lnTo>
                    <a:pt x="693" y="89"/>
                  </a:lnTo>
                  <a:lnTo>
                    <a:pt x="701" y="85"/>
                  </a:lnTo>
                  <a:lnTo>
                    <a:pt x="703" y="84"/>
                  </a:lnTo>
                  <a:lnTo>
                    <a:pt x="707" y="83"/>
                  </a:lnTo>
                  <a:lnTo>
                    <a:pt x="720" y="77"/>
                  </a:lnTo>
                  <a:lnTo>
                    <a:pt x="723" y="76"/>
                  </a:lnTo>
                  <a:lnTo>
                    <a:pt x="749" y="67"/>
                  </a:lnTo>
                  <a:lnTo>
                    <a:pt x="768" y="61"/>
                  </a:lnTo>
                  <a:lnTo>
                    <a:pt x="775" y="58"/>
                  </a:lnTo>
                  <a:lnTo>
                    <a:pt x="781" y="55"/>
                  </a:lnTo>
                  <a:lnTo>
                    <a:pt x="791" y="53"/>
                  </a:lnTo>
                  <a:lnTo>
                    <a:pt x="794" y="52"/>
                  </a:lnTo>
                  <a:lnTo>
                    <a:pt x="804" y="46"/>
                  </a:lnTo>
                  <a:lnTo>
                    <a:pt x="812" y="42"/>
                  </a:lnTo>
                  <a:lnTo>
                    <a:pt x="819" y="38"/>
                  </a:lnTo>
                  <a:lnTo>
                    <a:pt x="822" y="38"/>
                  </a:lnTo>
                  <a:lnTo>
                    <a:pt x="830" y="36"/>
                  </a:lnTo>
                  <a:lnTo>
                    <a:pt x="839" y="35"/>
                  </a:lnTo>
                  <a:lnTo>
                    <a:pt x="848" y="32"/>
                  </a:lnTo>
                  <a:lnTo>
                    <a:pt x="854" y="31"/>
                  </a:lnTo>
                  <a:lnTo>
                    <a:pt x="866" y="26"/>
                  </a:lnTo>
                  <a:lnTo>
                    <a:pt x="876" y="25"/>
                  </a:lnTo>
                  <a:lnTo>
                    <a:pt x="884" y="24"/>
                  </a:lnTo>
                  <a:lnTo>
                    <a:pt x="896" y="25"/>
                  </a:lnTo>
                  <a:lnTo>
                    <a:pt x="906" y="20"/>
                  </a:lnTo>
                  <a:lnTo>
                    <a:pt x="909" y="20"/>
                  </a:lnTo>
                  <a:lnTo>
                    <a:pt x="915" y="19"/>
                  </a:lnTo>
                  <a:lnTo>
                    <a:pt x="924" y="19"/>
                  </a:lnTo>
                  <a:lnTo>
                    <a:pt x="956" y="14"/>
                  </a:lnTo>
                  <a:lnTo>
                    <a:pt x="962" y="16"/>
                  </a:lnTo>
                  <a:lnTo>
                    <a:pt x="984" y="14"/>
                  </a:lnTo>
                  <a:lnTo>
                    <a:pt x="986" y="12"/>
                  </a:lnTo>
                  <a:lnTo>
                    <a:pt x="1012" y="11"/>
                  </a:lnTo>
                  <a:lnTo>
                    <a:pt x="1023" y="10"/>
                  </a:lnTo>
                  <a:lnTo>
                    <a:pt x="1032" y="10"/>
                  </a:lnTo>
                  <a:lnTo>
                    <a:pt x="1057" y="10"/>
                  </a:lnTo>
                  <a:lnTo>
                    <a:pt x="1070" y="6"/>
                  </a:lnTo>
                  <a:lnTo>
                    <a:pt x="1083" y="6"/>
                  </a:lnTo>
                  <a:lnTo>
                    <a:pt x="1106" y="0"/>
                  </a:lnTo>
                  <a:lnTo>
                    <a:pt x="1130" y="0"/>
                  </a:lnTo>
                  <a:lnTo>
                    <a:pt x="1145" y="12"/>
                  </a:lnTo>
                  <a:lnTo>
                    <a:pt x="1149" y="18"/>
                  </a:lnTo>
                  <a:lnTo>
                    <a:pt x="1167" y="30"/>
                  </a:lnTo>
                  <a:lnTo>
                    <a:pt x="1178" y="36"/>
                  </a:lnTo>
                  <a:lnTo>
                    <a:pt x="1193" y="43"/>
                  </a:lnTo>
                  <a:lnTo>
                    <a:pt x="1196" y="43"/>
                  </a:lnTo>
                  <a:lnTo>
                    <a:pt x="1196" y="44"/>
                  </a:lnTo>
                  <a:lnTo>
                    <a:pt x="1195" y="46"/>
                  </a:lnTo>
                  <a:lnTo>
                    <a:pt x="1195" y="47"/>
                  </a:lnTo>
                  <a:lnTo>
                    <a:pt x="1199" y="49"/>
                  </a:lnTo>
                  <a:lnTo>
                    <a:pt x="1227" y="65"/>
                  </a:lnTo>
                  <a:lnTo>
                    <a:pt x="1253" y="79"/>
                  </a:lnTo>
                  <a:lnTo>
                    <a:pt x="1282" y="94"/>
                  </a:lnTo>
                  <a:lnTo>
                    <a:pt x="1317" y="113"/>
                  </a:lnTo>
                  <a:lnTo>
                    <a:pt x="1371" y="139"/>
                  </a:lnTo>
                  <a:lnTo>
                    <a:pt x="1403" y="159"/>
                  </a:lnTo>
                  <a:lnTo>
                    <a:pt x="1420" y="169"/>
                  </a:lnTo>
                  <a:lnTo>
                    <a:pt x="1456" y="197"/>
                  </a:lnTo>
                  <a:lnTo>
                    <a:pt x="1478" y="214"/>
                  </a:lnTo>
                  <a:lnTo>
                    <a:pt x="1494" y="232"/>
                  </a:lnTo>
                  <a:lnTo>
                    <a:pt x="1504" y="245"/>
                  </a:lnTo>
                  <a:lnTo>
                    <a:pt x="1508" y="257"/>
                  </a:lnTo>
                  <a:lnTo>
                    <a:pt x="1508" y="267"/>
                  </a:lnTo>
                  <a:lnTo>
                    <a:pt x="1504" y="278"/>
                  </a:lnTo>
                  <a:lnTo>
                    <a:pt x="1498" y="286"/>
                  </a:lnTo>
                  <a:lnTo>
                    <a:pt x="1494" y="286"/>
                  </a:lnTo>
                  <a:lnTo>
                    <a:pt x="1491" y="276"/>
                  </a:lnTo>
                  <a:lnTo>
                    <a:pt x="1482" y="262"/>
                  </a:lnTo>
                  <a:lnTo>
                    <a:pt x="1476" y="260"/>
                  </a:lnTo>
                  <a:lnTo>
                    <a:pt x="1474" y="262"/>
                  </a:lnTo>
                  <a:lnTo>
                    <a:pt x="1472" y="260"/>
                  </a:lnTo>
                  <a:lnTo>
                    <a:pt x="1473" y="256"/>
                  </a:lnTo>
                  <a:lnTo>
                    <a:pt x="1469" y="249"/>
                  </a:lnTo>
                  <a:lnTo>
                    <a:pt x="1458" y="230"/>
                  </a:lnTo>
                  <a:lnTo>
                    <a:pt x="1446" y="214"/>
                  </a:lnTo>
                  <a:lnTo>
                    <a:pt x="1419" y="180"/>
                  </a:lnTo>
                  <a:lnTo>
                    <a:pt x="1409" y="171"/>
                  </a:lnTo>
                  <a:lnTo>
                    <a:pt x="1397" y="165"/>
                  </a:lnTo>
                  <a:lnTo>
                    <a:pt x="1392" y="166"/>
                  </a:lnTo>
                  <a:lnTo>
                    <a:pt x="1391" y="162"/>
                  </a:lnTo>
                  <a:lnTo>
                    <a:pt x="1390" y="163"/>
                  </a:lnTo>
                  <a:lnTo>
                    <a:pt x="1385" y="159"/>
                  </a:lnTo>
                  <a:lnTo>
                    <a:pt x="1377" y="159"/>
                  </a:lnTo>
                  <a:lnTo>
                    <a:pt x="1359" y="139"/>
                  </a:lnTo>
                  <a:lnTo>
                    <a:pt x="1337" y="127"/>
                  </a:lnTo>
                  <a:lnTo>
                    <a:pt x="1331" y="125"/>
                  </a:lnTo>
                  <a:lnTo>
                    <a:pt x="1291" y="105"/>
                  </a:lnTo>
                  <a:lnTo>
                    <a:pt x="1287" y="102"/>
                  </a:lnTo>
                  <a:lnTo>
                    <a:pt x="1281" y="102"/>
                  </a:lnTo>
                  <a:lnTo>
                    <a:pt x="1277" y="97"/>
                  </a:lnTo>
                  <a:lnTo>
                    <a:pt x="1249" y="83"/>
                  </a:lnTo>
                  <a:lnTo>
                    <a:pt x="1199" y="55"/>
                  </a:lnTo>
                  <a:lnTo>
                    <a:pt x="1198" y="56"/>
                  </a:lnTo>
                  <a:lnTo>
                    <a:pt x="1199" y="65"/>
                  </a:lnTo>
                  <a:lnTo>
                    <a:pt x="1197" y="70"/>
                  </a:lnTo>
                  <a:lnTo>
                    <a:pt x="1198" y="74"/>
                  </a:lnTo>
                  <a:lnTo>
                    <a:pt x="1199" y="78"/>
                  </a:lnTo>
                  <a:lnTo>
                    <a:pt x="1197" y="83"/>
                  </a:lnTo>
                  <a:lnTo>
                    <a:pt x="1193" y="89"/>
                  </a:lnTo>
                  <a:lnTo>
                    <a:pt x="1189" y="102"/>
                  </a:lnTo>
                  <a:lnTo>
                    <a:pt x="1187" y="115"/>
                  </a:lnTo>
                  <a:lnTo>
                    <a:pt x="1189" y="119"/>
                  </a:lnTo>
                  <a:lnTo>
                    <a:pt x="1187" y="124"/>
                  </a:lnTo>
                  <a:lnTo>
                    <a:pt x="1189" y="135"/>
                  </a:lnTo>
                  <a:lnTo>
                    <a:pt x="1193" y="137"/>
                  </a:lnTo>
                  <a:lnTo>
                    <a:pt x="1199" y="141"/>
                  </a:lnTo>
                  <a:lnTo>
                    <a:pt x="1207" y="141"/>
                  </a:lnTo>
                  <a:lnTo>
                    <a:pt x="1217" y="149"/>
                  </a:lnTo>
                  <a:lnTo>
                    <a:pt x="1226" y="159"/>
                  </a:lnTo>
                  <a:lnTo>
                    <a:pt x="1240" y="168"/>
                  </a:lnTo>
                  <a:lnTo>
                    <a:pt x="1246" y="174"/>
                  </a:lnTo>
                  <a:lnTo>
                    <a:pt x="1247" y="178"/>
                  </a:lnTo>
                  <a:lnTo>
                    <a:pt x="1245" y="187"/>
                  </a:lnTo>
                  <a:lnTo>
                    <a:pt x="1245" y="204"/>
                  </a:lnTo>
                  <a:lnTo>
                    <a:pt x="1250" y="227"/>
                  </a:lnTo>
                  <a:lnTo>
                    <a:pt x="1251" y="231"/>
                  </a:lnTo>
                  <a:lnTo>
                    <a:pt x="1249" y="238"/>
                  </a:lnTo>
                  <a:lnTo>
                    <a:pt x="1249" y="239"/>
                  </a:lnTo>
                  <a:lnTo>
                    <a:pt x="1252" y="240"/>
                  </a:lnTo>
                  <a:lnTo>
                    <a:pt x="1252" y="245"/>
                  </a:lnTo>
                  <a:lnTo>
                    <a:pt x="1250" y="249"/>
                  </a:lnTo>
                  <a:lnTo>
                    <a:pt x="1252" y="255"/>
                  </a:lnTo>
                  <a:lnTo>
                    <a:pt x="1257" y="256"/>
                  </a:lnTo>
                  <a:lnTo>
                    <a:pt x="1267" y="255"/>
                  </a:lnTo>
                  <a:lnTo>
                    <a:pt x="1273" y="252"/>
                  </a:lnTo>
                  <a:lnTo>
                    <a:pt x="1280" y="250"/>
                  </a:lnTo>
                  <a:lnTo>
                    <a:pt x="1283" y="242"/>
                  </a:lnTo>
                  <a:lnTo>
                    <a:pt x="1283" y="243"/>
                  </a:lnTo>
                  <a:lnTo>
                    <a:pt x="1281" y="255"/>
                  </a:lnTo>
                  <a:lnTo>
                    <a:pt x="1280" y="272"/>
                  </a:lnTo>
                  <a:lnTo>
                    <a:pt x="1286" y="284"/>
                  </a:lnTo>
                  <a:lnTo>
                    <a:pt x="1293" y="294"/>
                  </a:lnTo>
                  <a:lnTo>
                    <a:pt x="1297" y="303"/>
                  </a:lnTo>
                  <a:lnTo>
                    <a:pt x="1303" y="311"/>
                  </a:lnTo>
                  <a:lnTo>
                    <a:pt x="1306" y="311"/>
                  </a:lnTo>
                  <a:lnTo>
                    <a:pt x="1307" y="317"/>
                  </a:lnTo>
                  <a:lnTo>
                    <a:pt x="1311" y="322"/>
                  </a:lnTo>
                  <a:lnTo>
                    <a:pt x="1313" y="333"/>
                  </a:lnTo>
                  <a:lnTo>
                    <a:pt x="1316" y="344"/>
                  </a:lnTo>
                  <a:lnTo>
                    <a:pt x="1324" y="357"/>
                  </a:lnTo>
                  <a:lnTo>
                    <a:pt x="1323" y="365"/>
                  </a:lnTo>
                  <a:lnTo>
                    <a:pt x="1325" y="369"/>
                  </a:lnTo>
                  <a:lnTo>
                    <a:pt x="1326" y="376"/>
                  </a:lnTo>
                  <a:lnTo>
                    <a:pt x="1326" y="380"/>
                  </a:lnTo>
                  <a:lnTo>
                    <a:pt x="1328" y="399"/>
                  </a:lnTo>
                  <a:lnTo>
                    <a:pt x="1319" y="401"/>
                  </a:lnTo>
                  <a:lnTo>
                    <a:pt x="1324" y="415"/>
                  </a:lnTo>
                  <a:lnTo>
                    <a:pt x="1332" y="430"/>
                  </a:lnTo>
                  <a:lnTo>
                    <a:pt x="1336" y="437"/>
                  </a:lnTo>
                  <a:lnTo>
                    <a:pt x="1332" y="456"/>
                  </a:lnTo>
                  <a:lnTo>
                    <a:pt x="1332" y="462"/>
                  </a:lnTo>
                  <a:lnTo>
                    <a:pt x="1332" y="468"/>
                  </a:lnTo>
                  <a:lnTo>
                    <a:pt x="1340" y="483"/>
                  </a:lnTo>
                  <a:lnTo>
                    <a:pt x="1343" y="492"/>
                  </a:lnTo>
                  <a:lnTo>
                    <a:pt x="1354" y="505"/>
                  </a:lnTo>
                  <a:lnTo>
                    <a:pt x="1358" y="510"/>
                  </a:lnTo>
                  <a:lnTo>
                    <a:pt x="1378" y="525"/>
                  </a:lnTo>
                  <a:lnTo>
                    <a:pt x="1394" y="534"/>
                  </a:lnTo>
                  <a:lnTo>
                    <a:pt x="1402" y="536"/>
                  </a:lnTo>
                  <a:lnTo>
                    <a:pt x="1410" y="530"/>
                  </a:lnTo>
                  <a:lnTo>
                    <a:pt x="1420" y="532"/>
                  </a:lnTo>
                  <a:lnTo>
                    <a:pt x="1426" y="536"/>
                  </a:lnTo>
                  <a:lnTo>
                    <a:pt x="1428" y="540"/>
                  </a:lnTo>
                  <a:lnTo>
                    <a:pt x="1433" y="538"/>
                  </a:lnTo>
                  <a:lnTo>
                    <a:pt x="1438" y="541"/>
                  </a:lnTo>
                  <a:lnTo>
                    <a:pt x="1438" y="543"/>
                  </a:lnTo>
                  <a:lnTo>
                    <a:pt x="1438" y="546"/>
                  </a:lnTo>
                  <a:lnTo>
                    <a:pt x="1446" y="554"/>
                  </a:lnTo>
                  <a:lnTo>
                    <a:pt x="1448" y="562"/>
                  </a:lnTo>
                  <a:lnTo>
                    <a:pt x="1452" y="567"/>
                  </a:lnTo>
                  <a:lnTo>
                    <a:pt x="1466" y="573"/>
                  </a:lnTo>
                  <a:lnTo>
                    <a:pt x="1482" y="574"/>
                  </a:lnTo>
                  <a:lnTo>
                    <a:pt x="1499" y="576"/>
                  </a:lnTo>
                  <a:lnTo>
                    <a:pt x="1508" y="578"/>
                  </a:lnTo>
                  <a:lnTo>
                    <a:pt x="1532" y="590"/>
                  </a:lnTo>
                  <a:lnTo>
                    <a:pt x="1554" y="597"/>
                  </a:lnTo>
                  <a:lnTo>
                    <a:pt x="1587" y="601"/>
                  </a:lnTo>
                  <a:lnTo>
                    <a:pt x="1605" y="599"/>
                  </a:lnTo>
                  <a:lnTo>
                    <a:pt x="1612" y="595"/>
                  </a:lnTo>
                  <a:lnTo>
                    <a:pt x="1615" y="588"/>
                  </a:lnTo>
                  <a:lnTo>
                    <a:pt x="1618" y="582"/>
                  </a:lnTo>
                  <a:lnTo>
                    <a:pt x="1618" y="579"/>
                  </a:lnTo>
                  <a:lnTo>
                    <a:pt x="1617" y="579"/>
                  </a:lnTo>
                  <a:lnTo>
                    <a:pt x="1615" y="582"/>
                  </a:lnTo>
                  <a:lnTo>
                    <a:pt x="1614" y="581"/>
                  </a:lnTo>
                  <a:lnTo>
                    <a:pt x="1615" y="573"/>
                  </a:lnTo>
                  <a:lnTo>
                    <a:pt x="1618" y="572"/>
                  </a:lnTo>
                  <a:lnTo>
                    <a:pt x="1619" y="576"/>
                  </a:lnTo>
                  <a:lnTo>
                    <a:pt x="1631" y="587"/>
                  </a:lnTo>
                  <a:lnTo>
                    <a:pt x="1642" y="595"/>
                  </a:lnTo>
                  <a:lnTo>
                    <a:pt x="1651" y="597"/>
                  </a:lnTo>
                  <a:lnTo>
                    <a:pt x="1703" y="593"/>
                  </a:lnTo>
                  <a:lnTo>
                    <a:pt x="1759" y="583"/>
                  </a:lnTo>
                  <a:lnTo>
                    <a:pt x="1769" y="581"/>
                  </a:lnTo>
                  <a:lnTo>
                    <a:pt x="1818" y="571"/>
                  </a:lnTo>
                  <a:lnTo>
                    <a:pt x="1860" y="560"/>
                  </a:lnTo>
                  <a:lnTo>
                    <a:pt x="1891" y="547"/>
                  </a:lnTo>
                  <a:lnTo>
                    <a:pt x="1964" y="518"/>
                  </a:lnTo>
                  <a:lnTo>
                    <a:pt x="2012" y="488"/>
                  </a:lnTo>
                  <a:lnTo>
                    <a:pt x="2087" y="428"/>
                  </a:lnTo>
                  <a:lnTo>
                    <a:pt x="2103" y="409"/>
                  </a:lnTo>
                  <a:lnTo>
                    <a:pt x="2112" y="416"/>
                  </a:lnTo>
                  <a:lnTo>
                    <a:pt x="2114" y="434"/>
                  </a:lnTo>
                  <a:lnTo>
                    <a:pt x="2114" y="449"/>
                  </a:lnTo>
                  <a:lnTo>
                    <a:pt x="2113" y="470"/>
                  </a:lnTo>
                  <a:lnTo>
                    <a:pt x="2077" y="498"/>
                  </a:lnTo>
                  <a:lnTo>
                    <a:pt x="2041" y="530"/>
                  </a:lnTo>
                  <a:lnTo>
                    <a:pt x="1999" y="567"/>
                  </a:lnTo>
                  <a:lnTo>
                    <a:pt x="1978" y="584"/>
                  </a:lnTo>
                  <a:lnTo>
                    <a:pt x="1956" y="597"/>
                  </a:lnTo>
                  <a:lnTo>
                    <a:pt x="1931" y="611"/>
                  </a:lnTo>
                  <a:lnTo>
                    <a:pt x="1897" y="621"/>
                  </a:lnTo>
                  <a:lnTo>
                    <a:pt x="1879" y="631"/>
                  </a:lnTo>
                  <a:lnTo>
                    <a:pt x="1872" y="636"/>
                  </a:lnTo>
                  <a:lnTo>
                    <a:pt x="1866" y="644"/>
                  </a:lnTo>
                  <a:lnTo>
                    <a:pt x="1858" y="660"/>
                  </a:lnTo>
                  <a:lnTo>
                    <a:pt x="1853" y="669"/>
                  </a:lnTo>
                  <a:lnTo>
                    <a:pt x="1854" y="677"/>
                  </a:lnTo>
                  <a:lnTo>
                    <a:pt x="1858" y="678"/>
                  </a:lnTo>
                  <a:lnTo>
                    <a:pt x="1874" y="693"/>
                  </a:lnTo>
                  <a:lnTo>
                    <a:pt x="1892" y="715"/>
                  </a:lnTo>
                  <a:lnTo>
                    <a:pt x="1900" y="726"/>
                  </a:lnTo>
                  <a:lnTo>
                    <a:pt x="1906" y="740"/>
                  </a:lnTo>
                  <a:lnTo>
                    <a:pt x="1908" y="749"/>
                  </a:lnTo>
                  <a:lnTo>
                    <a:pt x="1908" y="756"/>
                  </a:lnTo>
                  <a:lnTo>
                    <a:pt x="1906" y="763"/>
                  </a:lnTo>
                  <a:lnTo>
                    <a:pt x="1902" y="769"/>
                  </a:lnTo>
                  <a:lnTo>
                    <a:pt x="1891" y="772"/>
                  </a:lnTo>
                  <a:lnTo>
                    <a:pt x="1883" y="776"/>
                  </a:lnTo>
                  <a:lnTo>
                    <a:pt x="1874" y="782"/>
                  </a:lnTo>
                  <a:lnTo>
                    <a:pt x="1865" y="791"/>
                  </a:lnTo>
                  <a:lnTo>
                    <a:pt x="1859" y="800"/>
                  </a:lnTo>
                  <a:lnTo>
                    <a:pt x="1859" y="804"/>
                  </a:lnTo>
                  <a:lnTo>
                    <a:pt x="1860" y="808"/>
                  </a:lnTo>
                  <a:lnTo>
                    <a:pt x="1870" y="816"/>
                  </a:lnTo>
                  <a:lnTo>
                    <a:pt x="1877" y="822"/>
                  </a:lnTo>
                  <a:lnTo>
                    <a:pt x="1879" y="831"/>
                  </a:lnTo>
                  <a:lnTo>
                    <a:pt x="1877" y="837"/>
                  </a:lnTo>
                  <a:lnTo>
                    <a:pt x="1864" y="869"/>
                  </a:lnTo>
                  <a:lnTo>
                    <a:pt x="1859" y="874"/>
                  </a:lnTo>
                  <a:lnTo>
                    <a:pt x="1858" y="879"/>
                  </a:lnTo>
                  <a:lnTo>
                    <a:pt x="1858" y="883"/>
                  </a:lnTo>
                  <a:lnTo>
                    <a:pt x="1860" y="887"/>
                  </a:lnTo>
                  <a:lnTo>
                    <a:pt x="1867" y="903"/>
                  </a:lnTo>
                  <a:lnTo>
                    <a:pt x="1868" y="911"/>
                  </a:lnTo>
                  <a:lnTo>
                    <a:pt x="1868" y="916"/>
                  </a:lnTo>
                  <a:lnTo>
                    <a:pt x="1865" y="921"/>
                  </a:lnTo>
                  <a:lnTo>
                    <a:pt x="1859" y="923"/>
                  </a:lnTo>
                  <a:lnTo>
                    <a:pt x="1854" y="928"/>
                  </a:lnTo>
                  <a:lnTo>
                    <a:pt x="1849" y="935"/>
                  </a:lnTo>
                  <a:lnTo>
                    <a:pt x="1849" y="940"/>
                  </a:lnTo>
                  <a:lnTo>
                    <a:pt x="1853" y="944"/>
                  </a:lnTo>
                  <a:lnTo>
                    <a:pt x="1864" y="946"/>
                  </a:lnTo>
                  <a:lnTo>
                    <a:pt x="1882" y="957"/>
                  </a:lnTo>
                  <a:lnTo>
                    <a:pt x="1890" y="962"/>
                  </a:lnTo>
                  <a:lnTo>
                    <a:pt x="1897" y="963"/>
                  </a:lnTo>
                  <a:lnTo>
                    <a:pt x="1904" y="963"/>
                  </a:lnTo>
                  <a:lnTo>
                    <a:pt x="1910" y="968"/>
                  </a:lnTo>
                  <a:lnTo>
                    <a:pt x="1908" y="970"/>
                  </a:lnTo>
                  <a:lnTo>
                    <a:pt x="1904" y="970"/>
                  </a:lnTo>
                  <a:lnTo>
                    <a:pt x="1902" y="972"/>
                  </a:lnTo>
                  <a:lnTo>
                    <a:pt x="1900" y="976"/>
                  </a:lnTo>
                  <a:lnTo>
                    <a:pt x="1896" y="980"/>
                  </a:lnTo>
                  <a:lnTo>
                    <a:pt x="1894" y="982"/>
                  </a:lnTo>
                  <a:lnTo>
                    <a:pt x="1894" y="986"/>
                  </a:lnTo>
                  <a:lnTo>
                    <a:pt x="1895" y="990"/>
                  </a:lnTo>
                  <a:lnTo>
                    <a:pt x="1900" y="994"/>
                  </a:lnTo>
                  <a:lnTo>
                    <a:pt x="1901" y="999"/>
                  </a:lnTo>
                  <a:lnTo>
                    <a:pt x="1904" y="1001"/>
                  </a:lnTo>
                  <a:lnTo>
                    <a:pt x="1907" y="1006"/>
                  </a:lnTo>
                  <a:lnTo>
                    <a:pt x="1910" y="1007"/>
                  </a:lnTo>
                  <a:lnTo>
                    <a:pt x="1914" y="1006"/>
                  </a:lnTo>
                  <a:lnTo>
                    <a:pt x="1918" y="996"/>
                  </a:lnTo>
                  <a:lnTo>
                    <a:pt x="1921" y="994"/>
                  </a:lnTo>
                  <a:lnTo>
                    <a:pt x="1928" y="993"/>
                  </a:lnTo>
                  <a:lnTo>
                    <a:pt x="1934" y="994"/>
                  </a:lnTo>
                  <a:lnTo>
                    <a:pt x="1942" y="998"/>
                  </a:lnTo>
                  <a:lnTo>
                    <a:pt x="1951" y="1006"/>
                  </a:lnTo>
                  <a:lnTo>
                    <a:pt x="1966" y="1012"/>
                  </a:lnTo>
                  <a:lnTo>
                    <a:pt x="1986" y="1016"/>
                  </a:lnTo>
                  <a:lnTo>
                    <a:pt x="1996" y="1019"/>
                  </a:lnTo>
                  <a:lnTo>
                    <a:pt x="1997" y="1023"/>
                  </a:lnTo>
                  <a:lnTo>
                    <a:pt x="1997" y="1025"/>
                  </a:lnTo>
                  <a:lnTo>
                    <a:pt x="1994" y="1029"/>
                  </a:lnTo>
                  <a:lnTo>
                    <a:pt x="1986" y="1038"/>
                  </a:lnTo>
                  <a:lnTo>
                    <a:pt x="1980" y="1052"/>
                  </a:lnTo>
                  <a:lnTo>
                    <a:pt x="1980" y="1064"/>
                  </a:lnTo>
                  <a:lnTo>
                    <a:pt x="1981" y="1078"/>
                  </a:lnTo>
                  <a:lnTo>
                    <a:pt x="1984" y="1085"/>
                  </a:lnTo>
                  <a:lnTo>
                    <a:pt x="1982" y="1090"/>
                  </a:lnTo>
                  <a:lnTo>
                    <a:pt x="1992" y="1090"/>
                  </a:lnTo>
                  <a:lnTo>
                    <a:pt x="1996" y="1090"/>
                  </a:lnTo>
                  <a:lnTo>
                    <a:pt x="1998" y="1094"/>
                  </a:lnTo>
                  <a:lnTo>
                    <a:pt x="1999" y="1100"/>
                  </a:lnTo>
                  <a:lnTo>
                    <a:pt x="2003" y="1103"/>
                  </a:lnTo>
                  <a:lnTo>
                    <a:pt x="2007" y="1105"/>
                  </a:lnTo>
                  <a:lnTo>
                    <a:pt x="2012" y="1103"/>
                  </a:lnTo>
                  <a:lnTo>
                    <a:pt x="2022" y="1095"/>
                  </a:lnTo>
                  <a:lnTo>
                    <a:pt x="2034" y="1087"/>
                  </a:lnTo>
                  <a:lnTo>
                    <a:pt x="2043" y="1082"/>
                  </a:lnTo>
                  <a:lnTo>
                    <a:pt x="2054" y="1082"/>
                  </a:lnTo>
                  <a:lnTo>
                    <a:pt x="2057" y="1079"/>
                  </a:lnTo>
                  <a:lnTo>
                    <a:pt x="2063" y="1073"/>
                  </a:lnTo>
                  <a:lnTo>
                    <a:pt x="2070" y="1072"/>
                  </a:lnTo>
                  <a:lnTo>
                    <a:pt x="2082" y="1075"/>
                  </a:lnTo>
                  <a:lnTo>
                    <a:pt x="2088" y="1073"/>
                  </a:lnTo>
                  <a:lnTo>
                    <a:pt x="2097" y="1070"/>
                  </a:lnTo>
                  <a:lnTo>
                    <a:pt x="2103" y="1070"/>
                  </a:lnTo>
                  <a:lnTo>
                    <a:pt x="2112" y="1070"/>
                  </a:lnTo>
                  <a:lnTo>
                    <a:pt x="2120" y="1066"/>
                  </a:lnTo>
                  <a:lnTo>
                    <a:pt x="2118" y="1079"/>
                  </a:lnTo>
                  <a:lnTo>
                    <a:pt x="2121" y="1085"/>
                  </a:lnTo>
                  <a:lnTo>
                    <a:pt x="2124" y="1085"/>
                  </a:lnTo>
                  <a:lnTo>
                    <a:pt x="2125" y="1094"/>
                  </a:lnTo>
                  <a:lnTo>
                    <a:pt x="2124" y="1101"/>
                  </a:lnTo>
                  <a:lnTo>
                    <a:pt x="2119" y="1100"/>
                  </a:lnTo>
                  <a:lnTo>
                    <a:pt x="2115" y="1102"/>
                  </a:lnTo>
                  <a:lnTo>
                    <a:pt x="2113" y="1102"/>
                  </a:lnTo>
                  <a:lnTo>
                    <a:pt x="2112" y="1103"/>
                  </a:lnTo>
                  <a:lnTo>
                    <a:pt x="2107" y="1103"/>
                  </a:lnTo>
                  <a:lnTo>
                    <a:pt x="2107" y="1107"/>
                  </a:lnTo>
                  <a:lnTo>
                    <a:pt x="2111" y="1113"/>
                  </a:lnTo>
                  <a:lnTo>
                    <a:pt x="2109" y="1124"/>
                  </a:lnTo>
                  <a:lnTo>
                    <a:pt x="2111" y="1130"/>
                  </a:lnTo>
                  <a:lnTo>
                    <a:pt x="2108" y="1147"/>
                  </a:lnTo>
                  <a:lnTo>
                    <a:pt x="2103" y="1151"/>
                  </a:lnTo>
                  <a:lnTo>
                    <a:pt x="2095" y="1166"/>
                  </a:lnTo>
                  <a:lnTo>
                    <a:pt x="2094" y="1173"/>
                  </a:lnTo>
                  <a:lnTo>
                    <a:pt x="2091" y="1180"/>
                  </a:lnTo>
                  <a:lnTo>
                    <a:pt x="2093" y="1185"/>
                  </a:lnTo>
                  <a:lnTo>
                    <a:pt x="2088" y="1195"/>
                  </a:lnTo>
                  <a:lnTo>
                    <a:pt x="2084" y="1197"/>
                  </a:lnTo>
                  <a:lnTo>
                    <a:pt x="2084" y="1208"/>
                  </a:lnTo>
                  <a:lnTo>
                    <a:pt x="2088" y="1212"/>
                  </a:lnTo>
                  <a:lnTo>
                    <a:pt x="2064" y="1251"/>
                  </a:lnTo>
                  <a:lnTo>
                    <a:pt x="2078" y="1262"/>
                  </a:lnTo>
                  <a:lnTo>
                    <a:pt x="2064" y="1291"/>
                  </a:lnTo>
                  <a:lnTo>
                    <a:pt x="2058" y="1280"/>
                  </a:lnTo>
                  <a:lnTo>
                    <a:pt x="2053" y="1275"/>
                  </a:lnTo>
                  <a:lnTo>
                    <a:pt x="2043" y="1270"/>
                  </a:lnTo>
                  <a:lnTo>
                    <a:pt x="2022" y="1264"/>
                  </a:lnTo>
                  <a:lnTo>
                    <a:pt x="2013" y="1263"/>
                  </a:lnTo>
                  <a:lnTo>
                    <a:pt x="1981" y="1257"/>
                  </a:lnTo>
                  <a:lnTo>
                    <a:pt x="1963" y="1257"/>
                  </a:lnTo>
                  <a:lnTo>
                    <a:pt x="1962" y="1262"/>
                  </a:lnTo>
                  <a:lnTo>
                    <a:pt x="1961" y="1264"/>
                  </a:lnTo>
                  <a:lnTo>
                    <a:pt x="1951" y="1274"/>
                  </a:lnTo>
                  <a:lnTo>
                    <a:pt x="1948" y="1278"/>
                  </a:lnTo>
                  <a:lnTo>
                    <a:pt x="1948" y="1281"/>
                  </a:lnTo>
                  <a:lnTo>
                    <a:pt x="1949" y="1282"/>
                  </a:lnTo>
                  <a:lnTo>
                    <a:pt x="1955" y="1287"/>
                  </a:lnTo>
                  <a:lnTo>
                    <a:pt x="1956" y="1290"/>
                  </a:lnTo>
                  <a:lnTo>
                    <a:pt x="1956" y="1293"/>
                  </a:lnTo>
                  <a:lnTo>
                    <a:pt x="1955" y="1297"/>
                  </a:lnTo>
                  <a:lnTo>
                    <a:pt x="1948" y="1307"/>
                  </a:lnTo>
                  <a:lnTo>
                    <a:pt x="1944" y="1314"/>
                  </a:lnTo>
                  <a:lnTo>
                    <a:pt x="1944" y="1320"/>
                  </a:lnTo>
                  <a:lnTo>
                    <a:pt x="1948" y="1332"/>
                  </a:lnTo>
                  <a:lnTo>
                    <a:pt x="1949" y="1345"/>
                  </a:lnTo>
                  <a:lnTo>
                    <a:pt x="1948" y="1353"/>
                  </a:lnTo>
                  <a:lnTo>
                    <a:pt x="1945" y="1362"/>
                  </a:lnTo>
                  <a:lnTo>
                    <a:pt x="1942" y="1367"/>
                  </a:lnTo>
                  <a:lnTo>
                    <a:pt x="1933" y="1373"/>
                  </a:lnTo>
                  <a:lnTo>
                    <a:pt x="1922" y="1382"/>
                  </a:lnTo>
                  <a:lnTo>
                    <a:pt x="1918" y="1392"/>
                  </a:lnTo>
                  <a:lnTo>
                    <a:pt x="1898" y="1418"/>
                  </a:lnTo>
                  <a:lnTo>
                    <a:pt x="1896" y="1424"/>
                  </a:lnTo>
                  <a:lnTo>
                    <a:pt x="1897" y="1430"/>
                  </a:lnTo>
                  <a:lnTo>
                    <a:pt x="1900" y="1441"/>
                  </a:lnTo>
                  <a:lnTo>
                    <a:pt x="1902" y="1456"/>
                  </a:lnTo>
                  <a:lnTo>
                    <a:pt x="1897" y="1456"/>
                  </a:lnTo>
                  <a:lnTo>
                    <a:pt x="1897" y="1457"/>
                  </a:lnTo>
                  <a:lnTo>
                    <a:pt x="1896" y="1462"/>
                  </a:lnTo>
                  <a:lnTo>
                    <a:pt x="1897" y="1469"/>
                  </a:lnTo>
                  <a:lnTo>
                    <a:pt x="1900" y="1480"/>
                  </a:lnTo>
                  <a:lnTo>
                    <a:pt x="1902" y="1490"/>
                  </a:lnTo>
                  <a:lnTo>
                    <a:pt x="1900" y="1496"/>
                  </a:lnTo>
                  <a:lnTo>
                    <a:pt x="1897" y="1499"/>
                  </a:lnTo>
                  <a:lnTo>
                    <a:pt x="1894" y="1500"/>
                  </a:lnTo>
                  <a:lnTo>
                    <a:pt x="1890" y="1498"/>
                  </a:lnTo>
                  <a:lnTo>
                    <a:pt x="1885" y="1494"/>
                  </a:lnTo>
                  <a:lnTo>
                    <a:pt x="1878" y="1494"/>
                  </a:lnTo>
                  <a:lnTo>
                    <a:pt x="1873" y="1496"/>
                  </a:lnTo>
                  <a:lnTo>
                    <a:pt x="1865" y="1508"/>
                  </a:lnTo>
                  <a:lnTo>
                    <a:pt x="1852" y="1526"/>
                  </a:lnTo>
                  <a:lnTo>
                    <a:pt x="1844" y="1537"/>
                  </a:lnTo>
                  <a:lnTo>
                    <a:pt x="1843" y="1543"/>
                  </a:lnTo>
                  <a:lnTo>
                    <a:pt x="1843" y="1549"/>
                  </a:lnTo>
                  <a:lnTo>
                    <a:pt x="1847" y="1563"/>
                  </a:lnTo>
                  <a:lnTo>
                    <a:pt x="1855" y="1576"/>
                  </a:lnTo>
                  <a:lnTo>
                    <a:pt x="1810" y="1560"/>
                  </a:lnTo>
                  <a:lnTo>
                    <a:pt x="1772" y="1563"/>
                  </a:lnTo>
                  <a:lnTo>
                    <a:pt x="1759" y="1571"/>
                  </a:lnTo>
                  <a:lnTo>
                    <a:pt x="1743" y="1571"/>
                  </a:lnTo>
                  <a:lnTo>
                    <a:pt x="1739" y="1567"/>
                  </a:lnTo>
                  <a:lnTo>
                    <a:pt x="1733" y="1567"/>
                  </a:lnTo>
                  <a:lnTo>
                    <a:pt x="1733" y="1575"/>
                  </a:lnTo>
                  <a:lnTo>
                    <a:pt x="1725" y="1579"/>
                  </a:lnTo>
                  <a:lnTo>
                    <a:pt x="1722" y="1577"/>
                  </a:lnTo>
                  <a:lnTo>
                    <a:pt x="1696" y="1579"/>
                  </a:lnTo>
                  <a:lnTo>
                    <a:pt x="1690" y="1577"/>
                  </a:lnTo>
                  <a:lnTo>
                    <a:pt x="1687" y="1577"/>
                  </a:lnTo>
                  <a:lnTo>
                    <a:pt x="1683" y="1582"/>
                  </a:lnTo>
                  <a:lnTo>
                    <a:pt x="1684" y="1589"/>
                  </a:lnTo>
                  <a:lnTo>
                    <a:pt x="1679" y="1595"/>
                  </a:lnTo>
                  <a:lnTo>
                    <a:pt x="1675" y="1596"/>
                  </a:lnTo>
                  <a:lnTo>
                    <a:pt x="1672" y="1595"/>
                  </a:lnTo>
                  <a:lnTo>
                    <a:pt x="1672" y="1590"/>
                  </a:lnTo>
                  <a:lnTo>
                    <a:pt x="1674" y="1590"/>
                  </a:lnTo>
                  <a:lnTo>
                    <a:pt x="1673" y="1576"/>
                  </a:lnTo>
                  <a:lnTo>
                    <a:pt x="1671" y="1573"/>
                  </a:lnTo>
                  <a:lnTo>
                    <a:pt x="1662" y="1573"/>
                  </a:lnTo>
                  <a:lnTo>
                    <a:pt x="1659" y="1569"/>
                  </a:lnTo>
                  <a:lnTo>
                    <a:pt x="1639" y="1567"/>
                  </a:lnTo>
                  <a:lnTo>
                    <a:pt x="1629" y="1567"/>
                  </a:lnTo>
                  <a:lnTo>
                    <a:pt x="1614" y="1565"/>
                  </a:lnTo>
                  <a:lnTo>
                    <a:pt x="1599" y="1566"/>
                  </a:lnTo>
                  <a:lnTo>
                    <a:pt x="1573" y="1566"/>
                  </a:lnTo>
                  <a:lnTo>
                    <a:pt x="1565" y="1571"/>
                  </a:lnTo>
                  <a:lnTo>
                    <a:pt x="1553" y="1542"/>
                  </a:lnTo>
                  <a:lnTo>
                    <a:pt x="1547" y="1531"/>
                  </a:lnTo>
                  <a:lnTo>
                    <a:pt x="1546" y="1511"/>
                  </a:lnTo>
                  <a:lnTo>
                    <a:pt x="1553" y="1495"/>
                  </a:lnTo>
                  <a:lnTo>
                    <a:pt x="1564" y="1480"/>
                  </a:lnTo>
                  <a:lnTo>
                    <a:pt x="1567" y="1468"/>
                  </a:lnTo>
                  <a:lnTo>
                    <a:pt x="1571" y="1450"/>
                  </a:lnTo>
                  <a:lnTo>
                    <a:pt x="1559" y="1446"/>
                  </a:lnTo>
                  <a:lnTo>
                    <a:pt x="1554" y="1447"/>
                  </a:lnTo>
                  <a:lnTo>
                    <a:pt x="1549" y="1454"/>
                  </a:lnTo>
                  <a:lnTo>
                    <a:pt x="1549" y="1462"/>
                  </a:lnTo>
                  <a:lnTo>
                    <a:pt x="1547" y="1464"/>
                  </a:lnTo>
                  <a:lnTo>
                    <a:pt x="1543" y="1460"/>
                  </a:lnTo>
                  <a:lnTo>
                    <a:pt x="1538" y="1464"/>
                  </a:lnTo>
                  <a:lnTo>
                    <a:pt x="1535" y="1466"/>
                  </a:lnTo>
                  <a:lnTo>
                    <a:pt x="1533" y="1469"/>
                  </a:lnTo>
                  <a:lnTo>
                    <a:pt x="1529" y="1469"/>
                  </a:lnTo>
                  <a:lnTo>
                    <a:pt x="1526" y="1463"/>
                  </a:lnTo>
                  <a:lnTo>
                    <a:pt x="1520" y="1465"/>
                  </a:lnTo>
                  <a:lnTo>
                    <a:pt x="1515" y="1463"/>
                  </a:lnTo>
                  <a:lnTo>
                    <a:pt x="1511" y="1456"/>
                  </a:lnTo>
                  <a:lnTo>
                    <a:pt x="1510" y="1452"/>
                  </a:lnTo>
                  <a:lnTo>
                    <a:pt x="1503" y="1452"/>
                  </a:lnTo>
                  <a:lnTo>
                    <a:pt x="1500" y="1457"/>
                  </a:lnTo>
                  <a:lnTo>
                    <a:pt x="1498" y="1463"/>
                  </a:lnTo>
                  <a:lnTo>
                    <a:pt x="1490" y="1460"/>
                  </a:lnTo>
                  <a:lnTo>
                    <a:pt x="1482" y="1456"/>
                  </a:lnTo>
                  <a:lnTo>
                    <a:pt x="1478" y="1458"/>
                  </a:lnTo>
                  <a:lnTo>
                    <a:pt x="1478" y="1462"/>
                  </a:lnTo>
                  <a:lnTo>
                    <a:pt x="1472" y="1475"/>
                  </a:lnTo>
                  <a:lnTo>
                    <a:pt x="1467" y="1478"/>
                  </a:lnTo>
                  <a:lnTo>
                    <a:pt x="1467" y="1483"/>
                  </a:lnTo>
                  <a:lnTo>
                    <a:pt x="1461" y="1487"/>
                  </a:lnTo>
                  <a:lnTo>
                    <a:pt x="1456" y="1488"/>
                  </a:lnTo>
                  <a:lnTo>
                    <a:pt x="1449" y="1493"/>
                  </a:lnTo>
                  <a:lnTo>
                    <a:pt x="1445" y="1493"/>
                  </a:lnTo>
                  <a:lnTo>
                    <a:pt x="1440" y="1490"/>
                  </a:lnTo>
                  <a:lnTo>
                    <a:pt x="1434" y="1490"/>
                  </a:lnTo>
                  <a:lnTo>
                    <a:pt x="1424" y="1488"/>
                  </a:lnTo>
                  <a:lnTo>
                    <a:pt x="1418" y="1493"/>
                  </a:lnTo>
                  <a:lnTo>
                    <a:pt x="1421" y="1495"/>
                  </a:lnTo>
                  <a:lnTo>
                    <a:pt x="1427" y="1498"/>
                  </a:lnTo>
                  <a:lnTo>
                    <a:pt x="1430" y="1501"/>
                  </a:lnTo>
                  <a:lnTo>
                    <a:pt x="1431" y="1507"/>
                  </a:lnTo>
                  <a:lnTo>
                    <a:pt x="1430" y="1510"/>
                  </a:lnTo>
                  <a:lnTo>
                    <a:pt x="1425" y="1512"/>
                  </a:lnTo>
                  <a:lnTo>
                    <a:pt x="1418" y="1512"/>
                  </a:lnTo>
                  <a:lnTo>
                    <a:pt x="1412" y="1516"/>
                  </a:lnTo>
                  <a:lnTo>
                    <a:pt x="1408" y="1516"/>
                  </a:lnTo>
                  <a:lnTo>
                    <a:pt x="1403" y="1511"/>
                  </a:lnTo>
                  <a:lnTo>
                    <a:pt x="1401" y="1500"/>
                  </a:lnTo>
                  <a:lnTo>
                    <a:pt x="1396" y="1498"/>
                  </a:lnTo>
                  <a:lnTo>
                    <a:pt x="1388" y="1498"/>
                  </a:lnTo>
                  <a:lnTo>
                    <a:pt x="1388" y="1492"/>
                  </a:lnTo>
                  <a:lnTo>
                    <a:pt x="1390" y="1489"/>
                  </a:lnTo>
                  <a:lnTo>
                    <a:pt x="1390" y="1487"/>
                  </a:lnTo>
                  <a:lnTo>
                    <a:pt x="1378" y="1486"/>
                  </a:lnTo>
                  <a:lnTo>
                    <a:pt x="1374" y="1475"/>
                  </a:lnTo>
                  <a:lnTo>
                    <a:pt x="1383" y="1470"/>
                  </a:lnTo>
                  <a:lnTo>
                    <a:pt x="1382" y="1463"/>
                  </a:lnTo>
                  <a:lnTo>
                    <a:pt x="1378" y="1456"/>
                  </a:lnTo>
                  <a:lnTo>
                    <a:pt x="1367" y="1459"/>
                  </a:lnTo>
                  <a:lnTo>
                    <a:pt x="1353" y="1459"/>
                  </a:lnTo>
                  <a:lnTo>
                    <a:pt x="1347" y="1458"/>
                  </a:lnTo>
                  <a:lnTo>
                    <a:pt x="1344" y="1460"/>
                  </a:lnTo>
                  <a:lnTo>
                    <a:pt x="1343" y="1468"/>
                  </a:lnTo>
                  <a:lnTo>
                    <a:pt x="1342" y="1477"/>
                  </a:lnTo>
                  <a:lnTo>
                    <a:pt x="1338" y="1481"/>
                  </a:lnTo>
                  <a:lnTo>
                    <a:pt x="1335" y="1481"/>
                  </a:lnTo>
                  <a:lnTo>
                    <a:pt x="1332" y="1472"/>
                  </a:lnTo>
                  <a:lnTo>
                    <a:pt x="1326" y="1476"/>
                  </a:lnTo>
                  <a:lnTo>
                    <a:pt x="1307" y="1481"/>
                  </a:lnTo>
                  <a:lnTo>
                    <a:pt x="1305" y="1478"/>
                  </a:lnTo>
                  <a:lnTo>
                    <a:pt x="1295" y="1481"/>
                  </a:lnTo>
                  <a:lnTo>
                    <a:pt x="1291" y="1480"/>
                  </a:lnTo>
                  <a:lnTo>
                    <a:pt x="1276" y="1483"/>
                  </a:lnTo>
                  <a:lnTo>
                    <a:pt x="1233" y="1476"/>
                  </a:lnTo>
                  <a:lnTo>
                    <a:pt x="1219" y="1476"/>
                  </a:lnTo>
                  <a:lnTo>
                    <a:pt x="1214" y="1474"/>
                  </a:lnTo>
                  <a:lnTo>
                    <a:pt x="1202" y="1475"/>
                  </a:lnTo>
                  <a:lnTo>
                    <a:pt x="1199" y="1472"/>
                  </a:lnTo>
                  <a:lnTo>
                    <a:pt x="1193" y="1475"/>
                  </a:lnTo>
                  <a:lnTo>
                    <a:pt x="1190" y="1469"/>
                  </a:lnTo>
                  <a:lnTo>
                    <a:pt x="1189" y="1460"/>
                  </a:lnTo>
                  <a:lnTo>
                    <a:pt x="1190" y="1457"/>
                  </a:lnTo>
                  <a:lnTo>
                    <a:pt x="1198" y="1452"/>
                  </a:lnTo>
                  <a:lnTo>
                    <a:pt x="1198" y="1445"/>
                  </a:lnTo>
                  <a:lnTo>
                    <a:pt x="1199" y="1444"/>
                  </a:lnTo>
                  <a:lnTo>
                    <a:pt x="1195" y="1441"/>
                  </a:lnTo>
                  <a:lnTo>
                    <a:pt x="1197" y="1433"/>
                  </a:lnTo>
                  <a:lnTo>
                    <a:pt x="1195" y="1432"/>
                  </a:lnTo>
                  <a:lnTo>
                    <a:pt x="1192" y="1421"/>
                  </a:lnTo>
                  <a:lnTo>
                    <a:pt x="1184" y="1416"/>
                  </a:lnTo>
                  <a:lnTo>
                    <a:pt x="1180" y="1419"/>
                  </a:lnTo>
                  <a:lnTo>
                    <a:pt x="1177" y="1417"/>
                  </a:lnTo>
                  <a:lnTo>
                    <a:pt x="1157" y="1427"/>
                  </a:lnTo>
                  <a:lnTo>
                    <a:pt x="1156" y="1423"/>
                  </a:lnTo>
                  <a:lnTo>
                    <a:pt x="1156" y="1410"/>
                  </a:lnTo>
                  <a:lnTo>
                    <a:pt x="1154" y="1411"/>
                  </a:lnTo>
                  <a:lnTo>
                    <a:pt x="1150" y="1418"/>
                  </a:lnTo>
                  <a:lnTo>
                    <a:pt x="1150" y="1421"/>
                  </a:lnTo>
                  <a:lnTo>
                    <a:pt x="1147" y="1428"/>
                  </a:lnTo>
                  <a:lnTo>
                    <a:pt x="1142" y="1429"/>
                  </a:lnTo>
                  <a:lnTo>
                    <a:pt x="1139" y="1422"/>
                  </a:lnTo>
                  <a:lnTo>
                    <a:pt x="1143" y="1419"/>
                  </a:lnTo>
                  <a:lnTo>
                    <a:pt x="1142" y="1411"/>
                  </a:lnTo>
                  <a:lnTo>
                    <a:pt x="1142" y="1406"/>
                  </a:lnTo>
                  <a:lnTo>
                    <a:pt x="1139" y="1405"/>
                  </a:lnTo>
                  <a:lnTo>
                    <a:pt x="1130" y="1410"/>
                  </a:lnTo>
                  <a:lnTo>
                    <a:pt x="1129" y="1412"/>
                  </a:lnTo>
                  <a:lnTo>
                    <a:pt x="1130" y="1421"/>
                  </a:lnTo>
                  <a:lnTo>
                    <a:pt x="1117" y="1422"/>
                  </a:lnTo>
                  <a:lnTo>
                    <a:pt x="1117" y="1418"/>
                  </a:lnTo>
                  <a:lnTo>
                    <a:pt x="1109" y="1412"/>
                  </a:lnTo>
                  <a:lnTo>
                    <a:pt x="1109" y="1404"/>
                  </a:lnTo>
                  <a:lnTo>
                    <a:pt x="1105" y="1394"/>
                  </a:lnTo>
                  <a:lnTo>
                    <a:pt x="1100" y="1394"/>
                  </a:lnTo>
                  <a:lnTo>
                    <a:pt x="1096" y="1397"/>
                  </a:lnTo>
                  <a:lnTo>
                    <a:pt x="1088" y="1398"/>
                  </a:lnTo>
                  <a:lnTo>
                    <a:pt x="1075" y="1400"/>
                  </a:lnTo>
                  <a:lnTo>
                    <a:pt x="1074" y="1397"/>
                  </a:lnTo>
                  <a:lnTo>
                    <a:pt x="1069" y="1397"/>
                  </a:lnTo>
                  <a:lnTo>
                    <a:pt x="1068" y="1399"/>
                  </a:lnTo>
                  <a:lnTo>
                    <a:pt x="1065" y="1394"/>
                  </a:lnTo>
                  <a:lnTo>
                    <a:pt x="1066" y="1387"/>
                  </a:lnTo>
                  <a:lnTo>
                    <a:pt x="1057" y="1381"/>
                  </a:lnTo>
                  <a:lnTo>
                    <a:pt x="1052" y="1380"/>
                  </a:lnTo>
                  <a:lnTo>
                    <a:pt x="1051" y="1395"/>
                  </a:lnTo>
                  <a:lnTo>
                    <a:pt x="1050" y="1411"/>
                  </a:lnTo>
                  <a:lnTo>
                    <a:pt x="1050" y="1418"/>
                  </a:lnTo>
                  <a:lnTo>
                    <a:pt x="1046" y="1422"/>
                  </a:lnTo>
                  <a:lnTo>
                    <a:pt x="1042" y="1425"/>
                  </a:lnTo>
                  <a:lnTo>
                    <a:pt x="1040" y="1425"/>
                  </a:lnTo>
                  <a:lnTo>
                    <a:pt x="1038" y="1423"/>
                  </a:lnTo>
                  <a:lnTo>
                    <a:pt x="1034" y="1424"/>
                  </a:lnTo>
                  <a:lnTo>
                    <a:pt x="1034" y="1428"/>
                  </a:lnTo>
                  <a:lnTo>
                    <a:pt x="1032" y="1430"/>
                  </a:lnTo>
                  <a:lnTo>
                    <a:pt x="1034" y="1434"/>
                  </a:lnTo>
                  <a:lnTo>
                    <a:pt x="1038" y="1444"/>
                  </a:lnTo>
                  <a:lnTo>
                    <a:pt x="1038" y="1447"/>
                  </a:lnTo>
                  <a:lnTo>
                    <a:pt x="1036" y="1450"/>
                  </a:lnTo>
                  <a:lnTo>
                    <a:pt x="1032" y="1454"/>
                  </a:lnTo>
                  <a:lnTo>
                    <a:pt x="1028" y="1453"/>
                  </a:lnTo>
                  <a:lnTo>
                    <a:pt x="1026" y="1456"/>
                  </a:lnTo>
                  <a:lnTo>
                    <a:pt x="1020" y="1462"/>
                  </a:lnTo>
                  <a:lnTo>
                    <a:pt x="1016" y="1464"/>
                  </a:lnTo>
                  <a:lnTo>
                    <a:pt x="1012" y="1465"/>
                  </a:lnTo>
                  <a:lnTo>
                    <a:pt x="1005" y="1463"/>
                  </a:lnTo>
                  <a:lnTo>
                    <a:pt x="990" y="1448"/>
                  </a:lnTo>
                  <a:lnTo>
                    <a:pt x="982" y="1445"/>
                  </a:lnTo>
                  <a:lnTo>
                    <a:pt x="974" y="1442"/>
                  </a:lnTo>
                  <a:lnTo>
                    <a:pt x="969" y="1441"/>
                  </a:lnTo>
                  <a:lnTo>
                    <a:pt x="966" y="1439"/>
                  </a:lnTo>
                  <a:lnTo>
                    <a:pt x="964" y="1435"/>
                  </a:lnTo>
                  <a:lnTo>
                    <a:pt x="964" y="1427"/>
                  </a:lnTo>
                  <a:lnTo>
                    <a:pt x="964" y="1419"/>
                  </a:lnTo>
                  <a:lnTo>
                    <a:pt x="963" y="1417"/>
                  </a:lnTo>
                  <a:lnTo>
                    <a:pt x="961" y="1417"/>
                  </a:lnTo>
                  <a:lnTo>
                    <a:pt x="958" y="1418"/>
                  </a:lnTo>
                  <a:lnTo>
                    <a:pt x="956" y="1422"/>
                  </a:lnTo>
                  <a:lnTo>
                    <a:pt x="955" y="1425"/>
                  </a:lnTo>
                  <a:lnTo>
                    <a:pt x="952" y="1427"/>
                  </a:lnTo>
                  <a:lnTo>
                    <a:pt x="949" y="1427"/>
                  </a:lnTo>
                  <a:lnTo>
                    <a:pt x="943" y="1423"/>
                  </a:lnTo>
                  <a:lnTo>
                    <a:pt x="938" y="1422"/>
                  </a:lnTo>
                  <a:lnTo>
                    <a:pt x="928" y="1427"/>
                  </a:lnTo>
                  <a:lnTo>
                    <a:pt x="920" y="1428"/>
                  </a:lnTo>
                  <a:lnTo>
                    <a:pt x="915" y="1424"/>
                  </a:lnTo>
                  <a:lnTo>
                    <a:pt x="906" y="1418"/>
                  </a:lnTo>
                  <a:lnTo>
                    <a:pt x="901" y="1417"/>
                  </a:lnTo>
                  <a:lnTo>
                    <a:pt x="897" y="1419"/>
                  </a:lnTo>
                  <a:lnTo>
                    <a:pt x="895" y="1422"/>
                  </a:lnTo>
                  <a:lnTo>
                    <a:pt x="894" y="1427"/>
                  </a:lnTo>
                  <a:lnTo>
                    <a:pt x="892" y="1430"/>
                  </a:lnTo>
                  <a:lnTo>
                    <a:pt x="895" y="1434"/>
                  </a:lnTo>
                  <a:lnTo>
                    <a:pt x="900" y="1436"/>
                  </a:lnTo>
                  <a:lnTo>
                    <a:pt x="906" y="1435"/>
                  </a:lnTo>
                  <a:lnTo>
                    <a:pt x="910" y="1435"/>
                  </a:lnTo>
                  <a:lnTo>
                    <a:pt x="914" y="1438"/>
                  </a:lnTo>
                  <a:lnTo>
                    <a:pt x="915" y="1441"/>
                  </a:lnTo>
                  <a:lnTo>
                    <a:pt x="914" y="1446"/>
                  </a:lnTo>
                  <a:lnTo>
                    <a:pt x="915" y="1450"/>
                  </a:lnTo>
                  <a:lnTo>
                    <a:pt x="924" y="1457"/>
                  </a:lnTo>
                  <a:lnTo>
                    <a:pt x="925" y="1460"/>
                  </a:lnTo>
                  <a:lnTo>
                    <a:pt x="922" y="1474"/>
                  </a:lnTo>
                  <a:lnTo>
                    <a:pt x="921" y="1483"/>
                  </a:lnTo>
                  <a:lnTo>
                    <a:pt x="919" y="1487"/>
                  </a:lnTo>
                  <a:lnTo>
                    <a:pt x="913" y="1489"/>
                  </a:lnTo>
                  <a:lnTo>
                    <a:pt x="907" y="1494"/>
                  </a:lnTo>
                  <a:lnTo>
                    <a:pt x="903" y="1500"/>
                  </a:lnTo>
                  <a:lnTo>
                    <a:pt x="898" y="1506"/>
                  </a:lnTo>
                  <a:lnTo>
                    <a:pt x="889" y="1508"/>
                  </a:lnTo>
                  <a:lnTo>
                    <a:pt x="874" y="1516"/>
                  </a:lnTo>
                  <a:lnTo>
                    <a:pt x="867" y="1519"/>
                  </a:lnTo>
                  <a:lnTo>
                    <a:pt x="864" y="1520"/>
                  </a:lnTo>
                  <a:lnTo>
                    <a:pt x="858" y="1519"/>
                  </a:lnTo>
                  <a:lnTo>
                    <a:pt x="854" y="1518"/>
                  </a:lnTo>
                  <a:lnTo>
                    <a:pt x="846" y="1512"/>
                  </a:lnTo>
                  <a:lnTo>
                    <a:pt x="847" y="1518"/>
                  </a:lnTo>
                  <a:lnTo>
                    <a:pt x="843" y="1522"/>
                  </a:lnTo>
                  <a:lnTo>
                    <a:pt x="839" y="1523"/>
                  </a:lnTo>
                  <a:lnTo>
                    <a:pt x="833" y="1520"/>
                  </a:lnTo>
                  <a:lnTo>
                    <a:pt x="828" y="1519"/>
                  </a:lnTo>
                  <a:lnTo>
                    <a:pt x="822" y="1520"/>
                  </a:lnTo>
                  <a:lnTo>
                    <a:pt x="816" y="1528"/>
                  </a:lnTo>
                  <a:lnTo>
                    <a:pt x="815" y="1541"/>
                  </a:lnTo>
                  <a:lnTo>
                    <a:pt x="816" y="1549"/>
                  </a:lnTo>
                  <a:lnTo>
                    <a:pt x="812" y="1563"/>
                  </a:lnTo>
                  <a:lnTo>
                    <a:pt x="806" y="1576"/>
                  </a:lnTo>
                  <a:lnTo>
                    <a:pt x="798" y="1590"/>
                  </a:lnTo>
                  <a:lnTo>
                    <a:pt x="794" y="1595"/>
                  </a:lnTo>
                  <a:lnTo>
                    <a:pt x="793" y="1601"/>
                  </a:lnTo>
                  <a:lnTo>
                    <a:pt x="795" y="1611"/>
                  </a:lnTo>
                  <a:lnTo>
                    <a:pt x="797" y="1617"/>
                  </a:lnTo>
                  <a:lnTo>
                    <a:pt x="799" y="1620"/>
                  </a:lnTo>
                  <a:lnTo>
                    <a:pt x="801" y="1620"/>
                  </a:lnTo>
                  <a:lnTo>
                    <a:pt x="807" y="1621"/>
                  </a:lnTo>
                  <a:lnTo>
                    <a:pt x="811" y="1623"/>
                  </a:lnTo>
                  <a:lnTo>
                    <a:pt x="811" y="1626"/>
                  </a:lnTo>
                  <a:lnTo>
                    <a:pt x="810" y="1636"/>
                  </a:lnTo>
                  <a:lnTo>
                    <a:pt x="807" y="1639"/>
                  </a:lnTo>
                  <a:lnTo>
                    <a:pt x="805" y="1639"/>
                  </a:lnTo>
                  <a:lnTo>
                    <a:pt x="788" y="1641"/>
                  </a:lnTo>
                  <a:lnTo>
                    <a:pt x="771" y="1638"/>
                  </a:lnTo>
                  <a:lnTo>
                    <a:pt x="767" y="1639"/>
                  </a:lnTo>
                  <a:lnTo>
                    <a:pt x="764" y="1643"/>
                  </a:lnTo>
                  <a:lnTo>
                    <a:pt x="762" y="1653"/>
                  </a:lnTo>
                  <a:lnTo>
                    <a:pt x="761" y="1656"/>
                  </a:lnTo>
                  <a:lnTo>
                    <a:pt x="763" y="1657"/>
                  </a:lnTo>
                  <a:lnTo>
                    <a:pt x="765" y="1657"/>
                  </a:lnTo>
                  <a:lnTo>
                    <a:pt x="771" y="1660"/>
                  </a:lnTo>
                  <a:lnTo>
                    <a:pt x="775" y="1665"/>
                  </a:lnTo>
                  <a:lnTo>
                    <a:pt x="774" y="1671"/>
                  </a:lnTo>
                  <a:lnTo>
                    <a:pt x="770" y="1676"/>
                  </a:lnTo>
                  <a:lnTo>
                    <a:pt x="767" y="1678"/>
                  </a:lnTo>
                  <a:lnTo>
                    <a:pt x="759" y="1678"/>
                  </a:lnTo>
                  <a:lnTo>
                    <a:pt x="756" y="1667"/>
                  </a:lnTo>
                  <a:lnTo>
                    <a:pt x="750" y="1662"/>
                  </a:lnTo>
                  <a:lnTo>
                    <a:pt x="738" y="1657"/>
                  </a:lnTo>
                  <a:lnTo>
                    <a:pt x="735" y="1654"/>
                  </a:lnTo>
                  <a:lnTo>
                    <a:pt x="723" y="1643"/>
                  </a:lnTo>
                  <a:lnTo>
                    <a:pt x="721" y="1643"/>
                  </a:lnTo>
                  <a:lnTo>
                    <a:pt x="719" y="1647"/>
                  </a:lnTo>
                  <a:lnTo>
                    <a:pt x="716" y="1653"/>
                  </a:lnTo>
                  <a:lnTo>
                    <a:pt x="708" y="1666"/>
                  </a:lnTo>
                  <a:lnTo>
                    <a:pt x="701" y="1669"/>
                  </a:lnTo>
                  <a:lnTo>
                    <a:pt x="695" y="1671"/>
                  </a:lnTo>
                  <a:lnTo>
                    <a:pt x="678" y="1667"/>
                  </a:lnTo>
                  <a:lnTo>
                    <a:pt x="667" y="1663"/>
                  </a:lnTo>
                  <a:lnTo>
                    <a:pt x="665" y="1660"/>
                  </a:lnTo>
                  <a:lnTo>
                    <a:pt x="663" y="1653"/>
                  </a:lnTo>
                  <a:lnTo>
                    <a:pt x="657" y="1637"/>
                  </a:lnTo>
                  <a:lnTo>
                    <a:pt x="657" y="1631"/>
                  </a:lnTo>
                  <a:lnTo>
                    <a:pt x="657" y="1621"/>
                  </a:lnTo>
                  <a:lnTo>
                    <a:pt x="657" y="1619"/>
                  </a:lnTo>
                  <a:lnTo>
                    <a:pt x="654" y="1617"/>
                  </a:lnTo>
                  <a:lnTo>
                    <a:pt x="647" y="1619"/>
                  </a:lnTo>
                  <a:lnTo>
                    <a:pt x="643" y="1623"/>
                  </a:lnTo>
                  <a:lnTo>
                    <a:pt x="631" y="1636"/>
                  </a:lnTo>
                  <a:lnTo>
                    <a:pt x="623" y="1638"/>
                  </a:lnTo>
                  <a:lnTo>
                    <a:pt x="620" y="1642"/>
                  </a:lnTo>
                  <a:lnTo>
                    <a:pt x="616" y="1644"/>
                  </a:lnTo>
                  <a:lnTo>
                    <a:pt x="612" y="1643"/>
                  </a:lnTo>
                  <a:lnTo>
                    <a:pt x="608" y="1643"/>
                  </a:lnTo>
                  <a:lnTo>
                    <a:pt x="604" y="1644"/>
                  </a:lnTo>
                  <a:lnTo>
                    <a:pt x="600" y="1648"/>
                  </a:lnTo>
                  <a:lnTo>
                    <a:pt x="600" y="1653"/>
                  </a:lnTo>
                  <a:lnTo>
                    <a:pt x="594" y="1660"/>
                  </a:lnTo>
                  <a:lnTo>
                    <a:pt x="589" y="1667"/>
                  </a:lnTo>
                  <a:lnTo>
                    <a:pt x="589" y="1671"/>
                  </a:lnTo>
                  <a:lnTo>
                    <a:pt x="588" y="1678"/>
                  </a:lnTo>
                  <a:lnTo>
                    <a:pt x="589" y="1685"/>
                  </a:lnTo>
                  <a:lnTo>
                    <a:pt x="588" y="1689"/>
                  </a:lnTo>
                  <a:lnTo>
                    <a:pt x="589" y="1691"/>
                  </a:lnTo>
                  <a:lnTo>
                    <a:pt x="590" y="1692"/>
                  </a:lnTo>
                  <a:lnTo>
                    <a:pt x="589" y="1695"/>
                  </a:lnTo>
                  <a:lnTo>
                    <a:pt x="588" y="1698"/>
                  </a:lnTo>
                  <a:lnTo>
                    <a:pt x="590" y="1701"/>
                  </a:lnTo>
                  <a:lnTo>
                    <a:pt x="589" y="1704"/>
                  </a:lnTo>
                  <a:lnTo>
                    <a:pt x="590" y="1706"/>
                  </a:lnTo>
                  <a:lnTo>
                    <a:pt x="592" y="1708"/>
                  </a:lnTo>
                  <a:lnTo>
                    <a:pt x="592" y="1709"/>
                  </a:lnTo>
                  <a:lnTo>
                    <a:pt x="593" y="1710"/>
                  </a:lnTo>
                  <a:lnTo>
                    <a:pt x="594" y="1714"/>
                  </a:lnTo>
                  <a:lnTo>
                    <a:pt x="594" y="1719"/>
                  </a:lnTo>
                  <a:lnTo>
                    <a:pt x="590" y="1728"/>
                  </a:lnTo>
                  <a:lnTo>
                    <a:pt x="588" y="1737"/>
                  </a:lnTo>
                  <a:lnTo>
                    <a:pt x="583" y="1743"/>
                  </a:lnTo>
                  <a:lnTo>
                    <a:pt x="582" y="1749"/>
                  </a:lnTo>
                  <a:lnTo>
                    <a:pt x="582" y="1756"/>
                  </a:lnTo>
                  <a:lnTo>
                    <a:pt x="581" y="1756"/>
                  </a:lnTo>
                  <a:lnTo>
                    <a:pt x="581" y="1760"/>
                  </a:lnTo>
                  <a:lnTo>
                    <a:pt x="577" y="1763"/>
                  </a:lnTo>
                  <a:lnTo>
                    <a:pt x="577" y="1768"/>
                  </a:lnTo>
                  <a:lnTo>
                    <a:pt x="578" y="1779"/>
                  </a:lnTo>
                  <a:lnTo>
                    <a:pt x="578" y="1785"/>
                  </a:lnTo>
                  <a:lnTo>
                    <a:pt x="577" y="1788"/>
                  </a:lnTo>
                  <a:lnTo>
                    <a:pt x="575" y="1788"/>
                  </a:lnTo>
                  <a:close/>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a:p>
          </p:txBody>
        </p:sp>
        <p:sp>
          <p:nvSpPr>
            <p:cNvPr id="136" name="Freeform 95">
              <a:extLst>
                <a:ext uri="{FF2B5EF4-FFF2-40B4-BE49-F238E27FC236}">
                  <a16:creationId xmlns:a16="http://schemas.microsoft.com/office/drawing/2014/main" id="{FCE4AC62-CE23-BE7D-D81D-51FA1DC8EA82}"/>
                </a:ext>
              </a:extLst>
            </p:cNvPr>
            <p:cNvSpPr>
              <a:spLocks/>
            </p:cNvSpPr>
            <p:nvPr/>
          </p:nvSpPr>
          <p:spPr bwMode="auto">
            <a:xfrm>
              <a:off x="2097" y="678"/>
              <a:ext cx="775" cy="774"/>
            </a:xfrm>
            <a:custGeom>
              <a:avLst/>
              <a:gdLst>
                <a:gd name="T0" fmla="*/ 1 w 1550"/>
                <a:gd name="T1" fmla="*/ 1 h 1548"/>
                <a:gd name="T2" fmla="*/ 1 w 1550"/>
                <a:gd name="T3" fmla="*/ 1 h 1548"/>
                <a:gd name="T4" fmla="*/ 1 w 1550"/>
                <a:gd name="T5" fmla="*/ 1 h 1548"/>
                <a:gd name="T6" fmla="*/ 1 w 1550"/>
                <a:gd name="T7" fmla="*/ 1 h 1548"/>
                <a:gd name="T8" fmla="*/ 1 w 1550"/>
                <a:gd name="T9" fmla="*/ 1 h 1548"/>
                <a:gd name="T10" fmla="*/ 1 w 1550"/>
                <a:gd name="T11" fmla="*/ 1 h 1548"/>
                <a:gd name="T12" fmla="*/ 1 w 1550"/>
                <a:gd name="T13" fmla="*/ 1 h 1548"/>
                <a:gd name="T14" fmla="*/ 1 w 1550"/>
                <a:gd name="T15" fmla="*/ 1 h 1548"/>
                <a:gd name="T16" fmla="*/ 1 w 1550"/>
                <a:gd name="T17" fmla="*/ 1 h 1548"/>
                <a:gd name="T18" fmla="*/ 1 w 1550"/>
                <a:gd name="T19" fmla="*/ 1 h 1548"/>
                <a:gd name="T20" fmla="*/ 1 w 1550"/>
                <a:gd name="T21" fmla="*/ 1 h 1548"/>
                <a:gd name="T22" fmla="*/ 1 w 1550"/>
                <a:gd name="T23" fmla="*/ 1 h 1548"/>
                <a:gd name="T24" fmla="*/ 1 w 1550"/>
                <a:gd name="T25" fmla="*/ 1 h 1548"/>
                <a:gd name="T26" fmla="*/ 1 w 1550"/>
                <a:gd name="T27" fmla="*/ 1 h 1548"/>
                <a:gd name="T28" fmla="*/ 1 w 1550"/>
                <a:gd name="T29" fmla="*/ 1 h 1548"/>
                <a:gd name="T30" fmla="*/ 1 w 1550"/>
                <a:gd name="T31" fmla="*/ 1 h 1548"/>
                <a:gd name="T32" fmla="*/ 1 w 1550"/>
                <a:gd name="T33" fmla="*/ 1 h 1548"/>
                <a:gd name="T34" fmla="*/ 1 w 1550"/>
                <a:gd name="T35" fmla="*/ 1 h 1548"/>
                <a:gd name="T36" fmla="*/ 1 w 1550"/>
                <a:gd name="T37" fmla="*/ 1 h 1548"/>
                <a:gd name="T38" fmla="*/ 1 w 1550"/>
                <a:gd name="T39" fmla="*/ 1 h 1548"/>
                <a:gd name="T40" fmla="*/ 1 w 1550"/>
                <a:gd name="T41" fmla="*/ 1 h 1548"/>
                <a:gd name="T42" fmla="*/ 1 w 1550"/>
                <a:gd name="T43" fmla="*/ 1 h 1548"/>
                <a:gd name="T44" fmla="*/ 1 w 1550"/>
                <a:gd name="T45" fmla="*/ 1 h 1548"/>
                <a:gd name="T46" fmla="*/ 1 w 1550"/>
                <a:gd name="T47" fmla="*/ 1 h 1548"/>
                <a:gd name="T48" fmla="*/ 1 w 1550"/>
                <a:gd name="T49" fmla="*/ 1 h 1548"/>
                <a:gd name="T50" fmla="*/ 1 w 1550"/>
                <a:gd name="T51" fmla="*/ 1 h 1548"/>
                <a:gd name="T52" fmla="*/ 1 w 1550"/>
                <a:gd name="T53" fmla="*/ 1 h 1548"/>
                <a:gd name="T54" fmla="*/ 1 w 1550"/>
                <a:gd name="T55" fmla="*/ 1 h 1548"/>
                <a:gd name="T56" fmla="*/ 1 w 1550"/>
                <a:gd name="T57" fmla="*/ 1 h 1548"/>
                <a:gd name="T58" fmla="*/ 1 w 1550"/>
                <a:gd name="T59" fmla="*/ 1 h 1548"/>
                <a:gd name="T60" fmla="*/ 1 w 1550"/>
                <a:gd name="T61" fmla="*/ 1 h 1548"/>
                <a:gd name="T62" fmla="*/ 1 w 1550"/>
                <a:gd name="T63" fmla="*/ 1 h 1548"/>
                <a:gd name="T64" fmla="*/ 1 w 1550"/>
                <a:gd name="T65" fmla="*/ 1 h 1548"/>
                <a:gd name="T66" fmla="*/ 1 w 1550"/>
                <a:gd name="T67" fmla="*/ 1 h 1548"/>
                <a:gd name="T68" fmla="*/ 1 w 1550"/>
                <a:gd name="T69" fmla="*/ 1 h 1548"/>
                <a:gd name="T70" fmla="*/ 1 w 1550"/>
                <a:gd name="T71" fmla="*/ 1 h 1548"/>
                <a:gd name="T72" fmla="*/ 1 w 1550"/>
                <a:gd name="T73" fmla="*/ 1 h 1548"/>
                <a:gd name="T74" fmla="*/ 1 w 1550"/>
                <a:gd name="T75" fmla="*/ 1 h 1548"/>
                <a:gd name="T76" fmla="*/ 1 w 1550"/>
                <a:gd name="T77" fmla="*/ 1 h 1548"/>
                <a:gd name="T78" fmla="*/ 1 w 1550"/>
                <a:gd name="T79" fmla="*/ 1 h 1548"/>
                <a:gd name="T80" fmla="*/ 1 w 1550"/>
                <a:gd name="T81" fmla="*/ 1 h 1548"/>
                <a:gd name="T82" fmla="*/ 1 w 1550"/>
                <a:gd name="T83" fmla="*/ 1 h 1548"/>
                <a:gd name="T84" fmla="*/ 1 w 1550"/>
                <a:gd name="T85" fmla="*/ 1 h 1548"/>
                <a:gd name="T86" fmla="*/ 1 w 1550"/>
                <a:gd name="T87" fmla="*/ 1 h 1548"/>
                <a:gd name="T88" fmla="*/ 1 w 1550"/>
                <a:gd name="T89" fmla="*/ 1 h 1548"/>
                <a:gd name="T90" fmla="*/ 1 w 1550"/>
                <a:gd name="T91" fmla="*/ 1 h 1548"/>
                <a:gd name="T92" fmla="*/ 1 w 1550"/>
                <a:gd name="T93" fmla="*/ 1 h 1548"/>
                <a:gd name="T94" fmla="*/ 1 w 1550"/>
                <a:gd name="T95" fmla="*/ 1 h 1548"/>
                <a:gd name="T96" fmla="*/ 1 w 1550"/>
                <a:gd name="T97" fmla="*/ 1 h 1548"/>
                <a:gd name="T98" fmla="*/ 1 w 1550"/>
                <a:gd name="T99" fmla="*/ 1 h 1548"/>
                <a:gd name="T100" fmla="*/ 1 w 1550"/>
                <a:gd name="T101" fmla="*/ 1 h 1548"/>
                <a:gd name="T102" fmla="*/ 1 w 1550"/>
                <a:gd name="T103" fmla="*/ 1 h 1548"/>
                <a:gd name="T104" fmla="*/ 1 w 1550"/>
                <a:gd name="T105" fmla="*/ 1 h 1548"/>
                <a:gd name="T106" fmla="*/ 1 w 1550"/>
                <a:gd name="T107" fmla="*/ 1 h 1548"/>
                <a:gd name="T108" fmla="*/ 1 w 1550"/>
                <a:gd name="T109" fmla="*/ 1 h 1548"/>
                <a:gd name="T110" fmla="*/ 1 w 1550"/>
                <a:gd name="T111" fmla="*/ 1 h 1548"/>
                <a:gd name="T112" fmla="*/ 1 w 1550"/>
                <a:gd name="T113" fmla="*/ 1 h 1548"/>
                <a:gd name="T114" fmla="*/ 1 w 1550"/>
                <a:gd name="T115" fmla="*/ 1 h 1548"/>
                <a:gd name="T116" fmla="*/ 1 w 1550"/>
                <a:gd name="T117" fmla="*/ 1 h 154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550"/>
                <a:gd name="T178" fmla="*/ 0 h 1548"/>
                <a:gd name="T179" fmla="*/ 1550 w 1550"/>
                <a:gd name="T180" fmla="*/ 1548 h 154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550" h="1548">
                  <a:moveTo>
                    <a:pt x="677" y="0"/>
                  </a:moveTo>
                  <a:lnTo>
                    <a:pt x="677" y="5"/>
                  </a:lnTo>
                  <a:lnTo>
                    <a:pt x="675" y="9"/>
                  </a:lnTo>
                  <a:lnTo>
                    <a:pt x="677" y="15"/>
                  </a:lnTo>
                  <a:lnTo>
                    <a:pt x="682" y="16"/>
                  </a:lnTo>
                  <a:lnTo>
                    <a:pt x="692" y="15"/>
                  </a:lnTo>
                  <a:lnTo>
                    <a:pt x="698" y="12"/>
                  </a:lnTo>
                  <a:lnTo>
                    <a:pt x="705" y="10"/>
                  </a:lnTo>
                  <a:lnTo>
                    <a:pt x="708" y="2"/>
                  </a:lnTo>
                  <a:lnTo>
                    <a:pt x="708" y="3"/>
                  </a:lnTo>
                  <a:lnTo>
                    <a:pt x="706" y="15"/>
                  </a:lnTo>
                  <a:lnTo>
                    <a:pt x="705" y="32"/>
                  </a:lnTo>
                  <a:lnTo>
                    <a:pt x="711" y="44"/>
                  </a:lnTo>
                  <a:lnTo>
                    <a:pt x="718" y="54"/>
                  </a:lnTo>
                  <a:lnTo>
                    <a:pt x="722" y="63"/>
                  </a:lnTo>
                  <a:lnTo>
                    <a:pt x="728" y="71"/>
                  </a:lnTo>
                  <a:lnTo>
                    <a:pt x="731" y="71"/>
                  </a:lnTo>
                  <a:lnTo>
                    <a:pt x="732" y="77"/>
                  </a:lnTo>
                  <a:lnTo>
                    <a:pt x="736" y="82"/>
                  </a:lnTo>
                  <a:lnTo>
                    <a:pt x="738" y="93"/>
                  </a:lnTo>
                  <a:lnTo>
                    <a:pt x="741" y="104"/>
                  </a:lnTo>
                  <a:lnTo>
                    <a:pt x="749" y="117"/>
                  </a:lnTo>
                  <a:lnTo>
                    <a:pt x="748" y="125"/>
                  </a:lnTo>
                  <a:lnTo>
                    <a:pt x="750" y="129"/>
                  </a:lnTo>
                  <a:lnTo>
                    <a:pt x="751" y="136"/>
                  </a:lnTo>
                  <a:lnTo>
                    <a:pt x="751" y="140"/>
                  </a:lnTo>
                  <a:lnTo>
                    <a:pt x="753" y="159"/>
                  </a:lnTo>
                  <a:lnTo>
                    <a:pt x="744" y="161"/>
                  </a:lnTo>
                  <a:lnTo>
                    <a:pt x="749" y="175"/>
                  </a:lnTo>
                  <a:lnTo>
                    <a:pt x="757" y="190"/>
                  </a:lnTo>
                  <a:lnTo>
                    <a:pt x="761" y="197"/>
                  </a:lnTo>
                  <a:lnTo>
                    <a:pt x="757" y="216"/>
                  </a:lnTo>
                  <a:lnTo>
                    <a:pt x="757" y="222"/>
                  </a:lnTo>
                  <a:lnTo>
                    <a:pt x="757" y="228"/>
                  </a:lnTo>
                  <a:lnTo>
                    <a:pt x="765" y="243"/>
                  </a:lnTo>
                  <a:lnTo>
                    <a:pt x="768" y="252"/>
                  </a:lnTo>
                  <a:lnTo>
                    <a:pt x="779" y="265"/>
                  </a:lnTo>
                  <a:lnTo>
                    <a:pt x="783" y="270"/>
                  </a:lnTo>
                  <a:lnTo>
                    <a:pt x="803" y="285"/>
                  </a:lnTo>
                  <a:lnTo>
                    <a:pt x="819" y="294"/>
                  </a:lnTo>
                  <a:lnTo>
                    <a:pt x="827" y="296"/>
                  </a:lnTo>
                  <a:lnTo>
                    <a:pt x="835" y="290"/>
                  </a:lnTo>
                  <a:lnTo>
                    <a:pt x="845" y="292"/>
                  </a:lnTo>
                  <a:lnTo>
                    <a:pt x="851" y="296"/>
                  </a:lnTo>
                  <a:lnTo>
                    <a:pt x="853" y="300"/>
                  </a:lnTo>
                  <a:lnTo>
                    <a:pt x="858" y="298"/>
                  </a:lnTo>
                  <a:lnTo>
                    <a:pt x="863" y="301"/>
                  </a:lnTo>
                  <a:lnTo>
                    <a:pt x="863" y="303"/>
                  </a:lnTo>
                  <a:lnTo>
                    <a:pt x="863" y="306"/>
                  </a:lnTo>
                  <a:lnTo>
                    <a:pt x="871" y="314"/>
                  </a:lnTo>
                  <a:lnTo>
                    <a:pt x="873" y="322"/>
                  </a:lnTo>
                  <a:lnTo>
                    <a:pt x="877" y="327"/>
                  </a:lnTo>
                  <a:lnTo>
                    <a:pt x="891" y="333"/>
                  </a:lnTo>
                  <a:lnTo>
                    <a:pt x="907" y="334"/>
                  </a:lnTo>
                  <a:lnTo>
                    <a:pt x="924" y="336"/>
                  </a:lnTo>
                  <a:lnTo>
                    <a:pt x="933" y="338"/>
                  </a:lnTo>
                  <a:lnTo>
                    <a:pt x="957" y="350"/>
                  </a:lnTo>
                  <a:lnTo>
                    <a:pt x="979" y="357"/>
                  </a:lnTo>
                  <a:lnTo>
                    <a:pt x="1012" y="361"/>
                  </a:lnTo>
                  <a:lnTo>
                    <a:pt x="1030" y="359"/>
                  </a:lnTo>
                  <a:lnTo>
                    <a:pt x="1037" y="355"/>
                  </a:lnTo>
                  <a:lnTo>
                    <a:pt x="1040" y="348"/>
                  </a:lnTo>
                  <a:lnTo>
                    <a:pt x="1043" y="342"/>
                  </a:lnTo>
                  <a:lnTo>
                    <a:pt x="1043" y="339"/>
                  </a:lnTo>
                  <a:lnTo>
                    <a:pt x="1042" y="339"/>
                  </a:lnTo>
                  <a:lnTo>
                    <a:pt x="1040" y="342"/>
                  </a:lnTo>
                  <a:lnTo>
                    <a:pt x="1039" y="341"/>
                  </a:lnTo>
                  <a:lnTo>
                    <a:pt x="1040" y="333"/>
                  </a:lnTo>
                  <a:lnTo>
                    <a:pt x="1043" y="332"/>
                  </a:lnTo>
                  <a:lnTo>
                    <a:pt x="1044" y="336"/>
                  </a:lnTo>
                  <a:lnTo>
                    <a:pt x="1056" y="347"/>
                  </a:lnTo>
                  <a:lnTo>
                    <a:pt x="1067" y="355"/>
                  </a:lnTo>
                  <a:lnTo>
                    <a:pt x="1076" y="357"/>
                  </a:lnTo>
                  <a:lnTo>
                    <a:pt x="1128" y="353"/>
                  </a:lnTo>
                  <a:lnTo>
                    <a:pt x="1184" y="343"/>
                  </a:lnTo>
                  <a:lnTo>
                    <a:pt x="1194" y="341"/>
                  </a:lnTo>
                  <a:lnTo>
                    <a:pt x="1243" y="331"/>
                  </a:lnTo>
                  <a:lnTo>
                    <a:pt x="1285" y="320"/>
                  </a:lnTo>
                  <a:lnTo>
                    <a:pt x="1316" y="307"/>
                  </a:lnTo>
                  <a:lnTo>
                    <a:pt x="1389" y="278"/>
                  </a:lnTo>
                  <a:lnTo>
                    <a:pt x="1437" y="248"/>
                  </a:lnTo>
                  <a:lnTo>
                    <a:pt x="1512" y="188"/>
                  </a:lnTo>
                  <a:lnTo>
                    <a:pt x="1528" y="169"/>
                  </a:lnTo>
                  <a:lnTo>
                    <a:pt x="1537" y="176"/>
                  </a:lnTo>
                  <a:lnTo>
                    <a:pt x="1539" y="194"/>
                  </a:lnTo>
                  <a:lnTo>
                    <a:pt x="1539" y="209"/>
                  </a:lnTo>
                  <a:lnTo>
                    <a:pt x="1538" y="230"/>
                  </a:lnTo>
                  <a:lnTo>
                    <a:pt x="1502" y="258"/>
                  </a:lnTo>
                  <a:lnTo>
                    <a:pt x="1466" y="290"/>
                  </a:lnTo>
                  <a:lnTo>
                    <a:pt x="1424" y="327"/>
                  </a:lnTo>
                  <a:lnTo>
                    <a:pt x="1403" y="344"/>
                  </a:lnTo>
                  <a:lnTo>
                    <a:pt x="1381" y="357"/>
                  </a:lnTo>
                  <a:lnTo>
                    <a:pt x="1356" y="371"/>
                  </a:lnTo>
                  <a:lnTo>
                    <a:pt x="1322" y="381"/>
                  </a:lnTo>
                  <a:lnTo>
                    <a:pt x="1304" y="391"/>
                  </a:lnTo>
                  <a:lnTo>
                    <a:pt x="1297" y="396"/>
                  </a:lnTo>
                  <a:lnTo>
                    <a:pt x="1291" y="404"/>
                  </a:lnTo>
                  <a:lnTo>
                    <a:pt x="1283" y="420"/>
                  </a:lnTo>
                  <a:lnTo>
                    <a:pt x="1278" y="429"/>
                  </a:lnTo>
                  <a:lnTo>
                    <a:pt x="1279" y="437"/>
                  </a:lnTo>
                  <a:lnTo>
                    <a:pt x="1283" y="438"/>
                  </a:lnTo>
                  <a:lnTo>
                    <a:pt x="1299" y="453"/>
                  </a:lnTo>
                  <a:lnTo>
                    <a:pt x="1317" y="475"/>
                  </a:lnTo>
                  <a:lnTo>
                    <a:pt x="1325" y="486"/>
                  </a:lnTo>
                  <a:lnTo>
                    <a:pt x="1331" y="500"/>
                  </a:lnTo>
                  <a:lnTo>
                    <a:pt x="1333" y="509"/>
                  </a:lnTo>
                  <a:lnTo>
                    <a:pt x="1333" y="516"/>
                  </a:lnTo>
                  <a:lnTo>
                    <a:pt x="1331" y="523"/>
                  </a:lnTo>
                  <a:lnTo>
                    <a:pt x="1327" y="529"/>
                  </a:lnTo>
                  <a:lnTo>
                    <a:pt x="1316" y="532"/>
                  </a:lnTo>
                  <a:lnTo>
                    <a:pt x="1308" y="536"/>
                  </a:lnTo>
                  <a:lnTo>
                    <a:pt x="1299" y="542"/>
                  </a:lnTo>
                  <a:lnTo>
                    <a:pt x="1290" y="551"/>
                  </a:lnTo>
                  <a:lnTo>
                    <a:pt x="1284" y="560"/>
                  </a:lnTo>
                  <a:lnTo>
                    <a:pt x="1284" y="564"/>
                  </a:lnTo>
                  <a:lnTo>
                    <a:pt x="1285" y="568"/>
                  </a:lnTo>
                  <a:lnTo>
                    <a:pt x="1295" y="576"/>
                  </a:lnTo>
                  <a:lnTo>
                    <a:pt x="1302" y="582"/>
                  </a:lnTo>
                  <a:lnTo>
                    <a:pt x="1304" y="591"/>
                  </a:lnTo>
                  <a:lnTo>
                    <a:pt x="1302" y="597"/>
                  </a:lnTo>
                  <a:lnTo>
                    <a:pt x="1289" y="629"/>
                  </a:lnTo>
                  <a:lnTo>
                    <a:pt x="1284" y="634"/>
                  </a:lnTo>
                  <a:lnTo>
                    <a:pt x="1283" y="639"/>
                  </a:lnTo>
                  <a:lnTo>
                    <a:pt x="1283" y="643"/>
                  </a:lnTo>
                  <a:lnTo>
                    <a:pt x="1285" y="647"/>
                  </a:lnTo>
                  <a:lnTo>
                    <a:pt x="1292" y="663"/>
                  </a:lnTo>
                  <a:lnTo>
                    <a:pt x="1293" y="671"/>
                  </a:lnTo>
                  <a:lnTo>
                    <a:pt x="1293" y="676"/>
                  </a:lnTo>
                  <a:lnTo>
                    <a:pt x="1290" y="681"/>
                  </a:lnTo>
                  <a:lnTo>
                    <a:pt x="1284" y="683"/>
                  </a:lnTo>
                  <a:lnTo>
                    <a:pt x="1279" y="688"/>
                  </a:lnTo>
                  <a:lnTo>
                    <a:pt x="1274" y="695"/>
                  </a:lnTo>
                  <a:lnTo>
                    <a:pt x="1274" y="700"/>
                  </a:lnTo>
                  <a:lnTo>
                    <a:pt x="1278" y="704"/>
                  </a:lnTo>
                  <a:lnTo>
                    <a:pt x="1289" y="706"/>
                  </a:lnTo>
                  <a:lnTo>
                    <a:pt x="1307" y="717"/>
                  </a:lnTo>
                  <a:lnTo>
                    <a:pt x="1315" y="722"/>
                  </a:lnTo>
                  <a:lnTo>
                    <a:pt x="1322" y="723"/>
                  </a:lnTo>
                  <a:lnTo>
                    <a:pt x="1329" y="723"/>
                  </a:lnTo>
                  <a:lnTo>
                    <a:pt x="1335" y="728"/>
                  </a:lnTo>
                  <a:lnTo>
                    <a:pt x="1333" y="730"/>
                  </a:lnTo>
                  <a:lnTo>
                    <a:pt x="1329" y="730"/>
                  </a:lnTo>
                  <a:lnTo>
                    <a:pt x="1327" y="732"/>
                  </a:lnTo>
                  <a:lnTo>
                    <a:pt x="1325" y="736"/>
                  </a:lnTo>
                  <a:lnTo>
                    <a:pt x="1321" y="740"/>
                  </a:lnTo>
                  <a:lnTo>
                    <a:pt x="1319" y="742"/>
                  </a:lnTo>
                  <a:lnTo>
                    <a:pt x="1319" y="746"/>
                  </a:lnTo>
                  <a:lnTo>
                    <a:pt x="1320" y="750"/>
                  </a:lnTo>
                  <a:lnTo>
                    <a:pt x="1325" y="754"/>
                  </a:lnTo>
                  <a:lnTo>
                    <a:pt x="1326" y="759"/>
                  </a:lnTo>
                  <a:lnTo>
                    <a:pt x="1329" y="761"/>
                  </a:lnTo>
                  <a:lnTo>
                    <a:pt x="1332" y="766"/>
                  </a:lnTo>
                  <a:lnTo>
                    <a:pt x="1335" y="767"/>
                  </a:lnTo>
                  <a:lnTo>
                    <a:pt x="1339" y="766"/>
                  </a:lnTo>
                  <a:lnTo>
                    <a:pt x="1343" y="756"/>
                  </a:lnTo>
                  <a:lnTo>
                    <a:pt x="1346" y="754"/>
                  </a:lnTo>
                  <a:lnTo>
                    <a:pt x="1353" y="753"/>
                  </a:lnTo>
                  <a:lnTo>
                    <a:pt x="1359" y="754"/>
                  </a:lnTo>
                  <a:lnTo>
                    <a:pt x="1367" y="758"/>
                  </a:lnTo>
                  <a:lnTo>
                    <a:pt x="1376" y="766"/>
                  </a:lnTo>
                  <a:lnTo>
                    <a:pt x="1391" y="772"/>
                  </a:lnTo>
                  <a:lnTo>
                    <a:pt x="1411" y="776"/>
                  </a:lnTo>
                  <a:lnTo>
                    <a:pt x="1421" y="779"/>
                  </a:lnTo>
                  <a:lnTo>
                    <a:pt x="1422" y="783"/>
                  </a:lnTo>
                  <a:lnTo>
                    <a:pt x="1422" y="785"/>
                  </a:lnTo>
                  <a:lnTo>
                    <a:pt x="1419" y="789"/>
                  </a:lnTo>
                  <a:lnTo>
                    <a:pt x="1411" y="798"/>
                  </a:lnTo>
                  <a:lnTo>
                    <a:pt x="1405" y="812"/>
                  </a:lnTo>
                  <a:lnTo>
                    <a:pt x="1405" y="824"/>
                  </a:lnTo>
                  <a:lnTo>
                    <a:pt x="1406" y="838"/>
                  </a:lnTo>
                  <a:lnTo>
                    <a:pt x="1409" y="845"/>
                  </a:lnTo>
                  <a:lnTo>
                    <a:pt x="1407" y="850"/>
                  </a:lnTo>
                  <a:lnTo>
                    <a:pt x="1417" y="850"/>
                  </a:lnTo>
                  <a:lnTo>
                    <a:pt x="1421" y="850"/>
                  </a:lnTo>
                  <a:lnTo>
                    <a:pt x="1423" y="854"/>
                  </a:lnTo>
                  <a:lnTo>
                    <a:pt x="1424" y="860"/>
                  </a:lnTo>
                  <a:lnTo>
                    <a:pt x="1428" y="863"/>
                  </a:lnTo>
                  <a:lnTo>
                    <a:pt x="1432" y="865"/>
                  </a:lnTo>
                  <a:lnTo>
                    <a:pt x="1437" y="863"/>
                  </a:lnTo>
                  <a:lnTo>
                    <a:pt x="1447" y="855"/>
                  </a:lnTo>
                  <a:lnTo>
                    <a:pt x="1459" y="847"/>
                  </a:lnTo>
                  <a:lnTo>
                    <a:pt x="1468" y="842"/>
                  </a:lnTo>
                  <a:lnTo>
                    <a:pt x="1479" y="842"/>
                  </a:lnTo>
                  <a:lnTo>
                    <a:pt x="1482" y="839"/>
                  </a:lnTo>
                  <a:lnTo>
                    <a:pt x="1488" y="833"/>
                  </a:lnTo>
                  <a:lnTo>
                    <a:pt x="1495" y="832"/>
                  </a:lnTo>
                  <a:lnTo>
                    <a:pt x="1507" y="835"/>
                  </a:lnTo>
                  <a:lnTo>
                    <a:pt x="1513" y="833"/>
                  </a:lnTo>
                  <a:lnTo>
                    <a:pt x="1522" y="830"/>
                  </a:lnTo>
                  <a:lnTo>
                    <a:pt x="1528" y="830"/>
                  </a:lnTo>
                  <a:lnTo>
                    <a:pt x="1537" y="830"/>
                  </a:lnTo>
                  <a:lnTo>
                    <a:pt x="1545" y="826"/>
                  </a:lnTo>
                  <a:lnTo>
                    <a:pt x="1543" y="839"/>
                  </a:lnTo>
                  <a:lnTo>
                    <a:pt x="1546" y="845"/>
                  </a:lnTo>
                  <a:lnTo>
                    <a:pt x="1549" y="845"/>
                  </a:lnTo>
                  <a:lnTo>
                    <a:pt x="1550" y="854"/>
                  </a:lnTo>
                  <a:lnTo>
                    <a:pt x="1549" y="861"/>
                  </a:lnTo>
                  <a:lnTo>
                    <a:pt x="1544" y="860"/>
                  </a:lnTo>
                  <a:lnTo>
                    <a:pt x="1540" y="862"/>
                  </a:lnTo>
                  <a:lnTo>
                    <a:pt x="1538" y="862"/>
                  </a:lnTo>
                  <a:lnTo>
                    <a:pt x="1537" y="863"/>
                  </a:lnTo>
                  <a:lnTo>
                    <a:pt x="1532" y="863"/>
                  </a:lnTo>
                  <a:lnTo>
                    <a:pt x="1532" y="867"/>
                  </a:lnTo>
                  <a:lnTo>
                    <a:pt x="1536" y="873"/>
                  </a:lnTo>
                  <a:lnTo>
                    <a:pt x="1534" y="884"/>
                  </a:lnTo>
                  <a:lnTo>
                    <a:pt x="1536" y="890"/>
                  </a:lnTo>
                  <a:lnTo>
                    <a:pt x="1533" y="907"/>
                  </a:lnTo>
                  <a:lnTo>
                    <a:pt x="1528" y="911"/>
                  </a:lnTo>
                  <a:lnTo>
                    <a:pt x="1520" y="926"/>
                  </a:lnTo>
                  <a:lnTo>
                    <a:pt x="1519" y="933"/>
                  </a:lnTo>
                  <a:lnTo>
                    <a:pt x="1516" y="940"/>
                  </a:lnTo>
                  <a:lnTo>
                    <a:pt x="1518" y="945"/>
                  </a:lnTo>
                  <a:lnTo>
                    <a:pt x="1513" y="955"/>
                  </a:lnTo>
                  <a:lnTo>
                    <a:pt x="1509" y="957"/>
                  </a:lnTo>
                  <a:lnTo>
                    <a:pt x="1509" y="968"/>
                  </a:lnTo>
                  <a:lnTo>
                    <a:pt x="1513" y="972"/>
                  </a:lnTo>
                  <a:lnTo>
                    <a:pt x="1489" y="1011"/>
                  </a:lnTo>
                  <a:lnTo>
                    <a:pt x="1503" y="1022"/>
                  </a:lnTo>
                  <a:lnTo>
                    <a:pt x="1489" y="1051"/>
                  </a:lnTo>
                  <a:lnTo>
                    <a:pt x="1483" y="1040"/>
                  </a:lnTo>
                  <a:lnTo>
                    <a:pt x="1478" y="1035"/>
                  </a:lnTo>
                  <a:lnTo>
                    <a:pt x="1468" y="1030"/>
                  </a:lnTo>
                  <a:lnTo>
                    <a:pt x="1447" y="1024"/>
                  </a:lnTo>
                  <a:lnTo>
                    <a:pt x="1438" y="1023"/>
                  </a:lnTo>
                  <a:lnTo>
                    <a:pt x="1406" y="1017"/>
                  </a:lnTo>
                  <a:lnTo>
                    <a:pt x="1388" y="1017"/>
                  </a:lnTo>
                  <a:lnTo>
                    <a:pt x="1387" y="1022"/>
                  </a:lnTo>
                  <a:lnTo>
                    <a:pt x="1386" y="1024"/>
                  </a:lnTo>
                  <a:lnTo>
                    <a:pt x="1376" y="1034"/>
                  </a:lnTo>
                  <a:lnTo>
                    <a:pt x="1373" y="1038"/>
                  </a:lnTo>
                  <a:lnTo>
                    <a:pt x="1373" y="1041"/>
                  </a:lnTo>
                  <a:lnTo>
                    <a:pt x="1374" y="1042"/>
                  </a:lnTo>
                  <a:lnTo>
                    <a:pt x="1380" y="1047"/>
                  </a:lnTo>
                  <a:lnTo>
                    <a:pt x="1381" y="1050"/>
                  </a:lnTo>
                  <a:lnTo>
                    <a:pt x="1381" y="1053"/>
                  </a:lnTo>
                  <a:lnTo>
                    <a:pt x="1380" y="1057"/>
                  </a:lnTo>
                  <a:lnTo>
                    <a:pt x="1373" y="1067"/>
                  </a:lnTo>
                  <a:lnTo>
                    <a:pt x="1369" y="1074"/>
                  </a:lnTo>
                  <a:lnTo>
                    <a:pt x="1369" y="1080"/>
                  </a:lnTo>
                  <a:lnTo>
                    <a:pt x="1373" y="1092"/>
                  </a:lnTo>
                  <a:lnTo>
                    <a:pt x="1374" y="1105"/>
                  </a:lnTo>
                  <a:lnTo>
                    <a:pt x="1373" y="1113"/>
                  </a:lnTo>
                  <a:lnTo>
                    <a:pt x="1370" y="1122"/>
                  </a:lnTo>
                  <a:lnTo>
                    <a:pt x="1367" y="1127"/>
                  </a:lnTo>
                  <a:lnTo>
                    <a:pt x="1358" y="1133"/>
                  </a:lnTo>
                  <a:lnTo>
                    <a:pt x="1347" y="1142"/>
                  </a:lnTo>
                  <a:lnTo>
                    <a:pt x="1343" y="1152"/>
                  </a:lnTo>
                  <a:lnTo>
                    <a:pt x="1323" y="1178"/>
                  </a:lnTo>
                  <a:lnTo>
                    <a:pt x="1321" y="1184"/>
                  </a:lnTo>
                  <a:lnTo>
                    <a:pt x="1322" y="1190"/>
                  </a:lnTo>
                  <a:lnTo>
                    <a:pt x="1325" y="1201"/>
                  </a:lnTo>
                  <a:lnTo>
                    <a:pt x="1327" y="1216"/>
                  </a:lnTo>
                  <a:lnTo>
                    <a:pt x="1322" y="1216"/>
                  </a:lnTo>
                  <a:lnTo>
                    <a:pt x="1322" y="1217"/>
                  </a:lnTo>
                  <a:lnTo>
                    <a:pt x="1321" y="1222"/>
                  </a:lnTo>
                  <a:lnTo>
                    <a:pt x="1322" y="1229"/>
                  </a:lnTo>
                  <a:lnTo>
                    <a:pt x="1325" y="1240"/>
                  </a:lnTo>
                  <a:lnTo>
                    <a:pt x="1327" y="1250"/>
                  </a:lnTo>
                  <a:lnTo>
                    <a:pt x="1325" y="1256"/>
                  </a:lnTo>
                  <a:lnTo>
                    <a:pt x="1322" y="1259"/>
                  </a:lnTo>
                  <a:lnTo>
                    <a:pt x="1319" y="1260"/>
                  </a:lnTo>
                  <a:lnTo>
                    <a:pt x="1315" y="1258"/>
                  </a:lnTo>
                  <a:lnTo>
                    <a:pt x="1310" y="1254"/>
                  </a:lnTo>
                  <a:lnTo>
                    <a:pt x="1303" y="1254"/>
                  </a:lnTo>
                  <a:lnTo>
                    <a:pt x="1298" y="1256"/>
                  </a:lnTo>
                  <a:lnTo>
                    <a:pt x="1290" y="1268"/>
                  </a:lnTo>
                  <a:lnTo>
                    <a:pt x="1277" y="1286"/>
                  </a:lnTo>
                  <a:lnTo>
                    <a:pt x="1269" y="1297"/>
                  </a:lnTo>
                  <a:lnTo>
                    <a:pt x="1268" y="1303"/>
                  </a:lnTo>
                  <a:lnTo>
                    <a:pt x="1268" y="1309"/>
                  </a:lnTo>
                  <a:lnTo>
                    <a:pt x="1272" y="1323"/>
                  </a:lnTo>
                  <a:lnTo>
                    <a:pt x="1280" y="1336"/>
                  </a:lnTo>
                  <a:lnTo>
                    <a:pt x="1235" y="1320"/>
                  </a:lnTo>
                  <a:lnTo>
                    <a:pt x="1197" y="1323"/>
                  </a:lnTo>
                  <a:lnTo>
                    <a:pt x="1184" y="1331"/>
                  </a:lnTo>
                  <a:lnTo>
                    <a:pt x="1168" y="1331"/>
                  </a:lnTo>
                  <a:lnTo>
                    <a:pt x="1164" y="1327"/>
                  </a:lnTo>
                  <a:lnTo>
                    <a:pt x="1158" y="1327"/>
                  </a:lnTo>
                  <a:lnTo>
                    <a:pt x="1158" y="1335"/>
                  </a:lnTo>
                  <a:lnTo>
                    <a:pt x="1150" y="1339"/>
                  </a:lnTo>
                  <a:lnTo>
                    <a:pt x="1147" y="1337"/>
                  </a:lnTo>
                  <a:lnTo>
                    <a:pt x="1121" y="1339"/>
                  </a:lnTo>
                  <a:lnTo>
                    <a:pt x="1115" y="1337"/>
                  </a:lnTo>
                  <a:lnTo>
                    <a:pt x="1112" y="1337"/>
                  </a:lnTo>
                  <a:lnTo>
                    <a:pt x="1108" y="1342"/>
                  </a:lnTo>
                  <a:lnTo>
                    <a:pt x="1109" y="1349"/>
                  </a:lnTo>
                  <a:lnTo>
                    <a:pt x="1104" y="1355"/>
                  </a:lnTo>
                  <a:lnTo>
                    <a:pt x="1100" y="1356"/>
                  </a:lnTo>
                  <a:lnTo>
                    <a:pt x="1097" y="1355"/>
                  </a:lnTo>
                  <a:lnTo>
                    <a:pt x="1097" y="1350"/>
                  </a:lnTo>
                  <a:lnTo>
                    <a:pt x="1099" y="1350"/>
                  </a:lnTo>
                  <a:lnTo>
                    <a:pt x="1098" y="1336"/>
                  </a:lnTo>
                  <a:lnTo>
                    <a:pt x="1096" y="1333"/>
                  </a:lnTo>
                  <a:lnTo>
                    <a:pt x="1087" y="1333"/>
                  </a:lnTo>
                  <a:lnTo>
                    <a:pt x="1084" y="1329"/>
                  </a:lnTo>
                  <a:lnTo>
                    <a:pt x="1064" y="1327"/>
                  </a:lnTo>
                  <a:lnTo>
                    <a:pt x="1054" y="1327"/>
                  </a:lnTo>
                  <a:lnTo>
                    <a:pt x="1039" y="1325"/>
                  </a:lnTo>
                  <a:lnTo>
                    <a:pt x="1024" y="1326"/>
                  </a:lnTo>
                  <a:lnTo>
                    <a:pt x="998" y="1326"/>
                  </a:lnTo>
                  <a:lnTo>
                    <a:pt x="990" y="1331"/>
                  </a:lnTo>
                  <a:lnTo>
                    <a:pt x="978" y="1302"/>
                  </a:lnTo>
                  <a:lnTo>
                    <a:pt x="972" y="1291"/>
                  </a:lnTo>
                  <a:lnTo>
                    <a:pt x="971" y="1271"/>
                  </a:lnTo>
                  <a:lnTo>
                    <a:pt x="978" y="1255"/>
                  </a:lnTo>
                  <a:lnTo>
                    <a:pt x="989" y="1240"/>
                  </a:lnTo>
                  <a:lnTo>
                    <a:pt x="992" y="1228"/>
                  </a:lnTo>
                  <a:lnTo>
                    <a:pt x="996" y="1210"/>
                  </a:lnTo>
                  <a:lnTo>
                    <a:pt x="984" y="1206"/>
                  </a:lnTo>
                  <a:lnTo>
                    <a:pt x="979" y="1207"/>
                  </a:lnTo>
                  <a:lnTo>
                    <a:pt x="974" y="1214"/>
                  </a:lnTo>
                  <a:lnTo>
                    <a:pt x="974" y="1222"/>
                  </a:lnTo>
                  <a:lnTo>
                    <a:pt x="972" y="1224"/>
                  </a:lnTo>
                  <a:lnTo>
                    <a:pt x="968" y="1220"/>
                  </a:lnTo>
                  <a:lnTo>
                    <a:pt x="963" y="1224"/>
                  </a:lnTo>
                  <a:lnTo>
                    <a:pt x="960" y="1226"/>
                  </a:lnTo>
                  <a:lnTo>
                    <a:pt x="958" y="1229"/>
                  </a:lnTo>
                  <a:lnTo>
                    <a:pt x="954" y="1229"/>
                  </a:lnTo>
                  <a:lnTo>
                    <a:pt x="951" y="1223"/>
                  </a:lnTo>
                  <a:lnTo>
                    <a:pt x="945" y="1225"/>
                  </a:lnTo>
                  <a:lnTo>
                    <a:pt x="940" y="1223"/>
                  </a:lnTo>
                  <a:lnTo>
                    <a:pt x="936" y="1216"/>
                  </a:lnTo>
                  <a:lnTo>
                    <a:pt x="935" y="1212"/>
                  </a:lnTo>
                  <a:lnTo>
                    <a:pt x="928" y="1212"/>
                  </a:lnTo>
                  <a:lnTo>
                    <a:pt x="925" y="1217"/>
                  </a:lnTo>
                  <a:lnTo>
                    <a:pt x="923" y="1223"/>
                  </a:lnTo>
                  <a:lnTo>
                    <a:pt x="915" y="1220"/>
                  </a:lnTo>
                  <a:lnTo>
                    <a:pt x="907" y="1216"/>
                  </a:lnTo>
                  <a:lnTo>
                    <a:pt x="903" y="1218"/>
                  </a:lnTo>
                  <a:lnTo>
                    <a:pt x="903" y="1222"/>
                  </a:lnTo>
                  <a:lnTo>
                    <a:pt x="897" y="1235"/>
                  </a:lnTo>
                  <a:lnTo>
                    <a:pt x="892" y="1238"/>
                  </a:lnTo>
                  <a:lnTo>
                    <a:pt x="892" y="1243"/>
                  </a:lnTo>
                  <a:lnTo>
                    <a:pt x="886" y="1247"/>
                  </a:lnTo>
                  <a:lnTo>
                    <a:pt x="881" y="1248"/>
                  </a:lnTo>
                  <a:lnTo>
                    <a:pt x="874" y="1253"/>
                  </a:lnTo>
                  <a:lnTo>
                    <a:pt x="870" y="1253"/>
                  </a:lnTo>
                  <a:lnTo>
                    <a:pt x="865" y="1250"/>
                  </a:lnTo>
                  <a:lnTo>
                    <a:pt x="859" y="1250"/>
                  </a:lnTo>
                  <a:lnTo>
                    <a:pt x="849" y="1248"/>
                  </a:lnTo>
                  <a:lnTo>
                    <a:pt x="843" y="1253"/>
                  </a:lnTo>
                  <a:lnTo>
                    <a:pt x="846" y="1255"/>
                  </a:lnTo>
                  <a:lnTo>
                    <a:pt x="852" y="1258"/>
                  </a:lnTo>
                  <a:lnTo>
                    <a:pt x="855" y="1261"/>
                  </a:lnTo>
                  <a:lnTo>
                    <a:pt x="856" y="1267"/>
                  </a:lnTo>
                  <a:lnTo>
                    <a:pt x="855" y="1270"/>
                  </a:lnTo>
                  <a:lnTo>
                    <a:pt x="850" y="1272"/>
                  </a:lnTo>
                  <a:lnTo>
                    <a:pt x="843" y="1272"/>
                  </a:lnTo>
                  <a:lnTo>
                    <a:pt x="837" y="1276"/>
                  </a:lnTo>
                  <a:lnTo>
                    <a:pt x="833" y="1276"/>
                  </a:lnTo>
                  <a:lnTo>
                    <a:pt x="828" y="1271"/>
                  </a:lnTo>
                  <a:lnTo>
                    <a:pt x="826" y="1260"/>
                  </a:lnTo>
                  <a:lnTo>
                    <a:pt x="821" y="1258"/>
                  </a:lnTo>
                  <a:lnTo>
                    <a:pt x="813" y="1258"/>
                  </a:lnTo>
                  <a:lnTo>
                    <a:pt x="813" y="1252"/>
                  </a:lnTo>
                  <a:lnTo>
                    <a:pt x="815" y="1249"/>
                  </a:lnTo>
                  <a:lnTo>
                    <a:pt x="815" y="1247"/>
                  </a:lnTo>
                  <a:lnTo>
                    <a:pt x="803" y="1246"/>
                  </a:lnTo>
                  <a:lnTo>
                    <a:pt x="799" y="1235"/>
                  </a:lnTo>
                  <a:lnTo>
                    <a:pt x="808" y="1230"/>
                  </a:lnTo>
                  <a:lnTo>
                    <a:pt x="807" y="1223"/>
                  </a:lnTo>
                  <a:lnTo>
                    <a:pt x="803" y="1216"/>
                  </a:lnTo>
                  <a:lnTo>
                    <a:pt x="792" y="1219"/>
                  </a:lnTo>
                  <a:lnTo>
                    <a:pt x="778" y="1219"/>
                  </a:lnTo>
                  <a:lnTo>
                    <a:pt x="772" y="1218"/>
                  </a:lnTo>
                  <a:lnTo>
                    <a:pt x="769" y="1220"/>
                  </a:lnTo>
                  <a:lnTo>
                    <a:pt x="768" y="1228"/>
                  </a:lnTo>
                  <a:lnTo>
                    <a:pt x="767" y="1237"/>
                  </a:lnTo>
                  <a:lnTo>
                    <a:pt x="763" y="1241"/>
                  </a:lnTo>
                  <a:lnTo>
                    <a:pt x="760" y="1241"/>
                  </a:lnTo>
                  <a:lnTo>
                    <a:pt x="757" y="1232"/>
                  </a:lnTo>
                  <a:lnTo>
                    <a:pt x="751" y="1236"/>
                  </a:lnTo>
                  <a:lnTo>
                    <a:pt x="732" y="1241"/>
                  </a:lnTo>
                  <a:lnTo>
                    <a:pt x="730" y="1238"/>
                  </a:lnTo>
                  <a:lnTo>
                    <a:pt x="720" y="1241"/>
                  </a:lnTo>
                  <a:lnTo>
                    <a:pt x="716" y="1240"/>
                  </a:lnTo>
                  <a:lnTo>
                    <a:pt x="701" y="1243"/>
                  </a:lnTo>
                  <a:lnTo>
                    <a:pt x="658" y="1236"/>
                  </a:lnTo>
                  <a:lnTo>
                    <a:pt x="644" y="1236"/>
                  </a:lnTo>
                  <a:lnTo>
                    <a:pt x="639" y="1234"/>
                  </a:lnTo>
                  <a:lnTo>
                    <a:pt x="627" y="1235"/>
                  </a:lnTo>
                  <a:lnTo>
                    <a:pt x="624" y="1232"/>
                  </a:lnTo>
                  <a:lnTo>
                    <a:pt x="618" y="1235"/>
                  </a:lnTo>
                  <a:lnTo>
                    <a:pt x="615" y="1229"/>
                  </a:lnTo>
                  <a:lnTo>
                    <a:pt x="614" y="1220"/>
                  </a:lnTo>
                  <a:lnTo>
                    <a:pt x="615" y="1217"/>
                  </a:lnTo>
                  <a:lnTo>
                    <a:pt x="623" y="1212"/>
                  </a:lnTo>
                  <a:lnTo>
                    <a:pt x="623" y="1205"/>
                  </a:lnTo>
                  <a:lnTo>
                    <a:pt x="624" y="1204"/>
                  </a:lnTo>
                  <a:lnTo>
                    <a:pt x="620" y="1201"/>
                  </a:lnTo>
                  <a:lnTo>
                    <a:pt x="622" y="1193"/>
                  </a:lnTo>
                  <a:lnTo>
                    <a:pt x="620" y="1192"/>
                  </a:lnTo>
                  <a:lnTo>
                    <a:pt x="617" y="1181"/>
                  </a:lnTo>
                  <a:lnTo>
                    <a:pt x="609" y="1176"/>
                  </a:lnTo>
                  <a:lnTo>
                    <a:pt x="605" y="1179"/>
                  </a:lnTo>
                  <a:lnTo>
                    <a:pt x="602" y="1177"/>
                  </a:lnTo>
                  <a:lnTo>
                    <a:pt x="582" y="1187"/>
                  </a:lnTo>
                  <a:lnTo>
                    <a:pt x="581" y="1183"/>
                  </a:lnTo>
                  <a:lnTo>
                    <a:pt x="581" y="1170"/>
                  </a:lnTo>
                  <a:lnTo>
                    <a:pt x="579" y="1171"/>
                  </a:lnTo>
                  <a:lnTo>
                    <a:pt x="575" y="1178"/>
                  </a:lnTo>
                  <a:lnTo>
                    <a:pt x="575" y="1181"/>
                  </a:lnTo>
                  <a:lnTo>
                    <a:pt x="572" y="1188"/>
                  </a:lnTo>
                  <a:lnTo>
                    <a:pt x="567" y="1189"/>
                  </a:lnTo>
                  <a:lnTo>
                    <a:pt x="564" y="1182"/>
                  </a:lnTo>
                  <a:lnTo>
                    <a:pt x="568" y="1179"/>
                  </a:lnTo>
                  <a:lnTo>
                    <a:pt x="567" y="1171"/>
                  </a:lnTo>
                  <a:lnTo>
                    <a:pt x="567" y="1166"/>
                  </a:lnTo>
                  <a:lnTo>
                    <a:pt x="564" y="1165"/>
                  </a:lnTo>
                  <a:lnTo>
                    <a:pt x="555" y="1170"/>
                  </a:lnTo>
                  <a:lnTo>
                    <a:pt x="554" y="1172"/>
                  </a:lnTo>
                  <a:lnTo>
                    <a:pt x="555" y="1181"/>
                  </a:lnTo>
                  <a:lnTo>
                    <a:pt x="542" y="1182"/>
                  </a:lnTo>
                  <a:lnTo>
                    <a:pt x="542" y="1178"/>
                  </a:lnTo>
                  <a:lnTo>
                    <a:pt x="534" y="1172"/>
                  </a:lnTo>
                  <a:lnTo>
                    <a:pt x="534" y="1164"/>
                  </a:lnTo>
                  <a:lnTo>
                    <a:pt x="530" y="1154"/>
                  </a:lnTo>
                  <a:lnTo>
                    <a:pt x="525" y="1154"/>
                  </a:lnTo>
                  <a:lnTo>
                    <a:pt x="521" y="1157"/>
                  </a:lnTo>
                  <a:lnTo>
                    <a:pt x="513" y="1158"/>
                  </a:lnTo>
                  <a:lnTo>
                    <a:pt x="500" y="1160"/>
                  </a:lnTo>
                  <a:lnTo>
                    <a:pt x="499" y="1157"/>
                  </a:lnTo>
                  <a:lnTo>
                    <a:pt x="494" y="1157"/>
                  </a:lnTo>
                  <a:lnTo>
                    <a:pt x="493" y="1159"/>
                  </a:lnTo>
                  <a:lnTo>
                    <a:pt x="490" y="1154"/>
                  </a:lnTo>
                  <a:lnTo>
                    <a:pt x="491" y="1147"/>
                  </a:lnTo>
                  <a:lnTo>
                    <a:pt x="482" y="1141"/>
                  </a:lnTo>
                  <a:lnTo>
                    <a:pt x="477" y="1140"/>
                  </a:lnTo>
                  <a:lnTo>
                    <a:pt x="476" y="1155"/>
                  </a:lnTo>
                  <a:lnTo>
                    <a:pt x="475" y="1171"/>
                  </a:lnTo>
                  <a:lnTo>
                    <a:pt x="475" y="1178"/>
                  </a:lnTo>
                  <a:lnTo>
                    <a:pt x="471" y="1182"/>
                  </a:lnTo>
                  <a:lnTo>
                    <a:pt x="467" y="1185"/>
                  </a:lnTo>
                  <a:lnTo>
                    <a:pt x="465" y="1185"/>
                  </a:lnTo>
                  <a:lnTo>
                    <a:pt x="463" y="1183"/>
                  </a:lnTo>
                  <a:lnTo>
                    <a:pt x="459" y="1184"/>
                  </a:lnTo>
                  <a:lnTo>
                    <a:pt x="459" y="1188"/>
                  </a:lnTo>
                  <a:lnTo>
                    <a:pt x="457" y="1190"/>
                  </a:lnTo>
                  <a:lnTo>
                    <a:pt x="459" y="1194"/>
                  </a:lnTo>
                  <a:lnTo>
                    <a:pt x="463" y="1204"/>
                  </a:lnTo>
                  <a:lnTo>
                    <a:pt x="463" y="1207"/>
                  </a:lnTo>
                  <a:lnTo>
                    <a:pt x="461" y="1210"/>
                  </a:lnTo>
                  <a:lnTo>
                    <a:pt x="457" y="1214"/>
                  </a:lnTo>
                  <a:lnTo>
                    <a:pt x="453" y="1213"/>
                  </a:lnTo>
                  <a:lnTo>
                    <a:pt x="451" y="1216"/>
                  </a:lnTo>
                  <a:lnTo>
                    <a:pt x="445" y="1222"/>
                  </a:lnTo>
                  <a:lnTo>
                    <a:pt x="441" y="1224"/>
                  </a:lnTo>
                  <a:lnTo>
                    <a:pt x="437" y="1225"/>
                  </a:lnTo>
                  <a:lnTo>
                    <a:pt x="430" y="1223"/>
                  </a:lnTo>
                  <a:lnTo>
                    <a:pt x="415" y="1208"/>
                  </a:lnTo>
                  <a:lnTo>
                    <a:pt x="407" y="1205"/>
                  </a:lnTo>
                  <a:lnTo>
                    <a:pt x="399" y="1202"/>
                  </a:lnTo>
                  <a:lnTo>
                    <a:pt x="394" y="1201"/>
                  </a:lnTo>
                  <a:lnTo>
                    <a:pt x="391" y="1199"/>
                  </a:lnTo>
                  <a:lnTo>
                    <a:pt x="389" y="1195"/>
                  </a:lnTo>
                  <a:lnTo>
                    <a:pt x="389" y="1187"/>
                  </a:lnTo>
                  <a:lnTo>
                    <a:pt x="389" y="1179"/>
                  </a:lnTo>
                  <a:lnTo>
                    <a:pt x="388" y="1177"/>
                  </a:lnTo>
                  <a:lnTo>
                    <a:pt x="386" y="1177"/>
                  </a:lnTo>
                  <a:lnTo>
                    <a:pt x="383" y="1178"/>
                  </a:lnTo>
                  <a:lnTo>
                    <a:pt x="381" y="1182"/>
                  </a:lnTo>
                  <a:lnTo>
                    <a:pt x="380" y="1185"/>
                  </a:lnTo>
                  <a:lnTo>
                    <a:pt x="377" y="1187"/>
                  </a:lnTo>
                  <a:lnTo>
                    <a:pt x="374" y="1187"/>
                  </a:lnTo>
                  <a:lnTo>
                    <a:pt x="368" y="1183"/>
                  </a:lnTo>
                  <a:lnTo>
                    <a:pt x="363" y="1182"/>
                  </a:lnTo>
                  <a:lnTo>
                    <a:pt x="353" y="1187"/>
                  </a:lnTo>
                  <a:lnTo>
                    <a:pt x="345" y="1188"/>
                  </a:lnTo>
                  <a:lnTo>
                    <a:pt x="340" y="1184"/>
                  </a:lnTo>
                  <a:lnTo>
                    <a:pt x="331" y="1178"/>
                  </a:lnTo>
                  <a:lnTo>
                    <a:pt x="326" y="1177"/>
                  </a:lnTo>
                  <a:lnTo>
                    <a:pt x="322" y="1179"/>
                  </a:lnTo>
                  <a:lnTo>
                    <a:pt x="320" y="1182"/>
                  </a:lnTo>
                  <a:lnTo>
                    <a:pt x="319" y="1187"/>
                  </a:lnTo>
                  <a:lnTo>
                    <a:pt x="317" y="1190"/>
                  </a:lnTo>
                  <a:lnTo>
                    <a:pt x="320" y="1194"/>
                  </a:lnTo>
                  <a:lnTo>
                    <a:pt x="325" y="1196"/>
                  </a:lnTo>
                  <a:lnTo>
                    <a:pt x="331" y="1195"/>
                  </a:lnTo>
                  <a:lnTo>
                    <a:pt x="335" y="1195"/>
                  </a:lnTo>
                  <a:lnTo>
                    <a:pt x="339" y="1198"/>
                  </a:lnTo>
                  <a:lnTo>
                    <a:pt x="340" y="1201"/>
                  </a:lnTo>
                  <a:lnTo>
                    <a:pt x="339" y="1206"/>
                  </a:lnTo>
                  <a:lnTo>
                    <a:pt x="340" y="1210"/>
                  </a:lnTo>
                  <a:lnTo>
                    <a:pt x="349" y="1217"/>
                  </a:lnTo>
                  <a:lnTo>
                    <a:pt x="350" y="1220"/>
                  </a:lnTo>
                  <a:lnTo>
                    <a:pt x="347" y="1234"/>
                  </a:lnTo>
                  <a:lnTo>
                    <a:pt x="346" y="1243"/>
                  </a:lnTo>
                  <a:lnTo>
                    <a:pt x="344" y="1247"/>
                  </a:lnTo>
                  <a:lnTo>
                    <a:pt x="338" y="1249"/>
                  </a:lnTo>
                  <a:lnTo>
                    <a:pt x="332" y="1254"/>
                  </a:lnTo>
                  <a:lnTo>
                    <a:pt x="328" y="1260"/>
                  </a:lnTo>
                  <a:lnTo>
                    <a:pt x="323" y="1266"/>
                  </a:lnTo>
                  <a:lnTo>
                    <a:pt x="314" y="1268"/>
                  </a:lnTo>
                  <a:lnTo>
                    <a:pt x="299" y="1276"/>
                  </a:lnTo>
                  <a:lnTo>
                    <a:pt x="292" y="1279"/>
                  </a:lnTo>
                  <a:lnTo>
                    <a:pt x="289" y="1280"/>
                  </a:lnTo>
                  <a:lnTo>
                    <a:pt x="283" y="1279"/>
                  </a:lnTo>
                  <a:lnTo>
                    <a:pt x="279" y="1278"/>
                  </a:lnTo>
                  <a:lnTo>
                    <a:pt x="271" y="1272"/>
                  </a:lnTo>
                  <a:lnTo>
                    <a:pt x="272" y="1278"/>
                  </a:lnTo>
                  <a:lnTo>
                    <a:pt x="268" y="1282"/>
                  </a:lnTo>
                  <a:lnTo>
                    <a:pt x="264" y="1283"/>
                  </a:lnTo>
                  <a:lnTo>
                    <a:pt x="258" y="1280"/>
                  </a:lnTo>
                  <a:lnTo>
                    <a:pt x="253" y="1279"/>
                  </a:lnTo>
                  <a:lnTo>
                    <a:pt x="247" y="1280"/>
                  </a:lnTo>
                  <a:lnTo>
                    <a:pt x="241" y="1288"/>
                  </a:lnTo>
                  <a:lnTo>
                    <a:pt x="240" y="1301"/>
                  </a:lnTo>
                  <a:lnTo>
                    <a:pt x="241" y="1309"/>
                  </a:lnTo>
                  <a:lnTo>
                    <a:pt x="237" y="1323"/>
                  </a:lnTo>
                  <a:lnTo>
                    <a:pt x="231" y="1336"/>
                  </a:lnTo>
                  <a:lnTo>
                    <a:pt x="223" y="1350"/>
                  </a:lnTo>
                  <a:lnTo>
                    <a:pt x="219" y="1355"/>
                  </a:lnTo>
                  <a:lnTo>
                    <a:pt x="218" y="1361"/>
                  </a:lnTo>
                  <a:lnTo>
                    <a:pt x="220" y="1371"/>
                  </a:lnTo>
                  <a:lnTo>
                    <a:pt x="222" y="1377"/>
                  </a:lnTo>
                  <a:lnTo>
                    <a:pt x="224" y="1380"/>
                  </a:lnTo>
                  <a:lnTo>
                    <a:pt x="226" y="1380"/>
                  </a:lnTo>
                  <a:lnTo>
                    <a:pt x="232" y="1381"/>
                  </a:lnTo>
                  <a:lnTo>
                    <a:pt x="236" y="1383"/>
                  </a:lnTo>
                  <a:lnTo>
                    <a:pt x="236" y="1386"/>
                  </a:lnTo>
                  <a:lnTo>
                    <a:pt x="235" y="1396"/>
                  </a:lnTo>
                  <a:lnTo>
                    <a:pt x="232" y="1399"/>
                  </a:lnTo>
                  <a:lnTo>
                    <a:pt x="230" y="1399"/>
                  </a:lnTo>
                  <a:lnTo>
                    <a:pt x="213" y="1401"/>
                  </a:lnTo>
                  <a:lnTo>
                    <a:pt x="196" y="1398"/>
                  </a:lnTo>
                  <a:lnTo>
                    <a:pt x="192" y="1399"/>
                  </a:lnTo>
                  <a:lnTo>
                    <a:pt x="189" y="1403"/>
                  </a:lnTo>
                  <a:lnTo>
                    <a:pt x="187" y="1413"/>
                  </a:lnTo>
                  <a:lnTo>
                    <a:pt x="186" y="1416"/>
                  </a:lnTo>
                  <a:lnTo>
                    <a:pt x="188" y="1417"/>
                  </a:lnTo>
                  <a:lnTo>
                    <a:pt x="190" y="1417"/>
                  </a:lnTo>
                  <a:lnTo>
                    <a:pt x="196" y="1420"/>
                  </a:lnTo>
                  <a:lnTo>
                    <a:pt x="200" y="1425"/>
                  </a:lnTo>
                  <a:lnTo>
                    <a:pt x="199" y="1431"/>
                  </a:lnTo>
                  <a:lnTo>
                    <a:pt x="195" y="1436"/>
                  </a:lnTo>
                  <a:lnTo>
                    <a:pt x="192" y="1438"/>
                  </a:lnTo>
                  <a:lnTo>
                    <a:pt x="184" y="1438"/>
                  </a:lnTo>
                  <a:lnTo>
                    <a:pt x="181" y="1427"/>
                  </a:lnTo>
                  <a:lnTo>
                    <a:pt x="175" y="1422"/>
                  </a:lnTo>
                  <a:lnTo>
                    <a:pt x="163" y="1417"/>
                  </a:lnTo>
                  <a:lnTo>
                    <a:pt x="160" y="1414"/>
                  </a:lnTo>
                  <a:lnTo>
                    <a:pt x="148" y="1403"/>
                  </a:lnTo>
                  <a:lnTo>
                    <a:pt x="146" y="1403"/>
                  </a:lnTo>
                  <a:lnTo>
                    <a:pt x="144" y="1407"/>
                  </a:lnTo>
                  <a:lnTo>
                    <a:pt x="141" y="1413"/>
                  </a:lnTo>
                  <a:lnTo>
                    <a:pt x="133" y="1426"/>
                  </a:lnTo>
                  <a:lnTo>
                    <a:pt x="126" y="1429"/>
                  </a:lnTo>
                  <a:lnTo>
                    <a:pt x="120" y="1431"/>
                  </a:lnTo>
                  <a:lnTo>
                    <a:pt x="103" y="1427"/>
                  </a:lnTo>
                  <a:lnTo>
                    <a:pt x="92" y="1423"/>
                  </a:lnTo>
                  <a:lnTo>
                    <a:pt x="90" y="1420"/>
                  </a:lnTo>
                  <a:lnTo>
                    <a:pt x="88" y="1413"/>
                  </a:lnTo>
                  <a:lnTo>
                    <a:pt x="82" y="1397"/>
                  </a:lnTo>
                  <a:lnTo>
                    <a:pt x="82" y="1391"/>
                  </a:lnTo>
                  <a:lnTo>
                    <a:pt x="82" y="1381"/>
                  </a:lnTo>
                  <a:lnTo>
                    <a:pt x="82" y="1379"/>
                  </a:lnTo>
                  <a:lnTo>
                    <a:pt x="79" y="1377"/>
                  </a:lnTo>
                  <a:lnTo>
                    <a:pt x="72" y="1379"/>
                  </a:lnTo>
                  <a:lnTo>
                    <a:pt x="68" y="1383"/>
                  </a:lnTo>
                  <a:lnTo>
                    <a:pt x="56" y="1396"/>
                  </a:lnTo>
                  <a:lnTo>
                    <a:pt x="48" y="1398"/>
                  </a:lnTo>
                  <a:lnTo>
                    <a:pt x="45" y="1402"/>
                  </a:lnTo>
                  <a:lnTo>
                    <a:pt x="41" y="1404"/>
                  </a:lnTo>
                  <a:lnTo>
                    <a:pt x="37" y="1403"/>
                  </a:lnTo>
                  <a:lnTo>
                    <a:pt x="33" y="1403"/>
                  </a:lnTo>
                  <a:lnTo>
                    <a:pt x="29" y="1404"/>
                  </a:lnTo>
                  <a:lnTo>
                    <a:pt x="25" y="1408"/>
                  </a:lnTo>
                  <a:lnTo>
                    <a:pt x="25" y="1413"/>
                  </a:lnTo>
                  <a:lnTo>
                    <a:pt x="19" y="1420"/>
                  </a:lnTo>
                  <a:lnTo>
                    <a:pt x="14" y="1427"/>
                  </a:lnTo>
                  <a:lnTo>
                    <a:pt x="14" y="1431"/>
                  </a:lnTo>
                  <a:lnTo>
                    <a:pt x="13" y="1438"/>
                  </a:lnTo>
                  <a:lnTo>
                    <a:pt x="14" y="1445"/>
                  </a:lnTo>
                  <a:lnTo>
                    <a:pt x="13" y="1449"/>
                  </a:lnTo>
                  <a:lnTo>
                    <a:pt x="14" y="1451"/>
                  </a:lnTo>
                  <a:lnTo>
                    <a:pt x="15" y="1452"/>
                  </a:lnTo>
                  <a:lnTo>
                    <a:pt x="14" y="1455"/>
                  </a:lnTo>
                  <a:lnTo>
                    <a:pt x="13" y="1458"/>
                  </a:lnTo>
                  <a:lnTo>
                    <a:pt x="15" y="1461"/>
                  </a:lnTo>
                  <a:lnTo>
                    <a:pt x="14" y="1464"/>
                  </a:lnTo>
                  <a:lnTo>
                    <a:pt x="15" y="1466"/>
                  </a:lnTo>
                  <a:lnTo>
                    <a:pt x="17" y="1468"/>
                  </a:lnTo>
                  <a:lnTo>
                    <a:pt x="17" y="1469"/>
                  </a:lnTo>
                  <a:lnTo>
                    <a:pt x="18" y="1470"/>
                  </a:lnTo>
                  <a:lnTo>
                    <a:pt x="19" y="1474"/>
                  </a:lnTo>
                  <a:lnTo>
                    <a:pt x="19" y="1479"/>
                  </a:lnTo>
                  <a:lnTo>
                    <a:pt x="15" y="1488"/>
                  </a:lnTo>
                  <a:lnTo>
                    <a:pt x="13" y="1497"/>
                  </a:lnTo>
                  <a:lnTo>
                    <a:pt x="8" y="1503"/>
                  </a:lnTo>
                  <a:lnTo>
                    <a:pt x="7" y="1509"/>
                  </a:lnTo>
                  <a:lnTo>
                    <a:pt x="7" y="1516"/>
                  </a:lnTo>
                  <a:lnTo>
                    <a:pt x="6" y="1516"/>
                  </a:lnTo>
                  <a:lnTo>
                    <a:pt x="6" y="1520"/>
                  </a:lnTo>
                  <a:lnTo>
                    <a:pt x="2" y="1523"/>
                  </a:lnTo>
                  <a:lnTo>
                    <a:pt x="2" y="1528"/>
                  </a:lnTo>
                  <a:lnTo>
                    <a:pt x="3" y="1539"/>
                  </a:lnTo>
                  <a:lnTo>
                    <a:pt x="3" y="1545"/>
                  </a:lnTo>
                  <a:lnTo>
                    <a:pt x="2" y="1548"/>
                  </a:lnTo>
                  <a:lnTo>
                    <a:pt x="0" y="1548"/>
                  </a:lnTo>
                </a:path>
              </a:pathLst>
            </a:custGeom>
            <a:noFill/>
            <a:ln w="158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pl-PL"/>
            </a:p>
          </p:txBody>
        </p:sp>
        <p:sp>
          <p:nvSpPr>
            <p:cNvPr id="137" name="Freeform 96">
              <a:extLst>
                <a:ext uri="{FF2B5EF4-FFF2-40B4-BE49-F238E27FC236}">
                  <a16:creationId xmlns:a16="http://schemas.microsoft.com/office/drawing/2014/main" id="{422350B2-212C-147D-9B9B-ACAC8B854229}"/>
                </a:ext>
              </a:extLst>
            </p:cNvPr>
            <p:cNvSpPr>
              <a:spLocks/>
            </p:cNvSpPr>
            <p:nvPr/>
          </p:nvSpPr>
          <p:spPr bwMode="auto">
            <a:xfrm>
              <a:off x="1810" y="557"/>
              <a:ext cx="754" cy="888"/>
            </a:xfrm>
            <a:custGeom>
              <a:avLst/>
              <a:gdLst>
                <a:gd name="T0" fmla="*/ 1 w 1508"/>
                <a:gd name="T1" fmla="*/ 1 h 1774"/>
                <a:gd name="T2" fmla="*/ 1 w 1508"/>
                <a:gd name="T3" fmla="*/ 1 h 1774"/>
                <a:gd name="T4" fmla="*/ 1 w 1508"/>
                <a:gd name="T5" fmla="*/ 1 h 1774"/>
                <a:gd name="T6" fmla="*/ 1 w 1508"/>
                <a:gd name="T7" fmla="*/ 1 h 1774"/>
                <a:gd name="T8" fmla="*/ 1 w 1508"/>
                <a:gd name="T9" fmla="*/ 1 h 1774"/>
                <a:gd name="T10" fmla="*/ 1 w 1508"/>
                <a:gd name="T11" fmla="*/ 1 h 1774"/>
                <a:gd name="T12" fmla="*/ 1 w 1508"/>
                <a:gd name="T13" fmla="*/ 1 h 1774"/>
                <a:gd name="T14" fmla="*/ 1 w 1508"/>
                <a:gd name="T15" fmla="*/ 1 h 1774"/>
                <a:gd name="T16" fmla="*/ 1 w 1508"/>
                <a:gd name="T17" fmla="*/ 1 h 1774"/>
                <a:gd name="T18" fmla="*/ 1 w 1508"/>
                <a:gd name="T19" fmla="*/ 1 h 1774"/>
                <a:gd name="T20" fmla="*/ 1 w 1508"/>
                <a:gd name="T21" fmla="*/ 1 h 1774"/>
                <a:gd name="T22" fmla="*/ 1 w 1508"/>
                <a:gd name="T23" fmla="*/ 1 h 1774"/>
                <a:gd name="T24" fmla="*/ 1 w 1508"/>
                <a:gd name="T25" fmla="*/ 1 h 1774"/>
                <a:gd name="T26" fmla="*/ 1 w 1508"/>
                <a:gd name="T27" fmla="*/ 1 h 1774"/>
                <a:gd name="T28" fmla="*/ 1 w 1508"/>
                <a:gd name="T29" fmla="*/ 1 h 1774"/>
                <a:gd name="T30" fmla="*/ 1 w 1508"/>
                <a:gd name="T31" fmla="*/ 1 h 1774"/>
                <a:gd name="T32" fmla="*/ 1 w 1508"/>
                <a:gd name="T33" fmla="*/ 1 h 1774"/>
                <a:gd name="T34" fmla="*/ 1 w 1508"/>
                <a:gd name="T35" fmla="*/ 1 h 1774"/>
                <a:gd name="T36" fmla="*/ 1 w 1508"/>
                <a:gd name="T37" fmla="*/ 1 h 1774"/>
                <a:gd name="T38" fmla="*/ 1 w 1508"/>
                <a:gd name="T39" fmla="*/ 1 h 1774"/>
                <a:gd name="T40" fmla="*/ 1 w 1508"/>
                <a:gd name="T41" fmla="*/ 1 h 1774"/>
                <a:gd name="T42" fmla="*/ 1 w 1508"/>
                <a:gd name="T43" fmla="*/ 1 h 1774"/>
                <a:gd name="T44" fmla="*/ 1 w 1508"/>
                <a:gd name="T45" fmla="*/ 1 h 1774"/>
                <a:gd name="T46" fmla="*/ 1 w 1508"/>
                <a:gd name="T47" fmla="*/ 1 h 1774"/>
                <a:gd name="T48" fmla="*/ 1 w 1508"/>
                <a:gd name="T49" fmla="*/ 1 h 1774"/>
                <a:gd name="T50" fmla="*/ 1 w 1508"/>
                <a:gd name="T51" fmla="*/ 1 h 1774"/>
                <a:gd name="T52" fmla="*/ 1 w 1508"/>
                <a:gd name="T53" fmla="*/ 1 h 1774"/>
                <a:gd name="T54" fmla="*/ 1 w 1508"/>
                <a:gd name="T55" fmla="*/ 1 h 1774"/>
                <a:gd name="T56" fmla="*/ 1 w 1508"/>
                <a:gd name="T57" fmla="*/ 1 h 1774"/>
                <a:gd name="T58" fmla="*/ 1 w 1508"/>
                <a:gd name="T59" fmla="*/ 1 h 1774"/>
                <a:gd name="T60" fmla="*/ 1 w 1508"/>
                <a:gd name="T61" fmla="*/ 1 h 1774"/>
                <a:gd name="T62" fmla="*/ 1 w 1508"/>
                <a:gd name="T63" fmla="*/ 1 h 1774"/>
                <a:gd name="T64" fmla="*/ 1 w 1508"/>
                <a:gd name="T65" fmla="*/ 1 h 1774"/>
                <a:gd name="T66" fmla="*/ 1 w 1508"/>
                <a:gd name="T67" fmla="*/ 1 h 1774"/>
                <a:gd name="T68" fmla="*/ 1 w 1508"/>
                <a:gd name="T69" fmla="*/ 1 h 1774"/>
                <a:gd name="T70" fmla="*/ 1 w 1508"/>
                <a:gd name="T71" fmla="*/ 1 h 1774"/>
                <a:gd name="T72" fmla="*/ 1 w 1508"/>
                <a:gd name="T73" fmla="*/ 1 h 1774"/>
                <a:gd name="T74" fmla="*/ 1 w 1508"/>
                <a:gd name="T75" fmla="*/ 1 h 1774"/>
                <a:gd name="T76" fmla="*/ 1 w 1508"/>
                <a:gd name="T77" fmla="*/ 1 h 1774"/>
                <a:gd name="T78" fmla="*/ 1 w 1508"/>
                <a:gd name="T79" fmla="*/ 1 h 1774"/>
                <a:gd name="T80" fmla="*/ 1 w 1508"/>
                <a:gd name="T81" fmla="*/ 1 h 1774"/>
                <a:gd name="T82" fmla="*/ 1 w 1508"/>
                <a:gd name="T83" fmla="*/ 1 h 1774"/>
                <a:gd name="T84" fmla="*/ 1 w 1508"/>
                <a:gd name="T85" fmla="*/ 1 h 1774"/>
                <a:gd name="T86" fmla="*/ 1 w 1508"/>
                <a:gd name="T87" fmla="*/ 1 h 1774"/>
                <a:gd name="T88" fmla="*/ 1 w 1508"/>
                <a:gd name="T89" fmla="*/ 1 h 1774"/>
                <a:gd name="T90" fmla="*/ 1 w 1508"/>
                <a:gd name="T91" fmla="*/ 1 h 1774"/>
                <a:gd name="T92" fmla="*/ 1 w 1508"/>
                <a:gd name="T93" fmla="*/ 1 h 1774"/>
                <a:gd name="T94" fmla="*/ 1 w 1508"/>
                <a:gd name="T95" fmla="*/ 1 h 1774"/>
                <a:gd name="T96" fmla="*/ 1 w 1508"/>
                <a:gd name="T97" fmla="*/ 1 h 1774"/>
                <a:gd name="T98" fmla="*/ 1 w 1508"/>
                <a:gd name="T99" fmla="*/ 1 h 1774"/>
                <a:gd name="T100" fmla="*/ 1 w 1508"/>
                <a:gd name="T101" fmla="*/ 1 h 1774"/>
                <a:gd name="T102" fmla="*/ 1 w 1508"/>
                <a:gd name="T103" fmla="*/ 0 h 1774"/>
                <a:gd name="T104" fmla="*/ 1 w 1508"/>
                <a:gd name="T105" fmla="*/ 1 h 1774"/>
                <a:gd name="T106" fmla="*/ 1 w 1508"/>
                <a:gd name="T107" fmla="*/ 1 h 1774"/>
                <a:gd name="T108" fmla="*/ 1 w 1508"/>
                <a:gd name="T109" fmla="*/ 1 h 1774"/>
                <a:gd name="T110" fmla="*/ 1 w 1508"/>
                <a:gd name="T111" fmla="*/ 1 h 1774"/>
                <a:gd name="T112" fmla="*/ 1 w 1508"/>
                <a:gd name="T113" fmla="*/ 1 h 1774"/>
                <a:gd name="T114" fmla="*/ 1 w 1508"/>
                <a:gd name="T115" fmla="*/ 1 h 1774"/>
                <a:gd name="T116" fmla="*/ 1 w 1508"/>
                <a:gd name="T117" fmla="*/ 1 h 177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508"/>
                <a:gd name="T178" fmla="*/ 0 h 1774"/>
                <a:gd name="T179" fmla="*/ 1508 w 1508"/>
                <a:gd name="T180" fmla="*/ 1774 h 1774"/>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508" h="1774">
                  <a:moveTo>
                    <a:pt x="318" y="1773"/>
                  </a:moveTo>
                  <a:lnTo>
                    <a:pt x="316" y="1773"/>
                  </a:lnTo>
                  <a:lnTo>
                    <a:pt x="310" y="1774"/>
                  </a:lnTo>
                  <a:lnTo>
                    <a:pt x="306" y="1772"/>
                  </a:lnTo>
                  <a:lnTo>
                    <a:pt x="299" y="1768"/>
                  </a:lnTo>
                  <a:lnTo>
                    <a:pt x="298" y="1768"/>
                  </a:lnTo>
                  <a:lnTo>
                    <a:pt x="293" y="1770"/>
                  </a:lnTo>
                  <a:lnTo>
                    <a:pt x="289" y="1772"/>
                  </a:lnTo>
                  <a:lnTo>
                    <a:pt x="289" y="1769"/>
                  </a:lnTo>
                  <a:lnTo>
                    <a:pt x="288" y="1763"/>
                  </a:lnTo>
                  <a:lnTo>
                    <a:pt x="288" y="1761"/>
                  </a:lnTo>
                  <a:lnTo>
                    <a:pt x="285" y="1761"/>
                  </a:lnTo>
                  <a:lnTo>
                    <a:pt x="280" y="1761"/>
                  </a:lnTo>
                  <a:lnTo>
                    <a:pt x="280" y="1755"/>
                  </a:lnTo>
                  <a:lnTo>
                    <a:pt x="285" y="1755"/>
                  </a:lnTo>
                  <a:lnTo>
                    <a:pt x="286" y="1752"/>
                  </a:lnTo>
                  <a:lnTo>
                    <a:pt x="289" y="1750"/>
                  </a:lnTo>
                  <a:lnTo>
                    <a:pt x="289" y="1743"/>
                  </a:lnTo>
                  <a:lnTo>
                    <a:pt x="287" y="1734"/>
                  </a:lnTo>
                  <a:lnTo>
                    <a:pt x="283" y="1730"/>
                  </a:lnTo>
                  <a:lnTo>
                    <a:pt x="280" y="1730"/>
                  </a:lnTo>
                  <a:lnTo>
                    <a:pt x="279" y="1725"/>
                  </a:lnTo>
                  <a:lnTo>
                    <a:pt x="277" y="1724"/>
                  </a:lnTo>
                  <a:lnTo>
                    <a:pt x="276" y="1722"/>
                  </a:lnTo>
                  <a:lnTo>
                    <a:pt x="274" y="1722"/>
                  </a:lnTo>
                  <a:lnTo>
                    <a:pt x="271" y="1722"/>
                  </a:lnTo>
                  <a:lnTo>
                    <a:pt x="269" y="1725"/>
                  </a:lnTo>
                  <a:lnTo>
                    <a:pt x="268" y="1728"/>
                  </a:lnTo>
                  <a:lnTo>
                    <a:pt x="265" y="1730"/>
                  </a:lnTo>
                  <a:lnTo>
                    <a:pt x="264" y="1731"/>
                  </a:lnTo>
                  <a:lnTo>
                    <a:pt x="263" y="1732"/>
                  </a:lnTo>
                  <a:lnTo>
                    <a:pt x="263" y="1734"/>
                  </a:lnTo>
                  <a:lnTo>
                    <a:pt x="259" y="1734"/>
                  </a:lnTo>
                  <a:lnTo>
                    <a:pt x="256" y="1736"/>
                  </a:lnTo>
                  <a:lnTo>
                    <a:pt x="252" y="1738"/>
                  </a:lnTo>
                  <a:lnTo>
                    <a:pt x="251" y="1742"/>
                  </a:lnTo>
                  <a:lnTo>
                    <a:pt x="249" y="1745"/>
                  </a:lnTo>
                  <a:lnTo>
                    <a:pt x="246" y="1739"/>
                  </a:lnTo>
                  <a:lnTo>
                    <a:pt x="246" y="1736"/>
                  </a:lnTo>
                  <a:lnTo>
                    <a:pt x="247" y="1731"/>
                  </a:lnTo>
                  <a:lnTo>
                    <a:pt x="246" y="1722"/>
                  </a:lnTo>
                  <a:lnTo>
                    <a:pt x="246" y="1718"/>
                  </a:lnTo>
                  <a:lnTo>
                    <a:pt x="245" y="1713"/>
                  </a:lnTo>
                  <a:lnTo>
                    <a:pt x="244" y="1708"/>
                  </a:lnTo>
                  <a:lnTo>
                    <a:pt x="240" y="1703"/>
                  </a:lnTo>
                  <a:lnTo>
                    <a:pt x="239" y="1700"/>
                  </a:lnTo>
                  <a:lnTo>
                    <a:pt x="239" y="1695"/>
                  </a:lnTo>
                  <a:lnTo>
                    <a:pt x="239" y="1692"/>
                  </a:lnTo>
                  <a:lnTo>
                    <a:pt x="237" y="1691"/>
                  </a:lnTo>
                  <a:lnTo>
                    <a:pt x="233" y="1691"/>
                  </a:lnTo>
                  <a:lnTo>
                    <a:pt x="231" y="1685"/>
                  </a:lnTo>
                  <a:lnTo>
                    <a:pt x="227" y="1679"/>
                  </a:lnTo>
                  <a:lnTo>
                    <a:pt x="227" y="1674"/>
                  </a:lnTo>
                  <a:lnTo>
                    <a:pt x="222" y="1671"/>
                  </a:lnTo>
                  <a:lnTo>
                    <a:pt x="219" y="1668"/>
                  </a:lnTo>
                  <a:lnTo>
                    <a:pt x="219" y="1666"/>
                  </a:lnTo>
                  <a:lnTo>
                    <a:pt x="220" y="1665"/>
                  </a:lnTo>
                  <a:lnTo>
                    <a:pt x="219" y="1662"/>
                  </a:lnTo>
                  <a:lnTo>
                    <a:pt x="216" y="1661"/>
                  </a:lnTo>
                  <a:lnTo>
                    <a:pt x="215" y="1656"/>
                  </a:lnTo>
                  <a:lnTo>
                    <a:pt x="213" y="1654"/>
                  </a:lnTo>
                  <a:lnTo>
                    <a:pt x="209" y="1651"/>
                  </a:lnTo>
                  <a:lnTo>
                    <a:pt x="208" y="1647"/>
                  </a:lnTo>
                  <a:lnTo>
                    <a:pt x="204" y="1644"/>
                  </a:lnTo>
                  <a:lnTo>
                    <a:pt x="203" y="1642"/>
                  </a:lnTo>
                  <a:lnTo>
                    <a:pt x="205" y="1638"/>
                  </a:lnTo>
                  <a:lnTo>
                    <a:pt x="208" y="1636"/>
                  </a:lnTo>
                  <a:lnTo>
                    <a:pt x="205" y="1636"/>
                  </a:lnTo>
                  <a:lnTo>
                    <a:pt x="202" y="1635"/>
                  </a:lnTo>
                  <a:lnTo>
                    <a:pt x="199" y="1632"/>
                  </a:lnTo>
                  <a:lnTo>
                    <a:pt x="203" y="1630"/>
                  </a:lnTo>
                  <a:lnTo>
                    <a:pt x="204" y="1627"/>
                  </a:lnTo>
                  <a:lnTo>
                    <a:pt x="203" y="1623"/>
                  </a:lnTo>
                  <a:lnTo>
                    <a:pt x="203" y="1618"/>
                  </a:lnTo>
                  <a:lnTo>
                    <a:pt x="203" y="1613"/>
                  </a:lnTo>
                  <a:lnTo>
                    <a:pt x="202" y="1606"/>
                  </a:lnTo>
                  <a:lnTo>
                    <a:pt x="198" y="1599"/>
                  </a:lnTo>
                  <a:lnTo>
                    <a:pt x="197" y="1594"/>
                  </a:lnTo>
                  <a:lnTo>
                    <a:pt x="197" y="1588"/>
                  </a:lnTo>
                  <a:lnTo>
                    <a:pt x="193" y="1577"/>
                  </a:lnTo>
                  <a:lnTo>
                    <a:pt x="190" y="1564"/>
                  </a:lnTo>
                  <a:lnTo>
                    <a:pt x="187" y="1553"/>
                  </a:lnTo>
                  <a:lnTo>
                    <a:pt x="186" y="1537"/>
                  </a:lnTo>
                  <a:lnTo>
                    <a:pt x="184" y="1529"/>
                  </a:lnTo>
                  <a:lnTo>
                    <a:pt x="181" y="1522"/>
                  </a:lnTo>
                  <a:lnTo>
                    <a:pt x="181" y="1514"/>
                  </a:lnTo>
                  <a:lnTo>
                    <a:pt x="168" y="1482"/>
                  </a:lnTo>
                  <a:lnTo>
                    <a:pt x="172" y="1480"/>
                  </a:lnTo>
                  <a:lnTo>
                    <a:pt x="187" y="1469"/>
                  </a:lnTo>
                  <a:lnTo>
                    <a:pt x="198" y="1462"/>
                  </a:lnTo>
                  <a:lnTo>
                    <a:pt x="201" y="1456"/>
                  </a:lnTo>
                  <a:lnTo>
                    <a:pt x="205" y="1448"/>
                  </a:lnTo>
                  <a:lnTo>
                    <a:pt x="213" y="1444"/>
                  </a:lnTo>
                  <a:lnTo>
                    <a:pt x="217" y="1439"/>
                  </a:lnTo>
                  <a:lnTo>
                    <a:pt x="220" y="1434"/>
                  </a:lnTo>
                  <a:lnTo>
                    <a:pt x="220" y="1430"/>
                  </a:lnTo>
                  <a:lnTo>
                    <a:pt x="222" y="1423"/>
                  </a:lnTo>
                  <a:lnTo>
                    <a:pt x="226" y="1413"/>
                  </a:lnTo>
                  <a:lnTo>
                    <a:pt x="222" y="1412"/>
                  </a:lnTo>
                  <a:lnTo>
                    <a:pt x="222" y="1406"/>
                  </a:lnTo>
                  <a:lnTo>
                    <a:pt x="220" y="1407"/>
                  </a:lnTo>
                  <a:lnTo>
                    <a:pt x="209" y="1411"/>
                  </a:lnTo>
                  <a:lnTo>
                    <a:pt x="203" y="1409"/>
                  </a:lnTo>
                  <a:lnTo>
                    <a:pt x="201" y="1406"/>
                  </a:lnTo>
                  <a:lnTo>
                    <a:pt x="199" y="1403"/>
                  </a:lnTo>
                  <a:lnTo>
                    <a:pt x="198" y="1398"/>
                  </a:lnTo>
                  <a:lnTo>
                    <a:pt x="197" y="1394"/>
                  </a:lnTo>
                  <a:lnTo>
                    <a:pt x="198" y="1391"/>
                  </a:lnTo>
                  <a:lnTo>
                    <a:pt x="199" y="1388"/>
                  </a:lnTo>
                  <a:lnTo>
                    <a:pt x="197" y="1385"/>
                  </a:lnTo>
                  <a:lnTo>
                    <a:pt x="191" y="1383"/>
                  </a:lnTo>
                  <a:lnTo>
                    <a:pt x="187" y="1377"/>
                  </a:lnTo>
                  <a:lnTo>
                    <a:pt x="183" y="1373"/>
                  </a:lnTo>
                  <a:lnTo>
                    <a:pt x="178" y="1371"/>
                  </a:lnTo>
                  <a:lnTo>
                    <a:pt x="174" y="1370"/>
                  </a:lnTo>
                  <a:lnTo>
                    <a:pt x="173" y="1370"/>
                  </a:lnTo>
                  <a:lnTo>
                    <a:pt x="171" y="1373"/>
                  </a:lnTo>
                  <a:lnTo>
                    <a:pt x="168" y="1369"/>
                  </a:lnTo>
                  <a:lnTo>
                    <a:pt x="168" y="1365"/>
                  </a:lnTo>
                  <a:lnTo>
                    <a:pt x="169" y="1365"/>
                  </a:lnTo>
                  <a:lnTo>
                    <a:pt x="172" y="1365"/>
                  </a:lnTo>
                  <a:lnTo>
                    <a:pt x="171" y="1364"/>
                  </a:lnTo>
                  <a:lnTo>
                    <a:pt x="169" y="1362"/>
                  </a:lnTo>
                  <a:lnTo>
                    <a:pt x="169" y="1358"/>
                  </a:lnTo>
                  <a:lnTo>
                    <a:pt x="168" y="1353"/>
                  </a:lnTo>
                  <a:lnTo>
                    <a:pt x="167" y="1347"/>
                  </a:lnTo>
                  <a:lnTo>
                    <a:pt x="165" y="1346"/>
                  </a:lnTo>
                  <a:lnTo>
                    <a:pt x="162" y="1345"/>
                  </a:lnTo>
                  <a:lnTo>
                    <a:pt x="161" y="1344"/>
                  </a:lnTo>
                  <a:lnTo>
                    <a:pt x="163" y="1341"/>
                  </a:lnTo>
                  <a:lnTo>
                    <a:pt x="169" y="1337"/>
                  </a:lnTo>
                  <a:lnTo>
                    <a:pt x="169" y="1325"/>
                  </a:lnTo>
                  <a:lnTo>
                    <a:pt x="175" y="1321"/>
                  </a:lnTo>
                  <a:lnTo>
                    <a:pt x="181" y="1319"/>
                  </a:lnTo>
                  <a:lnTo>
                    <a:pt x="184" y="1316"/>
                  </a:lnTo>
                  <a:lnTo>
                    <a:pt x="184" y="1315"/>
                  </a:lnTo>
                  <a:lnTo>
                    <a:pt x="181" y="1309"/>
                  </a:lnTo>
                  <a:lnTo>
                    <a:pt x="181" y="1308"/>
                  </a:lnTo>
                  <a:lnTo>
                    <a:pt x="183" y="1307"/>
                  </a:lnTo>
                  <a:lnTo>
                    <a:pt x="185" y="1308"/>
                  </a:lnTo>
                  <a:lnTo>
                    <a:pt x="187" y="1311"/>
                  </a:lnTo>
                  <a:lnTo>
                    <a:pt x="189" y="1311"/>
                  </a:lnTo>
                  <a:lnTo>
                    <a:pt x="190" y="1310"/>
                  </a:lnTo>
                  <a:lnTo>
                    <a:pt x="195" y="1313"/>
                  </a:lnTo>
                  <a:lnTo>
                    <a:pt x="204" y="1313"/>
                  </a:lnTo>
                  <a:lnTo>
                    <a:pt x="217" y="1313"/>
                  </a:lnTo>
                  <a:lnTo>
                    <a:pt x="232" y="1311"/>
                  </a:lnTo>
                  <a:lnTo>
                    <a:pt x="238" y="1314"/>
                  </a:lnTo>
                  <a:lnTo>
                    <a:pt x="240" y="1314"/>
                  </a:lnTo>
                  <a:lnTo>
                    <a:pt x="241" y="1310"/>
                  </a:lnTo>
                  <a:lnTo>
                    <a:pt x="244" y="1303"/>
                  </a:lnTo>
                  <a:lnTo>
                    <a:pt x="244" y="1296"/>
                  </a:lnTo>
                  <a:lnTo>
                    <a:pt x="244" y="1287"/>
                  </a:lnTo>
                  <a:lnTo>
                    <a:pt x="244" y="1272"/>
                  </a:lnTo>
                  <a:lnTo>
                    <a:pt x="241" y="1272"/>
                  </a:lnTo>
                  <a:lnTo>
                    <a:pt x="239" y="1273"/>
                  </a:lnTo>
                  <a:lnTo>
                    <a:pt x="227" y="1270"/>
                  </a:lnTo>
                  <a:lnTo>
                    <a:pt x="223" y="1268"/>
                  </a:lnTo>
                  <a:lnTo>
                    <a:pt x="221" y="1264"/>
                  </a:lnTo>
                  <a:lnTo>
                    <a:pt x="219" y="1263"/>
                  </a:lnTo>
                  <a:lnTo>
                    <a:pt x="220" y="1264"/>
                  </a:lnTo>
                  <a:lnTo>
                    <a:pt x="219" y="1263"/>
                  </a:lnTo>
                  <a:lnTo>
                    <a:pt x="217" y="1264"/>
                  </a:lnTo>
                  <a:lnTo>
                    <a:pt x="211" y="1261"/>
                  </a:lnTo>
                  <a:lnTo>
                    <a:pt x="198" y="1250"/>
                  </a:lnTo>
                  <a:lnTo>
                    <a:pt x="198" y="1248"/>
                  </a:lnTo>
                  <a:lnTo>
                    <a:pt x="196" y="1246"/>
                  </a:lnTo>
                  <a:lnTo>
                    <a:pt x="191" y="1248"/>
                  </a:lnTo>
                  <a:lnTo>
                    <a:pt x="189" y="1246"/>
                  </a:lnTo>
                  <a:lnTo>
                    <a:pt x="185" y="1243"/>
                  </a:lnTo>
                  <a:lnTo>
                    <a:pt x="165" y="1224"/>
                  </a:lnTo>
                  <a:lnTo>
                    <a:pt x="157" y="1218"/>
                  </a:lnTo>
                  <a:lnTo>
                    <a:pt x="156" y="1216"/>
                  </a:lnTo>
                  <a:lnTo>
                    <a:pt x="157" y="1215"/>
                  </a:lnTo>
                  <a:lnTo>
                    <a:pt x="161" y="1215"/>
                  </a:lnTo>
                  <a:lnTo>
                    <a:pt x="163" y="1215"/>
                  </a:lnTo>
                  <a:lnTo>
                    <a:pt x="165" y="1215"/>
                  </a:lnTo>
                  <a:lnTo>
                    <a:pt x="166" y="1208"/>
                  </a:lnTo>
                  <a:lnTo>
                    <a:pt x="166" y="1201"/>
                  </a:lnTo>
                  <a:lnTo>
                    <a:pt x="165" y="1196"/>
                  </a:lnTo>
                  <a:lnTo>
                    <a:pt x="165" y="1190"/>
                  </a:lnTo>
                  <a:lnTo>
                    <a:pt x="162" y="1184"/>
                  </a:lnTo>
                  <a:lnTo>
                    <a:pt x="157" y="1181"/>
                  </a:lnTo>
                  <a:lnTo>
                    <a:pt x="150" y="1178"/>
                  </a:lnTo>
                  <a:lnTo>
                    <a:pt x="146" y="1174"/>
                  </a:lnTo>
                  <a:lnTo>
                    <a:pt x="141" y="1174"/>
                  </a:lnTo>
                  <a:lnTo>
                    <a:pt x="141" y="1173"/>
                  </a:lnTo>
                  <a:lnTo>
                    <a:pt x="138" y="1166"/>
                  </a:lnTo>
                  <a:lnTo>
                    <a:pt x="137" y="1155"/>
                  </a:lnTo>
                  <a:lnTo>
                    <a:pt x="128" y="1161"/>
                  </a:lnTo>
                  <a:lnTo>
                    <a:pt x="126" y="1161"/>
                  </a:lnTo>
                  <a:lnTo>
                    <a:pt x="124" y="1159"/>
                  </a:lnTo>
                  <a:lnTo>
                    <a:pt x="124" y="1155"/>
                  </a:lnTo>
                  <a:lnTo>
                    <a:pt x="123" y="1153"/>
                  </a:lnTo>
                  <a:lnTo>
                    <a:pt x="122" y="1149"/>
                  </a:lnTo>
                  <a:lnTo>
                    <a:pt x="119" y="1147"/>
                  </a:lnTo>
                  <a:lnTo>
                    <a:pt x="117" y="1148"/>
                  </a:lnTo>
                  <a:lnTo>
                    <a:pt x="119" y="1151"/>
                  </a:lnTo>
                  <a:lnTo>
                    <a:pt x="120" y="1154"/>
                  </a:lnTo>
                  <a:lnTo>
                    <a:pt x="118" y="1155"/>
                  </a:lnTo>
                  <a:lnTo>
                    <a:pt x="117" y="1157"/>
                  </a:lnTo>
                  <a:lnTo>
                    <a:pt x="114" y="1162"/>
                  </a:lnTo>
                  <a:lnTo>
                    <a:pt x="114" y="1163"/>
                  </a:lnTo>
                  <a:lnTo>
                    <a:pt x="118" y="1167"/>
                  </a:lnTo>
                  <a:lnTo>
                    <a:pt x="118" y="1169"/>
                  </a:lnTo>
                  <a:lnTo>
                    <a:pt x="113" y="1172"/>
                  </a:lnTo>
                  <a:lnTo>
                    <a:pt x="110" y="1168"/>
                  </a:lnTo>
                  <a:lnTo>
                    <a:pt x="111" y="1166"/>
                  </a:lnTo>
                  <a:lnTo>
                    <a:pt x="110" y="1163"/>
                  </a:lnTo>
                  <a:lnTo>
                    <a:pt x="107" y="1160"/>
                  </a:lnTo>
                  <a:lnTo>
                    <a:pt x="108" y="1155"/>
                  </a:lnTo>
                  <a:lnTo>
                    <a:pt x="107" y="1151"/>
                  </a:lnTo>
                  <a:lnTo>
                    <a:pt x="107" y="1150"/>
                  </a:lnTo>
                  <a:lnTo>
                    <a:pt x="107" y="1147"/>
                  </a:lnTo>
                  <a:lnTo>
                    <a:pt x="106" y="1145"/>
                  </a:lnTo>
                  <a:lnTo>
                    <a:pt x="104" y="1145"/>
                  </a:lnTo>
                  <a:lnTo>
                    <a:pt x="104" y="1144"/>
                  </a:lnTo>
                  <a:lnTo>
                    <a:pt x="106" y="1143"/>
                  </a:lnTo>
                  <a:lnTo>
                    <a:pt x="106" y="1141"/>
                  </a:lnTo>
                  <a:lnTo>
                    <a:pt x="102" y="1139"/>
                  </a:lnTo>
                  <a:lnTo>
                    <a:pt x="99" y="1138"/>
                  </a:lnTo>
                  <a:lnTo>
                    <a:pt x="96" y="1135"/>
                  </a:lnTo>
                  <a:lnTo>
                    <a:pt x="96" y="1132"/>
                  </a:lnTo>
                  <a:lnTo>
                    <a:pt x="94" y="1130"/>
                  </a:lnTo>
                  <a:lnTo>
                    <a:pt x="93" y="1127"/>
                  </a:lnTo>
                  <a:lnTo>
                    <a:pt x="94" y="1123"/>
                  </a:lnTo>
                  <a:lnTo>
                    <a:pt x="98" y="1119"/>
                  </a:lnTo>
                  <a:lnTo>
                    <a:pt x="98" y="1115"/>
                  </a:lnTo>
                  <a:lnTo>
                    <a:pt x="99" y="1111"/>
                  </a:lnTo>
                  <a:lnTo>
                    <a:pt x="101" y="1108"/>
                  </a:lnTo>
                  <a:lnTo>
                    <a:pt x="101" y="1106"/>
                  </a:lnTo>
                  <a:lnTo>
                    <a:pt x="100" y="1100"/>
                  </a:lnTo>
                  <a:lnTo>
                    <a:pt x="99" y="1091"/>
                  </a:lnTo>
                  <a:lnTo>
                    <a:pt x="105" y="1084"/>
                  </a:lnTo>
                  <a:lnTo>
                    <a:pt x="110" y="1082"/>
                  </a:lnTo>
                  <a:lnTo>
                    <a:pt x="111" y="1082"/>
                  </a:lnTo>
                  <a:lnTo>
                    <a:pt x="112" y="1079"/>
                  </a:lnTo>
                  <a:lnTo>
                    <a:pt x="107" y="1078"/>
                  </a:lnTo>
                  <a:lnTo>
                    <a:pt x="110" y="1077"/>
                  </a:lnTo>
                  <a:lnTo>
                    <a:pt x="110" y="1075"/>
                  </a:lnTo>
                  <a:lnTo>
                    <a:pt x="107" y="1071"/>
                  </a:lnTo>
                  <a:lnTo>
                    <a:pt x="107" y="1067"/>
                  </a:lnTo>
                  <a:lnTo>
                    <a:pt x="110" y="1061"/>
                  </a:lnTo>
                  <a:lnTo>
                    <a:pt x="106" y="1058"/>
                  </a:lnTo>
                  <a:lnTo>
                    <a:pt x="102" y="1059"/>
                  </a:lnTo>
                  <a:lnTo>
                    <a:pt x="102" y="1054"/>
                  </a:lnTo>
                  <a:lnTo>
                    <a:pt x="101" y="1053"/>
                  </a:lnTo>
                  <a:lnTo>
                    <a:pt x="100" y="1056"/>
                  </a:lnTo>
                  <a:lnTo>
                    <a:pt x="98" y="1058"/>
                  </a:lnTo>
                  <a:lnTo>
                    <a:pt x="94" y="1058"/>
                  </a:lnTo>
                  <a:lnTo>
                    <a:pt x="99" y="1047"/>
                  </a:lnTo>
                  <a:lnTo>
                    <a:pt x="94" y="1046"/>
                  </a:lnTo>
                  <a:lnTo>
                    <a:pt x="89" y="1044"/>
                  </a:lnTo>
                  <a:lnTo>
                    <a:pt x="88" y="1041"/>
                  </a:lnTo>
                  <a:lnTo>
                    <a:pt x="87" y="1034"/>
                  </a:lnTo>
                  <a:lnTo>
                    <a:pt x="87" y="1028"/>
                  </a:lnTo>
                  <a:lnTo>
                    <a:pt x="88" y="1017"/>
                  </a:lnTo>
                  <a:lnTo>
                    <a:pt x="99" y="1023"/>
                  </a:lnTo>
                  <a:lnTo>
                    <a:pt x="100" y="1006"/>
                  </a:lnTo>
                  <a:lnTo>
                    <a:pt x="96" y="1001"/>
                  </a:lnTo>
                  <a:lnTo>
                    <a:pt x="89" y="994"/>
                  </a:lnTo>
                  <a:lnTo>
                    <a:pt x="87" y="994"/>
                  </a:lnTo>
                  <a:lnTo>
                    <a:pt x="83" y="986"/>
                  </a:lnTo>
                  <a:lnTo>
                    <a:pt x="80" y="984"/>
                  </a:lnTo>
                  <a:lnTo>
                    <a:pt x="80" y="980"/>
                  </a:lnTo>
                  <a:lnTo>
                    <a:pt x="77" y="972"/>
                  </a:lnTo>
                  <a:lnTo>
                    <a:pt x="75" y="966"/>
                  </a:lnTo>
                  <a:lnTo>
                    <a:pt x="75" y="957"/>
                  </a:lnTo>
                  <a:lnTo>
                    <a:pt x="72" y="956"/>
                  </a:lnTo>
                  <a:lnTo>
                    <a:pt x="68" y="954"/>
                  </a:lnTo>
                  <a:lnTo>
                    <a:pt x="59" y="939"/>
                  </a:lnTo>
                  <a:lnTo>
                    <a:pt x="54" y="934"/>
                  </a:lnTo>
                  <a:lnTo>
                    <a:pt x="48" y="933"/>
                  </a:lnTo>
                  <a:lnTo>
                    <a:pt x="42" y="930"/>
                  </a:lnTo>
                  <a:lnTo>
                    <a:pt x="41" y="927"/>
                  </a:lnTo>
                  <a:lnTo>
                    <a:pt x="40" y="919"/>
                  </a:lnTo>
                  <a:lnTo>
                    <a:pt x="46" y="917"/>
                  </a:lnTo>
                  <a:lnTo>
                    <a:pt x="44" y="901"/>
                  </a:lnTo>
                  <a:lnTo>
                    <a:pt x="39" y="894"/>
                  </a:lnTo>
                  <a:lnTo>
                    <a:pt x="33" y="894"/>
                  </a:lnTo>
                  <a:lnTo>
                    <a:pt x="29" y="881"/>
                  </a:lnTo>
                  <a:lnTo>
                    <a:pt x="35" y="870"/>
                  </a:lnTo>
                  <a:lnTo>
                    <a:pt x="38" y="865"/>
                  </a:lnTo>
                  <a:lnTo>
                    <a:pt x="44" y="855"/>
                  </a:lnTo>
                  <a:lnTo>
                    <a:pt x="50" y="855"/>
                  </a:lnTo>
                  <a:lnTo>
                    <a:pt x="60" y="851"/>
                  </a:lnTo>
                  <a:lnTo>
                    <a:pt x="68" y="846"/>
                  </a:lnTo>
                  <a:lnTo>
                    <a:pt x="72" y="841"/>
                  </a:lnTo>
                  <a:lnTo>
                    <a:pt x="89" y="839"/>
                  </a:lnTo>
                  <a:lnTo>
                    <a:pt x="101" y="838"/>
                  </a:lnTo>
                  <a:lnTo>
                    <a:pt x="112" y="833"/>
                  </a:lnTo>
                  <a:lnTo>
                    <a:pt x="131" y="812"/>
                  </a:lnTo>
                  <a:lnTo>
                    <a:pt x="134" y="809"/>
                  </a:lnTo>
                  <a:lnTo>
                    <a:pt x="135" y="802"/>
                  </a:lnTo>
                  <a:lnTo>
                    <a:pt x="134" y="794"/>
                  </a:lnTo>
                  <a:lnTo>
                    <a:pt x="125" y="764"/>
                  </a:lnTo>
                  <a:lnTo>
                    <a:pt x="118" y="751"/>
                  </a:lnTo>
                  <a:lnTo>
                    <a:pt x="112" y="745"/>
                  </a:lnTo>
                  <a:lnTo>
                    <a:pt x="98" y="746"/>
                  </a:lnTo>
                  <a:lnTo>
                    <a:pt x="90" y="743"/>
                  </a:lnTo>
                  <a:lnTo>
                    <a:pt x="90" y="739"/>
                  </a:lnTo>
                  <a:lnTo>
                    <a:pt x="93" y="731"/>
                  </a:lnTo>
                  <a:lnTo>
                    <a:pt x="100" y="710"/>
                  </a:lnTo>
                  <a:lnTo>
                    <a:pt x="99" y="702"/>
                  </a:lnTo>
                  <a:lnTo>
                    <a:pt x="98" y="697"/>
                  </a:lnTo>
                  <a:lnTo>
                    <a:pt x="89" y="690"/>
                  </a:lnTo>
                  <a:lnTo>
                    <a:pt x="84" y="684"/>
                  </a:lnTo>
                  <a:lnTo>
                    <a:pt x="84" y="677"/>
                  </a:lnTo>
                  <a:lnTo>
                    <a:pt x="84" y="668"/>
                  </a:lnTo>
                  <a:lnTo>
                    <a:pt x="86" y="667"/>
                  </a:lnTo>
                  <a:lnTo>
                    <a:pt x="89" y="668"/>
                  </a:lnTo>
                  <a:lnTo>
                    <a:pt x="93" y="671"/>
                  </a:lnTo>
                  <a:lnTo>
                    <a:pt x="98" y="672"/>
                  </a:lnTo>
                  <a:lnTo>
                    <a:pt x="101" y="671"/>
                  </a:lnTo>
                  <a:lnTo>
                    <a:pt x="104" y="667"/>
                  </a:lnTo>
                  <a:lnTo>
                    <a:pt x="106" y="666"/>
                  </a:lnTo>
                  <a:lnTo>
                    <a:pt x="108" y="667"/>
                  </a:lnTo>
                  <a:lnTo>
                    <a:pt x="111" y="671"/>
                  </a:lnTo>
                  <a:lnTo>
                    <a:pt x="113" y="672"/>
                  </a:lnTo>
                  <a:lnTo>
                    <a:pt x="116" y="671"/>
                  </a:lnTo>
                  <a:lnTo>
                    <a:pt x="118" y="666"/>
                  </a:lnTo>
                  <a:lnTo>
                    <a:pt x="118" y="661"/>
                  </a:lnTo>
                  <a:lnTo>
                    <a:pt x="114" y="656"/>
                  </a:lnTo>
                  <a:lnTo>
                    <a:pt x="108" y="649"/>
                  </a:lnTo>
                  <a:lnTo>
                    <a:pt x="106" y="641"/>
                  </a:lnTo>
                  <a:lnTo>
                    <a:pt x="102" y="629"/>
                  </a:lnTo>
                  <a:lnTo>
                    <a:pt x="100" y="621"/>
                  </a:lnTo>
                  <a:lnTo>
                    <a:pt x="94" y="617"/>
                  </a:lnTo>
                  <a:lnTo>
                    <a:pt x="94" y="611"/>
                  </a:lnTo>
                  <a:lnTo>
                    <a:pt x="99" y="591"/>
                  </a:lnTo>
                  <a:lnTo>
                    <a:pt x="101" y="585"/>
                  </a:lnTo>
                  <a:lnTo>
                    <a:pt x="104" y="577"/>
                  </a:lnTo>
                  <a:lnTo>
                    <a:pt x="102" y="573"/>
                  </a:lnTo>
                  <a:lnTo>
                    <a:pt x="100" y="568"/>
                  </a:lnTo>
                  <a:lnTo>
                    <a:pt x="92" y="560"/>
                  </a:lnTo>
                  <a:lnTo>
                    <a:pt x="89" y="552"/>
                  </a:lnTo>
                  <a:lnTo>
                    <a:pt x="89" y="543"/>
                  </a:lnTo>
                  <a:lnTo>
                    <a:pt x="86" y="538"/>
                  </a:lnTo>
                  <a:lnTo>
                    <a:pt x="70" y="528"/>
                  </a:lnTo>
                  <a:lnTo>
                    <a:pt x="62" y="524"/>
                  </a:lnTo>
                  <a:lnTo>
                    <a:pt x="54" y="526"/>
                  </a:lnTo>
                  <a:lnTo>
                    <a:pt x="51" y="528"/>
                  </a:lnTo>
                  <a:lnTo>
                    <a:pt x="48" y="528"/>
                  </a:lnTo>
                  <a:lnTo>
                    <a:pt x="46" y="525"/>
                  </a:lnTo>
                  <a:lnTo>
                    <a:pt x="40" y="513"/>
                  </a:lnTo>
                  <a:lnTo>
                    <a:pt x="32" y="492"/>
                  </a:lnTo>
                  <a:lnTo>
                    <a:pt x="28" y="476"/>
                  </a:lnTo>
                  <a:lnTo>
                    <a:pt x="27" y="470"/>
                  </a:lnTo>
                  <a:lnTo>
                    <a:pt x="28" y="464"/>
                  </a:lnTo>
                  <a:lnTo>
                    <a:pt x="27" y="459"/>
                  </a:lnTo>
                  <a:lnTo>
                    <a:pt x="22" y="452"/>
                  </a:lnTo>
                  <a:lnTo>
                    <a:pt x="2" y="428"/>
                  </a:lnTo>
                  <a:lnTo>
                    <a:pt x="0" y="422"/>
                  </a:lnTo>
                  <a:lnTo>
                    <a:pt x="4" y="422"/>
                  </a:lnTo>
                  <a:lnTo>
                    <a:pt x="14" y="421"/>
                  </a:lnTo>
                  <a:lnTo>
                    <a:pt x="22" y="422"/>
                  </a:lnTo>
                  <a:lnTo>
                    <a:pt x="29" y="421"/>
                  </a:lnTo>
                  <a:lnTo>
                    <a:pt x="38" y="418"/>
                  </a:lnTo>
                  <a:lnTo>
                    <a:pt x="46" y="415"/>
                  </a:lnTo>
                  <a:lnTo>
                    <a:pt x="53" y="411"/>
                  </a:lnTo>
                  <a:lnTo>
                    <a:pt x="57" y="409"/>
                  </a:lnTo>
                  <a:lnTo>
                    <a:pt x="64" y="405"/>
                  </a:lnTo>
                  <a:lnTo>
                    <a:pt x="71" y="403"/>
                  </a:lnTo>
                  <a:lnTo>
                    <a:pt x="78" y="400"/>
                  </a:lnTo>
                  <a:lnTo>
                    <a:pt x="83" y="398"/>
                  </a:lnTo>
                  <a:lnTo>
                    <a:pt x="87" y="395"/>
                  </a:lnTo>
                  <a:lnTo>
                    <a:pt x="93" y="393"/>
                  </a:lnTo>
                  <a:lnTo>
                    <a:pt x="100" y="391"/>
                  </a:lnTo>
                  <a:lnTo>
                    <a:pt x="104" y="388"/>
                  </a:lnTo>
                  <a:lnTo>
                    <a:pt x="112" y="388"/>
                  </a:lnTo>
                  <a:lnTo>
                    <a:pt x="118" y="387"/>
                  </a:lnTo>
                  <a:lnTo>
                    <a:pt x="124" y="386"/>
                  </a:lnTo>
                  <a:lnTo>
                    <a:pt x="129" y="383"/>
                  </a:lnTo>
                  <a:lnTo>
                    <a:pt x="135" y="380"/>
                  </a:lnTo>
                  <a:lnTo>
                    <a:pt x="144" y="374"/>
                  </a:lnTo>
                  <a:lnTo>
                    <a:pt x="153" y="368"/>
                  </a:lnTo>
                  <a:lnTo>
                    <a:pt x="157" y="363"/>
                  </a:lnTo>
                  <a:lnTo>
                    <a:pt x="162" y="361"/>
                  </a:lnTo>
                  <a:lnTo>
                    <a:pt x="166" y="358"/>
                  </a:lnTo>
                  <a:lnTo>
                    <a:pt x="169" y="357"/>
                  </a:lnTo>
                  <a:lnTo>
                    <a:pt x="172" y="352"/>
                  </a:lnTo>
                  <a:lnTo>
                    <a:pt x="175" y="349"/>
                  </a:lnTo>
                  <a:lnTo>
                    <a:pt x="180" y="345"/>
                  </a:lnTo>
                  <a:lnTo>
                    <a:pt x="183" y="341"/>
                  </a:lnTo>
                  <a:lnTo>
                    <a:pt x="189" y="337"/>
                  </a:lnTo>
                  <a:lnTo>
                    <a:pt x="192" y="332"/>
                  </a:lnTo>
                  <a:lnTo>
                    <a:pt x="196" y="328"/>
                  </a:lnTo>
                  <a:lnTo>
                    <a:pt x="198" y="324"/>
                  </a:lnTo>
                  <a:lnTo>
                    <a:pt x="201" y="322"/>
                  </a:lnTo>
                  <a:lnTo>
                    <a:pt x="204" y="315"/>
                  </a:lnTo>
                  <a:lnTo>
                    <a:pt x="208" y="312"/>
                  </a:lnTo>
                  <a:lnTo>
                    <a:pt x="211" y="308"/>
                  </a:lnTo>
                  <a:lnTo>
                    <a:pt x="215" y="303"/>
                  </a:lnTo>
                  <a:lnTo>
                    <a:pt x="220" y="298"/>
                  </a:lnTo>
                  <a:lnTo>
                    <a:pt x="222" y="294"/>
                  </a:lnTo>
                  <a:lnTo>
                    <a:pt x="226" y="287"/>
                  </a:lnTo>
                  <a:lnTo>
                    <a:pt x="228" y="284"/>
                  </a:lnTo>
                  <a:lnTo>
                    <a:pt x="229" y="281"/>
                  </a:lnTo>
                  <a:lnTo>
                    <a:pt x="232" y="279"/>
                  </a:lnTo>
                  <a:lnTo>
                    <a:pt x="235" y="276"/>
                  </a:lnTo>
                  <a:lnTo>
                    <a:pt x="241" y="273"/>
                  </a:lnTo>
                  <a:lnTo>
                    <a:pt x="245" y="270"/>
                  </a:lnTo>
                  <a:lnTo>
                    <a:pt x="249" y="269"/>
                  </a:lnTo>
                  <a:lnTo>
                    <a:pt x="252" y="266"/>
                  </a:lnTo>
                  <a:lnTo>
                    <a:pt x="257" y="263"/>
                  </a:lnTo>
                  <a:lnTo>
                    <a:pt x="263" y="260"/>
                  </a:lnTo>
                  <a:lnTo>
                    <a:pt x="268" y="257"/>
                  </a:lnTo>
                  <a:lnTo>
                    <a:pt x="273" y="255"/>
                  </a:lnTo>
                  <a:lnTo>
                    <a:pt x="276" y="250"/>
                  </a:lnTo>
                  <a:lnTo>
                    <a:pt x="280" y="248"/>
                  </a:lnTo>
                  <a:lnTo>
                    <a:pt x="285" y="246"/>
                  </a:lnTo>
                  <a:lnTo>
                    <a:pt x="291" y="242"/>
                  </a:lnTo>
                  <a:lnTo>
                    <a:pt x="294" y="240"/>
                  </a:lnTo>
                  <a:lnTo>
                    <a:pt x="297" y="239"/>
                  </a:lnTo>
                  <a:lnTo>
                    <a:pt x="300" y="237"/>
                  </a:lnTo>
                  <a:lnTo>
                    <a:pt x="304" y="233"/>
                  </a:lnTo>
                  <a:lnTo>
                    <a:pt x="306" y="232"/>
                  </a:lnTo>
                  <a:lnTo>
                    <a:pt x="311" y="230"/>
                  </a:lnTo>
                  <a:lnTo>
                    <a:pt x="318" y="226"/>
                  </a:lnTo>
                  <a:lnTo>
                    <a:pt x="324" y="222"/>
                  </a:lnTo>
                  <a:lnTo>
                    <a:pt x="331" y="216"/>
                  </a:lnTo>
                  <a:lnTo>
                    <a:pt x="337" y="212"/>
                  </a:lnTo>
                  <a:lnTo>
                    <a:pt x="345" y="207"/>
                  </a:lnTo>
                  <a:lnTo>
                    <a:pt x="351" y="202"/>
                  </a:lnTo>
                  <a:lnTo>
                    <a:pt x="358" y="196"/>
                  </a:lnTo>
                  <a:lnTo>
                    <a:pt x="364" y="191"/>
                  </a:lnTo>
                  <a:lnTo>
                    <a:pt x="370" y="189"/>
                  </a:lnTo>
                  <a:lnTo>
                    <a:pt x="377" y="187"/>
                  </a:lnTo>
                  <a:lnTo>
                    <a:pt x="383" y="185"/>
                  </a:lnTo>
                  <a:lnTo>
                    <a:pt x="387" y="183"/>
                  </a:lnTo>
                  <a:lnTo>
                    <a:pt x="391" y="183"/>
                  </a:lnTo>
                  <a:lnTo>
                    <a:pt x="394" y="180"/>
                  </a:lnTo>
                  <a:lnTo>
                    <a:pt x="402" y="177"/>
                  </a:lnTo>
                  <a:lnTo>
                    <a:pt x="404" y="177"/>
                  </a:lnTo>
                  <a:lnTo>
                    <a:pt x="409" y="175"/>
                  </a:lnTo>
                  <a:lnTo>
                    <a:pt x="414" y="173"/>
                  </a:lnTo>
                  <a:lnTo>
                    <a:pt x="419" y="173"/>
                  </a:lnTo>
                  <a:lnTo>
                    <a:pt x="426" y="169"/>
                  </a:lnTo>
                  <a:lnTo>
                    <a:pt x="432" y="166"/>
                  </a:lnTo>
                  <a:lnTo>
                    <a:pt x="438" y="162"/>
                  </a:lnTo>
                  <a:lnTo>
                    <a:pt x="442" y="161"/>
                  </a:lnTo>
                  <a:lnTo>
                    <a:pt x="446" y="160"/>
                  </a:lnTo>
                  <a:lnTo>
                    <a:pt x="450" y="159"/>
                  </a:lnTo>
                  <a:lnTo>
                    <a:pt x="457" y="157"/>
                  </a:lnTo>
                  <a:lnTo>
                    <a:pt x="461" y="155"/>
                  </a:lnTo>
                  <a:lnTo>
                    <a:pt x="469" y="155"/>
                  </a:lnTo>
                  <a:lnTo>
                    <a:pt x="470" y="154"/>
                  </a:lnTo>
                  <a:lnTo>
                    <a:pt x="476" y="154"/>
                  </a:lnTo>
                  <a:lnTo>
                    <a:pt x="481" y="153"/>
                  </a:lnTo>
                  <a:lnTo>
                    <a:pt x="490" y="151"/>
                  </a:lnTo>
                  <a:lnTo>
                    <a:pt x="496" y="150"/>
                  </a:lnTo>
                  <a:lnTo>
                    <a:pt x="504" y="150"/>
                  </a:lnTo>
                  <a:lnTo>
                    <a:pt x="512" y="149"/>
                  </a:lnTo>
                  <a:lnTo>
                    <a:pt x="518" y="147"/>
                  </a:lnTo>
                  <a:lnTo>
                    <a:pt x="523" y="145"/>
                  </a:lnTo>
                  <a:lnTo>
                    <a:pt x="527" y="144"/>
                  </a:lnTo>
                  <a:lnTo>
                    <a:pt x="533" y="143"/>
                  </a:lnTo>
                  <a:lnTo>
                    <a:pt x="538" y="142"/>
                  </a:lnTo>
                  <a:lnTo>
                    <a:pt x="542" y="141"/>
                  </a:lnTo>
                  <a:lnTo>
                    <a:pt x="548" y="138"/>
                  </a:lnTo>
                  <a:lnTo>
                    <a:pt x="552" y="136"/>
                  </a:lnTo>
                  <a:lnTo>
                    <a:pt x="558" y="135"/>
                  </a:lnTo>
                  <a:lnTo>
                    <a:pt x="560" y="133"/>
                  </a:lnTo>
                  <a:lnTo>
                    <a:pt x="566" y="132"/>
                  </a:lnTo>
                  <a:lnTo>
                    <a:pt x="571" y="131"/>
                  </a:lnTo>
                  <a:lnTo>
                    <a:pt x="574" y="130"/>
                  </a:lnTo>
                  <a:lnTo>
                    <a:pt x="578" y="130"/>
                  </a:lnTo>
                  <a:lnTo>
                    <a:pt x="584" y="126"/>
                  </a:lnTo>
                  <a:lnTo>
                    <a:pt x="590" y="125"/>
                  </a:lnTo>
                  <a:lnTo>
                    <a:pt x="598" y="125"/>
                  </a:lnTo>
                  <a:lnTo>
                    <a:pt x="610" y="120"/>
                  </a:lnTo>
                  <a:lnTo>
                    <a:pt x="621" y="118"/>
                  </a:lnTo>
                  <a:lnTo>
                    <a:pt x="627" y="115"/>
                  </a:lnTo>
                  <a:lnTo>
                    <a:pt x="631" y="114"/>
                  </a:lnTo>
                  <a:lnTo>
                    <a:pt x="638" y="111"/>
                  </a:lnTo>
                  <a:lnTo>
                    <a:pt x="643" y="109"/>
                  </a:lnTo>
                  <a:lnTo>
                    <a:pt x="651" y="107"/>
                  </a:lnTo>
                  <a:lnTo>
                    <a:pt x="656" y="103"/>
                  </a:lnTo>
                  <a:lnTo>
                    <a:pt x="663" y="101"/>
                  </a:lnTo>
                  <a:lnTo>
                    <a:pt x="680" y="95"/>
                  </a:lnTo>
                  <a:lnTo>
                    <a:pt x="693" y="89"/>
                  </a:lnTo>
                  <a:lnTo>
                    <a:pt x="701" y="85"/>
                  </a:lnTo>
                  <a:lnTo>
                    <a:pt x="703" y="84"/>
                  </a:lnTo>
                  <a:lnTo>
                    <a:pt x="707" y="83"/>
                  </a:lnTo>
                  <a:lnTo>
                    <a:pt x="720" y="77"/>
                  </a:lnTo>
                  <a:lnTo>
                    <a:pt x="723" y="76"/>
                  </a:lnTo>
                  <a:lnTo>
                    <a:pt x="749" y="67"/>
                  </a:lnTo>
                  <a:lnTo>
                    <a:pt x="768" y="61"/>
                  </a:lnTo>
                  <a:lnTo>
                    <a:pt x="775" y="58"/>
                  </a:lnTo>
                  <a:lnTo>
                    <a:pt x="781" y="55"/>
                  </a:lnTo>
                  <a:lnTo>
                    <a:pt x="791" y="53"/>
                  </a:lnTo>
                  <a:lnTo>
                    <a:pt x="794" y="52"/>
                  </a:lnTo>
                  <a:lnTo>
                    <a:pt x="804" y="46"/>
                  </a:lnTo>
                  <a:lnTo>
                    <a:pt x="812" y="42"/>
                  </a:lnTo>
                  <a:lnTo>
                    <a:pt x="819" y="38"/>
                  </a:lnTo>
                  <a:lnTo>
                    <a:pt x="822" y="38"/>
                  </a:lnTo>
                  <a:lnTo>
                    <a:pt x="830" y="36"/>
                  </a:lnTo>
                  <a:lnTo>
                    <a:pt x="839" y="35"/>
                  </a:lnTo>
                  <a:lnTo>
                    <a:pt x="848" y="32"/>
                  </a:lnTo>
                  <a:lnTo>
                    <a:pt x="854" y="31"/>
                  </a:lnTo>
                  <a:lnTo>
                    <a:pt x="866" y="26"/>
                  </a:lnTo>
                  <a:lnTo>
                    <a:pt x="876" y="25"/>
                  </a:lnTo>
                  <a:lnTo>
                    <a:pt x="884" y="24"/>
                  </a:lnTo>
                  <a:lnTo>
                    <a:pt x="896" y="25"/>
                  </a:lnTo>
                  <a:lnTo>
                    <a:pt x="906" y="20"/>
                  </a:lnTo>
                  <a:lnTo>
                    <a:pt x="909" y="20"/>
                  </a:lnTo>
                  <a:lnTo>
                    <a:pt x="915" y="19"/>
                  </a:lnTo>
                  <a:lnTo>
                    <a:pt x="924" y="19"/>
                  </a:lnTo>
                  <a:lnTo>
                    <a:pt x="956" y="14"/>
                  </a:lnTo>
                  <a:lnTo>
                    <a:pt x="962" y="16"/>
                  </a:lnTo>
                  <a:lnTo>
                    <a:pt x="984" y="14"/>
                  </a:lnTo>
                  <a:lnTo>
                    <a:pt x="986" y="12"/>
                  </a:lnTo>
                  <a:lnTo>
                    <a:pt x="1012" y="11"/>
                  </a:lnTo>
                  <a:lnTo>
                    <a:pt x="1023" y="10"/>
                  </a:lnTo>
                  <a:lnTo>
                    <a:pt x="1032" y="10"/>
                  </a:lnTo>
                  <a:lnTo>
                    <a:pt x="1057" y="10"/>
                  </a:lnTo>
                  <a:lnTo>
                    <a:pt x="1070" y="6"/>
                  </a:lnTo>
                  <a:lnTo>
                    <a:pt x="1083" y="6"/>
                  </a:lnTo>
                  <a:lnTo>
                    <a:pt x="1106" y="0"/>
                  </a:lnTo>
                  <a:lnTo>
                    <a:pt x="1130" y="0"/>
                  </a:lnTo>
                  <a:lnTo>
                    <a:pt x="1145" y="12"/>
                  </a:lnTo>
                  <a:lnTo>
                    <a:pt x="1149" y="18"/>
                  </a:lnTo>
                  <a:lnTo>
                    <a:pt x="1167" y="30"/>
                  </a:lnTo>
                  <a:lnTo>
                    <a:pt x="1178" y="36"/>
                  </a:lnTo>
                  <a:lnTo>
                    <a:pt x="1193" y="43"/>
                  </a:lnTo>
                  <a:lnTo>
                    <a:pt x="1196" y="43"/>
                  </a:lnTo>
                  <a:lnTo>
                    <a:pt x="1196" y="44"/>
                  </a:lnTo>
                  <a:lnTo>
                    <a:pt x="1195" y="46"/>
                  </a:lnTo>
                  <a:lnTo>
                    <a:pt x="1195" y="47"/>
                  </a:lnTo>
                  <a:lnTo>
                    <a:pt x="1199" y="49"/>
                  </a:lnTo>
                  <a:lnTo>
                    <a:pt x="1227" y="65"/>
                  </a:lnTo>
                  <a:lnTo>
                    <a:pt x="1253" y="79"/>
                  </a:lnTo>
                  <a:lnTo>
                    <a:pt x="1282" y="94"/>
                  </a:lnTo>
                  <a:lnTo>
                    <a:pt x="1317" y="113"/>
                  </a:lnTo>
                  <a:lnTo>
                    <a:pt x="1371" y="139"/>
                  </a:lnTo>
                  <a:lnTo>
                    <a:pt x="1403" y="159"/>
                  </a:lnTo>
                  <a:lnTo>
                    <a:pt x="1420" y="169"/>
                  </a:lnTo>
                  <a:lnTo>
                    <a:pt x="1456" y="197"/>
                  </a:lnTo>
                  <a:lnTo>
                    <a:pt x="1478" y="214"/>
                  </a:lnTo>
                  <a:lnTo>
                    <a:pt x="1494" y="232"/>
                  </a:lnTo>
                  <a:lnTo>
                    <a:pt x="1504" y="245"/>
                  </a:lnTo>
                  <a:lnTo>
                    <a:pt x="1508" y="257"/>
                  </a:lnTo>
                  <a:lnTo>
                    <a:pt x="1508" y="267"/>
                  </a:lnTo>
                  <a:lnTo>
                    <a:pt x="1504" y="278"/>
                  </a:lnTo>
                  <a:lnTo>
                    <a:pt x="1498" y="286"/>
                  </a:lnTo>
                  <a:lnTo>
                    <a:pt x="1494" y="286"/>
                  </a:lnTo>
                  <a:lnTo>
                    <a:pt x="1491" y="276"/>
                  </a:lnTo>
                  <a:lnTo>
                    <a:pt x="1482" y="262"/>
                  </a:lnTo>
                  <a:lnTo>
                    <a:pt x="1476" y="260"/>
                  </a:lnTo>
                  <a:lnTo>
                    <a:pt x="1474" y="262"/>
                  </a:lnTo>
                  <a:lnTo>
                    <a:pt x="1472" y="260"/>
                  </a:lnTo>
                  <a:lnTo>
                    <a:pt x="1473" y="256"/>
                  </a:lnTo>
                  <a:lnTo>
                    <a:pt x="1469" y="249"/>
                  </a:lnTo>
                  <a:lnTo>
                    <a:pt x="1458" y="230"/>
                  </a:lnTo>
                  <a:lnTo>
                    <a:pt x="1446" y="214"/>
                  </a:lnTo>
                  <a:lnTo>
                    <a:pt x="1419" y="180"/>
                  </a:lnTo>
                  <a:lnTo>
                    <a:pt x="1409" y="171"/>
                  </a:lnTo>
                  <a:lnTo>
                    <a:pt x="1397" y="165"/>
                  </a:lnTo>
                  <a:lnTo>
                    <a:pt x="1392" y="166"/>
                  </a:lnTo>
                  <a:lnTo>
                    <a:pt x="1391" y="162"/>
                  </a:lnTo>
                  <a:lnTo>
                    <a:pt x="1390" y="163"/>
                  </a:lnTo>
                  <a:lnTo>
                    <a:pt x="1385" y="159"/>
                  </a:lnTo>
                  <a:lnTo>
                    <a:pt x="1377" y="159"/>
                  </a:lnTo>
                  <a:lnTo>
                    <a:pt x="1359" y="139"/>
                  </a:lnTo>
                  <a:lnTo>
                    <a:pt x="1337" y="127"/>
                  </a:lnTo>
                  <a:lnTo>
                    <a:pt x="1331" y="125"/>
                  </a:lnTo>
                  <a:lnTo>
                    <a:pt x="1291" y="105"/>
                  </a:lnTo>
                  <a:lnTo>
                    <a:pt x="1287" y="102"/>
                  </a:lnTo>
                  <a:lnTo>
                    <a:pt x="1281" y="102"/>
                  </a:lnTo>
                  <a:lnTo>
                    <a:pt x="1277" y="97"/>
                  </a:lnTo>
                  <a:lnTo>
                    <a:pt x="1249" y="83"/>
                  </a:lnTo>
                  <a:lnTo>
                    <a:pt x="1199" y="55"/>
                  </a:lnTo>
                  <a:lnTo>
                    <a:pt x="1198" y="56"/>
                  </a:lnTo>
                  <a:lnTo>
                    <a:pt x="1199" y="65"/>
                  </a:lnTo>
                  <a:lnTo>
                    <a:pt x="1197" y="70"/>
                  </a:lnTo>
                  <a:lnTo>
                    <a:pt x="1198" y="74"/>
                  </a:lnTo>
                  <a:lnTo>
                    <a:pt x="1199" y="78"/>
                  </a:lnTo>
                  <a:lnTo>
                    <a:pt x="1197" y="83"/>
                  </a:lnTo>
                  <a:lnTo>
                    <a:pt x="1193" y="89"/>
                  </a:lnTo>
                  <a:lnTo>
                    <a:pt x="1189" y="102"/>
                  </a:lnTo>
                  <a:lnTo>
                    <a:pt x="1187" y="115"/>
                  </a:lnTo>
                  <a:lnTo>
                    <a:pt x="1189" y="119"/>
                  </a:lnTo>
                  <a:lnTo>
                    <a:pt x="1187" y="124"/>
                  </a:lnTo>
                  <a:lnTo>
                    <a:pt x="1189" y="135"/>
                  </a:lnTo>
                  <a:lnTo>
                    <a:pt x="1193" y="137"/>
                  </a:lnTo>
                  <a:lnTo>
                    <a:pt x="1199" y="141"/>
                  </a:lnTo>
                  <a:lnTo>
                    <a:pt x="1207" y="141"/>
                  </a:lnTo>
                  <a:lnTo>
                    <a:pt x="1217" y="149"/>
                  </a:lnTo>
                  <a:lnTo>
                    <a:pt x="1226" y="159"/>
                  </a:lnTo>
                  <a:lnTo>
                    <a:pt x="1240" y="168"/>
                  </a:lnTo>
                  <a:lnTo>
                    <a:pt x="1246" y="174"/>
                  </a:lnTo>
                  <a:lnTo>
                    <a:pt x="1247" y="178"/>
                  </a:lnTo>
                  <a:lnTo>
                    <a:pt x="1245" y="187"/>
                  </a:lnTo>
                  <a:lnTo>
                    <a:pt x="1245" y="204"/>
                  </a:lnTo>
                  <a:lnTo>
                    <a:pt x="1250" y="227"/>
                  </a:lnTo>
                  <a:lnTo>
                    <a:pt x="1251" y="231"/>
                  </a:lnTo>
                  <a:lnTo>
                    <a:pt x="1249" y="238"/>
                  </a:lnTo>
                  <a:lnTo>
                    <a:pt x="1249" y="239"/>
                  </a:lnTo>
                  <a:lnTo>
                    <a:pt x="1252" y="240"/>
                  </a:lnTo>
                </a:path>
              </a:pathLst>
            </a:custGeom>
            <a:noFill/>
            <a:ln w="158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pl-PL"/>
            </a:p>
          </p:txBody>
        </p:sp>
        <p:sp>
          <p:nvSpPr>
            <p:cNvPr id="138" name="Freeform 97">
              <a:extLst>
                <a:ext uri="{FF2B5EF4-FFF2-40B4-BE49-F238E27FC236}">
                  <a16:creationId xmlns:a16="http://schemas.microsoft.com/office/drawing/2014/main" id="{AE349C17-CD61-7BCF-291B-0098969795FA}"/>
                </a:ext>
              </a:extLst>
            </p:cNvPr>
            <p:cNvSpPr>
              <a:spLocks/>
            </p:cNvSpPr>
            <p:nvPr/>
          </p:nvSpPr>
          <p:spPr bwMode="auto">
            <a:xfrm>
              <a:off x="1969" y="1425"/>
              <a:ext cx="128" cy="27"/>
            </a:xfrm>
            <a:custGeom>
              <a:avLst/>
              <a:gdLst>
                <a:gd name="T0" fmla="*/ 0 w 257"/>
                <a:gd name="T1" fmla="*/ 1 h 54"/>
                <a:gd name="T2" fmla="*/ 0 w 257"/>
                <a:gd name="T3" fmla="*/ 1 h 54"/>
                <a:gd name="T4" fmla="*/ 0 w 257"/>
                <a:gd name="T5" fmla="*/ 1 h 54"/>
                <a:gd name="T6" fmla="*/ 0 w 257"/>
                <a:gd name="T7" fmla="*/ 1 h 54"/>
                <a:gd name="T8" fmla="*/ 0 w 257"/>
                <a:gd name="T9" fmla="*/ 1 h 54"/>
                <a:gd name="T10" fmla="*/ 0 w 257"/>
                <a:gd name="T11" fmla="*/ 1 h 54"/>
                <a:gd name="T12" fmla="*/ 0 w 257"/>
                <a:gd name="T13" fmla="*/ 1 h 54"/>
                <a:gd name="T14" fmla="*/ 0 w 257"/>
                <a:gd name="T15" fmla="*/ 1 h 54"/>
                <a:gd name="T16" fmla="*/ 0 w 257"/>
                <a:gd name="T17" fmla="*/ 1 h 54"/>
                <a:gd name="T18" fmla="*/ 0 w 257"/>
                <a:gd name="T19" fmla="*/ 1 h 54"/>
                <a:gd name="T20" fmla="*/ 0 w 257"/>
                <a:gd name="T21" fmla="*/ 1 h 54"/>
                <a:gd name="T22" fmla="*/ 0 w 257"/>
                <a:gd name="T23" fmla="*/ 1 h 54"/>
                <a:gd name="T24" fmla="*/ 0 w 257"/>
                <a:gd name="T25" fmla="*/ 1 h 54"/>
                <a:gd name="T26" fmla="*/ 0 w 257"/>
                <a:gd name="T27" fmla="*/ 1 h 54"/>
                <a:gd name="T28" fmla="*/ 0 w 257"/>
                <a:gd name="T29" fmla="*/ 1 h 54"/>
                <a:gd name="T30" fmla="*/ 0 w 257"/>
                <a:gd name="T31" fmla="*/ 1 h 54"/>
                <a:gd name="T32" fmla="*/ 0 w 257"/>
                <a:gd name="T33" fmla="*/ 1 h 54"/>
                <a:gd name="T34" fmla="*/ 0 w 257"/>
                <a:gd name="T35" fmla="*/ 1 h 54"/>
                <a:gd name="T36" fmla="*/ 0 w 257"/>
                <a:gd name="T37" fmla="*/ 1 h 54"/>
                <a:gd name="T38" fmla="*/ 0 w 257"/>
                <a:gd name="T39" fmla="*/ 1 h 54"/>
                <a:gd name="T40" fmla="*/ 0 w 257"/>
                <a:gd name="T41" fmla="*/ 1 h 54"/>
                <a:gd name="T42" fmla="*/ 0 w 257"/>
                <a:gd name="T43" fmla="*/ 1 h 54"/>
                <a:gd name="T44" fmla="*/ 0 w 257"/>
                <a:gd name="T45" fmla="*/ 1 h 54"/>
                <a:gd name="T46" fmla="*/ 0 w 257"/>
                <a:gd name="T47" fmla="*/ 1 h 54"/>
                <a:gd name="T48" fmla="*/ 0 w 257"/>
                <a:gd name="T49" fmla="*/ 1 h 54"/>
                <a:gd name="T50" fmla="*/ 0 w 257"/>
                <a:gd name="T51" fmla="*/ 1 h 54"/>
                <a:gd name="T52" fmla="*/ 0 w 257"/>
                <a:gd name="T53" fmla="*/ 1 h 54"/>
                <a:gd name="T54" fmla="*/ 0 w 257"/>
                <a:gd name="T55" fmla="*/ 1 h 54"/>
                <a:gd name="T56" fmla="*/ 0 w 257"/>
                <a:gd name="T57" fmla="*/ 1 h 54"/>
                <a:gd name="T58" fmla="*/ 0 w 257"/>
                <a:gd name="T59" fmla="*/ 1 h 54"/>
                <a:gd name="T60" fmla="*/ 0 w 257"/>
                <a:gd name="T61" fmla="*/ 1 h 54"/>
                <a:gd name="T62" fmla="*/ 0 w 257"/>
                <a:gd name="T63" fmla="*/ 1 h 5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57"/>
                <a:gd name="T97" fmla="*/ 0 h 54"/>
                <a:gd name="T98" fmla="*/ 257 w 257"/>
                <a:gd name="T99" fmla="*/ 54 h 5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57" h="54">
                  <a:moveTo>
                    <a:pt x="257" y="54"/>
                  </a:moveTo>
                  <a:lnTo>
                    <a:pt x="254" y="52"/>
                  </a:lnTo>
                  <a:lnTo>
                    <a:pt x="254" y="47"/>
                  </a:lnTo>
                  <a:lnTo>
                    <a:pt x="247" y="48"/>
                  </a:lnTo>
                  <a:lnTo>
                    <a:pt x="242" y="51"/>
                  </a:lnTo>
                  <a:lnTo>
                    <a:pt x="239" y="50"/>
                  </a:lnTo>
                  <a:lnTo>
                    <a:pt x="236" y="50"/>
                  </a:lnTo>
                  <a:lnTo>
                    <a:pt x="233" y="50"/>
                  </a:lnTo>
                  <a:lnTo>
                    <a:pt x="229" y="53"/>
                  </a:lnTo>
                  <a:lnTo>
                    <a:pt x="226" y="50"/>
                  </a:lnTo>
                  <a:lnTo>
                    <a:pt x="221" y="45"/>
                  </a:lnTo>
                  <a:lnTo>
                    <a:pt x="218" y="44"/>
                  </a:lnTo>
                  <a:lnTo>
                    <a:pt x="215" y="42"/>
                  </a:lnTo>
                  <a:lnTo>
                    <a:pt x="214" y="44"/>
                  </a:lnTo>
                  <a:lnTo>
                    <a:pt x="212" y="45"/>
                  </a:lnTo>
                  <a:lnTo>
                    <a:pt x="210" y="44"/>
                  </a:lnTo>
                  <a:lnTo>
                    <a:pt x="210" y="41"/>
                  </a:lnTo>
                  <a:lnTo>
                    <a:pt x="208" y="40"/>
                  </a:lnTo>
                  <a:lnTo>
                    <a:pt x="206" y="32"/>
                  </a:lnTo>
                  <a:lnTo>
                    <a:pt x="193" y="33"/>
                  </a:lnTo>
                  <a:lnTo>
                    <a:pt x="197" y="21"/>
                  </a:lnTo>
                  <a:lnTo>
                    <a:pt x="197" y="15"/>
                  </a:lnTo>
                  <a:lnTo>
                    <a:pt x="196" y="12"/>
                  </a:lnTo>
                  <a:lnTo>
                    <a:pt x="190" y="9"/>
                  </a:lnTo>
                  <a:lnTo>
                    <a:pt x="186" y="15"/>
                  </a:lnTo>
                  <a:lnTo>
                    <a:pt x="180" y="8"/>
                  </a:lnTo>
                  <a:lnTo>
                    <a:pt x="175" y="6"/>
                  </a:lnTo>
                  <a:lnTo>
                    <a:pt x="166" y="3"/>
                  </a:lnTo>
                  <a:lnTo>
                    <a:pt x="157" y="8"/>
                  </a:lnTo>
                  <a:lnTo>
                    <a:pt x="156" y="8"/>
                  </a:lnTo>
                  <a:lnTo>
                    <a:pt x="150" y="11"/>
                  </a:lnTo>
                  <a:lnTo>
                    <a:pt x="148" y="12"/>
                  </a:lnTo>
                  <a:lnTo>
                    <a:pt x="143" y="12"/>
                  </a:lnTo>
                  <a:lnTo>
                    <a:pt x="138" y="11"/>
                  </a:lnTo>
                  <a:lnTo>
                    <a:pt x="134" y="9"/>
                  </a:lnTo>
                  <a:lnTo>
                    <a:pt x="131" y="9"/>
                  </a:lnTo>
                  <a:lnTo>
                    <a:pt x="125" y="8"/>
                  </a:lnTo>
                  <a:lnTo>
                    <a:pt x="121" y="8"/>
                  </a:lnTo>
                  <a:lnTo>
                    <a:pt x="119" y="8"/>
                  </a:lnTo>
                  <a:lnTo>
                    <a:pt x="115" y="10"/>
                  </a:lnTo>
                  <a:lnTo>
                    <a:pt x="113" y="12"/>
                  </a:lnTo>
                  <a:lnTo>
                    <a:pt x="106" y="10"/>
                  </a:lnTo>
                  <a:lnTo>
                    <a:pt x="100" y="10"/>
                  </a:lnTo>
                  <a:lnTo>
                    <a:pt x="92" y="15"/>
                  </a:lnTo>
                  <a:lnTo>
                    <a:pt x="88" y="18"/>
                  </a:lnTo>
                  <a:lnTo>
                    <a:pt x="84" y="20"/>
                  </a:lnTo>
                  <a:lnTo>
                    <a:pt x="78" y="18"/>
                  </a:lnTo>
                  <a:lnTo>
                    <a:pt x="71" y="14"/>
                  </a:lnTo>
                  <a:lnTo>
                    <a:pt x="66" y="10"/>
                  </a:lnTo>
                  <a:lnTo>
                    <a:pt x="60" y="10"/>
                  </a:lnTo>
                  <a:lnTo>
                    <a:pt x="57" y="5"/>
                  </a:lnTo>
                  <a:lnTo>
                    <a:pt x="45" y="2"/>
                  </a:lnTo>
                  <a:lnTo>
                    <a:pt x="41" y="0"/>
                  </a:lnTo>
                  <a:lnTo>
                    <a:pt x="37" y="2"/>
                  </a:lnTo>
                  <a:lnTo>
                    <a:pt x="34" y="6"/>
                  </a:lnTo>
                  <a:lnTo>
                    <a:pt x="31" y="11"/>
                  </a:lnTo>
                  <a:lnTo>
                    <a:pt x="27" y="15"/>
                  </a:lnTo>
                  <a:lnTo>
                    <a:pt x="23" y="18"/>
                  </a:lnTo>
                  <a:lnTo>
                    <a:pt x="21" y="22"/>
                  </a:lnTo>
                  <a:lnTo>
                    <a:pt x="17" y="27"/>
                  </a:lnTo>
                  <a:lnTo>
                    <a:pt x="15" y="32"/>
                  </a:lnTo>
                  <a:lnTo>
                    <a:pt x="11" y="34"/>
                  </a:lnTo>
                  <a:lnTo>
                    <a:pt x="5" y="36"/>
                  </a:lnTo>
                  <a:lnTo>
                    <a:pt x="0" y="39"/>
                  </a:lnTo>
                </a:path>
              </a:pathLst>
            </a:custGeom>
            <a:noFill/>
            <a:ln w="158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pl-PL"/>
            </a:p>
          </p:txBody>
        </p:sp>
        <p:sp>
          <p:nvSpPr>
            <p:cNvPr id="139" name="Freeform 98">
              <a:extLst>
                <a:ext uri="{FF2B5EF4-FFF2-40B4-BE49-F238E27FC236}">
                  <a16:creationId xmlns:a16="http://schemas.microsoft.com/office/drawing/2014/main" id="{8F701DC2-8B56-FCEE-2395-2A5F4BAFB31E}"/>
                </a:ext>
              </a:extLst>
            </p:cNvPr>
            <p:cNvSpPr>
              <a:spLocks/>
            </p:cNvSpPr>
            <p:nvPr/>
          </p:nvSpPr>
          <p:spPr bwMode="auto">
            <a:xfrm>
              <a:off x="1533" y="1357"/>
              <a:ext cx="1261" cy="1634"/>
            </a:xfrm>
            <a:custGeom>
              <a:avLst/>
              <a:gdLst>
                <a:gd name="T0" fmla="*/ 1 w 2521"/>
                <a:gd name="T1" fmla="*/ 1 h 3268"/>
                <a:gd name="T2" fmla="*/ 1 w 2521"/>
                <a:gd name="T3" fmla="*/ 1 h 3268"/>
                <a:gd name="T4" fmla="*/ 1 w 2521"/>
                <a:gd name="T5" fmla="*/ 1 h 3268"/>
                <a:gd name="T6" fmla="*/ 1 w 2521"/>
                <a:gd name="T7" fmla="*/ 1 h 3268"/>
                <a:gd name="T8" fmla="*/ 1 w 2521"/>
                <a:gd name="T9" fmla="*/ 1 h 3268"/>
                <a:gd name="T10" fmla="*/ 1 w 2521"/>
                <a:gd name="T11" fmla="*/ 1 h 3268"/>
                <a:gd name="T12" fmla="*/ 1 w 2521"/>
                <a:gd name="T13" fmla="*/ 1 h 3268"/>
                <a:gd name="T14" fmla="*/ 1 w 2521"/>
                <a:gd name="T15" fmla="*/ 1 h 3268"/>
                <a:gd name="T16" fmla="*/ 1 w 2521"/>
                <a:gd name="T17" fmla="*/ 1 h 3268"/>
                <a:gd name="T18" fmla="*/ 1 w 2521"/>
                <a:gd name="T19" fmla="*/ 1 h 3268"/>
                <a:gd name="T20" fmla="*/ 1 w 2521"/>
                <a:gd name="T21" fmla="*/ 1 h 3268"/>
                <a:gd name="T22" fmla="*/ 1 w 2521"/>
                <a:gd name="T23" fmla="*/ 1 h 3268"/>
                <a:gd name="T24" fmla="*/ 1 w 2521"/>
                <a:gd name="T25" fmla="*/ 1 h 3268"/>
                <a:gd name="T26" fmla="*/ 1 w 2521"/>
                <a:gd name="T27" fmla="*/ 1 h 3268"/>
                <a:gd name="T28" fmla="*/ 1 w 2521"/>
                <a:gd name="T29" fmla="*/ 1 h 3268"/>
                <a:gd name="T30" fmla="*/ 1 w 2521"/>
                <a:gd name="T31" fmla="*/ 1 h 3268"/>
                <a:gd name="T32" fmla="*/ 1 w 2521"/>
                <a:gd name="T33" fmla="*/ 1 h 3268"/>
                <a:gd name="T34" fmla="*/ 1 w 2521"/>
                <a:gd name="T35" fmla="*/ 1 h 3268"/>
                <a:gd name="T36" fmla="*/ 1 w 2521"/>
                <a:gd name="T37" fmla="*/ 1 h 3268"/>
                <a:gd name="T38" fmla="*/ 1 w 2521"/>
                <a:gd name="T39" fmla="*/ 1 h 3268"/>
                <a:gd name="T40" fmla="*/ 1 w 2521"/>
                <a:gd name="T41" fmla="*/ 1 h 3268"/>
                <a:gd name="T42" fmla="*/ 1 w 2521"/>
                <a:gd name="T43" fmla="*/ 1 h 3268"/>
                <a:gd name="T44" fmla="*/ 1 w 2521"/>
                <a:gd name="T45" fmla="*/ 1 h 3268"/>
                <a:gd name="T46" fmla="*/ 1 w 2521"/>
                <a:gd name="T47" fmla="*/ 1 h 3268"/>
                <a:gd name="T48" fmla="*/ 1 w 2521"/>
                <a:gd name="T49" fmla="*/ 1 h 3268"/>
                <a:gd name="T50" fmla="*/ 1 w 2521"/>
                <a:gd name="T51" fmla="*/ 1 h 3268"/>
                <a:gd name="T52" fmla="*/ 1 w 2521"/>
                <a:gd name="T53" fmla="*/ 1 h 3268"/>
                <a:gd name="T54" fmla="*/ 1 w 2521"/>
                <a:gd name="T55" fmla="*/ 1 h 3268"/>
                <a:gd name="T56" fmla="*/ 1 w 2521"/>
                <a:gd name="T57" fmla="*/ 1 h 3268"/>
                <a:gd name="T58" fmla="*/ 1 w 2521"/>
                <a:gd name="T59" fmla="*/ 1 h 3268"/>
                <a:gd name="T60" fmla="*/ 1 w 2521"/>
                <a:gd name="T61" fmla="*/ 1 h 3268"/>
                <a:gd name="T62" fmla="*/ 1 w 2521"/>
                <a:gd name="T63" fmla="*/ 1 h 3268"/>
                <a:gd name="T64" fmla="*/ 1 w 2521"/>
                <a:gd name="T65" fmla="*/ 1 h 3268"/>
                <a:gd name="T66" fmla="*/ 1 w 2521"/>
                <a:gd name="T67" fmla="*/ 1 h 3268"/>
                <a:gd name="T68" fmla="*/ 1 w 2521"/>
                <a:gd name="T69" fmla="*/ 1 h 3268"/>
                <a:gd name="T70" fmla="*/ 1 w 2521"/>
                <a:gd name="T71" fmla="*/ 1 h 3268"/>
                <a:gd name="T72" fmla="*/ 1 w 2521"/>
                <a:gd name="T73" fmla="*/ 1 h 3268"/>
                <a:gd name="T74" fmla="*/ 1 w 2521"/>
                <a:gd name="T75" fmla="*/ 1 h 3268"/>
                <a:gd name="T76" fmla="*/ 1 w 2521"/>
                <a:gd name="T77" fmla="*/ 1 h 3268"/>
                <a:gd name="T78" fmla="*/ 1 w 2521"/>
                <a:gd name="T79" fmla="*/ 1 h 3268"/>
                <a:gd name="T80" fmla="*/ 1 w 2521"/>
                <a:gd name="T81" fmla="*/ 1 h 3268"/>
                <a:gd name="T82" fmla="*/ 1 w 2521"/>
                <a:gd name="T83" fmla="*/ 1 h 3268"/>
                <a:gd name="T84" fmla="*/ 1 w 2521"/>
                <a:gd name="T85" fmla="*/ 1 h 3268"/>
                <a:gd name="T86" fmla="*/ 1 w 2521"/>
                <a:gd name="T87" fmla="*/ 1 h 3268"/>
                <a:gd name="T88" fmla="*/ 1 w 2521"/>
                <a:gd name="T89" fmla="*/ 1 h 3268"/>
                <a:gd name="T90" fmla="*/ 1 w 2521"/>
                <a:gd name="T91" fmla="*/ 1 h 3268"/>
                <a:gd name="T92" fmla="*/ 1 w 2521"/>
                <a:gd name="T93" fmla="*/ 1 h 3268"/>
                <a:gd name="T94" fmla="*/ 1 w 2521"/>
                <a:gd name="T95" fmla="*/ 1 h 3268"/>
                <a:gd name="T96" fmla="*/ 1 w 2521"/>
                <a:gd name="T97" fmla="*/ 1 h 3268"/>
                <a:gd name="T98" fmla="*/ 1 w 2521"/>
                <a:gd name="T99" fmla="*/ 1 h 3268"/>
                <a:gd name="T100" fmla="*/ 1 w 2521"/>
                <a:gd name="T101" fmla="*/ 1 h 3268"/>
                <a:gd name="T102" fmla="*/ 1 w 2521"/>
                <a:gd name="T103" fmla="*/ 1 h 3268"/>
                <a:gd name="T104" fmla="*/ 1 w 2521"/>
                <a:gd name="T105" fmla="*/ 1 h 3268"/>
                <a:gd name="T106" fmla="*/ 1 w 2521"/>
                <a:gd name="T107" fmla="*/ 1 h 3268"/>
                <a:gd name="T108" fmla="*/ 1 w 2521"/>
                <a:gd name="T109" fmla="*/ 1 h 3268"/>
                <a:gd name="T110" fmla="*/ 1 w 2521"/>
                <a:gd name="T111" fmla="*/ 1 h 3268"/>
                <a:gd name="T112" fmla="*/ 1 w 2521"/>
                <a:gd name="T113" fmla="*/ 1 h 3268"/>
                <a:gd name="T114" fmla="*/ 1 w 2521"/>
                <a:gd name="T115" fmla="*/ 1 h 3268"/>
                <a:gd name="T116" fmla="*/ 1 w 2521"/>
                <a:gd name="T117" fmla="*/ 1 h 3268"/>
                <a:gd name="T118" fmla="*/ 1 w 2521"/>
                <a:gd name="T119" fmla="*/ 1 h 3268"/>
                <a:gd name="T120" fmla="*/ 1 w 2521"/>
                <a:gd name="T121" fmla="*/ 1 h 3268"/>
                <a:gd name="T122" fmla="*/ 1 w 2521"/>
                <a:gd name="T123" fmla="*/ 1 h 3268"/>
                <a:gd name="T124" fmla="*/ 1 w 2521"/>
                <a:gd name="T125" fmla="*/ 1 h 326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521"/>
                <a:gd name="T190" fmla="*/ 0 h 3268"/>
                <a:gd name="T191" fmla="*/ 2521 w 2521"/>
                <a:gd name="T192" fmla="*/ 3268 h 3268"/>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521" h="3268">
                  <a:moveTo>
                    <a:pt x="167" y="2156"/>
                  </a:moveTo>
                  <a:lnTo>
                    <a:pt x="169" y="2167"/>
                  </a:lnTo>
                  <a:lnTo>
                    <a:pt x="172" y="2180"/>
                  </a:lnTo>
                  <a:lnTo>
                    <a:pt x="177" y="2184"/>
                  </a:lnTo>
                  <a:lnTo>
                    <a:pt x="183" y="2186"/>
                  </a:lnTo>
                  <a:lnTo>
                    <a:pt x="193" y="2188"/>
                  </a:lnTo>
                  <a:lnTo>
                    <a:pt x="201" y="2190"/>
                  </a:lnTo>
                  <a:lnTo>
                    <a:pt x="205" y="2194"/>
                  </a:lnTo>
                  <a:lnTo>
                    <a:pt x="208" y="2204"/>
                  </a:lnTo>
                  <a:lnTo>
                    <a:pt x="211" y="2215"/>
                  </a:lnTo>
                  <a:lnTo>
                    <a:pt x="215" y="2218"/>
                  </a:lnTo>
                  <a:lnTo>
                    <a:pt x="223" y="2220"/>
                  </a:lnTo>
                  <a:lnTo>
                    <a:pt x="231" y="2221"/>
                  </a:lnTo>
                  <a:lnTo>
                    <a:pt x="236" y="2218"/>
                  </a:lnTo>
                  <a:lnTo>
                    <a:pt x="241" y="2215"/>
                  </a:lnTo>
                  <a:lnTo>
                    <a:pt x="245" y="2211"/>
                  </a:lnTo>
                  <a:lnTo>
                    <a:pt x="252" y="2209"/>
                  </a:lnTo>
                  <a:lnTo>
                    <a:pt x="260" y="2198"/>
                  </a:lnTo>
                  <a:lnTo>
                    <a:pt x="263" y="2194"/>
                  </a:lnTo>
                  <a:lnTo>
                    <a:pt x="267" y="2193"/>
                  </a:lnTo>
                  <a:lnTo>
                    <a:pt x="274" y="2192"/>
                  </a:lnTo>
                  <a:lnTo>
                    <a:pt x="284" y="2190"/>
                  </a:lnTo>
                  <a:lnTo>
                    <a:pt x="293" y="2193"/>
                  </a:lnTo>
                  <a:lnTo>
                    <a:pt x="294" y="2197"/>
                  </a:lnTo>
                  <a:lnTo>
                    <a:pt x="298" y="2206"/>
                  </a:lnTo>
                  <a:lnTo>
                    <a:pt x="300" y="2210"/>
                  </a:lnTo>
                  <a:lnTo>
                    <a:pt x="300" y="2212"/>
                  </a:lnTo>
                  <a:lnTo>
                    <a:pt x="303" y="2212"/>
                  </a:lnTo>
                  <a:lnTo>
                    <a:pt x="305" y="2228"/>
                  </a:lnTo>
                  <a:lnTo>
                    <a:pt x="308" y="2228"/>
                  </a:lnTo>
                  <a:lnTo>
                    <a:pt x="308" y="2238"/>
                  </a:lnTo>
                  <a:lnTo>
                    <a:pt x="310" y="2244"/>
                  </a:lnTo>
                  <a:lnTo>
                    <a:pt x="300" y="2247"/>
                  </a:lnTo>
                  <a:lnTo>
                    <a:pt x="304" y="2254"/>
                  </a:lnTo>
                  <a:lnTo>
                    <a:pt x="306" y="2256"/>
                  </a:lnTo>
                  <a:lnTo>
                    <a:pt x="303" y="2259"/>
                  </a:lnTo>
                  <a:lnTo>
                    <a:pt x="303" y="2260"/>
                  </a:lnTo>
                  <a:lnTo>
                    <a:pt x="306" y="2263"/>
                  </a:lnTo>
                  <a:lnTo>
                    <a:pt x="303" y="2269"/>
                  </a:lnTo>
                  <a:lnTo>
                    <a:pt x="303" y="2273"/>
                  </a:lnTo>
                  <a:lnTo>
                    <a:pt x="304" y="2274"/>
                  </a:lnTo>
                  <a:lnTo>
                    <a:pt x="308" y="2274"/>
                  </a:lnTo>
                  <a:lnTo>
                    <a:pt x="309" y="2276"/>
                  </a:lnTo>
                  <a:lnTo>
                    <a:pt x="312" y="2279"/>
                  </a:lnTo>
                  <a:lnTo>
                    <a:pt x="311" y="2285"/>
                  </a:lnTo>
                  <a:lnTo>
                    <a:pt x="308" y="2286"/>
                  </a:lnTo>
                  <a:lnTo>
                    <a:pt x="304" y="2286"/>
                  </a:lnTo>
                  <a:lnTo>
                    <a:pt x="304" y="2288"/>
                  </a:lnTo>
                  <a:lnTo>
                    <a:pt x="308" y="2288"/>
                  </a:lnTo>
                  <a:lnTo>
                    <a:pt x="309" y="2288"/>
                  </a:lnTo>
                  <a:lnTo>
                    <a:pt x="310" y="2291"/>
                  </a:lnTo>
                  <a:lnTo>
                    <a:pt x="308" y="2291"/>
                  </a:lnTo>
                  <a:lnTo>
                    <a:pt x="299" y="2295"/>
                  </a:lnTo>
                  <a:lnTo>
                    <a:pt x="294" y="2297"/>
                  </a:lnTo>
                  <a:lnTo>
                    <a:pt x="292" y="2298"/>
                  </a:lnTo>
                  <a:lnTo>
                    <a:pt x="290" y="2305"/>
                  </a:lnTo>
                  <a:lnTo>
                    <a:pt x="286" y="2312"/>
                  </a:lnTo>
                  <a:lnTo>
                    <a:pt x="286" y="2318"/>
                  </a:lnTo>
                  <a:lnTo>
                    <a:pt x="287" y="2322"/>
                  </a:lnTo>
                  <a:lnTo>
                    <a:pt x="291" y="2317"/>
                  </a:lnTo>
                  <a:lnTo>
                    <a:pt x="294" y="2317"/>
                  </a:lnTo>
                  <a:lnTo>
                    <a:pt x="318" y="2322"/>
                  </a:lnTo>
                  <a:lnTo>
                    <a:pt x="322" y="2318"/>
                  </a:lnTo>
                  <a:lnTo>
                    <a:pt x="326" y="2318"/>
                  </a:lnTo>
                  <a:lnTo>
                    <a:pt x="329" y="2322"/>
                  </a:lnTo>
                  <a:lnTo>
                    <a:pt x="330" y="2323"/>
                  </a:lnTo>
                  <a:lnTo>
                    <a:pt x="332" y="2323"/>
                  </a:lnTo>
                  <a:lnTo>
                    <a:pt x="333" y="2327"/>
                  </a:lnTo>
                  <a:lnTo>
                    <a:pt x="341" y="2335"/>
                  </a:lnTo>
                  <a:lnTo>
                    <a:pt x="346" y="2335"/>
                  </a:lnTo>
                  <a:lnTo>
                    <a:pt x="356" y="2333"/>
                  </a:lnTo>
                  <a:lnTo>
                    <a:pt x="357" y="2340"/>
                  </a:lnTo>
                  <a:lnTo>
                    <a:pt x="364" y="2349"/>
                  </a:lnTo>
                  <a:lnTo>
                    <a:pt x="364" y="2353"/>
                  </a:lnTo>
                  <a:lnTo>
                    <a:pt x="363" y="2367"/>
                  </a:lnTo>
                  <a:lnTo>
                    <a:pt x="377" y="2357"/>
                  </a:lnTo>
                  <a:lnTo>
                    <a:pt x="384" y="2348"/>
                  </a:lnTo>
                  <a:lnTo>
                    <a:pt x="392" y="2329"/>
                  </a:lnTo>
                  <a:lnTo>
                    <a:pt x="399" y="2310"/>
                  </a:lnTo>
                  <a:lnTo>
                    <a:pt x="404" y="2301"/>
                  </a:lnTo>
                  <a:lnTo>
                    <a:pt x="408" y="2299"/>
                  </a:lnTo>
                  <a:lnTo>
                    <a:pt x="412" y="2299"/>
                  </a:lnTo>
                  <a:lnTo>
                    <a:pt x="416" y="2301"/>
                  </a:lnTo>
                  <a:lnTo>
                    <a:pt x="417" y="2306"/>
                  </a:lnTo>
                  <a:lnTo>
                    <a:pt x="419" y="2309"/>
                  </a:lnTo>
                  <a:lnTo>
                    <a:pt x="430" y="2309"/>
                  </a:lnTo>
                  <a:lnTo>
                    <a:pt x="435" y="2309"/>
                  </a:lnTo>
                  <a:lnTo>
                    <a:pt x="444" y="2316"/>
                  </a:lnTo>
                  <a:lnTo>
                    <a:pt x="454" y="2323"/>
                  </a:lnTo>
                  <a:lnTo>
                    <a:pt x="465" y="2330"/>
                  </a:lnTo>
                  <a:lnTo>
                    <a:pt x="479" y="2334"/>
                  </a:lnTo>
                  <a:lnTo>
                    <a:pt x="480" y="2336"/>
                  </a:lnTo>
                  <a:lnTo>
                    <a:pt x="480" y="2339"/>
                  </a:lnTo>
                  <a:lnTo>
                    <a:pt x="476" y="2345"/>
                  </a:lnTo>
                  <a:lnTo>
                    <a:pt x="474" y="2348"/>
                  </a:lnTo>
                  <a:lnTo>
                    <a:pt x="476" y="2352"/>
                  </a:lnTo>
                  <a:lnTo>
                    <a:pt x="479" y="2355"/>
                  </a:lnTo>
                  <a:lnTo>
                    <a:pt x="496" y="2364"/>
                  </a:lnTo>
                  <a:lnTo>
                    <a:pt x="504" y="2367"/>
                  </a:lnTo>
                  <a:lnTo>
                    <a:pt x="509" y="2373"/>
                  </a:lnTo>
                  <a:lnTo>
                    <a:pt x="510" y="2378"/>
                  </a:lnTo>
                  <a:lnTo>
                    <a:pt x="510" y="2384"/>
                  </a:lnTo>
                  <a:lnTo>
                    <a:pt x="510" y="2389"/>
                  </a:lnTo>
                  <a:lnTo>
                    <a:pt x="517" y="2392"/>
                  </a:lnTo>
                  <a:lnTo>
                    <a:pt x="521" y="2395"/>
                  </a:lnTo>
                  <a:lnTo>
                    <a:pt x="522" y="2401"/>
                  </a:lnTo>
                  <a:lnTo>
                    <a:pt x="523" y="2416"/>
                  </a:lnTo>
                  <a:lnTo>
                    <a:pt x="520" y="2437"/>
                  </a:lnTo>
                  <a:lnTo>
                    <a:pt x="520" y="2442"/>
                  </a:lnTo>
                  <a:lnTo>
                    <a:pt x="523" y="2447"/>
                  </a:lnTo>
                  <a:lnTo>
                    <a:pt x="527" y="2450"/>
                  </a:lnTo>
                  <a:lnTo>
                    <a:pt x="535" y="2453"/>
                  </a:lnTo>
                  <a:lnTo>
                    <a:pt x="546" y="2450"/>
                  </a:lnTo>
                  <a:lnTo>
                    <a:pt x="561" y="2448"/>
                  </a:lnTo>
                  <a:lnTo>
                    <a:pt x="571" y="2447"/>
                  </a:lnTo>
                  <a:lnTo>
                    <a:pt x="582" y="2448"/>
                  </a:lnTo>
                  <a:lnTo>
                    <a:pt x="616" y="2454"/>
                  </a:lnTo>
                  <a:lnTo>
                    <a:pt x="631" y="2455"/>
                  </a:lnTo>
                  <a:lnTo>
                    <a:pt x="631" y="2464"/>
                  </a:lnTo>
                  <a:lnTo>
                    <a:pt x="641" y="2464"/>
                  </a:lnTo>
                  <a:lnTo>
                    <a:pt x="647" y="2466"/>
                  </a:lnTo>
                  <a:lnTo>
                    <a:pt x="648" y="2472"/>
                  </a:lnTo>
                  <a:lnTo>
                    <a:pt x="654" y="2479"/>
                  </a:lnTo>
                  <a:lnTo>
                    <a:pt x="669" y="2486"/>
                  </a:lnTo>
                  <a:lnTo>
                    <a:pt x="677" y="2489"/>
                  </a:lnTo>
                  <a:lnTo>
                    <a:pt x="679" y="2488"/>
                  </a:lnTo>
                  <a:lnTo>
                    <a:pt x="689" y="2484"/>
                  </a:lnTo>
                  <a:lnTo>
                    <a:pt x="693" y="2485"/>
                  </a:lnTo>
                  <a:lnTo>
                    <a:pt x="696" y="2486"/>
                  </a:lnTo>
                  <a:lnTo>
                    <a:pt x="699" y="2491"/>
                  </a:lnTo>
                  <a:lnTo>
                    <a:pt x="699" y="2504"/>
                  </a:lnTo>
                  <a:lnTo>
                    <a:pt x="700" y="2510"/>
                  </a:lnTo>
                  <a:lnTo>
                    <a:pt x="702" y="2518"/>
                  </a:lnTo>
                  <a:lnTo>
                    <a:pt x="708" y="2525"/>
                  </a:lnTo>
                  <a:lnTo>
                    <a:pt x="719" y="2532"/>
                  </a:lnTo>
                  <a:lnTo>
                    <a:pt x="725" y="2535"/>
                  </a:lnTo>
                  <a:lnTo>
                    <a:pt x="726" y="2543"/>
                  </a:lnTo>
                  <a:lnTo>
                    <a:pt x="724" y="2548"/>
                  </a:lnTo>
                  <a:lnTo>
                    <a:pt x="722" y="2551"/>
                  </a:lnTo>
                  <a:lnTo>
                    <a:pt x="724" y="2556"/>
                  </a:lnTo>
                  <a:lnTo>
                    <a:pt x="721" y="2557"/>
                  </a:lnTo>
                  <a:lnTo>
                    <a:pt x="716" y="2557"/>
                  </a:lnTo>
                  <a:lnTo>
                    <a:pt x="714" y="2561"/>
                  </a:lnTo>
                  <a:lnTo>
                    <a:pt x="714" y="2565"/>
                  </a:lnTo>
                  <a:lnTo>
                    <a:pt x="718" y="2568"/>
                  </a:lnTo>
                  <a:lnTo>
                    <a:pt x="718" y="2571"/>
                  </a:lnTo>
                  <a:lnTo>
                    <a:pt x="715" y="2572"/>
                  </a:lnTo>
                  <a:lnTo>
                    <a:pt x="712" y="2573"/>
                  </a:lnTo>
                  <a:lnTo>
                    <a:pt x="708" y="2575"/>
                  </a:lnTo>
                  <a:lnTo>
                    <a:pt x="706" y="2580"/>
                  </a:lnTo>
                  <a:lnTo>
                    <a:pt x="706" y="2584"/>
                  </a:lnTo>
                  <a:lnTo>
                    <a:pt x="708" y="2589"/>
                  </a:lnTo>
                  <a:lnTo>
                    <a:pt x="709" y="2593"/>
                  </a:lnTo>
                  <a:lnTo>
                    <a:pt x="707" y="2597"/>
                  </a:lnTo>
                  <a:lnTo>
                    <a:pt x="707" y="2601"/>
                  </a:lnTo>
                  <a:lnTo>
                    <a:pt x="709" y="2603"/>
                  </a:lnTo>
                  <a:lnTo>
                    <a:pt x="712" y="2604"/>
                  </a:lnTo>
                  <a:lnTo>
                    <a:pt x="719" y="2603"/>
                  </a:lnTo>
                  <a:lnTo>
                    <a:pt x="727" y="2603"/>
                  </a:lnTo>
                  <a:lnTo>
                    <a:pt x="734" y="2608"/>
                  </a:lnTo>
                  <a:lnTo>
                    <a:pt x="733" y="2614"/>
                  </a:lnTo>
                  <a:lnTo>
                    <a:pt x="757" y="2611"/>
                  </a:lnTo>
                  <a:lnTo>
                    <a:pt x="781" y="2610"/>
                  </a:lnTo>
                  <a:lnTo>
                    <a:pt x="782" y="2613"/>
                  </a:lnTo>
                  <a:lnTo>
                    <a:pt x="782" y="2619"/>
                  </a:lnTo>
                  <a:lnTo>
                    <a:pt x="784" y="2620"/>
                  </a:lnTo>
                  <a:lnTo>
                    <a:pt x="787" y="2620"/>
                  </a:lnTo>
                  <a:lnTo>
                    <a:pt x="792" y="2619"/>
                  </a:lnTo>
                  <a:lnTo>
                    <a:pt x="804" y="2613"/>
                  </a:lnTo>
                  <a:lnTo>
                    <a:pt x="808" y="2613"/>
                  </a:lnTo>
                  <a:lnTo>
                    <a:pt x="812" y="2615"/>
                  </a:lnTo>
                  <a:lnTo>
                    <a:pt x="809" y="2625"/>
                  </a:lnTo>
                  <a:lnTo>
                    <a:pt x="817" y="2640"/>
                  </a:lnTo>
                  <a:lnTo>
                    <a:pt x="821" y="2645"/>
                  </a:lnTo>
                  <a:lnTo>
                    <a:pt x="824" y="2646"/>
                  </a:lnTo>
                  <a:lnTo>
                    <a:pt x="832" y="2650"/>
                  </a:lnTo>
                  <a:lnTo>
                    <a:pt x="833" y="2654"/>
                  </a:lnTo>
                  <a:lnTo>
                    <a:pt x="833" y="2660"/>
                  </a:lnTo>
                  <a:lnTo>
                    <a:pt x="834" y="2669"/>
                  </a:lnTo>
                  <a:lnTo>
                    <a:pt x="839" y="2674"/>
                  </a:lnTo>
                  <a:lnTo>
                    <a:pt x="850" y="2675"/>
                  </a:lnTo>
                  <a:lnTo>
                    <a:pt x="854" y="2679"/>
                  </a:lnTo>
                  <a:lnTo>
                    <a:pt x="862" y="2690"/>
                  </a:lnTo>
                  <a:lnTo>
                    <a:pt x="874" y="2704"/>
                  </a:lnTo>
                  <a:lnTo>
                    <a:pt x="883" y="2700"/>
                  </a:lnTo>
                  <a:lnTo>
                    <a:pt x="889" y="2702"/>
                  </a:lnTo>
                  <a:lnTo>
                    <a:pt x="900" y="2700"/>
                  </a:lnTo>
                  <a:lnTo>
                    <a:pt x="906" y="2699"/>
                  </a:lnTo>
                  <a:lnTo>
                    <a:pt x="912" y="2702"/>
                  </a:lnTo>
                  <a:lnTo>
                    <a:pt x="918" y="2710"/>
                  </a:lnTo>
                  <a:lnTo>
                    <a:pt x="920" y="2712"/>
                  </a:lnTo>
                  <a:lnTo>
                    <a:pt x="923" y="2718"/>
                  </a:lnTo>
                  <a:lnTo>
                    <a:pt x="930" y="2727"/>
                  </a:lnTo>
                  <a:lnTo>
                    <a:pt x="937" y="2733"/>
                  </a:lnTo>
                  <a:lnTo>
                    <a:pt x="943" y="2734"/>
                  </a:lnTo>
                  <a:lnTo>
                    <a:pt x="944" y="2735"/>
                  </a:lnTo>
                  <a:lnTo>
                    <a:pt x="949" y="2735"/>
                  </a:lnTo>
                  <a:lnTo>
                    <a:pt x="954" y="2734"/>
                  </a:lnTo>
                  <a:lnTo>
                    <a:pt x="963" y="2734"/>
                  </a:lnTo>
                  <a:lnTo>
                    <a:pt x="965" y="2741"/>
                  </a:lnTo>
                  <a:lnTo>
                    <a:pt x="972" y="2742"/>
                  </a:lnTo>
                  <a:lnTo>
                    <a:pt x="974" y="2738"/>
                  </a:lnTo>
                  <a:lnTo>
                    <a:pt x="977" y="2741"/>
                  </a:lnTo>
                  <a:lnTo>
                    <a:pt x="978" y="2741"/>
                  </a:lnTo>
                  <a:lnTo>
                    <a:pt x="979" y="2739"/>
                  </a:lnTo>
                  <a:lnTo>
                    <a:pt x="980" y="2735"/>
                  </a:lnTo>
                  <a:lnTo>
                    <a:pt x="984" y="2735"/>
                  </a:lnTo>
                  <a:lnTo>
                    <a:pt x="992" y="2735"/>
                  </a:lnTo>
                  <a:lnTo>
                    <a:pt x="999" y="2734"/>
                  </a:lnTo>
                  <a:lnTo>
                    <a:pt x="1002" y="2733"/>
                  </a:lnTo>
                  <a:lnTo>
                    <a:pt x="1003" y="2729"/>
                  </a:lnTo>
                  <a:lnTo>
                    <a:pt x="1007" y="2726"/>
                  </a:lnTo>
                  <a:lnTo>
                    <a:pt x="1009" y="2729"/>
                  </a:lnTo>
                  <a:lnTo>
                    <a:pt x="1016" y="2727"/>
                  </a:lnTo>
                  <a:lnTo>
                    <a:pt x="1027" y="2723"/>
                  </a:lnTo>
                  <a:lnTo>
                    <a:pt x="1035" y="2739"/>
                  </a:lnTo>
                  <a:lnTo>
                    <a:pt x="1039" y="2738"/>
                  </a:lnTo>
                  <a:lnTo>
                    <a:pt x="1039" y="2733"/>
                  </a:lnTo>
                  <a:lnTo>
                    <a:pt x="1038" y="2729"/>
                  </a:lnTo>
                  <a:lnTo>
                    <a:pt x="1046" y="2728"/>
                  </a:lnTo>
                  <a:lnTo>
                    <a:pt x="1044" y="2718"/>
                  </a:lnTo>
                  <a:lnTo>
                    <a:pt x="1041" y="2711"/>
                  </a:lnTo>
                  <a:lnTo>
                    <a:pt x="1053" y="2704"/>
                  </a:lnTo>
                  <a:lnTo>
                    <a:pt x="1056" y="2705"/>
                  </a:lnTo>
                  <a:lnTo>
                    <a:pt x="1061" y="2700"/>
                  </a:lnTo>
                  <a:lnTo>
                    <a:pt x="1065" y="2698"/>
                  </a:lnTo>
                  <a:lnTo>
                    <a:pt x="1071" y="2697"/>
                  </a:lnTo>
                  <a:lnTo>
                    <a:pt x="1075" y="2697"/>
                  </a:lnTo>
                  <a:lnTo>
                    <a:pt x="1088" y="2708"/>
                  </a:lnTo>
                  <a:lnTo>
                    <a:pt x="1106" y="2705"/>
                  </a:lnTo>
                  <a:lnTo>
                    <a:pt x="1117" y="2700"/>
                  </a:lnTo>
                  <a:lnTo>
                    <a:pt x="1121" y="2699"/>
                  </a:lnTo>
                  <a:lnTo>
                    <a:pt x="1128" y="2693"/>
                  </a:lnTo>
                  <a:lnTo>
                    <a:pt x="1133" y="2690"/>
                  </a:lnTo>
                  <a:lnTo>
                    <a:pt x="1135" y="2691"/>
                  </a:lnTo>
                  <a:lnTo>
                    <a:pt x="1139" y="2691"/>
                  </a:lnTo>
                  <a:lnTo>
                    <a:pt x="1141" y="2692"/>
                  </a:lnTo>
                  <a:lnTo>
                    <a:pt x="1143" y="2696"/>
                  </a:lnTo>
                  <a:lnTo>
                    <a:pt x="1148" y="2702"/>
                  </a:lnTo>
                  <a:lnTo>
                    <a:pt x="1149" y="2703"/>
                  </a:lnTo>
                  <a:lnTo>
                    <a:pt x="1153" y="2693"/>
                  </a:lnTo>
                  <a:lnTo>
                    <a:pt x="1152" y="2685"/>
                  </a:lnTo>
                  <a:lnTo>
                    <a:pt x="1153" y="2662"/>
                  </a:lnTo>
                  <a:lnTo>
                    <a:pt x="1154" y="2657"/>
                  </a:lnTo>
                  <a:lnTo>
                    <a:pt x="1151" y="2657"/>
                  </a:lnTo>
                  <a:lnTo>
                    <a:pt x="1148" y="2654"/>
                  </a:lnTo>
                  <a:lnTo>
                    <a:pt x="1146" y="2644"/>
                  </a:lnTo>
                  <a:lnTo>
                    <a:pt x="1151" y="2626"/>
                  </a:lnTo>
                  <a:lnTo>
                    <a:pt x="1152" y="2620"/>
                  </a:lnTo>
                  <a:lnTo>
                    <a:pt x="1160" y="2616"/>
                  </a:lnTo>
                  <a:lnTo>
                    <a:pt x="1159" y="2615"/>
                  </a:lnTo>
                  <a:lnTo>
                    <a:pt x="1167" y="2613"/>
                  </a:lnTo>
                  <a:lnTo>
                    <a:pt x="1166" y="2619"/>
                  </a:lnTo>
                  <a:lnTo>
                    <a:pt x="1169" y="2619"/>
                  </a:lnTo>
                  <a:lnTo>
                    <a:pt x="1171" y="2611"/>
                  </a:lnTo>
                  <a:lnTo>
                    <a:pt x="1172" y="2607"/>
                  </a:lnTo>
                  <a:lnTo>
                    <a:pt x="1173" y="2605"/>
                  </a:lnTo>
                  <a:lnTo>
                    <a:pt x="1177" y="2605"/>
                  </a:lnTo>
                  <a:lnTo>
                    <a:pt x="1180" y="2605"/>
                  </a:lnTo>
                  <a:lnTo>
                    <a:pt x="1182" y="2605"/>
                  </a:lnTo>
                  <a:lnTo>
                    <a:pt x="1183" y="2604"/>
                  </a:lnTo>
                  <a:lnTo>
                    <a:pt x="1183" y="2603"/>
                  </a:lnTo>
                  <a:lnTo>
                    <a:pt x="1183" y="2602"/>
                  </a:lnTo>
                  <a:lnTo>
                    <a:pt x="1183" y="2601"/>
                  </a:lnTo>
                  <a:lnTo>
                    <a:pt x="1185" y="2601"/>
                  </a:lnTo>
                  <a:lnTo>
                    <a:pt x="1206" y="2598"/>
                  </a:lnTo>
                  <a:lnTo>
                    <a:pt x="1214" y="2595"/>
                  </a:lnTo>
                  <a:lnTo>
                    <a:pt x="1233" y="2592"/>
                  </a:lnTo>
                  <a:lnTo>
                    <a:pt x="1236" y="2593"/>
                  </a:lnTo>
                  <a:lnTo>
                    <a:pt x="1240" y="2595"/>
                  </a:lnTo>
                  <a:lnTo>
                    <a:pt x="1250" y="2593"/>
                  </a:lnTo>
                  <a:lnTo>
                    <a:pt x="1258" y="2596"/>
                  </a:lnTo>
                  <a:lnTo>
                    <a:pt x="1262" y="2597"/>
                  </a:lnTo>
                  <a:lnTo>
                    <a:pt x="1274" y="2603"/>
                  </a:lnTo>
                  <a:lnTo>
                    <a:pt x="1286" y="2605"/>
                  </a:lnTo>
                  <a:lnTo>
                    <a:pt x="1300" y="2609"/>
                  </a:lnTo>
                  <a:lnTo>
                    <a:pt x="1306" y="2608"/>
                  </a:lnTo>
                  <a:lnTo>
                    <a:pt x="1312" y="2607"/>
                  </a:lnTo>
                  <a:lnTo>
                    <a:pt x="1318" y="2605"/>
                  </a:lnTo>
                  <a:lnTo>
                    <a:pt x="1324" y="2607"/>
                  </a:lnTo>
                  <a:lnTo>
                    <a:pt x="1336" y="2610"/>
                  </a:lnTo>
                  <a:lnTo>
                    <a:pt x="1348" y="2616"/>
                  </a:lnTo>
                  <a:lnTo>
                    <a:pt x="1357" y="2622"/>
                  </a:lnTo>
                  <a:lnTo>
                    <a:pt x="1360" y="2623"/>
                  </a:lnTo>
                  <a:lnTo>
                    <a:pt x="1366" y="2626"/>
                  </a:lnTo>
                  <a:lnTo>
                    <a:pt x="1369" y="2629"/>
                  </a:lnTo>
                  <a:lnTo>
                    <a:pt x="1371" y="2632"/>
                  </a:lnTo>
                  <a:lnTo>
                    <a:pt x="1376" y="2634"/>
                  </a:lnTo>
                  <a:lnTo>
                    <a:pt x="1384" y="2637"/>
                  </a:lnTo>
                  <a:lnTo>
                    <a:pt x="1382" y="2640"/>
                  </a:lnTo>
                  <a:lnTo>
                    <a:pt x="1383" y="2644"/>
                  </a:lnTo>
                  <a:lnTo>
                    <a:pt x="1384" y="2648"/>
                  </a:lnTo>
                  <a:lnTo>
                    <a:pt x="1384" y="2650"/>
                  </a:lnTo>
                  <a:lnTo>
                    <a:pt x="1384" y="2654"/>
                  </a:lnTo>
                  <a:lnTo>
                    <a:pt x="1384" y="2655"/>
                  </a:lnTo>
                  <a:lnTo>
                    <a:pt x="1386" y="2656"/>
                  </a:lnTo>
                  <a:lnTo>
                    <a:pt x="1392" y="2656"/>
                  </a:lnTo>
                  <a:lnTo>
                    <a:pt x="1398" y="2657"/>
                  </a:lnTo>
                  <a:lnTo>
                    <a:pt x="1402" y="2658"/>
                  </a:lnTo>
                  <a:lnTo>
                    <a:pt x="1409" y="2661"/>
                  </a:lnTo>
                  <a:lnTo>
                    <a:pt x="1413" y="2663"/>
                  </a:lnTo>
                  <a:lnTo>
                    <a:pt x="1417" y="2675"/>
                  </a:lnTo>
                  <a:lnTo>
                    <a:pt x="1418" y="2676"/>
                  </a:lnTo>
                  <a:lnTo>
                    <a:pt x="1417" y="2679"/>
                  </a:lnTo>
                  <a:lnTo>
                    <a:pt x="1420" y="2680"/>
                  </a:lnTo>
                  <a:lnTo>
                    <a:pt x="1427" y="2684"/>
                  </a:lnTo>
                  <a:lnTo>
                    <a:pt x="1429" y="2685"/>
                  </a:lnTo>
                  <a:lnTo>
                    <a:pt x="1429" y="2687"/>
                  </a:lnTo>
                  <a:lnTo>
                    <a:pt x="1423" y="2702"/>
                  </a:lnTo>
                  <a:lnTo>
                    <a:pt x="1429" y="2708"/>
                  </a:lnTo>
                  <a:lnTo>
                    <a:pt x="1433" y="2711"/>
                  </a:lnTo>
                  <a:lnTo>
                    <a:pt x="1435" y="2716"/>
                  </a:lnTo>
                  <a:lnTo>
                    <a:pt x="1436" y="2720"/>
                  </a:lnTo>
                  <a:lnTo>
                    <a:pt x="1435" y="2726"/>
                  </a:lnTo>
                  <a:lnTo>
                    <a:pt x="1432" y="2730"/>
                  </a:lnTo>
                  <a:lnTo>
                    <a:pt x="1427" y="2736"/>
                  </a:lnTo>
                  <a:lnTo>
                    <a:pt x="1425" y="2740"/>
                  </a:lnTo>
                  <a:lnTo>
                    <a:pt x="1419" y="2754"/>
                  </a:lnTo>
                  <a:lnTo>
                    <a:pt x="1408" y="2754"/>
                  </a:lnTo>
                  <a:lnTo>
                    <a:pt x="1399" y="2754"/>
                  </a:lnTo>
                  <a:lnTo>
                    <a:pt x="1395" y="2756"/>
                  </a:lnTo>
                  <a:lnTo>
                    <a:pt x="1394" y="2756"/>
                  </a:lnTo>
                  <a:lnTo>
                    <a:pt x="1393" y="2758"/>
                  </a:lnTo>
                  <a:lnTo>
                    <a:pt x="1393" y="2761"/>
                  </a:lnTo>
                  <a:lnTo>
                    <a:pt x="1390" y="2761"/>
                  </a:lnTo>
                  <a:lnTo>
                    <a:pt x="1389" y="2761"/>
                  </a:lnTo>
                  <a:lnTo>
                    <a:pt x="1388" y="2764"/>
                  </a:lnTo>
                  <a:lnTo>
                    <a:pt x="1388" y="2767"/>
                  </a:lnTo>
                  <a:lnTo>
                    <a:pt x="1388" y="2769"/>
                  </a:lnTo>
                  <a:lnTo>
                    <a:pt x="1389" y="2771"/>
                  </a:lnTo>
                  <a:lnTo>
                    <a:pt x="1388" y="2774"/>
                  </a:lnTo>
                  <a:lnTo>
                    <a:pt x="1398" y="2774"/>
                  </a:lnTo>
                  <a:lnTo>
                    <a:pt x="1398" y="2779"/>
                  </a:lnTo>
                  <a:lnTo>
                    <a:pt x="1396" y="2782"/>
                  </a:lnTo>
                  <a:lnTo>
                    <a:pt x="1394" y="2783"/>
                  </a:lnTo>
                  <a:lnTo>
                    <a:pt x="1393" y="2787"/>
                  </a:lnTo>
                  <a:lnTo>
                    <a:pt x="1392" y="2788"/>
                  </a:lnTo>
                  <a:lnTo>
                    <a:pt x="1394" y="2791"/>
                  </a:lnTo>
                  <a:lnTo>
                    <a:pt x="1395" y="2799"/>
                  </a:lnTo>
                  <a:lnTo>
                    <a:pt x="1393" y="2804"/>
                  </a:lnTo>
                  <a:lnTo>
                    <a:pt x="1393" y="2805"/>
                  </a:lnTo>
                  <a:lnTo>
                    <a:pt x="1395" y="2809"/>
                  </a:lnTo>
                  <a:lnTo>
                    <a:pt x="1399" y="2812"/>
                  </a:lnTo>
                  <a:lnTo>
                    <a:pt x="1401" y="2813"/>
                  </a:lnTo>
                  <a:lnTo>
                    <a:pt x="1399" y="2822"/>
                  </a:lnTo>
                  <a:lnTo>
                    <a:pt x="1400" y="2825"/>
                  </a:lnTo>
                  <a:lnTo>
                    <a:pt x="1402" y="2831"/>
                  </a:lnTo>
                  <a:lnTo>
                    <a:pt x="1405" y="2835"/>
                  </a:lnTo>
                  <a:lnTo>
                    <a:pt x="1415" y="2843"/>
                  </a:lnTo>
                  <a:lnTo>
                    <a:pt x="1419" y="2847"/>
                  </a:lnTo>
                  <a:lnTo>
                    <a:pt x="1421" y="2854"/>
                  </a:lnTo>
                  <a:lnTo>
                    <a:pt x="1421" y="2859"/>
                  </a:lnTo>
                  <a:lnTo>
                    <a:pt x="1423" y="2886"/>
                  </a:lnTo>
                  <a:lnTo>
                    <a:pt x="1423" y="2893"/>
                  </a:lnTo>
                  <a:lnTo>
                    <a:pt x="1429" y="2895"/>
                  </a:lnTo>
                  <a:lnTo>
                    <a:pt x="1432" y="2898"/>
                  </a:lnTo>
                  <a:lnTo>
                    <a:pt x="1439" y="2896"/>
                  </a:lnTo>
                  <a:lnTo>
                    <a:pt x="1450" y="2892"/>
                  </a:lnTo>
                  <a:lnTo>
                    <a:pt x="1457" y="2889"/>
                  </a:lnTo>
                  <a:lnTo>
                    <a:pt x="1461" y="2887"/>
                  </a:lnTo>
                  <a:lnTo>
                    <a:pt x="1463" y="2882"/>
                  </a:lnTo>
                  <a:lnTo>
                    <a:pt x="1465" y="2875"/>
                  </a:lnTo>
                  <a:lnTo>
                    <a:pt x="1468" y="2873"/>
                  </a:lnTo>
                  <a:lnTo>
                    <a:pt x="1472" y="2875"/>
                  </a:lnTo>
                  <a:lnTo>
                    <a:pt x="1479" y="2880"/>
                  </a:lnTo>
                  <a:lnTo>
                    <a:pt x="1483" y="2878"/>
                  </a:lnTo>
                  <a:lnTo>
                    <a:pt x="1486" y="2871"/>
                  </a:lnTo>
                  <a:lnTo>
                    <a:pt x="1490" y="2871"/>
                  </a:lnTo>
                  <a:lnTo>
                    <a:pt x="1493" y="2872"/>
                  </a:lnTo>
                  <a:lnTo>
                    <a:pt x="1496" y="2877"/>
                  </a:lnTo>
                  <a:lnTo>
                    <a:pt x="1501" y="2887"/>
                  </a:lnTo>
                  <a:lnTo>
                    <a:pt x="1505" y="2889"/>
                  </a:lnTo>
                  <a:lnTo>
                    <a:pt x="1509" y="2888"/>
                  </a:lnTo>
                  <a:lnTo>
                    <a:pt x="1515" y="2884"/>
                  </a:lnTo>
                  <a:lnTo>
                    <a:pt x="1519" y="2884"/>
                  </a:lnTo>
                  <a:lnTo>
                    <a:pt x="1522" y="2886"/>
                  </a:lnTo>
                  <a:lnTo>
                    <a:pt x="1532" y="2893"/>
                  </a:lnTo>
                  <a:lnTo>
                    <a:pt x="1535" y="2895"/>
                  </a:lnTo>
                  <a:lnTo>
                    <a:pt x="1538" y="2895"/>
                  </a:lnTo>
                  <a:lnTo>
                    <a:pt x="1541" y="2893"/>
                  </a:lnTo>
                  <a:lnTo>
                    <a:pt x="1544" y="2887"/>
                  </a:lnTo>
                  <a:lnTo>
                    <a:pt x="1545" y="2875"/>
                  </a:lnTo>
                  <a:lnTo>
                    <a:pt x="1547" y="2870"/>
                  </a:lnTo>
                  <a:lnTo>
                    <a:pt x="1550" y="2866"/>
                  </a:lnTo>
                  <a:lnTo>
                    <a:pt x="1555" y="2866"/>
                  </a:lnTo>
                  <a:lnTo>
                    <a:pt x="1559" y="2870"/>
                  </a:lnTo>
                  <a:lnTo>
                    <a:pt x="1563" y="2880"/>
                  </a:lnTo>
                  <a:lnTo>
                    <a:pt x="1568" y="2883"/>
                  </a:lnTo>
                  <a:lnTo>
                    <a:pt x="1575" y="2896"/>
                  </a:lnTo>
                  <a:lnTo>
                    <a:pt x="1574" y="2904"/>
                  </a:lnTo>
                  <a:lnTo>
                    <a:pt x="1571" y="2908"/>
                  </a:lnTo>
                  <a:lnTo>
                    <a:pt x="1569" y="2911"/>
                  </a:lnTo>
                  <a:lnTo>
                    <a:pt x="1562" y="2912"/>
                  </a:lnTo>
                  <a:lnTo>
                    <a:pt x="1558" y="2914"/>
                  </a:lnTo>
                  <a:lnTo>
                    <a:pt x="1555" y="2917"/>
                  </a:lnTo>
                  <a:lnTo>
                    <a:pt x="1553" y="2923"/>
                  </a:lnTo>
                  <a:lnTo>
                    <a:pt x="1552" y="2930"/>
                  </a:lnTo>
                  <a:lnTo>
                    <a:pt x="1545" y="2942"/>
                  </a:lnTo>
                  <a:lnTo>
                    <a:pt x="1544" y="2948"/>
                  </a:lnTo>
                  <a:lnTo>
                    <a:pt x="1545" y="2954"/>
                  </a:lnTo>
                  <a:lnTo>
                    <a:pt x="1551" y="2958"/>
                  </a:lnTo>
                  <a:lnTo>
                    <a:pt x="1558" y="2955"/>
                  </a:lnTo>
                  <a:lnTo>
                    <a:pt x="1565" y="2955"/>
                  </a:lnTo>
                  <a:lnTo>
                    <a:pt x="1568" y="2956"/>
                  </a:lnTo>
                  <a:lnTo>
                    <a:pt x="1576" y="2965"/>
                  </a:lnTo>
                  <a:lnTo>
                    <a:pt x="1579" y="2972"/>
                  </a:lnTo>
                  <a:lnTo>
                    <a:pt x="1577" y="2985"/>
                  </a:lnTo>
                  <a:lnTo>
                    <a:pt x="1582" y="2996"/>
                  </a:lnTo>
                  <a:lnTo>
                    <a:pt x="1591" y="3002"/>
                  </a:lnTo>
                  <a:lnTo>
                    <a:pt x="1593" y="3007"/>
                  </a:lnTo>
                  <a:lnTo>
                    <a:pt x="1595" y="3015"/>
                  </a:lnTo>
                  <a:lnTo>
                    <a:pt x="1594" y="3024"/>
                  </a:lnTo>
                  <a:lnTo>
                    <a:pt x="1592" y="3030"/>
                  </a:lnTo>
                  <a:lnTo>
                    <a:pt x="1588" y="3036"/>
                  </a:lnTo>
                  <a:lnTo>
                    <a:pt x="1586" y="3039"/>
                  </a:lnTo>
                  <a:lnTo>
                    <a:pt x="1586" y="3045"/>
                  </a:lnTo>
                  <a:lnTo>
                    <a:pt x="1582" y="3050"/>
                  </a:lnTo>
                  <a:lnTo>
                    <a:pt x="1579" y="3061"/>
                  </a:lnTo>
                  <a:lnTo>
                    <a:pt x="1582" y="3079"/>
                  </a:lnTo>
                  <a:lnTo>
                    <a:pt x="1587" y="3081"/>
                  </a:lnTo>
                  <a:lnTo>
                    <a:pt x="1588" y="3084"/>
                  </a:lnTo>
                  <a:lnTo>
                    <a:pt x="1598" y="3096"/>
                  </a:lnTo>
                  <a:lnTo>
                    <a:pt x="1599" y="3110"/>
                  </a:lnTo>
                  <a:lnTo>
                    <a:pt x="1603" y="3126"/>
                  </a:lnTo>
                  <a:lnTo>
                    <a:pt x="1606" y="3133"/>
                  </a:lnTo>
                  <a:lnTo>
                    <a:pt x="1623" y="3146"/>
                  </a:lnTo>
                  <a:lnTo>
                    <a:pt x="1648" y="3164"/>
                  </a:lnTo>
                  <a:lnTo>
                    <a:pt x="1650" y="3157"/>
                  </a:lnTo>
                  <a:lnTo>
                    <a:pt x="1654" y="3157"/>
                  </a:lnTo>
                  <a:lnTo>
                    <a:pt x="1659" y="3157"/>
                  </a:lnTo>
                  <a:lnTo>
                    <a:pt x="1666" y="3161"/>
                  </a:lnTo>
                  <a:lnTo>
                    <a:pt x="1671" y="3166"/>
                  </a:lnTo>
                  <a:lnTo>
                    <a:pt x="1672" y="3168"/>
                  </a:lnTo>
                  <a:lnTo>
                    <a:pt x="1674" y="3174"/>
                  </a:lnTo>
                  <a:lnTo>
                    <a:pt x="1676" y="3179"/>
                  </a:lnTo>
                  <a:lnTo>
                    <a:pt x="1674" y="3184"/>
                  </a:lnTo>
                  <a:lnTo>
                    <a:pt x="1668" y="3203"/>
                  </a:lnTo>
                  <a:lnTo>
                    <a:pt x="1665" y="3223"/>
                  </a:lnTo>
                  <a:lnTo>
                    <a:pt x="1664" y="3228"/>
                  </a:lnTo>
                  <a:lnTo>
                    <a:pt x="1664" y="3230"/>
                  </a:lnTo>
                  <a:lnTo>
                    <a:pt x="1658" y="3228"/>
                  </a:lnTo>
                  <a:lnTo>
                    <a:pt x="1653" y="3228"/>
                  </a:lnTo>
                  <a:lnTo>
                    <a:pt x="1650" y="3230"/>
                  </a:lnTo>
                  <a:lnTo>
                    <a:pt x="1650" y="3234"/>
                  </a:lnTo>
                  <a:lnTo>
                    <a:pt x="1649" y="3238"/>
                  </a:lnTo>
                  <a:lnTo>
                    <a:pt x="1653" y="3239"/>
                  </a:lnTo>
                  <a:lnTo>
                    <a:pt x="1654" y="3246"/>
                  </a:lnTo>
                  <a:lnTo>
                    <a:pt x="1658" y="3257"/>
                  </a:lnTo>
                  <a:lnTo>
                    <a:pt x="1661" y="3255"/>
                  </a:lnTo>
                  <a:lnTo>
                    <a:pt x="1664" y="3255"/>
                  </a:lnTo>
                  <a:lnTo>
                    <a:pt x="1671" y="3257"/>
                  </a:lnTo>
                  <a:lnTo>
                    <a:pt x="1674" y="3257"/>
                  </a:lnTo>
                  <a:lnTo>
                    <a:pt x="1678" y="3257"/>
                  </a:lnTo>
                  <a:lnTo>
                    <a:pt x="1679" y="3258"/>
                  </a:lnTo>
                  <a:lnTo>
                    <a:pt x="1682" y="3262"/>
                  </a:lnTo>
                  <a:lnTo>
                    <a:pt x="1683" y="3263"/>
                  </a:lnTo>
                  <a:lnTo>
                    <a:pt x="1686" y="3259"/>
                  </a:lnTo>
                  <a:lnTo>
                    <a:pt x="1689" y="3258"/>
                  </a:lnTo>
                  <a:lnTo>
                    <a:pt x="1691" y="3259"/>
                  </a:lnTo>
                  <a:lnTo>
                    <a:pt x="1692" y="3263"/>
                  </a:lnTo>
                  <a:lnTo>
                    <a:pt x="1696" y="3264"/>
                  </a:lnTo>
                  <a:lnTo>
                    <a:pt x="1700" y="3263"/>
                  </a:lnTo>
                  <a:lnTo>
                    <a:pt x="1701" y="3262"/>
                  </a:lnTo>
                  <a:lnTo>
                    <a:pt x="1703" y="3268"/>
                  </a:lnTo>
                  <a:lnTo>
                    <a:pt x="1719" y="3268"/>
                  </a:lnTo>
                  <a:lnTo>
                    <a:pt x="1726" y="3264"/>
                  </a:lnTo>
                  <a:lnTo>
                    <a:pt x="1727" y="3262"/>
                  </a:lnTo>
                  <a:lnTo>
                    <a:pt x="1732" y="3257"/>
                  </a:lnTo>
                  <a:lnTo>
                    <a:pt x="1736" y="3256"/>
                  </a:lnTo>
                  <a:lnTo>
                    <a:pt x="1738" y="3261"/>
                  </a:lnTo>
                  <a:lnTo>
                    <a:pt x="1744" y="3257"/>
                  </a:lnTo>
                  <a:lnTo>
                    <a:pt x="1751" y="3262"/>
                  </a:lnTo>
                  <a:lnTo>
                    <a:pt x="1754" y="3259"/>
                  </a:lnTo>
                  <a:lnTo>
                    <a:pt x="1772" y="3251"/>
                  </a:lnTo>
                  <a:lnTo>
                    <a:pt x="1787" y="3242"/>
                  </a:lnTo>
                  <a:lnTo>
                    <a:pt x="1793" y="3240"/>
                  </a:lnTo>
                  <a:lnTo>
                    <a:pt x="1797" y="3241"/>
                  </a:lnTo>
                  <a:lnTo>
                    <a:pt x="1803" y="3235"/>
                  </a:lnTo>
                  <a:lnTo>
                    <a:pt x="1820" y="3229"/>
                  </a:lnTo>
                  <a:lnTo>
                    <a:pt x="1827" y="3224"/>
                  </a:lnTo>
                  <a:lnTo>
                    <a:pt x="1832" y="3218"/>
                  </a:lnTo>
                  <a:lnTo>
                    <a:pt x="1840" y="3211"/>
                  </a:lnTo>
                  <a:lnTo>
                    <a:pt x="1848" y="3208"/>
                  </a:lnTo>
                  <a:lnTo>
                    <a:pt x="1850" y="3205"/>
                  </a:lnTo>
                  <a:lnTo>
                    <a:pt x="1847" y="3204"/>
                  </a:lnTo>
                  <a:lnTo>
                    <a:pt x="1844" y="3200"/>
                  </a:lnTo>
                  <a:lnTo>
                    <a:pt x="1845" y="3198"/>
                  </a:lnTo>
                  <a:lnTo>
                    <a:pt x="1850" y="3197"/>
                  </a:lnTo>
                  <a:lnTo>
                    <a:pt x="1852" y="3196"/>
                  </a:lnTo>
                  <a:lnTo>
                    <a:pt x="1852" y="3193"/>
                  </a:lnTo>
                  <a:lnTo>
                    <a:pt x="1847" y="3194"/>
                  </a:lnTo>
                  <a:lnTo>
                    <a:pt x="1844" y="3193"/>
                  </a:lnTo>
                  <a:lnTo>
                    <a:pt x="1844" y="3190"/>
                  </a:lnTo>
                  <a:lnTo>
                    <a:pt x="1846" y="3187"/>
                  </a:lnTo>
                  <a:lnTo>
                    <a:pt x="1847" y="3186"/>
                  </a:lnTo>
                  <a:lnTo>
                    <a:pt x="1847" y="3181"/>
                  </a:lnTo>
                  <a:lnTo>
                    <a:pt x="1848" y="3181"/>
                  </a:lnTo>
                  <a:lnTo>
                    <a:pt x="1851" y="3182"/>
                  </a:lnTo>
                  <a:lnTo>
                    <a:pt x="1853" y="3184"/>
                  </a:lnTo>
                  <a:lnTo>
                    <a:pt x="1858" y="3188"/>
                  </a:lnTo>
                  <a:lnTo>
                    <a:pt x="1861" y="3192"/>
                  </a:lnTo>
                  <a:lnTo>
                    <a:pt x="1865" y="3191"/>
                  </a:lnTo>
                  <a:lnTo>
                    <a:pt x="1870" y="3186"/>
                  </a:lnTo>
                  <a:lnTo>
                    <a:pt x="1870" y="3190"/>
                  </a:lnTo>
                  <a:lnTo>
                    <a:pt x="1873" y="3191"/>
                  </a:lnTo>
                  <a:lnTo>
                    <a:pt x="1876" y="3184"/>
                  </a:lnTo>
                  <a:lnTo>
                    <a:pt x="1882" y="3179"/>
                  </a:lnTo>
                  <a:lnTo>
                    <a:pt x="1884" y="3175"/>
                  </a:lnTo>
                  <a:lnTo>
                    <a:pt x="1895" y="3169"/>
                  </a:lnTo>
                  <a:lnTo>
                    <a:pt x="1905" y="3170"/>
                  </a:lnTo>
                  <a:lnTo>
                    <a:pt x="1906" y="3167"/>
                  </a:lnTo>
                  <a:lnTo>
                    <a:pt x="1907" y="3164"/>
                  </a:lnTo>
                  <a:lnTo>
                    <a:pt x="1915" y="3164"/>
                  </a:lnTo>
                  <a:lnTo>
                    <a:pt x="1913" y="3170"/>
                  </a:lnTo>
                  <a:lnTo>
                    <a:pt x="1913" y="3173"/>
                  </a:lnTo>
                  <a:lnTo>
                    <a:pt x="1920" y="3178"/>
                  </a:lnTo>
                  <a:lnTo>
                    <a:pt x="1919" y="3163"/>
                  </a:lnTo>
                  <a:lnTo>
                    <a:pt x="1920" y="3148"/>
                  </a:lnTo>
                  <a:lnTo>
                    <a:pt x="1924" y="3137"/>
                  </a:lnTo>
                  <a:lnTo>
                    <a:pt x="1915" y="3132"/>
                  </a:lnTo>
                  <a:lnTo>
                    <a:pt x="1913" y="3128"/>
                  </a:lnTo>
                  <a:lnTo>
                    <a:pt x="1917" y="3114"/>
                  </a:lnTo>
                  <a:lnTo>
                    <a:pt x="1921" y="3104"/>
                  </a:lnTo>
                  <a:lnTo>
                    <a:pt x="1926" y="3097"/>
                  </a:lnTo>
                  <a:lnTo>
                    <a:pt x="1927" y="3091"/>
                  </a:lnTo>
                  <a:lnTo>
                    <a:pt x="1926" y="3086"/>
                  </a:lnTo>
                  <a:lnTo>
                    <a:pt x="1921" y="3081"/>
                  </a:lnTo>
                  <a:lnTo>
                    <a:pt x="1919" y="3068"/>
                  </a:lnTo>
                  <a:lnTo>
                    <a:pt x="1918" y="3063"/>
                  </a:lnTo>
                  <a:lnTo>
                    <a:pt x="1920" y="3055"/>
                  </a:lnTo>
                  <a:lnTo>
                    <a:pt x="1918" y="3039"/>
                  </a:lnTo>
                  <a:lnTo>
                    <a:pt x="1911" y="3037"/>
                  </a:lnTo>
                  <a:lnTo>
                    <a:pt x="1907" y="3038"/>
                  </a:lnTo>
                  <a:lnTo>
                    <a:pt x="1905" y="3043"/>
                  </a:lnTo>
                  <a:lnTo>
                    <a:pt x="1901" y="3051"/>
                  </a:lnTo>
                  <a:lnTo>
                    <a:pt x="1899" y="3051"/>
                  </a:lnTo>
                  <a:lnTo>
                    <a:pt x="1895" y="3050"/>
                  </a:lnTo>
                  <a:lnTo>
                    <a:pt x="1888" y="3044"/>
                  </a:lnTo>
                  <a:lnTo>
                    <a:pt x="1883" y="3044"/>
                  </a:lnTo>
                  <a:lnTo>
                    <a:pt x="1881" y="3047"/>
                  </a:lnTo>
                  <a:lnTo>
                    <a:pt x="1877" y="3050"/>
                  </a:lnTo>
                  <a:lnTo>
                    <a:pt x="1873" y="3051"/>
                  </a:lnTo>
                  <a:lnTo>
                    <a:pt x="1867" y="3048"/>
                  </a:lnTo>
                  <a:lnTo>
                    <a:pt x="1865" y="3043"/>
                  </a:lnTo>
                  <a:lnTo>
                    <a:pt x="1869" y="3037"/>
                  </a:lnTo>
                  <a:lnTo>
                    <a:pt x="1870" y="3033"/>
                  </a:lnTo>
                  <a:lnTo>
                    <a:pt x="1865" y="3025"/>
                  </a:lnTo>
                  <a:lnTo>
                    <a:pt x="1864" y="3009"/>
                  </a:lnTo>
                  <a:lnTo>
                    <a:pt x="1866" y="2996"/>
                  </a:lnTo>
                  <a:lnTo>
                    <a:pt x="1860" y="2984"/>
                  </a:lnTo>
                  <a:lnTo>
                    <a:pt x="1850" y="2972"/>
                  </a:lnTo>
                  <a:lnTo>
                    <a:pt x="1847" y="2962"/>
                  </a:lnTo>
                  <a:lnTo>
                    <a:pt x="1845" y="2952"/>
                  </a:lnTo>
                  <a:lnTo>
                    <a:pt x="1838" y="2946"/>
                  </a:lnTo>
                  <a:lnTo>
                    <a:pt x="1836" y="2942"/>
                  </a:lnTo>
                  <a:lnTo>
                    <a:pt x="1838" y="2937"/>
                  </a:lnTo>
                  <a:lnTo>
                    <a:pt x="1851" y="2924"/>
                  </a:lnTo>
                  <a:lnTo>
                    <a:pt x="1856" y="2923"/>
                  </a:lnTo>
                  <a:lnTo>
                    <a:pt x="1860" y="2926"/>
                  </a:lnTo>
                  <a:lnTo>
                    <a:pt x="1867" y="2929"/>
                  </a:lnTo>
                  <a:lnTo>
                    <a:pt x="1872" y="2928"/>
                  </a:lnTo>
                  <a:lnTo>
                    <a:pt x="1876" y="2923"/>
                  </a:lnTo>
                  <a:lnTo>
                    <a:pt x="1875" y="2912"/>
                  </a:lnTo>
                  <a:lnTo>
                    <a:pt x="1881" y="2898"/>
                  </a:lnTo>
                  <a:lnTo>
                    <a:pt x="1883" y="2892"/>
                  </a:lnTo>
                  <a:lnTo>
                    <a:pt x="1885" y="2888"/>
                  </a:lnTo>
                  <a:lnTo>
                    <a:pt x="1888" y="2887"/>
                  </a:lnTo>
                  <a:lnTo>
                    <a:pt x="1893" y="2887"/>
                  </a:lnTo>
                  <a:lnTo>
                    <a:pt x="1918" y="2888"/>
                  </a:lnTo>
                  <a:lnTo>
                    <a:pt x="1923" y="2887"/>
                  </a:lnTo>
                  <a:lnTo>
                    <a:pt x="1924" y="2887"/>
                  </a:lnTo>
                  <a:lnTo>
                    <a:pt x="1925" y="2881"/>
                  </a:lnTo>
                  <a:lnTo>
                    <a:pt x="1929" y="2873"/>
                  </a:lnTo>
                  <a:lnTo>
                    <a:pt x="1933" y="2861"/>
                  </a:lnTo>
                  <a:lnTo>
                    <a:pt x="1935" y="2852"/>
                  </a:lnTo>
                  <a:lnTo>
                    <a:pt x="1932" y="2843"/>
                  </a:lnTo>
                  <a:lnTo>
                    <a:pt x="1931" y="2830"/>
                  </a:lnTo>
                  <a:lnTo>
                    <a:pt x="1925" y="2825"/>
                  </a:lnTo>
                  <a:lnTo>
                    <a:pt x="1918" y="2823"/>
                  </a:lnTo>
                  <a:lnTo>
                    <a:pt x="1908" y="2815"/>
                  </a:lnTo>
                  <a:lnTo>
                    <a:pt x="1920" y="2810"/>
                  </a:lnTo>
                  <a:lnTo>
                    <a:pt x="1924" y="2809"/>
                  </a:lnTo>
                  <a:lnTo>
                    <a:pt x="1927" y="2800"/>
                  </a:lnTo>
                  <a:lnTo>
                    <a:pt x="1930" y="2799"/>
                  </a:lnTo>
                  <a:lnTo>
                    <a:pt x="1935" y="2799"/>
                  </a:lnTo>
                  <a:lnTo>
                    <a:pt x="1943" y="2805"/>
                  </a:lnTo>
                  <a:lnTo>
                    <a:pt x="1968" y="2815"/>
                  </a:lnTo>
                  <a:lnTo>
                    <a:pt x="1986" y="2823"/>
                  </a:lnTo>
                  <a:lnTo>
                    <a:pt x="2011" y="2840"/>
                  </a:lnTo>
                  <a:lnTo>
                    <a:pt x="2017" y="2840"/>
                  </a:lnTo>
                  <a:lnTo>
                    <a:pt x="2015" y="2835"/>
                  </a:lnTo>
                  <a:lnTo>
                    <a:pt x="2022" y="2827"/>
                  </a:lnTo>
                  <a:lnTo>
                    <a:pt x="2026" y="2821"/>
                  </a:lnTo>
                  <a:lnTo>
                    <a:pt x="2023" y="2807"/>
                  </a:lnTo>
                  <a:lnTo>
                    <a:pt x="2025" y="2804"/>
                  </a:lnTo>
                  <a:lnTo>
                    <a:pt x="2028" y="2799"/>
                  </a:lnTo>
                  <a:lnTo>
                    <a:pt x="2032" y="2797"/>
                  </a:lnTo>
                  <a:lnTo>
                    <a:pt x="2034" y="2789"/>
                  </a:lnTo>
                  <a:lnTo>
                    <a:pt x="2033" y="2776"/>
                  </a:lnTo>
                  <a:lnTo>
                    <a:pt x="2034" y="2771"/>
                  </a:lnTo>
                  <a:lnTo>
                    <a:pt x="2044" y="2765"/>
                  </a:lnTo>
                  <a:lnTo>
                    <a:pt x="2052" y="2758"/>
                  </a:lnTo>
                  <a:lnTo>
                    <a:pt x="2052" y="2753"/>
                  </a:lnTo>
                  <a:lnTo>
                    <a:pt x="2047" y="2705"/>
                  </a:lnTo>
                  <a:lnTo>
                    <a:pt x="2044" y="2704"/>
                  </a:lnTo>
                  <a:lnTo>
                    <a:pt x="2041" y="2699"/>
                  </a:lnTo>
                  <a:lnTo>
                    <a:pt x="2038" y="2697"/>
                  </a:lnTo>
                  <a:lnTo>
                    <a:pt x="2034" y="2697"/>
                  </a:lnTo>
                  <a:lnTo>
                    <a:pt x="2031" y="2686"/>
                  </a:lnTo>
                  <a:lnTo>
                    <a:pt x="2028" y="2685"/>
                  </a:lnTo>
                  <a:lnTo>
                    <a:pt x="2029" y="2676"/>
                  </a:lnTo>
                  <a:lnTo>
                    <a:pt x="2037" y="2670"/>
                  </a:lnTo>
                  <a:lnTo>
                    <a:pt x="2040" y="2666"/>
                  </a:lnTo>
                  <a:lnTo>
                    <a:pt x="2033" y="2663"/>
                  </a:lnTo>
                  <a:lnTo>
                    <a:pt x="2034" y="2652"/>
                  </a:lnTo>
                  <a:lnTo>
                    <a:pt x="2031" y="2645"/>
                  </a:lnTo>
                  <a:lnTo>
                    <a:pt x="2033" y="2633"/>
                  </a:lnTo>
                  <a:lnTo>
                    <a:pt x="2034" y="2623"/>
                  </a:lnTo>
                  <a:lnTo>
                    <a:pt x="2034" y="2609"/>
                  </a:lnTo>
                  <a:lnTo>
                    <a:pt x="2039" y="2608"/>
                  </a:lnTo>
                  <a:lnTo>
                    <a:pt x="2034" y="2596"/>
                  </a:lnTo>
                  <a:lnTo>
                    <a:pt x="2016" y="2597"/>
                  </a:lnTo>
                  <a:lnTo>
                    <a:pt x="2015" y="2596"/>
                  </a:lnTo>
                  <a:lnTo>
                    <a:pt x="2015" y="2592"/>
                  </a:lnTo>
                  <a:lnTo>
                    <a:pt x="2019" y="2587"/>
                  </a:lnTo>
                  <a:lnTo>
                    <a:pt x="2028" y="2577"/>
                  </a:lnTo>
                  <a:lnTo>
                    <a:pt x="2025" y="2572"/>
                  </a:lnTo>
                  <a:lnTo>
                    <a:pt x="2021" y="2566"/>
                  </a:lnTo>
                  <a:lnTo>
                    <a:pt x="2013" y="2566"/>
                  </a:lnTo>
                  <a:lnTo>
                    <a:pt x="2014" y="2557"/>
                  </a:lnTo>
                  <a:lnTo>
                    <a:pt x="2015" y="2550"/>
                  </a:lnTo>
                  <a:lnTo>
                    <a:pt x="2026" y="2550"/>
                  </a:lnTo>
                  <a:lnTo>
                    <a:pt x="2025" y="2555"/>
                  </a:lnTo>
                  <a:lnTo>
                    <a:pt x="2027" y="2555"/>
                  </a:lnTo>
                  <a:lnTo>
                    <a:pt x="2031" y="2549"/>
                  </a:lnTo>
                  <a:lnTo>
                    <a:pt x="2037" y="2529"/>
                  </a:lnTo>
                  <a:lnTo>
                    <a:pt x="2032" y="2526"/>
                  </a:lnTo>
                  <a:lnTo>
                    <a:pt x="2011" y="2521"/>
                  </a:lnTo>
                  <a:lnTo>
                    <a:pt x="2015" y="2512"/>
                  </a:lnTo>
                  <a:lnTo>
                    <a:pt x="2016" y="2498"/>
                  </a:lnTo>
                  <a:lnTo>
                    <a:pt x="2019" y="2494"/>
                  </a:lnTo>
                  <a:lnTo>
                    <a:pt x="2029" y="2490"/>
                  </a:lnTo>
                  <a:lnTo>
                    <a:pt x="2031" y="2486"/>
                  </a:lnTo>
                  <a:lnTo>
                    <a:pt x="2028" y="2473"/>
                  </a:lnTo>
                  <a:lnTo>
                    <a:pt x="2043" y="2472"/>
                  </a:lnTo>
                  <a:lnTo>
                    <a:pt x="2046" y="2465"/>
                  </a:lnTo>
                  <a:lnTo>
                    <a:pt x="2052" y="2456"/>
                  </a:lnTo>
                  <a:lnTo>
                    <a:pt x="2052" y="2447"/>
                  </a:lnTo>
                  <a:lnTo>
                    <a:pt x="2045" y="2448"/>
                  </a:lnTo>
                  <a:lnTo>
                    <a:pt x="2047" y="2442"/>
                  </a:lnTo>
                  <a:lnTo>
                    <a:pt x="2044" y="2438"/>
                  </a:lnTo>
                  <a:lnTo>
                    <a:pt x="2047" y="2432"/>
                  </a:lnTo>
                  <a:lnTo>
                    <a:pt x="2056" y="2414"/>
                  </a:lnTo>
                  <a:lnTo>
                    <a:pt x="2053" y="2407"/>
                  </a:lnTo>
                  <a:lnTo>
                    <a:pt x="2043" y="2405"/>
                  </a:lnTo>
                  <a:lnTo>
                    <a:pt x="2045" y="2401"/>
                  </a:lnTo>
                  <a:lnTo>
                    <a:pt x="2050" y="2404"/>
                  </a:lnTo>
                  <a:lnTo>
                    <a:pt x="2052" y="2394"/>
                  </a:lnTo>
                  <a:lnTo>
                    <a:pt x="2056" y="2390"/>
                  </a:lnTo>
                  <a:lnTo>
                    <a:pt x="2062" y="2384"/>
                  </a:lnTo>
                  <a:lnTo>
                    <a:pt x="2059" y="2369"/>
                  </a:lnTo>
                  <a:lnTo>
                    <a:pt x="2052" y="2363"/>
                  </a:lnTo>
                  <a:lnTo>
                    <a:pt x="2050" y="2355"/>
                  </a:lnTo>
                  <a:lnTo>
                    <a:pt x="2047" y="2353"/>
                  </a:lnTo>
                  <a:lnTo>
                    <a:pt x="2044" y="2352"/>
                  </a:lnTo>
                  <a:lnTo>
                    <a:pt x="2043" y="2346"/>
                  </a:lnTo>
                  <a:lnTo>
                    <a:pt x="2052" y="2345"/>
                  </a:lnTo>
                  <a:lnTo>
                    <a:pt x="2053" y="2336"/>
                  </a:lnTo>
                  <a:lnTo>
                    <a:pt x="2055" y="2336"/>
                  </a:lnTo>
                  <a:lnTo>
                    <a:pt x="2057" y="2331"/>
                  </a:lnTo>
                  <a:lnTo>
                    <a:pt x="2068" y="2330"/>
                  </a:lnTo>
                  <a:lnTo>
                    <a:pt x="2064" y="2325"/>
                  </a:lnTo>
                  <a:lnTo>
                    <a:pt x="2064" y="2315"/>
                  </a:lnTo>
                  <a:lnTo>
                    <a:pt x="2065" y="2311"/>
                  </a:lnTo>
                  <a:lnTo>
                    <a:pt x="2063" y="2305"/>
                  </a:lnTo>
                  <a:lnTo>
                    <a:pt x="2062" y="2299"/>
                  </a:lnTo>
                  <a:lnTo>
                    <a:pt x="2064" y="2297"/>
                  </a:lnTo>
                  <a:lnTo>
                    <a:pt x="2086" y="2304"/>
                  </a:lnTo>
                  <a:lnTo>
                    <a:pt x="2079" y="2285"/>
                  </a:lnTo>
                  <a:lnTo>
                    <a:pt x="2085" y="2279"/>
                  </a:lnTo>
                  <a:lnTo>
                    <a:pt x="2083" y="2273"/>
                  </a:lnTo>
                  <a:lnTo>
                    <a:pt x="2085" y="2266"/>
                  </a:lnTo>
                  <a:lnTo>
                    <a:pt x="2089" y="2264"/>
                  </a:lnTo>
                  <a:lnTo>
                    <a:pt x="2092" y="2257"/>
                  </a:lnTo>
                  <a:lnTo>
                    <a:pt x="2106" y="2256"/>
                  </a:lnTo>
                  <a:lnTo>
                    <a:pt x="2110" y="2263"/>
                  </a:lnTo>
                  <a:lnTo>
                    <a:pt x="2114" y="2270"/>
                  </a:lnTo>
                  <a:lnTo>
                    <a:pt x="2114" y="2276"/>
                  </a:lnTo>
                  <a:lnTo>
                    <a:pt x="2118" y="2282"/>
                  </a:lnTo>
                  <a:lnTo>
                    <a:pt x="2131" y="2281"/>
                  </a:lnTo>
                  <a:lnTo>
                    <a:pt x="2131" y="2275"/>
                  </a:lnTo>
                  <a:lnTo>
                    <a:pt x="2141" y="2269"/>
                  </a:lnTo>
                  <a:lnTo>
                    <a:pt x="2159" y="2268"/>
                  </a:lnTo>
                  <a:lnTo>
                    <a:pt x="2174" y="2265"/>
                  </a:lnTo>
                  <a:lnTo>
                    <a:pt x="2176" y="2264"/>
                  </a:lnTo>
                  <a:lnTo>
                    <a:pt x="2186" y="2273"/>
                  </a:lnTo>
                  <a:lnTo>
                    <a:pt x="2190" y="2276"/>
                  </a:lnTo>
                  <a:lnTo>
                    <a:pt x="2190" y="2277"/>
                  </a:lnTo>
                  <a:lnTo>
                    <a:pt x="2204" y="2282"/>
                  </a:lnTo>
                  <a:lnTo>
                    <a:pt x="2213" y="2277"/>
                  </a:lnTo>
                  <a:lnTo>
                    <a:pt x="2219" y="2287"/>
                  </a:lnTo>
                  <a:lnTo>
                    <a:pt x="2242" y="2286"/>
                  </a:lnTo>
                  <a:lnTo>
                    <a:pt x="2250" y="2287"/>
                  </a:lnTo>
                  <a:lnTo>
                    <a:pt x="2251" y="2282"/>
                  </a:lnTo>
                  <a:lnTo>
                    <a:pt x="2249" y="2280"/>
                  </a:lnTo>
                  <a:lnTo>
                    <a:pt x="2246" y="2279"/>
                  </a:lnTo>
                  <a:lnTo>
                    <a:pt x="2250" y="2274"/>
                  </a:lnTo>
                  <a:lnTo>
                    <a:pt x="2251" y="2266"/>
                  </a:lnTo>
                  <a:lnTo>
                    <a:pt x="2256" y="2257"/>
                  </a:lnTo>
                  <a:lnTo>
                    <a:pt x="2257" y="2254"/>
                  </a:lnTo>
                  <a:lnTo>
                    <a:pt x="2254" y="2248"/>
                  </a:lnTo>
                  <a:lnTo>
                    <a:pt x="2252" y="2232"/>
                  </a:lnTo>
                  <a:lnTo>
                    <a:pt x="2256" y="2230"/>
                  </a:lnTo>
                  <a:lnTo>
                    <a:pt x="2261" y="2224"/>
                  </a:lnTo>
                  <a:lnTo>
                    <a:pt x="2262" y="2227"/>
                  </a:lnTo>
                  <a:lnTo>
                    <a:pt x="2266" y="2227"/>
                  </a:lnTo>
                  <a:lnTo>
                    <a:pt x="2270" y="2223"/>
                  </a:lnTo>
                  <a:lnTo>
                    <a:pt x="2269" y="2220"/>
                  </a:lnTo>
                  <a:lnTo>
                    <a:pt x="2270" y="2209"/>
                  </a:lnTo>
                  <a:lnTo>
                    <a:pt x="2281" y="2193"/>
                  </a:lnTo>
                  <a:lnTo>
                    <a:pt x="2279" y="2192"/>
                  </a:lnTo>
                  <a:lnTo>
                    <a:pt x="2278" y="2185"/>
                  </a:lnTo>
                  <a:lnTo>
                    <a:pt x="2290" y="2170"/>
                  </a:lnTo>
                  <a:lnTo>
                    <a:pt x="2293" y="2157"/>
                  </a:lnTo>
                  <a:lnTo>
                    <a:pt x="2298" y="2152"/>
                  </a:lnTo>
                  <a:lnTo>
                    <a:pt x="2303" y="2161"/>
                  </a:lnTo>
                  <a:lnTo>
                    <a:pt x="2306" y="2158"/>
                  </a:lnTo>
                  <a:lnTo>
                    <a:pt x="2311" y="2150"/>
                  </a:lnTo>
                  <a:lnTo>
                    <a:pt x="2317" y="2148"/>
                  </a:lnTo>
                  <a:lnTo>
                    <a:pt x="2309" y="2139"/>
                  </a:lnTo>
                  <a:lnTo>
                    <a:pt x="2284" y="2128"/>
                  </a:lnTo>
                  <a:lnTo>
                    <a:pt x="2276" y="2123"/>
                  </a:lnTo>
                  <a:lnTo>
                    <a:pt x="2278" y="2117"/>
                  </a:lnTo>
                  <a:lnTo>
                    <a:pt x="2275" y="2111"/>
                  </a:lnTo>
                  <a:lnTo>
                    <a:pt x="2273" y="2109"/>
                  </a:lnTo>
                  <a:lnTo>
                    <a:pt x="2264" y="2105"/>
                  </a:lnTo>
                  <a:lnTo>
                    <a:pt x="2261" y="2101"/>
                  </a:lnTo>
                  <a:lnTo>
                    <a:pt x="2258" y="2093"/>
                  </a:lnTo>
                  <a:lnTo>
                    <a:pt x="2258" y="2089"/>
                  </a:lnTo>
                  <a:lnTo>
                    <a:pt x="2260" y="2085"/>
                  </a:lnTo>
                  <a:lnTo>
                    <a:pt x="2266" y="2081"/>
                  </a:lnTo>
                  <a:lnTo>
                    <a:pt x="2267" y="2079"/>
                  </a:lnTo>
                  <a:lnTo>
                    <a:pt x="2266" y="2074"/>
                  </a:lnTo>
                  <a:lnTo>
                    <a:pt x="2254" y="2055"/>
                  </a:lnTo>
                  <a:lnTo>
                    <a:pt x="2254" y="2050"/>
                  </a:lnTo>
                  <a:lnTo>
                    <a:pt x="2257" y="2044"/>
                  </a:lnTo>
                  <a:lnTo>
                    <a:pt x="2269" y="2037"/>
                  </a:lnTo>
                  <a:lnTo>
                    <a:pt x="2269" y="2027"/>
                  </a:lnTo>
                  <a:lnTo>
                    <a:pt x="2266" y="2020"/>
                  </a:lnTo>
                  <a:lnTo>
                    <a:pt x="2260" y="2010"/>
                  </a:lnTo>
                  <a:lnTo>
                    <a:pt x="2257" y="2002"/>
                  </a:lnTo>
                  <a:lnTo>
                    <a:pt x="2255" y="1982"/>
                  </a:lnTo>
                  <a:lnTo>
                    <a:pt x="2254" y="1968"/>
                  </a:lnTo>
                  <a:lnTo>
                    <a:pt x="2269" y="1954"/>
                  </a:lnTo>
                  <a:lnTo>
                    <a:pt x="2274" y="1953"/>
                  </a:lnTo>
                  <a:lnTo>
                    <a:pt x="2279" y="1954"/>
                  </a:lnTo>
                  <a:lnTo>
                    <a:pt x="2282" y="1961"/>
                  </a:lnTo>
                  <a:lnTo>
                    <a:pt x="2291" y="1965"/>
                  </a:lnTo>
                  <a:lnTo>
                    <a:pt x="2297" y="1965"/>
                  </a:lnTo>
                  <a:lnTo>
                    <a:pt x="2312" y="1959"/>
                  </a:lnTo>
                  <a:lnTo>
                    <a:pt x="2317" y="1958"/>
                  </a:lnTo>
                  <a:lnTo>
                    <a:pt x="2320" y="1959"/>
                  </a:lnTo>
                  <a:lnTo>
                    <a:pt x="2321" y="1962"/>
                  </a:lnTo>
                  <a:lnTo>
                    <a:pt x="2322" y="1968"/>
                  </a:lnTo>
                  <a:lnTo>
                    <a:pt x="2323" y="1971"/>
                  </a:lnTo>
                  <a:lnTo>
                    <a:pt x="2327" y="1971"/>
                  </a:lnTo>
                  <a:lnTo>
                    <a:pt x="2341" y="1966"/>
                  </a:lnTo>
                  <a:lnTo>
                    <a:pt x="2343" y="1958"/>
                  </a:lnTo>
                  <a:lnTo>
                    <a:pt x="2341" y="1944"/>
                  </a:lnTo>
                  <a:lnTo>
                    <a:pt x="2341" y="1940"/>
                  </a:lnTo>
                  <a:lnTo>
                    <a:pt x="2354" y="1931"/>
                  </a:lnTo>
                  <a:lnTo>
                    <a:pt x="2371" y="1928"/>
                  </a:lnTo>
                  <a:lnTo>
                    <a:pt x="2394" y="1931"/>
                  </a:lnTo>
                  <a:lnTo>
                    <a:pt x="2405" y="1935"/>
                  </a:lnTo>
                  <a:lnTo>
                    <a:pt x="2405" y="1923"/>
                  </a:lnTo>
                  <a:lnTo>
                    <a:pt x="2402" y="1914"/>
                  </a:lnTo>
                  <a:lnTo>
                    <a:pt x="2402" y="1907"/>
                  </a:lnTo>
                  <a:lnTo>
                    <a:pt x="2402" y="1902"/>
                  </a:lnTo>
                  <a:lnTo>
                    <a:pt x="2406" y="1901"/>
                  </a:lnTo>
                  <a:lnTo>
                    <a:pt x="2412" y="1897"/>
                  </a:lnTo>
                  <a:lnTo>
                    <a:pt x="2414" y="1895"/>
                  </a:lnTo>
                  <a:lnTo>
                    <a:pt x="2413" y="1884"/>
                  </a:lnTo>
                  <a:lnTo>
                    <a:pt x="2413" y="1873"/>
                  </a:lnTo>
                  <a:lnTo>
                    <a:pt x="2413" y="1870"/>
                  </a:lnTo>
                  <a:lnTo>
                    <a:pt x="2412" y="1867"/>
                  </a:lnTo>
                  <a:lnTo>
                    <a:pt x="2408" y="1866"/>
                  </a:lnTo>
                  <a:lnTo>
                    <a:pt x="2396" y="1869"/>
                  </a:lnTo>
                  <a:lnTo>
                    <a:pt x="2390" y="1867"/>
                  </a:lnTo>
                  <a:lnTo>
                    <a:pt x="2387" y="1863"/>
                  </a:lnTo>
                  <a:lnTo>
                    <a:pt x="2384" y="1858"/>
                  </a:lnTo>
                  <a:lnTo>
                    <a:pt x="2383" y="1845"/>
                  </a:lnTo>
                  <a:lnTo>
                    <a:pt x="2383" y="1828"/>
                  </a:lnTo>
                  <a:lnTo>
                    <a:pt x="2387" y="1812"/>
                  </a:lnTo>
                  <a:lnTo>
                    <a:pt x="2385" y="1789"/>
                  </a:lnTo>
                  <a:lnTo>
                    <a:pt x="2388" y="1783"/>
                  </a:lnTo>
                  <a:lnTo>
                    <a:pt x="2393" y="1778"/>
                  </a:lnTo>
                  <a:lnTo>
                    <a:pt x="2396" y="1778"/>
                  </a:lnTo>
                  <a:lnTo>
                    <a:pt x="2403" y="1780"/>
                  </a:lnTo>
                  <a:lnTo>
                    <a:pt x="2413" y="1765"/>
                  </a:lnTo>
                  <a:lnTo>
                    <a:pt x="2420" y="1762"/>
                  </a:lnTo>
                  <a:lnTo>
                    <a:pt x="2426" y="1760"/>
                  </a:lnTo>
                  <a:lnTo>
                    <a:pt x="2433" y="1751"/>
                  </a:lnTo>
                  <a:lnTo>
                    <a:pt x="2447" y="1758"/>
                  </a:lnTo>
                  <a:lnTo>
                    <a:pt x="2457" y="1758"/>
                  </a:lnTo>
                  <a:lnTo>
                    <a:pt x="2472" y="1753"/>
                  </a:lnTo>
                  <a:lnTo>
                    <a:pt x="2480" y="1753"/>
                  </a:lnTo>
                  <a:lnTo>
                    <a:pt x="2493" y="1758"/>
                  </a:lnTo>
                  <a:lnTo>
                    <a:pt x="2510" y="1763"/>
                  </a:lnTo>
                  <a:lnTo>
                    <a:pt x="2503" y="1746"/>
                  </a:lnTo>
                  <a:lnTo>
                    <a:pt x="2497" y="1744"/>
                  </a:lnTo>
                  <a:lnTo>
                    <a:pt x="2495" y="1738"/>
                  </a:lnTo>
                  <a:lnTo>
                    <a:pt x="2502" y="1735"/>
                  </a:lnTo>
                  <a:lnTo>
                    <a:pt x="2501" y="1726"/>
                  </a:lnTo>
                  <a:lnTo>
                    <a:pt x="2511" y="1722"/>
                  </a:lnTo>
                  <a:lnTo>
                    <a:pt x="2514" y="1720"/>
                  </a:lnTo>
                  <a:lnTo>
                    <a:pt x="2521" y="1718"/>
                  </a:lnTo>
                  <a:lnTo>
                    <a:pt x="2515" y="1702"/>
                  </a:lnTo>
                  <a:lnTo>
                    <a:pt x="2513" y="1688"/>
                  </a:lnTo>
                  <a:lnTo>
                    <a:pt x="2509" y="1685"/>
                  </a:lnTo>
                  <a:lnTo>
                    <a:pt x="2498" y="1682"/>
                  </a:lnTo>
                  <a:lnTo>
                    <a:pt x="2493" y="1684"/>
                  </a:lnTo>
                  <a:lnTo>
                    <a:pt x="2492" y="1681"/>
                  </a:lnTo>
                  <a:lnTo>
                    <a:pt x="2479" y="1681"/>
                  </a:lnTo>
                  <a:lnTo>
                    <a:pt x="2472" y="1684"/>
                  </a:lnTo>
                  <a:lnTo>
                    <a:pt x="2467" y="1685"/>
                  </a:lnTo>
                  <a:lnTo>
                    <a:pt x="2460" y="1687"/>
                  </a:lnTo>
                  <a:lnTo>
                    <a:pt x="2459" y="1684"/>
                  </a:lnTo>
                  <a:lnTo>
                    <a:pt x="2462" y="1678"/>
                  </a:lnTo>
                  <a:lnTo>
                    <a:pt x="2463" y="1669"/>
                  </a:lnTo>
                  <a:lnTo>
                    <a:pt x="2468" y="1652"/>
                  </a:lnTo>
                  <a:lnTo>
                    <a:pt x="2461" y="1647"/>
                  </a:lnTo>
                  <a:lnTo>
                    <a:pt x="2461" y="1640"/>
                  </a:lnTo>
                  <a:lnTo>
                    <a:pt x="2460" y="1626"/>
                  </a:lnTo>
                  <a:lnTo>
                    <a:pt x="2455" y="1625"/>
                  </a:lnTo>
                  <a:lnTo>
                    <a:pt x="2465" y="1622"/>
                  </a:lnTo>
                  <a:lnTo>
                    <a:pt x="2466" y="1605"/>
                  </a:lnTo>
                  <a:lnTo>
                    <a:pt x="2461" y="1604"/>
                  </a:lnTo>
                  <a:lnTo>
                    <a:pt x="2455" y="1604"/>
                  </a:lnTo>
                  <a:lnTo>
                    <a:pt x="2451" y="1607"/>
                  </a:lnTo>
                  <a:lnTo>
                    <a:pt x="2445" y="1601"/>
                  </a:lnTo>
                  <a:lnTo>
                    <a:pt x="2442" y="1598"/>
                  </a:lnTo>
                  <a:lnTo>
                    <a:pt x="2432" y="1598"/>
                  </a:lnTo>
                  <a:lnTo>
                    <a:pt x="2432" y="1585"/>
                  </a:lnTo>
                  <a:lnTo>
                    <a:pt x="2426" y="1580"/>
                  </a:lnTo>
                  <a:lnTo>
                    <a:pt x="2415" y="1578"/>
                  </a:lnTo>
                  <a:lnTo>
                    <a:pt x="2406" y="1579"/>
                  </a:lnTo>
                  <a:lnTo>
                    <a:pt x="2403" y="1571"/>
                  </a:lnTo>
                  <a:lnTo>
                    <a:pt x="2413" y="1567"/>
                  </a:lnTo>
                  <a:lnTo>
                    <a:pt x="2412" y="1563"/>
                  </a:lnTo>
                  <a:lnTo>
                    <a:pt x="2408" y="1560"/>
                  </a:lnTo>
                  <a:lnTo>
                    <a:pt x="2408" y="1554"/>
                  </a:lnTo>
                  <a:lnTo>
                    <a:pt x="2407" y="1553"/>
                  </a:lnTo>
                  <a:lnTo>
                    <a:pt x="2393" y="1551"/>
                  </a:lnTo>
                  <a:lnTo>
                    <a:pt x="2382" y="1551"/>
                  </a:lnTo>
                  <a:lnTo>
                    <a:pt x="2379" y="1534"/>
                  </a:lnTo>
                  <a:lnTo>
                    <a:pt x="2377" y="1531"/>
                  </a:lnTo>
                  <a:lnTo>
                    <a:pt x="2375" y="1532"/>
                  </a:lnTo>
                  <a:lnTo>
                    <a:pt x="2370" y="1530"/>
                  </a:lnTo>
                  <a:lnTo>
                    <a:pt x="2366" y="1533"/>
                  </a:lnTo>
                  <a:lnTo>
                    <a:pt x="2371" y="1553"/>
                  </a:lnTo>
                  <a:lnTo>
                    <a:pt x="2370" y="1555"/>
                  </a:lnTo>
                  <a:lnTo>
                    <a:pt x="2360" y="1556"/>
                  </a:lnTo>
                  <a:lnTo>
                    <a:pt x="2360" y="1559"/>
                  </a:lnTo>
                  <a:lnTo>
                    <a:pt x="2364" y="1565"/>
                  </a:lnTo>
                  <a:lnTo>
                    <a:pt x="2363" y="1567"/>
                  </a:lnTo>
                  <a:lnTo>
                    <a:pt x="2357" y="1572"/>
                  </a:lnTo>
                  <a:lnTo>
                    <a:pt x="2351" y="1572"/>
                  </a:lnTo>
                  <a:lnTo>
                    <a:pt x="2343" y="1578"/>
                  </a:lnTo>
                  <a:lnTo>
                    <a:pt x="2337" y="1575"/>
                  </a:lnTo>
                  <a:lnTo>
                    <a:pt x="2333" y="1580"/>
                  </a:lnTo>
                  <a:lnTo>
                    <a:pt x="2325" y="1587"/>
                  </a:lnTo>
                  <a:lnTo>
                    <a:pt x="2315" y="1598"/>
                  </a:lnTo>
                  <a:lnTo>
                    <a:pt x="2308" y="1601"/>
                  </a:lnTo>
                  <a:lnTo>
                    <a:pt x="2298" y="1601"/>
                  </a:lnTo>
                  <a:lnTo>
                    <a:pt x="2291" y="1596"/>
                  </a:lnTo>
                  <a:lnTo>
                    <a:pt x="2290" y="1592"/>
                  </a:lnTo>
                  <a:lnTo>
                    <a:pt x="2274" y="1604"/>
                  </a:lnTo>
                  <a:lnTo>
                    <a:pt x="2266" y="1605"/>
                  </a:lnTo>
                  <a:lnTo>
                    <a:pt x="2263" y="1613"/>
                  </a:lnTo>
                  <a:lnTo>
                    <a:pt x="2251" y="1614"/>
                  </a:lnTo>
                  <a:lnTo>
                    <a:pt x="2242" y="1611"/>
                  </a:lnTo>
                  <a:lnTo>
                    <a:pt x="2242" y="1581"/>
                  </a:lnTo>
                  <a:lnTo>
                    <a:pt x="2234" y="1581"/>
                  </a:lnTo>
                  <a:lnTo>
                    <a:pt x="2232" y="1572"/>
                  </a:lnTo>
                  <a:lnTo>
                    <a:pt x="2224" y="1571"/>
                  </a:lnTo>
                  <a:lnTo>
                    <a:pt x="2206" y="1536"/>
                  </a:lnTo>
                  <a:lnTo>
                    <a:pt x="2191" y="1541"/>
                  </a:lnTo>
                  <a:lnTo>
                    <a:pt x="2183" y="1539"/>
                  </a:lnTo>
                  <a:lnTo>
                    <a:pt x="2183" y="1519"/>
                  </a:lnTo>
                  <a:lnTo>
                    <a:pt x="2174" y="1507"/>
                  </a:lnTo>
                  <a:lnTo>
                    <a:pt x="2165" y="1510"/>
                  </a:lnTo>
                  <a:lnTo>
                    <a:pt x="2161" y="1501"/>
                  </a:lnTo>
                  <a:lnTo>
                    <a:pt x="2161" y="1494"/>
                  </a:lnTo>
                  <a:lnTo>
                    <a:pt x="2158" y="1483"/>
                  </a:lnTo>
                  <a:lnTo>
                    <a:pt x="2158" y="1478"/>
                  </a:lnTo>
                  <a:lnTo>
                    <a:pt x="2149" y="1472"/>
                  </a:lnTo>
                  <a:lnTo>
                    <a:pt x="2143" y="1473"/>
                  </a:lnTo>
                  <a:lnTo>
                    <a:pt x="2136" y="1470"/>
                  </a:lnTo>
                  <a:lnTo>
                    <a:pt x="2125" y="1470"/>
                  </a:lnTo>
                  <a:lnTo>
                    <a:pt x="2112" y="1456"/>
                  </a:lnTo>
                  <a:lnTo>
                    <a:pt x="2110" y="1458"/>
                  </a:lnTo>
                  <a:lnTo>
                    <a:pt x="2110" y="1466"/>
                  </a:lnTo>
                  <a:lnTo>
                    <a:pt x="2100" y="1464"/>
                  </a:lnTo>
                  <a:lnTo>
                    <a:pt x="2093" y="1462"/>
                  </a:lnTo>
                  <a:lnTo>
                    <a:pt x="2086" y="1465"/>
                  </a:lnTo>
                  <a:lnTo>
                    <a:pt x="2087" y="1444"/>
                  </a:lnTo>
                  <a:lnTo>
                    <a:pt x="2083" y="1435"/>
                  </a:lnTo>
                  <a:lnTo>
                    <a:pt x="2075" y="1438"/>
                  </a:lnTo>
                  <a:lnTo>
                    <a:pt x="2069" y="1436"/>
                  </a:lnTo>
                  <a:lnTo>
                    <a:pt x="2064" y="1423"/>
                  </a:lnTo>
                  <a:lnTo>
                    <a:pt x="2056" y="1418"/>
                  </a:lnTo>
                  <a:lnTo>
                    <a:pt x="2043" y="1417"/>
                  </a:lnTo>
                  <a:lnTo>
                    <a:pt x="2034" y="1418"/>
                  </a:lnTo>
                  <a:lnTo>
                    <a:pt x="2032" y="1414"/>
                  </a:lnTo>
                  <a:lnTo>
                    <a:pt x="2028" y="1418"/>
                  </a:lnTo>
                  <a:lnTo>
                    <a:pt x="2026" y="1426"/>
                  </a:lnTo>
                  <a:lnTo>
                    <a:pt x="2019" y="1434"/>
                  </a:lnTo>
                  <a:lnTo>
                    <a:pt x="2015" y="1434"/>
                  </a:lnTo>
                  <a:lnTo>
                    <a:pt x="2015" y="1446"/>
                  </a:lnTo>
                  <a:lnTo>
                    <a:pt x="2014" y="1452"/>
                  </a:lnTo>
                  <a:lnTo>
                    <a:pt x="2002" y="1453"/>
                  </a:lnTo>
                  <a:lnTo>
                    <a:pt x="1996" y="1448"/>
                  </a:lnTo>
                  <a:lnTo>
                    <a:pt x="1983" y="1452"/>
                  </a:lnTo>
                  <a:lnTo>
                    <a:pt x="1981" y="1459"/>
                  </a:lnTo>
                  <a:lnTo>
                    <a:pt x="1974" y="1460"/>
                  </a:lnTo>
                  <a:lnTo>
                    <a:pt x="1973" y="1464"/>
                  </a:lnTo>
                  <a:lnTo>
                    <a:pt x="1969" y="1464"/>
                  </a:lnTo>
                  <a:lnTo>
                    <a:pt x="1967" y="1460"/>
                  </a:lnTo>
                  <a:lnTo>
                    <a:pt x="1959" y="1465"/>
                  </a:lnTo>
                  <a:lnTo>
                    <a:pt x="1955" y="1461"/>
                  </a:lnTo>
                  <a:lnTo>
                    <a:pt x="1954" y="1456"/>
                  </a:lnTo>
                  <a:lnTo>
                    <a:pt x="1957" y="1447"/>
                  </a:lnTo>
                  <a:lnTo>
                    <a:pt x="1954" y="1441"/>
                  </a:lnTo>
                  <a:lnTo>
                    <a:pt x="1951" y="1432"/>
                  </a:lnTo>
                  <a:lnTo>
                    <a:pt x="1947" y="1429"/>
                  </a:lnTo>
                  <a:lnTo>
                    <a:pt x="1948" y="1422"/>
                  </a:lnTo>
                  <a:lnTo>
                    <a:pt x="1948" y="1419"/>
                  </a:lnTo>
                  <a:lnTo>
                    <a:pt x="1948" y="1412"/>
                  </a:lnTo>
                  <a:lnTo>
                    <a:pt x="1948" y="1405"/>
                  </a:lnTo>
                  <a:lnTo>
                    <a:pt x="1954" y="1396"/>
                  </a:lnTo>
                  <a:lnTo>
                    <a:pt x="1951" y="1385"/>
                  </a:lnTo>
                  <a:lnTo>
                    <a:pt x="1948" y="1376"/>
                  </a:lnTo>
                  <a:lnTo>
                    <a:pt x="1942" y="1379"/>
                  </a:lnTo>
                  <a:lnTo>
                    <a:pt x="1938" y="1373"/>
                  </a:lnTo>
                  <a:lnTo>
                    <a:pt x="1932" y="1370"/>
                  </a:lnTo>
                  <a:lnTo>
                    <a:pt x="1924" y="1372"/>
                  </a:lnTo>
                  <a:lnTo>
                    <a:pt x="1917" y="1379"/>
                  </a:lnTo>
                  <a:lnTo>
                    <a:pt x="1915" y="1385"/>
                  </a:lnTo>
                  <a:lnTo>
                    <a:pt x="1918" y="1390"/>
                  </a:lnTo>
                  <a:lnTo>
                    <a:pt x="1920" y="1399"/>
                  </a:lnTo>
                  <a:lnTo>
                    <a:pt x="1894" y="1429"/>
                  </a:lnTo>
                  <a:lnTo>
                    <a:pt x="1883" y="1435"/>
                  </a:lnTo>
                  <a:lnTo>
                    <a:pt x="1872" y="1444"/>
                  </a:lnTo>
                  <a:lnTo>
                    <a:pt x="1863" y="1456"/>
                  </a:lnTo>
                  <a:lnTo>
                    <a:pt x="1847" y="1450"/>
                  </a:lnTo>
                  <a:lnTo>
                    <a:pt x="1841" y="1455"/>
                  </a:lnTo>
                  <a:lnTo>
                    <a:pt x="1835" y="1458"/>
                  </a:lnTo>
                  <a:lnTo>
                    <a:pt x="1821" y="1459"/>
                  </a:lnTo>
                  <a:lnTo>
                    <a:pt x="1816" y="1455"/>
                  </a:lnTo>
                  <a:lnTo>
                    <a:pt x="1815" y="1444"/>
                  </a:lnTo>
                  <a:lnTo>
                    <a:pt x="1816" y="1441"/>
                  </a:lnTo>
                  <a:lnTo>
                    <a:pt x="1812" y="1432"/>
                  </a:lnTo>
                  <a:lnTo>
                    <a:pt x="1798" y="1434"/>
                  </a:lnTo>
                  <a:lnTo>
                    <a:pt x="1781" y="1428"/>
                  </a:lnTo>
                  <a:lnTo>
                    <a:pt x="1757" y="1431"/>
                  </a:lnTo>
                  <a:lnTo>
                    <a:pt x="1755" y="1428"/>
                  </a:lnTo>
                  <a:lnTo>
                    <a:pt x="1756" y="1422"/>
                  </a:lnTo>
                  <a:lnTo>
                    <a:pt x="1744" y="1425"/>
                  </a:lnTo>
                  <a:lnTo>
                    <a:pt x="1732" y="1418"/>
                  </a:lnTo>
                  <a:lnTo>
                    <a:pt x="1733" y="1409"/>
                  </a:lnTo>
                  <a:lnTo>
                    <a:pt x="1731" y="1406"/>
                  </a:lnTo>
                  <a:lnTo>
                    <a:pt x="1732" y="1402"/>
                  </a:lnTo>
                  <a:lnTo>
                    <a:pt x="1738" y="1399"/>
                  </a:lnTo>
                  <a:lnTo>
                    <a:pt x="1739" y="1393"/>
                  </a:lnTo>
                  <a:lnTo>
                    <a:pt x="1740" y="1384"/>
                  </a:lnTo>
                  <a:lnTo>
                    <a:pt x="1732" y="1373"/>
                  </a:lnTo>
                  <a:lnTo>
                    <a:pt x="1728" y="1376"/>
                  </a:lnTo>
                  <a:lnTo>
                    <a:pt x="1720" y="1376"/>
                  </a:lnTo>
                  <a:lnTo>
                    <a:pt x="1709" y="1378"/>
                  </a:lnTo>
                  <a:lnTo>
                    <a:pt x="1707" y="1383"/>
                  </a:lnTo>
                  <a:lnTo>
                    <a:pt x="1686" y="1381"/>
                  </a:lnTo>
                  <a:lnTo>
                    <a:pt x="1677" y="1375"/>
                  </a:lnTo>
                  <a:lnTo>
                    <a:pt x="1664" y="1377"/>
                  </a:lnTo>
                  <a:lnTo>
                    <a:pt x="1661" y="1379"/>
                  </a:lnTo>
                  <a:lnTo>
                    <a:pt x="1660" y="1393"/>
                  </a:lnTo>
                  <a:lnTo>
                    <a:pt x="1653" y="1391"/>
                  </a:lnTo>
                  <a:lnTo>
                    <a:pt x="1652" y="1381"/>
                  </a:lnTo>
                  <a:lnTo>
                    <a:pt x="1650" y="1377"/>
                  </a:lnTo>
                  <a:lnTo>
                    <a:pt x="1650" y="1365"/>
                  </a:lnTo>
                  <a:lnTo>
                    <a:pt x="1656" y="1358"/>
                  </a:lnTo>
                  <a:lnTo>
                    <a:pt x="1658" y="1352"/>
                  </a:lnTo>
                  <a:lnTo>
                    <a:pt x="1656" y="1348"/>
                  </a:lnTo>
                  <a:lnTo>
                    <a:pt x="1655" y="1348"/>
                  </a:lnTo>
                  <a:lnTo>
                    <a:pt x="1652" y="1347"/>
                  </a:lnTo>
                  <a:lnTo>
                    <a:pt x="1649" y="1348"/>
                  </a:lnTo>
                  <a:lnTo>
                    <a:pt x="1646" y="1352"/>
                  </a:lnTo>
                  <a:lnTo>
                    <a:pt x="1643" y="1354"/>
                  </a:lnTo>
                  <a:lnTo>
                    <a:pt x="1643" y="1360"/>
                  </a:lnTo>
                  <a:lnTo>
                    <a:pt x="1642" y="1364"/>
                  </a:lnTo>
                  <a:lnTo>
                    <a:pt x="1641" y="1365"/>
                  </a:lnTo>
                  <a:lnTo>
                    <a:pt x="1634" y="1363"/>
                  </a:lnTo>
                  <a:lnTo>
                    <a:pt x="1632" y="1359"/>
                  </a:lnTo>
                  <a:lnTo>
                    <a:pt x="1632" y="1348"/>
                  </a:lnTo>
                  <a:lnTo>
                    <a:pt x="1625" y="1348"/>
                  </a:lnTo>
                  <a:lnTo>
                    <a:pt x="1625" y="1354"/>
                  </a:lnTo>
                  <a:lnTo>
                    <a:pt x="1623" y="1354"/>
                  </a:lnTo>
                  <a:lnTo>
                    <a:pt x="1619" y="1354"/>
                  </a:lnTo>
                  <a:lnTo>
                    <a:pt x="1617" y="1342"/>
                  </a:lnTo>
                  <a:lnTo>
                    <a:pt x="1613" y="1340"/>
                  </a:lnTo>
                  <a:lnTo>
                    <a:pt x="1613" y="1333"/>
                  </a:lnTo>
                  <a:lnTo>
                    <a:pt x="1611" y="1328"/>
                  </a:lnTo>
                  <a:lnTo>
                    <a:pt x="1607" y="1327"/>
                  </a:lnTo>
                  <a:lnTo>
                    <a:pt x="1605" y="1328"/>
                  </a:lnTo>
                  <a:lnTo>
                    <a:pt x="1604" y="1330"/>
                  </a:lnTo>
                  <a:lnTo>
                    <a:pt x="1603" y="1339"/>
                  </a:lnTo>
                  <a:lnTo>
                    <a:pt x="1601" y="1343"/>
                  </a:lnTo>
                  <a:lnTo>
                    <a:pt x="1599" y="1346"/>
                  </a:lnTo>
                  <a:lnTo>
                    <a:pt x="1597" y="1346"/>
                  </a:lnTo>
                  <a:lnTo>
                    <a:pt x="1595" y="1339"/>
                  </a:lnTo>
                  <a:lnTo>
                    <a:pt x="1594" y="1339"/>
                  </a:lnTo>
                  <a:lnTo>
                    <a:pt x="1591" y="1340"/>
                  </a:lnTo>
                  <a:lnTo>
                    <a:pt x="1592" y="1334"/>
                  </a:lnTo>
                  <a:lnTo>
                    <a:pt x="1585" y="1333"/>
                  </a:lnTo>
                  <a:lnTo>
                    <a:pt x="1585" y="1322"/>
                  </a:lnTo>
                  <a:lnTo>
                    <a:pt x="1585" y="1315"/>
                  </a:lnTo>
                  <a:lnTo>
                    <a:pt x="1586" y="1309"/>
                  </a:lnTo>
                  <a:lnTo>
                    <a:pt x="1585" y="1306"/>
                  </a:lnTo>
                  <a:lnTo>
                    <a:pt x="1582" y="1304"/>
                  </a:lnTo>
                  <a:lnTo>
                    <a:pt x="1575" y="1301"/>
                  </a:lnTo>
                  <a:lnTo>
                    <a:pt x="1569" y="1294"/>
                  </a:lnTo>
                  <a:lnTo>
                    <a:pt x="1556" y="1275"/>
                  </a:lnTo>
                  <a:lnTo>
                    <a:pt x="1553" y="1274"/>
                  </a:lnTo>
                  <a:lnTo>
                    <a:pt x="1550" y="1274"/>
                  </a:lnTo>
                  <a:lnTo>
                    <a:pt x="1546" y="1278"/>
                  </a:lnTo>
                  <a:lnTo>
                    <a:pt x="1541" y="1281"/>
                  </a:lnTo>
                  <a:lnTo>
                    <a:pt x="1525" y="1281"/>
                  </a:lnTo>
                  <a:lnTo>
                    <a:pt x="1520" y="1280"/>
                  </a:lnTo>
                  <a:lnTo>
                    <a:pt x="1519" y="1278"/>
                  </a:lnTo>
                  <a:lnTo>
                    <a:pt x="1519" y="1276"/>
                  </a:lnTo>
                  <a:lnTo>
                    <a:pt x="1521" y="1275"/>
                  </a:lnTo>
                  <a:lnTo>
                    <a:pt x="1525" y="1272"/>
                  </a:lnTo>
                  <a:lnTo>
                    <a:pt x="1526" y="1270"/>
                  </a:lnTo>
                  <a:lnTo>
                    <a:pt x="1525" y="1268"/>
                  </a:lnTo>
                  <a:lnTo>
                    <a:pt x="1522" y="1266"/>
                  </a:lnTo>
                  <a:lnTo>
                    <a:pt x="1511" y="1266"/>
                  </a:lnTo>
                  <a:lnTo>
                    <a:pt x="1502" y="1265"/>
                  </a:lnTo>
                  <a:lnTo>
                    <a:pt x="1497" y="1262"/>
                  </a:lnTo>
                  <a:lnTo>
                    <a:pt x="1490" y="1254"/>
                  </a:lnTo>
                  <a:lnTo>
                    <a:pt x="1486" y="1263"/>
                  </a:lnTo>
                  <a:lnTo>
                    <a:pt x="1480" y="1282"/>
                  </a:lnTo>
                  <a:lnTo>
                    <a:pt x="1477" y="1284"/>
                  </a:lnTo>
                  <a:lnTo>
                    <a:pt x="1473" y="1286"/>
                  </a:lnTo>
                  <a:lnTo>
                    <a:pt x="1469" y="1284"/>
                  </a:lnTo>
                  <a:lnTo>
                    <a:pt x="1468" y="1280"/>
                  </a:lnTo>
                  <a:lnTo>
                    <a:pt x="1469" y="1274"/>
                  </a:lnTo>
                  <a:lnTo>
                    <a:pt x="1472" y="1260"/>
                  </a:lnTo>
                  <a:lnTo>
                    <a:pt x="1472" y="1258"/>
                  </a:lnTo>
                  <a:lnTo>
                    <a:pt x="1468" y="1257"/>
                  </a:lnTo>
                  <a:lnTo>
                    <a:pt x="1466" y="1258"/>
                  </a:lnTo>
                  <a:lnTo>
                    <a:pt x="1456" y="1265"/>
                  </a:lnTo>
                  <a:lnTo>
                    <a:pt x="1445" y="1272"/>
                  </a:lnTo>
                  <a:lnTo>
                    <a:pt x="1442" y="1275"/>
                  </a:lnTo>
                  <a:lnTo>
                    <a:pt x="1439" y="1278"/>
                  </a:lnTo>
                  <a:lnTo>
                    <a:pt x="1441" y="1281"/>
                  </a:lnTo>
                  <a:lnTo>
                    <a:pt x="1441" y="1283"/>
                  </a:lnTo>
                  <a:lnTo>
                    <a:pt x="1444" y="1284"/>
                  </a:lnTo>
                  <a:lnTo>
                    <a:pt x="1449" y="1283"/>
                  </a:lnTo>
                  <a:lnTo>
                    <a:pt x="1456" y="1281"/>
                  </a:lnTo>
                  <a:lnTo>
                    <a:pt x="1459" y="1281"/>
                  </a:lnTo>
                  <a:lnTo>
                    <a:pt x="1461" y="1283"/>
                  </a:lnTo>
                  <a:lnTo>
                    <a:pt x="1461" y="1286"/>
                  </a:lnTo>
                  <a:lnTo>
                    <a:pt x="1460" y="1292"/>
                  </a:lnTo>
                  <a:lnTo>
                    <a:pt x="1449" y="1303"/>
                  </a:lnTo>
                  <a:lnTo>
                    <a:pt x="1444" y="1309"/>
                  </a:lnTo>
                  <a:lnTo>
                    <a:pt x="1443" y="1317"/>
                  </a:lnTo>
                  <a:lnTo>
                    <a:pt x="1439" y="1322"/>
                  </a:lnTo>
                  <a:lnTo>
                    <a:pt x="1438" y="1323"/>
                  </a:lnTo>
                  <a:lnTo>
                    <a:pt x="1436" y="1323"/>
                  </a:lnTo>
                  <a:lnTo>
                    <a:pt x="1435" y="1321"/>
                  </a:lnTo>
                  <a:lnTo>
                    <a:pt x="1435" y="1318"/>
                  </a:lnTo>
                  <a:lnTo>
                    <a:pt x="1436" y="1316"/>
                  </a:lnTo>
                  <a:lnTo>
                    <a:pt x="1437" y="1311"/>
                  </a:lnTo>
                  <a:lnTo>
                    <a:pt x="1437" y="1309"/>
                  </a:lnTo>
                  <a:lnTo>
                    <a:pt x="1436" y="1307"/>
                  </a:lnTo>
                  <a:lnTo>
                    <a:pt x="1432" y="1312"/>
                  </a:lnTo>
                  <a:lnTo>
                    <a:pt x="1432" y="1316"/>
                  </a:lnTo>
                  <a:lnTo>
                    <a:pt x="1427" y="1327"/>
                  </a:lnTo>
                  <a:lnTo>
                    <a:pt x="1425" y="1331"/>
                  </a:lnTo>
                  <a:lnTo>
                    <a:pt x="1418" y="1330"/>
                  </a:lnTo>
                  <a:lnTo>
                    <a:pt x="1414" y="1315"/>
                  </a:lnTo>
                  <a:lnTo>
                    <a:pt x="1415" y="1312"/>
                  </a:lnTo>
                  <a:lnTo>
                    <a:pt x="1418" y="1305"/>
                  </a:lnTo>
                  <a:lnTo>
                    <a:pt x="1418" y="1298"/>
                  </a:lnTo>
                  <a:lnTo>
                    <a:pt x="1414" y="1288"/>
                  </a:lnTo>
                  <a:lnTo>
                    <a:pt x="1412" y="1283"/>
                  </a:lnTo>
                  <a:lnTo>
                    <a:pt x="1411" y="1281"/>
                  </a:lnTo>
                  <a:lnTo>
                    <a:pt x="1412" y="1278"/>
                  </a:lnTo>
                  <a:lnTo>
                    <a:pt x="1415" y="1271"/>
                  </a:lnTo>
                  <a:lnTo>
                    <a:pt x="1411" y="1274"/>
                  </a:lnTo>
                  <a:lnTo>
                    <a:pt x="1402" y="1274"/>
                  </a:lnTo>
                  <a:lnTo>
                    <a:pt x="1394" y="1276"/>
                  </a:lnTo>
                  <a:lnTo>
                    <a:pt x="1388" y="1278"/>
                  </a:lnTo>
                  <a:lnTo>
                    <a:pt x="1380" y="1272"/>
                  </a:lnTo>
                  <a:lnTo>
                    <a:pt x="1382" y="1271"/>
                  </a:lnTo>
                  <a:lnTo>
                    <a:pt x="1378" y="1263"/>
                  </a:lnTo>
                  <a:lnTo>
                    <a:pt x="1383" y="1254"/>
                  </a:lnTo>
                  <a:lnTo>
                    <a:pt x="1382" y="1250"/>
                  </a:lnTo>
                  <a:lnTo>
                    <a:pt x="1381" y="1245"/>
                  </a:lnTo>
                  <a:lnTo>
                    <a:pt x="1382" y="1227"/>
                  </a:lnTo>
                  <a:lnTo>
                    <a:pt x="1384" y="1220"/>
                  </a:lnTo>
                  <a:lnTo>
                    <a:pt x="1371" y="1197"/>
                  </a:lnTo>
                  <a:lnTo>
                    <a:pt x="1365" y="1198"/>
                  </a:lnTo>
                  <a:lnTo>
                    <a:pt x="1360" y="1200"/>
                  </a:lnTo>
                  <a:lnTo>
                    <a:pt x="1360" y="1203"/>
                  </a:lnTo>
                  <a:lnTo>
                    <a:pt x="1358" y="1203"/>
                  </a:lnTo>
                  <a:lnTo>
                    <a:pt x="1353" y="1202"/>
                  </a:lnTo>
                  <a:lnTo>
                    <a:pt x="1335" y="1203"/>
                  </a:lnTo>
                  <a:lnTo>
                    <a:pt x="1335" y="1208"/>
                  </a:lnTo>
                  <a:lnTo>
                    <a:pt x="1334" y="1212"/>
                  </a:lnTo>
                  <a:lnTo>
                    <a:pt x="1334" y="1216"/>
                  </a:lnTo>
                  <a:lnTo>
                    <a:pt x="1330" y="1217"/>
                  </a:lnTo>
                  <a:lnTo>
                    <a:pt x="1323" y="1222"/>
                  </a:lnTo>
                  <a:lnTo>
                    <a:pt x="1321" y="1224"/>
                  </a:lnTo>
                  <a:lnTo>
                    <a:pt x="1320" y="1226"/>
                  </a:lnTo>
                  <a:lnTo>
                    <a:pt x="1310" y="1223"/>
                  </a:lnTo>
                  <a:lnTo>
                    <a:pt x="1296" y="1240"/>
                  </a:lnTo>
                  <a:lnTo>
                    <a:pt x="1296" y="1248"/>
                  </a:lnTo>
                  <a:lnTo>
                    <a:pt x="1290" y="1248"/>
                  </a:lnTo>
                  <a:lnTo>
                    <a:pt x="1286" y="1248"/>
                  </a:lnTo>
                  <a:lnTo>
                    <a:pt x="1284" y="1246"/>
                  </a:lnTo>
                  <a:lnTo>
                    <a:pt x="1278" y="1233"/>
                  </a:lnTo>
                  <a:lnTo>
                    <a:pt x="1273" y="1234"/>
                  </a:lnTo>
                  <a:lnTo>
                    <a:pt x="1268" y="1234"/>
                  </a:lnTo>
                  <a:lnTo>
                    <a:pt x="1266" y="1232"/>
                  </a:lnTo>
                  <a:lnTo>
                    <a:pt x="1264" y="1230"/>
                  </a:lnTo>
                  <a:lnTo>
                    <a:pt x="1263" y="1232"/>
                  </a:lnTo>
                  <a:lnTo>
                    <a:pt x="1263" y="1233"/>
                  </a:lnTo>
                  <a:lnTo>
                    <a:pt x="1264" y="1234"/>
                  </a:lnTo>
                  <a:lnTo>
                    <a:pt x="1264" y="1235"/>
                  </a:lnTo>
                  <a:lnTo>
                    <a:pt x="1251" y="1239"/>
                  </a:lnTo>
                  <a:lnTo>
                    <a:pt x="1254" y="1230"/>
                  </a:lnTo>
                  <a:lnTo>
                    <a:pt x="1252" y="1228"/>
                  </a:lnTo>
                  <a:lnTo>
                    <a:pt x="1252" y="1224"/>
                  </a:lnTo>
                  <a:lnTo>
                    <a:pt x="1252" y="1222"/>
                  </a:lnTo>
                  <a:lnTo>
                    <a:pt x="1254" y="1217"/>
                  </a:lnTo>
                  <a:lnTo>
                    <a:pt x="1254" y="1214"/>
                  </a:lnTo>
                  <a:lnTo>
                    <a:pt x="1257" y="1208"/>
                  </a:lnTo>
                  <a:lnTo>
                    <a:pt x="1260" y="1205"/>
                  </a:lnTo>
                  <a:lnTo>
                    <a:pt x="1264" y="1206"/>
                  </a:lnTo>
                  <a:lnTo>
                    <a:pt x="1269" y="1208"/>
                  </a:lnTo>
                  <a:lnTo>
                    <a:pt x="1272" y="1203"/>
                  </a:lnTo>
                  <a:lnTo>
                    <a:pt x="1273" y="1200"/>
                  </a:lnTo>
                  <a:lnTo>
                    <a:pt x="1273" y="1199"/>
                  </a:lnTo>
                  <a:lnTo>
                    <a:pt x="1269" y="1199"/>
                  </a:lnTo>
                  <a:lnTo>
                    <a:pt x="1266" y="1199"/>
                  </a:lnTo>
                  <a:lnTo>
                    <a:pt x="1262" y="1199"/>
                  </a:lnTo>
                  <a:lnTo>
                    <a:pt x="1258" y="1188"/>
                  </a:lnTo>
                  <a:lnTo>
                    <a:pt x="1263" y="1175"/>
                  </a:lnTo>
                  <a:lnTo>
                    <a:pt x="1260" y="1173"/>
                  </a:lnTo>
                  <a:lnTo>
                    <a:pt x="1252" y="1173"/>
                  </a:lnTo>
                  <a:lnTo>
                    <a:pt x="1250" y="1172"/>
                  </a:lnTo>
                  <a:lnTo>
                    <a:pt x="1249" y="1170"/>
                  </a:lnTo>
                  <a:lnTo>
                    <a:pt x="1250" y="1168"/>
                  </a:lnTo>
                  <a:lnTo>
                    <a:pt x="1250" y="1167"/>
                  </a:lnTo>
                  <a:lnTo>
                    <a:pt x="1245" y="1165"/>
                  </a:lnTo>
                  <a:lnTo>
                    <a:pt x="1238" y="1163"/>
                  </a:lnTo>
                  <a:lnTo>
                    <a:pt x="1231" y="1157"/>
                  </a:lnTo>
                  <a:lnTo>
                    <a:pt x="1226" y="1151"/>
                  </a:lnTo>
                  <a:lnTo>
                    <a:pt x="1219" y="1150"/>
                  </a:lnTo>
                  <a:lnTo>
                    <a:pt x="1213" y="1149"/>
                  </a:lnTo>
                  <a:lnTo>
                    <a:pt x="1210" y="1149"/>
                  </a:lnTo>
                  <a:lnTo>
                    <a:pt x="1209" y="1145"/>
                  </a:lnTo>
                  <a:lnTo>
                    <a:pt x="1207" y="1145"/>
                  </a:lnTo>
                  <a:lnTo>
                    <a:pt x="1204" y="1145"/>
                  </a:lnTo>
                  <a:lnTo>
                    <a:pt x="1202" y="1140"/>
                  </a:lnTo>
                  <a:lnTo>
                    <a:pt x="1202" y="1139"/>
                  </a:lnTo>
                  <a:lnTo>
                    <a:pt x="1206" y="1137"/>
                  </a:lnTo>
                  <a:lnTo>
                    <a:pt x="1206" y="1134"/>
                  </a:lnTo>
                  <a:lnTo>
                    <a:pt x="1212" y="1131"/>
                  </a:lnTo>
                  <a:lnTo>
                    <a:pt x="1210" y="1129"/>
                  </a:lnTo>
                  <a:lnTo>
                    <a:pt x="1207" y="1128"/>
                  </a:lnTo>
                  <a:lnTo>
                    <a:pt x="1204" y="1126"/>
                  </a:lnTo>
                  <a:lnTo>
                    <a:pt x="1201" y="1125"/>
                  </a:lnTo>
                  <a:lnTo>
                    <a:pt x="1203" y="1122"/>
                  </a:lnTo>
                  <a:lnTo>
                    <a:pt x="1204" y="1117"/>
                  </a:lnTo>
                  <a:lnTo>
                    <a:pt x="1204" y="1116"/>
                  </a:lnTo>
                  <a:lnTo>
                    <a:pt x="1204" y="1113"/>
                  </a:lnTo>
                  <a:lnTo>
                    <a:pt x="1203" y="1110"/>
                  </a:lnTo>
                  <a:lnTo>
                    <a:pt x="1206" y="1109"/>
                  </a:lnTo>
                  <a:lnTo>
                    <a:pt x="1214" y="1104"/>
                  </a:lnTo>
                  <a:lnTo>
                    <a:pt x="1218" y="1107"/>
                  </a:lnTo>
                  <a:lnTo>
                    <a:pt x="1224" y="1104"/>
                  </a:lnTo>
                  <a:lnTo>
                    <a:pt x="1226" y="1102"/>
                  </a:lnTo>
                  <a:lnTo>
                    <a:pt x="1228" y="1097"/>
                  </a:lnTo>
                  <a:lnTo>
                    <a:pt x="1231" y="1091"/>
                  </a:lnTo>
                  <a:lnTo>
                    <a:pt x="1232" y="1091"/>
                  </a:lnTo>
                  <a:lnTo>
                    <a:pt x="1233" y="1090"/>
                  </a:lnTo>
                  <a:lnTo>
                    <a:pt x="1234" y="1091"/>
                  </a:lnTo>
                  <a:lnTo>
                    <a:pt x="1239" y="1099"/>
                  </a:lnTo>
                  <a:lnTo>
                    <a:pt x="1240" y="1102"/>
                  </a:lnTo>
                  <a:lnTo>
                    <a:pt x="1242" y="1102"/>
                  </a:lnTo>
                  <a:lnTo>
                    <a:pt x="1251" y="1101"/>
                  </a:lnTo>
                  <a:lnTo>
                    <a:pt x="1260" y="1102"/>
                  </a:lnTo>
                  <a:lnTo>
                    <a:pt x="1267" y="1102"/>
                  </a:lnTo>
                  <a:lnTo>
                    <a:pt x="1268" y="1101"/>
                  </a:lnTo>
                  <a:lnTo>
                    <a:pt x="1270" y="1098"/>
                  </a:lnTo>
                  <a:lnTo>
                    <a:pt x="1274" y="1092"/>
                  </a:lnTo>
                  <a:lnTo>
                    <a:pt x="1275" y="1089"/>
                  </a:lnTo>
                  <a:lnTo>
                    <a:pt x="1274" y="1087"/>
                  </a:lnTo>
                  <a:lnTo>
                    <a:pt x="1272" y="1085"/>
                  </a:lnTo>
                  <a:lnTo>
                    <a:pt x="1272" y="1084"/>
                  </a:lnTo>
                  <a:lnTo>
                    <a:pt x="1272" y="1083"/>
                  </a:lnTo>
                  <a:lnTo>
                    <a:pt x="1273" y="1081"/>
                  </a:lnTo>
                  <a:lnTo>
                    <a:pt x="1272" y="1080"/>
                  </a:lnTo>
                  <a:lnTo>
                    <a:pt x="1270" y="1079"/>
                  </a:lnTo>
                  <a:lnTo>
                    <a:pt x="1270" y="1077"/>
                  </a:lnTo>
                  <a:lnTo>
                    <a:pt x="1272" y="1071"/>
                  </a:lnTo>
                  <a:lnTo>
                    <a:pt x="1276" y="1067"/>
                  </a:lnTo>
                  <a:lnTo>
                    <a:pt x="1276" y="1063"/>
                  </a:lnTo>
                  <a:lnTo>
                    <a:pt x="1276" y="1061"/>
                  </a:lnTo>
                  <a:lnTo>
                    <a:pt x="1278" y="1057"/>
                  </a:lnTo>
                  <a:lnTo>
                    <a:pt x="1279" y="1054"/>
                  </a:lnTo>
                  <a:lnTo>
                    <a:pt x="1279" y="1050"/>
                  </a:lnTo>
                  <a:lnTo>
                    <a:pt x="1276" y="1046"/>
                  </a:lnTo>
                  <a:lnTo>
                    <a:pt x="1273" y="1042"/>
                  </a:lnTo>
                  <a:lnTo>
                    <a:pt x="1273" y="1040"/>
                  </a:lnTo>
                  <a:lnTo>
                    <a:pt x="1273" y="1039"/>
                  </a:lnTo>
                  <a:lnTo>
                    <a:pt x="1275" y="1036"/>
                  </a:lnTo>
                  <a:lnTo>
                    <a:pt x="1275" y="1030"/>
                  </a:lnTo>
                  <a:lnTo>
                    <a:pt x="1273" y="1019"/>
                  </a:lnTo>
                  <a:lnTo>
                    <a:pt x="1272" y="1010"/>
                  </a:lnTo>
                  <a:lnTo>
                    <a:pt x="1275" y="1010"/>
                  </a:lnTo>
                  <a:lnTo>
                    <a:pt x="1278" y="1006"/>
                  </a:lnTo>
                  <a:lnTo>
                    <a:pt x="1279" y="1003"/>
                  </a:lnTo>
                  <a:lnTo>
                    <a:pt x="1278" y="1000"/>
                  </a:lnTo>
                  <a:lnTo>
                    <a:pt x="1279" y="994"/>
                  </a:lnTo>
                  <a:lnTo>
                    <a:pt x="1278" y="988"/>
                  </a:lnTo>
                  <a:lnTo>
                    <a:pt x="1278" y="983"/>
                  </a:lnTo>
                  <a:lnTo>
                    <a:pt x="1280" y="978"/>
                  </a:lnTo>
                  <a:lnTo>
                    <a:pt x="1280" y="974"/>
                  </a:lnTo>
                  <a:lnTo>
                    <a:pt x="1280" y="973"/>
                  </a:lnTo>
                  <a:lnTo>
                    <a:pt x="1278" y="972"/>
                  </a:lnTo>
                  <a:lnTo>
                    <a:pt x="1273" y="972"/>
                  </a:lnTo>
                  <a:lnTo>
                    <a:pt x="1270" y="971"/>
                  </a:lnTo>
                  <a:lnTo>
                    <a:pt x="1270" y="968"/>
                  </a:lnTo>
                  <a:lnTo>
                    <a:pt x="1272" y="964"/>
                  </a:lnTo>
                  <a:lnTo>
                    <a:pt x="1272" y="961"/>
                  </a:lnTo>
                  <a:lnTo>
                    <a:pt x="1269" y="948"/>
                  </a:lnTo>
                  <a:lnTo>
                    <a:pt x="1264" y="934"/>
                  </a:lnTo>
                  <a:lnTo>
                    <a:pt x="1264" y="928"/>
                  </a:lnTo>
                  <a:lnTo>
                    <a:pt x="1268" y="923"/>
                  </a:lnTo>
                  <a:lnTo>
                    <a:pt x="1270" y="917"/>
                  </a:lnTo>
                  <a:lnTo>
                    <a:pt x="1269" y="914"/>
                  </a:lnTo>
                  <a:lnTo>
                    <a:pt x="1260" y="913"/>
                  </a:lnTo>
                  <a:lnTo>
                    <a:pt x="1254" y="909"/>
                  </a:lnTo>
                  <a:lnTo>
                    <a:pt x="1251" y="902"/>
                  </a:lnTo>
                  <a:lnTo>
                    <a:pt x="1250" y="899"/>
                  </a:lnTo>
                  <a:lnTo>
                    <a:pt x="1250" y="893"/>
                  </a:lnTo>
                  <a:lnTo>
                    <a:pt x="1249" y="891"/>
                  </a:lnTo>
                  <a:lnTo>
                    <a:pt x="1245" y="890"/>
                  </a:lnTo>
                  <a:lnTo>
                    <a:pt x="1243" y="890"/>
                  </a:lnTo>
                  <a:lnTo>
                    <a:pt x="1237" y="893"/>
                  </a:lnTo>
                  <a:lnTo>
                    <a:pt x="1234" y="893"/>
                  </a:lnTo>
                  <a:lnTo>
                    <a:pt x="1226" y="891"/>
                  </a:lnTo>
                  <a:lnTo>
                    <a:pt x="1224" y="888"/>
                  </a:lnTo>
                  <a:lnTo>
                    <a:pt x="1219" y="883"/>
                  </a:lnTo>
                  <a:lnTo>
                    <a:pt x="1214" y="881"/>
                  </a:lnTo>
                  <a:lnTo>
                    <a:pt x="1210" y="877"/>
                  </a:lnTo>
                  <a:lnTo>
                    <a:pt x="1206" y="875"/>
                  </a:lnTo>
                  <a:lnTo>
                    <a:pt x="1196" y="869"/>
                  </a:lnTo>
                  <a:lnTo>
                    <a:pt x="1194" y="867"/>
                  </a:lnTo>
                  <a:lnTo>
                    <a:pt x="1188" y="866"/>
                  </a:lnTo>
                  <a:lnTo>
                    <a:pt x="1184" y="863"/>
                  </a:lnTo>
                  <a:lnTo>
                    <a:pt x="1177" y="854"/>
                  </a:lnTo>
                  <a:lnTo>
                    <a:pt x="1174" y="852"/>
                  </a:lnTo>
                  <a:lnTo>
                    <a:pt x="1167" y="854"/>
                  </a:lnTo>
                  <a:lnTo>
                    <a:pt x="1158" y="863"/>
                  </a:lnTo>
                  <a:lnTo>
                    <a:pt x="1154" y="863"/>
                  </a:lnTo>
                  <a:lnTo>
                    <a:pt x="1146" y="863"/>
                  </a:lnTo>
                  <a:lnTo>
                    <a:pt x="1142" y="864"/>
                  </a:lnTo>
                  <a:lnTo>
                    <a:pt x="1139" y="865"/>
                  </a:lnTo>
                  <a:lnTo>
                    <a:pt x="1135" y="865"/>
                  </a:lnTo>
                  <a:lnTo>
                    <a:pt x="1117" y="866"/>
                  </a:lnTo>
                  <a:lnTo>
                    <a:pt x="1117" y="851"/>
                  </a:lnTo>
                  <a:lnTo>
                    <a:pt x="1117" y="848"/>
                  </a:lnTo>
                  <a:lnTo>
                    <a:pt x="1116" y="845"/>
                  </a:lnTo>
                  <a:lnTo>
                    <a:pt x="1111" y="842"/>
                  </a:lnTo>
                  <a:lnTo>
                    <a:pt x="1104" y="840"/>
                  </a:lnTo>
                  <a:lnTo>
                    <a:pt x="1106" y="834"/>
                  </a:lnTo>
                  <a:lnTo>
                    <a:pt x="1106" y="828"/>
                  </a:lnTo>
                  <a:lnTo>
                    <a:pt x="1107" y="824"/>
                  </a:lnTo>
                  <a:lnTo>
                    <a:pt x="1111" y="819"/>
                  </a:lnTo>
                  <a:lnTo>
                    <a:pt x="1111" y="813"/>
                  </a:lnTo>
                  <a:lnTo>
                    <a:pt x="1113" y="807"/>
                  </a:lnTo>
                  <a:lnTo>
                    <a:pt x="1115" y="806"/>
                  </a:lnTo>
                  <a:lnTo>
                    <a:pt x="1117" y="806"/>
                  </a:lnTo>
                  <a:lnTo>
                    <a:pt x="1121" y="806"/>
                  </a:lnTo>
                  <a:lnTo>
                    <a:pt x="1122" y="807"/>
                  </a:lnTo>
                  <a:lnTo>
                    <a:pt x="1124" y="805"/>
                  </a:lnTo>
                  <a:lnTo>
                    <a:pt x="1125" y="800"/>
                  </a:lnTo>
                  <a:lnTo>
                    <a:pt x="1127" y="781"/>
                  </a:lnTo>
                  <a:lnTo>
                    <a:pt x="1127" y="777"/>
                  </a:lnTo>
                  <a:lnTo>
                    <a:pt x="1124" y="775"/>
                  </a:lnTo>
                  <a:lnTo>
                    <a:pt x="1122" y="768"/>
                  </a:lnTo>
                  <a:lnTo>
                    <a:pt x="1119" y="762"/>
                  </a:lnTo>
                  <a:lnTo>
                    <a:pt x="1119" y="754"/>
                  </a:lnTo>
                  <a:lnTo>
                    <a:pt x="1113" y="729"/>
                  </a:lnTo>
                  <a:lnTo>
                    <a:pt x="1119" y="729"/>
                  </a:lnTo>
                  <a:lnTo>
                    <a:pt x="1121" y="729"/>
                  </a:lnTo>
                  <a:lnTo>
                    <a:pt x="1127" y="724"/>
                  </a:lnTo>
                  <a:lnTo>
                    <a:pt x="1131" y="720"/>
                  </a:lnTo>
                  <a:lnTo>
                    <a:pt x="1134" y="717"/>
                  </a:lnTo>
                  <a:lnTo>
                    <a:pt x="1139" y="715"/>
                  </a:lnTo>
                  <a:lnTo>
                    <a:pt x="1137" y="710"/>
                  </a:lnTo>
                  <a:lnTo>
                    <a:pt x="1137" y="704"/>
                  </a:lnTo>
                  <a:lnTo>
                    <a:pt x="1137" y="684"/>
                  </a:lnTo>
                  <a:lnTo>
                    <a:pt x="1137" y="673"/>
                  </a:lnTo>
                  <a:lnTo>
                    <a:pt x="1131" y="667"/>
                  </a:lnTo>
                  <a:lnTo>
                    <a:pt x="1130" y="659"/>
                  </a:lnTo>
                  <a:lnTo>
                    <a:pt x="1143" y="659"/>
                  </a:lnTo>
                  <a:lnTo>
                    <a:pt x="1147" y="657"/>
                  </a:lnTo>
                  <a:lnTo>
                    <a:pt x="1151" y="646"/>
                  </a:lnTo>
                  <a:lnTo>
                    <a:pt x="1157" y="645"/>
                  </a:lnTo>
                  <a:lnTo>
                    <a:pt x="1158" y="644"/>
                  </a:lnTo>
                  <a:lnTo>
                    <a:pt x="1158" y="643"/>
                  </a:lnTo>
                  <a:lnTo>
                    <a:pt x="1153" y="640"/>
                  </a:lnTo>
                  <a:lnTo>
                    <a:pt x="1133" y="633"/>
                  </a:lnTo>
                  <a:lnTo>
                    <a:pt x="1129" y="634"/>
                  </a:lnTo>
                  <a:lnTo>
                    <a:pt x="1129" y="632"/>
                  </a:lnTo>
                  <a:lnTo>
                    <a:pt x="1123" y="632"/>
                  </a:lnTo>
                  <a:lnTo>
                    <a:pt x="1117" y="631"/>
                  </a:lnTo>
                  <a:lnTo>
                    <a:pt x="1118" y="627"/>
                  </a:lnTo>
                  <a:lnTo>
                    <a:pt x="1123" y="623"/>
                  </a:lnTo>
                  <a:lnTo>
                    <a:pt x="1124" y="619"/>
                  </a:lnTo>
                  <a:lnTo>
                    <a:pt x="1124" y="616"/>
                  </a:lnTo>
                  <a:lnTo>
                    <a:pt x="1123" y="615"/>
                  </a:lnTo>
                  <a:lnTo>
                    <a:pt x="1117" y="611"/>
                  </a:lnTo>
                  <a:lnTo>
                    <a:pt x="1115" y="608"/>
                  </a:lnTo>
                  <a:lnTo>
                    <a:pt x="1113" y="602"/>
                  </a:lnTo>
                  <a:lnTo>
                    <a:pt x="1113" y="597"/>
                  </a:lnTo>
                  <a:lnTo>
                    <a:pt x="1113" y="591"/>
                  </a:lnTo>
                  <a:lnTo>
                    <a:pt x="1115" y="587"/>
                  </a:lnTo>
                  <a:lnTo>
                    <a:pt x="1119" y="580"/>
                  </a:lnTo>
                  <a:lnTo>
                    <a:pt x="1122" y="573"/>
                  </a:lnTo>
                  <a:lnTo>
                    <a:pt x="1122" y="569"/>
                  </a:lnTo>
                  <a:lnTo>
                    <a:pt x="1121" y="568"/>
                  </a:lnTo>
                  <a:lnTo>
                    <a:pt x="1119" y="568"/>
                  </a:lnTo>
                  <a:lnTo>
                    <a:pt x="1118" y="569"/>
                  </a:lnTo>
                  <a:lnTo>
                    <a:pt x="1111" y="561"/>
                  </a:lnTo>
                  <a:lnTo>
                    <a:pt x="1109" y="558"/>
                  </a:lnTo>
                  <a:lnTo>
                    <a:pt x="1104" y="557"/>
                  </a:lnTo>
                  <a:lnTo>
                    <a:pt x="1103" y="557"/>
                  </a:lnTo>
                  <a:lnTo>
                    <a:pt x="1099" y="558"/>
                  </a:lnTo>
                  <a:lnTo>
                    <a:pt x="1099" y="551"/>
                  </a:lnTo>
                  <a:lnTo>
                    <a:pt x="1106" y="552"/>
                  </a:lnTo>
                  <a:lnTo>
                    <a:pt x="1109" y="551"/>
                  </a:lnTo>
                  <a:lnTo>
                    <a:pt x="1109" y="550"/>
                  </a:lnTo>
                  <a:lnTo>
                    <a:pt x="1107" y="546"/>
                  </a:lnTo>
                  <a:lnTo>
                    <a:pt x="1109" y="546"/>
                  </a:lnTo>
                  <a:lnTo>
                    <a:pt x="1110" y="544"/>
                  </a:lnTo>
                  <a:lnTo>
                    <a:pt x="1133" y="539"/>
                  </a:lnTo>
                  <a:lnTo>
                    <a:pt x="1135" y="536"/>
                  </a:lnTo>
                  <a:lnTo>
                    <a:pt x="1137" y="534"/>
                  </a:lnTo>
                  <a:lnTo>
                    <a:pt x="1153" y="532"/>
                  </a:lnTo>
                  <a:lnTo>
                    <a:pt x="1161" y="532"/>
                  </a:lnTo>
                  <a:lnTo>
                    <a:pt x="1166" y="528"/>
                  </a:lnTo>
                  <a:lnTo>
                    <a:pt x="1169" y="526"/>
                  </a:lnTo>
                  <a:lnTo>
                    <a:pt x="1169" y="525"/>
                  </a:lnTo>
                  <a:lnTo>
                    <a:pt x="1169" y="520"/>
                  </a:lnTo>
                  <a:lnTo>
                    <a:pt x="1167" y="518"/>
                  </a:lnTo>
                  <a:lnTo>
                    <a:pt x="1167" y="515"/>
                  </a:lnTo>
                  <a:lnTo>
                    <a:pt x="1167" y="514"/>
                  </a:lnTo>
                  <a:lnTo>
                    <a:pt x="1167" y="513"/>
                  </a:lnTo>
                  <a:lnTo>
                    <a:pt x="1174" y="509"/>
                  </a:lnTo>
                  <a:lnTo>
                    <a:pt x="1174" y="500"/>
                  </a:lnTo>
                  <a:lnTo>
                    <a:pt x="1173" y="494"/>
                  </a:lnTo>
                  <a:lnTo>
                    <a:pt x="1170" y="484"/>
                  </a:lnTo>
                  <a:lnTo>
                    <a:pt x="1178" y="479"/>
                  </a:lnTo>
                  <a:lnTo>
                    <a:pt x="1183" y="479"/>
                  </a:lnTo>
                  <a:lnTo>
                    <a:pt x="1182" y="478"/>
                  </a:lnTo>
                  <a:lnTo>
                    <a:pt x="1179" y="474"/>
                  </a:lnTo>
                  <a:lnTo>
                    <a:pt x="1173" y="468"/>
                  </a:lnTo>
                  <a:lnTo>
                    <a:pt x="1166" y="460"/>
                  </a:lnTo>
                  <a:lnTo>
                    <a:pt x="1163" y="456"/>
                  </a:lnTo>
                  <a:lnTo>
                    <a:pt x="1160" y="455"/>
                  </a:lnTo>
                  <a:lnTo>
                    <a:pt x="1159" y="455"/>
                  </a:lnTo>
                  <a:lnTo>
                    <a:pt x="1159" y="459"/>
                  </a:lnTo>
                  <a:lnTo>
                    <a:pt x="1158" y="461"/>
                  </a:lnTo>
                  <a:lnTo>
                    <a:pt x="1157" y="461"/>
                  </a:lnTo>
                  <a:lnTo>
                    <a:pt x="1155" y="460"/>
                  </a:lnTo>
                  <a:lnTo>
                    <a:pt x="1154" y="456"/>
                  </a:lnTo>
                  <a:lnTo>
                    <a:pt x="1153" y="456"/>
                  </a:lnTo>
                  <a:lnTo>
                    <a:pt x="1152" y="456"/>
                  </a:lnTo>
                  <a:lnTo>
                    <a:pt x="1151" y="453"/>
                  </a:lnTo>
                  <a:lnTo>
                    <a:pt x="1152" y="450"/>
                  </a:lnTo>
                  <a:lnTo>
                    <a:pt x="1151" y="447"/>
                  </a:lnTo>
                  <a:lnTo>
                    <a:pt x="1143" y="443"/>
                  </a:lnTo>
                  <a:lnTo>
                    <a:pt x="1141" y="441"/>
                  </a:lnTo>
                  <a:lnTo>
                    <a:pt x="1141" y="436"/>
                  </a:lnTo>
                  <a:lnTo>
                    <a:pt x="1141" y="435"/>
                  </a:lnTo>
                  <a:lnTo>
                    <a:pt x="1136" y="430"/>
                  </a:lnTo>
                  <a:lnTo>
                    <a:pt x="1136" y="429"/>
                  </a:lnTo>
                  <a:lnTo>
                    <a:pt x="1135" y="425"/>
                  </a:lnTo>
                  <a:lnTo>
                    <a:pt x="1133" y="424"/>
                  </a:lnTo>
                  <a:lnTo>
                    <a:pt x="1131" y="424"/>
                  </a:lnTo>
                  <a:lnTo>
                    <a:pt x="1122" y="419"/>
                  </a:lnTo>
                  <a:lnTo>
                    <a:pt x="1119" y="419"/>
                  </a:lnTo>
                  <a:lnTo>
                    <a:pt x="1115" y="412"/>
                  </a:lnTo>
                  <a:lnTo>
                    <a:pt x="1115" y="409"/>
                  </a:lnTo>
                  <a:lnTo>
                    <a:pt x="1117" y="405"/>
                  </a:lnTo>
                  <a:lnTo>
                    <a:pt x="1118" y="402"/>
                  </a:lnTo>
                  <a:lnTo>
                    <a:pt x="1118" y="401"/>
                  </a:lnTo>
                  <a:lnTo>
                    <a:pt x="1116" y="399"/>
                  </a:lnTo>
                  <a:lnTo>
                    <a:pt x="1113" y="395"/>
                  </a:lnTo>
                  <a:lnTo>
                    <a:pt x="1107" y="393"/>
                  </a:lnTo>
                  <a:lnTo>
                    <a:pt x="1101" y="381"/>
                  </a:lnTo>
                  <a:lnTo>
                    <a:pt x="1100" y="378"/>
                  </a:lnTo>
                  <a:lnTo>
                    <a:pt x="1098" y="378"/>
                  </a:lnTo>
                  <a:lnTo>
                    <a:pt x="1094" y="382"/>
                  </a:lnTo>
                  <a:lnTo>
                    <a:pt x="1082" y="377"/>
                  </a:lnTo>
                  <a:lnTo>
                    <a:pt x="1062" y="370"/>
                  </a:lnTo>
                  <a:lnTo>
                    <a:pt x="1059" y="369"/>
                  </a:lnTo>
                  <a:lnTo>
                    <a:pt x="1057" y="376"/>
                  </a:lnTo>
                  <a:lnTo>
                    <a:pt x="1055" y="379"/>
                  </a:lnTo>
                  <a:lnTo>
                    <a:pt x="1052" y="379"/>
                  </a:lnTo>
                  <a:lnTo>
                    <a:pt x="1050" y="385"/>
                  </a:lnTo>
                  <a:lnTo>
                    <a:pt x="1049" y="377"/>
                  </a:lnTo>
                  <a:lnTo>
                    <a:pt x="1032" y="348"/>
                  </a:lnTo>
                  <a:lnTo>
                    <a:pt x="1031" y="342"/>
                  </a:lnTo>
                  <a:lnTo>
                    <a:pt x="1031" y="341"/>
                  </a:lnTo>
                  <a:lnTo>
                    <a:pt x="1033" y="340"/>
                  </a:lnTo>
                  <a:lnTo>
                    <a:pt x="1039" y="337"/>
                  </a:lnTo>
                  <a:lnTo>
                    <a:pt x="1044" y="331"/>
                  </a:lnTo>
                  <a:lnTo>
                    <a:pt x="1064" y="289"/>
                  </a:lnTo>
                  <a:lnTo>
                    <a:pt x="1065" y="286"/>
                  </a:lnTo>
                  <a:lnTo>
                    <a:pt x="1093" y="258"/>
                  </a:lnTo>
                  <a:lnTo>
                    <a:pt x="1097" y="250"/>
                  </a:lnTo>
                  <a:lnTo>
                    <a:pt x="1103" y="240"/>
                  </a:lnTo>
                  <a:lnTo>
                    <a:pt x="1112" y="230"/>
                  </a:lnTo>
                  <a:lnTo>
                    <a:pt x="1117" y="221"/>
                  </a:lnTo>
                  <a:lnTo>
                    <a:pt x="1122" y="218"/>
                  </a:lnTo>
                  <a:lnTo>
                    <a:pt x="1124" y="217"/>
                  </a:lnTo>
                  <a:lnTo>
                    <a:pt x="1125" y="214"/>
                  </a:lnTo>
                  <a:lnTo>
                    <a:pt x="1128" y="204"/>
                  </a:lnTo>
                  <a:lnTo>
                    <a:pt x="1129" y="196"/>
                  </a:lnTo>
                  <a:lnTo>
                    <a:pt x="1128" y="189"/>
                  </a:lnTo>
                  <a:lnTo>
                    <a:pt x="1125" y="187"/>
                  </a:lnTo>
                  <a:lnTo>
                    <a:pt x="1125" y="182"/>
                  </a:lnTo>
                  <a:lnTo>
                    <a:pt x="1118" y="183"/>
                  </a:lnTo>
                  <a:lnTo>
                    <a:pt x="1113" y="186"/>
                  </a:lnTo>
                  <a:lnTo>
                    <a:pt x="1110" y="185"/>
                  </a:lnTo>
                  <a:lnTo>
                    <a:pt x="1107" y="185"/>
                  </a:lnTo>
                  <a:lnTo>
                    <a:pt x="1104" y="185"/>
                  </a:lnTo>
                  <a:lnTo>
                    <a:pt x="1100" y="188"/>
                  </a:lnTo>
                  <a:lnTo>
                    <a:pt x="1097" y="185"/>
                  </a:lnTo>
                  <a:lnTo>
                    <a:pt x="1092" y="180"/>
                  </a:lnTo>
                  <a:lnTo>
                    <a:pt x="1089" y="179"/>
                  </a:lnTo>
                  <a:lnTo>
                    <a:pt x="1086" y="177"/>
                  </a:lnTo>
                  <a:lnTo>
                    <a:pt x="1085" y="179"/>
                  </a:lnTo>
                  <a:lnTo>
                    <a:pt x="1083" y="180"/>
                  </a:lnTo>
                  <a:lnTo>
                    <a:pt x="1081" y="179"/>
                  </a:lnTo>
                  <a:lnTo>
                    <a:pt x="1081" y="176"/>
                  </a:lnTo>
                  <a:lnTo>
                    <a:pt x="1079" y="175"/>
                  </a:lnTo>
                  <a:lnTo>
                    <a:pt x="1077" y="167"/>
                  </a:lnTo>
                  <a:lnTo>
                    <a:pt x="1064" y="168"/>
                  </a:lnTo>
                  <a:lnTo>
                    <a:pt x="1068" y="156"/>
                  </a:lnTo>
                  <a:lnTo>
                    <a:pt x="1068" y="150"/>
                  </a:lnTo>
                  <a:lnTo>
                    <a:pt x="1067" y="147"/>
                  </a:lnTo>
                  <a:lnTo>
                    <a:pt x="1061" y="144"/>
                  </a:lnTo>
                  <a:lnTo>
                    <a:pt x="1057" y="150"/>
                  </a:lnTo>
                  <a:lnTo>
                    <a:pt x="1051" y="143"/>
                  </a:lnTo>
                  <a:lnTo>
                    <a:pt x="1046" y="141"/>
                  </a:lnTo>
                  <a:lnTo>
                    <a:pt x="1037" y="138"/>
                  </a:lnTo>
                  <a:lnTo>
                    <a:pt x="1028" y="143"/>
                  </a:lnTo>
                  <a:lnTo>
                    <a:pt x="1027" y="143"/>
                  </a:lnTo>
                  <a:lnTo>
                    <a:pt x="1021" y="146"/>
                  </a:lnTo>
                  <a:lnTo>
                    <a:pt x="1019" y="147"/>
                  </a:lnTo>
                  <a:lnTo>
                    <a:pt x="1014" y="147"/>
                  </a:lnTo>
                  <a:lnTo>
                    <a:pt x="1009" y="146"/>
                  </a:lnTo>
                  <a:lnTo>
                    <a:pt x="1005" y="144"/>
                  </a:lnTo>
                  <a:lnTo>
                    <a:pt x="1002" y="144"/>
                  </a:lnTo>
                  <a:lnTo>
                    <a:pt x="996" y="143"/>
                  </a:lnTo>
                  <a:lnTo>
                    <a:pt x="992" y="143"/>
                  </a:lnTo>
                  <a:lnTo>
                    <a:pt x="990" y="143"/>
                  </a:lnTo>
                  <a:lnTo>
                    <a:pt x="986" y="145"/>
                  </a:lnTo>
                  <a:lnTo>
                    <a:pt x="984" y="147"/>
                  </a:lnTo>
                  <a:lnTo>
                    <a:pt x="977" y="145"/>
                  </a:lnTo>
                  <a:lnTo>
                    <a:pt x="971" y="145"/>
                  </a:lnTo>
                  <a:lnTo>
                    <a:pt x="963" y="150"/>
                  </a:lnTo>
                  <a:lnTo>
                    <a:pt x="959" y="153"/>
                  </a:lnTo>
                  <a:lnTo>
                    <a:pt x="955" y="155"/>
                  </a:lnTo>
                  <a:lnTo>
                    <a:pt x="949" y="153"/>
                  </a:lnTo>
                  <a:lnTo>
                    <a:pt x="942" y="149"/>
                  </a:lnTo>
                  <a:lnTo>
                    <a:pt x="937" y="145"/>
                  </a:lnTo>
                  <a:lnTo>
                    <a:pt x="931" y="145"/>
                  </a:lnTo>
                  <a:lnTo>
                    <a:pt x="928" y="140"/>
                  </a:lnTo>
                  <a:lnTo>
                    <a:pt x="916" y="137"/>
                  </a:lnTo>
                  <a:lnTo>
                    <a:pt x="912" y="135"/>
                  </a:lnTo>
                  <a:lnTo>
                    <a:pt x="908" y="137"/>
                  </a:lnTo>
                  <a:lnTo>
                    <a:pt x="905" y="141"/>
                  </a:lnTo>
                  <a:lnTo>
                    <a:pt x="902" y="146"/>
                  </a:lnTo>
                  <a:lnTo>
                    <a:pt x="898" y="150"/>
                  </a:lnTo>
                  <a:lnTo>
                    <a:pt x="894" y="153"/>
                  </a:lnTo>
                  <a:lnTo>
                    <a:pt x="892" y="157"/>
                  </a:lnTo>
                  <a:lnTo>
                    <a:pt x="888" y="162"/>
                  </a:lnTo>
                  <a:lnTo>
                    <a:pt x="886" y="167"/>
                  </a:lnTo>
                  <a:lnTo>
                    <a:pt x="882" y="169"/>
                  </a:lnTo>
                  <a:lnTo>
                    <a:pt x="876" y="171"/>
                  </a:lnTo>
                  <a:lnTo>
                    <a:pt x="871" y="174"/>
                  </a:lnTo>
                  <a:lnTo>
                    <a:pt x="869" y="174"/>
                  </a:lnTo>
                  <a:lnTo>
                    <a:pt x="863" y="175"/>
                  </a:lnTo>
                  <a:lnTo>
                    <a:pt x="859" y="173"/>
                  </a:lnTo>
                  <a:lnTo>
                    <a:pt x="852" y="169"/>
                  </a:lnTo>
                  <a:lnTo>
                    <a:pt x="851" y="169"/>
                  </a:lnTo>
                  <a:lnTo>
                    <a:pt x="846" y="171"/>
                  </a:lnTo>
                  <a:lnTo>
                    <a:pt x="842" y="173"/>
                  </a:lnTo>
                  <a:lnTo>
                    <a:pt x="842" y="170"/>
                  </a:lnTo>
                  <a:lnTo>
                    <a:pt x="841" y="164"/>
                  </a:lnTo>
                  <a:lnTo>
                    <a:pt x="841" y="162"/>
                  </a:lnTo>
                  <a:lnTo>
                    <a:pt x="838" y="162"/>
                  </a:lnTo>
                  <a:lnTo>
                    <a:pt x="833" y="162"/>
                  </a:lnTo>
                  <a:lnTo>
                    <a:pt x="833" y="156"/>
                  </a:lnTo>
                  <a:lnTo>
                    <a:pt x="838" y="156"/>
                  </a:lnTo>
                  <a:lnTo>
                    <a:pt x="839" y="153"/>
                  </a:lnTo>
                  <a:lnTo>
                    <a:pt x="842" y="151"/>
                  </a:lnTo>
                  <a:lnTo>
                    <a:pt x="842" y="144"/>
                  </a:lnTo>
                  <a:lnTo>
                    <a:pt x="840" y="135"/>
                  </a:lnTo>
                  <a:lnTo>
                    <a:pt x="836" y="131"/>
                  </a:lnTo>
                  <a:lnTo>
                    <a:pt x="833" y="131"/>
                  </a:lnTo>
                  <a:lnTo>
                    <a:pt x="832" y="126"/>
                  </a:lnTo>
                  <a:lnTo>
                    <a:pt x="830" y="125"/>
                  </a:lnTo>
                  <a:lnTo>
                    <a:pt x="829" y="123"/>
                  </a:lnTo>
                  <a:lnTo>
                    <a:pt x="827" y="123"/>
                  </a:lnTo>
                  <a:lnTo>
                    <a:pt x="824" y="123"/>
                  </a:lnTo>
                  <a:lnTo>
                    <a:pt x="822" y="126"/>
                  </a:lnTo>
                  <a:lnTo>
                    <a:pt x="821" y="129"/>
                  </a:lnTo>
                  <a:lnTo>
                    <a:pt x="818" y="131"/>
                  </a:lnTo>
                  <a:lnTo>
                    <a:pt x="817" y="132"/>
                  </a:lnTo>
                  <a:lnTo>
                    <a:pt x="816" y="133"/>
                  </a:lnTo>
                  <a:lnTo>
                    <a:pt x="816" y="135"/>
                  </a:lnTo>
                  <a:lnTo>
                    <a:pt x="812" y="135"/>
                  </a:lnTo>
                  <a:lnTo>
                    <a:pt x="809" y="137"/>
                  </a:lnTo>
                  <a:lnTo>
                    <a:pt x="805" y="139"/>
                  </a:lnTo>
                  <a:lnTo>
                    <a:pt x="804" y="143"/>
                  </a:lnTo>
                  <a:lnTo>
                    <a:pt x="802" y="146"/>
                  </a:lnTo>
                  <a:lnTo>
                    <a:pt x="799" y="140"/>
                  </a:lnTo>
                  <a:lnTo>
                    <a:pt x="799" y="137"/>
                  </a:lnTo>
                  <a:lnTo>
                    <a:pt x="800" y="132"/>
                  </a:lnTo>
                  <a:lnTo>
                    <a:pt x="799" y="123"/>
                  </a:lnTo>
                  <a:lnTo>
                    <a:pt x="799" y="119"/>
                  </a:lnTo>
                  <a:lnTo>
                    <a:pt x="798" y="114"/>
                  </a:lnTo>
                  <a:lnTo>
                    <a:pt x="797" y="109"/>
                  </a:lnTo>
                  <a:lnTo>
                    <a:pt x="793" y="104"/>
                  </a:lnTo>
                  <a:lnTo>
                    <a:pt x="792" y="101"/>
                  </a:lnTo>
                  <a:lnTo>
                    <a:pt x="792" y="96"/>
                  </a:lnTo>
                  <a:lnTo>
                    <a:pt x="792" y="93"/>
                  </a:lnTo>
                  <a:lnTo>
                    <a:pt x="790" y="92"/>
                  </a:lnTo>
                  <a:lnTo>
                    <a:pt x="786" y="92"/>
                  </a:lnTo>
                  <a:lnTo>
                    <a:pt x="784" y="86"/>
                  </a:lnTo>
                  <a:lnTo>
                    <a:pt x="780" y="80"/>
                  </a:lnTo>
                  <a:lnTo>
                    <a:pt x="780" y="75"/>
                  </a:lnTo>
                  <a:lnTo>
                    <a:pt x="775" y="72"/>
                  </a:lnTo>
                  <a:lnTo>
                    <a:pt x="772" y="69"/>
                  </a:lnTo>
                  <a:lnTo>
                    <a:pt x="772" y="67"/>
                  </a:lnTo>
                  <a:lnTo>
                    <a:pt x="773" y="66"/>
                  </a:lnTo>
                  <a:lnTo>
                    <a:pt x="772" y="63"/>
                  </a:lnTo>
                  <a:lnTo>
                    <a:pt x="769" y="62"/>
                  </a:lnTo>
                  <a:lnTo>
                    <a:pt x="768" y="57"/>
                  </a:lnTo>
                  <a:lnTo>
                    <a:pt x="766" y="55"/>
                  </a:lnTo>
                  <a:lnTo>
                    <a:pt x="762" y="52"/>
                  </a:lnTo>
                  <a:lnTo>
                    <a:pt x="761" y="48"/>
                  </a:lnTo>
                  <a:lnTo>
                    <a:pt x="757" y="45"/>
                  </a:lnTo>
                  <a:lnTo>
                    <a:pt x="756" y="43"/>
                  </a:lnTo>
                  <a:lnTo>
                    <a:pt x="758" y="39"/>
                  </a:lnTo>
                  <a:lnTo>
                    <a:pt x="761" y="37"/>
                  </a:lnTo>
                  <a:lnTo>
                    <a:pt x="758" y="37"/>
                  </a:lnTo>
                  <a:lnTo>
                    <a:pt x="755" y="36"/>
                  </a:lnTo>
                  <a:lnTo>
                    <a:pt x="752" y="33"/>
                  </a:lnTo>
                  <a:lnTo>
                    <a:pt x="756" y="31"/>
                  </a:lnTo>
                  <a:lnTo>
                    <a:pt x="757" y="28"/>
                  </a:lnTo>
                  <a:lnTo>
                    <a:pt x="756" y="24"/>
                  </a:lnTo>
                  <a:lnTo>
                    <a:pt x="756" y="19"/>
                  </a:lnTo>
                  <a:lnTo>
                    <a:pt x="756" y="14"/>
                  </a:lnTo>
                  <a:lnTo>
                    <a:pt x="755" y="7"/>
                  </a:lnTo>
                  <a:lnTo>
                    <a:pt x="751" y="0"/>
                  </a:lnTo>
                  <a:lnTo>
                    <a:pt x="746" y="2"/>
                  </a:lnTo>
                  <a:lnTo>
                    <a:pt x="737" y="9"/>
                  </a:lnTo>
                  <a:lnTo>
                    <a:pt x="734" y="8"/>
                  </a:lnTo>
                  <a:lnTo>
                    <a:pt x="730" y="16"/>
                  </a:lnTo>
                  <a:lnTo>
                    <a:pt x="726" y="22"/>
                  </a:lnTo>
                  <a:lnTo>
                    <a:pt x="724" y="27"/>
                  </a:lnTo>
                  <a:lnTo>
                    <a:pt x="725" y="32"/>
                  </a:lnTo>
                  <a:lnTo>
                    <a:pt x="724" y="36"/>
                  </a:lnTo>
                  <a:lnTo>
                    <a:pt x="720" y="39"/>
                  </a:lnTo>
                  <a:lnTo>
                    <a:pt x="716" y="42"/>
                  </a:lnTo>
                  <a:lnTo>
                    <a:pt x="710" y="31"/>
                  </a:lnTo>
                  <a:lnTo>
                    <a:pt x="706" y="22"/>
                  </a:lnTo>
                  <a:lnTo>
                    <a:pt x="703" y="20"/>
                  </a:lnTo>
                  <a:lnTo>
                    <a:pt x="699" y="22"/>
                  </a:lnTo>
                  <a:lnTo>
                    <a:pt x="696" y="25"/>
                  </a:lnTo>
                  <a:lnTo>
                    <a:pt x="699" y="30"/>
                  </a:lnTo>
                  <a:lnTo>
                    <a:pt x="699" y="32"/>
                  </a:lnTo>
                  <a:lnTo>
                    <a:pt x="695" y="33"/>
                  </a:lnTo>
                  <a:lnTo>
                    <a:pt x="691" y="34"/>
                  </a:lnTo>
                  <a:lnTo>
                    <a:pt x="687" y="36"/>
                  </a:lnTo>
                  <a:lnTo>
                    <a:pt x="681" y="37"/>
                  </a:lnTo>
                  <a:lnTo>
                    <a:pt x="672" y="38"/>
                  </a:lnTo>
                  <a:lnTo>
                    <a:pt x="670" y="39"/>
                  </a:lnTo>
                  <a:lnTo>
                    <a:pt x="666" y="43"/>
                  </a:lnTo>
                  <a:lnTo>
                    <a:pt x="657" y="46"/>
                  </a:lnTo>
                  <a:lnTo>
                    <a:pt x="659" y="54"/>
                  </a:lnTo>
                  <a:lnTo>
                    <a:pt x="657" y="58"/>
                  </a:lnTo>
                  <a:lnTo>
                    <a:pt x="654" y="64"/>
                  </a:lnTo>
                  <a:lnTo>
                    <a:pt x="652" y="69"/>
                  </a:lnTo>
                  <a:lnTo>
                    <a:pt x="651" y="73"/>
                  </a:lnTo>
                  <a:lnTo>
                    <a:pt x="646" y="78"/>
                  </a:lnTo>
                  <a:lnTo>
                    <a:pt x="646" y="84"/>
                  </a:lnTo>
                  <a:lnTo>
                    <a:pt x="645" y="86"/>
                  </a:lnTo>
                  <a:lnTo>
                    <a:pt x="645" y="91"/>
                  </a:lnTo>
                  <a:lnTo>
                    <a:pt x="646" y="97"/>
                  </a:lnTo>
                  <a:lnTo>
                    <a:pt x="647" y="103"/>
                  </a:lnTo>
                  <a:lnTo>
                    <a:pt x="649" y="108"/>
                  </a:lnTo>
                  <a:lnTo>
                    <a:pt x="649" y="110"/>
                  </a:lnTo>
                  <a:lnTo>
                    <a:pt x="648" y="116"/>
                  </a:lnTo>
                  <a:lnTo>
                    <a:pt x="646" y="121"/>
                  </a:lnTo>
                  <a:lnTo>
                    <a:pt x="645" y="121"/>
                  </a:lnTo>
                  <a:lnTo>
                    <a:pt x="642" y="121"/>
                  </a:lnTo>
                  <a:lnTo>
                    <a:pt x="640" y="121"/>
                  </a:lnTo>
                  <a:lnTo>
                    <a:pt x="639" y="123"/>
                  </a:lnTo>
                  <a:lnTo>
                    <a:pt x="637" y="127"/>
                  </a:lnTo>
                  <a:lnTo>
                    <a:pt x="636" y="132"/>
                  </a:lnTo>
                  <a:lnTo>
                    <a:pt x="635" y="141"/>
                  </a:lnTo>
                  <a:lnTo>
                    <a:pt x="633" y="150"/>
                  </a:lnTo>
                  <a:lnTo>
                    <a:pt x="631" y="165"/>
                  </a:lnTo>
                  <a:lnTo>
                    <a:pt x="639" y="171"/>
                  </a:lnTo>
                  <a:lnTo>
                    <a:pt x="637" y="180"/>
                  </a:lnTo>
                  <a:lnTo>
                    <a:pt x="635" y="182"/>
                  </a:lnTo>
                  <a:lnTo>
                    <a:pt x="630" y="189"/>
                  </a:lnTo>
                  <a:lnTo>
                    <a:pt x="622" y="187"/>
                  </a:lnTo>
                  <a:lnTo>
                    <a:pt x="619" y="182"/>
                  </a:lnTo>
                  <a:lnTo>
                    <a:pt x="609" y="197"/>
                  </a:lnTo>
                  <a:lnTo>
                    <a:pt x="606" y="208"/>
                  </a:lnTo>
                  <a:lnTo>
                    <a:pt x="595" y="222"/>
                  </a:lnTo>
                  <a:lnTo>
                    <a:pt x="592" y="224"/>
                  </a:lnTo>
                  <a:lnTo>
                    <a:pt x="591" y="229"/>
                  </a:lnTo>
                  <a:lnTo>
                    <a:pt x="588" y="232"/>
                  </a:lnTo>
                  <a:lnTo>
                    <a:pt x="585" y="234"/>
                  </a:lnTo>
                  <a:lnTo>
                    <a:pt x="581" y="235"/>
                  </a:lnTo>
                  <a:lnTo>
                    <a:pt x="575" y="234"/>
                  </a:lnTo>
                  <a:lnTo>
                    <a:pt x="569" y="234"/>
                  </a:lnTo>
                  <a:lnTo>
                    <a:pt x="565" y="235"/>
                  </a:lnTo>
                  <a:lnTo>
                    <a:pt x="564" y="236"/>
                  </a:lnTo>
                  <a:lnTo>
                    <a:pt x="553" y="238"/>
                  </a:lnTo>
                  <a:lnTo>
                    <a:pt x="549" y="238"/>
                  </a:lnTo>
                  <a:lnTo>
                    <a:pt x="545" y="239"/>
                  </a:lnTo>
                  <a:lnTo>
                    <a:pt x="541" y="239"/>
                  </a:lnTo>
                  <a:lnTo>
                    <a:pt x="538" y="238"/>
                  </a:lnTo>
                  <a:lnTo>
                    <a:pt x="535" y="239"/>
                  </a:lnTo>
                  <a:lnTo>
                    <a:pt x="533" y="241"/>
                  </a:lnTo>
                  <a:lnTo>
                    <a:pt x="526" y="241"/>
                  </a:lnTo>
                  <a:lnTo>
                    <a:pt x="510" y="242"/>
                  </a:lnTo>
                  <a:lnTo>
                    <a:pt x="502" y="244"/>
                  </a:lnTo>
                  <a:lnTo>
                    <a:pt x="495" y="247"/>
                  </a:lnTo>
                  <a:lnTo>
                    <a:pt x="490" y="250"/>
                  </a:lnTo>
                  <a:lnTo>
                    <a:pt x="483" y="254"/>
                  </a:lnTo>
                  <a:lnTo>
                    <a:pt x="473" y="257"/>
                  </a:lnTo>
                  <a:lnTo>
                    <a:pt x="468" y="250"/>
                  </a:lnTo>
                  <a:lnTo>
                    <a:pt x="465" y="246"/>
                  </a:lnTo>
                  <a:lnTo>
                    <a:pt x="453" y="239"/>
                  </a:lnTo>
                  <a:lnTo>
                    <a:pt x="444" y="233"/>
                  </a:lnTo>
                  <a:lnTo>
                    <a:pt x="440" y="251"/>
                  </a:lnTo>
                  <a:lnTo>
                    <a:pt x="434" y="269"/>
                  </a:lnTo>
                  <a:lnTo>
                    <a:pt x="444" y="270"/>
                  </a:lnTo>
                  <a:lnTo>
                    <a:pt x="453" y="276"/>
                  </a:lnTo>
                  <a:lnTo>
                    <a:pt x="456" y="280"/>
                  </a:lnTo>
                  <a:lnTo>
                    <a:pt x="456" y="282"/>
                  </a:lnTo>
                  <a:lnTo>
                    <a:pt x="453" y="286"/>
                  </a:lnTo>
                  <a:lnTo>
                    <a:pt x="448" y="288"/>
                  </a:lnTo>
                  <a:lnTo>
                    <a:pt x="444" y="292"/>
                  </a:lnTo>
                  <a:lnTo>
                    <a:pt x="443" y="296"/>
                  </a:lnTo>
                  <a:lnTo>
                    <a:pt x="444" y="304"/>
                  </a:lnTo>
                  <a:lnTo>
                    <a:pt x="448" y="316"/>
                  </a:lnTo>
                  <a:lnTo>
                    <a:pt x="450" y="329"/>
                  </a:lnTo>
                  <a:lnTo>
                    <a:pt x="464" y="365"/>
                  </a:lnTo>
                  <a:lnTo>
                    <a:pt x="466" y="369"/>
                  </a:lnTo>
                  <a:lnTo>
                    <a:pt x="470" y="370"/>
                  </a:lnTo>
                  <a:lnTo>
                    <a:pt x="473" y="369"/>
                  </a:lnTo>
                  <a:lnTo>
                    <a:pt x="477" y="366"/>
                  </a:lnTo>
                  <a:lnTo>
                    <a:pt x="481" y="366"/>
                  </a:lnTo>
                  <a:lnTo>
                    <a:pt x="486" y="366"/>
                  </a:lnTo>
                  <a:lnTo>
                    <a:pt x="490" y="370"/>
                  </a:lnTo>
                  <a:lnTo>
                    <a:pt x="497" y="376"/>
                  </a:lnTo>
                  <a:lnTo>
                    <a:pt x="499" y="378"/>
                  </a:lnTo>
                  <a:lnTo>
                    <a:pt x="505" y="378"/>
                  </a:lnTo>
                  <a:lnTo>
                    <a:pt x="509" y="381"/>
                  </a:lnTo>
                  <a:lnTo>
                    <a:pt x="514" y="390"/>
                  </a:lnTo>
                  <a:lnTo>
                    <a:pt x="521" y="399"/>
                  </a:lnTo>
                  <a:lnTo>
                    <a:pt x="528" y="405"/>
                  </a:lnTo>
                  <a:lnTo>
                    <a:pt x="538" y="403"/>
                  </a:lnTo>
                  <a:lnTo>
                    <a:pt x="546" y="403"/>
                  </a:lnTo>
                  <a:lnTo>
                    <a:pt x="565" y="412"/>
                  </a:lnTo>
                  <a:lnTo>
                    <a:pt x="577" y="412"/>
                  </a:lnTo>
                  <a:lnTo>
                    <a:pt x="583" y="415"/>
                  </a:lnTo>
                  <a:lnTo>
                    <a:pt x="591" y="426"/>
                  </a:lnTo>
                  <a:lnTo>
                    <a:pt x="601" y="433"/>
                  </a:lnTo>
                  <a:lnTo>
                    <a:pt x="609" y="440"/>
                  </a:lnTo>
                  <a:lnTo>
                    <a:pt x="618" y="442"/>
                  </a:lnTo>
                  <a:lnTo>
                    <a:pt x="623" y="447"/>
                  </a:lnTo>
                  <a:lnTo>
                    <a:pt x="628" y="458"/>
                  </a:lnTo>
                  <a:lnTo>
                    <a:pt x="634" y="465"/>
                  </a:lnTo>
                  <a:lnTo>
                    <a:pt x="639" y="467"/>
                  </a:lnTo>
                  <a:lnTo>
                    <a:pt x="642" y="466"/>
                  </a:lnTo>
                  <a:lnTo>
                    <a:pt x="646" y="465"/>
                  </a:lnTo>
                  <a:lnTo>
                    <a:pt x="649" y="468"/>
                  </a:lnTo>
                  <a:lnTo>
                    <a:pt x="651" y="471"/>
                  </a:lnTo>
                  <a:lnTo>
                    <a:pt x="643" y="471"/>
                  </a:lnTo>
                  <a:lnTo>
                    <a:pt x="635" y="474"/>
                  </a:lnTo>
                  <a:lnTo>
                    <a:pt x="628" y="479"/>
                  </a:lnTo>
                  <a:lnTo>
                    <a:pt x="623" y="482"/>
                  </a:lnTo>
                  <a:lnTo>
                    <a:pt x="618" y="489"/>
                  </a:lnTo>
                  <a:lnTo>
                    <a:pt x="613" y="497"/>
                  </a:lnTo>
                  <a:lnTo>
                    <a:pt x="610" y="497"/>
                  </a:lnTo>
                  <a:lnTo>
                    <a:pt x="604" y="495"/>
                  </a:lnTo>
                  <a:lnTo>
                    <a:pt x="601" y="497"/>
                  </a:lnTo>
                  <a:lnTo>
                    <a:pt x="599" y="506"/>
                  </a:lnTo>
                  <a:lnTo>
                    <a:pt x="597" y="509"/>
                  </a:lnTo>
                  <a:lnTo>
                    <a:pt x="594" y="510"/>
                  </a:lnTo>
                  <a:lnTo>
                    <a:pt x="591" y="510"/>
                  </a:lnTo>
                  <a:lnTo>
                    <a:pt x="588" y="513"/>
                  </a:lnTo>
                  <a:lnTo>
                    <a:pt x="583" y="524"/>
                  </a:lnTo>
                  <a:lnTo>
                    <a:pt x="593" y="528"/>
                  </a:lnTo>
                  <a:lnTo>
                    <a:pt x="589" y="536"/>
                  </a:lnTo>
                  <a:lnTo>
                    <a:pt x="585" y="549"/>
                  </a:lnTo>
                  <a:lnTo>
                    <a:pt x="582" y="563"/>
                  </a:lnTo>
                  <a:lnTo>
                    <a:pt x="587" y="566"/>
                  </a:lnTo>
                  <a:lnTo>
                    <a:pt x="592" y="568"/>
                  </a:lnTo>
                  <a:lnTo>
                    <a:pt x="594" y="578"/>
                  </a:lnTo>
                  <a:lnTo>
                    <a:pt x="595" y="587"/>
                  </a:lnTo>
                  <a:lnTo>
                    <a:pt x="593" y="590"/>
                  </a:lnTo>
                  <a:lnTo>
                    <a:pt x="589" y="589"/>
                  </a:lnTo>
                  <a:lnTo>
                    <a:pt x="588" y="587"/>
                  </a:lnTo>
                  <a:lnTo>
                    <a:pt x="586" y="585"/>
                  </a:lnTo>
                  <a:lnTo>
                    <a:pt x="582" y="586"/>
                  </a:lnTo>
                  <a:lnTo>
                    <a:pt x="582" y="590"/>
                  </a:lnTo>
                  <a:lnTo>
                    <a:pt x="583" y="596"/>
                  </a:lnTo>
                  <a:lnTo>
                    <a:pt x="581" y="596"/>
                  </a:lnTo>
                  <a:lnTo>
                    <a:pt x="579" y="595"/>
                  </a:lnTo>
                  <a:lnTo>
                    <a:pt x="576" y="591"/>
                  </a:lnTo>
                  <a:lnTo>
                    <a:pt x="568" y="583"/>
                  </a:lnTo>
                  <a:lnTo>
                    <a:pt x="565" y="573"/>
                  </a:lnTo>
                  <a:lnTo>
                    <a:pt x="561" y="571"/>
                  </a:lnTo>
                  <a:lnTo>
                    <a:pt x="543" y="567"/>
                  </a:lnTo>
                  <a:lnTo>
                    <a:pt x="540" y="568"/>
                  </a:lnTo>
                  <a:lnTo>
                    <a:pt x="534" y="566"/>
                  </a:lnTo>
                  <a:lnTo>
                    <a:pt x="533" y="567"/>
                  </a:lnTo>
                  <a:lnTo>
                    <a:pt x="529" y="571"/>
                  </a:lnTo>
                  <a:lnTo>
                    <a:pt x="535" y="577"/>
                  </a:lnTo>
                  <a:lnTo>
                    <a:pt x="531" y="583"/>
                  </a:lnTo>
                  <a:lnTo>
                    <a:pt x="527" y="584"/>
                  </a:lnTo>
                  <a:lnTo>
                    <a:pt x="522" y="583"/>
                  </a:lnTo>
                  <a:lnTo>
                    <a:pt x="520" y="579"/>
                  </a:lnTo>
                  <a:lnTo>
                    <a:pt x="517" y="578"/>
                  </a:lnTo>
                  <a:lnTo>
                    <a:pt x="515" y="579"/>
                  </a:lnTo>
                  <a:lnTo>
                    <a:pt x="514" y="584"/>
                  </a:lnTo>
                  <a:lnTo>
                    <a:pt x="514" y="590"/>
                  </a:lnTo>
                  <a:lnTo>
                    <a:pt x="519" y="598"/>
                  </a:lnTo>
                  <a:lnTo>
                    <a:pt x="520" y="601"/>
                  </a:lnTo>
                  <a:lnTo>
                    <a:pt x="519" y="605"/>
                  </a:lnTo>
                  <a:lnTo>
                    <a:pt x="513" y="609"/>
                  </a:lnTo>
                  <a:lnTo>
                    <a:pt x="510" y="615"/>
                  </a:lnTo>
                  <a:lnTo>
                    <a:pt x="511" y="620"/>
                  </a:lnTo>
                  <a:lnTo>
                    <a:pt x="515" y="625"/>
                  </a:lnTo>
                  <a:lnTo>
                    <a:pt x="515" y="627"/>
                  </a:lnTo>
                  <a:lnTo>
                    <a:pt x="514" y="628"/>
                  </a:lnTo>
                  <a:lnTo>
                    <a:pt x="510" y="628"/>
                  </a:lnTo>
                  <a:lnTo>
                    <a:pt x="507" y="629"/>
                  </a:lnTo>
                  <a:lnTo>
                    <a:pt x="504" y="632"/>
                  </a:lnTo>
                  <a:lnTo>
                    <a:pt x="504" y="635"/>
                  </a:lnTo>
                  <a:lnTo>
                    <a:pt x="504" y="641"/>
                  </a:lnTo>
                  <a:lnTo>
                    <a:pt x="504" y="645"/>
                  </a:lnTo>
                  <a:lnTo>
                    <a:pt x="501" y="646"/>
                  </a:lnTo>
                  <a:lnTo>
                    <a:pt x="496" y="647"/>
                  </a:lnTo>
                  <a:lnTo>
                    <a:pt x="490" y="646"/>
                  </a:lnTo>
                  <a:lnTo>
                    <a:pt x="483" y="646"/>
                  </a:lnTo>
                  <a:lnTo>
                    <a:pt x="480" y="645"/>
                  </a:lnTo>
                  <a:lnTo>
                    <a:pt x="478" y="640"/>
                  </a:lnTo>
                  <a:lnTo>
                    <a:pt x="474" y="639"/>
                  </a:lnTo>
                  <a:lnTo>
                    <a:pt x="473" y="640"/>
                  </a:lnTo>
                  <a:lnTo>
                    <a:pt x="472" y="645"/>
                  </a:lnTo>
                  <a:lnTo>
                    <a:pt x="467" y="649"/>
                  </a:lnTo>
                  <a:lnTo>
                    <a:pt x="462" y="649"/>
                  </a:lnTo>
                  <a:lnTo>
                    <a:pt x="459" y="650"/>
                  </a:lnTo>
                  <a:lnTo>
                    <a:pt x="455" y="656"/>
                  </a:lnTo>
                  <a:lnTo>
                    <a:pt x="454" y="659"/>
                  </a:lnTo>
                  <a:lnTo>
                    <a:pt x="453" y="664"/>
                  </a:lnTo>
                  <a:lnTo>
                    <a:pt x="450" y="667"/>
                  </a:lnTo>
                  <a:lnTo>
                    <a:pt x="446" y="668"/>
                  </a:lnTo>
                  <a:lnTo>
                    <a:pt x="443" y="671"/>
                  </a:lnTo>
                  <a:lnTo>
                    <a:pt x="441" y="675"/>
                  </a:lnTo>
                  <a:lnTo>
                    <a:pt x="437" y="675"/>
                  </a:lnTo>
                  <a:lnTo>
                    <a:pt x="434" y="674"/>
                  </a:lnTo>
                  <a:lnTo>
                    <a:pt x="430" y="671"/>
                  </a:lnTo>
                  <a:lnTo>
                    <a:pt x="430" y="669"/>
                  </a:lnTo>
                  <a:lnTo>
                    <a:pt x="430" y="667"/>
                  </a:lnTo>
                  <a:lnTo>
                    <a:pt x="432" y="665"/>
                  </a:lnTo>
                  <a:lnTo>
                    <a:pt x="434" y="663"/>
                  </a:lnTo>
                  <a:lnTo>
                    <a:pt x="432" y="661"/>
                  </a:lnTo>
                  <a:lnTo>
                    <a:pt x="431" y="658"/>
                  </a:lnTo>
                  <a:lnTo>
                    <a:pt x="428" y="657"/>
                  </a:lnTo>
                  <a:lnTo>
                    <a:pt x="424" y="657"/>
                  </a:lnTo>
                  <a:lnTo>
                    <a:pt x="420" y="659"/>
                  </a:lnTo>
                  <a:lnTo>
                    <a:pt x="417" y="667"/>
                  </a:lnTo>
                  <a:lnTo>
                    <a:pt x="417" y="671"/>
                  </a:lnTo>
                  <a:lnTo>
                    <a:pt x="414" y="674"/>
                  </a:lnTo>
                  <a:lnTo>
                    <a:pt x="412" y="675"/>
                  </a:lnTo>
                  <a:lnTo>
                    <a:pt x="410" y="676"/>
                  </a:lnTo>
                  <a:lnTo>
                    <a:pt x="410" y="679"/>
                  </a:lnTo>
                  <a:lnTo>
                    <a:pt x="411" y="681"/>
                  </a:lnTo>
                  <a:lnTo>
                    <a:pt x="413" y="682"/>
                  </a:lnTo>
                  <a:lnTo>
                    <a:pt x="416" y="684"/>
                  </a:lnTo>
                  <a:lnTo>
                    <a:pt x="418" y="685"/>
                  </a:lnTo>
                  <a:lnTo>
                    <a:pt x="418" y="688"/>
                  </a:lnTo>
                  <a:lnTo>
                    <a:pt x="414" y="697"/>
                  </a:lnTo>
                  <a:lnTo>
                    <a:pt x="414" y="700"/>
                  </a:lnTo>
                  <a:lnTo>
                    <a:pt x="418" y="710"/>
                  </a:lnTo>
                  <a:lnTo>
                    <a:pt x="413" y="712"/>
                  </a:lnTo>
                  <a:lnTo>
                    <a:pt x="407" y="717"/>
                  </a:lnTo>
                  <a:lnTo>
                    <a:pt x="396" y="722"/>
                  </a:lnTo>
                  <a:lnTo>
                    <a:pt x="395" y="726"/>
                  </a:lnTo>
                  <a:lnTo>
                    <a:pt x="392" y="728"/>
                  </a:lnTo>
                  <a:lnTo>
                    <a:pt x="389" y="727"/>
                  </a:lnTo>
                  <a:lnTo>
                    <a:pt x="386" y="726"/>
                  </a:lnTo>
                  <a:lnTo>
                    <a:pt x="384" y="727"/>
                  </a:lnTo>
                  <a:lnTo>
                    <a:pt x="383" y="729"/>
                  </a:lnTo>
                  <a:lnTo>
                    <a:pt x="384" y="732"/>
                  </a:lnTo>
                  <a:lnTo>
                    <a:pt x="388" y="734"/>
                  </a:lnTo>
                  <a:lnTo>
                    <a:pt x="389" y="735"/>
                  </a:lnTo>
                  <a:lnTo>
                    <a:pt x="389" y="738"/>
                  </a:lnTo>
                  <a:lnTo>
                    <a:pt x="386" y="740"/>
                  </a:lnTo>
                  <a:lnTo>
                    <a:pt x="380" y="741"/>
                  </a:lnTo>
                  <a:lnTo>
                    <a:pt x="378" y="744"/>
                  </a:lnTo>
                  <a:lnTo>
                    <a:pt x="381" y="751"/>
                  </a:lnTo>
                  <a:lnTo>
                    <a:pt x="390" y="759"/>
                  </a:lnTo>
                  <a:lnTo>
                    <a:pt x="395" y="769"/>
                  </a:lnTo>
                  <a:lnTo>
                    <a:pt x="396" y="772"/>
                  </a:lnTo>
                  <a:lnTo>
                    <a:pt x="395" y="777"/>
                  </a:lnTo>
                  <a:lnTo>
                    <a:pt x="389" y="783"/>
                  </a:lnTo>
                  <a:lnTo>
                    <a:pt x="387" y="787"/>
                  </a:lnTo>
                  <a:lnTo>
                    <a:pt x="384" y="795"/>
                  </a:lnTo>
                  <a:lnTo>
                    <a:pt x="380" y="799"/>
                  </a:lnTo>
                  <a:lnTo>
                    <a:pt x="376" y="804"/>
                  </a:lnTo>
                  <a:lnTo>
                    <a:pt x="374" y="805"/>
                  </a:lnTo>
                  <a:lnTo>
                    <a:pt x="369" y="805"/>
                  </a:lnTo>
                  <a:lnTo>
                    <a:pt x="368" y="806"/>
                  </a:lnTo>
                  <a:lnTo>
                    <a:pt x="366" y="813"/>
                  </a:lnTo>
                  <a:lnTo>
                    <a:pt x="365" y="817"/>
                  </a:lnTo>
                  <a:lnTo>
                    <a:pt x="363" y="818"/>
                  </a:lnTo>
                  <a:lnTo>
                    <a:pt x="359" y="817"/>
                  </a:lnTo>
                  <a:lnTo>
                    <a:pt x="357" y="817"/>
                  </a:lnTo>
                  <a:lnTo>
                    <a:pt x="357" y="821"/>
                  </a:lnTo>
                  <a:lnTo>
                    <a:pt x="358" y="828"/>
                  </a:lnTo>
                  <a:lnTo>
                    <a:pt x="365" y="836"/>
                  </a:lnTo>
                  <a:lnTo>
                    <a:pt x="358" y="835"/>
                  </a:lnTo>
                  <a:lnTo>
                    <a:pt x="341" y="835"/>
                  </a:lnTo>
                  <a:lnTo>
                    <a:pt x="339" y="833"/>
                  </a:lnTo>
                  <a:lnTo>
                    <a:pt x="335" y="825"/>
                  </a:lnTo>
                  <a:lnTo>
                    <a:pt x="332" y="823"/>
                  </a:lnTo>
                  <a:lnTo>
                    <a:pt x="327" y="823"/>
                  </a:lnTo>
                  <a:lnTo>
                    <a:pt x="321" y="825"/>
                  </a:lnTo>
                  <a:lnTo>
                    <a:pt x="312" y="830"/>
                  </a:lnTo>
                  <a:lnTo>
                    <a:pt x="297" y="840"/>
                  </a:lnTo>
                  <a:lnTo>
                    <a:pt x="287" y="841"/>
                  </a:lnTo>
                  <a:lnTo>
                    <a:pt x="274" y="847"/>
                  </a:lnTo>
                  <a:lnTo>
                    <a:pt x="264" y="853"/>
                  </a:lnTo>
                  <a:lnTo>
                    <a:pt x="255" y="860"/>
                  </a:lnTo>
                  <a:lnTo>
                    <a:pt x="236" y="876"/>
                  </a:lnTo>
                  <a:lnTo>
                    <a:pt x="226" y="879"/>
                  </a:lnTo>
                  <a:lnTo>
                    <a:pt x="219" y="882"/>
                  </a:lnTo>
                  <a:lnTo>
                    <a:pt x="193" y="875"/>
                  </a:lnTo>
                  <a:lnTo>
                    <a:pt x="177" y="871"/>
                  </a:lnTo>
                  <a:lnTo>
                    <a:pt x="170" y="866"/>
                  </a:lnTo>
                  <a:lnTo>
                    <a:pt x="164" y="859"/>
                  </a:lnTo>
                  <a:lnTo>
                    <a:pt x="154" y="857"/>
                  </a:lnTo>
                  <a:lnTo>
                    <a:pt x="146" y="857"/>
                  </a:lnTo>
                  <a:lnTo>
                    <a:pt x="137" y="855"/>
                  </a:lnTo>
                  <a:lnTo>
                    <a:pt x="127" y="854"/>
                  </a:lnTo>
                  <a:lnTo>
                    <a:pt x="115" y="848"/>
                  </a:lnTo>
                  <a:lnTo>
                    <a:pt x="109" y="845"/>
                  </a:lnTo>
                  <a:lnTo>
                    <a:pt x="110" y="851"/>
                  </a:lnTo>
                  <a:lnTo>
                    <a:pt x="110" y="854"/>
                  </a:lnTo>
                  <a:lnTo>
                    <a:pt x="111" y="859"/>
                  </a:lnTo>
                  <a:lnTo>
                    <a:pt x="109" y="863"/>
                  </a:lnTo>
                  <a:lnTo>
                    <a:pt x="107" y="866"/>
                  </a:lnTo>
                  <a:lnTo>
                    <a:pt x="111" y="870"/>
                  </a:lnTo>
                  <a:lnTo>
                    <a:pt x="110" y="872"/>
                  </a:lnTo>
                  <a:lnTo>
                    <a:pt x="107" y="872"/>
                  </a:lnTo>
                  <a:lnTo>
                    <a:pt x="109" y="876"/>
                  </a:lnTo>
                  <a:lnTo>
                    <a:pt x="107" y="881"/>
                  </a:lnTo>
                  <a:lnTo>
                    <a:pt x="107" y="888"/>
                  </a:lnTo>
                  <a:lnTo>
                    <a:pt x="105" y="890"/>
                  </a:lnTo>
                  <a:lnTo>
                    <a:pt x="105" y="895"/>
                  </a:lnTo>
                  <a:lnTo>
                    <a:pt x="107" y="896"/>
                  </a:lnTo>
                  <a:lnTo>
                    <a:pt x="106" y="899"/>
                  </a:lnTo>
                  <a:lnTo>
                    <a:pt x="106" y="900"/>
                  </a:lnTo>
                  <a:lnTo>
                    <a:pt x="105" y="903"/>
                  </a:lnTo>
                  <a:lnTo>
                    <a:pt x="106" y="905"/>
                  </a:lnTo>
                  <a:lnTo>
                    <a:pt x="105" y="906"/>
                  </a:lnTo>
                  <a:lnTo>
                    <a:pt x="106" y="908"/>
                  </a:lnTo>
                  <a:lnTo>
                    <a:pt x="107" y="909"/>
                  </a:lnTo>
                  <a:lnTo>
                    <a:pt x="107" y="911"/>
                  </a:lnTo>
                  <a:lnTo>
                    <a:pt x="106" y="912"/>
                  </a:lnTo>
                  <a:lnTo>
                    <a:pt x="106" y="913"/>
                  </a:lnTo>
                  <a:lnTo>
                    <a:pt x="106" y="914"/>
                  </a:lnTo>
                  <a:lnTo>
                    <a:pt x="107" y="915"/>
                  </a:lnTo>
                  <a:lnTo>
                    <a:pt x="107" y="918"/>
                  </a:lnTo>
                  <a:lnTo>
                    <a:pt x="110" y="919"/>
                  </a:lnTo>
                  <a:lnTo>
                    <a:pt x="107" y="921"/>
                  </a:lnTo>
                  <a:lnTo>
                    <a:pt x="105" y="921"/>
                  </a:lnTo>
                  <a:lnTo>
                    <a:pt x="103" y="921"/>
                  </a:lnTo>
                  <a:lnTo>
                    <a:pt x="103" y="924"/>
                  </a:lnTo>
                  <a:lnTo>
                    <a:pt x="103" y="926"/>
                  </a:lnTo>
                  <a:lnTo>
                    <a:pt x="106" y="925"/>
                  </a:lnTo>
                  <a:lnTo>
                    <a:pt x="107" y="926"/>
                  </a:lnTo>
                  <a:lnTo>
                    <a:pt x="107" y="929"/>
                  </a:lnTo>
                  <a:lnTo>
                    <a:pt x="109" y="930"/>
                  </a:lnTo>
                  <a:lnTo>
                    <a:pt x="110" y="929"/>
                  </a:lnTo>
                  <a:lnTo>
                    <a:pt x="112" y="928"/>
                  </a:lnTo>
                  <a:lnTo>
                    <a:pt x="113" y="928"/>
                  </a:lnTo>
                  <a:lnTo>
                    <a:pt x="113" y="930"/>
                  </a:lnTo>
                  <a:lnTo>
                    <a:pt x="113" y="931"/>
                  </a:lnTo>
                  <a:lnTo>
                    <a:pt x="112" y="932"/>
                  </a:lnTo>
                  <a:lnTo>
                    <a:pt x="112" y="936"/>
                  </a:lnTo>
                  <a:lnTo>
                    <a:pt x="115" y="936"/>
                  </a:lnTo>
                  <a:lnTo>
                    <a:pt x="115" y="938"/>
                  </a:lnTo>
                  <a:lnTo>
                    <a:pt x="113" y="941"/>
                  </a:lnTo>
                  <a:lnTo>
                    <a:pt x="115" y="943"/>
                  </a:lnTo>
                  <a:lnTo>
                    <a:pt x="116" y="947"/>
                  </a:lnTo>
                  <a:lnTo>
                    <a:pt x="118" y="950"/>
                  </a:lnTo>
                  <a:lnTo>
                    <a:pt x="119" y="954"/>
                  </a:lnTo>
                  <a:lnTo>
                    <a:pt x="121" y="955"/>
                  </a:lnTo>
                  <a:lnTo>
                    <a:pt x="122" y="959"/>
                  </a:lnTo>
                  <a:lnTo>
                    <a:pt x="124" y="964"/>
                  </a:lnTo>
                  <a:lnTo>
                    <a:pt x="127" y="968"/>
                  </a:lnTo>
                  <a:lnTo>
                    <a:pt x="128" y="970"/>
                  </a:lnTo>
                  <a:lnTo>
                    <a:pt x="128" y="972"/>
                  </a:lnTo>
                  <a:lnTo>
                    <a:pt x="129" y="974"/>
                  </a:lnTo>
                  <a:lnTo>
                    <a:pt x="128" y="979"/>
                  </a:lnTo>
                  <a:lnTo>
                    <a:pt x="128" y="982"/>
                  </a:lnTo>
                  <a:lnTo>
                    <a:pt x="131" y="988"/>
                  </a:lnTo>
                  <a:lnTo>
                    <a:pt x="131" y="995"/>
                  </a:lnTo>
                  <a:lnTo>
                    <a:pt x="133" y="1000"/>
                  </a:lnTo>
                  <a:lnTo>
                    <a:pt x="133" y="1006"/>
                  </a:lnTo>
                  <a:lnTo>
                    <a:pt x="131" y="1008"/>
                  </a:lnTo>
                  <a:lnTo>
                    <a:pt x="130" y="1008"/>
                  </a:lnTo>
                  <a:lnTo>
                    <a:pt x="128" y="1012"/>
                  </a:lnTo>
                  <a:lnTo>
                    <a:pt x="130" y="1015"/>
                  </a:lnTo>
                  <a:lnTo>
                    <a:pt x="128" y="1018"/>
                  </a:lnTo>
                  <a:lnTo>
                    <a:pt x="125" y="1019"/>
                  </a:lnTo>
                  <a:lnTo>
                    <a:pt x="128" y="1021"/>
                  </a:lnTo>
                  <a:lnTo>
                    <a:pt x="128" y="1024"/>
                  </a:lnTo>
                  <a:lnTo>
                    <a:pt x="127" y="1026"/>
                  </a:lnTo>
                  <a:lnTo>
                    <a:pt x="129" y="1030"/>
                  </a:lnTo>
                  <a:lnTo>
                    <a:pt x="130" y="1034"/>
                  </a:lnTo>
                  <a:lnTo>
                    <a:pt x="130" y="1038"/>
                  </a:lnTo>
                  <a:lnTo>
                    <a:pt x="133" y="1045"/>
                  </a:lnTo>
                  <a:lnTo>
                    <a:pt x="133" y="1050"/>
                  </a:lnTo>
                  <a:lnTo>
                    <a:pt x="128" y="1049"/>
                  </a:lnTo>
                  <a:lnTo>
                    <a:pt x="123" y="1050"/>
                  </a:lnTo>
                  <a:lnTo>
                    <a:pt x="123" y="1053"/>
                  </a:lnTo>
                  <a:lnTo>
                    <a:pt x="122" y="1057"/>
                  </a:lnTo>
                  <a:lnTo>
                    <a:pt x="127" y="1057"/>
                  </a:lnTo>
                  <a:lnTo>
                    <a:pt x="128" y="1061"/>
                  </a:lnTo>
                  <a:lnTo>
                    <a:pt x="131" y="1069"/>
                  </a:lnTo>
                  <a:lnTo>
                    <a:pt x="131" y="1072"/>
                  </a:lnTo>
                  <a:lnTo>
                    <a:pt x="130" y="1073"/>
                  </a:lnTo>
                  <a:lnTo>
                    <a:pt x="128" y="1072"/>
                  </a:lnTo>
                  <a:lnTo>
                    <a:pt x="125" y="1072"/>
                  </a:lnTo>
                  <a:lnTo>
                    <a:pt x="124" y="1073"/>
                  </a:lnTo>
                  <a:lnTo>
                    <a:pt x="124" y="1074"/>
                  </a:lnTo>
                  <a:lnTo>
                    <a:pt x="128" y="1075"/>
                  </a:lnTo>
                  <a:lnTo>
                    <a:pt x="127" y="1077"/>
                  </a:lnTo>
                  <a:lnTo>
                    <a:pt x="124" y="1077"/>
                  </a:lnTo>
                  <a:lnTo>
                    <a:pt x="111" y="1079"/>
                  </a:lnTo>
                  <a:lnTo>
                    <a:pt x="116" y="1091"/>
                  </a:lnTo>
                  <a:lnTo>
                    <a:pt x="95" y="1108"/>
                  </a:lnTo>
                  <a:lnTo>
                    <a:pt x="94" y="1105"/>
                  </a:lnTo>
                  <a:lnTo>
                    <a:pt x="92" y="1098"/>
                  </a:lnTo>
                  <a:lnTo>
                    <a:pt x="88" y="1098"/>
                  </a:lnTo>
                  <a:lnTo>
                    <a:pt x="82" y="1101"/>
                  </a:lnTo>
                  <a:lnTo>
                    <a:pt x="81" y="1103"/>
                  </a:lnTo>
                  <a:lnTo>
                    <a:pt x="80" y="1107"/>
                  </a:lnTo>
                  <a:lnTo>
                    <a:pt x="80" y="1111"/>
                  </a:lnTo>
                  <a:lnTo>
                    <a:pt x="81" y="1116"/>
                  </a:lnTo>
                  <a:lnTo>
                    <a:pt x="80" y="1117"/>
                  </a:lnTo>
                  <a:lnTo>
                    <a:pt x="76" y="1119"/>
                  </a:lnTo>
                  <a:lnTo>
                    <a:pt x="76" y="1123"/>
                  </a:lnTo>
                  <a:lnTo>
                    <a:pt x="74" y="1134"/>
                  </a:lnTo>
                  <a:lnTo>
                    <a:pt x="74" y="1135"/>
                  </a:lnTo>
                  <a:lnTo>
                    <a:pt x="76" y="1138"/>
                  </a:lnTo>
                  <a:lnTo>
                    <a:pt x="81" y="1143"/>
                  </a:lnTo>
                  <a:lnTo>
                    <a:pt x="86" y="1143"/>
                  </a:lnTo>
                  <a:lnTo>
                    <a:pt x="87" y="1146"/>
                  </a:lnTo>
                  <a:lnTo>
                    <a:pt x="93" y="1145"/>
                  </a:lnTo>
                  <a:lnTo>
                    <a:pt x="99" y="1147"/>
                  </a:lnTo>
                  <a:lnTo>
                    <a:pt x="101" y="1146"/>
                  </a:lnTo>
                  <a:lnTo>
                    <a:pt x="104" y="1146"/>
                  </a:lnTo>
                  <a:lnTo>
                    <a:pt x="105" y="1147"/>
                  </a:lnTo>
                  <a:lnTo>
                    <a:pt x="106" y="1155"/>
                  </a:lnTo>
                  <a:lnTo>
                    <a:pt x="109" y="1165"/>
                  </a:lnTo>
                  <a:lnTo>
                    <a:pt x="109" y="1167"/>
                  </a:lnTo>
                  <a:lnTo>
                    <a:pt x="106" y="1168"/>
                  </a:lnTo>
                  <a:lnTo>
                    <a:pt x="103" y="1168"/>
                  </a:lnTo>
                  <a:lnTo>
                    <a:pt x="100" y="1169"/>
                  </a:lnTo>
                  <a:lnTo>
                    <a:pt x="99" y="1170"/>
                  </a:lnTo>
                  <a:lnTo>
                    <a:pt x="99" y="1174"/>
                  </a:lnTo>
                  <a:lnTo>
                    <a:pt x="100" y="1176"/>
                  </a:lnTo>
                  <a:lnTo>
                    <a:pt x="103" y="1181"/>
                  </a:lnTo>
                  <a:lnTo>
                    <a:pt x="109" y="1191"/>
                  </a:lnTo>
                  <a:lnTo>
                    <a:pt x="113" y="1198"/>
                  </a:lnTo>
                  <a:lnTo>
                    <a:pt x="115" y="1202"/>
                  </a:lnTo>
                  <a:lnTo>
                    <a:pt x="117" y="1204"/>
                  </a:lnTo>
                  <a:lnTo>
                    <a:pt x="118" y="1206"/>
                  </a:lnTo>
                  <a:lnTo>
                    <a:pt x="117" y="1211"/>
                  </a:lnTo>
                  <a:lnTo>
                    <a:pt x="117" y="1212"/>
                  </a:lnTo>
                  <a:lnTo>
                    <a:pt x="117" y="1215"/>
                  </a:lnTo>
                  <a:lnTo>
                    <a:pt x="118" y="1217"/>
                  </a:lnTo>
                  <a:lnTo>
                    <a:pt x="121" y="1222"/>
                  </a:lnTo>
                  <a:lnTo>
                    <a:pt x="121" y="1224"/>
                  </a:lnTo>
                  <a:lnTo>
                    <a:pt x="119" y="1226"/>
                  </a:lnTo>
                  <a:lnTo>
                    <a:pt x="119" y="1229"/>
                  </a:lnTo>
                  <a:lnTo>
                    <a:pt x="119" y="1230"/>
                  </a:lnTo>
                  <a:lnTo>
                    <a:pt x="119" y="1233"/>
                  </a:lnTo>
                  <a:lnTo>
                    <a:pt x="119" y="1236"/>
                  </a:lnTo>
                  <a:lnTo>
                    <a:pt x="119" y="1238"/>
                  </a:lnTo>
                  <a:lnTo>
                    <a:pt x="119" y="1240"/>
                  </a:lnTo>
                  <a:lnTo>
                    <a:pt x="119" y="1242"/>
                  </a:lnTo>
                  <a:lnTo>
                    <a:pt x="117" y="1242"/>
                  </a:lnTo>
                  <a:lnTo>
                    <a:pt x="111" y="1242"/>
                  </a:lnTo>
                  <a:lnTo>
                    <a:pt x="103" y="1247"/>
                  </a:lnTo>
                  <a:lnTo>
                    <a:pt x="86" y="1256"/>
                  </a:lnTo>
                  <a:lnTo>
                    <a:pt x="69" y="1260"/>
                  </a:lnTo>
                  <a:lnTo>
                    <a:pt x="51" y="1264"/>
                  </a:lnTo>
                  <a:lnTo>
                    <a:pt x="31" y="1266"/>
                  </a:lnTo>
                  <a:lnTo>
                    <a:pt x="4" y="1269"/>
                  </a:lnTo>
                  <a:lnTo>
                    <a:pt x="16" y="1290"/>
                  </a:lnTo>
                  <a:lnTo>
                    <a:pt x="23" y="1304"/>
                  </a:lnTo>
                  <a:lnTo>
                    <a:pt x="23" y="1309"/>
                  </a:lnTo>
                  <a:lnTo>
                    <a:pt x="23" y="1311"/>
                  </a:lnTo>
                  <a:lnTo>
                    <a:pt x="21" y="1315"/>
                  </a:lnTo>
                  <a:lnTo>
                    <a:pt x="19" y="1315"/>
                  </a:lnTo>
                  <a:lnTo>
                    <a:pt x="12" y="1313"/>
                  </a:lnTo>
                  <a:lnTo>
                    <a:pt x="8" y="1313"/>
                  </a:lnTo>
                  <a:lnTo>
                    <a:pt x="7" y="1315"/>
                  </a:lnTo>
                  <a:lnTo>
                    <a:pt x="4" y="1317"/>
                  </a:lnTo>
                  <a:lnTo>
                    <a:pt x="3" y="1322"/>
                  </a:lnTo>
                  <a:lnTo>
                    <a:pt x="4" y="1331"/>
                  </a:lnTo>
                  <a:lnTo>
                    <a:pt x="4" y="1336"/>
                  </a:lnTo>
                  <a:lnTo>
                    <a:pt x="1" y="1343"/>
                  </a:lnTo>
                  <a:lnTo>
                    <a:pt x="1" y="1351"/>
                  </a:lnTo>
                  <a:lnTo>
                    <a:pt x="4" y="1358"/>
                  </a:lnTo>
                  <a:lnTo>
                    <a:pt x="7" y="1365"/>
                  </a:lnTo>
                  <a:lnTo>
                    <a:pt x="7" y="1367"/>
                  </a:lnTo>
                  <a:lnTo>
                    <a:pt x="8" y="1372"/>
                  </a:lnTo>
                  <a:lnTo>
                    <a:pt x="7" y="1376"/>
                  </a:lnTo>
                  <a:lnTo>
                    <a:pt x="3" y="1384"/>
                  </a:lnTo>
                  <a:lnTo>
                    <a:pt x="0" y="1391"/>
                  </a:lnTo>
                  <a:lnTo>
                    <a:pt x="0" y="1395"/>
                  </a:lnTo>
                  <a:lnTo>
                    <a:pt x="1" y="1399"/>
                  </a:lnTo>
                  <a:lnTo>
                    <a:pt x="6" y="1405"/>
                  </a:lnTo>
                  <a:lnTo>
                    <a:pt x="14" y="1412"/>
                  </a:lnTo>
                  <a:lnTo>
                    <a:pt x="19" y="1420"/>
                  </a:lnTo>
                  <a:lnTo>
                    <a:pt x="22" y="1424"/>
                  </a:lnTo>
                  <a:lnTo>
                    <a:pt x="29" y="1426"/>
                  </a:lnTo>
                  <a:lnTo>
                    <a:pt x="32" y="1430"/>
                  </a:lnTo>
                  <a:lnTo>
                    <a:pt x="32" y="1434"/>
                  </a:lnTo>
                  <a:lnTo>
                    <a:pt x="31" y="1440"/>
                  </a:lnTo>
                  <a:lnTo>
                    <a:pt x="28" y="1448"/>
                  </a:lnTo>
                  <a:lnTo>
                    <a:pt x="28" y="1452"/>
                  </a:lnTo>
                  <a:lnTo>
                    <a:pt x="29" y="1456"/>
                  </a:lnTo>
                  <a:lnTo>
                    <a:pt x="35" y="1461"/>
                  </a:lnTo>
                  <a:lnTo>
                    <a:pt x="37" y="1462"/>
                  </a:lnTo>
                  <a:lnTo>
                    <a:pt x="39" y="1464"/>
                  </a:lnTo>
                  <a:lnTo>
                    <a:pt x="50" y="1471"/>
                  </a:lnTo>
                  <a:lnTo>
                    <a:pt x="56" y="1474"/>
                  </a:lnTo>
                  <a:lnTo>
                    <a:pt x="57" y="1479"/>
                  </a:lnTo>
                  <a:lnTo>
                    <a:pt x="57" y="1482"/>
                  </a:lnTo>
                  <a:lnTo>
                    <a:pt x="51" y="1492"/>
                  </a:lnTo>
                  <a:lnTo>
                    <a:pt x="40" y="1507"/>
                  </a:lnTo>
                  <a:lnTo>
                    <a:pt x="40" y="1509"/>
                  </a:lnTo>
                  <a:lnTo>
                    <a:pt x="40" y="1512"/>
                  </a:lnTo>
                  <a:lnTo>
                    <a:pt x="46" y="1516"/>
                  </a:lnTo>
                  <a:lnTo>
                    <a:pt x="51" y="1524"/>
                  </a:lnTo>
                  <a:lnTo>
                    <a:pt x="55" y="1525"/>
                  </a:lnTo>
                  <a:lnTo>
                    <a:pt x="63" y="1525"/>
                  </a:lnTo>
                  <a:lnTo>
                    <a:pt x="67" y="1526"/>
                  </a:lnTo>
                  <a:lnTo>
                    <a:pt x="68" y="1527"/>
                  </a:lnTo>
                  <a:lnTo>
                    <a:pt x="70" y="1531"/>
                  </a:lnTo>
                  <a:lnTo>
                    <a:pt x="71" y="1534"/>
                  </a:lnTo>
                  <a:lnTo>
                    <a:pt x="74" y="1539"/>
                  </a:lnTo>
                  <a:lnTo>
                    <a:pt x="79" y="1548"/>
                  </a:lnTo>
                  <a:lnTo>
                    <a:pt x="82" y="1554"/>
                  </a:lnTo>
                  <a:lnTo>
                    <a:pt x="83" y="1557"/>
                  </a:lnTo>
                  <a:lnTo>
                    <a:pt x="86" y="1571"/>
                  </a:lnTo>
                  <a:lnTo>
                    <a:pt x="88" y="1579"/>
                  </a:lnTo>
                  <a:lnTo>
                    <a:pt x="88" y="1583"/>
                  </a:lnTo>
                  <a:lnTo>
                    <a:pt x="89" y="1586"/>
                  </a:lnTo>
                  <a:lnTo>
                    <a:pt x="89" y="1587"/>
                  </a:lnTo>
                  <a:lnTo>
                    <a:pt x="87" y="1589"/>
                  </a:lnTo>
                  <a:lnTo>
                    <a:pt x="86" y="1589"/>
                  </a:lnTo>
                  <a:lnTo>
                    <a:pt x="81" y="1584"/>
                  </a:lnTo>
                  <a:lnTo>
                    <a:pt x="80" y="1583"/>
                  </a:lnTo>
                  <a:lnTo>
                    <a:pt x="77" y="1583"/>
                  </a:lnTo>
                  <a:lnTo>
                    <a:pt x="76" y="1584"/>
                  </a:lnTo>
                  <a:lnTo>
                    <a:pt x="76" y="1586"/>
                  </a:lnTo>
                  <a:lnTo>
                    <a:pt x="76" y="1590"/>
                  </a:lnTo>
                  <a:lnTo>
                    <a:pt x="79" y="1592"/>
                  </a:lnTo>
                  <a:lnTo>
                    <a:pt x="91" y="1603"/>
                  </a:lnTo>
                  <a:lnTo>
                    <a:pt x="93" y="1608"/>
                  </a:lnTo>
                  <a:lnTo>
                    <a:pt x="93" y="1614"/>
                  </a:lnTo>
                  <a:lnTo>
                    <a:pt x="93" y="1616"/>
                  </a:lnTo>
                  <a:lnTo>
                    <a:pt x="92" y="1617"/>
                  </a:lnTo>
                  <a:lnTo>
                    <a:pt x="86" y="1617"/>
                  </a:lnTo>
                  <a:lnTo>
                    <a:pt x="82" y="1619"/>
                  </a:lnTo>
                  <a:lnTo>
                    <a:pt x="81" y="1622"/>
                  </a:lnTo>
                  <a:lnTo>
                    <a:pt x="79" y="1629"/>
                  </a:lnTo>
                  <a:lnTo>
                    <a:pt x="77" y="1632"/>
                  </a:lnTo>
                  <a:lnTo>
                    <a:pt x="75" y="1632"/>
                  </a:lnTo>
                  <a:lnTo>
                    <a:pt x="71" y="1629"/>
                  </a:lnTo>
                  <a:lnTo>
                    <a:pt x="70" y="1626"/>
                  </a:lnTo>
                  <a:lnTo>
                    <a:pt x="68" y="1626"/>
                  </a:lnTo>
                  <a:lnTo>
                    <a:pt x="67" y="1626"/>
                  </a:lnTo>
                  <a:lnTo>
                    <a:pt x="63" y="1635"/>
                  </a:lnTo>
                  <a:lnTo>
                    <a:pt x="61" y="1638"/>
                  </a:lnTo>
                  <a:lnTo>
                    <a:pt x="58" y="1639"/>
                  </a:lnTo>
                  <a:lnTo>
                    <a:pt x="55" y="1639"/>
                  </a:lnTo>
                  <a:lnTo>
                    <a:pt x="53" y="1638"/>
                  </a:lnTo>
                  <a:lnTo>
                    <a:pt x="52" y="1634"/>
                  </a:lnTo>
                  <a:lnTo>
                    <a:pt x="53" y="1632"/>
                  </a:lnTo>
                  <a:lnTo>
                    <a:pt x="53" y="1629"/>
                  </a:lnTo>
                  <a:lnTo>
                    <a:pt x="51" y="1627"/>
                  </a:lnTo>
                  <a:lnTo>
                    <a:pt x="46" y="1622"/>
                  </a:lnTo>
                  <a:lnTo>
                    <a:pt x="44" y="1616"/>
                  </a:lnTo>
                  <a:lnTo>
                    <a:pt x="44" y="1609"/>
                  </a:lnTo>
                  <a:lnTo>
                    <a:pt x="44" y="1605"/>
                  </a:lnTo>
                  <a:lnTo>
                    <a:pt x="43" y="1603"/>
                  </a:lnTo>
                  <a:lnTo>
                    <a:pt x="40" y="1604"/>
                  </a:lnTo>
                  <a:lnTo>
                    <a:pt x="39" y="1607"/>
                  </a:lnTo>
                  <a:lnTo>
                    <a:pt x="34" y="1619"/>
                  </a:lnTo>
                  <a:lnTo>
                    <a:pt x="31" y="1622"/>
                  </a:lnTo>
                  <a:lnTo>
                    <a:pt x="29" y="1625"/>
                  </a:lnTo>
                  <a:lnTo>
                    <a:pt x="33" y="1628"/>
                  </a:lnTo>
                  <a:lnTo>
                    <a:pt x="41" y="1640"/>
                  </a:lnTo>
                  <a:lnTo>
                    <a:pt x="49" y="1646"/>
                  </a:lnTo>
                  <a:lnTo>
                    <a:pt x="57" y="1660"/>
                  </a:lnTo>
                  <a:lnTo>
                    <a:pt x="61" y="1663"/>
                  </a:lnTo>
                  <a:lnTo>
                    <a:pt x="63" y="1667"/>
                  </a:lnTo>
                  <a:lnTo>
                    <a:pt x="74" y="1674"/>
                  </a:lnTo>
                  <a:lnTo>
                    <a:pt x="83" y="1676"/>
                  </a:lnTo>
                  <a:lnTo>
                    <a:pt x="92" y="1678"/>
                  </a:lnTo>
                  <a:lnTo>
                    <a:pt x="97" y="1679"/>
                  </a:lnTo>
                  <a:lnTo>
                    <a:pt x="99" y="1680"/>
                  </a:lnTo>
                  <a:lnTo>
                    <a:pt x="101" y="1684"/>
                  </a:lnTo>
                  <a:lnTo>
                    <a:pt x="101" y="1687"/>
                  </a:lnTo>
                  <a:lnTo>
                    <a:pt x="100" y="1693"/>
                  </a:lnTo>
                  <a:lnTo>
                    <a:pt x="99" y="1698"/>
                  </a:lnTo>
                  <a:lnTo>
                    <a:pt x="100" y="1704"/>
                  </a:lnTo>
                  <a:lnTo>
                    <a:pt x="100" y="1708"/>
                  </a:lnTo>
                  <a:lnTo>
                    <a:pt x="97" y="1716"/>
                  </a:lnTo>
                  <a:lnTo>
                    <a:pt x="94" y="1723"/>
                  </a:lnTo>
                  <a:lnTo>
                    <a:pt x="94" y="1728"/>
                  </a:lnTo>
                  <a:lnTo>
                    <a:pt x="97" y="1733"/>
                  </a:lnTo>
                  <a:lnTo>
                    <a:pt x="98" y="1750"/>
                  </a:lnTo>
                  <a:lnTo>
                    <a:pt x="100" y="1772"/>
                  </a:lnTo>
                  <a:lnTo>
                    <a:pt x="99" y="1775"/>
                  </a:lnTo>
                  <a:lnTo>
                    <a:pt x="98" y="1778"/>
                  </a:lnTo>
                  <a:lnTo>
                    <a:pt x="99" y="1781"/>
                  </a:lnTo>
                  <a:lnTo>
                    <a:pt x="100" y="1783"/>
                  </a:lnTo>
                  <a:lnTo>
                    <a:pt x="100" y="1786"/>
                  </a:lnTo>
                  <a:lnTo>
                    <a:pt x="98" y="1788"/>
                  </a:lnTo>
                  <a:lnTo>
                    <a:pt x="97" y="1791"/>
                  </a:lnTo>
                  <a:lnTo>
                    <a:pt x="97" y="1793"/>
                  </a:lnTo>
                  <a:lnTo>
                    <a:pt x="99" y="1797"/>
                  </a:lnTo>
                  <a:lnTo>
                    <a:pt x="98" y="1800"/>
                  </a:lnTo>
                  <a:lnTo>
                    <a:pt x="97" y="1804"/>
                  </a:lnTo>
                  <a:lnTo>
                    <a:pt x="95" y="1807"/>
                  </a:lnTo>
                  <a:lnTo>
                    <a:pt x="95" y="1811"/>
                  </a:lnTo>
                  <a:lnTo>
                    <a:pt x="97" y="1815"/>
                  </a:lnTo>
                  <a:lnTo>
                    <a:pt x="89" y="1830"/>
                  </a:lnTo>
                  <a:lnTo>
                    <a:pt x="75" y="1855"/>
                  </a:lnTo>
                  <a:lnTo>
                    <a:pt x="86" y="1883"/>
                  </a:lnTo>
                  <a:lnTo>
                    <a:pt x="88" y="1889"/>
                  </a:lnTo>
                  <a:lnTo>
                    <a:pt x="88" y="1900"/>
                  </a:lnTo>
                  <a:lnTo>
                    <a:pt x="81" y="1914"/>
                  </a:lnTo>
                  <a:lnTo>
                    <a:pt x="85" y="1924"/>
                  </a:lnTo>
                  <a:lnTo>
                    <a:pt x="82" y="1938"/>
                  </a:lnTo>
                  <a:lnTo>
                    <a:pt x="82" y="1943"/>
                  </a:lnTo>
                  <a:lnTo>
                    <a:pt x="88" y="1954"/>
                  </a:lnTo>
                  <a:lnTo>
                    <a:pt x="87" y="1961"/>
                  </a:lnTo>
                  <a:lnTo>
                    <a:pt x="93" y="1972"/>
                  </a:lnTo>
                  <a:lnTo>
                    <a:pt x="99" y="1983"/>
                  </a:lnTo>
                  <a:lnTo>
                    <a:pt x="104" y="2004"/>
                  </a:lnTo>
                  <a:lnTo>
                    <a:pt x="103" y="2009"/>
                  </a:lnTo>
                  <a:lnTo>
                    <a:pt x="101" y="2014"/>
                  </a:lnTo>
                  <a:lnTo>
                    <a:pt x="98" y="2018"/>
                  </a:lnTo>
                  <a:lnTo>
                    <a:pt x="88" y="2024"/>
                  </a:lnTo>
                  <a:lnTo>
                    <a:pt x="86" y="2026"/>
                  </a:lnTo>
                  <a:lnTo>
                    <a:pt x="86" y="2031"/>
                  </a:lnTo>
                  <a:lnTo>
                    <a:pt x="88" y="2038"/>
                  </a:lnTo>
                  <a:lnTo>
                    <a:pt x="87" y="2049"/>
                  </a:lnTo>
                  <a:lnTo>
                    <a:pt x="91" y="2065"/>
                  </a:lnTo>
                  <a:lnTo>
                    <a:pt x="97" y="2074"/>
                  </a:lnTo>
                  <a:lnTo>
                    <a:pt x="103" y="2079"/>
                  </a:lnTo>
                  <a:lnTo>
                    <a:pt x="111" y="2081"/>
                  </a:lnTo>
                  <a:lnTo>
                    <a:pt x="122" y="2084"/>
                  </a:lnTo>
                  <a:lnTo>
                    <a:pt x="137" y="2095"/>
                  </a:lnTo>
                  <a:lnTo>
                    <a:pt x="142" y="2097"/>
                  </a:lnTo>
                  <a:lnTo>
                    <a:pt x="145" y="2097"/>
                  </a:lnTo>
                  <a:lnTo>
                    <a:pt x="146" y="2093"/>
                  </a:lnTo>
                  <a:lnTo>
                    <a:pt x="143" y="2084"/>
                  </a:lnTo>
                  <a:lnTo>
                    <a:pt x="146" y="2080"/>
                  </a:lnTo>
                  <a:lnTo>
                    <a:pt x="151" y="2079"/>
                  </a:lnTo>
                  <a:lnTo>
                    <a:pt x="157" y="2081"/>
                  </a:lnTo>
                  <a:lnTo>
                    <a:pt x="170" y="2085"/>
                  </a:lnTo>
                  <a:lnTo>
                    <a:pt x="173" y="2087"/>
                  </a:lnTo>
                  <a:lnTo>
                    <a:pt x="176" y="2093"/>
                  </a:lnTo>
                  <a:lnTo>
                    <a:pt x="178" y="2096"/>
                  </a:lnTo>
                  <a:lnTo>
                    <a:pt x="183" y="2097"/>
                  </a:lnTo>
                  <a:lnTo>
                    <a:pt x="189" y="2099"/>
                  </a:lnTo>
                  <a:lnTo>
                    <a:pt x="191" y="2103"/>
                  </a:lnTo>
                  <a:lnTo>
                    <a:pt x="191" y="2109"/>
                  </a:lnTo>
                  <a:lnTo>
                    <a:pt x="191" y="2123"/>
                  </a:lnTo>
                  <a:lnTo>
                    <a:pt x="187" y="2129"/>
                  </a:lnTo>
                  <a:lnTo>
                    <a:pt x="182" y="2138"/>
                  </a:lnTo>
                  <a:lnTo>
                    <a:pt x="177" y="2140"/>
                  </a:lnTo>
                  <a:lnTo>
                    <a:pt x="170" y="2141"/>
                  </a:lnTo>
                  <a:lnTo>
                    <a:pt x="166" y="2143"/>
                  </a:lnTo>
                  <a:lnTo>
                    <a:pt x="166" y="2149"/>
                  </a:lnTo>
                  <a:lnTo>
                    <a:pt x="167" y="2156"/>
                  </a:lnTo>
                  <a:close/>
                </a:path>
              </a:pathLst>
            </a:custGeom>
            <a:solidFill>
              <a:schemeClr val="accent4">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a:p>
          </p:txBody>
        </p:sp>
        <p:sp>
          <p:nvSpPr>
            <p:cNvPr id="140" name="Freeform 99">
              <a:extLst>
                <a:ext uri="{FF2B5EF4-FFF2-40B4-BE49-F238E27FC236}">
                  <a16:creationId xmlns:a16="http://schemas.microsoft.com/office/drawing/2014/main" id="{41968A40-1192-8B3D-F785-C9B3525344E6}"/>
                </a:ext>
              </a:extLst>
            </p:cNvPr>
            <p:cNvSpPr>
              <a:spLocks/>
            </p:cNvSpPr>
            <p:nvPr/>
          </p:nvSpPr>
          <p:spPr bwMode="auto">
            <a:xfrm>
              <a:off x="1533" y="1448"/>
              <a:ext cx="326" cy="987"/>
            </a:xfrm>
            <a:custGeom>
              <a:avLst/>
              <a:gdLst>
                <a:gd name="T0" fmla="*/ 1 w 651"/>
                <a:gd name="T1" fmla="*/ 1 h 1974"/>
                <a:gd name="T2" fmla="*/ 1 w 651"/>
                <a:gd name="T3" fmla="*/ 1 h 1974"/>
                <a:gd name="T4" fmla="*/ 1 w 651"/>
                <a:gd name="T5" fmla="*/ 1 h 1974"/>
                <a:gd name="T6" fmla="*/ 1 w 651"/>
                <a:gd name="T7" fmla="*/ 1 h 1974"/>
                <a:gd name="T8" fmla="*/ 1 w 651"/>
                <a:gd name="T9" fmla="*/ 1 h 1974"/>
                <a:gd name="T10" fmla="*/ 1 w 651"/>
                <a:gd name="T11" fmla="*/ 1 h 1974"/>
                <a:gd name="T12" fmla="*/ 1 w 651"/>
                <a:gd name="T13" fmla="*/ 1 h 1974"/>
                <a:gd name="T14" fmla="*/ 1 w 651"/>
                <a:gd name="T15" fmla="*/ 1 h 1974"/>
                <a:gd name="T16" fmla="*/ 1 w 651"/>
                <a:gd name="T17" fmla="*/ 1 h 1974"/>
                <a:gd name="T18" fmla="*/ 1 w 651"/>
                <a:gd name="T19" fmla="*/ 1 h 1974"/>
                <a:gd name="T20" fmla="*/ 1 w 651"/>
                <a:gd name="T21" fmla="*/ 1 h 1974"/>
                <a:gd name="T22" fmla="*/ 1 w 651"/>
                <a:gd name="T23" fmla="*/ 1 h 1974"/>
                <a:gd name="T24" fmla="*/ 1 w 651"/>
                <a:gd name="T25" fmla="*/ 1 h 1974"/>
                <a:gd name="T26" fmla="*/ 1 w 651"/>
                <a:gd name="T27" fmla="*/ 1 h 1974"/>
                <a:gd name="T28" fmla="*/ 1 w 651"/>
                <a:gd name="T29" fmla="*/ 1 h 1974"/>
                <a:gd name="T30" fmla="*/ 1 w 651"/>
                <a:gd name="T31" fmla="*/ 1 h 1974"/>
                <a:gd name="T32" fmla="*/ 1 w 651"/>
                <a:gd name="T33" fmla="*/ 1 h 1974"/>
                <a:gd name="T34" fmla="*/ 1 w 651"/>
                <a:gd name="T35" fmla="*/ 1 h 1974"/>
                <a:gd name="T36" fmla="*/ 1 w 651"/>
                <a:gd name="T37" fmla="*/ 1 h 1974"/>
                <a:gd name="T38" fmla="*/ 1 w 651"/>
                <a:gd name="T39" fmla="*/ 1 h 1974"/>
                <a:gd name="T40" fmla="*/ 1 w 651"/>
                <a:gd name="T41" fmla="*/ 1 h 1974"/>
                <a:gd name="T42" fmla="*/ 1 w 651"/>
                <a:gd name="T43" fmla="*/ 1 h 1974"/>
                <a:gd name="T44" fmla="*/ 1 w 651"/>
                <a:gd name="T45" fmla="*/ 1 h 1974"/>
                <a:gd name="T46" fmla="*/ 1 w 651"/>
                <a:gd name="T47" fmla="*/ 1 h 1974"/>
                <a:gd name="T48" fmla="*/ 1 w 651"/>
                <a:gd name="T49" fmla="*/ 1 h 1974"/>
                <a:gd name="T50" fmla="*/ 1 w 651"/>
                <a:gd name="T51" fmla="*/ 1 h 1974"/>
                <a:gd name="T52" fmla="*/ 1 w 651"/>
                <a:gd name="T53" fmla="*/ 1 h 1974"/>
                <a:gd name="T54" fmla="*/ 1 w 651"/>
                <a:gd name="T55" fmla="*/ 1 h 1974"/>
                <a:gd name="T56" fmla="*/ 1 w 651"/>
                <a:gd name="T57" fmla="*/ 1 h 1974"/>
                <a:gd name="T58" fmla="*/ 1 w 651"/>
                <a:gd name="T59" fmla="*/ 1 h 1974"/>
                <a:gd name="T60" fmla="*/ 1 w 651"/>
                <a:gd name="T61" fmla="*/ 1 h 1974"/>
                <a:gd name="T62" fmla="*/ 1 w 651"/>
                <a:gd name="T63" fmla="*/ 1 h 1974"/>
                <a:gd name="T64" fmla="*/ 1 w 651"/>
                <a:gd name="T65" fmla="*/ 1 h 1974"/>
                <a:gd name="T66" fmla="*/ 1 w 651"/>
                <a:gd name="T67" fmla="*/ 1 h 1974"/>
                <a:gd name="T68" fmla="*/ 1 w 651"/>
                <a:gd name="T69" fmla="*/ 1 h 1974"/>
                <a:gd name="T70" fmla="*/ 1 w 651"/>
                <a:gd name="T71" fmla="*/ 1 h 1974"/>
                <a:gd name="T72" fmla="*/ 1 w 651"/>
                <a:gd name="T73" fmla="*/ 1 h 1974"/>
                <a:gd name="T74" fmla="*/ 1 w 651"/>
                <a:gd name="T75" fmla="*/ 1 h 1974"/>
                <a:gd name="T76" fmla="*/ 1 w 651"/>
                <a:gd name="T77" fmla="*/ 1 h 1974"/>
                <a:gd name="T78" fmla="*/ 1 w 651"/>
                <a:gd name="T79" fmla="*/ 1 h 1974"/>
                <a:gd name="T80" fmla="*/ 1 w 651"/>
                <a:gd name="T81" fmla="*/ 1 h 1974"/>
                <a:gd name="T82" fmla="*/ 1 w 651"/>
                <a:gd name="T83" fmla="*/ 1 h 1974"/>
                <a:gd name="T84" fmla="*/ 1 w 651"/>
                <a:gd name="T85" fmla="*/ 1 h 1974"/>
                <a:gd name="T86" fmla="*/ 1 w 651"/>
                <a:gd name="T87" fmla="*/ 1 h 1974"/>
                <a:gd name="T88" fmla="*/ 1 w 651"/>
                <a:gd name="T89" fmla="*/ 1 h 1974"/>
                <a:gd name="T90" fmla="*/ 1 w 651"/>
                <a:gd name="T91" fmla="*/ 1 h 1974"/>
                <a:gd name="T92" fmla="*/ 1 w 651"/>
                <a:gd name="T93" fmla="*/ 1 h 1974"/>
                <a:gd name="T94" fmla="*/ 1 w 651"/>
                <a:gd name="T95" fmla="*/ 1 h 1974"/>
                <a:gd name="T96" fmla="*/ 1 w 651"/>
                <a:gd name="T97" fmla="*/ 1 h 1974"/>
                <a:gd name="T98" fmla="*/ 1 w 651"/>
                <a:gd name="T99" fmla="*/ 1 h 1974"/>
                <a:gd name="T100" fmla="*/ 1 w 651"/>
                <a:gd name="T101" fmla="*/ 1 h 1974"/>
                <a:gd name="T102" fmla="*/ 1 w 651"/>
                <a:gd name="T103" fmla="*/ 1 h 1974"/>
                <a:gd name="T104" fmla="*/ 1 w 651"/>
                <a:gd name="T105" fmla="*/ 1 h 1974"/>
                <a:gd name="T106" fmla="*/ 1 w 651"/>
                <a:gd name="T107" fmla="*/ 1 h 1974"/>
                <a:gd name="T108" fmla="*/ 1 w 651"/>
                <a:gd name="T109" fmla="*/ 1 h 1974"/>
                <a:gd name="T110" fmla="*/ 1 w 651"/>
                <a:gd name="T111" fmla="*/ 1 h 1974"/>
                <a:gd name="T112" fmla="*/ 1 w 651"/>
                <a:gd name="T113" fmla="*/ 1 h 1974"/>
                <a:gd name="T114" fmla="*/ 1 w 651"/>
                <a:gd name="T115" fmla="*/ 1 h 1974"/>
                <a:gd name="T116" fmla="*/ 1 w 651"/>
                <a:gd name="T117" fmla="*/ 1 h 197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651"/>
                <a:gd name="T178" fmla="*/ 0 h 1974"/>
                <a:gd name="T179" fmla="*/ 651 w 651"/>
                <a:gd name="T180" fmla="*/ 1974 h 1974"/>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651" h="1974">
                  <a:moveTo>
                    <a:pt x="619" y="0"/>
                  </a:moveTo>
                  <a:lnTo>
                    <a:pt x="609" y="15"/>
                  </a:lnTo>
                  <a:lnTo>
                    <a:pt x="606" y="26"/>
                  </a:lnTo>
                  <a:lnTo>
                    <a:pt x="595" y="40"/>
                  </a:lnTo>
                  <a:lnTo>
                    <a:pt x="592" y="42"/>
                  </a:lnTo>
                  <a:lnTo>
                    <a:pt x="591" y="47"/>
                  </a:lnTo>
                  <a:lnTo>
                    <a:pt x="588" y="50"/>
                  </a:lnTo>
                  <a:lnTo>
                    <a:pt x="585" y="52"/>
                  </a:lnTo>
                  <a:lnTo>
                    <a:pt x="581" y="53"/>
                  </a:lnTo>
                  <a:lnTo>
                    <a:pt x="575" y="52"/>
                  </a:lnTo>
                  <a:lnTo>
                    <a:pt x="569" y="52"/>
                  </a:lnTo>
                  <a:lnTo>
                    <a:pt x="565" y="53"/>
                  </a:lnTo>
                  <a:lnTo>
                    <a:pt x="564" y="54"/>
                  </a:lnTo>
                  <a:lnTo>
                    <a:pt x="553" y="56"/>
                  </a:lnTo>
                  <a:lnTo>
                    <a:pt x="549" y="56"/>
                  </a:lnTo>
                  <a:lnTo>
                    <a:pt x="545" y="57"/>
                  </a:lnTo>
                  <a:lnTo>
                    <a:pt x="541" y="57"/>
                  </a:lnTo>
                  <a:lnTo>
                    <a:pt x="538" y="56"/>
                  </a:lnTo>
                  <a:lnTo>
                    <a:pt x="535" y="57"/>
                  </a:lnTo>
                  <a:lnTo>
                    <a:pt x="533" y="59"/>
                  </a:lnTo>
                  <a:lnTo>
                    <a:pt x="526" y="59"/>
                  </a:lnTo>
                  <a:lnTo>
                    <a:pt x="510" y="60"/>
                  </a:lnTo>
                  <a:lnTo>
                    <a:pt x="502" y="62"/>
                  </a:lnTo>
                  <a:lnTo>
                    <a:pt x="495" y="65"/>
                  </a:lnTo>
                  <a:lnTo>
                    <a:pt x="490" y="68"/>
                  </a:lnTo>
                  <a:lnTo>
                    <a:pt x="483" y="72"/>
                  </a:lnTo>
                  <a:lnTo>
                    <a:pt x="473" y="75"/>
                  </a:lnTo>
                  <a:lnTo>
                    <a:pt x="468" y="68"/>
                  </a:lnTo>
                  <a:lnTo>
                    <a:pt x="465" y="64"/>
                  </a:lnTo>
                  <a:lnTo>
                    <a:pt x="453" y="57"/>
                  </a:lnTo>
                  <a:lnTo>
                    <a:pt x="444" y="51"/>
                  </a:lnTo>
                  <a:lnTo>
                    <a:pt x="440" y="69"/>
                  </a:lnTo>
                  <a:lnTo>
                    <a:pt x="434" y="87"/>
                  </a:lnTo>
                  <a:lnTo>
                    <a:pt x="444" y="88"/>
                  </a:lnTo>
                  <a:lnTo>
                    <a:pt x="453" y="94"/>
                  </a:lnTo>
                  <a:lnTo>
                    <a:pt x="456" y="98"/>
                  </a:lnTo>
                  <a:lnTo>
                    <a:pt x="456" y="100"/>
                  </a:lnTo>
                  <a:lnTo>
                    <a:pt x="453" y="104"/>
                  </a:lnTo>
                  <a:lnTo>
                    <a:pt x="448" y="106"/>
                  </a:lnTo>
                  <a:lnTo>
                    <a:pt x="444" y="110"/>
                  </a:lnTo>
                  <a:lnTo>
                    <a:pt x="443" y="114"/>
                  </a:lnTo>
                  <a:lnTo>
                    <a:pt x="444" y="122"/>
                  </a:lnTo>
                  <a:lnTo>
                    <a:pt x="448" y="134"/>
                  </a:lnTo>
                  <a:lnTo>
                    <a:pt x="450" y="147"/>
                  </a:lnTo>
                  <a:lnTo>
                    <a:pt x="464" y="183"/>
                  </a:lnTo>
                  <a:lnTo>
                    <a:pt x="466" y="187"/>
                  </a:lnTo>
                  <a:lnTo>
                    <a:pt x="470" y="188"/>
                  </a:lnTo>
                  <a:lnTo>
                    <a:pt x="473" y="187"/>
                  </a:lnTo>
                  <a:lnTo>
                    <a:pt x="477" y="184"/>
                  </a:lnTo>
                  <a:lnTo>
                    <a:pt x="481" y="184"/>
                  </a:lnTo>
                  <a:lnTo>
                    <a:pt x="486" y="184"/>
                  </a:lnTo>
                  <a:lnTo>
                    <a:pt x="490" y="188"/>
                  </a:lnTo>
                  <a:lnTo>
                    <a:pt x="497" y="194"/>
                  </a:lnTo>
                  <a:lnTo>
                    <a:pt x="499" y="196"/>
                  </a:lnTo>
                  <a:lnTo>
                    <a:pt x="505" y="196"/>
                  </a:lnTo>
                  <a:lnTo>
                    <a:pt x="509" y="199"/>
                  </a:lnTo>
                  <a:lnTo>
                    <a:pt x="514" y="208"/>
                  </a:lnTo>
                  <a:lnTo>
                    <a:pt x="521" y="217"/>
                  </a:lnTo>
                  <a:lnTo>
                    <a:pt x="528" y="223"/>
                  </a:lnTo>
                  <a:lnTo>
                    <a:pt x="538" y="221"/>
                  </a:lnTo>
                  <a:lnTo>
                    <a:pt x="546" y="221"/>
                  </a:lnTo>
                  <a:lnTo>
                    <a:pt x="565" y="230"/>
                  </a:lnTo>
                  <a:lnTo>
                    <a:pt x="577" y="230"/>
                  </a:lnTo>
                  <a:lnTo>
                    <a:pt x="583" y="233"/>
                  </a:lnTo>
                  <a:lnTo>
                    <a:pt x="591" y="244"/>
                  </a:lnTo>
                  <a:lnTo>
                    <a:pt x="601" y="251"/>
                  </a:lnTo>
                  <a:lnTo>
                    <a:pt x="609" y="258"/>
                  </a:lnTo>
                  <a:lnTo>
                    <a:pt x="618" y="260"/>
                  </a:lnTo>
                  <a:lnTo>
                    <a:pt x="623" y="265"/>
                  </a:lnTo>
                  <a:lnTo>
                    <a:pt x="628" y="276"/>
                  </a:lnTo>
                  <a:lnTo>
                    <a:pt x="634" y="283"/>
                  </a:lnTo>
                  <a:lnTo>
                    <a:pt x="639" y="285"/>
                  </a:lnTo>
                  <a:lnTo>
                    <a:pt x="642" y="284"/>
                  </a:lnTo>
                  <a:lnTo>
                    <a:pt x="646" y="283"/>
                  </a:lnTo>
                  <a:lnTo>
                    <a:pt x="649" y="286"/>
                  </a:lnTo>
                  <a:lnTo>
                    <a:pt x="651" y="289"/>
                  </a:lnTo>
                  <a:lnTo>
                    <a:pt x="643" y="289"/>
                  </a:lnTo>
                  <a:lnTo>
                    <a:pt x="635" y="292"/>
                  </a:lnTo>
                  <a:lnTo>
                    <a:pt x="628" y="297"/>
                  </a:lnTo>
                  <a:lnTo>
                    <a:pt x="623" y="300"/>
                  </a:lnTo>
                  <a:lnTo>
                    <a:pt x="618" y="307"/>
                  </a:lnTo>
                  <a:lnTo>
                    <a:pt x="613" y="315"/>
                  </a:lnTo>
                  <a:lnTo>
                    <a:pt x="610" y="315"/>
                  </a:lnTo>
                  <a:lnTo>
                    <a:pt x="604" y="313"/>
                  </a:lnTo>
                  <a:lnTo>
                    <a:pt x="601" y="315"/>
                  </a:lnTo>
                  <a:lnTo>
                    <a:pt x="599" y="324"/>
                  </a:lnTo>
                  <a:lnTo>
                    <a:pt x="597" y="327"/>
                  </a:lnTo>
                  <a:lnTo>
                    <a:pt x="594" y="328"/>
                  </a:lnTo>
                  <a:lnTo>
                    <a:pt x="591" y="328"/>
                  </a:lnTo>
                  <a:lnTo>
                    <a:pt x="588" y="331"/>
                  </a:lnTo>
                  <a:lnTo>
                    <a:pt x="583" y="342"/>
                  </a:lnTo>
                  <a:lnTo>
                    <a:pt x="593" y="346"/>
                  </a:lnTo>
                  <a:lnTo>
                    <a:pt x="589" y="354"/>
                  </a:lnTo>
                  <a:lnTo>
                    <a:pt x="585" y="367"/>
                  </a:lnTo>
                  <a:lnTo>
                    <a:pt x="582" y="381"/>
                  </a:lnTo>
                  <a:lnTo>
                    <a:pt x="587" y="384"/>
                  </a:lnTo>
                  <a:lnTo>
                    <a:pt x="592" y="386"/>
                  </a:lnTo>
                  <a:lnTo>
                    <a:pt x="594" y="396"/>
                  </a:lnTo>
                  <a:lnTo>
                    <a:pt x="595" y="405"/>
                  </a:lnTo>
                  <a:lnTo>
                    <a:pt x="593" y="408"/>
                  </a:lnTo>
                  <a:lnTo>
                    <a:pt x="589" y="407"/>
                  </a:lnTo>
                  <a:lnTo>
                    <a:pt x="588" y="405"/>
                  </a:lnTo>
                  <a:lnTo>
                    <a:pt x="586" y="403"/>
                  </a:lnTo>
                  <a:lnTo>
                    <a:pt x="582" y="404"/>
                  </a:lnTo>
                  <a:lnTo>
                    <a:pt x="582" y="408"/>
                  </a:lnTo>
                  <a:lnTo>
                    <a:pt x="583" y="414"/>
                  </a:lnTo>
                  <a:lnTo>
                    <a:pt x="581" y="414"/>
                  </a:lnTo>
                  <a:lnTo>
                    <a:pt x="579" y="413"/>
                  </a:lnTo>
                  <a:lnTo>
                    <a:pt x="576" y="409"/>
                  </a:lnTo>
                  <a:lnTo>
                    <a:pt x="568" y="401"/>
                  </a:lnTo>
                  <a:lnTo>
                    <a:pt x="565" y="391"/>
                  </a:lnTo>
                  <a:lnTo>
                    <a:pt x="561" y="389"/>
                  </a:lnTo>
                  <a:lnTo>
                    <a:pt x="543" y="385"/>
                  </a:lnTo>
                  <a:lnTo>
                    <a:pt x="540" y="386"/>
                  </a:lnTo>
                  <a:lnTo>
                    <a:pt x="534" y="384"/>
                  </a:lnTo>
                  <a:lnTo>
                    <a:pt x="533" y="385"/>
                  </a:lnTo>
                  <a:lnTo>
                    <a:pt x="529" y="389"/>
                  </a:lnTo>
                  <a:lnTo>
                    <a:pt x="535" y="395"/>
                  </a:lnTo>
                  <a:lnTo>
                    <a:pt x="531" y="401"/>
                  </a:lnTo>
                  <a:lnTo>
                    <a:pt x="527" y="402"/>
                  </a:lnTo>
                  <a:lnTo>
                    <a:pt x="522" y="401"/>
                  </a:lnTo>
                  <a:lnTo>
                    <a:pt x="520" y="397"/>
                  </a:lnTo>
                  <a:lnTo>
                    <a:pt x="517" y="396"/>
                  </a:lnTo>
                  <a:lnTo>
                    <a:pt x="515" y="397"/>
                  </a:lnTo>
                  <a:lnTo>
                    <a:pt x="514" y="402"/>
                  </a:lnTo>
                  <a:lnTo>
                    <a:pt x="514" y="408"/>
                  </a:lnTo>
                  <a:lnTo>
                    <a:pt x="519" y="416"/>
                  </a:lnTo>
                  <a:lnTo>
                    <a:pt x="520" y="419"/>
                  </a:lnTo>
                  <a:lnTo>
                    <a:pt x="519" y="423"/>
                  </a:lnTo>
                  <a:lnTo>
                    <a:pt x="513" y="427"/>
                  </a:lnTo>
                  <a:lnTo>
                    <a:pt x="510" y="433"/>
                  </a:lnTo>
                  <a:lnTo>
                    <a:pt x="511" y="438"/>
                  </a:lnTo>
                  <a:lnTo>
                    <a:pt x="515" y="443"/>
                  </a:lnTo>
                  <a:lnTo>
                    <a:pt x="515" y="445"/>
                  </a:lnTo>
                  <a:lnTo>
                    <a:pt x="514" y="446"/>
                  </a:lnTo>
                  <a:lnTo>
                    <a:pt x="510" y="446"/>
                  </a:lnTo>
                  <a:lnTo>
                    <a:pt x="507" y="447"/>
                  </a:lnTo>
                  <a:lnTo>
                    <a:pt x="504" y="450"/>
                  </a:lnTo>
                  <a:lnTo>
                    <a:pt x="504" y="453"/>
                  </a:lnTo>
                  <a:lnTo>
                    <a:pt x="504" y="459"/>
                  </a:lnTo>
                  <a:lnTo>
                    <a:pt x="504" y="463"/>
                  </a:lnTo>
                  <a:lnTo>
                    <a:pt x="501" y="464"/>
                  </a:lnTo>
                  <a:lnTo>
                    <a:pt x="496" y="465"/>
                  </a:lnTo>
                  <a:lnTo>
                    <a:pt x="490" y="464"/>
                  </a:lnTo>
                  <a:lnTo>
                    <a:pt x="483" y="464"/>
                  </a:lnTo>
                  <a:lnTo>
                    <a:pt x="480" y="463"/>
                  </a:lnTo>
                  <a:lnTo>
                    <a:pt x="478" y="458"/>
                  </a:lnTo>
                  <a:lnTo>
                    <a:pt x="474" y="457"/>
                  </a:lnTo>
                  <a:lnTo>
                    <a:pt x="473" y="458"/>
                  </a:lnTo>
                  <a:lnTo>
                    <a:pt x="472" y="463"/>
                  </a:lnTo>
                  <a:lnTo>
                    <a:pt x="467" y="467"/>
                  </a:lnTo>
                  <a:lnTo>
                    <a:pt x="462" y="467"/>
                  </a:lnTo>
                  <a:lnTo>
                    <a:pt x="459" y="468"/>
                  </a:lnTo>
                  <a:lnTo>
                    <a:pt x="455" y="474"/>
                  </a:lnTo>
                  <a:lnTo>
                    <a:pt x="454" y="477"/>
                  </a:lnTo>
                  <a:lnTo>
                    <a:pt x="453" y="482"/>
                  </a:lnTo>
                  <a:lnTo>
                    <a:pt x="450" y="485"/>
                  </a:lnTo>
                  <a:lnTo>
                    <a:pt x="446" y="486"/>
                  </a:lnTo>
                  <a:lnTo>
                    <a:pt x="443" y="489"/>
                  </a:lnTo>
                  <a:lnTo>
                    <a:pt x="441" y="493"/>
                  </a:lnTo>
                  <a:lnTo>
                    <a:pt x="437" y="493"/>
                  </a:lnTo>
                  <a:lnTo>
                    <a:pt x="434" y="492"/>
                  </a:lnTo>
                  <a:lnTo>
                    <a:pt x="430" y="489"/>
                  </a:lnTo>
                  <a:lnTo>
                    <a:pt x="430" y="487"/>
                  </a:lnTo>
                  <a:lnTo>
                    <a:pt x="430" y="485"/>
                  </a:lnTo>
                  <a:lnTo>
                    <a:pt x="432" y="483"/>
                  </a:lnTo>
                  <a:lnTo>
                    <a:pt x="434" y="481"/>
                  </a:lnTo>
                  <a:lnTo>
                    <a:pt x="432" y="479"/>
                  </a:lnTo>
                  <a:lnTo>
                    <a:pt x="431" y="476"/>
                  </a:lnTo>
                  <a:lnTo>
                    <a:pt x="428" y="475"/>
                  </a:lnTo>
                  <a:lnTo>
                    <a:pt x="424" y="475"/>
                  </a:lnTo>
                  <a:lnTo>
                    <a:pt x="420" y="477"/>
                  </a:lnTo>
                  <a:lnTo>
                    <a:pt x="417" y="485"/>
                  </a:lnTo>
                  <a:lnTo>
                    <a:pt x="417" y="489"/>
                  </a:lnTo>
                  <a:lnTo>
                    <a:pt x="414" y="492"/>
                  </a:lnTo>
                  <a:lnTo>
                    <a:pt x="412" y="493"/>
                  </a:lnTo>
                  <a:lnTo>
                    <a:pt x="410" y="494"/>
                  </a:lnTo>
                  <a:lnTo>
                    <a:pt x="410" y="497"/>
                  </a:lnTo>
                  <a:lnTo>
                    <a:pt x="411" y="499"/>
                  </a:lnTo>
                  <a:lnTo>
                    <a:pt x="413" y="500"/>
                  </a:lnTo>
                  <a:lnTo>
                    <a:pt x="416" y="502"/>
                  </a:lnTo>
                  <a:lnTo>
                    <a:pt x="418" y="503"/>
                  </a:lnTo>
                  <a:lnTo>
                    <a:pt x="418" y="506"/>
                  </a:lnTo>
                  <a:lnTo>
                    <a:pt x="414" y="515"/>
                  </a:lnTo>
                  <a:lnTo>
                    <a:pt x="414" y="518"/>
                  </a:lnTo>
                  <a:lnTo>
                    <a:pt x="418" y="528"/>
                  </a:lnTo>
                  <a:lnTo>
                    <a:pt x="413" y="530"/>
                  </a:lnTo>
                  <a:lnTo>
                    <a:pt x="407" y="535"/>
                  </a:lnTo>
                  <a:lnTo>
                    <a:pt x="396" y="540"/>
                  </a:lnTo>
                  <a:lnTo>
                    <a:pt x="395" y="544"/>
                  </a:lnTo>
                  <a:lnTo>
                    <a:pt x="392" y="546"/>
                  </a:lnTo>
                  <a:lnTo>
                    <a:pt x="389" y="545"/>
                  </a:lnTo>
                  <a:lnTo>
                    <a:pt x="386" y="544"/>
                  </a:lnTo>
                  <a:lnTo>
                    <a:pt x="384" y="545"/>
                  </a:lnTo>
                  <a:lnTo>
                    <a:pt x="383" y="547"/>
                  </a:lnTo>
                  <a:lnTo>
                    <a:pt x="384" y="550"/>
                  </a:lnTo>
                  <a:lnTo>
                    <a:pt x="388" y="552"/>
                  </a:lnTo>
                  <a:lnTo>
                    <a:pt x="389" y="553"/>
                  </a:lnTo>
                  <a:lnTo>
                    <a:pt x="389" y="556"/>
                  </a:lnTo>
                  <a:lnTo>
                    <a:pt x="386" y="558"/>
                  </a:lnTo>
                  <a:lnTo>
                    <a:pt x="380" y="559"/>
                  </a:lnTo>
                  <a:lnTo>
                    <a:pt x="378" y="562"/>
                  </a:lnTo>
                  <a:lnTo>
                    <a:pt x="381" y="569"/>
                  </a:lnTo>
                  <a:lnTo>
                    <a:pt x="390" y="577"/>
                  </a:lnTo>
                  <a:lnTo>
                    <a:pt x="395" y="587"/>
                  </a:lnTo>
                  <a:lnTo>
                    <a:pt x="396" y="590"/>
                  </a:lnTo>
                  <a:lnTo>
                    <a:pt x="395" y="595"/>
                  </a:lnTo>
                  <a:lnTo>
                    <a:pt x="389" y="601"/>
                  </a:lnTo>
                  <a:lnTo>
                    <a:pt x="387" y="605"/>
                  </a:lnTo>
                  <a:lnTo>
                    <a:pt x="384" y="613"/>
                  </a:lnTo>
                  <a:lnTo>
                    <a:pt x="380" y="617"/>
                  </a:lnTo>
                  <a:lnTo>
                    <a:pt x="376" y="622"/>
                  </a:lnTo>
                  <a:lnTo>
                    <a:pt x="374" y="623"/>
                  </a:lnTo>
                  <a:lnTo>
                    <a:pt x="369" y="623"/>
                  </a:lnTo>
                  <a:lnTo>
                    <a:pt x="368" y="624"/>
                  </a:lnTo>
                  <a:lnTo>
                    <a:pt x="366" y="631"/>
                  </a:lnTo>
                  <a:lnTo>
                    <a:pt x="365" y="635"/>
                  </a:lnTo>
                  <a:lnTo>
                    <a:pt x="363" y="636"/>
                  </a:lnTo>
                  <a:lnTo>
                    <a:pt x="359" y="635"/>
                  </a:lnTo>
                  <a:lnTo>
                    <a:pt x="357" y="635"/>
                  </a:lnTo>
                  <a:lnTo>
                    <a:pt x="357" y="639"/>
                  </a:lnTo>
                  <a:lnTo>
                    <a:pt x="358" y="646"/>
                  </a:lnTo>
                  <a:lnTo>
                    <a:pt x="365" y="654"/>
                  </a:lnTo>
                  <a:lnTo>
                    <a:pt x="358" y="653"/>
                  </a:lnTo>
                  <a:lnTo>
                    <a:pt x="341" y="653"/>
                  </a:lnTo>
                  <a:lnTo>
                    <a:pt x="339" y="651"/>
                  </a:lnTo>
                  <a:lnTo>
                    <a:pt x="335" y="643"/>
                  </a:lnTo>
                  <a:lnTo>
                    <a:pt x="332" y="641"/>
                  </a:lnTo>
                  <a:lnTo>
                    <a:pt x="327" y="641"/>
                  </a:lnTo>
                  <a:lnTo>
                    <a:pt x="321" y="643"/>
                  </a:lnTo>
                  <a:lnTo>
                    <a:pt x="312" y="648"/>
                  </a:lnTo>
                  <a:lnTo>
                    <a:pt x="297" y="658"/>
                  </a:lnTo>
                  <a:lnTo>
                    <a:pt x="287" y="659"/>
                  </a:lnTo>
                  <a:lnTo>
                    <a:pt x="274" y="665"/>
                  </a:lnTo>
                  <a:lnTo>
                    <a:pt x="264" y="671"/>
                  </a:lnTo>
                  <a:lnTo>
                    <a:pt x="255" y="678"/>
                  </a:lnTo>
                  <a:lnTo>
                    <a:pt x="236" y="694"/>
                  </a:lnTo>
                  <a:lnTo>
                    <a:pt x="226" y="697"/>
                  </a:lnTo>
                  <a:lnTo>
                    <a:pt x="219" y="700"/>
                  </a:lnTo>
                  <a:lnTo>
                    <a:pt x="193" y="693"/>
                  </a:lnTo>
                  <a:lnTo>
                    <a:pt x="177" y="689"/>
                  </a:lnTo>
                  <a:lnTo>
                    <a:pt x="170" y="684"/>
                  </a:lnTo>
                  <a:lnTo>
                    <a:pt x="164" y="677"/>
                  </a:lnTo>
                  <a:lnTo>
                    <a:pt x="154" y="675"/>
                  </a:lnTo>
                  <a:lnTo>
                    <a:pt x="146" y="675"/>
                  </a:lnTo>
                  <a:lnTo>
                    <a:pt x="137" y="673"/>
                  </a:lnTo>
                  <a:lnTo>
                    <a:pt x="127" y="672"/>
                  </a:lnTo>
                  <a:lnTo>
                    <a:pt x="115" y="666"/>
                  </a:lnTo>
                  <a:lnTo>
                    <a:pt x="109" y="663"/>
                  </a:lnTo>
                  <a:lnTo>
                    <a:pt x="110" y="669"/>
                  </a:lnTo>
                  <a:lnTo>
                    <a:pt x="110" y="672"/>
                  </a:lnTo>
                  <a:lnTo>
                    <a:pt x="111" y="677"/>
                  </a:lnTo>
                  <a:lnTo>
                    <a:pt x="109" y="681"/>
                  </a:lnTo>
                  <a:lnTo>
                    <a:pt x="107" y="684"/>
                  </a:lnTo>
                  <a:lnTo>
                    <a:pt x="111" y="688"/>
                  </a:lnTo>
                  <a:lnTo>
                    <a:pt x="110" y="690"/>
                  </a:lnTo>
                  <a:lnTo>
                    <a:pt x="107" y="690"/>
                  </a:lnTo>
                  <a:lnTo>
                    <a:pt x="109" y="694"/>
                  </a:lnTo>
                  <a:lnTo>
                    <a:pt x="107" y="699"/>
                  </a:lnTo>
                  <a:lnTo>
                    <a:pt x="107" y="706"/>
                  </a:lnTo>
                  <a:lnTo>
                    <a:pt x="105" y="708"/>
                  </a:lnTo>
                  <a:lnTo>
                    <a:pt x="105" y="713"/>
                  </a:lnTo>
                  <a:lnTo>
                    <a:pt x="107" y="714"/>
                  </a:lnTo>
                  <a:lnTo>
                    <a:pt x="106" y="717"/>
                  </a:lnTo>
                  <a:lnTo>
                    <a:pt x="106" y="718"/>
                  </a:lnTo>
                  <a:lnTo>
                    <a:pt x="105" y="721"/>
                  </a:lnTo>
                  <a:lnTo>
                    <a:pt x="106" y="723"/>
                  </a:lnTo>
                  <a:lnTo>
                    <a:pt x="105" y="724"/>
                  </a:lnTo>
                  <a:lnTo>
                    <a:pt x="106" y="726"/>
                  </a:lnTo>
                  <a:lnTo>
                    <a:pt x="107" y="727"/>
                  </a:lnTo>
                  <a:lnTo>
                    <a:pt x="107" y="729"/>
                  </a:lnTo>
                  <a:lnTo>
                    <a:pt x="106" y="730"/>
                  </a:lnTo>
                  <a:lnTo>
                    <a:pt x="106" y="731"/>
                  </a:lnTo>
                  <a:lnTo>
                    <a:pt x="106" y="732"/>
                  </a:lnTo>
                  <a:lnTo>
                    <a:pt x="107" y="733"/>
                  </a:lnTo>
                  <a:lnTo>
                    <a:pt x="107" y="736"/>
                  </a:lnTo>
                  <a:lnTo>
                    <a:pt x="110" y="737"/>
                  </a:lnTo>
                  <a:lnTo>
                    <a:pt x="107" y="739"/>
                  </a:lnTo>
                  <a:lnTo>
                    <a:pt x="105" y="739"/>
                  </a:lnTo>
                  <a:lnTo>
                    <a:pt x="103" y="739"/>
                  </a:lnTo>
                  <a:lnTo>
                    <a:pt x="103" y="742"/>
                  </a:lnTo>
                  <a:lnTo>
                    <a:pt x="103" y="744"/>
                  </a:lnTo>
                  <a:lnTo>
                    <a:pt x="106" y="743"/>
                  </a:lnTo>
                  <a:lnTo>
                    <a:pt x="107" y="744"/>
                  </a:lnTo>
                  <a:lnTo>
                    <a:pt x="107" y="747"/>
                  </a:lnTo>
                  <a:lnTo>
                    <a:pt x="109" y="748"/>
                  </a:lnTo>
                  <a:lnTo>
                    <a:pt x="110" y="747"/>
                  </a:lnTo>
                  <a:lnTo>
                    <a:pt x="112" y="746"/>
                  </a:lnTo>
                  <a:lnTo>
                    <a:pt x="113" y="746"/>
                  </a:lnTo>
                  <a:lnTo>
                    <a:pt x="113" y="748"/>
                  </a:lnTo>
                  <a:lnTo>
                    <a:pt x="113" y="749"/>
                  </a:lnTo>
                  <a:lnTo>
                    <a:pt x="112" y="750"/>
                  </a:lnTo>
                  <a:lnTo>
                    <a:pt x="112" y="754"/>
                  </a:lnTo>
                  <a:lnTo>
                    <a:pt x="115" y="754"/>
                  </a:lnTo>
                  <a:lnTo>
                    <a:pt x="115" y="756"/>
                  </a:lnTo>
                  <a:lnTo>
                    <a:pt x="113" y="759"/>
                  </a:lnTo>
                  <a:lnTo>
                    <a:pt x="115" y="761"/>
                  </a:lnTo>
                  <a:lnTo>
                    <a:pt x="116" y="765"/>
                  </a:lnTo>
                  <a:lnTo>
                    <a:pt x="118" y="768"/>
                  </a:lnTo>
                  <a:lnTo>
                    <a:pt x="119" y="772"/>
                  </a:lnTo>
                  <a:lnTo>
                    <a:pt x="121" y="773"/>
                  </a:lnTo>
                  <a:lnTo>
                    <a:pt x="122" y="777"/>
                  </a:lnTo>
                  <a:lnTo>
                    <a:pt x="124" y="782"/>
                  </a:lnTo>
                  <a:lnTo>
                    <a:pt x="127" y="786"/>
                  </a:lnTo>
                  <a:lnTo>
                    <a:pt x="128" y="788"/>
                  </a:lnTo>
                  <a:lnTo>
                    <a:pt x="128" y="790"/>
                  </a:lnTo>
                  <a:lnTo>
                    <a:pt x="129" y="792"/>
                  </a:lnTo>
                  <a:lnTo>
                    <a:pt x="128" y="797"/>
                  </a:lnTo>
                  <a:lnTo>
                    <a:pt x="128" y="800"/>
                  </a:lnTo>
                  <a:lnTo>
                    <a:pt x="131" y="806"/>
                  </a:lnTo>
                  <a:lnTo>
                    <a:pt x="131" y="813"/>
                  </a:lnTo>
                  <a:lnTo>
                    <a:pt x="133" y="818"/>
                  </a:lnTo>
                  <a:lnTo>
                    <a:pt x="133" y="824"/>
                  </a:lnTo>
                  <a:lnTo>
                    <a:pt x="131" y="826"/>
                  </a:lnTo>
                  <a:lnTo>
                    <a:pt x="130" y="826"/>
                  </a:lnTo>
                  <a:lnTo>
                    <a:pt x="128" y="830"/>
                  </a:lnTo>
                  <a:lnTo>
                    <a:pt x="130" y="833"/>
                  </a:lnTo>
                  <a:lnTo>
                    <a:pt x="128" y="836"/>
                  </a:lnTo>
                  <a:lnTo>
                    <a:pt x="125" y="837"/>
                  </a:lnTo>
                  <a:lnTo>
                    <a:pt x="128" y="839"/>
                  </a:lnTo>
                  <a:lnTo>
                    <a:pt x="128" y="842"/>
                  </a:lnTo>
                  <a:lnTo>
                    <a:pt x="127" y="844"/>
                  </a:lnTo>
                  <a:lnTo>
                    <a:pt x="129" y="848"/>
                  </a:lnTo>
                  <a:lnTo>
                    <a:pt x="130" y="852"/>
                  </a:lnTo>
                  <a:lnTo>
                    <a:pt x="130" y="856"/>
                  </a:lnTo>
                  <a:lnTo>
                    <a:pt x="133" y="863"/>
                  </a:lnTo>
                  <a:lnTo>
                    <a:pt x="133" y="868"/>
                  </a:lnTo>
                  <a:lnTo>
                    <a:pt x="128" y="867"/>
                  </a:lnTo>
                  <a:lnTo>
                    <a:pt x="123" y="868"/>
                  </a:lnTo>
                  <a:lnTo>
                    <a:pt x="123" y="871"/>
                  </a:lnTo>
                  <a:lnTo>
                    <a:pt x="122" y="875"/>
                  </a:lnTo>
                  <a:lnTo>
                    <a:pt x="127" y="875"/>
                  </a:lnTo>
                  <a:lnTo>
                    <a:pt x="128" y="879"/>
                  </a:lnTo>
                  <a:lnTo>
                    <a:pt x="131" y="887"/>
                  </a:lnTo>
                  <a:lnTo>
                    <a:pt x="131" y="890"/>
                  </a:lnTo>
                  <a:lnTo>
                    <a:pt x="130" y="891"/>
                  </a:lnTo>
                  <a:lnTo>
                    <a:pt x="128" y="890"/>
                  </a:lnTo>
                  <a:lnTo>
                    <a:pt x="125" y="890"/>
                  </a:lnTo>
                  <a:lnTo>
                    <a:pt x="124" y="891"/>
                  </a:lnTo>
                  <a:lnTo>
                    <a:pt x="124" y="892"/>
                  </a:lnTo>
                  <a:lnTo>
                    <a:pt x="128" y="893"/>
                  </a:lnTo>
                  <a:lnTo>
                    <a:pt x="127" y="895"/>
                  </a:lnTo>
                  <a:lnTo>
                    <a:pt x="124" y="895"/>
                  </a:lnTo>
                  <a:lnTo>
                    <a:pt x="111" y="897"/>
                  </a:lnTo>
                  <a:lnTo>
                    <a:pt x="116" y="909"/>
                  </a:lnTo>
                  <a:lnTo>
                    <a:pt x="95" y="926"/>
                  </a:lnTo>
                  <a:lnTo>
                    <a:pt x="94" y="923"/>
                  </a:lnTo>
                  <a:lnTo>
                    <a:pt x="92" y="916"/>
                  </a:lnTo>
                  <a:lnTo>
                    <a:pt x="88" y="916"/>
                  </a:lnTo>
                  <a:lnTo>
                    <a:pt x="82" y="919"/>
                  </a:lnTo>
                  <a:lnTo>
                    <a:pt x="81" y="921"/>
                  </a:lnTo>
                  <a:lnTo>
                    <a:pt x="80" y="925"/>
                  </a:lnTo>
                  <a:lnTo>
                    <a:pt x="80" y="929"/>
                  </a:lnTo>
                  <a:lnTo>
                    <a:pt x="81" y="934"/>
                  </a:lnTo>
                  <a:lnTo>
                    <a:pt x="80" y="935"/>
                  </a:lnTo>
                  <a:lnTo>
                    <a:pt x="76" y="937"/>
                  </a:lnTo>
                  <a:lnTo>
                    <a:pt x="76" y="941"/>
                  </a:lnTo>
                  <a:lnTo>
                    <a:pt x="74" y="952"/>
                  </a:lnTo>
                  <a:lnTo>
                    <a:pt x="74" y="953"/>
                  </a:lnTo>
                  <a:lnTo>
                    <a:pt x="76" y="956"/>
                  </a:lnTo>
                  <a:lnTo>
                    <a:pt x="81" y="961"/>
                  </a:lnTo>
                  <a:lnTo>
                    <a:pt x="86" y="961"/>
                  </a:lnTo>
                  <a:lnTo>
                    <a:pt x="87" y="964"/>
                  </a:lnTo>
                  <a:lnTo>
                    <a:pt x="93" y="963"/>
                  </a:lnTo>
                  <a:lnTo>
                    <a:pt x="99" y="965"/>
                  </a:lnTo>
                  <a:lnTo>
                    <a:pt x="101" y="964"/>
                  </a:lnTo>
                  <a:lnTo>
                    <a:pt x="104" y="964"/>
                  </a:lnTo>
                  <a:lnTo>
                    <a:pt x="105" y="965"/>
                  </a:lnTo>
                  <a:lnTo>
                    <a:pt x="106" y="973"/>
                  </a:lnTo>
                  <a:lnTo>
                    <a:pt x="109" y="983"/>
                  </a:lnTo>
                  <a:lnTo>
                    <a:pt x="109" y="985"/>
                  </a:lnTo>
                  <a:lnTo>
                    <a:pt x="106" y="986"/>
                  </a:lnTo>
                  <a:lnTo>
                    <a:pt x="103" y="986"/>
                  </a:lnTo>
                  <a:lnTo>
                    <a:pt x="100" y="987"/>
                  </a:lnTo>
                  <a:lnTo>
                    <a:pt x="99" y="988"/>
                  </a:lnTo>
                  <a:lnTo>
                    <a:pt x="99" y="992"/>
                  </a:lnTo>
                  <a:lnTo>
                    <a:pt x="100" y="994"/>
                  </a:lnTo>
                  <a:lnTo>
                    <a:pt x="103" y="999"/>
                  </a:lnTo>
                  <a:lnTo>
                    <a:pt x="109" y="1009"/>
                  </a:lnTo>
                  <a:lnTo>
                    <a:pt x="113" y="1016"/>
                  </a:lnTo>
                  <a:lnTo>
                    <a:pt x="115" y="1020"/>
                  </a:lnTo>
                  <a:lnTo>
                    <a:pt x="117" y="1022"/>
                  </a:lnTo>
                  <a:lnTo>
                    <a:pt x="118" y="1024"/>
                  </a:lnTo>
                  <a:lnTo>
                    <a:pt x="117" y="1029"/>
                  </a:lnTo>
                  <a:lnTo>
                    <a:pt x="117" y="1030"/>
                  </a:lnTo>
                  <a:lnTo>
                    <a:pt x="117" y="1033"/>
                  </a:lnTo>
                  <a:lnTo>
                    <a:pt x="118" y="1035"/>
                  </a:lnTo>
                  <a:lnTo>
                    <a:pt x="121" y="1040"/>
                  </a:lnTo>
                  <a:lnTo>
                    <a:pt x="121" y="1042"/>
                  </a:lnTo>
                  <a:lnTo>
                    <a:pt x="119" y="1044"/>
                  </a:lnTo>
                  <a:lnTo>
                    <a:pt x="119" y="1047"/>
                  </a:lnTo>
                  <a:lnTo>
                    <a:pt x="119" y="1048"/>
                  </a:lnTo>
                  <a:lnTo>
                    <a:pt x="119" y="1051"/>
                  </a:lnTo>
                  <a:lnTo>
                    <a:pt x="119" y="1054"/>
                  </a:lnTo>
                  <a:lnTo>
                    <a:pt x="119" y="1056"/>
                  </a:lnTo>
                  <a:lnTo>
                    <a:pt x="119" y="1058"/>
                  </a:lnTo>
                  <a:lnTo>
                    <a:pt x="119" y="1060"/>
                  </a:lnTo>
                  <a:lnTo>
                    <a:pt x="117" y="1060"/>
                  </a:lnTo>
                  <a:lnTo>
                    <a:pt x="111" y="1060"/>
                  </a:lnTo>
                  <a:lnTo>
                    <a:pt x="103" y="1065"/>
                  </a:lnTo>
                  <a:lnTo>
                    <a:pt x="86" y="1074"/>
                  </a:lnTo>
                  <a:lnTo>
                    <a:pt x="69" y="1078"/>
                  </a:lnTo>
                  <a:lnTo>
                    <a:pt x="51" y="1082"/>
                  </a:lnTo>
                  <a:lnTo>
                    <a:pt x="31" y="1084"/>
                  </a:lnTo>
                  <a:lnTo>
                    <a:pt x="4" y="1087"/>
                  </a:lnTo>
                  <a:lnTo>
                    <a:pt x="16" y="1108"/>
                  </a:lnTo>
                  <a:lnTo>
                    <a:pt x="23" y="1122"/>
                  </a:lnTo>
                  <a:lnTo>
                    <a:pt x="23" y="1127"/>
                  </a:lnTo>
                  <a:lnTo>
                    <a:pt x="23" y="1129"/>
                  </a:lnTo>
                  <a:lnTo>
                    <a:pt x="21" y="1133"/>
                  </a:lnTo>
                  <a:lnTo>
                    <a:pt x="19" y="1133"/>
                  </a:lnTo>
                  <a:lnTo>
                    <a:pt x="12" y="1131"/>
                  </a:lnTo>
                  <a:lnTo>
                    <a:pt x="8" y="1131"/>
                  </a:lnTo>
                  <a:lnTo>
                    <a:pt x="7" y="1133"/>
                  </a:lnTo>
                  <a:lnTo>
                    <a:pt x="4" y="1135"/>
                  </a:lnTo>
                  <a:lnTo>
                    <a:pt x="3" y="1140"/>
                  </a:lnTo>
                  <a:lnTo>
                    <a:pt x="4" y="1149"/>
                  </a:lnTo>
                  <a:lnTo>
                    <a:pt x="4" y="1154"/>
                  </a:lnTo>
                  <a:lnTo>
                    <a:pt x="1" y="1161"/>
                  </a:lnTo>
                  <a:lnTo>
                    <a:pt x="1" y="1169"/>
                  </a:lnTo>
                  <a:lnTo>
                    <a:pt x="4" y="1176"/>
                  </a:lnTo>
                  <a:lnTo>
                    <a:pt x="7" y="1183"/>
                  </a:lnTo>
                  <a:lnTo>
                    <a:pt x="7" y="1185"/>
                  </a:lnTo>
                  <a:lnTo>
                    <a:pt x="8" y="1190"/>
                  </a:lnTo>
                  <a:lnTo>
                    <a:pt x="7" y="1194"/>
                  </a:lnTo>
                  <a:lnTo>
                    <a:pt x="3" y="1202"/>
                  </a:lnTo>
                  <a:lnTo>
                    <a:pt x="0" y="1209"/>
                  </a:lnTo>
                  <a:lnTo>
                    <a:pt x="0" y="1213"/>
                  </a:lnTo>
                  <a:lnTo>
                    <a:pt x="1" y="1217"/>
                  </a:lnTo>
                  <a:lnTo>
                    <a:pt x="6" y="1223"/>
                  </a:lnTo>
                  <a:lnTo>
                    <a:pt x="14" y="1230"/>
                  </a:lnTo>
                  <a:lnTo>
                    <a:pt x="19" y="1238"/>
                  </a:lnTo>
                  <a:lnTo>
                    <a:pt x="22" y="1242"/>
                  </a:lnTo>
                  <a:lnTo>
                    <a:pt x="29" y="1244"/>
                  </a:lnTo>
                  <a:lnTo>
                    <a:pt x="32" y="1248"/>
                  </a:lnTo>
                  <a:lnTo>
                    <a:pt x="32" y="1252"/>
                  </a:lnTo>
                  <a:lnTo>
                    <a:pt x="31" y="1258"/>
                  </a:lnTo>
                  <a:lnTo>
                    <a:pt x="28" y="1266"/>
                  </a:lnTo>
                  <a:lnTo>
                    <a:pt x="28" y="1270"/>
                  </a:lnTo>
                  <a:lnTo>
                    <a:pt x="29" y="1274"/>
                  </a:lnTo>
                  <a:lnTo>
                    <a:pt x="35" y="1279"/>
                  </a:lnTo>
                  <a:lnTo>
                    <a:pt x="37" y="1280"/>
                  </a:lnTo>
                  <a:lnTo>
                    <a:pt x="39" y="1282"/>
                  </a:lnTo>
                  <a:lnTo>
                    <a:pt x="50" y="1289"/>
                  </a:lnTo>
                  <a:lnTo>
                    <a:pt x="56" y="1292"/>
                  </a:lnTo>
                  <a:lnTo>
                    <a:pt x="57" y="1297"/>
                  </a:lnTo>
                  <a:lnTo>
                    <a:pt x="57" y="1300"/>
                  </a:lnTo>
                  <a:lnTo>
                    <a:pt x="51" y="1310"/>
                  </a:lnTo>
                  <a:lnTo>
                    <a:pt x="40" y="1325"/>
                  </a:lnTo>
                  <a:lnTo>
                    <a:pt x="40" y="1327"/>
                  </a:lnTo>
                  <a:lnTo>
                    <a:pt x="40" y="1330"/>
                  </a:lnTo>
                  <a:lnTo>
                    <a:pt x="46" y="1334"/>
                  </a:lnTo>
                  <a:lnTo>
                    <a:pt x="51" y="1342"/>
                  </a:lnTo>
                  <a:lnTo>
                    <a:pt x="55" y="1343"/>
                  </a:lnTo>
                  <a:lnTo>
                    <a:pt x="63" y="1343"/>
                  </a:lnTo>
                  <a:lnTo>
                    <a:pt x="67" y="1344"/>
                  </a:lnTo>
                  <a:lnTo>
                    <a:pt x="68" y="1345"/>
                  </a:lnTo>
                  <a:lnTo>
                    <a:pt x="70" y="1349"/>
                  </a:lnTo>
                  <a:lnTo>
                    <a:pt x="71" y="1352"/>
                  </a:lnTo>
                  <a:lnTo>
                    <a:pt x="74" y="1357"/>
                  </a:lnTo>
                  <a:lnTo>
                    <a:pt x="79" y="1366"/>
                  </a:lnTo>
                  <a:lnTo>
                    <a:pt x="82" y="1372"/>
                  </a:lnTo>
                  <a:lnTo>
                    <a:pt x="83" y="1375"/>
                  </a:lnTo>
                  <a:lnTo>
                    <a:pt x="86" y="1389"/>
                  </a:lnTo>
                  <a:lnTo>
                    <a:pt x="88" y="1397"/>
                  </a:lnTo>
                  <a:lnTo>
                    <a:pt x="88" y="1401"/>
                  </a:lnTo>
                  <a:lnTo>
                    <a:pt x="89" y="1404"/>
                  </a:lnTo>
                  <a:lnTo>
                    <a:pt x="89" y="1405"/>
                  </a:lnTo>
                  <a:lnTo>
                    <a:pt x="87" y="1407"/>
                  </a:lnTo>
                  <a:lnTo>
                    <a:pt x="86" y="1407"/>
                  </a:lnTo>
                  <a:lnTo>
                    <a:pt x="81" y="1402"/>
                  </a:lnTo>
                  <a:lnTo>
                    <a:pt x="80" y="1401"/>
                  </a:lnTo>
                  <a:lnTo>
                    <a:pt x="77" y="1401"/>
                  </a:lnTo>
                  <a:lnTo>
                    <a:pt x="76" y="1402"/>
                  </a:lnTo>
                  <a:lnTo>
                    <a:pt x="76" y="1404"/>
                  </a:lnTo>
                  <a:lnTo>
                    <a:pt x="76" y="1408"/>
                  </a:lnTo>
                  <a:lnTo>
                    <a:pt x="79" y="1410"/>
                  </a:lnTo>
                  <a:lnTo>
                    <a:pt x="91" y="1421"/>
                  </a:lnTo>
                  <a:lnTo>
                    <a:pt x="93" y="1426"/>
                  </a:lnTo>
                  <a:lnTo>
                    <a:pt x="93" y="1432"/>
                  </a:lnTo>
                  <a:lnTo>
                    <a:pt x="93" y="1434"/>
                  </a:lnTo>
                  <a:lnTo>
                    <a:pt x="92" y="1435"/>
                  </a:lnTo>
                  <a:lnTo>
                    <a:pt x="86" y="1435"/>
                  </a:lnTo>
                  <a:lnTo>
                    <a:pt x="82" y="1437"/>
                  </a:lnTo>
                  <a:lnTo>
                    <a:pt x="81" y="1440"/>
                  </a:lnTo>
                  <a:lnTo>
                    <a:pt x="79" y="1447"/>
                  </a:lnTo>
                  <a:lnTo>
                    <a:pt x="77" y="1450"/>
                  </a:lnTo>
                  <a:lnTo>
                    <a:pt x="75" y="1450"/>
                  </a:lnTo>
                  <a:lnTo>
                    <a:pt x="71" y="1447"/>
                  </a:lnTo>
                  <a:lnTo>
                    <a:pt x="70" y="1444"/>
                  </a:lnTo>
                  <a:lnTo>
                    <a:pt x="68" y="1444"/>
                  </a:lnTo>
                  <a:lnTo>
                    <a:pt x="67" y="1444"/>
                  </a:lnTo>
                  <a:lnTo>
                    <a:pt x="63" y="1453"/>
                  </a:lnTo>
                  <a:lnTo>
                    <a:pt x="61" y="1456"/>
                  </a:lnTo>
                  <a:lnTo>
                    <a:pt x="58" y="1457"/>
                  </a:lnTo>
                  <a:lnTo>
                    <a:pt x="55" y="1457"/>
                  </a:lnTo>
                  <a:lnTo>
                    <a:pt x="53" y="1456"/>
                  </a:lnTo>
                  <a:lnTo>
                    <a:pt x="52" y="1452"/>
                  </a:lnTo>
                  <a:lnTo>
                    <a:pt x="53" y="1450"/>
                  </a:lnTo>
                  <a:lnTo>
                    <a:pt x="53" y="1447"/>
                  </a:lnTo>
                  <a:lnTo>
                    <a:pt x="51" y="1445"/>
                  </a:lnTo>
                  <a:lnTo>
                    <a:pt x="46" y="1440"/>
                  </a:lnTo>
                  <a:lnTo>
                    <a:pt x="44" y="1434"/>
                  </a:lnTo>
                  <a:lnTo>
                    <a:pt x="44" y="1427"/>
                  </a:lnTo>
                  <a:lnTo>
                    <a:pt x="44" y="1423"/>
                  </a:lnTo>
                  <a:lnTo>
                    <a:pt x="43" y="1421"/>
                  </a:lnTo>
                  <a:lnTo>
                    <a:pt x="40" y="1422"/>
                  </a:lnTo>
                  <a:lnTo>
                    <a:pt x="39" y="1425"/>
                  </a:lnTo>
                  <a:lnTo>
                    <a:pt x="34" y="1437"/>
                  </a:lnTo>
                  <a:lnTo>
                    <a:pt x="31" y="1440"/>
                  </a:lnTo>
                  <a:lnTo>
                    <a:pt x="29" y="1443"/>
                  </a:lnTo>
                  <a:lnTo>
                    <a:pt x="33" y="1446"/>
                  </a:lnTo>
                  <a:lnTo>
                    <a:pt x="41" y="1458"/>
                  </a:lnTo>
                  <a:lnTo>
                    <a:pt x="49" y="1464"/>
                  </a:lnTo>
                  <a:lnTo>
                    <a:pt x="57" y="1478"/>
                  </a:lnTo>
                  <a:lnTo>
                    <a:pt x="61" y="1481"/>
                  </a:lnTo>
                  <a:lnTo>
                    <a:pt x="63" y="1485"/>
                  </a:lnTo>
                  <a:lnTo>
                    <a:pt x="74" y="1492"/>
                  </a:lnTo>
                  <a:lnTo>
                    <a:pt x="83" y="1494"/>
                  </a:lnTo>
                  <a:lnTo>
                    <a:pt x="92" y="1496"/>
                  </a:lnTo>
                  <a:lnTo>
                    <a:pt x="97" y="1497"/>
                  </a:lnTo>
                  <a:lnTo>
                    <a:pt x="99" y="1498"/>
                  </a:lnTo>
                  <a:lnTo>
                    <a:pt x="101" y="1502"/>
                  </a:lnTo>
                  <a:lnTo>
                    <a:pt x="101" y="1505"/>
                  </a:lnTo>
                  <a:lnTo>
                    <a:pt x="100" y="1511"/>
                  </a:lnTo>
                  <a:lnTo>
                    <a:pt x="99" y="1516"/>
                  </a:lnTo>
                  <a:lnTo>
                    <a:pt x="100" y="1522"/>
                  </a:lnTo>
                  <a:lnTo>
                    <a:pt x="100" y="1526"/>
                  </a:lnTo>
                  <a:lnTo>
                    <a:pt x="97" y="1534"/>
                  </a:lnTo>
                  <a:lnTo>
                    <a:pt x="94" y="1541"/>
                  </a:lnTo>
                  <a:lnTo>
                    <a:pt x="94" y="1546"/>
                  </a:lnTo>
                  <a:lnTo>
                    <a:pt x="97" y="1551"/>
                  </a:lnTo>
                  <a:lnTo>
                    <a:pt x="98" y="1568"/>
                  </a:lnTo>
                  <a:lnTo>
                    <a:pt x="100" y="1590"/>
                  </a:lnTo>
                  <a:lnTo>
                    <a:pt x="99" y="1593"/>
                  </a:lnTo>
                  <a:lnTo>
                    <a:pt x="98" y="1596"/>
                  </a:lnTo>
                  <a:lnTo>
                    <a:pt x="99" y="1599"/>
                  </a:lnTo>
                  <a:lnTo>
                    <a:pt x="100" y="1601"/>
                  </a:lnTo>
                  <a:lnTo>
                    <a:pt x="100" y="1604"/>
                  </a:lnTo>
                  <a:lnTo>
                    <a:pt x="98" y="1606"/>
                  </a:lnTo>
                  <a:lnTo>
                    <a:pt x="97" y="1609"/>
                  </a:lnTo>
                  <a:lnTo>
                    <a:pt x="97" y="1611"/>
                  </a:lnTo>
                  <a:lnTo>
                    <a:pt x="99" y="1615"/>
                  </a:lnTo>
                  <a:lnTo>
                    <a:pt x="98" y="1618"/>
                  </a:lnTo>
                  <a:lnTo>
                    <a:pt x="97" y="1622"/>
                  </a:lnTo>
                  <a:lnTo>
                    <a:pt x="95" y="1625"/>
                  </a:lnTo>
                  <a:lnTo>
                    <a:pt x="95" y="1629"/>
                  </a:lnTo>
                  <a:lnTo>
                    <a:pt x="97" y="1633"/>
                  </a:lnTo>
                  <a:lnTo>
                    <a:pt x="89" y="1648"/>
                  </a:lnTo>
                  <a:lnTo>
                    <a:pt x="75" y="1673"/>
                  </a:lnTo>
                  <a:lnTo>
                    <a:pt x="86" y="1701"/>
                  </a:lnTo>
                  <a:lnTo>
                    <a:pt x="88" y="1707"/>
                  </a:lnTo>
                  <a:lnTo>
                    <a:pt x="88" y="1718"/>
                  </a:lnTo>
                  <a:lnTo>
                    <a:pt x="81" y="1732"/>
                  </a:lnTo>
                  <a:lnTo>
                    <a:pt x="85" y="1742"/>
                  </a:lnTo>
                  <a:lnTo>
                    <a:pt x="82" y="1756"/>
                  </a:lnTo>
                  <a:lnTo>
                    <a:pt x="82" y="1761"/>
                  </a:lnTo>
                  <a:lnTo>
                    <a:pt x="88" y="1772"/>
                  </a:lnTo>
                  <a:lnTo>
                    <a:pt x="87" y="1779"/>
                  </a:lnTo>
                  <a:lnTo>
                    <a:pt x="93" y="1790"/>
                  </a:lnTo>
                  <a:lnTo>
                    <a:pt x="99" y="1801"/>
                  </a:lnTo>
                  <a:lnTo>
                    <a:pt x="104" y="1822"/>
                  </a:lnTo>
                  <a:lnTo>
                    <a:pt x="103" y="1827"/>
                  </a:lnTo>
                  <a:lnTo>
                    <a:pt x="101" y="1832"/>
                  </a:lnTo>
                  <a:lnTo>
                    <a:pt x="98" y="1836"/>
                  </a:lnTo>
                  <a:lnTo>
                    <a:pt x="88" y="1842"/>
                  </a:lnTo>
                  <a:lnTo>
                    <a:pt x="86" y="1844"/>
                  </a:lnTo>
                  <a:lnTo>
                    <a:pt x="86" y="1849"/>
                  </a:lnTo>
                  <a:lnTo>
                    <a:pt x="88" y="1856"/>
                  </a:lnTo>
                  <a:lnTo>
                    <a:pt x="87" y="1867"/>
                  </a:lnTo>
                  <a:lnTo>
                    <a:pt x="91" y="1883"/>
                  </a:lnTo>
                  <a:lnTo>
                    <a:pt x="97" y="1892"/>
                  </a:lnTo>
                  <a:lnTo>
                    <a:pt x="103" y="1897"/>
                  </a:lnTo>
                  <a:lnTo>
                    <a:pt x="111" y="1899"/>
                  </a:lnTo>
                  <a:lnTo>
                    <a:pt x="122" y="1902"/>
                  </a:lnTo>
                  <a:lnTo>
                    <a:pt x="137" y="1913"/>
                  </a:lnTo>
                  <a:lnTo>
                    <a:pt x="142" y="1915"/>
                  </a:lnTo>
                  <a:lnTo>
                    <a:pt x="145" y="1915"/>
                  </a:lnTo>
                  <a:lnTo>
                    <a:pt x="146" y="1911"/>
                  </a:lnTo>
                  <a:lnTo>
                    <a:pt x="143" y="1902"/>
                  </a:lnTo>
                  <a:lnTo>
                    <a:pt x="146" y="1898"/>
                  </a:lnTo>
                  <a:lnTo>
                    <a:pt x="151" y="1897"/>
                  </a:lnTo>
                  <a:lnTo>
                    <a:pt x="157" y="1899"/>
                  </a:lnTo>
                  <a:lnTo>
                    <a:pt x="170" y="1903"/>
                  </a:lnTo>
                  <a:lnTo>
                    <a:pt x="173" y="1905"/>
                  </a:lnTo>
                  <a:lnTo>
                    <a:pt x="176" y="1911"/>
                  </a:lnTo>
                  <a:lnTo>
                    <a:pt x="178" y="1914"/>
                  </a:lnTo>
                  <a:lnTo>
                    <a:pt x="183" y="1915"/>
                  </a:lnTo>
                  <a:lnTo>
                    <a:pt x="189" y="1917"/>
                  </a:lnTo>
                  <a:lnTo>
                    <a:pt x="191" y="1921"/>
                  </a:lnTo>
                  <a:lnTo>
                    <a:pt x="191" y="1927"/>
                  </a:lnTo>
                  <a:lnTo>
                    <a:pt x="191" y="1941"/>
                  </a:lnTo>
                  <a:lnTo>
                    <a:pt x="187" y="1947"/>
                  </a:lnTo>
                  <a:lnTo>
                    <a:pt x="182" y="1956"/>
                  </a:lnTo>
                  <a:lnTo>
                    <a:pt x="177" y="1958"/>
                  </a:lnTo>
                  <a:lnTo>
                    <a:pt x="170" y="1959"/>
                  </a:lnTo>
                  <a:lnTo>
                    <a:pt x="166" y="1961"/>
                  </a:lnTo>
                  <a:lnTo>
                    <a:pt x="166" y="1967"/>
                  </a:lnTo>
                  <a:lnTo>
                    <a:pt x="167" y="1974"/>
                  </a:lnTo>
                </a:path>
              </a:pathLst>
            </a:custGeom>
            <a:noFill/>
            <a:ln w="158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pl-PL"/>
            </a:p>
          </p:txBody>
        </p:sp>
        <p:sp>
          <p:nvSpPr>
            <p:cNvPr id="141" name="Freeform 100">
              <a:extLst>
                <a:ext uri="{FF2B5EF4-FFF2-40B4-BE49-F238E27FC236}">
                  <a16:creationId xmlns:a16="http://schemas.microsoft.com/office/drawing/2014/main" id="{B6F96573-314C-BA63-2F8E-4C6B42E30C13}"/>
                </a:ext>
              </a:extLst>
            </p:cNvPr>
            <p:cNvSpPr>
              <a:spLocks/>
            </p:cNvSpPr>
            <p:nvPr/>
          </p:nvSpPr>
          <p:spPr bwMode="auto">
            <a:xfrm>
              <a:off x="1843" y="1357"/>
              <a:ext cx="453" cy="666"/>
            </a:xfrm>
            <a:custGeom>
              <a:avLst/>
              <a:gdLst>
                <a:gd name="T0" fmla="*/ 0 w 907"/>
                <a:gd name="T1" fmla="*/ 1 h 1331"/>
                <a:gd name="T2" fmla="*/ 0 w 907"/>
                <a:gd name="T3" fmla="*/ 1 h 1331"/>
                <a:gd name="T4" fmla="*/ 0 w 907"/>
                <a:gd name="T5" fmla="*/ 1 h 1331"/>
                <a:gd name="T6" fmla="*/ 0 w 907"/>
                <a:gd name="T7" fmla="*/ 1 h 1331"/>
                <a:gd name="T8" fmla="*/ 0 w 907"/>
                <a:gd name="T9" fmla="*/ 1 h 1331"/>
                <a:gd name="T10" fmla="*/ 0 w 907"/>
                <a:gd name="T11" fmla="*/ 1 h 1331"/>
                <a:gd name="T12" fmla="*/ 0 w 907"/>
                <a:gd name="T13" fmla="*/ 1 h 1331"/>
                <a:gd name="T14" fmla="*/ 0 w 907"/>
                <a:gd name="T15" fmla="*/ 1 h 1331"/>
                <a:gd name="T16" fmla="*/ 0 w 907"/>
                <a:gd name="T17" fmla="*/ 1 h 1331"/>
                <a:gd name="T18" fmla="*/ 0 w 907"/>
                <a:gd name="T19" fmla="*/ 1 h 1331"/>
                <a:gd name="T20" fmla="*/ 0 w 907"/>
                <a:gd name="T21" fmla="*/ 1 h 1331"/>
                <a:gd name="T22" fmla="*/ 0 w 907"/>
                <a:gd name="T23" fmla="*/ 1 h 1331"/>
                <a:gd name="T24" fmla="*/ 0 w 907"/>
                <a:gd name="T25" fmla="*/ 1 h 1331"/>
                <a:gd name="T26" fmla="*/ 0 w 907"/>
                <a:gd name="T27" fmla="*/ 1 h 1331"/>
                <a:gd name="T28" fmla="*/ 0 w 907"/>
                <a:gd name="T29" fmla="*/ 1 h 1331"/>
                <a:gd name="T30" fmla="*/ 0 w 907"/>
                <a:gd name="T31" fmla="*/ 1 h 1331"/>
                <a:gd name="T32" fmla="*/ 0 w 907"/>
                <a:gd name="T33" fmla="*/ 1 h 1331"/>
                <a:gd name="T34" fmla="*/ 0 w 907"/>
                <a:gd name="T35" fmla="*/ 1 h 1331"/>
                <a:gd name="T36" fmla="*/ 0 w 907"/>
                <a:gd name="T37" fmla="*/ 1 h 1331"/>
                <a:gd name="T38" fmla="*/ 0 w 907"/>
                <a:gd name="T39" fmla="*/ 1 h 1331"/>
                <a:gd name="T40" fmla="*/ 0 w 907"/>
                <a:gd name="T41" fmla="*/ 1 h 1331"/>
                <a:gd name="T42" fmla="*/ 0 w 907"/>
                <a:gd name="T43" fmla="*/ 1 h 1331"/>
                <a:gd name="T44" fmla="*/ 0 w 907"/>
                <a:gd name="T45" fmla="*/ 1 h 1331"/>
                <a:gd name="T46" fmla="*/ 0 w 907"/>
                <a:gd name="T47" fmla="*/ 1 h 1331"/>
                <a:gd name="T48" fmla="*/ 0 w 907"/>
                <a:gd name="T49" fmla="*/ 1 h 1331"/>
                <a:gd name="T50" fmla="*/ 0 w 907"/>
                <a:gd name="T51" fmla="*/ 1 h 1331"/>
                <a:gd name="T52" fmla="*/ 0 w 907"/>
                <a:gd name="T53" fmla="*/ 1 h 1331"/>
                <a:gd name="T54" fmla="*/ 0 w 907"/>
                <a:gd name="T55" fmla="*/ 1 h 1331"/>
                <a:gd name="T56" fmla="*/ 0 w 907"/>
                <a:gd name="T57" fmla="*/ 1 h 1331"/>
                <a:gd name="T58" fmla="*/ 0 w 907"/>
                <a:gd name="T59" fmla="*/ 1 h 1331"/>
                <a:gd name="T60" fmla="*/ 0 w 907"/>
                <a:gd name="T61" fmla="*/ 1 h 1331"/>
                <a:gd name="T62" fmla="*/ 0 w 907"/>
                <a:gd name="T63" fmla="*/ 1 h 1331"/>
                <a:gd name="T64" fmla="*/ 0 w 907"/>
                <a:gd name="T65" fmla="*/ 1 h 1331"/>
                <a:gd name="T66" fmla="*/ 0 w 907"/>
                <a:gd name="T67" fmla="*/ 1 h 1331"/>
                <a:gd name="T68" fmla="*/ 0 w 907"/>
                <a:gd name="T69" fmla="*/ 1 h 1331"/>
                <a:gd name="T70" fmla="*/ 0 w 907"/>
                <a:gd name="T71" fmla="*/ 1 h 1331"/>
                <a:gd name="T72" fmla="*/ 0 w 907"/>
                <a:gd name="T73" fmla="*/ 1 h 1331"/>
                <a:gd name="T74" fmla="*/ 0 w 907"/>
                <a:gd name="T75" fmla="*/ 1 h 1331"/>
                <a:gd name="T76" fmla="*/ 0 w 907"/>
                <a:gd name="T77" fmla="*/ 1 h 1331"/>
                <a:gd name="T78" fmla="*/ 0 w 907"/>
                <a:gd name="T79" fmla="*/ 1 h 1331"/>
                <a:gd name="T80" fmla="*/ 0 w 907"/>
                <a:gd name="T81" fmla="*/ 1 h 1331"/>
                <a:gd name="T82" fmla="*/ 0 w 907"/>
                <a:gd name="T83" fmla="*/ 1 h 1331"/>
                <a:gd name="T84" fmla="*/ 0 w 907"/>
                <a:gd name="T85" fmla="*/ 1 h 1331"/>
                <a:gd name="T86" fmla="*/ 0 w 907"/>
                <a:gd name="T87" fmla="*/ 1 h 1331"/>
                <a:gd name="T88" fmla="*/ 0 w 907"/>
                <a:gd name="T89" fmla="*/ 1 h 1331"/>
                <a:gd name="T90" fmla="*/ 0 w 907"/>
                <a:gd name="T91" fmla="*/ 1 h 1331"/>
                <a:gd name="T92" fmla="*/ 0 w 907"/>
                <a:gd name="T93" fmla="*/ 1 h 1331"/>
                <a:gd name="T94" fmla="*/ 0 w 907"/>
                <a:gd name="T95" fmla="*/ 1 h 1331"/>
                <a:gd name="T96" fmla="*/ 0 w 907"/>
                <a:gd name="T97" fmla="*/ 1 h 1331"/>
                <a:gd name="T98" fmla="*/ 0 w 907"/>
                <a:gd name="T99" fmla="*/ 1 h 1331"/>
                <a:gd name="T100" fmla="*/ 0 w 907"/>
                <a:gd name="T101" fmla="*/ 1 h 1331"/>
                <a:gd name="T102" fmla="*/ 0 w 907"/>
                <a:gd name="T103" fmla="*/ 1 h 1331"/>
                <a:gd name="T104" fmla="*/ 0 w 907"/>
                <a:gd name="T105" fmla="*/ 1 h 1331"/>
                <a:gd name="T106" fmla="*/ 0 w 907"/>
                <a:gd name="T107" fmla="*/ 1 h 1331"/>
                <a:gd name="T108" fmla="*/ 0 w 907"/>
                <a:gd name="T109" fmla="*/ 1 h 1331"/>
                <a:gd name="T110" fmla="*/ 0 w 907"/>
                <a:gd name="T111" fmla="*/ 1 h 1331"/>
                <a:gd name="T112" fmla="*/ 0 w 907"/>
                <a:gd name="T113" fmla="*/ 1 h 1331"/>
                <a:gd name="T114" fmla="*/ 0 w 907"/>
                <a:gd name="T115" fmla="*/ 1 h 1331"/>
                <a:gd name="T116" fmla="*/ 0 w 907"/>
                <a:gd name="T117" fmla="*/ 1 h 133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907"/>
                <a:gd name="T178" fmla="*/ 0 h 1331"/>
                <a:gd name="T179" fmla="*/ 907 w 907"/>
                <a:gd name="T180" fmla="*/ 1331 h 1331"/>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907" h="1331">
                  <a:moveTo>
                    <a:pt x="907" y="1270"/>
                  </a:moveTo>
                  <a:lnTo>
                    <a:pt x="906" y="1268"/>
                  </a:lnTo>
                  <a:lnTo>
                    <a:pt x="903" y="1266"/>
                  </a:lnTo>
                  <a:lnTo>
                    <a:pt x="892" y="1266"/>
                  </a:lnTo>
                  <a:lnTo>
                    <a:pt x="883" y="1265"/>
                  </a:lnTo>
                  <a:lnTo>
                    <a:pt x="878" y="1262"/>
                  </a:lnTo>
                  <a:lnTo>
                    <a:pt x="871" y="1254"/>
                  </a:lnTo>
                  <a:lnTo>
                    <a:pt x="867" y="1263"/>
                  </a:lnTo>
                  <a:lnTo>
                    <a:pt x="861" y="1282"/>
                  </a:lnTo>
                  <a:lnTo>
                    <a:pt x="858" y="1284"/>
                  </a:lnTo>
                  <a:lnTo>
                    <a:pt x="854" y="1286"/>
                  </a:lnTo>
                  <a:lnTo>
                    <a:pt x="850" y="1284"/>
                  </a:lnTo>
                  <a:lnTo>
                    <a:pt x="849" y="1280"/>
                  </a:lnTo>
                  <a:lnTo>
                    <a:pt x="850" y="1274"/>
                  </a:lnTo>
                  <a:lnTo>
                    <a:pt x="853" y="1260"/>
                  </a:lnTo>
                  <a:lnTo>
                    <a:pt x="853" y="1258"/>
                  </a:lnTo>
                  <a:lnTo>
                    <a:pt x="849" y="1257"/>
                  </a:lnTo>
                  <a:lnTo>
                    <a:pt x="847" y="1258"/>
                  </a:lnTo>
                  <a:lnTo>
                    <a:pt x="837" y="1265"/>
                  </a:lnTo>
                  <a:lnTo>
                    <a:pt x="826" y="1272"/>
                  </a:lnTo>
                  <a:lnTo>
                    <a:pt x="823" y="1275"/>
                  </a:lnTo>
                  <a:lnTo>
                    <a:pt x="820" y="1278"/>
                  </a:lnTo>
                  <a:lnTo>
                    <a:pt x="822" y="1281"/>
                  </a:lnTo>
                  <a:lnTo>
                    <a:pt x="822" y="1283"/>
                  </a:lnTo>
                  <a:lnTo>
                    <a:pt x="825" y="1284"/>
                  </a:lnTo>
                  <a:lnTo>
                    <a:pt x="830" y="1283"/>
                  </a:lnTo>
                  <a:lnTo>
                    <a:pt x="837" y="1281"/>
                  </a:lnTo>
                  <a:lnTo>
                    <a:pt x="840" y="1281"/>
                  </a:lnTo>
                  <a:lnTo>
                    <a:pt x="842" y="1283"/>
                  </a:lnTo>
                  <a:lnTo>
                    <a:pt x="842" y="1286"/>
                  </a:lnTo>
                  <a:lnTo>
                    <a:pt x="841" y="1292"/>
                  </a:lnTo>
                  <a:lnTo>
                    <a:pt x="830" y="1303"/>
                  </a:lnTo>
                  <a:lnTo>
                    <a:pt x="825" y="1309"/>
                  </a:lnTo>
                  <a:lnTo>
                    <a:pt x="824" y="1317"/>
                  </a:lnTo>
                  <a:lnTo>
                    <a:pt x="820" y="1322"/>
                  </a:lnTo>
                  <a:lnTo>
                    <a:pt x="819" y="1323"/>
                  </a:lnTo>
                  <a:lnTo>
                    <a:pt x="817" y="1323"/>
                  </a:lnTo>
                  <a:lnTo>
                    <a:pt x="816" y="1321"/>
                  </a:lnTo>
                  <a:lnTo>
                    <a:pt x="816" y="1318"/>
                  </a:lnTo>
                  <a:lnTo>
                    <a:pt x="817" y="1316"/>
                  </a:lnTo>
                  <a:lnTo>
                    <a:pt x="818" y="1311"/>
                  </a:lnTo>
                  <a:lnTo>
                    <a:pt x="818" y="1309"/>
                  </a:lnTo>
                  <a:lnTo>
                    <a:pt x="817" y="1307"/>
                  </a:lnTo>
                  <a:lnTo>
                    <a:pt x="813" y="1312"/>
                  </a:lnTo>
                  <a:lnTo>
                    <a:pt x="813" y="1316"/>
                  </a:lnTo>
                  <a:lnTo>
                    <a:pt x="808" y="1327"/>
                  </a:lnTo>
                  <a:lnTo>
                    <a:pt x="806" y="1331"/>
                  </a:lnTo>
                  <a:lnTo>
                    <a:pt x="799" y="1330"/>
                  </a:lnTo>
                  <a:lnTo>
                    <a:pt x="795" y="1315"/>
                  </a:lnTo>
                  <a:lnTo>
                    <a:pt x="796" y="1312"/>
                  </a:lnTo>
                  <a:lnTo>
                    <a:pt x="799" y="1305"/>
                  </a:lnTo>
                  <a:lnTo>
                    <a:pt x="799" y="1298"/>
                  </a:lnTo>
                  <a:lnTo>
                    <a:pt x="795" y="1288"/>
                  </a:lnTo>
                  <a:lnTo>
                    <a:pt x="793" y="1283"/>
                  </a:lnTo>
                  <a:lnTo>
                    <a:pt x="792" y="1281"/>
                  </a:lnTo>
                  <a:lnTo>
                    <a:pt x="793" y="1278"/>
                  </a:lnTo>
                  <a:lnTo>
                    <a:pt x="796" y="1271"/>
                  </a:lnTo>
                  <a:lnTo>
                    <a:pt x="792" y="1274"/>
                  </a:lnTo>
                  <a:lnTo>
                    <a:pt x="783" y="1274"/>
                  </a:lnTo>
                  <a:lnTo>
                    <a:pt x="775" y="1276"/>
                  </a:lnTo>
                  <a:lnTo>
                    <a:pt x="769" y="1278"/>
                  </a:lnTo>
                  <a:lnTo>
                    <a:pt x="761" y="1272"/>
                  </a:lnTo>
                  <a:lnTo>
                    <a:pt x="763" y="1271"/>
                  </a:lnTo>
                  <a:lnTo>
                    <a:pt x="759" y="1263"/>
                  </a:lnTo>
                  <a:lnTo>
                    <a:pt x="764" y="1254"/>
                  </a:lnTo>
                  <a:lnTo>
                    <a:pt x="763" y="1250"/>
                  </a:lnTo>
                  <a:lnTo>
                    <a:pt x="762" y="1245"/>
                  </a:lnTo>
                  <a:lnTo>
                    <a:pt x="763" y="1227"/>
                  </a:lnTo>
                  <a:lnTo>
                    <a:pt x="765" y="1220"/>
                  </a:lnTo>
                  <a:lnTo>
                    <a:pt x="752" y="1197"/>
                  </a:lnTo>
                  <a:lnTo>
                    <a:pt x="746" y="1198"/>
                  </a:lnTo>
                  <a:lnTo>
                    <a:pt x="741" y="1200"/>
                  </a:lnTo>
                  <a:lnTo>
                    <a:pt x="741" y="1203"/>
                  </a:lnTo>
                  <a:lnTo>
                    <a:pt x="739" y="1203"/>
                  </a:lnTo>
                  <a:lnTo>
                    <a:pt x="734" y="1202"/>
                  </a:lnTo>
                  <a:lnTo>
                    <a:pt x="716" y="1203"/>
                  </a:lnTo>
                  <a:lnTo>
                    <a:pt x="716" y="1208"/>
                  </a:lnTo>
                  <a:lnTo>
                    <a:pt x="715" y="1212"/>
                  </a:lnTo>
                  <a:lnTo>
                    <a:pt x="715" y="1216"/>
                  </a:lnTo>
                  <a:lnTo>
                    <a:pt x="711" y="1217"/>
                  </a:lnTo>
                  <a:lnTo>
                    <a:pt x="704" y="1222"/>
                  </a:lnTo>
                  <a:lnTo>
                    <a:pt x="702" y="1224"/>
                  </a:lnTo>
                  <a:lnTo>
                    <a:pt x="701" y="1226"/>
                  </a:lnTo>
                  <a:lnTo>
                    <a:pt x="691" y="1223"/>
                  </a:lnTo>
                  <a:lnTo>
                    <a:pt x="677" y="1240"/>
                  </a:lnTo>
                  <a:lnTo>
                    <a:pt x="677" y="1248"/>
                  </a:lnTo>
                  <a:lnTo>
                    <a:pt x="671" y="1248"/>
                  </a:lnTo>
                  <a:lnTo>
                    <a:pt x="667" y="1248"/>
                  </a:lnTo>
                  <a:lnTo>
                    <a:pt x="665" y="1246"/>
                  </a:lnTo>
                  <a:lnTo>
                    <a:pt x="659" y="1233"/>
                  </a:lnTo>
                  <a:lnTo>
                    <a:pt x="654" y="1234"/>
                  </a:lnTo>
                  <a:lnTo>
                    <a:pt x="649" y="1234"/>
                  </a:lnTo>
                  <a:lnTo>
                    <a:pt x="647" y="1232"/>
                  </a:lnTo>
                  <a:lnTo>
                    <a:pt x="645" y="1230"/>
                  </a:lnTo>
                  <a:lnTo>
                    <a:pt x="644" y="1232"/>
                  </a:lnTo>
                  <a:lnTo>
                    <a:pt x="644" y="1233"/>
                  </a:lnTo>
                  <a:lnTo>
                    <a:pt x="645" y="1234"/>
                  </a:lnTo>
                  <a:lnTo>
                    <a:pt x="645" y="1235"/>
                  </a:lnTo>
                  <a:lnTo>
                    <a:pt x="632" y="1239"/>
                  </a:lnTo>
                  <a:lnTo>
                    <a:pt x="635" y="1230"/>
                  </a:lnTo>
                  <a:lnTo>
                    <a:pt x="633" y="1228"/>
                  </a:lnTo>
                  <a:lnTo>
                    <a:pt x="633" y="1224"/>
                  </a:lnTo>
                  <a:lnTo>
                    <a:pt x="633" y="1222"/>
                  </a:lnTo>
                  <a:lnTo>
                    <a:pt x="635" y="1217"/>
                  </a:lnTo>
                  <a:lnTo>
                    <a:pt x="635" y="1214"/>
                  </a:lnTo>
                  <a:lnTo>
                    <a:pt x="638" y="1208"/>
                  </a:lnTo>
                  <a:lnTo>
                    <a:pt x="641" y="1205"/>
                  </a:lnTo>
                  <a:lnTo>
                    <a:pt x="645" y="1206"/>
                  </a:lnTo>
                  <a:lnTo>
                    <a:pt x="650" y="1208"/>
                  </a:lnTo>
                  <a:lnTo>
                    <a:pt x="653" y="1203"/>
                  </a:lnTo>
                  <a:lnTo>
                    <a:pt x="654" y="1200"/>
                  </a:lnTo>
                  <a:lnTo>
                    <a:pt x="654" y="1199"/>
                  </a:lnTo>
                  <a:lnTo>
                    <a:pt x="650" y="1199"/>
                  </a:lnTo>
                  <a:lnTo>
                    <a:pt x="647" y="1199"/>
                  </a:lnTo>
                  <a:lnTo>
                    <a:pt x="643" y="1199"/>
                  </a:lnTo>
                  <a:lnTo>
                    <a:pt x="639" y="1188"/>
                  </a:lnTo>
                  <a:lnTo>
                    <a:pt x="644" y="1175"/>
                  </a:lnTo>
                  <a:lnTo>
                    <a:pt x="641" y="1173"/>
                  </a:lnTo>
                  <a:lnTo>
                    <a:pt x="633" y="1173"/>
                  </a:lnTo>
                  <a:lnTo>
                    <a:pt x="631" y="1172"/>
                  </a:lnTo>
                  <a:lnTo>
                    <a:pt x="630" y="1170"/>
                  </a:lnTo>
                  <a:lnTo>
                    <a:pt x="631" y="1168"/>
                  </a:lnTo>
                  <a:lnTo>
                    <a:pt x="631" y="1167"/>
                  </a:lnTo>
                  <a:lnTo>
                    <a:pt x="626" y="1165"/>
                  </a:lnTo>
                  <a:lnTo>
                    <a:pt x="619" y="1163"/>
                  </a:lnTo>
                  <a:lnTo>
                    <a:pt x="612" y="1157"/>
                  </a:lnTo>
                  <a:lnTo>
                    <a:pt x="607" y="1151"/>
                  </a:lnTo>
                  <a:lnTo>
                    <a:pt x="600" y="1150"/>
                  </a:lnTo>
                  <a:lnTo>
                    <a:pt x="594" y="1149"/>
                  </a:lnTo>
                  <a:lnTo>
                    <a:pt x="591" y="1149"/>
                  </a:lnTo>
                  <a:lnTo>
                    <a:pt x="590" y="1145"/>
                  </a:lnTo>
                  <a:lnTo>
                    <a:pt x="588" y="1145"/>
                  </a:lnTo>
                  <a:lnTo>
                    <a:pt x="585" y="1145"/>
                  </a:lnTo>
                  <a:lnTo>
                    <a:pt x="583" y="1140"/>
                  </a:lnTo>
                  <a:lnTo>
                    <a:pt x="583" y="1139"/>
                  </a:lnTo>
                  <a:lnTo>
                    <a:pt x="587" y="1137"/>
                  </a:lnTo>
                  <a:lnTo>
                    <a:pt x="587" y="1134"/>
                  </a:lnTo>
                  <a:lnTo>
                    <a:pt x="593" y="1131"/>
                  </a:lnTo>
                  <a:lnTo>
                    <a:pt x="591" y="1129"/>
                  </a:lnTo>
                  <a:lnTo>
                    <a:pt x="588" y="1128"/>
                  </a:lnTo>
                  <a:lnTo>
                    <a:pt x="585" y="1126"/>
                  </a:lnTo>
                  <a:lnTo>
                    <a:pt x="582" y="1125"/>
                  </a:lnTo>
                  <a:lnTo>
                    <a:pt x="584" y="1122"/>
                  </a:lnTo>
                  <a:lnTo>
                    <a:pt x="585" y="1117"/>
                  </a:lnTo>
                  <a:lnTo>
                    <a:pt x="585" y="1116"/>
                  </a:lnTo>
                  <a:lnTo>
                    <a:pt x="585" y="1113"/>
                  </a:lnTo>
                  <a:lnTo>
                    <a:pt x="584" y="1110"/>
                  </a:lnTo>
                  <a:lnTo>
                    <a:pt x="587" y="1109"/>
                  </a:lnTo>
                  <a:lnTo>
                    <a:pt x="595" y="1104"/>
                  </a:lnTo>
                  <a:lnTo>
                    <a:pt x="599" y="1107"/>
                  </a:lnTo>
                  <a:lnTo>
                    <a:pt x="605" y="1104"/>
                  </a:lnTo>
                  <a:lnTo>
                    <a:pt x="607" y="1102"/>
                  </a:lnTo>
                  <a:lnTo>
                    <a:pt x="609" y="1097"/>
                  </a:lnTo>
                  <a:lnTo>
                    <a:pt x="612" y="1091"/>
                  </a:lnTo>
                  <a:lnTo>
                    <a:pt x="613" y="1091"/>
                  </a:lnTo>
                  <a:lnTo>
                    <a:pt x="614" y="1090"/>
                  </a:lnTo>
                  <a:lnTo>
                    <a:pt x="615" y="1091"/>
                  </a:lnTo>
                  <a:lnTo>
                    <a:pt x="620" y="1099"/>
                  </a:lnTo>
                  <a:lnTo>
                    <a:pt x="621" y="1102"/>
                  </a:lnTo>
                  <a:lnTo>
                    <a:pt x="623" y="1102"/>
                  </a:lnTo>
                  <a:lnTo>
                    <a:pt x="632" y="1101"/>
                  </a:lnTo>
                  <a:lnTo>
                    <a:pt x="641" y="1102"/>
                  </a:lnTo>
                  <a:lnTo>
                    <a:pt x="648" y="1102"/>
                  </a:lnTo>
                  <a:lnTo>
                    <a:pt x="649" y="1101"/>
                  </a:lnTo>
                  <a:lnTo>
                    <a:pt x="651" y="1098"/>
                  </a:lnTo>
                  <a:lnTo>
                    <a:pt x="655" y="1092"/>
                  </a:lnTo>
                  <a:lnTo>
                    <a:pt x="656" y="1089"/>
                  </a:lnTo>
                  <a:lnTo>
                    <a:pt x="655" y="1087"/>
                  </a:lnTo>
                  <a:lnTo>
                    <a:pt x="653" y="1085"/>
                  </a:lnTo>
                  <a:lnTo>
                    <a:pt x="653" y="1084"/>
                  </a:lnTo>
                  <a:lnTo>
                    <a:pt x="653" y="1083"/>
                  </a:lnTo>
                  <a:lnTo>
                    <a:pt x="654" y="1081"/>
                  </a:lnTo>
                  <a:lnTo>
                    <a:pt x="653" y="1080"/>
                  </a:lnTo>
                  <a:lnTo>
                    <a:pt x="651" y="1079"/>
                  </a:lnTo>
                  <a:lnTo>
                    <a:pt x="651" y="1077"/>
                  </a:lnTo>
                  <a:lnTo>
                    <a:pt x="653" y="1071"/>
                  </a:lnTo>
                  <a:lnTo>
                    <a:pt x="657" y="1067"/>
                  </a:lnTo>
                  <a:lnTo>
                    <a:pt x="657" y="1063"/>
                  </a:lnTo>
                  <a:lnTo>
                    <a:pt x="657" y="1061"/>
                  </a:lnTo>
                  <a:lnTo>
                    <a:pt x="659" y="1057"/>
                  </a:lnTo>
                  <a:lnTo>
                    <a:pt x="660" y="1054"/>
                  </a:lnTo>
                  <a:lnTo>
                    <a:pt x="660" y="1050"/>
                  </a:lnTo>
                  <a:lnTo>
                    <a:pt x="657" y="1046"/>
                  </a:lnTo>
                  <a:lnTo>
                    <a:pt x="654" y="1042"/>
                  </a:lnTo>
                  <a:lnTo>
                    <a:pt x="654" y="1040"/>
                  </a:lnTo>
                  <a:lnTo>
                    <a:pt x="654" y="1039"/>
                  </a:lnTo>
                  <a:lnTo>
                    <a:pt x="656" y="1036"/>
                  </a:lnTo>
                  <a:lnTo>
                    <a:pt x="656" y="1030"/>
                  </a:lnTo>
                  <a:lnTo>
                    <a:pt x="654" y="1019"/>
                  </a:lnTo>
                  <a:lnTo>
                    <a:pt x="653" y="1010"/>
                  </a:lnTo>
                  <a:lnTo>
                    <a:pt x="656" y="1010"/>
                  </a:lnTo>
                  <a:lnTo>
                    <a:pt x="659" y="1006"/>
                  </a:lnTo>
                  <a:lnTo>
                    <a:pt x="660" y="1003"/>
                  </a:lnTo>
                  <a:lnTo>
                    <a:pt x="659" y="1000"/>
                  </a:lnTo>
                  <a:lnTo>
                    <a:pt x="660" y="994"/>
                  </a:lnTo>
                  <a:lnTo>
                    <a:pt x="659" y="988"/>
                  </a:lnTo>
                  <a:lnTo>
                    <a:pt x="659" y="983"/>
                  </a:lnTo>
                  <a:lnTo>
                    <a:pt x="661" y="978"/>
                  </a:lnTo>
                  <a:lnTo>
                    <a:pt x="661" y="974"/>
                  </a:lnTo>
                  <a:lnTo>
                    <a:pt x="661" y="973"/>
                  </a:lnTo>
                  <a:lnTo>
                    <a:pt x="659" y="972"/>
                  </a:lnTo>
                  <a:lnTo>
                    <a:pt x="654" y="972"/>
                  </a:lnTo>
                  <a:lnTo>
                    <a:pt x="651" y="971"/>
                  </a:lnTo>
                  <a:lnTo>
                    <a:pt x="651" y="968"/>
                  </a:lnTo>
                  <a:lnTo>
                    <a:pt x="653" y="964"/>
                  </a:lnTo>
                  <a:lnTo>
                    <a:pt x="653" y="961"/>
                  </a:lnTo>
                  <a:lnTo>
                    <a:pt x="650" y="948"/>
                  </a:lnTo>
                  <a:lnTo>
                    <a:pt x="645" y="934"/>
                  </a:lnTo>
                  <a:lnTo>
                    <a:pt x="645" y="928"/>
                  </a:lnTo>
                  <a:lnTo>
                    <a:pt x="649" y="923"/>
                  </a:lnTo>
                  <a:lnTo>
                    <a:pt x="651" y="917"/>
                  </a:lnTo>
                  <a:lnTo>
                    <a:pt x="650" y="914"/>
                  </a:lnTo>
                  <a:lnTo>
                    <a:pt x="641" y="913"/>
                  </a:lnTo>
                  <a:lnTo>
                    <a:pt x="635" y="909"/>
                  </a:lnTo>
                  <a:lnTo>
                    <a:pt x="632" y="902"/>
                  </a:lnTo>
                  <a:lnTo>
                    <a:pt x="631" y="899"/>
                  </a:lnTo>
                  <a:lnTo>
                    <a:pt x="631" y="893"/>
                  </a:lnTo>
                  <a:lnTo>
                    <a:pt x="630" y="891"/>
                  </a:lnTo>
                  <a:lnTo>
                    <a:pt x="626" y="890"/>
                  </a:lnTo>
                  <a:lnTo>
                    <a:pt x="624" y="890"/>
                  </a:lnTo>
                  <a:lnTo>
                    <a:pt x="618" y="893"/>
                  </a:lnTo>
                  <a:lnTo>
                    <a:pt x="615" y="893"/>
                  </a:lnTo>
                  <a:lnTo>
                    <a:pt x="607" y="891"/>
                  </a:lnTo>
                  <a:lnTo>
                    <a:pt x="605" y="888"/>
                  </a:lnTo>
                  <a:lnTo>
                    <a:pt x="600" y="883"/>
                  </a:lnTo>
                  <a:lnTo>
                    <a:pt x="595" y="881"/>
                  </a:lnTo>
                  <a:lnTo>
                    <a:pt x="591" y="877"/>
                  </a:lnTo>
                  <a:lnTo>
                    <a:pt x="587" y="875"/>
                  </a:lnTo>
                  <a:lnTo>
                    <a:pt x="577" y="869"/>
                  </a:lnTo>
                  <a:lnTo>
                    <a:pt x="575" y="867"/>
                  </a:lnTo>
                  <a:lnTo>
                    <a:pt x="569" y="866"/>
                  </a:lnTo>
                  <a:lnTo>
                    <a:pt x="565" y="863"/>
                  </a:lnTo>
                  <a:lnTo>
                    <a:pt x="558" y="854"/>
                  </a:lnTo>
                  <a:lnTo>
                    <a:pt x="555" y="852"/>
                  </a:lnTo>
                  <a:lnTo>
                    <a:pt x="548" y="854"/>
                  </a:lnTo>
                  <a:lnTo>
                    <a:pt x="539" y="863"/>
                  </a:lnTo>
                  <a:lnTo>
                    <a:pt x="535" y="863"/>
                  </a:lnTo>
                  <a:lnTo>
                    <a:pt x="527" y="863"/>
                  </a:lnTo>
                  <a:lnTo>
                    <a:pt x="523" y="864"/>
                  </a:lnTo>
                  <a:lnTo>
                    <a:pt x="520" y="865"/>
                  </a:lnTo>
                  <a:lnTo>
                    <a:pt x="516" y="865"/>
                  </a:lnTo>
                  <a:lnTo>
                    <a:pt x="498" y="866"/>
                  </a:lnTo>
                  <a:lnTo>
                    <a:pt x="498" y="851"/>
                  </a:lnTo>
                  <a:lnTo>
                    <a:pt x="498" y="848"/>
                  </a:lnTo>
                  <a:lnTo>
                    <a:pt x="497" y="845"/>
                  </a:lnTo>
                  <a:lnTo>
                    <a:pt x="492" y="842"/>
                  </a:lnTo>
                  <a:lnTo>
                    <a:pt x="485" y="840"/>
                  </a:lnTo>
                  <a:lnTo>
                    <a:pt x="487" y="834"/>
                  </a:lnTo>
                  <a:lnTo>
                    <a:pt x="487" y="828"/>
                  </a:lnTo>
                  <a:lnTo>
                    <a:pt x="488" y="824"/>
                  </a:lnTo>
                  <a:lnTo>
                    <a:pt x="492" y="819"/>
                  </a:lnTo>
                  <a:lnTo>
                    <a:pt x="492" y="813"/>
                  </a:lnTo>
                  <a:lnTo>
                    <a:pt x="494" y="807"/>
                  </a:lnTo>
                  <a:lnTo>
                    <a:pt x="496" y="806"/>
                  </a:lnTo>
                  <a:lnTo>
                    <a:pt x="498" y="806"/>
                  </a:lnTo>
                  <a:lnTo>
                    <a:pt x="502" y="806"/>
                  </a:lnTo>
                  <a:lnTo>
                    <a:pt x="503" y="807"/>
                  </a:lnTo>
                  <a:lnTo>
                    <a:pt x="505" y="805"/>
                  </a:lnTo>
                  <a:lnTo>
                    <a:pt x="506" y="800"/>
                  </a:lnTo>
                  <a:lnTo>
                    <a:pt x="508" y="781"/>
                  </a:lnTo>
                  <a:lnTo>
                    <a:pt x="508" y="777"/>
                  </a:lnTo>
                  <a:lnTo>
                    <a:pt x="505" y="775"/>
                  </a:lnTo>
                  <a:lnTo>
                    <a:pt x="503" y="768"/>
                  </a:lnTo>
                  <a:lnTo>
                    <a:pt x="500" y="762"/>
                  </a:lnTo>
                  <a:lnTo>
                    <a:pt x="500" y="754"/>
                  </a:lnTo>
                  <a:lnTo>
                    <a:pt x="494" y="729"/>
                  </a:lnTo>
                  <a:lnTo>
                    <a:pt x="500" y="729"/>
                  </a:lnTo>
                  <a:lnTo>
                    <a:pt x="502" y="729"/>
                  </a:lnTo>
                  <a:lnTo>
                    <a:pt x="508" y="724"/>
                  </a:lnTo>
                  <a:lnTo>
                    <a:pt x="512" y="720"/>
                  </a:lnTo>
                  <a:lnTo>
                    <a:pt x="515" y="717"/>
                  </a:lnTo>
                  <a:lnTo>
                    <a:pt x="520" y="715"/>
                  </a:lnTo>
                  <a:lnTo>
                    <a:pt x="518" y="710"/>
                  </a:lnTo>
                  <a:lnTo>
                    <a:pt x="518" y="704"/>
                  </a:lnTo>
                  <a:lnTo>
                    <a:pt x="518" y="684"/>
                  </a:lnTo>
                  <a:lnTo>
                    <a:pt x="518" y="673"/>
                  </a:lnTo>
                  <a:lnTo>
                    <a:pt x="512" y="667"/>
                  </a:lnTo>
                  <a:lnTo>
                    <a:pt x="511" y="659"/>
                  </a:lnTo>
                  <a:lnTo>
                    <a:pt x="524" y="659"/>
                  </a:lnTo>
                  <a:lnTo>
                    <a:pt x="528" y="657"/>
                  </a:lnTo>
                  <a:lnTo>
                    <a:pt x="532" y="646"/>
                  </a:lnTo>
                  <a:lnTo>
                    <a:pt x="538" y="645"/>
                  </a:lnTo>
                  <a:lnTo>
                    <a:pt x="539" y="644"/>
                  </a:lnTo>
                  <a:lnTo>
                    <a:pt x="539" y="643"/>
                  </a:lnTo>
                  <a:lnTo>
                    <a:pt x="534" y="640"/>
                  </a:lnTo>
                  <a:lnTo>
                    <a:pt x="514" y="633"/>
                  </a:lnTo>
                  <a:lnTo>
                    <a:pt x="510" y="634"/>
                  </a:lnTo>
                  <a:lnTo>
                    <a:pt x="510" y="632"/>
                  </a:lnTo>
                  <a:lnTo>
                    <a:pt x="504" y="632"/>
                  </a:lnTo>
                  <a:lnTo>
                    <a:pt x="498" y="631"/>
                  </a:lnTo>
                  <a:lnTo>
                    <a:pt x="499" y="627"/>
                  </a:lnTo>
                  <a:lnTo>
                    <a:pt x="504" y="623"/>
                  </a:lnTo>
                  <a:lnTo>
                    <a:pt x="505" y="619"/>
                  </a:lnTo>
                  <a:lnTo>
                    <a:pt x="505" y="616"/>
                  </a:lnTo>
                  <a:lnTo>
                    <a:pt x="504" y="615"/>
                  </a:lnTo>
                  <a:lnTo>
                    <a:pt x="498" y="611"/>
                  </a:lnTo>
                  <a:lnTo>
                    <a:pt x="496" y="608"/>
                  </a:lnTo>
                  <a:lnTo>
                    <a:pt x="494" y="602"/>
                  </a:lnTo>
                  <a:lnTo>
                    <a:pt x="494" y="597"/>
                  </a:lnTo>
                  <a:lnTo>
                    <a:pt x="494" y="591"/>
                  </a:lnTo>
                  <a:lnTo>
                    <a:pt x="496" y="587"/>
                  </a:lnTo>
                  <a:lnTo>
                    <a:pt x="500" y="580"/>
                  </a:lnTo>
                  <a:lnTo>
                    <a:pt x="503" y="573"/>
                  </a:lnTo>
                  <a:lnTo>
                    <a:pt x="503" y="569"/>
                  </a:lnTo>
                  <a:lnTo>
                    <a:pt x="502" y="568"/>
                  </a:lnTo>
                  <a:lnTo>
                    <a:pt x="500" y="568"/>
                  </a:lnTo>
                  <a:lnTo>
                    <a:pt x="499" y="569"/>
                  </a:lnTo>
                  <a:lnTo>
                    <a:pt x="492" y="561"/>
                  </a:lnTo>
                  <a:lnTo>
                    <a:pt x="490" y="558"/>
                  </a:lnTo>
                  <a:lnTo>
                    <a:pt x="485" y="557"/>
                  </a:lnTo>
                  <a:lnTo>
                    <a:pt x="484" y="557"/>
                  </a:lnTo>
                  <a:lnTo>
                    <a:pt x="480" y="558"/>
                  </a:lnTo>
                  <a:lnTo>
                    <a:pt x="480" y="551"/>
                  </a:lnTo>
                  <a:lnTo>
                    <a:pt x="487" y="552"/>
                  </a:lnTo>
                  <a:lnTo>
                    <a:pt x="490" y="551"/>
                  </a:lnTo>
                  <a:lnTo>
                    <a:pt x="490" y="550"/>
                  </a:lnTo>
                  <a:lnTo>
                    <a:pt x="488" y="546"/>
                  </a:lnTo>
                  <a:lnTo>
                    <a:pt x="490" y="546"/>
                  </a:lnTo>
                  <a:lnTo>
                    <a:pt x="491" y="544"/>
                  </a:lnTo>
                  <a:lnTo>
                    <a:pt x="514" y="539"/>
                  </a:lnTo>
                  <a:lnTo>
                    <a:pt x="516" y="536"/>
                  </a:lnTo>
                  <a:lnTo>
                    <a:pt x="518" y="534"/>
                  </a:lnTo>
                  <a:lnTo>
                    <a:pt x="534" y="532"/>
                  </a:lnTo>
                  <a:lnTo>
                    <a:pt x="542" y="532"/>
                  </a:lnTo>
                  <a:lnTo>
                    <a:pt x="547" y="528"/>
                  </a:lnTo>
                  <a:lnTo>
                    <a:pt x="550" y="526"/>
                  </a:lnTo>
                  <a:lnTo>
                    <a:pt x="550" y="525"/>
                  </a:lnTo>
                  <a:lnTo>
                    <a:pt x="550" y="520"/>
                  </a:lnTo>
                  <a:lnTo>
                    <a:pt x="548" y="518"/>
                  </a:lnTo>
                  <a:lnTo>
                    <a:pt x="548" y="515"/>
                  </a:lnTo>
                  <a:lnTo>
                    <a:pt x="548" y="514"/>
                  </a:lnTo>
                  <a:lnTo>
                    <a:pt x="548" y="513"/>
                  </a:lnTo>
                  <a:lnTo>
                    <a:pt x="555" y="509"/>
                  </a:lnTo>
                  <a:lnTo>
                    <a:pt x="555" y="500"/>
                  </a:lnTo>
                  <a:lnTo>
                    <a:pt x="554" y="494"/>
                  </a:lnTo>
                  <a:lnTo>
                    <a:pt x="551" y="484"/>
                  </a:lnTo>
                  <a:lnTo>
                    <a:pt x="559" y="479"/>
                  </a:lnTo>
                  <a:lnTo>
                    <a:pt x="564" y="479"/>
                  </a:lnTo>
                  <a:lnTo>
                    <a:pt x="563" y="478"/>
                  </a:lnTo>
                  <a:lnTo>
                    <a:pt x="560" y="474"/>
                  </a:lnTo>
                  <a:lnTo>
                    <a:pt x="554" y="468"/>
                  </a:lnTo>
                  <a:lnTo>
                    <a:pt x="547" y="460"/>
                  </a:lnTo>
                  <a:lnTo>
                    <a:pt x="544" y="456"/>
                  </a:lnTo>
                  <a:lnTo>
                    <a:pt x="541" y="455"/>
                  </a:lnTo>
                  <a:lnTo>
                    <a:pt x="540" y="455"/>
                  </a:lnTo>
                  <a:lnTo>
                    <a:pt x="540" y="459"/>
                  </a:lnTo>
                  <a:lnTo>
                    <a:pt x="539" y="461"/>
                  </a:lnTo>
                  <a:lnTo>
                    <a:pt x="538" y="461"/>
                  </a:lnTo>
                  <a:lnTo>
                    <a:pt x="536" y="460"/>
                  </a:lnTo>
                  <a:lnTo>
                    <a:pt x="535" y="456"/>
                  </a:lnTo>
                  <a:lnTo>
                    <a:pt x="534" y="456"/>
                  </a:lnTo>
                  <a:lnTo>
                    <a:pt x="533" y="456"/>
                  </a:lnTo>
                  <a:lnTo>
                    <a:pt x="532" y="453"/>
                  </a:lnTo>
                  <a:lnTo>
                    <a:pt x="533" y="450"/>
                  </a:lnTo>
                  <a:lnTo>
                    <a:pt x="532" y="447"/>
                  </a:lnTo>
                  <a:lnTo>
                    <a:pt x="524" y="443"/>
                  </a:lnTo>
                  <a:lnTo>
                    <a:pt x="522" y="441"/>
                  </a:lnTo>
                  <a:lnTo>
                    <a:pt x="522" y="436"/>
                  </a:lnTo>
                  <a:lnTo>
                    <a:pt x="522" y="435"/>
                  </a:lnTo>
                  <a:lnTo>
                    <a:pt x="517" y="430"/>
                  </a:lnTo>
                  <a:lnTo>
                    <a:pt x="517" y="429"/>
                  </a:lnTo>
                  <a:lnTo>
                    <a:pt x="516" y="425"/>
                  </a:lnTo>
                  <a:lnTo>
                    <a:pt x="514" y="424"/>
                  </a:lnTo>
                  <a:lnTo>
                    <a:pt x="512" y="424"/>
                  </a:lnTo>
                  <a:lnTo>
                    <a:pt x="503" y="419"/>
                  </a:lnTo>
                  <a:lnTo>
                    <a:pt x="500" y="419"/>
                  </a:lnTo>
                  <a:lnTo>
                    <a:pt x="496" y="412"/>
                  </a:lnTo>
                  <a:lnTo>
                    <a:pt x="496" y="409"/>
                  </a:lnTo>
                  <a:lnTo>
                    <a:pt x="498" y="405"/>
                  </a:lnTo>
                  <a:lnTo>
                    <a:pt x="499" y="402"/>
                  </a:lnTo>
                  <a:lnTo>
                    <a:pt x="499" y="401"/>
                  </a:lnTo>
                  <a:lnTo>
                    <a:pt x="497" y="399"/>
                  </a:lnTo>
                  <a:lnTo>
                    <a:pt x="494" y="395"/>
                  </a:lnTo>
                  <a:lnTo>
                    <a:pt x="488" y="393"/>
                  </a:lnTo>
                  <a:lnTo>
                    <a:pt x="482" y="381"/>
                  </a:lnTo>
                  <a:lnTo>
                    <a:pt x="481" y="378"/>
                  </a:lnTo>
                  <a:lnTo>
                    <a:pt x="479" y="378"/>
                  </a:lnTo>
                  <a:lnTo>
                    <a:pt x="475" y="382"/>
                  </a:lnTo>
                  <a:lnTo>
                    <a:pt x="463" y="377"/>
                  </a:lnTo>
                  <a:lnTo>
                    <a:pt x="443" y="370"/>
                  </a:lnTo>
                  <a:lnTo>
                    <a:pt x="440" y="369"/>
                  </a:lnTo>
                  <a:lnTo>
                    <a:pt x="438" y="376"/>
                  </a:lnTo>
                  <a:lnTo>
                    <a:pt x="436" y="379"/>
                  </a:lnTo>
                  <a:lnTo>
                    <a:pt x="433" y="379"/>
                  </a:lnTo>
                  <a:lnTo>
                    <a:pt x="431" y="385"/>
                  </a:lnTo>
                  <a:lnTo>
                    <a:pt x="430" y="377"/>
                  </a:lnTo>
                  <a:lnTo>
                    <a:pt x="413" y="348"/>
                  </a:lnTo>
                  <a:lnTo>
                    <a:pt x="412" y="342"/>
                  </a:lnTo>
                  <a:lnTo>
                    <a:pt x="412" y="341"/>
                  </a:lnTo>
                  <a:lnTo>
                    <a:pt x="414" y="340"/>
                  </a:lnTo>
                  <a:lnTo>
                    <a:pt x="420" y="337"/>
                  </a:lnTo>
                  <a:lnTo>
                    <a:pt x="425" y="331"/>
                  </a:lnTo>
                  <a:lnTo>
                    <a:pt x="445" y="289"/>
                  </a:lnTo>
                  <a:lnTo>
                    <a:pt x="446" y="286"/>
                  </a:lnTo>
                  <a:lnTo>
                    <a:pt x="474" y="258"/>
                  </a:lnTo>
                  <a:lnTo>
                    <a:pt x="478" y="250"/>
                  </a:lnTo>
                  <a:lnTo>
                    <a:pt x="484" y="240"/>
                  </a:lnTo>
                  <a:lnTo>
                    <a:pt x="493" y="230"/>
                  </a:lnTo>
                  <a:lnTo>
                    <a:pt x="498" y="221"/>
                  </a:lnTo>
                  <a:lnTo>
                    <a:pt x="503" y="218"/>
                  </a:lnTo>
                  <a:lnTo>
                    <a:pt x="505" y="217"/>
                  </a:lnTo>
                  <a:lnTo>
                    <a:pt x="506" y="214"/>
                  </a:lnTo>
                  <a:lnTo>
                    <a:pt x="509" y="204"/>
                  </a:lnTo>
                  <a:lnTo>
                    <a:pt x="510" y="196"/>
                  </a:lnTo>
                  <a:lnTo>
                    <a:pt x="509" y="189"/>
                  </a:lnTo>
                  <a:lnTo>
                    <a:pt x="506" y="187"/>
                  </a:lnTo>
                  <a:lnTo>
                    <a:pt x="506" y="182"/>
                  </a:lnTo>
                  <a:lnTo>
                    <a:pt x="499" y="183"/>
                  </a:lnTo>
                  <a:lnTo>
                    <a:pt x="494" y="186"/>
                  </a:lnTo>
                  <a:lnTo>
                    <a:pt x="491" y="185"/>
                  </a:lnTo>
                  <a:lnTo>
                    <a:pt x="488" y="185"/>
                  </a:lnTo>
                  <a:lnTo>
                    <a:pt x="485" y="185"/>
                  </a:lnTo>
                  <a:lnTo>
                    <a:pt x="481" y="188"/>
                  </a:lnTo>
                  <a:lnTo>
                    <a:pt x="478" y="185"/>
                  </a:lnTo>
                  <a:lnTo>
                    <a:pt x="473" y="180"/>
                  </a:lnTo>
                  <a:lnTo>
                    <a:pt x="470" y="179"/>
                  </a:lnTo>
                  <a:lnTo>
                    <a:pt x="467" y="177"/>
                  </a:lnTo>
                  <a:lnTo>
                    <a:pt x="466" y="179"/>
                  </a:lnTo>
                  <a:lnTo>
                    <a:pt x="464" y="180"/>
                  </a:lnTo>
                  <a:lnTo>
                    <a:pt x="462" y="179"/>
                  </a:lnTo>
                  <a:lnTo>
                    <a:pt x="462" y="176"/>
                  </a:lnTo>
                  <a:lnTo>
                    <a:pt x="460" y="175"/>
                  </a:lnTo>
                  <a:lnTo>
                    <a:pt x="458" y="167"/>
                  </a:lnTo>
                  <a:lnTo>
                    <a:pt x="445" y="168"/>
                  </a:lnTo>
                  <a:lnTo>
                    <a:pt x="449" y="156"/>
                  </a:lnTo>
                  <a:lnTo>
                    <a:pt x="449" y="150"/>
                  </a:lnTo>
                  <a:lnTo>
                    <a:pt x="448" y="147"/>
                  </a:lnTo>
                  <a:lnTo>
                    <a:pt x="442" y="144"/>
                  </a:lnTo>
                  <a:lnTo>
                    <a:pt x="438" y="150"/>
                  </a:lnTo>
                  <a:lnTo>
                    <a:pt x="432" y="143"/>
                  </a:lnTo>
                  <a:lnTo>
                    <a:pt x="427" y="141"/>
                  </a:lnTo>
                  <a:lnTo>
                    <a:pt x="418" y="138"/>
                  </a:lnTo>
                  <a:lnTo>
                    <a:pt x="409" y="143"/>
                  </a:lnTo>
                  <a:lnTo>
                    <a:pt x="408" y="143"/>
                  </a:lnTo>
                  <a:lnTo>
                    <a:pt x="402" y="146"/>
                  </a:lnTo>
                  <a:lnTo>
                    <a:pt x="400" y="147"/>
                  </a:lnTo>
                  <a:lnTo>
                    <a:pt x="395" y="147"/>
                  </a:lnTo>
                  <a:lnTo>
                    <a:pt x="390" y="146"/>
                  </a:lnTo>
                  <a:lnTo>
                    <a:pt x="386" y="144"/>
                  </a:lnTo>
                  <a:lnTo>
                    <a:pt x="383" y="144"/>
                  </a:lnTo>
                  <a:lnTo>
                    <a:pt x="377" y="143"/>
                  </a:lnTo>
                  <a:lnTo>
                    <a:pt x="373" y="143"/>
                  </a:lnTo>
                  <a:lnTo>
                    <a:pt x="371" y="143"/>
                  </a:lnTo>
                  <a:lnTo>
                    <a:pt x="367" y="145"/>
                  </a:lnTo>
                  <a:lnTo>
                    <a:pt x="365" y="147"/>
                  </a:lnTo>
                  <a:lnTo>
                    <a:pt x="358" y="145"/>
                  </a:lnTo>
                  <a:lnTo>
                    <a:pt x="352" y="145"/>
                  </a:lnTo>
                  <a:lnTo>
                    <a:pt x="344" y="150"/>
                  </a:lnTo>
                  <a:lnTo>
                    <a:pt x="340" y="153"/>
                  </a:lnTo>
                  <a:lnTo>
                    <a:pt x="336" y="155"/>
                  </a:lnTo>
                  <a:lnTo>
                    <a:pt x="330" y="153"/>
                  </a:lnTo>
                  <a:lnTo>
                    <a:pt x="323" y="149"/>
                  </a:lnTo>
                  <a:lnTo>
                    <a:pt x="318" y="145"/>
                  </a:lnTo>
                  <a:lnTo>
                    <a:pt x="312" y="145"/>
                  </a:lnTo>
                  <a:lnTo>
                    <a:pt x="309" y="140"/>
                  </a:lnTo>
                  <a:lnTo>
                    <a:pt x="297" y="137"/>
                  </a:lnTo>
                  <a:lnTo>
                    <a:pt x="293" y="135"/>
                  </a:lnTo>
                  <a:lnTo>
                    <a:pt x="289" y="137"/>
                  </a:lnTo>
                  <a:lnTo>
                    <a:pt x="286" y="141"/>
                  </a:lnTo>
                  <a:lnTo>
                    <a:pt x="283" y="146"/>
                  </a:lnTo>
                  <a:lnTo>
                    <a:pt x="279" y="150"/>
                  </a:lnTo>
                  <a:lnTo>
                    <a:pt x="275" y="153"/>
                  </a:lnTo>
                  <a:lnTo>
                    <a:pt x="273" y="157"/>
                  </a:lnTo>
                  <a:lnTo>
                    <a:pt x="269" y="162"/>
                  </a:lnTo>
                  <a:lnTo>
                    <a:pt x="267" y="167"/>
                  </a:lnTo>
                  <a:lnTo>
                    <a:pt x="263" y="169"/>
                  </a:lnTo>
                  <a:lnTo>
                    <a:pt x="257" y="171"/>
                  </a:lnTo>
                  <a:lnTo>
                    <a:pt x="252" y="174"/>
                  </a:lnTo>
                  <a:lnTo>
                    <a:pt x="250" y="174"/>
                  </a:lnTo>
                  <a:lnTo>
                    <a:pt x="244" y="175"/>
                  </a:lnTo>
                  <a:lnTo>
                    <a:pt x="240" y="173"/>
                  </a:lnTo>
                  <a:lnTo>
                    <a:pt x="233" y="169"/>
                  </a:lnTo>
                  <a:lnTo>
                    <a:pt x="232" y="169"/>
                  </a:lnTo>
                  <a:lnTo>
                    <a:pt x="227" y="171"/>
                  </a:lnTo>
                  <a:lnTo>
                    <a:pt x="223" y="173"/>
                  </a:lnTo>
                  <a:lnTo>
                    <a:pt x="223" y="170"/>
                  </a:lnTo>
                  <a:lnTo>
                    <a:pt x="222" y="164"/>
                  </a:lnTo>
                  <a:lnTo>
                    <a:pt x="222" y="162"/>
                  </a:lnTo>
                  <a:lnTo>
                    <a:pt x="219" y="162"/>
                  </a:lnTo>
                  <a:lnTo>
                    <a:pt x="214" y="162"/>
                  </a:lnTo>
                  <a:lnTo>
                    <a:pt x="214" y="156"/>
                  </a:lnTo>
                  <a:lnTo>
                    <a:pt x="219" y="156"/>
                  </a:lnTo>
                  <a:lnTo>
                    <a:pt x="220" y="153"/>
                  </a:lnTo>
                  <a:lnTo>
                    <a:pt x="223" y="151"/>
                  </a:lnTo>
                  <a:lnTo>
                    <a:pt x="223" y="144"/>
                  </a:lnTo>
                  <a:lnTo>
                    <a:pt x="221" y="135"/>
                  </a:lnTo>
                  <a:lnTo>
                    <a:pt x="217" y="131"/>
                  </a:lnTo>
                  <a:lnTo>
                    <a:pt x="214" y="131"/>
                  </a:lnTo>
                  <a:lnTo>
                    <a:pt x="213" y="126"/>
                  </a:lnTo>
                  <a:lnTo>
                    <a:pt x="211" y="125"/>
                  </a:lnTo>
                  <a:lnTo>
                    <a:pt x="210" y="123"/>
                  </a:lnTo>
                  <a:lnTo>
                    <a:pt x="208" y="123"/>
                  </a:lnTo>
                  <a:lnTo>
                    <a:pt x="205" y="123"/>
                  </a:lnTo>
                  <a:lnTo>
                    <a:pt x="203" y="126"/>
                  </a:lnTo>
                  <a:lnTo>
                    <a:pt x="202" y="129"/>
                  </a:lnTo>
                  <a:lnTo>
                    <a:pt x="199" y="131"/>
                  </a:lnTo>
                  <a:lnTo>
                    <a:pt x="198" y="132"/>
                  </a:lnTo>
                  <a:lnTo>
                    <a:pt x="197" y="133"/>
                  </a:lnTo>
                  <a:lnTo>
                    <a:pt x="197" y="135"/>
                  </a:lnTo>
                  <a:lnTo>
                    <a:pt x="193" y="135"/>
                  </a:lnTo>
                  <a:lnTo>
                    <a:pt x="190" y="137"/>
                  </a:lnTo>
                  <a:lnTo>
                    <a:pt x="186" y="139"/>
                  </a:lnTo>
                  <a:lnTo>
                    <a:pt x="185" y="143"/>
                  </a:lnTo>
                  <a:lnTo>
                    <a:pt x="183" y="146"/>
                  </a:lnTo>
                  <a:lnTo>
                    <a:pt x="180" y="140"/>
                  </a:lnTo>
                  <a:lnTo>
                    <a:pt x="180" y="137"/>
                  </a:lnTo>
                  <a:lnTo>
                    <a:pt x="181" y="132"/>
                  </a:lnTo>
                  <a:lnTo>
                    <a:pt x="180" y="123"/>
                  </a:lnTo>
                  <a:lnTo>
                    <a:pt x="180" y="119"/>
                  </a:lnTo>
                  <a:lnTo>
                    <a:pt x="179" y="114"/>
                  </a:lnTo>
                  <a:lnTo>
                    <a:pt x="178" y="109"/>
                  </a:lnTo>
                  <a:lnTo>
                    <a:pt x="174" y="104"/>
                  </a:lnTo>
                  <a:lnTo>
                    <a:pt x="173" y="101"/>
                  </a:lnTo>
                  <a:lnTo>
                    <a:pt x="173" y="96"/>
                  </a:lnTo>
                  <a:lnTo>
                    <a:pt x="173" y="93"/>
                  </a:lnTo>
                  <a:lnTo>
                    <a:pt x="171" y="92"/>
                  </a:lnTo>
                  <a:lnTo>
                    <a:pt x="167" y="92"/>
                  </a:lnTo>
                  <a:lnTo>
                    <a:pt x="165" y="86"/>
                  </a:lnTo>
                  <a:lnTo>
                    <a:pt x="161" y="80"/>
                  </a:lnTo>
                  <a:lnTo>
                    <a:pt x="161" y="75"/>
                  </a:lnTo>
                  <a:lnTo>
                    <a:pt x="156" y="72"/>
                  </a:lnTo>
                  <a:lnTo>
                    <a:pt x="153" y="69"/>
                  </a:lnTo>
                  <a:lnTo>
                    <a:pt x="153" y="67"/>
                  </a:lnTo>
                  <a:lnTo>
                    <a:pt x="154" y="66"/>
                  </a:lnTo>
                  <a:lnTo>
                    <a:pt x="153" y="63"/>
                  </a:lnTo>
                  <a:lnTo>
                    <a:pt x="150" y="62"/>
                  </a:lnTo>
                  <a:lnTo>
                    <a:pt x="149" y="57"/>
                  </a:lnTo>
                  <a:lnTo>
                    <a:pt x="147" y="55"/>
                  </a:lnTo>
                  <a:lnTo>
                    <a:pt x="143" y="52"/>
                  </a:lnTo>
                  <a:lnTo>
                    <a:pt x="142" y="48"/>
                  </a:lnTo>
                  <a:lnTo>
                    <a:pt x="138" y="45"/>
                  </a:lnTo>
                  <a:lnTo>
                    <a:pt x="137" y="43"/>
                  </a:lnTo>
                  <a:lnTo>
                    <a:pt x="139" y="39"/>
                  </a:lnTo>
                  <a:lnTo>
                    <a:pt x="142" y="37"/>
                  </a:lnTo>
                  <a:lnTo>
                    <a:pt x="139" y="37"/>
                  </a:lnTo>
                  <a:lnTo>
                    <a:pt x="136" y="36"/>
                  </a:lnTo>
                  <a:lnTo>
                    <a:pt x="133" y="33"/>
                  </a:lnTo>
                  <a:lnTo>
                    <a:pt x="137" y="31"/>
                  </a:lnTo>
                  <a:lnTo>
                    <a:pt x="138" y="28"/>
                  </a:lnTo>
                  <a:lnTo>
                    <a:pt x="137" y="24"/>
                  </a:lnTo>
                  <a:lnTo>
                    <a:pt x="137" y="19"/>
                  </a:lnTo>
                  <a:lnTo>
                    <a:pt x="137" y="14"/>
                  </a:lnTo>
                  <a:lnTo>
                    <a:pt x="136" y="7"/>
                  </a:lnTo>
                  <a:lnTo>
                    <a:pt x="132" y="0"/>
                  </a:lnTo>
                  <a:lnTo>
                    <a:pt x="127" y="2"/>
                  </a:lnTo>
                  <a:lnTo>
                    <a:pt x="118" y="9"/>
                  </a:lnTo>
                  <a:lnTo>
                    <a:pt x="115" y="8"/>
                  </a:lnTo>
                  <a:lnTo>
                    <a:pt x="111" y="16"/>
                  </a:lnTo>
                  <a:lnTo>
                    <a:pt x="107" y="22"/>
                  </a:lnTo>
                  <a:lnTo>
                    <a:pt x="105" y="27"/>
                  </a:lnTo>
                  <a:lnTo>
                    <a:pt x="106" y="32"/>
                  </a:lnTo>
                  <a:lnTo>
                    <a:pt x="105" y="36"/>
                  </a:lnTo>
                  <a:lnTo>
                    <a:pt x="101" y="39"/>
                  </a:lnTo>
                  <a:lnTo>
                    <a:pt x="97" y="42"/>
                  </a:lnTo>
                  <a:lnTo>
                    <a:pt x="91" y="31"/>
                  </a:lnTo>
                  <a:lnTo>
                    <a:pt x="87" y="22"/>
                  </a:lnTo>
                  <a:lnTo>
                    <a:pt x="84" y="20"/>
                  </a:lnTo>
                  <a:lnTo>
                    <a:pt x="80" y="22"/>
                  </a:lnTo>
                  <a:lnTo>
                    <a:pt x="77" y="25"/>
                  </a:lnTo>
                  <a:lnTo>
                    <a:pt x="80" y="30"/>
                  </a:lnTo>
                  <a:lnTo>
                    <a:pt x="80" y="32"/>
                  </a:lnTo>
                  <a:lnTo>
                    <a:pt x="76" y="33"/>
                  </a:lnTo>
                  <a:lnTo>
                    <a:pt x="72" y="34"/>
                  </a:lnTo>
                  <a:lnTo>
                    <a:pt x="68" y="36"/>
                  </a:lnTo>
                  <a:lnTo>
                    <a:pt x="62" y="37"/>
                  </a:lnTo>
                  <a:lnTo>
                    <a:pt x="53" y="38"/>
                  </a:lnTo>
                  <a:lnTo>
                    <a:pt x="51" y="39"/>
                  </a:lnTo>
                  <a:lnTo>
                    <a:pt x="47" y="43"/>
                  </a:lnTo>
                  <a:lnTo>
                    <a:pt x="38" y="46"/>
                  </a:lnTo>
                  <a:lnTo>
                    <a:pt x="40" y="54"/>
                  </a:lnTo>
                  <a:lnTo>
                    <a:pt x="38" y="58"/>
                  </a:lnTo>
                  <a:lnTo>
                    <a:pt x="35" y="64"/>
                  </a:lnTo>
                  <a:lnTo>
                    <a:pt x="33" y="69"/>
                  </a:lnTo>
                  <a:lnTo>
                    <a:pt x="32" y="73"/>
                  </a:lnTo>
                  <a:lnTo>
                    <a:pt x="27" y="78"/>
                  </a:lnTo>
                  <a:lnTo>
                    <a:pt x="27" y="84"/>
                  </a:lnTo>
                  <a:lnTo>
                    <a:pt x="26" y="86"/>
                  </a:lnTo>
                  <a:lnTo>
                    <a:pt x="26" y="91"/>
                  </a:lnTo>
                  <a:lnTo>
                    <a:pt x="27" y="97"/>
                  </a:lnTo>
                  <a:lnTo>
                    <a:pt x="28" y="103"/>
                  </a:lnTo>
                  <a:lnTo>
                    <a:pt x="30" y="108"/>
                  </a:lnTo>
                  <a:lnTo>
                    <a:pt x="30" y="110"/>
                  </a:lnTo>
                  <a:lnTo>
                    <a:pt x="29" y="116"/>
                  </a:lnTo>
                  <a:lnTo>
                    <a:pt x="27" y="121"/>
                  </a:lnTo>
                  <a:lnTo>
                    <a:pt x="26" y="121"/>
                  </a:lnTo>
                  <a:lnTo>
                    <a:pt x="23" y="121"/>
                  </a:lnTo>
                  <a:lnTo>
                    <a:pt x="21" y="121"/>
                  </a:lnTo>
                  <a:lnTo>
                    <a:pt x="20" y="123"/>
                  </a:lnTo>
                  <a:lnTo>
                    <a:pt x="18" y="127"/>
                  </a:lnTo>
                  <a:lnTo>
                    <a:pt x="17" y="132"/>
                  </a:lnTo>
                  <a:lnTo>
                    <a:pt x="16" y="141"/>
                  </a:lnTo>
                  <a:lnTo>
                    <a:pt x="14" y="150"/>
                  </a:lnTo>
                  <a:lnTo>
                    <a:pt x="12" y="165"/>
                  </a:lnTo>
                  <a:lnTo>
                    <a:pt x="20" y="171"/>
                  </a:lnTo>
                  <a:lnTo>
                    <a:pt x="18" y="180"/>
                  </a:lnTo>
                  <a:lnTo>
                    <a:pt x="16" y="182"/>
                  </a:lnTo>
                  <a:lnTo>
                    <a:pt x="11" y="189"/>
                  </a:lnTo>
                  <a:lnTo>
                    <a:pt x="3" y="187"/>
                  </a:lnTo>
                  <a:lnTo>
                    <a:pt x="0" y="182"/>
                  </a:lnTo>
                </a:path>
              </a:pathLst>
            </a:custGeom>
            <a:noFill/>
            <a:ln w="158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pl-PL"/>
            </a:p>
          </p:txBody>
        </p:sp>
        <p:sp>
          <p:nvSpPr>
            <p:cNvPr id="142" name="Freeform 101">
              <a:extLst>
                <a:ext uri="{FF2B5EF4-FFF2-40B4-BE49-F238E27FC236}">
                  <a16:creationId xmlns:a16="http://schemas.microsoft.com/office/drawing/2014/main" id="{4264FD5F-423D-7CC0-EAA4-7665BF97C96F}"/>
                </a:ext>
              </a:extLst>
            </p:cNvPr>
            <p:cNvSpPr>
              <a:spLocks/>
            </p:cNvSpPr>
            <p:nvPr/>
          </p:nvSpPr>
          <p:spPr bwMode="auto">
            <a:xfrm>
              <a:off x="2293" y="1992"/>
              <a:ext cx="501" cy="999"/>
            </a:xfrm>
            <a:custGeom>
              <a:avLst/>
              <a:gdLst>
                <a:gd name="T0" fmla="*/ 1 w 1002"/>
                <a:gd name="T1" fmla="*/ 1 h 1998"/>
                <a:gd name="T2" fmla="*/ 1 w 1002"/>
                <a:gd name="T3" fmla="*/ 1 h 1998"/>
                <a:gd name="T4" fmla="*/ 1 w 1002"/>
                <a:gd name="T5" fmla="*/ 1 h 1998"/>
                <a:gd name="T6" fmla="*/ 1 w 1002"/>
                <a:gd name="T7" fmla="*/ 1 h 1998"/>
                <a:gd name="T8" fmla="*/ 1 w 1002"/>
                <a:gd name="T9" fmla="*/ 1 h 1998"/>
                <a:gd name="T10" fmla="*/ 1 w 1002"/>
                <a:gd name="T11" fmla="*/ 1 h 1998"/>
                <a:gd name="T12" fmla="*/ 1 w 1002"/>
                <a:gd name="T13" fmla="*/ 1 h 1998"/>
                <a:gd name="T14" fmla="*/ 1 w 1002"/>
                <a:gd name="T15" fmla="*/ 1 h 1998"/>
                <a:gd name="T16" fmla="*/ 1 w 1002"/>
                <a:gd name="T17" fmla="*/ 1 h 1998"/>
                <a:gd name="T18" fmla="*/ 1 w 1002"/>
                <a:gd name="T19" fmla="*/ 1 h 1998"/>
                <a:gd name="T20" fmla="*/ 1 w 1002"/>
                <a:gd name="T21" fmla="*/ 1 h 1998"/>
                <a:gd name="T22" fmla="*/ 1 w 1002"/>
                <a:gd name="T23" fmla="*/ 1 h 1998"/>
                <a:gd name="T24" fmla="*/ 1 w 1002"/>
                <a:gd name="T25" fmla="*/ 1 h 1998"/>
                <a:gd name="T26" fmla="*/ 1 w 1002"/>
                <a:gd name="T27" fmla="*/ 1 h 1998"/>
                <a:gd name="T28" fmla="*/ 1 w 1002"/>
                <a:gd name="T29" fmla="*/ 1 h 1998"/>
                <a:gd name="T30" fmla="*/ 1 w 1002"/>
                <a:gd name="T31" fmla="*/ 1 h 1998"/>
                <a:gd name="T32" fmla="*/ 1 w 1002"/>
                <a:gd name="T33" fmla="*/ 1 h 1998"/>
                <a:gd name="T34" fmla="*/ 1 w 1002"/>
                <a:gd name="T35" fmla="*/ 1 h 1998"/>
                <a:gd name="T36" fmla="*/ 1 w 1002"/>
                <a:gd name="T37" fmla="*/ 1 h 1998"/>
                <a:gd name="T38" fmla="*/ 1 w 1002"/>
                <a:gd name="T39" fmla="*/ 1 h 1998"/>
                <a:gd name="T40" fmla="*/ 1 w 1002"/>
                <a:gd name="T41" fmla="*/ 1 h 1998"/>
                <a:gd name="T42" fmla="*/ 1 w 1002"/>
                <a:gd name="T43" fmla="*/ 1 h 1998"/>
                <a:gd name="T44" fmla="*/ 1 w 1002"/>
                <a:gd name="T45" fmla="*/ 1 h 1998"/>
                <a:gd name="T46" fmla="*/ 1 w 1002"/>
                <a:gd name="T47" fmla="*/ 1 h 1998"/>
                <a:gd name="T48" fmla="*/ 1 w 1002"/>
                <a:gd name="T49" fmla="*/ 1 h 1998"/>
                <a:gd name="T50" fmla="*/ 1 w 1002"/>
                <a:gd name="T51" fmla="*/ 1 h 1998"/>
                <a:gd name="T52" fmla="*/ 1 w 1002"/>
                <a:gd name="T53" fmla="*/ 1 h 1998"/>
                <a:gd name="T54" fmla="*/ 1 w 1002"/>
                <a:gd name="T55" fmla="*/ 1 h 1998"/>
                <a:gd name="T56" fmla="*/ 1 w 1002"/>
                <a:gd name="T57" fmla="*/ 1 h 1998"/>
                <a:gd name="T58" fmla="*/ 1 w 1002"/>
                <a:gd name="T59" fmla="*/ 1 h 1998"/>
                <a:gd name="T60" fmla="*/ 1 w 1002"/>
                <a:gd name="T61" fmla="*/ 1 h 1998"/>
                <a:gd name="T62" fmla="*/ 1 w 1002"/>
                <a:gd name="T63" fmla="*/ 1 h 1998"/>
                <a:gd name="T64" fmla="*/ 1 w 1002"/>
                <a:gd name="T65" fmla="*/ 1 h 1998"/>
                <a:gd name="T66" fmla="*/ 1 w 1002"/>
                <a:gd name="T67" fmla="*/ 1 h 1998"/>
                <a:gd name="T68" fmla="*/ 1 w 1002"/>
                <a:gd name="T69" fmla="*/ 1 h 1998"/>
                <a:gd name="T70" fmla="*/ 1 w 1002"/>
                <a:gd name="T71" fmla="*/ 1 h 1998"/>
                <a:gd name="T72" fmla="*/ 1 w 1002"/>
                <a:gd name="T73" fmla="*/ 1 h 1998"/>
                <a:gd name="T74" fmla="*/ 1 w 1002"/>
                <a:gd name="T75" fmla="*/ 1 h 1998"/>
                <a:gd name="T76" fmla="*/ 1 w 1002"/>
                <a:gd name="T77" fmla="*/ 1 h 1998"/>
                <a:gd name="T78" fmla="*/ 1 w 1002"/>
                <a:gd name="T79" fmla="*/ 1 h 1998"/>
                <a:gd name="T80" fmla="*/ 1 w 1002"/>
                <a:gd name="T81" fmla="*/ 1 h 1998"/>
                <a:gd name="T82" fmla="*/ 1 w 1002"/>
                <a:gd name="T83" fmla="*/ 1 h 1998"/>
                <a:gd name="T84" fmla="*/ 1 w 1002"/>
                <a:gd name="T85" fmla="*/ 1 h 1998"/>
                <a:gd name="T86" fmla="*/ 1 w 1002"/>
                <a:gd name="T87" fmla="*/ 1 h 1998"/>
                <a:gd name="T88" fmla="*/ 1 w 1002"/>
                <a:gd name="T89" fmla="*/ 1 h 1998"/>
                <a:gd name="T90" fmla="*/ 1 w 1002"/>
                <a:gd name="T91" fmla="*/ 1 h 1998"/>
                <a:gd name="T92" fmla="*/ 1 w 1002"/>
                <a:gd name="T93" fmla="*/ 1 h 1998"/>
                <a:gd name="T94" fmla="*/ 1 w 1002"/>
                <a:gd name="T95" fmla="*/ 1 h 1998"/>
                <a:gd name="T96" fmla="*/ 1 w 1002"/>
                <a:gd name="T97" fmla="*/ 1 h 1998"/>
                <a:gd name="T98" fmla="*/ 1 w 1002"/>
                <a:gd name="T99" fmla="*/ 1 h 1998"/>
                <a:gd name="T100" fmla="*/ 1 w 1002"/>
                <a:gd name="T101" fmla="*/ 1 h 1998"/>
                <a:gd name="T102" fmla="*/ 1 w 1002"/>
                <a:gd name="T103" fmla="*/ 1 h 1998"/>
                <a:gd name="T104" fmla="*/ 1 w 1002"/>
                <a:gd name="T105" fmla="*/ 1 h 1998"/>
                <a:gd name="T106" fmla="*/ 1 w 1002"/>
                <a:gd name="T107" fmla="*/ 1 h 1998"/>
                <a:gd name="T108" fmla="*/ 1 w 1002"/>
                <a:gd name="T109" fmla="*/ 1 h 1998"/>
                <a:gd name="T110" fmla="*/ 1 w 1002"/>
                <a:gd name="T111" fmla="*/ 1 h 1998"/>
                <a:gd name="T112" fmla="*/ 1 w 1002"/>
                <a:gd name="T113" fmla="*/ 1 h 1998"/>
                <a:gd name="T114" fmla="*/ 1 w 1002"/>
                <a:gd name="T115" fmla="*/ 1 h 1998"/>
                <a:gd name="T116" fmla="*/ 1 w 1002"/>
                <a:gd name="T117" fmla="*/ 1 h 199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002"/>
                <a:gd name="T178" fmla="*/ 0 h 1998"/>
                <a:gd name="T179" fmla="*/ 1002 w 1002"/>
                <a:gd name="T180" fmla="*/ 1998 h 199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002" h="1998">
                  <a:moveTo>
                    <a:pt x="131" y="1964"/>
                  </a:moveTo>
                  <a:lnTo>
                    <a:pt x="130" y="1968"/>
                  </a:lnTo>
                  <a:lnTo>
                    <a:pt x="134" y="1969"/>
                  </a:lnTo>
                  <a:lnTo>
                    <a:pt x="135" y="1976"/>
                  </a:lnTo>
                  <a:lnTo>
                    <a:pt x="139" y="1987"/>
                  </a:lnTo>
                  <a:lnTo>
                    <a:pt x="142" y="1985"/>
                  </a:lnTo>
                  <a:lnTo>
                    <a:pt x="145" y="1985"/>
                  </a:lnTo>
                  <a:lnTo>
                    <a:pt x="152" y="1987"/>
                  </a:lnTo>
                  <a:lnTo>
                    <a:pt x="155" y="1987"/>
                  </a:lnTo>
                  <a:lnTo>
                    <a:pt x="159" y="1987"/>
                  </a:lnTo>
                  <a:lnTo>
                    <a:pt x="160" y="1988"/>
                  </a:lnTo>
                  <a:lnTo>
                    <a:pt x="163" y="1992"/>
                  </a:lnTo>
                  <a:lnTo>
                    <a:pt x="164" y="1993"/>
                  </a:lnTo>
                  <a:lnTo>
                    <a:pt x="167" y="1989"/>
                  </a:lnTo>
                  <a:lnTo>
                    <a:pt x="170" y="1988"/>
                  </a:lnTo>
                  <a:lnTo>
                    <a:pt x="172" y="1989"/>
                  </a:lnTo>
                  <a:lnTo>
                    <a:pt x="173" y="1993"/>
                  </a:lnTo>
                  <a:lnTo>
                    <a:pt x="177" y="1994"/>
                  </a:lnTo>
                  <a:lnTo>
                    <a:pt x="181" y="1993"/>
                  </a:lnTo>
                  <a:lnTo>
                    <a:pt x="182" y="1992"/>
                  </a:lnTo>
                  <a:lnTo>
                    <a:pt x="184" y="1998"/>
                  </a:lnTo>
                  <a:lnTo>
                    <a:pt x="200" y="1998"/>
                  </a:lnTo>
                  <a:lnTo>
                    <a:pt x="207" y="1994"/>
                  </a:lnTo>
                  <a:lnTo>
                    <a:pt x="208" y="1992"/>
                  </a:lnTo>
                  <a:lnTo>
                    <a:pt x="213" y="1987"/>
                  </a:lnTo>
                  <a:lnTo>
                    <a:pt x="217" y="1986"/>
                  </a:lnTo>
                  <a:lnTo>
                    <a:pt x="219" y="1991"/>
                  </a:lnTo>
                  <a:lnTo>
                    <a:pt x="225" y="1987"/>
                  </a:lnTo>
                  <a:lnTo>
                    <a:pt x="232" y="1992"/>
                  </a:lnTo>
                  <a:lnTo>
                    <a:pt x="235" y="1989"/>
                  </a:lnTo>
                  <a:lnTo>
                    <a:pt x="253" y="1981"/>
                  </a:lnTo>
                  <a:lnTo>
                    <a:pt x="268" y="1972"/>
                  </a:lnTo>
                  <a:lnTo>
                    <a:pt x="274" y="1970"/>
                  </a:lnTo>
                  <a:lnTo>
                    <a:pt x="278" y="1971"/>
                  </a:lnTo>
                  <a:lnTo>
                    <a:pt x="284" y="1965"/>
                  </a:lnTo>
                  <a:lnTo>
                    <a:pt x="301" y="1959"/>
                  </a:lnTo>
                  <a:lnTo>
                    <a:pt x="308" y="1954"/>
                  </a:lnTo>
                  <a:lnTo>
                    <a:pt x="313" y="1948"/>
                  </a:lnTo>
                  <a:lnTo>
                    <a:pt x="321" y="1941"/>
                  </a:lnTo>
                  <a:lnTo>
                    <a:pt x="329" y="1938"/>
                  </a:lnTo>
                  <a:lnTo>
                    <a:pt x="331" y="1935"/>
                  </a:lnTo>
                  <a:lnTo>
                    <a:pt x="328" y="1934"/>
                  </a:lnTo>
                  <a:lnTo>
                    <a:pt x="325" y="1930"/>
                  </a:lnTo>
                  <a:lnTo>
                    <a:pt x="326" y="1928"/>
                  </a:lnTo>
                  <a:lnTo>
                    <a:pt x="331" y="1927"/>
                  </a:lnTo>
                  <a:lnTo>
                    <a:pt x="333" y="1926"/>
                  </a:lnTo>
                  <a:lnTo>
                    <a:pt x="333" y="1923"/>
                  </a:lnTo>
                  <a:lnTo>
                    <a:pt x="328" y="1924"/>
                  </a:lnTo>
                  <a:lnTo>
                    <a:pt x="325" y="1923"/>
                  </a:lnTo>
                  <a:lnTo>
                    <a:pt x="325" y="1920"/>
                  </a:lnTo>
                  <a:lnTo>
                    <a:pt x="327" y="1917"/>
                  </a:lnTo>
                  <a:lnTo>
                    <a:pt x="328" y="1916"/>
                  </a:lnTo>
                  <a:lnTo>
                    <a:pt x="328" y="1911"/>
                  </a:lnTo>
                  <a:lnTo>
                    <a:pt x="329" y="1911"/>
                  </a:lnTo>
                  <a:lnTo>
                    <a:pt x="332" y="1912"/>
                  </a:lnTo>
                  <a:lnTo>
                    <a:pt x="334" y="1914"/>
                  </a:lnTo>
                  <a:lnTo>
                    <a:pt x="339" y="1918"/>
                  </a:lnTo>
                  <a:lnTo>
                    <a:pt x="342" y="1922"/>
                  </a:lnTo>
                  <a:lnTo>
                    <a:pt x="346" y="1921"/>
                  </a:lnTo>
                  <a:lnTo>
                    <a:pt x="351" y="1916"/>
                  </a:lnTo>
                  <a:lnTo>
                    <a:pt x="351" y="1920"/>
                  </a:lnTo>
                  <a:lnTo>
                    <a:pt x="354" y="1921"/>
                  </a:lnTo>
                  <a:lnTo>
                    <a:pt x="357" y="1914"/>
                  </a:lnTo>
                  <a:lnTo>
                    <a:pt x="363" y="1909"/>
                  </a:lnTo>
                  <a:lnTo>
                    <a:pt x="365" y="1905"/>
                  </a:lnTo>
                  <a:lnTo>
                    <a:pt x="376" y="1899"/>
                  </a:lnTo>
                  <a:lnTo>
                    <a:pt x="386" y="1900"/>
                  </a:lnTo>
                  <a:lnTo>
                    <a:pt x="387" y="1897"/>
                  </a:lnTo>
                  <a:lnTo>
                    <a:pt x="388" y="1894"/>
                  </a:lnTo>
                  <a:lnTo>
                    <a:pt x="396" y="1894"/>
                  </a:lnTo>
                  <a:lnTo>
                    <a:pt x="394" y="1900"/>
                  </a:lnTo>
                  <a:lnTo>
                    <a:pt x="394" y="1903"/>
                  </a:lnTo>
                  <a:lnTo>
                    <a:pt x="401" y="1908"/>
                  </a:lnTo>
                  <a:lnTo>
                    <a:pt x="400" y="1893"/>
                  </a:lnTo>
                  <a:lnTo>
                    <a:pt x="401" y="1878"/>
                  </a:lnTo>
                  <a:lnTo>
                    <a:pt x="405" y="1867"/>
                  </a:lnTo>
                  <a:lnTo>
                    <a:pt x="396" y="1862"/>
                  </a:lnTo>
                  <a:lnTo>
                    <a:pt x="394" y="1858"/>
                  </a:lnTo>
                  <a:lnTo>
                    <a:pt x="398" y="1844"/>
                  </a:lnTo>
                  <a:lnTo>
                    <a:pt x="402" y="1834"/>
                  </a:lnTo>
                  <a:lnTo>
                    <a:pt x="407" y="1827"/>
                  </a:lnTo>
                  <a:lnTo>
                    <a:pt x="408" y="1821"/>
                  </a:lnTo>
                  <a:lnTo>
                    <a:pt x="407" y="1816"/>
                  </a:lnTo>
                  <a:lnTo>
                    <a:pt x="402" y="1811"/>
                  </a:lnTo>
                  <a:lnTo>
                    <a:pt x="400" y="1798"/>
                  </a:lnTo>
                  <a:lnTo>
                    <a:pt x="399" y="1793"/>
                  </a:lnTo>
                  <a:lnTo>
                    <a:pt x="401" y="1785"/>
                  </a:lnTo>
                  <a:lnTo>
                    <a:pt x="399" y="1769"/>
                  </a:lnTo>
                  <a:lnTo>
                    <a:pt x="392" y="1767"/>
                  </a:lnTo>
                  <a:lnTo>
                    <a:pt x="388" y="1768"/>
                  </a:lnTo>
                  <a:lnTo>
                    <a:pt x="386" y="1773"/>
                  </a:lnTo>
                  <a:lnTo>
                    <a:pt x="382" y="1781"/>
                  </a:lnTo>
                  <a:lnTo>
                    <a:pt x="380" y="1781"/>
                  </a:lnTo>
                  <a:lnTo>
                    <a:pt x="376" y="1780"/>
                  </a:lnTo>
                  <a:lnTo>
                    <a:pt x="369" y="1774"/>
                  </a:lnTo>
                  <a:lnTo>
                    <a:pt x="364" y="1774"/>
                  </a:lnTo>
                  <a:lnTo>
                    <a:pt x="362" y="1777"/>
                  </a:lnTo>
                  <a:lnTo>
                    <a:pt x="358" y="1780"/>
                  </a:lnTo>
                  <a:lnTo>
                    <a:pt x="354" y="1781"/>
                  </a:lnTo>
                  <a:lnTo>
                    <a:pt x="348" y="1778"/>
                  </a:lnTo>
                  <a:lnTo>
                    <a:pt x="346" y="1773"/>
                  </a:lnTo>
                  <a:lnTo>
                    <a:pt x="350" y="1767"/>
                  </a:lnTo>
                  <a:lnTo>
                    <a:pt x="351" y="1763"/>
                  </a:lnTo>
                  <a:lnTo>
                    <a:pt x="346" y="1755"/>
                  </a:lnTo>
                  <a:lnTo>
                    <a:pt x="345" y="1739"/>
                  </a:lnTo>
                  <a:lnTo>
                    <a:pt x="347" y="1726"/>
                  </a:lnTo>
                  <a:lnTo>
                    <a:pt x="341" y="1714"/>
                  </a:lnTo>
                  <a:lnTo>
                    <a:pt x="331" y="1702"/>
                  </a:lnTo>
                  <a:lnTo>
                    <a:pt x="328" y="1692"/>
                  </a:lnTo>
                  <a:lnTo>
                    <a:pt x="326" y="1682"/>
                  </a:lnTo>
                  <a:lnTo>
                    <a:pt x="319" y="1676"/>
                  </a:lnTo>
                  <a:lnTo>
                    <a:pt x="317" y="1672"/>
                  </a:lnTo>
                  <a:lnTo>
                    <a:pt x="319" y="1667"/>
                  </a:lnTo>
                  <a:lnTo>
                    <a:pt x="332" y="1654"/>
                  </a:lnTo>
                  <a:lnTo>
                    <a:pt x="337" y="1653"/>
                  </a:lnTo>
                  <a:lnTo>
                    <a:pt x="341" y="1656"/>
                  </a:lnTo>
                  <a:lnTo>
                    <a:pt x="348" y="1659"/>
                  </a:lnTo>
                  <a:lnTo>
                    <a:pt x="353" y="1658"/>
                  </a:lnTo>
                  <a:lnTo>
                    <a:pt x="357" y="1653"/>
                  </a:lnTo>
                  <a:lnTo>
                    <a:pt x="356" y="1642"/>
                  </a:lnTo>
                  <a:lnTo>
                    <a:pt x="362" y="1628"/>
                  </a:lnTo>
                  <a:lnTo>
                    <a:pt x="364" y="1622"/>
                  </a:lnTo>
                  <a:lnTo>
                    <a:pt x="366" y="1618"/>
                  </a:lnTo>
                  <a:lnTo>
                    <a:pt x="369" y="1617"/>
                  </a:lnTo>
                  <a:lnTo>
                    <a:pt x="374" y="1617"/>
                  </a:lnTo>
                  <a:lnTo>
                    <a:pt x="399" y="1618"/>
                  </a:lnTo>
                  <a:lnTo>
                    <a:pt x="404" y="1617"/>
                  </a:lnTo>
                  <a:lnTo>
                    <a:pt x="405" y="1617"/>
                  </a:lnTo>
                  <a:lnTo>
                    <a:pt x="406" y="1611"/>
                  </a:lnTo>
                  <a:lnTo>
                    <a:pt x="410" y="1603"/>
                  </a:lnTo>
                  <a:lnTo>
                    <a:pt x="414" y="1591"/>
                  </a:lnTo>
                  <a:lnTo>
                    <a:pt x="416" y="1582"/>
                  </a:lnTo>
                  <a:lnTo>
                    <a:pt x="413" y="1573"/>
                  </a:lnTo>
                  <a:lnTo>
                    <a:pt x="412" y="1560"/>
                  </a:lnTo>
                  <a:lnTo>
                    <a:pt x="406" y="1555"/>
                  </a:lnTo>
                  <a:lnTo>
                    <a:pt x="399" y="1553"/>
                  </a:lnTo>
                  <a:lnTo>
                    <a:pt x="389" y="1545"/>
                  </a:lnTo>
                  <a:lnTo>
                    <a:pt x="401" y="1540"/>
                  </a:lnTo>
                  <a:lnTo>
                    <a:pt x="405" y="1539"/>
                  </a:lnTo>
                  <a:lnTo>
                    <a:pt x="408" y="1530"/>
                  </a:lnTo>
                  <a:lnTo>
                    <a:pt x="411" y="1529"/>
                  </a:lnTo>
                  <a:lnTo>
                    <a:pt x="416" y="1529"/>
                  </a:lnTo>
                  <a:lnTo>
                    <a:pt x="424" y="1535"/>
                  </a:lnTo>
                  <a:lnTo>
                    <a:pt x="449" y="1545"/>
                  </a:lnTo>
                  <a:lnTo>
                    <a:pt x="467" y="1553"/>
                  </a:lnTo>
                  <a:lnTo>
                    <a:pt x="492" y="1570"/>
                  </a:lnTo>
                  <a:lnTo>
                    <a:pt x="498" y="1570"/>
                  </a:lnTo>
                  <a:lnTo>
                    <a:pt x="496" y="1565"/>
                  </a:lnTo>
                  <a:lnTo>
                    <a:pt x="503" y="1557"/>
                  </a:lnTo>
                  <a:lnTo>
                    <a:pt x="507" y="1551"/>
                  </a:lnTo>
                  <a:lnTo>
                    <a:pt x="504" y="1537"/>
                  </a:lnTo>
                  <a:lnTo>
                    <a:pt x="506" y="1534"/>
                  </a:lnTo>
                  <a:lnTo>
                    <a:pt x="509" y="1529"/>
                  </a:lnTo>
                  <a:lnTo>
                    <a:pt x="513" y="1527"/>
                  </a:lnTo>
                  <a:lnTo>
                    <a:pt x="515" y="1519"/>
                  </a:lnTo>
                  <a:lnTo>
                    <a:pt x="514" y="1506"/>
                  </a:lnTo>
                  <a:lnTo>
                    <a:pt x="515" y="1501"/>
                  </a:lnTo>
                  <a:lnTo>
                    <a:pt x="525" y="1495"/>
                  </a:lnTo>
                  <a:lnTo>
                    <a:pt x="533" y="1488"/>
                  </a:lnTo>
                  <a:lnTo>
                    <a:pt x="533" y="1483"/>
                  </a:lnTo>
                  <a:lnTo>
                    <a:pt x="528" y="1435"/>
                  </a:lnTo>
                  <a:lnTo>
                    <a:pt x="525" y="1434"/>
                  </a:lnTo>
                  <a:lnTo>
                    <a:pt x="522" y="1429"/>
                  </a:lnTo>
                  <a:lnTo>
                    <a:pt x="519" y="1427"/>
                  </a:lnTo>
                  <a:lnTo>
                    <a:pt x="515" y="1427"/>
                  </a:lnTo>
                  <a:lnTo>
                    <a:pt x="512" y="1416"/>
                  </a:lnTo>
                  <a:lnTo>
                    <a:pt x="509" y="1415"/>
                  </a:lnTo>
                  <a:lnTo>
                    <a:pt x="510" y="1406"/>
                  </a:lnTo>
                  <a:lnTo>
                    <a:pt x="518" y="1400"/>
                  </a:lnTo>
                  <a:lnTo>
                    <a:pt x="521" y="1396"/>
                  </a:lnTo>
                  <a:lnTo>
                    <a:pt x="514" y="1393"/>
                  </a:lnTo>
                  <a:lnTo>
                    <a:pt x="515" y="1382"/>
                  </a:lnTo>
                  <a:lnTo>
                    <a:pt x="512" y="1375"/>
                  </a:lnTo>
                  <a:lnTo>
                    <a:pt x="514" y="1363"/>
                  </a:lnTo>
                  <a:lnTo>
                    <a:pt x="515" y="1353"/>
                  </a:lnTo>
                  <a:lnTo>
                    <a:pt x="515" y="1339"/>
                  </a:lnTo>
                  <a:lnTo>
                    <a:pt x="520" y="1338"/>
                  </a:lnTo>
                  <a:lnTo>
                    <a:pt x="515" y="1326"/>
                  </a:lnTo>
                  <a:lnTo>
                    <a:pt x="497" y="1327"/>
                  </a:lnTo>
                  <a:lnTo>
                    <a:pt x="496" y="1326"/>
                  </a:lnTo>
                  <a:lnTo>
                    <a:pt x="496" y="1322"/>
                  </a:lnTo>
                  <a:lnTo>
                    <a:pt x="500" y="1317"/>
                  </a:lnTo>
                  <a:lnTo>
                    <a:pt x="509" y="1307"/>
                  </a:lnTo>
                  <a:lnTo>
                    <a:pt x="506" y="1302"/>
                  </a:lnTo>
                  <a:lnTo>
                    <a:pt x="502" y="1296"/>
                  </a:lnTo>
                  <a:lnTo>
                    <a:pt x="494" y="1296"/>
                  </a:lnTo>
                  <a:lnTo>
                    <a:pt x="495" y="1287"/>
                  </a:lnTo>
                  <a:lnTo>
                    <a:pt x="496" y="1280"/>
                  </a:lnTo>
                  <a:lnTo>
                    <a:pt x="507" y="1280"/>
                  </a:lnTo>
                  <a:lnTo>
                    <a:pt x="506" y="1285"/>
                  </a:lnTo>
                  <a:lnTo>
                    <a:pt x="508" y="1285"/>
                  </a:lnTo>
                  <a:lnTo>
                    <a:pt x="512" y="1279"/>
                  </a:lnTo>
                  <a:lnTo>
                    <a:pt x="518" y="1259"/>
                  </a:lnTo>
                  <a:lnTo>
                    <a:pt x="513" y="1256"/>
                  </a:lnTo>
                  <a:lnTo>
                    <a:pt x="492" y="1251"/>
                  </a:lnTo>
                  <a:lnTo>
                    <a:pt x="496" y="1242"/>
                  </a:lnTo>
                  <a:lnTo>
                    <a:pt x="497" y="1228"/>
                  </a:lnTo>
                  <a:lnTo>
                    <a:pt x="500" y="1224"/>
                  </a:lnTo>
                  <a:lnTo>
                    <a:pt x="510" y="1220"/>
                  </a:lnTo>
                  <a:lnTo>
                    <a:pt x="512" y="1216"/>
                  </a:lnTo>
                  <a:lnTo>
                    <a:pt x="509" y="1203"/>
                  </a:lnTo>
                  <a:lnTo>
                    <a:pt x="524" y="1202"/>
                  </a:lnTo>
                  <a:lnTo>
                    <a:pt x="527" y="1195"/>
                  </a:lnTo>
                  <a:lnTo>
                    <a:pt x="533" y="1186"/>
                  </a:lnTo>
                  <a:lnTo>
                    <a:pt x="533" y="1177"/>
                  </a:lnTo>
                  <a:lnTo>
                    <a:pt x="526" y="1178"/>
                  </a:lnTo>
                  <a:lnTo>
                    <a:pt x="528" y="1172"/>
                  </a:lnTo>
                  <a:lnTo>
                    <a:pt x="525" y="1168"/>
                  </a:lnTo>
                  <a:lnTo>
                    <a:pt x="528" y="1162"/>
                  </a:lnTo>
                  <a:lnTo>
                    <a:pt x="537" y="1144"/>
                  </a:lnTo>
                  <a:lnTo>
                    <a:pt x="534" y="1137"/>
                  </a:lnTo>
                  <a:lnTo>
                    <a:pt x="524" y="1135"/>
                  </a:lnTo>
                  <a:lnTo>
                    <a:pt x="526" y="1131"/>
                  </a:lnTo>
                  <a:lnTo>
                    <a:pt x="531" y="1134"/>
                  </a:lnTo>
                  <a:lnTo>
                    <a:pt x="533" y="1124"/>
                  </a:lnTo>
                  <a:lnTo>
                    <a:pt x="537" y="1120"/>
                  </a:lnTo>
                  <a:lnTo>
                    <a:pt x="543" y="1114"/>
                  </a:lnTo>
                  <a:lnTo>
                    <a:pt x="540" y="1099"/>
                  </a:lnTo>
                  <a:lnTo>
                    <a:pt x="533" y="1093"/>
                  </a:lnTo>
                  <a:lnTo>
                    <a:pt x="531" y="1085"/>
                  </a:lnTo>
                  <a:lnTo>
                    <a:pt x="528" y="1083"/>
                  </a:lnTo>
                  <a:lnTo>
                    <a:pt x="525" y="1082"/>
                  </a:lnTo>
                  <a:lnTo>
                    <a:pt x="524" y="1076"/>
                  </a:lnTo>
                  <a:lnTo>
                    <a:pt x="533" y="1075"/>
                  </a:lnTo>
                  <a:lnTo>
                    <a:pt x="534" y="1066"/>
                  </a:lnTo>
                  <a:lnTo>
                    <a:pt x="536" y="1066"/>
                  </a:lnTo>
                  <a:lnTo>
                    <a:pt x="538" y="1061"/>
                  </a:lnTo>
                  <a:lnTo>
                    <a:pt x="549" y="1060"/>
                  </a:lnTo>
                  <a:lnTo>
                    <a:pt x="545" y="1055"/>
                  </a:lnTo>
                  <a:lnTo>
                    <a:pt x="545" y="1045"/>
                  </a:lnTo>
                  <a:lnTo>
                    <a:pt x="546" y="1041"/>
                  </a:lnTo>
                  <a:lnTo>
                    <a:pt x="544" y="1035"/>
                  </a:lnTo>
                  <a:lnTo>
                    <a:pt x="543" y="1029"/>
                  </a:lnTo>
                  <a:lnTo>
                    <a:pt x="545" y="1027"/>
                  </a:lnTo>
                  <a:lnTo>
                    <a:pt x="567" y="1034"/>
                  </a:lnTo>
                  <a:lnTo>
                    <a:pt x="560" y="1015"/>
                  </a:lnTo>
                  <a:lnTo>
                    <a:pt x="566" y="1009"/>
                  </a:lnTo>
                  <a:lnTo>
                    <a:pt x="564" y="1003"/>
                  </a:lnTo>
                  <a:lnTo>
                    <a:pt x="566" y="996"/>
                  </a:lnTo>
                  <a:lnTo>
                    <a:pt x="570" y="994"/>
                  </a:lnTo>
                  <a:lnTo>
                    <a:pt x="573" y="987"/>
                  </a:lnTo>
                  <a:lnTo>
                    <a:pt x="587" y="986"/>
                  </a:lnTo>
                  <a:lnTo>
                    <a:pt x="591" y="993"/>
                  </a:lnTo>
                  <a:lnTo>
                    <a:pt x="595" y="1000"/>
                  </a:lnTo>
                  <a:lnTo>
                    <a:pt x="595" y="1006"/>
                  </a:lnTo>
                  <a:lnTo>
                    <a:pt x="599" y="1012"/>
                  </a:lnTo>
                  <a:lnTo>
                    <a:pt x="612" y="1011"/>
                  </a:lnTo>
                  <a:lnTo>
                    <a:pt x="612" y="1005"/>
                  </a:lnTo>
                  <a:lnTo>
                    <a:pt x="622" y="999"/>
                  </a:lnTo>
                  <a:lnTo>
                    <a:pt x="640" y="998"/>
                  </a:lnTo>
                  <a:lnTo>
                    <a:pt x="655" y="995"/>
                  </a:lnTo>
                  <a:lnTo>
                    <a:pt x="657" y="994"/>
                  </a:lnTo>
                  <a:lnTo>
                    <a:pt x="667" y="1003"/>
                  </a:lnTo>
                  <a:lnTo>
                    <a:pt x="671" y="1006"/>
                  </a:lnTo>
                  <a:lnTo>
                    <a:pt x="671" y="1007"/>
                  </a:lnTo>
                  <a:lnTo>
                    <a:pt x="685" y="1012"/>
                  </a:lnTo>
                  <a:lnTo>
                    <a:pt x="694" y="1007"/>
                  </a:lnTo>
                  <a:lnTo>
                    <a:pt x="700" y="1017"/>
                  </a:lnTo>
                  <a:lnTo>
                    <a:pt x="723" y="1016"/>
                  </a:lnTo>
                  <a:lnTo>
                    <a:pt x="731" y="1017"/>
                  </a:lnTo>
                  <a:lnTo>
                    <a:pt x="732" y="1012"/>
                  </a:lnTo>
                  <a:lnTo>
                    <a:pt x="730" y="1010"/>
                  </a:lnTo>
                  <a:lnTo>
                    <a:pt x="727" y="1009"/>
                  </a:lnTo>
                  <a:lnTo>
                    <a:pt x="731" y="1004"/>
                  </a:lnTo>
                  <a:lnTo>
                    <a:pt x="732" y="996"/>
                  </a:lnTo>
                  <a:lnTo>
                    <a:pt x="737" y="987"/>
                  </a:lnTo>
                  <a:lnTo>
                    <a:pt x="738" y="984"/>
                  </a:lnTo>
                  <a:lnTo>
                    <a:pt x="735" y="978"/>
                  </a:lnTo>
                  <a:lnTo>
                    <a:pt x="733" y="962"/>
                  </a:lnTo>
                  <a:lnTo>
                    <a:pt x="737" y="960"/>
                  </a:lnTo>
                  <a:lnTo>
                    <a:pt x="742" y="954"/>
                  </a:lnTo>
                  <a:lnTo>
                    <a:pt x="743" y="957"/>
                  </a:lnTo>
                  <a:lnTo>
                    <a:pt x="747" y="957"/>
                  </a:lnTo>
                  <a:lnTo>
                    <a:pt x="751" y="953"/>
                  </a:lnTo>
                  <a:lnTo>
                    <a:pt x="750" y="950"/>
                  </a:lnTo>
                  <a:lnTo>
                    <a:pt x="751" y="939"/>
                  </a:lnTo>
                  <a:lnTo>
                    <a:pt x="762" y="923"/>
                  </a:lnTo>
                  <a:lnTo>
                    <a:pt x="760" y="922"/>
                  </a:lnTo>
                  <a:lnTo>
                    <a:pt x="759" y="915"/>
                  </a:lnTo>
                  <a:lnTo>
                    <a:pt x="771" y="900"/>
                  </a:lnTo>
                  <a:lnTo>
                    <a:pt x="774" y="887"/>
                  </a:lnTo>
                  <a:lnTo>
                    <a:pt x="779" y="882"/>
                  </a:lnTo>
                  <a:lnTo>
                    <a:pt x="784" y="891"/>
                  </a:lnTo>
                  <a:lnTo>
                    <a:pt x="787" y="888"/>
                  </a:lnTo>
                  <a:lnTo>
                    <a:pt x="792" y="880"/>
                  </a:lnTo>
                  <a:lnTo>
                    <a:pt x="798" y="878"/>
                  </a:lnTo>
                  <a:lnTo>
                    <a:pt x="790" y="869"/>
                  </a:lnTo>
                  <a:lnTo>
                    <a:pt x="765" y="858"/>
                  </a:lnTo>
                  <a:lnTo>
                    <a:pt x="757" y="853"/>
                  </a:lnTo>
                  <a:lnTo>
                    <a:pt x="759" y="847"/>
                  </a:lnTo>
                  <a:lnTo>
                    <a:pt x="756" y="841"/>
                  </a:lnTo>
                  <a:lnTo>
                    <a:pt x="754" y="839"/>
                  </a:lnTo>
                  <a:lnTo>
                    <a:pt x="745" y="835"/>
                  </a:lnTo>
                  <a:lnTo>
                    <a:pt x="742" y="831"/>
                  </a:lnTo>
                  <a:lnTo>
                    <a:pt x="739" y="823"/>
                  </a:lnTo>
                  <a:lnTo>
                    <a:pt x="739" y="819"/>
                  </a:lnTo>
                  <a:lnTo>
                    <a:pt x="741" y="815"/>
                  </a:lnTo>
                  <a:lnTo>
                    <a:pt x="747" y="811"/>
                  </a:lnTo>
                  <a:lnTo>
                    <a:pt x="748" y="809"/>
                  </a:lnTo>
                  <a:lnTo>
                    <a:pt x="747" y="804"/>
                  </a:lnTo>
                  <a:lnTo>
                    <a:pt x="735" y="785"/>
                  </a:lnTo>
                  <a:lnTo>
                    <a:pt x="735" y="780"/>
                  </a:lnTo>
                  <a:lnTo>
                    <a:pt x="738" y="774"/>
                  </a:lnTo>
                  <a:lnTo>
                    <a:pt x="750" y="767"/>
                  </a:lnTo>
                  <a:lnTo>
                    <a:pt x="750" y="757"/>
                  </a:lnTo>
                  <a:lnTo>
                    <a:pt x="747" y="750"/>
                  </a:lnTo>
                  <a:lnTo>
                    <a:pt x="741" y="740"/>
                  </a:lnTo>
                  <a:lnTo>
                    <a:pt x="738" y="732"/>
                  </a:lnTo>
                  <a:lnTo>
                    <a:pt x="736" y="712"/>
                  </a:lnTo>
                  <a:lnTo>
                    <a:pt x="735" y="698"/>
                  </a:lnTo>
                  <a:lnTo>
                    <a:pt x="750" y="684"/>
                  </a:lnTo>
                  <a:lnTo>
                    <a:pt x="755" y="683"/>
                  </a:lnTo>
                  <a:lnTo>
                    <a:pt x="760" y="684"/>
                  </a:lnTo>
                  <a:lnTo>
                    <a:pt x="763" y="691"/>
                  </a:lnTo>
                  <a:lnTo>
                    <a:pt x="772" y="695"/>
                  </a:lnTo>
                  <a:lnTo>
                    <a:pt x="778" y="695"/>
                  </a:lnTo>
                  <a:lnTo>
                    <a:pt x="793" y="689"/>
                  </a:lnTo>
                  <a:lnTo>
                    <a:pt x="798" y="688"/>
                  </a:lnTo>
                  <a:lnTo>
                    <a:pt x="801" y="689"/>
                  </a:lnTo>
                  <a:lnTo>
                    <a:pt x="802" y="692"/>
                  </a:lnTo>
                  <a:lnTo>
                    <a:pt x="803" y="698"/>
                  </a:lnTo>
                  <a:lnTo>
                    <a:pt x="804" y="701"/>
                  </a:lnTo>
                  <a:lnTo>
                    <a:pt x="808" y="701"/>
                  </a:lnTo>
                  <a:lnTo>
                    <a:pt x="822" y="696"/>
                  </a:lnTo>
                  <a:lnTo>
                    <a:pt x="824" y="688"/>
                  </a:lnTo>
                  <a:lnTo>
                    <a:pt x="822" y="674"/>
                  </a:lnTo>
                  <a:lnTo>
                    <a:pt x="822" y="670"/>
                  </a:lnTo>
                  <a:lnTo>
                    <a:pt x="835" y="661"/>
                  </a:lnTo>
                  <a:lnTo>
                    <a:pt x="852" y="658"/>
                  </a:lnTo>
                  <a:lnTo>
                    <a:pt x="875" y="661"/>
                  </a:lnTo>
                  <a:lnTo>
                    <a:pt x="886" y="665"/>
                  </a:lnTo>
                  <a:lnTo>
                    <a:pt x="886" y="653"/>
                  </a:lnTo>
                  <a:lnTo>
                    <a:pt x="883" y="644"/>
                  </a:lnTo>
                  <a:lnTo>
                    <a:pt x="883" y="637"/>
                  </a:lnTo>
                  <a:lnTo>
                    <a:pt x="883" y="632"/>
                  </a:lnTo>
                  <a:lnTo>
                    <a:pt x="887" y="631"/>
                  </a:lnTo>
                  <a:lnTo>
                    <a:pt x="893" y="627"/>
                  </a:lnTo>
                  <a:lnTo>
                    <a:pt x="895" y="625"/>
                  </a:lnTo>
                  <a:lnTo>
                    <a:pt x="894" y="614"/>
                  </a:lnTo>
                  <a:lnTo>
                    <a:pt x="894" y="603"/>
                  </a:lnTo>
                  <a:lnTo>
                    <a:pt x="894" y="600"/>
                  </a:lnTo>
                  <a:lnTo>
                    <a:pt x="893" y="597"/>
                  </a:lnTo>
                  <a:lnTo>
                    <a:pt x="889" y="596"/>
                  </a:lnTo>
                  <a:lnTo>
                    <a:pt x="877" y="599"/>
                  </a:lnTo>
                  <a:lnTo>
                    <a:pt x="871" y="597"/>
                  </a:lnTo>
                  <a:lnTo>
                    <a:pt x="868" y="593"/>
                  </a:lnTo>
                  <a:lnTo>
                    <a:pt x="865" y="588"/>
                  </a:lnTo>
                  <a:lnTo>
                    <a:pt x="864" y="575"/>
                  </a:lnTo>
                  <a:lnTo>
                    <a:pt x="864" y="558"/>
                  </a:lnTo>
                  <a:lnTo>
                    <a:pt x="868" y="542"/>
                  </a:lnTo>
                  <a:lnTo>
                    <a:pt x="866" y="519"/>
                  </a:lnTo>
                  <a:lnTo>
                    <a:pt x="869" y="513"/>
                  </a:lnTo>
                  <a:lnTo>
                    <a:pt x="874" y="508"/>
                  </a:lnTo>
                  <a:lnTo>
                    <a:pt x="877" y="508"/>
                  </a:lnTo>
                  <a:lnTo>
                    <a:pt x="884" y="510"/>
                  </a:lnTo>
                  <a:lnTo>
                    <a:pt x="894" y="495"/>
                  </a:lnTo>
                  <a:lnTo>
                    <a:pt x="901" y="492"/>
                  </a:lnTo>
                  <a:lnTo>
                    <a:pt x="907" y="490"/>
                  </a:lnTo>
                  <a:lnTo>
                    <a:pt x="914" y="481"/>
                  </a:lnTo>
                  <a:lnTo>
                    <a:pt x="928" y="488"/>
                  </a:lnTo>
                  <a:lnTo>
                    <a:pt x="938" y="488"/>
                  </a:lnTo>
                  <a:lnTo>
                    <a:pt x="953" y="483"/>
                  </a:lnTo>
                  <a:lnTo>
                    <a:pt x="961" y="483"/>
                  </a:lnTo>
                  <a:lnTo>
                    <a:pt x="974" y="488"/>
                  </a:lnTo>
                  <a:lnTo>
                    <a:pt x="991" y="493"/>
                  </a:lnTo>
                  <a:lnTo>
                    <a:pt x="984" y="476"/>
                  </a:lnTo>
                  <a:lnTo>
                    <a:pt x="978" y="474"/>
                  </a:lnTo>
                  <a:lnTo>
                    <a:pt x="976" y="468"/>
                  </a:lnTo>
                  <a:lnTo>
                    <a:pt x="983" y="465"/>
                  </a:lnTo>
                  <a:lnTo>
                    <a:pt x="982" y="456"/>
                  </a:lnTo>
                  <a:lnTo>
                    <a:pt x="992" y="452"/>
                  </a:lnTo>
                  <a:lnTo>
                    <a:pt x="995" y="450"/>
                  </a:lnTo>
                  <a:lnTo>
                    <a:pt x="1002" y="448"/>
                  </a:lnTo>
                  <a:lnTo>
                    <a:pt x="996" y="432"/>
                  </a:lnTo>
                  <a:lnTo>
                    <a:pt x="994" y="418"/>
                  </a:lnTo>
                  <a:lnTo>
                    <a:pt x="990" y="415"/>
                  </a:lnTo>
                  <a:lnTo>
                    <a:pt x="979" y="412"/>
                  </a:lnTo>
                  <a:lnTo>
                    <a:pt x="974" y="414"/>
                  </a:lnTo>
                  <a:lnTo>
                    <a:pt x="973" y="411"/>
                  </a:lnTo>
                  <a:lnTo>
                    <a:pt x="960" y="411"/>
                  </a:lnTo>
                  <a:lnTo>
                    <a:pt x="953" y="414"/>
                  </a:lnTo>
                  <a:lnTo>
                    <a:pt x="948" y="415"/>
                  </a:lnTo>
                  <a:lnTo>
                    <a:pt x="941" y="417"/>
                  </a:lnTo>
                  <a:lnTo>
                    <a:pt x="940" y="414"/>
                  </a:lnTo>
                  <a:lnTo>
                    <a:pt x="943" y="408"/>
                  </a:lnTo>
                  <a:lnTo>
                    <a:pt x="944" y="399"/>
                  </a:lnTo>
                  <a:lnTo>
                    <a:pt x="949" y="382"/>
                  </a:lnTo>
                  <a:lnTo>
                    <a:pt x="942" y="377"/>
                  </a:lnTo>
                  <a:lnTo>
                    <a:pt x="942" y="370"/>
                  </a:lnTo>
                  <a:lnTo>
                    <a:pt x="941" y="356"/>
                  </a:lnTo>
                  <a:lnTo>
                    <a:pt x="936" y="355"/>
                  </a:lnTo>
                  <a:lnTo>
                    <a:pt x="946" y="352"/>
                  </a:lnTo>
                  <a:lnTo>
                    <a:pt x="947" y="335"/>
                  </a:lnTo>
                  <a:lnTo>
                    <a:pt x="942" y="334"/>
                  </a:lnTo>
                  <a:lnTo>
                    <a:pt x="936" y="334"/>
                  </a:lnTo>
                  <a:lnTo>
                    <a:pt x="932" y="337"/>
                  </a:lnTo>
                  <a:lnTo>
                    <a:pt x="926" y="331"/>
                  </a:lnTo>
                  <a:lnTo>
                    <a:pt x="923" y="328"/>
                  </a:lnTo>
                  <a:lnTo>
                    <a:pt x="913" y="328"/>
                  </a:lnTo>
                  <a:lnTo>
                    <a:pt x="913" y="315"/>
                  </a:lnTo>
                  <a:lnTo>
                    <a:pt x="907" y="310"/>
                  </a:lnTo>
                  <a:lnTo>
                    <a:pt x="896" y="308"/>
                  </a:lnTo>
                  <a:lnTo>
                    <a:pt x="887" y="309"/>
                  </a:lnTo>
                  <a:lnTo>
                    <a:pt x="884" y="301"/>
                  </a:lnTo>
                  <a:lnTo>
                    <a:pt x="894" y="297"/>
                  </a:lnTo>
                  <a:lnTo>
                    <a:pt x="893" y="293"/>
                  </a:lnTo>
                  <a:lnTo>
                    <a:pt x="889" y="290"/>
                  </a:lnTo>
                  <a:lnTo>
                    <a:pt x="889" y="284"/>
                  </a:lnTo>
                  <a:lnTo>
                    <a:pt x="888" y="283"/>
                  </a:lnTo>
                  <a:lnTo>
                    <a:pt x="874" y="281"/>
                  </a:lnTo>
                  <a:lnTo>
                    <a:pt x="863" y="281"/>
                  </a:lnTo>
                  <a:lnTo>
                    <a:pt x="860" y="264"/>
                  </a:lnTo>
                  <a:lnTo>
                    <a:pt x="858" y="261"/>
                  </a:lnTo>
                  <a:lnTo>
                    <a:pt x="856" y="262"/>
                  </a:lnTo>
                  <a:lnTo>
                    <a:pt x="851" y="260"/>
                  </a:lnTo>
                  <a:lnTo>
                    <a:pt x="847" y="263"/>
                  </a:lnTo>
                  <a:lnTo>
                    <a:pt x="852" y="283"/>
                  </a:lnTo>
                  <a:lnTo>
                    <a:pt x="851" y="285"/>
                  </a:lnTo>
                  <a:lnTo>
                    <a:pt x="841" y="286"/>
                  </a:lnTo>
                  <a:lnTo>
                    <a:pt x="841" y="289"/>
                  </a:lnTo>
                  <a:lnTo>
                    <a:pt x="845" y="295"/>
                  </a:lnTo>
                  <a:lnTo>
                    <a:pt x="844" y="297"/>
                  </a:lnTo>
                  <a:lnTo>
                    <a:pt x="838" y="302"/>
                  </a:lnTo>
                  <a:lnTo>
                    <a:pt x="832" y="302"/>
                  </a:lnTo>
                  <a:lnTo>
                    <a:pt x="824" y="308"/>
                  </a:lnTo>
                  <a:lnTo>
                    <a:pt x="818" y="305"/>
                  </a:lnTo>
                  <a:lnTo>
                    <a:pt x="814" y="310"/>
                  </a:lnTo>
                  <a:lnTo>
                    <a:pt x="806" y="317"/>
                  </a:lnTo>
                  <a:lnTo>
                    <a:pt x="796" y="328"/>
                  </a:lnTo>
                  <a:lnTo>
                    <a:pt x="789" y="331"/>
                  </a:lnTo>
                  <a:lnTo>
                    <a:pt x="779" y="331"/>
                  </a:lnTo>
                  <a:lnTo>
                    <a:pt x="772" y="326"/>
                  </a:lnTo>
                  <a:lnTo>
                    <a:pt x="771" y="322"/>
                  </a:lnTo>
                  <a:lnTo>
                    <a:pt x="755" y="334"/>
                  </a:lnTo>
                  <a:lnTo>
                    <a:pt x="747" y="335"/>
                  </a:lnTo>
                  <a:lnTo>
                    <a:pt x="744" y="343"/>
                  </a:lnTo>
                  <a:lnTo>
                    <a:pt x="732" y="344"/>
                  </a:lnTo>
                  <a:lnTo>
                    <a:pt x="723" y="341"/>
                  </a:lnTo>
                  <a:lnTo>
                    <a:pt x="723" y="311"/>
                  </a:lnTo>
                  <a:lnTo>
                    <a:pt x="715" y="311"/>
                  </a:lnTo>
                  <a:lnTo>
                    <a:pt x="713" y="302"/>
                  </a:lnTo>
                  <a:lnTo>
                    <a:pt x="705" y="301"/>
                  </a:lnTo>
                  <a:lnTo>
                    <a:pt x="687" y="266"/>
                  </a:lnTo>
                  <a:lnTo>
                    <a:pt x="672" y="271"/>
                  </a:lnTo>
                  <a:lnTo>
                    <a:pt x="664" y="269"/>
                  </a:lnTo>
                  <a:lnTo>
                    <a:pt x="664" y="249"/>
                  </a:lnTo>
                  <a:lnTo>
                    <a:pt x="655" y="237"/>
                  </a:lnTo>
                  <a:lnTo>
                    <a:pt x="646" y="240"/>
                  </a:lnTo>
                  <a:lnTo>
                    <a:pt x="642" y="231"/>
                  </a:lnTo>
                  <a:lnTo>
                    <a:pt x="642" y="224"/>
                  </a:lnTo>
                  <a:lnTo>
                    <a:pt x="639" y="213"/>
                  </a:lnTo>
                  <a:lnTo>
                    <a:pt x="639" y="208"/>
                  </a:lnTo>
                  <a:lnTo>
                    <a:pt x="630" y="202"/>
                  </a:lnTo>
                  <a:lnTo>
                    <a:pt x="624" y="203"/>
                  </a:lnTo>
                  <a:lnTo>
                    <a:pt x="617" y="200"/>
                  </a:lnTo>
                  <a:lnTo>
                    <a:pt x="606" y="200"/>
                  </a:lnTo>
                  <a:lnTo>
                    <a:pt x="593" y="186"/>
                  </a:lnTo>
                  <a:lnTo>
                    <a:pt x="591" y="188"/>
                  </a:lnTo>
                  <a:lnTo>
                    <a:pt x="591" y="196"/>
                  </a:lnTo>
                  <a:lnTo>
                    <a:pt x="581" y="194"/>
                  </a:lnTo>
                  <a:lnTo>
                    <a:pt x="574" y="192"/>
                  </a:lnTo>
                  <a:lnTo>
                    <a:pt x="567" y="195"/>
                  </a:lnTo>
                  <a:lnTo>
                    <a:pt x="568" y="174"/>
                  </a:lnTo>
                  <a:lnTo>
                    <a:pt x="564" y="165"/>
                  </a:lnTo>
                  <a:lnTo>
                    <a:pt x="556" y="168"/>
                  </a:lnTo>
                  <a:lnTo>
                    <a:pt x="550" y="166"/>
                  </a:lnTo>
                  <a:lnTo>
                    <a:pt x="545" y="153"/>
                  </a:lnTo>
                  <a:lnTo>
                    <a:pt x="537" y="148"/>
                  </a:lnTo>
                  <a:lnTo>
                    <a:pt x="524" y="147"/>
                  </a:lnTo>
                  <a:lnTo>
                    <a:pt x="515" y="148"/>
                  </a:lnTo>
                  <a:lnTo>
                    <a:pt x="513" y="144"/>
                  </a:lnTo>
                  <a:lnTo>
                    <a:pt x="509" y="148"/>
                  </a:lnTo>
                  <a:lnTo>
                    <a:pt x="507" y="156"/>
                  </a:lnTo>
                  <a:lnTo>
                    <a:pt x="500" y="164"/>
                  </a:lnTo>
                  <a:lnTo>
                    <a:pt x="496" y="164"/>
                  </a:lnTo>
                  <a:lnTo>
                    <a:pt x="496" y="176"/>
                  </a:lnTo>
                  <a:lnTo>
                    <a:pt x="495" y="182"/>
                  </a:lnTo>
                  <a:lnTo>
                    <a:pt x="483" y="183"/>
                  </a:lnTo>
                  <a:lnTo>
                    <a:pt x="477" y="178"/>
                  </a:lnTo>
                  <a:lnTo>
                    <a:pt x="464" y="182"/>
                  </a:lnTo>
                  <a:lnTo>
                    <a:pt x="462" y="189"/>
                  </a:lnTo>
                  <a:lnTo>
                    <a:pt x="455" y="190"/>
                  </a:lnTo>
                  <a:lnTo>
                    <a:pt x="454" y="194"/>
                  </a:lnTo>
                  <a:lnTo>
                    <a:pt x="450" y="194"/>
                  </a:lnTo>
                  <a:lnTo>
                    <a:pt x="448" y="190"/>
                  </a:lnTo>
                  <a:lnTo>
                    <a:pt x="440" y="195"/>
                  </a:lnTo>
                  <a:lnTo>
                    <a:pt x="436" y="191"/>
                  </a:lnTo>
                  <a:lnTo>
                    <a:pt x="435" y="186"/>
                  </a:lnTo>
                  <a:lnTo>
                    <a:pt x="438" y="177"/>
                  </a:lnTo>
                  <a:lnTo>
                    <a:pt x="435" y="171"/>
                  </a:lnTo>
                  <a:lnTo>
                    <a:pt x="432" y="162"/>
                  </a:lnTo>
                  <a:lnTo>
                    <a:pt x="428" y="159"/>
                  </a:lnTo>
                  <a:lnTo>
                    <a:pt x="429" y="152"/>
                  </a:lnTo>
                  <a:lnTo>
                    <a:pt x="429" y="149"/>
                  </a:lnTo>
                  <a:lnTo>
                    <a:pt x="429" y="142"/>
                  </a:lnTo>
                  <a:lnTo>
                    <a:pt x="429" y="135"/>
                  </a:lnTo>
                  <a:lnTo>
                    <a:pt x="435" y="126"/>
                  </a:lnTo>
                  <a:lnTo>
                    <a:pt x="432" y="115"/>
                  </a:lnTo>
                  <a:lnTo>
                    <a:pt x="429" y="106"/>
                  </a:lnTo>
                  <a:lnTo>
                    <a:pt x="423" y="109"/>
                  </a:lnTo>
                  <a:lnTo>
                    <a:pt x="419" y="103"/>
                  </a:lnTo>
                  <a:lnTo>
                    <a:pt x="413" y="100"/>
                  </a:lnTo>
                  <a:lnTo>
                    <a:pt x="405" y="102"/>
                  </a:lnTo>
                  <a:lnTo>
                    <a:pt x="398" y="109"/>
                  </a:lnTo>
                  <a:lnTo>
                    <a:pt x="396" y="115"/>
                  </a:lnTo>
                  <a:lnTo>
                    <a:pt x="399" y="120"/>
                  </a:lnTo>
                  <a:lnTo>
                    <a:pt x="401" y="129"/>
                  </a:lnTo>
                  <a:lnTo>
                    <a:pt x="375" y="159"/>
                  </a:lnTo>
                  <a:lnTo>
                    <a:pt x="364" y="165"/>
                  </a:lnTo>
                  <a:lnTo>
                    <a:pt x="353" y="174"/>
                  </a:lnTo>
                  <a:lnTo>
                    <a:pt x="344" y="186"/>
                  </a:lnTo>
                  <a:lnTo>
                    <a:pt x="328" y="180"/>
                  </a:lnTo>
                  <a:lnTo>
                    <a:pt x="322" y="185"/>
                  </a:lnTo>
                  <a:lnTo>
                    <a:pt x="316" y="188"/>
                  </a:lnTo>
                  <a:lnTo>
                    <a:pt x="302" y="189"/>
                  </a:lnTo>
                  <a:lnTo>
                    <a:pt x="297" y="185"/>
                  </a:lnTo>
                  <a:lnTo>
                    <a:pt x="296" y="174"/>
                  </a:lnTo>
                  <a:lnTo>
                    <a:pt x="297" y="171"/>
                  </a:lnTo>
                  <a:lnTo>
                    <a:pt x="293" y="162"/>
                  </a:lnTo>
                  <a:lnTo>
                    <a:pt x="279" y="164"/>
                  </a:lnTo>
                  <a:lnTo>
                    <a:pt x="262" y="158"/>
                  </a:lnTo>
                  <a:lnTo>
                    <a:pt x="238" y="161"/>
                  </a:lnTo>
                  <a:lnTo>
                    <a:pt x="236" y="158"/>
                  </a:lnTo>
                  <a:lnTo>
                    <a:pt x="237" y="152"/>
                  </a:lnTo>
                  <a:lnTo>
                    <a:pt x="225" y="155"/>
                  </a:lnTo>
                  <a:lnTo>
                    <a:pt x="213" y="148"/>
                  </a:lnTo>
                  <a:lnTo>
                    <a:pt x="214" y="139"/>
                  </a:lnTo>
                  <a:lnTo>
                    <a:pt x="212" y="136"/>
                  </a:lnTo>
                  <a:lnTo>
                    <a:pt x="213" y="132"/>
                  </a:lnTo>
                  <a:lnTo>
                    <a:pt x="219" y="129"/>
                  </a:lnTo>
                  <a:lnTo>
                    <a:pt x="220" y="123"/>
                  </a:lnTo>
                  <a:lnTo>
                    <a:pt x="221" y="114"/>
                  </a:lnTo>
                  <a:lnTo>
                    <a:pt x="213" y="103"/>
                  </a:lnTo>
                  <a:lnTo>
                    <a:pt x="209" y="106"/>
                  </a:lnTo>
                  <a:lnTo>
                    <a:pt x="201" y="106"/>
                  </a:lnTo>
                  <a:lnTo>
                    <a:pt x="190" y="108"/>
                  </a:lnTo>
                  <a:lnTo>
                    <a:pt x="188" y="113"/>
                  </a:lnTo>
                  <a:lnTo>
                    <a:pt x="167" y="111"/>
                  </a:lnTo>
                  <a:lnTo>
                    <a:pt x="158" y="105"/>
                  </a:lnTo>
                  <a:lnTo>
                    <a:pt x="145" y="107"/>
                  </a:lnTo>
                  <a:lnTo>
                    <a:pt x="142" y="109"/>
                  </a:lnTo>
                  <a:lnTo>
                    <a:pt x="141" y="123"/>
                  </a:lnTo>
                  <a:lnTo>
                    <a:pt x="134" y="121"/>
                  </a:lnTo>
                  <a:lnTo>
                    <a:pt x="133" y="111"/>
                  </a:lnTo>
                  <a:lnTo>
                    <a:pt x="131" y="107"/>
                  </a:lnTo>
                  <a:lnTo>
                    <a:pt x="131" y="95"/>
                  </a:lnTo>
                  <a:lnTo>
                    <a:pt x="137" y="88"/>
                  </a:lnTo>
                  <a:lnTo>
                    <a:pt x="139" y="82"/>
                  </a:lnTo>
                  <a:lnTo>
                    <a:pt x="137" y="78"/>
                  </a:lnTo>
                  <a:lnTo>
                    <a:pt x="136" y="78"/>
                  </a:lnTo>
                  <a:lnTo>
                    <a:pt x="133" y="77"/>
                  </a:lnTo>
                  <a:lnTo>
                    <a:pt x="130" y="78"/>
                  </a:lnTo>
                  <a:lnTo>
                    <a:pt x="127" y="82"/>
                  </a:lnTo>
                  <a:lnTo>
                    <a:pt x="124" y="84"/>
                  </a:lnTo>
                  <a:lnTo>
                    <a:pt x="124" y="90"/>
                  </a:lnTo>
                  <a:lnTo>
                    <a:pt x="123" y="94"/>
                  </a:lnTo>
                  <a:lnTo>
                    <a:pt x="122" y="95"/>
                  </a:lnTo>
                  <a:lnTo>
                    <a:pt x="115" y="93"/>
                  </a:lnTo>
                  <a:lnTo>
                    <a:pt x="113" y="89"/>
                  </a:lnTo>
                  <a:lnTo>
                    <a:pt x="113" y="78"/>
                  </a:lnTo>
                  <a:lnTo>
                    <a:pt x="106" y="78"/>
                  </a:lnTo>
                  <a:lnTo>
                    <a:pt x="106" y="84"/>
                  </a:lnTo>
                  <a:lnTo>
                    <a:pt x="104" y="84"/>
                  </a:lnTo>
                  <a:lnTo>
                    <a:pt x="100" y="84"/>
                  </a:lnTo>
                  <a:lnTo>
                    <a:pt x="98" y="72"/>
                  </a:lnTo>
                  <a:lnTo>
                    <a:pt x="94" y="70"/>
                  </a:lnTo>
                  <a:lnTo>
                    <a:pt x="94" y="63"/>
                  </a:lnTo>
                  <a:lnTo>
                    <a:pt x="92" y="58"/>
                  </a:lnTo>
                  <a:lnTo>
                    <a:pt x="88" y="57"/>
                  </a:lnTo>
                  <a:lnTo>
                    <a:pt x="86" y="58"/>
                  </a:lnTo>
                  <a:lnTo>
                    <a:pt x="85" y="60"/>
                  </a:lnTo>
                  <a:lnTo>
                    <a:pt x="84" y="69"/>
                  </a:lnTo>
                  <a:lnTo>
                    <a:pt x="82" y="73"/>
                  </a:lnTo>
                  <a:lnTo>
                    <a:pt x="80" y="76"/>
                  </a:lnTo>
                  <a:lnTo>
                    <a:pt x="78" y="76"/>
                  </a:lnTo>
                  <a:lnTo>
                    <a:pt x="76" y="69"/>
                  </a:lnTo>
                  <a:lnTo>
                    <a:pt x="75" y="69"/>
                  </a:lnTo>
                  <a:lnTo>
                    <a:pt x="72" y="70"/>
                  </a:lnTo>
                  <a:lnTo>
                    <a:pt x="73" y="64"/>
                  </a:lnTo>
                  <a:lnTo>
                    <a:pt x="66" y="63"/>
                  </a:lnTo>
                  <a:lnTo>
                    <a:pt x="66" y="52"/>
                  </a:lnTo>
                  <a:lnTo>
                    <a:pt x="66" y="45"/>
                  </a:lnTo>
                  <a:lnTo>
                    <a:pt x="67" y="39"/>
                  </a:lnTo>
                  <a:lnTo>
                    <a:pt x="66" y="36"/>
                  </a:lnTo>
                  <a:lnTo>
                    <a:pt x="63" y="34"/>
                  </a:lnTo>
                  <a:lnTo>
                    <a:pt x="56" y="31"/>
                  </a:lnTo>
                  <a:lnTo>
                    <a:pt x="50" y="24"/>
                  </a:lnTo>
                  <a:lnTo>
                    <a:pt x="37" y="5"/>
                  </a:lnTo>
                  <a:lnTo>
                    <a:pt x="34" y="4"/>
                  </a:lnTo>
                  <a:lnTo>
                    <a:pt x="31" y="4"/>
                  </a:lnTo>
                  <a:lnTo>
                    <a:pt x="27" y="8"/>
                  </a:lnTo>
                  <a:lnTo>
                    <a:pt x="22" y="11"/>
                  </a:lnTo>
                  <a:lnTo>
                    <a:pt x="6" y="11"/>
                  </a:lnTo>
                  <a:lnTo>
                    <a:pt x="1" y="10"/>
                  </a:lnTo>
                  <a:lnTo>
                    <a:pt x="0" y="8"/>
                  </a:lnTo>
                  <a:lnTo>
                    <a:pt x="0" y="6"/>
                  </a:lnTo>
                  <a:lnTo>
                    <a:pt x="2" y="5"/>
                  </a:lnTo>
                  <a:lnTo>
                    <a:pt x="6" y="2"/>
                  </a:lnTo>
                  <a:lnTo>
                    <a:pt x="7" y="0"/>
                  </a:lnTo>
                </a:path>
              </a:pathLst>
            </a:custGeom>
            <a:noFill/>
            <a:ln w="158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pl-PL"/>
            </a:p>
          </p:txBody>
        </p:sp>
        <p:sp>
          <p:nvSpPr>
            <p:cNvPr id="143" name="Freeform 102">
              <a:extLst>
                <a:ext uri="{FF2B5EF4-FFF2-40B4-BE49-F238E27FC236}">
                  <a16:creationId xmlns:a16="http://schemas.microsoft.com/office/drawing/2014/main" id="{A572517A-DEAC-C889-F908-78181320D4E1}"/>
                </a:ext>
              </a:extLst>
            </p:cNvPr>
            <p:cNvSpPr>
              <a:spLocks/>
            </p:cNvSpPr>
            <p:nvPr/>
          </p:nvSpPr>
          <p:spPr bwMode="auto">
            <a:xfrm>
              <a:off x="1617" y="2435"/>
              <a:ext cx="754" cy="539"/>
            </a:xfrm>
            <a:custGeom>
              <a:avLst/>
              <a:gdLst>
                <a:gd name="T0" fmla="*/ 0 w 1509"/>
                <a:gd name="T1" fmla="*/ 1 h 1078"/>
                <a:gd name="T2" fmla="*/ 0 w 1509"/>
                <a:gd name="T3" fmla="*/ 1 h 1078"/>
                <a:gd name="T4" fmla="*/ 0 w 1509"/>
                <a:gd name="T5" fmla="*/ 1 h 1078"/>
                <a:gd name="T6" fmla="*/ 0 w 1509"/>
                <a:gd name="T7" fmla="*/ 1 h 1078"/>
                <a:gd name="T8" fmla="*/ 0 w 1509"/>
                <a:gd name="T9" fmla="*/ 1 h 1078"/>
                <a:gd name="T10" fmla="*/ 0 w 1509"/>
                <a:gd name="T11" fmla="*/ 1 h 1078"/>
                <a:gd name="T12" fmla="*/ 0 w 1509"/>
                <a:gd name="T13" fmla="*/ 1 h 1078"/>
                <a:gd name="T14" fmla="*/ 0 w 1509"/>
                <a:gd name="T15" fmla="*/ 1 h 1078"/>
                <a:gd name="T16" fmla="*/ 0 w 1509"/>
                <a:gd name="T17" fmla="*/ 1 h 1078"/>
                <a:gd name="T18" fmla="*/ 0 w 1509"/>
                <a:gd name="T19" fmla="*/ 1 h 1078"/>
                <a:gd name="T20" fmla="*/ 0 w 1509"/>
                <a:gd name="T21" fmla="*/ 1 h 1078"/>
                <a:gd name="T22" fmla="*/ 0 w 1509"/>
                <a:gd name="T23" fmla="*/ 1 h 1078"/>
                <a:gd name="T24" fmla="*/ 0 w 1509"/>
                <a:gd name="T25" fmla="*/ 1 h 1078"/>
                <a:gd name="T26" fmla="*/ 0 w 1509"/>
                <a:gd name="T27" fmla="*/ 1 h 1078"/>
                <a:gd name="T28" fmla="*/ 0 w 1509"/>
                <a:gd name="T29" fmla="*/ 1 h 1078"/>
                <a:gd name="T30" fmla="*/ 0 w 1509"/>
                <a:gd name="T31" fmla="*/ 1 h 1078"/>
                <a:gd name="T32" fmla="*/ 0 w 1509"/>
                <a:gd name="T33" fmla="*/ 1 h 1078"/>
                <a:gd name="T34" fmla="*/ 0 w 1509"/>
                <a:gd name="T35" fmla="*/ 1 h 1078"/>
                <a:gd name="T36" fmla="*/ 0 w 1509"/>
                <a:gd name="T37" fmla="*/ 1 h 1078"/>
                <a:gd name="T38" fmla="*/ 0 w 1509"/>
                <a:gd name="T39" fmla="*/ 1 h 1078"/>
                <a:gd name="T40" fmla="*/ 0 w 1509"/>
                <a:gd name="T41" fmla="*/ 1 h 1078"/>
                <a:gd name="T42" fmla="*/ 0 w 1509"/>
                <a:gd name="T43" fmla="*/ 1 h 1078"/>
                <a:gd name="T44" fmla="*/ 0 w 1509"/>
                <a:gd name="T45" fmla="*/ 1 h 1078"/>
                <a:gd name="T46" fmla="*/ 0 w 1509"/>
                <a:gd name="T47" fmla="*/ 1 h 1078"/>
                <a:gd name="T48" fmla="*/ 0 w 1509"/>
                <a:gd name="T49" fmla="*/ 1 h 1078"/>
                <a:gd name="T50" fmla="*/ 0 w 1509"/>
                <a:gd name="T51" fmla="*/ 1 h 1078"/>
                <a:gd name="T52" fmla="*/ 0 w 1509"/>
                <a:gd name="T53" fmla="*/ 1 h 1078"/>
                <a:gd name="T54" fmla="*/ 0 w 1509"/>
                <a:gd name="T55" fmla="*/ 1 h 1078"/>
                <a:gd name="T56" fmla="*/ 0 w 1509"/>
                <a:gd name="T57" fmla="*/ 1 h 1078"/>
                <a:gd name="T58" fmla="*/ 0 w 1509"/>
                <a:gd name="T59" fmla="*/ 1 h 1078"/>
                <a:gd name="T60" fmla="*/ 0 w 1509"/>
                <a:gd name="T61" fmla="*/ 1 h 1078"/>
                <a:gd name="T62" fmla="*/ 0 w 1509"/>
                <a:gd name="T63" fmla="*/ 1 h 1078"/>
                <a:gd name="T64" fmla="*/ 0 w 1509"/>
                <a:gd name="T65" fmla="*/ 1 h 1078"/>
                <a:gd name="T66" fmla="*/ 0 w 1509"/>
                <a:gd name="T67" fmla="*/ 1 h 1078"/>
                <a:gd name="T68" fmla="*/ 0 w 1509"/>
                <a:gd name="T69" fmla="*/ 1 h 1078"/>
                <a:gd name="T70" fmla="*/ 0 w 1509"/>
                <a:gd name="T71" fmla="*/ 1 h 1078"/>
                <a:gd name="T72" fmla="*/ 0 w 1509"/>
                <a:gd name="T73" fmla="*/ 1 h 1078"/>
                <a:gd name="T74" fmla="*/ 0 w 1509"/>
                <a:gd name="T75" fmla="*/ 1 h 1078"/>
                <a:gd name="T76" fmla="*/ 0 w 1509"/>
                <a:gd name="T77" fmla="*/ 1 h 1078"/>
                <a:gd name="T78" fmla="*/ 0 w 1509"/>
                <a:gd name="T79" fmla="*/ 1 h 1078"/>
                <a:gd name="T80" fmla="*/ 0 w 1509"/>
                <a:gd name="T81" fmla="*/ 1 h 1078"/>
                <a:gd name="T82" fmla="*/ 0 w 1509"/>
                <a:gd name="T83" fmla="*/ 1 h 1078"/>
                <a:gd name="T84" fmla="*/ 0 w 1509"/>
                <a:gd name="T85" fmla="*/ 1 h 1078"/>
                <a:gd name="T86" fmla="*/ 0 w 1509"/>
                <a:gd name="T87" fmla="*/ 1 h 1078"/>
                <a:gd name="T88" fmla="*/ 0 w 1509"/>
                <a:gd name="T89" fmla="*/ 1 h 1078"/>
                <a:gd name="T90" fmla="*/ 0 w 1509"/>
                <a:gd name="T91" fmla="*/ 1 h 1078"/>
                <a:gd name="T92" fmla="*/ 0 w 1509"/>
                <a:gd name="T93" fmla="*/ 1 h 1078"/>
                <a:gd name="T94" fmla="*/ 0 w 1509"/>
                <a:gd name="T95" fmla="*/ 1 h 1078"/>
                <a:gd name="T96" fmla="*/ 0 w 1509"/>
                <a:gd name="T97" fmla="*/ 1 h 1078"/>
                <a:gd name="T98" fmla="*/ 0 w 1509"/>
                <a:gd name="T99" fmla="*/ 1 h 1078"/>
                <a:gd name="T100" fmla="*/ 0 w 1509"/>
                <a:gd name="T101" fmla="*/ 1 h 1078"/>
                <a:gd name="T102" fmla="*/ 0 w 1509"/>
                <a:gd name="T103" fmla="*/ 1 h 1078"/>
                <a:gd name="T104" fmla="*/ 0 w 1509"/>
                <a:gd name="T105" fmla="*/ 1 h 1078"/>
                <a:gd name="T106" fmla="*/ 0 w 1509"/>
                <a:gd name="T107" fmla="*/ 1 h 1078"/>
                <a:gd name="T108" fmla="*/ 0 w 1509"/>
                <a:gd name="T109" fmla="*/ 1 h 1078"/>
                <a:gd name="T110" fmla="*/ 0 w 1509"/>
                <a:gd name="T111" fmla="*/ 1 h 1078"/>
                <a:gd name="T112" fmla="*/ 0 w 1509"/>
                <a:gd name="T113" fmla="*/ 1 h 1078"/>
                <a:gd name="T114" fmla="*/ 0 w 1509"/>
                <a:gd name="T115" fmla="*/ 1 h 1078"/>
                <a:gd name="T116" fmla="*/ 0 w 1509"/>
                <a:gd name="T117" fmla="*/ 1 h 1078"/>
                <a:gd name="T118" fmla="*/ 0 w 1509"/>
                <a:gd name="T119" fmla="*/ 1 h 1078"/>
                <a:gd name="T120" fmla="*/ 0 w 1509"/>
                <a:gd name="T121" fmla="*/ 1 h 1078"/>
                <a:gd name="T122" fmla="*/ 0 w 1509"/>
                <a:gd name="T123" fmla="*/ 1 h 1078"/>
                <a:gd name="T124" fmla="*/ 0 w 1509"/>
                <a:gd name="T125" fmla="*/ 1 h 107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509"/>
                <a:gd name="T190" fmla="*/ 0 h 1078"/>
                <a:gd name="T191" fmla="*/ 1509 w 1509"/>
                <a:gd name="T192" fmla="*/ 1078 h 1078"/>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509" h="1078">
                  <a:moveTo>
                    <a:pt x="0" y="0"/>
                  </a:moveTo>
                  <a:lnTo>
                    <a:pt x="2" y="11"/>
                  </a:lnTo>
                  <a:lnTo>
                    <a:pt x="5" y="24"/>
                  </a:lnTo>
                  <a:lnTo>
                    <a:pt x="10" y="28"/>
                  </a:lnTo>
                  <a:lnTo>
                    <a:pt x="16" y="30"/>
                  </a:lnTo>
                  <a:lnTo>
                    <a:pt x="26" y="32"/>
                  </a:lnTo>
                  <a:lnTo>
                    <a:pt x="34" y="34"/>
                  </a:lnTo>
                  <a:lnTo>
                    <a:pt x="38" y="38"/>
                  </a:lnTo>
                  <a:lnTo>
                    <a:pt x="41" y="48"/>
                  </a:lnTo>
                  <a:lnTo>
                    <a:pt x="44" y="59"/>
                  </a:lnTo>
                  <a:lnTo>
                    <a:pt x="48" y="62"/>
                  </a:lnTo>
                  <a:lnTo>
                    <a:pt x="56" y="64"/>
                  </a:lnTo>
                  <a:lnTo>
                    <a:pt x="64" y="65"/>
                  </a:lnTo>
                  <a:lnTo>
                    <a:pt x="69" y="62"/>
                  </a:lnTo>
                  <a:lnTo>
                    <a:pt x="74" y="59"/>
                  </a:lnTo>
                  <a:lnTo>
                    <a:pt x="78" y="55"/>
                  </a:lnTo>
                  <a:lnTo>
                    <a:pt x="85" y="53"/>
                  </a:lnTo>
                  <a:lnTo>
                    <a:pt x="93" y="42"/>
                  </a:lnTo>
                  <a:lnTo>
                    <a:pt x="96" y="38"/>
                  </a:lnTo>
                  <a:lnTo>
                    <a:pt x="100" y="37"/>
                  </a:lnTo>
                  <a:lnTo>
                    <a:pt x="107" y="36"/>
                  </a:lnTo>
                  <a:lnTo>
                    <a:pt x="117" y="34"/>
                  </a:lnTo>
                  <a:lnTo>
                    <a:pt x="126" y="37"/>
                  </a:lnTo>
                  <a:lnTo>
                    <a:pt x="127" y="41"/>
                  </a:lnTo>
                  <a:lnTo>
                    <a:pt x="131" y="50"/>
                  </a:lnTo>
                  <a:lnTo>
                    <a:pt x="133" y="54"/>
                  </a:lnTo>
                  <a:lnTo>
                    <a:pt x="133" y="56"/>
                  </a:lnTo>
                  <a:lnTo>
                    <a:pt x="136" y="56"/>
                  </a:lnTo>
                  <a:lnTo>
                    <a:pt x="138" y="72"/>
                  </a:lnTo>
                  <a:lnTo>
                    <a:pt x="141" y="72"/>
                  </a:lnTo>
                  <a:lnTo>
                    <a:pt x="141" y="82"/>
                  </a:lnTo>
                  <a:lnTo>
                    <a:pt x="143" y="88"/>
                  </a:lnTo>
                  <a:lnTo>
                    <a:pt x="133" y="91"/>
                  </a:lnTo>
                  <a:lnTo>
                    <a:pt x="137" y="98"/>
                  </a:lnTo>
                  <a:lnTo>
                    <a:pt x="139" y="100"/>
                  </a:lnTo>
                  <a:lnTo>
                    <a:pt x="136" y="103"/>
                  </a:lnTo>
                  <a:lnTo>
                    <a:pt x="136" y="104"/>
                  </a:lnTo>
                  <a:lnTo>
                    <a:pt x="139" y="107"/>
                  </a:lnTo>
                  <a:lnTo>
                    <a:pt x="136" y="113"/>
                  </a:lnTo>
                  <a:lnTo>
                    <a:pt x="136" y="117"/>
                  </a:lnTo>
                  <a:lnTo>
                    <a:pt x="137" y="118"/>
                  </a:lnTo>
                  <a:lnTo>
                    <a:pt x="141" y="118"/>
                  </a:lnTo>
                  <a:lnTo>
                    <a:pt x="142" y="120"/>
                  </a:lnTo>
                  <a:lnTo>
                    <a:pt x="145" y="123"/>
                  </a:lnTo>
                  <a:lnTo>
                    <a:pt x="144" y="129"/>
                  </a:lnTo>
                  <a:lnTo>
                    <a:pt x="141" y="130"/>
                  </a:lnTo>
                  <a:lnTo>
                    <a:pt x="137" y="130"/>
                  </a:lnTo>
                  <a:lnTo>
                    <a:pt x="137" y="132"/>
                  </a:lnTo>
                  <a:lnTo>
                    <a:pt x="141" y="132"/>
                  </a:lnTo>
                  <a:lnTo>
                    <a:pt x="142" y="132"/>
                  </a:lnTo>
                  <a:lnTo>
                    <a:pt x="143" y="135"/>
                  </a:lnTo>
                  <a:lnTo>
                    <a:pt x="141" y="135"/>
                  </a:lnTo>
                  <a:lnTo>
                    <a:pt x="132" y="139"/>
                  </a:lnTo>
                  <a:lnTo>
                    <a:pt x="127" y="141"/>
                  </a:lnTo>
                  <a:lnTo>
                    <a:pt x="125" y="142"/>
                  </a:lnTo>
                  <a:lnTo>
                    <a:pt x="123" y="149"/>
                  </a:lnTo>
                  <a:lnTo>
                    <a:pt x="119" y="156"/>
                  </a:lnTo>
                  <a:lnTo>
                    <a:pt x="119" y="162"/>
                  </a:lnTo>
                  <a:lnTo>
                    <a:pt x="120" y="166"/>
                  </a:lnTo>
                  <a:lnTo>
                    <a:pt x="124" y="161"/>
                  </a:lnTo>
                  <a:lnTo>
                    <a:pt x="127" y="161"/>
                  </a:lnTo>
                  <a:lnTo>
                    <a:pt x="151" y="166"/>
                  </a:lnTo>
                  <a:lnTo>
                    <a:pt x="155" y="162"/>
                  </a:lnTo>
                  <a:lnTo>
                    <a:pt x="159" y="162"/>
                  </a:lnTo>
                  <a:lnTo>
                    <a:pt x="162" y="166"/>
                  </a:lnTo>
                  <a:lnTo>
                    <a:pt x="163" y="167"/>
                  </a:lnTo>
                  <a:lnTo>
                    <a:pt x="165" y="167"/>
                  </a:lnTo>
                  <a:lnTo>
                    <a:pt x="166" y="171"/>
                  </a:lnTo>
                  <a:lnTo>
                    <a:pt x="174" y="179"/>
                  </a:lnTo>
                  <a:lnTo>
                    <a:pt x="179" y="179"/>
                  </a:lnTo>
                  <a:lnTo>
                    <a:pt x="189" y="177"/>
                  </a:lnTo>
                  <a:lnTo>
                    <a:pt x="190" y="184"/>
                  </a:lnTo>
                  <a:lnTo>
                    <a:pt x="197" y="193"/>
                  </a:lnTo>
                  <a:lnTo>
                    <a:pt x="197" y="197"/>
                  </a:lnTo>
                  <a:lnTo>
                    <a:pt x="196" y="211"/>
                  </a:lnTo>
                  <a:lnTo>
                    <a:pt x="210" y="201"/>
                  </a:lnTo>
                  <a:lnTo>
                    <a:pt x="217" y="192"/>
                  </a:lnTo>
                  <a:lnTo>
                    <a:pt x="225" y="173"/>
                  </a:lnTo>
                  <a:lnTo>
                    <a:pt x="232" y="154"/>
                  </a:lnTo>
                  <a:lnTo>
                    <a:pt x="237" y="145"/>
                  </a:lnTo>
                  <a:lnTo>
                    <a:pt x="241" y="143"/>
                  </a:lnTo>
                  <a:lnTo>
                    <a:pt x="245" y="143"/>
                  </a:lnTo>
                  <a:lnTo>
                    <a:pt x="249" y="145"/>
                  </a:lnTo>
                  <a:lnTo>
                    <a:pt x="250" y="150"/>
                  </a:lnTo>
                  <a:lnTo>
                    <a:pt x="252" y="153"/>
                  </a:lnTo>
                  <a:lnTo>
                    <a:pt x="263" y="153"/>
                  </a:lnTo>
                  <a:lnTo>
                    <a:pt x="268" y="153"/>
                  </a:lnTo>
                  <a:lnTo>
                    <a:pt x="277" y="160"/>
                  </a:lnTo>
                  <a:lnTo>
                    <a:pt x="287" y="167"/>
                  </a:lnTo>
                  <a:lnTo>
                    <a:pt x="298" y="174"/>
                  </a:lnTo>
                  <a:lnTo>
                    <a:pt x="312" y="178"/>
                  </a:lnTo>
                  <a:lnTo>
                    <a:pt x="313" y="180"/>
                  </a:lnTo>
                  <a:lnTo>
                    <a:pt x="313" y="183"/>
                  </a:lnTo>
                  <a:lnTo>
                    <a:pt x="309" y="189"/>
                  </a:lnTo>
                  <a:lnTo>
                    <a:pt x="307" y="192"/>
                  </a:lnTo>
                  <a:lnTo>
                    <a:pt x="309" y="196"/>
                  </a:lnTo>
                  <a:lnTo>
                    <a:pt x="312" y="199"/>
                  </a:lnTo>
                  <a:lnTo>
                    <a:pt x="329" y="208"/>
                  </a:lnTo>
                  <a:lnTo>
                    <a:pt x="337" y="211"/>
                  </a:lnTo>
                  <a:lnTo>
                    <a:pt x="342" y="217"/>
                  </a:lnTo>
                  <a:lnTo>
                    <a:pt x="343" y="222"/>
                  </a:lnTo>
                  <a:lnTo>
                    <a:pt x="343" y="228"/>
                  </a:lnTo>
                  <a:lnTo>
                    <a:pt x="343" y="233"/>
                  </a:lnTo>
                  <a:lnTo>
                    <a:pt x="350" y="236"/>
                  </a:lnTo>
                  <a:lnTo>
                    <a:pt x="354" y="239"/>
                  </a:lnTo>
                  <a:lnTo>
                    <a:pt x="355" y="245"/>
                  </a:lnTo>
                  <a:lnTo>
                    <a:pt x="356" y="260"/>
                  </a:lnTo>
                  <a:lnTo>
                    <a:pt x="353" y="281"/>
                  </a:lnTo>
                  <a:lnTo>
                    <a:pt x="353" y="286"/>
                  </a:lnTo>
                  <a:lnTo>
                    <a:pt x="356" y="291"/>
                  </a:lnTo>
                  <a:lnTo>
                    <a:pt x="360" y="294"/>
                  </a:lnTo>
                  <a:lnTo>
                    <a:pt x="368" y="297"/>
                  </a:lnTo>
                  <a:lnTo>
                    <a:pt x="379" y="294"/>
                  </a:lnTo>
                  <a:lnTo>
                    <a:pt x="394" y="292"/>
                  </a:lnTo>
                  <a:lnTo>
                    <a:pt x="404" y="291"/>
                  </a:lnTo>
                  <a:lnTo>
                    <a:pt x="415" y="292"/>
                  </a:lnTo>
                  <a:lnTo>
                    <a:pt x="449" y="298"/>
                  </a:lnTo>
                  <a:lnTo>
                    <a:pt x="464" y="299"/>
                  </a:lnTo>
                  <a:lnTo>
                    <a:pt x="464" y="308"/>
                  </a:lnTo>
                  <a:lnTo>
                    <a:pt x="474" y="308"/>
                  </a:lnTo>
                  <a:lnTo>
                    <a:pt x="480" y="310"/>
                  </a:lnTo>
                  <a:lnTo>
                    <a:pt x="481" y="316"/>
                  </a:lnTo>
                  <a:lnTo>
                    <a:pt x="487" y="323"/>
                  </a:lnTo>
                  <a:lnTo>
                    <a:pt x="502" y="330"/>
                  </a:lnTo>
                  <a:lnTo>
                    <a:pt x="510" y="333"/>
                  </a:lnTo>
                  <a:lnTo>
                    <a:pt x="512" y="332"/>
                  </a:lnTo>
                  <a:lnTo>
                    <a:pt x="522" y="328"/>
                  </a:lnTo>
                  <a:lnTo>
                    <a:pt x="526" y="329"/>
                  </a:lnTo>
                  <a:lnTo>
                    <a:pt x="529" y="330"/>
                  </a:lnTo>
                  <a:lnTo>
                    <a:pt x="532" y="335"/>
                  </a:lnTo>
                  <a:lnTo>
                    <a:pt x="532" y="348"/>
                  </a:lnTo>
                  <a:lnTo>
                    <a:pt x="533" y="354"/>
                  </a:lnTo>
                  <a:lnTo>
                    <a:pt x="535" y="362"/>
                  </a:lnTo>
                  <a:lnTo>
                    <a:pt x="541" y="369"/>
                  </a:lnTo>
                  <a:lnTo>
                    <a:pt x="552" y="376"/>
                  </a:lnTo>
                  <a:lnTo>
                    <a:pt x="558" y="379"/>
                  </a:lnTo>
                  <a:lnTo>
                    <a:pt x="559" y="387"/>
                  </a:lnTo>
                  <a:lnTo>
                    <a:pt x="557" y="392"/>
                  </a:lnTo>
                  <a:lnTo>
                    <a:pt x="555" y="395"/>
                  </a:lnTo>
                  <a:lnTo>
                    <a:pt x="557" y="400"/>
                  </a:lnTo>
                  <a:lnTo>
                    <a:pt x="554" y="401"/>
                  </a:lnTo>
                  <a:lnTo>
                    <a:pt x="549" y="401"/>
                  </a:lnTo>
                  <a:lnTo>
                    <a:pt x="547" y="405"/>
                  </a:lnTo>
                  <a:lnTo>
                    <a:pt x="547" y="409"/>
                  </a:lnTo>
                  <a:lnTo>
                    <a:pt x="551" y="412"/>
                  </a:lnTo>
                  <a:lnTo>
                    <a:pt x="551" y="415"/>
                  </a:lnTo>
                  <a:lnTo>
                    <a:pt x="548" y="416"/>
                  </a:lnTo>
                  <a:lnTo>
                    <a:pt x="545" y="417"/>
                  </a:lnTo>
                  <a:lnTo>
                    <a:pt x="541" y="419"/>
                  </a:lnTo>
                  <a:lnTo>
                    <a:pt x="539" y="424"/>
                  </a:lnTo>
                  <a:lnTo>
                    <a:pt x="539" y="428"/>
                  </a:lnTo>
                  <a:lnTo>
                    <a:pt x="541" y="433"/>
                  </a:lnTo>
                  <a:lnTo>
                    <a:pt x="542" y="437"/>
                  </a:lnTo>
                  <a:lnTo>
                    <a:pt x="540" y="441"/>
                  </a:lnTo>
                  <a:lnTo>
                    <a:pt x="540" y="445"/>
                  </a:lnTo>
                  <a:lnTo>
                    <a:pt x="542" y="447"/>
                  </a:lnTo>
                  <a:lnTo>
                    <a:pt x="545" y="448"/>
                  </a:lnTo>
                  <a:lnTo>
                    <a:pt x="552" y="447"/>
                  </a:lnTo>
                  <a:lnTo>
                    <a:pt x="560" y="447"/>
                  </a:lnTo>
                  <a:lnTo>
                    <a:pt x="567" y="452"/>
                  </a:lnTo>
                  <a:lnTo>
                    <a:pt x="566" y="458"/>
                  </a:lnTo>
                  <a:lnTo>
                    <a:pt x="590" y="455"/>
                  </a:lnTo>
                  <a:lnTo>
                    <a:pt x="614" y="454"/>
                  </a:lnTo>
                  <a:lnTo>
                    <a:pt x="615" y="457"/>
                  </a:lnTo>
                  <a:lnTo>
                    <a:pt x="615" y="463"/>
                  </a:lnTo>
                  <a:lnTo>
                    <a:pt x="617" y="464"/>
                  </a:lnTo>
                  <a:lnTo>
                    <a:pt x="620" y="464"/>
                  </a:lnTo>
                  <a:lnTo>
                    <a:pt x="625" y="463"/>
                  </a:lnTo>
                  <a:lnTo>
                    <a:pt x="637" y="457"/>
                  </a:lnTo>
                  <a:lnTo>
                    <a:pt x="641" y="457"/>
                  </a:lnTo>
                  <a:lnTo>
                    <a:pt x="645" y="459"/>
                  </a:lnTo>
                  <a:lnTo>
                    <a:pt x="642" y="469"/>
                  </a:lnTo>
                  <a:lnTo>
                    <a:pt x="650" y="484"/>
                  </a:lnTo>
                  <a:lnTo>
                    <a:pt x="654" y="489"/>
                  </a:lnTo>
                  <a:lnTo>
                    <a:pt x="657" y="490"/>
                  </a:lnTo>
                  <a:lnTo>
                    <a:pt x="665" y="494"/>
                  </a:lnTo>
                  <a:lnTo>
                    <a:pt x="666" y="498"/>
                  </a:lnTo>
                  <a:lnTo>
                    <a:pt x="666" y="504"/>
                  </a:lnTo>
                  <a:lnTo>
                    <a:pt x="667" y="513"/>
                  </a:lnTo>
                  <a:lnTo>
                    <a:pt x="672" y="518"/>
                  </a:lnTo>
                  <a:lnTo>
                    <a:pt x="683" y="519"/>
                  </a:lnTo>
                  <a:lnTo>
                    <a:pt x="687" y="523"/>
                  </a:lnTo>
                  <a:lnTo>
                    <a:pt x="695" y="534"/>
                  </a:lnTo>
                  <a:lnTo>
                    <a:pt x="707" y="548"/>
                  </a:lnTo>
                  <a:lnTo>
                    <a:pt x="716" y="544"/>
                  </a:lnTo>
                  <a:lnTo>
                    <a:pt x="722" y="546"/>
                  </a:lnTo>
                  <a:lnTo>
                    <a:pt x="733" y="544"/>
                  </a:lnTo>
                  <a:lnTo>
                    <a:pt x="739" y="543"/>
                  </a:lnTo>
                  <a:lnTo>
                    <a:pt x="745" y="546"/>
                  </a:lnTo>
                  <a:lnTo>
                    <a:pt x="751" y="554"/>
                  </a:lnTo>
                  <a:lnTo>
                    <a:pt x="753" y="556"/>
                  </a:lnTo>
                  <a:lnTo>
                    <a:pt x="756" y="562"/>
                  </a:lnTo>
                  <a:lnTo>
                    <a:pt x="763" y="571"/>
                  </a:lnTo>
                  <a:lnTo>
                    <a:pt x="770" y="577"/>
                  </a:lnTo>
                  <a:lnTo>
                    <a:pt x="776" y="578"/>
                  </a:lnTo>
                  <a:lnTo>
                    <a:pt x="777" y="579"/>
                  </a:lnTo>
                  <a:lnTo>
                    <a:pt x="782" y="579"/>
                  </a:lnTo>
                  <a:lnTo>
                    <a:pt x="787" y="578"/>
                  </a:lnTo>
                  <a:lnTo>
                    <a:pt x="796" y="578"/>
                  </a:lnTo>
                  <a:lnTo>
                    <a:pt x="798" y="585"/>
                  </a:lnTo>
                  <a:lnTo>
                    <a:pt x="805" y="586"/>
                  </a:lnTo>
                  <a:lnTo>
                    <a:pt x="807" y="582"/>
                  </a:lnTo>
                  <a:lnTo>
                    <a:pt x="810" y="585"/>
                  </a:lnTo>
                  <a:lnTo>
                    <a:pt x="811" y="585"/>
                  </a:lnTo>
                  <a:lnTo>
                    <a:pt x="812" y="583"/>
                  </a:lnTo>
                  <a:lnTo>
                    <a:pt x="813" y="579"/>
                  </a:lnTo>
                  <a:lnTo>
                    <a:pt x="817" y="579"/>
                  </a:lnTo>
                  <a:lnTo>
                    <a:pt x="825" y="579"/>
                  </a:lnTo>
                  <a:lnTo>
                    <a:pt x="832" y="578"/>
                  </a:lnTo>
                  <a:lnTo>
                    <a:pt x="835" y="577"/>
                  </a:lnTo>
                  <a:lnTo>
                    <a:pt x="836" y="573"/>
                  </a:lnTo>
                  <a:lnTo>
                    <a:pt x="840" y="570"/>
                  </a:lnTo>
                  <a:lnTo>
                    <a:pt x="842" y="573"/>
                  </a:lnTo>
                  <a:lnTo>
                    <a:pt x="849" y="571"/>
                  </a:lnTo>
                  <a:lnTo>
                    <a:pt x="860" y="567"/>
                  </a:lnTo>
                  <a:lnTo>
                    <a:pt x="868" y="583"/>
                  </a:lnTo>
                  <a:lnTo>
                    <a:pt x="872" y="582"/>
                  </a:lnTo>
                  <a:lnTo>
                    <a:pt x="872" y="577"/>
                  </a:lnTo>
                  <a:lnTo>
                    <a:pt x="871" y="573"/>
                  </a:lnTo>
                  <a:lnTo>
                    <a:pt x="879" y="572"/>
                  </a:lnTo>
                  <a:lnTo>
                    <a:pt x="877" y="562"/>
                  </a:lnTo>
                  <a:lnTo>
                    <a:pt x="874" y="555"/>
                  </a:lnTo>
                  <a:lnTo>
                    <a:pt x="886" y="548"/>
                  </a:lnTo>
                  <a:lnTo>
                    <a:pt x="889" y="549"/>
                  </a:lnTo>
                  <a:lnTo>
                    <a:pt x="894" y="544"/>
                  </a:lnTo>
                  <a:lnTo>
                    <a:pt x="898" y="542"/>
                  </a:lnTo>
                  <a:lnTo>
                    <a:pt x="904" y="541"/>
                  </a:lnTo>
                  <a:lnTo>
                    <a:pt x="908" y="541"/>
                  </a:lnTo>
                  <a:lnTo>
                    <a:pt x="921" y="552"/>
                  </a:lnTo>
                  <a:lnTo>
                    <a:pt x="939" y="549"/>
                  </a:lnTo>
                  <a:lnTo>
                    <a:pt x="950" y="544"/>
                  </a:lnTo>
                  <a:lnTo>
                    <a:pt x="954" y="543"/>
                  </a:lnTo>
                  <a:lnTo>
                    <a:pt x="961" y="537"/>
                  </a:lnTo>
                  <a:lnTo>
                    <a:pt x="966" y="534"/>
                  </a:lnTo>
                  <a:lnTo>
                    <a:pt x="968" y="535"/>
                  </a:lnTo>
                  <a:lnTo>
                    <a:pt x="972" y="535"/>
                  </a:lnTo>
                  <a:lnTo>
                    <a:pt x="974" y="536"/>
                  </a:lnTo>
                  <a:lnTo>
                    <a:pt x="976" y="540"/>
                  </a:lnTo>
                  <a:lnTo>
                    <a:pt x="981" y="546"/>
                  </a:lnTo>
                  <a:lnTo>
                    <a:pt x="982" y="547"/>
                  </a:lnTo>
                  <a:lnTo>
                    <a:pt x="986" y="537"/>
                  </a:lnTo>
                  <a:lnTo>
                    <a:pt x="985" y="529"/>
                  </a:lnTo>
                  <a:lnTo>
                    <a:pt x="986" y="506"/>
                  </a:lnTo>
                  <a:lnTo>
                    <a:pt x="987" y="501"/>
                  </a:lnTo>
                  <a:lnTo>
                    <a:pt x="984" y="501"/>
                  </a:lnTo>
                  <a:lnTo>
                    <a:pt x="981" y="498"/>
                  </a:lnTo>
                  <a:lnTo>
                    <a:pt x="979" y="488"/>
                  </a:lnTo>
                  <a:lnTo>
                    <a:pt x="984" y="470"/>
                  </a:lnTo>
                  <a:lnTo>
                    <a:pt x="985" y="464"/>
                  </a:lnTo>
                  <a:lnTo>
                    <a:pt x="993" y="460"/>
                  </a:lnTo>
                  <a:lnTo>
                    <a:pt x="992" y="459"/>
                  </a:lnTo>
                  <a:lnTo>
                    <a:pt x="1000" y="457"/>
                  </a:lnTo>
                  <a:lnTo>
                    <a:pt x="999" y="463"/>
                  </a:lnTo>
                  <a:lnTo>
                    <a:pt x="1002" y="463"/>
                  </a:lnTo>
                  <a:lnTo>
                    <a:pt x="1004" y="455"/>
                  </a:lnTo>
                  <a:lnTo>
                    <a:pt x="1005" y="451"/>
                  </a:lnTo>
                  <a:lnTo>
                    <a:pt x="1006" y="449"/>
                  </a:lnTo>
                  <a:lnTo>
                    <a:pt x="1010" y="449"/>
                  </a:lnTo>
                  <a:lnTo>
                    <a:pt x="1013" y="449"/>
                  </a:lnTo>
                  <a:lnTo>
                    <a:pt x="1015" y="449"/>
                  </a:lnTo>
                  <a:lnTo>
                    <a:pt x="1016" y="448"/>
                  </a:lnTo>
                  <a:lnTo>
                    <a:pt x="1016" y="447"/>
                  </a:lnTo>
                  <a:lnTo>
                    <a:pt x="1016" y="446"/>
                  </a:lnTo>
                  <a:lnTo>
                    <a:pt x="1016" y="445"/>
                  </a:lnTo>
                  <a:lnTo>
                    <a:pt x="1018" y="445"/>
                  </a:lnTo>
                  <a:lnTo>
                    <a:pt x="1039" y="442"/>
                  </a:lnTo>
                  <a:lnTo>
                    <a:pt x="1047" y="439"/>
                  </a:lnTo>
                  <a:lnTo>
                    <a:pt x="1066" y="436"/>
                  </a:lnTo>
                  <a:lnTo>
                    <a:pt x="1069" y="437"/>
                  </a:lnTo>
                  <a:lnTo>
                    <a:pt x="1073" y="439"/>
                  </a:lnTo>
                  <a:lnTo>
                    <a:pt x="1083" y="437"/>
                  </a:lnTo>
                  <a:lnTo>
                    <a:pt x="1091" y="440"/>
                  </a:lnTo>
                  <a:lnTo>
                    <a:pt x="1095" y="441"/>
                  </a:lnTo>
                  <a:lnTo>
                    <a:pt x="1107" y="447"/>
                  </a:lnTo>
                  <a:lnTo>
                    <a:pt x="1119" y="449"/>
                  </a:lnTo>
                  <a:lnTo>
                    <a:pt x="1133" y="453"/>
                  </a:lnTo>
                  <a:lnTo>
                    <a:pt x="1139" y="452"/>
                  </a:lnTo>
                  <a:lnTo>
                    <a:pt x="1145" y="451"/>
                  </a:lnTo>
                  <a:lnTo>
                    <a:pt x="1151" y="449"/>
                  </a:lnTo>
                  <a:lnTo>
                    <a:pt x="1157" y="451"/>
                  </a:lnTo>
                  <a:lnTo>
                    <a:pt x="1169" y="454"/>
                  </a:lnTo>
                  <a:lnTo>
                    <a:pt x="1181" y="460"/>
                  </a:lnTo>
                  <a:lnTo>
                    <a:pt x="1190" y="466"/>
                  </a:lnTo>
                  <a:lnTo>
                    <a:pt x="1193" y="467"/>
                  </a:lnTo>
                  <a:lnTo>
                    <a:pt x="1199" y="470"/>
                  </a:lnTo>
                  <a:lnTo>
                    <a:pt x="1202" y="473"/>
                  </a:lnTo>
                  <a:lnTo>
                    <a:pt x="1204" y="476"/>
                  </a:lnTo>
                  <a:lnTo>
                    <a:pt x="1209" y="478"/>
                  </a:lnTo>
                  <a:lnTo>
                    <a:pt x="1217" y="481"/>
                  </a:lnTo>
                  <a:lnTo>
                    <a:pt x="1215" y="484"/>
                  </a:lnTo>
                  <a:lnTo>
                    <a:pt x="1216" y="488"/>
                  </a:lnTo>
                  <a:lnTo>
                    <a:pt x="1217" y="492"/>
                  </a:lnTo>
                  <a:lnTo>
                    <a:pt x="1217" y="494"/>
                  </a:lnTo>
                  <a:lnTo>
                    <a:pt x="1217" y="498"/>
                  </a:lnTo>
                  <a:lnTo>
                    <a:pt x="1217" y="499"/>
                  </a:lnTo>
                  <a:lnTo>
                    <a:pt x="1219" y="500"/>
                  </a:lnTo>
                  <a:lnTo>
                    <a:pt x="1225" y="500"/>
                  </a:lnTo>
                  <a:lnTo>
                    <a:pt x="1231" y="501"/>
                  </a:lnTo>
                  <a:lnTo>
                    <a:pt x="1235" y="502"/>
                  </a:lnTo>
                  <a:lnTo>
                    <a:pt x="1242" y="505"/>
                  </a:lnTo>
                  <a:lnTo>
                    <a:pt x="1246" y="507"/>
                  </a:lnTo>
                  <a:lnTo>
                    <a:pt x="1250" y="519"/>
                  </a:lnTo>
                  <a:lnTo>
                    <a:pt x="1251" y="520"/>
                  </a:lnTo>
                  <a:lnTo>
                    <a:pt x="1250" y="523"/>
                  </a:lnTo>
                  <a:lnTo>
                    <a:pt x="1253" y="524"/>
                  </a:lnTo>
                  <a:lnTo>
                    <a:pt x="1260" y="528"/>
                  </a:lnTo>
                  <a:lnTo>
                    <a:pt x="1262" y="529"/>
                  </a:lnTo>
                  <a:lnTo>
                    <a:pt x="1262" y="531"/>
                  </a:lnTo>
                  <a:lnTo>
                    <a:pt x="1256" y="546"/>
                  </a:lnTo>
                  <a:lnTo>
                    <a:pt x="1262" y="552"/>
                  </a:lnTo>
                  <a:lnTo>
                    <a:pt x="1266" y="555"/>
                  </a:lnTo>
                  <a:lnTo>
                    <a:pt x="1268" y="560"/>
                  </a:lnTo>
                  <a:lnTo>
                    <a:pt x="1269" y="564"/>
                  </a:lnTo>
                  <a:lnTo>
                    <a:pt x="1268" y="570"/>
                  </a:lnTo>
                  <a:lnTo>
                    <a:pt x="1265" y="574"/>
                  </a:lnTo>
                  <a:lnTo>
                    <a:pt x="1260" y="580"/>
                  </a:lnTo>
                  <a:lnTo>
                    <a:pt x="1258" y="584"/>
                  </a:lnTo>
                  <a:lnTo>
                    <a:pt x="1252" y="598"/>
                  </a:lnTo>
                  <a:lnTo>
                    <a:pt x="1241" y="598"/>
                  </a:lnTo>
                  <a:lnTo>
                    <a:pt x="1232" y="598"/>
                  </a:lnTo>
                  <a:lnTo>
                    <a:pt x="1228" y="600"/>
                  </a:lnTo>
                  <a:lnTo>
                    <a:pt x="1227" y="600"/>
                  </a:lnTo>
                  <a:lnTo>
                    <a:pt x="1226" y="602"/>
                  </a:lnTo>
                  <a:lnTo>
                    <a:pt x="1226" y="605"/>
                  </a:lnTo>
                  <a:lnTo>
                    <a:pt x="1223" y="605"/>
                  </a:lnTo>
                  <a:lnTo>
                    <a:pt x="1222" y="605"/>
                  </a:lnTo>
                  <a:lnTo>
                    <a:pt x="1221" y="608"/>
                  </a:lnTo>
                  <a:lnTo>
                    <a:pt x="1221" y="611"/>
                  </a:lnTo>
                  <a:lnTo>
                    <a:pt x="1221" y="613"/>
                  </a:lnTo>
                  <a:lnTo>
                    <a:pt x="1222" y="615"/>
                  </a:lnTo>
                  <a:lnTo>
                    <a:pt x="1221" y="618"/>
                  </a:lnTo>
                  <a:lnTo>
                    <a:pt x="1231" y="618"/>
                  </a:lnTo>
                  <a:lnTo>
                    <a:pt x="1231" y="623"/>
                  </a:lnTo>
                  <a:lnTo>
                    <a:pt x="1229" y="626"/>
                  </a:lnTo>
                  <a:lnTo>
                    <a:pt x="1227" y="627"/>
                  </a:lnTo>
                  <a:lnTo>
                    <a:pt x="1226" y="631"/>
                  </a:lnTo>
                  <a:lnTo>
                    <a:pt x="1225" y="632"/>
                  </a:lnTo>
                  <a:lnTo>
                    <a:pt x="1227" y="635"/>
                  </a:lnTo>
                  <a:lnTo>
                    <a:pt x="1228" y="643"/>
                  </a:lnTo>
                  <a:lnTo>
                    <a:pt x="1226" y="648"/>
                  </a:lnTo>
                  <a:lnTo>
                    <a:pt x="1226" y="649"/>
                  </a:lnTo>
                  <a:lnTo>
                    <a:pt x="1228" y="653"/>
                  </a:lnTo>
                  <a:lnTo>
                    <a:pt x="1232" y="656"/>
                  </a:lnTo>
                  <a:lnTo>
                    <a:pt x="1234" y="657"/>
                  </a:lnTo>
                  <a:lnTo>
                    <a:pt x="1232" y="666"/>
                  </a:lnTo>
                  <a:lnTo>
                    <a:pt x="1233" y="669"/>
                  </a:lnTo>
                  <a:lnTo>
                    <a:pt x="1235" y="675"/>
                  </a:lnTo>
                  <a:lnTo>
                    <a:pt x="1238" y="679"/>
                  </a:lnTo>
                  <a:lnTo>
                    <a:pt x="1248" y="687"/>
                  </a:lnTo>
                  <a:lnTo>
                    <a:pt x="1252" y="691"/>
                  </a:lnTo>
                  <a:lnTo>
                    <a:pt x="1254" y="698"/>
                  </a:lnTo>
                  <a:lnTo>
                    <a:pt x="1254" y="703"/>
                  </a:lnTo>
                  <a:lnTo>
                    <a:pt x="1256" y="730"/>
                  </a:lnTo>
                  <a:lnTo>
                    <a:pt x="1256" y="737"/>
                  </a:lnTo>
                  <a:lnTo>
                    <a:pt x="1262" y="739"/>
                  </a:lnTo>
                  <a:lnTo>
                    <a:pt x="1265" y="742"/>
                  </a:lnTo>
                  <a:lnTo>
                    <a:pt x="1272" y="740"/>
                  </a:lnTo>
                  <a:lnTo>
                    <a:pt x="1283" y="736"/>
                  </a:lnTo>
                  <a:lnTo>
                    <a:pt x="1290" y="733"/>
                  </a:lnTo>
                  <a:lnTo>
                    <a:pt x="1294" y="731"/>
                  </a:lnTo>
                  <a:lnTo>
                    <a:pt x="1296" y="726"/>
                  </a:lnTo>
                  <a:lnTo>
                    <a:pt x="1298" y="719"/>
                  </a:lnTo>
                  <a:lnTo>
                    <a:pt x="1301" y="717"/>
                  </a:lnTo>
                  <a:lnTo>
                    <a:pt x="1305" y="719"/>
                  </a:lnTo>
                  <a:lnTo>
                    <a:pt x="1312" y="724"/>
                  </a:lnTo>
                  <a:lnTo>
                    <a:pt x="1316" y="722"/>
                  </a:lnTo>
                  <a:lnTo>
                    <a:pt x="1319" y="715"/>
                  </a:lnTo>
                  <a:lnTo>
                    <a:pt x="1323" y="715"/>
                  </a:lnTo>
                  <a:lnTo>
                    <a:pt x="1326" y="716"/>
                  </a:lnTo>
                  <a:lnTo>
                    <a:pt x="1329" y="721"/>
                  </a:lnTo>
                  <a:lnTo>
                    <a:pt x="1334" y="731"/>
                  </a:lnTo>
                  <a:lnTo>
                    <a:pt x="1338" y="733"/>
                  </a:lnTo>
                  <a:lnTo>
                    <a:pt x="1342" y="732"/>
                  </a:lnTo>
                  <a:lnTo>
                    <a:pt x="1348" y="728"/>
                  </a:lnTo>
                  <a:lnTo>
                    <a:pt x="1352" y="728"/>
                  </a:lnTo>
                  <a:lnTo>
                    <a:pt x="1355" y="730"/>
                  </a:lnTo>
                  <a:lnTo>
                    <a:pt x="1365" y="737"/>
                  </a:lnTo>
                  <a:lnTo>
                    <a:pt x="1368" y="739"/>
                  </a:lnTo>
                  <a:lnTo>
                    <a:pt x="1371" y="739"/>
                  </a:lnTo>
                  <a:lnTo>
                    <a:pt x="1374" y="737"/>
                  </a:lnTo>
                  <a:lnTo>
                    <a:pt x="1377" y="731"/>
                  </a:lnTo>
                  <a:lnTo>
                    <a:pt x="1378" y="719"/>
                  </a:lnTo>
                  <a:lnTo>
                    <a:pt x="1380" y="714"/>
                  </a:lnTo>
                  <a:lnTo>
                    <a:pt x="1383" y="710"/>
                  </a:lnTo>
                  <a:lnTo>
                    <a:pt x="1388" y="710"/>
                  </a:lnTo>
                  <a:lnTo>
                    <a:pt x="1392" y="714"/>
                  </a:lnTo>
                  <a:lnTo>
                    <a:pt x="1396" y="724"/>
                  </a:lnTo>
                  <a:lnTo>
                    <a:pt x="1401" y="727"/>
                  </a:lnTo>
                  <a:lnTo>
                    <a:pt x="1408" y="740"/>
                  </a:lnTo>
                  <a:lnTo>
                    <a:pt x="1407" y="748"/>
                  </a:lnTo>
                  <a:lnTo>
                    <a:pt x="1404" y="752"/>
                  </a:lnTo>
                  <a:lnTo>
                    <a:pt x="1402" y="755"/>
                  </a:lnTo>
                  <a:lnTo>
                    <a:pt x="1395" y="756"/>
                  </a:lnTo>
                  <a:lnTo>
                    <a:pt x="1391" y="758"/>
                  </a:lnTo>
                  <a:lnTo>
                    <a:pt x="1388" y="761"/>
                  </a:lnTo>
                  <a:lnTo>
                    <a:pt x="1386" y="767"/>
                  </a:lnTo>
                  <a:lnTo>
                    <a:pt x="1385" y="774"/>
                  </a:lnTo>
                  <a:lnTo>
                    <a:pt x="1378" y="786"/>
                  </a:lnTo>
                  <a:lnTo>
                    <a:pt x="1377" y="792"/>
                  </a:lnTo>
                  <a:lnTo>
                    <a:pt x="1378" y="798"/>
                  </a:lnTo>
                  <a:lnTo>
                    <a:pt x="1384" y="802"/>
                  </a:lnTo>
                  <a:lnTo>
                    <a:pt x="1391" y="799"/>
                  </a:lnTo>
                  <a:lnTo>
                    <a:pt x="1398" y="799"/>
                  </a:lnTo>
                  <a:lnTo>
                    <a:pt x="1401" y="800"/>
                  </a:lnTo>
                  <a:lnTo>
                    <a:pt x="1409" y="809"/>
                  </a:lnTo>
                  <a:lnTo>
                    <a:pt x="1412" y="816"/>
                  </a:lnTo>
                  <a:lnTo>
                    <a:pt x="1410" y="829"/>
                  </a:lnTo>
                  <a:lnTo>
                    <a:pt x="1415" y="840"/>
                  </a:lnTo>
                  <a:lnTo>
                    <a:pt x="1424" y="846"/>
                  </a:lnTo>
                  <a:lnTo>
                    <a:pt x="1426" y="851"/>
                  </a:lnTo>
                  <a:lnTo>
                    <a:pt x="1428" y="859"/>
                  </a:lnTo>
                  <a:lnTo>
                    <a:pt x="1427" y="868"/>
                  </a:lnTo>
                  <a:lnTo>
                    <a:pt x="1425" y="874"/>
                  </a:lnTo>
                  <a:lnTo>
                    <a:pt x="1421" y="880"/>
                  </a:lnTo>
                  <a:lnTo>
                    <a:pt x="1419" y="883"/>
                  </a:lnTo>
                  <a:lnTo>
                    <a:pt x="1419" y="889"/>
                  </a:lnTo>
                  <a:lnTo>
                    <a:pt x="1415" y="894"/>
                  </a:lnTo>
                  <a:lnTo>
                    <a:pt x="1412" y="905"/>
                  </a:lnTo>
                  <a:lnTo>
                    <a:pt x="1415" y="923"/>
                  </a:lnTo>
                  <a:lnTo>
                    <a:pt x="1420" y="925"/>
                  </a:lnTo>
                  <a:lnTo>
                    <a:pt x="1421" y="928"/>
                  </a:lnTo>
                  <a:lnTo>
                    <a:pt x="1431" y="940"/>
                  </a:lnTo>
                  <a:lnTo>
                    <a:pt x="1432" y="954"/>
                  </a:lnTo>
                  <a:lnTo>
                    <a:pt x="1436" y="970"/>
                  </a:lnTo>
                  <a:lnTo>
                    <a:pt x="1439" y="977"/>
                  </a:lnTo>
                  <a:lnTo>
                    <a:pt x="1456" y="990"/>
                  </a:lnTo>
                  <a:lnTo>
                    <a:pt x="1481" y="1008"/>
                  </a:lnTo>
                  <a:lnTo>
                    <a:pt x="1483" y="1001"/>
                  </a:lnTo>
                  <a:lnTo>
                    <a:pt x="1487" y="1001"/>
                  </a:lnTo>
                  <a:lnTo>
                    <a:pt x="1492" y="1001"/>
                  </a:lnTo>
                  <a:lnTo>
                    <a:pt x="1499" y="1005"/>
                  </a:lnTo>
                  <a:lnTo>
                    <a:pt x="1504" y="1010"/>
                  </a:lnTo>
                  <a:lnTo>
                    <a:pt x="1505" y="1012"/>
                  </a:lnTo>
                  <a:lnTo>
                    <a:pt x="1507" y="1018"/>
                  </a:lnTo>
                  <a:lnTo>
                    <a:pt x="1509" y="1023"/>
                  </a:lnTo>
                  <a:lnTo>
                    <a:pt x="1507" y="1028"/>
                  </a:lnTo>
                  <a:lnTo>
                    <a:pt x="1501" y="1047"/>
                  </a:lnTo>
                  <a:lnTo>
                    <a:pt x="1498" y="1067"/>
                  </a:lnTo>
                  <a:lnTo>
                    <a:pt x="1497" y="1072"/>
                  </a:lnTo>
                  <a:lnTo>
                    <a:pt x="1497" y="1074"/>
                  </a:lnTo>
                  <a:lnTo>
                    <a:pt x="1491" y="1072"/>
                  </a:lnTo>
                  <a:lnTo>
                    <a:pt x="1486" y="1072"/>
                  </a:lnTo>
                  <a:lnTo>
                    <a:pt x="1483" y="1074"/>
                  </a:lnTo>
                  <a:lnTo>
                    <a:pt x="1483" y="1078"/>
                  </a:lnTo>
                </a:path>
              </a:pathLst>
            </a:custGeom>
            <a:noFill/>
            <a:ln w="158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pl-PL"/>
            </a:p>
          </p:txBody>
        </p:sp>
        <p:sp>
          <p:nvSpPr>
            <p:cNvPr id="144" name="Freeform 103">
              <a:extLst>
                <a:ext uri="{FF2B5EF4-FFF2-40B4-BE49-F238E27FC236}">
                  <a16:creationId xmlns:a16="http://schemas.microsoft.com/office/drawing/2014/main" id="{DA507DF6-C987-05A0-C135-1E801E44C518}"/>
                </a:ext>
              </a:extLst>
            </p:cNvPr>
            <p:cNvSpPr>
              <a:spLocks/>
            </p:cNvSpPr>
            <p:nvPr/>
          </p:nvSpPr>
          <p:spPr bwMode="auto">
            <a:xfrm>
              <a:off x="1074" y="1723"/>
              <a:ext cx="733" cy="1160"/>
            </a:xfrm>
            <a:custGeom>
              <a:avLst/>
              <a:gdLst>
                <a:gd name="T0" fmla="*/ 1 w 1465"/>
                <a:gd name="T1" fmla="*/ 1 h 2318"/>
                <a:gd name="T2" fmla="*/ 1 w 1465"/>
                <a:gd name="T3" fmla="*/ 1 h 2318"/>
                <a:gd name="T4" fmla="*/ 1 w 1465"/>
                <a:gd name="T5" fmla="*/ 1 h 2318"/>
                <a:gd name="T6" fmla="*/ 1 w 1465"/>
                <a:gd name="T7" fmla="*/ 1 h 2318"/>
                <a:gd name="T8" fmla="*/ 1 w 1465"/>
                <a:gd name="T9" fmla="*/ 1 h 2318"/>
                <a:gd name="T10" fmla="*/ 1 w 1465"/>
                <a:gd name="T11" fmla="*/ 1 h 2318"/>
                <a:gd name="T12" fmla="*/ 1 w 1465"/>
                <a:gd name="T13" fmla="*/ 1 h 2318"/>
                <a:gd name="T14" fmla="*/ 1 w 1465"/>
                <a:gd name="T15" fmla="*/ 1 h 2318"/>
                <a:gd name="T16" fmla="*/ 1 w 1465"/>
                <a:gd name="T17" fmla="*/ 1 h 2318"/>
                <a:gd name="T18" fmla="*/ 1 w 1465"/>
                <a:gd name="T19" fmla="*/ 1 h 2318"/>
                <a:gd name="T20" fmla="*/ 1 w 1465"/>
                <a:gd name="T21" fmla="*/ 1 h 2318"/>
                <a:gd name="T22" fmla="*/ 1 w 1465"/>
                <a:gd name="T23" fmla="*/ 1 h 2318"/>
                <a:gd name="T24" fmla="*/ 1 w 1465"/>
                <a:gd name="T25" fmla="*/ 1 h 2318"/>
                <a:gd name="T26" fmla="*/ 1 w 1465"/>
                <a:gd name="T27" fmla="*/ 1 h 2318"/>
                <a:gd name="T28" fmla="*/ 1 w 1465"/>
                <a:gd name="T29" fmla="*/ 1 h 2318"/>
                <a:gd name="T30" fmla="*/ 1 w 1465"/>
                <a:gd name="T31" fmla="*/ 1 h 2318"/>
                <a:gd name="T32" fmla="*/ 1 w 1465"/>
                <a:gd name="T33" fmla="*/ 1 h 2318"/>
                <a:gd name="T34" fmla="*/ 1 w 1465"/>
                <a:gd name="T35" fmla="*/ 1 h 2318"/>
                <a:gd name="T36" fmla="*/ 1 w 1465"/>
                <a:gd name="T37" fmla="*/ 1 h 2318"/>
                <a:gd name="T38" fmla="*/ 1 w 1465"/>
                <a:gd name="T39" fmla="*/ 1 h 2318"/>
                <a:gd name="T40" fmla="*/ 1 w 1465"/>
                <a:gd name="T41" fmla="*/ 1 h 2318"/>
                <a:gd name="T42" fmla="*/ 1 w 1465"/>
                <a:gd name="T43" fmla="*/ 1 h 2318"/>
                <a:gd name="T44" fmla="*/ 1 w 1465"/>
                <a:gd name="T45" fmla="*/ 1 h 2318"/>
                <a:gd name="T46" fmla="*/ 1 w 1465"/>
                <a:gd name="T47" fmla="*/ 1 h 2318"/>
                <a:gd name="T48" fmla="*/ 1 w 1465"/>
                <a:gd name="T49" fmla="*/ 1 h 2318"/>
                <a:gd name="T50" fmla="*/ 1 w 1465"/>
                <a:gd name="T51" fmla="*/ 1 h 2318"/>
                <a:gd name="T52" fmla="*/ 1 w 1465"/>
                <a:gd name="T53" fmla="*/ 1 h 2318"/>
                <a:gd name="T54" fmla="*/ 1 w 1465"/>
                <a:gd name="T55" fmla="*/ 1 h 2318"/>
                <a:gd name="T56" fmla="*/ 1 w 1465"/>
                <a:gd name="T57" fmla="*/ 1 h 2318"/>
                <a:gd name="T58" fmla="*/ 1 w 1465"/>
                <a:gd name="T59" fmla="*/ 1 h 2318"/>
                <a:gd name="T60" fmla="*/ 1 w 1465"/>
                <a:gd name="T61" fmla="*/ 1 h 2318"/>
                <a:gd name="T62" fmla="*/ 1 w 1465"/>
                <a:gd name="T63" fmla="*/ 1 h 2318"/>
                <a:gd name="T64" fmla="*/ 1 w 1465"/>
                <a:gd name="T65" fmla="*/ 1 h 2318"/>
                <a:gd name="T66" fmla="*/ 1 w 1465"/>
                <a:gd name="T67" fmla="*/ 1 h 2318"/>
                <a:gd name="T68" fmla="*/ 1 w 1465"/>
                <a:gd name="T69" fmla="*/ 1 h 2318"/>
                <a:gd name="T70" fmla="*/ 1 w 1465"/>
                <a:gd name="T71" fmla="*/ 1 h 2318"/>
                <a:gd name="T72" fmla="*/ 1 w 1465"/>
                <a:gd name="T73" fmla="*/ 1 h 2318"/>
                <a:gd name="T74" fmla="*/ 1 w 1465"/>
                <a:gd name="T75" fmla="*/ 1 h 2318"/>
                <a:gd name="T76" fmla="*/ 1 w 1465"/>
                <a:gd name="T77" fmla="*/ 1 h 2318"/>
                <a:gd name="T78" fmla="*/ 1 w 1465"/>
                <a:gd name="T79" fmla="*/ 1 h 2318"/>
                <a:gd name="T80" fmla="*/ 1 w 1465"/>
                <a:gd name="T81" fmla="*/ 1 h 2318"/>
                <a:gd name="T82" fmla="*/ 1 w 1465"/>
                <a:gd name="T83" fmla="*/ 1 h 2318"/>
                <a:gd name="T84" fmla="*/ 1 w 1465"/>
                <a:gd name="T85" fmla="*/ 1 h 2318"/>
                <a:gd name="T86" fmla="*/ 1 w 1465"/>
                <a:gd name="T87" fmla="*/ 1 h 2318"/>
                <a:gd name="T88" fmla="*/ 1 w 1465"/>
                <a:gd name="T89" fmla="*/ 1 h 2318"/>
                <a:gd name="T90" fmla="*/ 1 w 1465"/>
                <a:gd name="T91" fmla="*/ 1 h 2318"/>
                <a:gd name="T92" fmla="*/ 1 w 1465"/>
                <a:gd name="T93" fmla="*/ 1 h 2318"/>
                <a:gd name="T94" fmla="*/ 1 w 1465"/>
                <a:gd name="T95" fmla="*/ 1 h 2318"/>
                <a:gd name="T96" fmla="*/ 1 w 1465"/>
                <a:gd name="T97" fmla="*/ 1 h 2318"/>
                <a:gd name="T98" fmla="*/ 1 w 1465"/>
                <a:gd name="T99" fmla="*/ 1 h 2318"/>
                <a:gd name="T100" fmla="*/ 1 w 1465"/>
                <a:gd name="T101" fmla="*/ 1 h 2318"/>
                <a:gd name="T102" fmla="*/ 1 w 1465"/>
                <a:gd name="T103" fmla="*/ 1 h 2318"/>
                <a:gd name="T104" fmla="*/ 1 w 1465"/>
                <a:gd name="T105" fmla="*/ 1 h 2318"/>
                <a:gd name="T106" fmla="*/ 1 w 1465"/>
                <a:gd name="T107" fmla="*/ 1 h 2318"/>
                <a:gd name="T108" fmla="*/ 1 w 1465"/>
                <a:gd name="T109" fmla="*/ 1 h 2318"/>
                <a:gd name="T110" fmla="*/ 1 w 1465"/>
                <a:gd name="T111" fmla="*/ 1 h 2318"/>
                <a:gd name="T112" fmla="*/ 1 w 1465"/>
                <a:gd name="T113" fmla="*/ 1 h 2318"/>
                <a:gd name="T114" fmla="*/ 1 w 1465"/>
                <a:gd name="T115" fmla="*/ 1 h 2318"/>
                <a:gd name="T116" fmla="*/ 1 w 1465"/>
                <a:gd name="T117" fmla="*/ 1 h 2318"/>
                <a:gd name="T118" fmla="*/ 1 w 1465"/>
                <a:gd name="T119" fmla="*/ 1 h 2318"/>
                <a:gd name="T120" fmla="*/ 1 w 1465"/>
                <a:gd name="T121" fmla="*/ 1 h 2318"/>
                <a:gd name="T122" fmla="*/ 1 w 1465"/>
                <a:gd name="T123" fmla="*/ 1 h 2318"/>
                <a:gd name="T124" fmla="*/ 1 w 1465"/>
                <a:gd name="T125" fmla="*/ 1 h 231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465"/>
                <a:gd name="T190" fmla="*/ 0 h 2318"/>
                <a:gd name="T191" fmla="*/ 1465 w 1465"/>
                <a:gd name="T192" fmla="*/ 2318 h 2318"/>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465" h="2318">
                  <a:moveTo>
                    <a:pt x="1006" y="1316"/>
                  </a:moveTo>
                  <a:lnTo>
                    <a:pt x="1010" y="1332"/>
                  </a:lnTo>
                  <a:lnTo>
                    <a:pt x="1016" y="1341"/>
                  </a:lnTo>
                  <a:lnTo>
                    <a:pt x="1022" y="1346"/>
                  </a:lnTo>
                  <a:lnTo>
                    <a:pt x="1030" y="1348"/>
                  </a:lnTo>
                  <a:lnTo>
                    <a:pt x="1041" y="1351"/>
                  </a:lnTo>
                  <a:lnTo>
                    <a:pt x="1056" y="1362"/>
                  </a:lnTo>
                  <a:lnTo>
                    <a:pt x="1061" y="1364"/>
                  </a:lnTo>
                  <a:lnTo>
                    <a:pt x="1064" y="1364"/>
                  </a:lnTo>
                  <a:lnTo>
                    <a:pt x="1065" y="1360"/>
                  </a:lnTo>
                  <a:lnTo>
                    <a:pt x="1062" y="1351"/>
                  </a:lnTo>
                  <a:lnTo>
                    <a:pt x="1065" y="1347"/>
                  </a:lnTo>
                  <a:lnTo>
                    <a:pt x="1070" y="1346"/>
                  </a:lnTo>
                  <a:lnTo>
                    <a:pt x="1076" y="1348"/>
                  </a:lnTo>
                  <a:lnTo>
                    <a:pt x="1089" y="1352"/>
                  </a:lnTo>
                  <a:lnTo>
                    <a:pt x="1092" y="1354"/>
                  </a:lnTo>
                  <a:lnTo>
                    <a:pt x="1095" y="1360"/>
                  </a:lnTo>
                  <a:lnTo>
                    <a:pt x="1097" y="1363"/>
                  </a:lnTo>
                  <a:lnTo>
                    <a:pt x="1102" y="1364"/>
                  </a:lnTo>
                  <a:lnTo>
                    <a:pt x="1108" y="1366"/>
                  </a:lnTo>
                  <a:lnTo>
                    <a:pt x="1110" y="1370"/>
                  </a:lnTo>
                  <a:lnTo>
                    <a:pt x="1110" y="1376"/>
                  </a:lnTo>
                  <a:lnTo>
                    <a:pt x="1110" y="1390"/>
                  </a:lnTo>
                  <a:lnTo>
                    <a:pt x="1106" y="1396"/>
                  </a:lnTo>
                  <a:lnTo>
                    <a:pt x="1101" y="1405"/>
                  </a:lnTo>
                  <a:lnTo>
                    <a:pt x="1096" y="1407"/>
                  </a:lnTo>
                  <a:lnTo>
                    <a:pt x="1089" y="1408"/>
                  </a:lnTo>
                  <a:lnTo>
                    <a:pt x="1085" y="1410"/>
                  </a:lnTo>
                  <a:lnTo>
                    <a:pt x="1085" y="1416"/>
                  </a:lnTo>
                  <a:lnTo>
                    <a:pt x="1086" y="1423"/>
                  </a:lnTo>
                  <a:lnTo>
                    <a:pt x="1088" y="1434"/>
                  </a:lnTo>
                  <a:lnTo>
                    <a:pt x="1091" y="1447"/>
                  </a:lnTo>
                  <a:lnTo>
                    <a:pt x="1096" y="1451"/>
                  </a:lnTo>
                  <a:lnTo>
                    <a:pt x="1102" y="1453"/>
                  </a:lnTo>
                  <a:lnTo>
                    <a:pt x="1112" y="1455"/>
                  </a:lnTo>
                  <a:lnTo>
                    <a:pt x="1120" y="1457"/>
                  </a:lnTo>
                  <a:lnTo>
                    <a:pt x="1124" y="1461"/>
                  </a:lnTo>
                  <a:lnTo>
                    <a:pt x="1127" y="1471"/>
                  </a:lnTo>
                  <a:lnTo>
                    <a:pt x="1130" y="1482"/>
                  </a:lnTo>
                  <a:lnTo>
                    <a:pt x="1134" y="1485"/>
                  </a:lnTo>
                  <a:lnTo>
                    <a:pt x="1142" y="1487"/>
                  </a:lnTo>
                  <a:lnTo>
                    <a:pt x="1150" y="1488"/>
                  </a:lnTo>
                  <a:lnTo>
                    <a:pt x="1155" y="1485"/>
                  </a:lnTo>
                  <a:lnTo>
                    <a:pt x="1160" y="1482"/>
                  </a:lnTo>
                  <a:lnTo>
                    <a:pt x="1164" y="1478"/>
                  </a:lnTo>
                  <a:lnTo>
                    <a:pt x="1171" y="1476"/>
                  </a:lnTo>
                  <a:lnTo>
                    <a:pt x="1179" y="1465"/>
                  </a:lnTo>
                  <a:lnTo>
                    <a:pt x="1182" y="1461"/>
                  </a:lnTo>
                  <a:lnTo>
                    <a:pt x="1186" y="1460"/>
                  </a:lnTo>
                  <a:lnTo>
                    <a:pt x="1193" y="1459"/>
                  </a:lnTo>
                  <a:lnTo>
                    <a:pt x="1203" y="1457"/>
                  </a:lnTo>
                  <a:lnTo>
                    <a:pt x="1212" y="1460"/>
                  </a:lnTo>
                  <a:lnTo>
                    <a:pt x="1213" y="1464"/>
                  </a:lnTo>
                  <a:lnTo>
                    <a:pt x="1217" y="1473"/>
                  </a:lnTo>
                  <a:lnTo>
                    <a:pt x="1219" y="1477"/>
                  </a:lnTo>
                  <a:lnTo>
                    <a:pt x="1219" y="1479"/>
                  </a:lnTo>
                  <a:lnTo>
                    <a:pt x="1222" y="1479"/>
                  </a:lnTo>
                  <a:lnTo>
                    <a:pt x="1224" y="1495"/>
                  </a:lnTo>
                  <a:lnTo>
                    <a:pt x="1227" y="1495"/>
                  </a:lnTo>
                  <a:lnTo>
                    <a:pt x="1227" y="1505"/>
                  </a:lnTo>
                  <a:lnTo>
                    <a:pt x="1229" y="1511"/>
                  </a:lnTo>
                  <a:lnTo>
                    <a:pt x="1219" y="1514"/>
                  </a:lnTo>
                  <a:lnTo>
                    <a:pt x="1223" y="1521"/>
                  </a:lnTo>
                  <a:lnTo>
                    <a:pt x="1225" y="1523"/>
                  </a:lnTo>
                  <a:lnTo>
                    <a:pt x="1222" y="1526"/>
                  </a:lnTo>
                  <a:lnTo>
                    <a:pt x="1222" y="1527"/>
                  </a:lnTo>
                  <a:lnTo>
                    <a:pt x="1225" y="1530"/>
                  </a:lnTo>
                  <a:lnTo>
                    <a:pt x="1222" y="1536"/>
                  </a:lnTo>
                  <a:lnTo>
                    <a:pt x="1222" y="1540"/>
                  </a:lnTo>
                  <a:lnTo>
                    <a:pt x="1223" y="1541"/>
                  </a:lnTo>
                  <a:lnTo>
                    <a:pt x="1227" y="1541"/>
                  </a:lnTo>
                  <a:lnTo>
                    <a:pt x="1228" y="1543"/>
                  </a:lnTo>
                  <a:lnTo>
                    <a:pt x="1231" y="1546"/>
                  </a:lnTo>
                  <a:lnTo>
                    <a:pt x="1230" y="1552"/>
                  </a:lnTo>
                  <a:lnTo>
                    <a:pt x="1227" y="1553"/>
                  </a:lnTo>
                  <a:lnTo>
                    <a:pt x="1223" y="1553"/>
                  </a:lnTo>
                  <a:lnTo>
                    <a:pt x="1223" y="1555"/>
                  </a:lnTo>
                  <a:lnTo>
                    <a:pt x="1227" y="1555"/>
                  </a:lnTo>
                  <a:lnTo>
                    <a:pt x="1228" y="1555"/>
                  </a:lnTo>
                  <a:lnTo>
                    <a:pt x="1229" y="1558"/>
                  </a:lnTo>
                  <a:lnTo>
                    <a:pt x="1227" y="1558"/>
                  </a:lnTo>
                  <a:lnTo>
                    <a:pt x="1218" y="1562"/>
                  </a:lnTo>
                  <a:lnTo>
                    <a:pt x="1213" y="1564"/>
                  </a:lnTo>
                  <a:lnTo>
                    <a:pt x="1211" y="1565"/>
                  </a:lnTo>
                  <a:lnTo>
                    <a:pt x="1209" y="1572"/>
                  </a:lnTo>
                  <a:lnTo>
                    <a:pt x="1205" y="1579"/>
                  </a:lnTo>
                  <a:lnTo>
                    <a:pt x="1205" y="1585"/>
                  </a:lnTo>
                  <a:lnTo>
                    <a:pt x="1206" y="1589"/>
                  </a:lnTo>
                  <a:lnTo>
                    <a:pt x="1210" y="1584"/>
                  </a:lnTo>
                  <a:lnTo>
                    <a:pt x="1213" y="1584"/>
                  </a:lnTo>
                  <a:lnTo>
                    <a:pt x="1237" y="1589"/>
                  </a:lnTo>
                  <a:lnTo>
                    <a:pt x="1241" y="1585"/>
                  </a:lnTo>
                  <a:lnTo>
                    <a:pt x="1245" y="1585"/>
                  </a:lnTo>
                  <a:lnTo>
                    <a:pt x="1248" y="1589"/>
                  </a:lnTo>
                  <a:lnTo>
                    <a:pt x="1249" y="1590"/>
                  </a:lnTo>
                  <a:lnTo>
                    <a:pt x="1251" y="1590"/>
                  </a:lnTo>
                  <a:lnTo>
                    <a:pt x="1252" y="1594"/>
                  </a:lnTo>
                  <a:lnTo>
                    <a:pt x="1260" y="1602"/>
                  </a:lnTo>
                  <a:lnTo>
                    <a:pt x="1265" y="1602"/>
                  </a:lnTo>
                  <a:lnTo>
                    <a:pt x="1275" y="1600"/>
                  </a:lnTo>
                  <a:lnTo>
                    <a:pt x="1276" y="1607"/>
                  </a:lnTo>
                  <a:lnTo>
                    <a:pt x="1283" y="1616"/>
                  </a:lnTo>
                  <a:lnTo>
                    <a:pt x="1283" y="1620"/>
                  </a:lnTo>
                  <a:lnTo>
                    <a:pt x="1282" y="1634"/>
                  </a:lnTo>
                  <a:lnTo>
                    <a:pt x="1296" y="1624"/>
                  </a:lnTo>
                  <a:lnTo>
                    <a:pt x="1303" y="1615"/>
                  </a:lnTo>
                  <a:lnTo>
                    <a:pt x="1311" y="1596"/>
                  </a:lnTo>
                  <a:lnTo>
                    <a:pt x="1318" y="1577"/>
                  </a:lnTo>
                  <a:lnTo>
                    <a:pt x="1323" y="1568"/>
                  </a:lnTo>
                  <a:lnTo>
                    <a:pt x="1327" y="1566"/>
                  </a:lnTo>
                  <a:lnTo>
                    <a:pt x="1331" y="1566"/>
                  </a:lnTo>
                  <a:lnTo>
                    <a:pt x="1335" y="1568"/>
                  </a:lnTo>
                  <a:lnTo>
                    <a:pt x="1336" y="1573"/>
                  </a:lnTo>
                  <a:lnTo>
                    <a:pt x="1338" y="1576"/>
                  </a:lnTo>
                  <a:lnTo>
                    <a:pt x="1349" y="1576"/>
                  </a:lnTo>
                  <a:lnTo>
                    <a:pt x="1354" y="1576"/>
                  </a:lnTo>
                  <a:lnTo>
                    <a:pt x="1363" y="1583"/>
                  </a:lnTo>
                  <a:lnTo>
                    <a:pt x="1373" y="1590"/>
                  </a:lnTo>
                  <a:lnTo>
                    <a:pt x="1384" y="1597"/>
                  </a:lnTo>
                  <a:lnTo>
                    <a:pt x="1398" y="1601"/>
                  </a:lnTo>
                  <a:lnTo>
                    <a:pt x="1399" y="1603"/>
                  </a:lnTo>
                  <a:lnTo>
                    <a:pt x="1399" y="1606"/>
                  </a:lnTo>
                  <a:lnTo>
                    <a:pt x="1395" y="1612"/>
                  </a:lnTo>
                  <a:lnTo>
                    <a:pt x="1393" y="1615"/>
                  </a:lnTo>
                  <a:lnTo>
                    <a:pt x="1395" y="1619"/>
                  </a:lnTo>
                  <a:lnTo>
                    <a:pt x="1398" y="1622"/>
                  </a:lnTo>
                  <a:lnTo>
                    <a:pt x="1415" y="1631"/>
                  </a:lnTo>
                  <a:lnTo>
                    <a:pt x="1423" y="1634"/>
                  </a:lnTo>
                  <a:lnTo>
                    <a:pt x="1428" y="1640"/>
                  </a:lnTo>
                  <a:lnTo>
                    <a:pt x="1429" y="1645"/>
                  </a:lnTo>
                  <a:lnTo>
                    <a:pt x="1429" y="1651"/>
                  </a:lnTo>
                  <a:lnTo>
                    <a:pt x="1429" y="1656"/>
                  </a:lnTo>
                  <a:lnTo>
                    <a:pt x="1436" y="1659"/>
                  </a:lnTo>
                  <a:lnTo>
                    <a:pt x="1440" y="1662"/>
                  </a:lnTo>
                  <a:lnTo>
                    <a:pt x="1441" y="1668"/>
                  </a:lnTo>
                  <a:lnTo>
                    <a:pt x="1442" y="1683"/>
                  </a:lnTo>
                  <a:lnTo>
                    <a:pt x="1439" y="1704"/>
                  </a:lnTo>
                  <a:lnTo>
                    <a:pt x="1439" y="1709"/>
                  </a:lnTo>
                  <a:lnTo>
                    <a:pt x="1442" y="1714"/>
                  </a:lnTo>
                  <a:lnTo>
                    <a:pt x="1446" y="1717"/>
                  </a:lnTo>
                  <a:lnTo>
                    <a:pt x="1454" y="1720"/>
                  </a:lnTo>
                  <a:lnTo>
                    <a:pt x="1465" y="1717"/>
                  </a:lnTo>
                  <a:lnTo>
                    <a:pt x="1457" y="1726"/>
                  </a:lnTo>
                  <a:lnTo>
                    <a:pt x="1454" y="1731"/>
                  </a:lnTo>
                  <a:lnTo>
                    <a:pt x="1446" y="1735"/>
                  </a:lnTo>
                  <a:lnTo>
                    <a:pt x="1436" y="1743"/>
                  </a:lnTo>
                  <a:lnTo>
                    <a:pt x="1432" y="1747"/>
                  </a:lnTo>
                  <a:lnTo>
                    <a:pt x="1427" y="1762"/>
                  </a:lnTo>
                  <a:lnTo>
                    <a:pt x="1424" y="1775"/>
                  </a:lnTo>
                  <a:lnTo>
                    <a:pt x="1426" y="1790"/>
                  </a:lnTo>
                  <a:lnTo>
                    <a:pt x="1424" y="1794"/>
                  </a:lnTo>
                  <a:lnTo>
                    <a:pt x="1422" y="1804"/>
                  </a:lnTo>
                  <a:lnTo>
                    <a:pt x="1404" y="1821"/>
                  </a:lnTo>
                  <a:lnTo>
                    <a:pt x="1398" y="1830"/>
                  </a:lnTo>
                  <a:lnTo>
                    <a:pt x="1392" y="1840"/>
                  </a:lnTo>
                  <a:lnTo>
                    <a:pt x="1386" y="1846"/>
                  </a:lnTo>
                  <a:lnTo>
                    <a:pt x="1373" y="1850"/>
                  </a:lnTo>
                  <a:lnTo>
                    <a:pt x="1365" y="1853"/>
                  </a:lnTo>
                  <a:lnTo>
                    <a:pt x="1361" y="1857"/>
                  </a:lnTo>
                  <a:lnTo>
                    <a:pt x="1361" y="1862"/>
                  </a:lnTo>
                  <a:lnTo>
                    <a:pt x="1367" y="1884"/>
                  </a:lnTo>
                  <a:lnTo>
                    <a:pt x="1363" y="1883"/>
                  </a:lnTo>
                  <a:lnTo>
                    <a:pt x="1360" y="1884"/>
                  </a:lnTo>
                  <a:lnTo>
                    <a:pt x="1357" y="1887"/>
                  </a:lnTo>
                  <a:lnTo>
                    <a:pt x="1353" y="1888"/>
                  </a:lnTo>
                  <a:lnTo>
                    <a:pt x="1350" y="1887"/>
                  </a:lnTo>
                  <a:lnTo>
                    <a:pt x="1348" y="1886"/>
                  </a:lnTo>
                  <a:lnTo>
                    <a:pt x="1347" y="1883"/>
                  </a:lnTo>
                  <a:lnTo>
                    <a:pt x="1343" y="1872"/>
                  </a:lnTo>
                  <a:lnTo>
                    <a:pt x="1335" y="1865"/>
                  </a:lnTo>
                  <a:lnTo>
                    <a:pt x="1332" y="1857"/>
                  </a:lnTo>
                  <a:lnTo>
                    <a:pt x="1323" y="1853"/>
                  </a:lnTo>
                  <a:lnTo>
                    <a:pt x="1320" y="1852"/>
                  </a:lnTo>
                  <a:lnTo>
                    <a:pt x="1318" y="1850"/>
                  </a:lnTo>
                  <a:lnTo>
                    <a:pt x="1312" y="1845"/>
                  </a:lnTo>
                  <a:lnTo>
                    <a:pt x="1313" y="1838"/>
                  </a:lnTo>
                  <a:lnTo>
                    <a:pt x="1311" y="1833"/>
                  </a:lnTo>
                  <a:lnTo>
                    <a:pt x="1309" y="1826"/>
                  </a:lnTo>
                  <a:lnTo>
                    <a:pt x="1303" y="1820"/>
                  </a:lnTo>
                  <a:lnTo>
                    <a:pt x="1300" y="1820"/>
                  </a:lnTo>
                  <a:lnTo>
                    <a:pt x="1297" y="1818"/>
                  </a:lnTo>
                  <a:lnTo>
                    <a:pt x="1295" y="1817"/>
                  </a:lnTo>
                  <a:lnTo>
                    <a:pt x="1291" y="1817"/>
                  </a:lnTo>
                  <a:lnTo>
                    <a:pt x="1282" y="1820"/>
                  </a:lnTo>
                  <a:lnTo>
                    <a:pt x="1277" y="1823"/>
                  </a:lnTo>
                  <a:lnTo>
                    <a:pt x="1275" y="1823"/>
                  </a:lnTo>
                  <a:lnTo>
                    <a:pt x="1271" y="1824"/>
                  </a:lnTo>
                  <a:lnTo>
                    <a:pt x="1271" y="1827"/>
                  </a:lnTo>
                  <a:lnTo>
                    <a:pt x="1271" y="1828"/>
                  </a:lnTo>
                  <a:lnTo>
                    <a:pt x="1266" y="1829"/>
                  </a:lnTo>
                  <a:lnTo>
                    <a:pt x="1265" y="1828"/>
                  </a:lnTo>
                  <a:lnTo>
                    <a:pt x="1264" y="1827"/>
                  </a:lnTo>
                  <a:lnTo>
                    <a:pt x="1264" y="1818"/>
                  </a:lnTo>
                  <a:lnTo>
                    <a:pt x="1264" y="1802"/>
                  </a:lnTo>
                  <a:lnTo>
                    <a:pt x="1266" y="1782"/>
                  </a:lnTo>
                  <a:lnTo>
                    <a:pt x="1273" y="1755"/>
                  </a:lnTo>
                  <a:lnTo>
                    <a:pt x="1269" y="1755"/>
                  </a:lnTo>
                  <a:lnTo>
                    <a:pt x="1261" y="1762"/>
                  </a:lnTo>
                  <a:lnTo>
                    <a:pt x="1248" y="1764"/>
                  </a:lnTo>
                  <a:lnTo>
                    <a:pt x="1243" y="1763"/>
                  </a:lnTo>
                  <a:lnTo>
                    <a:pt x="1240" y="1764"/>
                  </a:lnTo>
                  <a:lnTo>
                    <a:pt x="1237" y="1764"/>
                  </a:lnTo>
                  <a:lnTo>
                    <a:pt x="1239" y="1762"/>
                  </a:lnTo>
                  <a:lnTo>
                    <a:pt x="1239" y="1761"/>
                  </a:lnTo>
                  <a:lnTo>
                    <a:pt x="1237" y="1757"/>
                  </a:lnTo>
                  <a:lnTo>
                    <a:pt x="1231" y="1757"/>
                  </a:lnTo>
                  <a:lnTo>
                    <a:pt x="1227" y="1757"/>
                  </a:lnTo>
                  <a:lnTo>
                    <a:pt x="1224" y="1758"/>
                  </a:lnTo>
                  <a:lnTo>
                    <a:pt x="1215" y="1755"/>
                  </a:lnTo>
                  <a:lnTo>
                    <a:pt x="1212" y="1757"/>
                  </a:lnTo>
                  <a:lnTo>
                    <a:pt x="1206" y="1755"/>
                  </a:lnTo>
                  <a:lnTo>
                    <a:pt x="1205" y="1751"/>
                  </a:lnTo>
                  <a:lnTo>
                    <a:pt x="1198" y="1750"/>
                  </a:lnTo>
                  <a:lnTo>
                    <a:pt x="1195" y="1749"/>
                  </a:lnTo>
                  <a:lnTo>
                    <a:pt x="1189" y="1740"/>
                  </a:lnTo>
                  <a:lnTo>
                    <a:pt x="1188" y="1737"/>
                  </a:lnTo>
                  <a:lnTo>
                    <a:pt x="1182" y="1738"/>
                  </a:lnTo>
                  <a:lnTo>
                    <a:pt x="1176" y="1738"/>
                  </a:lnTo>
                  <a:lnTo>
                    <a:pt x="1169" y="1737"/>
                  </a:lnTo>
                  <a:lnTo>
                    <a:pt x="1166" y="1740"/>
                  </a:lnTo>
                  <a:lnTo>
                    <a:pt x="1161" y="1737"/>
                  </a:lnTo>
                  <a:lnTo>
                    <a:pt x="1162" y="1732"/>
                  </a:lnTo>
                  <a:lnTo>
                    <a:pt x="1162" y="1726"/>
                  </a:lnTo>
                  <a:lnTo>
                    <a:pt x="1162" y="1720"/>
                  </a:lnTo>
                  <a:lnTo>
                    <a:pt x="1158" y="1710"/>
                  </a:lnTo>
                  <a:lnTo>
                    <a:pt x="1149" y="1713"/>
                  </a:lnTo>
                  <a:lnTo>
                    <a:pt x="1145" y="1713"/>
                  </a:lnTo>
                  <a:lnTo>
                    <a:pt x="1139" y="1715"/>
                  </a:lnTo>
                  <a:lnTo>
                    <a:pt x="1138" y="1710"/>
                  </a:lnTo>
                  <a:lnTo>
                    <a:pt x="1134" y="1713"/>
                  </a:lnTo>
                  <a:lnTo>
                    <a:pt x="1131" y="1715"/>
                  </a:lnTo>
                  <a:lnTo>
                    <a:pt x="1128" y="1713"/>
                  </a:lnTo>
                  <a:lnTo>
                    <a:pt x="1126" y="1713"/>
                  </a:lnTo>
                  <a:lnTo>
                    <a:pt x="1125" y="1713"/>
                  </a:lnTo>
                  <a:lnTo>
                    <a:pt x="1122" y="1715"/>
                  </a:lnTo>
                  <a:lnTo>
                    <a:pt x="1119" y="1717"/>
                  </a:lnTo>
                  <a:lnTo>
                    <a:pt x="1114" y="1722"/>
                  </a:lnTo>
                  <a:lnTo>
                    <a:pt x="1110" y="1727"/>
                  </a:lnTo>
                  <a:lnTo>
                    <a:pt x="1110" y="1729"/>
                  </a:lnTo>
                  <a:lnTo>
                    <a:pt x="1112" y="1733"/>
                  </a:lnTo>
                  <a:lnTo>
                    <a:pt x="1115" y="1739"/>
                  </a:lnTo>
                  <a:lnTo>
                    <a:pt x="1120" y="1743"/>
                  </a:lnTo>
                  <a:lnTo>
                    <a:pt x="1124" y="1745"/>
                  </a:lnTo>
                  <a:lnTo>
                    <a:pt x="1133" y="1746"/>
                  </a:lnTo>
                  <a:lnTo>
                    <a:pt x="1137" y="1744"/>
                  </a:lnTo>
                  <a:lnTo>
                    <a:pt x="1138" y="1741"/>
                  </a:lnTo>
                  <a:lnTo>
                    <a:pt x="1142" y="1743"/>
                  </a:lnTo>
                  <a:lnTo>
                    <a:pt x="1143" y="1746"/>
                  </a:lnTo>
                  <a:lnTo>
                    <a:pt x="1142" y="1751"/>
                  </a:lnTo>
                  <a:lnTo>
                    <a:pt x="1137" y="1755"/>
                  </a:lnTo>
                  <a:lnTo>
                    <a:pt x="1130" y="1757"/>
                  </a:lnTo>
                  <a:lnTo>
                    <a:pt x="1122" y="1752"/>
                  </a:lnTo>
                  <a:lnTo>
                    <a:pt x="1119" y="1758"/>
                  </a:lnTo>
                  <a:lnTo>
                    <a:pt x="1118" y="1759"/>
                  </a:lnTo>
                  <a:lnTo>
                    <a:pt x="1114" y="1759"/>
                  </a:lnTo>
                  <a:lnTo>
                    <a:pt x="1116" y="1768"/>
                  </a:lnTo>
                  <a:lnTo>
                    <a:pt x="1119" y="1779"/>
                  </a:lnTo>
                  <a:lnTo>
                    <a:pt x="1119" y="1786"/>
                  </a:lnTo>
                  <a:lnTo>
                    <a:pt x="1121" y="1787"/>
                  </a:lnTo>
                  <a:lnTo>
                    <a:pt x="1122" y="1788"/>
                  </a:lnTo>
                  <a:lnTo>
                    <a:pt x="1122" y="1790"/>
                  </a:lnTo>
                  <a:lnTo>
                    <a:pt x="1121" y="1790"/>
                  </a:lnTo>
                  <a:lnTo>
                    <a:pt x="1115" y="1790"/>
                  </a:lnTo>
                  <a:lnTo>
                    <a:pt x="1112" y="1793"/>
                  </a:lnTo>
                  <a:lnTo>
                    <a:pt x="1109" y="1797"/>
                  </a:lnTo>
                  <a:lnTo>
                    <a:pt x="1110" y="1799"/>
                  </a:lnTo>
                  <a:lnTo>
                    <a:pt x="1112" y="1802"/>
                  </a:lnTo>
                  <a:lnTo>
                    <a:pt x="1110" y="1804"/>
                  </a:lnTo>
                  <a:lnTo>
                    <a:pt x="1110" y="1805"/>
                  </a:lnTo>
                  <a:lnTo>
                    <a:pt x="1107" y="1804"/>
                  </a:lnTo>
                  <a:lnTo>
                    <a:pt x="1106" y="1802"/>
                  </a:lnTo>
                  <a:lnTo>
                    <a:pt x="1103" y="1804"/>
                  </a:lnTo>
                  <a:lnTo>
                    <a:pt x="1100" y="1803"/>
                  </a:lnTo>
                  <a:lnTo>
                    <a:pt x="1096" y="1803"/>
                  </a:lnTo>
                  <a:lnTo>
                    <a:pt x="1092" y="1802"/>
                  </a:lnTo>
                  <a:lnTo>
                    <a:pt x="1088" y="1800"/>
                  </a:lnTo>
                  <a:lnTo>
                    <a:pt x="1086" y="1803"/>
                  </a:lnTo>
                  <a:lnTo>
                    <a:pt x="1082" y="1812"/>
                  </a:lnTo>
                  <a:lnTo>
                    <a:pt x="1082" y="1816"/>
                  </a:lnTo>
                  <a:lnTo>
                    <a:pt x="1077" y="1820"/>
                  </a:lnTo>
                  <a:lnTo>
                    <a:pt x="1074" y="1816"/>
                  </a:lnTo>
                  <a:lnTo>
                    <a:pt x="1071" y="1814"/>
                  </a:lnTo>
                  <a:lnTo>
                    <a:pt x="1065" y="1810"/>
                  </a:lnTo>
                  <a:lnTo>
                    <a:pt x="1062" y="1810"/>
                  </a:lnTo>
                  <a:lnTo>
                    <a:pt x="1060" y="1810"/>
                  </a:lnTo>
                  <a:lnTo>
                    <a:pt x="1058" y="1811"/>
                  </a:lnTo>
                  <a:lnTo>
                    <a:pt x="1055" y="1815"/>
                  </a:lnTo>
                  <a:lnTo>
                    <a:pt x="1053" y="1822"/>
                  </a:lnTo>
                  <a:lnTo>
                    <a:pt x="1050" y="1824"/>
                  </a:lnTo>
                  <a:lnTo>
                    <a:pt x="1049" y="1826"/>
                  </a:lnTo>
                  <a:lnTo>
                    <a:pt x="1047" y="1826"/>
                  </a:lnTo>
                  <a:lnTo>
                    <a:pt x="1046" y="1826"/>
                  </a:lnTo>
                  <a:lnTo>
                    <a:pt x="1041" y="1823"/>
                  </a:lnTo>
                  <a:lnTo>
                    <a:pt x="1041" y="1835"/>
                  </a:lnTo>
                  <a:lnTo>
                    <a:pt x="1042" y="1852"/>
                  </a:lnTo>
                  <a:lnTo>
                    <a:pt x="1038" y="1853"/>
                  </a:lnTo>
                  <a:lnTo>
                    <a:pt x="1038" y="1856"/>
                  </a:lnTo>
                  <a:lnTo>
                    <a:pt x="1040" y="1859"/>
                  </a:lnTo>
                  <a:lnTo>
                    <a:pt x="1037" y="1866"/>
                  </a:lnTo>
                  <a:lnTo>
                    <a:pt x="1032" y="1866"/>
                  </a:lnTo>
                  <a:lnTo>
                    <a:pt x="1032" y="1869"/>
                  </a:lnTo>
                  <a:lnTo>
                    <a:pt x="1029" y="1874"/>
                  </a:lnTo>
                  <a:lnTo>
                    <a:pt x="1025" y="1876"/>
                  </a:lnTo>
                  <a:lnTo>
                    <a:pt x="1025" y="1886"/>
                  </a:lnTo>
                  <a:lnTo>
                    <a:pt x="1018" y="1889"/>
                  </a:lnTo>
                  <a:lnTo>
                    <a:pt x="1024" y="1896"/>
                  </a:lnTo>
                  <a:lnTo>
                    <a:pt x="1028" y="1896"/>
                  </a:lnTo>
                  <a:lnTo>
                    <a:pt x="1029" y="1898"/>
                  </a:lnTo>
                  <a:lnTo>
                    <a:pt x="1031" y="1904"/>
                  </a:lnTo>
                  <a:lnTo>
                    <a:pt x="1032" y="1913"/>
                  </a:lnTo>
                  <a:lnTo>
                    <a:pt x="1031" y="1919"/>
                  </a:lnTo>
                  <a:lnTo>
                    <a:pt x="1020" y="1924"/>
                  </a:lnTo>
                  <a:lnTo>
                    <a:pt x="1017" y="1930"/>
                  </a:lnTo>
                  <a:lnTo>
                    <a:pt x="1016" y="1933"/>
                  </a:lnTo>
                  <a:lnTo>
                    <a:pt x="1016" y="1937"/>
                  </a:lnTo>
                  <a:lnTo>
                    <a:pt x="1018" y="1948"/>
                  </a:lnTo>
                  <a:lnTo>
                    <a:pt x="1018" y="1954"/>
                  </a:lnTo>
                  <a:lnTo>
                    <a:pt x="1016" y="1959"/>
                  </a:lnTo>
                  <a:lnTo>
                    <a:pt x="1012" y="1965"/>
                  </a:lnTo>
                  <a:lnTo>
                    <a:pt x="1011" y="1969"/>
                  </a:lnTo>
                  <a:lnTo>
                    <a:pt x="1011" y="1972"/>
                  </a:lnTo>
                  <a:lnTo>
                    <a:pt x="1007" y="1981"/>
                  </a:lnTo>
                  <a:lnTo>
                    <a:pt x="1011" y="2002"/>
                  </a:lnTo>
                  <a:lnTo>
                    <a:pt x="1013" y="2018"/>
                  </a:lnTo>
                  <a:lnTo>
                    <a:pt x="1005" y="2018"/>
                  </a:lnTo>
                  <a:lnTo>
                    <a:pt x="972" y="2024"/>
                  </a:lnTo>
                  <a:lnTo>
                    <a:pt x="954" y="2043"/>
                  </a:lnTo>
                  <a:lnTo>
                    <a:pt x="935" y="2047"/>
                  </a:lnTo>
                  <a:lnTo>
                    <a:pt x="925" y="2043"/>
                  </a:lnTo>
                  <a:lnTo>
                    <a:pt x="925" y="2046"/>
                  </a:lnTo>
                  <a:lnTo>
                    <a:pt x="926" y="2047"/>
                  </a:lnTo>
                  <a:lnTo>
                    <a:pt x="925" y="2049"/>
                  </a:lnTo>
                  <a:lnTo>
                    <a:pt x="926" y="2055"/>
                  </a:lnTo>
                  <a:lnTo>
                    <a:pt x="927" y="2056"/>
                  </a:lnTo>
                  <a:lnTo>
                    <a:pt x="929" y="2058"/>
                  </a:lnTo>
                  <a:lnTo>
                    <a:pt x="931" y="2067"/>
                  </a:lnTo>
                  <a:lnTo>
                    <a:pt x="931" y="2079"/>
                  </a:lnTo>
                  <a:lnTo>
                    <a:pt x="932" y="2085"/>
                  </a:lnTo>
                  <a:lnTo>
                    <a:pt x="931" y="2094"/>
                  </a:lnTo>
                  <a:lnTo>
                    <a:pt x="926" y="2095"/>
                  </a:lnTo>
                  <a:lnTo>
                    <a:pt x="927" y="2098"/>
                  </a:lnTo>
                  <a:lnTo>
                    <a:pt x="926" y="2101"/>
                  </a:lnTo>
                  <a:lnTo>
                    <a:pt x="909" y="2102"/>
                  </a:lnTo>
                  <a:lnTo>
                    <a:pt x="909" y="2110"/>
                  </a:lnTo>
                  <a:lnTo>
                    <a:pt x="905" y="2112"/>
                  </a:lnTo>
                  <a:lnTo>
                    <a:pt x="905" y="2115"/>
                  </a:lnTo>
                  <a:lnTo>
                    <a:pt x="903" y="2119"/>
                  </a:lnTo>
                  <a:lnTo>
                    <a:pt x="901" y="2120"/>
                  </a:lnTo>
                  <a:lnTo>
                    <a:pt x="899" y="2120"/>
                  </a:lnTo>
                  <a:lnTo>
                    <a:pt x="899" y="2122"/>
                  </a:lnTo>
                  <a:lnTo>
                    <a:pt x="899" y="2132"/>
                  </a:lnTo>
                  <a:lnTo>
                    <a:pt x="896" y="2133"/>
                  </a:lnTo>
                  <a:lnTo>
                    <a:pt x="896" y="2136"/>
                  </a:lnTo>
                  <a:lnTo>
                    <a:pt x="899" y="2139"/>
                  </a:lnTo>
                  <a:lnTo>
                    <a:pt x="899" y="2142"/>
                  </a:lnTo>
                  <a:lnTo>
                    <a:pt x="897" y="2148"/>
                  </a:lnTo>
                  <a:lnTo>
                    <a:pt x="893" y="2155"/>
                  </a:lnTo>
                  <a:lnTo>
                    <a:pt x="891" y="2156"/>
                  </a:lnTo>
                  <a:lnTo>
                    <a:pt x="889" y="2155"/>
                  </a:lnTo>
                  <a:lnTo>
                    <a:pt x="884" y="2148"/>
                  </a:lnTo>
                  <a:lnTo>
                    <a:pt x="875" y="2148"/>
                  </a:lnTo>
                  <a:lnTo>
                    <a:pt x="877" y="2153"/>
                  </a:lnTo>
                  <a:lnTo>
                    <a:pt x="877" y="2155"/>
                  </a:lnTo>
                  <a:lnTo>
                    <a:pt x="868" y="2167"/>
                  </a:lnTo>
                  <a:lnTo>
                    <a:pt x="866" y="2171"/>
                  </a:lnTo>
                  <a:lnTo>
                    <a:pt x="865" y="2174"/>
                  </a:lnTo>
                  <a:lnTo>
                    <a:pt x="854" y="2191"/>
                  </a:lnTo>
                  <a:lnTo>
                    <a:pt x="853" y="2191"/>
                  </a:lnTo>
                  <a:lnTo>
                    <a:pt x="849" y="2185"/>
                  </a:lnTo>
                  <a:lnTo>
                    <a:pt x="847" y="2185"/>
                  </a:lnTo>
                  <a:lnTo>
                    <a:pt x="844" y="2190"/>
                  </a:lnTo>
                  <a:lnTo>
                    <a:pt x="842" y="2172"/>
                  </a:lnTo>
                  <a:lnTo>
                    <a:pt x="843" y="2168"/>
                  </a:lnTo>
                  <a:lnTo>
                    <a:pt x="845" y="2166"/>
                  </a:lnTo>
                  <a:lnTo>
                    <a:pt x="845" y="2163"/>
                  </a:lnTo>
                  <a:lnTo>
                    <a:pt x="831" y="2151"/>
                  </a:lnTo>
                  <a:lnTo>
                    <a:pt x="819" y="2136"/>
                  </a:lnTo>
                  <a:lnTo>
                    <a:pt x="808" y="2127"/>
                  </a:lnTo>
                  <a:lnTo>
                    <a:pt x="767" y="2098"/>
                  </a:lnTo>
                  <a:lnTo>
                    <a:pt x="763" y="2094"/>
                  </a:lnTo>
                  <a:lnTo>
                    <a:pt x="761" y="2095"/>
                  </a:lnTo>
                  <a:lnTo>
                    <a:pt x="760" y="2095"/>
                  </a:lnTo>
                  <a:lnTo>
                    <a:pt x="759" y="2096"/>
                  </a:lnTo>
                  <a:lnTo>
                    <a:pt x="758" y="2097"/>
                  </a:lnTo>
                  <a:lnTo>
                    <a:pt x="758" y="2098"/>
                  </a:lnTo>
                  <a:lnTo>
                    <a:pt x="760" y="2104"/>
                  </a:lnTo>
                  <a:lnTo>
                    <a:pt x="759" y="2106"/>
                  </a:lnTo>
                  <a:lnTo>
                    <a:pt x="758" y="2107"/>
                  </a:lnTo>
                  <a:lnTo>
                    <a:pt x="755" y="2108"/>
                  </a:lnTo>
                  <a:lnTo>
                    <a:pt x="747" y="2106"/>
                  </a:lnTo>
                  <a:lnTo>
                    <a:pt x="748" y="2102"/>
                  </a:lnTo>
                  <a:lnTo>
                    <a:pt x="743" y="2097"/>
                  </a:lnTo>
                  <a:lnTo>
                    <a:pt x="740" y="2100"/>
                  </a:lnTo>
                  <a:lnTo>
                    <a:pt x="735" y="2095"/>
                  </a:lnTo>
                  <a:lnTo>
                    <a:pt x="728" y="2094"/>
                  </a:lnTo>
                  <a:lnTo>
                    <a:pt x="723" y="2092"/>
                  </a:lnTo>
                  <a:lnTo>
                    <a:pt x="722" y="2092"/>
                  </a:lnTo>
                  <a:lnTo>
                    <a:pt x="721" y="2092"/>
                  </a:lnTo>
                  <a:lnTo>
                    <a:pt x="721" y="2094"/>
                  </a:lnTo>
                  <a:lnTo>
                    <a:pt x="718" y="2095"/>
                  </a:lnTo>
                  <a:lnTo>
                    <a:pt x="706" y="2098"/>
                  </a:lnTo>
                  <a:lnTo>
                    <a:pt x="698" y="2101"/>
                  </a:lnTo>
                  <a:lnTo>
                    <a:pt x="697" y="2091"/>
                  </a:lnTo>
                  <a:lnTo>
                    <a:pt x="693" y="2089"/>
                  </a:lnTo>
                  <a:lnTo>
                    <a:pt x="691" y="2091"/>
                  </a:lnTo>
                  <a:lnTo>
                    <a:pt x="687" y="2092"/>
                  </a:lnTo>
                  <a:lnTo>
                    <a:pt x="685" y="2092"/>
                  </a:lnTo>
                  <a:lnTo>
                    <a:pt x="685" y="2098"/>
                  </a:lnTo>
                  <a:lnTo>
                    <a:pt x="684" y="2107"/>
                  </a:lnTo>
                  <a:lnTo>
                    <a:pt x="682" y="2112"/>
                  </a:lnTo>
                  <a:lnTo>
                    <a:pt x="680" y="2114"/>
                  </a:lnTo>
                  <a:lnTo>
                    <a:pt x="675" y="2124"/>
                  </a:lnTo>
                  <a:lnTo>
                    <a:pt x="673" y="2138"/>
                  </a:lnTo>
                  <a:lnTo>
                    <a:pt x="674" y="2155"/>
                  </a:lnTo>
                  <a:lnTo>
                    <a:pt x="678" y="2157"/>
                  </a:lnTo>
                  <a:lnTo>
                    <a:pt x="681" y="2157"/>
                  </a:lnTo>
                  <a:lnTo>
                    <a:pt x="681" y="2161"/>
                  </a:lnTo>
                  <a:lnTo>
                    <a:pt x="680" y="2165"/>
                  </a:lnTo>
                  <a:lnTo>
                    <a:pt x="676" y="2169"/>
                  </a:lnTo>
                  <a:lnTo>
                    <a:pt x="667" y="2166"/>
                  </a:lnTo>
                  <a:lnTo>
                    <a:pt x="658" y="2167"/>
                  </a:lnTo>
                  <a:lnTo>
                    <a:pt x="652" y="2166"/>
                  </a:lnTo>
                  <a:lnTo>
                    <a:pt x="648" y="2190"/>
                  </a:lnTo>
                  <a:lnTo>
                    <a:pt x="656" y="2197"/>
                  </a:lnTo>
                  <a:lnTo>
                    <a:pt x="652" y="2207"/>
                  </a:lnTo>
                  <a:lnTo>
                    <a:pt x="644" y="2220"/>
                  </a:lnTo>
                  <a:lnTo>
                    <a:pt x="643" y="2223"/>
                  </a:lnTo>
                  <a:lnTo>
                    <a:pt x="643" y="2226"/>
                  </a:lnTo>
                  <a:lnTo>
                    <a:pt x="644" y="2228"/>
                  </a:lnTo>
                  <a:lnTo>
                    <a:pt x="645" y="2231"/>
                  </a:lnTo>
                  <a:lnTo>
                    <a:pt x="643" y="2237"/>
                  </a:lnTo>
                  <a:lnTo>
                    <a:pt x="649" y="2245"/>
                  </a:lnTo>
                  <a:lnTo>
                    <a:pt x="648" y="2246"/>
                  </a:lnTo>
                  <a:lnTo>
                    <a:pt x="646" y="2249"/>
                  </a:lnTo>
                  <a:lnTo>
                    <a:pt x="643" y="2249"/>
                  </a:lnTo>
                  <a:lnTo>
                    <a:pt x="642" y="2249"/>
                  </a:lnTo>
                  <a:lnTo>
                    <a:pt x="640" y="2245"/>
                  </a:lnTo>
                  <a:lnTo>
                    <a:pt x="638" y="2244"/>
                  </a:lnTo>
                  <a:lnTo>
                    <a:pt x="637" y="2241"/>
                  </a:lnTo>
                  <a:lnTo>
                    <a:pt x="637" y="2239"/>
                  </a:lnTo>
                  <a:lnTo>
                    <a:pt x="636" y="2238"/>
                  </a:lnTo>
                  <a:lnTo>
                    <a:pt x="633" y="2237"/>
                  </a:lnTo>
                  <a:lnTo>
                    <a:pt x="626" y="2235"/>
                  </a:lnTo>
                  <a:lnTo>
                    <a:pt x="621" y="2234"/>
                  </a:lnTo>
                  <a:lnTo>
                    <a:pt x="616" y="2229"/>
                  </a:lnTo>
                  <a:lnTo>
                    <a:pt x="615" y="2221"/>
                  </a:lnTo>
                  <a:lnTo>
                    <a:pt x="609" y="2222"/>
                  </a:lnTo>
                  <a:lnTo>
                    <a:pt x="607" y="2222"/>
                  </a:lnTo>
                  <a:lnTo>
                    <a:pt x="600" y="2213"/>
                  </a:lnTo>
                  <a:lnTo>
                    <a:pt x="597" y="2208"/>
                  </a:lnTo>
                  <a:lnTo>
                    <a:pt x="591" y="2205"/>
                  </a:lnTo>
                  <a:lnTo>
                    <a:pt x="586" y="2202"/>
                  </a:lnTo>
                  <a:lnTo>
                    <a:pt x="586" y="2199"/>
                  </a:lnTo>
                  <a:lnTo>
                    <a:pt x="578" y="2203"/>
                  </a:lnTo>
                  <a:lnTo>
                    <a:pt x="571" y="2203"/>
                  </a:lnTo>
                  <a:lnTo>
                    <a:pt x="567" y="2204"/>
                  </a:lnTo>
                  <a:lnTo>
                    <a:pt x="565" y="2205"/>
                  </a:lnTo>
                  <a:lnTo>
                    <a:pt x="560" y="2209"/>
                  </a:lnTo>
                  <a:lnTo>
                    <a:pt x="554" y="2209"/>
                  </a:lnTo>
                  <a:lnTo>
                    <a:pt x="548" y="2207"/>
                  </a:lnTo>
                  <a:lnTo>
                    <a:pt x="548" y="2181"/>
                  </a:lnTo>
                  <a:lnTo>
                    <a:pt x="544" y="2183"/>
                  </a:lnTo>
                  <a:lnTo>
                    <a:pt x="542" y="2183"/>
                  </a:lnTo>
                  <a:lnTo>
                    <a:pt x="537" y="2181"/>
                  </a:lnTo>
                  <a:lnTo>
                    <a:pt x="534" y="2183"/>
                  </a:lnTo>
                  <a:lnTo>
                    <a:pt x="530" y="2185"/>
                  </a:lnTo>
                  <a:lnTo>
                    <a:pt x="528" y="2187"/>
                  </a:lnTo>
                  <a:lnTo>
                    <a:pt x="524" y="2192"/>
                  </a:lnTo>
                  <a:lnTo>
                    <a:pt x="518" y="2198"/>
                  </a:lnTo>
                  <a:lnTo>
                    <a:pt x="507" y="2210"/>
                  </a:lnTo>
                  <a:lnTo>
                    <a:pt x="500" y="2214"/>
                  </a:lnTo>
                  <a:lnTo>
                    <a:pt x="498" y="2216"/>
                  </a:lnTo>
                  <a:lnTo>
                    <a:pt x="490" y="2220"/>
                  </a:lnTo>
                  <a:lnTo>
                    <a:pt x="487" y="2222"/>
                  </a:lnTo>
                  <a:lnTo>
                    <a:pt x="482" y="2225"/>
                  </a:lnTo>
                  <a:lnTo>
                    <a:pt x="478" y="2227"/>
                  </a:lnTo>
                  <a:lnTo>
                    <a:pt x="477" y="2228"/>
                  </a:lnTo>
                  <a:lnTo>
                    <a:pt x="474" y="2228"/>
                  </a:lnTo>
                  <a:lnTo>
                    <a:pt x="469" y="2232"/>
                  </a:lnTo>
                  <a:lnTo>
                    <a:pt x="458" y="2233"/>
                  </a:lnTo>
                  <a:lnTo>
                    <a:pt x="457" y="2234"/>
                  </a:lnTo>
                  <a:lnTo>
                    <a:pt x="457" y="2237"/>
                  </a:lnTo>
                  <a:lnTo>
                    <a:pt x="457" y="2238"/>
                  </a:lnTo>
                  <a:lnTo>
                    <a:pt x="457" y="2240"/>
                  </a:lnTo>
                  <a:lnTo>
                    <a:pt x="457" y="2241"/>
                  </a:lnTo>
                  <a:lnTo>
                    <a:pt x="457" y="2243"/>
                  </a:lnTo>
                  <a:lnTo>
                    <a:pt x="457" y="2245"/>
                  </a:lnTo>
                  <a:lnTo>
                    <a:pt x="457" y="2249"/>
                  </a:lnTo>
                  <a:lnTo>
                    <a:pt x="458" y="2253"/>
                  </a:lnTo>
                  <a:lnTo>
                    <a:pt x="458" y="2255"/>
                  </a:lnTo>
                  <a:lnTo>
                    <a:pt x="458" y="2257"/>
                  </a:lnTo>
                  <a:lnTo>
                    <a:pt x="456" y="2261"/>
                  </a:lnTo>
                  <a:lnTo>
                    <a:pt x="453" y="2265"/>
                  </a:lnTo>
                  <a:lnTo>
                    <a:pt x="451" y="2269"/>
                  </a:lnTo>
                  <a:lnTo>
                    <a:pt x="447" y="2270"/>
                  </a:lnTo>
                  <a:lnTo>
                    <a:pt x="445" y="2272"/>
                  </a:lnTo>
                  <a:lnTo>
                    <a:pt x="440" y="2272"/>
                  </a:lnTo>
                  <a:lnTo>
                    <a:pt x="432" y="2275"/>
                  </a:lnTo>
                  <a:lnTo>
                    <a:pt x="423" y="2276"/>
                  </a:lnTo>
                  <a:lnTo>
                    <a:pt x="411" y="2278"/>
                  </a:lnTo>
                  <a:lnTo>
                    <a:pt x="408" y="2279"/>
                  </a:lnTo>
                  <a:lnTo>
                    <a:pt x="407" y="2280"/>
                  </a:lnTo>
                  <a:lnTo>
                    <a:pt x="405" y="2282"/>
                  </a:lnTo>
                  <a:lnTo>
                    <a:pt x="405" y="2286"/>
                  </a:lnTo>
                  <a:lnTo>
                    <a:pt x="405" y="2288"/>
                  </a:lnTo>
                  <a:lnTo>
                    <a:pt x="405" y="2296"/>
                  </a:lnTo>
                  <a:lnTo>
                    <a:pt x="403" y="2299"/>
                  </a:lnTo>
                  <a:lnTo>
                    <a:pt x="403" y="2303"/>
                  </a:lnTo>
                  <a:lnTo>
                    <a:pt x="403" y="2305"/>
                  </a:lnTo>
                  <a:lnTo>
                    <a:pt x="403" y="2308"/>
                  </a:lnTo>
                  <a:lnTo>
                    <a:pt x="405" y="2311"/>
                  </a:lnTo>
                  <a:lnTo>
                    <a:pt x="405" y="2316"/>
                  </a:lnTo>
                  <a:lnTo>
                    <a:pt x="396" y="2317"/>
                  </a:lnTo>
                  <a:lnTo>
                    <a:pt x="381" y="2318"/>
                  </a:lnTo>
                  <a:lnTo>
                    <a:pt x="379" y="2317"/>
                  </a:lnTo>
                  <a:lnTo>
                    <a:pt x="380" y="2315"/>
                  </a:lnTo>
                  <a:lnTo>
                    <a:pt x="380" y="2311"/>
                  </a:lnTo>
                  <a:lnTo>
                    <a:pt x="381" y="2309"/>
                  </a:lnTo>
                  <a:lnTo>
                    <a:pt x="384" y="2306"/>
                  </a:lnTo>
                  <a:lnTo>
                    <a:pt x="384" y="2305"/>
                  </a:lnTo>
                  <a:lnTo>
                    <a:pt x="383" y="2303"/>
                  </a:lnTo>
                  <a:lnTo>
                    <a:pt x="379" y="2302"/>
                  </a:lnTo>
                  <a:lnTo>
                    <a:pt x="379" y="2299"/>
                  </a:lnTo>
                  <a:lnTo>
                    <a:pt x="377" y="2299"/>
                  </a:lnTo>
                  <a:lnTo>
                    <a:pt x="374" y="2299"/>
                  </a:lnTo>
                  <a:lnTo>
                    <a:pt x="373" y="2297"/>
                  </a:lnTo>
                  <a:lnTo>
                    <a:pt x="373" y="2296"/>
                  </a:lnTo>
                  <a:lnTo>
                    <a:pt x="372" y="2293"/>
                  </a:lnTo>
                  <a:lnTo>
                    <a:pt x="369" y="2290"/>
                  </a:lnTo>
                  <a:lnTo>
                    <a:pt x="369" y="2287"/>
                  </a:lnTo>
                  <a:lnTo>
                    <a:pt x="369" y="2284"/>
                  </a:lnTo>
                  <a:lnTo>
                    <a:pt x="369" y="2281"/>
                  </a:lnTo>
                  <a:lnTo>
                    <a:pt x="369" y="2280"/>
                  </a:lnTo>
                  <a:lnTo>
                    <a:pt x="367" y="2278"/>
                  </a:lnTo>
                  <a:lnTo>
                    <a:pt x="366" y="2278"/>
                  </a:lnTo>
                  <a:lnTo>
                    <a:pt x="365" y="2276"/>
                  </a:lnTo>
                  <a:lnTo>
                    <a:pt x="365" y="2275"/>
                  </a:lnTo>
                  <a:lnTo>
                    <a:pt x="367" y="2274"/>
                  </a:lnTo>
                  <a:lnTo>
                    <a:pt x="369" y="2274"/>
                  </a:lnTo>
                  <a:lnTo>
                    <a:pt x="372" y="2275"/>
                  </a:lnTo>
                  <a:lnTo>
                    <a:pt x="372" y="2274"/>
                  </a:lnTo>
                  <a:lnTo>
                    <a:pt x="372" y="2272"/>
                  </a:lnTo>
                  <a:lnTo>
                    <a:pt x="372" y="2268"/>
                  </a:lnTo>
                  <a:lnTo>
                    <a:pt x="368" y="2262"/>
                  </a:lnTo>
                  <a:lnTo>
                    <a:pt x="366" y="2259"/>
                  </a:lnTo>
                  <a:lnTo>
                    <a:pt x="365" y="2258"/>
                  </a:lnTo>
                  <a:lnTo>
                    <a:pt x="366" y="2257"/>
                  </a:lnTo>
                  <a:lnTo>
                    <a:pt x="367" y="2255"/>
                  </a:lnTo>
                  <a:lnTo>
                    <a:pt x="368" y="2252"/>
                  </a:lnTo>
                  <a:lnTo>
                    <a:pt x="369" y="2250"/>
                  </a:lnTo>
                  <a:lnTo>
                    <a:pt x="369" y="2246"/>
                  </a:lnTo>
                  <a:lnTo>
                    <a:pt x="368" y="2243"/>
                  </a:lnTo>
                  <a:lnTo>
                    <a:pt x="367" y="2240"/>
                  </a:lnTo>
                  <a:lnTo>
                    <a:pt x="368" y="2239"/>
                  </a:lnTo>
                  <a:lnTo>
                    <a:pt x="369" y="2237"/>
                  </a:lnTo>
                  <a:lnTo>
                    <a:pt x="368" y="2235"/>
                  </a:lnTo>
                  <a:lnTo>
                    <a:pt x="366" y="2234"/>
                  </a:lnTo>
                  <a:lnTo>
                    <a:pt x="365" y="2234"/>
                  </a:lnTo>
                  <a:lnTo>
                    <a:pt x="363" y="2233"/>
                  </a:lnTo>
                  <a:lnTo>
                    <a:pt x="363" y="2231"/>
                  </a:lnTo>
                  <a:lnTo>
                    <a:pt x="365" y="2228"/>
                  </a:lnTo>
                  <a:lnTo>
                    <a:pt x="366" y="2227"/>
                  </a:lnTo>
                  <a:lnTo>
                    <a:pt x="368" y="2227"/>
                  </a:lnTo>
                  <a:lnTo>
                    <a:pt x="369" y="2227"/>
                  </a:lnTo>
                  <a:lnTo>
                    <a:pt x="371" y="2228"/>
                  </a:lnTo>
                  <a:lnTo>
                    <a:pt x="372" y="2228"/>
                  </a:lnTo>
                  <a:lnTo>
                    <a:pt x="373" y="2226"/>
                  </a:lnTo>
                  <a:lnTo>
                    <a:pt x="374" y="2223"/>
                  </a:lnTo>
                  <a:lnTo>
                    <a:pt x="374" y="2220"/>
                  </a:lnTo>
                  <a:lnTo>
                    <a:pt x="374" y="2216"/>
                  </a:lnTo>
                  <a:lnTo>
                    <a:pt x="373" y="2215"/>
                  </a:lnTo>
                  <a:lnTo>
                    <a:pt x="369" y="2213"/>
                  </a:lnTo>
                  <a:lnTo>
                    <a:pt x="368" y="2211"/>
                  </a:lnTo>
                  <a:lnTo>
                    <a:pt x="367" y="2208"/>
                  </a:lnTo>
                  <a:lnTo>
                    <a:pt x="366" y="2204"/>
                  </a:lnTo>
                  <a:lnTo>
                    <a:pt x="365" y="2201"/>
                  </a:lnTo>
                  <a:lnTo>
                    <a:pt x="361" y="2198"/>
                  </a:lnTo>
                  <a:lnTo>
                    <a:pt x="361" y="2196"/>
                  </a:lnTo>
                  <a:lnTo>
                    <a:pt x="361" y="2195"/>
                  </a:lnTo>
                  <a:lnTo>
                    <a:pt x="361" y="2192"/>
                  </a:lnTo>
                  <a:lnTo>
                    <a:pt x="360" y="2189"/>
                  </a:lnTo>
                  <a:lnTo>
                    <a:pt x="356" y="2180"/>
                  </a:lnTo>
                  <a:lnTo>
                    <a:pt x="354" y="2179"/>
                  </a:lnTo>
                  <a:lnTo>
                    <a:pt x="351" y="2178"/>
                  </a:lnTo>
                  <a:lnTo>
                    <a:pt x="344" y="2178"/>
                  </a:lnTo>
                  <a:lnTo>
                    <a:pt x="339" y="2177"/>
                  </a:lnTo>
                  <a:lnTo>
                    <a:pt x="337" y="2175"/>
                  </a:lnTo>
                  <a:lnTo>
                    <a:pt x="336" y="2174"/>
                  </a:lnTo>
                  <a:lnTo>
                    <a:pt x="336" y="2172"/>
                  </a:lnTo>
                  <a:lnTo>
                    <a:pt x="335" y="2168"/>
                  </a:lnTo>
                  <a:lnTo>
                    <a:pt x="333" y="2166"/>
                  </a:lnTo>
                  <a:lnTo>
                    <a:pt x="330" y="2163"/>
                  </a:lnTo>
                  <a:lnTo>
                    <a:pt x="326" y="2163"/>
                  </a:lnTo>
                  <a:lnTo>
                    <a:pt x="323" y="2163"/>
                  </a:lnTo>
                  <a:lnTo>
                    <a:pt x="319" y="2166"/>
                  </a:lnTo>
                  <a:lnTo>
                    <a:pt x="317" y="2166"/>
                  </a:lnTo>
                  <a:lnTo>
                    <a:pt x="314" y="2166"/>
                  </a:lnTo>
                  <a:lnTo>
                    <a:pt x="313" y="2166"/>
                  </a:lnTo>
                  <a:lnTo>
                    <a:pt x="311" y="2163"/>
                  </a:lnTo>
                  <a:lnTo>
                    <a:pt x="307" y="2160"/>
                  </a:lnTo>
                  <a:lnTo>
                    <a:pt x="305" y="2159"/>
                  </a:lnTo>
                  <a:lnTo>
                    <a:pt x="302" y="2160"/>
                  </a:lnTo>
                  <a:lnTo>
                    <a:pt x="297" y="2163"/>
                  </a:lnTo>
                  <a:lnTo>
                    <a:pt x="295" y="2163"/>
                  </a:lnTo>
                  <a:lnTo>
                    <a:pt x="293" y="2162"/>
                  </a:lnTo>
                  <a:lnTo>
                    <a:pt x="291" y="2159"/>
                  </a:lnTo>
                  <a:lnTo>
                    <a:pt x="289" y="2156"/>
                  </a:lnTo>
                  <a:lnTo>
                    <a:pt x="287" y="2155"/>
                  </a:lnTo>
                  <a:lnTo>
                    <a:pt x="284" y="2155"/>
                  </a:lnTo>
                  <a:lnTo>
                    <a:pt x="282" y="2156"/>
                  </a:lnTo>
                  <a:lnTo>
                    <a:pt x="279" y="2156"/>
                  </a:lnTo>
                  <a:lnTo>
                    <a:pt x="277" y="2156"/>
                  </a:lnTo>
                  <a:lnTo>
                    <a:pt x="270" y="2149"/>
                  </a:lnTo>
                  <a:lnTo>
                    <a:pt x="269" y="2148"/>
                  </a:lnTo>
                  <a:lnTo>
                    <a:pt x="265" y="2145"/>
                  </a:lnTo>
                  <a:lnTo>
                    <a:pt x="264" y="2143"/>
                  </a:lnTo>
                  <a:lnTo>
                    <a:pt x="264" y="2140"/>
                  </a:lnTo>
                  <a:lnTo>
                    <a:pt x="263" y="2139"/>
                  </a:lnTo>
                  <a:lnTo>
                    <a:pt x="259" y="2138"/>
                  </a:lnTo>
                  <a:lnTo>
                    <a:pt x="254" y="2137"/>
                  </a:lnTo>
                  <a:lnTo>
                    <a:pt x="253" y="2136"/>
                  </a:lnTo>
                  <a:lnTo>
                    <a:pt x="251" y="2136"/>
                  </a:lnTo>
                  <a:lnTo>
                    <a:pt x="248" y="2137"/>
                  </a:lnTo>
                  <a:lnTo>
                    <a:pt x="247" y="2136"/>
                  </a:lnTo>
                  <a:lnTo>
                    <a:pt x="246" y="2132"/>
                  </a:lnTo>
                  <a:lnTo>
                    <a:pt x="244" y="2127"/>
                  </a:lnTo>
                  <a:lnTo>
                    <a:pt x="240" y="2125"/>
                  </a:lnTo>
                  <a:lnTo>
                    <a:pt x="239" y="2125"/>
                  </a:lnTo>
                  <a:lnTo>
                    <a:pt x="235" y="2122"/>
                  </a:lnTo>
                  <a:lnTo>
                    <a:pt x="234" y="2121"/>
                  </a:lnTo>
                  <a:lnTo>
                    <a:pt x="230" y="2122"/>
                  </a:lnTo>
                  <a:lnTo>
                    <a:pt x="228" y="2122"/>
                  </a:lnTo>
                  <a:lnTo>
                    <a:pt x="223" y="2121"/>
                  </a:lnTo>
                  <a:lnTo>
                    <a:pt x="221" y="2121"/>
                  </a:lnTo>
                  <a:lnTo>
                    <a:pt x="217" y="2120"/>
                  </a:lnTo>
                  <a:lnTo>
                    <a:pt x="214" y="2120"/>
                  </a:lnTo>
                  <a:lnTo>
                    <a:pt x="211" y="2120"/>
                  </a:lnTo>
                  <a:lnTo>
                    <a:pt x="210" y="2119"/>
                  </a:lnTo>
                  <a:lnTo>
                    <a:pt x="209" y="2116"/>
                  </a:lnTo>
                  <a:lnTo>
                    <a:pt x="206" y="2115"/>
                  </a:lnTo>
                  <a:lnTo>
                    <a:pt x="204" y="2116"/>
                  </a:lnTo>
                  <a:lnTo>
                    <a:pt x="202" y="2118"/>
                  </a:lnTo>
                  <a:lnTo>
                    <a:pt x="199" y="2118"/>
                  </a:lnTo>
                  <a:lnTo>
                    <a:pt x="198" y="2116"/>
                  </a:lnTo>
                  <a:lnTo>
                    <a:pt x="194" y="2114"/>
                  </a:lnTo>
                  <a:lnTo>
                    <a:pt x="192" y="2113"/>
                  </a:lnTo>
                  <a:lnTo>
                    <a:pt x="190" y="2113"/>
                  </a:lnTo>
                  <a:lnTo>
                    <a:pt x="187" y="2110"/>
                  </a:lnTo>
                  <a:lnTo>
                    <a:pt x="185" y="2108"/>
                  </a:lnTo>
                  <a:lnTo>
                    <a:pt x="184" y="2106"/>
                  </a:lnTo>
                  <a:lnTo>
                    <a:pt x="182" y="2103"/>
                  </a:lnTo>
                  <a:lnTo>
                    <a:pt x="181" y="2098"/>
                  </a:lnTo>
                  <a:lnTo>
                    <a:pt x="181" y="2096"/>
                  </a:lnTo>
                  <a:lnTo>
                    <a:pt x="181" y="2094"/>
                  </a:lnTo>
                  <a:lnTo>
                    <a:pt x="184" y="2090"/>
                  </a:lnTo>
                  <a:lnTo>
                    <a:pt x="184" y="2086"/>
                  </a:lnTo>
                  <a:lnTo>
                    <a:pt x="182" y="2085"/>
                  </a:lnTo>
                  <a:lnTo>
                    <a:pt x="182" y="2082"/>
                  </a:lnTo>
                  <a:lnTo>
                    <a:pt x="180" y="2079"/>
                  </a:lnTo>
                  <a:lnTo>
                    <a:pt x="176" y="2076"/>
                  </a:lnTo>
                  <a:lnTo>
                    <a:pt x="175" y="2074"/>
                  </a:lnTo>
                  <a:lnTo>
                    <a:pt x="173" y="2074"/>
                  </a:lnTo>
                  <a:lnTo>
                    <a:pt x="172" y="2073"/>
                  </a:lnTo>
                  <a:lnTo>
                    <a:pt x="169" y="2067"/>
                  </a:lnTo>
                  <a:lnTo>
                    <a:pt x="168" y="2064"/>
                  </a:lnTo>
                  <a:lnTo>
                    <a:pt x="170" y="2062"/>
                  </a:lnTo>
                  <a:lnTo>
                    <a:pt x="175" y="2055"/>
                  </a:lnTo>
                  <a:lnTo>
                    <a:pt x="176" y="2053"/>
                  </a:lnTo>
                  <a:lnTo>
                    <a:pt x="179" y="2050"/>
                  </a:lnTo>
                  <a:lnTo>
                    <a:pt x="180" y="2047"/>
                  </a:lnTo>
                  <a:lnTo>
                    <a:pt x="181" y="2040"/>
                  </a:lnTo>
                  <a:lnTo>
                    <a:pt x="181" y="2037"/>
                  </a:lnTo>
                  <a:lnTo>
                    <a:pt x="184" y="2034"/>
                  </a:lnTo>
                  <a:lnTo>
                    <a:pt x="188" y="2029"/>
                  </a:lnTo>
                  <a:lnTo>
                    <a:pt x="190" y="2025"/>
                  </a:lnTo>
                  <a:lnTo>
                    <a:pt x="192" y="2024"/>
                  </a:lnTo>
                  <a:lnTo>
                    <a:pt x="196" y="2021"/>
                  </a:lnTo>
                  <a:lnTo>
                    <a:pt x="198" y="2020"/>
                  </a:lnTo>
                  <a:lnTo>
                    <a:pt x="199" y="2018"/>
                  </a:lnTo>
                  <a:lnTo>
                    <a:pt x="202" y="2015"/>
                  </a:lnTo>
                  <a:lnTo>
                    <a:pt x="205" y="2012"/>
                  </a:lnTo>
                  <a:lnTo>
                    <a:pt x="208" y="2002"/>
                  </a:lnTo>
                  <a:lnTo>
                    <a:pt x="208" y="2000"/>
                  </a:lnTo>
                  <a:lnTo>
                    <a:pt x="206" y="1993"/>
                  </a:lnTo>
                  <a:lnTo>
                    <a:pt x="205" y="1989"/>
                  </a:lnTo>
                  <a:lnTo>
                    <a:pt x="199" y="1982"/>
                  </a:lnTo>
                  <a:lnTo>
                    <a:pt x="199" y="1979"/>
                  </a:lnTo>
                  <a:lnTo>
                    <a:pt x="199" y="1978"/>
                  </a:lnTo>
                  <a:lnTo>
                    <a:pt x="200" y="1973"/>
                  </a:lnTo>
                  <a:lnTo>
                    <a:pt x="199" y="1970"/>
                  </a:lnTo>
                  <a:lnTo>
                    <a:pt x="199" y="1967"/>
                  </a:lnTo>
                  <a:lnTo>
                    <a:pt x="199" y="1960"/>
                  </a:lnTo>
                  <a:lnTo>
                    <a:pt x="199" y="1957"/>
                  </a:lnTo>
                  <a:lnTo>
                    <a:pt x="199" y="1954"/>
                  </a:lnTo>
                  <a:lnTo>
                    <a:pt x="197" y="1951"/>
                  </a:lnTo>
                  <a:lnTo>
                    <a:pt x="196" y="1948"/>
                  </a:lnTo>
                  <a:lnTo>
                    <a:pt x="196" y="1946"/>
                  </a:lnTo>
                  <a:lnTo>
                    <a:pt x="199" y="1939"/>
                  </a:lnTo>
                  <a:lnTo>
                    <a:pt x="199" y="1936"/>
                  </a:lnTo>
                  <a:lnTo>
                    <a:pt x="198" y="1934"/>
                  </a:lnTo>
                  <a:lnTo>
                    <a:pt x="197" y="1931"/>
                  </a:lnTo>
                  <a:lnTo>
                    <a:pt x="197" y="1929"/>
                  </a:lnTo>
                  <a:lnTo>
                    <a:pt x="196" y="1925"/>
                  </a:lnTo>
                  <a:lnTo>
                    <a:pt x="194" y="1923"/>
                  </a:lnTo>
                  <a:lnTo>
                    <a:pt x="193" y="1922"/>
                  </a:lnTo>
                  <a:lnTo>
                    <a:pt x="193" y="1921"/>
                  </a:lnTo>
                  <a:lnTo>
                    <a:pt x="192" y="1917"/>
                  </a:lnTo>
                  <a:lnTo>
                    <a:pt x="190" y="1916"/>
                  </a:lnTo>
                  <a:lnTo>
                    <a:pt x="187" y="1915"/>
                  </a:lnTo>
                  <a:lnTo>
                    <a:pt x="185" y="1915"/>
                  </a:lnTo>
                  <a:lnTo>
                    <a:pt x="185" y="1912"/>
                  </a:lnTo>
                  <a:lnTo>
                    <a:pt x="184" y="1911"/>
                  </a:lnTo>
                  <a:lnTo>
                    <a:pt x="185" y="1907"/>
                  </a:lnTo>
                  <a:lnTo>
                    <a:pt x="185" y="1904"/>
                  </a:lnTo>
                  <a:lnTo>
                    <a:pt x="182" y="1900"/>
                  </a:lnTo>
                  <a:lnTo>
                    <a:pt x="180" y="1899"/>
                  </a:lnTo>
                  <a:lnTo>
                    <a:pt x="176" y="1899"/>
                  </a:lnTo>
                  <a:lnTo>
                    <a:pt x="175" y="1899"/>
                  </a:lnTo>
                  <a:lnTo>
                    <a:pt x="162" y="1887"/>
                  </a:lnTo>
                  <a:lnTo>
                    <a:pt x="156" y="1881"/>
                  </a:lnTo>
                  <a:lnTo>
                    <a:pt x="150" y="1877"/>
                  </a:lnTo>
                  <a:lnTo>
                    <a:pt x="148" y="1875"/>
                  </a:lnTo>
                  <a:lnTo>
                    <a:pt x="146" y="1874"/>
                  </a:lnTo>
                  <a:lnTo>
                    <a:pt x="143" y="1869"/>
                  </a:lnTo>
                  <a:lnTo>
                    <a:pt x="140" y="1865"/>
                  </a:lnTo>
                  <a:lnTo>
                    <a:pt x="138" y="1863"/>
                  </a:lnTo>
                  <a:lnTo>
                    <a:pt x="137" y="1858"/>
                  </a:lnTo>
                  <a:lnTo>
                    <a:pt x="136" y="1857"/>
                  </a:lnTo>
                  <a:lnTo>
                    <a:pt x="132" y="1854"/>
                  </a:lnTo>
                  <a:lnTo>
                    <a:pt x="130" y="1853"/>
                  </a:lnTo>
                  <a:lnTo>
                    <a:pt x="128" y="1850"/>
                  </a:lnTo>
                  <a:lnTo>
                    <a:pt x="126" y="1845"/>
                  </a:lnTo>
                  <a:lnTo>
                    <a:pt x="124" y="1839"/>
                  </a:lnTo>
                  <a:lnTo>
                    <a:pt x="121" y="1836"/>
                  </a:lnTo>
                  <a:lnTo>
                    <a:pt x="120" y="1835"/>
                  </a:lnTo>
                  <a:lnTo>
                    <a:pt x="119" y="1833"/>
                  </a:lnTo>
                  <a:lnTo>
                    <a:pt x="119" y="1830"/>
                  </a:lnTo>
                  <a:lnTo>
                    <a:pt x="121" y="1826"/>
                  </a:lnTo>
                  <a:lnTo>
                    <a:pt x="121" y="1822"/>
                  </a:lnTo>
                  <a:lnTo>
                    <a:pt x="119" y="1820"/>
                  </a:lnTo>
                  <a:lnTo>
                    <a:pt x="119" y="1817"/>
                  </a:lnTo>
                  <a:lnTo>
                    <a:pt x="120" y="1816"/>
                  </a:lnTo>
                  <a:lnTo>
                    <a:pt x="124" y="1814"/>
                  </a:lnTo>
                  <a:lnTo>
                    <a:pt x="122" y="1812"/>
                  </a:lnTo>
                  <a:lnTo>
                    <a:pt x="121" y="1810"/>
                  </a:lnTo>
                  <a:lnTo>
                    <a:pt x="118" y="1810"/>
                  </a:lnTo>
                  <a:lnTo>
                    <a:pt x="114" y="1809"/>
                  </a:lnTo>
                  <a:lnTo>
                    <a:pt x="114" y="1806"/>
                  </a:lnTo>
                  <a:lnTo>
                    <a:pt x="114" y="1804"/>
                  </a:lnTo>
                  <a:lnTo>
                    <a:pt x="116" y="1800"/>
                  </a:lnTo>
                  <a:lnTo>
                    <a:pt x="118" y="1798"/>
                  </a:lnTo>
                  <a:lnTo>
                    <a:pt x="116" y="1790"/>
                  </a:lnTo>
                  <a:lnTo>
                    <a:pt x="115" y="1781"/>
                  </a:lnTo>
                  <a:lnTo>
                    <a:pt x="115" y="1779"/>
                  </a:lnTo>
                  <a:lnTo>
                    <a:pt x="114" y="1775"/>
                  </a:lnTo>
                  <a:lnTo>
                    <a:pt x="112" y="1773"/>
                  </a:lnTo>
                  <a:lnTo>
                    <a:pt x="109" y="1768"/>
                  </a:lnTo>
                  <a:lnTo>
                    <a:pt x="108" y="1764"/>
                  </a:lnTo>
                  <a:lnTo>
                    <a:pt x="107" y="1761"/>
                  </a:lnTo>
                  <a:lnTo>
                    <a:pt x="104" y="1761"/>
                  </a:lnTo>
                  <a:lnTo>
                    <a:pt x="102" y="1759"/>
                  </a:lnTo>
                  <a:lnTo>
                    <a:pt x="101" y="1758"/>
                  </a:lnTo>
                  <a:lnTo>
                    <a:pt x="100" y="1756"/>
                  </a:lnTo>
                  <a:lnTo>
                    <a:pt x="97" y="1755"/>
                  </a:lnTo>
                  <a:lnTo>
                    <a:pt x="94" y="1756"/>
                  </a:lnTo>
                  <a:lnTo>
                    <a:pt x="91" y="1756"/>
                  </a:lnTo>
                  <a:lnTo>
                    <a:pt x="90" y="1756"/>
                  </a:lnTo>
                  <a:lnTo>
                    <a:pt x="89" y="1755"/>
                  </a:lnTo>
                  <a:lnTo>
                    <a:pt x="86" y="1755"/>
                  </a:lnTo>
                  <a:lnTo>
                    <a:pt x="84" y="1752"/>
                  </a:lnTo>
                  <a:lnTo>
                    <a:pt x="82" y="1752"/>
                  </a:lnTo>
                  <a:lnTo>
                    <a:pt x="79" y="1752"/>
                  </a:lnTo>
                  <a:lnTo>
                    <a:pt x="78" y="1751"/>
                  </a:lnTo>
                  <a:lnTo>
                    <a:pt x="76" y="1749"/>
                  </a:lnTo>
                  <a:lnTo>
                    <a:pt x="74" y="1745"/>
                  </a:lnTo>
                  <a:lnTo>
                    <a:pt x="73" y="1740"/>
                  </a:lnTo>
                  <a:lnTo>
                    <a:pt x="71" y="1735"/>
                  </a:lnTo>
                  <a:lnTo>
                    <a:pt x="67" y="1732"/>
                  </a:lnTo>
                  <a:lnTo>
                    <a:pt x="66" y="1729"/>
                  </a:lnTo>
                  <a:lnTo>
                    <a:pt x="65" y="1725"/>
                  </a:lnTo>
                  <a:lnTo>
                    <a:pt x="65" y="1722"/>
                  </a:lnTo>
                  <a:lnTo>
                    <a:pt x="66" y="1719"/>
                  </a:lnTo>
                  <a:lnTo>
                    <a:pt x="67" y="1716"/>
                  </a:lnTo>
                  <a:lnTo>
                    <a:pt x="66" y="1711"/>
                  </a:lnTo>
                  <a:lnTo>
                    <a:pt x="65" y="1710"/>
                  </a:lnTo>
                  <a:lnTo>
                    <a:pt x="65" y="1708"/>
                  </a:lnTo>
                  <a:lnTo>
                    <a:pt x="67" y="1705"/>
                  </a:lnTo>
                  <a:lnTo>
                    <a:pt x="70" y="1704"/>
                  </a:lnTo>
                  <a:lnTo>
                    <a:pt x="72" y="1705"/>
                  </a:lnTo>
                  <a:lnTo>
                    <a:pt x="74" y="1707"/>
                  </a:lnTo>
                  <a:lnTo>
                    <a:pt x="76" y="1705"/>
                  </a:lnTo>
                  <a:lnTo>
                    <a:pt x="77" y="1703"/>
                  </a:lnTo>
                  <a:lnTo>
                    <a:pt x="76" y="1701"/>
                  </a:lnTo>
                  <a:lnTo>
                    <a:pt x="73" y="1697"/>
                  </a:lnTo>
                  <a:lnTo>
                    <a:pt x="78" y="1683"/>
                  </a:lnTo>
                  <a:lnTo>
                    <a:pt x="80" y="1681"/>
                  </a:lnTo>
                  <a:lnTo>
                    <a:pt x="86" y="1681"/>
                  </a:lnTo>
                  <a:lnTo>
                    <a:pt x="91" y="1680"/>
                  </a:lnTo>
                  <a:lnTo>
                    <a:pt x="94" y="1675"/>
                  </a:lnTo>
                  <a:lnTo>
                    <a:pt x="97" y="1672"/>
                  </a:lnTo>
                  <a:lnTo>
                    <a:pt x="102" y="1671"/>
                  </a:lnTo>
                  <a:lnTo>
                    <a:pt x="104" y="1668"/>
                  </a:lnTo>
                  <a:lnTo>
                    <a:pt x="104" y="1667"/>
                  </a:lnTo>
                  <a:lnTo>
                    <a:pt x="106" y="1665"/>
                  </a:lnTo>
                  <a:lnTo>
                    <a:pt x="107" y="1661"/>
                  </a:lnTo>
                  <a:lnTo>
                    <a:pt x="110" y="1660"/>
                  </a:lnTo>
                  <a:lnTo>
                    <a:pt x="110" y="1657"/>
                  </a:lnTo>
                  <a:lnTo>
                    <a:pt x="110" y="1654"/>
                  </a:lnTo>
                  <a:lnTo>
                    <a:pt x="112" y="1648"/>
                  </a:lnTo>
                  <a:lnTo>
                    <a:pt x="113" y="1645"/>
                  </a:lnTo>
                  <a:lnTo>
                    <a:pt x="116" y="1642"/>
                  </a:lnTo>
                  <a:lnTo>
                    <a:pt x="118" y="1638"/>
                  </a:lnTo>
                  <a:lnTo>
                    <a:pt x="120" y="1638"/>
                  </a:lnTo>
                  <a:lnTo>
                    <a:pt x="125" y="1639"/>
                  </a:lnTo>
                  <a:lnTo>
                    <a:pt x="127" y="1638"/>
                  </a:lnTo>
                  <a:lnTo>
                    <a:pt x="126" y="1634"/>
                  </a:lnTo>
                  <a:lnTo>
                    <a:pt x="126" y="1633"/>
                  </a:lnTo>
                  <a:lnTo>
                    <a:pt x="130" y="1632"/>
                  </a:lnTo>
                  <a:lnTo>
                    <a:pt x="133" y="1630"/>
                  </a:lnTo>
                  <a:lnTo>
                    <a:pt x="136" y="1626"/>
                  </a:lnTo>
                  <a:lnTo>
                    <a:pt x="142" y="1624"/>
                  </a:lnTo>
                  <a:lnTo>
                    <a:pt x="142" y="1620"/>
                  </a:lnTo>
                  <a:lnTo>
                    <a:pt x="139" y="1616"/>
                  </a:lnTo>
                  <a:lnTo>
                    <a:pt x="139" y="1614"/>
                  </a:lnTo>
                  <a:lnTo>
                    <a:pt x="140" y="1613"/>
                  </a:lnTo>
                  <a:lnTo>
                    <a:pt x="144" y="1608"/>
                  </a:lnTo>
                  <a:lnTo>
                    <a:pt x="146" y="1600"/>
                  </a:lnTo>
                  <a:lnTo>
                    <a:pt x="149" y="1594"/>
                  </a:lnTo>
                  <a:lnTo>
                    <a:pt x="148" y="1590"/>
                  </a:lnTo>
                  <a:lnTo>
                    <a:pt x="148" y="1585"/>
                  </a:lnTo>
                  <a:lnTo>
                    <a:pt x="148" y="1582"/>
                  </a:lnTo>
                  <a:lnTo>
                    <a:pt x="150" y="1579"/>
                  </a:lnTo>
                  <a:lnTo>
                    <a:pt x="154" y="1577"/>
                  </a:lnTo>
                  <a:lnTo>
                    <a:pt x="155" y="1574"/>
                  </a:lnTo>
                  <a:lnTo>
                    <a:pt x="158" y="1572"/>
                  </a:lnTo>
                  <a:lnTo>
                    <a:pt x="158" y="1567"/>
                  </a:lnTo>
                  <a:lnTo>
                    <a:pt x="160" y="1559"/>
                  </a:lnTo>
                  <a:lnTo>
                    <a:pt x="158" y="1554"/>
                  </a:lnTo>
                  <a:lnTo>
                    <a:pt x="155" y="1552"/>
                  </a:lnTo>
                  <a:lnTo>
                    <a:pt x="152" y="1549"/>
                  </a:lnTo>
                  <a:lnTo>
                    <a:pt x="149" y="1541"/>
                  </a:lnTo>
                  <a:lnTo>
                    <a:pt x="148" y="1536"/>
                  </a:lnTo>
                  <a:lnTo>
                    <a:pt x="148" y="1529"/>
                  </a:lnTo>
                  <a:lnTo>
                    <a:pt x="148" y="1524"/>
                  </a:lnTo>
                  <a:lnTo>
                    <a:pt x="149" y="1521"/>
                  </a:lnTo>
                  <a:lnTo>
                    <a:pt x="152" y="1519"/>
                  </a:lnTo>
                  <a:lnTo>
                    <a:pt x="154" y="1517"/>
                  </a:lnTo>
                  <a:lnTo>
                    <a:pt x="154" y="1512"/>
                  </a:lnTo>
                  <a:lnTo>
                    <a:pt x="155" y="1507"/>
                  </a:lnTo>
                  <a:lnTo>
                    <a:pt x="157" y="1503"/>
                  </a:lnTo>
                  <a:lnTo>
                    <a:pt x="157" y="1499"/>
                  </a:lnTo>
                  <a:lnTo>
                    <a:pt x="156" y="1495"/>
                  </a:lnTo>
                  <a:lnTo>
                    <a:pt x="154" y="1493"/>
                  </a:lnTo>
                  <a:lnTo>
                    <a:pt x="152" y="1489"/>
                  </a:lnTo>
                  <a:lnTo>
                    <a:pt x="154" y="1488"/>
                  </a:lnTo>
                  <a:lnTo>
                    <a:pt x="160" y="1483"/>
                  </a:lnTo>
                  <a:lnTo>
                    <a:pt x="161" y="1477"/>
                  </a:lnTo>
                  <a:lnTo>
                    <a:pt x="166" y="1469"/>
                  </a:lnTo>
                  <a:lnTo>
                    <a:pt x="170" y="1464"/>
                  </a:lnTo>
                  <a:lnTo>
                    <a:pt x="172" y="1460"/>
                  </a:lnTo>
                  <a:lnTo>
                    <a:pt x="172" y="1457"/>
                  </a:lnTo>
                  <a:lnTo>
                    <a:pt x="173" y="1453"/>
                  </a:lnTo>
                  <a:lnTo>
                    <a:pt x="174" y="1451"/>
                  </a:lnTo>
                  <a:lnTo>
                    <a:pt x="176" y="1440"/>
                  </a:lnTo>
                  <a:lnTo>
                    <a:pt x="175" y="1437"/>
                  </a:lnTo>
                  <a:lnTo>
                    <a:pt x="173" y="1433"/>
                  </a:lnTo>
                  <a:lnTo>
                    <a:pt x="172" y="1427"/>
                  </a:lnTo>
                  <a:lnTo>
                    <a:pt x="173" y="1423"/>
                  </a:lnTo>
                  <a:lnTo>
                    <a:pt x="174" y="1419"/>
                  </a:lnTo>
                  <a:lnTo>
                    <a:pt x="180" y="1417"/>
                  </a:lnTo>
                  <a:lnTo>
                    <a:pt x="182" y="1415"/>
                  </a:lnTo>
                  <a:lnTo>
                    <a:pt x="184" y="1411"/>
                  </a:lnTo>
                  <a:lnTo>
                    <a:pt x="182" y="1406"/>
                  </a:lnTo>
                  <a:lnTo>
                    <a:pt x="181" y="1404"/>
                  </a:lnTo>
                  <a:lnTo>
                    <a:pt x="176" y="1399"/>
                  </a:lnTo>
                  <a:lnTo>
                    <a:pt x="174" y="1392"/>
                  </a:lnTo>
                  <a:lnTo>
                    <a:pt x="167" y="1381"/>
                  </a:lnTo>
                  <a:lnTo>
                    <a:pt x="157" y="1374"/>
                  </a:lnTo>
                  <a:lnTo>
                    <a:pt x="152" y="1371"/>
                  </a:lnTo>
                  <a:lnTo>
                    <a:pt x="148" y="1371"/>
                  </a:lnTo>
                  <a:lnTo>
                    <a:pt x="142" y="1370"/>
                  </a:lnTo>
                  <a:lnTo>
                    <a:pt x="137" y="1368"/>
                  </a:lnTo>
                  <a:lnTo>
                    <a:pt x="133" y="1363"/>
                  </a:lnTo>
                  <a:lnTo>
                    <a:pt x="126" y="1354"/>
                  </a:lnTo>
                  <a:lnTo>
                    <a:pt x="124" y="1350"/>
                  </a:lnTo>
                  <a:lnTo>
                    <a:pt x="122" y="1346"/>
                  </a:lnTo>
                  <a:lnTo>
                    <a:pt x="122" y="1342"/>
                  </a:lnTo>
                  <a:lnTo>
                    <a:pt x="124" y="1336"/>
                  </a:lnTo>
                  <a:lnTo>
                    <a:pt x="124" y="1333"/>
                  </a:lnTo>
                  <a:lnTo>
                    <a:pt x="120" y="1315"/>
                  </a:lnTo>
                  <a:lnTo>
                    <a:pt x="119" y="1309"/>
                  </a:lnTo>
                  <a:lnTo>
                    <a:pt x="121" y="1303"/>
                  </a:lnTo>
                  <a:lnTo>
                    <a:pt x="131" y="1288"/>
                  </a:lnTo>
                  <a:lnTo>
                    <a:pt x="136" y="1280"/>
                  </a:lnTo>
                  <a:lnTo>
                    <a:pt x="137" y="1274"/>
                  </a:lnTo>
                  <a:lnTo>
                    <a:pt x="136" y="1267"/>
                  </a:lnTo>
                  <a:lnTo>
                    <a:pt x="133" y="1262"/>
                  </a:lnTo>
                  <a:lnTo>
                    <a:pt x="130" y="1257"/>
                  </a:lnTo>
                  <a:lnTo>
                    <a:pt x="124" y="1251"/>
                  </a:lnTo>
                  <a:lnTo>
                    <a:pt x="122" y="1247"/>
                  </a:lnTo>
                  <a:lnTo>
                    <a:pt x="120" y="1243"/>
                  </a:lnTo>
                  <a:lnTo>
                    <a:pt x="121" y="1238"/>
                  </a:lnTo>
                  <a:lnTo>
                    <a:pt x="124" y="1234"/>
                  </a:lnTo>
                  <a:lnTo>
                    <a:pt x="133" y="1223"/>
                  </a:lnTo>
                  <a:lnTo>
                    <a:pt x="137" y="1215"/>
                  </a:lnTo>
                  <a:lnTo>
                    <a:pt x="138" y="1208"/>
                  </a:lnTo>
                  <a:lnTo>
                    <a:pt x="138" y="1201"/>
                  </a:lnTo>
                  <a:lnTo>
                    <a:pt x="140" y="1192"/>
                  </a:lnTo>
                  <a:lnTo>
                    <a:pt x="140" y="1190"/>
                  </a:lnTo>
                  <a:lnTo>
                    <a:pt x="140" y="1187"/>
                  </a:lnTo>
                  <a:lnTo>
                    <a:pt x="138" y="1185"/>
                  </a:lnTo>
                  <a:lnTo>
                    <a:pt x="134" y="1181"/>
                  </a:lnTo>
                  <a:lnTo>
                    <a:pt x="132" y="1174"/>
                  </a:lnTo>
                  <a:lnTo>
                    <a:pt x="126" y="1168"/>
                  </a:lnTo>
                  <a:lnTo>
                    <a:pt x="122" y="1163"/>
                  </a:lnTo>
                  <a:lnTo>
                    <a:pt x="119" y="1162"/>
                  </a:lnTo>
                  <a:lnTo>
                    <a:pt x="108" y="1162"/>
                  </a:lnTo>
                  <a:lnTo>
                    <a:pt x="98" y="1157"/>
                  </a:lnTo>
                  <a:lnTo>
                    <a:pt x="91" y="1157"/>
                  </a:lnTo>
                  <a:lnTo>
                    <a:pt x="83" y="1146"/>
                  </a:lnTo>
                  <a:lnTo>
                    <a:pt x="74" y="1142"/>
                  </a:lnTo>
                  <a:lnTo>
                    <a:pt x="70" y="1139"/>
                  </a:lnTo>
                  <a:lnTo>
                    <a:pt x="59" y="1138"/>
                  </a:lnTo>
                  <a:lnTo>
                    <a:pt x="54" y="1138"/>
                  </a:lnTo>
                  <a:lnTo>
                    <a:pt x="52" y="1134"/>
                  </a:lnTo>
                  <a:lnTo>
                    <a:pt x="50" y="1132"/>
                  </a:lnTo>
                  <a:lnTo>
                    <a:pt x="48" y="1127"/>
                  </a:lnTo>
                  <a:lnTo>
                    <a:pt x="43" y="1122"/>
                  </a:lnTo>
                  <a:lnTo>
                    <a:pt x="38" y="1116"/>
                  </a:lnTo>
                  <a:lnTo>
                    <a:pt x="36" y="1112"/>
                  </a:lnTo>
                  <a:lnTo>
                    <a:pt x="35" y="1107"/>
                  </a:lnTo>
                  <a:lnTo>
                    <a:pt x="40" y="1100"/>
                  </a:lnTo>
                  <a:lnTo>
                    <a:pt x="37" y="1095"/>
                  </a:lnTo>
                  <a:lnTo>
                    <a:pt x="37" y="1080"/>
                  </a:lnTo>
                  <a:lnTo>
                    <a:pt x="35" y="1074"/>
                  </a:lnTo>
                  <a:lnTo>
                    <a:pt x="28" y="1068"/>
                  </a:lnTo>
                  <a:lnTo>
                    <a:pt x="26" y="1061"/>
                  </a:lnTo>
                  <a:lnTo>
                    <a:pt x="26" y="1053"/>
                  </a:lnTo>
                  <a:lnTo>
                    <a:pt x="19" y="1042"/>
                  </a:lnTo>
                  <a:lnTo>
                    <a:pt x="15" y="1032"/>
                  </a:lnTo>
                  <a:lnTo>
                    <a:pt x="13" y="1021"/>
                  </a:lnTo>
                  <a:lnTo>
                    <a:pt x="12" y="1012"/>
                  </a:lnTo>
                  <a:lnTo>
                    <a:pt x="0" y="988"/>
                  </a:lnTo>
                  <a:lnTo>
                    <a:pt x="4" y="983"/>
                  </a:lnTo>
                  <a:lnTo>
                    <a:pt x="4" y="978"/>
                  </a:lnTo>
                  <a:lnTo>
                    <a:pt x="7" y="971"/>
                  </a:lnTo>
                  <a:lnTo>
                    <a:pt x="4" y="965"/>
                  </a:lnTo>
                  <a:lnTo>
                    <a:pt x="6" y="959"/>
                  </a:lnTo>
                  <a:lnTo>
                    <a:pt x="5" y="954"/>
                  </a:lnTo>
                  <a:lnTo>
                    <a:pt x="11" y="948"/>
                  </a:lnTo>
                  <a:lnTo>
                    <a:pt x="11" y="945"/>
                  </a:lnTo>
                  <a:lnTo>
                    <a:pt x="13" y="936"/>
                  </a:lnTo>
                  <a:lnTo>
                    <a:pt x="16" y="933"/>
                  </a:lnTo>
                  <a:lnTo>
                    <a:pt x="19" y="929"/>
                  </a:lnTo>
                  <a:lnTo>
                    <a:pt x="19" y="924"/>
                  </a:lnTo>
                  <a:lnTo>
                    <a:pt x="26" y="922"/>
                  </a:lnTo>
                  <a:lnTo>
                    <a:pt x="31" y="919"/>
                  </a:lnTo>
                  <a:lnTo>
                    <a:pt x="34" y="914"/>
                  </a:lnTo>
                  <a:lnTo>
                    <a:pt x="36" y="910"/>
                  </a:lnTo>
                  <a:lnTo>
                    <a:pt x="42" y="902"/>
                  </a:lnTo>
                  <a:lnTo>
                    <a:pt x="47" y="894"/>
                  </a:lnTo>
                  <a:lnTo>
                    <a:pt x="53" y="886"/>
                  </a:lnTo>
                  <a:lnTo>
                    <a:pt x="53" y="877"/>
                  </a:lnTo>
                  <a:lnTo>
                    <a:pt x="61" y="876"/>
                  </a:lnTo>
                  <a:lnTo>
                    <a:pt x="67" y="871"/>
                  </a:lnTo>
                  <a:lnTo>
                    <a:pt x="73" y="863"/>
                  </a:lnTo>
                  <a:lnTo>
                    <a:pt x="76" y="856"/>
                  </a:lnTo>
                  <a:lnTo>
                    <a:pt x="70" y="853"/>
                  </a:lnTo>
                  <a:lnTo>
                    <a:pt x="70" y="850"/>
                  </a:lnTo>
                  <a:lnTo>
                    <a:pt x="66" y="844"/>
                  </a:lnTo>
                  <a:lnTo>
                    <a:pt x="58" y="838"/>
                  </a:lnTo>
                  <a:lnTo>
                    <a:pt x="52" y="830"/>
                  </a:lnTo>
                  <a:lnTo>
                    <a:pt x="50" y="826"/>
                  </a:lnTo>
                  <a:lnTo>
                    <a:pt x="50" y="822"/>
                  </a:lnTo>
                  <a:lnTo>
                    <a:pt x="48" y="817"/>
                  </a:lnTo>
                  <a:lnTo>
                    <a:pt x="50" y="810"/>
                  </a:lnTo>
                  <a:lnTo>
                    <a:pt x="50" y="804"/>
                  </a:lnTo>
                  <a:lnTo>
                    <a:pt x="50" y="798"/>
                  </a:lnTo>
                  <a:lnTo>
                    <a:pt x="56" y="791"/>
                  </a:lnTo>
                  <a:lnTo>
                    <a:pt x="58" y="786"/>
                  </a:lnTo>
                  <a:lnTo>
                    <a:pt x="59" y="776"/>
                  </a:lnTo>
                  <a:lnTo>
                    <a:pt x="61" y="770"/>
                  </a:lnTo>
                  <a:lnTo>
                    <a:pt x="64" y="768"/>
                  </a:lnTo>
                  <a:lnTo>
                    <a:pt x="65" y="761"/>
                  </a:lnTo>
                  <a:lnTo>
                    <a:pt x="68" y="756"/>
                  </a:lnTo>
                  <a:lnTo>
                    <a:pt x="68" y="751"/>
                  </a:lnTo>
                  <a:lnTo>
                    <a:pt x="65" y="746"/>
                  </a:lnTo>
                  <a:lnTo>
                    <a:pt x="62" y="738"/>
                  </a:lnTo>
                  <a:lnTo>
                    <a:pt x="58" y="734"/>
                  </a:lnTo>
                  <a:lnTo>
                    <a:pt x="53" y="728"/>
                  </a:lnTo>
                  <a:lnTo>
                    <a:pt x="50" y="716"/>
                  </a:lnTo>
                  <a:lnTo>
                    <a:pt x="44" y="715"/>
                  </a:lnTo>
                  <a:lnTo>
                    <a:pt x="42" y="713"/>
                  </a:lnTo>
                  <a:lnTo>
                    <a:pt x="35" y="685"/>
                  </a:lnTo>
                  <a:lnTo>
                    <a:pt x="32" y="674"/>
                  </a:lnTo>
                  <a:lnTo>
                    <a:pt x="31" y="668"/>
                  </a:lnTo>
                  <a:lnTo>
                    <a:pt x="31" y="663"/>
                  </a:lnTo>
                  <a:lnTo>
                    <a:pt x="36" y="657"/>
                  </a:lnTo>
                  <a:lnTo>
                    <a:pt x="52" y="646"/>
                  </a:lnTo>
                  <a:lnTo>
                    <a:pt x="56" y="640"/>
                  </a:lnTo>
                  <a:lnTo>
                    <a:pt x="62" y="638"/>
                  </a:lnTo>
                  <a:lnTo>
                    <a:pt x="67" y="639"/>
                  </a:lnTo>
                  <a:lnTo>
                    <a:pt x="73" y="643"/>
                  </a:lnTo>
                  <a:lnTo>
                    <a:pt x="83" y="657"/>
                  </a:lnTo>
                  <a:lnTo>
                    <a:pt x="89" y="662"/>
                  </a:lnTo>
                  <a:lnTo>
                    <a:pt x="97" y="667"/>
                  </a:lnTo>
                  <a:lnTo>
                    <a:pt x="106" y="668"/>
                  </a:lnTo>
                  <a:lnTo>
                    <a:pt x="113" y="668"/>
                  </a:lnTo>
                  <a:lnTo>
                    <a:pt x="120" y="668"/>
                  </a:lnTo>
                  <a:lnTo>
                    <a:pt x="127" y="664"/>
                  </a:lnTo>
                  <a:lnTo>
                    <a:pt x="136" y="660"/>
                  </a:lnTo>
                  <a:lnTo>
                    <a:pt x="142" y="655"/>
                  </a:lnTo>
                  <a:lnTo>
                    <a:pt x="145" y="650"/>
                  </a:lnTo>
                  <a:lnTo>
                    <a:pt x="146" y="644"/>
                  </a:lnTo>
                  <a:lnTo>
                    <a:pt x="146" y="631"/>
                  </a:lnTo>
                  <a:lnTo>
                    <a:pt x="149" y="622"/>
                  </a:lnTo>
                  <a:lnTo>
                    <a:pt x="155" y="616"/>
                  </a:lnTo>
                  <a:lnTo>
                    <a:pt x="164" y="606"/>
                  </a:lnTo>
                  <a:lnTo>
                    <a:pt x="170" y="596"/>
                  </a:lnTo>
                  <a:lnTo>
                    <a:pt x="174" y="591"/>
                  </a:lnTo>
                  <a:lnTo>
                    <a:pt x="175" y="583"/>
                  </a:lnTo>
                  <a:lnTo>
                    <a:pt x="179" y="567"/>
                  </a:lnTo>
                  <a:lnTo>
                    <a:pt x="179" y="559"/>
                  </a:lnTo>
                  <a:lnTo>
                    <a:pt x="176" y="544"/>
                  </a:lnTo>
                  <a:lnTo>
                    <a:pt x="174" y="527"/>
                  </a:lnTo>
                  <a:lnTo>
                    <a:pt x="173" y="518"/>
                  </a:lnTo>
                  <a:lnTo>
                    <a:pt x="173" y="511"/>
                  </a:lnTo>
                  <a:lnTo>
                    <a:pt x="174" y="506"/>
                  </a:lnTo>
                  <a:lnTo>
                    <a:pt x="178" y="499"/>
                  </a:lnTo>
                  <a:lnTo>
                    <a:pt x="182" y="494"/>
                  </a:lnTo>
                  <a:lnTo>
                    <a:pt x="190" y="489"/>
                  </a:lnTo>
                  <a:lnTo>
                    <a:pt x="196" y="488"/>
                  </a:lnTo>
                  <a:lnTo>
                    <a:pt x="203" y="487"/>
                  </a:lnTo>
                  <a:lnTo>
                    <a:pt x="209" y="483"/>
                  </a:lnTo>
                  <a:lnTo>
                    <a:pt x="214" y="477"/>
                  </a:lnTo>
                  <a:lnTo>
                    <a:pt x="217" y="470"/>
                  </a:lnTo>
                  <a:lnTo>
                    <a:pt x="220" y="461"/>
                  </a:lnTo>
                  <a:lnTo>
                    <a:pt x="221" y="455"/>
                  </a:lnTo>
                  <a:lnTo>
                    <a:pt x="222" y="452"/>
                  </a:lnTo>
                  <a:lnTo>
                    <a:pt x="227" y="445"/>
                  </a:lnTo>
                  <a:lnTo>
                    <a:pt x="227" y="442"/>
                  </a:lnTo>
                  <a:lnTo>
                    <a:pt x="226" y="441"/>
                  </a:lnTo>
                  <a:lnTo>
                    <a:pt x="223" y="440"/>
                  </a:lnTo>
                  <a:lnTo>
                    <a:pt x="220" y="440"/>
                  </a:lnTo>
                  <a:lnTo>
                    <a:pt x="217" y="440"/>
                  </a:lnTo>
                  <a:lnTo>
                    <a:pt x="216" y="435"/>
                  </a:lnTo>
                  <a:lnTo>
                    <a:pt x="214" y="422"/>
                  </a:lnTo>
                  <a:lnTo>
                    <a:pt x="215" y="418"/>
                  </a:lnTo>
                  <a:lnTo>
                    <a:pt x="216" y="416"/>
                  </a:lnTo>
                  <a:lnTo>
                    <a:pt x="220" y="416"/>
                  </a:lnTo>
                  <a:lnTo>
                    <a:pt x="224" y="414"/>
                  </a:lnTo>
                  <a:lnTo>
                    <a:pt x="226" y="412"/>
                  </a:lnTo>
                  <a:lnTo>
                    <a:pt x="226" y="410"/>
                  </a:lnTo>
                  <a:lnTo>
                    <a:pt x="223" y="405"/>
                  </a:lnTo>
                  <a:lnTo>
                    <a:pt x="223" y="399"/>
                  </a:lnTo>
                  <a:lnTo>
                    <a:pt x="224" y="395"/>
                  </a:lnTo>
                  <a:lnTo>
                    <a:pt x="227" y="394"/>
                  </a:lnTo>
                  <a:lnTo>
                    <a:pt x="233" y="394"/>
                  </a:lnTo>
                  <a:lnTo>
                    <a:pt x="236" y="394"/>
                  </a:lnTo>
                  <a:lnTo>
                    <a:pt x="240" y="394"/>
                  </a:lnTo>
                  <a:lnTo>
                    <a:pt x="244" y="396"/>
                  </a:lnTo>
                  <a:lnTo>
                    <a:pt x="244" y="399"/>
                  </a:lnTo>
                  <a:lnTo>
                    <a:pt x="245" y="404"/>
                  </a:lnTo>
                  <a:lnTo>
                    <a:pt x="245" y="405"/>
                  </a:lnTo>
                  <a:lnTo>
                    <a:pt x="247" y="406"/>
                  </a:lnTo>
                  <a:lnTo>
                    <a:pt x="251" y="405"/>
                  </a:lnTo>
                  <a:lnTo>
                    <a:pt x="254" y="401"/>
                  </a:lnTo>
                  <a:lnTo>
                    <a:pt x="260" y="395"/>
                  </a:lnTo>
                  <a:lnTo>
                    <a:pt x="260" y="389"/>
                  </a:lnTo>
                  <a:lnTo>
                    <a:pt x="260" y="386"/>
                  </a:lnTo>
                  <a:lnTo>
                    <a:pt x="258" y="383"/>
                  </a:lnTo>
                  <a:lnTo>
                    <a:pt x="254" y="382"/>
                  </a:lnTo>
                  <a:lnTo>
                    <a:pt x="251" y="382"/>
                  </a:lnTo>
                  <a:lnTo>
                    <a:pt x="248" y="381"/>
                  </a:lnTo>
                  <a:lnTo>
                    <a:pt x="245" y="376"/>
                  </a:lnTo>
                  <a:lnTo>
                    <a:pt x="241" y="375"/>
                  </a:lnTo>
                  <a:lnTo>
                    <a:pt x="240" y="374"/>
                  </a:lnTo>
                  <a:lnTo>
                    <a:pt x="236" y="374"/>
                  </a:lnTo>
                  <a:lnTo>
                    <a:pt x="238" y="371"/>
                  </a:lnTo>
                  <a:lnTo>
                    <a:pt x="236" y="369"/>
                  </a:lnTo>
                  <a:lnTo>
                    <a:pt x="239" y="366"/>
                  </a:lnTo>
                  <a:lnTo>
                    <a:pt x="242" y="365"/>
                  </a:lnTo>
                  <a:lnTo>
                    <a:pt x="247" y="362"/>
                  </a:lnTo>
                  <a:lnTo>
                    <a:pt x="251" y="353"/>
                  </a:lnTo>
                  <a:lnTo>
                    <a:pt x="253" y="342"/>
                  </a:lnTo>
                  <a:lnTo>
                    <a:pt x="257" y="340"/>
                  </a:lnTo>
                  <a:lnTo>
                    <a:pt x="260" y="340"/>
                  </a:lnTo>
                  <a:lnTo>
                    <a:pt x="265" y="338"/>
                  </a:lnTo>
                  <a:lnTo>
                    <a:pt x="266" y="339"/>
                  </a:lnTo>
                  <a:lnTo>
                    <a:pt x="267" y="341"/>
                  </a:lnTo>
                  <a:lnTo>
                    <a:pt x="266" y="344"/>
                  </a:lnTo>
                  <a:lnTo>
                    <a:pt x="266" y="346"/>
                  </a:lnTo>
                  <a:lnTo>
                    <a:pt x="270" y="347"/>
                  </a:lnTo>
                  <a:lnTo>
                    <a:pt x="273" y="347"/>
                  </a:lnTo>
                  <a:lnTo>
                    <a:pt x="284" y="356"/>
                  </a:lnTo>
                  <a:lnTo>
                    <a:pt x="285" y="360"/>
                  </a:lnTo>
                  <a:lnTo>
                    <a:pt x="289" y="362"/>
                  </a:lnTo>
                  <a:lnTo>
                    <a:pt x="294" y="363"/>
                  </a:lnTo>
                  <a:lnTo>
                    <a:pt x="297" y="363"/>
                  </a:lnTo>
                  <a:lnTo>
                    <a:pt x="305" y="368"/>
                  </a:lnTo>
                  <a:lnTo>
                    <a:pt x="314" y="382"/>
                  </a:lnTo>
                  <a:lnTo>
                    <a:pt x="317" y="389"/>
                  </a:lnTo>
                  <a:lnTo>
                    <a:pt x="323" y="396"/>
                  </a:lnTo>
                  <a:lnTo>
                    <a:pt x="327" y="394"/>
                  </a:lnTo>
                  <a:lnTo>
                    <a:pt x="332" y="389"/>
                  </a:lnTo>
                  <a:lnTo>
                    <a:pt x="332" y="387"/>
                  </a:lnTo>
                  <a:lnTo>
                    <a:pt x="331" y="381"/>
                  </a:lnTo>
                  <a:lnTo>
                    <a:pt x="332" y="380"/>
                  </a:lnTo>
                  <a:lnTo>
                    <a:pt x="336" y="377"/>
                  </a:lnTo>
                  <a:lnTo>
                    <a:pt x="343" y="374"/>
                  </a:lnTo>
                  <a:lnTo>
                    <a:pt x="351" y="370"/>
                  </a:lnTo>
                  <a:lnTo>
                    <a:pt x="355" y="371"/>
                  </a:lnTo>
                  <a:lnTo>
                    <a:pt x="357" y="375"/>
                  </a:lnTo>
                  <a:lnTo>
                    <a:pt x="361" y="383"/>
                  </a:lnTo>
                  <a:lnTo>
                    <a:pt x="363" y="389"/>
                  </a:lnTo>
                  <a:lnTo>
                    <a:pt x="369" y="394"/>
                  </a:lnTo>
                  <a:lnTo>
                    <a:pt x="375" y="399"/>
                  </a:lnTo>
                  <a:lnTo>
                    <a:pt x="377" y="407"/>
                  </a:lnTo>
                  <a:lnTo>
                    <a:pt x="385" y="399"/>
                  </a:lnTo>
                  <a:lnTo>
                    <a:pt x="463" y="360"/>
                  </a:lnTo>
                  <a:lnTo>
                    <a:pt x="468" y="357"/>
                  </a:lnTo>
                  <a:lnTo>
                    <a:pt x="475" y="354"/>
                  </a:lnTo>
                  <a:lnTo>
                    <a:pt x="488" y="347"/>
                  </a:lnTo>
                  <a:lnTo>
                    <a:pt x="511" y="335"/>
                  </a:lnTo>
                  <a:lnTo>
                    <a:pt x="535" y="324"/>
                  </a:lnTo>
                  <a:lnTo>
                    <a:pt x="542" y="320"/>
                  </a:lnTo>
                  <a:lnTo>
                    <a:pt x="556" y="312"/>
                  </a:lnTo>
                  <a:lnTo>
                    <a:pt x="564" y="306"/>
                  </a:lnTo>
                  <a:lnTo>
                    <a:pt x="564" y="303"/>
                  </a:lnTo>
                  <a:lnTo>
                    <a:pt x="564" y="299"/>
                  </a:lnTo>
                  <a:lnTo>
                    <a:pt x="556" y="297"/>
                  </a:lnTo>
                  <a:lnTo>
                    <a:pt x="550" y="289"/>
                  </a:lnTo>
                  <a:lnTo>
                    <a:pt x="543" y="273"/>
                  </a:lnTo>
                  <a:lnTo>
                    <a:pt x="531" y="251"/>
                  </a:lnTo>
                  <a:lnTo>
                    <a:pt x="529" y="243"/>
                  </a:lnTo>
                  <a:lnTo>
                    <a:pt x="529" y="238"/>
                  </a:lnTo>
                  <a:lnTo>
                    <a:pt x="530" y="234"/>
                  </a:lnTo>
                  <a:lnTo>
                    <a:pt x="532" y="233"/>
                  </a:lnTo>
                  <a:lnTo>
                    <a:pt x="537" y="232"/>
                  </a:lnTo>
                  <a:lnTo>
                    <a:pt x="546" y="232"/>
                  </a:lnTo>
                  <a:lnTo>
                    <a:pt x="558" y="239"/>
                  </a:lnTo>
                  <a:lnTo>
                    <a:pt x="570" y="244"/>
                  </a:lnTo>
                  <a:lnTo>
                    <a:pt x="577" y="246"/>
                  </a:lnTo>
                  <a:lnTo>
                    <a:pt x="584" y="246"/>
                  </a:lnTo>
                  <a:lnTo>
                    <a:pt x="590" y="241"/>
                  </a:lnTo>
                  <a:lnTo>
                    <a:pt x="595" y="235"/>
                  </a:lnTo>
                  <a:lnTo>
                    <a:pt x="600" y="228"/>
                  </a:lnTo>
                  <a:lnTo>
                    <a:pt x="604" y="214"/>
                  </a:lnTo>
                  <a:lnTo>
                    <a:pt x="610" y="207"/>
                  </a:lnTo>
                  <a:lnTo>
                    <a:pt x="618" y="199"/>
                  </a:lnTo>
                  <a:lnTo>
                    <a:pt x="630" y="192"/>
                  </a:lnTo>
                  <a:lnTo>
                    <a:pt x="640" y="186"/>
                  </a:lnTo>
                  <a:lnTo>
                    <a:pt x="652" y="182"/>
                  </a:lnTo>
                  <a:lnTo>
                    <a:pt x="657" y="181"/>
                  </a:lnTo>
                  <a:lnTo>
                    <a:pt x="672" y="178"/>
                  </a:lnTo>
                  <a:lnTo>
                    <a:pt x="688" y="168"/>
                  </a:lnTo>
                  <a:lnTo>
                    <a:pt x="698" y="164"/>
                  </a:lnTo>
                  <a:lnTo>
                    <a:pt x="708" y="158"/>
                  </a:lnTo>
                  <a:lnTo>
                    <a:pt x="719" y="154"/>
                  </a:lnTo>
                  <a:lnTo>
                    <a:pt x="724" y="152"/>
                  </a:lnTo>
                  <a:lnTo>
                    <a:pt x="730" y="152"/>
                  </a:lnTo>
                  <a:lnTo>
                    <a:pt x="734" y="156"/>
                  </a:lnTo>
                  <a:lnTo>
                    <a:pt x="739" y="167"/>
                  </a:lnTo>
                  <a:lnTo>
                    <a:pt x="743" y="178"/>
                  </a:lnTo>
                  <a:lnTo>
                    <a:pt x="747" y="180"/>
                  </a:lnTo>
                  <a:lnTo>
                    <a:pt x="752" y="184"/>
                  </a:lnTo>
                  <a:lnTo>
                    <a:pt x="759" y="185"/>
                  </a:lnTo>
                  <a:lnTo>
                    <a:pt x="769" y="185"/>
                  </a:lnTo>
                  <a:lnTo>
                    <a:pt x="776" y="185"/>
                  </a:lnTo>
                  <a:lnTo>
                    <a:pt x="782" y="187"/>
                  </a:lnTo>
                  <a:lnTo>
                    <a:pt x="789" y="192"/>
                  </a:lnTo>
                  <a:lnTo>
                    <a:pt x="794" y="192"/>
                  </a:lnTo>
                  <a:lnTo>
                    <a:pt x="799" y="190"/>
                  </a:lnTo>
                  <a:lnTo>
                    <a:pt x="806" y="181"/>
                  </a:lnTo>
                  <a:lnTo>
                    <a:pt x="815" y="172"/>
                  </a:lnTo>
                  <a:lnTo>
                    <a:pt x="823" y="170"/>
                  </a:lnTo>
                  <a:lnTo>
                    <a:pt x="825" y="164"/>
                  </a:lnTo>
                  <a:lnTo>
                    <a:pt x="829" y="162"/>
                  </a:lnTo>
                  <a:lnTo>
                    <a:pt x="833" y="162"/>
                  </a:lnTo>
                  <a:lnTo>
                    <a:pt x="837" y="163"/>
                  </a:lnTo>
                  <a:lnTo>
                    <a:pt x="843" y="173"/>
                  </a:lnTo>
                  <a:lnTo>
                    <a:pt x="847" y="176"/>
                  </a:lnTo>
                  <a:lnTo>
                    <a:pt x="851" y="178"/>
                  </a:lnTo>
                  <a:lnTo>
                    <a:pt x="854" y="176"/>
                  </a:lnTo>
                  <a:lnTo>
                    <a:pt x="859" y="172"/>
                  </a:lnTo>
                  <a:lnTo>
                    <a:pt x="863" y="168"/>
                  </a:lnTo>
                  <a:lnTo>
                    <a:pt x="874" y="166"/>
                  </a:lnTo>
                  <a:lnTo>
                    <a:pt x="880" y="163"/>
                  </a:lnTo>
                  <a:lnTo>
                    <a:pt x="884" y="160"/>
                  </a:lnTo>
                  <a:lnTo>
                    <a:pt x="884" y="156"/>
                  </a:lnTo>
                  <a:lnTo>
                    <a:pt x="884" y="152"/>
                  </a:lnTo>
                  <a:lnTo>
                    <a:pt x="883" y="150"/>
                  </a:lnTo>
                  <a:lnTo>
                    <a:pt x="880" y="148"/>
                  </a:lnTo>
                  <a:lnTo>
                    <a:pt x="874" y="146"/>
                  </a:lnTo>
                  <a:lnTo>
                    <a:pt x="872" y="144"/>
                  </a:lnTo>
                  <a:lnTo>
                    <a:pt x="871" y="139"/>
                  </a:lnTo>
                  <a:lnTo>
                    <a:pt x="871" y="136"/>
                  </a:lnTo>
                  <a:lnTo>
                    <a:pt x="873" y="131"/>
                  </a:lnTo>
                  <a:lnTo>
                    <a:pt x="875" y="128"/>
                  </a:lnTo>
                  <a:lnTo>
                    <a:pt x="878" y="127"/>
                  </a:lnTo>
                  <a:lnTo>
                    <a:pt x="884" y="127"/>
                  </a:lnTo>
                  <a:lnTo>
                    <a:pt x="886" y="126"/>
                  </a:lnTo>
                  <a:lnTo>
                    <a:pt x="893" y="115"/>
                  </a:lnTo>
                  <a:lnTo>
                    <a:pt x="897" y="113"/>
                  </a:lnTo>
                  <a:lnTo>
                    <a:pt x="901" y="112"/>
                  </a:lnTo>
                  <a:lnTo>
                    <a:pt x="905" y="112"/>
                  </a:lnTo>
                  <a:lnTo>
                    <a:pt x="908" y="110"/>
                  </a:lnTo>
                  <a:lnTo>
                    <a:pt x="909" y="109"/>
                  </a:lnTo>
                  <a:lnTo>
                    <a:pt x="908" y="107"/>
                  </a:lnTo>
                  <a:lnTo>
                    <a:pt x="901" y="100"/>
                  </a:lnTo>
                  <a:lnTo>
                    <a:pt x="893" y="96"/>
                  </a:lnTo>
                  <a:lnTo>
                    <a:pt x="887" y="91"/>
                  </a:lnTo>
                  <a:lnTo>
                    <a:pt x="886" y="88"/>
                  </a:lnTo>
                  <a:lnTo>
                    <a:pt x="889" y="84"/>
                  </a:lnTo>
                  <a:lnTo>
                    <a:pt x="892" y="82"/>
                  </a:lnTo>
                  <a:lnTo>
                    <a:pt x="897" y="82"/>
                  </a:lnTo>
                  <a:lnTo>
                    <a:pt x="899" y="83"/>
                  </a:lnTo>
                  <a:lnTo>
                    <a:pt x="907" y="79"/>
                  </a:lnTo>
                  <a:lnTo>
                    <a:pt x="921" y="73"/>
                  </a:lnTo>
                  <a:lnTo>
                    <a:pt x="921" y="69"/>
                  </a:lnTo>
                  <a:lnTo>
                    <a:pt x="920" y="61"/>
                  </a:lnTo>
                  <a:lnTo>
                    <a:pt x="917" y="59"/>
                  </a:lnTo>
                  <a:lnTo>
                    <a:pt x="914" y="60"/>
                  </a:lnTo>
                  <a:lnTo>
                    <a:pt x="911" y="59"/>
                  </a:lnTo>
                  <a:lnTo>
                    <a:pt x="910" y="56"/>
                  </a:lnTo>
                  <a:lnTo>
                    <a:pt x="913" y="53"/>
                  </a:lnTo>
                  <a:lnTo>
                    <a:pt x="916" y="49"/>
                  </a:lnTo>
                  <a:lnTo>
                    <a:pt x="927" y="45"/>
                  </a:lnTo>
                  <a:lnTo>
                    <a:pt x="941" y="39"/>
                  </a:lnTo>
                  <a:lnTo>
                    <a:pt x="950" y="33"/>
                  </a:lnTo>
                  <a:lnTo>
                    <a:pt x="942" y="17"/>
                  </a:lnTo>
                  <a:lnTo>
                    <a:pt x="940" y="12"/>
                  </a:lnTo>
                  <a:lnTo>
                    <a:pt x="939" y="7"/>
                  </a:lnTo>
                  <a:lnTo>
                    <a:pt x="946" y="6"/>
                  </a:lnTo>
                  <a:lnTo>
                    <a:pt x="957" y="6"/>
                  </a:lnTo>
                  <a:lnTo>
                    <a:pt x="960" y="6"/>
                  </a:lnTo>
                  <a:lnTo>
                    <a:pt x="964" y="3"/>
                  </a:lnTo>
                  <a:lnTo>
                    <a:pt x="969" y="2"/>
                  </a:lnTo>
                  <a:lnTo>
                    <a:pt x="974" y="0"/>
                  </a:lnTo>
                  <a:lnTo>
                    <a:pt x="976" y="0"/>
                  </a:lnTo>
                  <a:lnTo>
                    <a:pt x="980" y="1"/>
                  </a:lnTo>
                  <a:lnTo>
                    <a:pt x="994" y="9"/>
                  </a:lnTo>
                  <a:lnTo>
                    <a:pt x="1020" y="17"/>
                  </a:lnTo>
                  <a:lnTo>
                    <a:pt x="1026" y="20"/>
                  </a:lnTo>
                  <a:lnTo>
                    <a:pt x="1036" y="24"/>
                  </a:lnTo>
                  <a:lnTo>
                    <a:pt x="1042" y="23"/>
                  </a:lnTo>
                  <a:lnTo>
                    <a:pt x="1042" y="26"/>
                  </a:lnTo>
                  <a:lnTo>
                    <a:pt x="1042" y="27"/>
                  </a:lnTo>
                  <a:lnTo>
                    <a:pt x="1044" y="29"/>
                  </a:lnTo>
                  <a:lnTo>
                    <a:pt x="1046" y="32"/>
                  </a:lnTo>
                  <a:lnTo>
                    <a:pt x="1049" y="33"/>
                  </a:lnTo>
                  <a:lnTo>
                    <a:pt x="1053" y="39"/>
                  </a:lnTo>
                  <a:lnTo>
                    <a:pt x="1053" y="42"/>
                  </a:lnTo>
                  <a:lnTo>
                    <a:pt x="1053" y="48"/>
                  </a:lnTo>
                  <a:lnTo>
                    <a:pt x="1052" y="51"/>
                  </a:lnTo>
                  <a:lnTo>
                    <a:pt x="1053" y="55"/>
                  </a:lnTo>
                  <a:lnTo>
                    <a:pt x="1053" y="59"/>
                  </a:lnTo>
                  <a:lnTo>
                    <a:pt x="1049" y="61"/>
                  </a:lnTo>
                  <a:lnTo>
                    <a:pt x="1046" y="65"/>
                  </a:lnTo>
                  <a:lnTo>
                    <a:pt x="1044" y="72"/>
                  </a:lnTo>
                  <a:lnTo>
                    <a:pt x="1046" y="76"/>
                  </a:lnTo>
                  <a:lnTo>
                    <a:pt x="1044" y="79"/>
                  </a:lnTo>
                  <a:lnTo>
                    <a:pt x="1041" y="80"/>
                  </a:lnTo>
                  <a:lnTo>
                    <a:pt x="1037" y="80"/>
                  </a:lnTo>
                  <a:lnTo>
                    <a:pt x="1036" y="82"/>
                  </a:lnTo>
                  <a:lnTo>
                    <a:pt x="1037" y="84"/>
                  </a:lnTo>
                  <a:lnTo>
                    <a:pt x="1036" y="89"/>
                  </a:lnTo>
                  <a:lnTo>
                    <a:pt x="1035" y="97"/>
                  </a:lnTo>
                  <a:lnTo>
                    <a:pt x="1035" y="101"/>
                  </a:lnTo>
                  <a:lnTo>
                    <a:pt x="1028" y="104"/>
                  </a:lnTo>
                  <a:lnTo>
                    <a:pt x="1026" y="110"/>
                  </a:lnTo>
                  <a:lnTo>
                    <a:pt x="1028" y="112"/>
                  </a:lnTo>
                  <a:lnTo>
                    <a:pt x="1029" y="118"/>
                  </a:lnTo>
                  <a:lnTo>
                    <a:pt x="1029" y="121"/>
                  </a:lnTo>
                  <a:lnTo>
                    <a:pt x="1030" y="126"/>
                  </a:lnTo>
                  <a:lnTo>
                    <a:pt x="1028" y="130"/>
                  </a:lnTo>
                  <a:lnTo>
                    <a:pt x="1026" y="133"/>
                  </a:lnTo>
                  <a:lnTo>
                    <a:pt x="1030" y="137"/>
                  </a:lnTo>
                  <a:lnTo>
                    <a:pt x="1029" y="139"/>
                  </a:lnTo>
                  <a:lnTo>
                    <a:pt x="1026" y="139"/>
                  </a:lnTo>
                  <a:lnTo>
                    <a:pt x="1028" y="143"/>
                  </a:lnTo>
                  <a:lnTo>
                    <a:pt x="1026" y="148"/>
                  </a:lnTo>
                  <a:lnTo>
                    <a:pt x="1026" y="155"/>
                  </a:lnTo>
                  <a:lnTo>
                    <a:pt x="1024" y="157"/>
                  </a:lnTo>
                  <a:lnTo>
                    <a:pt x="1024" y="162"/>
                  </a:lnTo>
                  <a:lnTo>
                    <a:pt x="1026" y="163"/>
                  </a:lnTo>
                  <a:lnTo>
                    <a:pt x="1025" y="166"/>
                  </a:lnTo>
                  <a:lnTo>
                    <a:pt x="1025" y="167"/>
                  </a:lnTo>
                  <a:lnTo>
                    <a:pt x="1024" y="170"/>
                  </a:lnTo>
                  <a:lnTo>
                    <a:pt x="1025" y="172"/>
                  </a:lnTo>
                  <a:lnTo>
                    <a:pt x="1024" y="173"/>
                  </a:lnTo>
                  <a:lnTo>
                    <a:pt x="1025" y="175"/>
                  </a:lnTo>
                  <a:lnTo>
                    <a:pt x="1026" y="176"/>
                  </a:lnTo>
                  <a:lnTo>
                    <a:pt x="1026" y="178"/>
                  </a:lnTo>
                  <a:lnTo>
                    <a:pt x="1025" y="179"/>
                  </a:lnTo>
                  <a:lnTo>
                    <a:pt x="1025" y="180"/>
                  </a:lnTo>
                  <a:lnTo>
                    <a:pt x="1025" y="181"/>
                  </a:lnTo>
                  <a:lnTo>
                    <a:pt x="1026" y="182"/>
                  </a:lnTo>
                  <a:lnTo>
                    <a:pt x="1026" y="185"/>
                  </a:lnTo>
                  <a:lnTo>
                    <a:pt x="1029" y="186"/>
                  </a:lnTo>
                  <a:lnTo>
                    <a:pt x="1026" y="188"/>
                  </a:lnTo>
                  <a:lnTo>
                    <a:pt x="1024" y="188"/>
                  </a:lnTo>
                  <a:lnTo>
                    <a:pt x="1022" y="188"/>
                  </a:lnTo>
                  <a:lnTo>
                    <a:pt x="1022" y="191"/>
                  </a:lnTo>
                  <a:lnTo>
                    <a:pt x="1022" y="193"/>
                  </a:lnTo>
                  <a:lnTo>
                    <a:pt x="1025" y="192"/>
                  </a:lnTo>
                  <a:lnTo>
                    <a:pt x="1026" y="193"/>
                  </a:lnTo>
                  <a:lnTo>
                    <a:pt x="1026" y="196"/>
                  </a:lnTo>
                  <a:lnTo>
                    <a:pt x="1028" y="197"/>
                  </a:lnTo>
                  <a:lnTo>
                    <a:pt x="1029" y="196"/>
                  </a:lnTo>
                  <a:lnTo>
                    <a:pt x="1031" y="195"/>
                  </a:lnTo>
                  <a:lnTo>
                    <a:pt x="1032" y="195"/>
                  </a:lnTo>
                  <a:lnTo>
                    <a:pt x="1032" y="197"/>
                  </a:lnTo>
                  <a:lnTo>
                    <a:pt x="1032" y="198"/>
                  </a:lnTo>
                  <a:lnTo>
                    <a:pt x="1031" y="199"/>
                  </a:lnTo>
                  <a:lnTo>
                    <a:pt x="1031" y="203"/>
                  </a:lnTo>
                  <a:lnTo>
                    <a:pt x="1034" y="203"/>
                  </a:lnTo>
                  <a:lnTo>
                    <a:pt x="1034" y="205"/>
                  </a:lnTo>
                  <a:lnTo>
                    <a:pt x="1032" y="208"/>
                  </a:lnTo>
                  <a:lnTo>
                    <a:pt x="1034" y="210"/>
                  </a:lnTo>
                  <a:lnTo>
                    <a:pt x="1035" y="214"/>
                  </a:lnTo>
                  <a:lnTo>
                    <a:pt x="1037" y="217"/>
                  </a:lnTo>
                  <a:lnTo>
                    <a:pt x="1038" y="221"/>
                  </a:lnTo>
                  <a:lnTo>
                    <a:pt x="1040" y="222"/>
                  </a:lnTo>
                  <a:lnTo>
                    <a:pt x="1041" y="226"/>
                  </a:lnTo>
                  <a:lnTo>
                    <a:pt x="1043" y="231"/>
                  </a:lnTo>
                  <a:lnTo>
                    <a:pt x="1046" y="235"/>
                  </a:lnTo>
                  <a:lnTo>
                    <a:pt x="1047" y="237"/>
                  </a:lnTo>
                  <a:lnTo>
                    <a:pt x="1047" y="239"/>
                  </a:lnTo>
                  <a:lnTo>
                    <a:pt x="1048" y="241"/>
                  </a:lnTo>
                  <a:lnTo>
                    <a:pt x="1047" y="246"/>
                  </a:lnTo>
                  <a:lnTo>
                    <a:pt x="1047" y="249"/>
                  </a:lnTo>
                  <a:lnTo>
                    <a:pt x="1050" y="255"/>
                  </a:lnTo>
                  <a:lnTo>
                    <a:pt x="1050" y="262"/>
                  </a:lnTo>
                  <a:lnTo>
                    <a:pt x="1052" y="267"/>
                  </a:lnTo>
                  <a:lnTo>
                    <a:pt x="1052" y="273"/>
                  </a:lnTo>
                  <a:lnTo>
                    <a:pt x="1050" y="275"/>
                  </a:lnTo>
                  <a:lnTo>
                    <a:pt x="1049" y="275"/>
                  </a:lnTo>
                  <a:lnTo>
                    <a:pt x="1047" y="279"/>
                  </a:lnTo>
                  <a:lnTo>
                    <a:pt x="1049" y="282"/>
                  </a:lnTo>
                  <a:lnTo>
                    <a:pt x="1047" y="285"/>
                  </a:lnTo>
                  <a:lnTo>
                    <a:pt x="1044" y="286"/>
                  </a:lnTo>
                  <a:lnTo>
                    <a:pt x="1047" y="288"/>
                  </a:lnTo>
                  <a:lnTo>
                    <a:pt x="1047" y="291"/>
                  </a:lnTo>
                  <a:lnTo>
                    <a:pt x="1046" y="293"/>
                  </a:lnTo>
                  <a:lnTo>
                    <a:pt x="1048" y="297"/>
                  </a:lnTo>
                  <a:lnTo>
                    <a:pt x="1049" y="301"/>
                  </a:lnTo>
                  <a:lnTo>
                    <a:pt x="1049" y="305"/>
                  </a:lnTo>
                  <a:lnTo>
                    <a:pt x="1052" y="312"/>
                  </a:lnTo>
                  <a:lnTo>
                    <a:pt x="1052" y="317"/>
                  </a:lnTo>
                  <a:lnTo>
                    <a:pt x="1047" y="316"/>
                  </a:lnTo>
                  <a:lnTo>
                    <a:pt x="1042" y="317"/>
                  </a:lnTo>
                  <a:lnTo>
                    <a:pt x="1042" y="320"/>
                  </a:lnTo>
                  <a:lnTo>
                    <a:pt x="1041" y="324"/>
                  </a:lnTo>
                  <a:lnTo>
                    <a:pt x="1046" y="324"/>
                  </a:lnTo>
                  <a:lnTo>
                    <a:pt x="1047" y="328"/>
                  </a:lnTo>
                  <a:lnTo>
                    <a:pt x="1050" y="336"/>
                  </a:lnTo>
                  <a:lnTo>
                    <a:pt x="1050" y="339"/>
                  </a:lnTo>
                  <a:lnTo>
                    <a:pt x="1049" y="340"/>
                  </a:lnTo>
                  <a:lnTo>
                    <a:pt x="1047" y="339"/>
                  </a:lnTo>
                  <a:lnTo>
                    <a:pt x="1044" y="339"/>
                  </a:lnTo>
                  <a:lnTo>
                    <a:pt x="1043" y="340"/>
                  </a:lnTo>
                  <a:lnTo>
                    <a:pt x="1043" y="341"/>
                  </a:lnTo>
                  <a:lnTo>
                    <a:pt x="1047" y="342"/>
                  </a:lnTo>
                  <a:lnTo>
                    <a:pt x="1046" y="344"/>
                  </a:lnTo>
                  <a:lnTo>
                    <a:pt x="1043" y="344"/>
                  </a:lnTo>
                  <a:lnTo>
                    <a:pt x="1030" y="346"/>
                  </a:lnTo>
                  <a:lnTo>
                    <a:pt x="1035" y="358"/>
                  </a:lnTo>
                  <a:lnTo>
                    <a:pt x="1014" y="375"/>
                  </a:lnTo>
                  <a:lnTo>
                    <a:pt x="1013" y="372"/>
                  </a:lnTo>
                  <a:lnTo>
                    <a:pt x="1011" y="365"/>
                  </a:lnTo>
                  <a:lnTo>
                    <a:pt x="1007" y="365"/>
                  </a:lnTo>
                  <a:lnTo>
                    <a:pt x="1001" y="368"/>
                  </a:lnTo>
                  <a:lnTo>
                    <a:pt x="1000" y="370"/>
                  </a:lnTo>
                  <a:lnTo>
                    <a:pt x="999" y="374"/>
                  </a:lnTo>
                  <a:lnTo>
                    <a:pt x="999" y="378"/>
                  </a:lnTo>
                  <a:lnTo>
                    <a:pt x="1000" y="383"/>
                  </a:lnTo>
                  <a:lnTo>
                    <a:pt x="999" y="384"/>
                  </a:lnTo>
                  <a:lnTo>
                    <a:pt x="995" y="386"/>
                  </a:lnTo>
                  <a:lnTo>
                    <a:pt x="995" y="390"/>
                  </a:lnTo>
                  <a:lnTo>
                    <a:pt x="993" y="401"/>
                  </a:lnTo>
                  <a:lnTo>
                    <a:pt x="993" y="402"/>
                  </a:lnTo>
                  <a:lnTo>
                    <a:pt x="995" y="405"/>
                  </a:lnTo>
                  <a:lnTo>
                    <a:pt x="1000" y="410"/>
                  </a:lnTo>
                  <a:lnTo>
                    <a:pt x="1005" y="410"/>
                  </a:lnTo>
                  <a:lnTo>
                    <a:pt x="1006" y="413"/>
                  </a:lnTo>
                  <a:lnTo>
                    <a:pt x="1012" y="412"/>
                  </a:lnTo>
                  <a:lnTo>
                    <a:pt x="1018" y="414"/>
                  </a:lnTo>
                  <a:lnTo>
                    <a:pt x="1020" y="413"/>
                  </a:lnTo>
                  <a:lnTo>
                    <a:pt x="1023" y="413"/>
                  </a:lnTo>
                  <a:lnTo>
                    <a:pt x="1024" y="414"/>
                  </a:lnTo>
                  <a:lnTo>
                    <a:pt x="1025" y="422"/>
                  </a:lnTo>
                  <a:lnTo>
                    <a:pt x="1028" y="432"/>
                  </a:lnTo>
                  <a:lnTo>
                    <a:pt x="1028" y="434"/>
                  </a:lnTo>
                  <a:lnTo>
                    <a:pt x="1025" y="435"/>
                  </a:lnTo>
                  <a:lnTo>
                    <a:pt x="1022" y="435"/>
                  </a:lnTo>
                  <a:lnTo>
                    <a:pt x="1019" y="436"/>
                  </a:lnTo>
                  <a:lnTo>
                    <a:pt x="1018" y="437"/>
                  </a:lnTo>
                  <a:lnTo>
                    <a:pt x="1018" y="441"/>
                  </a:lnTo>
                  <a:lnTo>
                    <a:pt x="1019" y="443"/>
                  </a:lnTo>
                  <a:lnTo>
                    <a:pt x="1022" y="448"/>
                  </a:lnTo>
                  <a:lnTo>
                    <a:pt x="1028" y="458"/>
                  </a:lnTo>
                  <a:lnTo>
                    <a:pt x="1032" y="465"/>
                  </a:lnTo>
                  <a:lnTo>
                    <a:pt x="1034" y="469"/>
                  </a:lnTo>
                  <a:lnTo>
                    <a:pt x="1036" y="471"/>
                  </a:lnTo>
                  <a:lnTo>
                    <a:pt x="1037" y="473"/>
                  </a:lnTo>
                  <a:lnTo>
                    <a:pt x="1036" y="478"/>
                  </a:lnTo>
                  <a:lnTo>
                    <a:pt x="1036" y="479"/>
                  </a:lnTo>
                  <a:lnTo>
                    <a:pt x="1036" y="482"/>
                  </a:lnTo>
                  <a:lnTo>
                    <a:pt x="1037" y="484"/>
                  </a:lnTo>
                  <a:lnTo>
                    <a:pt x="1040" y="489"/>
                  </a:lnTo>
                  <a:lnTo>
                    <a:pt x="1040" y="491"/>
                  </a:lnTo>
                  <a:lnTo>
                    <a:pt x="1038" y="493"/>
                  </a:lnTo>
                  <a:lnTo>
                    <a:pt x="1038" y="496"/>
                  </a:lnTo>
                  <a:lnTo>
                    <a:pt x="1038" y="497"/>
                  </a:lnTo>
                  <a:lnTo>
                    <a:pt x="1038" y="500"/>
                  </a:lnTo>
                  <a:lnTo>
                    <a:pt x="1038" y="503"/>
                  </a:lnTo>
                  <a:lnTo>
                    <a:pt x="1038" y="505"/>
                  </a:lnTo>
                  <a:lnTo>
                    <a:pt x="1038" y="507"/>
                  </a:lnTo>
                  <a:lnTo>
                    <a:pt x="1038" y="509"/>
                  </a:lnTo>
                  <a:lnTo>
                    <a:pt x="1036" y="509"/>
                  </a:lnTo>
                  <a:lnTo>
                    <a:pt x="1030" y="509"/>
                  </a:lnTo>
                  <a:lnTo>
                    <a:pt x="1022" y="514"/>
                  </a:lnTo>
                  <a:lnTo>
                    <a:pt x="1005" y="523"/>
                  </a:lnTo>
                  <a:lnTo>
                    <a:pt x="988" y="527"/>
                  </a:lnTo>
                  <a:lnTo>
                    <a:pt x="970" y="531"/>
                  </a:lnTo>
                  <a:lnTo>
                    <a:pt x="950" y="533"/>
                  </a:lnTo>
                  <a:lnTo>
                    <a:pt x="923" y="536"/>
                  </a:lnTo>
                  <a:lnTo>
                    <a:pt x="935" y="557"/>
                  </a:lnTo>
                  <a:lnTo>
                    <a:pt x="942" y="571"/>
                  </a:lnTo>
                  <a:lnTo>
                    <a:pt x="942" y="576"/>
                  </a:lnTo>
                  <a:lnTo>
                    <a:pt x="942" y="578"/>
                  </a:lnTo>
                  <a:lnTo>
                    <a:pt x="940" y="582"/>
                  </a:lnTo>
                  <a:lnTo>
                    <a:pt x="938" y="582"/>
                  </a:lnTo>
                  <a:lnTo>
                    <a:pt x="931" y="580"/>
                  </a:lnTo>
                  <a:lnTo>
                    <a:pt x="927" y="580"/>
                  </a:lnTo>
                  <a:lnTo>
                    <a:pt x="926" y="582"/>
                  </a:lnTo>
                  <a:lnTo>
                    <a:pt x="923" y="584"/>
                  </a:lnTo>
                  <a:lnTo>
                    <a:pt x="922" y="589"/>
                  </a:lnTo>
                  <a:lnTo>
                    <a:pt x="923" y="598"/>
                  </a:lnTo>
                  <a:lnTo>
                    <a:pt x="923" y="603"/>
                  </a:lnTo>
                  <a:lnTo>
                    <a:pt x="920" y="610"/>
                  </a:lnTo>
                  <a:lnTo>
                    <a:pt x="920" y="618"/>
                  </a:lnTo>
                  <a:lnTo>
                    <a:pt x="923" y="625"/>
                  </a:lnTo>
                  <a:lnTo>
                    <a:pt x="926" y="632"/>
                  </a:lnTo>
                  <a:lnTo>
                    <a:pt x="926" y="634"/>
                  </a:lnTo>
                  <a:lnTo>
                    <a:pt x="927" y="639"/>
                  </a:lnTo>
                  <a:lnTo>
                    <a:pt x="926" y="643"/>
                  </a:lnTo>
                  <a:lnTo>
                    <a:pt x="922" y="651"/>
                  </a:lnTo>
                  <a:lnTo>
                    <a:pt x="919" y="658"/>
                  </a:lnTo>
                  <a:lnTo>
                    <a:pt x="919" y="662"/>
                  </a:lnTo>
                  <a:lnTo>
                    <a:pt x="920" y="666"/>
                  </a:lnTo>
                  <a:lnTo>
                    <a:pt x="925" y="672"/>
                  </a:lnTo>
                  <a:lnTo>
                    <a:pt x="933" y="679"/>
                  </a:lnTo>
                  <a:lnTo>
                    <a:pt x="938" y="687"/>
                  </a:lnTo>
                  <a:lnTo>
                    <a:pt x="941" y="691"/>
                  </a:lnTo>
                  <a:lnTo>
                    <a:pt x="948" y="693"/>
                  </a:lnTo>
                  <a:lnTo>
                    <a:pt x="951" y="697"/>
                  </a:lnTo>
                  <a:lnTo>
                    <a:pt x="951" y="701"/>
                  </a:lnTo>
                  <a:lnTo>
                    <a:pt x="950" y="707"/>
                  </a:lnTo>
                  <a:lnTo>
                    <a:pt x="947" y="715"/>
                  </a:lnTo>
                  <a:lnTo>
                    <a:pt x="947" y="719"/>
                  </a:lnTo>
                  <a:lnTo>
                    <a:pt x="948" y="723"/>
                  </a:lnTo>
                  <a:lnTo>
                    <a:pt x="954" y="728"/>
                  </a:lnTo>
                  <a:lnTo>
                    <a:pt x="956" y="729"/>
                  </a:lnTo>
                  <a:lnTo>
                    <a:pt x="958" y="731"/>
                  </a:lnTo>
                  <a:lnTo>
                    <a:pt x="969" y="738"/>
                  </a:lnTo>
                  <a:lnTo>
                    <a:pt x="975" y="741"/>
                  </a:lnTo>
                  <a:lnTo>
                    <a:pt x="976" y="746"/>
                  </a:lnTo>
                  <a:lnTo>
                    <a:pt x="976" y="749"/>
                  </a:lnTo>
                  <a:lnTo>
                    <a:pt x="970" y="759"/>
                  </a:lnTo>
                  <a:lnTo>
                    <a:pt x="959" y="774"/>
                  </a:lnTo>
                  <a:lnTo>
                    <a:pt x="959" y="776"/>
                  </a:lnTo>
                  <a:lnTo>
                    <a:pt x="959" y="779"/>
                  </a:lnTo>
                  <a:lnTo>
                    <a:pt x="965" y="783"/>
                  </a:lnTo>
                  <a:lnTo>
                    <a:pt x="970" y="791"/>
                  </a:lnTo>
                  <a:lnTo>
                    <a:pt x="974" y="792"/>
                  </a:lnTo>
                  <a:lnTo>
                    <a:pt x="982" y="792"/>
                  </a:lnTo>
                  <a:lnTo>
                    <a:pt x="986" y="793"/>
                  </a:lnTo>
                  <a:lnTo>
                    <a:pt x="987" y="794"/>
                  </a:lnTo>
                  <a:lnTo>
                    <a:pt x="989" y="798"/>
                  </a:lnTo>
                  <a:lnTo>
                    <a:pt x="990" y="801"/>
                  </a:lnTo>
                  <a:lnTo>
                    <a:pt x="993" y="806"/>
                  </a:lnTo>
                  <a:lnTo>
                    <a:pt x="998" y="815"/>
                  </a:lnTo>
                  <a:lnTo>
                    <a:pt x="1001" y="821"/>
                  </a:lnTo>
                  <a:lnTo>
                    <a:pt x="1002" y="824"/>
                  </a:lnTo>
                  <a:lnTo>
                    <a:pt x="1005" y="838"/>
                  </a:lnTo>
                  <a:lnTo>
                    <a:pt x="1007" y="846"/>
                  </a:lnTo>
                  <a:lnTo>
                    <a:pt x="1007" y="850"/>
                  </a:lnTo>
                  <a:lnTo>
                    <a:pt x="1008" y="853"/>
                  </a:lnTo>
                  <a:lnTo>
                    <a:pt x="1008" y="854"/>
                  </a:lnTo>
                  <a:lnTo>
                    <a:pt x="1006" y="856"/>
                  </a:lnTo>
                  <a:lnTo>
                    <a:pt x="1005" y="856"/>
                  </a:lnTo>
                  <a:lnTo>
                    <a:pt x="1000" y="851"/>
                  </a:lnTo>
                  <a:lnTo>
                    <a:pt x="999" y="850"/>
                  </a:lnTo>
                  <a:lnTo>
                    <a:pt x="996" y="850"/>
                  </a:lnTo>
                  <a:lnTo>
                    <a:pt x="995" y="851"/>
                  </a:lnTo>
                  <a:lnTo>
                    <a:pt x="995" y="853"/>
                  </a:lnTo>
                  <a:lnTo>
                    <a:pt x="995" y="857"/>
                  </a:lnTo>
                  <a:lnTo>
                    <a:pt x="998" y="859"/>
                  </a:lnTo>
                  <a:lnTo>
                    <a:pt x="1010" y="870"/>
                  </a:lnTo>
                  <a:lnTo>
                    <a:pt x="1012" y="875"/>
                  </a:lnTo>
                  <a:lnTo>
                    <a:pt x="1012" y="881"/>
                  </a:lnTo>
                  <a:lnTo>
                    <a:pt x="1012" y="883"/>
                  </a:lnTo>
                  <a:lnTo>
                    <a:pt x="1011" y="884"/>
                  </a:lnTo>
                  <a:lnTo>
                    <a:pt x="1005" y="884"/>
                  </a:lnTo>
                  <a:lnTo>
                    <a:pt x="1001" y="886"/>
                  </a:lnTo>
                  <a:lnTo>
                    <a:pt x="1000" y="889"/>
                  </a:lnTo>
                  <a:lnTo>
                    <a:pt x="998" y="896"/>
                  </a:lnTo>
                  <a:lnTo>
                    <a:pt x="996" y="899"/>
                  </a:lnTo>
                  <a:lnTo>
                    <a:pt x="994" y="899"/>
                  </a:lnTo>
                  <a:lnTo>
                    <a:pt x="990" y="896"/>
                  </a:lnTo>
                  <a:lnTo>
                    <a:pt x="989" y="893"/>
                  </a:lnTo>
                  <a:lnTo>
                    <a:pt x="987" y="893"/>
                  </a:lnTo>
                  <a:lnTo>
                    <a:pt x="986" y="893"/>
                  </a:lnTo>
                  <a:lnTo>
                    <a:pt x="982" y="902"/>
                  </a:lnTo>
                  <a:lnTo>
                    <a:pt x="980" y="905"/>
                  </a:lnTo>
                  <a:lnTo>
                    <a:pt x="977" y="906"/>
                  </a:lnTo>
                  <a:lnTo>
                    <a:pt x="974" y="906"/>
                  </a:lnTo>
                  <a:lnTo>
                    <a:pt x="972" y="905"/>
                  </a:lnTo>
                  <a:lnTo>
                    <a:pt x="971" y="901"/>
                  </a:lnTo>
                  <a:lnTo>
                    <a:pt x="972" y="899"/>
                  </a:lnTo>
                  <a:lnTo>
                    <a:pt x="972" y="896"/>
                  </a:lnTo>
                  <a:lnTo>
                    <a:pt x="970" y="894"/>
                  </a:lnTo>
                  <a:lnTo>
                    <a:pt x="965" y="889"/>
                  </a:lnTo>
                  <a:lnTo>
                    <a:pt x="963" y="883"/>
                  </a:lnTo>
                  <a:lnTo>
                    <a:pt x="963" y="876"/>
                  </a:lnTo>
                  <a:lnTo>
                    <a:pt x="963" y="872"/>
                  </a:lnTo>
                  <a:lnTo>
                    <a:pt x="962" y="870"/>
                  </a:lnTo>
                  <a:lnTo>
                    <a:pt x="959" y="871"/>
                  </a:lnTo>
                  <a:lnTo>
                    <a:pt x="958" y="874"/>
                  </a:lnTo>
                  <a:lnTo>
                    <a:pt x="953" y="886"/>
                  </a:lnTo>
                  <a:lnTo>
                    <a:pt x="950" y="889"/>
                  </a:lnTo>
                  <a:lnTo>
                    <a:pt x="948" y="892"/>
                  </a:lnTo>
                  <a:lnTo>
                    <a:pt x="952" y="895"/>
                  </a:lnTo>
                  <a:lnTo>
                    <a:pt x="960" y="907"/>
                  </a:lnTo>
                  <a:lnTo>
                    <a:pt x="968" y="913"/>
                  </a:lnTo>
                  <a:lnTo>
                    <a:pt x="976" y="927"/>
                  </a:lnTo>
                  <a:lnTo>
                    <a:pt x="980" y="930"/>
                  </a:lnTo>
                  <a:lnTo>
                    <a:pt x="982" y="934"/>
                  </a:lnTo>
                  <a:lnTo>
                    <a:pt x="993" y="941"/>
                  </a:lnTo>
                  <a:lnTo>
                    <a:pt x="1002" y="943"/>
                  </a:lnTo>
                  <a:lnTo>
                    <a:pt x="1011" y="945"/>
                  </a:lnTo>
                  <a:lnTo>
                    <a:pt x="1016" y="946"/>
                  </a:lnTo>
                  <a:lnTo>
                    <a:pt x="1018" y="947"/>
                  </a:lnTo>
                  <a:lnTo>
                    <a:pt x="1020" y="951"/>
                  </a:lnTo>
                  <a:lnTo>
                    <a:pt x="1020" y="954"/>
                  </a:lnTo>
                  <a:lnTo>
                    <a:pt x="1019" y="960"/>
                  </a:lnTo>
                  <a:lnTo>
                    <a:pt x="1018" y="965"/>
                  </a:lnTo>
                  <a:lnTo>
                    <a:pt x="1019" y="971"/>
                  </a:lnTo>
                  <a:lnTo>
                    <a:pt x="1019" y="975"/>
                  </a:lnTo>
                  <a:lnTo>
                    <a:pt x="1016" y="983"/>
                  </a:lnTo>
                  <a:lnTo>
                    <a:pt x="1013" y="990"/>
                  </a:lnTo>
                  <a:lnTo>
                    <a:pt x="1013" y="995"/>
                  </a:lnTo>
                  <a:lnTo>
                    <a:pt x="1016" y="1000"/>
                  </a:lnTo>
                  <a:lnTo>
                    <a:pt x="1017" y="1017"/>
                  </a:lnTo>
                  <a:lnTo>
                    <a:pt x="1019" y="1039"/>
                  </a:lnTo>
                  <a:lnTo>
                    <a:pt x="1018" y="1042"/>
                  </a:lnTo>
                  <a:lnTo>
                    <a:pt x="1017" y="1045"/>
                  </a:lnTo>
                  <a:lnTo>
                    <a:pt x="1018" y="1048"/>
                  </a:lnTo>
                  <a:lnTo>
                    <a:pt x="1019" y="1050"/>
                  </a:lnTo>
                  <a:lnTo>
                    <a:pt x="1019" y="1053"/>
                  </a:lnTo>
                  <a:lnTo>
                    <a:pt x="1017" y="1055"/>
                  </a:lnTo>
                  <a:lnTo>
                    <a:pt x="1016" y="1058"/>
                  </a:lnTo>
                  <a:lnTo>
                    <a:pt x="1016" y="1060"/>
                  </a:lnTo>
                  <a:lnTo>
                    <a:pt x="1018" y="1064"/>
                  </a:lnTo>
                  <a:lnTo>
                    <a:pt x="1017" y="1067"/>
                  </a:lnTo>
                  <a:lnTo>
                    <a:pt x="1016" y="1071"/>
                  </a:lnTo>
                  <a:lnTo>
                    <a:pt x="1014" y="1074"/>
                  </a:lnTo>
                  <a:lnTo>
                    <a:pt x="1014" y="1078"/>
                  </a:lnTo>
                  <a:lnTo>
                    <a:pt x="1016" y="1082"/>
                  </a:lnTo>
                  <a:lnTo>
                    <a:pt x="1008" y="1097"/>
                  </a:lnTo>
                  <a:lnTo>
                    <a:pt x="994" y="1122"/>
                  </a:lnTo>
                  <a:lnTo>
                    <a:pt x="1005" y="1150"/>
                  </a:lnTo>
                  <a:lnTo>
                    <a:pt x="1007" y="1156"/>
                  </a:lnTo>
                  <a:lnTo>
                    <a:pt x="1007" y="1167"/>
                  </a:lnTo>
                  <a:lnTo>
                    <a:pt x="1000" y="1181"/>
                  </a:lnTo>
                  <a:lnTo>
                    <a:pt x="1004" y="1191"/>
                  </a:lnTo>
                  <a:lnTo>
                    <a:pt x="1001" y="1205"/>
                  </a:lnTo>
                  <a:lnTo>
                    <a:pt x="1001" y="1210"/>
                  </a:lnTo>
                  <a:lnTo>
                    <a:pt x="1007" y="1221"/>
                  </a:lnTo>
                  <a:lnTo>
                    <a:pt x="1006" y="1228"/>
                  </a:lnTo>
                  <a:lnTo>
                    <a:pt x="1012" y="1239"/>
                  </a:lnTo>
                  <a:lnTo>
                    <a:pt x="1018" y="1250"/>
                  </a:lnTo>
                  <a:lnTo>
                    <a:pt x="1023" y="1271"/>
                  </a:lnTo>
                  <a:lnTo>
                    <a:pt x="1022" y="1276"/>
                  </a:lnTo>
                  <a:lnTo>
                    <a:pt x="1020" y="1281"/>
                  </a:lnTo>
                  <a:lnTo>
                    <a:pt x="1017" y="1285"/>
                  </a:lnTo>
                  <a:lnTo>
                    <a:pt x="1007" y="1291"/>
                  </a:lnTo>
                  <a:lnTo>
                    <a:pt x="1005" y="1293"/>
                  </a:lnTo>
                  <a:lnTo>
                    <a:pt x="1005" y="1298"/>
                  </a:lnTo>
                  <a:lnTo>
                    <a:pt x="1007" y="1305"/>
                  </a:lnTo>
                  <a:lnTo>
                    <a:pt x="1006" y="1316"/>
                  </a:lnTo>
                  <a:close/>
                </a:path>
              </a:pathLst>
            </a:custGeom>
            <a:solidFill>
              <a:schemeClr val="accent4">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a:p>
          </p:txBody>
        </p:sp>
        <p:sp>
          <p:nvSpPr>
            <p:cNvPr id="145" name="Freeform 104">
              <a:extLst>
                <a:ext uri="{FF2B5EF4-FFF2-40B4-BE49-F238E27FC236}">
                  <a16:creationId xmlns:a16="http://schemas.microsoft.com/office/drawing/2014/main" id="{F68AC9EA-0939-B0F1-E4BB-0B0E908B49AE}"/>
                </a:ext>
              </a:extLst>
            </p:cNvPr>
            <p:cNvSpPr>
              <a:spLocks/>
            </p:cNvSpPr>
            <p:nvPr/>
          </p:nvSpPr>
          <p:spPr bwMode="auto">
            <a:xfrm>
              <a:off x="1090" y="1723"/>
              <a:ext cx="510" cy="658"/>
            </a:xfrm>
            <a:custGeom>
              <a:avLst/>
              <a:gdLst>
                <a:gd name="T0" fmla="*/ 0 w 1022"/>
                <a:gd name="T1" fmla="*/ 1 h 1316"/>
                <a:gd name="T2" fmla="*/ 0 w 1022"/>
                <a:gd name="T3" fmla="*/ 1 h 1316"/>
                <a:gd name="T4" fmla="*/ 0 w 1022"/>
                <a:gd name="T5" fmla="*/ 1 h 1316"/>
                <a:gd name="T6" fmla="*/ 0 w 1022"/>
                <a:gd name="T7" fmla="*/ 1 h 1316"/>
                <a:gd name="T8" fmla="*/ 0 w 1022"/>
                <a:gd name="T9" fmla="*/ 1 h 1316"/>
                <a:gd name="T10" fmla="*/ 0 w 1022"/>
                <a:gd name="T11" fmla="*/ 1 h 1316"/>
                <a:gd name="T12" fmla="*/ 0 w 1022"/>
                <a:gd name="T13" fmla="*/ 1 h 1316"/>
                <a:gd name="T14" fmla="*/ 0 w 1022"/>
                <a:gd name="T15" fmla="*/ 1 h 1316"/>
                <a:gd name="T16" fmla="*/ 0 w 1022"/>
                <a:gd name="T17" fmla="*/ 1 h 1316"/>
                <a:gd name="T18" fmla="*/ 0 w 1022"/>
                <a:gd name="T19" fmla="*/ 1 h 1316"/>
                <a:gd name="T20" fmla="*/ 0 w 1022"/>
                <a:gd name="T21" fmla="*/ 1 h 1316"/>
                <a:gd name="T22" fmla="*/ 0 w 1022"/>
                <a:gd name="T23" fmla="*/ 1 h 1316"/>
                <a:gd name="T24" fmla="*/ 0 w 1022"/>
                <a:gd name="T25" fmla="*/ 1 h 1316"/>
                <a:gd name="T26" fmla="*/ 0 w 1022"/>
                <a:gd name="T27" fmla="*/ 1 h 1316"/>
                <a:gd name="T28" fmla="*/ 0 w 1022"/>
                <a:gd name="T29" fmla="*/ 1 h 1316"/>
                <a:gd name="T30" fmla="*/ 0 w 1022"/>
                <a:gd name="T31" fmla="*/ 1 h 1316"/>
                <a:gd name="T32" fmla="*/ 0 w 1022"/>
                <a:gd name="T33" fmla="*/ 1 h 1316"/>
                <a:gd name="T34" fmla="*/ 0 w 1022"/>
                <a:gd name="T35" fmla="*/ 1 h 1316"/>
                <a:gd name="T36" fmla="*/ 0 w 1022"/>
                <a:gd name="T37" fmla="*/ 1 h 1316"/>
                <a:gd name="T38" fmla="*/ 0 w 1022"/>
                <a:gd name="T39" fmla="*/ 1 h 1316"/>
                <a:gd name="T40" fmla="*/ 0 w 1022"/>
                <a:gd name="T41" fmla="*/ 1 h 1316"/>
                <a:gd name="T42" fmla="*/ 0 w 1022"/>
                <a:gd name="T43" fmla="*/ 1 h 1316"/>
                <a:gd name="T44" fmla="*/ 0 w 1022"/>
                <a:gd name="T45" fmla="*/ 1 h 1316"/>
                <a:gd name="T46" fmla="*/ 0 w 1022"/>
                <a:gd name="T47" fmla="*/ 1 h 1316"/>
                <a:gd name="T48" fmla="*/ 0 w 1022"/>
                <a:gd name="T49" fmla="*/ 1 h 1316"/>
                <a:gd name="T50" fmla="*/ 0 w 1022"/>
                <a:gd name="T51" fmla="*/ 1 h 1316"/>
                <a:gd name="T52" fmla="*/ 0 w 1022"/>
                <a:gd name="T53" fmla="*/ 1 h 1316"/>
                <a:gd name="T54" fmla="*/ 0 w 1022"/>
                <a:gd name="T55" fmla="*/ 1 h 1316"/>
                <a:gd name="T56" fmla="*/ 0 w 1022"/>
                <a:gd name="T57" fmla="*/ 1 h 1316"/>
                <a:gd name="T58" fmla="*/ 0 w 1022"/>
                <a:gd name="T59" fmla="*/ 1 h 1316"/>
                <a:gd name="T60" fmla="*/ 0 w 1022"/>
                <a:gd name="T61" fmla="*/ 1 h 1316"/>
                <a:gd name="T62" fmla="*/ 0 w 1022"/>
                <a:gd name="T63" fmla="*/ 1 h 1316"/>
                <a:gd name="T64" fmla="*/ 0 w 1022"/>
                <a:gd name="T65" fmla="*/ 1 h 1316"/>
                <a:gd name="T66" fmla="*/ 0 w 1022"/>
                <a:gd name="T67" fmla="*/ 1 h 1316"/>
                <a:gd name="T68" fmla="*/ 0 w 1022"/>
                <a:gd name="T69" fmla="*/ 1 h 1316"/>
                <a:gd name="T70" fmla="*/ 0 w 1022"/>
                <a:gd name="T71" fmla="*/ 1 h 1316"/>
                <a:gd name="T72" fmla="*/ 0 w 1022"/>
                <a:gd name="T73" fmla="*/ 1 h 1316"/>
                <a:gd name="T74" fmla="*/ 0 w 1022"/>
                <a:gd name="T75" fmla="*/ 1 h 1316"/>
                <a:gd name="T76" fmla="*/ 0 w 1022"/>
                <a:gd name="T77" fmla="*/ 1 h 1316"/>
                <a:gd name="T78" fmla="*/ 0 w 1022"/>
                <a:gd name="T79" fmla="*/ 1 h 1316"/>
                <a:gd name="T80" fmla="*/ 0 w 1022"/>
                <a:gd name="T81" fmla="*/ 1 h 1316"/>
                <a:gd name="T82" fmla="*/ 0 w 1022"/>
                <a:gd name="T83" fmla="*/ 1 h 1316"/>
                <a:gd name="T84" fmla="*/ 0 w 1022"/>
                <a:gd name="T85" fmla="*/ 1 h 1316"/>
                <a:gd name="T86" fmla="*/ 0 w 1022"/>
                <a:gd name="T87" fmla="*/ 1 h 1316"/>
                <a:gd name="T88" fmla="*/ 0 w 1022"/>
                <a:gd name="T89" fmla="*/ 1 h 1316"/>
                <a:gd name="T90" fmla="*/ 0 w 1022"/>
                <a:gd name="T91" fmla="*/ 1 h 1316"/>
                <a:gd name="T92" fmla="*/ 0 w 1022"/>
                <a:gd name="T93" fmla="*/ 1 h 1316"/>
                <a:gd name="T94" fmla="*/ 0 w 1022"/>
                <a:gd name="T95" fmla="*/ 1 h 1316"/>
                <a:gd name="T96" fmla="*/ 0 w 1022"/>
                <a:gd name="T97" fmla="*/ 1 h 1316"/>
                <a:gd name="T98" fmla="*/ 0 w 1022"/>
                <a:gd name="T99" fmla="*/ 1 h 1316"/>
                <a:gd name="T100" fmla="*/ 0 w 1022"/>
                <a:gd name="T101" fmla="*/ 1 h 1316"/>
                <a:gd name="T102" fmla="*/ 0 w 1022"/>
                <a:gd name="T103" fmla="*/ 1 h 1316"/>
                <a:gd name="T104" fmla="*/ 0 w 1022"/>
                <a:gd name="T105" fmla="*/ 1 h 1316"/>
                <a:gd name="T106" fmla="*/ 0 w 1022"/>
                <a:gd name="T107" fmla="*/ 1 h 1316"/>
                <a:gd name="T108" fmla="*/ 0 w 1022"/>
                <a:gd name="T109" fmla="*/ 1 h 1316"/>
                <a:gd name="T110" fmla="*/ 0 w 1022"/>
                <a:gd name="T111" fmla="*/ 1 h 1316"/>
                <a:gd name="T112" fmla="*/ 0 w 1022"/>
                <a:gd name="T113" fmla="*/ 1 h 1316"/>
                <a:gd name="T114" fmla="*/ 0 w 1022"/>
                <a:gd name="T115" fmla="*/ 1 h 1316"/>
                <a:gd name="T116" fmla="*/ 0 w 1022"/>
                <a:gd name="T117" fmla="*/ 1 h 131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022"/>
                <a:gd name="T178" fmla="*/ 0 h 1316"/>
                <a:gd name="T179" fmla="*/ 1022 w 1022"/>
                <a:gd name="T180" fmla="*/ 1316 h 131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022" h="1316">
                  <a:moveTo>
                    <a:pt x="1" y="674"/>
                  </a:moveTo>
                  <a:lnTo>
                    <a:pt x="0" y="668"/>
                  </a:lnTo>
                  <a:lnTo>
                    <a:pt x="0" y="663"/>
                  </a:lnTo>
                  <a:lnTo>
                    <a:pt x="5" y="657"/>
                  </a:lnTo>
                  <a:lnTo>
                    <a:pt x="21" y="646"/>
                  </a:lnTo>
                  <a:lnTo>
                    <a:pt x="25" y="640"/>
                  </a:lnTo>
                  <a:lnTo>
                    <a:pt x="31" y="638"/>
                  </a:lnTo>
                  <a:lnTo>
                    <a:pt x="36" y="639"/>
                  </a:lnTo>
                  <a:lnTo>
                    <a:pt x="42" y="643"/>
                  </a:lnTo>
                  <a:lnTo>
                    <a:pt x="52" y="657"/>
                  </a:lnTo>
                  <a:lnTo>
                    <a:pt x="58" y="662"/>
                  </a:lnTo>
                  <a:lnTo>
                    <a:pt x="66" y="667"/>
                  </a:lnTo>
                  <a:lnTo>
                    <a:pt x="75" y="668"/>
                  </a:lnTo>
                  <a:lnTo>
                    <a:pt x="82" y="668"/>
                  </a:lnTo>
                  <a:lnTo>
                    <a:pt x="89" y="668"/>
                  </a:lnTo>
                  <a:lnTo>
                    <a:pt x="96" y="664"/>
                  </a:lnTo>
                  <a:lnTo>
                    <a:pt x="105" y="660"/>
                  </a:lnTo>
                  <a:lnTo>
                    <a:pt x="111" y="655"/>
                  </a:lnTo>
                  <a:lnTo>
                    <a:pt x="114" y="650"/>
                  </a:lnTo>
                  <a:lnTo>
                    <a:pt x="115" y="644"/>
                  </a:lnTo>
                  <a:lnTo>
                    <a:pt x="115" y="631"/>
                  </a:lnTo>
                  <a:lnTo>
                    <a:pt x="118" y="622"/>
                  </a:lnTo>
                  <a:lnTo>
                    <a:pt x="124" y="616"/>
                  </a:lnTo>
                  <a:lnTo>
                    <a:pt x="133" y="606"/>
                  </a:lnTo>
                  <a:lnTo>
                    <a:pt x="139" y="596"/>
                  </a:lnTo>
                  <a:lnTo>
                    <a:pt x="143" y="591"/>
                  </a:lnTo>
                  <a:lnTo>
                    <a:pt x="144" y="583"/>
                  </a:lnTo>
                  <a:lnTo>
                    <a:pt x="148" y="567"/>
                  </a:lnTo>
                  <a:lnTo>
                    <a:pt x="148" y="559"/>
                  </a:lnTo>
                  <a:lnTo>
                    <a:pt x="145" y="544"/>
                  </a:lnTo>
                  <a:lnTo>
                    <a:pt x="143" y="527"/>
                  </a:lnTo>
                  <a:lnTo>
                    <a:pt x="142" y="518"/>
                  </a:lnTo>
                  <a:lnTo>
                    <a:pt x="142" y="511"/>
                  </a:lnTo>
                  <a:lnTo>
                    <a:pt x="143" y="506"/>
                  </a:lnTo>
                  <a:lnTo>
                    <a:pt x="147" y="499"/>
                  </a:lnTo>
                  <a:lnTo>
                    <a:pt x="151" y="494"/>
                  </a:lnTo>
                  <a:lnTo>
                    <a:pt x="159" y="489"/>
                  </a:lnTo>
                  <a:lnTo>
                    <a:pt x="165" y="488"/>
                  </a:lnTo>
                  <a:lnTo>
                    <a:pt x="172" y="487"/>
                  </a:lnTo>
                  <a:lnTo>
                    <a:pt x="178" y="483"/>
                  </a:lnTo>
                  <a:lnTo>
                    <a:pt x="183" y="477"/>
                  </a:lnTo>
                  <a:lnTo>
                    <a:pt x="186" y="470"/>
                  </a:lnTo>
                  <a:lnTo>
                    <a:pt x="189" y="461"/>
                  </a:lnTo>
                  <a:lnTo>
                    <a:pt x="190" y="455"/>
                  </a:lnTo>
                  <a:lnTo>
                    <a:pt x="191" y="452"/>
                  </a:lnTo>
                  <a:lnTo>
                    <a:pt x="196" y="445"/>
                  </a:lnTo>
                  <a:lnTo>
                    <a:pt x="196" y="442"/>
                  </a:lnTo>
                  <a:lnTo>
                    <a:pt x="195" y="441"/>
                  </a:lnTo>
                  <a:lnTo>
                    <a:pt x="192" y="440"/>
                  </a:lnTo>
                  <a:lnTo>
                    <a:pt x="189" y="440"/>
                  </a:lnTo>
                  <a:lnTo>
                    <a:pt x="186" y="440"/>
                  </a:lnTo>
                  <a:lnTo>
                    <a:pt x="185" y="435"/>
                  </a:lnTo>
                  <a:lnTo>
                    <a:pt x="183" y="422"/>
                  </a:lnTo>
                  <a:lnTo>
                    <a:pt x="184" y="418"/>
                  </a:lnTo>
                  <a:lnTo>
                    <a:pt x="185" y="416"/>
                  </a:lnTo>
                  <a:lnTo>
                    <a:pt x="189" y="416"/>
                  </a:lnTo>
                  <a:lnTo>
                    <a:pt x="193" y="414"/>
                  </a:lnTo>
                  <a:lnTo>
                    <a:pt x="195" y="412"/>
                  </a:lnTo>
                  <a:lnTo>
                    <a:pt x="195" y="410"/>
                  </a:lnTo>
                  <a:lnTo>
                    <a:pt x="192" y="405"/>
                  </a:lnTo>
                  <a:lnTo>
                    <a:pt x="192" y="399"/>
                  </a:lnTo>
                  <a:lnTo>
                    <a:pt x="193" y="395"/>
                  </a:lnTo>
                  <a:lnTo>
                    <a:pt x="196" y="394"/>
                  </a:lnTo>
                  <a:lnTo>
                    <a:pt x="202" y="394"/>
                  </a:lnTo>
                  <a:lnTo>
                    <a:pt x="205" y="394"/>
                  </a:lnTo>
                  <a:lnTo>
                    <a:pt x="209" y="394"/>
                  </a:lnTo>
                  <a:lnTo>
                    <a:pt x="213" y="396"/>
                  </a:lnTo>
                  <a:lnTo>
                    <a:pt x="213" y="399"/>
                  </a:lnTo>
                  <a:lnTo>
                    <a:pt x="214" y="404"/>
                  </a:lnTo>
                  <a:lnTo>
                    <a:pt x="214" y="405"/>
                  </a:lnTo>
                  <a:lnTo>
                    <a:pt x="216" y="406"/>
                  </a:lnTo>
                  <a:lnTo>
                    <a:pt x="220" y="405"/>
                  </a:lnTo>
                  <a:lnTo>
                    <a:pt x="223" y="401"/>
                  </a:lnTo>
                  <a:lnTo>
                    <a:pt x="229" y="395"/>
                  </a:lnTo>
                  <a:lnTo>
                    <a:pt x="229" y="389"/>
                  </a:lnTo>
                  <a:lnTo>
                    <a:pt x="229" y="386"/>
                  </a:lnTo>
                  <a:lnTo>
                    <a:pt x="227" y="383"/>
                  </a:lnTo>
                  <a:lnTo>
                    <a:pt x="223" y="382"/>
                  </a:lnTo>
                  <a:lnTo>
                    <a:pt x="220" y="382"/>
                  </a:lnTo>
                  <a:lnTo>
                    <a:pt x="217" y="381"/>
                  </a:lnTo>
                  <a:lnTo>
                    <a:pt x="214" y="376"/>
                  </a:lnTo>
                  <a:lnTo>
                    <a:pt x="210" y="375"/>
                  </a:lnTo>
                  <a:lnTo>
                    <a:pt x="209" y="374"/>
                  </a:lnTo>
                  <a:lnTo>
                    <a:pt x="205" y="374"/>
                  </a:lnTo>
                  <a:lnTo>
                    <a:pt x="207" y="371"/>
                  </a:lnTo>
                  <a:lnTo>
                    <a:pt x="205" y="369"/>
                  </a:lnTo>
                  <a:lnTo>
                    <a:pt x="208" y="366"/>
                  </a:lnTo>
                  <a:lnTo>
                    <a:pt x="211" y="365"/>
                  </a:lnTo>
                  <a:lnTo>
                    <a:pt x="216" y="362"/>
                  </a:lnTo>
                  <a:lnTo>
                    <a:pt x="220" y="353"/>
                  </a:lnTo>
                  <a:lnTo>
                    <a:pt x="222" y="342"/>
                  </a:lnTo>
                  <a:lnTo>
                    <a:pt x="226" y="340"/>
                  </a:lnTo>
                  <a:lnTo>
                    <a:pt x="229" y="340"/>
                  </a:lnTo>
                  <a:lnTo>
                    <a:pt x="234" y="338"/>
                  </a:lnTo>
                  <a:lnTo>
                    <a:pt x="235" y="339"/>
                  </a:lnTo>
                  <a:lnTo>
                    <a:pt x="236" y="341"/>
                  </a:lnTo>
                  <a:lnTo>
                    <a:pt x="235" y="344"/>
                  </a:lnTo>
                  <a:lnTo>
                    <a:pt x="235" y="346"/>
                  </a:lnTo>
                  <a:lnTo>
                    <a:pt x="239" y="347"/>
                  </a:lnTo>
                  <a:lnTo>
                    <a:pt x="242" y="347"/>
                  </a:lnTo>
                  <a:lnTo>
                    <a:pt x="253" y="356"/>
                  </a:lnTo>
                  <a:lnTo>
                    <a:pt x="254" y="360"/>
                  </a:lnTo>
                  <a:lnTo>
                    <a:pt x="258" y="362"/>
                  </a:lnTo>
                  <a:lnTo>
                    <a:pt x="263" y="363"/>
                  </a:lnTo>
                  <a:lnTo>
                    <a:pt x="266" y="363"/>
                  </a:lnTo>
                  <a:lnTo>
                    <a:pt x="274" y="368"/>
                  </a:lnTo>
                  <a:lnTo>
                    <a:pt x="283" y="382"/>
                  </a:lnTo>
                  <a:lnTo>
                    <a:pt x="286" y="389"/>
                  </a:lnTo>
                  <a:lnTo>
                    <a:pt x="292" y="396"/>
                  </a:lnTo>
                  <a:lnTo>
                    <a:pt x="296" y="394"/>
                  </a:lnTo>
                  <a:lnTo>
                    <a:pt x="301" y="389"/>
                  </a:lnTo>
                  <a:lnTo>
                    <a:pt x="301" y="387"/>
                  </a:lnTo>
                  <a:lnTo>
                    <a:pt x="300" y="381"/>
                  </a:lnTo>
                  <a:lnTo>
                    <a:pt x="301" y="380"/>
                  </a:lnTo>
                  <a:lnTo>
                    <a:pt x="305" y="377"/>
                  </a:lnTo>
                  <a:lnTo>
                    <a:pt x="312" y="374"/>
                  </a:lnTo>
                  <a:lnTo>
                    <a:pt x="320" y="370"/>
                  </a:lnTo>
                  <a:lnTo>
                    <a:pt x="324" y="371"/>
                  </a:lnTo>
                  <a:lnTo>
                    <a:pt x="326" y="375"/>
                  </a:lnTo>
                  <a:lnTo>
                    <a:pt x="330" y="383"/>
                  </a:lnTo>
                  <a:lnTo>
                    <a:pt x="332" y="389"/>
                  </a:lnTo>
                  <a:lnTo>
                    <a:pt x="338" y="394"/>
                  </a:lnTo>
                  <a:lnTo>
                    <a:pt x="344" y="399"/>
                  </a:lnTo>
                  <a:lnTo>
                    <a:pt x="346" y="407"/>
                  </a:lnTo>
                  <a:lnTo>
                    <a:pt x="354" y="399"/>
                  </a:lnTo>
                  <a:lnTo>
                    <a:pt x="432" y="360"/>
                  </a:lnTo>
                  <a:lnTo>
                    <a:pt x="437" y="357"/>
                  </a:lnTo>
                  <a:lnTo>
                    <a:pt x="444" y="354"/>
                  </a:lnTo>
                  <a:lnTo>
                    <a:pt x="457" y="347"/>
                  </a:lnTo>
                  <a:lnTo>
                    <a:pt x="480" y="335"/>
                  </a:lnTo>
                  <a:lnTo>
                    <a:pt x="504" y="324"/>
                  </a:lnTo>
                  <a:lnTo>
                    <a:pt x="511" y="320"/>
                  </a:lnTo>
                  <a:lnTo>
                    <a:pt x="525" y="312"/>
                  </a:lnTo>
                  <a:lnTo>
                    <a:pt x="533" y="306"/>
                  </a:lnTo>
                  <a:lnTo>
                    <a:pt x="533" y="303"/>
                  </a:lnTo>
                  <a:lnTo>
                    <a:pt x="533" y="299"/>
                  </a:lnTo>
                  <a:lnTo>
                    <a:pt x="525" y="297"/>
                  </a:lnTo>
                  <a:lnTo>
                    <a:pt x="519" y="289"/>
                  </a:lnTo>
                  <a:lnTo>
                    <a:pt x="512" y="273"/>
                  </a:lnTo>
                  <a:lnTo>
                    <a:pt x="500" y="251"/>
                  </a:lnTo>
                  <a:lnTo>
                    <a:pt x="498" y="243"/>
                  </a:lnTo>
                  <a:lnTo>
                    <a:pt x="498" y="238"/>
                  </a:lnTo>
                  <a:lnTo>
                    <a:pt x="499" y="234"/>
                  </a:lnTo>
                  <a:lnTo>
                    <a:pt x="501" y="233"/>
                  </a:lnTo>
                  <a:lnTo>
                    <a:pt x="506" y="232"/>
                  </a:lnTo>
                  <a:lnTo>
                    <a:pt x="515" y="232"/>
                  </a:lnTo>
                  <a:lnTo>
                    <a:pt x="527" y="239"/>
                  </a:lnTo>
                  <a:lnTo>
                    <a:pt x="539" y="244"/>
                  </a:lnTo>
                  <a:lnTo>
                    <a:pt x="546" y="246"/>
                  </a:lnTo>
                  <a:lnTo>
                    <a:pt x="553" y="246"/>
                  </a:lnTo>
                  <a:lnTo>
                    <a:pt x="559" y="241"/>
                  </a:lnTo>
                  <a:lnTo>
                    <a:pt x="564" y="235"/>
                  </a:lnTo>
                  <a:lnTo>
                    <a:pt x="569" y="228"/>
                  </a:lnTo>
                  <a:lnTo>
                    <a:pt x="573" y="214"/>
                  </a:lnTo>
                  <a:lnTo>
                    <a:pt x="579" y="207"/>
                  </a:lnTo>
                  <a:lnTo>
                    <a:pt x="587" y="199"/>
                  </a:lnTo>
                  <a:lnTo>
                    <a:pt x="599" y="192"/>
                  </a:lnTo>
                  <a:lnTo>
                    <a:pt x="609" y="186"/>
                  </a:lnTo>
                  <a:lnTo>
                    <a:pt x="621" y="182"/>
                  </a:lnTo>
                  <a:lnTo>
                    <a:pt x="626" y="181"/>
                  </a:lnTo>
                  <a:lnTo>
                    <a:pt x="641" y="178"/>
                  </a:lnTo>
                  <a:lnTo>
                    <a:pt x="657" y="168"/>
                  </a:lnTo>
                  <a:lnTo>
                    <a:pt x="667" y="164"/>
                  </a:lnTo>
                  <a:lnTo>
                    <a:pt x="677" y="158"/>
                  </a:lnTo>
                  <a:lnTo>
                    <a:pt x="688" y="154"/>
                  </a:lnTo>
                  <a:lnTo>
                    <a:pt x="693" y="152"/>
                  </a:lnTo>
                  <a:lnTo>
                    <a:pt x="699" y="152"/>
                  </a:lnTo>
                  <a:lnTo>
                    <a:pt x="703" y="156"/>
                  </a:lnTo>
                  <a:lnTo>
                    <a:pt x="708" y="167"/>
                  </a:lnTo>
                  <a:lnTo>
                    <a:pt x="712" y="178"/>
                  </a:lnTo>
                  <a:lnTo>
                    <a:pt x="716" y="180"/>
                  </a:lnTo>
                  <a:lnTo>
                    <a:pt x="721" y="184"/>
                  </a:lnTo>
                  <a:lnTo>
                    <a:pt x="728" y="185"/>
                  </a:lnTo>
                  <a:lnTo>
                    <a:pt x="738" y="185"/>
                  </a:lnTo>
                  <a:lnTo>
                    <a:pt x="745" y="185"/>
                  </a:lnTo>
                  <a:lnTo>
                    <a:pt x="751" y="187"/>
                  </a:lnTo>
                  <a:lnTo>
                    <a:pt x="758" y="192"/>
                  </a:lnTo>
                  <a:lnTo>
                    <a:pt x="763" y="192"/>
                  </a:lnTo>
                  <a:lnTo>
                    <a:pt x="768" y="190"/>
                  </a:lnTo>
                  <a:lnTo>
                    <a:pt x="775" y="181"/>
                  </a:lnTo>
                  <a:lnTo>
                    <a:pt x="784" y="172"/>
                  </a:lnTo>
                  <a:lnTo>
                    <a:pt x="792" y="170"/>
                  </a:lnTo>
                  <a:lnTo>
                    <a:pt x="794" y="164"/>
                  </a:lnTo>
                  <a:lnTo>
                    <a:pt x="798" y="162"/>
                  </a:lnTo>
                  <a:lnTo>
                    <a:pt x="802" y="162"/>
                  </a:lnTo>
                  <a:lnTo>
                    <a:pt x="806" y="163"/>
                  </a:lnTo>
                  <a:lnTo>
                    <a:pt x="812" y="173"/>
                  </a:lnTo>
                  <a:lnTo>
                    <a:pt x="816" y="176"/>
                  </a:lnTo>
                  <a:lnTo>
                    <a:pt x="820" y="178"/>
                  </a:lnTo>
                  <a:lnTo>
                    <a:pt x="823" y="176"/>
                  </a:lnTo>
                  <a:lnTo>
                    <a:pt x="828" y="172"/>
                  </a:lnTo>
                  <a:lnTo>
                    <a:pt x="832" y="168"/>
                  </a:lnTo>
                  <a:lnTo>
                    <a:pt x="843" y="166"/>
                  </a:lnTo>
                  <a:lnTo>
                    <a:pt x="849" y="163"/>
                  </a:lnTo>
                  <a:lnTo>
                    <a:pt x="853" y="160"/>
                  </a:lnTo>
                  <a:lnTo>
                    <a:pt x="853" y="156"/>
                  </a:lnTo>
                  <a:lnTo>
                    <a:pt x="853" y="152"/>
                  </a:lnTo>
                  <a:lnTo>
                    <a:pt x="852" y="150"/>
                  </a:lnTo>
                  <a:lnTo>
                    <a:pt x="849" y="148"/>
                  </a:lnTo>
                  <a:lnTo>
                    <a:pt x="843" y="146"/>
                  </a:lnTo>
                  <a:lnTo>
                    <a:pt x="841" y="144"/>
                  </a:lnTo>
                  <a:lnTo>
                    <a:pt x="840" y="139"/>
                  </a:lnTo>
                  <a:lnTo>
                    <a:pt x="840" y="136"/>
                  </a:lnTo>
                  <a:lnTo>
                    <a:pt x="842" y="131"/>
                  </a:lnTo>
                  <a:lnTo>
                    <a:pt x="844" y="128"/>
                  </a:lnTo>
                  <a:lnTo>
                    <a:pt x="847" y="127"/>
                  </a:lnTo>
                  <a:lnTo>
                    <a:pt x="853" y="127"/>
                  </a:lnTo>
                  <a:lnTo>
                    <a:pt x="855" y="126"/>
                  </a:lnTo>
                  <a:lnTo>
                    <a:pt x="862" y="115"/>
                  </a:lnTo>
                  <a:lnTo>
                    <a:pt x="866" y="113"/>
                  </a:lnTo>
                  <a:lnTo>
                    <a:pt x="870" y="112"/>
                  </a:lnTo>
                  <a:lnTo>
                    <a:pt x="874" y="112"/>
                  </a:lnTo>
                  <a:lnTo>
                    <a:pt x="877" y="110"/>
                  </a:lnTo>
                  <a:lnTo>
                    <a:pt x="878" y="109"/>
                  </a:lnTo>
                  <a:lnTo>
                    <a:pt x="877" y="107"/>
                  </a:lnTo>
                  <a:lnTo>
                    <a:pt x="870" y="100"/>
                  </a:lnTo>
                  <a:lnTo>
                    <a:pt x="862" y="96"/>
                  </a:lnTo>
                  <a:lnTo>
                    <a:pt x="856" y="91"/>
                  </a:lnTo>
                  <a:lnTo>
                    <a:pt x="855" y="88"/>
                  </a:lnTo>
                  <a:lnTo>
                    <a:pt x="858" y="84"/>
                  </a:lnTo>
                  <a:lnTo>
                    <a:pt x="861" y="82"/>
                  </a:lnTo>
                  <a:lnTo>
                    <a:pt x="866" y="82"/>
                  </a:lnTo>
                  <a:lnTo>
                    <a:pt x="868" y="83"/>
                  </a:lnTo>
                  <a:lnTo>
                    <a:pt x="876" y="79"/>
                  </a:lnTo>
                  <a:lnTo>
                    <a:pt x="890" y="73"/>
                  </a:lnTo>
                  <a:lnTo>
                    <a:pt x="890" y="69"/>
                  </a:lnTo>
                  <a:lnTo>
                    <a:pt x="889" y="61"/>
                  </a:lnTo>
                  <a:lnTo>
                    <a:pt x="886" y="59"/>
                  </a:lnTo>
                  <a:lnTo>
                    <a:pt x="883" y="60"/>
                  </a:lnTo>
                  <a:lnTo>
                    <a:pt x="880" y="59"/>
                  </a:lnTo>
                  <a:lnTo>
                    <a:pt x="879" y="56"/>
                  </a:lnTo>
                  <a:lnTo>
                    <a:pt x="882" y="53"/>
                  </a:lnTo>
                  <a:lnTo>
                    <a:pt x="885" y="49"/>
                  </a:lnTo>
                  <a:lnTo>
                    <a:pt x="896" y="45"/>
                  </a:lnTo>
                  <a:lnTo>
                    <a:pt x="910" y="39"/>
                  </a:lnTo>
                  <a:lnTo>
                    <a:pt x="919" y="33"/>
                  </a:lnTo>
                  <a:lnTo>
                    <a:pt x="911" y="17"/>
                  </a:lnTo>
                  <a:lnTo>
                    <a:pt x="909" y="12"/>
                  </a:lnTo>
                  <a:lnTo>
                    <a:pt x="908" y="7"/>
                  </a:lnTo>
                  <a:lnTo>
                    <a:pt x="915" y="6"/>
                  </a:lnTo>
                  <a:lnTo>
                    <a:pt x="926" y="6"/>
                  </a:lnTo>
                  <a:lnTo>
                    <a:pt x="929" y="6"/>
                  </a:lnTo>
                  <a:lnTo>
                    <a:pt x="933" y="3"/>
                  </a:lnTo>
                  <a:lnTo>
                    <a:pt x="938" y="2"/>
                  </a:lnTo>
                  <a:lnTo>
                    <a:pt x="943" y="0"/>
                  </a:lnTo>
                  <a:lnTo>
                    <a:pt x="945" y="0"/>
                  </a:lnTo>
                  <a:lnTo>
                    <a:pt x="949" y="1"/>
                  </a:lnTo>
                  <a:lnTo>
                    <a:pt x="963" y="9"/>
                  </a:lnTo>
                  <a:lnTo>
                    <a:pt x="989" y="17"/>
                  </a:lnTo>
                  <a:lnTo>
                    <a:pt x="995" y="20"/>
                  </a:lnTo>
                  <a:lnTo>
                    <a:pt x="1005" y="24"/>
                  </a:lnTo>
                  <a:lnTo>
                    <a:pt x="1011" y="23"/>
                  </a:lnTo>
                  <a:lnTo>
                    <a:pt x="1011" y="26"/>
                  </a:lnTo>
                  <a:lnTo>
                    <a:pt x="1011" y="27"/>
                  </a:lnTo>
                  <a:lnTo>
                    <a:pt x="1013" y="29"/>
                  </a:lnTo>
                  <a:lnTo>
                    <a:pt x="1015" y="32"/>
                  </a:lnTo>
                  <a:lnTo>
                    <a:pt x="1018" y="33"/>
                  </a:lnTo>
                  <a:lnTo>
                    <a:pt x="1022" y="39"/>
                  </a:lnTo>
                  <a:lnTo>
                    <a:pt x="1022" y="42"/>
                  </a:lnTo>
                  <a:lnTo>
                    <a:pt x="1022" y="48"/>
                  </a:lnTo>
                  <a:lnTo>
                    <a:pt x="1021" y="51"/>
                  </a:lnTo>
                  <a:lnTo>
                    <a:pt x="1022" y="55"/>
                  </a:lnTo>
                  <a:lnTo>
                    <a:pt x="1022" y="59"/>
                  </a:lnTo>
                  <a:lnTo>
                    <a:pt x="1018" y="61"/>
                  </a:lnTo>
                  <a:lnTo>
                    <a:pt x="1015" y="65"/>
                  </a:lnTo>
                  <a:lnTo>
                    <a:pt x="1013" y="72"/>
                  </a:lnTo>
                  <a:lnTo>
                    <a:pt x="1015" y="76"/>
                  </a:lnTo>
                  <a:lnTo>
                    <a:pt x="1013" y="79"/>
                  </a:lnTo>
                  <a:lnTo>
                    <a:pt x="1010" y="80"/>
                  </a:lnTo>
                  <a:lnTo>
                    <a:pt x="1006" y="80"/>
                  </a:lnTo>
                  <a:lnTo>
                    <a:pt x="1005" y="82"/>
                  </a:lnTo>
                  <a:lnTo>
                    <a:pt x="1006" y="84"/>
                  </a:lnTo>
                  <a:lnTo>
                    <a:pt x="1005" y="89"/>
                  </a:lnTo>
                  <a:lnTo>
                    <a:pt x="1004" y="97"/>
                  </a:lnTo>
                  <a:lnTo>
                    <a:pt x="1004" y="101"/>
                  </a:lnTo>
                  <a:lnTo>
                    <a:pt x="997" y="104"/>
                  </a:lnTo>
                  <a:lnTo>
                    <a:pt x="995" y="110"/>
                  </a:lnTo>
                  <a:lnTo>
                    <a:pt x="997" y="112"/>
                  </a:lnTo>
                  <a:lnTo>
                    <a:pt x="998" y="118"/>
                  </a:lnTo>
                  <a:lnTo>
                    <a:pt x="998" y="121"/>
                  </a:lnTo>
                  <a:lnTo>
                    <a:pt x="999" y="126"/>
                  </a:lnTo>
                  <a:lnTo>
                    <a:pt x="997" y="130"/>
                  </a:lnTo>
                  <a:lnTo>
                    <a:pt x="995" y="133"/>
                  </a:lnTo>
                  <a:lnTo>
                    <a:pt x="999" y="137"/>
                  </a:lnTo>
                  <a:lnTo>
                    <a:pt x="998" y="139"/>
                  </a:lnTo>
                  <a:lnTo>
                    <a:pt x="995" y="139"/>
                  </a:lnTo>
                  <a:lnTo>
                    <a:pt x="997" y="143"/>
                  </a:lnTo>
                  <a:lnTo>
                    <a:pt x="995" y="148"/>
                  </a:lnTo>
                  <a:lnTo>
                    <a:pt x="995" y="155"/>
                  </a:lnTo>
                  <a:lnTo>
                    <a:pt x="993" y="157"/>
                  </a:lnTo>
                  <a:lnTo>
                    <a:pt x="993" y="162"/>
                  </a:lnTo>
                  <a:lnTo>
                    <a:pt x="995" y="163"/>
                  </a:lnTo>
                  <a:lnTo>
                    <a:pt x="994" y="166"/>
                  </a:lnTo>
                  <a:lnTo>
                    <a:pt x="994" y="167"/>
                  </a:lnTo>
                  <a:lnTo>
                    <a:pt x="993" y="170"/>
                  </a:lnTo>
                  <a:lnTo>
                    <a:pt x="994" y="172"/>
                  </a:lnTo>
                  <a:lnTo>
                    <a:pt x="993" y="173"/>
                  </a:lnTo>
                  <a:lnTo>
                    <a:pt x="994" y="175"/>
                  </a:lnTo>
                  <a:lnTo>
                    <a:pt x="995" y="176"/>
                  </a:lnTo>
                  <a:lnTo>
                    <a:pt x="995" y="178"/>
                  </a:lnTo>
                  <a:lnTo>
                    <a:pt x="994" y="179"/>
                  </a:lnTo>
                  <a:lnTo>
                    <a:pt x="994" y="180"/>
                  </a:lnTo>
                  <a:lnTo>
                    <a:pt x="994" y="181"/>
                  </a:lnTo>
                  <a:lnTo>
                    <a:pt x="995" y="182"/>
                  </a:lnTo>
                  <a:lnTo>
                    <a:pt x="995" y="185"/>
                  </a:lnTo>
                  <a:lnTo>
                    <a:pt x="998" y="186"/>
                  </a:lnTo>
                  <a:lnTo>
                    <a:pt x="995" y="188"/>
                  </a:lnTo>
                  <a:lnTo>
                    <a:pt x="993" y="188"/>
                  </a:lnTo>
                  <a:lnTo>
                    <a:pt x="991" y="188"/>
                  </a:lnTo>
                  <a:lnTo>
                    <a:pt x="991" y="191"/>
                  </a:lnTo>
                  <a:lnTo>
                    <a:pt x="991" y="193"/>
                  </a:lnTo>
                  <a:lnTo>
                    <a:pt x="994" y="192"/>
                  </a:lnTo>
                  <a:lnTo>
                    <a:pt x="995" y="193"/>
                  </a:lnTo>
                  <a:lnTo>
                    <a:pt x="995" y="196"/>
                  </a:lnTo>
                  <a:lnTo>
                    <a:pt x="997" y="197"/>
                  </a:lnTo>
                  <a:lnTo>
                    <a:pt x="998" y="196"/>
                  </a:lnTo>
                  <a:lnTo>
                    <a:pt x="1000" y="195"/>
                  </a:lnTo>
                  <a:lnTo>
                    <a:pt x="1001" y="195"/>
                  </a:lnTo>
                  <a:lnTo>
                    <a:pt x="1001" y="197"/>
                  </a:lnTo>
                  <a:lnTo>
                    <a:pt x="1001" y="198"/>
                  </a:lnTo>
                  <a:lnTo>
                    <a:pt x="1000" y="199"/>
                  </a:lnTo>
                  <a:lnTo>
                    <a:pt x="1000" y="203"/>
                  </a:lnTo>
                  <a:lnTo>
                    <a:pt x="1003" y="203"/>
                  </a:lnTo>
                  <a:lnTo>
                    <a:pt x="1003" y="205"/>
                  </a:lnTo>
                  <a:lnTo>
                    <a:pt x="1001" y="208"/>
                  </a:lnTo>
                  <a:lnTo>
                    <a:pt x="1003" y="210"/>
                  </a:lnTo>
                  <a:lnTo>
                    <a:pt x="1004" y="214"/>
                  </a:lnTo>
                  <a:lnTo>
                    <a:pt x="1006" y="217"/>
                  </a:lnTo>
                  <a:lnTo>
                    <a:pt x="1007" y="221"/>
                  </a:lnTo>
                  <a:lnTo>
                    <a:pt x="1009" y="222"/>
                  </a:lnTo>
                  <a:lnTo>
                    <a:pt x="1010" y="226"/>
                  </a:lnTo>
                  <a:lnTo>
                    <a:pt x="1012" y="231"/>
                  </a:lnTo>
                  <a:lnTo>
                    <a:pt x="1015" y="235"/>
                  </a:lnTo>
                  <a:lnTo>
                    <a:pt x="1016" y="237"/>
                  </a:lnTo>
                  <a:lnTo>
                    <a:pt x="1016" y="239"/>
                  </a:lnTo>
                  <a:lnTo>
                    <a:pt x="1017" y="241"/>
                  </a:lnTo>
                  <a:lnTo>
                    <a:pt x="1016" y="246"/>
                  </a:lnTo>
                  <a:lnTo>
                    <a:pt x="1016" y="249"/>
                  </a:lnTo>
                  <a:lnTo>
                    <a:pt x="1019" y="255"/>
                  </a:lnTo>
                  <a:lnTo>
                    <a:pt x="1019" y="262"/>
                  </a:lnTo>
                  <a:lnTo>
                    <a:pt x="1021" y="267"/>
                  </a:lnTo>
                  <a:lnTo>
                    <a:pt x="1021" y="273"/>
                  </a:lnTo>
                  <a:lnTo>
                    <a:pt x="1019" y="275"/>
                  </a:lnTo>
                  <a:lnTo>
                    <a:pt x="1018" y="275"/>
                  </a:lnTo>
                  <a:lnTo>
                    <a:pt x="1016" y="279"/>
                  </a:lnTo>
                  <a:lnTo>
                    <a:pt x="1018" y="282"/>
                  </a:lnTo>
                  <a:lnTo>
                    <a:pt x="1016" y="285"/>
                  </a:lnTo>
                  <a:lnTo>
                    <a:pt x="1013" y="286"/>
                  </a:lnTo>
                  <a:lnTo>
                    <a:pt x="1016" y="288"/>
                  </a:lnTo>
                  <a:lnTo>
                    <a:pt x="1016" y="291"/>
                  </a:lnTo>
                  <a:lnTo>
                    <a:pt x="1015" y="293"/>
                  </a:lnTo>
                  <a:lnTo>
                    <a:pt x="1017" y="297"/>
                  </a:lnTo>
                  <a:lnTo>
                    <a:pt x="1018" y="301"/>
                  </a:lnTo>
                  <a:lnTo>
                    <a:pt x="1018" y="305"/>
                  </a:lnTo>
                  <a:lnTo>
                    <a:pt x="1021" y="312"/>
                  </a:lnTo>
                  <a:lnTo>
                    <a:pt x="1021" y="317"/>
                  </a:lnTo>
                  <a:lnTo>
                    <a:pt x="1016" y="316"/>
                  </a:lnTo>
                  <a:lnTo>
                    <a:pt x="1011" y="317"/>
                  </a:lnTo>
                  <a:lnTo>
                    <a:pt x="1011" y="320"/>
                  </a:lnTo>
                  <a:lnTo>
                    <a:pt x="1010" y="324"/>
                  </a:lnTo>
                  <a:lnTo>
                    <a:pt x="1015" y="324"/>
                  </a:lnTo>
                  <a:lnTo>
                    <a:pt x="1016" y="328"/>
                  </a:lnTo>
                  <a:lnTo>
                    <a:pt x="1019" y="336"/>
                  </a:lnTo>
                  <a:lnTo>
                    <a:pt x="1019" y="339"/>
                  </a:lnTo>
                  <a:lnTo>
                    <a:pt x="1018" y="340"/>
                  </a:lnTo>
                  <a:lnTo>
                    <a:pt x="1016" y="339"/>
                  </a:lnTo>
                  <a:lnTo>
                    <a:pt x="1013" y="339"/>
                  </a:lnTo>
                  <a:lnTo>
                    <a:pt x="1012" y="340"/>
                  </a:lnTo>
                  <a:lnTo>
                    <a:pt x="1012" y="341"/>
                  </a:lnTo>
                  <a:lnTo>
                    <a:pt x="1016" y="342"/>
                  </a:lnTo>
                  <a:lnTo>
                    <a:pt x="1015" y="344"/>
                  </a:lnTo>
                  <a:lnTo>
                    <a:pt x="1012" y="344"/>
                  </a:lnTo>
                  <a:lnTo>
                    <a:pt x="999" y="346"/>
                  </a:lnTo>
                  <a:lnTo>
                    <a:pt x="1004" y="358"/>
                  </a:lnTo>
                  <a:lnTo>
                    <a:pt x="983" y="375"/>
                  </a:lnTo>
                  <a:lnTo>
                    <a:pt x="982" y="372"/>
                  </a:lnTo>
                  <a:lnTo>
                    <a:pt x="980" y="365"/>
                  </a:lnTo>
                  <a:lnTo>
                    <a:pt x="976" y="365"/>
                  </a:lnTo>
                  <a:lnTo>
                    <a:pt x="970" y="368"/>
                  </a:lnTo>
                  <a:lnTo>
                    <a:pt x="969" y="370"/>
                  </a:lnTo>
                  <a:lnTo>
                    <a:pt x="968" y="374"/>
                  </a:lnTo>
                  <a:lnTo>
                    <a:pt x="968" y="378"/>
                  </a:lnTo>
                  <a:lnTo>
                    <a:pt x="969" y="383"/>
                  </a:lnTo>
                  <a:lnTo>
                    <a:pt x="968" y="384"/>
                  </a:lnTo>
                  <a:lnTo>
                    <a:pt x="964" y="386"/>
                  </a:lnTo>
                  <a:lnTo>
                    <a:pt x="964" y="390"/>
                  </a:lnTo>
                  <a:lnTo>
                    <a:pt x="962" y="401"/>
                  </a:lnTo>
                  <a:lnTo>
                    <a:pt x="962" y="402"/>
                  </a:lnTo>
                  <a:lnTo>
                    <a:pt x="964" y="405"/>
                  </a:lnTo>
                  <a:lnTo>
                    <a:pt x="969" y="410"/>
                  </a:lnTo>
                  <a:lnTo>
                    <a:pt x="974" y="410"/>
                  </a:lnTo>
                  <a:lnTo>
                    <a:pt x="975" y="413"/>
                  </a:lnTo>
                  <a:lnTo>
                    <a:pt x="981" y="412"/>
                  </a:lnTo>
                  <a:lnTo>
                    <a:pt x="987" y="414"/>
                  </a:lnTo>
                  <a:lnTo>
                    <a:pt x="989" y="413"/>
                  </a:lnTo>
                  <a:lnTo>
                    <a:pt x="992" y="413"/>
                  </a:lnTo>
                  <a:lnTo>
                    <a:pt x="993" y="414"/>
                  </a:lnTo>
                  <a:lnTo>
                    <a:pt x="994" y="422"/>
                  </a:lnTo>
                  <a:lnTo>
                    <a:pt x="997" y="432"/>
                  </a:lnTo>
                  <a:lnTo>
                    <a:pt x="997" y="434"/>
                  </a:lnTo>
                  <a:lnTo>
                    <a:pt x="994" y="435"/>
                  </a:lnTo>
                  <a:lnTo>
                    <a:pt x="991" y="435"/>
                  </a:lnTo>
                  <a:lnTo>
                    <a:pt x="988" y="436"/>
                  </a:lnTo>
                  <a:lnTo>
                    <a:pt x="987" y="437"/>
                  </a:lnTo>
                  <a:lnTo>
                    <a:pt x="987" y="441"/>
                  </a:lnTo>
                  <a:lnTo>
                    <a:pt x="988" y="443"/>
                  </a:lnTo>
                  <a:lnTo>
                    <a:pt x="991" y="448"/>
                  </a:lnTo>
                  <a:lnTo>
                    <a:pt x="997" y="458"/>
                  </a:lnTo>
                  <a:lnTo>
                    <a:pt x="1001" y="465"/>
                  </a:lnTo>
                  <a:lnTo>
                    <a:pt x="1003" y="469"/>
                  </a:lnTo>
                  <a:lnTo>
                    <a:pt x="1005" y="471"/>
                  </a:lnTo>
                  <a:lnTo>
                    <a:pt x="1006" y="473"/>
                  </a:lnTo>
                  <a:lnTo>
                    <a:pt x="1005" y="478"/>
                  </a:lnTo>
                  <a:lnTo>
                    <a:pt x="1005" y="479"/>
                  </a:lnTo>
                  <a:lnTo>
                    <a:pt x="1005" y="482"/>
                  </a:lnTo>
                  <a:lnTo>
                    <a:pt x="1006" y="484"/>
                  </a:lnTo>
                  <a:lnTo>
                    <a:pt x="1009" y="489"/>
                  </a:lnTo>
                  <a:lnTo>
                    <a:pt x="1009" y="491"/>
                  </a:lnTo>
                  <a:lnTo>
                    <a:pt x="1007" y="493"/>
                  </a:lnTo>
                  <a:lnTo>
                    <a:pt x="1007" y="496"/>
                  </a:lnTo>
                  <a:lnTo>
                    <a:pt x="1007" y="497"/>
                  </a:lnTo>
                  <a:lnTo>
                    <a:pt x="1007" y="500"/>
                  </a:lnTo>
                  <a:lnTo>
                    <a:pt x="1007" y="503"/>
                  </a:lnTo>
                  <a:lnTo>
                    <a:pt x="1007" y="505"/>
                  </a:lnTo>
                  <a:lnTo>
                    <a:pt x="1007" y="507"/>
                  </a:lnTo>
                  <a:lnTo>
                    <a:pt x="1007" y="509"/>
                  </a:lnTo>
                  <a:lnTo>
                    <a:pt x="1005" y="509"/>
                  </a:lnTo>
                  <a:lnTo>
                    <a:pt x="999" y="509"/>
                  </a:lnTo>
                  <a:lnTo>
                    <a:pt x="991" y="514"/>
                  </a:lnTo>
                  <a:lnTo>
                    <a:pt x="974" y="523"/>
                  </a:lnTo>
                  <a:lnTo>
                    <a:pt x="957" y="527"/>
                  </a:lnTo>
                  <a:lnTo>
                    <a:pt x="939" y="531"/>
                  </a:lnTo>
                  <a:lnTo>
                    <a:pt x="919" y="533"/>
                  </a:lnTo>
                  <a:lnTo>
                    <a:pt x="892" y="536"/>
                  </a:lnTo>
                  <a:lnTo>
                    <a:pt x="904" y="557"/>
                  </a:lnTo>
                  <a:lnTo>
                    <a:pt x="911" y="571"/>
                  </a:lnTo>
                  <a:lnTo>
                    <a:pt x="911" y="576"/>
                  </a:lnTo>
                  <a:lnTo>
                    <a:pt x="911" y="578"/>
                  </a:lnTo>
                  <a:lnTo>
                    <a:pt x="909" y="582"/>
                  </a:lnTo>
                  <a:lnTo>
                    <a:pt x="907" y="582"/>
                  </a:lnTo>
                  <a:lnTo>
                    <a:pt x="900" y="580"/>
                  </a:lnTo>
                  <a:lnTo>
                    <a:pt x="896" y="580"/>
                  </a:lnTo>
                  <a:lnTo>
                    <a:pt x="895" y="582"/>
                  </a:lnTo>
                  <a:lnTo>
                    <a:pt x="892" y="584"/>
                  </a:lnTo>
                  <a:lnTo>
                    <a:pt x="891" y="589"/>
                  </a:lnTo>
                  <a:lnTo>
                    <a:pt x="892" y="598"/>
                  </a:lnTo>
                  <a:lnTo>
                    <a:pt x="892" y="603"/>
                  </a:lnTo>
                  <a:lnTo>
                    <a:pt x="889" y="610"/>
                  </a:lnTo>
                  <a:lnTo>
                    <a:pt x="889" y="618"/>
                  </a:lnTo>
                  <a:lnTo>
                    <a:pt x="892" y="625"/>
                  </a:lnTo>
                  <a:lnTo>
                    <a:pt x="895" y="632"/>
                  </a:lnTo>
                  <a:lnTo>
                    <a:pt x="895" y="634"/>
                  </a:lnTo>
                  <a:lnTo>
                    <a:pt x="896" y="639"/>
                  </a:lnTo>
                  <a:lnTo>
                    <a:pt x="895" y="643"/>
                  </a:lnTo>
                  <a:lnTo>
                    <a:pt x="891" y="651"/>
                  </a:lnTo>
                  <a:lnTo>
                    <a:pt x="888" y="658"/>
                  </a:lnTo>
                  <a:lnTo>
                    <a:pt x="888" y="662"/>
                  </a:lnTo>
                  <a:lnTo>
                    <a:pt x="889" y="666"/>
                  </a:lnTo>
                  <a:lnTo>
                    <a:pt x="894" y="672"/>
                  </a:lnTo>
                  <a:lnTo>
                    <a:pt x="902" y="679"/>
                  </a:lnTo>
                  <a:lnTo>
                    <a:pt x="907" y="687"/>
                  </a:lnTo>
                  <a:lnTo>
                    <a:pt x="910" y="691"/>
                  </a:lnTo>
                  <a:lnTo>
                    <a:pt x="917" y="693"/>
                  </a:lnTo>
                  <a:lnTo>
                    <a:pt x="920" y="697"/>
                  </a:lnTo>
                  <a:lnTo>
                    <a:pt x="920" y="701"/>
                  </a:lnTo>
                  <a:lnTo>
                    <a:pt x="919" y="707"/>
                  </a:lnTo>
                  <a:lnTo>
                    <a:pt x="916" y="715"/>
                  </a:lnTo>
                  <a:lnTo>
                    <a:pt x="916" y="719"/>
                  </a:lnTo>
                  <a:lnTo>
                    <a:pt x="917" y="723"/>
                  </a:lnTo>
                  <a:lnTo>
                    <a:pt x="923" y="728"/>
                  </a:lnTo>
                  <a:lnTo>
                    <a:pt x="925" y="729"/>
                  </a:lnTo>
                  <a:lnTo>
                    <a:pt x="927" y="731"/>
                  </a:lnTo>
                  <a:lnTo>
                    <a:pt x="938" y="738"/>
                  </a:lnTo>
                  <a:lnTo>
                    <a:pt x="944" y="741"/>
                  </a:lnTo>
                  <a:lnTo>
                    <a:pt x="945" y="746"/>
                  </a:lnTo>
                  <a:lnTo>
                    <a:pt x="945" y="749"/>
                  </a:lnTo>
                  <a:lnTo>
                    <a:pt x="939" y="759"/>
                  </a:lnTo>
                  <a:lnTo>
                    <a:pt x="928" y="774"/>
                  </a:lnTo>
                  <a:lnTo>
                    <a:pt x="928" y="776"/>
                  </a:lnTo>
                  <a:lnTo>
                    <a:pt x="928" y="779"/>
                  </a:lnTo>
                  <a:lnTo>
                    <a:pt x="934" y="783"/>
                  </a:lnTo>
                  <a:lnTo>
                    <a:pt x="939" y="791"/>
                  </a:lnTo>
                  <a:lnTo>
                    <a:pt x="943" y="792"/>
                  </a:lnTo>
                  <a:lnTo>
                    <a:pt x="951" y="792"/>
                  </a:lnTo>
                  <a:lnTo>
                    <a:pt x="955" y="793"/>
                  </a:lnTo>
                  <a:lnTo>
                    <a:pt x="956" y="794"/>
                  </a:lnTo>
                  <a:lnTo>
                    <a:pt x="958" y="798"/>
                  </a:lnTo>
                  <a:lnTo>
                    <a:pt x="959" y="801"/>
                  </a:lnTo>
                  <a:lnTo>
                    <a:pt x="962" y="806"/>
                  </a:lnTo>
                  <a:lnTo>
                    <a:pt x="967" y="815"/>
                  </a:lnTo>
                  <a:lnTo>
                    <a:pt x="970" y="821"/>
                  </a:lnTo>
                  <a:lnTo>
                    <a:pt x="971" y="824"/>
                  </a:lnTo>
                  <a:lnTo>
                    <a:pt x="974" y="838"/>
                  </a:lnTo>
                  <a:lnTo>
                    <a:pt x="976" y="846"/>
                  </a:lnTo>
                  <a:lnTo>
                    <a:pt x="976" y="850"/>
                  </a:lnTo>
                  <a:lnTo>
                    <a:pt x="977" y="853"/>
                  </a:lnTo>
                  <a:lnTo>
                    <a:pt x="977" y="854"/>
                  </a:lnTo>
                  <a:lnTo>
                    <a:pt x="975" y="856"/>
                  </a:lnTo>
                  <a:lnTo>
                    <a:pt x="974" y="856"/>
                  </a:lnTo>
                  <a:lnTo>
                    <a:pt x="969" y="851"/>
                  </a:lnTo>
                  <a:lnTo>
                    <a:pt x="968" y="850"/>
                  </a:lnTo>
                  <a:lnTo>
                    <a:pt x="965" y="850"/>
                  </a:lnTo>
                  <a:lnTo>
                    <a:pt x="964" y="851"/>
                  </a:lnTo>
                  <a:lnTo>
                    <a:pt x="964" y="853"/>
                  </a:lnTo>
                  <a:lnTo>
                    <a:pt x="964" y="857"/>
                  </a:lnTo>
                  <a:lnTo>
                    <a:pt x="967" y="859"/>
                  </a:lnTo>
                  <a:lnTo>
                    <a:pt x="979" y="870"/>
                  </a:lnTo>
                  <a:lnTo>
                    <a:pt x="981" y="875"/>
                  </a:lnTo>
                  <a:lnTo>
                    <a:pt x="981" y="881"/>
                  </a:lnTo>
                  <a:lnTo>
                    <a:pt x="981" y="883"/>
                  </a:lnTo>
                  <a:lnTo>
                    <a:pt x="980" y="884"/>
                  </a:lnTo>
                  <a:lnTo>
                    <a:pt x="974" y="884"/>
                  </a:lnTo>
                  <a:lnTo>
                    <a:pt x="970" y="886"/>
                  </a:lnTo>
                  <a:lnTo>
                    <a:pt x="969" y="889"/>
                  </a:lnTo>
                  <a:lnTo>
                    <a:pt x="967" y="896"/>
                  </a:lnTo>
                  <a:lnTo>
                    <a:pt x="965" y="899"/>
                  </a:lnTo>
                  <a:lnTo>
                    <a:pt x="963" y="899"/>
                  </a:lnTo>
                  <a:lnTo>
                    <a:pt x="959" y="896"/>
                  </a:lnTo>
                  <a:lnTo>
                    <a:pt x="958" y="893"/>
                  </a:lnTo>
                  <a:lnTo>
                    <a:pt x="956" y="893"/>
                  </a:lnTo>
                  <a:lnTo>
                    <a:pt x="955" y="893"/>
                  </a:lnTo>
                  <a:lnTo>
                    <a:pt x="951" y="902"/>
                  </a:lnTo>
                  <a:lnTo>
                    <a:pt x="949" y="905"/>
                  </a:lnTo>
                  <a:lnTo>
                    <a:pt x="946" y="906"/>
                  </a:lnTo>
                  <a:lnTo>
                    <a:pt x="943" y="906"/>
                  </a:lnTo>
                  <a:lnTo>
                    <a:pt x="941" y="905"/>
                  </a:lnTo>
                  <a:lnTo>
                    <a:pt x="940" y="901"/>
                  </a:lnTo>
                  <a:lnTo>
                    <a:pt x="941" y="899"/>
                  </a:lnTo>
                  <a:lnTo>
                    <a:pt x="941" y="896"/>
                  </a:lnTo>
                  <a:lnTo>
                    <a:pt x="939" y="894"/>
                  </a:lnTo>
                  <a:lnTo>
                    <a:pt x="934" y="889"/>
                  </a:lnTo>
                  <a:lnTo>
                    <a:pt x="932" y="883"/>
                  </a:lnTo>
                  <a:lnTo>
                    <a:pt x="932" y="876"/>
                  </a:lnTo>
                  <a:lnTo>
                    <a:pt x="932" y="872"/>
                  </a:lnTo>
                  <a:lnTo>
                    <a:pt x="931" y="870"/>
                  </a:lnTo>
                  <a:lnTo>
                    <a:pt x="928" y="871"/>
                  </a:lnTo>
                  <a:lnTo>
                    <a:pt x="927" y="874"/>
                  </a:lnTo>
                  <a:lnTo>
                    <a:pt x="922" y="886"/>
                  </a:lnTo>
                  <a:lnTo>
                    <a:pt x="919" y="889"/>
                  </a:lnTo>
                  <a:lnTo>
                    <a:pt x="917" y="892"/>
                  </a:lnTo>
                  <a:lnTo>
                    <a:pt x="921" y="895"/>
                  </a:lnTo>
                  <a:lnTo>
                    <a:pt x="929" y="907"/>
                  </a:lnTo>
                  <a:lnTo>
                    <a:pt x="937" y="913"/>
                  </a:lnTo>
                  <a:lnTo>
                    <a:pt x="945" y="927"/>
                  </a:lnTo>
                  <a:lnTo>
                    <a:pt x="949" y="930"/>
                  </a:lnTo>
                  <a:lnTo>
                    <a:pt x="951" y="934"/>
                  </a:lnTo>
                  <a:lnTo>
                    <a:pt x="962" y="941"/>
                  </a:lnTo>
                  <a:lnTo>
                    <a:pt x="971" y="943"/>
                  </a:lnTo>
                  <a:lnTo>
                    <a:pt x="980" y="945"/>
                  </a:lnTo>
                  <a:lnTo>
                    <a:pt x="985" y="946"/>
                  </a:lnTo>
                  <a:lnTo>
                    <a:pt x="987" y="947"/>
                  </a:lnTo>
                  <a:lnTo>
                    <a:pt x="989" y="951"/>
                  </a:lnTo>
                  <a:lnTo>
                    <a:pt x="989" y="954"/>
                  </a:lnTo>
                  <a:lnTo>
                    <a:pt x="988" y="960"/>
                  </a:lnTo>
                  <a:lnTo>
                    <a:pt x="987" y="965"/>
                  </a:lnTo>
                  <a:lnTo>
                    <a:pt x="988" y="971"/>
                  </a:lnTo>
                  <a:lnTo>
                    <a:pt x="988" y="975"/>
                  </a:lnTo>
                  <a:lnTo>
                    <a:pt x="985" y="983"/>
                  </a:lnTo>
                  <a:lnTo>
                    <a:pt x="982" y="990"/>
                  </a:lnTo>
                  <a:lnTo>
                    <a:pt x="982" y="995"/>
                  </a:lnTo>
                  <a:lnTo>
                    <a:pt x="985" y="1000"/>
                  </a:lnTo>
                  <a:lnTo>
                    <a:pt x="986" y="1017"/>
                  </a:lnTo>
                  <a:lnTo>
                    <a:pt x="988" y="1039"/>
                  </a:lnTo>
                  <a:lnTo>
                    <a:pt x="987" y="1042"/>
                  </a:lnTo>
                  <a:lnTo>
                    <a:pt x="986" y="1045"/>
                  </a:lnTo>
                  <a:lnTo>
                    <a:pt x="987" y="1048"/>
                  </a:lnTo>
                  <a:lnTo>
                    <a:pt x="988" y="1050"/>
                  </a:lnTo>
                  <a:lnTo>
                    <a:pt x="988" y="1053"/>
                  </a:lnTo>
                  <a:lnTo>
                    <a:pt x="986" y="1055"/>
                  </a:lnTo>
                  <a:lnTo>
                    <a:pt x="985" y="1058"/>
                  </a:lnTo>
                  <a:lnTo>
                    <a:pt x="985" y="1060"/>
                  </a:lnTo>
                  <a:lnTo>
                    <a:pt x="987" y="1064"/>
                  </a:lnTo>
                  <a:lnTo>
                    <a:pt x="986" y="1067"/>
                  </a:lnTo>
                  <a:lnTo>
                    <a:pt x="985" y="1071"/>
                  </a:lnTo>
                  <a:lnTo>
                    <a:pt x="983" y="1074"/>
                  </a:lnTo>
                  <a:lnTo>
                    <a:pt x="983" y="1078"/>
                  </a:lnTo>
                  <a:lnTo>
                    <a:pt x="985" y="1082"/>
                  </a:lnTo>
                  <a:lnTo>
                    <a:pt x="977" y="1097"/>
                  </a:lnTo>
                  <a:lnTo>
                    <a:pt x="963" y="1122"/>
                  </a:lnTo>
                  <a:lnTo>
                    <a:pt x="974" y="1150"/>
                  </a:lnTo>
                  <a:lnTo>
                    <a:pt x="976" y="1156"/>
                  </a:lnTo>
                  <a:lnTo>
                    <a:pt x="976" y="1167"/>
                  </a:lnTo>
                  <a:lnTo>
                    <a:pt x="969" y="1181"/>
                  </a:lnTo>
                  <a:lnTo>
                    <a:pt x="973" y="1191"/>
                  </a:lnTo>
                  <a:lnTo>
                    <a:pt x="970" y="1205"/>
                  </a:lnTo>
                  <a:lnTo>
                    <a:pt x="970" y="1210"/>
                  </a:lnTo>
                  <a:lnTo>
                    <a:pt x="976" y="1221"/>
                  </a:lnTo>
                  <a:lnTo>
                    <a:pt x="975" y="1228"/>
                  </a:lnTo>
                  <a:lnTo>
                    <a:pt x="981" y="1239"/>
                  </a:lnTo>
                  <a:lnTo>
                    <a:pt x="987" y="1250"/>
                  </a:lnTo>
                  <a:lnTo>
                    <a:pt x="992" y="1271"/>
                  </a:lnTo>
                  <a:lnTo>
                    <a:pt x="991" y="1276"/>
                  </a:lnTo>
                  <a:lnTo>
                    <a:pt x="989" y="1281"/>
                  </a:lnTo>
                  <a:lnTo>
                    <a:pt x="986" y="1285"/>
                  </a:lnTo>
                  <a:lnTo>
                    <a:pt x="976" y="1291"/>
                  </a:lnTo>
                  <a:lnTo>
                    <a:pt x="974" y="1293"/>
                  </a:lnTo>
                  <a:lnTo>
                    <a:pt x="974" y="1298"/>
                  </a:lnTo>
                  <a:lnTo>
                    <a:pt x="976" y="1305"/>
                  </a:lnTo>
                  <a:lnTo>
                    <a:pt x="975" y="1316"/>
                  </a:lnTo>
                </a:path>
              </a:pathLst>
            </a:custGeom>
            <a:noFill/>
            <a:ln w="158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pl-PL"/>
            </a:p>
          </p:txBody>
        </p:sp>
        <p:sp>
          <p:nvSpPr>
            <p:cNvPr id="146" name="Freeform 105">
              <a:extLst>
                <a:ext uri="{FF2B5EF4-FFF2-40B4-BE49-F238E27FC236}">
                  <a16:creationId xmlns:a16="http://schemas.microsoft.com/office/drawing/2014/main" id="{50DAAA92-5602-6D5E-1483-4364858364BD}"/>
                </a:ext>
              </a:extLst>
            </p:cNvPr>
            <p:cNvSpPr>
              <a:spLocks/>
            </p:cNvSpPr>
            <p:nvPr/>
          </p:nvSpPr>
          <p:spPr bwMode="auto">
            <a:xfrm>
              <a:off x="1074" y="2061"/>
              <a:ext cx="361" cy="822"/>
            </a:xfrm>
            <a:custGeom>
              <a:avLst/>
              <a:gdLst>
                <a:gd name="T0" fmla="*/ 1 w 722"/>
                <a:gd name="T1" fmla="*/ 1 h 1644"/>
                <a:gd name="T2" fmla="*/ 1 w 722"/>
                <a:gd name="T3" fmla="*/ 1 h 1644"/>
                <a:gd name="T4" fmla="*/ 1 w 722"/>
                <a:gd name="T5" fmla="*/ 1 h 1644"/>
                <a:gd name="T6" fmla="*/ 1 w 722"/>
                <a:gd name="T7" fmla="*/ 1 h 1644"/>
                <a:gd name="T8" fmla="*/ 1 w 722"/>
                <a:gd name="T9" fmla="*/ 1 h 1644"/>
                <a:gd name="T10" fmla="*/ 1 w 722"/>
                <a:gd name="T11" fmla="*/ 1 h 1644"/>
                <a:gd name="T12" fmla="*/ 1 w 722"/>
                <a:gd name="T13" fmla="*/ 1 h 1644"/>
                <a:gd name="T14" fmla="*/ 1 w 722"/>
                <a:gd name="T15" fmla="*/ 1 h 1644"/>
                <a:gd name="T16" fmla="*/ 1 w 722"/>
                <a:gd name="T17" fmla="*/ 1 h 1644"/>
                <a:gd name="T18" fmla="*/ 1 w 722"/>
                <a:gd name="T19" fmla="*/ 1 h 1644"/>
                <a:gd name="T20" fmla="*/ 1 w 722"/>
                <a:gd name="T21" fmla="*/ 1 h 1644"/>
                <a:gd name="T22" fmla="*/ 1 w 722"/>
                <a:gd name="T23" fmla="*/ 1 h 1644"/>
                <a:gd name="T24" fmla="*/ 1 w 722"/>
                <a:gd name="T25" fmla="*/ 1 h 1644"/>
                <a:gd name="T26" fmla="*/ 1 w 722"/>
                <a:gd name="T27" fmla="*/ 1 h 1644"/>
                <a:gd name="T28" fmla="*/ 1 w 722"/>
                <a:gd name="T29" fmla="*/ 1 h 1644"/>
                <a:gd name="T30" fmla="*/ 1 w 722"/>
                <a:gd name="T31" fmla="*/ 1 h 1644"/>
                <a:gd name="T32" fmla="*/ 1 w 722"/>
                <a:gd name="T33" fmla="*/ 1 h 1644"/>
                <a:gd name="T34" fmla="*/ 1 w 722"/>
                <a:gd name="T35" fmla="*/ 1 h 1644"/>
                <a:gd name="T36" fmla="*/ 1 w 722"/>
                <a:gd name="T37" fmla="*/ 1 h 1644"/>
                <a:gd name="T38" fmla="*/ 1 w 722"/>
                <a:gd name="T39" fmla="*/ 1 h 1644"/>
                <a:gd name="T40" fmla="*/ 1 w 722"/>
                <a:gd name="T41" fmla="*/ 1 h 1644"/>
                <a:gd name="T42" fmla="*/ 1 w 722"/>
                <a:gd name="T43" fmla="*/ 1 h 1644"/>
                <a:gd name="T44" fmla="*/ 1 w 722"/>
                <a:gd name="T45" fmla="*/ 1 h 1644"/>
                <a:gd name="T46" fmla="*/ 1 w 722"/>
                <a:gd name="T47" fmla="*/ 1 h 1644"/>
                <a:gd name="T48" fmla="*/ 1 w 722"/>
                <a:gd name="T49" fmla="*/ 1 h 1644"/>
                <a:gd name="T50" fmla="*/ 1 w 722"/>
                <a:gd name="T51" fmla="*/ 1 h 1644"/>
                <a:gd name="T52" fmla="*/ 1 w 722"/>
                <a:gd name="T53" fmla="*/ 1 h 1644"/>
                <a:gd name="T54" fmla="*/ 1 w 722"/>
                <a:gd name="T55" fmla="*/ 1 h 1644"/>
                <a:gd name="T56" fmla="*/ 1 w 722"/>
                <a:gd name="T57" fmla="*/ 1 h 1644"/>
                <a:gd name="T58" fmla="*/ 1 w 722"/>
                <a:gd name="T59" fmla="*/ 1 h 1644"/>
                <a:gd name="T60" fmla="*/ 1 w 722"/>
                <a:gd name="T61" fmla="*/ 1 h 1644"/>
                <a:gd name="T62" fmla="*/ 1 w 722"/>
                <a:gd name="T63" fmla="*/ 1 h 1644"/>
                <a:gd name="T64" fmla="*/ 1 w 722"/>
                <a:gd name="T65" fmla="*/ 1 h 1644"/>
                <a:gd name="T66" fmla="*/ 1 w 722"/>
                <a:gd name="T67" fmla="*/ 1 h 1644"/>
                <a:gd name="T68" fmla="*/ 1 w 722"/>
                <a:gd name="T69" fmla="*/ 1 h 1644"/>
                <a:gd name="T70" fmla="*/ 1 w 722"/>
                <a:gd name="T71" fmla="*/ 1 h 1644"/>
                <a:gd name="T72" fmla="*/ 1 w 722"/>
                <a:gd name="T73" fmla="*/ 1 h 1644"/>
                <a:gd name="T74" fmla="*/ 1 w 722"/>
                <a:gd name="T75" fmla="*/ 1 h 1644"/>
                <a:gd name="T76" fmla="*/ 1 w 722"/>
                <a:gd name="T77" fmla="*/ 1 h 1644"/>
                <a:gd name="T78" fmla="*/ 1 w 722"/>
                <a:gd name="T79" fmla="*/ 1 h 1644"/>
                <a:gd name="T80" fmla="*/ 1 w 722"/>
                <a:gd name="T81" fmla="*/ 1 h 1644"/>
                <a:gd name="T82" fmla="*/ 1 w 722"/>
                <a:gd name="T83" fmla="*/ 1 h 1644"/>
                <a:gd name="T84" fmla="*/ 1 w 722"/>
                <a:gd name="T85" fmla="*/ 1 h 1644"/>
                <a:gd name="T86" fmla="*/ 1 w 722"/>
                <a:gd name="T87" fmla="*/ 1 h 1644"/>
                <a:gd name="T88" fmla="*/ 1 w 722"/>
                <a:gd name="T89" fmla="*/ 1 h 1644"/>
                <a:gd name="T90" fmla="*/ 1 w 722"/>
                <a:gd name="T91" fmla="*/ 1 h 1644"/>
                <a:gd name="T92" fmla="*/ 1 w 722"/>
                <a:gd name="T93" fmla="*/ 1 h 1644"/>
                <a:gd name="T94" fmla="*/ 1 w 722"/>
                <a:gd name="T95" fmla="*/ 1 h 1644"/>
                <a:gd name="T96" fmla="*/ 1 w 722"/>
                <a:gd name="T97" fmla="*/ 1 h 1644"/>
                <a:gd name="T98" fmla="*/ 1 w 722"/>
                <a:gd name="T99" fmla="*/ 1 h 1644"/>
                <a:gd name="T100" fmla="*/ 1 w 722"/>
                <a:gd name="T101" fmla="*/ 1 h 1644"/>
                <a:gd name="T102" fmla="*/ 1 w 722"/>
                <a:gd name="T103" fmla="*/ 1 h 1644"/>
                <a:gd name="T104" fmla="*/ 1 w 722"/>
                <a:gd name="T105" fmla="*/ 1 h 1644"/>
                <a:gd name="T106" fmla="*/ 1 w 722"/>
                <a:gd name="T107" fmla="*/ 1 h 1644"/>
                <a:gd name="T108" fmla="*/ 1 w 722"/>
                <a:gd name="T109" fmla="*/ 1 h 1644"/>
                <a:gd name="T110" fmla="*/ 1 w 722"/>
                <a:gd name="T111" fmla="*/ 1 h 1644"/>
                <a:gd name="T112" fmla="*/ 1 w 722"/>
                <a:gd name="T113" fmla="*/ 1 h 1644"/>
                <a:gd name="T114" fmla="*/ 1 w 722"/>
                <a:gd name="T115" fmla="*/ 1 h 1644"/>
                <a:gd name="T116" fmla="*/ 1 w 722"/>
                <a:gd name="T117" fmla="*/ 1 h 164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722"/>
                <a:gd name="T178" fmla="*/ 0 h 1644"/>
                <a:gd name="T179" fmla="*/ 722 w 722"/>
                <a:gd name="T180" fmla="*/ 1644 h 1644"/>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722" h="1644">
                  <a:moveTo>
                    <a:pt x="722" y="1418"/>
                  </a:moveTo>
                  <a:lnTo>
                    <a:pt x="721" y="1418"/>
                  </a:lnTo>
                  <a:lnTo>
                    <a:pt x="721" y="1420"/>
                  </a:lnTo>
                  <a:lnTo>
                    <a:pt x="718" y="1421"/>
                  </a:lnTo>
                  <a:lnTo>
                    <a:pt x="706" y="1424"/>
                  </a:lnTo>
                  <a:lnTo>
                    <a:pt x="698" y="1427"/>
                  </a:lnTo>
                  <a:lnTo>
                    <a:pt x="697" y="1417"/>
                  </a:lnTo>
                  <a:lnTo>
                    <a:pt x="693" y="1415"/>
                  </a:lnTo>
                  <a:lnTo>
                    <a:pt x="691" y="1417"/>
                  </a:lnTo>
                  <a:lnTo>
                    <a:pt x="687" y="1418"/>
                  </a:lnTo>
                  <a:lnTo>
                    <a:pt x="685" y="1418"/>
                  </a:lnTo>
                  <a:lnTo>
                    <a:pt x="685" y="1424"/>
                  </a:lnTo>
                  <a:lnTo>
                    <a:pt x="684" y="1433"/>
                  </a:lnTo>
                  <a:lnTo>
                    <a:pt x="682" y="1438"/>
                  </a:lnTo>
                  <a:lnTo>
                    <a:pt x="680" y="1440"/>
                  </a:lnTo>
                  <a:lnTo>
                    <a:pt x="675" y="1450"/>
                  </a:lnTo>
                  <a:lnTo>
                    <a:pt x="673" y="1464"/>
                  </a:lnTo>
                  <a:lnTo>
                    <a:pt x="674" y="1481"/>
                  </a:lnTo>
                  <a:lnTo>
                    <a:pt x="678" y="1483"/>
                  </a:lnTo>
                  <a:lnTo>
                    <a:pt x="681" y="1483"/>
                  </a:lnTo>
                  <a:lnTo>
                    <a:pt x="681" y="1487"/>
                  </a:lnTo>
                  <a:lnTo>
                    <a:pt x="680" y="1491"/>
                  </a:lnTo>
                  <a:lnTo>
                    <a:pt x="676" y="1495"/>
                  </a:lnTo>
                  <a:lnTo>
                    <a:pt x="667" y="1492"/>
                  </a:lnTo>
                  <a:lnTo>
                    <a:pt x="658" y="1493"/>
                  </a:lnTo>
                  <a:lnTo>
                    <a:pt x="652" y="1492"/>
                  </a:lnTo>
                  <a:lnTo>
                    <a:pt x="648" y="1516"/>
                  </a:lnTo>
                  <a:lnTo>
                    <a:pt x="656" y="1523"/>
                  </a:lnTo>
                  <a:lnTo>
                    <a:pt x="652" y="1533"/>
                  </a:lnTo>
                  <a:lnTo>
                    <a:pt x="644" y="1546"/>
                  </a:lnTo>
                  <a:lnTo>
                    <a:pt x="643" y="1549"/>
                  </a:lnTo>
                  <a:lnTo>
                    <a:pt x="643" y="1552"/>
                  </a:lnTo>
                  <a:lnTo>
                    <a:pt x="644" y="1554"/>
                  </a:lnTo>
                  <a:lnTo>
                    <a:pt x="645" y="1557"/>
                  </a:lnTo>
                  <a:lnTo>
                    <a:pt x="643" y="1563"/>
                  </a:lnTo>
                  <a:lnTo>
                    <a:pt x="649" y="1571"/>
                  </a:lnTo>
                  <a:lnTo>
                    <a:pt x="648" y="1572"/>
                  </a:lnTo>
                  <a:lnTo>
                    <a:pt x="646" y="1575"/>
                  </a:lnTo>
                  <a:lnTo>
                    <a:pt x="643" y="1575"/>
                  </a:lnTo>
                  <a:lnTo>
                    <a:pt x="642" y="1575"/>
                  </a:lnTo>
                  <a:lnTo>
                    <a:pt x="640" y="1571"/>
                  </a:lnTo>
                  <a:lnTo>
                    <a:pt x="638" y="1570"/>
                  </a:lnTo>
                  <a:lnTo>
                    <a:pt x="637" y="1567"/>
                  </a:lnTo>
                  <a:lnTo>
                    <a:pt x="637" y="1565"/>
                  </a:lnTo>
                  <a:lnTo>
                    <a:pt x="636" y="1564"/>
                  </a:lnTo>
                  <a:lnTo>
                    <a:pt x="633" y="1563"/>
                  </a:lnTo>
                  <a:lnTo>
                    <a:pt x="626" y="1561"/>
                  </a:lnTo>
                  <a:lnTo>
                    <a:pt x="621" y="1560"/>
                  </a:lnTo>
                  <a:lnTo>
                    <a:pt x="616" y="1555"/>
                  </a:lnTo>
                  <a:lnTo>
                    <a:pt x="615" y="1547"/>
                  </a:lnTo>
                  <a:lnTo>
                    <a:pt x="609" y="1548"/>
                  </a:lnTo>
                  <a:lnTo>
                    <a:pt x="607" y="1548"/>
                  </a:lnTo>
                  <a:lnTo>
                    <a:pt x="600" y="1539"/>
                  </a:lnTo>
                  <a:lnTo>
                    <a:pt x="597" y="1534"/>
                  </a:lnTo>
                  <a:lnTo>
                    <a:pt x="591" y="1531"/>
                  </a:lnTo>
                  <a:lnTo>
                    <a:pt x="586" y="1528"/>
                  </a:lnTo>
                  <a:lnTo>
                    <a:pt x="586" y="1525"/>
                  </a:lnTo>
                  <a:lnTo>
                    <a:pt x="578" y="1529"/>
                  </a:lnTo>
                  <a:lnTo>
                    <a:pt x="571" y="1529"/>
                  </a:lnTo>
                  <a:lnTo>
                    <a:pt x="567" y="1530"/>
                  </a:lnTo>
                  <a:lnTo>
                    <a:pt x="565" y="1531"/>
                  </a:lnTo>
                  <a:lnTo>
                    <a:pt x="560" y="1535"/>
                  </a:lnTo>
                  <a:lnTo>
                    <a:pt x="554" y="1535"/>
                  </a:lnTo>
                  <a:lnTo>
                    <a:pt x="548" y="1533"/>
                  </a:lnTo>
                  <a:lnTo>
                    <a:pt x="548" y="1507"/>
                  </a:lnTo>
                  <a:lnTo>
                    <a:pt x="544" y="1509"/>
                  </a:lnTo>
                  <a:lnTo>
                    <a:pt x="542" y="1509"/>
                  </a:lnTo>
                  <a:lnTo>
                    <a:pt x="537" y="1507"/>
                  </a:lnTo>
                  <a:lnTo>
                    <a:pt x="534" y="1509"/>
                  </a:lnTo>
                  <a:lnTo>
                    <a:pt x="530" y="1511"/>
                  </a:lnTo>
                  <a:lnTo>
                    <a:pt x="528" y="1513"/>
                  </a:lnTo>
                  <a:lnTo>
                    <a:pt x="524" y="1518"/>
                  </a:lnTo>
                  <a:lnTo>
                    <a:pt x="518" y="1524"/>
                  </a:lnTo>
                  <a:lnTo>
                    <a:pt x="507" y="1536"/>
                  </a:lnTo>
                  <a:lnTo>
                    <a:pt x="500" y="1540"/>
                  </a:lnTo>
                  <a:lnTo>
                    <a:pt x="498" y="1542"/>
                  </a:lnTo>
                  <a:lnTo>
                    <a:pt x="490" y="1546"/>
                  </a:lnTo>
                  <a:lnTo>
                    <a:pt x="487" y="1548"/>
                  </a:lnTo>
                  <a:lnTo>
                    <a:pt x="482" y="1551"/>
                  </a:lnTo>
                  <a:lnTo>
                    <a:pt x="478" y="1553"/>
                  </a:lnTo>
                  <a:lnTo>
                    <a:pt x="477" y="1554"/>
                  </a:lnTo>
                  <a:lnTo>
                    <a:pt x="474" y="1554"/>
                  </a:lnTo>
                  <a:lnTo>
                    <a:pt x="469" y="1558"/>
                  </a:lnTo>
                  <a:lnTo>
                    <a:pt x="458" y="1559"/>
                  </a:lnTo>
                  <a:lnTo>
                    <a:pt x="457" y="1560"/>
                  </a:lnTo>
                  <a:lnTo>
                    <a:pt x="457" y="1563"/>
                  </a:lnTo>
                  <a:lnTo>
                    <a:pt x="457" y="1564"/>
                  </a:lnTo>
                  <a:lnTo>
                    <a:pt x="457" y="1566"/>
                  </a:lnTo>
                  <a:lnTo>
                    <a:pt x="457" y="1567"/>
                  </a:lnTo>
                  <a:lnTo>
                    <a:pt x="457" y="1569"/>
                  </a:lnTo>
                  <a:lnTo>
                    <a:pt x="457" y="1571"/>
                  </a:lnTo>
                  <a:lnTo>
                    <a:pt x="457" y="1575"/>
                  </a:lnTo>
                  <a:lnTo>
                    <a:pt x="458" y="1579"/>
                  </a:lnTo>
                  <a:lnTo>
                    <a:pt x="458" y="1581"/>
                  </a:lnTo>
                  <a:lnTo>
                    <a:pt x="458" y="1583"/>
                  </a:lnTo>
                  <a:lnTo>
                    <a:pt x="456" y="1587"/>
                  </a:lnTo>
                  <a:lnTo>
                    <a:pt x="453" y="1591"/>
                  </a:lnTo>
                  <a:lnTo>
                    <a:pt x="451" y="1595"/>
                  </a:lnTo>
                  <a:lnTo>
                    <a:pt x="447" y="1596"/>
                  </a:lnTo>
                  <a:lnTo>
                    <a:pt x="445" y="1598"/>
                  </a:lnTo>
                  <a:lnTo>
                    <a:pt x="440" y="1598"/>
                  </a:lnTo>
                  <a:lnTo>
                    <a:pt x="432" y="1601"/>
                  </a:lnTo>
                  <a:lnTo>
                    <a:pt x="423" y="1602"/>
                  </a:lnTo>
                  <a:lnTo>
                    <a:pt x="411" y="1604"/>
                  </a:lnTo>
                  <a:lnTo>
                    <a:pt x="408" y="1605"/>
                  </a:lnTo>
                  <a:lnTo>
                    <a:pt x="407" y="1606"/>
                  </a:lnTo>
                  <a:lnTo>
                    <a:pt x="405" y="1608"/>
                  </a:lnTo>
                  <a:lnTo>
                    <a:pt x="405" y="1612"/>
                  </a:lnTo>
                  <a:lnTo>
                    <a:pt x="405" y="1614"/>
                  </a:lnTo>
                  <a:lnTo>
                    <a:pt x="405" y="1622"/>
                  </a:lnTo>
                  <a:lnTo>
                    <a:pt x="403" y="1625"/>
                  </a:lnTo>
                  <a:lnTo>
                    <a:pt x="403" y="1629"/>
                  </a:lnTo>
                  <a:lnTo>
                    <a:pt x="403" y="1631"/>
                  </a:lnTo>
                  <a:lnTo>
                    <a:pt x="403" y="1634"/>
                  </a:lnTo>
                  <a:lnTo>
                    <a:pt x="405" y="1637"/>
                  </a:lnTo>
                  <a:lnTo>
                    <a:pt x="405" y="1642"/>
                  </a:lnTo>
                  <a:lnTo>
                    <a:pt x="396" y="1643"/>
                  </a:lnTo>
                  <a:lnTo>
                    <a:pt x="381" y="1644"/>
                  </a:lnTo>
                  <a:lnTo>
                    <a:pt x="379" y="1643"/>
                  </a:lnTo>
                  <a:lnTo>
                    <a:pt x="380" y="1641"/>
                  </a:lnTo>
                  <a:lnTo>
                    <a:pt x="380" y="1637"/>
                  </a:lnTo>
                  <a:lnTo>
                    <a:pt x="381" y="1635"/>
                  </a:lnTo>
                  <a:lnTo>
                    <a:pt x="384" y="1632"/>
                  </a:lnTo>
                  <a:lnTo>
                    <a:pt x="384" y="1631"/>
                  </a:lnTo>
                  <a:lnTo>
                    <a:pt x="383" y="1629"/>
                  </a:lnTo>
                  <a:lnTo>
                    <a:pt x="379" y="1628"/>
                  </a:lnTo>
                  <a:lnTo>
                    <a:pt x="379" y="1625"/>
                  </a:lnTo>
                  <a:lnTo>
                    <a:pt x="377" y="1625"/>
                  </a:lnTo>
                  <a:lnTo>
                    <a:pt x="374" y="1625"/>
                  </a:lnTo>
                  <a:lnTo>
                    <a:pt x="373" y="1623"/>
                  </a:lnTo>
                  <a:lnTo>
                    <a:pt x="373" y="1622"/>
                  </a:lnTo>
                  <a:lnTo>
                    <a:pt x="372" y="1619"/>
                  </a:lnTo>
                  <a:lnTo>
                    <a:pt x="369" y="1616"/>
                  </a:lnTo>
                  <a:lnTo>
                    <a:pt x="369" y="1613"/>
                  </a:lnTo>
                  <a:lnTo>
                    <a:pt x="369" y="1610"/>
                  </a:lnTo>
                  <a:lnTo>
                    <a:pt x="369" y="1607"/>
                  </a:lnTo>
                  <a:lnTo>
                    <a:pt x="369" y="1606"/>
                  </a:lnTo>
                  <a:lnTo>
                    <a:pt x="367" y="1604"/>
                  </a:lnTo>
                  <a:lnTo>
                    <a:pt x="366" y="1604"/>
                  </a:lnTo>
                  <a:lnTo>
                    <a:pt x="365" y="1602"/>
                  </a:lnTo>
                  <a:lnTo>
                    <a:pt x="365" y="1601"/>
                  </a:lnTo>
                  <a:lnTo>
                    <a:pt x="367" y="1600"/>
                  </a:lnTo>
                  <a:lnTo>
                    <a:pt x="369" y="1600"/>
                  </a:lnTo>
                  <a:lnTo>
                    <a:pt x="372" y="1601"/>
                  </a:lnTo>
                  <a:lnTo>
                    <a:pt x="372" y="1600"/>
                  </a:lnTo>
                  <a:lnTo>
                    <a:pt x="372" y="1598"/>
                  </a:lnTo>
                  <a:lnTo>
                    <a:pt x="372" y="1594"/>
                  </a:lnTo>
                  <a:lnTo>
                    <a:pt x="368" y="1588"/>
                  </a:lnTo>
                  <a:lnTo>
                    <a:pt x="366" y="1585"/>
                  </a:lnTo>
                  <a:lnTo>
                    <a:pt x="365" y="1584"/>
                  </a:lnTo>
                  <a:lnTo>
                    <a:pt x="366" y="1583"/>
                  </a:lnTo>
                  <a:lnTo>
                    <a:pt x="367" y="1581"/>
                  </a:lnTo>
                  <a:lnTo>
                    <a:pt x="368" y="1578"/>
                  </a:lnTo>
                  <a:lnTo>
                    <a:pt x="369" y="1576"/>
                  </a:lnTo>
                  <a:lnTo>
                    <a:pt x="369" y="1572"/>
                  </a:lnTo>
                  <a:lnTo>
                    <a:pt x="368" y="1569"/>
                  </a:lnTo>
                  <a:lnTo>
                    <a:pt x="367" y="1566"/>
                  </a:lnTo>
                  <a:lnTo>
                    <a:pt x="368" y="1565"/>
                  </a:lnTo>
                  <a:lnTo>
                    <a:pt x="369" y="1563"/>
                  </a:lnTo>
                  <a:lnTo>
                    <a:pt x="368" y="1561"/>
                  </a:lnTo>
                  <a:lnTo>
                    <a:pt x="366" y="1560"/>
                  </a:lnTo>
                  <a:lnTo>
                    <a:pt x="365" y="1560"/>
                  </a:lnTo>
                  <a:lnTo>
                    <a:pt x="363" y="1559"/>
                  </a:lnTo>
                  <a:lnTo>
                    <a:pt x="363" y="1557"/>
                  </a:lnTo>
                  <a:lnTo>
                    <a:pt x="365" y="1554"/>
                  </a:lnTo>
                  <a:lnTo>
                    <a:pt x="366" y="1553"/>
                  </a:lnTo>
                  <a:lnTo>
                    <a:pt x="368" y="1553"/>
                  </a:lnTo>
                  <a:lnTo>
                    <a:pt x="369" y="1553"/>
                  </a:lnTo>
                  <a:lnTo>
                    <a:pt x="371" y="1554"/>
                  </a:lnTo>
                  <a:lnTo>
                    <a:pt x="372" y="1554"/>
                  </a:lnTo>
                  <a:lnTo>
                    <a:pt x="373" y="1552"/>
                  </a:lnTo>
                  <a:lnTo>
                    <a:pt x="374" y="1549"/>
                  </a:lnTo>
                  <a:lnTo>
                    <a:pt x="374" y="1546"/>
                  </a:lnTo>
                  <a:lnTo>
                    <a:pt x="374" y="1542"/>
                  </a:lnTo>
                  <a:lnTo>
                    <a:pt x="373" y="1541"/>
                  </a:lnTo>
                  <a:lnTo>
                    <a:pt x="369" y="1539"/>
                  </a:lnTo>
                  <a:lnTo>
                    <a:pt x="368" y="1537"/>
                  </a:lnTo>
                  <a:lnTo>
                    <a:pt x="367" y="1534"/>
                  </a:lnTo>
                  <a:lnTo>
                    <a:pt x="366" y="1530"/>
                  </a:lnTo>
                  <a:lnTo>
                    <a:pt x="365" y="1527"/>
                  </a:lnTo>
                  <a:lnTo>
                    <a:pt x="361" y="1524"/>
                  </a:lnTo>
                  <a:lnTo>
                    <a:pt x="361" y="1522"/>
                  </a:lnTo>
                  <a:lnTo>
                    <a:pt x="361" y="1521"/>
                  </a:lnTo>
                  <a:lnTo>
                    <a:pt x="361" y="1518"/>
                  </a:lnTo>
                  <a:lnTo>
                    <a:pt x="360" y="1515"/>
                  </a:lnTo>
                  <a:lnTo>
                    <a:pt x="356" y="1506"/>
                  </a:lnTo>
                  <a:lnTo>
                    <a:pt x="354" y="1505"/>
                  </a:lnTo>
                  <a:lnTo>
                    <a:pt x="351" y="1504"/>
                  </a:lnTo>
                  <a:lnTo>
                    <a:pt x="344" y="1504"/>
                  </a:lnTo>
                  <a:lnTo>
                    <a:pt x="339" y="1503"/>
                  </a:lnTo>
                  <a:lnTo>
                    <a:pt x="337" y="1501"/>
                  </a:lnTo>
                  <a:lnTo>
                    <a:pt x="336" y="1500"/>
                  </a:lnTo>
                  <a:lnTo>
                    <a:pt x="336" y="1498"/>
                  </a:lnTo>
                  <a:lnTo>
                    <a:pt x="335" y="1494"/>
                  </a:lnTo>
                  <a:lnTo>
                    <a:pt x="333" y="1492"/>
                  </a:lnTo>
                  <a:lnTo>
                    <a:pt x="330" y="1489"/>
                  </a:lnTo>
                  <a:lnTo>
                    <a:pt x="326" y="1489"/>
                  </a:lnTo>
                  <a:lnTo>
                    <a:pt x="323" y="1489"/>
                  </a:lnTo>
                  <a:lnTo>
                    <a:pt x="319" y="1492"/>
                  </a:lnTo>
                  <a:lnTo>
                    <a:pt x="317" y="1492"/>
                  </a:lnTo>
                  <a:lnTo>
                    <a:pt x="314" y="1492"/>
                  </a:lnTo>
                  <a:lnTo>
                    <a:pt x="313" y="1492"/>
                  </a:lnTo>
                  <a:lnTo>
                    <a:pt x="311" y="1489"/>
                  </a:lnTo>
                  <a:lnTo>
                    <a:pt x="307" y="1486"/>
                  </a:lnTo>
                  <a:lnTo>
                    <a:pt x="305" y="1485"/>
                  </a:lnTo>
                  <a:lnTo>
                    <a:pt x="302" y="1486"/>
                  </a:lnTo>
                  <a:lnTo>
                    <a:pt x="297" y="1489"/>
                  </a:lnTo>
                  <a:lnTo>
                    <a:pt x="295" y="1489"/>
                  </a:lnTo>
                  <a:lnTo>
                    <a:pt x="293" y="1488"/>
                  </a:lnTo>
                  <a:lnTo>
                    <a:pt x="291" y="1485"/>
                  </a:lnTo>
                  <a:lnTo>
                    <a:pt x="289" y="1482"/>
                  </a:lnTo>
                  <a:lnTo>
                    <a:pt x="287" y="1481"/>
                  </a:lnTo>
                  <a:lnTo>
                    <a:pt x="284" y="1481"/>
                  </a:lnTo>
                  <a:lnTo>
                    <a:pt x="282" y="1482"/>
                  </a:lnTo>
                  <a:lnTo>
                    <a:pt x="279" y="1482"/>
                  </a:lnTo>
                  <a:lnTo>
                    <a:pt x="277" y="1482"/>
                  </a:lnTo>
                  <a:lnTo>
                    <a:pt x="270" y="1475"/>
                  </a:lnTo>
                  <a:lnTo>
                    <a:pt x="269" y="1474"/>
                  </a:lnTo>
                  <a:lnTo>
                    <a:pt x="265" y="1471"/>
                  </a:lnTo>
                  <a:lnTo>
                    <a:pt x="264" y="1469"/>
                  </a:lnTo>
                  <a:lnTo>
                    <a:pt x="264" y="1466"/>
                  </a:lnTo>
                  <a:lnTo>
                    <a:pt x="263" y="1465"/>
                  </a:lnTo>
                  <a:lnTo>
                    <a:pt x="259" y="1464"/>
                  </a:lnTo>
                  <a:lnTo>
                    <a:pt x="254" y="1463"/>
                  </a:lnTo>
                  <a:lnTo>
                    <a:pt x="253" y="1462"/>
                  </a:lnTo>
                  <a:lnTo>
                    <a:pt x="251" y="1462"/>
                  </a:lnTo>
                  <a:lnTo>
                    <a:pt x="248" y="1463"/>
                  </a:lnTo>
                  <a:lnTo>
                    <a:pt x="247" y="1462"/>
                  </a:lnTo>
                  <a:lnTo>
                    <a:pt x="246" y="1458"/>
                  </a:lnTo>
                  <a:lnTo>
                    <a:pt x="244" y="1453"/>
                  </a:lnTo>
                  <a:lnTo>
                    <a:pt x="240" y="1451"/>
                  </a:lnTo>
                  <a:lnTo>
                    <a:pt x="239" y="1451"/>
                  </a:lnTo>
                  <a:lnTo>
                    <a:pt x="235" y="1448"/>
                  </a:lnTo>
                  <a:lnTo>
                    <a:pt x="234" y="1447"/>
                  </a:lnTo>
                  <a:lnTo>
                    <a:pt x="230" y="1448"/>
                  </a:lnTo>
                  <a:lnTo>
                    <a:pt x="228" y="1448"/>
                  </a:lnTo>
                  <a:lnTo>
                    <a:pt x="223" y="1447"/>
                  </a:lnTo>
                  <a:lnTo>
                    <a:pt x="221" y="1447"/>
                  </a:lnTo>
                  <a:lnTo>
                    <a:pt x="217" y="1446"/>
                  </a:lnTo>
                  <a:lnTo>
                    <a:pt x="214" y="1446"/>
                  </a:lnTo>
                  <a:lnTo>
                    <a:pt x="211" y="1446"/>
                  </a:lnTo>
                  <a:lnTo>
                    <a:pt x="210" y="1445"/>
                  </a:lnTo>
                  <a:lnTo>
                    <a:pt x="209" y="1442"/>
                  </a:lnTo>
                  <a:lnTo>
                    <a:pt x="206" y="1441"/>
                  </a:lnTo>
                  <a:lnTo>
                    <a:pt x="204" y="1442"/>
                  </a:lnTo>
                  <a:lnTo>
                    <a:pt x="202" y="1444"/>
                  </a:lnTo>
                  <a:lnTo>
                    <a:pt x="199" y="1444"/>
                  </a:lnTo>
                  <a:lnTo>
                    <a:pt x="198" y="1442"/>
                  </a:lnTo>
                  <a:lnTo>
                    <a:pt x="194" y="1440"/>
                  </a:lnTo>
                  <a:lnTo>
                    <a:pt x="192" y="1439"/>
                  </a:lnTo>
                  <a:lnTo>
                    <a:pt x="190" y="1439"/>
                  </a:lnTo>
                  <a:lnTo>
                    <a:pt x="187" y="1436"/>
                  </a:lnTo>
                  <a:lnTo>
                    <a:pt x="185" y="1434"/>
                  </a:lnTo>
                  <a:lnTo>
                    <a:pt x="184" y="1432"/>
                  </a:lnTo>
                  <a:lnTo>
                    <a:pt x="182" y="1429"/>
                  </a:lnTo>
                  <a:lnTo>
                    <a:pt x="181" y="1424"/>
                  </a:lnTo>
                  <a:lnTo>
                    <a:pt x="181" y="1422"/>
                  </a:lnTo>
                  <a:lnTo>
                    <a:pt x="181" y="1420"/>
                  </a:lnTo>
                  <a:lnTo>
                    <a:pt x="184" y="1416"/>
                  </a:lnTo>
                  <a:lnTo>
                    <a:pt x="184" y="1412"/>
                  </a:lnTo>
                  <a:lnTo>
                    <a:pt x="182" y="1411"/>
                  </a:lnTo>
                  <a:lnTo>
                    <a:pt x="182" y="1408"/>
                  </a:lnTo>
                  <a:lnTo>
                    <a:pt x="180" y="1405"/>
                  </a:lnTo>
                  <a:lnTo>
                    <a:pt x="176" y="1402"/>
                  </a:lnTo>
                  <a:lnTo>
                    <a:pt x="175" y="1400"/>
                  </a:lnTo>
                  <a:lnTo>
                    <a:pt x="173" y="1400"/>
                  </a:lnTo>
                  <a:lnTo>
                    <a:pt x="172" y="1399"/>
                  </a:lnTo>
                  <a:lnTo>
                    <a:pt x="169" y="1393"/>
                  </a:lnTo>
                  <a:lnTo>
                    <a:pt x="168" y="1390"/>
                  </a:lnTo>
                  <a:lnTo>
                    <a:pt x="170" y="1388"/>
                  </a:lnTo>
                  <a:lnTo>
                    <a:pt x="175" y="1381"/>
                  </a:lnTo>
                  <a:lnTo>
                    <a:pt x="176" y="1379"/>
                  </a:lnTo>
                  <a:lnTo>
                    <a:pt x="179" y="1376"/>
                  </a:lnTo>
                  <a:lnTo>
                    <a:pt x="180" y="1373"/>
                  </a:lnTo>
                  <a:lnTo>
                    <a:pt x="181" y="1366"/>
                  </a:lnTo>
                  <a:lnTo>
                    <a:pt x="181" y="1363"/>
                  </a:lnTo>
                  <a:lnTo>
                    <a:pt x="184" y="1360"/>
                  </a:lnTo>
                  <a:lnTo>
                    <a:pt x="188" y="1355"/>
                  </a:lnTo>
                  <a:lnTo>
                    <a:pt x="190" y="1351"/>
                  </a:lnTo>
                  <a:lnTo>
                    <a:pt x="192" y="1350"/>
                  </a:lnTo>
                  <a:lnTo>
                    <a:pt x="196" y="1347"/>
                  </a:lnTo>
                  <a:lnTo>
                    <a:pt x="198" y="1346"/>
                  </a:lnTo>
                  <a:lnTo>
                    <a:pt x="199" y="1344"/>
                  </a:lnTo>
                  <a:lnTo>
                    <a:pt x="202" y="1341"/>
                  </a:lnTo>
                  <a:lnTo>
                    <a:pt x="205" y="1338"/>
                  </a:lnTo>
                  <a:lnTo>
                    <a:pt x="208" y="1328"/>
                  </a:lnTo>
                  <a:lnTo>
                    <a:pt x="208" y="1326"/>
                  </a:lnTo>
                  <a:lnTo>
                    <a:pt x="206" y="1319"/>
                  </a:lnTo>
                  <a:lnTo>
                    <a:pt x="205" y="1315"/>
                  </a:lnTo>
                  <a:lnTo>
                    <a:pt x="199" y="1308"/>
                  </a:lnTo>
                  <a:lnTo>
                    <a:pt x="199" y="1305"/>
                  </a:lnTo>
                  <a:lnTo>
                    <a:pt x="199" y="1304"/>
                  </a:lnTo>
                  <a:lnTo>
                    <a:pt x="200" y="1299"/>
                  </a:lnTo>
                  <a:lnTo>
                    <a:pt x="199" y="1296"/>
                  </a:lnTo>
                  <a:lnTo>
                    <a:pt x="199" y="1293"/>
                  </a:lnTo>
                  <a:lnTo>
                    <a:pt x="199" y="1286"/>
                  </a:lnTo>
                  <a:lnTo>
                    <a:pt x="199" y="1283"/>
                  </a:lnTo>
                  <a:lnTo>
                    <a:pt x="199" y="1280"/>
                  </a:lnTo>
                  <a:lnTo>
                    <a:pt x="197" y="1277"/>
                  </a:lnTo>
                  <a:lnTo>
                    <a:pt x="196" y="1274"/>
                  </a:lnTo>
                  <a:lnTo>
                    <a:pt x="196" y="1272"/>
                  </a:lnTo>
                  <a:lnTo>
                    <a:pt x="199" y="1265"/>
                  </a:lnTo>
                  <a:lnTo>
                    <a:pt x="199" y="1262"/>
                  </a:lnTo>
                  <a:lnTo>
                    <a:pt x="198" y="1260"/>
                  </a:lnTo>
                  <a:lnTo>
                    <a:pt x="197" y="1257"/>
                  </a:lnTo>
                  <a:lnTo>
                    <a:pt x="197" y="1255"/>
                  </a:lnTo>
                  <a:lnTo>
                    <a:pt x="196" y="1251"/>
                  </a:lnTo>
                  <a:lnTo>
                    <a:pt x="194" y="1249"/>
                  </a:lnTo>
                  <a:lnTo>
                    <a:pt x="193" y="1248"/>
                  </a:lnTo>
                  <a:lnTo>
                    <a:pt x="193" y="1247"/>
                  </a:lnTo>
                  <a:lnTo>
                    <a:pt x="192" y="1243"/>
                  </a:lnTo>
                  <a:lnTo>
                    <a:pt x="190" y="1242"/>
                  </a:lnTo>
                  <a:lnTo>
                    <a:pt x="187" y="1241"/>
                  </a:lnTo>
                  <a:lnTo>
                    <a:pt x="185" y="1241"/>
                  </a:lnTo>
                  <a:lnTo>
                    <a:pt x="185" y="1238"/>
                  </a:lnTo>
                  <a:lnTo>
                    <a:pt x="184" y="1237"/>
                  </a:lnTo>
                  <a:lnTo>
                    <a:pt x="185" y="1233"/>
                  </a:lnTo>
                  <a:lnTo>
                    <a:pt x="185" y="1230"/>
                  </a:lnTo>
                  <a:lnTo>
                    <a:pt x="182" y="1226"/>
                  </a:lnTo>
                  <a:lnTo>
                    <a:pt x="180" y="1225"/>
                  </a:lnTo>
                  <a:lnTo>
                    <a:pt x="176" y="1225"/>
                  </a:lnTo>
                  <a:lnTo>
                    <a:pt x="175" y="1225"/>
                  </a:lnTo>
                  <a:lnTo>
                    <a:pt x="162" y="1213"/>
                  </a:lnTo>
                  <a:lnTo>
                    <a:pt x="156" y="1207"/>
                  </a:lnTo>
                  <a:lnTo>
                    <a:pt x="150" y="1203"/>
                  </a:lnTo>
                  <a:lnTo>
                    <a:pt x="148" y="1201"/>
                  </a:lnTo>
                  <a:lnTo>
                    <a:pt x="146" y="1200"/>
                  </a:lnTo>
                  <a:lnTo>
                    <a:pt x="143" y="1195"/>
                  </a:lnTo>
                  <a:lnTo>
                    <a:pt x="140" y="1191"/>
                  </a:lnTo>
                  <a:lnTo>
                    <a:pt x="138" y="1189"/>
                  </a:lnTo>
                  <a:lnTo>
                    <a:pt x="137" y="1184"/>
                  </a:lnTo>
                  <a:lnTo>
                    <a:pt x="136" y="1183"/>
                  </a:lnTo>
                  <a:lnTo>
                    <a:pt x="132" y="1180"/>
                  </a:lnTo>
                  <a:lnTo>
                    <a:pt x="130" y="1179"/>
                  </a:lnTo>
                  <a:lnTo>
                    <a:pt x="128" y="1176"/>
                  </a:lnTo>
                  <a:lnTo>
                    <a:pt x="126" y="1171"/>
                  </a:lnTo>
                  <a:lnTo>
                    <a:pt x="124" y="1165"/>
                  </a:lnTo>
                  <a:lnTo>
                    <a:pt x="121" y="1162"/>
                  </a:lnTo>
                  <a:lnTo>
                    <a:pt x="120" y="1161"/>
                  </a:lnTo>
                  <a:lnTo>
                    <a:pt x="119" y="1159"/>
                  </a:lnTo>
                  <a:lnTo>
                    <a:pt x="119" y="1156"/>
                  </a:lnTo>
                  <a:lnTo>
                    <a:pt x="121" y="1152"/>
                  </a:lnTo>
                  <a:lnTo>
                    <a:pt x="121" y="1148"/>
                  </a:lnTo>
                  <a:lnTo>
                    <a:pt x="119" y="1146"/>
                  </a:lnTo>
                  <a:lnTo>
                    <a:pt x="119" y="1143"/>
                  </a:lnTo>
                  <a:lnTo>
                    <a:pt x="120" y="1142"/>
                  </a:lnTo>
                  <a:lnTo>
                    <a:pt x="124" y="1140"/>
                  </a:lnTo>
                  <a:lnTo>
                    <a:pt x="122" y="1138"/>
                  </a:lnTo>
                  <a:lnTo>
                    <a:pt x="121" y="1136"/>
                  </a:lnTo>
                  <a:lnTo>
                    <a:pt x="118" y="1136"/>
                  </a:lnTo>
                  <a:lnTo>
                    <a:pt x="114" y="1135"/>
                  </a:lnTo>
                  <a:lnTo>
                    <a:pt x="114" y="1132"/>
                  </a:lnTo>
                  <a:lnTo>
                    <a:pt x="114" y="1130"/>
                  </a:lnTo>
                  <a:lnTo>
                    <a:pt x="116" y="1126"/>
                  </a:lnTo>
                  <a:lnTo>
                    <a:pt x="118" y="1124"/>
                  </a:lnTo>
                  <a:lnTo>
                    <a:pt x="116" y="1116"/>
                  </a:lnTo>
                  <a:lnTo>
                    <a:pt x="115" y="1107"/>
                  </a:lnTo>
                  <a:lnTo>
                    <a:pt x="115" y="1105"/>
                  </a:lnTo>
                  <a:lnTo>
                    <a:pt x="114" y="1101"/>
                  </a:lnTo>
                  <a:lnTo>
                    <a:pt x="112" y="1099"/>
                  </a:lnTo>
                  <a:lnTo>
                    <a:pt x="109" y="1094"/>
                  </a:lnTo>
                  <a:lnTo>
                    <a:pt x="108" y="1090"/>
                  </a:lnTo>
                  <a:lnTo>
                    <a:pt x="107" y="1087"/>
                  </a:lnTo>
                  <a:lnTo>
                    <a:pt x="104" y="1087"/>
                  </a:lnTo>
                  <a:lnTo>
                    <a:pt x="102" y="1085"/>
                  </a:lnTo>
                  <a:lnTo>
                    <a:pt x="101" y="1084"/>
                  </a:lnTo>
                  <a:lnTo>
                    <a:pt x="100" y="1082"/>
                  </a:lnTo>
                  <a:lnTo>
                    <a:pt x="97" y="1081"/>
                  </a:lnTo>
                  <a:lnTo>
                    <a:pt x="94" y="1082"/>
                  </a:lnTo>
                  <a:lnTo>
                    <a:pt x="91" y="1082"/>
                  </a:lnTo>
                  <a:lnTo>
                    <a:pt x="90" y="1082"/>
                  </a:lnTo>
                  <a:lnTo>
                    <a:pt x="89" y="1081"/>
                  </a:lnTo>
                  <a:lnTo>
                    <a:pt x="86" y="1081"/>
                  </a:lnTo>
                  <a:lnTo>
                    <a:pt x="84" y="1078"/>
                  </a:lnTo>
                  <a:lnTo>
                    <a:pt x="82" y="1078"/>
                  </a:lnTo>
                  <a:lnTo>
                    <a:pt x="79" y="1078"/>
                  </a:lnTo>
                  <a:lnTo>
                    <a:pt x="78" y="1077"/>
                  </a:lnTo>
                  <a:lnTo>
                    <a:pt x="76" y="1075"/>
                  </a:lnTo>
                  <a:lnTo>
                    <a:pt x="74" y="1071"/>
                  </a:lnTo>
                  <a:lnTo>
                    <a:pt x="73" y="1066"/>
                  </a:lnTo>
                  <a:lnTo>
                    <a:pt x="71" y="1061"/>
                  </a:lnTo>
                  <a:lnTo>
                    <a:pt x="67" y="1058"/>
                  </a:lnTo>
                  <a:lnTo>
                    <a:pt x="66" y="1055"/>
                  </a:lnTo>
                  <a:lnTo>
                    <a:pt x="65" y="1051"/>
                  </a:lnTo>
                  <a:lnTo>
                    <a:pt x="65" y="1048"/>
                  </a:lnTo>
                  <a:lnTo>
                    <a:pt x="66" y="1045"/>
                  </a:lnTo>
                  <a:lnTo>
                    <a:pt x="67" y="1042"/>
                  </a:lnTo>
                  <a:lnTo>
                    <a:pt x="66" y="1037"/>
                  </a:lnTo>
                  <a:lnTo>
                    <a:pt x="65" y="1036"/>
                  </a:lnTo>
                  <a:lnTo>
                    <a:pt x="65" y="1034"/>
                  </a:lnTo>
                  <a:lnTo>
                    <a:pt x="67" y="1031"/>
                  </a:lnTo>
                  <a:lnTo>
                    <a:pt x="70" y="1030"/>
                  </a:lnTo>
                  <a:lnTo>
                    <a:pt x="72" y="1031"/>
                  </a:lnTo>
                  <a:lnTo>
                    <a:pt x="74" y="1033"/>
                  </a:lnTo>
                  <a:lnTo>
                    <a:pt x="76" y="1031"/>
                  </a:lnTo>
                  <a:lnTo>
                    <a:pt x="77" y="1029"/>
                  </a:lnTo>
                  <a:lnTo>
                    <a:pt x="76" y="1027"/>
                  </a:lnTo>
                  <a:lnTo>
                    <a:pt x="73" y="1023"/>
                  </a:lnTo>
                  <a:lnTo>
                    <a:pt x="78" y="1009"/>
                  </a:lnTo>
                  <a:lnTo>
                    <a:pt x="80" y="1007"/>
                  </a:lnTo>
                  <a:lnTo>
                    <a:pt x="86" y="1007"/>
                  </a:lnTo>
                  <a:lnTo>
                    <a:pt x="91" y="1006"/>
                  </a:lnTo>
                  <a:lnTo>
                    <a:pt x="94" y="1001"/>
                  </a:lnTo>
                  <a:lnTo>
                    <a:pt x="97" y="998"/>
                  </a:lnTo>
                  <a:lnTo>
                    <a:pt x="102" y="997"/>
                  </a:lnTo>
                  <a:lnTo>
                    <a:pt x="104" y="994"/>
                  </a:lnTo>
                  <a:lnTo>
                    <a:pt x="104" y="993"/>
                  </a:lnTo>
                  <a:lnTo>
                    <a:pt x="106" y="991"/>
                  </a:lnTo>
                  <a:lnTo>
                    <a:pt x="107" y="987"/>
                  </a:lnTo>
                  <a:lnTo>
                    <a:pt x="110" y="986"/>
                  </a:lnTo>
                  <a:lnTo>
                    <a:pt x="110" y="983"/>
                  </a:lnTo>
                  <a:lnTo>
                    <a:pt x="110" y="980"/>
                  </a:lnTo>
                  <a:lnTo>
                    <a:pt x="112" y="974"/>
                  </a:lnTo>
                  <a:lnTo>
                    <a:pt x="113" y="971"/>
                  </a:lnTo>
                  <a:lnTo>
                    <a:pt x="116" y="968"/>
                  </a:lnTo>
                  <a:lnTo>
                    <a:pt x="118" y="964"/>
                  </a:lnTo>
                  <a:lnTo>
                    <a:pt x="120" y="964"/>
                  </a:lnTo>
                  <a:lnTo>
                    <a:pt x="125" y="965"/>
                  </a:lnTo>
                  <a:lnTo>
                    <a:pt x="127" y="964"/>
                  </a:lnTo>
                  <a:lnTo>
                    <a:pt x="126" y="960"/>
                  </a:lnTo>
                  <a:lnTo>
                    <a:pt x="126" y="959"/>
                  </a:lnTo>
                  <a:lnTo>
                    <a:pt x="130" y="958"/>
                  </a:lnTo>
                  <a:lnTo>
                    <a:pt x="133" y="956"/>
                  </a:lnTo>
                  <a:lnTo>
                    <a:pt x="136" y="952"/>
                  </a:lnTo>
                  <a:lnTo>
                    <a:pt x="142" y="950"/>
                  </a:lnTo>
                  <a:lnTo>
                    <a:pt x="142" y="946"/>
                  </a:lnTo>
                  <a:lnTo>
                    <a:pt x="139" y="942"/>
                  </a:lnTo>
                  <a:lnTo>
                    <a:pt x="139" y="940"/>
                  </a:lnTo>
                  <a:lnTo>
                    <a:pt x="140" y="939"/>
                  </a:lnTo>
                  <a:lnTo>
                    <a:pt x="144" y="934"/>
                  </a:lnTo>
                  <a:lnTo>
                    <a:pt x="146" y="926"/>
                  </a:lnTo>
                  <a:lnTo>
                    <a:pt x="149" y="920"/>
                  </a:lnTo>
                  <a:lnTo>
                    <a:pt x="148" y="916"/>
                  </a:lnTo>
                  <a:lnTo>
                    <a:pt x="148" y="911"/>
                  </a:lnTo>
                  <a:lnTo>
                    <a:pt x="148" y="908"/>
                  </a:lnTo>
                  <a:lnTo>
                    <a:pt x="150" y="905"/>
                  </a:lnTo>
                  <a:lnTo>
                    <a:pt x="154" y="903"/>
                  </a:lnTo>
                  <a:lnTo>
                    <a:pt x="155" y="900"/>
                  </a:lnTo>
                  <a:lnTo>
                    <a:pt x="158" y="898"/>
                  </a:lnTo>
                  <a:lnTo>
                    <a:pt x="158" y="893"/>
                  </a:lnTo>
                  <a:lnTo>
                    <a:pt x="160" y="885"/>
                  </a:lnTo>
                  <a:lnTo>
                    <a:pt x="158" y="880"/>
                  </a:lnTo>
                  <a:lnTo>
                    <a:pt x="155" y="878"/>
                  </a:lnTo>
                  <a:lnTo>
                    <a:pt x="152" y="875"/>
                  </a:lnTo>
                  <a:lnTo>
                    <a:pt x="149" y="867"/>
                  </a:lnTo>
                  <a:lnTo>
                    <a:pt x="148" y="862"/>
                  </a:lnTo>
                  <a:lnTo>
                    <a:pt x="148" y="855"/>
                  </a:lnTo>
                  <a:lnTo>
                    <a:pt x="148" y="850"/>
                  </a:lnTo>
                  <a:lnTo>
                    <a:pt x="149" y="847"/>
                  </a:lnTo>
                  <a:lnTo>
                    <a:pt x="152" y="845"/>
                  </a:lnTo>
                  <a:lnTo>
                    <a:pt x="154" y="843"/>
                  </a:lnTo>
                  <a:lnTo>
                    <a:pt x="154" y="838"/>
                  </a:lnTo>
                  <a:lnTo>
                    <a:pt x="155" y="833"/>
                  </a:lnTo>
                  <a:lnTo>
                    <a:pt x="157" y="829"/>
                  </a:lnTo>
                  <a:lnTo>
                    <a:pt x="157" y="825"/>
                  </a:lnTo>
                  <a:lnTo>
                    <a:pt x="156" y="821"/>
                  </a:lnTo>
                  <a:lnTo>
                    <a:pt x="154" y="819"/>
                  </a:lnTo>
                  <a:lnTo>
                    <a:pt x="152" y="815"/>
                  </a:lnTo>
                  <a:lnTo>
                    <a:pt x="154" y="814"/>
                  </a:lnTo>
                  <a:lnTo>
                    <a:pt x="160" y="809"/>
                  </a:lnTo>
                  <a:lnTo>
                    <a:pt x="161" y="803"/>
                  </a:lnTo>
                  <a:lnTo>
                    <a:pt x="166" y="795"/>
                  </a:lnTo>
                  <a:lnTo>
                    <a:pt x="170" y="790"/>
                  </a:lnTo>
                  <a:lnTo>
                    <a:pt x="172" y="786"/>
                  </a:lnTo>
                  <a:lnTo>
                    <a:pt x="172" y="783"/>
                  </a:lnTo>
                  <a:lnTo>
                    <a:pt x="173" y="779"/>
                  </a:lnTo>
                  <a:lnTo>
                    <a:pt x="174" y="777"/>
                  </a:lnTo>
                  <a:lnTo>
                    <a:pt x="176" y="766"/>
                  </a:lnTo>
                  <a:lnTo>
                    <a:pt x="175" y="763"/>
                  </a:lnTo>
                  <a:lnTo>
                    <a:pt x="173" y="759"/>
                  </a:lnTo>
                  <a:lnTo>
                    <a:pt x="172" y="753"/>
                  </a:lnTo>
                  <a:lnTo>
                    <a:pt x="173" y="749"/>
                  </a:lnTo>
                  <a:lnTo>
                    <a:pt x="174" y="745"/>
                  </a:lnTo>
                  <a:lnTo>
                    <a:pt x="180" y="743"/>
                  </a:lnTo>
                  <a:lnTo>
                    <a:pt x="182" y="741"/>
                  </a:lnTo>
                  <a:lnTo>
                    <a:pt x="184" y="737"/>
                  </a:lnTo>
                  <a:lnTo>
                    <a:pt x="182" y="732"/>
                  </a:lnTo>
                  <a:lnTo>
                    <a:pt x="181" y="730"/>
                  </a:lnTo>
                  <a:lnTo>
                    <a:pt x="176" y="725"/>
                  </a:lnTo>
                  <a:lnTo>
                    <a:pt x="174" y="718"/>
                  </a:lnTo>
                  <a:lnTo>
                    <a:pt x="167" y="707"/>
                  </a:lnTo>
                  <a:lnTo>
                    <a:pt x="157" y="700"/>
                  </a:lnTo>
                  <a:lnTo>
                    <a:pt x="152" y="697"/>
                  </a:lnTo>
                  <a:lnTo>
                    <a:pt x="148" y="697"/>
                  </a:lnTo>
                  <a:lnTo>
                    <a:pt x="142" y="696"/>
                  </a:lnTo>
                  <a:lnTo>
                    <a:pt x="137" y="694"/>
                  </a:lnTo>
                  <a:lnTo>
                    <a:pt x="133" y="689"/>
                  </a:lnTo>
                  <a:lnTo>
                    <a:pt x="126" y="680"/>
                  </a:lnTo>
                  <a:lnTo>
                    <a:pt x="124" y="676"/>
                  </a:lnTo>
                  <a:lnTo>
                    <a:pt x="122" y="672"/>
                  </a:lnTo>
                  <a:lnTo>
                    <a:pt x="122" y="668"/>
                  </a:lnTo>
                  <a:lnTo>
                    <a:pt x="124" y="662"/>
                  </a:lnTo>
                  <a:lnTo>
                    <a:pt x="124" y="659"/>
                  </a:lnTo>
                  <a:lnTo>
                    <a:pt x="120" y="641"/>
                  </a:lnTo>
                  <a:lnTo>
                    <a:pt x="119" y="635"/>
                  </a:lnTo>
                  <a:lnTo>
                    <a:pt x="121" y="629"/>
                  </a:lnTo>
                  <a:lnTo>
                    <a:pt x="131" y="614"/>
                  </a:lnTo>
                  <a:lnTo>
                    <a:pt x="136" y="606"/>
                  </a:lnTo>
                  <a:lnTo>
                    <a:pt x="137" y="600"/>
                  </a:lnTo>
                  <a:lnTo>
                    <a:pt x="136" y="593"/>
                  </a:lnTo>
                  <a:lnTo>
                    <a:pt x="133" y="588"/>
                  </a:lnTo>
                  <a:lnTo>
                    <a:pt x="130" y="583"/>
                  </a:lnTo>
                  <a:lnTo>
                    <a:pt x="124" y="577"/>
                  </a:lnTo>
                  <a:lnTo>
                    <a:pt x="122" y="573"/>
                  </a:lnTo>
                  <a:lnTo>
                    <a:pt x="120" y="569"/>
                  </a:lnTo>
                  <a:lnTo>
                    <a:pt x="121" y="564"/>
                  </a:lnTo>
                  <a:lnTo>
                    <a:pt x="124" y="560"/>
                  </a:lnTo>
                  <a:lnTo>
                    <a:pt x="133" y="549"/>
                  </a:lnTo>
                  <a:lnTo>
                    <a:pt x="137" y="541"/>
                  </a:lnTo>
                  <a:lnTo>
                    <a:pt x="138" y="534"/>
                  </a:lnTo>
                  <a:lnTo>
                    <a:pt x="138" y="527"/>
                  </a:lnTo>
                  <a:lnTo>
                    <a:pt x="140" y="518"/>
                  </a:lnTo>
                  <a:lnTo>
                    <a:pt x="140" y="516"/>
                  </a:lnTo>
                  <a:lnTo>
                    <a:pt x="140" y="513"/>
                  </a:lnTo>
                  <a:lnTo>
                    <a:pt x="138" y="511"/>
                  </a:lnTo>
                  <a:lnTo>
                    <a:pt x="134" y="507"/>
                  </a:lnTo>
                  <a:lnTo>
                    <a:pt x="132" y="500"/>
                  </a:lnTo>
                  <a:lnTo>
                    <a:pt x="126" y="494"/>
                  </a:lnTo>
                  <a:lnTo>
                    <a:pt x="122" y="489"/>
                  </a:lnTo>
                  <a:lnTo>
                    <a:pt x="119" y="488"/>
                  </a:lnTo>
                  <a:lnTo>
                    <a:pt x="108" y="488"/>
                  </a:lnTo>
                  <a:lnTo>
                    <a:pt x="98" y="483"/>
                  </a:lnTo>
                  <a:lnTo>
                    <a:pt x="91" y="483"/>
                  </a:lnTo>
                  <a:lnTo>
                    <a:pt x="83" y="472"/>
                  </a:lnTo>
                  <a:lnTo>
                    <a:pt x="74" y="468"/>
                  </a:lnTo>
                  <a:lnTo>
                    <a:pt x="70" y="465"/>
                  </a:lnTo>
                  <a:lnTo>
                    <a:pt x="59" y="464"/>
                  </a:lnTo>
                  <a:lnTo>
                    <a:pt x="54" y="464"/>
                  </a:lnTo>
                  <a:lnTo>
                    <a:pt x="52" y="460"/>
                  </a:lnTo>
                  <a:lnTo>
                    <a:pt x="50" y="458"/>
                  </a:lnTo>
                  <a:lnTo>
                    <a:pt x="48" y="453"/>
                  </a:lnTo>
                  <a:lnTo>
                    <a:pt x="43" y="448"/>
                  </a:lnTo>
                  <a:lnTo>
                    <a:pt x="38" y="442"/>
                  </a:lnTo>
                  <a:lnTo>
                    <a:pt x="36" y="438"/>
                  </a:lnTo>
                  <a:lnTo>
                    <a:pt x="35" y="433"/>
                  </a:lnTo>
                  <a:lnTo>
                    <a:pt x="40" y="426"/>
                  </a:lnTo>
                  <a:lnTo>
                    <a:pt x="37" y="421"/>
                  </a:lnTo>
                  <a:lnTo>
                    <a:pt x="37" y="406"/>
                  </a:lnTo>
                  <a:lnTo>
                    <a:pt x="35" y="400"/>
                  </a:lnTo>
                  <a:lnTo>
                    <a:pt x="28" y="394"/>
                  </a:lnTo>
                  <a:lnTo>
                    <a:pt x="26" y="387"/>
                  </a:lnTo>
                  <a:lnTo>
                    <a:pt x="26" y="379"/>
                  </a:lnTo>
                  <a:lnTo>
                    <a:pt x="19" y="368"/>
                  </a:lnTo>
                  <a:lnTo>
                    <a:pt x="15" y="358"/>
                  </a:lnTo>
                  <a:lnTo>
                    <a:pt x="13" y="347"/>
                  </a:lnTo>
                  <a:lnTo>
                    <a:pt x="12" y="338"/>
                  </a:lnTo>
                  <a:lnTo>
                    <a:pt x="0" y="314"/>
                  </a:lnTo>
                  <a:lnTo>
                    <a:pt x="4" y="309"/>
                  </a:lnTo>
                  <a:lnTo>
                    <a:pt x="4" y="304"/>
                  </a:lnTo>
                  <a:lnTo>
                    <a:pt x="7" y="297"/>
                  </a:lnTo>
                  <a:lnTo>
                    <a:pt x="4" y="291"/>
                  </a:lnTo>
                  <a:lnTo>
                    <a:pt x="6" y="285"/>
                  </a:lnTo>
                  <a:lnTo>
                    <a:pt x="5" y="280"/>
                  </a:lnTo>
                  <a:lnTo>
                    <a:pt x="11" y="274"/>
                  </a:lnTo>
                  <a:lnTo>
                    <a:pt x="11" y="271"/>
                  </a:lnTo>
                  <a:lnTo>
                    <a:pt x="13" y="262"/>
                  </a:lnTo>
                  <a:lnTo>
                    <a:pt x="16" y="259"/>
                  </a:lnTo>
                  <a:lnTo>
                    <a:pt x="19" y="255"/>
                  </a:lnTo>
                  <a:lnTo>
                    <a:pt x="19" y="250"/>
                  </a:lnTo>
                  <a:lnTo>
                    <a:pt x="26" y="248"/>
                  </a:lnTo>
                  <a:lnTo>
                    <a:pt x="31" y="245"/>
                  </a:lnTo>
                  <a:lnTo>
                    <a:pt x="34" y="240"/>
                  </a:lnTo>
                  <a:lnTo>
                    <a:pt x="36" y="236"/>
                  </a:lnTo>
                  <a:lnTo>
                    <a:pt x="42" y="228"/>
                  </a:lnTo>
                  <a:lnTo>
                    <a:pt x="47" y="220"/>
                  </a:lnTo>
                  <a:lnTo>
                    <a:pt x="53" y="212"/>
                  </a:lnTo>
                  <a:lnTo>
                    <a:pt x="53" y="203"/>
                  </a:lnTo>
                  <a:lnTo>
                    <a:pt x="61" y="202"/>
                  </a:lnTo>
                  <a:lnTo>
                    <a:pt x="67" y="197"/>
                  </a:lnTo>
                  <a:lnTo>
                    <a:pt x="73" y="189"/>
                  </a:lnTo>
                  <a:lnTo>
                    <a:pt x="76" y="182"/>
                  </a:lnTo>
                  <a:lnTo>
                    <a:pt x="70" y="179"/>
                  </a:lnTo>
                  <a:lnTo>
                    <a:pt x="70" y="176"/>
                  </a:lnTo>
                  <a:lnTo>
                    <a:pt x="66" y="170"/>
                  </a:lnTo>
                  <a:lnTo>
                    <a:pt x="58" y="164"/>
                  </a:lnTo>
                  <a:lnTo>
                    <a:pt x="52" y="156"/>
                  </a:lnTo>
                  <a:lnTo>
                    <a:pt x="50" y="152"/>
                  </a:lnTo>
                  <a:lnTo>
                    <a:pt x="50" y="148"/>
                  </a:lnTo>
                  <a:lnTo>
                    <a:pt x="48" y="143"/>
                  </a:lnTo>
                  <a:lnTo>
                    <a:pt x="50" y="136"/>
                  </a:lnTo>
                  <a:lnTo>
                    <a:pt x="50" y="130"/>
                  </a:lnTo>
                  <a:lnTo>
                    <a:pt x="50" y="124"/>
                  </a:lnTo>
                  <a:lnTo>
                    <a:pt x="56" y="117"/>
                  </a:lnTo>
                  <a:lnTo>
                    <a:pt x="58" y="112"/>
                  </a:lnTo>
                  <a:lnTo>
                    <a:pt x="59" y="102"/>
                  </a:lnTo>
                  <a:lnTo>
                    <a:pt x="61" y="96"/>
                  </a:lnTo>
                  <a:lnTo>
                    <a:pt x="64" y="94"/>
                  </a:lnTo>
                  <a:lnTo>
                    <a:pt x="65" y="87"/>
                  </a:lnTo>
                  <a:lnTo>
                    <a:pt x="68" y="82"/>
                  </a:lnTo>
                  <a:lnTo>
                    <a:pt x="68" y="77"/>
                  </a:lnTo>
                  <a:lnTo>
                    <a:pt x="65" y="72"/>
                  </a:lnTo>
                  <a:lnTo>
                    <a:pt x="62" y="64"/>
                  </a:lnTo>
                  <a:lnTo>
                    <a:pt x="58" y="60"/>
                  </a:lnTo>
                  <a:lnTo>
                    <a:pt x="53" y="54"/>
                  </a:lnTo>
                  <a:lnTo>
                    <a:pt x="50" y="42"/>
                  </a:lnTo>
                  <a:lnTo>
                    <a:pt x="44" y="41"/>
                  </a:lnTo>
                  <a:lnTo>
                    <a:pt x="42" y="39"/>
                  </a:lnTo>
                  <a:lnTo>
                    <a:pt x="35" y="11"/>
                  </a:lnTo>
                  <a:lnTo>
                    <a:pt x="32" y="0"/>
                  </a:lnTo>
                </a:path>
              </a:pathLst>
            </a:custGeom>
            <a:noFill/>
            <a:ln w="158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pl-PL"/>
            </a:p>
          </p:txBody>
        </p:sp>
        <p:sp>
          <p:nvSpPr>
            <p:cNvPr id="147" name="Freeform 106">
              <a:extLst>
                <a:ext uri="{FF2B5EF4-FFF2-40B4-BE49-F238E27FC236}">
                  <a16:creationId xmlns:a16="http://schemas.microsoft.com/office/drawing/2014/main" id="{E8DFAE3B-53EC-41EA-E6FC-992190EDF256}"/>
                </a:ext>
              </a:extLst>
            </p:cNvPr>
            <p:cNvSpPr>
              <a:spLocks/>
            </p:cNvSpPr>
            <p:nvPr/>
          </p:nvSpPr>
          <p:spPr bwMode="auto">
            <a:xfrm>
              <a:off x="1435" y="2381"/>
              <a:ext cx="372" cy="438"/>
            </a:xfrm>
            <a:custGeom>
              <a:avLst/>
              <a:gdLst>
                <a:gd name="T0" fmla="*/ 1 w 743"/>
                <a:gd name="T1" fmla="*/ 1 h 875"/>
                <a:gd name="T2" fmla="*/ 1 w 743"/>
                <a:gd name="T3" fmla="*/ 1 h 875"/>
                <a:gd name="T4" fmla="*/ 1 w 743"/>
                <a:gd name="T5" fmla="*/ 1 h 875"/>
                <a:gd name="T6" fmla="*/ 1 w 743"/>
                <a:gd name="T7" fmla="*/ 1 h 875"/>
                <a:gd name="T8" fmla="*/ 1 w 743"/>
                <a:gd name="T9" fmla="*/ 1 h 875"/>
                <a:gd name="T10" fmla="*/ 1 w 743"/>
                <a:gd name="T11" fmla="*/ 1 h 875"/>
                <a:gd name="T12" fmla="*/ 1 w 743"/>
                <a:gd name="T13" fmla="*/ 1 h 875"/>
                <a:gd name="T14" fmla="*/ 1 w 743"/>
                <a:gd name="T15" fmla="*/ 1 h 875"/>
                <a:gd name="T16" fmla="*/ 1 w 743"/>
                <a:gd name="T17" fmla="*/ 1 h 875"/>
                <a:gd name="T18" fmla="*/ 1 w 743"/>
                <a:gd name="T19" fmla="*/ 1 h 875"/>
                <a:gd name="T20" fmla="*/ 1 w 743"/>
                <a:gd name="T21" fmla="*/ 1 h 875"/>
                <a:gd name="T22" fmla="*/ 1 w 743"/>
                <a:gd name="T23" fmla="*/ 1 h 875"/>
                <a:gd name="T24" fmla="*/ 1 w 743"/>
                <a:gd name="T25" fmla="*/ 1 h 875"/>
                <a:gd name="T26" fmla="*/ 1 w 743"/>
                <a:gd name="T27" fmla="*/ 1 h 875"/>
                <a:gd name="T28" fmla="*/ 1 w 743"/>
                <a:gd name="T29" fmla="*/ 1 h 875"/>
                <a:gd name="T30" fmla="*/ 1 w 743"/>
                <a:gd name="T31" fmla="*/ 1 h 875"/>
                <a:gd name="T32" fmla="*/ 1 w 743"/>
                <a:gd name="T33" fmla="*/ 1 h 875"/>
                <a:gd name="T34" fmla="*/ 1 w 743"/>
                <a:gd name="T35" fmla="*/ 1 h 875"/>
                <a:gd name="T36" fmla="*/ 1 w 743"/>
                <a:gd name="T37" fmla="*/ 1 h 875"/>
                <a:gd name="T38" fmla="*/ 1 w 743"/>
                <a:gd name="T39" fmla="*/ 1 h 875"/>
                <a:gd name="T40" fmla="*/ 1 w 743"/>
                <a:gd name="T41" fmla="*/ 1 h 875"/>
                <a:gd name="T42" fmla="*/ 1 w 743"/>
                <a:gd name="T43" fmla="*/ 1 h 875"/>
                <a:gd name="T44" fmla="*/ 1 w 743"/>
                <a:gd name="T45" fmla="*/ 1 h 875"/>
                <a:gd name="T46" fmla="*/ 1 w 743"/>
                <a:gd name="T47" fmla="*/ 1 h 875"/>
                <a:gd name="T48" fmla="*/ 1 w 743"/>
                <a:gd name="T49" fmla="*/ 1 h 875"/>
                <a:gd name="T50" fmla="*/ 1 w 743"/>
                <a:gd name="T51" fmla="*/ 1 h 875"/>
                <a:gd name="T52" fmla="*/ 1 w 743"/>
                <a:gd name="T53" fmla="*/ 1 h 875"/>
                <a:gd name="T54" fmla="*/ 1 w 743"/>
                <a:gd name="T55" fmla="*/ 1 h 875"/>
                <a:gd name="T56" fmla="*/ 1 w 743"/>
                <a:gd name="T57" fmla="*/ 1 h 875"/>
                <a:gd name="T58" fmla="*/ 1 w 743"/>
                <a:gd name="T59" fmla="*/ 1 h 875"/>
                <a:gd name="T60" fmla="*/ 1 w 743"/>
                <a:gd name="T61" fmla="*/ 1 h 875"/>
                <a:gd name="T62" fmla="*/ 1 w 743"/>
                <a:gd name="T63" fmla="*/ 1 h 875"/>
                <a:gd name="T64" fmla="*/ 1 w 743"/>
                <a:gd name="T65" fmla="*/ 1 h 875"/>
                <a:gd name="T66" fmla="*/ 1 w 743"/>
                <a:gd name="T67" fmla="*/ 1 h 875"/>
                <a:gd name="T68" fmla="*/ 1 w 743"/>
                <a:gd name="T69" fmla="*/ 1 h 875"/>
                <a:gd name="T70" fmla="*/ 1 w 743"/>
                <a:gd name="T71" fmla="*/ 1 h 875"/>
                <a:gd name="T72" fmla="*/ 1 w 743"/>
                <a:gd name="T73" fmla="*/ 1 h 875"/>
                <a:gd name="T74" fmla="*/ 1 w 743"/>
                <a:gd name="T75" fmla="*/ 1 h 875"/>
                <a:gd name="T76" fmla="*/ 1 w 743"/>
                <a:gd name="T77" fmla="*/ 1 h 875"/>
                <a:gd name="T78" fmla="*/ 1 w 743"/>
                <a:gd name="T79" fmla="*/ 1 h 875"/>
                <a:gd name="T80" fmla="*/ 1 w 743"/>
                <a:gd name="T81" fmla="*/ 1 h 875"/>
                <a:gd name="T82" fmla="*/ 1 w 743"/>
                <a:gd name="T83" fmla="*/ 1 h 875"/>
                <a:gd name="T84" fmla="*/ 1 w 743"/>
                <a:gd name="T85" fmla="*/ 1 h 875"/>
                <a:gd name="T86" fmla="*/ 1 w 743"/>
                <a:gd name="T87" fmla="*/ 1 h 875"/>
                <a:gd name="T88" fmla="*/ 1 w 743"/>
                <a:gd name="T89" fmla="*/ 1 h 875"/>
                <a:gd name="T90" fmla="*/ 1 w 743"/>
                <a:gd name="T91" fmla="*/ 1 h 875"/>
                <a:gd name="T92" fmla="*/ 1 w 743"/>
                <a:gd name="T93" fmla="*/ 1 h 875"/>
                <a:gd name="T94" fmla="*/ 1 w 743"/>
                <a:gd name="T95" fmla="*/ 1 h 875"/>
                <a:gd name="T96" fmla="*/ 1 w 743"/>
                <a:gd name="T97" fmla="*/ 1 h 875"/>
                <a:gd name="T98" fmla="*/ 1 w 743"/>
                <a:gd name="T99" fmla="*/ 1 h 875"/>
                <a:gd name="T100" fmla="*/ 1 w 743"/>
                <a:gd name="T101" fmla="*/ 1 h 875"/>
                <a:gd name="T102" fmla="*/ 1 w 743"/>
                <a:gd name="T103" fmla="*/ 1 h 875"/>
                <a:gd name="T104" fmla="*/ 1 w 743"/>
                <a:gd name="T105" fmla="*/ 1 h 875"/>
                <a:gd name="T106" fmla="*/ 1 w 743"/>
                <a:gd name="T107" fmla="*/ 1 h 875"/>
                <a:gd name="T108" fmla="*/ 1 w 743"/>
                <a:gd name="T109" fmla="*/ 1 h 875"/>
                <a:gd name="T110" fmla="*/ 1 w 743"/>
                <a:gd name="T111" fmla="*/ 1 h 87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743"/>
                <a:gd name="T169" fmla="*/ 0 h 875"/>
                <a:gd name="T170" fmla="*/ 743 w 743"/>
                <a:gd name="T171" fmla="*/ 875 h 875"/>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743" h="875">
                  <a:moveTo>
                    <a:pt x="284" y="0"/>
                  </a:moveTo>
                  <a:lnTo>
                    <a:pt x="288" y="16"/>
                  </a:lnTo>
                  <a:lnTo>
                    <a:pt x="294" y="25"/>
                  </a:lnTo>
                  <a:lnTo>
                    <a:pt x="300" y="30"/>
                  </a:lnTo>
                  <a:lnTo>
                    <a:pt x="308" y="32"/>
                  </a:lnTo>
                  <a:lnTo>
                    <a:pt x="319" y="35"/>
                  </a:lnTo>
                  <a:lnTo>
                    <a:pt x="334" y="46"/>
                  </a:lnTo>
                  <a:lnTo>
                    <a:pt x="339" y="48"/>
                  </a:lnTo>
                  <a:lnTo>
                    <a:pt x="342" y="48"/>
                  </a:lnTo>
                  <a:lnTo>
                    <a:pt x="343" y="44"/>
                  </a:lnTo>
                  <a:lnTo>
                    <a:pt x="340" y="35"/>
                  </a:lnTo>
                  <a:lnTo>
                    <a:pt x="343" y="31"/>
                  </a:lnTo>
                  <a:lnTo>
                    <a:pt x="348" y="30"/>
                  </a:lnTo>
                  <a:lnTo>
                    <a:pt x="354" y="32"/>
                  </a:lnTo>
                  <a:lnTo>
                    <a:pt x="367" y="36"/>
                  </a:lnTo>
                  <a:lnTo>
                    <a:pt x="370" y="38"/>
                  </a:lnTo>
                  <a:lnTo>
                    <a:pt x="373" y="44"/>
                  </a:lnTo>
                  <a:lnTo>
                    <a:pt x="375" y="47"/>
                  </a:lnTo>
                  <a:lnTo>
                    <a:pt x="380" y="48"/>
                  </a:lnTo>
                  <a:lnTo>
                    <a:pt x="386" y="50"/>
                  </a:lnTo>
                  <a:lnTo>
                    <a:pt x="388" y="54"/>
                  </a:lnTo>
                  <a:lnTo>
                    <a:pt x="388" y="60"/>
                  </a:lnTo>
                  <a:lnTo>
                    <a:pt x="388" y="74"/>
                  </a:lnTo>
                  <a:lnTo>
                    <a:pt x="384" y="80"/>
                  </a:lnTo>
                  <a:lnTo>
                    <a:pt x="379" y="89"/>
                  </a:lnTo>
                  <a:lnTo>
                    <a:pt x="374" y="91"/>
                  </a:lnTo>
                  <a:lnTo>
                    <a:pt x="367" y="92"/>
                  </a:lnTo>
                  <a:lnTo>
                    <a:pt x="363" y="94"/>
                  </a:lnTo>
                  <a:lnTo>
                    <a:pt x="363" y="100"/>
                  </a:lnTo>
                  <a:lnTo>
                    <a:pt x="364" y="107"/>
                  </a:lnTo>
                  <a:lnTo>
                    <a:pt x="366" y="118"/>
                  </a:lnTo>
                  <a:lnTo>
                    <a:pt x="369" y="131"/>
                  </a:lnTo>
                  <a:lnTo>
                    <a:pt x="374" y="135"/>
                  </a:lnTo>
                  <a:lnTo>
                    <a:pt x="380" y="137"/>
                  </a:lnTo>
                  <a:lnTo>
                    <a:pt x="390" y="139"/>
                  </a:lnTo>
                  <a:lnTo>
                    <a:pt x="398" y="141"/>
                  </a:lnTo>
                  <a:lnTo>
                    <a:pt x="402" y="145"/>
                  </a:lnTo>
                  <a:lnTo>
                    <a:pt x="405" y="155"/>
                  </a:lnTo>
                  <a:lnTo>
                    <a:pt x="408" y="166"/>
                  </a:lnTo>
                  <a:lnTo>
                    <a:pt x="412" y="169"/>
                  </a:lnTo>
                  <a:lnTo>
                    <a:pt x="420" y="171"/>
                  </a:lnTo>
                  <a:lnTo>
                    <a:pt x="428" y="172"/>
                  </a:lnTo>
                  <a:lnTo>
                    <a:pt x="433" y="169"/>
                  </a:lnTo>
                  <a:lnTo>
                    <a:pt x="438" y="166"/>
                  </a:lnTo>
                  <a:lnTo>
                    <a:pt x="442" y="162"/>
                  </a:lnTo>
                  <a:lnTo>
                    <a:pt x="449" y="160"/>
                  </a:lnTo>
                  <a:lnTo>
                    <a:pt x="457" y="149"/>
                  </a:lnTo>
                  <a:lnTo>
                    <a:pt x="460" y="145"/>
                  </a:lnTo>
                  <a:lnTo>
                    <a:pt x="464" y="144"/>
                  </a:lnTo>
                  <a:lnTo>
                    <a:pt x="471" y="143"/>
                  </a:lnTo>
                  <a:lnTo>
                    <a:pt x="481" y="141"/>
                  </a:lnTo>
                  <a:lnTo>
                    <a:pt x="490" y="144"/>
                  </a:lnTo>
                  <a:lnTo>
                    <a:pt x="491" y="148"/>
                  </a:lnTo>
                  <a:lnTo>
                    <a:pt x="495" y="157"/>
                  </a:lnTo>
                  <a:lnTo>
                    <a:pt x="497" y="161"/>
                  </a:lnTo>
                  <a:lnTo>
                    <a:pt x="497" y="163"/>
                  </a:lnTo>
                  <a:lnTo>
                    <a:pt x="500" y="163"/>
                  </a:lnTo>
                  <a:lnTo>
                    <a:pt x="502" y="179"/>
                  </a:lnTo>
                  <a:lnTo>
                    <a:pt x="505" y="179"/>
                  </a:lnTo>
                  <a:lnTo>
                    <a:pt x="505" y="189"/>
                  </a:lnTo>
                  <a:lnTo>
                    <a:pt x="507" y="195"/>
                  </a:lnTo>
                  <a:lnTo>
                    <a:pt x="497" y="198"/>
                  </a:lnTo>
                  <a:lnTo>
                    <a:pt x="501" y="205"/>
                  </a:lnTo>
                  <a:lnTo>
                    <a:pt x="503" y="207"/>
                  </a:lnTo>
                  <a:lnTo>
                    <a:pt x="500" y="210"/>
                  </a:lnTo>
                  <a:lnTo>
                    <a:pt x="500" y="211"/>
                  </a:lnTo>
                  <a:lnTo>
                    <a:pt x="503" y="214"/>
                  </a:lnTo>
                  <a:lnTo>
                    <a:pt x="500" y="220"/>
                  </a:lnTo>
                  <a:lnTo>
                    <a:pt x="500" y="224"/>
                  </a:lnTo>
                  <a:lnTo>
                    <a:pt x="501" y="225"/>
                  </a:lnTo>
                  <a:lnTo>
                    <a:pt x="505" y="225"/>
                  </a:lnTo>
                  <a:lnTo>
                    <a:pt x="506" y="227"/>
                  </a:lnTo>
                  <a:lnTo>
                    <a:pt x="509" y="230"/>
                  </a:lnTo>
                  <a:lnTo>
                    <a:pt x="508" y="236"/>
                  </a:lnTo>
                  <a:lnTo>
                    <a:pt x="505" y="237"/>
                  </a:lnTo>
                  <a:lnTo>
                    <a:pt x="501" y="237"/>
                  </a:lnTo>
                  <a:lnTo>
                    <a:pt x="501" y="239"/>
                  </a:lnTo>
                  <a:lnTo>
                    <a:pt x="505" y="239"/>
                  </a:lnTo>
                  <a:lnTo>
                    <a:pt x="506" y="239"/>
                  </a:lnTo>
                  <a:lnTo>
                    <a:pt x="507" y="242"/>
                  </a:lnTo>
                  <a:lnTo>
                    <a:pt x="505" y="242"/>
                  </a:lnTo>
                  <a:lnTo>
                    <a:pt x="496" y="246"/>
                  </a:lnTo>
                  <a:lnTo>
                    <a:pt x="491" y="248"/>
                  </a:lnTo>
                  <a:lnTo>
                    <a:pt x="489" y="249"/>
                  </a:lnTo>
                  <a:lnTo>
                    <a:pt x="487" y="256"/>
                  </a:lnTo>
                  <a:lnTo>
                    <a:pt x="483" y="263"/>
                  </a:lnTo>
                  <a:lnTo>
                    <a:pt x="483" y="269"/>
                  </a:lnTo>
                  <a:lnTo>
                    <a:pt x="484" y="273"/>
                  </a:lnTo>
                  <a:lnTo>
                    <a:pt x="488" y="268"/>
                  </a:lnTo>
                  <a:lnTo>
                    <a:pt x="491" y="268"/>
                  </a:lnTo>
                  <a:lnTo>
                    <a:pt x="515" y="273"/>
                  </a:lnTo>
                  <a:lnTo>
                    <a:pt x="519" y="269"/>
                  </a:lnTo>
                  <a:lnTo>
                    <a:pt x="523" y="269"/>
                  </a:lnTo>
                  <a:lnTo>
                    <a:pt x="526" y="273"/>
                  </a:lnTo>
                  <a:lnTo>
                    <a:pt x="527" y="274"/>
                  </a:lnTo>
                  <a:lnTo>
                    <a:pt x="529" y="274"/>
                  </a:lnTo>
                  <a:lnTo>
                    <a:pt x="530" y="278"/>
                  </a:lnTo>
                  <a:lnTo>
                    <a:pt x="538" y="286"/>
                  </a:lnTo>
                  <a:lnTo>
                    <a:pt x="543" y="286"/>
                  </a:lnTo>
                  <a:lnTo>
                    <a:pt x="553" y="284"/>
                  </a:lnTo>
                  <a:lnTo>
                    <a:pt x="554" y="291"/>
                  </a:lnTo>
                  <a:lnTo>
                    <a:pt x="561" y="300"/>
                  </a:lnTo>
                  <a:lnTo>
                    <a:pt x="561" y="304"/>
                  </a:lnTo>
                  <a:lnTo>
                    <a:pt x="560" y="318"/>
                  </a:lnTo>
                  <a:lnTo>
                    <a:pt x="574" y="308"/>
                  </a:lnTo>
                  <a:lnTo>
                    <a:pt x="581" y="299"/>
                  </a:lnTo>
                  <a:lnTo>
                    <a:pt x="589" y="280"/>
                  </a:lnTo>
                  <a:lnTo>
                    <a:pt x="596" y="261"/>
                  </a:lnTo>
                  <a:lnTo>
                    <a:pt x="601" y="252"/>
                  </a:lnTo>
                  <a:lnTo>
                    <a:pt x="605" y="250"/>
                  </a:lnTo>
                  <a:lnTo>
                    <a:pt x="609" y="250"/>
                  </a:lnTo>
                  <a:lnTo>
                    <a:pt x="613" y="252"/>
                  </a:lnTo>
                  <a:lnTo>
                    <a:pt x="614" y="257"/>
                  </a:lnTo>
                  <a:lnTo>
                    <a:pt x="616" y="260"/>
                  </a:lnTo>
                  <a:lnTo>
                    <a:pt x="627" y="260"/>
                  </a:lnTo>
                  <a:lnTo>
                    <a:pt x="632" y="260"/>
                  </a:lnTo>
                  <a:lnTo>
                    <a:pt x="641" y="267"/>
                  </a:lnTo>
                  <a:lnTo>
                    <a:pt x="651" y="274"/>
                  </a:lnTo>
                  <a:lnTo>
                    <a:pt x="662" y="281"/>
                  </a:lnTo>
                  <a:lnTo>
                    <a:pt x="676" y="285"/>
                  </a:lnTo>
                  <a:lnTo>
                    <a:pt x="677" y="287"/>
                  </a:lnTo>
                  <a:lnTo>
                    <a:pt x="677" y="290"/>
                  </a:lnTo>
                  <a:lnTo>
                    <a:pt x="673" y="296"/>
                  </a:lnTo>
                  <a:lnTo>
                    <a:pt x="671" y="299"/>
                  </a:lnTo>
                  <a:lnTo>
                    <a:pt x="673" y="303"/>
                  </a:lnTo>
                  <a:lnTo>
                    <a:pt x="676" y="306"/>
                  </a:lnTo>
                  <a:lnTo>
                    <a:pt x="693" y="315"/>
                  </a:lnTo>
                  <a:lnTo>
                    <a:pt x="701" y="318"/>
                  </a:lnTo>
                  <a:lnTo>
                    <a:pt x="706" y="324"/>
                  </a:lnTo>
                  <a:lnTo>
                    <a:pt x="707" y="329"/>
                  </a:lnTo>
                  <a:lnTo>
                    <a:pt x="707" y="335"/>
                  </a:lnTo>
                  <a:lnTo>
                    <a:pt x="707" y="340"/>
                  </a:lnTo>
                  <a:lnTo>
                    <a:pt x="714" y="343"/>
                  </a:lnTo>
                  <a:lnTo>
                    <a:pt x="718" y="346"/>
                  </a:lnTo>
                  <a:lnTo>
                    <a:pt x="719" y="352"/>
                  </a:lnTo>
                  <a:lnTo>
                    <a:pt x="720" y="367"/>
                  </a:lnTo>
                  <a:lnTo>
                    <a:pt x="717" y="388"/>
                  </a:lnTo>
                  <a:lnTo>
                    <a:pt x="717" y="393"/>
                  </a:lnTo>
                  <a:lnTo>
                    <a:pt x="720" y="398"/>
                  </a:lnTo>
                  <a:lnTo>
                    <a:pt x="724" y="401"/>
                  </a:lnTo>
                  <a:lnTo>
                    <a:pt x="732" y="404"/>
                  </a:lnTo>
                  <a:lnTo>
                    <a:pt x="743" y="401"/>
                  </a:lnTo>
                  <a:lnTo>
                    <a:pt x="735" y="410"/>
                  </a:lnTo>
                  <a:lnTo>
                    <a:pt x="732" y="415"/>
                  </a:lnTo>
                  <a:lnTo>
                    <a:pt x="724" y="419"/>
                  </a:lnTo>
                  <a:lnTo>
                    <a:pt x="714" y="427"/>
                  </a:lnTo>
                  <a:lnTo>
                    <a:pt x="710" y="431"/>
                  </a:lnTo>
                  <a:lnTo>
                    <a:pt x="705" y="446"/>
                  </a:lnTo>
                  <a:lnTo>
                    <a:pt x="702" y="459"/>
                  </a:lnTo>
                  <a:lnTo>
                    <a:pt x="704" y="474"/>
                  </a:lnTo>
                  <a:lnTo>
                    <a:pt x="702" y="478"/>
                  </a:lnTo>
                  <a:lnTo>
                    <a:pt x="700" y="488"/>
                  </a:lnTo>
                  <a:lnTo>
                    <a:pt x="682" y="505"/>
                  </a:lnTo>
                  <a:lnTo>
                    <a:pt x="676" y="514"/>
                  </a:lnTo>
                  <a:lnTo>
                    <a:pt x="670" y="524"/>
                  </a:lnTo>
                  <a:lnTo>
                    <a:pt x="664" y="530"/>
                  </a:lnTo>
                  <a:lnTo>
                    <a:pt x="651" y="534"/>
                  </a:lnTo>
                  <a:lnTo>
                    <a:pt x="643" y="537"/>
                  </a:lnTo>
                  <a:lnTo>
                    <a:pt x="639" y="541"/>
                  </a:lnTo>
                  <a:lnTo>
                    <a:pt x="639" y="546"/>
                  </a:lnTo>
                  <a:lnTo>
                    <a:pt x="645" y="568"/>
                  </a:lnTo>
                  <a:lnTo>
                    <a:pt x="641" y="567"/>
                  </a:lnTo>
                  <a:lnTo>
                    <a:pt x="638" y="568"/>
                  </a:lnTo>
                  <a:lnTo>
                    <a:pt x="635" y="571"/>
                  </a:lnTo>
                  <a:lnTo>
                    <a:pt x="631" y="572"/>
                  </a:lnTo>
                  <a:lnTo>
                    <a:pt x="628" y="571"/>
                  </a:lnTo>
                  <a:lnTo>
                    <a:pt x="626" y="570"/>
                  </a:lnTo>
                  <a:lnTo>
                    <a:pt x="625" y="567"/>
                  </a:lnTo>
                  <a:lnTo>
                    <a:pt x="621" y="556"/>
                  </a:lnTo>
                  <a:lnTo>
                    <a:pt x="613" y="549"/>
                  </a:lnTo>
                  <a:lnTo>
                    <a:pt x="610" y="541"/>
                  </a:lnTo>
                  <a:lnTo>
                    <a:pt x="601" y="537"/>
                  </a:lnTo>
                  <a:lnTo>
                    <a:pt x="598" y="536"/>
                  </a:lnTo>
                  <a:lnTo>
                    <a:pt x="596" y="534"/>
                  </a:lnTo>
                  <a:lnTo>
                    <a:pt x="590" y="529"/>
                  </a:lnTo>
                  <a:lnTo>
                    <a:pt x="591" y="522"/>
                  </a:lnTo>
                  <a:lnTo>
                    <a:pt x="589" y="517"/>
                  </a:lnTo>
                  <a:lnTo>
                    <a:pt x="587" y="510"/>
                  </a:lnTo>
                  <a:lnTo>
                    <a:pt x="581" y="504"/>
                  </a:lnTo>
                  <a:lnTo>
                    <a:pt x="578" y="504"/>
                  </a:lnTo>
                  <a:lnTo>
                    <a:pt x="575" y="502"/>
                  </a:lnTo>
                  <a:lnTo>
                    <a:pt x="573" y="501"/>
                  </a:lnTo>
                  <a:lnTo>
                    <a:pt x="569" y="501"/>
                  </a:lnTo>
                  <a:lnTo>
                    <a:pt x="560" y="504"/>
                  </a:lnTo>
                  <a:lnTo>
                    <a:pt x="555" y="507"/>
                  </a:lnTo>
                  <a:lnTo>
                    <a:pt x="553" y="507"/>
                  </a:lnTo>
                  <a:lnTo>
                    <a:pt x="549" y="508"/>
                  </a:lnTo>
                  <a:lnTo>
                    <a:pt x="549" y="511"/>
                  </a:lnTo>
                  <a:lnTo>
                    <a:pt x="549" y="512"/>
                  </a:lnTo>
                  <a:lnTo>
                    <a:pt x="544" y="513"/>
                  </a:lnTo>
                  <a:lnTo>
                    <a:pt x="543" y="512"/>
                  </a:lnTo>
                  <a:lnTo>
                    <a:pt x="542" y="511"/>
                  </a:lnTo>
                  <a:lnTo>
                    <a:pt x="542" y="502"/>
                  </a:lnTo>
                  <a:lnTo>
                    <a:pt x="542" y="486"/>
                  </a:lnTo>
                  <a:lnTo>
                    <a:pt x="544" y="466"/>
                  </a:lnTo>
                  <a:lnTo>
                    <a:pt x="551" y="439"/>
                  </a:lnTo>
                  <a:lnTo>
                    <a:pt x="547" y="439"/>
                  </a:lnTo>
                  <a:lnTo>
                    <a:pt x="539" y="446"/>
                  </a:lnTo>
                  <a:lnTo>
                    <a:pt x="526" y="448"/>
                  </a:lnTo>
                  <a:lnTo>
                    <a:pt x="521" y="447"/>
                  </a:lnTo>
                  <a:lnTo>
                    <a:pt x="518" y="448"/>
                  </a:lnTo>
                  <a:lnTo>
                    <a:pt x="515" y="448"/>
                  </a:lnTo>
                  <a:lnTo>
                    <a:pt x="517" y="446"/>
                  </a:lnTo>
                  <a:lnTo>
                    <a:pt x="517" y="445"/>
                  </a:lnTo>
                  <a:lnTo>
                    <a:pt x="515" y="441"/>
                  </a:lnTo>
                  <a:lnTo>
                    <a:pt x="509" y="441"/>
                  </a:lnTo>
                  <a:lnTo>
                    <a:pt x="505" y="441"/>
                  </a:lnTo>
                  <a:lnTo>
                    <a:pt x="502" y="442"/>
                  </a:lnTo>
                  <a:lnTo>
                    <a:pt x="493" y="439"/>
                  </a:lnTo>
                  <a:lnTo>
                    <a:pt x="490" y="441"/>
                  </a:lnTo>
                  <a:lnTo>
                    <a:pt x="484" y="439"/>
                  </a:lnTo>
                  <a:lnTo>
                    <a:pt x="483" y="435"/>
                  </a:lnTo>
                  <a:lnTo>
                    <a:pt x="476" y="434"/>
                  </a:lnTo>
                  <a:lnTo>
                    <a:pt x="473" y="433"/>
                  </a:lnTo>
                  <a:lnTo>
                    <a:pt x="467" y="424"/>
                  </a:lnTo>
                  <a:lnTo>
                    <a:pt x="466" y="421"/>
                  </a:lnTo>
                  <a:lnTo>
                    <a:pt x="460" y="422"/>
                  </a:lnTo>
                  <a:lnTo>
                    <a:pt x="454" y="422"/>
                  </a:lnTo>
                  <a:lnTo>
                    <a:pt x="447" y="421"/>
                  </a:lnTo>
                  <a:lnTo>
                    <a:pt x="444" y="424"/>
                  </a:lnTo>
                  <a:lnTo>
                    <a:pt x="439" y="421"/>
                  </a:lnTo>
                  <a:lnTo>
                    <a:pt x="440" y="416"/>
                  </a:lnTo>
                  <a:lnTo>
                    <a:pt x="440" y="410"/>
                  </a:lnTo>
                  <a:lnTo>
                    <a:pt x="440" y="404"/>
                  </a:lnTo>
                  <a:lnTo>
                    <a:pt x="436" y="394"/>
                  </a:lnTo>
                  <a:lnTo>
                    <a:pt x="427" y="397"/>
                  </a:lnTo>
                  <a:lnTo>
                    <a:pt x="423" y="397"/>
                  </a:lnTo>
                  <a:lnTo>
                    <a:pt x="417" y="399"/>
                  </a:lnTo>
                  <a:lnTo>
                    <a:pt x="416" y="394"/>
                  </a:lnTo>
                  <a:lnTo>
                    <a:pt x="412" y="397"/>
                  </a:lnTo>
                  <a:lnTo>
                    <a:pt x="409" y="399"/>
                  </a:lnTo>
                  <a:lnTo>
                    <a:pt x="406" y="397"/>
                  </a:lnTo>
                  <a:lnTo>
                    <a:pt x="404" y="397"/>
                  </a:lnTo>
                  <a:lnTo>
                    <a:pt x="403" y="397"/>
                  </a:lnTo>
                  <a:lnTo>
                    <a:pt x="400" y="399"/>
                  </a:lnTo>
                  <a:lnTo>
                    <a:pt x="397" y="401"/>
                  </a:lnTo>
                  <a:lnTo>
                    <a:pt x="392" y="406"/>
                  </a:lnTo>
                  <a:lnTo>
                    <a:pt x="388" y="411"/>
                  </a:lnTo>
                  <a:lnTo>
                    <a:pt x="388" y="413"/>
                  </a:lnTo>
                  <a:lnTo>
                    <a:pt x="390" y="417"/>
                  </a:lnTo>
                  <a:lnTo>
                    <a:pt x="393" y="423"/>
                  </a:lnTo>
                  <a:lnTo>
                    <a:pt x="398" y="427"/>
                  </a:lnTo>
                  <a:lnTo>
                    <a:pt x="402" y="429"/>
                  </a:lnTo>
                  <a:lnTo>
                    <a:pt x="411" y="430"/>
                  </a:lnTo>
                  <a:lnTo>
                    <a:pt x="415" y="428"/>
                  </a:lnTo>
                  <a:lnTo>
                    <a:pt x="416" y="425"/>
                  </a:lnTo>
                  <a:lnTo>
                    <a:pt x="420" y="427"/>
                  </a:lnTo>
                  <a:lnTo>
                    <a:pt x="421" y="430"/>
                  </a:lnTo>
                  <a:lnTo>
                    <a:pt x="420" y="435"/>
                  </a:lnTo>
                  <a:lnTo>
                    <a:pt x="415" y="439"/>
                  </a:lnTo>
                  <a:lnTo>
                    <a:pt x="408" y="441"/>
                  </a:lnTo>
                  <a:lnTo>
                    <a:pt x="400" y="436"/>
                  </a:lnTo>
                  <a:lnTo>
                    <a:pt x="397" y="442"/>
                  </a:lnTo>
                  <a:lnTo>
                    <a:pt x="396" y="443"/>
                  </a:lnTo>
                  <a:lnTo>
                    <a:pt x="392" y="443"/>
                  </a:lnTo>
                  <a:lnTo>
                    <a:pt x="394" y="452"/>
                  </a:lnTo>
                  <a:lnTo>
                    <a:pt x="397" y="463"/>
                  </a:lnTo>
                  <a:lnTo>
                    <a:pt x="397" y="470"/>
                  </a:lnTo>
                  <a:lnTo>
                    <a:pt x="399" y="471"/>
                  </a:lnTo>
                  <a:lnTo>
                    <a:pt x="400" y="472"/>
                  </a:lnTo>
                  <a:lnTo>
                    <a:pt x="400" y="474"/>
                  </a:lnTo>
                  <a:lnTo>
                    <a:pt x="399" y="474"/>
                  </a:lnTo>
                  <a:lnTo>
                    <a:pt x="393" y="474"/>
                  </a:lnTo>
                  <a:lnTo>
                    <a:pt x="390" y="477"/>
                  </a:lnTo>
                  <a:lnTo>
                    <a:pt x="387" y="481"/>
                  </a:lnTo>
                  <a:lnTo>
                    <a:pt x="388" y="483"/>
                  </a:lnTo>
                  <a:lnTo>
                    <a:pt x="390" y="486"/>
                  </a:lnTo>
                  <a:lnTo>
                    <a:pt x="388" y="488"/>
                  </a:lnTo>
                  <a:lnTo>
                    <a:pt x="388" y="489"/>
                  </a:lnTo>
                  <a:lnTo>
                    <a:pt x="385" y="488"/>
                  </a:lnTo>
                  <a:lnTo>
                    <a:pt x="384" y="486"/>
                  </a:lnTo>
                  <a:lnTo>
                    <a:pt x="381" y="488"/>
                  </a:lnTo>
                  <a:lnTo>
                    <a:pt x="378" y="487"/>
                  </a:lnTo>
                  <a:lnTo>
                    <a:pt x="374" y="487"/>
                  </a:lnTo>
                  <a:lnTo>
                    <a:pt x="370" y="486"/>
                  </a:lnTo>
                  <a:lnTo>
                    <a:pt x="366" y="484"/>
                  </a:lnTo>
                  <a:lnTo>
                    <a:pt x="364" y="487"/>
                  </a:lnTo>
                  <a:lnTo>
                    <a:pt x="360" y="496"/>
                  </a:lnTo>
                  <a:lnTo>
                    <a:pt x="360" y="500"/>
                  </a:lnTo>
                  <a:lnTo>
                    <a:pt x="355" y="504"/>
                  </a:lnTo>
                  <a:lnTo>
                    <a:pt x="352" y="500"/>
                  </a:lnTo>
                  <a:lnTo>
                    <a:pt x="349" y="498"/>
                  </a:lnTo>
                  <a:lnTo>
                    <a:pt x="343" y="494"/>
                  </a:lnTo>
                  <a:lnTo>
                    <a:pt x="340" y="494"/>
                  </a:lnTo>
                  <a:lnTo>
                    <a:pt x="338" y="494"/>
                  </a:lnTo>
                  <a:lnTo>
                    <a:pt x="336" y="495"/>
                  </a:lnTo>
                  <a:lnTo>
                    <a:pt x="333" y="499"/>
                  </a:lnTo>
                  <a:lnTo>
                    <a:pt x="331" y="506"/>
                  </a:lnTo>
                  <a:lnTo>
                    <a:pt x="328" y="508"/>
                  </a:lnTo>
                  <a:lnTo>
                    <a:pt x="327" y="510"/>
                  </a:lnTo>
                  <a:lnTo>
                    <a:pt x="325" y="510"/>
                  </a:lnTo>
                  <a:lnTo>
                    <a:pt x="324" y="510"/>
                  </a:lnTo>
                  <a:lnTo>
                    <a:pt x="319" y="507"/>
                  </a:lnTo>
                  <a:lnTo>
                    <a:pt x="319" y="519"/>
                  </a:lnTo>
                  <a:lnTo>
                    <a:pt x="320" y="536"/>
                  </a:lnTo>
                  <a:lnTo>
                    <a:pt x="316" y="537"/>
                  </a:lnTo>
                  <a:lnTo>
                    <a:pt x="316" y="540"/>
                  </a:lnTo>
                  <a:lnTo>
                    <a:pt x="318" y="543"/>
                  </a:lnTo>
                  <a:lnTo>
                    <a:pt x="315" y="550"/>
                  </a:lnTo>
                  <a:lnTo>
                    <a:pt x="310" y="550"/>
                  </a:lnTo>
                  <a:lnTo>
                    <a:pt x="310" y="553"/>
                  </a:lnTo>
                  <a:lnTo>
                    <a:pt x="307" y="558"/>
                  </a:lnTo>
                  <a:lnTo>
                    <a:pt x="303" y="560"/>
                  </a:lnTo>
                  <a:lnTo>
                    <a:pt x="303" y="570"/>
                  </a:lnTo>
                  <a:lnTo>
                    <a:pt x="296" y="573"/>
                  </a:lnTo>
                  <a:lnTo>
                    <a:pt x="302" y="580"/>
                  </a:lnTo>
                  <a:lnTo>
                    <a:pt x="306" y="580"/>
                  </a:lnTo>
                  <a:lnTo>
                    <a:pt x="307" y="582"/>
                  </a:lnTo>
                  <a:lnTo>
                    <a:pt x="309" y="588"/>
                  </a:lnTo>
                  <a:lnTo>
                    <a:pt x="310" y="597"/>
                  </a:lnTo>
                  <a:lnTo>
                    <a:pt x="309" y="603"/>
                  </a:lnTo>
                  <a:lnTo>
                    <a:pt x="298" y="608"/>
                  </a:lnTo>
                  <a:lnTo>
                    <a:pt x="295" y="614"/>
                  </a:lnTo>
                  <a:lnTo>
                    <a:pt x="294" y="617"/>
                  </a:lnTo>
                  <a:lnTo>
                    <a:pt x="294" y="621"/>
                  </a:lnTo>
                  <a:lnTo>
                    <a:pt x="296" y="632"/>
                  </a:lnTo>
                  <a:lnTo>
                    <a:pt x="296" y="638"/>
                  </a:lnTo>
                  <a:lnTo>
                    <a:pt x="294" y="643"/>
                  </a:lnTo>
                  <a:lnTo>
                    <a:pt x="290" y="649"/>
                  </a:lnTo>
                  <a:lnTo>
                    <a:pt x="289" y="653"/>
                  </a:lnTo>
                  <a:lnTo>
                    <a:pt x="289" y="656"/>
                  </a:lnTo>
                  <a:lnTo>
                    <a:pt x="285" y="665"/>
                  </a:lnTo>
                  <a:lnTo>
                    <a:pt x="289" y="686"/>
                  </a:lnTo>
                  <a:lnTo>
                    <a:pt x="291" y="702"/>
                  </a:lnTo>
                  <a:lnTo>
                    <a:pt x="283" y="702"/>
                  </a:lnTo>
                  <a:lnTo>
                    <a:pt x="250" y="708"/>
                  </a:lnTo>
                  <a:lnTo>
                    <a:pt x="232" y="727"/>
                  </a:lnTo>
                  <a:lnTo>
                    <a:pt x="213" y="731"/>
                  </a:lnTo>
                  <a:lnTo>
                    <a:pt x="203" y="727"/>
                  </a:lnTo>
                  <a:lnTo>
                    <a:pt x="203" y="730"/>
                  </a:lnTo>
                  <a:lnTo>
                    <a:pt x="204" y="731"/>
                  </a:lnTo>
                  <a:lnTo>
                    <a:pt x="203" y="733"/>
                  </a:lnTo>
                  <a:lnTo>
                    <a:pt x="204" y="739"/>
                  </a:lnTo>
                  <a:lnTo>
                    <a:pt x="205" y="740"/>
                  </a:lnTo>
                  <a:lnTo>
                    <a:pt x="207" y="742"/>
                  </a:lnTo>
                  <a:lnTo>
                    <a:pt x="209" y="751"/>
                  </a:lnTo>
                  <a:lnTo>
                    <a:pt x="209" y="763"/>
                  </a:lnTo>
                  <a:lnTo>
                    <a:pt x="210" y="769"/>
                  </a:lnTo>
                  <a:lnTo>
                    <a:pt x="209" y="778"/>
                  </a:lnTo>
                  <a:lnTo>
                    <a:pt x="204" y="779"/>
                  </a:lnTo>
                  <a:lnTo>
                    <a:pt x="205" y="782"/>
                  </a:lnTo>
                  <a:lnTo>
                    <a:pt x="204" y="785"/>
                  </a:lnTo>
                  <a:lnTo>
                    <a:pt x="187" y="786"/>
                  </a:lnTo>
                  <a:lnTo>
                    <a:pt x="187" y="794"/>
                  </a:lnTo>
                  <a:lnTo>
                    <a:pt x="183" y="796"/>
                  </a:lnTo>
                  <a:lnTo>
                    <a:pt x="183" y="799"/>
                  </a:lnTo>
                  <a:lnTo>
                    <a:pt x="181" y="803"/>
                  </a:lnTo>
                  <a:lnTo>
                    <a:pt x="179" y="804"/>
                  </a:lnTo>
                  <a:lnTo>
                    <a:pt x="177" y="804"/>
                  </a:lnTo>
                  <a:lnTo>
                    <a:pt x="177" y="806"/>
                  </a:lnTo>
                  <a:lnTo>
                    <a:pt x="177" y="816"/>
                  </a:lnTo>
                  <a:lnTo>
                    <a:pt x="174" y="817"/>
                  </a:lnTo>
                  <a:lnTo>
                    <a:pt x="174" y="820"/>
                  </a:lnTo>
                  <a:lnTo>
                    <a:pt x="177" y="823"/>
                  </a:lnTo>
                  <a:lnTo>
                    <a:pt x="177" y="826"/>
                  </a:lnTo>
                  <a:lnTo>
                    <a:pt x="175" y="832"/>
                  </a:lnTo>
                  <a:lnTo>
                    <a:pt x="171" y="839"/>
                  </a:lnTo>
                  <a:lnTo>
                    <a:pt x="169" y="840"/>
                  </a:lnTo>
                  <a:lnTo>
                    <a:pt x="167" y="839"/>
                  </a:lnTo>
                  <a:lnTo>
                    <a:pt x="162" y="832"/>
                  </a:lnTo>
                  <a:lnTo>
                    <a:pt x="153" y="832"/>
                  </a:lnTo>
                  <a:lnTo>
                    <a:pt x="155" y="837"/>
                  </a:lnTo>
                  <a:lnTo>
                    <a:pt x="155" y="839"/>
                  </a:lnTo>
                  <a:lnTo>
                    <a:pt x="146" y="851"/>
                  </a:lnTo>
                  <a:lnTo>
                    <a:pt x="144" y="855"/>
                  </a:lnTo>
                  <a:lnTo>
                    <a:pt x="143" y="858"/>
                  </a:lnTo>
                  <a:lnTo>
                    <a:pt x="132" y="875"/>
                  </a:lnTo>
                  <a:lnTo>
                    <a:pt x="131" y="875"/>
                  </a:lnTo>
                  <a:lnTo>
                    <a:pt x="127" y="869"/>
                  </a:lnTo>
                  <a:lnTo>
                    <a:pt x="125" y="869"/>
                  </a:lnTo>
                  <a:lnTo>
                    <a:pt x="122" y="874"/>
                  </a:lnTo>
                  <a:lnTo>
                    <a:pt x="120" y="856"/>
                  </a:lnTo>
                  <a:lnTo>
                    <a:pt x="121" y="852"/>
                  </a:lnTo>
                  <a:lnTo>
                    <a:pt x="123" y="850"/>
                  </a:lnTo>
                  <a:lnTo>
                    <a:pt x="123" y="847"/>
                  </a:lnTo>
                  <a:lnTo>
                    <a:pt x="109" y="835"/>
                  </a:lnTo>
                  <a:lnTo>
                    <a:pt x="97" y="820"/>
                  </a:lnTo>
                  <a:lnTo>
                    <a:pt x="86" y="811"/>
                  </a:lnTo>
                  <a:lnTo>
                    <a:pt x="45" y="782"/>
                  </a:lnTo>
                  <a:lnTo>
                    <a:pt x="41" y="778"/>
                  </a:lnTo>
                  <a:lnTo>
                    <a:pt x="39" y="779"/>
                  </a:lnTo>
                  <a:lnTo>
                    <a:pt x="38" y="779"/>
                  </a:lnTo>
                  <a:lnTo>
                    <a:pt x="37" y="780"/>
                  </a:lnTo>
                  <a:lnTo>
                    <a:pt x="36" y="781"/>
                  </a:lnTo>
                  <a:lnTo>
                    <a:pt x="36" y="782"/>
                  </a:lnTo>
                  <a:lnTo>
                    <a:pt x="38" y="788"/>
                  </a:lnTo>
                  <a:lnTo>
                    <a:pt x="37" y="790"/>
                  </a:lnTo>
                  <a:lnTo>
                    <a:pt x="36" y="791"/>
                  </a:lnTo>
                  <a:lnTo>
                    <a:pt x="33" y="792"/>
                  </a:lnTo>
                  <a:lnTo>
                    <a:pt x="25" y="790"/>
                  </a:lnTo>
                  <a:lnTo>
                    <a:pt x="26" y="786"/>
                  </a:lnTo>
                  <a:lnTo>
                    <a:pt x="21" y="781"/>
                  </a:lnTo>
                  <a:lnTo>
                    <a:pt x="18" y="784"/>
                  </a:lnTo>
                  <a:lnTo>
                    <a:pt x="13" y="779"/>
                  </a:lnTo>
                  <a:lnTo>
                    <a:pt x="6" y="778"/>
                  </a:lnTo>
                  <a:lnTo>
                    <a:pt x="1" y="776"/>
                  </a:lnTo>
                  <a:lnTo>
                    <a:pt x="0" y="776"/>
                  </a:lnTo>
                </a:path>
              </a:pathLst>
            </a:custGeom>
            <a:noFill/>
            <a:ln w="158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pl-PL"/>
            </a:p>
          </p:txBody>
        </p:sp>
        <p:sp>
          <p:nvSpPr>
            <p:cNvPr id="148" name="Freeform 107">
              <a:extLst>
                <a:ext uri="{FF2B5EF4-FFF2-40B4-BE49-F238E27FC236}">
                  <a16:creationId xmlns:a16="http://schemas.microsoft.com/office/drawing/2014/main" id="{AEB9A253-F824-1025-1008-D16BA01DC848}"/>
                </a:ext>
              </a:extLst>
            </p:cNvPr>
            <p:cNvSpPr>
              <a:spLocks/>
            </p:cNvSpPr>
            <p:nvPr/>
          </p:nvSpPr>
          <p:spPr bwMode="auto">
            <a:xfrm>
              <a:off x="910" y="768"/>
              <a:ext cx="1022" cy="1312"/>
            </a:xfrm>
            <a:custGeom>
              <a:avLst/>
              <a:gdLst>
                <a:gd name="T0" fmla="*/ 1 w 2044"/>
                <a:gd name="T1" fmla="*/ 1 h 2623"/>
                <a:gd name="T2" fmla="*/ 1 w 2044"/>
                <a:gd name="T3" fmla="*/ 1 h 2623"/>
                <a:gd name="T4" fmla="*/ 1 w 2044"/>
                <a:gd name="T5" fmla="*/ 1 h 2623"/>
                <a:gd name="T6" fmla="*/ 1 w 2044"/>
                <a:gd name="T7" fmla="*/ 1 h 2623"/>
                <a:gd name="T8" fmla="*/ 1 w 2044"/>
                <a:gd name="T9" fmla="*/ 1 h 2623"/>
                <a:gd name="T10" fmla="*/ 1 w 2044"/>
                <a:gd name="T11" fmla="*/ 1 h 2623"/>
                <a:gd name="T12" fmla="*/ 1 w 2044"/>
                <a:gd name="T13" fmla="*/ 1 h 2623"/>
                <a:gd name="T14" fmla="*/ 1 w 2044"/>
                <a:gd name="T15" fmla="*/ 1 h 2623"/>
                <a:gd name="T16" fmla="*/ 1 w 2044"/>
                <a:gd name="T17" fmla="*/ 1 h 2623"/>
                <a:gd name="T18" fmla="*/ 1 w 2044"/>
                <a:gd name="T19" fmla="*/ 1 h 2623"/>
                <a:gd name="T20" fmla="*/ 1 w 2044"/>
                <a:gd name="T21" fmla="*/ 1 h 2623"/>
                <a:gd name="T22" fmla="*/ 1 w 2044"/>
                <a:gd name="T23" fmla="*/ 1 h 2623"/>
                <a:gd name="T24" fmla="*/ 1 w 2044"/>
                <a:gd name="T25" fmla="*/ 1 h 2623"/>
                <a:gd name="T26" fmla="*/ 1 w 2044"/>
                <a:gd name="T27" fmla="*/ 1 h 2623"/>
                <a:gd name="T28" fmla="*/ 1 w 2044"/>
                <a:gd name="T29" fmla="*/ 1 h 2623"/>
                <a:gd name="T30" fmla="*/ 1 w 2044"/>
                <a:gd name="T31" fmla="*/ 1 h 2623"/>
                <a:gd name="T32" fmla="*/ 1 w 2044"/>
                <a:gd name="T33" fmla="*/ 1 h 2623"/>
                <a:gd name="T34" fmla="*/ 1 w 2044"/>
                <a:gd name="T35" fmla="*/ 1 h 2623"/>
                <a:gd name="T36" fmla="*/ 1 w 2044"/>
                <a:gd name="T37" fmla="*/ 1 h 2623"/>
                <a:gd name="T38" fmla="*/ 1 w 2044"/>
                <a:gd name="T39" fmla="*/ 1 h 2623"/>
                <a:gd name="T40" fmla="*/ 1 w 2044"/>
                <a:gd name="T41" fmla="*/ 1 h 2623"/>
                <a:gd name="T42" fmla="*/ 1 w 2044"/>
                <a:gd name="T43" fmla="*/ 1 h 2623"/>
                <a:gd name="T44" fmla="*/ 1 w 2044"/>
                <a:gd name="T45" fmla="*/ 1 h 2623"/>
                <a:gd name="T46" fmla="*/ 1 w 2044"/>
                <a:gd name="T47" fmla="*/ 1 h 2623"/>
                <a:gd name="T48" fmla="*/ 1 w 2044"/>
                <a:gd name="T49" fmla="*/ 1 h 2623"/>
                <a:gd name="T50" fmla="*/ 1 w 2044"/>
                <a:gd name="T51" fmla="*/ 1 h 2623"/>
                <a:gd name="T52" fmla="*/ 1 w 2044"/>
                <a:gd name="T53" fmla="*/ 1 h 2623"/>
                <a:gd name="T54" fmla="*/ 1 w 2044"/>
                <a:gd name="T55" fmla="*/ 1 h 2623"/>
                <a:gd name="T56" fmla="*/ 1 w 2044"/>
                <a:gd name="T57" fmla="*/ 1 h 2623"/>
                <a:gd name="T58" fmla="*/ 1 w 2044"/>
                <a:gd name="T59" fmla="*/ 1 h 2623"/>
                <a:gd name="T60" fmla="*/ 1 w 2044"/>
                <a:gd name="T61" fmla="*/ 1 h 2623"/>
                <a:gd name="T62" fmla="*/ 1 w 2044"/>
                <a:gd name="T63" fmla="*/ 1 h 2623"/>
                <a:gd name="T64" fmla="*/ 1 w 2044"/>
                <a:gd name="T65" fmla="*/ 1 h 2623"/>
                <a:gd name="T66" fmla="*/ 1 w 2044"/>
                <a:gd name="T67" fmla="*/ 1 h 2623"/>
                <a:gd name="T68" fmla="*/ 1 w 2044"/>
                <a:gd name="T69" fmla="*/ 1 h 2623"/>
                <a:gd name="T70" fmla="*/ 1 w 2044"/>
                <a:gd name="T71" fmla="*/ 1 h 2623"/>
                <a:gd name="T72" fmla="*/ 1 w 2044"/>
                <a:gd name="T73" fmla="*/ 1 h 2623"/>
                <a:gd name="T74" fmla="*/ 1 w 2044"/>
                <a:gd name="T75" fmla="*/ 1 h 2623"/>
                <a:gd name="T76" fmla="*/ 1 w 2044"/>
                <a:gd name="T77" fmla="*/ 1 h 2623"/>
                <a:gd name="T78" fmla="*/ 1 w 2044"/>
                <a:gd name="T79" fmla="*/ 1 h 2623"/>
                <a:gd name="T80" fmla="*/ 1 w 2044"/>
                <a:gd name="T81" fmla="*/ 1 h 2623"/>
                <a:gd name="T82" fmla="*/ 1 w 2044"/>
                <a:gd name="T83" fmla="*/ 1 h 2623"/>
                <a:gd name="T84" fmla="*/ 1 w 2044"/>
                <a:gd name="T85" fmla="*/ 1 h 2623"/>
                <a:gd name="T86" fmla="*/ 1 w 2044"/>
                <a:gd name="T87" fmla="*/ 1 h 2623"/>
                <a:gd name="T88" fmla="*/ 1 w 2044"/>
                <a:gd name="T89" fmla="*/ 1 h 2623"/>
                <a:gd name="T90" fmla="*/ 1 w 2044"/>
                <a:gd name="T91" fmla="*/ 1 h 2623"/>
                <a:gd name="T92" fmla="*/ 1 w 2044"/>
                <a:gd name="T93" fmla="*/ 1 h 2623"/>
                <a:gd name="T94" fmla="*/ 1 w 2044"/>
                <a:gd name="T95" fmla="*/ 1 h 2623"/>
                <a:gd name="T96" fmla="*/ 1 w 2044"/>
                <a:gd name="T97" fmla="*/ 1 h 2623"/>
                <a:gd name="T98" fmla="*/ 1 w 2044"/>
                <a:gd name="T99" fmla="*/ 1 h 2623"/>
                <a:gd name="T100" fmla="*/ 1 w 2044"/>
                <a:gd name="T101" fmla="*/ 1 h 2623"/>
                <a:gd name="T102" fmla="*/ 1 w 2044"/>
                <a:gd name="T103" fmla="*/ 1 h 2623"/>
                <a:gd name="T104" fmla="*/ 1 w 2044"/>
                <a:gd name="T105" fmla="*/ 1 h 2623"/>
                <a:gd name="T106" fmla="*/ 1 w 2044"/>
                <a:gd name="T107" fmla="*/ 1 h 2623"/>
                <a:gd name="T108" fmla="*/ 1 w 2044"/>
                <a:gd name="T109" fmla="*/ 1 h 2623"/>
                <a:gd name="T110" fmla="*/ 1 w 2044"/>
                <a:gd name="T111" fmla="*/ 1 h 2623"/>
                <a:gd name="T112" fmla="*/ 1 w 2044"/>
                <a:gd name="T113" fmla="*/ 1 h 2623"/>
                <a:gd name="T114" fmla="*/ 1 w 2044"/>
                <a:gd name="T115" fmla="*/ 1 h 2623"/>
                <a:gd name="T116" fmla="*/ 1 w 2044"/>
                <a:gd name="T117" fmla="*/ 1 h 2623"/>
                <a:gd name="T118" fmla="*/ 1 w 2044"/>
                <a:gd name="T119" fmla="*/ 1 h 2623"/>
                <a:gd name="T120" fmla="*/ 1 w 2044"/>
                <a:gd name="T121" fmla="*/ 1 h 2623"/>
                <a:gd name="T122" fmla="*/ 1 w 2044"/>
                <a:gd name="T123" fmla="*/ 1 h 262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044"/>
                <a:gd name="T187" fmla="*/ 0 h 2623"/>
                <a:gd name="T188" fmla="*/ 2044 w 2044"/>
                <a:gd name="T189" fmla="*/ 2623 h 2623"/>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044" h="2623">
                  <a:moveTo>
                    <a:pt x="1681" y="1446"/>
                  </a:moveTo>
                  <a:lnTo>
                    <a:pt x="1687" y="1428"/>
                  </a:lnTo>
                  <a:lnTo>
                    <a:pt x="1691" y="1410"/>
                  </a:lnTo>
                  <a:lnTo>
                    <a:pt x="1700" y="1416"/>
                  </a:lnTo>
                  <a:lnTo>
                    <a:pt x="1712" y="1423"/>
                  </a:lnTo>
                  <a:lnTo>
                    <a:pt x="1715" y="1427"/>
                  </a:lnTo>
                  <a:lnTo>
                    <a:pt x="1720" y="1434"/>
                  </a:lnTo>
                  <a:lnTo>
                    <a:pt x="1730" y="1431"/>
                  </a:lnTo>
                  <a:lnTo>
                    <a:pt x="1737" y="1427"/>
                  </a:lnTo>
                  <a:lnTo>
                    <a:pt x="1742" y="1424"/>
                  </a:lnTo>
                  <a:lnTo>
                    <a:pt x="1749" y="1421"/>
                  </a:lnTo>
                  <a:lnTo>
                    <a:pt x="1757" y="1419"/>
                  </a:lnTo>
                  <a:lnTo>
                    <a:pt x="1773" y="1418"/>
                  </a:lnTo>
                  <a:lnTo>
                    <a:pt x="1780" y="1418"/>
                  </a:lnTo>
                  <a:lnTo>
                    <a:pt x="1782" y="1416"/>
                  </a:lnTo>
                  <a:lnTo>
                    <a:pt x="1785" y="1415"/>
                  </a:lnTo>
                  <a:lnTo>
                    <a:pt x="1788" y="1416"/>
                  </a:lnTo>
                  <a:lnTo>
                    <a:pt x="1792" y="1416"/>
                  </a:lnTo>
                  <a:lnTo>
                    <a:pt x="1796" y="1415"/>
                  </a:lnTo>
                  <a:lnTo>
                    <a:pt x="1800" y="1415"/>
                  </a:lnTo>
                  <a:lnTo>
                    <a:pt x="1811" y="1413"/>
                  </a:lnTo>
                  <a:lnTo>
                    <a:pt x="1812" y="1412"/>
                  </a:lnTo>
                  <a:lnTo>
                    <a:pt x="1816" y="1411"/>
                  </a:lnTo>
                  <a:lnTo>
                    <a:pt x="1822" y="1411"/>
                  </a:lnTo>
                  <a:lnTo>
                    <a:pt x="1828" y="1412"/>
                  </a:lnTo>
                  <a:lnTo>
                    <a:pt x="1832" y="1411"/>
                  </a:lnTo>
                  <a:lnTo>
                    <a:pt x="1835" y="1409"/>
                  </a:lnTo>
                  <a:lnTo>
                    <a:pt x="1838" y="1406"/>
                  </a:lnTo>
                  <a:lnTo>
                    <a:pt x="1839" y="1401"/>
                  </a:lnTo>
                  <a:lnTo>
                    <a:pt x="1842" y="1399"/>
                  </a:lnTo>
                  <a:lnTo>
                    <a:pt x="1853" y="1385"/>
                  </a:lnTo>
                  <a:lnTo>
                    <a:pt x="1856" y="1374"/>
                  </a:lnTo>
                  <a:lnTo>
                    <a:pt x="1866" y="1359"/>
                  </a:lnTo>
                  <a:lnTo>
                    <a:pt x="1869" y="1364"/>
                  </a:lnTo>
                  <a:lnTo>
                    <a:pt x="1877" y="1366"/>
                  </a:lnTo>
                  <a:lnTo>
                    <a:pt x="1882" y="1359"/>
                  </a:lnTo>
                  <a:lnTo>
                    <a:pt x="1884" y="1357"/>
                  </a:lnTo>
                  <a:lnTo>
                    <a:pt x="1886" y="1348"/>
                  </a:lnTo>
                  <a:lnTo>
                    <a:pt x="1878" y="1342"/>
                  </a:lnTo>
                  <a:lnTo>
                    <a:pt x="1880" y="1327"/>
                  </a:lnTo>
                  <a:lnTo>
                    <a:pt x="1882" y="1318"/>
                  </a:lnTo>
                  <a:lnTo>
                    <a:pt x="1883" y="1309"/>
                  </a:lnTo>
                  <a:lnTo>
                    <a:pt x="1884" y="1304"/>
                  </a:lnTo>
                  <a:lnTo>
                    <a:pt x="1886" y="1300"/>
                  </a:lnTo>
                  <a:lnTo>
                    <a:pt x="1887" y="1298"/>
                  </a:lnTo>
                  <a:lnTo>
                    <a:pt x="1889" y="1298"/>
                  </a:lnTo>
                  <a:lnTo>
                    <a:pt x="1892" y="1298"/>
                  </a:lnTo>
                  <a:lnTo>
                    <a:pt x="1893" y="1298"/>
                  </a:lnTo>
                  <a:lnTo>
                    <a:pt x="1895" y="1293"/>
                  </a:lnTo>
                  <a:lnTo>
                    <a:pt x="1896" y="1287"/>
                  </a:lnTo>
                  <a:lnTo>
                    <a:pt x="1896" y="1285"/>
                  </a:lnTo>
                  <a:lnTo>
                    <a:pt x="1894" y="1280"/>
                  </a:lnTo>
                  <a:lnTo>
                    <a:pt x="1893" y="1274"/>
                  </a:lnTo>
                  <a:lnTo>
                    <a:pt x="1892" y="1268"/>
                  </a:lnTo>
                  <a:lnTo>
                    <a:pt x="1892" y="1263"/>
                  </a:lnTo>
                  <a:lnTo>
                    <a:pt x="1893" y="1261"/>
                  </a:lnTo>
                  <a:lnTo>
                    <a:pt x="1893" y="1255"/>
                  </a:lnTo>
                  <a:lnTo>
                    <a:pt x="1898" y="1250"/>
                  </a:lnTo>
                  <a:lnTo>
                    <a:pt x="1899" y="1246"/>
                  </a:lnTo>
                  <a:lnTo>
                    <a:pt x="1901" y="1241"/>
                  </a:lnTo>
                  <a:lnTo>
                    <a:pt x="1904" y="1235"/>
                  </a:lnTo>
                  <a:lnTo>
                    <a:pt x="1906" y="1231"/>
                  </a:lnTo>
                  <a:lnTo>
                    <a:pt x="1904" y="1223"/>
                  </a:lnTo>
                  <a:lnTo>
                    <a:pt x="1913" y="1220"/>
                  </a:lnTo>
                  <a:lnTo>
                    <a:pt x="1917" y="1216"/>
                  </a:lnTo>
                  <a:lnTo>
                    <a:pt x="1919" y="1215"/>
                  </a:lnTo>
                  <a:lnTo>
                    <a:pt x="1928" y="1214"/>
                  </a:lnTo>
                  <a:lnTo>
                    <a:pt x="1934" y="1213"/>
                  </a:lnTo>
                  <a:lnTo>
                    <a:pt x="1938" y="1211"/>
                  </a:lnTo>
                  <a:lnTo>
                    <a:pt x="1942" y="1210"/>
                  </a:lnTo>
                  <a:lnTo>
                    <a:pt x="1946" y="1209"/>
                  </a:lnTo>
                  <a:lnTo>
                    <a:pt x="1946" y="1207"/>
                  </a:lnTo>
                  <a:lnTo>
                    <a:pt x="1943" y="1202"/>
                  </a:lnTo>
                  <a:lnTo>
                    <a:pt x="1946" y="1199"/>
                  </a:lnTo>
                  <a:lnTo>
                    <a:pt x="1950" y="1197"/>
                  </a:lnTo>
                  <a:lnTo>
                    <a:pt x="1953" y="1199"/>
                  </a:lnTo>
                  <a:lnTo>
                    <a:pt x="1957" y="1208"/>
                  </a:lnTo>
                  <a:lnTo>
                    <a:pt x="1963" y="1219"/>
                  </a:lnTo>
                  <a:lnTo>
                    <a:pt x="1967" y="1216"/>
                  </a:lnTo>
                  <a:lnTo>
                    <a:pt x="1971" y="1213"/>
                  </a:lnTo>
                  <a:lnTo>
                    <a:pt x="1972" y="1209"/>
                  </a:lnTo>
                  <a:lnTo>
                    <a:pt x="1971" y="1204"/>
                  </a:lnTo>
                  <a:lnTo>
                    <a:pt x="1973" y="1199"/>
                  </a:lnTo>
                  <a:lnTo>
                    <a:pt x="1977" y="1193"/>
                  </a:lnTo>
                  <a:lnTo>
                    <a:pt x="1981" y="1185"/>
                  </a:lnTo>
                  <a:lnTo>
                    <a:pt x="1984" y="1186"/>
                  </a:lnTo>
                  <a:lnTo>
                    <a:pt x="1993" y="1179"/>
                  </a:lnTo>
                  <a:lnTo>
                    <a:pt x="1998" y="1177"/>
                  </a:lnTo>
                  <a:lnTo>
                    <a:pt x="1997" y="1172"/>
                  </a:lnTo>
                  <a:lnTo>
                    <a:pt x="1997" y="1166"/>
                  </a:lnTo>
                  <a:lnTo>
                    <a:pt x="1993" y="1155"/>
                  </a:lnTo>
                  <a:lnTo>
                    <a:pt x="1990" y="1142"/>
                  </a:lnTo>
                  <a:lnTo>
                    <a:pt x="1987" y="1131"/>
                  </a:lnTo>
                  <a:lnTo>
                    <a:pt x="1986" y="1115"/>
                  </a:lnTo>
                  <a:lnTo>
                    <a:pt x="1984" y="1107"/>
                  </a:lnTo>
                  <a:lnTo>
                    <a:pt x="1981" y="1100"/>
                  </a:lnTo>
                  <a:lnTo>
                    <a:pt x="1981" y="1092"/>
                  </a:lnTo>
                  <a:lnTo>
                    <a:pt x="1968" y="1060"/>
                  </a:lnTo>
                  <a:lnTo>
                    <a:pt x="1972" y="1058"/>
                  </a:lnTo>
                  <a:lnTo>
                    <a:pt x="1987" y="1047"/>
                  </a:lnTo>
                  <a:lnTo>
                    <a:pt x="1998" y="1040"/>
                  </a:lnTo>
                  <a:lnTo>
                    <a:pt x="2001" y="1034"/>
                  </a:lnTo>
                  <a:lnTo>
                    <a:pt x="2005" y="1026"/>
                  </a:lnTo>
                  <a:lnTo>
                    <a:pt x="2013" y="1022"/>
                  </a:lnTo>
                  <a:lnTo>
                    <a:pt x="2017" y="1017"/>
                  </a:lnTo>
                  <a:lnTo>
                    <a:pt x="2020" y="1012"/>
                  </a:lnTo>
                  <a:lnTo>
                    <a:pt x="2020" y="1008"/>
                  </a:lnTo>
                  <a:lnTo>
                    <a:pt x="2022" y="1001"/>
                  </a:lnTo>
                  <a:lnTo>
                    <a:pt x="2026" y="991"/>
                  </a:lnTo>
                  <a:lnTo>
                    <a:pt x="2022" y="990"/>
                  </a:lnTo>
                  <a:lnTo>
                    <a:pt x="2022" y="984"/>
                  </a:lnTo>
                  <a:lnTo>
                    <a:pt x="2020" y="985"/>
                  </a:lnTo>
                  <a:lnTo>
                    <a:pt x="2009" y="989"/>
                  </a:lnTo>
                  <a:lnTo>
                    <a:pt x="2003" y="987"/>
                  </a:lnTo>
                  <a:lnTo>
                    <a:pt x="2001" y="984"/>
                  </a:lnTo>
                  <a:lnTo>
                    <a:pt x="1999" y="981"/>
                  </a:lnTo>
                  <a:lnTo>
                    <a:pt x="1998" y="976"/>
                  </a:lnTo>
                  <a:lnTo>
                    <a:pt x="1997" y="972"/>
                  </a:lnTo>
                  <a:lnTo>
                    <a:pt x="1998" y="969"/>
                  </a:lnTo>
                  <a:lnTo>
                    <a:pt x="1999" y="966"/>
                  </a:lnTo>
                  <a:lnTo>
                    <a:pt x="1997" y="963"/>
                  </a:lnTo>
                  <a:lnTo>
                    <a:pt x="1991" y="961"/>
                  </a:lnTo>
                  <a:lnTo>
                    <a:pt x="1987" y="955"/>
                  </a:lnTo>
                  <a:lnTo>
                    <a:pt x="1983" y="951"/>
                  </a:lnTo>
                  <a:lnTo>
                    <a:pt x="1978" y="949"/>
                  </a:lnTo>
                  <a:lnTo>
                    <a:pt x="1974" y="948"/>
                  </a:lnTo>
                  <a:lnTo>
                    <a:pt x="1973" y="948"/>
                  </a:lnTo>
                  <a:lnTo>
                    <a:pt x="1971" y="951"/>
                  </a:lnTo>
                  <a:lnTo>
                    <a:pt x="1968" y="947"/>
                  </a:lnTo>
                  <a:lnTo>
                    <a:pt x="1968" y="943"/>
                  </a:lnTo>
                  <a:lnTo>
                    <a:pt x="1969" y="943"/>
                  </a:lnTo>
                  <a:lnTo>
                    <a:pt x="1972" y="943"/>
                  </a:lnTo>
                  <a:lnTo>
                    <a:pt x="1971" y="942"/>
                  </a:lnTo>
                  <a:lnTo>
                    <a:pt x="1969" y="940"/>
                  </a:lnTo>
                  <a:lnTo>
                    <a:pt x="1969" y="936"/>
                  </a:lnTo>
                  <a:lnTo>
                    <a:pt x="1968" y="931"/>
                  </a:lnTo>
                  <a:lnTo>
                    <a:pt x="1967" y="925"/>
                  </a:lnTo>
                  <a:lnTo>
                    <a:pt x="1965" y="924"/>
                  </a:lnTo>
                  <a:lnTo>
                    <a:pt x="1962" y="923"/>
                  </a:lnTo>
                  <a:lnTo>
                    <a:pt x="1961" y="922"/>
                  </a:lnTo>
                  <a:lnTo>
                    <a:pt x="1963" y="919"/>
                  </a:lnTo>
                  <a:lnTo>
                    <a:pt x="1969" y="915"/>
                  </a:lnTo>
                  <a:lnTo>
                    <a:pt x="1969" y="903"/>
                  </a:lnTo>
                  <a:lnTo>
                    <a:pt x="1975" y="899"/>
                  </a:lnTo>
                  <a:lnTo>
                    <a:pt x="1981" y="897"/>
                  </a:lnTo>
                  <a:lnTo>
                    <a:pt x="1984" y="894"/>
                  </a:lnTo>
                  <a:lnTo>
                    <a:pt x="1984" y="893"/>
                  </a:lnTo>
                  <a:lnTo>
                    <a:pt x="1981" y="887"/>
                  </a:lnTo>
                  <a:lnTo>
                    <a:pt x="1981" y="886"/>
                  </a:lnTo>
                  <a:lnTo>
                    <a:pt x="1983" y="885"/>
                  </a:lnTo>
                  <a:lnTo>
                    <a:pt x="1985" y="886"/>
                  </a:lnTo>
                  <a:lnTo>
                    <a:pt x="1987" y="889"/>
                  </a:lnTo>
                  <a:lnTo>
                    <a:pt x="1989" y="889"/>
                  </a:lnTo>
                  <a:lnTo>
                    <a:pt x="1990" y="888"/>
                  </a:lnTo>
                  <a:lnTo>
                    <a:pt x="1995" y="891"/>
                  </a:lnTo>
                  <a:lnTo>
                    <a:pt x="2004" y="891"/>
                  </a:lnTo>
                  <a:lnTo>
                    <a:pt x="2017" y="891"/>
                  </a:lnTo>
                  <a:lnTo>
                    <a:pt x="2032" y="889"/>
                  </a:lnTo>
                  <a:lnTo>
                    <a:pt x="2038" y="892"/>
                  </a:lnTo>
                  <a:lnTo>
                    <a:pt x="2040" y="892"/>
                  </a:lnTo>
                  <a:lnTo>
                    <a:pt x="2041" y="888"/>
                  </a:lnTo>
                  <a:lnTo>
                    <a:pt x="2044" y="881"/>
                  </a:lnTo>
                  <a:lnTo>
                    <a:pt x="2044" y="874"/>
                  </a:lnTo>
                  <a:lnTo>
                    <a:pt x="2044" y="865"/>
                  </a:lnTo>
                  <a:lnTo>
                    <a:pt x="2044" y="850"/>
                  </a:lnTo>
                  <a:lnTo>
                    <a:pt x="2041" y="850"/>
                  </a:lnTo>
                  <a:lnTo>
                    <a:pt x="2039" y="851"/>
                  </a:lnTo>
                  <a:lnTo>
                    <a:pt x="2027" y="848"/>
                  </a:lnTo>
                  <a:lnTo>
                    <a:pt x="2023" y="846"/>
                  </a:lnTo>
                  <a:lnTo>
                    <a:pt x="2021" y="842"/>
                  </a:lnTo>
                  <a:lnTo>
                    <a:pt x="2019" y="841"/>
                  </a:lnTo>
                  <a:lnTo>
                    <a:pt x="2020" y="842"/>
                  </a:lnTo>
                  <a:lnTo>
                    <a:pt x="2019" y="841"/>
                  </a:lnTo>
                  <a:lnTo>
                    <a:pt x="2017" y="842"/>
                  </a:lnTo>
                  <a:lnTo>
                    <a:pt x="2011" y="839"/>
                  </a:lnTo>
                  <a:lnTo>
                    <a:pt x="1998" y="828"/>
                  </a:lnTo>
                  <a:lnTo>
                    <a:pt x="1998" y="826"/>
                  </a:lnTo>
                  <a:lnTo>
                    <a:pt x="1996" y="824"/>
                  </a:lnTo>
                  <a:lnTo>
                    <a:pt x="1991" y="826"/>
                  </a:lnTo>
                  <a:lnTo>
                    <a:pt x="1989" y="824"/>
                  </a:lnTo>
                  <a:lnTo>
                    <a:pt x="1985" y="821"/>
                  </a:lnTo>
                  <a:lnTo>
                    <a:pt x="1965" y="802"/>
                  </a:lnTo>
                  <a:lnTo>
                    <a:pt x="1957" y="796"/>
                  </a:lnTo>
                  <a:lnTo>
                    <a:pt x="1956" y="794"/>
                  </a:lnTo>
                  <a:lnTo>
                    <a:pt x="1957" y="793"/>
                  </a:lnTo>
                  <a:lnTo>
                    <a:pt x="1961" y="793"/>
                  </a:lnTo>
                  <a:lnTo>
                    <a:pt x="1963" y="793"/>
                  </a:lnTo>
                  <a:lnTo>
                    <a:pt x="1965" y="793"/>
                  </a:lnTo>
                  <a:lnTo>
                    <a:pt x="1966" y="786"/>
                  </a:lnTo>
                  <a:lnTo>
                    <a:pt x="1966" y="779"/>
                  </a:lnTo>
                  <a:lnTo>
                    <a:pt x="1965" y="774"/>
                  </a:lnTo>
                  <a:lnTo>
                    <a:pt x="1965" y="768"/>
                  </a:lnTo>
                  <a:lnTo>
                    <a:pt x="1962" y="762"/>
                  </a:lnTo>
                  <a:lnTo>
                    <a:pt x="1957" y="759"/>
                  </a:lnTo>
                  <a:lnTo>
                    <a:pt x="1950" y="756"/>
                  </a:lnTo>
                  <a:lnTo>
                    <a:pt x="1946" y="752"/>
                  </a:lnTo>
                  <a:lnTo>
                    <a:pt x="1941" y="752"/>
                  </a:lnTo>
                  <a:lnTo>
                    <a:pt x="1941" y="751"/>
                  </a:lnTo>
                  <a:lnTo>
                    <a:pt x="1938" y="744"/>
                  </a:lnTo>
                  <a:lnTo>
                    <a:pt x="1937" y="733"/>
                  </a:lnTo>
                  <a:lnTo>
                    <a:pt x="1928" y="739"/>
                  </a:lnTo>
                  <a:lnTo>
                    <a:pt x="1926" y="739"/>
                  </a:lnTo>
                  <a:lnTo>
                    <a:pt x="1924" y="737"/>
                  </a:lnTo>
                  <a:lnTo>
                    <a:pt x="1924" y="733"/>
                  </a:lnTo>
                  <a:lnTo>
                    <a:pt x="1923" y="731"/>
                  </a:lnTo>
                  <a:lnTo>
                    <a:pt x="1922" y="727"/>
                  </a:lnTo>
                  <a:lnTo>
                    <a:pt x="1919" y="725"/>
                  </a:lnTo>
                  <a:lnTo>
                    <a:pt x="1917" y="726"/>
                  </a:lnTo>
                  <a:lnTo>
                    <a:pt x="1919" y="729"/>
                  </a:lnTo>
                  <a:lnTo>
                    <a:pt x="1920" y="732"/>
                  </a:lnTo>
                  <a:lnTo>
                    <a:pt x="1918" y="733"/>
                  </a:lnTo>
                  <a:lnTo>
                    <a:pt x="1917" y="735"/>
                  </a:lnTo>
                  <a:lnTo>
                    <a:pt x="1914" y="740"/>
                  </a:lnTo>
                  <a:lnTo>
                    <a:pt x="1914" y="741"/>
                  </a:lnTo>
                  <a:lnTo>
                    <a:pt x="1918" y="745"/>
                  </a:lnTo>
                  <a:lnTo>
                    <a:pt x="1918" y="747"/>
                  </a:lnTo>
                  <a:lnTo>
                    <a:pt x="1913" y="750"/>
                  </a:lnTo>
                  <a:lnTo>
                    <a:pt x="1910" y="746"/>
                  </a:lnTo>
                  <a:lnTo>
                    <a:pt x="1911" y="744"/>
                  </a:lnTo>
                  <a:lnTo>
                    <a:pt x="1910" y="741"/>
                  </a:lnTo>
                  <a:lnTo>
                    <a:pt x="1907" y="738"/>
                  </a:lnTo>
                  <a:lnTo>
                    <a:pt x="1908" y="733"/>
                  </a:lnTo>
                  <a:lnTo>
                    <a:pt x="1907" y="729"/>
                  </a:lnTo>
                  <a:lnTo>
                    <a:pt x="1907" y="728"/>
                  </a:lnTo>
                  <a:lnTo>
                    <a:pt x="1907" y="725"/>
                  </a:lnTo>
                  <a:lnTo>
                    <a:pt x="1906" y="723"/>
                  </a:lnTo>
                  <a:lnTo>
                    <a:pt x="1904" y="723"/>
                  </a:lnTo>
                  <a:lnTo>
                    <a:pt x="1904" y="722"/>
                  </a:lnTo>
                  <a:lnTo>
                    <a:pt x="1906" y="721"/>
                  </a:lnTo>
                  <a:lnTo>
                    <a:pt x="1906" y="719"/>
                  </a:lnTo>
                  <a:lnTo>
                    <a:pt x="1902" y="717"/>
                  </a:lnTo>
                  <a:lnTo>
                    <a:pt x="1899" y="716"/>
                  </a:lnTo>
                  <a:lnTo>
                    <a:pt x="1896" y="713"/>
                  </a:lnTo>
                  <a:lnTo>
                    <a:pt x="1896" y="710"/>
                  </a:lnTo>
                  <a:lnTo>
                    <a:pt x="1894" y="708"/>
                  </a:lnTo>
                  <a:lnTo>
                    <a:pt x="1893" y="705"/>
                  </a:lnTo>
                  <a:lnTo>
                    <a:pt x="1894" y="701"/>
                  </a:lnTo>
                  <a:lnTo>
                    <a:pt x="1898" y="697"/>
                  </a:lnTo>
                  <a:lnTo>
                    <a:pt x="1898" y="693"/>
                  </a:lnTo>
                  <a:lnTo>
                    <a:pt x="1899" y="689"/>
                  </a:lnTo>
                  <a:lnTo>
                    <a:pt x="1901" y="686"/>
                  </a:lnTo>
                  <a:lnTo>
                    <a:pt x="1901" y="684"/>
                  </a:lnTo>
                  <a:lnTo>
                    <a:pt x="1900" y="678"/>
                  </a:lnTo>
                  <a:lnTo>
                    <a:pt x="1899" y="669"/>
                  </a:lnTo>
                  <a:lnTo>
                    <a:pt x="1905" y="662"/>
                  </a:lnTo>
                  <a:lnTo>
                    <a:pt x="1910" y="660"/>
                  </a:lnTo>
                  <a:lnTo>
                    <a:pt x="1911" y="660"/>
                  </a:lnTo>
                  <a:lnTo>
                    <a:pt x="1912" y="657"/>
                  </a:lnTo>
                  <a:lnTo>
                    <a:pt x="1907" y="656"/>
                  </a:lnTo>
                  <a:lnTo>
                    <a:pt x="1910" y="655"/>
                  </a:lnTo>
                  <a:lnTo>
                    <a:pt x="1910" y="653"/>
                  </a:lnTo>
                  <a:lnTo>
                    <a:pt x="1907" y="649"/>
                  </a:lnTo>
                  <a:lnTo>
                    <a:pt x="1907" y="645"/>
                  </a:lnTo>
                  <a:lnTo>
                    <a:pt x="1910" y="639"/>
                  </a:lnTo>
                  <a:lnTo>
                    <a:pt x="1906" y="636"/>
                  </a:lnTo>
                  <a:lnTo>
                    <a:pt x="1902" y="637"/>
                  </a:lnTo>
                  <a:lnTo>
                    <a:pt x="1902" y="632"/>
                  </a:lnTo>
                  <a:lnTo>
                    <a:pt x="1901" y="631"/>
                  </a:lnTo>
                  <a:lnTo>
                    <a:pt x="1900" y="634"/>
                  </a:lnTo>
                  <a:lnTo>
                    <a:pt x="1898" y="636"/>
                  </a:lnTo>
                  <a:lnTo>
                    <a:pt x="1894" y="636"/>
                  </a:lnTo>
                  <a:lnTo>
                    <a:pt x="1899" y="625"/>
                  </a:lnTo>
                  <a:lnTo>
                    <a:pt x="1894" y="624"/>
                  </a:lnTo>
                  <a:lnTo>
                    <a:pt x="1889" y="622"/>
                  </a:lnTo>
                  <a:lnTo>
                    <a:pt x="1888" y="619"/>
                  </a:lnTo>
                  <a:lnTo>
                    <a:pt x="1887" y="612"/>
                  </a:lnTo>
                  <a:lnTo>
                    <a:pt x="1887" y="606"/>
                  </a:lnTo>
                  <a:lnTo>
                    <a:pt x="1888" y="595"/>
                  </a:lnTo>
                  <a:lnTo>
                    <a:pt x="1899" y="601"/>
                  </a:lnTo>
                  <a:lnTo>
                    <a:pt x="1900" y="584"/>
                  </a:lnTo>
                  <a:lnTo>
                    <a:pt x="1896" y="579"/>
                  </a:lnTo>
                  <a:lnTo>
                    <a:pt x="1889" y="572"/>
                  </a:lnTo>
                  <a:lnTo>
                    <a:pt x="1887" y="572"/>
                  </a:lnTo>
                  <a:lnTo>
                    <a:pt x="1883" y="564"/>
                  </a:lnTo>
                  <a:lnTo>
                    <a:pt x="1880" y="562"/>
                  </a:lnTo>
                  <a:lnTo>
                    <a:pt x="1880" y="558"/>
                  </a:lnTo>
                  <a:lnTo>
                    <a:pt x="1877" y="550"/>
                  </a:lnTo>
                  <a:lnTo>
                    <a:pt x="1875" y="544"/>
                  </a:lnTo>
                  <a:lnTo>
                    <a:pt x="1875" y="535"/>
                  </a:lnTo>
                  <a:lnTo>
                    <a:pt x="1872" y="534"/>
                  </a:lnTo>
                  <a:lnTo>
                    <a:pt x="1868" y="532"/>
                  </a:lnTo>
                  <a:lnTo>
                    <a:pt x="1859" y="517"/>
                  </a:lnTo>
                  <a:lnTo>
                    <a:pt x="1854" y="512"/>
                  </a:lnTo>
                  <a:lnTo>
                    <a:pt x="1848" y="511"/>
                  </a:lnTo>
                  <a:lnTo>
                    <a:pt x="1842" y="508"/>
                  </a:lnTo>
                  <a:lnTo>
                    <a:pt x="1841" y="505"/>
                  </a:lnTo>
                  <a:lnTo>
                    <a:pt x="1840" y="497"/>
                  </a:lnTo>
                  <a:lnTo>
                    <a:pt x="1846" y="495"/>
                  </a:lnTo>
                  <a:lnTo>
                    <a:pt x="1844" y="479"/>
                  </a:lnTo>
                  <a:lnTo>
                    <a:pt x="1839" y="472"/>
                  </a:lnTo>
                  <a:lnTo>
                    <a:pt x="1833" y="472"/>
                  </a:lnTo>
                  <a:lnTo>
                    <a:pt x="1829" y="459"/>
                  </a:lnTo>
                  <a:lnTo>
                    <a:pt x="1835" y="448"/>
                  </a:lnTo>
                  <a:lnTo>
                    <a:pt x="1838" y="443"/>
                  </a:lnTo>
                  <a:lnTo>
                    <a:pt x="1844" y="433"/>
                  </a:lnTo>
                  <a:lnTo>
                    <a:pt x="1850" y="433"/>
                  </a:lnTo>
                  <a:lnTo>
                    <a:pt x="1860" y="429"/>
                  </a:lnTo>
                  <a:lnTo>
                    <a:pt x="1868" y="424"/>
                  </a:lnTo>
                  <a:lnTo>
                    <a:pt x="1872" y="419"/>
                  </a:lnTo>
                  <a:lnTo>
                    <a:pt x="1889" y="417"/>
                  </a:lnTo>
                  <a:lnTo>
                    <a:pt x="1901" y="416"/>
                  </a:lnTo>
                  <a:lnTo>
                    <a:pt x="1912" y="411"/>
                  </a:lnTo>
                  <a:lnTo>
                    <a:pt x="1931" y="390"/>
                  </a:lnTo>
                  <a:lnTo>
                    <a:pt x="1934" y="387"/>
                  </a:lnTo>
                  <a:lnTo>
                    <a:pt x="1935" y="380"/>
                  </a:lnTo>
                  <a:lnTo>
                    <a:pt x="1934" y="372"/>
                  </a:lnTo>
                  <a:lnTo>
                    <a:pt x="1925" y="342"/>
                  </a:lnTo>
                  <a:lnTo>
                    <a:pt x="1918" y="329"/>
                  </a:lnTo>
                  <a:lnTo>
                    <a:pt x="1912" y="323"/>
                  </a:lnTo>
                  <a:lnTo>
                    <a:pt x="1898" y="324"/>
                  </a:lnTo>
                  <a:lnTo>
                    <a:pt x="1890" y="321"/>
                  </a:lnTo>
                  <a:lnTo>
                    <a:pt x="1890" y="317"/>
                  </a:lnTo>
                  <a:lnTo>
                    <a:pt x="1893" y="309"/>
                  </a:lnTo>
                  <a:lnTo>
                    <a:pt x="1900" y="288"/>
                  </a:lnTo>
                  <a:lnTo>
                    <a:pt x="1899" y="280"/>
                  </a:lnTo>
                  <a:lnTo>
                    <a:pt x="1898" y="275"/>
                  </a:lnTo>
                  <a:lnTo>
                    <a:pt x="1889" y="268"/>
                  </a:lnTo>
                  <a:lnTo>
                    <a:pt x="1884" y="262"/>
                  </a:lnTo>
                  <a:lnTo>
                    <a:pt x="1884" y="255"/>
                  </a:lnTo>
                  <a:lnTo>
                    <a:pt x="1884" y="246"/>
                  </a:lnTo>
                  <a:lnTo>
                    <a:pt x="1886" y="245"/>
                  </a:lnTo>
                  <a:lnTo>
                    <a:pt x="1889" y="246"/>
                  </a:lnTo>
                  <a:lnTo>
                    <a:pt x="1893" y="249"/>
                  </a:lnTo>
                  <a:lnTo>
                    <a:pt x="1898" y="250"/>
                  </a:lnTo>
                  <a:lnTo>
                    <a:pt x="1901" y="249"/>
                  </a:lnTo>
                  <a:lnTo>
                    <a:pt x="1904" y="245"/>
                  </a:lnTo>
                  <a:lnTo>
                    <a:pt x="1906" y="244"/>
                  </a:lnTo>
                  <a:lnTo>
                    <a:pt x="1908" y="245"/>
                  </a:lnTo>
                  <a:lnTo>
                    <a:pt x="1911" y="249"/>
                  </a:lnTo>
                  <a:lnTo>
                    <a:pt x="1913" y="250"/>
                  </a:lnTo>
                  <a:lnTo>
                    <a:pt x="1916" y="249"/>
                  </a:lnTo>
                  <a:lnTo>
                    <a:pt x="1918" y="244"/>
                  </a:lnTo>
                  <a:lnTo>
                    <a:pt x="1918" y="239"/>
                  </a:lnTo>
                  <a:lnTo>
                    <a:pt x="1914" y="234"/>
                  </a:lnTo>
                  <a:lnTo>
                    <a:pt x="1908" y="227"/>
                  </a:lnTo>
                  <a:lnTo>
                    <a:pt x="1906" y="219"/>
                  </a:lnTo>
                  <a:lnTo>
                    <a:pt x="1902" y="207"/>
                  </a:lnTo>
                  <a:lnTo>
                    <a:pt x="1900" y="199"/>
                  </a:lnTo>
                  <a:lnTo>
                    <a:pt x="1894" y="195"/>
                  </a:lnTo>
                  <a:lnTo>
                    <a:pt x="1894" y="189"/>
                  </a:lnTo>
                  <a:lnTo>
                    <a:pt x="1899" y="169"/>
                  </a:lnTo>
                  <a:lnTo>
                    <a:pt x="1901" y="163"/>
                  </a:lnTo>
                  <a:lnTo>
                    <a:pt x="1904" y="155"/>
                  </a:lnTo>
                  <a:lnTo>
                    <a:pt x="1902" y="151"/>
                  </a:lnTo>
                  <a:lnTo>
                    <a:pt x="1900" y="146"/>
                  </a:lnTo>
                  <a:lnTo>
                    <a:pt x="1892" y="138"/>
                  </a:lnTo>
                  <a:lnTo>
                    <a:pt x="1889" y="130"/>
                  </a:lnTo>
                  <a:lnTo>
                    <a:pt x="1889" y="121"/>
                  </a:lnTo>
                  <a:lnTo>
                    <a:pt x="1886" y="116"/>
                  </a:lnTo>
                  <a:lnTo>
                    <a:pt x="1870" y="106"/>
                  </a:lnTo>
                  <a:lnTo>
                    <a:pt x="1862" y="102"/>
                  </a:lnTo>
                  <a:lnTo>
                    <a:pt x="1854" y="104"/>
                  </a:lnTo>
                  <a:lnTo>
                    <a:pt x="1851" y="106"/>
                  </a:lnTo>
                  <a:lnTo>
                    <a:pt x="1848" y="106"/>
                  </a:lnTo>
                  <a:lnTo>
                    <a:pt x="1846" y="103"/>
                  </a:lnTo>
                  <a:lnTo>
                    <a:pt x="1840" y="91"/>
                  </a:lnTo>
                  <a:lnTo>
                    <a:pt x="1832" y="70"/>
                  </a:lnTo>
                  <a:lnTo>
                    <a:pt x="1828" y="54"/>
                  </a:lnTo>
                  <a:lnTo>
                    <a:pt x="1827" y="48"/>
                  </a:lnTo>
                  <a:lnTo>
                    <a:pt x="1828" y="42"/>
                  </a:lnTo>
                  <a:lnTo>
                    <a:pt x="1827" y="37"/>
                  </a:lnTo>
                  <a:lnTo>
                    <a:pt x="1822" y="30"/>
                  </a:lnTo>
                  <a:lnTo>
                    <a:pt x="1802" y="6"/>
                  </a:lnTo>
                  <a:lnTo>
                    <a:pt x="1800" y="0"/>
                  </a:lnTo>
                  <a:lnTo>
                    <a:pt x="1788" y="0"/>
                  </a:lnTo>
                  <a:lnTo>
                    <a:pt x="1782" y="1"/>
                  </a:lnTo>
                  <a:lnTo>
                    <a:pt x="1776" y="2"/>
                  </a:lnTo>
                  <a:lnTo>
                    <a:pt x="1770" y="3"/>
                  </a:lnTo>
                  <a:lnTo>
                    <a:pt x="1764" y="5"/>
                  </a:lnTo>
                  <a:lnTo>
                    <a:pt x="1758" y="7"/>
                  </a:lnTo>
                  <a:lnTo>
                    <a:pt x="1751" y="9"/>
                  </a:lnTo>
                  <a:lnTo>
                    <a:pt x="1744" y="11"/>
                  </a:lnTo>
                  <a:lnTo>
                    <a:pt x="1736" y="14"/>
                  </a:lnTo>
                  <a:lnTo>
                    <a:pt x="1726" y="18"/>
                  </a:lnTo>
                  <a:lnTo>
                    <a:pt x="1720" y="19"/>
                  </a:lnTo>
                  <a:lnTo>
                    <a:pt x="1718" y="20"/>
                  </a:lnTo>
                  <a:lnTo>
                    <a:pt x="1709" y="25"/>
                  </a:lnTo>
                  <a:lnTo>
                    <a:pt x="1705" y="26"/>
                  </a:lnTo>
                  <a:lnTo>
                    <a:pt x="1695" y="32"/>
                  </a:lnTo>
                  <a:lnTo>
                    <a:pt x="1688" y="37"/>
                  </a:lnTo>
                  <a:lnTo>
                    <a:pt x="1679" y="40"/>
                  </a:lnTo>
                  <a:lnTo>
                    <a:pt x="1672" y="43"/>
                  </a:lnTo>
                  <a:lnTo>
                    <a:pt x="1669" y="47"/>
                  </a:lnTo>
                  <a:lnTo>
                    <a:pt x="1666" y="50"/>
                  </a:lnTo>
                  <a:lnTo>
                    <a:pt x="1663" y="54"/>
                  </a:lnTo>
                  <a:lnTo>
                    <a:pt x="1657" y="61"/>
                  </a:lnTo>
                  <a:lnTo>
                    <a:pt x="1654" y="65"/>
                  </a:lnTo>
                  <a:lnTo>
                    <a:pt x="1649" y="68"/>
                  </a:lnTo>
                  <a:lnTo>
                    <a:pt x="1642" y="73"/>
                  </a:lnTo>
                  <a:lnTo>
                    <a:pt x="1637" y="78"/>
                  </a:lnTo>
                  <a:lnTo>
                    <a:pt x="1633" y="83"/>
                  </a:lnTo>
                  <a:lnTo>
                    <a:pt x="1628" y="89"/>
                  </a:lnTo>
                  <a:lnTo>
                    <a:pt x="1622" y="96"/>
                  </a:lnTo>
                  <a:lnTo>
                    <a:pt x="1617" y="102"/>
                  </a:lnTo>
                  <a:lnTo>
                    <a:pt x="1612" y="108"/>
                  </a:lnTo>
                  <a:lnTo>
                    <a:pt x="1609" y="113"/>
                  </a:lnTo>
                  <a:lnTo>
                    <a:pt x="1604" y="120"/>
                  </a:lnTo>
                  <a:lnTo>
                    <a:pt x="1600" y="128"/>
                  </a:lnTo>
                  <a:lnTo>
                    <a:pt x="1597" y="136"/>
                  </a:lnTo>
                  <a:lnTo>
                    <a:pt x="1592" y="144"/>
                  </a:lnTo>
                  <a:lnTo>
                    <a:pt x="1588" y="152"/>
                  </a:lnTo>
                  <a:lnTo>
                    <a:pt x="1585" y="162"/>
                  </a:lnTo>
                  <a:lnTo>
                    <a:pt x="1583" y="167"/>
                  </a:lnTo>
                  <a:lnTo>
                    <a:pt x="1581" y="171"/>
                  </a:lnTo>
                  <a:lnTo>
                    <a:pt x="1577" y="175"/>
                  </a:lnTo>
                  <a:lnTo>
                    <a:pt x="1574" y="177"/>
                  </a:lnTo>
                  <a:lnTo>
                    <a:pt x="1570" y="178"/>
                  </a:lnTo>
                  <a:lnTo>
                    <a:pt x="1569" y="181"/>
                  </a:lnTo>
                  <a:lnTo>
                    <a:pt x="1567" y="186"/>
                  </a:lnTo>
                  <a:lnTo>
                    <a:pt x="1564" y="192"/>
                  </a:lnTo>
                  <a:lnTo>
                    <a:pt x="1561" y="198"/>
                  </a:lnTo>
                  <a:lnTo>
                    <a:pt x="1559" y="202"/>
                  </a:lnTo>
                  <a:lnTo>
                    <a:pt x="1557" y="207"/>
                  </a:lnTo>
                  <a:lnTo>
                    <a:pt x="1553" y="215"/>
                  </a:lnTo>
                  <a:lnTo>
                    <a:pt x="1549" y="222"/>
                  </a:lnTo>
                  <a:lnTo>
                    <a:pt x="1541" y="235"/>
                  </a:lnTo>
                  <a:lnTo>
                    <a:pt x="1535" y="244"/>
                  </a:lnTo>
                  <a:lnTo>
                    <a:pt x="1533" y="249"/>
                  </a:lnTo>
                  <a:lnTo>
                    <a:pt x="1528" y="256"/>
                  </a:lnTo>
                  <a:lnTo>
                    <a:pt x="1523" y="262"/>
                  </a:lnTo>
                  <a:lnTo>
                    <a:pt x="1517" y="271"/>
                  </a:lnTo>
                  <a:lnTo>
                    <a:pt x="1511" y="278"/>
                  </a:lnTo>
                  <a:lnTo>
                    <a:pt x="1505" y="286"/>
                  </a:lnTo>
                  <a:lnTo>
                    <a:pt x="1502" y="292"/>
                  </a:lnTo>
                  <a:lnTo>
                    <a:pt x="1494" y="300"/>
                  </a:lnTo>
                  <a:lnTo>
                    <a:pt x="1488" y="309"/>
                  </a:lnTo>
                  <a:lnTo>
                    <a:pt x="1479" y="320"/>
                  </a:lnTo>
                  <a:lnTo>
                    <a:pt x="1473" y="327"/>
                  </a:lnTo>
                  <a:lnTo>
                    <a:pt x="1470" y="330"/>
                  </a:lnTo>
                  <a:lnTo>
                    <a:pt x="1462" y="339"/>
                  </a:lnTo>
                  <a:lnTo>
                    <a:pt x="1461" y="341"/>
                  </a:lnTo>
                  <a:lnTo>
                    <a:pt x="1450" y="352"/>
                  </a:lnTo>
                  <a:lnTo>
                    <a:pt x="1448" y="356"/>
                  </a:lnTo>
                  <a:lnTo>
                    <a:pt x="1443" y="360"/>
                  </a:lnTo>
                  <a:lnTo>
                    <a:pt x="1434" y="368"/>
                  </a:lnTo>
                  <a:lnTo>
                    <a:pt x="1425" y="375"/>
                  </a:lnTo>
                  <a:lnTo>
                    <a:pt x="1419" y="380"/>
                  </a:lnTo>
                  <a:lnTo>
                    <a:pt x="1412" y="384"/>
                  </a:lnTo>
                  <a:lnTo>
                    <a:pt x="1406" y="389"/>
                  </a:lnTo>
                  <a:lnTo>
                    <a:pt x="1401" y="393"/>
                  </a:lnTo>
                  <a:lnTo>
                    <a:pt x="1394" y="396"/>
                  </a:lnTo>
                  <a:lnTo>
                    <a:pt x="1384" y="403"/>
                  </a:lnTo>
                  <a:lnTo>
                    <a:pt x="1377" y="407"/>
                  </a:lnTo>
                  <a:lnTo>
                    <a:pt x="1370" y="411"/>
                  </a:lnTo>
                  <a:lnTo>
                    <a:pt x="1364" y="413"/>
                  </a:lnTo>
                  <a:lnTo>
                    <a:pt x="1357" y="418"/>
                  </a:lnTo>
                  <a:lnTo>
                    <a:pt x="1346" y="422"/>
                  </a:lnTo>
                  <a:lnTo>
                    <a:pt x="1338" y="425"/>
                  </a:lnTo>
                  <a:lnTo>
                    <a:pt x="1334" y="428"/>
                  </a:lnTo>
                  <a:lnTo>
                    <a:pt x="1326" y="430"/>
                  </a:lnTo>
                  <a:lnTo>
                    <a:pt x="1318" y="433"/>
                  </a:lnTo>
                  <a:lnTo>
                    <a:pt x="1314" y="434"/>
                  </a:lnTo>
                  <a:lnTo>
                    <a:pt x="1309" y="435"/>
                  </a:lnTo>
                  <a:lnTo>
                    <a:pt x="1306" y="434"/>
                  </a:lnTo>
                  <a:lnTo>
                    <a:pt x="1304" y="435"/>
                  </a:lnTo>
                  <a:lnTo>
                    <a:pt x="1300" y="435"/>
                  </a:lnTo>
                  <a:lnTo>
                    <a:pt x="1297" y="436"/>
                  </a:lnTo>
                  <a:lnTo>
                    <a:pt x="1293" y="437"/>
                  </a:lnTo>
                  <a:lnTo>
                    <a:pt x="1290" y="439"/>
                  </a:lnTo>
                  <a:lnTo>
                    <a:pt x="1287" y="439"/>
                  </a:lnTo>
                  <a:lnTo>
                    <a:pt x="1284" y="440"/>
                  </a:lnTo>
                  <a:lnTo>
                    <a:pt x="1279" y="440"/>
                  </a:lnTo>
                  <a:lnTo>
                    <a:pt x="1275" y="441"/>
                  </a:lnTo>
                  <a:lnTo>
                    <a:pt x="1270" y="442"/>
                  </a:lnTo>
                  <a:lnTo>
                    <a:pt x="1266" y="443"/>
                  </a:lnTo>
                  <a:lnTo>
                    <a:pt x="1261" y="445"/>
                  </a:lnTo>
                  <a:lnTo>
                    <a:pt x="1257" y="445"/>
                  </a:lnTo>
                  <a:lnTo>
                    <a:pt x="1254" y="445"/>
                  </a:lnTo>
                  <a:lnTo>
                    <a:pt x="1249" y="446"/>
                  </a:lnTo>
                  <a:lnTo>
                    <a:pt x="1243" y="447"/>
                  </a:lnTo>
                  <a:lnTo>
                    <a:pt x="1239" y="447"/>
                  </a:lnTo>
                  <a:lnTo>
                    <a:pt x="1235" y="448"/>
                  </a:lnTo>
                  <a:lnTo>
                    <a:pt x="1227" y="449"/>
                  </a:lnTo>
                  <a:lnTo>
                    <a:pt x="1223" y="451"/>
                  </a:lnTo>
                  <a:lnTo>
                    <a:pt x="1217" y="451"/>
                  </a:lnTo>
                  <a:lnTo>
                    <a:pt x="1212" y="452"/>
                  </a:lnTo>
                  <a:lnTo>
                    <a:pt x="1209" y="453"/>
                  </a:lnTo>
                  <a:lnTo>
                    <a:pt x="1202" y="455"/>
                  </a:lnTo>
                  <a:lnTo>
                    <a:pt x="1193" y="459"/>
                  </a:lnTo>
                  <a:lnTo>
                    <a:pt x="1188" y="460"/>
                  </a:lnTo>
                  <a:lnTo>
                    <a:pt x="1183" y="463"/>
                  </a:lnTo>
                  <a:lnTo>
                    <a:pt x="1177" y="465"/>
                  </a:lnTo>
                  <a:lnTo>
                    <a:pt x="1172" y="469"/>
                  </a:lnTo>
                  <a:lnTo>
                    <a:pt x="1169" y="471"/>
                  </a:lnTo>
                  <a:lnTo>
                    <a:pt x="1165" y="473"/>
                  </a:lnTo>
                  <a:lnTo>
                    <a:pt x="1161" y="475"/>
                  </a:lnTo>
                  <a:lnTo>
                    <a:pt x="1160" y="476"/>
                  </a:lnTo>
                  <a:lnTo>
                    <a:pt x="1157" y="478"/>
                  </a:lnTo>
                  <a:lnTo>
                    <a:pt x="1152" y="481"/>
                  </a:lnTo>
                  <a:lnTo>
                    <a:pt x="1146" y="484"/>
                  </a:lnTo>
                  <a:lnTo>
                    <a:pt x="1139" y="488"/>
                  </a:lnTo>
                  <a:lnTo>
                    <a:pt x="1134" y="490"/>
                  </a:lnTo>
                  <a:lnTo>
                    <a:pt x="1130" y="493"/>
                  </a:lnTo>
                  <a:lnTo>
                    <a:pt x="1127" y="494"/>
                  </a:lnTo>
                  <a:lnTo>
                    <a:pt x="1123" y="495"/>
                  </a:lnTo>
                  <a:lnTo>
                    <a:pt x="1118" y="497"/>
                  </a:lnTo>
                  <a:lnTo>
                    <a:pt x="1113" y="500"/>
                  </a:lnTo>
                  <a:lnTo>
                    <a:pt x="1107" y="503"/>
                  </a:lnTo>
                  <a:lnTo>
                    <a:pt x="1103" y="505"/>
                  </a:lnTo>
                  <a:lnTo>
                    <a:pt x="1095" y="506"/>
                  </a:lnTo>
                  <a:lnTo>
                    <a:pt x="1091" y="508"/>
                  </a:lnTo>
                  <a:lnTo>
                    <a:pt x="1086" y="511"/>
                  </a:lnTo>
                  <a:lnTo>
                    <a:pt x="1081" y="513"/>
                  </a:lnTo>
                  <a:lnTo>
                    <a:pt x="1074" y="515"/>
                  </a:lnTo>
                  <a:lnTo>
                    <a:pt x="1067" y="518"/>
                  </a:lnTo>
                  <a:lnTo>
                    <a:pt x="1059" y="519"/>
                  </a:lnTo>
                  <a:lnTo>
                    <a:pt x="1051" y="522"/>
                  </a:lnTo>
                  <a:lnTo>
                    <a:pt x="1049" y="523"/>
                  </a:lnTo>
                  <a:lnTo>
                    <a:pt x="1041" y="525"/>
                  </a:lnTo>
                  <a:lnTo>
                    <a:pt x="1033" y="528"/>
                  </a:lnTo>
                  <a:lnTo>
                    <a:pt x="1028" y="530"/>
                  </a:lnTo>
                  <a:lnTo>
                    <a:pt x="1022" y="532"/>
                  </a:lnTo>
                  <a:lnTo>
                    <a:pt x="1018" y="534"/>
                  </a:lnTo>
                  <a:lnTo>
                    <a:pt x="1014" y="535"/>
                  </a:lnTo>
                  <a:lnTo>
                    <a:pt x="1007" y="535"/>
                  </a:lnTo>
                  <a:lnTo>
                    <a:pt x="998" y="535"/>
                  </a:lnTo>
                  <a:lnTo>
                    <a:pt x="994" y="535"/>
                  </a:lnTo>
                  <a:lnTo>
                    <a:pt x="991" y="535"/>
                  </a:lnTo>
                  <a:lnTo>
                    <a:pt x="991" y="537"/>
                  </a:lnTo>
                  <a:lnTo>
                    <a:pt x="989" y="538"/>
                  </a:lnTo>
                  <a:lnTo>
                    <a:pt x="983" y="544"/>
                  </a:lnTo>
                  <a:lnTo>
                    <a:pt x="977" y="549"/>
                  </a:lnTo>
                  <a:lnTo>
                    <a:pt x="971" y="553"/>
                  </a:lnTo>
                  <a:lnTo>
                    <a:pt x="955" y="560"/>
                  </a:lnTo>
                  <a:lnTo>
                    <a:pt x="952" y="561"/>
                  </a:lnTo>
                  <a:lnTo>
                    <a:pt x="949" y="562"/>
                  </a:lnTo>
                  <a:lnTo>
                    <a:pt x="944" y="565"/>
                  </a:lnTo>
                  <a:lnTo>
                    <a:pt x="936" y="565"/>
                  </a:lnTo>
                  <a:lnTo>
                    <a:pt x="935" y="566"/>
                  </a:lnTo>
                  <a:lnTo>
                    <a:pt x="925" y="565"/>
                  </a:lnTo>
                  <a:lnTo>
                    <a:pt x="911" y="566"/>
                  </a:lnTo>
                  <a:lnTo>
                    <a:pt x="907" y="566"/>
                  </a:lnTo>
                  <a:lnTo>
                    <a:pt x="901" y="568"/>
                  </a:lnTo>
                  <a:lnTo>
                    <a:pt x="889" y="572"/>
                  </a:lnTo>
                  <a:lnTo>
                    <a:pt x="874" y="578"/>
                  </a:lnTo>
                  <a:lnTo>
                    <a:pt x="869" y="578"/>
                  </a:lnTo>
                  <a:lnTo>
                    <a:pt x="865" y="579"/>
                  </a:lnTo>
                  <a:lnTo>
                    <a:pt x="860" y="580"/>
                  </a:lnTo>
                  <a:lnTo>
                    <a:pt x="858" y="582"/>
                  </a:lnTo>
                  <a:lnTo>
                    <a:pt x="857" y="582"/>
                  </a:lnTo>
                  <a:lnTo>
                    <a:pt x="852" y="583"/>
                  </a:lnTo>
                  <a:lnTo>
                    <a:pt x="848" y="584"/>
                  </a:lnTo>
                  <a:lnTo>
                    <a:pt x="845" y="584"/>
                  </a:lnTo>
                  <a:lnTo>
                    <a:pt x="839" y="585"/>
                  </a:lnTo>
                  <a:lnTo>
                    <a:pt x="835" y="586"/>
                  </a:lnTo>
                  <a:lnTo>
                    <a:pt x="834" y="588"/>
                  </a:lnTo>
                  <a:lnTo>
                    <a:pt x="830" y="588"/>
                  </a:lnTo>
                  <a:lnTo>
                    <a:pt x="827" y="589"/>
                  </a:lnTo>
                  <a:lnTo>
                    <a:pt x="818" y="591"/>
                  </a:lnTo>
                  <a:lnTo>
                    <a:pt x="817" y="591"/>
                  </a:lnTo>
                  <a:lnTo>
                    <a:pt x="816" y="591"/>
                  </a:lnTo>
                  <a:lnTo>
                    <a:pt x="814" y="592"/>
                  </a:lnTo>
                  <a:lnTo>
                    <a:pt x="810" y="594"/>
                  </a:lnTo>
                  <a:lnTo>
                    <a:pt x="805" y="594"/>
                  </a:lnTo>
                  <a:lnTo>
                    <a:pt x="802" y="596"/>
                  </a:lnTo>
                  <a:lnTo>
                    <a:pt x="799" y="597"/>
                  </a:lnTo>
                  <a:lnTo>
                    <a:pt x="798" y="598"/>
                  </a:lnTo>
                  <a:lnTo>
                    <a:pt x="789" y="604"/>
                  </a:lnTo>
                  <a:lnTo>
                    <a:pt x="785" y="607"/>
                  </a:lnTo>
                  <a:lnTo>
                    <a:pt x="779" y="609"/>
                  </a:lnTo>
                  <a:lnTo>
                    <a:pt x="775" y="612"/>
                  </a:lnTo>
                  <a:lnTo>
                    <a:pt x="772" y="614"/>
                  </a:lnTo>
                  <a:lnTo>
                    <a:pt x="761" y="618"/>
                  </a:lnTo>
                  <a:lnTo>
                    <a:pt x="759" y="619"/>
                  </a:lnTo>
                  <a:lnTo>
                    <a:pt x="757" y="620"/>
                  </a:lnTo>
                  <a:lnTo>
                    <a:pt x="751" y="621"/>
                  </a:lnTo>
                  <a:lnTo>
                    <a:pt x="749" y="624"/>
                  </a:lnTo>
                  <a:lnTo>
                    <a:pt x="742" y="627"/>
                  </a:lnTo>
                  <a:lnTo>
                    <a:pt x="737" y="628"/>
                  </a:lnTo>
                  <a:lnTo>
                    <a:pt x="733" y="631"/>
                  </a:lnTo>
                  <a:lnTo>
                    <a:pt x="729" y="633"/>
                  </a:lnTo>
                  <a:lnTo>
                    <a:pt x="726" y="634"/>
                  </a:lnTo>
                  <a:lnTo>
                    <a:pt x="725" y="634"/>
                  </a:lnTo>
                  <a:lnTo>
                    <a:pt x="718" y="637"/>
                  </a:lnTo>
                  <a:lnTo>
                    <a:pt x="714" y="638"/>
                  </a:lnTo>
                  <a:lnTo>
                    <a:pt x="711" y="641"/>
                  </a:lnTo>
                  <a:lnTo>
                    <a:pt x="707" y="642"/>
                  </a:lnTo>
                  <a:lnTo>
                    <a:pt x="702" y="643"/>
                  </a:lnTo>
                  <a:lnTo>
                    <a:pt x="699" y="645"/>
                  </a:lnTo>
                  <a:lnTo>
                    <a:pt x="696" y="647"/>
                  </a:lnTo>
                  <a:lnTo>
                    <a:pt x="693" y="649"/>
                  </a:lnTo>
                  <a:lnTo>
                    <a:pt x="689" y="650"/>
                  </a:lnTo>
                  <a:lnTo>
                    <a:pt x="682" y="654"/>
                  </a:lnTo>
                  <a:lnTo>
                    <a:pt x="669" y="661"/>
                  </a:lnTo>
                  <a:lnTo>
                    <a:pt x="665" y="661"/>
                  </a:lnTo>
                  <a:lnTo>
                    <a:pt x="663" y="663"/>
                  </a:lnTo>
                  <a:lnTo>
                    <a:pt x="659" y="663"/>
                  </a:lnTo>
                  <a:lnTo>
                    <a:pt x="657" y="665"/>
                  </a:lnTo>
                  <a:lnTo>
                    <a:pt x="652" y="666"/>
                  </a:lnTo>
                  <a:lnTo>
                    <a:pt x="647" y="667"/>
                  </a:lnTo>
                  <a:lnTo>
                    <a:pt x="642" y="668"/>
                  </a:lnTo>
                  <a:lnTo>
                    <a:pt x="640" y="669"/>
                  </a:lnTo>
                  <a:lnTo>
                    <a:pt x="636" y="671"/>
                  </a:lnTo>
                  <a:lnTo>
                    <a:pt x="633" y="673"/>
                  </a:lnTo>
                  <a:lnTo>
                    <a:pt x="631" y="674"/>
                  </a:lnTo>
                  <a:lnTo>
                    <a:pt x="627" y="675"/>
                  </a:lnTo>
                  <a:lnTo>
                    <a:pt x="624" y="677"/>
                  </a:lnTo>
                  <a:lnTo>
                    <a:pt x="619" y="678"/>
                  </a:lnTo>
                  <a:lnTo>
                    <a:pt x="616" y="681"/>
                  </a:lnTo>
                  <a:lnTo>
                    <a:pt x="613" y="684"/>
                  </a:lnTo>
                  <a:lnTo>
                    <a:pt x="611" y="684"/>
                  </a:lnTo>
                  <a:lnTo>
                    <a:pt x="609" y="685"/>
                  </a:lnTo>
                  <a:lnTo>
                    <a:pt x="607" y="686"/>
                  </a:lnTo>
                  <a:lnTo>
                    <a:pt x="604" y="687"/>
                  </a:lnTo>
                  <a:lnTo>
                    <a:pt x="598" y="691"/>
                  </a:lnTo>
                  <a:lnTo>
                    <a:pt x="586" y="697"/>
                  </a:lnTo>
                  <a:lnTo>
                    <a:pt x="579" y="701"/>
                  </a:lnTo>
                  <a:lnTo>
                    <a:pt x="573" y="704"/>
                  </a:lnTo>
                  <a:lnTo>
                    <a:pt x="566" y="708"/>
                  </a:lnTo>
                  <a:lnTo>
                    <a:pt x="552" y="713"/>
                  </a:lnTo>
                  <a:lnTo>
                    <a:pt x="543" y="717"/>
                  </a:lnTo>
                  <a:lnTo>
                    <a:pt x="530" y="723"/>
                  </a:lnTo>
                  <a:lnTo>
                    <a:pt x="516" y="728"/>
                  </a:lnTo>
                  <a:lnTo>
                    <a:pt x="504" y="732"/>
                  </a:lnTo>
                  <a:lnTo>
                    <a:pt x="495" y="735"/>
                  </a:lnTo>
                  <a:lnTo>
                    <a:pt x="480" y="741"/>
                  </a:lnTo>
                  <a:lnTo>
                    <a:pt x="458" y="750"/>
                  </a:lnTo>
                  <a:lnTo>
                    <a:pt x="443" y="755"/>
                  </a:lnTo>
                  <a:lnTo>
                    <a:pt x="432" y="759"/>
                  </a:lnTo>
                  <a:lnTo>
                    <a:pt x="410" y="769"/>
                  </a:lnTo>
                  <a:lnTo>
                    <a:pt x="401" y="773"/>
                  </a:lnTo>
                  <a:lnTo>
                    <a:pt x="386" y="782"/>
                  </a:lnTo>
                  <a:lnTo>
                    <a:pt x="376" y="790"/>
                  </a:lnTo>
                  <a:lnTo>
                    <a:pt x="371" y="792"/>
                  </a:lnTo>
                  <a:lnTo>
                    <a:pt x="366" y="796"/>
                  </a:lnTo>
                  <a:lnTo>
                    <a:pt x="359" y="799"/>
                  </a:lnTo>
                  <a:lnTo>
                    <a:pt x="352" y="802"/>
                  </a:lnTo>
                  <a:lnTo>
                    <a:pt x="348" y="803"/>
                  </a:lnTo>
                  <a:lnTo>
                    <a:pt x="339" y="806"/>
                  </a:lnTo>
                  <a:lnTo>
                    <a:pt x="332" y="810"/>
                  </a:lnTo>
                  <a:lnTo>
                    <a:pt x="327" y="814"/>
                  </a:lnTo>
                  <a:lnTo>
                    <a:pt x="321" y="816"/>
                  </a:lnTo>
                  <a:lnTo>
                    <a:pt x="314" y="818"/>
                  </a:lnTo>
                  <a:lnTo>
                    <a:pt x="307" y="821"/>
                  </a:lnTo>
                  <a:lnTo>
                    <a:pt x="298" y="826"/>
                  </a:lnTo>
                  <a:lnTo>
                    <a:pt x="290" y="829"/>
                  </a:lnTo>
                  <a:lnTo>
                    <a:pt x="284" y="833"/>
                  </a:lnTo>
                  <a:lnTo>
                    <a:pt x="277" y="839"/>
                  </a:lnTo>
                  <a:lnTo>
                    <a:pt x="267" y="842"/>
                  </a:lnTo>
                  <a:lnTo>
                    <a:pt x="259" y="846"/>
                  </a:lnTo>
                  <a:lnTo>
                    <a:pt x="244" y="851"/>
                  </a:lnTo>
                  <a:lnTo>
                    <a:pt x="239" y="853"/>
                  </a:lnTo>
                  <a:lnTo>
                    <a:pt x="233" y="862"/>
                  </a:lnTo>
                  <a:lnTo>
                    <a:pt x="232" y="863"/>
                  </a:lnTo>
                  <a:lnTo>
                    <a:pt x="229" y="868"/>
                  </a:lnTo>
                  <a:lnTo>
                    <a:pt x="223" y="875"/>
                  </a:lnTo>
                  <a:lnTo>
                    <a:pt x="219" y="878"/>
                  </a:lnTo>
                  <a:lnTo>
                    <a:pt x="212" y="887"/>
                  </a:lnTo>
                  <a:lnTo>
                    <a:pt x="205" y="894"/>
                  </a:lnTo>
                  <a:lnTo>
                    <a:pt x="199" y="899"/>
                  </a:lnTo>
                  <a:lnTo>
                    <a:pt x="193" y="904"/>
                  </a:lnTo>
                  <a:lnTo>
                    <a:pt x="182" y="910"/>
                  </a:lnTo>
                  <a:lnTo>
                    <a:pt x="177" y="912"/>
                  </a:lnTo>
                  <a:lnTo>
                    <a:pt x="175" y="912"/>
                  </a:lnTo>
                  <a:lnTo>
                    <a:pt x="166" y="917"/>
                  </a:lnTo>
                  <a:lnTo>
                    <a:pt x="163" y="918"/>
                  </a:lnTo>
                  <a:lnTo>
                    <a:pt x="155" y="922"/>
                  </a:lnTo>
                  <a:lnTo>
                    <a:pt x="148" y="924"/>
                  </a:lnTo>
                  <a:lnTo>
                    <a:pt x="142" y="925"/>
                  </a:lnTo>
                  <a:lnTo>
                    <a:pt x="137" y="927"/>
                  </a:lnTo>
                  <a:lnTo>
                    <a:pt x="130" y="928"/>
                  </a:lnTo>
                  <a:lnTo>
                    <a:pt x="123" y="927"/>
                  </a:lnTo>
                  <a:lnTo>
                    <a:pt x="117" y="925"/>
                  </a:lnTo>
                  <a:lnTo>
                    <a:pt x="105" y="921"/>
                  </a:lnTo>
                  <a:lnTo>
                    <a:pt x="93" y="916"/>
                  </a:lnTo>
                  <a:lnTo>
                    <a:pt x="88" y="913"/>
                  </a:lnTo>
                  <a:lnTo>
                    <a:pt x="82" y="911"/>
                  </a:lnTo>
                  <a:lnTo>
                    <a:pt x="78" y="912"/>
                  </a:lnTo>
                  <a:lnTo>
                    <a:pt x="75" y="912"/>
                  </a:lnTo>
                  <a:lnTo>
                    <a:pt x="69" y="913"/>
                  </a:lnTo>
                  <a:lnTo>
                    <a:pt x="64" y="912"/>
                  </a:lnTo>
                  <a:lnTo>
                    <a:pt x="58" y="912"/>
                  </a:lnTo>
                  <a:lnTo>
                    <a:pt x="55" y="911"/>
                  </a:lnTo>
                  <a:lnTo>
                    <a:pt x="50" y="909"/>
                  </a:lnTo>
                  <a:lnTo>
                    <a:pt x="45" y="905"/>
                  </a:lnTo>
                  <a:lnTo>
                    <a:pt x="34" y="918"/>
                  </a:lnTo>
                  <a:lnTo>
                    <a:pt x="32" y="922"/>
                  </a:lnTo>
                  <a:lnTo>
                    <a:pt x="27" y="923"/>
                  </a:lnTo>
                  <a:lnTo>
                    <a:pt x="18" y="923"/>
                  </a:lnTo>
                  <a:lnTo>
                    <a:pt x="16" y="925"/>
                  </a:lnTo>
                  <a:lnTo>
                    <a:pt x="16" y="927"/>
                  </a:lnTo>
                  <a:lnTo>
                    <a:pt x="19" y="928"/>
                  </a:lnTo>
                  <a:lnTo>
                    <a:pt x="27" y="928"/>
                  </a:lnTo>
                  <a:lnTo>
                    <a:pt x="30" y="929"/>
                  </a:lnTo>
                  <a:lnTo>
                    <a:pt x="33" y="935"/>
                  </a:lnTo>
                  <a:lnTo>
                    <a:pt x="37" y="941"/>
                  </a:lnTo>
                  <a:lnTo>
                    <a:pt x="38" y="946"/>
                  </a:lnTo>
                  <a:lnTo>
                    <a:pt x="39" y="952"/>
                  </a:lnTo>
                  <a:lnTo>
                    <a:pt x="37" y="958"/>
                  </a:lnTo>
                  <a:lnTo>
                    <a:pt x="37" y="964"/>
                  </a:lnTo>
                  <a:lnTo>
                    <a:pt x="37" y="971"/>
                  </a:lnTo>
                  <a:lnTo>
                    <a:pt x="36" y="977"/>
                  </a:lnTo>
                  <a:lnTo>
                    <a:pt x="38" y="981"/>
                  </a:lnTo>
                  <a:lnTo>
                    <a:pt x="38" y="987"/>
                  </a:lnTo>
                  <a:lnTo>
                    <a:pt x="43" y="997"/>
                  </a:lnTo>
                  <a:lnTo>
                    <a:pt x="69" y="1059"/>
                  </a:lnTo>
                  <a:lnTo>
                    <a:pt x="92" y="1104"/>
                  </a:lnTo>
                  <a:lnTo>
                    <a:pt x="88" y="1116"/>
                  </a:lnTo>
                  <a:lnTo>
                    <a:pt x="80" y="1131"/>
                  </a:lnTo>
                  <a:lnTo>
                    <a:pt x="84" y="1137"/>
                  </a:lnTo>
                  <a:lnTo>
                    <a:pt x="86" y="1144"/>
                  </a:lnTo>
                  <a:lnTo>
                    <a:pt x="86" y="1150"/>
                  </a:lnTo>
                  <a:lnTo>
                    <a:pt x="85" y="1172"/>
                  </a:lnTo>
                  <a:lnTo>
                    <a:pt x="85" y="1178"/>
                  </a:lnTo>
                  <a:lnTo>
                    <a:pt x="85" y="1186"/>
                  </a:lnTo>
                  <a:lnTo>
                    <a:pt x="85" y="1191"/>
                  </a:lnTo>
                  <a:lnTo>
                    <a:pt x="85" y="1195"/>
                  </a:lnTo>
                  <a:lnTo>
                    <a:pt x="84" y="1198"/>
                  </a:lnTo>
                  <a:lnTo>
                    <a:pt x="84" y="1201"/>
                  </a:lnTo>
                  <a:lnTo>
                    <a:pt x="88" y="1205"/>
                  </a:lnTo>
                  <a:lnTo>
                    <a:pt x="87" y="1209"/>
                  </a:lnTo>
                  <a:lnTo>
                    <a:pt x="90" y="1213"/>
                  </a:lnTo>
                  <a:lnTo>
                    <a:pt x="90" y="1216"/>
                  </a:lnTo>
                  <a:lnTo>
                    <a:pt x="91" y="1220"/>
                  </a:lnTo>
                  <a:lnTo>
                    <a:pt x="93" y="1226"/>
                  </a:lnTo>
                  <a:lnTo>
                    <a:pt x="92" y="1234"/>
                  </a:lnTo>
                  <a:lnTo>
                    <a:pt x="91" y="1238"/>
                  </a:lnTo>
                  <a:lnTo>
                    <a:pt x="86" y="1240"/>
                  </a:lnTo>
                  <a:lnTo>
                    <a:pt x="85" y="1243"/>
                  </a:lnTo>
                  <a:lnTo>
                    <a:pt x="86" y="1245"/>
                  </a:lnTo>
                  <a:lnTo>
                    <a:pt x="87" y="1247"/>
                  </a:lnTo>
                  <a:lnTo>
                    <a:pt x="92" y="1249"/>
                  </a:lnTo>
                  <a:lnTo>
                    <a:pt x="94" y="1251"/>
                  </a:lnTo>
                  <a:lnTo>
                    <a:pt x="96" y="1256"/>
                  </a:lnTo>
                  <a:lnTo>
                    <a:pt x="97" y="1285"/>
                  </a:lnTo>
                  <a:lnTo>
                    <a:pt x="98" y="1288"/>
                  </a:lnTo>
                  <a:lnTo>
                    <a:pt x="103" y="1291"/>
                  </a:lnTo>
                  <a:lnTo>
                    <a:pt x="108" y="1296"/>
                  </a:lnTo>
                  <a:lnTo>
                    <a:pt x="121" y="1308"/>
                  </a:lnTo>
                  <a:lnTo>
                    <a:pt x="121" y="1310"/>
                  </a:lnTo>
                  <a:lnTo>
                    <a:pt x="122" y="1314"/>
                  </a:lnTo>
                  <a:lnTo>
                    <a:pt x="122" y="1316"/>
                  </a:lnTo>
                  <a:lnTo>
                    <a:pt x="119" y="1335"/>
                  </a:lnTo>
                  <a:lnTo>
                    <a:pt x="118" y="1348"/>
                  </a:lnTo>
                  <a:lnTo>
                    <a:pt x="118" y="1356"/>
                  </a:lnTo>
                  <a:lnTo>
                    <a:pt x="121" y="1370"/>
                  </a:lnTo>
                  <a:lnTo>
                    <a:pt x="121" y="1375"/>
                  </a:lnTo>
                  <a:lnTo>
                    <a:pt x="119" y="1379"/>
                  </a:lnTo>
                  <a:lnTo>
                    <a:pt x="114" y="1391"/>
                  </a:lnTo>
                  <a:lnTo>
                    <a:pt x="117" y="1394"/>
                  </a:lnTo>
                  <a:lnTo>
                    <a:pt x="117" y="1398"/>
                  </a:lnTo>
                  <a:lnTo>
                    <a:pt x="117" y="1404"/>
                  </a:lnTo>
                  <a:lnTo>
                    <a:pt x="117" y="1406"/>
                  </a:lnTo>
                  <a:lnTo>
                    <a:pt x="123" y="1412"/>
                  </a:lnTo>
                  <a:lnTo>
                    <a:pt x="125" y="1415"/>
                  </a:lnTo>
                  <a:lnTo>
                    <a:pt x="127" y="1419"/>
                  </a:lnTo>
                  <a:lnTo>
                    <a:pt x="124" y="1430"/>
                  </a:lnTo>
                  <a:lnTo>
                    <a:pt x="127" y="1436"/>
                  </a:lnTo>
                  <a:lnTo>
                    <a:pt x="130" y="1449"/>
                  </a:lnTo>
                  <a:lnTo>
                    <a:pt x="131" y="1454"/>
                  </a:lnTo>
                  <a:lnTo>
                    <a:pt x="134" y="1457"/>
                  </a:lnTo>
                  <a:lnTo>
                    <a:pt x="141" y="1460"/>
                  </a:lnTo>
                  <a:lnTo>
                    <a:pt x="149" y="1464"/>
                  </a:lnTo>
                  <a:lnTo>
                    <a:pt x="152" y="1466"/>
                  </a:lnTo>
                  <a:lnTo>
                    <a:pt x="153" y="1473"/>
                  </a:lnTo>
                  <a:lnTo>
                    <a:pt x="154" y="1483"/>
                  </a:lnTo>
                  <a:lnTo>
                    <a:pt x="154" y="1488"/>
                  </a:lnTo>
                  <a:lnTo>
                    <a:pt x="157" y="1496"/>
                  </a:lnTo>
                  <a:lnTo>
                    <a:pt x="157" y="1502"/>
                  </a:lnTo>
                  <a:lnTo>
                    <a:pt x="157" y="1507"/>
                  </a:lnTo>
                  <a:lnTo>
                    <a:pt x="157" y="1512"/>
                  </a:lnTo>
                  <a:lnTo>
                    <a:pt x="158" y="1514"/>
                  </a:lnTo>
                  <a:lnTo>
                    <a:pt x="160" y="1516"/>
                  </a:lnTo>
                  <a:lnTo>
                    <a:pt x="167" y="1517"/>
                  </a:lnTo>
                  <a:lnTo>
                    <a:pt x="169" y="1526"/>
                  </a:lnTo>
                  <a:lnTo>
                    <a:pt x="169" y="1530"/>
                  </a:lnTo>
                  <a:lnTo>
                    <a:pt x="169" y="1536"/>
                  </a:lnTo>
                  <a:lnTo>
                    <a:pt x="167" y="1550"/>
                  </a:lnTo>
                  <a:lnTo>
                    <a:pt x="167" y="1556"/>
                  </a:lnTo>
                  <a:lnTo>
                    <a:pt x="167" y="1559"/>
                  </a:lnTo>
                  <a:lnTo>
                    <a:pt x="170" y="1564"/>
                  </a:lnTo>
                  <a:lnTo>
                    <a:pt x="171" y="1568"/>
                  </a:lnTo>
                  <a:lnTo>
                    <a:pt x="172" y="1570"/>
                  </a:lnTo>
                  <a:lnTo>
                    <a:pt x="171" y="1574"/>
                  </a:lnTo>
                  <a:lnTo>
                    <a:pt x="171" y="1579"/>
                  </a:lnTo>
                  <a:lnTo>
                    <a:pt x="172" y="1582"/>
                  </a:lnTo>
                  <a:lnTo>
                    <a:pt x="183" y="1606"/>
                  </a:lnTo>
                  <a:lnTo>
                    <a:pt x="185" y="1613"/>
                  </a:lnTo>
                  <a:lnTo>
                    <a:pt x="188" y="1623"/>
                  </a:lnTo>
                  <a:lnTo>
                    <a:pt x="189" y="1631"/>
                  </a:lnTo>
                  <a:lnTo>
                    <a:pt x="188" y="1639"/>
                  </a:lnTo>
                  <a:lnTo>
                    <a:pt x="185" y="1649"/>
                  </a:lnTo>
                  <a:lnTo>
                    <a:pt x="195" y="1655"/>
                  </a:lnTo>
                  <a:lnTo>
                    <a:pt x="197" y="1659"/>
                  </a:lnTo>
                  <a:lnTo>
                    <a:pt x="200" y="1675"/>
                  </a:lnTo>
                  <a:lnTo>
                    <a:pt x="205" y="1686"/>
                  </a:lnTo>
                  <a:lnTo>
                    <a:pt x="199" y="1708"/>
                  </a:lnTo>
                  <a:lnTo>
                    <a:pt x="203" y="1714"/>
                  </a:lnTo>
                  <a:lnTo>
                    <a:pt x="206" y="1719"/>
                  </a:lnTo>
                  <a:lnTo>
                    <a:pt x="207" y="1731"/>
                  </a:lnTo>
                  <a:lnTo>
                    <a:pt x="211" y="1749"/>
                  </a:lnTo>
                  <a:lnTo>
                    <a:pt x="218" y="1749"/>
                  </a:lnTo>
                  <a:lnTo>
                    <a:pt x="223" y="1751"/>
                  </a:lnTo>
                  <a:lnTo>
                    <a:pt x="225" y="1757"/>
                  </a:lnTo>
                  <a:lnTo>
                    <a:pt x="230" y="1766"/>
                  </a:lnTo>
                  <a:lnTo>
                    <a:pt x="230" y="1768"/>
                  </a:lnTo>
                  <a:lnTo>
                    <a:pt x="229" y="1772"/>
                  </a:lnTo>
                  <a:lnTo>
                    <a:pt x="226" y="1775"/>
                  </a:lnTo>
                  <a:lnTo>
                    <a:pt x="227" y="1780"/>
                  </a:lnTo>
                  <a:lnTo>
                    <a:pt x="226" y="1782"/>
                  </a:lnTo>
                  <a:lnTo>
                    <a:pt x="224" y="1786"/>
                  </a:lnTo>
                  <a:lnTo>
                    <a:pt x="224" y="1790"/>
                  </a:lnTo>
                  <a:lnTo>
                    <a:pt x="223" y="1797"/>
                  </a:lnTo>
                  <a:lnTo>
                    <a:pt x="218" y="1802"/>
                  </a:lnTo>
                  <a:lnTo>
                    <a:pt x="207" y="1815"/>
                  </a:lnTo>
                  <a:lnTo>
                    <a:pt x="205" y="1822"/>
                  </a:lnTo>
                  <a:lnTo>
                    <a:pt x="205" y="1832"/>
                  </a:lnTo>
                  <a:lnTo>
                    <a:pt x="203" y="1838"/>
                  </a:lnTo>
                  <a:lnTo>
                    <a:pt x="201" y="1840"/>
                  </a:lnTo>
                  <a:lnTo>
                    <a:pt x="196" y="1842"/>
                  </a:lnTo>
                  <a:lnTo>
                    <a:pt x="184" y="1842"/>
                  </a:lnTo>
                  <a:lnTo>
                    <a:pt x="181" y="1844"/>
                  </a:lnTo>
                  <a:lnTo>
                    <a:pt x="177" y="1846"/>
                  </a:lnTo>
                  <a:lnTo>
                    <a:pt x="176" y="1853"/>
                  </a:lnTo>
                  <a:lnTo>
                    <a:pt x="177" y="1865"/>
                  </a:lnTo>
                  <a:lnTo>
                    <a:pt x="176" y="1868"/>
                  </a:lnTo>
                  <a:lnTo>
                    <a:pt x="173" y="1875"/>
                  </a:lnTo>
                  <a:lnTo>
                    <a:pt x="172" y="1880"/>
                  </a:lnTo>
                  <a:lnTo>
                    <a:pt x="171" y="1887"/>
                  </a:lnTo>
                  <a:lnTo>
                    <a:pt x="172" y="1894"/>
                  </a:lnTo>
                  <a:lnTo>
                    <a:pt x="176" y="1904"/>
                  </a:lnTo>
                  <a:lnTo>
                    <a:pt x="183" y="1909"/>
                  </a:lnTo>
                  <a:lnTo>
                    <a:pt x="191" y="1921"/>
                  </a:lnTo>
                  <a:lnTo>
                    <a:pt x="187" y="1924"/>
                  </a:lnTo>
                  <a:lnTo>
                    <a:pt x="184" y="1942"/>
                  </a:lnTo>
                  <a:lnTo>
                    <a:pt x="184" y="1947"/>
                  </a:lnTo>
                  <a:lnTo>
                    <a:pt x="189" y="1951"/>
                  </a:lnTo>
                  <a:lnTo>
                    <a:pt x="189" y="1955"/>
                  </a:lnTo>
                  <a:lnTo>
                    <a:pt x="187" y="1965"/>
                  </a:lnTo>
                  <a:lnTo>
                    <a:pt x="184" y="1973"/>
                  </a:lnTo>
                  <a:lnTo>
                    <a:pt x="183" y="1977"/>
                  </a:lnTo>
                  <a:lnTo>
                    <a:pt x="183" y="1986"/>
                  </a:lnTo>
                  <a:lnTo>
                    <a:pt x="182" y="1990"/>
                  </a:lnTo>
                  <a:lnTo>
                    <a:pt x="181" y="1993"/>
                  </a:lnTo>
                  <a:lnTo>
                    <a:pt x="176" y="1992"/>
                  </a:lnTo>
                  <a:lnTo>
                    <a:pt x="175" y="1998"/>
                  </a:lnTo>
                  <a:lnTo>
                    <a:pt x="172" y="2010"/>
                  </a:lnTo>
                  <a:lnTo>
                    <a:pt x="165" y="2029"/>
                  </a:lnTo>
                  <a:lnTo>
                    <a:pt x="161" y="2037"/>
                  </a:lnTo>
                  <a:lnTo>
                    <a:pt x="159" y="2042"/>
                  </a:lnTo>
                  <a:lnTo>
                    <a:pt x="153" y="2050"/>
                  </a:lnTo>
                  <a:lnTo>
                    <a:pt x="151" y="2058"/>
                  </a:lnTo>
                  <a:lnTo>
                    <a:pt x="143" y="2065"/>
                  </a:lnTo>
                  <a:lnTo>
                    <a:pt x="139" y="2071"/>
                  </a:lnTo>
                  <a:lnTo>
                    <a:pt x="137" y="2073"/>
                  </a:lnTo>
                  <a:lnTo>
                    <a:pt x="129" y="2083"/>
                  </a:lnTo>
                  <a:lnTo>
                    <a:pt x="118" y="2094"/>
                  </a:lnTo>
                  <a:lnTo>
                    <a:pt x="117" y="2095"/>
                  </a:lnTo>
                  <a:lnTo>
                    <a:pt x="114" y="2090"/>
                  </a:lnTo>
                  <a:lnTo>
                    <a:pt x="100" y="2103"/>
                  </a:lnTo>
                  <a:lnTo>
                    <a:pt x="86" y="2115"/>
                  </a:lnTo>
                  <a:lnTo>
                    <a:pt x="85" y="2117"/>
                  </a:lnTo>
                  <a:lnTo>
                    <a:pt x="79" y="2120"/>
                  </a:lnTo>
                  <a:lnTo>
                    <a:pt x="72" y="2124"/>
                  </a:lnTo>
                  <a:lnTo>
                    <a:pt x="64" y="2126"/>
                  </a:lnTo>
                  <a:lnTo>
                    <a:pt x="36" y="2149"/>
                  </a:lnTo>
                  <a:lnTo>
                    <a:pt x="36" y="2154"/>
                  </a:lnTo>
                  <a:lnTo>
                    <a:pt x="33" y="2160"/>
                  </a:lnTo>
                  <a:lnTo>
                    <a:pt x="33" y="2161"/>
                  </a:lnTo>
                  <a:lnTo>
                    <a:pt x="30" y="2163"/>
                  </a:lnTo>
                  <a:lnTo>
                    <a:pt x="26" y="2165"/>
                  </a:lnTo>
                  <a:lnTo>
                    <a:pt x="19" y="2165"/>
                  </a:lnTo>
                  <a:lnTo>
                    <a:pt x="16" y="2166"/>
                  </a:lnTo>
                  <a:lnTo>
                    <a:pt x="13" y="2169"/>
                  </a:lnTo>
                  <a:lnTo>
                    <a:pt x="10" y="2174"/>
                  </a:lnTo>
                  <a:lnTo>
                    <a:pt x="10" y="2181"/>
                  </a:lnTo>
                  <a:lnTo>
                    <a:pt x="13" y="2186"/>
                  </a:lnTo>
                  <a:lnTo>
                    <a:pt x="14" y="2192"/>
                  </a:lnTo>
                  <a:lnTo>
                    <a:pt x="14" y="2195"/>
                  </a:lnTo>
                  <a:lnTo>
                    <a:pt x="13" y="2199"/>
                  </a:lnTo>
                  <a:lnTo>
                    <a:pt x="19" y="2202"/>
                  </a:lnTo>
                  <a:lnTo>
                    <a:pt x="26" y="2236"/>
                  </a:lnTo>
                  <a:lnTo>
                    <a:pt x="27" y="2245"/>
                  </a:lnTo>
                  <a:lnTo>
                    <a:pt x="28" y="2246"/>
                  </a:lnTo>
                  <a:lnTo>
                    <a:pt x="31" y="2252"/>
                  </a:lnTo>
                  <a:lnTo>
                    <a:pt x="33" y="2257"/>
                  </a:lnTo>
                  <a:lnTo>
                    <a:pt x="34" y="2261"/>
                  </a:lnTo>
                  <a:lnTo>
                    <a:pt x="34" y="2266"/>
                  </a:lnTo>
                  <a:lnTo>
                    <a:pt x="33" y="2269"/>
                  </a:lnTo>
                  <a:lnTo>
                    <a:pt x="32" y="2274"/>
                  </a:lnTo>
                  <a:lnTo>
                    <a:pt x="32" y="2276"/>
                  </a:lnTo>
                  <a:lnTo>
                    <a:pt x="24" y="2284"/>
                  </a:lnTo>
                  <a:lnTo>
                    <a:pt x="15" y="2293"/>
                  </a:lnTo>
                  <a:lnTo>
                    <a:pt x="9" y="2302"/>
                  </a:lnTo>
                  <a:lnTo>
                    <a:pt x="4" y="2311"/>
                  </a:lnTo>
                  <a:lnTo>
                    <a:pt x="1" y="2323"/>
                  </a:lnTo>
                  <a:lnTo>
                    <a:pt x="0" y="2327"/>
                  </a:lnTo>
                  <a:lnTo>
                    <a:pt x="7" y="2329"/>
                  </a:lnTo>
                  <a:lnTo>
                    <a:pt x="10" y="2334"/>
                  </a:lnTo>
                  <a:lnTo>
                    <a:pt x="20" y="2340"/>
                  </a:lnTo>
                  <a:lnTo>
                    <a:pt x="42" y="2344"/>
                  </a:lnTo>
                  <a:lnTo>
                    <a:pt x="66" y="2347"/>
                  </a:lnTo>
                  <a:lnTo>
                    <a:pt x="70" y="2347"/>
                  </a:lnTo>
                  <a:lnTo>
                    <a:pt x="78" y="2350"/>
                  </a:lnTo>
                  <a:lnTo>
                    <a:pt x="80" y="2359"/>
                  </a:lnTo>
                  <a:lnTo>
                    <a:pt x="85" y="2370"/>
                  </a:lnTo>
                  <a:lnTo>
                    <a:pt x="86" y="2373"/>
                  </a:lnTo>
                  <a:lnTo>
                    <a:pt x="91" y="2375"/>
                  </a:lnTo>
                  <a:lnTo>
                    <a:pt x="97" y="2382"/>
                  </a:lnTo>
                  <a:lnTo>
                    <a:pt x="102" y="2381"/>
                  </a:lnTo>
                  <a:lnTo>
                    <a:pt x="111" y="2391"/>
                  </a:lnTo>
                  <a:lnTo>
                    <a:pt x="119" y="2399"/>
                  </a:lnTo>
                  <a:lnTo>
                    <a:pt x="129" y="2406"/>
                  </a:lnTo>
                  <a:lnTo>
                    <a:pt x="134" y="2409"/>
                  </a:lnTo>
                  <a:lnTo>
                    <a:pt x="140" y="2412"/>
                  </a:lnTo>
                  <a:lnTo>
                    <a:pt x="145" y="2415"/>
                  </a:lnTo>
                  <a:lnTo>
                    <a:pt x="148" y="2422"/>
                  </a:lnTo>
                  <a:lnTo>
                    <a:pt x="155" y="2424"/>
                  </a:lnTo>
                  <a:lnTo>
                    <a:pt x="160" y="2428"/>
                  </a:lnTo>
                  <a:lnTo>
                    <a:pt x="166" y="2433"/>
                  </a:lnTo>
                  <a:lnTo>
                    <a:pt x="172" y="2436"/>
                  </a:lnTo>
                  <a:lnTo>
                    <a:pt x="177" y="2439"/>
                  </a:lnTo>
                  <a:lnTo>
                    <a:pt x="178" y="2441"/>
                  </a:lnTo>
                  <a:lnTo>
                    <a:pt x="181" y="2446"/>
                  </a:lnTo>
                  <a:lnTo>
                    <a:pt x="184" y="2451"/>
                  </a:lnTo>
                  <a:lnTo>
                    <a:pt x="187" y="2453"/>
                  </a:lnTo>
                  <a:lnTo>
                    <a:pt x="193" y="2455"/>
                  </a:lnTo>
                  <a:lnTo>
                    <a:pt x="196" y="2461"/>
                  </a:lnTo>
                  <a:lnTo>
                    <a:pt x="200" y="2457"/>
                  </a:lnTo>
                  <a:lnTo>
                    <a:pt x="208" y="2470"/>
                  </a:lnTo>
                  <a:lnTo>
                    <a:pt x="215" y="2477"/>
                  </a:lnTo>
                  <a:lnTo>
                    <a:pt x="220" y="2482"/>
                  </a:lnTo>
                  <a:lnTo>
                    <a:pt x="224" y="2487"/>
                  </a:lnTo>
                  <a:lnTo>
                    <a:pt x="218" y="2490"/>
                  </a:lnTo>
                  <a:lnTo>
                    <a:pt x="223" y="2496"/>
                  </a:lnTo>
                  <a:lnTo>
                    <a:pt x="226" y="2502"/>
                  </a:lnTo>
                  <a:lnTo>
                    <a:pt x="233" y="2508"/>
                  </a:lnTo>
                  <a:lnTo>
                    <a:pt x="236" y="2514"/>
                  </a:lnTo>
                  <a:lnTo>
                    <a:pt x="237" y="2522"/>
                  </a:lnTo>
                  <a:lnTo>
                    <a:pt x="239" y="2526"/>
                  </a:lnTo>
                  <a:lnTo>
                    <a:pt x="242" y="2529"/>
                  </a:lnTo>
                  <a:lnTo>
                    <a:pt x="248" y="2530"/>
                  </a:lnTo>
                  <a:lnTo>
                    <a:pt x="253" y="2523"/>
                  </a:lnTo>
                  <a:lnTo>
                    <a:pt x="259" y="2528"/>
                  </a:lnTo>
                  <a:lnTo>
                    <a:pt x="263" y="2534"/>
                  </a:lnTo>
                  <a:lnTo>
                    <a:pt x="266" y="2541"/>
                  </a:lnTo>
                  <a:lnTo>
                    <a:pt x="271" y="2547"/>
                  </a:lnTo>
                  <a:lnTo>
                    <a:pt x="286" y="2559"/>
                  </a:lnTo>
                  <a:lnTo>
                    <a:pt x="305" y="2571"/>
                  </a:lnTo>
                  <a:lnTo>
                    <a:pt x="326" y="2583"/>
                  </a:lnTo>
                  <a:lnTo>
                    <a:pt x="333" y="2588"/>
                  </a:lnTo>
                  <a:lnTo>
                    <a:pt x="338" y="2596"/>
                  </a:lnTo>
                  <a:lnTo>
                    <a:pt x="354" y="2608"/>
                  </a:lnTo>
                  <a:lnTo>
                    <a:pt x="363" y="2614"/>
                  </a:lnTo>
                  <a:lnTo>
                    <a:pt x="370" y="2623"/>
                  </a:lnTo>
                  <a:lnTo>
                    <a:pt x="363" y="2595"/>
                  </a:lnTo>
                  <a:lnTo>
                    <a:pt x="360" y="2584"/>
                  </a:lnTo>
                  <a:lnTo>
                    <a:pt x="359" y="2578"/>
                  </a:lnTo>
                  <a:lnTo>
                    <a:pt x="359" y="2573"/>
                  </a:lnTo>
                  <a:lnTo>
                    <a:pt x="364" y="2567"/>
                  </a:lnTo>
                  <a:lnTo>
                    <a:pt x="380" y="2556"/>
                  </a:lnTo>
                  <a:lnTo>
                    <a:pt x="384" y="2550"/>
                  </a:lnTo>
                  <a:lnTo>
                    <a:pt x="390" y="2548"/>
                  </a:lnTo>
                  <a:lnTo>
                    <a:pt x="395" y="2549"/>
                  </a:lnTo>
                  <a:lnTo>
                    <a:pt x="401" y="2553"/>
                  </a:lnTo>
                  <a:lnTo>
                    <a:pt x="411" y="2567"/>
                  </a:lnTo>
                  <a:lnTo>
                    <a:pt x="417" y="2572"/>
                  </a:lnTo>
                  <a:lnTo>
                    <a:pt x="425" y="2577"/>
                  </a:lnTo>
                  <a:lnTo>
                    <a:pt x="434" y="2578"/>
                  </a:lnTo>
                  <a:lnTo>
                    <a:pt x="441" y="2578"/>
                  </a:lnTo>
                  <a:lnTo>
                    <a:pt x="448" y="2578"/>
                  </a:lnTo>
                  <a:lnTo>
                    <a:pt x="455" y="2574"/>
                  </a:lnTo>
                  <a:lnTo>
                    <a:pt x="464" y="2570"/>
                  </a:lnTo>
                  <a:lnTo>
                    <a:pt x="470" y="2565"/>
                  </a:lnTo>
                  <a:lnTo>
                    <a:pt x="473" y="2560"/>
                  </a:lnTo>
                  <a:lnTo>
                    <a:pt x="474" y="2554"/>
                  </a:lnTo>
                  <a:lnTo>
                    <a:pt x="474" y="2541"/>
                  </a:lnTo>
                  <a:lnTo>
                    <a:pt x="477" y="2532"/>
                  </a:lnTo>
                  <a:lnTo>
                    <a:pt x="483" y="2526"/>
                  </a:lnTo>
                  <a:lnTo>
                    <a:pt x="492" y="2516"/>
                  </a:lnTo>
                  <a:lnTo>
                    <a:pt x="498" y="2506"/>
                  </a:lnTo>
                  <a:lnTo>
                    <a:pt x="502" y="2501"/>
                  </a:lnTo>
                  <a:lnTo>
                    <a:pt x="503" y="2493"/>
                  </a:lnTo>
                  <a:lnTo>
                    <a:pt x="507" y="2477"/>
                  </a:lnTo>
                  <a:lnTo>
                    <a:pt x="507" y="2469"/>
                  </a:lnTo>
                  <a:lnTo>
                    <a:pt x="504" y="2454"/>
                  </a:lnTo>
                  <a:lnTo>
                    <a:pt x="502" y="2437"/>
                  </a:lnTo>
                  <a:lnTo>
                    <a:pt x="501" y="2428"/>
                  </a:lnTo>
                  <a:lnTo>
                    <a:pt x="501" y="2421"/>
                  </a:lnTo>
                  <a:lnTo>
                    <a:pt x="502" y="2416"/>
                  </a:lnTo>
                  <a:lnTo>
                    <a:pt x="506" y="2409"/>
                  </a:lnTo>
                  <a:lnTo>
                    <a:pt x="510" y="2404"/>
                  </a:lnTo>
                  <a:lnTo>
                    <a:pt x="518" y="2399"/>
                  </a:lnTo>
                  <a:lnTo>
                    <a:pt x="524" y="2398"/>
                  </a:lnTo>
                  <a:lnTo>
                    <a:pt x="531" y="2397"/>
                  </a:lnTo>
                  <a:lnTo>
                    <a:pt x="537" y="2393"/>
                  </a:lnTo>
                  <a:lnTo>
                    <a:pt x="542" y="2387"/>
                  </a:lnTo>
                  <a:lnTo>
                    <a:pt x="545" y="2380"/>
                  </a:lnTo>
                  <a:lnTo>
                    <a:pt x="548" y="2371"/>
                  </a:lnTo>
                  <a:lnTo>
                    <a:pt x="549" y="2365"/>
                  </a:lnTo>
                  <a:lnTo>
                    <a:pt x="550" y="2362"/>
                  </a:lnTo>
                  <a:lnTo>
                    <a:pt x="555" y="2355"/>
                  </a:lnTo>
                  <a:lnTo>
                    <a:pt x="555" y="2352"/>
                  </a:lnTo>
                  <a:lnTo>
                    <a:pt x="554" y="2351"/>
                  </a:lnTo>
                  <a:lnTo>
                    <a:pt x="551" y="2350"/>
                  </a:lnTo>
                  <a:lnTo>
                    <a:pt x="548" y="2350"/>
                  </a:lnTo>
                  <a:lnTo>
                    <a:pt x="545" y="2350"/>
                  </a:lnTo>
                  <a:lnTo>
                    <a:pt x="544" y="2345"/>
                  </a:lnTo>
                  <a:lnTo>
                    <a:pt x="542" y="2332"/>
                  </a:lnTo>
                  <a:lnTo>
                    <a:pt x="543" y="2328"/>
                  </a:lnTo>
                  <a:lnTo>
                    <a:pt x="544" y="2326"/>
                  </a:lnTo>
                  <a:lnTo>
                    <a:pt x="548" y="2326"/>
                  </a:lnTo>
                  <a:lnTo>
                    <a:pt x="552" y="2324"/>
                  </a:lnTo>
                  <a:lnTo>
                    <a:pt x="554" y="2322"/>
                  </a:lnTo>
                  <a:lnTo>
                    <a:pt x="554" y="2320"/>
                  </a:lnTo>
                  <a:lnTo>
                    <a:pt x="551" y="2315"/>
                  </a:lnTo>
                  <a:lnTo>
                    <a:pt x="551" y="2309"/>
                  </a:lnTo>
                  <a:lnTo>
                    <a:pt x="552" y="2305"/>
                  </a:lnTo>
                  <a:lnTo>
                    <a:pt x="555" y="2304"/>
                  </a:lnTo>
                  <a:lnTo>
                    <a:pt x="561" y="2304"/>
                  </a:lnTo>
                  <a:lnTo>
                    <a:pt x="564" y="2304"/>
                  </a:lnTo>
                  <a:lnTo>
                    <a:pt x="568" y="2304"/>
                  </a:lnTo>
                  <a:lnTo>
                    <a:pt x="572" y="2306"/>
                  </a:lnTo>
                  <a:lnTo>
                    <a:pt x="572" y="2309"/>
                  </a:lnTo>
                  <a:lnTo>
                    <a:pt x="573" y="2314"/>
                  </a:lnTo>
                  <a:lnTo>
                    <a:pt x="573" y="2315"/>
                  </a:lnTo>
                  <a:lnTo>
                    <a:pt x="575" y="2316"/>
                  </a:lnTo>
                  <a:lnTo>
                    <a:pt x="579" y="2315"/>
                  </a:lnTo>
                  <a:lnTo>
                    <a:pt x="582" y="2311"/>
                  </a:lnTo>
                  <a:lnTo>
                    <a:pt x="588" y="2305"/>
                  </a:lnTo>
                  <a:lnTo>
                    <a:pt x="588" y="2299"/>
                  </a:lnTo>
                  <a:lnTo>
                    <a:pt x="588" y="2296"/>
                  </a:lnTo>
                  <a:lnTo>
                    <a:pt x="586" y="2293"/>
                  </a:lnTo>
                  <a:lnTo>
                    <a:pt x="582" y="2292"/>
                  </a:lnTo>
                  <a:lnTo>
                    <a:pt x="579" y="2292"/>
                  </a:lnTo>
                  <a:lnTo>
                    <a:pt x="576" y="2291"/>
                  </a:lnTo>
                  <a:lnTo>
                    <a:pt x="573" y="2286"/>
                  </a:lnTo>
                  <a:lnTo>
                    <a:pt x="569" y="2285"/>
                  </a:lnTo>
                  <a:lnTo>
                    <a:pt x="568" y="2284"/>
                  </a:lnTo>
                  <a:lnTo>
                    <a:pt x="564" y="2284"/>
                  </a:lnTo>
                  <a:lnTo>
                    <a:pt x="566" y="2281"/>
                  </a:lnTo>
                  <a:lnTo>
                    <a:pt x="564" y="2279"/>
                  </a:lnTo>
                  <a:lnTo>
                    <a:pt x="567" y="2276"/>
                  </a:lnTo>
                  <a:lnTo>
                    <a:pt x="570" y="2275"/>
                  </a:lnTo>
                  <a:lnTo>
                    <a:pt x="575" y="2272"/>
                  </a:lnTo>
                  <a:lnTo>
                    <a:pt x="579" y="2263"/>
                  </a:lnTo>
                  <a:lnTo>
                    <a:pt x="581" y="2252"/>
                  </a:lnTo>
                  <a:lnTo>
                    <a:pt x="585" y="2250"/>
                  </a:lnTo>
                  <a:lnTo>
                    <a:pt x="588" y="2250"/>
                  </a:lnTo>
                  <a:lnTo>
                    <a:pt x="593" y="2248"/>
                  </a:lnTo>
                  <a:lnTo>
                    <a:pt x="594" y="2249"/>
                  </a:lnTo>
                  <a:lnTo>
                    <a:pt x="595" y="2251"/>
                  </a:lnTo>
                  <a:lnTo>
                    <a:pt x="594" y="2254"/>
                  </a:lnTo>
                  <a:lnTo>
                    <a:pt x="594" y="2256"/>
                  </a:lnTo>
                  <a:lnTo>
                    <a:pt x="598" y="2257"/>
                  </a:lnTo>
                  <a:lnTo>
                    <a:pt x="601" y="2257"/>
                  </a:lnTo>
                  <a:lnTo>
                    <a:pt x="612" y="2266"/>
                  </a:lnTo>
                  <a:lnTo>
                    <a:pt x="613" y="2270"/>
                  </a:lnTo>
                  <a:lnTo>
                    <a:pt x="617" y="2272"/>
                  </a:lnTo>
                  <a:lnTo>
                    <a:pt x="622" y="2273"/>
                  </a:lnTo>
                  <a:lnTo>
                    <a:pt x="625" y="2273"/>
                  </a:lnTo>
                  <a:lnTo>
                    <a:pt x="633" y="2278"/>
                  </a:lnTo>
                  <a:lnTo>
                    <a:pt x="642" y="2292"/>
                  </a:lnTo>
                  <a:lnTo>
                    <a:pt x="645" y="2299"/>
                  </a:lnTo>
                  <a:lnTo>
                    <a:pt x="651" y="2306"/>
                  </a:lnTo>
                  <a:lnTo>
                    <a:pt x="655" y="2304"/>
                  </a:lnTo>
                  <a:lnTo>
                    <a:pt x="660" y="2299"/>
                  </a:lnTo>
                  <a:lnTo>
                    <a:pt x="660" y="2297"/>
                  </a:lnTo>
                  <a:lnTo>
                    <a:pt x="659" y="2291"/>
                  </a:lnTo>
                  <a:lnTo>
                    <a:pt x="660" y="2290"/>
                  </a:lnTo>
                  <a:lnTo>
                    <a:pt x="664" y="2287"/>
                  </a:lnTo>
                  <a:lnTo>
                    <a:pt x="671" y="2284"/>
                  </a:lnTo>
                  <a:lnTo>
                    <a:pt x="679" y="2280"/>
                  </a:lnTo>
                  <a:lnTo>
                    <a:pt x="683" y="2281"/>
                  </a:lnTo>
                  <a:lnTo>
                    <a:pt x="685" y="2285"/>
                  </a:lnTo>
                  <a:lnTo>
                    <a:pt x="689" y="2293"/>
                  </a:lnTo>
                  <a:lnTo>
                    <a:pt x="691" y="2299"/>
                  </a:lnTo>
                  <a:lnTo>
                    <a:pt x="697" y="2304"/>
                  </a:lnTo>
                  <a:lnTo>
                    <a:pt x="703" y="2309"/>
                  </a:lnTo>
                  <a:lnTo>
                    <a:pt x="705" y="2317"/>
                  </a:lnTo>
                  <a:lnTo>
                    <a:pt x="713" y="2309"/>
                  </a:lnTo>
                  <a:lnTo>
                    <a:pt x="791" y="2270"/>
                  </a:lnTo>
                  <a:lnTo>
                    <a:pt x="796" y="2267"/>
                  </a:lnTo>
                  <a:lnTo>
                    <a:pt x="803" y="2264"/>
                  </a:lnTo>
                  <a:lnTo>
                    <a:pt x="816" y="2257"/>
                  </a:lnTo>
                  <a:lnTo>
                    <a:pt x="839" y="2245"/>
                  </a:lnTo>
                  <a:lnTo>
                    <a:pt x="863" y="2234"/>
                  </a:lnTo>
                  <a:lnTo>
                    <a:pt x="870" y="2230"/>
                  </a:lnTo>
                  <a:lnTo>
                    <a:pt x="884" y="2222"/>
                  </a:lnTo>
                  <a:lnTo>
                    <a:pt x="892" y="2216"/>
                  </a:lnTo>
                  <a:lnTo>
                    <a:pt x="892" y="2213"/>
                  </a:lnTo>
                  <a:lnTo>
                    <a:pt x="892" y="2209"/>
                  </a:lnTo>
                  <a:lnTo>
                    <a:pt x="884" y="2207"/>
                  </a:lnTo>
                  <a:lnTo>
                    <a:pt x="878" y="2199"/>
                  </a:lnTo>
                  <a:lnTo>
                    <a:pt x="871" y="2183"/>
                  </a:lnTo>
                  <a:lnTo>
                    <a:pt x="859" y="2161"/>
                  </a:lnTo>
                  <a:lnTo>
                    <a:pt x="857" y="2153"/>
                  </a:lnTo>
                  <a:lnTo>
                    <a:pt x="857" y="2148"/>
                  </a:lnTo>
                  <a:lnTo>
                    <a:pt x="858" y="2144"/>
                  </a:lnTo>
                  <a:lnTo>
                    <a:pt x="860" y="2143"/>
                  </a:lnTo>
                  <a:lnTo>
                    <a:pt x="865" y="2142"/>
                  </a:lnTo>
                  <a:lnTo>
                    <a:pt x="874" y="2142"/>
                  </a:lnTo>
                  <a:lnTo>
                    <a:pt x="886" y="2149"/>
                  </a:lnTo>
                  <a:lnTo>
                    <a:pt x="898" y="2154"/>
                  </a:lnTo>
                  <a:lnTo>
                    <a:pt x="905" y="2156"/>
                  </a:lnTo>
                  <a:lnTo>
                    <a:pt x="912" y="2156"/>
                  </a:lnTo>
                  <a:lnTo>
                    <a:pt x="918" y="2151"/>
                  </a:lnTo>
                  <a:lnTo>
                    <a:pt x="923" y="2145"/>
                  </a:lnTo>
                  <a:lnTo>
                    <a:pt x="928" y="2138"/>
                  </a:lnTo>
                  <a:lnTo>
                    <a:pt x="932" y="2124"/>
                  </a:lnTo>
                  <a:lnTo>
                    <a:pt x="938" y="2117"/>
                  </a:lnTo>
                  <a:lnTo>
                    <a:pt x="946" y="2109"/>
                  </a:lnTo>
                  <a:lnTo>
                    <a:pt x="958" y="2102"/>
                  </a:lnTo>
                  <a:lnTo>
                    <a:pt x="968" y="2096"/>
                  </a:lnTo>
                  <a:lnTo>
                    <a:pt x="980" y="2092"/>
                  </a:lnTo>
                  <a:lnTo>
                    <a:pt x="985" y="2091"/>
                  </a:lnTo>
                  <a:lnTo>
                    <a:pt x="1000" y="2088"/>
                  </a:lnTo>
                  <a:lnTo>
                    <a:pt x="1016" y="2078"/>
                  </a:lnTo>
                  <a:lnTo>
                    <a:pt x="1026" y="2074"/>
                  </a:lnTo>
                  <a:lnTo>
                    <a:pt x="1036" y="2068"/>
                  </a:lnTo>
                  <a:lnTo>
                    <a:pt x="1047" y="2064"/>
                  </a:lnTo>
                  <a:lnTo>
                    <a:pt x="1052" y="2062"/>
                  </a:lnTo>
                  <a:lnTo>
                    <a:pt x="1058" y="2062"/>
                  </a:lnTo>
                  <a:lnTo>
                    <a:pt x="1062" y="2066"/>
                  </a:lnTo>
                  <a:lnTo>
                    <a:pt x="1067" y="2077"/>
                  </a:lnTo>
                  <a:lnTo>
                    <a:pt x="1071" y="2088"/>
                  </a:lnTo>
                  <a:lnTo>
                    <a:pt x="1075" y="2090"/>
                  </a:lnTo>
                  <a:lnTo>
                    <a:pt x="1080" y="2094"/>
                  </a:lnTo>
                  <a:lnTo>
                    <a:pt x="1087" y="2095"/>
                  </a:lnTo>
                  <a:lnTo>
                    <a:pt x="1097" y="2095"/>
                  </a:lnTo>
                  <a:lnTo>
                    <a:pt x="1104" y="2095"/>
                  </a:lnTo>
                  <a:lnTo>
                    <a:pt x="1110" y="2097"/>
                  </a:lnTo>
                  <a:lnTo>
                    <a:pt x="1117" y="2102"/>
                  </a:lnTo>
                  <a:lnTo>
                    <a:pt x="1122" y="2102"/>
                  </a:lnTo>
                  <a:lnTo>
                    <a:pt x="1127" y="2100"/>
                  </a:lnTo>
                  <a:lnTo>
                    <a:pt x="1134" y="2091"/>
                  </a:lnTo>
                  <a:lnTo>
                    <a:pt x="1143" y="2082"/>
                  </a:lnTo>
                  <a:lnTo>
                    <a:pt x="1151" y="2080"/>
                  </a:lnTo>
                  <a:lnTo>
                    <a:pt x="1153" y="2074"/>
                  </a:lnTo>
                  <a:lnTo>
                    <a:pt x="1157" y="2072"/>
                  </a:lnTo>
                  <a:lnTo>
                    <a:pt x="1161" y="2072"/>
                  </a:lnTo>
                  <a:lnTo>
                    <a:pt x="1165" y="2073"/>
                  </a:lnTo>
                  <a:lnTo>
                    <a:pt x="1171" y="2083"/>
                  </a:lnTo>
                  <a:lnTo>
                    <a:pt x="1175" y="2086"/>
                  </a:lnTo>
                  <a:lnTo>
                    <a:pt x="1179" y="2088"/>
                  </a:lnTo>
                  <a:lnTo>
                    <a:pt x="1182" y="2086"/>
                  </a:lnTo>
                  <a:lnTo>
                    <a:pt x="1187" y="2082"/>
                  </a:lnTo>
                  <a:lnTo>
                    <a:pt x="1191" y="2078"/>
                  </a:lnTo>
                  <a:lnTo>
                    <a:pt x="1202" y="2076"/>
                  </a:lnTo>
                  <a:lnTo>
                    <a:pt x="1208" y="2073"/>
                  </a:lnTo>
                  <a:lnTo>
                    <a:pt x="1212" y="2070"/>
                  </a:lnTo>
                  <a:lnTo>
                    <a:pt x="1212" y="2066"/>
                  </a:lnTo>
                  <a:lnTo>
                    <a:pt x="1212" y="2062"/>
                  </a:lnTo>
                  <a:lnTo>
                    <a:pt x="1211" y="2060"/>
                  </a:lnTo>
                  <a:lnTo>
                    <a:pt x="1208" y="2058"/>
                  </a:lnTo>
                  <a:lnTo>
                    <a:pt x="1202" y="2056"/>
                  </a:lnTo>
                  <a:lnTo>
                    <a:pt x="1200" y="2054"/>
                  </a:lnTo>
                  <a:lnTo>
                    <a:pt x="1199" y="2049"/>
                  </a:lnTo>
                  <a:lnTo>
                    <a:pt x="1199" y="2046"/>
                  </a:lnTo>
                  <a:lnTo>
                    <a:pt x="1201" y="2041"/>
                  </a:lnTo>
                  <a:lnTo>
                    <a:pt x="1203" y="2038"/>
                  </a:lnTo>
                  <a:lnTo>
                    <a:pt x="1206" y="2037"/>
                  </a:lnTo>
                  <a:lnTo>
                    <a:pt x="1212" y="2037"/>
                  </a:lnTo>
                  <a:lnTo>
                    <a:pt x="1214" y="2036"/>
                  </a:lnTo>
                  <a:lnTo>
                    <a:pt x="1221" y="2025"/>
                  </a:lnTo>
                  <a:lnTo>
                    <a:pt x="1225" y="2023"/>
                  </a:lnTo>
                  <a:lnTo>
                    <a:pt x="1229" y="2022"/>
                  </a:lnTo>
                  <a:lnTo>
                    <a:pt x="1233" y="2022"/>
                  </a:lnTo>
                  <a:lnTo>
                    <a:pt x="1236" y="2020"/>
                  </a:lnTo>
                  <a:lnTo>
                    <a:pt x="1237" y="2019"/>
                  </a:lnTo>
                  <a:lnTo>
                    <a:pt x="1236" y="2017"/>
                  </a:lnTo>
                  <a:lnTo>
                    <a:pt x="1229" y="2010"/>
                  </a:lnTo>
                  <a:lnTo>
                    <a:pt x="1221" y="2006"/>
                  </a:lnTo>
                  <a:lnTo>
                    <a:pt x="1215" y="2001"/>
                  </a:lnTo>
                  <a:lnTo>
                    <a:pt x="1214" y="1998"/>
                  </a:lnTo>
                  <a:lnTo>
                    <a:pt x="1217" y="1994"/>
                  </a:lnTo>
                  <a:lnTo>
                    <a:pt x="1220" y="1992"/>
                  </a:lnTo>
                  <a:lnTo>
                    <a:pt x="1225" y="1992"/>
                  </a:lnTo>
                  <a:lnTo>
                    <a:pt x="1227" y="1993"/>
                  </a:lnTo>
                  <a:lnTo>
                    <a:pt x="1235" y="1989"/>
                  </a:lnTo>
                  <a:lnTo>
                    <a:pt x="1249" y="1983"/>
                  </a:lnTo>
                  <a:lnTo>
                    <a:pt x="1249" y="1979"/>
                  </a:lnTo>
                  <a:lnTo>
                    <a:pt x="1248" y="1971"/>
                  </a:lnTo>
                  <a:lnTo>
                    <a:pt x="1245" y="1969"/>
                  </a:lnTo>
                  <a:lnTo>
                    <a:pt x="1242" y="1970"/>
                  </a:lnTo>
                  <a:lnTo>
                    <a:pt x="1239" y="1969"/>
                  </a:lnTo>
                  <a:lnTo>
                    <a:pt x="1238" y="1966"/>
                  </a:lnTo>
                  <a:lnTo>
                    <a:pt x="1241" y="1963"/>
                  </a:lnTo>
                  <a:lnTo>
                    <a:pt x="1244" y="1959"/>
                  </a:lnTo>
                  <a:lnTo>
                    <a:pt x="1255" y="1955"/>
                  </a:lnTo>
                  <a:lnTo>
                    <a:pt x="1269" y="1949"/>
                  </a:lnTo>
                  <a:lnTo>
                    <a:pt x="1278" y="1943"/>
                  </a:lnTo>
                  <a:lnTo>
                    <a:pt x="1270" y="1927"/>
                  </a:lnTo>
                  <a:lnTo>
                    <a:pt x="1268" y="1922"/>
                  </a:lnTo>
                  <a:lnTo>
                    <a:pt x="1267" y="1917"/>
                  </a:lnTo>
                  <a:lnTo>
                    <a:pt x="1274" y="1916"/>
                  </a:lnTo>
                  <a:lnTo>
                    <a:pt x="1285" y="1916"/>
                  </a:lnTo>
                  <a:lnTo>
                    <a:pt x="1288" y="1916"/>
                  </a:lnTo>
                  <a:lnTo>
                    <a:pt x="1292" y="1913"/>
                  </a:lnTo>
                  <a:lnTo>
                    <a:pt x="1297" y="1912"/>
                  </a:lnTo>
                  <a:lnTo>
                    <a:pt x="1302" y="1910"/>
                  </a:lnTo>
                  <a:lnTo>
                    <a:pt x="1304" y="1910"/>
                  </a:lnTo>
                  <a:lnTo>
                    <a:pt x="1308" y="1911"/>
                  </a:lnTo>
                  <a:lnTo>
                    <a:pt x="1322" y="1919"/>
                  </a:lnTo>
                  <a:lnTo>
                    <a:pt x="1348" y="1927"/>
                  </a:lnTo>
                  <a:lnTo>
                    <a:pt x="1354" y="1930"/>
                  </a:lnTo>
                  <a:lnTo>
                    <a:pt x="1364" y="1934"/>
                  </a:lnTo>
                  <a:lnTo>
                    <a:pt x="1370" y="1933"/>
                  </a:lnTo>
                  <a:lnTo>
                    <a:pt x="1370" y="1936"/>
                  </a:lnTo>
                  <a:lnTo>
                    <a:pt x="1370" y="1937"/>
                  </a:lnTo>
                  <a:lnTo>
                    <a:pt x="1372" y="1939"/>
                  </a:lnTo>
                  <a:lnTo>
                    <a:pt x="1374" y="1942"/>
                  </a:lnTo>
                  <a:lnTo>
                    <a:pt x="1377" y="1943"/>
                  </a:lnTo>
                  <a:lnTo>
                    <a:pt x="1381" y="1949"/>
                  </a:lnTo>
                  <a:lnTo>
                    <a:pt x="1381" y="1952"/>
                  </a:lnTo>
                  <a:lnTo>
                    <a:pt x="1381" y="1958"/>
                  </a:lnTo>
                  <a:lnTo>
                    <a:pt x="1380" y="1961"/>
                  </a:lnTo>
                  <a:lnTo>
                    <a:pt x="1381" y="1965"/>
                  </a:lnTo>
                  <a:lnTo>
                    <a:pt x="1381" y="1969"/>
                  </a:lnTo>
                  <a:lnTo>
                    <a:pt x="1377" y="1971"/>
                  </a:lnTo>
                  <a:lnTo>
                    <a:pt x="1374" y="1975"/>
                  </a:lnTo>
                  <a:lnTo>
                    <a:pt x="1372" y="1982"/>
                  </a:lnTo>
                  <a:lnTo>
                    <a:pt x="1374" y="1986"/>
                  </a:lnTo>
                  <a:lnTo>
                    <a:pt x="1372" y="1989"/>
                  </a:lnTo>
                  <a:lnTo>
                    <a:pt x="1369" y="1990"/>
                  </a:lnTo>
                  <a:lnTo>
                    <a:pt x="1365" y="1990"/>
                  </a:lnTo>
                  <a:lnTo>
                    <a:pt x="1364" y="1992"/>
                  </a:lnTo>
                  <a:lnTo>
                    <a:pt x="1365" y="1994"/>
                  </a:lnTo>
                  <a:lnTo>
                    <a:pt x="1364" y="1999"/>
                  </a:lnTo>
                  <a:lnTo>
                    <a:pt x="1363" y="2007"/>
                  </a:lnTo>
                  <a:lnTo>
                    <a:pt x="1363" y="2011"/>
                  </a:lnTo>
                  <a:lnTo>
                    <a:pt x="1356" y="2014"/>
                  </a:lnTo>
                  <a:lnTo>
                    <a:pt x="1354" y="2020"/>
                  </a:lnTo>
                  <a:lnTo>
                    <a:pt x="1356" y="2022"/>
                  </a:lnTo>
                  <a:lnTo>
                    <a:pt x="1362" y="2025"/>
                  </a:lnTo>
                  <a:lnTo>
                    <a:pt x="1374" y="2031"/>
                  </a:lnTo>
                  <a:lnTo>
                    <a:pt x="1384" y="2032"/>
                  </a:lnTo>
                  <a:lnTo>
                    <a:pt x="1393" y="2034"/>
                  </a:lnTo>
                  <a:lnTo>
                    <a:pt x="1401" y="2034"/>
                  </a:lnTo>
                  <a:lnTo>
                    <a:pt x="1411" y="2036"/>
                  </a:lnTo>
                  <a:lnTo>
                    <a:pt x="1417" y="2043"/>
                  </a:lnTo>
                  <a:lnTo>
                    <a:pt x="1424" y="2048"/>
                  </a:lnTo>
                  <a:lnTo>
                    <a:pt x="1440" y="2052"/>
                  </a:lnTo>
                  <a:lnTo>
                    <a:pt x="1466" y="2059"/>
                  </a:lnTo>
                  <a:lnTo>
                    <a:pt x="1473" y="2056"/>
                  </a:lnTo>
                  <a:lnTo>
                    <a:pt x="1483" y="2053"/>
                  </a:lnTo>
                  <a:lnTo>
                    <a:pt x="1502" y="2037"/>
                  </a:lnTo>
                  <a:lnTo>
                    <a:pt x="1511" y="2030"/>
                  </a:lnTo>
                  <a:lnTo>
                    <a:pt x="1521" y="2024"/>
                  </a:lnTo>
                  <a:lnTo>
                    <a:pt x="1534" y="2018"/>
                  </a:lnTo>
                  <a:lnTo>
                    <a:pt x="1544" y="2017"/>
                  </a:lnTo>
                  <a:lnTo>
                    <a:pt x="1559" y="2007"/>
                  </a:lnTo>
                  <a:lnTo>
                    <a:pt x="1568" y="2002"/>
                  </a:lnTo>
                  <a:lnTo>
                    <a:pt x="1574" y="2000"/>
                  </a:lnTo>
                  <a:lnTo>
                    <a:pt x="1579" y="2000"/>
                  </a:lnTo>
                  <a:lnTo>
                    <a:pt x="1582" y="2002"/>
                  </a:lnTo>
                  <a:lnTo>
                    <a:pt x="1586" y="2010"/>
                  </a:lnTo>
                  <a:lnTo>
                    <a:pt x="1588" y="2012"/>
                  </a:lnTo>
                  <a:lnTo>
                    <a:pt x="1605" y="2012"/>
                  </a:lnTo>
                  <a:lnTo>
                    <a:pt x="1612" y="2013"/>
                  </a:lnTo>
                  <a:lnTo>
                    <a:pt x="1605" y="2005"/>
                  </a:lnTo>
                  <a:lnTo>
                    <a:pt x="1604" y="1998"/>
                  </a:lnTo>
                  <a:lnTo>
                    <a:pt x="1604" y="1994"/>
                  </a:lnTo>
                  <a:lnTo>
                    <a:pt x="1606" y="1994"/>
                  </a:lnTo>
                  <a:lnTo>
                    <a:pt x="1610" y="1995"/>
                  </a:lnTo>
                  <a:lnTo>
                    <a:pt x="1612" y="1994"/>
                  </a:lnTo>
                  <a:lnTo>
                    <a:pt x="1613" y="1990"/>
                  </a:lnTo>
                  <a:lnTo>
                    <a:pt x="1615" y="1983"/>
                  </a:lnTo>
                  <a:lnTo>
                    <a:pt x="1616" y="1982"/>
                  </a:lnTo>
                  <a:lnTo>
                    <a:pt x="1621" y="1982"/>
                  </a:lnTo>
                  <a:lnTo>
                    <a:pt x="1623" y="1981"/>
                  </a:lnTo>
                  <a:lnTo>
                    <a:pt x="1627" y="1976"/>
                  </a:lnTo>
                  <a:lnTo>
                    <a:pt x="1631" y="1972"/>
                  </a:lnTo>
                  <a:lnTo>
                    <a:pt x="1634" y="1964"/>
                  </a:lnTo>
                  <a:lnTo>
                    <a:pt x="1636" y="1960"/>
                  </a:lnTo>
                  <a:lnTo>
                    <a:pt x="1642" y="1954"/>
                  </a:lnTo>
                  <a:lnTo>
                    <a:pt x="1643" y="1949"/>
                  </a:lnTo>
                  <a:lnTo>
                    <a:pt x="1642" y="1946"/>
                  </a:lnTo>
                  <a:lnTo>
                    <a:pt x="1637" y="1936"/>
                  </a:lnTo>
                  <a:lnTo>
                    <a:pt x="1628" y="1928"/>
                  </a:lnTo>
                  <a:lnTo>
                    <a:pt x="1625" y="1921"/>
                  </a:lnTo>
                  <a:lnTo>
                    <a:pt x="1627" y="1918"/>
                  </a:lnTo>
                  <a:lnTo>
                    <a:pt x="1633" y="1917"/>
                  </a:lnTo>
                  <a:lnTo>
                    <a:pt x="1636" y="1915"/>
                  </a:lnTo>
                  <a:lnTo>
                    <a:pt x="1636" y="1912"/>
                  </a:lnTo>
                  <a:lnTo>
                    <a:pt x="1635" y="1911"/>
                  </a:lnTo>
                  <a:lnTo>
                    <a:pt x="1631" y="1909"/>
                  </a:lnTo>
                  <a:lnTo>
                    <a:pt x="1630" y="1906"/>
                  </a:lnTo>
                  <a:lnTo>
                    <a:pt x="1631" y="1904"/>
                  </a:lnTo>
                  <a:lnTo>
                    <a:pt x="1633" y="1903"/>
                  </a:lnTo>
                  <a:lnTo>
                    <a:pt x="1636" y="1904"/>
                  </a:lnTo>
                  <a:lnTo>
                    <a:pt x="1639" y="1905"/>
                  </a:lnTo>
                  <a:lnTo>
                    <a:pt x="1642" y="1903"/>
                  </a:lnTo>
                  <a:lnTo>
                    <a:pt x="1643" y="1899"/>
                  </a:lnTo>
                  <a:lnTo>
                    <a:pt x="1654" y="1894"/>
                  </a:lnTo>
                  <a:lnTo>
                    <a:pt x="1660" y="1889"/>
                  </a:lnTo>
                  <a:lnTo>
                    <a:pt x="1665" y="1887"/>
                  </a:lnTo>
                  <a:lnTo>
                    <a:pt x="1661" y="1877"/>
                  </a:lnTo>
                  <a:lnTo>
                    <a:pt x="1661" y="1874"/>
                  </a:lnTo>
                  <a:lnTo>
                    <a:pt x="1665" y="1865"/>
                  </a:lnTo>
                  <a:lnTo>
                    <a:pt x="1665" y="1862"/>
                  </a:lnTo>
                  <a:lnTo>
                    <a:pt x="1663" y="1861"/>
                  </a:lnTo>
                  <a:lnTo>
                    <a:pt x="1660" y="1859"/>
                  </a:lnTo>
                  <a:lnTo>
                    <a:pt x="1658" y="1858"/>
                  </a:lnTo>
                  <a:lnTo>
                    <a:pt x="1657" y="1856"/>
                  </a:lnTo>
                  <a:lnTo>
                    <a:pt x="1657" y="1853"/>
                  </a:lnTo>
                  <a:lnTo>
                    <a:pt x="1659" y="1852"/>
                  </a:lnTo>
                  <a:lnTo>
                    <a:pt x="1661" y="1851"/>
                  </a:lnTo>
                  <a:lnTo>
                    <a:pt x="1664" y="1848"/>
                  </a:lnTo>
                  <a:lnTo>
                    <a:pt x="1664" y="1844"/>
                  </a:lnTo>
                  <a:lnTo>
                    <a:pt x="1667" y="1836"/>
                  </a:lnTo>
                  <a:lnTo>
                    <a:pt x="1671" y="1834"/>
                  </a:lnTo>
                  <a:lnTo>
                    <a:pt x="1675" y="1834"/>
                  </a:lnTo>
                  <a:lnTo>
                    <a:pt x="1678" y="1835"/>
                  </a:lnTo>
                  <a:lnTo>
                    <a:pt x="1679" y="1838"/>
                  </a:lnTo>
                  <a:lnTo>
                    <a:pt x="1681" y="1840"/>
                  </a:lnTo>
                  <a:lnTo>
                    <a:pt x="1679" y="1842"/>
                  </a:lnTo>
                  <a:lnTo>
                    <a:pt x="1677" y="1844"/>
                  </a:lnTo>
                  <a:lnTo>
                    <a:pt x="1677" y="1846"/>
                  </a:lnTo>
                  <a:lnTo>
                    <a:pt x="1677" y="1848"/>
                  </a:lnTo>
                  <a:lnTo>
                    <a:pt x="1681" y="1851"/>
                  </a:lnTo>
                  <a:lnTo>
                    <a:pt x="1684" y="1852"/>
                  </a:lnTo>
                  <a:lnTo>
                    <a:pt x="1688" y="1852"/>
                  </a:lnTo>
                  <a:lnTo>
                    <a:pt x="1690" y="1848"/>
                  </a:lnTo>
                  <a:lnTo>
                    <a:pt x="1693" y="1845"/>
                  </a:lnTo>
                  <a:lnTo>
                    <a:pt x="1697" y="1844"/>
                  </a:lnTo>
                  <a:lnTo>
                    <a:pt x="1700" y="1841"/>
                  </a:lnTo>
                  <a:lnTo>
                    <a:pt x="1701" y="1836"/>
                  </a:lnTo>
                  <a:lnTo>
                    <a:pt x="1702" y="1833"/>
                  </a:lnTo>
                  <a:lnTo>
                    <a:pt x="1706" y="1827"/>
                  </a:lnTo>
                  <a:lnTo>
                    <a:pt x="1709" y="1826"/>
                  </a:lnTo>
                  <a:lnTo>
                    <a:pt x="1714" y="1826"/>
                  </a:lnTo>
                  <a:lnTo>
                    <a:pt x="1719" y="1822"/>
                  </a:lnTo>
                  <a:lnTo>
                    <a:pt x="1720" y="1817"/>
                  </a:lnTo>
                  <a:lnTo>
                    <a:pt x="1721" y="1816"/>
                  </a:lnTo>
                  <a:lnTo>
                    <a:pt x="1725" y="1817"/>
                  </a:lnTo>
                  <a:lnTo>
                    <a:pt x="1727" y="1822"/>
                  </a:lnTo>
                  <a:lnTo>
                    <a:pt x="1730" y="1823"/>
                  </a:lnTo>
                  <a:lnTo>
                    <a:pt x="1737" y="1823"/>
                  </a:lnTo>
                  <a:lnTo>
                    <a:pt x="1743" y="1824"/>
                  </a:lnTo>
                  <a:lnTo>
                    <a:pt x="1748" y="1823"/>
                  </a:lnTo>
                  <a:lnTo>
                    <a:pt x="1751" y="1822"/>
                  </a:lnTo>
                  <a:lnTo>
                    <a:pt x="1751" y="1818"/>
                  </a:lnTo>
                  <a:lnTo>
                    <a:pt x="1751" y="1812"/>
                  </a:lnTo>
                  <a:lnTo>
                    <a:pt x="1751" y="1809"/>
                  </a:lnTo>
                  <a:lnTo>
                    <a:pt x="1754" y="1806"/>
                  </a:lnTo>
                  <a:lnTo>
                    <a:pt x="1757" y="1805"/>
                  </a:lnTo>
                  <a:lnTo>
                    <a:pt x="1761" y="1805"/>
                  </a:lnTo>
                  <a:lnTo>
                    <a:pt x="1762" y="1804"/>
                  </a:lnTo>
                  <a:lnTo>
                    <a:pt x="1762" y="1802"/>
                  </a:lnTo>
                  <a:lnTo>
                    <a:pt x="1758" y="1797"/>
                  </a:lnTo>
                  <a:lnTo>
                    <a:pt x="1757" y="1792"/>
                  </a:lnTo>
                  <a:lnTo>
                    <a:pt x="1760" y="1786"/>
                  </a:lnTo>
                  <a:lnTo>
                    <a:pt x="1766" y="1782"/>
                  </a:lnTo>
                  <a:lnTo>
                    <a:pt x="1767" y="1778"/>
                  </a:lnTo>
                  <a:lnTo>
                    <a:pt x="1766" y="1775"/>
                  </a:lnTo>
                  <a:lnTo>
                    <a:pt x="1761" y="1767"/>
                  </a:lnTo>
                  <a:lnTo>
                    <a:pt x="1761" y="1761"/>
                  </a:lnTo>
                  <a:lnTo>
                    <a:pt x="1762" y="1756"/>
                  </a:lnTo>
                  <a:lnTo>
                    <a:pt x="1764" y="1755"/>
                  </a:lnTo>
                  <a:lnTo>
                    <a:pt x="1767" y="1756"/>
                  </a:lnTo>
                  <a:lnTo>
                    <a:pt x="1769" y="1760"/>
                  </a:lnTo>
                  <a:lnTo>
                    <a:pt x="1774" y="1761"/>
                  </a:lnTo>
                  <a:lnTo>
                    <a:pt x="1778" y="1760"/>
                  </a:lnTo>
                  <a:lnTo>
                    <a:pt x="1782" y="1754"/>
                  </a:lnTo>
                  <a:lnTo>
                    <a:pt x="1776" y="1748"/>
                  </a:lnTo>
                  <a:lnTo>
                    <a:pt x="1780" y="1744"/>
                  </a:lnTo>
                  <a:lnTo>
                    <a:pt x="1781" y="1743"/>
                  </a:lnTo>
                  <a:lnTo>
                    <a:pt x="1787" y="1745"/>
                  </a:lnTo>
                  <a:lnTo>
                    <a:pt x="1790" y="1744"/>
                  </a:lnTo>
                  <a:lnTo>
                    <a:pt x="1808" y="1748"/>
                  </a:lnTo>
                  <a:lnTo>
                    <a:pt x="1812" y="1750"/>
                  </a:lnTo>
                  <a:lnTo>
                    <a:pt x="1815" y="1760"/>
                  </a:lnTo>
                  <a:lnTo>
                    <a:pt x="1823" y="1768"/>
                  </a:lnTo>
                  <a:lnTo>
                    <a:pt x="1826" y="1772"/>
                  </a:lnTo>
                  <a:lnTo>
                    <a:pt x="1828" y="1773"/>
                  </a:lnTo>
                  <a:lnTo>
                    <a:pt x="1830" y="1773"/>
                  </a:lnTo>
                  <a:lnTo>
                    <a:pt x="1829" y="1767"/>
                  </a:lnTo>
                  <a:lnTo>
                    <a:pt x="1829" y="1763"/>
                  </a:lnTo>
                  <a:lnTo>
                    <a:pt x="1833" y="1762"/>
                  </a:lnTo>
                  <a:lnTo>
                    <a:pt x="1835" y="1764"/>
                  </a:lnTo>
                  <a:lnTo>
                    <a:pt x="1836" y="1766"/>
                  </a:lnTo>
                  <a:lnTo>
                    <a:pt x="1840" y="1767"/>
                  </a:lnTo>
                  <a:lnTo>
                    <a:pt x="1842" y="1764"/>
                  </a:lnTo>
                  <a:lnTo>
                    <a:pt x="1841" y="1755"/>
                  </a:lnTo>
                  <a:lnTo>
                    <a:pt x="1839" y="1745"/>
                  </a:lnTo>
                  <a:lnTo>
                    <a:pt x="1834" y="1743"/>
                  </a:lnTo>
                  <a:lnTo>
                    <a:pt x="1829" y="1740"/>
                  </a:lnTo>
                  <a:lnTo>
                    <a:pt x="1832" y="1726"/>
                  </a:lnTo>
                  <a:lnTo>
                    <a:pt x="1836" y="1713"/>
                  </a:lnTo>
                  <a:lnTo>
                    <a:pt x="1840" y="1705"/>
                  </a:lnTo>
                  <a:lnTo>
                    <a:pt x="1830" y="1701"/>
                  </a:lnTo>
                  <a:lnTo>
                    <a:pt x="1835" y="1690"/>
                  </a:lnTo>
                  <a:lnTo>
                    <a:pt x="1838" y="1687"/>
                  </a:lnTo>
                  <a:lnTo>
                    <a:pt x="1841" y="1687"/>
                  </a:lnTo>
                  <a:lnTo>
                    <a:pt x="1844" y="1686"/>
                  </a:lnTo>
                  <a:lnTo>
                    <a:pt x="1846" y="1683"/>
                  </a:lnTo>
                  <a:lnTo>
                    <a:pt x="1848" y="1674"/>
                  </a:lnTo>
                  <a:lnTo>
                    <a:pt x="1851" y="1672"/>
                  </a:lnTo>
                  <a:lnTo>
                    <a:pt x="1857" y="1674"/>
                  </a:lnTo>
                  <a:lnTo>
                    <a:pt x="1860" y="1674"/>
                  </a:lnTo>
                  <a:lnTo>
                    <a:pt x="1865" y="1666"/>
                  </a:lnTo>
                  <a:lnTo>
                    <a:pt x="1870" y="1659"/>
                  </a:lnTo>
                  <a:lnTo>
                    <a:pt x="1875" y="1656"/>
                  </a:lnTo>
                  <a:lnTo>
                    <a:pt x="1882" y="1651"/>
                  </a:lnTo>
                  <a:lnTo>
                    <a:pt x="1890" y="1648"/>
                  </a:lnTo>
                  <a:lnTo>
                    <a:pt x="1898" y="1648"/>
                  </a:lnTo>
                  <a:lnTo>
                    <a:pt x="1896" y="1645"/>
                  </a:lnTo>
                  <a:lnTo>
                    <a:pt x="1893" y="1642"/>
                  </a:lnTo>
                  <a:lnTo>
                    <a:pt x="1889" y="1643"/>
                  </a:lnTo>
                  <a:lnTo>
                    <a:pt x="1886" y="1644"/>
                  </a:lnTo>
                  <a:lnTo>
                    <a:pt x="1881" y="1642"/>
                  </a:lnTo>
                  <a:lnTo>
                    <a:pt x="1875" y="1635"/>
                  </a:lnTo>
                  <a:lnTo>
                    <a:pt x="1870" y="1624"/>
                  </a:lnTo>
                  <a:lnTo>
                    <a:pt x="1865" y="1619"/>
                  </a:lnTo>
                  <a:lnTo>
                    <a:pt x="1856" y="1617"/>
                  </a:lnTo>
                  <a:lnTo>
                    <a:pt x="1848" y="1610"/>
                  </a:lnTo>
                  <a:lnTo>
                    <a:pt x="1838" y="1603"/>
                  </a:lnTo>
                  <a:lnTo>
                    <a:pt x="1830" y="1592"/>
                  </a:lnTo>
                  <a:lnTo>
                    <a:pt x="1824" y="1589"/>
                  </a:lnTo>
                  <a:lnTo>
                    <a:pt x="1812" y="1589"/>
                  </a:lnTo>
                  <a:lnTo>
                    <a:pt x="1793" y="1580"/>
                  </a:lnTo>
                  <a:lnTo>
                    <a:pt x="1785" y="1580"/>
                  </a:lnTo>
                  <a:lnTo>
                    <a:pt x="1775" y="1582"/>
                  </a:lnTo>
                  <a:lnTo>
                    <a:pt x="1768" y="1576"/>
                  </a:lnTo>
                  <a:lnTo>
                    <a:pt x="1761" y="1567"/>
                  </a:lnTo>
                  <a:lnTo>
                    <a:pt x="1756" y="1558"/>
                  </a:lnTo>
                  <a:lnTo>
                    <a:pt x="1752" y="1555"/>
                  </a:lnTo>
                  <a:lnTo>
                    <a:pt x="1746" y="1555"/>
                  </a:lnTo>
                  <a:lnTo>
                    <a:pt x="1744" y="1553"/>
                  </a:lnTo>
                  <a:lnTo>
                    <a:pt x="1737" y="1547"/>
                  </a:lnTo>
                  <a:lnTo>
                    <a:pt x="1733" y="1543"/>
                  </a:lnTo>
                  <a:lnTo>
                    <a:pt x="1728" y="1543"/>
                  </a:lnTo>
                  <a:lnTo>
                    <a:pt x="1724" y="1543"/>
                  </a:lnTo>
                  <a:lnTo>
                    <a:pt x="1720" y="1546"/>
                  </a:lnTo>
                  <a:lnTo>
                    <a:pt x="1717" y="1547"/>
                  </a:lnTo>
                  <a:lnTo>
                    <a:pt x="1713" y="1546"/>
                  </a:lnTo>
                  <a:lnTo>
                    <a:pt x="1711" y="1542"/>
                  </a:lnTo>
                  <a:lnTo>
                    <a:pt x="1697" y="1506"/>
                  </a:lnTo>
                  <a:lnTo>
                    <a:pt x="1695" y="1493"/>
                  </a:lnTo>
                  <a:lnTo>
                    <a:pt x="1691" y="1481"/>
                  </a:lnTo>
                  <a:lnTo>
                    <a:pt x="1690" y="1473"/>
                  </a:lnTo>
                  <a:lnTo>
                    <a:pt x="1691" y="1469"/>
                  </a:lnTo>
                  <a:lnTo>
                    <a:pt x="1695" y="1465"/>
                  </a:lnTo>
                  <a:lnTo>
                    <a:pt x="1700" y="1463"/>
                  </a:lnTo>
                  <a:lnTo>
                    <a:pt x="1703" y="1459"/>
                  </a:lnTo>
                  <a:lnTo>
                    <a:pt x="1703" y="1457"/>
                  </a:lnTo>
                  <a:lnTo>
                    <a:pt x="1700" y="1453"/>
                  </a:lnTo>
                  <a:lnTo>
                    <a:pt x="1691" y="1447"/>
                  </a:lnTo>
                  <a:lnTo>
                    <a:pt x="1681" y="1446"/>
                  </a:lnTo>
                  <a:close/>
                </a:path>
              </a:pathLst>
            </a:custGeom>
            <a:solidFill>
              <a:schemeClr val="accent4">
                <a:lumMod val="50000"/>
              </a:schemeClr>
            </a:solidFill>
            <a:ln w="9525">
              <a:solidFill>
                <a:schemeClr val="bg1"/>
              </a:solidFill>
              <a:round/>
              <a:headEnd/>
              <a:tailEnd/>
            </a:ln>
          </p:spPr>
          <p:txBody>
            <a:bodyPr/>
            <a:lstStyle/>
            <a:p>
              <a:endParaRPr lang="pl-PL"/>
            </a:p>
          </p:txBody>
        </p:sp>
        <p:sp>
          <p:nvSpPr>
            <p:cNvPr id="149" name="Freeform 108">
              <a:extLst>
                <a:ext uri="{FF2B5EF4-FFF2-40B4-BE49-F238E27FC236}">
                  <a16:creationId xmlns:a16="http://schemas.microsoft.com/office/drawing/2014/main" id="{C5BC4BC7-7113-F026-0262-A74D95A66401}"/>
                </a:ext>
              </a:extLst>
            </p:cNvPr>
            <p:cNvSpPr>
              <a:spLocks/>
            </p:cNvSpPr>
            <p:nvPr/>
          </p:nvSpPr>
          <p:spPr bwMode="auto">
            <a:xfrm>
              <a:off x="910" y="1491"/>
              <a:ext cx="949" cy="589"/>
            </a:xfrm>
            <a:custGeom>
              <a:avLst/>
              <a:gdLst>
                <a:gd name="T0" fmla="*/ 1 w 1898"/>
                <a:gd name="T1" fmla="*/ 1 h 1177"/>
                <a:gd name="T2" fmla="*/ 1 w 1898"/>
                <a:gd name="T3" fmla="*/ 1 h 1177"/>
                <a:gd name="T4" fmla="*/ 1 w 1898"/>
                <a:gd name="T5" fmla="*/ 1 h 1177"/>
                <a:gd name="T6" fmla="*/ 1 w 1898"/>
                <a:gd name="T7" fmla="*/ 1 h 1177"/>
                <a:gd name="T8" fmla="*/ 1 w 1898"/>
                <a:gd name="T9" fmla="*/ 1 h 1177"/>
                <a:gd name="T10" fmla="*/ 1 w 1898"/>
                <a:gd name="T11" fmla="*/ 1 h 1177"/>
                <a:gd name="T12" fmla="*/ 1 w 1898"/>
                <a:gd name="T13" fmla="*/ 1 h 1177"/>
                <a:gd name="T14" fmla="*/ 1 w 1898"/>
                <a:gd name="T15" fmla="*/ 1 h 1177"/>
                <a:gd name="T16" fmla="*/ 1 w 1898"/>
                <a:gd name="T17" fmla="*/ 1 h 1177"/>
                <a:gd name="T18" fmla="*/ 1 w 1898"/>
                <a:gd name="T19" fmla="*/ 1 h 1177"/>
                <a:gd name="T20" fmla="*/ 1 w 1898"/>
                <a:gd name="T21" fmla="*/ 1 h 1177"/>
                <a:gd name="T22" fmla="*/ 1 w 1898"/>
                <a:gd name="T23" fmla="*/ 1 h 1177"/>
                <a:gd name="T24" fmla="*/ 1 w 1898"/>
                <a:gd name="T25" fmla="*/ 1 h 1177"/>
                <a:gd name="T26" fmla="*/ 1 w 1898"/>
                <a:gd name="T27" fmla="*/ 1 h 1177"/>
                <a:gd name="T28" fmla="*/ 1 w 1898"/>
                <a:gd name="T29" fmla="*/ 1 h 1177"/>
                <a:gd name="T30" fmla="*/ 1 w 1898"/>
                <a:gd name="T31" fmla="*/ 1 h 1177"/>
                <a:gd name="T32" fmla="*/ 1 w 1898"/>
                <a:gd name="T33" fmla="*/ 1 h 1177"/>
                <a:gd name="T34" fmla="*/ 1 w 1898"/>
                <a:gd name="T35" fmla="*/ 1 h 1177"/>
                <a:gd name="T36" fmla="*/ 1 w 1898"/>
                <a:gd name="T37" fmla="*/ 1 h 1177"/>
                <a:gd name="T38" fmla="*/ 1 w 1898"/>
                <a:gd name="T39" fmla="*/ 1 h 1177"/>
                <a:gd name="T40" fmla="*/ 1 w 1898"/>
                <a:gd name="T41" fmla="*/ 1 h 1177"/>
                <a:gd name="T42" fmla="*/ 1 w 1898"/>
                <a:gd name="T43" fmla="*/ 1 h 1177"/>
                <a:gd name="T44" fmla="*/ 1 w 1898"/>
                <a:gd name="T45" fmla="*/ 1 h 1177"/>
                <a:gd name="T46" fmla="*/ 1 w 1898"/>
                <a:gd name="T47" fmla="*/ 1 h 1177"/>
                <a:gd name="T48" fmla="*/ 1 w 1898"/>
                <a:gd name="T49" fmla="*/ 1 h 1177"/>
                <a:gd name="T50" fmla="*/ 1 w 1898"/>
                <a:gd name="T51" fmla="*/ 1 h 1177"/>
                <a:gd name="T52" fmla="*/ 1 w 1898"/>
                <a:gd name="T53" fmla="*/ 1 h 1177"/>
                <a:gd name="T54" fmla="*/ 1 w 1898"/>
                <a:gd name="T55" fmla="*/ 1 h 1177"/>
                <a:gd name="T56" fmla="*/ 1 w 1898"/>
                <a:gd name="T57" fmla="*/ 1 h 1177"/>
                <a:gd name="T58" fmla="*/ 1 w 1898"/>
                <a:gd name="T59" fmla="*/ 1 h 1177"/>
                <a:gd name="T60" fmla="*/ 1 w 1898"/>
                <a:gd name="T61" fmla="*/ 1 h 1177"/>
                <a:gd name="T62" fmla="*/ 1 w 1898"/>
                <a:gd name="T63" fmla="*/ 1 h 1177"/>
                <a:gd name="T64" fmla="*/ 1 w 1898"/>
                <a:gd name="T65" fmla="*/ 1 h 1177"/>
                <a:gd name="T66" fmla="*/ 1 w 1898"/>
                <a:gd name="T67" fmla="*/ 1 h 1177"/>
                <a:gd name="T68" fmla="*/ 1 w 1898"/>
                <a:gd name="T69" fmla="*/ 1 h 1177"/>
                <a:gd name="T70" fmla="*/ 1 w 1898"/>
                <a:gd name="T71" fmla="*/ 1 h 1177"/>
                <a:gd name="T72" fmla="*/ 1 w 1898"/>
                <a:gd name="T73" fmla="*/ 1 h 1177"/>
                <a:gd name="T74" fmla="*/ 1 w 1898"/>
                <a:gd name="T75" fmla="*/ 1 h 1177"/>
                <a:gd name="T76" fmla="*/ 1 w 1898"/>
                <a:gd name="T77" fmla="*/ 1 h 1177"/>
                <a:gd name="T78" fmla="*/ 1 w 1898"/>
                <a:gd name="T79" fmla="*/ 1 h 1177"/>
                <a:gd name="T80" fmla="*/ 1 w 1898"/>
                <a:gd name="T81" fmla="*/ 1 h 1177"/>
                <a:gd name="T82" fmla="*/ 1 w 1898"/>
                <a:gd name="T83" fmla="*/ 1 h 1177"/>
                <a:gd name="T84" fmla="*/ 1 w 1898"/>
                <a:gd name="T85" fmla="*/ 1 h 1177"/>
                <a:gd name="T86" fmla="*/ 1 w 1898"/>
                <a:gd name="T87" fmla="*/ 1 h 1177"/>
                <a:gd name="T88" fmla="*/ 1 w 1898"/>
                <a:gd name="T89" fmla="*/ 1 h 1177"/>
                <a:gd name="T90" fmla="*/ 1 w 1898"/>
                <a:gd name="T91" fmla="*/ 1 h 1177"/>
                <a:gd name="T92" fmla="*/ 1 w 1898"/>
                <a:gd name="T93" fmla="*/ 1 h 1177"/>
                <a:gd name="T94" fmla="*/ 1 w 1898"/>
                <a:gd name="T95" fmla="*/ 1 h 1177"/>
                <a:gd name="T96" fmla="*/ 1 w 1898"/>
                <a:gd name="T97" fmla="*/ 1 h 1177"/>
                <a:gd name="T98" fmla="*/ 1 w 1898"/>
                <a:gd name="T99" fmla="*/ 1 h 1177"/>
                <a:gd name="T100" fmla="*/ 1 w 1898"/>
                <a:gd name="T101" fmla="*/ 1 h 1177"/>
                <a:gd name="T102" fmla="*/ 1 w 1898"/>
                <a:gd name="T103" fmla="*/ 1 h 1177"/>
                <a:gd name="T104" fmla="*/ 1 w 1898"/>
                <a:gd name="T105" fmla="*/ 1 h 1177"/>
                <a:gd name="T106" fmla="*/ 1 w 1898"/>
                <a:gd name="T107" fmla="*/ 1 h 1177"/>
                <a:gd name="T108" fmla="*/ 1 w 1898"/>
                <a:gd name="T109" fmla="*/ 1 h 1177"/>
                <a:gd name="T110" fmla="*/ 1 w 1898"/>
                <a:gd name="T111" fmla="*/ 1 h 1177"/>
                <a:gd name="T112" fmla="*/ 1 w 1898"/>
                <a:gd name="T113" fmla="*/ 1 h 1177"/>
                <a:gd name="T114" fmla="*/ 1 w 1898"/>
                <a:gd name="T115" fmla="*/ 1 h 1177"/>
                <a:gd name="T116" fmla="*/ 1 w 1898"/>
                <a:gd name="T117" fmla="*/ 1 h 1177"/>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898"/>
                <a:gd name="T178" fmla="*/ 0 h 1177"/>
                <a:gd name="T179" fmla="*/ 1898 w 1898"/>
                <a:gd name="T180" fmla="*/ 1177 h 1177"/>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898" h="1177">
                  <a:moveTo>
                    <a:pt x="151" y="612"/>
                  </a:moveTo>
                  <a:lnTo>
                    <a:pt x="143" y="619"/>
                  </a:lnTo>
                  <a:lnTo>
                    <a:pt x="139" y="625"/>
                  </a:lnTo>
                  <a:lnTo>
                    <a:pt x="137" y="627"/>
                  </a:lnTo>
                  <a:lnTo>
                    <a:pt x="129" y="637"/>
                  </a:lnTo>
                  <a:lnTo>
                    <a:pt x="118" y="648"/>
                  </a:lnTo>
                  <a:lnTo>
                    <a:pt x="117" y="649"/>
                  </a:lnTo>
                  <a:lnTo>
                    <a:pt x="114" y="644"/>
                  </a:lnTo>
                  <a:lnTo>
                    <a:pt x="100" y="657"/>
                  </a:lnTo>
                  <a:lnTo>
                    <a:pt x="86" y="669"/>
                  </a:lnTo>
                  <a:lnTo>
                    <a:pt x="85" y="671"/>
                  </a:lnTo>
                  <a:lnTo>
                    <a:pt x="79" y="674"/>
                  </a:lnTo>
                  <a:lnTo>
                    <a:pt x="72" y="678"/>
                  </a:lnTo>
                  <a:lnTo>
                    <a:pt x="64" y="680"/>
                  </a:lnTo>
                  <a:lnTo>
                    <a:pt x="36" y="703"/>
                  </a:lnTo>
                  <a:lnTo>
                    <a:pt x="36" y="708"/>
                  </a:lnTo>
                  <a:lnTo>
                    <a:pt x="33" y="714"/>
                  </a:lnTo>
                  <a:lnTo>
                    <a:pt x="33" y="715"/>
                  </a:lnTo>
                  <a:lnTo>
                    <a:pt x="30" y="717"/>
                  </a:lnTo>
                  <a:lnTo>
                    <a:pt x="26" y="719"/>
                  </a:lnTo>
                  <a:lnTo>
                    <a:pt x="19" y="719"/>
                  </a:lnTo>
                  <a:lnTo>
                    <a:pt x="16" y="720"/>
                  </a:lnTo>
                  <a:lnTo>
                    <a:pt x="13" y="723"/>
                  </a:lnTo>
                  <a:lnTo>
                    <a:pt x="10" y="728"/>
                  </a:lnTo>
                  <a:lnTo>
                    <a:pt x="10" y="735"/>
                  </a:lnTo>
                  <a:lnTo>
                    <a:pt x="13" y="740"/>
                  </a:lnTo>
                  <a:lnTo>
                    <a:pt x="14" y="746"/>
                  </a:lnTo>
                  <a:lnTo>
                    <a:pt x="14" y="749"/>
                  </a:lnTo>
                  <a:lnTo>
                    <a:pt x="13" y="753"/>
                  </a:lnTo>
                  <a:lnTo>
                    <a:pt x="19" y="756"/>
                  </a:lnTo>
                  <a:lnTo>
                    <a:pt x="26" y="790"/>
                  </a:lnTo>
                  <a:lnTo>
                    <a:pt x="27" y="799"/>
                  </a:lnTo>
                  <a:lnTo>
                    <a:pt x="28" y="800"/>
                  </a:lnTo>
                  <a:lnTo>
                    <a:pt x="31" y="806"/>
                  </a:lnTo>
                  <a:lnTo>
                    <a:pt x="33" y="811"/>
                  </a:lnTo>
                  <a:lnTo>
                    <a:pt x="34" y="815"/>
                  </a:lnTo>
                  <a:lnTo>
                    <a:pt x="34" y="820"/>
                  </a:lnTo>
                  <a:lnTo>
                    <a:pt x="33" y="823"/>
                  </a:lnTo>
                  <a:lnTo>
                    <a:pt x="32" y="828"/>
                  </a:lnTo>
                  <a:lnTo>
                    <a:pt x="32" y="830"/>
                  </a:lnTo>
                  <a:lnTo>
                    <a:pt x="24" y="838"/>
                  </a:lnTo>
                  <a:lnTo>
                    <a:pt x="15" y="847"/>
                  </a:lnTo>
                  <a:lnTo>
                    <a:pt x="9" y="856"/>
                  </a:lnTo>
                  <a:lnTo>
                    <a:pt x="4" y="865"/>
                  </a:lnTo>
                  <a:lnTo>
                    <a:pt x="1" y="877"/>
                  </a:lnTo>
                  <a:lnTo>
                    <a:pt x="0" y="881"/>
                  </a:lnTo>
                  <a:lnTo>
                    <a:pt x="7" y="883"/>
                  </a:lnTo>
                  <a:lnTo>
                    <a:pt x="10" y="888"/>
                  </a:lnTo>
                  <a:lnTo>
                    <a:pt x="20" y="894"/>
                  </a:lnTo>
                  <a:lnTo>
                    <a:pt x="42" y="898"/>
                  </a:lnTo>
                  <a:lnTo>
                    <a:pt x="66" y="901"/>
                  </a:lnTo>
                  <a:lnTo>
                    <a:pt x="70" y="901"/>
                  </a:lnTo>
                  <a:lnTo>
                    <a:pt x="78" y="904"/>
                  </a:lnTo>
                  <a:lnTo>
                    <a:pt x="80" y="913"/>
                  </a:lnTo>
                  <a:lnTo>
                    <a:pt x="85" y="924"/>
                  </a:lnTo>
                  <a:lnTo>
                    <a:pt x="86" y="927"/>
                  </a:lnTo>
                  <a:lnTo>
                    <a:pt x="91" y="929"/>
                  </a:lnTo>
                  <a:lnTo>
                    <a:pt x="97" y="936"/>
                  </a:lnTo>
                  <a:lnTo>
                    <a:pt x="102" y="935"/>
                  </a:lnTo>
                  <a:lnTo>
                    <a:pt x="111" y="945"/>
                  </a:lnTo>
                  <a:lnTo>
                    <a:pt x="119" y="953"/>
                  </a:lnTo>
                  <a:lnTo>
                    <a:pt x="129" y="960"/>
                  </a:lnTo>
                  <a:lnTo>
                    <a:pt x="134" y="963"/>
                  </a:lnTo>
                  <a:lnTo>
                    <a:pt x="140" y="966"/>
                  </a:lnTo>
                  <a:lnTo>
                    <a:pt x="145" y="969"/>
                  </a:lnTo>
                  <a:lnTo>
                    <a:pt x="148" y="976"/>
                  </a:lnTo>
                  <a:lnTo>
                    <a:pt x="155" y="978"/>
                  </a:lnTo>
                  <a:lnTo>
                    <a:pt x="160" y="982"/>
                  </a:lnTo>
                  <a:lnTo>
                    <a:pt x="166" y="987"/>
                  </a:lnTo>
                  <a:lnTo>
                    <a:pt x="172" y="990"/>
                  </a:lnTo>
                  <a:lnTo>
                    <a:pt x="177" y="993"/>
                  </a:lnTo>
                  <a:lnTo>
                    <a:pt x="178" y="995"/>
                  </a:lnTo>
                  <a:lnTo>
                    <a:pt x="181" y="1000"/>
                  </a:lnTo>
                  <a:lnTo>
                    <a:pt x="184" y="1005"/>
                  </a:lnTo>
                  <a:lnTo>
                    <a:pt x="187" y="1007"/>
                  </a:lnTo>
                  <a:lnTo>
                    <a:pt x="193" y="1009"/>
                  </a:lnTo>
                  <a:lnTo>
                    <a:pt x="196" y="1015"/>
                  </a:lnTo>
                  <a:lnTo>
                    <a:pt x="200" y="1011"/>
                  </a:lnTo>
                  <a:lnTo>
                    <a:pt x="208" y="1024"/>
                  </a:lnTo>
                  <a:lnTo>
                    <a:pt x="215" y="1031"/>
                  </a:lnTo>
                  <a:lnTo>
                    <a:pt x="220" y="1036"/>
                  </a:lnTo>
                  <a:lnTo>
                    <a:pt x="224" y="1041"/>
                  </a:lnTo>
                  <a:lnTo>
                    <a:pt x="218" y="1044"/>
                  </a:lnTo>
                  <a:lnTo>
                    <a:pt x="223" y="1050"/>
                  </a:lnTo>
                  <a:lnTo>
                    <a:pt x="226" y="1056"/>
                  </a:lnTo>
                  <a:lnTo>
                    <a:pt x="233" y="1062"/>
                  </a:lnTo>
                  <a:lnTo>
                    <a:pt x="236" y="1068"/>
                  </a:lnTo>
                  <a:lnTo>
                    <a:pt x="237" y="1076"/>
                  </a:lnTo>
                  <a:lnTo>
                    <a:pt x="239" y="1080"/>
                  </a:lnTo>
                  <a:lnTo>
                    <a:pt x="242" y="1083"/>
                  </a:lnTo>
                  <a:lnTo>
                    <a:pt x="248" y="1084"/>
                  </a:lnTo>
                  <a:lnTo>
                    <a:pt x="253" y="1077"/>
                  </a:lnTo>
                  <a:lnTo>
                    <a:pt x="259" y="1082"/>
                  </a:lnTo>
                  <a:lnTo>
                    <a:pt x="263" y="1088"/>
                  </a:lnTo>
                  <a:lnTo>
                    <a:pt x="266" y="1095"/>
                  </a:lnTo>
                  <a:lnTo>
                    <a:pt x="271" y="1101"/>
                  </a:lnTo>
                  <a:lnTo>
                    <a:pt x="286" y="1113"/>
                  </a:lnTo>
                  <a:lnTo>
                    <a:pt x="305" y="1125"/>
                  </a:lnTo>
                  <a:lnTo>
                    <a:pt x="326" y="1137"/>
                  </a:lnTo>
                  <a:lnTo>
                    <a:pt x="333" y="1142"/>
                  </a:lnTo>
                  <a:lnTo>
                    <a:pt x="338" y="1150"/>
                  </a:lnTo>
                  <a:lnTo>
                    <a:pt x="354" y="1162"/>
                  </a:lnTo>
                  <a:lnTo>
                    <a:pt x="363" y="1168"/>
                  </a:lnTo>
                  <a:lnTo>
                    <a:pt x="370" y="1177"/>
                  </a:lnTo>
                  <a:lnTo>
                    <a:pt x="363" y="1149"/>
                  </a:lnTo>
                  <a:lnTo>
                    <a:pt x="360" y="1138"/>
                  </a:lnTo>
                  <a:lnTo>
                    <a:pt x="359" y="1132"/>
                  </a:lnTo>
                  <a:lnTo>
                    <a:pt x="359" y="1127"/>
                  </a:lnTo>
                  <a:lnTo>
                    <a:pt x="364" y="1121"/>
                  </a:lnTo>
                  <a:lnTo>
                    <a:pt x="380" y="1110"/>
                  </a:lnTo>
                  <a:lnTo>
                    <a:pt x="384" y="1104"/>
                  </a:lnTo>
                  <a:lnTo>
                    <a:pt x="390" y="1102"/>
                  </a:lnTo>
                  <a:lnTo>
                    <a:pt x="395" y="1103"/>
                  </a:lnTo>
                  <a:lnTo>
                    <a:pt x="401" y="1107"/>
                  </a:lnTo>
                  <a:lnTo>
                    <a:pt x="411" y="1121"/>
                  </a:lnTo>
                  <a:lnTo>
                    <a:pt x="417" y="1126"/>
                  </a:lnTo>
                  <a:lnTo>
                    <a:pt x="425" y="1131"/>
                  </a:lnTo>
                  <a:lnTo>
                    <a:pt x="434" y="1132"/>
                  </a:lnTo>
                  <a:lnTo>
                    <a:pt x="441" y="1132"/>
                  </a:lnTo>
                  <a:lnTo>
                    <a:pt x="448" y="1132"/>
                  </a:lnTo>
                  <a:lnTo>
                    <a:pt x="455" y="1128"/>
                  </a:lnTo>
                  <a:lnTo>
                    <a:pt x="464" y="1124"/>
                  </a:lnTo>
                  <a:lnTo>
                    <a:pt x="470" y="1119"/>
                  </a:lnTo>
                  <a:lnTo>
                    <a:pt x="473" y="1114"/>
                  </a:lnTo>
                  <a:lnTo>
                    <a:pt x="474" y="1108"/>
                  </a:lnTo>
                  <a:lnTo>
                    <a:pt x="474" y="1095"/>
                  </a:lnTo>
                  <a:lnTo>
                    <a:pt x="477" y="1086"/>
                  </a:lnTo>
                  <a:lnTo>
                    <a:pt x="483" y="1080"/>
                  </a:lnTo>
                  <a:lnTo>
                    <a:pt x="492" y="1070"/>
                  </a:lnTo>
                  <a:lnTo>
                    <a:pt x="498" y="1060"/>
                  </a:lnTo>
                  <a:lnTo>
                    <a:pt x="502" y="1055"/>
                  </a:lnTo>
                  <a:lnTo>
                    <a:pt x="503" y="1047"/>
                  </a:lnTo>
                  <a:lnTo>
                    <a:pt x="507" y="1031"/>
                  </a:lnTo>
                  <a:lnTo>
                    <a:pt x="507" y="1023"/>
                  </a:lnTo>
                  <a:lnTo>
                    <a:pt x="504" y="1008"/>
                  </a:lnTo>
                  <a:lnTo>
                    <a:pt x="502" y="991"/>
                  </a:lnTo>
                  <a:lnTo>
                    <a:pt x="501" y="982"/>
                  </a:lnTo>
                  <a:lnTo>
                    <a:pt x="501" y="975"/>
                  </a:lnTo>
                  <a:lnTo>
                    <a:pt x="502" y="970"/>
                  </a:lnTo>
                  <a:lnTo>
                    <a:pt x="506" y="963"/>
                  </a:lnTo>
                  <a:lnTo>
                    <a:pt x="510" y="958"/>
                  </a:lnTo>
                  <a:lnTo>
                    <a:pt x="518" y="953"/>
                  </a:lnTo>
                  <a:lnTo>
                    <a:pt x="524" y="952"/>
                  </a:lnTo>
                  <a:lnTo>
                    <a:pt x="531" y="951"/>
                  </a:lnTo>
                  <a:lnTo>
                    <a:pt x="537" y="947"/>
                  </a:lnTo>
                  <a:lnTo>
                    <a:pt x="542" y="941"/>
                  </a:lnTo>
                  <a:lnTo>
                    <a:pt x="545" y="934"/>
                  </a:lnTo>
                  <a:lnTo>
                    <a:pt x="548" y="925"/>
                  </a:lnTo>
                  <a:lnTo>
                    <a:pt x="549" y="919"/>
                  </a:lnTo>
                  <a:lnTo>
                    <a:pt x="550" y="916"/>
                  </a:lnTo>
                  <a:lnTo>
                    <a:pt x="555" y="909"/>
                  </a:lnTo>
                  <a:lnTo>
                    <a:pt x="555" y="906"/>
                  </a:lnTo>
                  <a:lnTo>
                    <a:pt x="554" y="905"/>
                  </a:lnTo>
                  <a:lnTo>
                    <a:pt x="551" y="904"/>
                  </a:lnTo>
                  <a:lnTo>
                    <a:pt x="548" y="904"/>
                  </a:lnTo>
                  <a:lnTo>
                    <a:pt x="545" y="904"/>
                  </a:lnTo>
                  <a:lnTo>
                    <a:pt x="544" y="899"/>
                  </a:lnTo>
                  <a:lnTo>
                    <a:pt x="542" y="886"/>
                  </a:lnTo>
                  <a:lnTo>
                    <a:pt x="543" y="882"/>
                  </a:lnTo>
                  <a:lnTo>
                    <a:pt x="544" y="880"/>
                  </a:lnTo>
                  <a:lnTo>
                    <a:pt x="548" y="880"/>
                  </a:lnTo>
                  <a:lnTo>
                    <a:pt x="552" y="878"/>
                  </a:lnTo>
                  <a:lnTo>
                    <a:pt x="554" y="876"/>
                  </a:lnTo>
                  <a:lnTo>
                    <a:pt x="554" y="874"/>
                  </a:lnTo>
                  <a:lnTo>
                    <a:pt x="551" y="869"/>
                  </a:lnTo>
                  <a:lnTo>
                    <a:pt x="551" y="863"/>
                  </a:lnTo>
                  <a:lnTo>
                    <a:pt x="552" y="859"/>
                  </a:lnTo>
                  <a:lnTo>
                    <a:pt x="555" y="858"/>
                  </a:lnTo>
                  <a:lnTo>
                    <a:pt x="561" y="858"/>
                  </a:lnTo>
                  <a:lnTo>
                    <a:pt x="564" y="858"/>
                  </a:lnTo>
                  <a:lnTo>
                    <a:pt x="568" y="858"/>
                  </a:lnTo>
                  <a:lnTo>
                    <a:pt x="572" y="860"/>
                  </a:lnTo>
                  <a:lnTo>
                    <a:pt x="572" y="863"/>
                  </a:lnTo>
                  <a:lnTo>
                    <a:pt x="573" y="868"/>
                  </a:lnTo>
                  <a:lnTo>
                    <a:pt x="573" y="869"/>
                  </a:lnTo>
                  <a:lnTo>
                    <a:pt x="575" y="870"/>
                  </a:lnTo>
                  <a:lnTo>
                    <a:pt x="579" y="869"/>
                  </a:lnTo>
                  <a:lnTo>
                    <a:pt x="582" y="865"/>
                  </a:lnTo>
                  <a:lnTo>
                    <a:pt x="588" y="859"/>
                  </a:lnTo>
                  <a:lnTo>
                    <a:pt x="588" y="853"/>
                  </a:lnTo>
                  <a:lnTo>
                    <a:pt x="588" y="850"/>
                  </a:lnTo>
                  <a:lnTo>
                    <a:pt x="586" y="847"/>
                  </a:lnTo>
                  <a:lnTo>
                    <a:pt x="582" y="846"/>
                  </a:lnTo>
                  <a:lnTo>
                    <a:pt x="579" y="846"/>
                  </a:lnTo>
                  <a:lnTo>
                    <a:pt x="576" y="845"/>
                  </a:lnTo>
                  <a:lnTo>
                    <a:pt x="573" y="840"/>
                  </a:lnTo>
                  <a:lnTo>
                    <a:pt x="569" y="839"/>
                  </a:lnTo>
                  <a:lnTo>
                    <a:pt x="568" y="838"/>
                  </a:lnTo>
                  <a:lnTo>
                    <a:pt x="564" y="838"/>
                  </a:lnTo>
                  <a:lnTo>
                    <a:pt x="566" y="835"/>
                  </a:lnTo>
                  <a:lnTo>
                    <a:pt x="564" y="833"/>
                  </a:lnTo>
                  <a:lnTo>
                    <a:pt x="567" y="830"/>
                  </a:lnTo>
                  <a:lnTo>
                    <a:pt x="570" y="829"/>
                  </a:lnTo>
                  <a:lnTo>
                    <a:pt x="575" y="826"/>
                  </a:lnTo>
                  <a:lnTo>
                    <a:pt x="579" y="817"/>
                  </a:lnTo>
                  <a:lnTo>
                    <a:pt x="581" y="806"/>
                  </a:lnTo>
                  <a:lnTo>
                    <a:pt x="585" y="804"/>
                  </a:lnTo>
                  <a:lnTo>
                    <a:pt x="588" y="804"/>
                  </a:lnTo>
                  <a:lnTo>
                    <a:pt x="593" y="802"/>
                  </a:lnTo>
                  <a:lnTo>
                    <a:pt x="594" y="803"/>
                  </a:lnTo>
                  <a:lnTo>
                    <a:pt x="595" y="805"/>
                  </a:lnTo>
                  <a:lnTo>
                    <a:pt x="594" y="808"/>
                  </a:lnTo>
                  <a:lnTo>
                    <a:pt x="594" y="810"/>
                  </a:lnTo>
                  <a:lnTo>
                    <a:pt x="598" y="811"/>
                  </a:lnTo>
                  <a:lnTo>
                    <a:pt x="601" y="811"/>
                  </a:lnTo>
                  <a:lnTo>
                    <a:pt x="612" y="820"/>
                  </a:lnTo>
                  <a:lnTo>
                    <a:pt x="613" y="824"/>
                  </a:lnTo>
                  <a:lnTo>
                    <a:pt x="617" y="826"/>
                  </a:lnTo>
                  <a:lnTo>
                    <a:pt x="622" y="827"/>
                  </a:lnTo>
                  <a:lnTo>
                    <a:pt x="625" y="827"/>
                  </a:lnTo>
                  <a:lnTo>
                    <a:pt x="633" y="832"/>
                  </a:lnTo>
                  <a:lnTo>
                    <a:pt x="642" y="846"/>
                  </a:lnTo>
                  <a:lnTo>
                    <a:pt x="645" y="853"/>
                  </a:lnTo>
                  <a:lnTo>
                    <a:pt x="651" y="860"/>
                  </a:lnTo>
                  <a:lnTo>
                    <a:pt x="655" y="858"/>
                  </a:lnTo>
                  <a:lnTo>
                    <a:pt x="660" y="853"/>
                  </a:lnTo>
                  <a:lnTo>
                    <a:pt x="660" y="851"/>
                  </a:lnTo>
                  <a:lnTo>
                    <a:pt x="659" y="845"/>
                  </a:lnTo>
                  <a:lnTo>
                    <a:pt x="660" y="844"/>
                  </a:lnTo>
                  <a:lnTo>
                    <a:pt x="664" y="841"/>
                  </a:lnTo>
                  <a:lnTo>
                    <a:pt x="671" y="838"/>
                  </a:lnTo>
                  <a:lnTo>
                    <a:pt x="679" y="834"/>
                  </a:lnTo>
                  <a:lnTo>
                    <a:pt x="683" y="835"/>
                  </a:lnTo>
                  <a:lnTo>
                    <a:pt x="685" y="839"/>
                  </a:lnTo>
                  <a:lnTo>
                    <a:pt x="689" y="847"/>
                  </a:lnTo>
                  <a:lnTo>
                    <a:pt x="691" y="853"/>
                  </a:lnTo>
                  <a:lnTo>
                    <a:pt x="697" y="858"/>
                  </a:lnTo>
                  <a:lnTo>
                    <a:pt x="703" y="863"/>
                  </a:lnTo>
                  <a:lnTo>
                    <a:pt x="705" y="871"/>
                  </a:lnTo>
                  <a:lnTo>
                    <a:pt x="713" y="863"/>
                  </a:lnTo>
                  <a:lnTo>
                    <a:pt x="791" y="824"/>
                  </a:lnTo>
                  <a:lnTo>
                    <a:pt x="796" y="821"/>
                  </a:lnTo>
                  <a:lnTo>
                    <a:pt x="803" y="818"/>
                  </a:lnTo>
                  <a:lnTo>
                    <a:pt x="816" y="811"/>
                  </a:lnTo>
                  <a:lnTo>
                    <a:pt x="839" y="799"/>
                  </a:lnTo>
                  <a:lnTo>
                    <a:pt x="863" y="788"/>
                  </a:lnTo>
                  <a:lnTo>
                    <a:pt x="870" y="784"/>
                  </a:lnTo>
                  <a:lnTo>
                    <a:pt x="884" y="776"/>
                  </a:lnTo>
                  <a:lnTo>
                    <a:pt x="892" y="770"/>
                  </a:lnTo>
                  <a:lnTo>
                    <a:pt x="892" y="767"/>
                  </a:lnTo>
                  <a:lnTo>
                    <a:pt x="892" y="763"/>
                  </a:lnTo>
                  <a:lnTo>
                    <a:pt x="884" y="761"/>
                  </a:lnTo>
                  <a:lnTo>
                    <a:pt x="878" y="753"/>
                  </a:lnTo>
                  <a:lnTo>
                    <a:pt x="871" y="737"/>
                  </a:lnTo>
                  <a:lnTo>
                    <a:pt x="859" y="715"/>
                  </a:lnTo>
                  <a:lnTo>
                    <a:pt x="857" y="707"/>
                  </a:lnTo>
                  <a:lnTo>
                    <a:pt x="857" y="702"/>
                  </a:lnTo>
                  <a:lnTo>
                    <a:pt x="858" y="698"/>
                  </a:lnTo>
                  <a:lnTo>
                    <a:pt x="860" y="697"/>
                  </a:lnTo>
                  <a:lnTo>
                    <a:pt x="865" y="696"/>
                  </a:lnTo>
                  <a:lnTo>
                    <a:pt x="874" y="696"/>
                  </a:lnTo>
                  <a:lnTo>
                    <a:pt x="886" y="703"/>
                  </a:lnTo>
                  <a:lnTo>
                    <a:pt x="898" y="708"/>
                  </a:lnTo>
                  <a:lnTo>
                    <a:pt x="905" y="710"/>
                  </a:lnTo>
                  <a:lnTo>
                    <a:pt x="912" y="710"/>
                  </a:lnTo>
                  <a:lnTo>
                    <a:pt x="918" y="705"/>
                  </a:lnTo>
                  <a:lnTo>
                    <a:pt x="923" y="699"/>
                  </a:lnTo>
                  <a:lnTo>
                    <a:pt x="928" y="692"/>
                  </a:lnTo>
                  <a:lnTo>
                    <a:pt x="932" y="678"/>
                  </a:lnTo>
                  <a:lnTo>
                    <a:pt x="938" y="671"/>
                  </a:lnTo>
                  <a:lnTo>
                    <a:pt x="946" y="663"/>
                  </a:lnTo>
                  <a:lnTo>
                    <a:pt x="958" y="656"/>
                  </a:lnTo>
                  <a:lnTo>
                    <a:pt x="968" y="650"/>
                  </a:lnTo>
                  <a:lnTo>
                    <a:pt x="980" y="646"/>
                  </a:lnTo>
                  <a:lnTo>
                    <a:pt x="985" y="645"/>
                  </a:lnTo>
                  <a:lnTo>
                    <a:pt x="1000" y="642"/>
                  </a:lnTo>
                  <a:lnTo>
                    <a:pt x="1016" y="632"/>
                  </a:lnTo>
                  <a:lnTo>
                    <a:pt x="1026" y="628"/>
                  </a:lnTo>
                  <a:lnTo>
                    <a:pt x="1036" y="622"/>
                  </a:lnTo>
                  <a:lnTo>
                    <a:pt x="1047" y="618"/>
                  </a:lnTo>
                  <a:lnTo>
                    <a:pt x="1052" y="616"/>
                  </a:lnTo>
                  <a:lnTo>
                    <a:pt x="1058" y="616"/>
                  </a:lnTo>
                  <a:lnTo>
                    <a:pt x="1062" y="620"/>
                  </a:lnTo>
                  <a:lnTo>
                    <a:pt x="1067" y="631"/>
                  </a:lnTo>
                  <a:lnTo>
                    <a:pt x="1071" y="642"/>
                  </a:lnTo>
                  <a:lnTo>
                    <a:pt x="1075" y="644"/>
                  </a:lnTo>
                  <a:lnTo>
                    <a:pt x="1080" y="648"/>
                  </a:lnTo>
                  <a:lnTo>
                    <a:pt x="1087" y="649"/>
                  </a:lnTo>
                  <a:lnTo>
                    <a:pt x="1097" y="649"/>
                  </a:lnTo>
                  <a:lnTo>
                    <a:pt x="1104" y="649"/>
                  </a:lnTo>
                  <a:lnTo>
                    <a:pt x="1110" y="651"/>
                  </a:lnTo>
                  <a:lnTo>
                    <a:pt x="1117" y="656"/>
                  </a:lnTo>
                  <a:lnTo>
                    <a:pt x="1122" y="656"/>
                  </a:lnTo>
                  <a:lnTo>
                    <a:pt x="1127" y="654"/>
                  </a:lnTo>
                  <a:lnTo>
                    <a:pt x="1134" y="645"/>
                  </a:lnTo>
                  <a:lnTo>
                    <a:pt x="1143" y="636"/>
                  </a:lnTo>
                  <a:lnTo>
                    <a:pt x="1151" y="634"/>
                  </a:lnTo>
                  <a:lnTo>
                    <a:pt x="1153" y="628"/>
                  </a:lnTo>
                  <a:lnTo>
                    <a:pt x="1157" y="626"/>
                  </a:lnTo>
                  <a:lnTo>
                    <a:pt x="1161" y="626"/>
                  </a:lnTo>
                  <a:lnTo>
                    <a:pt x="1165" y="627"/>
                  </a:lnTo>
                  <a:lnTo>
                    <a:pt x="1171" y="637"/>
                  </a:lnTo>
                  <a:lnTo>
                    <a:pt x="1175" y="640"/>
                  </a:lnTo>
                  <a:lnTo>
                    <a:pt x="1179" y="642"/>
                  </a:lnTo>
                  <a:lnTo>
                    <a:pt x="1182" y="640"/>
                  </a:lnTo>
                  <a:lnTo>
                    <a:pt x="1187" y="636"/>
                  </a:lnTo>
                  <a:lnTo>
                    <a:pt x="1191" y="632"/>
                  </a:lnTo>
                  <a:lnTo>
                    <a:pt x="1202" y="630"/>
                  </a:lnTo>
                  <a:lnTo>
                    <a:pt x="1208" y="627"/>
                  </a:lnTo>
                  <a:lnTo>
                    <a:pt x="1212" y="624"/>
                  </a:lnTo>
                  <a:lnTo>
                    <a:pt x="1212" y="620"/>
                  </a:lnTo>
                  <a:lnTo>
                    <a:pt x="1212" y="616"/>
                  </a:lnTo>
                  <a:lnTo>
                    <a:pt x="1211" y="614"/>
                  </a:lnTo>
                  <a:lnTo>
                    <a:pt x="1208" y="612"/>
                  </a:lnTo>
                  <a:lnTo>
                    <a:pt x="1202" y="610"/>
                  </a:lnTo>
                  <a:lnTo>
                    <a:pt x="1200" y="608"/>
                  </a:lnTo>
                  <a:lnTo>
                    <a:pt x="1199" y="603"/>
                  </a:lnTo>
                  <a:lnTo>
                    <a:pt x="1199" y="600"/>
                  </a:lnTo>
                  <a:lnTo>
                    <a:pt x="1201" y="595"/>
                  </a:lnTo>
                  <a:lnTo>
                    <a:pt x="1203" y="592"/>
                  </a:lnTo>
                  <a:lnTo>
                    <a:pt x="1206" y="591"/>
                  </a:lnTo>
                  <a:lnTo>
                    <a:pt x="1212" y="591"/>
                  </a:lnTo>
                  <a:lnTo>
                    <a:pt x="1214" y="590"/>
                  </a:lnTo>
                  <a:lnTo>
                    <a:pt x="1221" y="579"/>
                  </a:lnTo>
                  <a:lnTo>
                    <a:pt x="1225" y="577"/>
                  </a:lnTo>
                  <a:lnTo>
                    <a:pt x="1229" y="576"/>
                  </a:lnTo>
                  <a:lnTo>
                    <a:pt x="1233" y="576"/>
                  </a:lnTo>
                  <a:lnTo>
                    <a:pt x="1236" y="574"/>
                  </a:lnTo>
                  <a:lnTo>
                    <a:pt x="1237" y="573"/>
                  </a:lnTo>
                  <a:lnTo>
                    <a:pt x="1236" y="571"/>
                  </a:lnTo>
                  <a:lnTo>
                    <a:pt x="1229" y="564"/>
                  </a:lnTo>
                  <a:lnTo>
                    <a:pt x="1221" y="560"/>
                  </a:lnTo>
                  <a:lnTo>
                    <a:pt x="1215" y="555"/>
                  </a:lnTo>
                  <a:lnTo>
                    <a:pt x="1214" y="552"/>
                  </a:lnTo>
                  <a:lnTo>
                    <a:pt x="1217" y="548"/>
                  </a:lnTo>
                  <a:lnTo>
                    <a:pt x="1220" y="546"/>
                  </a:lnTo>
                  <a:lnTo>
                    <a:pt x="1225" y="546"/>
                  </a:lnTo>
                  <a:lnTo>
                    <a:pt x="1227" y="547"/>
                  </a:lnTo>
                  <a:lnTo>
                    <a:pt x="1235" y="543"/>
                  </a:lnTo>
                  <a:lnTo>
                    <a:pt x="1249" y="537"/>
                  </a:lnTo>
                  <a:lnTo>
                    <a:pt x="1249" y="533"/>
                  </a:lnTo>
                  <a:lnTo>
                    <a:pt x="1248" y="525"/>
                  </a:lnTo>
                  <a:lnTo>
                    <a:pt x="1245" y="523"/>
                  </a:lnTo>
                  <a:lnTo>
                    <a:pt x="1242" y="524"/>
                  </a:lnTo>
                  <a:lnTo>
                    <a:pt x="1239" y="523"/>
                  </a:lnTo>
                  <a:lnTo>
                    <a:pt x="1238" y="520"/>
                  </a:lnTo>
                  <a:lnTo>
                    <a:pt x="1241" y="517"/>
                  </a:lnTo>
                  <a:lnTo>
                    <a:pt x="1244" y="513"/>
                  </a:lnTo>
                  <a:lnTo>
                    <a:pt x="1255" y="509"/>
                  </a:lnTo>
                  <a:lnTo>
                    <a:pt x="1269" y="503"/>
                  </a:lnTo>
                  <a:lnTo>
                    <a:pt x="1278" y="497"/>
                  </a:lnTo>
                  <a:lnTo>
                    <a:pt x="1270" y="481"/>
                  </a:lnTo>
                  <a:lnTo>
                    <a:pt x="1268" y="476"/>
                  </a:lnTo>
                  <a:lnTo>
                    <a:pt x="1267" y="471"/>
                  </a:lnTo>
                  <a:lnTo>
                    <a:pt x="1274" y="470"/>
                  </a:lnTo>
                  <a:lnTo>
                    <a:pt x="1285" y="470"/>
                  </a:lnTo>
                  <a:lnTo>
                    <a:pt x="1288" y="470"/>
                  </a:lnTo>
                  <a:lnTo>
                    <a:pt x="1292" y="467"/>
                  </a:lnTo>
                  <a:lnTo>
                    <a:pt x="1297" y="466"/>
                  </a:lnTo>
                  <a:lnTo>
                    <a:pt x="1302" y="464"/>
                  </a:lnTo>
                  <a:lnTo>
                    <a:pt x="1304" y="464"/>
                  </a:lnTo>
                  <a:lnTo>
                    <a:pt x="1308" y="465"/>
                  </a:lnTo>
                  <a:lnTo>
                    <a:pt x="1322" y="473"/>
                  </a:lnTo>
                  <a:lnTo>
                    <a:pt x="1348" y="481"/>
                  </a:lnTo>
                  <a:lnTo>
                    <a:pt x="1354" y="484"/>
                  </a:lnTo>
                  <a:lnTo>
                    <a:pt x="1364" y="488"/>
                  </a:lnTo>
                  <a:lnTo>
                    <a:pt x="1370" y="487"/>
                  </a:lnTo>
                  <a:lnTo>
                    <a:pt x="1370" y="490"/>
                  </a:lnTo>
                  <a:lnTo>
                    <a:pt x="1370" y="491"/>
                  </a:lnTo>
                  <a:lnTo>
                    <a:pt x="1372" y="493"/>
                  </a:lnTo>
                  <a:lnTo>
                    <a:pt x="1374" y="496"/>
                  </a:lnTo>
                  <a:lnTo>
                    <a:pt x="1377" y="497"/>
                  </a:lnTo>
                  <a:lnTo>
                    <a:pt x="1381" y="503"/>
                  </a:lnTo>
                  <a:lnTo>
                    <a:pt x="1381" y="506"/>
                  </a:lnTo>
                  <a:lnTo>
                    <a:pt x="1381" y="512"/>
                  </a:lnTo>
                  <a:lnTo>
                    <a:pt x="1380" y="515"/>
                  </a:lnTo>
                  <a:lnTo>
                    <a:pt x="1381" y="519"/>
                  </a:lnTo>
                  <a:lnTo>
                    <a:pt x="1381" y="523"/>
                  </a:lnTo>
                  <a:lnTo>
                    <a:pt x="1377" y="525"/>
                  </a:lnTo>
                  <a:lnTo>
                    <a:pt x="1374" y="529"/>
                  </a:lnTo>
                  <a:lnTo>
                    <a:pt x="1372" y="536"/>
                  </a:lnTo>
                  <a:lnTo>
                    <a:pt x="1374" y="540"/>
                  </a:lnTo>
                  <a:lnTo>
                    <a:pt x="1372" y="543"/>
                  </a:lnTo>
                  <a:lnTo>
                    <a:pt x="1369" y="544"/>
                  </a:lnTo>
                  <a:lnTo>
                    <a:pt x="1365" y="544"/>
                  </a:lnTo>
                  <a:lnTo>
                    <a:pt x="1364" y="546"/>
                  </a:lnTo>
                  <a:lnTo>
                    <a:pt x="1365" y="548"/>
                  </a:lnTo>
                  <a:lnTo>
                    <a:pt x="1364" y="553"/>
                  </a:lnTo>
                  <a:lnTo>
                    <a:pt x="1363" y="561"/>
                  </a:lnTo>
                  <a:lnTo>
                    <a:pt x="1363" y="565"/>
                  </a:lnTo>
                  <a:lnTo>
                    <a:pt x="1356" y="568"/>
                  </a:lnTo>
                  <a:lnTo>
                    <a:pt x="1354" y="574"/>
                  </a:lnTo>
                  <a:lnTo>
                    <a:pt x="1356" y="576"/>
                  </a:lnTo>
                  <a:lnTo>
                    <a:pt x="1362" y="579"/>
                  </a:lnTo>
                  <a:lnTo>
                    <a:pt x="1374" y="585"/>
                  </a:lnTo>
                  <a:lnTo>
                    <a:pt x="1384" y="586"/>
                  </a:lnTo>
                  <a:lnTo>
                    <a:pt x="1393" y="588"/>
                  </a:lnTo>
                  <a:lnTo>
                    <a:pt x="1401" y="588"/>
                  </a:lnTo>
                  <a:lnTo>
                    <a:pt x="1411" y="590"/>
                  </a:lnTo>
                  <a:lnTo>
                    <a:pt x="1417" y="597"/>
                  </a:lnTo>
                  <a:lnTo>
                    <a:pt x="1424" y="602"/>
                  </a:lnTo>
                  <a:lnTo>
                    <a:pt x="1440" y="606"/>
                  </a:lnTo>
                  <a:lnTo>
                    <a:pt x="1466" y="613"/>
                  </a:lnTo>
                  <a:lnTo>
                    <a:pt x="1473" y="610"/>
                  </a:lnTo>
                  <a:lnTo>
                    <a:pt x="1483" y="607"/>
                  </a:lnTo>
                  <a:lnTo>
                    <a:pt x="1502" y="591"/>
                  </a:lnTo>
                  <a:lnTo>
                    <a:pt x="1511" y="584"/>
                  </a:lnTo>
                  <a:lnTo>
                    <a:pt x="1521" y="578"/>
                  </a:lnTo>
                  <a:lnTo>
                    <a:pt x="1534" y="572"/>
                  </a:lnTo>
                  <a:lnTo>
                    <a:pt x="1544" y="571"/>
                  </a:lnTo>
                  <a:lnTo>
                    <a:pt x="1559" y="561"/>
                  </a:lnTo>
                  <a:lnTo>
                    <a:pt x="1568" y="556"/>
                  </a:lnTo>
                  <a:lnTo>
                    <a:pt x="1574" y="554"/>
                  </a:lnTo>
                  <a:lnTo>
                    <a:pt x="1579" y="554"/>
                  </a:lnTo>
                  <a:lnTo>
                    <a:pt x="1582" y="556"/>
                  </a:lnTo>
                  <a:lnTo>
                    <a:pt x="1586" y="564"/>
                  </a:lnTo>
                  <a:lnTo>
                    <a:pt x="1588" y="566"/>
                  </a:lnTo>
                  <a:lnTo>
                    <a:pt x="1605" y="566"/>
                  </a:lnTo>
                  <a:lnTo>
                    <a:pt x="1612" y="567"/>
                  </a:lnTo>
                  <a:lnTo>
                    <a:pt x="1605" y="559"/>
                  </a:lnTo>
                  <a:lnTo>
                    <a:pt x="1604" y="552"/>
                  </a:lnTo>
                  <a:lnTo>
                    <a:pt x="1604" y="548"/>
                  </a:lnTo>
                  <a:lnTo>
                    <a:pt x="1606" y="548"/>
                  </a:lnTo>
                  <a:lnTo>
                    <a:pt x="1610" y="549"/>
                  </a:lnTo>
                  <a:lnTo>
                    <a:pt x="1612" y="548"/>
                  </a:lnTo>
                  <a:lnTo>
                    <a:pt x="1613" y="544"/>
                  </a:lnTo>
                  <a:lnTo>
                    <a:pt x="1615" y="537"/>
                  </a:lnTo>
                  <a:lnTo>
                    <a:pt x="1616" y="536"/>
                  </a:lnTo>
                  <a:lnTo>
                    <a:pt x="1621" y="536"/>
                  </a:lnTo>
                  <a:lnTo>
                    <a:pt x="1623" y="535"/>
                  </a:lnTo>
                  <a:lnTo>
                    <a:pt x="1627" y="530"/>
                  </a:lnTo>
                  <a:lnTo>
                    <a:pt x="1631" y="526"/>
                  </a:lnTo>
                  <a:lnTo>
                    <a:pt x="1634" y="518"/>
                  </a:lnTo>
                  <a:lnTo>
                    <a:pt x="1636" y="514"/>
                  </a:lnTo>
                  <a:lnTo>
                    <a:pt x="1642" y="508"/>
                  </a:lnTo>
                  <a:lnTo>
                    <a:pt x="1643" y="503"/>
                  </a:lnTo>
                  <a:lnTo>
                    <a:pt x="1642" y="500"/>
                  </a:lnTo>
                  <a:lnTo>
                    <a:pt x="1637" y="490"/>
                  </a:lnTo>
                  <a:lnTo>
                    <a:pt x="1628" y="482"/>
                  </a:lnTo>
                  <a:lnTo>
                    <a:pt x="1625" y="475"/>
                  </a:lnTo>
                  <a:lnTo>
                    <a:pt x="1627" y="472"/>
                  </a:lnTo>
                  <a:lnTo>
                    <a:pt x="1633" y="471"/>
                  </a:lnTo>
                  <a:lnTo>
                    <a:pt x="1636" y="469"/>
                  </a:lnTo>
                  <a:lnTo>
                    <a:pt x="1636" y="466"/>
                  </a:lnTo>
                  <a:lnTo>
                    <a:pt x="1635" y="465"/>
                  </a:lnTo>
                  <a:lnTo>
                    <a:pt x="1631" y="463"/>
                  </a:lnTo>
                  <a:lnTo>
                    <a:pt x="1630" y="460"/>
                  </a:lnTo>
                  <a:lnTo>
                    <a:pt x="1631" y="458"/>
                  </a:lnTo>
                  <a:lnTo>
                    <a:pt x="1633" y="457"/>
                  </a:lnTo>
                  <a:lnTo>
                    <a:pt x="1636" y="458"/>
                  </a:lnTo>
                  <a:lnTo>
                    <a:pt x="1639" y="459"/>
                  </a:lnTo>
                  <a:lnTo>
                    <a:pt x="1642" y="457"/>
                  </a:lnTo>
                  <a:lnTo>
                    <a:pt x="1643" y="453"/>
                  </a:lnTo>
                  <a:lnTo>
                    <a:pt x="1654" y="448"/>
                  </a:lnTo>
                  <a:lnTo>
                    <a:pt x="1660" y="443"/>
                  </a:lnTo>
                  <a:lnTo>
                    <a:pt x="1665" y="441"/>
                  </a:lnTo>
                  <a:lnTo>
                    <a:pt x="1661" y="431"/>
                  </a:lnTo>
                  <a:lnTo>
                    <a:pt x="1661" y="428"/>
                  </a:lnTo>
                  <a:lnTo>
                    <a:pt x="1665" y="419"/>
                  </a:lnTo>
                  <a:lnTo>
                    <a:pt x="1665" y="416"/>
                  </a:lnTo>
                  <a:lnTo>
                    <a:pt x="1663" y="415"/>
                  </a:lnTo>
                  <a:lnTo>
                    <a:pt x="1660" y="413"/>
                  </a:lnTo>
                  <a:lnTo>
                    <a:pt x="1658" y="412"/>
                  </a:lnTo>
                  <a:lnTo>
                    <a:pt x="1657" y="410"/>
                  </a:lnTo>
                  <a:lnTo>
                    <a:pt x="1657" y="407"/>
                  </a:lnTo>
                  <a:lnTo>
                    <a:pt x="1659" y="406"/>
                  </a:lnTo>
                  <a:lnTo>
                    <a:pt x="1661" y="405"/>
                  </a:lnTo>
                  <a:lnTo>
                    <a:pt x="1664" y="402"/>
                  </a:lnTo>
                  <a:lnTo>
                    <a:pt x="1664" y="398"/>
                  </a:lnTo>
                  <a:lnTo>
                    <a:pt x="1667" y="390"/>
                  </a:lnTo>
                  <a:lnTo>
                    <a:pt x="1671" y="388"/>
                  </a:lnTo>
                  <a:lnTo>
                    <a:pt x="1675" y="388"/>
                  </a:lnTo>
                  <a:lnTo>
                    <a:pt x="1678" y="389"/>
                  </a:lnTo>
                  <a:lnTo>
                    <a:pt x="1679" y="392"/>
                  </a:lnTo>
                  <a:lnTo>
                    <a:pt x="1681" y="394"/>
                  </a:lnTo>
                  <a:lnTo>
                    <a:pt x="1679" y="396"/>
                  </a:lnTo>
                  <a:lnTo>
                    <a:pt x="1677" y="398"/>
                  </a:lnTo>
                  <a:lnTo>
                    <a:pt x="1677" y="400"/>
                  </a:lnTo>
                  <a:lnTo>
                    <a:pt x="1677" y="402"/>
                  </a:lnTo>
                  <a:lnTo>
                    <a:pt x="1681" y="405"/>
                  </a:lnTo>
                  <a:lnTo>
                    <a:pt x="1684" y="406"/>
                  </a:lnTo>
                  <a:lnTo>
                    <a:pt x="1688" y="406"/>
                  </a:lnTo>
                  <a:lnTo>
                    <a:pt x="1690" y="402"/>
                  </a:lnTo>
                  <a:lnTo>
                    <a:pt x="1693" y="399"/>
                  </a:lnTo>
                  <a:lnTo>
                    <a:pt x="1697" y="398"/>
                  </a:lnTo>
                  <a:lnTo>
                    <a:pt x="1700" y="395"/>
                  </a:lnTo>
                  <a:lnTo>
                    <a:pt x="1701" y="390"/>
                  </a:lnTo>
                  <a:lnTo>
                    <a:pt x="1702" y="387"/>
                  </a:lnTo>
                  <a:lnTo>
                    <a:pt x="1706" y="381"/>
                  </a:lnTo>
                  <a:lnTo>
                    <a:pt x="1709" y="380"/>
                  </a:lnTo>
                  <a:lnTo>
                    <a:pt x="1714" y="380"/>
                  </a:lnTo>
                  <a:lnTo>
                    <a:pt x="1719" y="376"/>
                  </a:lnTo>
                  <a:lnTo>
                    <a:pt x="1720" y="371"/>
                  </a:lnTo>
                  <a:lnTo>
                    <a:pt x="1721" y="370"/>
                  </a:lnTo>
                  <a:lnTo>
                    <a:pt x="1725" y="371"/>
                  </a:lnTo>
                  <a:lnTo>
                    <a:pt x="1727" y="376"/>
                  </a:lnTo>
                  <a:lnTo>
                    <a:pt x="1730" y="377"/>
                  </a:lnTo>
                  <a:lnTo>
                    <a:pt x="1737" y="377"/>
                  </a:lnTo>
                  <a:lnTo>
                    <a:pt x="1743" y="378"/>
                  </a:lnTo>
                  <a:lnTo>
                    <a:pt x="1748" y="377"/>
                  </a:lnTo>
                  <a:lnTo>
                    <a:pt x="1751" y="376"/>
                  </a:lnTo>
                  <a:lnTo>
                    <a:pt x="1751" y="372"/>
                  </a:lnTo>
                  <a:lnTo>
                    <a:pt x="1751" y="366"/>
                  </a:lnTo>
                  <a:lnTo>
                    <a:pt x="1751" y="363"/>
                  </a:lnTo>
                  <a:lnTo>
                    <a:pt x="1754" y="360"/>
                  </a:lnTo>
                  <a:lnTo>
                    <a:pt x="1757" y="359"/>
                  </a:lnTo>
                  <a:lnTo>
                    <a:pt x="1761" y="359"/>
                  </a:lnTo>
                  <a:lnTo>
                    <a:pt x="1762" y="358"/>
                  </a:lnTo>
                  <a:lnTo>
                    <a:pt x="1762" y="356"/>
                  </a:lnTo>
                  <a:lnTo>
                    <a:pt x="1758" y="351"/>
                  </a:lnTo>
                  <a:lnTo>
                    <a:pt x="1757" y="346"/>
                  </a:lnTo>
                  <a:lnTo>
                    <a:pt x="1760" y="340"/>
                  </a:lnTo>
                  <a:lnTo>
                    <a:pt x="1766" y="336"/>
                  </a:lnTo>
                  <a:lnTo>
                    <a:pt x="1767" y="332"/>
                  </a:lnTo>
                  <a:lnTo>
                    <a:pt x="1766" y="329"/>
                  </a:lnTo>
                  <a:lnTo>
                    <a:pt x="1761" y="321"/>
                  </a:lnTo>
                  <a:lnTo>
                    <a:pt x="1761" y="315"/>
                  </a:lnTo>
                  <a:lnTo>
                    <a:pt x="1762" y="310"/>
                  </a:lnTo>
                  <a:lnTo>
                    <a:pt x="1764" y="309"/>
                  </a:lnTo>
                  <a:lnTo>
                    <a:pt x="1767" y="310"/>
                  </a:lnTo>
                  <a:lnTo>
                    <a:pt x="1769" y="314"/>
                  </a:lnTo>
                  <a:lnTo>
                    <a:pt x="1774" y="315"/>
                  </a:lnTo>
                  <a:lnTo>
                    <a:pt x="1778" y="314"/>
                  </a:lnTo>
                  <a:lnTo>
                    <a:pt x="1782" y="308"/>
                  </a:lnTo>
                  <a:lnTo>
                    <a:pt x="1776" y="302"/>
                  </a:lnTo>
                  <a:lnTo>
                    <a:pt x="1780" y="298"/>
                  </a:lnTo>
                  <a:lnTo>
                    <a:pt x="1781" y="297"/>
                  </a:lnTo>
                  <a:lnTo>
                    <a:pt x="1787" y="299"/>
                  </a:lnTo>
                  <a:lnTo>
                    <a:pt x="1790" y="298"/>
                  </a:lnTo>
                  <a:lnTo>
                    <a:pt x="1808" y="302"/>
                  </a:lnTo>
                  <a:lnTo>
                    <a:pt x="1812" y="304"/>
                  </a:lnTo>
                  <a:lnTo>
                    <a:pt x="1815" y="314"/>
                  </a:lnTo>
                  <a:lnTo>
                    <a:pt x="1823" y="322"/>
                  </a:lnTo>
                  <a:lnTo>
                    <a:pt x="1826" y="326"/>
                  </a:lnTo>
                  <a:lnTo>
                    <a:pt x="1828" y="327"/>
                  </a:lnTo>
                  <a:lnTo>
                    <a:pt x="1830" y="327"/>
                  </a:lnTo>
                  <a:lnTo>
                    <a:pt x="1829" y="321"/>
                  </a:lnTo>
                  <a:lnTo>
                    <a:pt x="1829" y="317"/>
                  </a:lnTo>
                  <a:lnTo>
                    <a:pt x="1833" y="316"/>
                  </a:lnTo>
                  <a:lnTo>
                    <a:pt x="1835" y="318"/>
                  </a:lnTo>
                  <a:lnTo>
                    <a:pt x="1836" y="320"/>
                  </a:lnTo>
                  <a:lnTo>
                    <a:pt x="1840" y="321"/>
                  </a:lnTo>
                  <a:lnTo>
                    <a:pt x="1842" y="318"/>
                  </a:lnTo>
                  <a:lnTo>
                    <a:pt x="1841" y="309"/>
                  </a:lnTo>
                  <a:lnTo>
                    <a:pt x="1839" y="299"/>
                  </a:lnTo>
                  <a:lnTo>
                    <a:pt x="1834" y="297"/>
                  </a:lnTo>
                  <a:lnTo>
                    <a:pt x="1829" y="294"/>
                  </a:lnTo>
                  <a:lnTo>
                    <a:pt x="1832" y="280"/>
                  </a:lnTo>
                  <a:lnTo>
                    <a:pt x="1836" y="267"/>
                  </a:lnTo>
                  <a:lnTo>
                    <a:pt x="1840" y="259"/>
                  </a:lnTo>
                  <a:lnTo>
                    <a:pt x="1830" y="255"/>
                  </a:lnTo>
                  <a:lnTo>
                    <a:pt x="1835" y="244"/>
                  </a:lnTo>
                  <a:lnTo>
                    <a:pt x="1838" y="241"/>
                  </a:lnTo>
                  <a:lnTo>
                    <a:pt x="1841" y="241"/>
                  </a:lnTo>
                  <a:lnTo>
                    <a:pt x="1844" y="240"/>
                  </a:lnTo>
                  <a:lnTo>
                    <a:pt x="1846" y="237"/>
                  </a:lnTo>
                  <a:lnTo>
                    <a:pt x="1848" y="228"/>
                  </a:lnTo>
                  <a:lnTo>
                    <a:pt x="1851" y="226"/>
                  </a:lnTo>
                  <a:lnTo>
                    <a:pt x="1857" y="228"/>
                  </a:lnTo>
                  <a:lnTo>
                    <a:pt x="1860" y="228"/>
                  </a:lnTo>
                  <a:lnTo>
                    <a:pt x="1865" y="220"/>
                  </a:lnTo>
                  <a:lnTo>
                    <a:pt x="1870" y="213"/>
                  </a:lnTo>
                  <a:lnTo>
                    <a:pt x="1875" y="210"/>
                  </a:lnTo>
                  <a:lnTo>
                    <a:pt x="1882" y="205"/>
                  </a:lnTo>
                  <a:lnTo>
                    <a:pt x="1890" y="202"/>
                  </a:lnTo>
                  <a:lnTo>
                    <a:pt x="1898" y="202"/>
                  </a:lnTo>
                  <a:lnTo>
                    <a:pt x="1896" y="199"/>
                  </a:lnTo>
                  <a:lnTo>
                    <a:pt x="1893" y="196"/>
                  </a:lnTo>
                  <a:lnTo>
                    <a:pt x="1889" y="197"/>
                  </a:lnTo>
                  <a:lnTo>
                    <a:pt x="1886" y="198"/>
                  </a:lnTo>
                  <a:lnTo>
                    <a:pt x="1881" y="196"/>
                  </a:lnTo>
                  <a:lnTo>
                    <a:pt x="1875" y="189"/>
                  </a:lnTo>
                  <a:lnTo>
                    <a:pt x="1870" y="178"/>
                  </a:lnTo>
                  <a:lnTo>
                    <a:pt x="1865" y="173"/>
                  </a:lnTo>
                  <a:lnTo>
                    <a:pt x="1856" y="171"/>
                  </a:lnTo>
                  <a:lnTo>
                    <a:pt x="1848" y="164"/>
                  </a:lnTo>
                  <a:lnTo>
                    <a:pt x="1838" y="157"/>
                  </a:lnTo>
                  <a:lnTo>
                    <a:pt x="1830" y="146"/>
                  </a:lnTo>
                  <a:lnTo>
                    <a:pt x="1824" y="143"/>
                  </a:lnTo>
                  <a:lnTo>
                    <a:pt x="1812" y="143"/>
                  </a:lnTo>
                  <a:lnTo>
                    <a:pt x="1793" y="134"/>
                  </a:lnTo>
                  <a:lnTo>
                    <a:pt x="1785" y="134"/>
                  </a:lnTo>
                  <a:lnTo>
                    <a:pt x="1775" y="136"/>
                  </a:lnTo>
                  <a:lnTo>
                    <a:pt x="1768" y="130"/>
                  </a:lnTo>
                  <a:lnTo>
                    <a:pt x="1761" y="121"/>
                  </a:lnTo>
                  <a:lnTo>
                    <a:pt x="1756" y="112"/>
                  </a:lnTo>
                  <a:lnTo>
                    <a:pt x="1752" y="109"/>
                  </a:lnTo>
                  <a:lnTo>
                    <a:pt x="1746" y="109"/>
                  </a:lnTo>
                  <a:lnTo>
                    <a:pt x="1744" y="107"/>
                  </a:lnTo>
                  <a:lnTo>
                    <a:pt x="1737" y="101"/>
                  </a:lnTo>
                  <a:lnTo>
                    <a:pt x="1733" y="97"/>
                  </a:lnTo>
                  <a:lnTo>
                    <a:pt x="1728" y="97"/>
                  </a:lnTo>
                  <a:lnTo>
                    <a:pt x="1724" y="97"/>
                  </a:lnTo>
                  <a:lnTo>
                    <a:pt x="1720" y="100"/>
                  </a:lnTo>
                  <a:lnTo>
                    <a:pt x="1717" y="101"/>
                  </a:lnTo>
                  <a:lnTo>
                    <a:pt x="1713" y="100"/>
                  </a:lnTo>
                  <a:lnTo>
                    <a:pt x="1711" y="96"/>
                  </a:lnTo>
                  <a:lnTo>
                    <a:pt x="1697" y="60"/>
                  </a:lnTo>
                  <a:lnTo>
                    <a:pt x="1695" y="47"/>
                  </a:lnTo>
                  <a:lnTo>
                    <a:pt x="1691" y="35"/>
                  </a:lnTo>
                  <a:lnTo>
                    <a:pt x="1690" y="27"/>
                  </a:lnTo>
                  <a:lnTo>
                    <a:pt x="1691" y="23"/>
                  </a:lnTo>
                  <a:lnTo>
                    <a:pt x="1695" y="19"/>
                  </a:lnTo>
                  <a:lnTo>
                    <a:pt x="1700" y="17"/>
                  </a:lnTo>
                  <a:lnTo>
                    <a:pt x="1703" y="13"/>
                  </a:lnTo>
                  <a:lnTo>
                    <a:pt x="1703" y="11"/>
                  </a:lnTo>
                  <a:lnTo>
                    <a:pt x="1700" y="7"/>
                  </a:lnTo>
                  <a:lnTo>
                    <a:pt x="1691" y="1"/>
                  </a:lnTo>
                  <a:lnTo>
                    <a:pt x="1681" y="0"/>
                  </a:lnTo>
                </a:path>
              </a:pathLst>
            </a:custGeom>
            <a:noFill/>
            <a:ln w="158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pl-PL"/>
            </a:p>
          </p:txBody>
        </p:sp>
        <p:sp>
          <p:nvSpPr>
            <p:cNvPr id="150" name="Freeform 109">
              <a:extLst>
                <a:ext uri="{FF2B5EF4-FFF2-40B4-BE49-F238E27FC236}">
                  <a16:creationId xmlns:a16="http://schemas.microsoft.com/office/drawing/2014/main" id="{942DEE63-1F6E-8541-FF4F-7EAF12F59CF9}"/>
                </a:ext>
              </a:extLst>
            </p:cNvPr>
            <p:cNvSpPr>
              <a:spLocks/>
            </p:cNvSpPr>
            <p:nvPr/>
          </p:nvSpPr>
          <p:spPr bwMode="auto">
            <a:xfrm>
              <a:off x="918" y="768"/>
              <a:ext cx="959" cy="1029"/>
            </a:xfrm>
            <a:custGeom>
              <a:avLst/>
              <a:gdLst>
                <a:gd name="T0" fmla="*/ 0 w 1919"/>
                <a:gd name="T1" fmla="*/ 1 h 2058"/>
                <a:gd name="T2" fmla="*/ 0 w 1919"/>
                <a:gd name="T3" fmla="*/ 1 h 2058"/>
                <a:gd name="T4" fmla="*/ 0 w 1919"/>
                <a:gd name="T5" fmla="*/ 1 h 2058"/>
                <a:gd name="T6" fmla="*/ 0 w 1919"/>
                <a:gd name="T7" fmla="*/ 1 h 2058"/>
                <a:gd name="T8" fmla="*/ 0 w 1919"/>
                <a:gd name="T9" fmla="*/ 1 h 2058"/>
                <a:gd name="T10" fmla="*/ 0 w 1919"/>
                <a:gd name="T11" fmla="*/ 1 h 2058"/>
                <a:gd name="T12" fmla="*/ 0 w 1919"/>
                <a:gd name="T13" fmla="*/ 1 h 2058"/>
                <a:gd name="T14" fmla="*/ 0 w 1919"/>
                <a:gd name="T15" fmla="*/ 1 h 2058"/>
                <a:gd name="T16" fmla="*/ 0 w 1919"/>
                <a:gd name="T17" fmla="*/ 1 h 2058"/>
                <a:gd name="T18" fmla="*/ 0 w 1919"/>
                <a:gd name="T19" fmla="*/ 1 h 2058"/>
                <a:gd name="T20" fmla="*/ 0 w 1919"/>
                <a:gd name="T21" fmla="*/ 1 h 2058"/>
                <a:gd name="T22" fmla="*/ 0 w 1919"/>
                <a:gd name="T23" fmla="*/ 1 h 2058"/>
                <a:gd name="T24" fmla="*/ 0 w 1919"/>
                <a:gd name="T25" fmla="*/ 1 h 2058"/>
                <a:gd name="T26" fmla="*/ 0 w 1919"/>
                <a:gd name="T27" fmla="*/ 1 h 2058"/>
                <a:gd name="T28" fmla="*/ 0 w 1919"/>
                <a:gd name="T29" fmla="*/ 1 h 2058"/>
                <a:gd name="T30" fmla="*/ 0 w 1919"/>
                <a:gd name="T31" fmla="*/ 1 h 2058"/>
                <a:gd name="T32" fmla="*/ 0 w 1919"/>
                <a:gd name="T33" fmla="*/ 1 h 2058"/>
                <a:gd name="T34" fmla="*/ 0 w 1919"/>
                <a:gd name="T35" fmla="*/ 1 h 2058"/>
                <a:gd name="T36" fmla="*/ 0 w 1919"/>
                <a:gd name="T37" fmla="*/ 1 h 2058"/>
                <a:gd name="T38" fmla="*/ 0 w 1919"/>
                <a:gd name="T39" fmla="*/ 1 h 2058"/>
                <a:gd name="T40" fmla="*/ 0 w 1919"/>
                <a:gd name="T41" fmla="*/ 1 h 2058"/>
                <a:gd name="T42" fmla="*/ 0 w 1919"/>
                <a:gd name="T43" fmla="*/ 1 h 2058"/>
                <a:gd name="T44" fmla="*/ 0 w 1919"/>
                <a:gd name="T45" fmla="*/ 1 h 2058"/>
                <a:gd name="T46" fmla="*/ 0 w 1919"/>
                <a:gd name="T47" fmla="*/ 1 h 2058"/>
                <a:gd name="T48" fmla="*/ 0 w 1919"/>
                <a:gd name="T49" fmla="*/ 1 h 2058"/>
                <a:gd name="T50" fmla="*/ 0 w 1919"/>
                <a:gd name="T51" fmla="*/ 1 h 2058"/>
                <a:gd name="T52" fmla="*/ 0 w 1919"/>
                <a:gd name="T53" fmla="*/ 1 h 2058"/>
                <a:gd name="T54" fmla="*/ 0 w 1919"/>
                <a:gd name="T55" fmla="*/ 1 h 2058"/>
                <a:gd name="T56" fmla="*/ 0 w 1919"/>
                <a:gd name="T57" fmla="*/ 1 h 2058"/>
                <a:gd name="T58" fmla="*/ 0 w 1919"/>
                <a:gd name="T59" fmla="*/ 1 h 2058"/>
                <a:gd name="T60" fmla="*/ 0 w 1919"/>
                <a:gd name="T61" fmla="*/ 1 h 2058"/>
                <a:gd name="T62" fmla="*/ 0 w 1919"/>
                <a:gd name="T63" fmla="*/ 1 h 2058"/>
                <a:gd name="T64" fmla="*/ 0 w 1919"/>
                <a:gd name="T65" fmla="*/ 1 h 2058"/>
                <a:gd name="T66" fmla="*/ 0 w 1919"/>
                <a:gd name="T67" fmla="*/ 1 h 2058"/>
                <a:gd name="T68" fmla="*/ 0 w 1919"/>
                <a:gd name="T69" fmla="*/ 1 h 2058"/>
                <a:gd name="T70" fmla="*/ 0 w 1919"/>
                <a:gd name="T71" fmla="*/ 1 h 2058"/>
                <a:gd name="T72" fmla="*/ 0 w 1919"/>
                <a:gd name="T73" fmla="*/ 1 h 2058"/>
                <a:gd name="T74" fmla="*/ 0 w 1919"/>
                <a:gd name="T75" fmla="*/ 1 h 2058"/>
                <a:gd name="T76" fmla="*/ 0 w 1919"/>
                <a:gd name="T77" fmla="*/ 1 h 2058"/>
                <a:gd name="T78" fmla="*/ 0 w 1919"/>
                <a:gd name="T79" fmla="*/ 1 h 2058"/>
                <a:gd name="T80" fmla="*/ 0 w 1919"/>
                <a:gd name="T81" fmla="*/ 1 h 2058"/>
                <a:gd name="T82" fmla="*/ 0 w 1919"/>
                <a:gd name="T83" fmla="*/ 1 h 2058"/>
                <a:gd name="T84" fmla="*/ 0 w 1919"/>
                <a:gd name="T85" fmla="*/ 1 h 2058"/>
                <a:gd name="T86" fmla="*/ 0 w 1919"/>
                <a:gd name="T87" fmla="*/ 1 h 2058"/>
                <a:gd name="T88" fmla="*/ 0 w 1919"/>
                <a:gd name="T89" fmla="*/ 1 h 2058"/>
                <a:gd name="T90" fmla="*/ 0 w 1919"/>
                <a:gd name="T91" fmla="*/ 1 h 2058"/>
                <a:gd name="T92" fmla="*/ 0 w 1919"/>
                <a:gd name="T93" fmla="*/ 1 h 2058"/>
                <a:gd name="T94" fmla="*/ 0 w 1919"/>
                <a:gd name="T95" fmla="*/ 1 h 2058"/>
                <a:gd name="T96" fmla="*/ 0 w 1919"/>
                <a:gd name="T97" fmla="*/ 1 h 2058"/>
                <a:gd name="T98" fmla="*/ 0 w 1919"/>
                <a:gd name="T99" fmla="*/ 1 h 2058"/>
                <a:gd name="T100" fmla="*/ 0 w 1919"/>
                <a:gd name="T101" fmla="*/ 1 h 2058"/>
                <a:gd name="T102" fmla="*/ 0 w 1919"/>
                <a:gd name="T103" fmla="*/ 1 h 2058"/>
                <a:gd name="T104" fmla="*/ 0 w 1919"/>
                <a:gd name="T105" fmla="*/ 1 h 2058"/>
                <a:gd name="T106" fmla="*/ 0 w 1919"/>
                <a:gd name="T107" fmla="*/ 1 h 2058"/>
                <a:gd name="T108" fmla="*/ 0 w 1919"/>
                <a:gd name="T109" fmla="*/ 1 h 2058"/>
                <a:gd name="T110" fmla="*/ 0 w 1919"/>
                <a:gd name="T111" fmla="*/ 1 h 2058"/>
                <a:gd name="T112" fmla="*/ 0 w 1919"/>
                <a:gd name="T113" fmla="*/ 1 h 2058"/>
                <a:gd name="T114" fmla="*/ 0 w 1919"/>
                <a:gd name="T115" fmla="*/ 1 h 2058"/>
                <a:gd name="T116" fmla="*/ 0 w 1919"/>
                <a:gd name="T117" fmla="*/ 1 h 205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919"/>
                <a:gd name="T178" fmla="*/ 0 h 2058"/>
                <a:gd name="T179" fmla="*/ 1919 w 1919"/>
                <a:gd name="T180" fmla="*/ 2058 h 205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919" h="2058">
                  <a:moveTo>
                    <a:pt x="1883" y="669"/>
                  </a:moveTo>
                  <a:lnTo>
                    <a:pt x="1889" y="662"/>
                  </a:lnTo>
                  <a:lnTo>
                    <a:pt x="1894" y="660"/>
                  </a:lnTo>
                  <a:lnTo>
                    <a:pt x="1895" y="660"/>
                  </a:lnTo>
                  <a:lnTo>
                    <a:pt x="1896" y="657"/>
                  </a:lnTo>
                  <a:lnTo>
                    <a:pt x="1891" y="656"/>
                  </a:lnTo>
                  <a:lnTo>
                    <a:pt x="1894" y="655"/>
                  </a:lnTo>
                  <a:lnTo>
                    <a:pt x="1894" y="653"/>
                  </a:lnTo>
                  <a:lnTo>
                    <a:pt x="1891" y="649"/>
                  </a:lnTo>
                  <a:lnTo>
                    <a:pt x="1891" y="645"/>
                  </a:lnTo>
                  <a:lnTo>
                    <a:pt x="1894" y="639"/>
                  </a:lnTo>
                  <a:lnTo>
                    <a:pt x="1890" y="636"/>
                  </a:lnTo>
                  <a:lnTo>
                    <a:pt x="1886" y="637"/>
                  </a:lnTo>
                  <a:lnTo>
                    <a:pt x="1886" y="632"/>
                  </a:lnTo>
                  <a:lnTo>
                    <a:pt x="1885" y="631"/>
                  </a:lnTo>
                  <a:lnTo>
                    <a:pt x="1884" y="634"/>
                  </a:lnTo>
                  <a:lnTo>
                    <a:pt x="1882" y="636"/>
                  </a:lnTo>
                  <a:lnTo>
                    <a:pt x="1878" y="636"/>
                  </a:lnTo>
                  <a:lnTo>
                    <a:pt x="1883" y="625"/>
                  </a:lnTo>
                  <a:lnTo>
                    <a:pt x="1878" y="624"/>
                  </a:lnTo>
                  <a:lnTo>
                    <a:pt x="1873" y="622"/>
                  </a:lnTo>
                  <a:lnTo>
                    <a:pt x="1872" y="619"/>
                  </a:lnTo>
                  <a:lnTo>
                    <a:pt x="1871" y="612"/>
                  </a:lnTo>
                  <a:lnTo>
                    <a:pt x="1871" y="606"/>
                  </a:lnTo>
                  <a:lnTo>
                    <a:pt x="1872" y="595"/>
                  </a:lnTo>
                  <a:lnTo>
                    <a:pt x="1883" y="601"/>
                  </a:lnTo>
                  <a:lnTo>
                    <a:pt x="1884" y="584"/>
                  </a:lnTo>
                  <a:lnTo>
                    <a:pt x="1880" y="579"/>
                  </a:lnTo>
                  <a:lnTo>
                    <a:pt x="1873" y="572"/>
                  </a:lnTo>
                  <a:lnTo>
                    <a:pt x="1871" y="572"/>
                  </a:lnTo>
                  <a:lnTo>
                    <a:pt x="1867" y="564"/>
                  </a:lnTo>
                  <a:lnTo>
                    <a:pt x="1864" y="562"/>
                  </a:lnTo>
                  <a:lnTo>
                    <a:pt x="1864" y="558"/>
                  </a:lnTo>
                  <a:lnTo>
                    <a:pt x="1861" y="550"/>
                  </a:lnTo>
                  <a:lnTo>
                    <a:pt x="1859" y="544"/>
                  </a:lnTo>
                  <a:lnTo>
                    <a:pt x="1859" y="535"/>
                  </a:lnTo>
                  <a:lnTo>
                    <a:pt x="1856" y="534"/>
                  </a:lnTo>
                  <a:lnTo>
                    <a:pt x="1852" y="532"/>
                  </a:lnTo>
                  <a:lnTo>
                    <a:pt x="1843" y="517"/>
                  </a:lnTo>
                  <a:lnTo>
                    <a:pt x="1838" y="512"/>
                  </a:lnTo>
                  <a:lnTo>
                    <a:pt x="1832" y="511"/>
                  </a:lnTo>
                  <a:lnTo>
                    <a:pt x="1826" y="508"/>
                  </a:lnTo>
                  <a:lnTo>
                    <a:pt x="1825" y="505"/>
                  </a:lnTo>
                  <a:lnTo>
                    <a:pt x="1824" y="497"/>
                  </a:lnTo>
                  <a:lnTo>
                    <a:pt x="1830" y="495"/>
                  </a:lnTo>
                  <a:lnTo>
                    <a:pt x="1828" y="479"/>
                  </a:lnTo>
                  <a:lnTo>
                    <a:pt x="1823" y="472"/>
                  </a:lnTo>
                  <a:lnTo>
                    <a:pt x="1817" y="472"/>
                  </a:lnTo>
                  <a:lnTo>
                    <a:pt x="1813" y="459"/>
                  </a:lnTo>
                  <a:lnTo>
                    <a:pt x="1819" y="448"/>
                  </a:lnTo>
                  <a:lnTo>
                    <a:pt x="1822" y="443"/>
                  </a:lnTo>
                  <a:lnTo>
                    <a:pt x="1828" y="433"/>
                  </a:lnTo>
                  <a:lnTo>
                    <a:pt x="1834" y="433"/>
                  </a:lnTo>
                  <a:lnTo>
                    <a:pt x="1844" y="429"/>
                  </a:lnTo>
                  <a:lnTo>
                    <a:pt x="1852" y="424"/>
                  </a:lnTo>
                  <a:lnTo>
                    <a:pt x="1856" y="419"/>
                  </a:lnTo>
                  <a:lnTo>
                    <a:pt x="1873" y="417"/>
                  </a:lnTo>
                  <a:lnTo>
                    <a:pt x="1885" y="416"/>
                  </a:lnTo>
                  <a:lnTo>
                    <a:pt x="1896" y="411"/>
                  </a:lnTo>
                  <a:lnTo>
                    <a:pt x="1915" y="390"/>
                  </a:lnTo>
                  <a:lnTo>
                    <a:pt x="1918" y="387"/>
                  </a:lnTo>
                  <a:lnTo>
                    <a:pt x="1919" y="380"/>
                  </a:lnTo>
                  <a:lnTo>
                    <a:pt x="1918" y="372"/>
                  </a:lnTo>
                  <a:lnTo>
                    <a:pt x="1909" y="342"/>
                  </a:lnTo>
                  <a:lnTo>
                    <a:pt x="1902" y="329"/>
                  </a:lnTo>
                  <a:lnTo>
                    <a:pt x="1896" y="323"/>
                  </a:lnTo>
                  <a:lnTo>
                    <a:pt x="1882" y="324"/>
                  </a:lnTo>
                  <a:lnTo>
                    <a:pt x="1874" y="321"/>
                  </a:lnTo>
                  <a:lnTo>
                    <a:pt x="1874" y="317"/>
                  </a:lnTo>
                  <a:lnTo>
                    <a:pt x="1877" y="309"/>
                  </a:lnTo>
                  <a:lnTo>
                    <a:pt x="1884" y="288"/>
                  </a:lnTo>
                  <a:lnTo>
                    <a:pt x="1883" y="280"/>
                  </a:lnTo>
                  <a:lnTo>
                    <a:pt x="1882" y="275"/>
                  </a:lnTo>
                  <a:lnTo>
                    <a:pt x="1873" y="268"/>
                  </a:lnTo>
                  <a:lnTo>
                    <a:pt x="1868" y="262"/>
                  </a:lnTo>
                  <a:lnTo>
                    <a:pt x="1868" y="255"/>
                  </a:lnTo>
                  <a:lnTo>
                    <a:pt x="1868" y="246"/>
                  </a:lnTo>
                  <a:lnTo>
                    <a:pt x="1870" y="245"/>
                  </a:lnTo>
                  <a:lnTo>
                    <a:pt x="1873" y="246"/>
                  </a:lnTo>
                  <a:lnTo>
                    <a:pt x="1877" y="249"/>
                  </a:lnTo>
                  <a:lnTo>
                    <a:pt x="1882" y="250"/>
                  </a:lnTo>
                  <a:lnTo>
                    <a:pt x="1885" y="249"/>
                  </a:lnTo>
                  <a:lnTo>
                    <a:pt x="1888" y="245"/>
                  </a:lnTo>
                  <a:lnTo>
                    <a:pt x="1890" y="244"/>
                  </a:lnTo>
                  <a:lnTo>
                    <a:pt x="1892" y="245"/>
                  </a:lnTo>
                  <a:lnTo>
                    <a:pt x="1895" y="249"/>
                  </a:lnTo>
                  <a:lnTo>
                    <a:pt x="1897" y="250"/>
                  </a:lnTo>
                  <a:lnTo>
                    <a:pt x="1900" y="249"/>
                  </a:lnTo>
                  <a:lnTo>
                    <a:pt x="1902" y="244"/>
                  </a:lnTo>
                  <a:lnTo>
                    <a:pt x="1902" y="239"/>
                  </a:lnTo>
                  <a:lnTo>
                    <a:pt x="1898" y="234"/>
                  </a:lnTo>
                  <a:lnTo>
                    <a:pt x="1892" y="227"/>
                  </a:lnTo>
                  <a:lnTo>
                    <a:pt x="1890" y="219"/>
                  </a:lnTo>
                  <a:lnTo>
                    <a:pt x="1886" y="207"/>
                  </a:lnTo>
                  <a:lnTo>
                    <a:pt x="1884" y="199"/>
                  </a:lnTo>
                  <a:lnTo>
                    <a:pt x="1878" y="195"/>
                  </a:lnTo>
                  <a:lnTo>
                    <a:pt x="1878" y="189"/>
                  </a:lnTo>
                  <a:lnTo>
                    <a:pt x="1883" y="169"/>
                  </a:lnTo>
                  <a:lnTo>
                    <a:pt x="1885" y="163"/>
                  </a:lnTo>
                  <a:lnTo>
                    <a:pt x="1888" y="155"/>
                  </a:lnTo>
                  <a:lnTo>
                    <a:pt x="1886" y="151"/>
                  </a:lnTo>
                  <a:lnTo>
                    <a:pt x="1884" y="146"/>
                  </a:lnTo>
                  <a:lnTo>
                    <a:pt x="1876" y="138"/>
                  </a:lnTo>
                  <a:lnTo>
                    <a:pt x="1873" y="130"/>
                  </a:lnTo>
                  <a:lnTo>
                    <a:pt x="1873" y="121"/>
                  </a:lnTo>
                  <a:lnTo>
                    <a:pt x="1870" y="116"/>
                  </a:lnTo>
                  <a:lnTo>
                    <a:pt x="1854" y="106"/>
                  </a:lnTo>
                  <a:lnTo>
                    <a:pt x="1846" y="102"/>
                  </a:lnTo>
                  <a:lnTo>
                    <a:pt x="1838" y="104"/>
                  </a:lnTo>
                  <a:lnTo>
                    <a:pt x="1835" y="106"/>
                  </a:lnTo>
                  <a:lnTo>
                    <a:pt x="1832" y="106"/>
                  </a:lnTo>
                  <a:lnTo>
                    <a:pt x="1830" y="103"/>
                  </a:lnTo>
                  <a:lnTo>
                    <a:pt x="1824" y="91"/>
                  </a:lnTo>
                  <a:lnTo>
                    <a:pt x="1816" y="70"/>
                  </a:lnTo>
                  <a:lnTo>
                    <a:pt x="1812" y="54"/>
                  </a:lnTo>
                  <a:lnTo>
                    <a:pt x="1811" y="48"/>
                  </a:lnTo>
                  <a:lnTo>
                    <a:pt x="1812" y="42"/>
                  </a:lnTo>
                  <a:lnTo>
                    <a:pt x="1811" y="37"/>
                  </a:lnTo>
                  <a:lnTo>
                    <a:pt x="1806" y="30"/>
                  </a:lnTo>
                  <a:lnTo>
                    <a:pt x="1786" y="6"/>
                  </a:lnTo>
                  <a:lnTo>
                    <a:pt x="1784" y="0"/>
                  </a:lnTo>
                  <a:lnTo>
                    <a:pt x="1772" y="0"/>
                  </a:lnTo>
                  <a:lnTo>
                    <a:pt x="1766" y="1"/>
                  </a:lnTo>
                  <a:lnTo>
                    <a:pt x="1760" y="2"/>
                  </a:lnTo>
                  <a:lnTo>
                    <a:pt x="1754" y="3"/>
                  </a:lnTo>
                  <a:lnTo>
                    <a:pt x="1748" y="5"/>
                  </a:lnTo>
                  <a:lnTo>
                    <a:pt x="1742" y="7"/>
                  </a:lnTo>
                  <a:lnTo>
                    <a:pt x="1735" y="9"/>
                  </a:lnTo>
                  <a:lnTo>
                    <a:pt x="1728" y="11"/>
                  </a:lnTo>
                  <a:lnTo>
                    <a:pt x="1720" y="14"/>
                  </a:lnTo>
                  <a:lnTo>
                    <a:pt x="1710" y="18"/>
                  </a:lnTo>
                  <a:lnTo>
                    <a:pt x="1704" y="19"/>
                  </a:lnTo>
                  <a:lnTo>
                    <a:pt x="1702" y="20"/>
                  </a:lnTo>
                  <a:lnTo>
                    <a:pt x="1693" y="25"/>
                  </a:lnTo>
                  <a:lnTo>
                    <a:pt x="1689" y="26"/>
                  </a:lnTo>
                  <a:lnTo>
                    <a:pt x="1679" y="32"/>
                  </a:lnTo>
                  <a:lnTo>
                    <a:pt x="1672" y="37"/>
                  </a:lnTo>
                  <a:lnTo>
                    <a:pt x="1663" y="40"/>
                  </a:lnTo>
                  <a:lnTo>
                    <a:pt x="1656" y="43"/>
                  </a:lnTo>
                  <a:lnTo>
                    <a:pt x="1653" y="47"/>
                  </a:lnTo>
                  <a:lnTo>
                    <a:pt x="1650" y="50"/>
                  </a:lnTo>
                  <a:lnTo>
                    <a:pt x="1647" y="54"/>
                  </a:lnTo>
                  <a:lnTo>
                    <a:pt x="1641" y="61"/>
                  </a:lnTo>
                  <a:lnTo>
                    <a:pt x="1638" y="65"/>
                  </a:lnTo>
                  <a:lnTo>
                    <a:pt x="1633" y="68"/>
                  </a:lnTo>
                  <a:lnTo>
                    <a:pt x="1626" y="73"/>
                  </a:lnTo>
                  <a:lnTo>
                    <a:pt x="1621" y="78"/>
                  </a:lnTo>
                  <a:lnTo>
                    <a:pt x="1617" y="83"/>
                  </a:lnTo>
                  <a:lnTo>
                    <a:pt x="1612" y="89"/>
                  </a:lnTo>
                  <a:lnTo>
                    <a:pt x="1606" y="96"/>
                  </a:lnTo>
                  <a:lnTo>
                    <a:pt x="1601" y="102"/>
                  </a:lnTo>
                  <a:lnTo>
                    <a:pt x="1596" y="108"/>
                  </a:lnTo>
                  <a:lnTo>
                    <a:pt x="1593" y="113"/>
                  </a:lnTo>
                  <a:lnTo>
                    <a:pt x="1588" y="120"/>
                  </a:lnTo>
                  <a:lnTo>
                    <a:pt x="1584" y="128"/>
                  </a:lnTo>
                  <a:lnTo>
                    <a:pt x="1581" y="136"/>
                  </a:lnTo>
                  <a:lnTo>
                    <a:pt x="1576" y="144"/>
                  </a:lnTo>
                  <a:lnTo>
                    <a:pt x="1572" y="152"/>
                  </a:lnTo>
                  <a:lnTo>
                    <a:pt x="1569" y="162"/>
                  </a:lnTo>
                  <a:lnTo>
                    <a:pt x="1567" y="167"/>
                  </a:lnTo>
                  <a:lnTo>
                    <a:pt x="1565" y="171"/>
                  </a:lnTo>
                  <a:lnTo>
                    <a:pt x="1561" y="175"/>
                  </a:lnTo>
                  <a:lnTo>
                    <a:pt x="1558" y="177"/>
                  </a:lnTo>
                  <a:lnTo>
                    <a:pt x="1554" y="178"/>
                  </a:lnTo>
                  <a:lnTo>
                    <a:pt x="1553" y="181"/>
                  </a:lnTo>
                  <a:lnTo>
                    <a:pt x="1551" y="186"/>
                  </a:lnTo>
                  <a:lnTo>
                    <a:pt x="1548" y="192"/>
                  </a:lnTo>
                  <a:lnTo>
                    <a:pt x="1545" y="198"/>
                  </a:lnTo>
                  <a:lnTo>
                    <a:pt x="1543" y="202"/>
                  </a:lnTo>
                  <a:lnTo>
                    <a:pt x="1541" y="207"/>
                  </a:lnTo>
                  <a:lnTo>
                    <a:pt x="1537" y="215"/>
                  </a:lnTo>
                  <a:lnTo>
                    <a:pt x="1533" y="222"/>
                  </a:lnTo>
                  <a:lnTo>
                    <a:pt x="1525" y="235"/>
                  </a:lnTo>
                  <a:lnTo>
                    <a:pt x="1519" y="244"/>
                  </a:lnTo>
                  <a:lnTo>
                    <a:pt x="1517" y="249"/>
                  </a:lnTo>
                  <a:lnTo>
                    <a:pt x="1512" y="256"/>
                  </a:lnTo>
                  <a:lnTo>
                    <a:pt x="1507" y="262"/>
                  </a:lnTo>
                  <a:lnTo>
                    <a:pt x="1501" y="271"/>
                  </a:lnTo>
                  <a:lnTo>
                    <a:pt x="1495" y="278"/>
                  </a:lnTo>
                  <a:lnTo>
                    <a:pt x="1489" y="286"/>
                  </a:lnTo>
                  <a:lnTo>
                    <a:pt x="1486" y="292"/>
                  </a:lnTo>
                  <a:lnTo>
                    <a:pt x="1478" y="300"/>
                  </a:lnTo>
                  <a:lnTo>
                    <a:pt x="1472" y="309"/>
                  </a:lnTo>
                  <a:lnTo>
                    <a:pt x="1463" y="320"/>
                  </a:lnTo>
                  <a:lnTo>
                    <a:pt x="1457" y="327"/>
                  </a:lnTo>
                  <a:lnTo>
                    <a:pt x="1454" y="330"/>
                  </a:lnTo>
                  <a:lnTo>
                    <a:pt x="1446" y="339"/>
                  </a:lnTo>
                  <a:lnTo>
                    <a:pt x="1445" y="341"/>
                  </a:lnTo>
                  <a:lnTo>
                    <a:pt x="1434" y="352"/>
                  </a:lnTo>
                  <a:lnTo>
                    <a:pt x="1432" y="356"/>
                  </a:lnTo>
                  <a:lnTo>
                    <a:pt x="1427" y="360"/>
                  </a:lnTo>
                  <a:lnTo>
                    <a:pt x="1418" y="368"/>
                  </a:lnTo>
                  <a:lnTo>
                    <a:pt x="1409" y="375"/>
                  </a:lnTo>
                  <a:lnTo>
                    <a:pt x="1403" y="380"/>
                  </a:lnTo>
                  <a:lnTo>
                    <a:pt x="1396" y="384"/>
                  </a:lnTo>
                  <a:lnTo>
                    <a:pt x="1390" y="389"/>
                  </a:lnTo>
                  <a:lnTo>
                    <a:pt x="1385" y="393"/>
                  </a:lnTo>
                  <a:lnTo>
                    <a:pt x="1378" y="396"/>
                  </a:lnTo>
                  <a:lnTo>
                    <a:pt x="1368" y="403"/>
                  </a:lnTo>
                  <a:lnTo>
                    <a:pt x="1361" y="407"/>
                  </a:lnTo>
                  <a:lnTo>
                    <a:pt x="1354" y="411"/>
                  </a:lnTo>
                  <a:lnTo>
                    <a:pt x="1348" y="413"/>
                  </a:lnTo>
                  <a:lnTo>
                    <a:pt x="1341" y="418"/>
                  </a:lnTo>
                  <a:lnTo>
                    <a:pt x="1330" y="422"/>
                  </a:lnTo>
                  <a:lnTo>
                    <a:pt x="1322" y="425"/>
                  </a:lnTo>
                  <a:lnTo>
                    <a:pt x="1318" y="428"/>
                  </a:lnTo>
                  <a:lnTo>
                    <a:pt x="1310" y="430"/>
                  </a:lnTo>
                  <a:lnTo>
                    <a:pt x="1302" y="433"/>
                  </a:lnTo>
                  <a:lnTo>
                    <a:pt x="1298" y="434"/>
                  </a:lnTo>
                  <a:lnTo>
                    <a:pt x="1293" y="435"/>
                  </a:lnTo>
                  <a:lnTo>
                    <a:pt x="1290" y="434"/>
                  </a:lnTo>
                  <a:lnTo>
                    <a:pt x="1288" y="435"/>
                  </a:lnTo>
                  <a:lnTo>
                    <a:pt x="1284" y="435"/>
                  </a:lnTo>
                  <a:lnTo>
                    <a:pt x="1281" y="436"/>
                  </a:lnTo>
                  <a:lnTo>
                    <a:pt x="1277" y="437"/>
                  </a:lnTo>
                  <a:lnTo>
                    <a:pt x="1274" y="439"/>
                  </a:lnTo>
                  <a:lnTo>
                    <a:pt x="1271" y="439"/>
                  </a:lnTo>
                  <a:lnTo>
                    <a:pt x="1268" y="440"/>
                  </a:lnTo>
                  <a:lnTo>
                    <a:pt x="1263" y="440"/>
                  </a:lnTo>
                  <a:lnTo>
                    <a:pt x="1259" y="441"/>
                  </a:lnTo>
                  <a:lnTo>
                    <a:pt x="1254" y="442"/>
                  </a:lnTo>
                  <a:lnTo>
                    <a:pt x="1250" y="443"/>
                  </a:lnTo>
                  <a:lnTo>
                    <a:pt x="1245" y="445"/>
                  </a:lnTo>
                  <a:lnTo>
                    <a:pt x="1241" y="445"/>
                  </a:lnTo>
                  <a:lnTo>
                    <a:pt x="1238" y="445"/>
                  </a:lnTo>
                  <a:lnTo>
                    <a:pt x="1233" y="446"/>
                  </a:lnTo>
                  <a:lnTo>
                    <a:pt x="1227" y="447"/>
                  </a:lnTo>
                  <a:lnTo>
                    <a:pt x="1223" y="447"/>
                  </a:lnTo>
                  <a:lnTo>
                    <a:pt x="1219" y="448"/>
                  </a:lnTo>
                  <a:lnTo>
                    <a:pt x="1211" y="449"/>
                  </a:lnTo>
                  <a:lnTo>
                    <a:pt x="1207" y="451"/>
                  </a:lnTo>
                  <a:lnTo>
                    <a:pt x="1201" y="451"/>
                  </a:lnTo>
                  <a:lnTo>
                    <a:pt x="1196" y="452"/>
                  </a:lnTo>
                  <a:lnTo>
                    <a:pt x="1193" y="453"/>
                  </a:lnTo>
                  <a:lnTo>
                    <a:pt x="1186" y="455"/>
                  </a:lnTo>
                  <a:lnTo>
                    <a:pt x="1177" y="459"/>
                  </a:lnTo>
                  <a:lnTo>
                    <a:pt x="1172" y="460"/>
                  </a:lnTo>
                  <a:lnTo>
                    <a:pt x="1167" y="463"/>
                  </a:lnTo>
                  <a:lnTo>
                    <a:pt x="1161" y="465"/>
                  </a:lnTo>
                  <a:lnTo>
                    <a:pt x="1156" y="469"/>
                  </a:lnTo>
                  <a:lnTo>
                    <a:pt x="1153" y="471"/>
                  </a:lnTo>
                  <a:lnTo>
                    <a:pt x="1149" y="473"/>
                  </a:lnTo>
                  <a:lnTo>
                    <a:pt x="1145" y="475"/>
                  </a:lnTo>
                  <a:lnTo>
                    <a:pt x="1144" y="476"/>
                  </a:lnTo>
                  <a:lnTo>
                    <a:pt x="1141" y="478"/>
                  </a:lnTo>
                  <a:lnTo>
                    <a:pt x="1136" y="481"/>
                  </a:lnTo>
                  <a:lnTo>
                    <a:pt x="1130" y="484"/>
                  </a:lnTo>
                  <a:lnTo>
                    <a:pt x="1123" y="488"/>
                  </a:lnTo>
                  <a:lnTo>
                    <a:pt x="1118" y="490"/>
                  </a:lnTo>
                  <a:lnTo>
                    <a:pt x="1114" y="493"/>
                  </a:lnTo>
                  <a:lnTo>
                    <a:pt x="1111" y="494"/>
                  </a:lnTo>
                  <a:lnTo>
                    <a:pt x="1107" y="495"/>
                  </a:lnTo>
                  <a:lnTo>
                    <a:pt x="1102" y="497"/>
                  </a:lnTo>
                  <a:lnTo>
                    <a:pt x="1097" y="500"/>
                  </a:lnTo>
                  <a:lnTo>
                    <a:pt x="1091" y="503"/>
                  </a:lnTo>
                  <a:lnTo>
                    <a:pt x="1087" y="505"/>
                  </a:lnTo>
                  <a:lnTo>
                    <a:pt x="1079" y="506"/>
                  </a:lnTo>
                  <a:lnTo>
                    <a:pt x="1075" y="508"/>
                  </a:lnTo>
                  <a:lnTo>
                    <a:pt x="1070" y="511"/>
                  </a:lnTo>
                  <a:lnTo>
                    <a:pt x="1065" y="513"/>
                  </a:lnTo>
                  <a:lnTo>
                    <a:pt x="1058" y="515"/>
                  </a:lnTo>
                  <a:lnTo>
                    <a:pt x="1051" y="518"/>
                  </a:lnTo>
                  <a:lnTo>
                    <a:pt x="1043" y="519"/>
                  </a:lnTo>
                  <a:lnTo>
                    <a:pt x="1035" y="522"/>
                  </a:lnTo>
                  <a:lnTo>
                    <a:pt x="1033" y="523"/>
                  </a:lnTo>
                  <a:lnTo>
                    <a:pt x="1025" y="525"/>
                  </a:lnTo>
                  <a:lnTo>
                    <a:pt x="1017" y="528"/>
                  </a:lnTo>
                  <a:lnTo>
                    <a:pt x="1012" y="530"/>
                  </a:lnTo>
                  <a:lnTo>
                    <a:pt x="1006" y="532"/>
                  </a:lnTo>
                  <a:lnTo>
                    <a:pt x="1002" y="534"/>
                  </a:lnTo>
                  <a:lnTo>
                    <a:pt x="998" y="535"/>
                  </a:lnTo>
                  <a:lnTo>
                    <a:pt x="991" y="535"/>
                  </a:lnTo>
                  <a:lnTo>
                    <a:pt x="982" y="535"/>
                  </a:lnTo>
                  <a:lnTo>
                    <a:pt x="978" y="535"/>
                  </a:lnTo>
                  <a:lnTo>
                    <a:pt x="975" y="535"/>
                  </a:lnTo>
                  <a:lnTo>
                    <a:pt x="975" y="537"/>
                  </a:lnTo>
                  <a:lnTo>
                    <a:pt x="973" y="538"/>
                  </a:lnTo>
                  <a:lnTo>
                    <a:pt x="967" y="544"/>
                  </a:lnTo>
                  <a:lnTo>
                    <a:pt x="961" y="549"/>
                  </a:lnTo>
                  <a:lnTo>
                    <a:pt x="955" y="553"/>
                  </a:lnTo>
                  <a:lnTo>
                    <a:pt x="939" y="560"/>
                  </a:lnTo>
                  <a:lnTo>
                    <a:pt x="936" y="561"/>
                  </a:lnTo>
                  <a:lnTo>
                    <a:pt x="933" y="562"/>
                  </a:lnTo>
                  <a:lnTo>
                    <a:pt x="928" y="565"/>
                  </a:lnTo>
                  <a:lnTo>
                    <a:pt x="920" y="565"/>
                  </a:lnTo>
                  <a:lnTo>
                    <a:pt x="919" y="566"/>
                  </a:lnTo>
                  <a:lnTo>
                    <a:pt x="909" y="565"/>
                  </a:lnTo>
                  <a:lnTo>
                    <a:pt x="895" y="566"/>
                  </a:lnTo>
                  <a:lnTo>
                    <a:pt x="891" y="566"/>
                  </a:lnTo>
                  <a:lnTo>
                    <a:pt x="885" y="568"/>
                  </a:lnTo>
                  <a:lnTo>
                    <a:pt x="873" y="572"/>
                  </a:lnTo>
                  <a:lnTo>
                    <a:pt x="858" y="578"/>
                  </a:lnTo>
                  <a:lnTo>
                    <a:pt x="853" y="578"/>
                  </a:lnTo>
                  <a:lnTo>
                    <a:pt x="849" y="579"/>
                  </a:lnTo>
                  <a:lnTo>
                    <a:pt x="844" y="580"/>
                  </a:lnTo>
                  <a:lnTo>
                    <a:pt x="842" y="582"/>
                  </a:lnTo>
                  <a:lnTo>
                    <a:pt x="841" y="582"/>
                  </a:lnTo>
                  <a:lnTo>
                    <a:pt x="836" y="583"/>
                  </a:lnTo>
                  <a:lnTo>
                    <a:pt x="832" y="584"/>
                  </a:lnTo>
                  <a:lnTo>
                    <a:pt x="829" y="584"/>
                  </a:lnTo>
                  <a:lnTo>
                    <a:pt x="823" y="585"/>
                  </a:lnTo>
                  <a:lnTo>
                    <a:pt x="819" y="586"/>
                  </a:lnTo>
                  <a:lnTo>
                    <a:pt x="818" y="588"/>
                  </a:lnTo>
                  <a:lnTo>
                    <a:pt x="814" y="588"/>
                  </a:lnTo>
                  <a:lnTo>
                    <a:pt x="811" y="589"/>
                  </a:lnTo>
                  <a:lnTo>
                    <a:pt x="802" y="591"/>
                  </a:lnTo>
                  <a:lnTo>
                    <a:pt x="801" y="591"/>
                  </a:lnTo>
                  <a:lnTo>
                    <a:pt x="800" y="591"/>
                  </a:lnTo>
                  <a:lnTo>
                    <a:pt x="798" y="592"/>
                  </a:lnTo>
                  <a:lnTo>
                    <a:pt x="794" y="594"/>
                  </a:lnTo>
                  <a:lnTo>
                    <a:pt x="789" y="594"/>
                  </a:lnTo>
                  <a:lnTo>
                    <a:pt x="786" y="596"/>
                  </a:lnTo>
                  <a:lnTo>
                    <a:pt x="783" y="597"/>
                  </a:lnTo>
                  <a:lnTo>
                    <a:pt x="782" y="598"/>
                  </a:lnTo>
                  <a:lnTo>
                    <a:pt x="773" y="604"/>
                  </a:lnTo>
                  <a:lnTo>
                    <a:pt x="769" y="607"/>
                  </a:lnTo>
                  <a:lnTo>
                    <a:pt x="763" y="609"/>
                  </a:lnTo>
                  <a:lnTo>
                    <a:pt x="759" y="612"/>
                  </a:lnTo>
                  <a:lnTo>
                    <a:pt x="756" y="614"/>
                  </a:lnTo>
                  <a:lnTo>
                    <a:pt x="745" y="618"/>
                  </a:lnTo>
                  <a:lnTo>
                    <a:pt x="743" y="619"/>
                  </a:lnTo>
                  <a:lnTo>
                    <a:pt x="741" y="620"/>
                  </a:lnTo>
                  <a:lnTo>
                    <a:pt x="735" y="621"/>
                  </a:lnTo>
                  <a:lnTo>
                    <a:pt x="733" y="624"/>
                  </a:lnTo>
                  <a:lnTo>
                    <a:pt x="726" y="627"/>
                  </a:lnTo>
                  <a:lnTo>
                    <a:pt x="721" y="628"/>
                  </a:lnTo>
                  <a:lnTo>
                    <a:pt x="717" y="631"/>
                  </a:lnTo>
                  <a:lnTo>
                    <a:pt x="713" y="633"/>
                  </a:lnTo>
                  <a:lnTo>
                    <a:pt x="710" y="634"/>
                  </a:lnTo>
                  <a:lnTo>
                    <a:pt x="709" y="634"/>
                  </a:lnTo>
                  <a:lnTo>
                    <a:pt x="702" y="637"/>
                  </a:lnTo>
                  <a:lnTo>
                    <a:pt x="698" y="638"/>
                  </a:lnTo>
                  <a:lnTo>
                    <a:pt x="695" y="641"/>
                  </a:lnTo>
                  <a:lnTo>
                    <a:pt x="691" y="642"/>
                  </a:lnTo>
                  <a:lnTo>
                    <a:pt x="686" y="643"/>
                  </a:lnTo>
                  <a:lnTo>
                    <a:pt x="683" y="645"/>
                  </a:lnTo>
                  <a:lnTo>
                    <a:pt x="680" y="647"/>
                  </a:lnTo>
                  <a:lnTo>
                    <a:pt x="677" y="649"/>
                  </a:lnTo>
                  <a:lnTo>
                    <a:pt x="673" y="650"/>
                  </a:lnTo>
                  <a:lnTo>
                    <a:pt x="666" y="654"/>
                  </a:lnTo>
                  <a:lnTo>
                    <a:pt x="653" y="661"/>
                  </a:lnTo>
                  <a:lnTo>
                    <a:pt x="649" y="661"/>
                  </a:lnTo>
                  <a:lnTo>
                    <a:pt x="647" y="663"/>
                  </a:lnTo>
                  <a:lnTo>
                    <a:pt x="643" y="663"/>
                  </a:lnTo>
                  <a:lnTo>
                    <a:pt x="641" y="665"/>
                  </a:lnTo>
                  <a:lnTo>
                    <a:pt x="636" y="666"/>
                  </a:lnTo>
                  <a:lnTo>
                    <a:pt x="631" y="667"/>
                  </a:lnTo>
                  <a:lnTo>
                    <a:pt x="626" y="668"/>
                  </a:lnTo>
                  <a:lnTo>
                    <a:pt x="624" y="669"/>
                  </a:lnTo>
                  <a:lnTo>
                    <a:pt x="620" y="671"/>
                  </a:lnTo>
                  <a:lnTo>
                    <a:pt x="617" y="673"/>
                  </a:lnTo>
                  <a:lnTo>
                    <a:pt x="615" y="674"/>
                  </a:lnTo>
                  <a:lnTo>
                    <a:pt x="611" y="675"/>
                  </a:lnTo>
                  <a:lnTo>
                    <a:pt x="608" y="677"/>
                  </a:lnTo>
                  <a:lnTo>
                    <a:pt x="603" y="678"/>
                  </a:lnTo>
                  <a:lnTo>
                    <a:pt x="600" y="681"/>
                  </a:lnTo>
                  <a:lnTo>
                    <a:pt x="597" y="684"/>
                  </a:lnTo>
                  <a:lnTo>
                    <a:pt x="595" y="684"/>
                  </a:lnTo>
                  <a:lnTo>
                    <a:pt x="593" y="685"/>
                  </a:lnTo>
                  <a:lnTo>
                    <a:pt x="591" y="686"/>
                  </a:lnTo>
                  <a:lnTo>
                    <a:pt x="588" y="687"/>
                  </a:lnTo>
                  <a:lnTo>
                    <a:pt x="582" y="691"/>
                  </a:lnTo>
                  <a:lnTo>
                    <a:pt x="570" y="697"/>
                  </a:lnTo>
                  <a:lnTo>
                    <a:pt x="563" y="701"/>
                  </a:lnTo>
                  <a:lnTo>
                    <a:pt x="557" y="704"/>
                  </a:lnTo>
                  <a:lnTo>
                    <a:pt x="550" y="708"/>
                  </a:lnTo>
                  <a:lnTo>
                    <a:pt x="536" y="713"/>
                  </a:lnTo>
                  <a:lnTo>
                    <a:pt x="527" y="717"/>
                  </a:lnTo>
                  <a:lnTo>
                    <a:pt x="514" y="723"/>
                  </a:lnTo>
                  <a:lnTo>
                    <a:pt x="500" y="728"/>
                  </a:lnTo>
                  <a:lnTo>
                    <a:pt x="488" y="732"/>
                  </a:lnTo>
                  <a:lnTo>
                    <a:pt x="479" y="735"/>
                  </a:lnTo>
                  <a:lnTo>
                    <a:pt x="464" y="741"/>
                  </a:lnTo>
                  <a:lnTo>
                    <a:pt x="442" y="750"/>
                  </a:lnTo>
                  <a:lnTo>
                    <a:pt x="427" y="755"/>
                  </a:lnTo>
                  <a:lnTo>
                    <a:pt x="416" y="759"/>
                  </a:lnTo>
                  <a:lnTo>
                    <a:pt x="394" y="769"/>
                  </a:lnTo>
                  <a:lnTo>
                    <a:pt x="385" y="773"/>
                  </a:lnTo>
                  <a:lnTo>
                    <a:pt x="370" y="782"/>
                  </a:lnTo>
                  <a:lnTo>
                    <a:pt x="360" y="790"/>
                  </a:lnTo>
                  <a:lnTo>
                    <a:pt x="355" y="792"/>
                  </a:lnTo>
                  <a:lnTo>
                    <a:pt x="350" y="796"/>
                  </a:lnTo>
                  <a:lnTo>
                    <a:pt x="343" y="799"/>
                  </a:lnTo>
                  <a:lnTo>
                    <a:pt x="336" y="802"/>
                  </a:lnTo>
                  <a:lnTo>
                    <a:pt x="332" y="803"/>
                  </a:lnTo>
                  <a:lnTo>
                    <a:pt x="323" y="806"/>
                  </a:lnTo>
                  <a:lnTo>
                    <a:pt x="316" y="810"/>
                  </a:lnTo>
                  <a:lnTo>
                    <a:pt x="311" y="814"/>
                  </a:lnTo>
                  <a:lnTo>
                    <a:pt x="305" y="816"/>
                  </a:lnTo>
                  <a:lnTo>
                    <a:pt x="298" y="818"/>
                  </a:lnTo>
                  <a:lnTo>
                    <a:pt x="291" y="821"/>
                  </a:lnTo>
                  <a:lnTo>
                    <a:pt x="282" y="826"/>
                  </a:lnTo>
                  <a:lnTo>
                    <a:pt x="274" y="829"/>
                  </a:lnTo>
                  <a:lnTo>
                    <a:pt x="268" y="833"/>
                  </a:lnTo>
                  <a:lnTo>
                    <a:pt x="261" y="839"/>
                  </a:lnTo>
                  <a:lnTo>
                    <a:pt x="251" y="842"/>
                  </a:lnTo>
                  <a:lnTo>
                    <a:pt x="243" y="846"/>
                  </a:lnTo>
                  <a:lnTo>
                    <a:pt x="228" y="851"/>
                  </a:lnTo>
                  <a:lnTo>
                    <a:pt x="223" y="853"/>
                  </a:lnTo>
                  <a:lnTo>
                    <a:pt x="217" y="862"/>
                  </a:lnTo>
                  <a:lnTo>
                    <a:pt x="216" y="863"/>
                  </a:lnTo>
                  <a:lnTo>
                    <a:pt x="213" y="868"/>
                  </a:lnTo>
                  <a:lnTo>
                    <a:pt x="207" y="875"/>
                  </a:lnTo>
                  <a:lnTo>
                    <a:pt x="203" y="878"/>
                  </a:lnTo>
                  <a:lnTo>
                    <a:pt x="196" y="887"/>
                  </a:lnTo>
                  <a:lnTo>
                    <a:pt x="189" y="894"/>
                  </a:lnTo>
                  <a:lnTo>
                    <a:pt x="183" y="899"/>
                  </a:lnTo>
                  <a:lnTo>
                    <a:pt x="177" y="904"/>
                  </a:lnTo>
                  <a:lnTo>
                    <a:pt x="166" y="910"/>
                  </a:lnTo>
                  <a:lnTo>
                    <a:pt x="161" y="912"/>
                  </a:lnTo>
                  <a:lnTo>
                    <a:pt x="159" y="912"/>
                  </a:lnTo>
                  <a:lnTo>
                    <a:pt x="150" y="917"/>
                  </a:lnTo>
                  <a:lnTo>
                    <a:pt x="147" y="918"/>
                  </a:lnTo>
                  <a:lnTo>
                    <a:pt x="139" y="922"/>
                  </a:lnTo>
                  <a:lnTo>
                    <a:pt x="132" y="924"/>
                  </a:lnTo>
                  <a:lnTo>
                    <a:pt x="126" y="925"/>
                  </a:lnTo>
                  <a:lnTo>
                    <a:pt x="121" y="927"/>
                  </a:lnTo>
                  <a:lnTo>
                    <a:pt x="114" y="928"/>
                  </a:lnTo>
                  <a:lnTo>
                    <a:pt x="107" y="927"/>
                  </a:lnTo>
                  <a:lnTo>
                    <a:pt x="101" y="925"/>
                  </a:lnTo>
                  <a:lnTo>
                    <a:pt x="89" y="921"/>
                  </a:lnTo>
                  <a:lnTo>
                    <a:pt x="77" y="916"/>
                  </a:lnTo>
                  <a:lnTo>
                    <a:pt x="72" y="913"/>
                  </a:lnTo>
                  <a:lnTo>
                    <a:pt x="66" y="911"/>
                  </a:lnTo>
                  <a:lnTo>
                    <a:pt x="62" y="912"/>
                  </a:lnTo>
                  <a:lnTo>
                    <a:pt x="59" y="912"/>
                  </a:lnTo>
                  <a:lnTo>
                    <a:pt x="53" y="913"/>
                  </a:lnTo>
                  <a:lnTo>
                    <a:pt x="48" y="912"/>
                  </a:lnTo>
                  <a:lnTo>
                    <a:pt x="42" y="912"/>
                  </a:lnTo>
                  <a:lnTo>
                    <a:pt x="39" y="911"/>
                  </a:lnTo>
                  <a:lnTo>
                    <a:pt x="34" y="909"/>
                  </a:lnTo>
                  <a:lnTo>
                    <a:pt x="29" y="905"/>
                  </a:lnTo>
                  <a:lnTo>
                    <a:pt x="18" y="918"/>
                  </a:lnTo>
                  <a:lnTo>
                    <a:pt x="16" y="922"/>
                  </a:lnTo>
                  <a:lnTo>
                    <a:pt x="11" y="923"/>
                  </a:lnTo>
                  <a:lnTo>
                    <a:pt x="2" y="923"/>
                  </a:lnTo>
                  <a:lnTo>
                    <a:pt x="0" y="925"/>
                  </a:lnTo>
                  <a:lnTo>
                    <a:pt x="0" y="927"/>
                  </a:lnTo>
                  <a:lnTo>
                    <a:pt x="3" y="928"/>
                  </a:lnTo>
                  <a:lnTo>
                    <a:pt x="11" y="928"/>
                  </a:lnTo>
                  <a:lnTo>
                    <a:pt x="14" y="929"/>
                  </a:lnTo>
                  <a:lnTo>
                    <a:pt x="17" y="935"/>
                  </a:lnTo>
                  <a:lnTo>
                    <a:pt x="21" y="941"/>
                  </a:lnTo>
                  <a:lnTo>
                    <a:pt x="22" y="946"/>
                  </a:lnTo>
                  <a:lnTo>
                    <a:pt x="23" y="952"/>
                  </a:lnTo>
                  <a:lnTo>
                    <a:pt x="21" y="958"/>
                  </a:lnTo>
                  <a:lnTo>
                    <a:pt x="21" y="964"/>
                  </a:lnTo>
                  <a:lnTo>
                    <a:pt x="21" y="971"/>
                  </a:lnTo>
                  <a:lnTo>
                    <a:pt x="20" y="977"/>
                  </a:lnTo>
                  <a:lnTo>
                    <a:pt x="22" y="981"/>
                  </a:lnTo>
                  <a:lnTo>
                    <a:pt x="22" y="987"/>
                  </a:lnTo>
                  <a:lnTo>
                    <a:pt x="27" y="997"/>
                  </a:lnTo>
                  <a:lnTo>
                    <a:pt x="53" y="1059"/>
                  </a:lnTo>
                  <a:lnTo>
                    <a:pt x="76" y="1104"/>
                  </a:lnTo>
                  <a:lnTo>
                    <a:pt x="72" y="1116"/>
                  </a:lnTo>
                  <a:lnTo>
                    <a:pt x="64" y="1131"/>
                  </a:lnTo>
                  <a:lnTo>
                    <a:pt x="68" y="1137"/>
                  </a:lnTo>
                  <a:lnTo>
                    <a:pt x="70" y="1144"/>
                  </a:lnTo>
                  <a:lnTo>
                    <a:pt x="70" y="1150"/>
                  </a:lnTo>
                  <a:lnTo>
                    <a:pt x="69" y="1172"/>
                  </a:lnTo>
                  <a:lnTo>
                    <a:pt x="69" y="1178"/>
                  </a:lnTo>
                  <a:lnTo>
                    <a:pt x="69" y="1186"/>
                  </a:lnTo>
                  <a:lnTo>
                    <a:pt x="69" y="1191"/>
                  </a:lnTo>
                  <a:lnTo>
                    <a:pt x="69" y="1195"/>
                  </a:lnTo>
                  <a:lnTo>
                    <a:pt x="68" y="1198"/>
                  </a:lnTo>
                  <a:lnTo>
                    <a:pt x="68" y="1201"/>
                  </a:lnTo>
                  <a:lnTo>
                    <a:pt x="72" y="1205"/>
                  </a:lnTo>
                  <a:lnTo>
                    <a:pt x="71" y="1209"/>
                  </a:lnTo>
                  <a:lnTo>
                    <a:pt x="74" y="1213"/>
                  </a:lnTo>
                  <a:lnTo>
                    <a:pt x="74" y="1216"/>
                  </a:lnTo>
                  <a:lnTo>
                    <a:pt x="75" y="1220"/>
                  </a:lnTo>
                  <a:lnTo>
                    <a:pt x="77" y="1226"/>
                  </a:lnTo>
                  <a:lnTo>
                    <a:pt x="76" y="1234"/>
                  </a:lnTo>
                  <a:lnTo>
                    <a:pt x="75" y="1238"/>
                  </a:lnTo>
                  <a:lnTo>
                    <a:pt x="70" y="1240"/>
                  </a:lnTo>
                  <a:lnTo>
                    <a:pt x="69" y="1243"/>
                  </a:lnTo>
                  <a:lnTo>
                    <a:pt x="70" y="1245"/>
                  </a:lnTo>
                  <a:lnTo>
                    <a:pt x="71" y="1247"/>
                  </a:lnTo>
                  <a:lnTo>
                    <a:pt x="76" y="1249"/>
                  </a:lnTo>
                  <a:lnTo>
                    <a:pt x="78" y="1251"/>
                  </a:lnTo>
                  <a:lnTo>
                    <a:pt x="80" y="1256"/>
                  </a:lnTo>
                  <a:lnTo>
                    <a:pt x="81" y="1285"/>
                  </a:lnTo>
                  <a:lnTo>
                    <a:pt x="82" y="1288"/>
                  </a:lnTo>
                  <a:lnTo>
                    <a:pt x="87" y="1291"/>
                  </a:lnTo>
                  <a:lnTo>
                    <a:pt x="92" y="1296"/>
                  </a:lnTo>
                  <a:lnTo>
                    <a:pt x="105" y="1308"/>
                  </a:lnTo>
                  <a:lnTo>
                    <a:pt x="105" y="1310"/>
                  </a:lnTo>
                  <a:lnTo>
                    <a:pt x="106" y="1314"/>
                  </a:lnTo>
                  <a:lnTo>
                    <a:pt x="106" y="1316"/>
                  </a:lnTo>
                  <a:lnTo>
                    <a:pt x="103" y="1335"/>
                  </a:lnTo>
                  <a:lnTo>
                    <a:pt x="102" y="1348"/>
                  </a:lnTo>
                  <a:lnTo>
                    <a:pt x="102" y="1356"/>
                  </a:lnTo>
                  <a:lnTo>
                    <a:pt x="105" y="1370"/>
                  </a:lnTo>
                  <a:lnTo>
                    <a:pt x="105" y="1375"/>
                  </a:lnTo>
                  <a:lnTo>
                    <a:pt x="103" y="1379"/>
                  </a:lnTo>
                  <a:lnTo>
                    <a:pt x="98" y="1391"/>
                  </a:lnTo>
                  <a:lnTo>
                    <a:pt x="101" y="1394"/>
                  </a:lnTo>
                  <a:lnTo>
                    <a:pt x="101" y="1398"/>
                  </a:lnTo>
                  <a:lnTo>
                    <a:pt x="101" y="1404"/>
                  </a:lnTo>
                  <a:lnTo>
                    <a:pt x="101" y="1406"/>
                  </a:lnTo>
                  <a:lnTo>
                    <a:pt x="107" y="1412"/>
                  </a:lnTo>
                  <a:lnTo>
                    <a:pt x="109" y="1415"/>
                  </a:lnTo>
                  <a:lnTo>
                    <a:pt x="111" y="1419"/>
                  </a:lnTo>
                  <a:lnTo>
                    <a:pt x="108" y="1430"/>
                  </a:lnTo>
                  <a:lnTo>
                    <a:pt x="111" y="1436"/>
                  </a:lnTo>
                  <a:lnTo>
                    <a:pt x="114" y="1449"/>
                  </a:lnTo>
                  <a:lnTo>
                    <a:pt x="115" y="1454"/>
                  </a:lnTo>
                  <a:lnTo>
                    <a:pt x="118" y="1457"/>
                  </a:lnTo>
                  <a:lnTo>
                    <a:pt x="125" y="1460"/>
                  </a:lnTo>
                  <a:lnTo>
                    <a:pt x="133" y="1464"/>
                  </a:lnTo>
                  <a:lnTo>
                    <a:pt x="136" y="1466"/>
                  </a:lnTo>
                  <a:lnTo>
                    <a:pt x="137" y="1473"/>
                  </a:lnTo>
                  <a:lnTo>
                    <a:pt x="138" y="1483"/>
                  </a:lnTo>
                  <a:lnTo>
                    <a:pt x="138" y="1488"/>
                  </a:lnTo>
                  <a:lnTo>
                    <a:pt x="141" y="1496"/>
                  </a:lnTo>
                  <a:lnTo>
                    <a:pt x="141" y="1502"/>
                  </a:lnTo>
                  <a:lnTo>
                    <a:pt x="141" y="1507"/>
                  </a:lnTo>
                  <a:lnTo>
                    <a:pt x="141" y="1512"/>
                  </a:lnTo>
                  <a:lnTo>
                    <a:pt x="142" y="1514"/>
                  </a:lnTo>
                  <a:lnTo>
                    <a:pt x="144" y="1516"/>
                  </a:lnTo>
                  <a:lnTo>
                    <a:pt x="151" y="1517"/>
                  </a:lnTo>
                  <a:lnTo>
                    <a:pt x="153" y="1526"/>
                  </a:lnTo>
                  <a:lnTo>
                    <a:pt x="153" y="1530"/>
                  </a:lnTo>
                  <a:lnTo>
                    <a:pt x="153" y="1536"/>
                  </a:lnTo>
                  <a:lnTo>
                    <a:pt x="151" y="1550"/>
                  </a:lnTo>
                  <a:lnTo>
                    <a:pt x="151" y="1556"/>
                  </a:lnTo>
                  <a:lnTo>
                    <a:pt x="151" y="1559"/>
                  </a:lnTo>
                  <a:lnTo>
                    <a:pt x="154" y="1564"/>
                  </a:lnTo>
                  <a:lnTo>
                    <a:pt x="155" y="1568"/>
                  </a:lnTo>
                  <a:lnTo>
                    <a:pt x="156" y="1570"/>
                  </a:lnTo>
                  <a:lnTo>
                    <a:pt x="155" y="1574"/>
                  </a:lnTo>
                  <a:lnTo>
                    <a:pt x="155" y="1579"/>
                  </a:lnTo>
                  <a:lnTo>
                    <a:pt x="156" y="1582"/>
                  </a:lnTo>
                  <a:lnTo>
                    <a:pt x="167" y="1606"/>
                  </a:lnTo>
                  <a:lnTo>
                    <a:pt x="169" y="1613"/>
                  </a:lnTo>
                  <a:lnTo>
                    <a:pt x="172" y="1623"/>
                  </a:lnTo>
                  <a:lnTo>
                    <a:pt x="173" y="1631"/>
                  </a:lnTo>
                  <a:lnTo>
                    <a:pt x="172" y="1639"/>
                  </a:lnTo>
                  <a:lnTo>
                    <a:pt x="169" y="1649"/>
                  </a:lnTo>
                  <a:lnTo>
                    <a:pt x="179" y="1655"/>
                  </a:lnTo>
                  <a:lnTo>
                    <a:pt x="181" y="1659"/>
                  </a:lnTo>
                  <a:lnTo>
                    <a:pt x="184" y="1675"/>
                  </a:lnTo>
                  <a:lnTo>
                    <a:pt x="189" y="1686"/>
                  </a:lnTo>
                  <a:lnTo>
                    <a:pt x="183" y="1708"/>
                  </a:lnTo>
                  <a:lnTo>
                    <a:pt x="187" y="1714"/>
                  </a:lnTo>
                  <a:lnTo>
                    <a:pt x="190" y="1719"/>
                  </a:lnTo>
                  <a:lnTo>
                    <a:pt x="191" y="1731"/>
                  </a:lnTo>
                  <a:lnTo>
                    <a:pt x="195" y="1749"/>
                  </a:lnTo>
                  <a:lnTo>
                    <a:pt x="202" y="1749"/>
                  </a:lnTo>
                  <a:lnTo>
                    <a:pt x="207" y="1751"/>
                  </a:lnTo>
                  <a:lnTo>
                    <a:pt x="209" y="1757"/>
                  </a:lnTo>
                  <a:lnTo>
                    <a:pt x="214" y="1766"/>
                  </a:lnTo>
                  <a:lnTo>
                    <a:pt x="214" y="1768"/>
                  </a:lnTo>
                  <a:lnTo>
                    <a:pt x="213" y="1772"/>
                  </a:lnTo>
                  <a:lnTo>
                    <a:pt x="210" y="1775"/>
                  </a:lnTo>
                  <a:lnTo>
                    <a:pt x="211" y="1780"/>
                  </a:lnTo>
                  <a:lnTo>
                    <a:pt x="210" y="1782"/>
                  </a:lnTo>
                  <a:lnTo>
                    <a:pt x="208" y="1786"/>
                  </a:lnTo>
                  <a:lnTo>
                    <a:pt x="208" y="1790"/>
                  </a:lnTo>
                  <a:lnTo>
                    <a:pt x="207" y="1797"/>
                  </a:lnTo>
                  <a:lnTo>
                    <a:pt x="202" y="1802"/>
                  </a:lnTo>
                  <a:lnTo>
                    <a:pt x="191" y="1815"/>
                  </a:lnTo>
                  <a:lnTo>
                    <a:pt x="189" y="1822"/>
                  </a:lnTo>
                  <a:lnTo>
                    <a:pt x="189" y="1832"/>
                  </a:lnTo>
                  <a:lnTo>
                    <a:pt x="187" y="1838"/>
                  </a:lnTo>
                  <a:lnTo>
                    <a:pt x="185" y="1840"/>
                  </a:lnTo>
                  <a:lnTo>
                    <a:pt x="180" y="1842"/>
                  </a:lnTo>
                  <a:lnTo>
                    <a:pt x="168" y="1842"/>
                  </a:lnTo>
                  <a:lnTo>
                    <a:pt x="165" y="1844"/>
                  </a:lnTo>
                  <a:lnTo>
                    <a:pt x="161" y="1846"/>
                  </a:lnTo>
                  <a:lnTo>
                    <a:pt x="160" y="1853"/>
                  </a:lnTo>
                  <a:lnTo>
                    <a:pt x="161" y="1865"/>
                  </a:lnTo>
                  <a:lnTo>
                    <a:pt x="160" y="1868"/>
                  </a:lnTo>
                  <a:lnTo>
                    <a:pt x="157" y="1875"/>
                  </a:lnTo>
                  <a:lnTo>
                    <a:pt x="156" y="1880"/>
                  </a:lnTo>
                  <a:lnTo>
                    <a:pt x="155" y="1887"/>
                  </a:lnTo>
                  <a:lnTo>
                    <a:pt x="156" y="1894"/>
                  </a:lnTo>
                  <a:lnTo>
                    <a:pt x="160" y="1904"/>
                  </a:lnTo>
                  <a:lnTo>
                    <a:pt x="167" y="1909"/>
                  </a:lnTo>
                  <a:lnTo>
                    <a:pt x="175" y="1921"/>
                  </a:lnTo>
                  <a:lnTo>
                    <a:pt x="171" y="1924"/>
                  </a:lnTo>
                  <a:lnTo>
                    <a:pt x="168" y="1942"/>
                  </a:lnTo>
                  <a:lnTo>
                    <a:pt x="168" y="1947"/>
                  </a:lnTo>
                  <a:lnTo>
                    <a:pt x="173" y="1951"/>
                  </a:lnTo>
                  <a:lnTo>
                    <a:pt x="173" y="1955"/>
                  </a:lnTo>
                  <a:lnTo>
                    <a:pt x="171" y="1965"/>
                  </a:lnTo>
                  <a:lnTo>
                    <a:pt x="168" y="1973"/>
                  </a:lnTo>
                  <a:lnTo>
                    <a:pt x="167" y="1977"/>
                  </a:lnTo>
                  <a:lnTo>
                    <a:pt x="167" y="1986"/>
                  </a:lnTo>
                  <a:lnTo>
                    <a:pt x="166" y="1990"/>
                  </a:lnTo>
                  <a:lnTo>
                    <a:pt x="165" y="1993"/>
                  </a:lnTo>
                  <a:lnTo>
                    <a:pt x="160" y="1992"/>
                  </a:lnTo>
                  <a:lnTo>
                    <a:pt x="159" y="1998"/>
                  </a:lnTo>
                  <a:lnTo>
                    <a:pt x="156" y="2010"/>
                  </a:lnTo>
                  <a:lnTo>
                    <a:pt x="149" y="2029"/>
                  </a:lnTo>
                  <a:lnTo>
                    <a:pt x="145" y="2037"/>
                  </a:lnTo>
                  <a:lnTo>
                    <a:pt x="143" y="2042"/>
                  </a:lnTo>
                  <a:lnTo>
                    <a:pt x="137" y="2050"/>
                  </a:lnTo>
                  <a:lnTo>
                    <a:pt x="135" y="2058"/>
                  </a:lnTo>
                </a:path>
              </a:pathLst>
            </a:custGeom>
            <a:noFill/>
            <a:ln w="158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pl-PL"/>
            </a:p>
          </p:txBody>
        </p:sp>
        <p:sp>
          <p:nvSpPr>
            <p:cNvPr id="151" name="Freeform 110">
              <a:extLst>
                <a:ext uri="{FF2B5EF4-FFF2-40B4-BE49-F238E27FC236}">
                  <a16:creationId xmlns:a16="http://schemas.microsoft.com/office/drawing/2014/main" id="{22A23F0A-C939-086D-7DA6-3AFD26248A1B}"/>
                </a:ext>
              </a:extLst>
            </p:cNvPr>
            <p:cNvSpPr>
              <a:spLocks/>
            </p:cNvSpPr>
            <p:nvPr/>
          </p:nvSpPr>
          <p:spPr bwMode="auto">
            <a:xfrm>
              <a:off x="1750" y="1103"/>
              <a:ext cx="182" cy="388"/>
            </a:xfrm>
            <a:custGeom>
              <a:avLst/>
              <a:gdLst>
                <a:gd name="T0" fmla="*/ 1 w 363"/>
                <a:gd name="T1" fmla="*/ 0 h 777"/>
                <a:gd name="T2" fmla="*/ 1 w 363"/>
                <a:gd name="T3" fmla="*/ 0 h 777"/>
                <a:gd name="T4" fmla="*/ 1 w 363"/>
                <a:gd name="T5" fmla="*/ 0 h 777"/>
                <a:gd name="T6" fmla="*/ 1 w 363"/>
                <a:gd name="T7" fmla="*/ 0 h 777"/>
                <a:gd name="T8" fmla="*/ 1 w 363"/>
                <a:gd name="T9" fmla="*/ 0 h 777"/>
                <a:gd name="T10" fmla="*/ 1 w 363"/>
                <a:gd name="T11" fmla="*/ 0 h 777"/>
                <a:gd name="T12" fmla="*/ 1 w 363"/>
                <a:gd name="T13" fmla="*/ 0 h 777"/>
                <a:gd name="T14" fmla="*/ 1 w 363"/>
                <a:gd name="T15" fmla="*/ 0 h 777"/>
                <a:gd name="T16" fmla="*/ 1 w 363"/>
                <a:gd name="T17" fmla="*/ 0 h 777"/>
                <a:gd name="T18" fmla="*/ 1 w 363"/>
                <a:gd name="T19" fmla="*/ 0 h 777"/>
                <a:gd name="T20" fmla="*/ 1 w 363"/>
                <a:gd name="T21" fmla="*/ 0 h 777"/>
                <a:gd name="T22" fmla="*/ 1 w 363"/>
                <a:gd name="T23" fmla="*/ 0 h 777"/>
                <a:gd name="T24" fmla="*/ 1 w 363"/>
                <a:gd name="T25" fmla="*/ 0 h 777"/>
                <a:gd name="T26" fmla="*/ 1 w 363"/>
                <a:gd name="T27" fmla="*/ 0 h 777"/>
                <a:gd name="T28" fmla="*/ 1 w 363"/>
                <a:gd name="T29" fmla="*/ 0 h 777"/>
                <a:gd name="T30" fmla="*/ 1 w 363"/>
                <a:gd name="T31" fmla="*/ 0 h 777"/>
                <a:gd name="T32" fmla="*/ 1 w 363"/>
                <a:gd name="T33" fmla="*/ 0 h 777"/>
                <a:gd name="T34" fmla="*/ 1 w 363"/>
                <a:gd name="T35" fmla="*/ 0 h 777"/>
                <a:gd name="T36" fmla="*/ 1 w 363"/>
                <a:gd name="T37" fmla="*/ 0 h 777"/>
                <a:gd name="T38" fmla="*/ 1 w 363"/>
                <a:gd name="T39" fmla="*/ 0 h 777"/>
                <a:gd name="T40" fmla="*/ 1 w 363"/>
                <a:gd name="T41" fmla="*/ 0 h 777"/>
                <a:gd name="T42" fmla="*/ 1 w 363"/>
                <a:gd name="T43" fmla="*/ 0 h 777"/>
                <a:gd name="T44" fmla="*/ 1 w 363"/>
                <a:gd name="T45" fmla="*/ 0 h 777"/>
                <a:gd name="T46" fmla="*/ 1 w 363"/>
                <a:gd name="T47" fmla="*/ 0 h 777"/>
                <a:gd name="T48" fmla="*/ 1 w 363"/>
                <a:gd name="T49" fmla="*/ 0 h 777"/>
                <a:gd name="T50" fmla="*/ 1 w 363"/>
                <a:gd name="T51" fmla="*/ 0 h 777"/>
                <a:gd name="T52" fmla="*/ 1 w 363"/>
                <a:gd name="T53" fmla="*/ 0 h 777"/>
                <a:gd name="T54" fmla="*/ 1 w 363"/>
                <a:gd name="T55" fmla="*/ 0 h 777"/>
                <a:gd name="T56" fmla="*/ 1 w 363"/>
                <a:gd name="T57" fmla="*/ 0 h 777"/>
                <a:gd name="T58" fmla="*/ 1 w 363"/>
                <a:gd name="T59" fmla="*/ 0 h 777"/>
                <a:gd name="T60" fmla="*/ 1 w 363"/>
                <a:gd name="T61" fmla="*/ 0 h 777"/>
                <a:gd name="T62" fmla="*/ 1 w 363"/>
                <a:gd name="T63" fmla="*/ 0 h 777"/>
                <a:gd name="T64" fmla="*/ 1 w 363"/>
                <a:gd name="T65" fmla="*/ 0 h 777"/>
                <a:gd name="T66" fmla="*/ 1 w 363"/>
                <a:gd name="T67" fmla="*/ 0 h 777"/>
                <a:gd name="T68" fmla="*/ 1 w 363"/>
                <a:gd name="T69" fmla="*/ 0 h 777"/>
                <a:gd name="T70" fmla="*/ 1 w 363"/>
                <a:gd name="T71" fmla="*/ 0 h 777"/>
                <a:gd name="T72" fmla="*/ 1 w 363"/>
                <a:gd name="T73" fmla="*/ 0 h 777"/>
                <a:gd name="T74" fmla="*/ 1 w 363"/>
                <a:gd name="T75" fmla="*/ 0 h 777"/>
                <a:gd name="T76" fmla="*/ 1 w 363"/>
                <a:gd name="T77" fmla="*/ 0 h 777"/>
                <a:gd name="T78" fmla="*/ 1 w 363"/>
                <a:gd name="T79" fmla="*/ 0 h 777"/>
                <a:gd name="T80" fmla="*/ 1 w 363"/>
                <a:gd name="T81" fmla="*/ 0 h 777"/>
                <a:gd name="T82" fmla="*/ 1 w 363"/>
                <a:gd name="T83" fmla="*/ 0 h 777"/>
                <a:gd name="T84" fmla="*/ 1 w 363"/>
                <a:gd name="T85" fmla="*/ 0 h 777"/>
                <a:gd name="T86" fmla="*/ 1 w 363"/>
                <a:gd name="T87" fmla="*/ 0 h 777"/>
                <a:gd name="T88" fmla="*/ 1 w 363"/>
                <a:gd name="T89" fmla="*/ 0 h 777"/>
                <a:gd name="T90" fmla="*/ 1 w 363"/>
                <a:gd name="T91" fmla="*/ 0 h 777"/>
                <a:gd name="T92" fmla="*/ 1 w 363"/>
                <a:gd name="T93" fmla="*/ 0 h 777"/>
                <a:gd name="T94" fmla="*/ 1 w 363"/>
                <a:gd name="T95" fmla="*/ 0 h 777"/>
                <a:gd name="T96" fmla="*/ 1 w 363"/>
                <a:gd name="T97" fmla="*/ 0 h 777"/>
                <a:gd name="T98" fmla="*/ 1 w 363"/>
                <a:gd name="T99" fmla="*/ 0 h 777"/>
                <a:gd name="T100" fmla="*/ 1 w 363"/>
                <a:gd name="T101" fmla="*/ 0 h 777"/>
                <a:gd name="T102" fmla="*/ 1 w 363"/>
                <a:gd name="T103" fmla="*/ 0 h 777"/>
                <a:gd name="T104" fmla="*/ 1 w 363"/>
                <a:gd name="T105" fmla="*/ 0 h 777"/>
                <a:gd name="T106" fmla="*/ 1 w 363"/>
                <a:gd name="T107" fmla="*/ 0 h 777"/>
                <a:gd name="T108" fmla="*/ 1 w 363"/>
                <a:gd name="T109" fmla="*/ 0 h 777"/>
                <a:gd name="T110" fmla="*/ 1 w 363"/>
                <a:gd name="T111" fmla="*/ 0 h 777"/>
                <a:gd name="T112" fmla="*/ 1 w 363"/>
                <a:gd name="T113" fmla="*/ 0 h 777"/>
                <a:gd name="T114" fmla="*/ 1 w 363"/>
                <a:gd name="T115" fmla="*/ 0 h 777"/>
                <a:gd name="T116" fmla="*/ 1 w 363"/>
                <a:gd name="T117" fmla="*/ 0 h 777"/>
                <a:gd name="T118" fmla="*/ 1 w 363"/>
                <a:gd name="T119" fmla="*/ 0 h 777"/>
                <a:gd name="T120" fmla="*/ 1 w 363"/>
                <a:gd name="T121" fmla="*/ 0 h 77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63"/>
                <a:gd name="T184" fmla="*/ 0 h 777"/>
                <a:gd name="T185" fmla="*/ 363 w 363"/>
                <a:gd name="T186" fmla="*/ 777 h 777"/>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63" h="777">
                  <a:moveTo>
                    <a:pt x="0" y="777"/>
                  </a:moveTo>
                  <a:lnTo>
                    <a:pt x="6" y="759"/>
                  </a:lnTo>
                  <a:lnTo>
                    <a:pt x="10" y="741"/>
                  </a:lnTo>
                  <a:lnTo>
                    <a:pt x="19" y="747"/>
                  </a:lnTo>
                  <a:lnTo>
                    <a:pt x="31" y="754"/>
                  </a:lnTo>
                  <a:lnTo>
                    <a:pt x="34" y="758"/>
                  </a:lnTo>
                  <a:lnTo>
                    <a:pt x="39" y="765"/>
                  </a:lnTo>
                  <a:lnTo>
                    <a:pt x="49" y="762"/>
                  </a:lnTo>
                  <a:lnTo>
                    <a:pt x="56" y="758"/>
                  </a:lnTo>
                  <a:lnTo>
                    <a:pt x="61" y="755"/>
                  </a:lnTo>
                  <a:lnTo>
                    <a:pt x="68" y="752"/>
                  </a:lnTo>
                  <a:lnTo>
                    <a:pt x="76" y="750"/>
                  </a:lnTo>
                  <a:lnTo>
                    <a:pt x="92" y="749"/>
                  </a:lnTo>
                  <a:lnTo>
                    <a:pt x="99" y="749"/>
                  </a:lnTo>
                  <a:lnTo>
                    <a:pt x="101" y="747"/>
                  </a:lnTo>
                  <a:lnTo>
                    <a:pt x="104" y="746"/>
                  </a:lnTo>
                  <a:lnTo>
                    <a:pt x="107" y="747"/>
                  </a:lnTo>
                  <a:lnTo>
                    <a:pt x="111" y="747"/>
                  </a:lnTo>
                  <a:lnTo>
                    <a:pt x="115" y="746"/>
                  </a:lnTo>
                  <a:lnTo>
                    <a:pt x="119" y="746"/>
                  </a:lnTo>
                  <a:lnTo>
                    <a:pt x="130" y="744"/>
                  </a:lnTo>
                  <a:lnTo>
                    <a:pt x="131" y="743"/>
                  </a:lnTo>
                  <a:lnTo>
                    <a:pt x="135" y="742"/>
                  </a:lnTo>
                  <a:lnTo>
                    <a:pt x="141" y="742"/>
                  </a:lnTo>
                  <a:lnTo>
                    <a:pt x="147" y="743"/>
                  </a:lnTo>
                  <a:lnTo>
                    <a:pt x="151" y="742"/>
                  </a:lnTo>
                  <a:lnTo>
                    <a:pt x="154" y="740"/>
                  </a:lnTo>
                  <a:lnTo>
                    <a:pt x="157" y="737"/>
                  </a:lnTo>
                  <a:lnTo>
                    <a:pt x="158" y="732"/>
                  </a:lnTo>
                  <a:lnTo>
                    <a:pt x="161" y="730"/>
                  </a:lnTo>
                  <a:lnTo>
                    <a:pt x="172" y="716"/>
                  </a:lnTo>
                  <a:lnTo>
                    <a:pt x="175" y="705"/>
                  </a:lnTo>
                  <a:lnTo>
                    <a:pt x="185" y="690"/>
                  </a:lnTo>
                  <a:lnTo>
                    <a:pt x="188" y="695"/>
                  </a:lnTo>
                  <a:lnTo>
                    <a:pt x="196" y="697"/>
                  </a:lnTo>
                  <a:lnTo>
                    <a:pt x="201" y="690"/>
                  </a:lnTo>
                  <a:lnTo>
                    <a:pt x="203" y="688"/>
                  </a:lnTo>
                  <a:lnTo>
                    <a:pt x="205" y="679"/>
                  </a:lnTo>
                  <a:lnTo>
                    <a:pt x="197" y="673"/>
                  </a:lnTo>
                  <a:lnTo>
                    <a:pt x="199" y="658"/>
                  </a:lnTo>
                  <a:lnTo>
                    <a:pt x="201" y="649"/>
                  </a:lnTo>
                  <a:lnTo>
                    <a:pt x="202" y="640"/>
                  </a:lnTo>
                  <a:lnTo>
                    <a:pt x="203" y="635"/>
                  </a:lnTo>
                  <a:lnTo>
                    <a:pt x="205" y="631"/>
                  </a:lnTo>
                  <a:lnTo>
                    <a:pt x="206" y="629"/>
                  </a:lnTo>
                  <a:lnTo>
                    <a:pt x="208" y="629"/>
                  </a:lnTo>
                  <a:lnTo>
                    <a:pt x="211" y="629"/>
                  </a:lnTo>
                  <a:lnTo>
                    <a:pt x="212" y="629"/>
                  </a:lnTo>
                  <a:lnTo>
                    <a:pt x="214" y="624"/>
                  </a:lnTo>
                  <a:lnTo>
                    <a:pt x="215" y="618"/>
                  </a:lnTo>
                  <a:lnTo>
                    <a:pt x="215" y="616"/>
                  </a:lnTo>
                  <a:lnTo>
                    <a:pt x="213" y="611"/>
                  </a:lnTo>
                  <a:lnTo>
                    <a:pt x="212" y="605"/>
                  </a:lnTo>
                  <a:lnTo>
                    <a:pt x="211" y="599"/>
                  </a:lnTo>
                  <a:lnTo>
                    <a:pt x="211" y="594"/>
                  </a:lnTo>
                  <a:lnTo>
                    <a:pt x="212" y="592"/>
                  </a:lnTo>
                  <a:lnTo>
                    <a:pt x="212" y="586"/>
                  </a:lnTo>
                  <a:lnTo>
                    <a:pt x="217" y="581"/>
                  </a:lnTo>
                  <a:lnTo>
                    <a:pt x="218" y="577"/>
                  </a:lnTo>
                  <a:lnTo>
                    <a:pt x="220" y="572"/>
                  </a:lnTo>
                  <a:lnTo>
                    <a:pt x="223" y="566"/>
                  </a:lnTo>
                  <a:lnTo>
                    <a:pt x="225" y="562"/>
                  </a:lnTo>
                  <a:lnTo>
                    <a:pt x="223" y="554"/>
                  </a:lnTo>
                  <a:lnTo>
                    <a:pt x="232" y="551"/>
                  </a:lnTo>
                  <a:lnTo>
                    <a:pt x="236" y="547"/>
                  </a:lnTo>
                  <a:lnTo>
                    <a:pt x="238" y="546"/>
                  </a:lnTo>
                  <a:lnTo>
                    <a:pt x="247" y="545"/>
                  </a:lnTo>
                  <a:lnTo>
                    <a:pt x="253" y="544"/>
                  </a:lnTo>
                  <a:lnTo>
                    <a:pt x="257" y="542"/>
                  </a:lnTo>
                  <a:lnTo>
                    <a:pt x="261" y="541"/>
                  </a:lnTo>
                  <a:lnTo>
                    <a:pt x="265" y="540"/>
                  </a:lnTo>
                  <a:lnTo>
                    <a:pt x="265" y="538"/>
                  </a:lnTo>
                  <a:lnTo>
                    <a:pt x="262" y="533"/>
                  </a:lnTo>
                  <a:lnTo>
                    <a:pt x="265" y="530"/>
                  </a:lnTo>
                  <a:lnTo>
                    <a:pt x="269" y="528"/>
                  </a:lnTo>
                  <a:lnTo>
                    <a:pt x="272" y="530"/>
                  </a:lnTo>
                  <a:lnTo>
                    <a:pt x="276" y="539"/>
                  </a:lnTo>
                  <a:lnTo>
                    <a:pt x="282" y="550"/>
                  </a:lnTo>
                  <a:lnTo>
                    <a:pt x="286" y="547"/>
                  </a:lnTo>
                  <a:lnTo>
                    <a:pt x="290" y="544"/>
                  </a:lnTo>
                  <a:lnTo>
                    <a:pt x="291" y="540"/>
                  </a:lnTo>
                  <a:lnTo>
                    <a:pt x="290" y="535"/>
                  </a:lnTo>
                  <a:lnTo>
                    <a:pt x="292" y="530"/>
                  </a:lnTo>
                  <a:lnTo>
                    <a:pt x="296" y="524"/>
                  </a:lnTo>
                  <a:lnTo>
                    <a:pt x="300" y="516"/>
                  </a:lnTo>
                  <a:lnTo>
                    <a:pt x="303" y="517"/>
                  </a:lnTo>
                  <a:lnTo>
                    <a:pt x="312" y="510"/>
                  </a:lnTo>
                  <a:lnTo>
                    <a:pt x="317" y="508"/>
                  </a:lnTo>
                  <a:lnTo>
                    <a:pt x="316" y="503"/>
                  </a:lnTo>
                  <a:lnTo>
                    <a:pt x="316" y="497"/>
                  </a:lnTo>
                  <a:lnTo>
                    <a:pt x="312" y="486"/>
                  </a:lnTo>
                  <a:lnTo>
                    <a:pt x="309" y="473"/>
                  </a:lnTo>
                  <a:lnTo>
                    <a:pt x="306" y="462"/>
                  </a:lnTo>
                  <a:lnTo>
                    <a:pt x="305" y="446"/>
                  </a:lnTo>
                  <a:lnTo>
                    <a:pt x="303" y="438"/>
                  </a:lnTo>
                  <a:lnTo>
                    <a:pt x="300" y="431"/>
                  </a:lnTo>
                  <a:lnTo>
                    <a:pt x="300" y="423"/>
                  </a:lnTo>
                  <a:lnTo>
                    <a:pt x="287" y="391"/>
                  </a:lnTo>
                  <a:lnTo>
                    <a:pt x="291" y="389"/>
                  </a:lnTo>
                  <a:lnTo>
                    <a:pt x="306" y="378"/>
                  </a:lnTo>
                  <a:lnTo>
                    <a:pt x="317" y="371"/>
                  </a:lnTo>
                  <a:lnTo>
                    <a:pt x="320" y="365"/>
                  </a:lnTo>
                  <a:lnTo>
                    <a:pt x="324" y="357"/>
                  </a:lnTo>
                  <a:lnTo>
                    <a:pt x="332" y="353"/>
                  </a:lnTo>
                  <a:lnTo>
                    <a:pt x="336" y="348"/>
                  </a:lnTo>
                  <a:lnTo>
                    <a:pt x="339" y="343"/>
                  </a:lnTo>
                  <a:lnTo>
                    <a:pt x="339" y="339"/>
                  </a:lnTo>
                  <a:lnTo>
                    <a:pt x="341" y="332"/>
                  </a:lnTo>
                  <a:lnTo>
                    <a:pt x="345" y="322"/>
                  </a:lnTo>
                  <a:lnTo>
                    <a:pt x="341" y="321"/>
                  </a:lnTo>
                  <a:lnTo>
                    <a:pt x="341" y="315"/>
                  </a:lnTo>
                  <a:lnTo>
                    <a:pt x="339" y="316"/>
                  </a:lnTo>
                  <a:lnTo>
                    <a:pt x="328" y="320"/>
                  </a:lnTo>
                  <a:lnTo>
                    <a:pt x="322" y="318"/>
                  </a:lnTo>
                  <a:lnTo>
                    <a:pt x="320" y="315"/>
                  </a:lnTo>
                  <a:lnTo>
                    <a:pt x="318" y="312"/>
                  </a:lnTo>
                  <a:lnTo>
                    <a:pt x="317" y="307"/>
                  </a:lnTo>
                  <a:lnTo>
                    <a:pt x="316" y="303"/>
                  </a:lnTo>
                  <a:lnTo>
                    <a:pt x="317" y="300"/>
                  </a:lnTo>
                  <a:lnTo>
                    <a:pt x="318" y="297"/>
                  </a:lnTo>
                  <a:lnTo>
                    <a:pt x="316" y="294"/>
                  </a:lnTo>
                  <a:lnTo>
                    <a:pt x="310" y="292"/>
                  </a:lnTo>
                  <a:lnTo>
                    <a:pt x="306" y="286"/>
                  </a:lnTo>
                  <a:lnTo>
                    <a:pt x="302" y="282"/>
                  </a:lnTo>
                  <a:lnTo>
                    <a:pt x="297" y="280"/>
                  </a:lnTo>
                  <a:lnTo>
                    <a:pt x="293" y="279"/>
                  </a:lnTo>
                  <a:lnTo>
                    <a:pt x="292" y="279"/>
                  </a:lnTo>
                  <a:lnTo>
                    <a:pt x="290" y="282"/>
                  </a:lnTo>
                  <a:lnTo>
                    <a:pt x="287" y="278"/>
                  </a:lnTo>
                  <a:lnTo>
                    <a:pt x="287" y="274"/>
                  </a:lnTo>
                  <a:lnTo>
                    <a:pt x="288" y="274"/>
                  </a:lnTo>
                  <a:lnTo>
                    <a:pt x="291" y="274"/>
                  </a:lnTo>
                  <a:lnTo>
                    <a:pt x="290" y="273"/>
                  </a:lnTo>
                  <a:lnTo>
                    <a:pt x="288" y="271"/>
                  </a:lnTo>
                  <a:lnTo>
                    <a:pt x="288" y="267"/>
                  </a:lnTo>
                  <a:lnTo>
                    <a:pt x="287" y="262"/>
                  </a:lnTo>
                  <a:lnTo>
                    <a:pt x="286" y="256"/>
                  </a:lnTo>
                  <a:lnTo>
                    <a:pt x="284" y="255"/>
                  </a:lnTo>
                  <a:lnTo>
                    <a:pt x="281" y="254"/>
                  </a:lnTo>
                  <a:lnTo>
                    <a:pt x="280" y="253"/>
                  </a:lnTo>
                  <a:lnTo>
                    <a:pt x="282" y="250"/>
                  </a:lnTo>
                  <a:lnTo>
                    <a:pt x="288" y="246"/>
                  </a:lnTo>
                  <a:lnTo>
                    <a:pt x="288" y="234"/>
                  </a:lnTo>
                  <a:lnTo>
                    <a:pt x="294" y="230"/>
                  </a:lnTo>
                  <a:lnTo>
                    <a:pt x="300" y="228"/>
                  </a:lnTo>
                  <a:lnTo>
                    <a:pt x="303" y="225"/>
                  </a:lnTo>
                  <a:lnTo>
                    <a:pt x="303" y="224"/>
                  </a:lnTo>
                  <a:lnTo>
                    <a:pt x="300" y="218"/>
                  </a:lnTo>
                  <a:lnTo>
                    <a:pt x="300" y="217"/>
                  </a:lnTo>
                  <a:lnTo>
                    <a:pt x="302" y="216"/>
                  </a:lnTo>
                  <a:lnTo>
                    <a:pt x="304" y="217"/>
                  </a:lnTo>
                  <a:lnTo>
                    <a:pt x="306" y="220"/>
                  </a:lnTo>
                  <a:lnTo>
                    <a:pt x="308" y="220"/>
                  </a:lnTo>
                  <a:lnTo>
                    <a:pt x="309" y="219"/>
                  </a:lnTo>
                  <a:lnTo>
                    <a:pt x="314" y="222"/>
                  </a:lnTo>
                  <a:lnTo>
                    <a:pt x="323" y="222"/>
                  </a:lnTo>
                  <a:lnTo>
                    <a:pt x="336" y="222"/>
                  </a:lnTo>
                  <a:lnTo>
                    <a:pt x="351" y="220"/>
                  </a:lnTo>
                  <a:lnTo>
                    <a:pt x="357" y="223"/>
                  </a:lnTo>
                  <a:lnTo>
                    <a:pt x="359" y="223"/>
                  </a:lnTo>
                  <a:lnTo>
                    <a:pt x="360" y="219"/>
                  </a:lnTo>
                  <a:lnTo>
                    <a:pt x="363" y="212"/>
                  </a:lnTo>
                  <a:lnTo>
                    <a:pt x="363" y="205"/>
                  </a:lnTo>
                  <a:lnTo>
                    <a:pt x="363" y="196"/>
                  </a:lnTo>
                  <a:lnTo>
                    <a:pt x="363" y="181"/>
                  </a:lnTo>
                  <a:lnTo>
                    <a:pt x="360" y="181"/>
                  </a:lnTo>
                  <a:lnTo>
                    <a:pt x="358" y="182"/>
                  </a:lnTo>
                  <a:lnTo>
                    <a:pt x="346" y="179"/>
                  </a:lnTo>
                  <a:lnTo>
                    <a:pt x="342" y="177"/>
                  </a:lnTo>
                  <a:lnTo>
                    <a:pt x="340" y="173"/>
                  </a:lnTo>
                  <a:lnTo>
                    <a:pt x="338" y="172"/>
                  </a:lnTo>
                  <a:lnTo>
                    <a:pt x="339" y="173"/>
                  </a:lnTo>
                  <a:lnTo>
                    <a:pt x="338" y="172"/>
                  </a:lnTo>
                  <a:lnTo>
                    <a:pt x="336" y="173"/>
                  </a:lnTo>
                  <a:lnTo>
                    <a:pt x="330" y="170"/>
                  </a:lnTo>
                  <a:lnTo>
                    <a:pt x="317" y="159"/>
                  </a:lnTo>
                  <a:lnTo>
                    <a:pt x="317" y="157"/>
                  </a:lnTo>
                  <a:lnTo>
                    <a:pt x="315" y="155"/>
                  </a:lnTo>
                  <a:lnTo>
                    <a:pt x="310" y="157"/>
                  </a:lnTo>
                  <a:lnTo>
                    <a:pt x="308" y="155"/>
                  </a:lnTo>
                  <a:lnTo>
                    <a:pt x="304" y="152"/>
                  </a:lnTo>
                  <a:lnTo>
                    <a:pt x="284" y="133"/>
                  </a:lnTo>
                  <a:lnTo>
                    <a:pt x="276" y="127"/>
                  </a:lnTo>
                  <a:lnTo>
                    <a:pt x="275" y="125"/>
                  </a:lnTo>
                  <a:lnTo>
                    <a:pt x="276" y="124"/>
                  </a:lnTo>
                  <a:lnTo>
                    <a:pt x="280" y="124"/>
                  </a:lnTo>
                  <a:lnTo>
                    <a:pt x="282" y="124"/>
                  </a:lnTo>
                  <a:lnTo>
                    <a:pt x="284" y="124"/>
                  </a:lnTo>
                  <a:lnTo>
                    <a:pt x="285" y="117"/>
                  </a:lnTo>
                  <a:lnTo>
                    <a:pt x="285" y="110"/>
                  </a:lnTo>
                  <a:lnTo>
                    <a:pt x="284" y="105"/>
                  </a:lnTo>
                  <a:lnTo>
                    <a:pt x="284" y="99"/>
                  </a:lnTo>
                  <a:lnTo>
                    <a:pt x="281" y="93"/>
                  </a:lnTo>
                  <a:lnTo>
                    <a:pt x="276" y="90"/>
                  </a:lnTo>
                  <a:lnTo>
                    <a:pt x="269" y="87"/>
                  </a:lnTo>
                  <a:lnTo>
                    <a:pt x="265" y="83"/>
                  </a:lnTo>
                  <a:lnTo>
                    <a:pt x="260" y="83"/>
                  </a:lnTo>
                  <a:lnTo>
                    <a:pt x="260" y="82"/>
                  </a:lnTo>
                  <a:lnTo>
                    <a:pt x="257" y="75"/>
                  </a:lnTo>
                  <a:lnTo>
                    <a:pt x="256" y="64"/>
                  </a:lnTo>
                  <a:lnTo>
                    <a:pt x="247" y="70"/>
                  </a:lnTo>
                  <a:lnTo>
                    <a:pt x="245" y="70"/>
                  </a:lnTo>
                  <a:lnTo>
                    <a:pt x="243" y="68"/>
                  </a:lnTo>
                  <a:lnTo>
                    <a:pt x="243" y="64"/>
                  </a:lnTo>
                  <a:lnTo>
                    <a:pt x="242" y="62"/>
                  </a:lnTo>
                  <a:lnTo>
                    <a:pt x="241" y="58"/>
                  </a:lnTo>
                  <a:lnTo>
                    <a:pt x="238" y="56"/>
                  </a:lnTo>
                  <a:lnTo>
                    <a:pt x="236" y="57"/>
                  </a:lnTo>
                  <a:lnTo>
                    <a:pt x="238" y="60"/>
                  </a:lnTo>
                  <a:lnTo>
                    <a:pt x="239" y="63"/>
                  </a:lnTo>
                  <a:lnTo>
                    <a:pt x="237" y="64"/>
                  </a:lnTo>
                  <a:lnTo>
                    <a:pt x="236" y="66"/>
                  </a:lnTo>
                  <a:lnTo>
                    <a:pt x="233" y="71"/>
                  </a:lnTo>
                  <a:lnTo>
                    <a:pt x="233" y="72"/>
                  </a:lnTo>
                  <a:lnTo>
                    <a:pt x="237" y="76"/>
                  </a:lnTo>
                  <a:lnTo>
                    <a:pt x="237" y="78"/>
                  </a:lnTo>
                  <a:lnTo>
                    <a:pt x="232" y="81"/>
                  </a:lnTo>
                  <a:lnTo>
                    <a:pt x="229" y="77"/>
                  </a:lnTo>
                  <a:lnTo>
                    <a:pt x="230" y="75"/>
                  </a:lnTo>
                  <a:lnTo>
                    <a:pt x="229" y="72"/>
                  </a:lnTo>
                  <a:lnTo>
                    <a:pt x="226" y="69"/>
                  </a:lnTo>
                  <a:lnTo>
                    <a:pt x="227" y="64"/>
                  </a:lnTo>
                  <a:lnTo>
                    <a:pt x="226" y="60"/>
                  </a:lnTo>
                  <a:lnTo>
                    <a:pt x="226" y="59"/>
                  </a:lnTo>
                  <a:lnTo>
                    <a:pt x="226" y="56"/>
                  </a:lnTo>
                  <a:lnTo>
                    <a:pt x="225" y="54"/>
                  </a:lnTo>
                  <a:lnTo>
                    <a:pt x="223" y="54"/>
                  </a:lnTo>
                  <a:lnTo>
                    <a:pt x="223" y="53"/>
                  </a:lnTo>
                  <a:lnTo>
                    <a:pt x="225" y="52"/>
                  </a:lnTo>
                  <a:lnTo>
                    <a:pt x="225" y="50"/>
                  </a:lnTo>
                  <a:lnTo>
                    <a:pt x="221" y="48"/>
                  </a:lnTo>
                  <a:lnTo>
                    <a:pt x="218" y="47"/>
                  </a:lnTo>
                  <a:lnTo>
                    <a:pt x="215" y="44"/>
                  </a:lnTo>
                  <a:lnTo>
                    <a:pt x="215" y="41"/>
                  </a:lnTo>
                  <a:lnTo>
                    <a:pt x="213" y="39"/>
                  </a:lnTo>
                  <a:lnTo>
                    <a:pt x="212" y="36"/>
                  </a:lnTo>
                  <a:lnTo>
                    <a:pt x="213" y="32"/>
                  </a:lnTo>
                  <a:lnTo>
                    <a:pt x="217" y="28"/>
                  </a:lnTo>
                  <a:lnTo>
                    <a:pt x="217" y="24"/>
                  </a:lnTo>
                  <a:lnTo>
                    <a:pt x="218" y="20"/>
                  </a:lnTo>
                  <a:lnTo>
                    <a:pt x="220" y="17"/>
                  </a:lnTo>
                  <a:lnTo>
                    <a:pt x="220" y="15"/>
                  </a:lnTo>
                  <a:lnTo>
                    <a:pt x="219" y="9"/>
                  </a:lnTo>
                  <a:lnTo>
                    <a:pt x="218" y="0"/>
                  </a:lnTo>
                </a:path>
              </a:pathLst>
            </a:custGeom>
            <a:noFill/>
            <a:ln w="158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pl-PL"/>
            </a:p>
          </p:txBody>
        </p:sp>
        <p:sp>
          <p:nvSpPr>
            <p:cNvPr id="152" name="Freeform 111">
              <a:extLst>
                <a:ext uri="{FF2B5EF4-FFF2-40B4-BE49-F238E27FC236}">
                  <a16:creationId xmlns:a16="http://schemas.microsoft.com/office/drawing/2014/main" id="{BDD86845-2F69-33A8-1A4B-145CBEF86A6F}"/>
                </a:ext>
              </a:extLst>
            </p:cNvPr>
            <p:cNvSpPr>
              <a:spLocks/>
            </p:cNvSpPr>
            <p:nvPr/>
          </p:nvSpPr>
          <p:spPr bwMode="auto">
            <a:xfrm>
              <a:off x="1213" y="2579"/>
              <a:ext cx="1145" cy="1099"/>
            </a:xfrm>
            <a:custGeom>
              <a:avLst/>
              <a:gdLst>
                <a:gd name="T0" fmla="*/ 1 w 2289"/>
                <a:gd name="T1" fmla="*/ 0 h 2200"/>
                <a:gd name="T2" fmla="*/ 1 w 2289"/>
                <a:gd name="T3" fmla="*/ 0 h 2200"/>
                <a:gd name="T4" fmla="*/ 1 w 2289"/>
                <a:gd name="T5" fmla="*/ 0 h 2200"/>
                <a:gd name="T6" fmla="*/ 1 w 2289"/>
                <a:gd name="T7" fmla="*/ 0 h 2200"/>
                <a:gd name="T8" fmla="*/ 1 w 2289"/>
                <a:gd name="T9" fmla="*/ 0 h 2200"/>
                <a:gd name="T10" fmla="*/ 1 w 2289"/>
                <a:gd name="T11" fmla="*/ 0 h 2200"/>
                <a:gd name="T12" fmla="*/ 1 w 2289"/>
                <a:gd name="T13" fmla="*/ 0 h 2200"/>
                <a:gd name="T14" fmla="*/ 1 w 2289"/>
                <a:gd name="T15" fmla="*/ 0 h 2200"/>
                <a:gd name="T16" fmla="*/ 1 w 2289"/>
                <a:gd name="T17" fmla="*/ 0 h 2200"/>
                <a:gd name="T18" fmla="*/ 1 w 2289"/>
                <a:gd name="T19" fmla="*/ 0 h 2200"/>
                <a:gd name="T20" fmla="*/ 1 w 2289"/>
                <a:gd name="T21" fmla="*/ 0 h 2200"/>
                <a:gd name="T22" fmla="*/ 1 w 2289"/>
                <a:gd name="T23" fmla="*/ 0 h 2200"/>
                <a:gd name="T24" fmla="*/ 1 w 2289"/>
                <a:gd name="T25" fmla="*/ 0 h 2200"/>
                <a:gd name="T26" fmla="*/ 1 w 2289"/>
                <a:gd name="T27" fmla="*/ 0 h 2200"/>
                <a:gd name="T28" fmla="*/ 1 w 2289"/>
                <a:gd name="T29" fmla="*/ 0 h 2200"/>
                <a:gd name="T30" fmla="*/ 1 w 2289"/>
                <a:gd name="T31" fmla="*/ 0 h 2200"/>
                <a:gd name="T32" fmla="*/ 1 w 2289"/>
                <a:gd name="T33" fmla="*/ 0 h 2200"/>
                <a:gd name="T34" fmla="*/ 1 w 2289"/>
                <a:gd name="T35" fmla="*/ 0 h 2200"/>
                <a:gd name="T36" fmla="*/ 1 w 2289"/>
                <a:gd name="T37" fmla="*/ 0 h 2200"/>
                <a:gd name="T38" fmla="*/ 1 w 2289"/>
                <a:gd name="T39" fmla="*/ 0 h 2200"/>
                <a:gd name="T40" fmla="*/ 1 w 2289"/>
                <a:gd name="T41" fmla="*/ 0 h 2200"/>
                <a:gd name="T42" fmla="*/ 1 w 2289"/>
                <a:gd name="T43" fmla="*/ 0 h 2200"/>
                <a:gd name="T44" fmla="*/ 1 w 2289"/>
                <a:gd name="T45" fmla="*/ 0 h 2200"/>
                <a:gd name="T46" fmla="*/ 1 w 2289"/>
                <a:gd name="T47" fmla="*/ 0 h 2200"/>
                <a:gd name="T48" fmla="*/ 1 w 2289"/>
                <a:gd name="T49" fmla="*/ 0 h 2200"/>
                <a:gd name="T50" fmla="*/ 1 w 2289"/>
                <a:gd name="T51" fmla="*/ 0 h 2200"/>
                <a:gd name="T52" fmla="*/ 1 w 2289"/>
                <a:gd name="T53" fmla="*/ 0 h 2200"/>
                <a:gd name="T54" fmla="*/ 1 w 2289"/>
                <a:gd name="T55" fmla="*/ 0 h 2200"/>
                <a:gd name="T56" fmla="*/ 1 w 2289"/>
                <a:gd name="T57" fmla="*/ 0 h 2200"/>
                <a:gd name="T58" fmla="*/ 1 w 2289"/>
                <a:gd name="T59" fmla="*/ 0 h 2200"/>
                <a:gd name="T60" fmla="*/ 1 w 2289"/>
                <a:gd name="T61" fmla="*/ 0 h 2200"/>
                <a:gd name="T62" fmla="*/ 1 w 2289"/>
                <a:gd name="T63" fmla="*/ 0 h 2200"/>
                <a:gd name="T64" fmla="*/ 1 w 2289"/>
                <a:gd name="T65" fmla="*/ 0 h 2200"/>
                <a:gd name="T66" fmla="*/ 1 w 2289"/>
                <a:gd name="T67" fmla="*/ 0 h 2200"/>
                <a:gd name="T68" fmla="*/ 1 w 2289"/>
                <a:gd name="T69" fmla="*/ 0 h 2200"/>
                <a:gd name="T70" fmla="*/ 1 w 2289"/>
                <a:gd name="T71" fmla="*/ 0 h 2200"/>
                <a:gd name="T72" fmla="*/ 1 w 2289"/>
                <a:gd name="T73" fmla="*/ 0 h 2200"/>
                <a:gd name="T74" fmla="*/ 1 w 2289"/>
                <a:gd name="T75" fmla="*/ 0 h 2200"/>
                <a:gd name="T76" fmla="*/ 1 w 2289"/>
                <a:gd name="T77" fmla="*/ 0 h 2200"/>
                <a:gd name="T78" fmla="*/ 1 w 2289"/>
                <a:gd name="T79" fmla="*/ 0 h 2200"/>
                <a:gd name="T80" fmla="*/ 1 w 2289"/>
                <a:gd name="T81" fmla="*/ 0 h 2200"/>
                <a:gd name="T82" fmla="*/ 1 w 2289"/>
                <a:gd name="T83" fmla="*/ 0 h 2200"/>
                <a:gd name="T84" fmla="*/ 1 w 2289"/>
                <a:gd name="T85" fmla="*/ 0 h 2200"/>
                <a:gd name="T86" fmla="*/ 1 w 2289"/>
                <a:gd name="T87" fmla="*/ 0 h 2200"/>
                <a:gd name="T88" fmla="*/ 1 w 2289"/>
                <a:gd name="T89" fmla="*/ 0 h 2200"/>
                <a:gd name="T90" fmla="*/ 1 w 2289"/>
                <a:gd name="T91" fmla="*/ 0 h 2200"/>
                <a:gd name="T92" fmla="*/ 1 w 2289"/>
                <a:gd name="T93" fmla="*/ 0 h 2200"/>
                <a:gd name="T94" fmla="*/ 1 w 2289"/>
                <a:gd name="T95" fmla="*/ 0 h 2200"/>
                <a:gd name="T96" fmla="*/ 1 w 2289"/>
                <a:gd name="T97" fmla="*/ 0 h 2200"/>
                <a:gd name="T98" fmla="*/ 1 w 2289"/>
                <a:gd name="T99" fmla="*/ 0 h 2200"/>
                <a:gd name="T100" fmla="*/ 1 w 2289"/>
                <a:gd name="T101" fmla="*/ 0 h 2200"/>
                <a:gd name="T102" fmla="*/ 1 w 2289"/>
                <a:gd name="T103" fmla="*/ 0 h 2200"/>
                <a:gd name="T104" fmla="*/ 1 w 2289"/>
                <a:gd name="T105" fmla="*/ 0 h 2200"/>
                <a:gd name="T106" fmla="*/ 1 w 2289"/>
                <a:gd name="T107" fmla="*/ 0 h 2200"/>
                <a:gd name="T108" fmla="*/ 1 w 2289"/>
                <a:gd name="T109" fmla="*/ 0 h 2200"/>
                <a:gd name="T110" fmla="*/ 1 w 2289"/>
                <a:gd name="T111" fmla="*/ 0 h 2200"/>
                <a:gd name="T112" fmla="*/ 1 w 2289"/>
                <a:gd name="T113" fmla="*/ 0 h 2200"/>
                <a:gd name="T114" fmla="*/ 1 w 2289"/>
                <a:gd name="T115" fmla="*/ 0 h 2200"/>
                <a:gd name="T116" fmla="*/ 1 w 2289"/>
                <a:gd name="T117" fmla="*/ 0 h 2200"/>
                <a:gd name="T118" fmla="*/ 1 w 2289"/>
                <a:gd name="T119" fmla="*/ 0 h 2200"/>
                <a:gd name="T120" fmla="*/ 1 w 2289"/>
                <a:gd name="T121" fmla="*/ 0 h 2200"/>
                <a:gd name="T122" fmla="*/ 1 w 2289"/>
                <a:gd name="T123" fmla="*/ 0 h 220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289"/>
                <a:gd name="T187" fmla="*/ 0 h 2200"/>
                <a:gd name="T188" fmla="*/ 2289 w 2289"/>
                <a:gd name="T189" fmla="*/ 2200 h 220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289" h="2200">
                  <a:moveTo>
                    <a:pt x="2036" y="1017"/>
                  </a:moveTo>
                  <a:lnTo>
                    <a:pt x="2040" y="1022"/>
                  </a:lnTo>
                  <a:lnTo>
                    <a:pt x="2060" y="1017"/>
                  </a:lnTo>
                  <a:lnTo>
                    <a:pt x="2064" y="1017"/>
                  </a:lnTo>
                  <a:lnTo>
                    <a:pt x="2067" y="1018"/>
                  </a:lnTo>
                  <a:lnTo>
                    <a:pt x="2070" y="1022"/>
                  </a:lnTo>
                  <a:lnTo>
                    <a:pt x="2071" y="1023"/>
                  </a:lnTo>
                  <a:lnTo>
                    <a:pt x="2076" y="1022"/>
                  </a:lnTo>
                  <a:lnTo>
                    <a:pt x="2078" y="1011"/>
                  </a:lnTo>
                  <a:lnTo>
                    <a:pt x="2076" y="1010"/>
                  </a:lnTo>
                  <a:lnTo>
                    <a:pt x="2062" y="1003"/>
                  </a:lnTo>
                  <a:lnTo>
                    <a:pt x="2060" y="1004"/>
                  </a:lnTo>
                  <a:lnTo>
                    <a:pt x="2056" y="1000"/>
                  </a:lnTo>
                  <a:lnTo>
                    <a:pt x="2056" y="999"/>
                  </a:lnTo>
                  <a:lnTo>
                    <a:pt x="2061" y="994"/>
                  </a:lnTo>
                  <a:lnTo>
                    <a:pt x="2064" y="998"/>
                  </a:lnTo>
                  <a:lnTo>
                    <a:pt x="2070" y="999"/>
                  </a:lnTo>
                  <a:lnTo>
                    <a:pt x="2078" y="999"/>
                  </a:lnTo>
                  <a:lnTo>
                    <a:pt x="2083" y="998"/>
                  </a:lnTo>
                  <a:lnTo>
                    <a:pt x="2085" y="995"/>
                  </a:lnTo>
                  <a:lnTo>
                    <a:pt x="2086" y="995"/>
                  </a:lnTo>
                  <a:lnTo>
                    <a:pt x="2089" y="995"/>
                  </a:lnTo>
                  <a:lnTo>
                    <a:pt x="2090" y="997"/>
                  </a:lnTo>
                  <a:lnTo>
                    <a:pt x="2091" y="995"/>
                  </a:lnTo>
                  <a:lnTo>
                    <a:pt x="2094" y="993"/>
                  </a:lnTo>
                  <a:lnTo>
                    <a:pt x="2094" y="991"/>
                  </a:lnTo>
                  <a:lnTo>
                    <a:pt x="2094" y="979"/>
                  </a:lnTo>
                  <a:lnTo>
                    <a:pt x="2089" y="977"/>
                  </a:lnTo>
                  <a:lnTo>
                    <a:pt x="2073" y="968"/>
                  </a:lnTo>
                  <a:lnTo>
                    <a:pt x="2074" y="962"/>
                  </a:lnTo>
                  <a:lnTo>
                    <a:pt x="2074" y="953"/>
                  </a:lnTo>
                  <a:lnTo>
                    <a:pt x="2074" y="951"/>
                  </a:lnTo>
                  <a:lnTo>
                    <a:pt x="2079" y="941"/>
                  </a:lnTo>
                  <a:lnTo>
                    <a:pt x="2082" y="933"/>
                  </a:lnTo>
                  <a:lnTo>
                    <a:pt x="2084" y="927"/>
                  </a:lnTo>
                  <a:lnTo>
                    <a:pt x="2079" y="921"/>
                  </a:lnTo>
                  <a:lnTo>
                    <a:pt x="2077" y="917"/>
                  </a:lnTo>
                  <a:lnTo>
                    <a:pt x="2073" y="920"/>
                  </a:lnTo>
                  <a:lnTo>
                    <a:pt x="2072" y="915"/>
                  </a:lnTo>
                  <a:lnTo>
                    <a:pt x="2074" y="909"/>
                  </a:lnTo>
                  <a:lnTo>
                    <a:pt x="2074" y="906"/>
                  </a:lnTo>
                  <a:lnTo>
                    <a:pt x="2072" y="906"/>
                  </a:lnTo>
                  <a:lnTo>
                    <a:pt x="2076" y="898"/>
                  </a:lnTo>
                  <a:lnTo>
                    <a:pt x="2079" y="893"/>
                  </a:lnTo>
                  <a:lnTo>
                    <a:pt x="2083" y="891"/>
                  </a:lnTo>
                  <a:lnTo>
                    <a:pt x="2085" y="891"/>
                  </a:lnTo>
                  <a:lnTo>
                    <a:pt x="2091" y="892"/>
                  </a:lnTo>
                  <a:lnTo>
                    <a:pt x="2095" y="892"/>
                  </a:lnTo>
                  <a:lnTo>
                    <a:pt x="2097" y="892"/>
                  </a:lnTo>
                  <a:lnTo>
                    <a:pt x="2100" y="891"/>
                  </a:lnTo>
                  <a:lnTo>
                    <a:pt x="2104" y="885"/>
                  </a:lnTo>
                  <a:lnTo>
                    <a:pt x="2119" y="874"/>
                  </a:lnTo>
                  <a:lnTo>
                    <a:pt x="2114" y="869"/>
                  </a:lnTo>
                  <a:lnTo>
                    <a:pt x="2109" y="868"/>
                  </a:lnTo>
                  <a:lnTo>
                    <a:pt x="2104" y="864"/>
                  </a:lnTo>
                  <a:lnTo>
                    <a:pt x="2102" y="860"/>
                  </a:lnTo>
                  <a:lnTo>
                    <a:pt x="2102" y="858"/>
                  </a:lnTo>
                  <a:lnTo>
                    <a:pt x="2104" y="852"/>
                  </a:lnTo>
                  <a:lnTo>
                    <a:pt x="2107" y="842"/>
                  </a:lnTo>
                  <a:lnTo>
                    <a:pt x="2110" y="837"/>
                  </a:lnTo>
                  <a:lnTo>
                    <a:pt x="2113" y="834"/>
                  </a:lnTo>
                  <a:lnTo>
                    <a:pt x="2113" y="833"/>
                  </a:lnTo>
                  <a:lnTo>
                    <a:pt x="2113" y="832"/>
                  </a:lnTo>
                  <a:lnTo>
                    <a:pt x="2112" y="831"/>
                  </a:lnTo>
                  <a:lnTo>
                    <a:pt x="2106" y="826"/>
                  </a:lnTo>
                  <a:lnTo>
                    <a:pt x="2108" y="808"/>
                  </a:lnTo>
                  <a:lnTo>
                    <a:pt x="2100" y="807"/>
                  </a:lnTo>
                  <a:lnTo>
                    <a:pt x="2102" y="799"/>
                  </a:lnTo>
                  <a:lnTo>
                    <a:pt x="2086" y="795"/>
                  </a:lnTo>
                  <a:lnTo>
                    <a:pt x="2084" y="793"/>
                  </a:lnTo>
                  <a:lnTo>
                    <a:pt x="2084" y="787"/>
                  </a:lnTo>
                  <a:lnTo>
                    <a:pt x="2083" y="784"/>
                  </a:lnTo>
                  <a:lnTo>
                    <a:pt x="2084" y="780"/>
                  </a:lnTo>
                  <a:lnTo>
                    <a:pt x="2085" y="780"/>
                  </a:lnTo>
                  <a:lnTo>
                    <a:pt x="2095" y="772"/>
                  </a:lnTo>
                  <a:lnTo>
                    <a:pt x="2100" y="763"/>
                  </a:lnTo>
                  <a:lnTo>
                    <a:pt x="2107" y="768"/>
                  </a:lnTo>
                  <a:lnTo>
                    <a:pt x="2114" y="756"/>
                  </a:lnTo>
                  <a:lnTo>
                    <a:pt x="2115" y="755"/>
                  </a:lnTo>
                  <a:lnTo>
                    <a:pt x="2116" y="756"/>
                  </a:lnTo>
                  <a:lnTo>
                    <a:pt x="2119" y="757"/>
                  </a:lnTo>
                  <a:lnTo>
                    <a:pt x="2120" y="759"/>
                  </a:lnTo>
                  <a:lnTo>
                    <a:pt x="2121" y="757"/>
                  </a:lnTo>
                  <a:lnTo>
                    <a:pt x="2121" y="755"/>
                  </a:lnTo>
                  <a:lnTo>
                    <a:pt x="2125" y="749"/>
                  </a:lnTo>
                  <a:lnTo>
                    <a:pt x="2126" y="748"/>
                  </a:lnTo>
                  <a:lnTo>
                    <a:pt x="2125" y="747"/>
                  </a:lnTo>
                  <a:lnTo>
                    <a:pt x="2121" y="744"/>
                  </a:lnTo>
                  <a:lnTo>
                    <a:pt x="2121" y="743"/>
                  </a:lnTo>
                  <a:lnTo>
                    <a:pt x="2121" y="742"/>
                  </a:lnTo>
                  <a:lnTo>
                    <a:pt x="2126" y="733"/>
                  </a:lnTo>
                  <a:lnTo>
                    <a:pt x="2127" y="731"/>
                  </a:lnTo>
                  <a:lnTo>
                    <a:pt x="2130" y="731"/>
                  </a:lnTo>
                  <a:lnTo>
                    <a:pt x="2137" y="736"/>
                  </a:lnTo>
                  <a:lnTo>
                    <a:pt x="2138" y="738"/>
                  </a:lnTo>
                  <a:lnTo>
                    <a:pt x="2138" y="744"/>
                  </a:lnTo>
                  <a:lnTo>
                    <a:pt x="2140" y="750"/>
                  </a:lnTo>
                  <a:lnTo>
                    <a:pt x="2142" y="750"/>
                  </a:lnTo>
                  <a:lnTo>
                    <a:pt x="2146" y="749"/>
                  </a:lnTo>
                  <a:lnTo>
                    <a:pt x="2152" y="750"/>
                  </a:lnTo>
                  <a:lnTo>
                    <a:pt x="2154" y="751"/>
                  </a:lnTo>
                  <a:lnTo>
                    <a:pt x="2152" y="756"/>
                  </a:lnTo>
                  <a:lnTo>
                    <a:pt x="2154" y="756"/>
                  </a:lnTo>
                  <a:lnTo>
                    <a:pt x="2155" y="757"/>
                  </a:lnTo>
                  <a:lnTo>
                    <a:pt x="2160" y="756"/>
                  </a:lnTo>
                  <a:lnTo>
                    <a:pt x="2166" y="757"/>
                  </a:lnTo>
                  <a:lnTo>
                    <a:pt x="2167" y="762"/>
                  </a:lnTo>
                  <a:lnTo>
                    <a:pt x="2175" y="765"/>
                  </a:lnTo>
                  <a:lnTo>
                    <a:pt x="2178" y="765"/>
                  </a:lnTo>
                  <a:lnTo>
                    <a:pt x="2181" y="761"/>
                  </a:lnTo>
                  <a:lnTo>
                    <a:pt x="2184" y="759"/>
                  </a:lnTo>
                  <a:lnTo>
                    <a:pt x="2186" y="759"/>
                  </a:lnTo>
                  <a:lnTo>
                    <a:pt x="2190" y="759"/>
                  </a:lnTo>
                  <a:lnTo>
                    <a:pt x="2188" y="757"/>
                  </a:lnTo>
                  <a:lnTo>
                    <a:pt x="2202" y="760"/>
                  </a:lnTo>
                  <a:lnTo>
                    <a:pt x="2202" y="757"/>
                  </a:lnTo>
                  <a:lnTo>
                    <a:pt x="2200" y="754"/>
                  </a:lnTo>
                  <a:lnTo>
                    <a:pt x="2200" y="750"/>
                  </a:lnTo>
                  <a:lnTo>
                    <a:pt x="2202" y="748"/>
                  </a:lnTo>
                  <a:lnTo>
                    <a:pt x="2206" y="747"/>
                  </a:lnTo>
                  <a:lnTo>
                    <a:pt x="2210" y="745"/>
                  </a:lnTo>
                  <a:lnTo>
                    <a:pt x="2212" y="745"/>
                  </a:lnTo>
                  <a:lnTo>
                    <a:pt x="2223" y="744"/>
                  </a:lnTo>
                  <a:lnTo>
                    <a:pt x="2230" y="743"/>
                  </a:lnTo>
                  <a:lnTo>
                    <a:pt x="2234" y="739"/>
                  </a:lnTo>
                  <a:lnTo>
                    <a:pt x="2240" y="737"/>
                  </a:lnTo>
                  <a:lnTo>
                    <a:pt x="2241" y="732"/>
                  </a:lnTo>
                  <a:lnTo>
                    <a:pt x="2241" y="729"/>
                  </a:lnTo>
                  <a:lnTo>
                    <a:pt x="2253" y="729"/>
                  </a:lnTo>
                  <a:lnTo>
                    <a:pt x="2260" y="731"/>
                  </a:lnTo>
                  <a:lnTo>
                    <a:pt x="2263" y="726"/>
                  </a:lnTo>
                  <a:lnTo>
                    <a:pt x="2262" y="725"/>
                  </a:lnTo>
                  <a:lnTo>
                    <a:pt x="2263" y="724"/>
                  </a:lnTo>
                  <a:lnTo>
                    <a:pt x="2269" y="723"/>
                  </a:lnTo>
                  <a:lnTo>
                    <a:pt x="2275" y="718"/>
                  </a:lnTo>
                  <a:lnTo>
                    <a:pt x="2278" y="720"/>
                  </a:lnTo>
                  <a:lnTo>
                    <a:pt x="2282" y="720"/>
                  </a:lnTo>
                  <a:lnTo>
                    <a:pt x="2283" y="721"/>
                  </a:lnTo>
                  <a:lnTo>
                    <a:pt x="2284" y="725"/>
                  </a:lnTo>
                  <a:lnTo>
                    <a:pt x="2287" y="726"/>
                  </a:lnTo>
                  <a:lnTo>
                    <a:pt x="2287" y="724"/>
                  </a:lnTo>
                  <a:lnTo>
                    <a:pt x="2289" y="721"/>
                  </a:lnTo>
                  <a:lnTo>
                    <a:pt x="2264" y="703"/>
                  </a:lnTo>
                  <a:lnTo>
                    <a:pt x="2247" y="690"/>
                  </a:lnTo>
                  <a:lnTo>
                    <a:pt x="2244" y="683"/>
                  </a:lnTo>
                  <a:lnTo>
                    <a:pt x="2240" y="667"/>
                  </a:lnTo>
                  <a:lnTo>
                    <a:pt x="2239" y="653"/>
                  </a:lnTo>
                  <a:lnTo>
                    <a:pt x="2229" y="641"/>
                  </a:lnTo>
                  <a:lnTo>
                    <a:pt x="2228" y="638"/>
                  </a:lnTo>
                  <a:lnTo>
                    <a:pt x="2223" y="636"/>
                  </a:lnTo>
                  <a:lnTo>
                    <a:pt x="2220" y="618"/>
                  </a:lnTo>
                  <a:lnTo>
                    <a:pt x="2223" y="607"/>
                  </a:lnTo>
                  <a:lnTo>
                    <a:pt x="2227" y="602"/>
                  </a:lnTo>
                  <a:lnTo>
                    <a:pt x="2227" y="596"/>
                  </a:lnTo>
                  <a:lnTo>
                    <a:pt x="2229" y="593"/>
                  </a:lnTo>
                  <a:lnTo>
                    <a:pt x="2233" y="587"/>
                  </a:lnTo>
                  <a:lnTo>
                    <a:pt x="2235" y="581"/>
                  </a:lnTo>
                  <a:lnTo>
                    <a:pt x="2236" y="572"/>
                  </a:lnTo>
                  <a:lnTo>
                    <a:pt x="2234" y="564"/>
                  </a:lnTo>
                  <a:lnTo>
                    <a:pt x="2232" y="559"/>
                  </a:lnTo>
                  <a:lnTo>
                    <a:pt x="2223" y="553"/>
                  </a:lnTo>
                  <a:lnTo>
                    <a:pt x="2218" y="542"/>
                  </a:lnTo>
                  <a:lnTo>
                    <a:pt x="2220" y="529"/>
                  </a:lnTo>
                  <a:lnTo>
                    <a:pt x="2217" y="522"/>
                  </a:lnTo>
                  <a:lnTo>
                    <a:pt x="2209" y="513"/>
                  </a:lnTo>
                  <a:lnTo>
                    <a:pt x="2206" y="512"/>
                  </a:lnTo>
                  <a:lnTo>
                    <a:pt x="2199" y="512"/>
                  </a:lnTo>
                  <a:lnTo>
                    <a:pt x="2192" y="515"/>
                  </a:lnTo>
                  <a:lnTo>
                    <a:pt x="2186" y="511"/>
                  </a:lnTo>
                  <a:lnTo>
                    <a:pt x="2185" y="505"/>
                  </a:lnTo>
                  <a:lnTo>
                    <a:pt x="2186" y="499"/>
                  </a:lnTo>
                  <a:lnTo>
                    <a:pt x="2193" y="487"/>
                  </a:lnTo>
                  <a:lnTo>
                    <a:pt x="2194" y="480"/>
                  </a:lnTo>
                  <a:lnTo>
                    <a:pt x="2196" y="474"/>
                  </a:lnTo>
                  <a:lnTo>
                    <a:pt x="2199" y="471"/>
                  </a:lnTo>
                  <a:lnTo>
                    <a:pt x="2203" y="469"/>
                  </a:lnTo>
                  <a:lnTo>
                    <a:pt x="2210" y="468"/>
                  </a:lnTo>
                  <a:lnTo>
                    <a:pt x="2212" y="465"/>
                  </a:lnTo>
                  <a:lnTo>
                    <a:pt x="2215" y="461"/>
                  </a:lnTo>
                  <a:lnTo>
                    <a:pt x="2216" y="453"/>
                  </a:lnTo>
                  <a:lnTo>
                    <a:pt x="2209" y="440"/>
                  </a:lnTo>
                  <a:lnTo>
                    <a:pt x="2204" y="437"/>
                  </a:lnTo>
                  <a:lnTo>
                    <a:pt x="2200" y="427"/>
                  </a:lnTo>
                  <a:lnTo>
                    <a:pt x="2196" y="423"/>
                  </a:lnTo>
                  <a:lnTo>
                    <a:pt x="2191" y="423"/>
                  </a:lnTo>
                  <a:lnTo>
                    <a:pt x="2188" y="427"/>
                  </a:lnTo>
                  <a:lnTo>
                    <a:pt x="2186" y="432"/>
                  </a:lnTo>
                  <a:lnTo>
                    <a:pt x="2185" y="444"/>
                  </a:lnTo>
                  <a:lnTo>
                    <a:pt x="2182" y="450"/>
                  </a:lnTo>
                  <a:lnTo>
                    <a:pt x="2179" y="452"/>
                  </a:lnTo>
                  <a:lnTo>
                    <a:pt x="2176" y="452"/>
                  </a:lnTo>
                  <a:lnTo>
                    <a:pt x="2173" y="450"/>
                  </a:lnTo>
                  <a:lnTo>
                    <a:pt x="2163" y="443"/>
                  </a:lnTo>
                  <a:lnTo>
                    <a:pt x="2160" y="441"/>
                  </a:lnTo>
                  <a:lnTo>
                    <a:pt x="2156" y="441"/>
                  </a:lnTo>
                  <a:lnTo>
                    <a:pt x="2150" y="445"/>
                  </a:lnTo>
                  <a:lnTo>
                    <a:pt x="2146" y="446"/>
                  </a:lnTo>
                  <a:lnTo>
                    <a:pt x="2142" y="444"/>
                  </a:lnTo>
                  <a:lnTo>
                    <a:pt x="2137" y="434"/>
                  </a:lnTo>
                  <a:lnTo>
                    <a:pt x="2134" y="429"/>
                  </a:lnTo>
                  <a:lnTo>
                    <a:pt x="2131" y="428"/>
                  </a:lnTo>
                  <a:lnTo>
                    <a:pt x="2127" y="428"/>
                  </a:lnTo>
                  <a:lnTo>
                    <a:pt x="2124" y="435"/>
                  </a:lnTo>
                  <a:lnTo>
                    <a:pt x="2120" y="437"/>
                  </a:lnTo>
                  <a:lnTo>
                    <a:pt x="2113" y="432"/>
                  </a:lnTo>
                  <a:lnTo>
                    <a:pt x="2109" y="430"/>
                  </a:lnTo>
                  <a:lnTo>
                    <a:pt x="2106" y="432"/>
                  </a:lnTo>
                  <a:lnTo>
                    <a:pt x="2104" y="439"/>
                  </a:lnTo>
                  <a:lnTo>
                    <a:pt x="2102" y="444"/>
                  </a:lnTo>
                  <a:lnTo>
                    <a:pt x="2098" y="446"/>
                  </a:lnTo>
                  <a:lnTo>
                    <a:pt x="2091" y="449"/>
                  </a:lnTo>
                  <a:lnTo>
                    <a:pt x="2080" y="453"/>
                  </a:lnTo>
                  <a:lnTo>
                    <a:pt x="2073" y="455"/>
                  </a:lnTo>
                  <a:lnTo>
                    <a:pt x="2070" y="452"/>
                  </a:lnTo>
                  <a:lnTo>
                    <a:pt x="2064" y="450"/>
                  </a:lnTo>
                  <a:lnTo>
                    <a:pt x="2064" y="443"/>
                  </a:lnTo>
                  <a:lnTo>
                    <a:pt x="2062" y="416"/>
                  </a:lnTo>
                  <a:lnTo>
                    <a:pt x="2062" y="411"/>
                  </a:lnTo>
                  <a:lnTo>
                    <a:pt x="2060" y="404"/>
                  </a:lnTo>
                  <a:lnTo>
                    <a:pt x="2056" y="400"/>
                  </a:lnTo>
                  <a:lnTo>
                    <a:pt x="2046" y="392"/>
                  </a:lnTo>
                  <a:lnTo>
                    <a:pt x="2043" y="388"/>
                  </a:lnTo>
                  <a:lnTo>
                    <a:pt x="2041" y="382"/>
                  </a:lnTo>
                  <a:lnTo>
                    <a:pt x="2040" y="379"/>
                  </a:lnTo>
                  <a:lnTo>
                    <a:pt x="2042" y="370"/>
                  </a:lnTo>
                  <a:lnTo>
                    <a:pt x="2040" y="369"/>
                  </a:lnTo>
                  <a:lnTo>
                    <a:pt x="2036" y="366"/>
                  </a:lnTo>
                  <a:lnTo>
                    <a:pt x="2034" y="362"/>
                  </a:lnTo>
                  <a:lnTo>
                    <a:pt x="2034" y="361"/>
                  </a:lnTo>
                  <a:lnTo>
                    <a:pt x="2036" y="356"/>
                  </a:lnTo>
                  <a:lnTo>
                    <a:pt x="2035" y="348"/>
                  </a:lnTo>
                  <a:lnTo>
                    <a:pt x="2033" y="345"/>
                  </a:lnTo>
                  <a:lnTo>
                    <a:pt x="2034" y="344"/>
                  </a:lnTo>
                  <a:lnTo>
                    <a:pt x="2035" y="340"/>
                  </a:lnTo>
                  <a:lnTo>
                    <a:pt x="2037" y="339"/>
                  </a:lnTo>
                  <a:lnTo>
                    <a:pt x="2039" y="336"/>
                  </a:lnTo>
                  <a:lnTo>
                    <a:pt x="2039" y="331"/>
                  </a:lnTo>
                  <a:lnTo>
                    <a:pt x="2029" y="331"/>
                  </a:lnTo>
                  <a:lnTo>
                    <a:pt x="2030" y="328"/>
                  </a:lnTo>
                  <a:lnTo>
                    <a:pt x="2029" y="326"/>
                  </a:lnTo>
                  <a:lnTo>
                    <a:pt x="2029" y="324"/>
                  </a:lnTo>
                  <a:lnTo>
                    <a:pt x="2029" y="321"/>
                  </a:lnTo>
                  <a:lnTo>
                    <a:pt x="2030" y="318"/>
                  </a:lnTo>
                  <a:lnTo>
                    <a:pt x="2031" y="318"/>
                  </a:lnTo>
                  <a:lnTo>
                    <a:pt x="2034" y="318"/>
                  </a:lnTo>
                  <a:lnTo>
                    <a:pt x="2034" y="315"/>
                  </a:lnTo>
                  <a:lnTo>
                    <a:pt x="2035" y="313"/>
                  </a:lnTo>
                  <a:lnTo>
                    <a:pt x="2036" y="313"/>
                  </a:lnTo>
                  <a:lnTo>
                    <a:pt x="2040" y="311"/>
                  </a:lnTo>
                  <a:lnTo>
                    <a:pt x="2049" y="311"/>
                  </a:lnTo>
                  <a:lnTo>
                    <a:pt x="2060" y="311"/>
                  </a:lnTo>
                  <a:lnTo>
                    <a:pt x="2066" y="297"/>
                  </a:lnTo>
                  <a:lnTo>
                    <a:pt x="2068" y="293"/>
                  </a:lnTo>
                  <a:lnTo>
                    <a:pt x="2073" y="287"/>
                  </a:lnTo>
                  <a:lnTo>
                    <a:pt x="2076" y="283"/>
                  </a:lnTo>
                  <a:lnTo>
                    <a:pt x="2077" y="277"/>
                  </a:lnTo>
                  <a:lnTo>
                    <a:pt x="2076" y="273"/>
                  </a:lnTo>
                  <a:lnTo>
                    <a:pt x="2074" y="268"/>
                  </a:lnTo>
                  <a:lnTo>
                    <a:pt x="2070" y="265"/>
                  </a:lnTo>
                  <a:lnTo>
                    <a:pt x="2064" y="259"/>
                  </a:lnTo>
                  <a:lnTo>
                    <a:pt x="2070" y="244"/>
                  </a:lnTo>
                  <a:lnTo>
                    <a:pt x="2070" y="242"/>
                  </a:lnTo>
                  <a:lnTo>
                    <a:pt x="2068" y="241"/>
                  </a:lnTo>
                  <a:lnTo>
                    <a:pt x="2061" y="237"/>
                  </a:lnTo>
                  <a:lnTo>
                    <a:pt x="2058" y="236"/>
                  </a:lnTo>
                  <a:lnTo>
                    <a:pt x="2059" y="233"/>
                  </a:lnTo>
                  <a:lnTo>
                    <a:pt x="2058" y="232"/>
                  </a:lnTo>
                  <a:lnTo>
                    <a:pt x="2054" y="220"/>
                  </a:lnTo>
                  <a:lnTo>
                    <a:pt x="2050" y="218"/>
                  </a:lnTo>
                  <a:lnTo>
                    <a:pt x="2043" y="215"/>
                  </a:lnTo>
                  <a:lnTo>
                    <a:pt x="2039" y="214"/>
                  </a:lnTo>
                  <a:lnTo>
                    <a:pt x="2033" y="213"/>
                  </a:lnTo>
                  <a:lnTo>
                    <a:pt x="2027" y="213"/>
                  </a:lnTo>
                  <a:lnTo>
                    <a:pt x="2025" y="212"/>
                  </a:lnTo>
                  <a:lnTo>
                    <a:pt x="2025" y="211"/>
                  </a:lnTo>
                  <a:lnTo>
                    <a:pt x="2025" y="207"/>
                  </a:lnTo>
                  <a:lnTo>
                    <a:pt x="2025" y="205"/>
                  </a:lnTo>
                  <a:lnTo>
                    <a:pt x="2024" y="201"/>
                  </a:lnTo>
                  <a:lnTo>
                    <a:pt x="2023" y="197"/>
                  </a:lnTo>
                  <a:lnTo>
                    <a:pt x="2025" y="194"/>
                  </a:lnTo>
                  <a:lnTo>
                    <a:pt x="2017" y="191"/>
                  </a:lnTo>
                  <a:lnTo>
                    <a:pt x="2012" y="189"/>
                  </a:lnTo>
                  <a:lnTo>
                    <a:pt x="2010" y="186"/>
                  </a:lnTo>
                  <a:lnTo>
                    <a:pt x="2007" y="183"/>
                  </a:lnTo>
                  <a:lnTo>
                    <a:pt x="2001" y="180"/>
                  </a:lnTo>
                  <a:lnTo>
                    <a:pt x="1998" y="179"/>
                  </a:lnTo>
                  <a:lnTo>
                    <a:pt x="1989" y="173"/>
                  </a:lnTo>
                  <a:lnTo>
                    <a:pt x="1977" y="167"/>
                  </a:lnTo>
                  <a:lnTo>
                    <a:pt x="1965" y="164"/>
                  </a:lnTo>
                  <a:lnTo>
                    <a:pt x="1959" y="162"/>
                  </a:lnTo>
                  <a:lnTo>
                    <a:pt x="1953" y="164"/>
                  </a:lnTo>
                  <a:lnTo>
                    <a:pt x="1947" y="165"/>
                  </a:lnTo>
                  <a:lnTo>
                    <a:pt x="1941" y="166"/>
                  </a:lnTo>
                  <a:lnTo>
                    <a:pt x="1927" y="162"/>
                  </a:lnTo>
                  <a:lnTo>
                    <a:pt x="1915" y="160"/>
                  </a:lnTo>
                  <a:lnTo>
                    <a:pt x="1903" y="154"/>
                  </a:lnTo>
                  <a:lnTo>
                    <a:pt x="1899" y="153"/>
                  </a:lnTo>
                  <a:lnTo>
                    <a:pt x="1891" y="150"/>
                  </a:lnTo>
                  <a:lnTo>
                    <a:pt x="1881" y="152"/>
                  </a:lnTo>
                  <a:lnTo>
                    <a:pt x="1877" y="150"/>
                  </a:lnTo>
                  <a:lnTo>
                    <a:pt x="1874" y="149"/>
                  </a:lnTo>
                  <a:lnTo>
                    <a:pt x="1855" y="152"/>
                  </a:lnTo>
                  <a:lnTo>
                    <a:pt x="1847" y="155"/>
                  </a:lnTo>
                  <a:lnTo>
                    <a:pt x="1826" y="158"/>
                  </a:lnTo>
                  <a:lnTo>
                    <a:pt x="1824" y="158"/>
                  </a:lnTo>
                  <a:lnTo>
                    <a:pt x="1824" y="159"/>
                  </a:lnTo>
                  <a:lnTo>
                    <a:pt x="1824" y="160"/>
                  </a:lnTo>
                  <a:lnTo>
                    <a:pt x="1824" y="161"/>
                  </a:lnTo>
                  <a:lnTo>
                    <a:pt x="1823" y="162"/>
                  </a:lnTo>
                  <a:lnTo>
                    <a:pt x="1821" y="162"/>
                  </a:lnTo>
                  <a:lnTo>
                    <a:pt x="1818" y="162"/>
                  </a:lnTo>
                  <a:lnTo>
                    <a:pt x="1814" y="162"/>
                  </a:lnTo>
                  <a:lnTo>
                    <a:pt x="1813" y="164"/>
                  </a:lnTo>
                  <a:lnTo>
                    <a:pt x="1812" y="168"/>
                  </a:lnTo>
                  <a:lnTo>
                    <a:pt x="1810" y="176"/>
                  </a:lnTo>
                  <a:lnTo>
                    <a:pt x="1807" y="176"/>
                  </a:lnTo>
                  <a:lnTo>
                    <a:pt x="1808" y="170"/>
                  </a:lnTo>
                  <a:lnTo>
                    <a:pt x="1800" y="172"/>
                  </a:lnTo>
                  <a:lnTo>
                    <a:pt x="1801" y="173"/>
                  </a:lnTo>
                  <a:lnTo>
                    <a:pt x="1793" y="177"/>
                  </a:lnTo>
                  <a:lnTo>
                    <a:pt x="1792" y="183"/>
                  </a:lnTo>
                  <a:lnTo>
                    <a:pt x="1787" y="201"/>
                  </a:lnTo>
                  <a:lnTo>
                    <a:pt x="1789" y="211"/>
                  </a:lnTo>
                  <a:lnTo>
                    <a:pt x="1792" y="214"/>
                  </a:lnTo>
                  <a:lnTo>
                    <a:pt x="1795" y="214"/>
                  </a:lnTo>
                  <a:lnTo>
                    <a:pt x="1794" y="219"/>
                  </a:lnTo>
                  <a:lnTo>
                    <a:pt x="1793" y="242"/>
                  </a:lnTo>
                  <a:lnTo>
                    <a:pt x="1794" y="250"/>
                  </a:lnTo>
                  <a:lnTo>
                    <a:pt x="1790" y="260"/>
                  </a:lnTo>
                  <a:lnTo>
                    <a:pt x="1789" y="259"/>
                  </a:lnTo>
                  <a:lnTo>
                    <a:pt x="1784" y="253"/>
                  </a:lnTo>
                  <a:lnTo>
                    <a:pt x="1782" y="249"/>
                  </a:lnTo>
                  <a:lnTo>
                    <a:pt x="1780" y="248"/>
                  </a:lnTo>
                  <a:lnTo>
                    <a:pt x="1776" y="248"/>
                  </a:lnTo>
                  <a:lnTo>
                    <a:pt x="1774" y="247"/>
                  </a:lnTo>
                  <a:lnTo>
                    <a:pt x="1769" y="250"/>
                  </a:lnTo>
                  <a:lnTo>
                    <a:pt x="1762" y="256"/>
                  </a:lnTo>
                  <a:lnTo>
                    <a:pt x="1758" y="257"/>
                  </a:lnTo>
                  <a:lnTo>
                    <a:pt x="1747" y="262"/>
                  </a:lnTo>
                  <a:lnTo>
                    <a:pt x="1729" y="265"/>
                  </a:lnTo>
                  <a:lnTo>
                    <a:pt x="1716" y="254"/>
                  </a:lnTo>
                  <a:lnTo>
                    <a:pt x="1712" y="254"/>
                  </a:lnTo>
                  <a:lnTo>
                    <a:pt x="1706" y="255"/>
                  </a:lnTo>
                  <a:lnTo>
                    <a:pt x="1702" y="257"/>
                  </a:lnTo>
                  <a:lnTo>
                    <a:pt x="1697" y="262"/>
                  </a:lnTo>
                  <a:lnTo>
                    <a:pt x="1694" y="261"/>
                  </a:lnTo>
                  <a:lnTo>
                    <a:pt x="1682" y="268"/>
                  </a:lnTo>
                  <a:lnTo>
                    <a:pt x="1685" y="275"/>
                  </a:lnTo>
                  <a:lnTo>
                    <a:pt x="1687" y="285"/>
                  </a:lnTo>
                  <a:lnTo>
                    <a:pt x="1679" y="286"/>
                  </a:lnTo>
                  <a:lnTo>
                    <a:pt x="1680" y="290"/>
                  </a:lnTo>
                  <a:lnTo>
                    <a:pt x="1680" y="295"/>
                  </a:lnTo>
                  <a:lnTo>
                    <a:pt x="1676" y="296"/>
                  </a:lnTo>
                  <a:lnTo>
                    <a:pt x="1668" y="280"/>
                  </a:lnTo>
                  <a:lnTo>
                    <a:pt x="1657" y="284"/>
                  </a:lnTo>
                  <a:lnTo>
                    <a:pt x="1650" y="286"/>
                  </a:lnTo>
                  <a:lnTo>
                    <a:pt x="1648" y="283"/>
                  </a:lnTo>
                  <a:lnTo>
                    <a:pt x="1644" y="286"/>
                  </a:lnTo>
                  <a:lnTo>
                    <a:pt x="1643" y="290"/>
                  </a:lnTo>
                  <a:lnTo>
                    <a:pt x="1640" y="291"/>
                  </a:lnTo>
                  <a:lnTo>
                    <a:pt x="1633" y="292"/>
                  </a:lnTo>
                  <a:lnTo>
                    <a:pt x="1625" y="292"/>
                  </a:lnTo>
                  <a:lnTo>
                    <a:pt x="1621" y="292"/>
                  </a:lnTo>
                  <a:lnTo>
                    <a:pt x="1620" y="296"/>
                  </a:lnTo>
                  <a:lnTo>
                    <a:pt x="1619" y="298"/>
                  </a:lnTo>
                  <a:lnTo>
                    <a:pt x="1618" y="298"/>
                  </a:lnTo>
                  <a:lnTo>
                    <a:pt x="1615" y="295"/>
                  </a:lnTo>
                  <a:lnTo>
                    <a:pt x="1613" y="299"/>
                  </a:lnTo>
                  <a:lnTo>
                    <a:pt x="1606" y="298"/>
                  </a:lnTo>
                  <a:lnTo>
                    <a:pt x="1604" y="291"/>
                  </a:lnTo>
                  <a:lnTo>
                    <a:pt x="1595" y="291"/>
                  </a:lnTo>
                  <a:lnTo>
                    <a:pt x="1590" y="292"/>
                  </a:lnTo>
                  <a:lnTo>
                    <a:pt x="1585" y="292"/>
                  </a:lnTo>
                  <a:lnTo>
                    <a:pt x="1584" y="291"/>
                  </a:lnTo>
                  <a:lnTo>
                    <a:pt x="1578" y="290"/>
                  </a:lnTo>
                  <a:lnTo>
                    <a:pt x="1571" y="284"/>
                  </a:lnTo>
                  <a:lnTo>
                    <a:pt x="1564" y="275"/>
                  </a:lnTo>
                  <a:lnTo>
                    <a:pt x="1561" y="269"/>
                  </a:lnTo>
                  <a:lnTo>
                    <a:pt x="1559" y="267"/>
                  </a:lnTo>
                  <a:lnTo>
                    <a:pt x="1553" y="259"/>
                  </a:lnTo>
                  <a:lnTo>
                    <a:pt x="1547" y="256"/>
                  </a:lnTo>
                  <a:lnTo>
                    <a:pt x="1541" y="257"/>
                  </a:lnTo>
                  <a:lnTo>
                    <a:pt x="1530" y="259"/>
                  </a:lnTo>
                  <a:lnTo>
                    <a:pt x="1524" y="257"/>
                  </a:lnTo>
                  <a:lnTo>
                    <a:pt x="1515" y="261"/>
                  </a:lnTo>
                  <a:lnTo>
                    <a:pt x="1503" y="247"/>
                  </a:lnTo>
                  <a:lnTo>
                    <a:pt x="1495" y="236"/>
                  </a:lnTo>
                  <a:lnTo>
                    <a:pt x="1491" y="232"/>
                  </a:lnTo>
                  <a:lnTo>
                    <a:pt x="1480" y="231"/>
                  </a:lnTo>
                  <a:lnTo>
                    <a:pt x="1475" y="226"/>
                  </a:lnTo>
                  <a:lnTo>
                    <a:pt x="1474" y="217"/>
                  </a:lnTo>
                  <a:lnTo>
                    <a:pt x="1474" y="211"/>
                  </a:lnTo>
                  <a:lnTo>
                    <a:pt x="1473" y="207"/>
                  </a:lnTo>
                  <a:lnTo>
                    <a:pt x="1465" y="203"/>
                  </a:lnTo>
                  <a:lnTo>
                    <a:pt x="1462" y="202"/>
                  </a:lnTo>
                  <a:lnTo>
                    <a:pt x="1458" y="197"/>
                  </a:lnTo>
                  <a:lnTo>
                    <a:pt x="1450" y="182"/>
                  </a:lnTo>
                  <a:lnTo>
                    <a:pt x="1453" y="172"/>
                  </a:lnTo>
                  <a:lnTo>
                    <a:pt x="1449" y="170"/>
                  </a:lnTo>
                  <a:lnTo>
                    <a:pt x="1445" y="170"/>
                  </a:lnTo>
                  <a:lnTo>
                    <a:pt x="1433" y="176"/>
                  </a:lnTo>
                  <a:lnTo>
                    <a:pt x="1428" y="177"/>
                  </a:lnTo>
                  <a:lnTo>
                    <a:pt x="1425" y="177"/>
                  </a:lnTo>
                  <a:lnTo>
                    <a:pt x="1423" y="176"/>
                  </a:lnTo>
                  <a:lnTo>
                    <a:pt x="1423" y="170"/>
                  </a:lnTo>
                  <a:lnTo>
                    <a:pt x="1422" y="167"/>
                  </a:lnTo>
                  <a:lnTo>
                    <a:pt x="1398" y="168"/>
                  </a:lnTo>
                  <a:lnTo>
                    <a:pt x="1374" y="171"/>
                  </a:lnTo>
                  <a:lnTo>
                    <a:pt x="1375" y="165"/>
                  </a:lnTo>
                  <a:lnTo>
                    <a:pt x="1368" y="160"/>
                  </a:lnTo>
                  <a:lnTo>
                    <a:pt x="1360" y="160"/>
                  </a:lnTo>
                  <a:lnTo>
                    <a:pt x="1353" y="161"/>
                  </a:lnTo>
                  <a:lnTo>
                    <a:pt x="1350" y="160"/>
                  </a:lnTo>
                  <a:lnTo>
                    <a:pt x="1348" y="158"/>
                  </a:lnTo>
                  <a:lnTo>
                    <a:pt x="1348" y="154"/>
                  </a:lnTo>
                  <a:lnTo>
                    <a:pt x="1350" y="150"/>
                  </a:lnTo>
                  <a:lnTo>
                    <a:pt x="1349" y="146"/>
                  </a:lnTo>
                  <a:lnTo>
                    <a:pt x="1347" y="141"/>
                  </a:lnTo>
                  <a:lnTo>
                    <a:pt x="1347" y="137"/>
                  </a:lnTo>
                  <a:lnTo>
                    <a:pt x="1349" y="132"/>
                  </a:lnTo>
                  <a:lnTo>
                    <a:pt x="1353" y="130"/>
                  </a:lnTo>
                  <a:lnTo>
                    <a:pt x="1356" y="129"/>
                  </a:lnTo>
                  <a:lnTo>
                    <a:pt x="1359" y="128"/>
                  </a:lnTo>
                  <a:lnTo>
                    <a:pt x="1359" y="125"/>
                  </a:lnTo>
                  <a:lnTo>
                    <a:pt x="1355" y="122"/>
                  </a:lnTo>
                  <a:lnTo>
                    <a:pt x="1355" y="118"/>
                  </a:lnTo>
                  <a:lnTo>
                    <a:pt x="1357" y="114"/>
                  </a:lnTo>
                  <a:lnTo>
                    <a:pt x="1362" y="114"/>
                  </a:lnTo>
                  <a:lnTo>
                    <a:pt x="1365" y="113"/>
                  </a:lnTo>
                  <a:lnTo>
                    <a:pt x="1363" y="108"/>
                  </a:lnTo>
                  <a:lnTo>
                    <a:pt x="1365" y="105"/>
                  </a:lnTo>
                  <a:lnTo>
                    <a:pt x="1367" y="100"/>
                  </a:lnTo>
                  <a:lnTo>
                    <a:pt x="1366" y="92"/>
                  </a:lnTo>
                  <a:lnTo>
                    <a:pt x="1360" y="89"/>
                  </a:lnTo>
                  <a:lnTo>
                    <a:pt x="1349" y="82"/>
                  </a:lnTo>
                  <a:lnTo>
                    <a:pt x="1343" y="75"/>
                  </a:lnTo>
                  <a:lnTo>
                    <a:pt x="1341" y="67"/>
                  </a:lnTo>
                  <a:lnTo>
                    <a:pt x="1340" y="61"/>
                  </a:lnTo>
                  <a:lnTo>
                    <a:pt x="1340" y="48"/>
                  </a:lnTo>
                  <a:lnTo>
                    <a:pt x="1337" y="43"/>
                  </a:lnTo>
                  <a:lnTo>
                    <a:pt x="1334" y="42"/>
                  </a:lnTo>
                  <a:lnTo>
                    <a:pt x="1330" y="41"/>
                  </a:lnTo>
                  <a:lnTo>
                    <a:pt x="1320" y="45"/>
                  </a:lnTo>
                  <a:lnTo>
                    <a:pt x="1318" y="46"/>
                  </a:lnTo>
                  <a:lnTo>
                    <a:pt x="1310" y="43"/>
                  </a:lnTo>
                  <a:lnTo>
                    <a:pt x="1295" y="36"/>
                  </a:lnTo>
                  <a:lnTo>
                    <a:pt x="1289" y="29"/>
                  </a:lnTo>
                  <a:lnTo>
                    <a:pt x="1288" y="23"/>
                  </a:lnTo>
                  <a:lnTo>
                    <a:pt x="1282" y="21"/>
                  </a:lnTo>
                  <a:lnTo>
                    <a:pt x="1272" y="21"/>
                  </a:lnTo>
                  <a:lnTo>
                    <a:pt x="1272" y="12"/>
                  </a:lnTo>
                  <a:lnTo>
                    <a:pt x="1257" y="11"/>
                  </a:lnTo>
                  <a:lnTo>
                    <a:pt x="1223" y="5"/>
                  </a:lnTo>
                  <a:lnTo>
                    <a:pt x="1212" y="4"/>
                  </a:lnTo>
                  <a:lnTo>
                    <a:pt x="1202" y="5"/>
                  </a:lnTo>
                  <a:lnTo>
                    <a:pt x="1187" y="7"/>
                  </a:lnTo>
                  <a:lnTo>
                    <a:pt x="1179" y="16"/>
                  </a:lnTo>
                  <a:lnTo>
                    <a:pt x="1176" y="21"/>
                  </a:lnTo>
                  <a:lnTo>
                    <a:pt x="1168" y="25"/>
                  </a:lnTo>
                  <a:lnTo>
                    <a:pt x="1158" y="33"/>
                  </a:lnTo>
                  <a:lnTo>
                    <a:pt x="1154" y="37"/>
                  </a:lnTo>
                  <a:lnTo>
                    <a:pt x="1149" y="52"/>
                  </a:lnTo>
                  <a:lnTo>
                    <a:pt x="1146" y="65"/>
                  </a:lnTo>
                  <a:lnTo>
                    <a:pt x="1148" y="80"/>
                  </a:lnTo>
                  <a:lnTo>
                    <a:pt x="1146" y="84"/>
                  </a:lnTo>
                  <a:lnTo>
                    <a:pt x="1144" y="94"/>
                  </a:lnTo>
                  <a:lnTo>
                    <a:pt x="1126" y="111"/>
                  </a:lnTo>
                  <a:lnTo>
                    <a:pt x="1120" y="120"/>
                  </a:lnTo>
                  <a:lnTo>
                    <a:pt x="1114" y="130"/>
                  </a:lnTo>
                  <a:lnTo>
                    <a:pt x="1108" y="136"/>
                  </a:lnTo>
                  <a:lnTo>
                    <a:pt x="1095" y="140"/>
                  </a:lnTo>
                  <a:lnTo>
                    <a:pt x="1087" y="143"/>
                  </a:lnTo>
                  <a:lnTo>
                    <a:pt x="1083" y="147"/>
                  </a:lnTo>
                  <a:lnTo>
                    <a:pt x="1083" y="152"/>
                  </a:lnTo>
                  <a:lnTo>
                    <a:pt x="1089" y="174"/>
                  </a:lnTo>
                  <a:lnTo>
                    <a:pt x="1085" y="173"/>
                  </a:lnTo>
                  <a:lnTo>
                    <a:pt x="1082" y="174"/>
                  </a:lnTo>
                  <a:lnTo>
                    <a:pt x="1079" y="177"/>
                  </a:lnTo>
                  <a:lnTo>
                    <a:pt x="1075" y="178"/>
                  </a:lnTo>
                  <a:lnTo>
                    <a:pt x="1072" y="177"/>
                  </a:lnTo>
                  <a:lnTo>
                    <a:pt x="1070" y="176"/>
                  </a:lnTo>
                  <a:lnTo>
                    <a:pt x="1069" y="173"/>
                  </a:lnTo>
                  <a:lnTo>
                    <a:pt x="1065" y="162"/>
                  </a:lnTo>
                  <a:lnTo>
                    <a:pt x="1057" y="155"/>
                  </a:lnTo>
                  <a:lnTo>
                    <a:pt x="1054" y="147"/>
                  </a:lnTo>
                  <a:lnTo>
                    <a:pt x="1045" y="143"/>
                  </a:lnTo>
                  <a:lnTo>
                    <a:pt x="1042" y="142"/>
                  </a:lnTo>
                  <a:lnTo>
                    <a:pt x="1040" y="140"/>
                  </a:lnTo>
                  <a:lnTo>
                    <a:pt x="1034" y="135"/>
                  </a:lnTo>
                  <a:lnTo>
                    <a:pt x="1035" y="128"/>
                  </a:lnTo>
                  <a:lnTo>
                    <a:pt x="1033" y="123"/>
                  </a:lnTo>
                  <a:lnTo>
                    <a:pt x="1031" y="116"/>
                  </a:lnTo>
                  <a:lnTo>
                    <a:pt x="1025" y="110"/>
                  </a:lnTo>
                  <a:lnTo>
                    <a:pt x="1022" y="110"/>
                  </a:lnTo>
                  <a:lnTo>
                    <a:pt x="1019" y="108"/>
                  </a:lnTo>
                  <a:lnTo>
                    <a:pt x="1017" y="107"/>
                  </a:lnTo>
                  <a:lnTo>
                    <a:pt x="1013" y="107"/>
                  </a:lnTo>
                  <a:lnTo>
                    <a:pt x="1004" y="110"/>
                  </a:lnTo>
                  <a:lnTo>
                    <a:pt x="999" y="113"/>
                  </a:lnTo>
                  <a:lnTo>
                    <a:pt x="997" y="113"/>
                  </a:lnTo>
                  <a:lnTo>
                    <a:pt x="993" y="114"/>
                  </a:lnTo>
                  <a:lnTo>
                    <a:pt x="993" y="117"/>
                  </a:lnTo>
                  <a:lnTo>
                    <a:pt x="993" y="118"/>
                  </a:lnTo>
                  <a:lnTo>
                    <a:pt x="988" y="119"/>
                  </a:lnTo>
                  <a:lnTo>
                    <a:pt x="987" y="118"/>
                  </a:lnTo>
                  <a:lnTo>
                    <a:pt x="986" y="117"/>
                  </a:lnTo>
                  <a:lnTo>
                    <a:pt x="986" y="108"/>
                  </a:lnTo>
                  <a:lnTo>
                    <a:pt x="986" y="92"/>
                  </a:lnTo>
                  <a:lnTo>
                    <a:pt x="988" y="72"/>
                  </a:lnTo>
                  <a:lnTo>
                    <a:pt x="995" y="45"/>
                  </a:lnTo>
                  <a:lnTo>
                    <a:pt x="991" y="45"/>
                  </a:lnTo>
                  <a:lnTo>
                    <a:pt x="983" y="52"/>
                  </a:lnTo>
                  <a:lnTo>
                    <a:pt x="970" y="54"/>
                  </a:lnTo>
                  <a:lnTo>
                    <a:pt x="965" y="53"/>
                  </a:lnTo>
                  <a:lnTo>
                    <a:pt x="962" y="54"/>
                  </a:lnTo>
                  <a:lnTo>
                    <a:pt x="959" y="54"/>
                  </a:lnTo>
                  <a:lnTo>
                    <a:pt x="961" y="52"/>
                  </a:lnTo>
                  <a:lnTo>
                    <a:pt x="961" y="51"/>
                  </a:lnTo>
                  <a:lnTo>
                    <a:pt x="959" y="47"/>
                  </a:lnTo>
                  <a:lnTo>
                    <a:pt x="953" y="47"/>
                  </a:lnTo>
                  <a:lnTo>
                    <a:pt x="949" y="47"/>
                  </a:lnTo>
                  <a:lnTo>
                    <a:pt x="946" y="48"/>
                  </a:lnTo>
                  <a:lnTo>
                    <a:pt x="937" y="45"/>
                  </a:lnTo>
                  <a:lnTo>
                    <a:pt x="934" y="47"/>
                  </a:lnTo>
                  <a:lnTo>
                    <a:pt x="928" y="45"/>
                  </a:lnTo>
                  <a:lnTo>
                    <a:pt x="927" y="41"/>
                  </a:lnTo>
                  <a:lnTo>
                    <a:pt x="920" y="40"/>
                  </a:lnTo>
                  <a:lnTo>
                    <a:pt x="917" y="39"/>
                  </a:lnTo>
                  <a:lnTo>
                    <a:pt x="911" y="30"/>
                  </a:lnTo>
                  <a:lnTo>
                    <a:pt x="910" y="27"/>
                  </a:lnTo>
                  <a:lnTo>
                    <a:pt x="904" y="28"/>
                  </a:lnTo>
                  <a:lnTo>
                    <a:pt x="898" y="28"/>
                  </a:lnTo>
                  <a:lnTo>
                    <a:pt x="891" y="27"/>
                  </a:lnTo>
                  <a:lnTo>
                    <a:pt x="888" y="30"/>
                  </a:lnTo>
                  <a:lnTo>
                    <a:pt x="883" y="27"/>
                  </a:lnTo>
                  <a:lnTo>
                    <a:pt x="884" y="22"/>
                  </a:lnTo>
                  <a:lnTo>
                    <a:pt x="884" y="16"/>
                  </a:lnTo>
                  <a:lnTo>
                    <a:pt x="884" y="10"/>
                  </a:lnTo>
                  <a:lnTo>
                    <a:pt x="880" y="0"/>
                  </a:lnTo>
                  <a:lnTo>
                    <a:pt x="871" y="3"/>
                  </a:lnTo>
                  <a:lnTo>
                    <a:pt x="867" y="3"/>
                  </a:lnTo>
                  <a:lnTo>
                    <a:pt x="861" y="5"/>
                  </a:lnTo>
                  <a:lnTo>
                    <a:pt x="860" y="0"/>
                  </a:lnTo>
                  <a:lnTo>
                    <a:pt x="856" y="3"/>
                  </a:lnTo>
                  <a:lnTo>
                    <a:pt x="853" y="5"/>
                  </a:lnTo>
                  <a:lnTo>
                    <a:pt x="850" y="3"/>
                  </a:lnTo>
                  <a:lnTo>
                    <a:pt x="848" y="3"/>
                  </a:lnTo>
                  <a:lnTo>
                    <a:pt x="847" y="3"/>
                  </a:lnTo>
                  <a:lnTo>
                    <a:pt x="844" y="5"/>
                  </a:lnTo>
                  <a:lnTo>
                    <a:pt x="841" y="7"/>
                  </a:lnTo>
                  <a:lnTo>
                    <a:pt x="836" y="12"/>
                  </a:lnTo>
                  <a:lnTo>
                    <a:pt x="832" y="17"/>
                  </a:lnTo>
                  <a:lnTo>
                    <a:pt x="832" y="19"/>
                  </a:lnTo>
                  <a:lnTo>
                    <a:pt x="834" y="23"/>
                  </a:lnTo>
                  <a:lnTo>
                    <a:pt x="837" y="29"/>
                  </a:lnTo>
                  <a:lnTo>
                    <a:pt x="842" y="33"/>
                  </a:lnTo>
                  <a:lnTo>
                    <a:pt x="846" y="35"/>
                  </a:lnTo>
                  <a:lnTo>
                    <a:pt x="855" y="36"/>
                  </a:lnTo>
                  <a:lnTo>
                    <a:pt x="859" y="34"/>
                  </a:lnTo>
                  <a:lnTo>
                    <a:pt x="860" y="31"/>
                  </a:lnTo>
                  <a:lnTo>
                    <a:pt x="864" y="33"/>
                  </a:lnTo>
                  <a:lnTo>
                    <a:pt x="865" y="36"/>
                  </a:lnTo>
                  <a:lnTo>
                    <a:pt x="864" y="41"/>
                  </a:lnTo>
                  <a:lnTo>
                    <a:pt x="859" y="45"/>
                  </a:lnTo>
                  <a:lnTo>
                    <a:pt x="852" y="47"/>
                  </a:lnTo>
                  <a:lnTo>
                    <a:pt x="844" y="42"/>
                  </a:lnTo>
                  <a:lnTo>
                    <a:pt x="841" y="48"/>
                  </a:lnTo>
                  <a:lnTo>
                    <a:pt x="840" y="49"/>
                  </a:lnTo>
                  <a:lnTo>
                    <a:pt x="836" y="49"/>
                  </a:lnTo>
                  <a:lnTo>
                    <a:pt x="838" y="58"/>
                  </a:lnTo>
                  <a:lnTo>
                    <a:pt x="841" y="69"/>
                  </a:lnTo>
                  <a:lnTo>
                    <a:pt x="841" y="76"/>
                  </a:lnTo>
                  <a:lnTo>
                    <a:pt x="843" y="77"/>
                  </a:lnTo>
                  <a:lnTo>
                    <a:pt x="844" y="78"/>
                  </a:lnTo>
                  <a:lnTo>
                    <a:pt x="844" y="80"/>
                  </a:lnTo>
                  <a:lnTo>
                    <a:pt x="843" y="80"/>
                  </a:lnTo>
                  <a:lnTo>
                    <a:pt x="837" y="80"/>
                  </a:lnTo>
                  <a:lnTo>
                    <a:pt x="834" y="83"/>
                  </a:lnTo>
                  <a:lnTo>
                    <a:pt x="831" y="87"/>
                  </a:lnTo>
                  <a:lnTo>
                    <a:pt x="832" y="89"/>
                  </a:lnTo>
                  <a:lnTo>
                    <a:pt x="834" y="92"/>
                  </a:lnTo>
                  <a:lnTo>
                    <a:pt x="832" y="94"/>
                  </a:lnTo>
                  <a:lnTo>
                    <a:pt x="832" y="95"/>
                  </a:lnTo>
                  <a:lnTo>
                    <a:pt x="829" y="94"/>
                  </a:lnTo>
                  <a:lnTo>
                    <a:pt x="828" y="92"/>
                  </a:lnTo>
                  <a:lnTo>
                    <a:pt x="825" y="94"/>
                  </a:lnTo>
                  <a:lnTo>
                    <a:pt x="822" y="93"/>
                  </a:lnTo>
                  <a:lnTo>
                    <a:pt x="818" y="93"/>
                  </a:lnTo>
                  <a:lnTo>
                    <a:pt x="814" y="92"/>
                  </a:lnTo>
                  <a:lnTo>
                    <a:pt x="810" y="90"/>
                  </a:lnTo>
                  <a:lnTo>
                    <a:pt x="808" y="93"/>
                  </a:lnTo>
                  <a:lnTo>
                    <a:pt x="804" y="102"/>
                  </a:lnTo>
                  <a:lnTo>
                    <a:pt x="804" y="106"/>
                  </a:lnTo>
                  <a:lnTo>
                    <a:pt x="799" y="110"/>
                  </a:lnTo>
                  <a:lnTo>
                    <a:pt x="796" y="106"/>
                  </a:lnTo>
                  <a:lnTo>
                    <a:pt x="793" y="104"/>
                  </a:lnTo>
                  <a:lnTo>
                    <a:pt x="787" y="100"/>
                  </a:lnTo>
                  <a:lnTo>
                    <a:pt x="784" y="100"/>
                  </a:lnTo>
                  <a:lnTo>
                    <a:pt x="782" y="100"/>
                  </a:lnTo>
                  <a:lnTo>
                    <a:pt x="780" y="101"/>
                  </a:lnTo>
                  <a:lnTo>
                    <a:pt x="777" y="105"/>
                  </a:lnTo>
                  <a:lnTo>
                    <a:pt x="775" y="112"/>
                  </a:lnTo>
                  <a:lnTo>
                    <a:pt x="772" y="114"/>
                  </a:lnTo>
                  <a:lnTo>
                    <a:pt x="771" y="116"/>
                  </a:lnTo>
                  <a:lnTo>
                    <a:pt x="769" y="116"/>
                  </a:lnTo>
                  <a:lnTo>
                    <a:pt x="768" y="116"/>
                  </a:lnTo>
                  <a:lnTo>
                    <a:pt x="763" y="113"/>
                  </a:lnTo>
                  <a:lnTo>
                    <a:pt x="763" y="125"/>
                  </a:lnTo>
                  <a:lnTo>
                    <a:pt x="764" y="142"/>
                  </a:lnTo>
                  <a:lnTo>
                    <a:pt x="760" y="143"/>
                  </a:lnTo>
                  <a:lnTo>
                    <a:pt x="760" y="146"/>
                  </a:lnTo>
                  <a:lnTo>
                    <a:pt x="762" y="149"/>
                  </a:lnTo>
                  <a:lnTo>
                    <a:pt x="759" y="156"/>
                  </a:lnTo>
                  <a:lnTo>
                    <a:pt x="754" y="156"/>
                  </a:lnTo>
                  <a:lnTo>
                    <a:pt x="754" y="159"/>
                  </a:lnTo>
                  <a:lnTo>
                    <a:pt x="751" y="164"/>
                  </a:lnTo>
                  <a:lnTo>
                    <a:pt x="747" y="166"/>
                  </a:lnTo>
                  <a:lnTo>
                    <a:pt x="747" y="176"/>
                  </a:lnTo>
                  <a:lnTo>
                    <a:pt x="740" y="179"/>
                  </a:lnTo>
                  <a:lnTo>
                    <a:pt x="746" y="186"/>
                  </a:lnTo>
                  <a:lnTo>
                    <a:pt x="750" y="186"/>
                  </a:lnTo>
                  <a:lnTo>
                    <a:pt x="751" y="188"/>
                  </a:lnTo>
                  <a:lnTo>
                    <a:pt x="753" y="194"/>
                  </a:lnTo>
                  <a:lnTo>
                    <a:pt x="754" y="203"/>
                  </a:lnTo>
                  <a:lnTo>
                    <a:pt x="753" y="209"/>
                  </a:lnTo>
                  <a:lnTo>
                    <a:pt x="742" y="214"/>
                  </a:lnTo>
                  <a:lnTo>
                    <a:pt x="739" y="220"/>
                  </a:lnTo>
                  <a:lnTo>
                    <a:pt x="738" y="223"/>
                  </a:lnTo>
                  <a:lnTo>
                    <a:pt x="738" y="227"/>
                  </a:lnTo>
                  <a:lnTo>
                    <a:pt x="740" y="238"/>
                  </a:lnTo>
                  <a:lnTo>
                    <a:pt x="740" y="244"/>
                  </a:lnTo>
                  <a:lnTo>
                    <a:pt x="738" y="249"/>
                  </a:lnTo>
                  <a:lnTo>
                    <a:pt x="734" y="255"/>
                  </a:lnTo>
                  <a:lnTo>
                    <a:pt x="733" y="259"/>
                  </a:lnTo>
                  <a:lnTo>
                    <a:pt x="733" y="262"/>
                  </a:lnTo>
                  <a:lnTo>
                    <a:pt x="729" y="271"/>
                  </a:lnTo>
                  <a:lnTo>
                    <a:pt x="733" y="292"/>
                  </a:lnTo>
                  <a:lnTo>
                    <a:pt x="735" y="308"/>
                  </a:lnTo>
                  <a:lnTo>
                    <a:pt x="727" y="308"/>
                  </a:lnTo>
                  <a:lnTo>
                    <a:pt x="694" y="314"/>
                  </a:lnTo>
                  <a:lnTo>
                    <a:pt x="676" y="333"/>
                  </a:lnTo>
                  <a:lnTo>
                    <a:pt x="657" y="337"/>
                  </a:lnTo>
                  <a:lnTo>
                    <a:pt x="647" y="333"/>
                  </a:lnTo>
                  <a:lnTo>
                    <a:pt x="647" y="336"/>
                  </a:lnTo>
                  <a:lnTo>
                    <a:pt x="648" y="337"/>
                  </a:lnTo>
                  <a:lnTo>
                    <a:pt x="647" y="339"/>
                  </a:lnTo>
                  <a:lnTo>
                    <a:pt x="648" y="345"/>
                  </a:lnTo>
                  <a:lnTo>
                    <a:pt x="649" y="346"/>
                  </a:lnTo>
                  <a:lnTo>
                    <a:pt x="651" y="348"/>
                  </a:lnTo>
                  <a:lnTo>
                    <a:pt x="653" y="357"/>
                  </a:lnTo>
                  <a:lnTo>
                    <a:pt x="653" y="369"/>
                  </a:lnTo>
                  <a:lnTo>
                    <a:pt x="654" y="375"/>
                  </a:lnTo>
                  <a:lnTo>
                    <a:pt x="653" y="384"/>
                  </a:lnTo>
                  <a:lnTo>
                    <a:pt x="648" y="385"/>
                  </a:lnTo>
                  <a:lnTo>
                    <a:pt x="649" y="388"/>
                  </a:lnTo>
                  <a:lnTo>
                    <a:pt x="648" y="391"/>
                  </a:lnTo>
                  <a:lnTo>
                    <a:pt x="631" y="392"/>
                  </a:lnTo>
                  <a:lnTo>
                    <a:pt x="631" y="400"/>
                  </a:lnTo>
                  <a:lnTo>
                    <a:pt x="627" y="402"/>
                  </a:lnTo>
                  <a:lnTo>
                    <a:pt x="627" y="405"/>
                  </a:lnTo>
                  <a:lnTo>
                    <a:pt x="625" y="409"/>
                  </a:lnTo>
                  <a:lnTo>
                    <a:pt x="623" y="410"/>
                  </a:lnTo>
                  <a:lnTo>
                    <a:pt x="621" y="410"/>
                  </a:lnTo>
                  <a:lnTo>
                    <a:pt x="621" y="412"/>
                  </a:lnTo>
                  <a:lnTo>
                    <a:pt x="621" y="422"/>
                  </a:lnTo>
                  <a:lnTo>
                    <a:pt x="618" y="423"/>
                  </a:lnTo>
                  <a:lnTo>
                    <a:pt x="618" y="426"/>
                  </a:lnTo>
                  <a:lnTo>
                    <a:pt x="621" y="429"/>
                  </a:lnTo>
                  <a:lnTo>
                    <a:pt x="621" y="432"/>
                  </a:lnTo>
                  <a:lnTo>
                    <a:pt x="619" y="438"/>
                  </a:lnTo>
                  <a:lnTo>
                    <a:pt x="615" y="445"/>
                  </a:lnTo>
                  <a:lnTo>
                    <a:pt x="613" y="446"/>
                  </a:lnTo>
                  <a:lnTo>
                    <a:pt x="611" y="445"/>
                  </a:lnTo>
                  <a:lnTo>
                    <a:pt x="606" y="438"/>
                  </a:lnTo>
                  <a:lnTo>
                    <a:pt x="597" y="438"/>
                  </a:lnTo>
                  <a:lnTo>
                    <a:pt x="599" y="443"/>
                  </a:lnTo>
                  <a:lnTo>
                    <a:pt x="599" y="445"/>
                  </a:lnTo>
                  <a:lnTo>
                    <a:pt x="590" y="457"/>
                  </a:lnTo>
                  <a:lnTo>
                    <a:pt x="588" y="461"/>
                  </a:lnTo>
                  <a:lnTo>
                    <a:pt x="587" y="464"/>
                  </a:lnTo>
                  <a:lnTo>
                    <a:pt x="576" y="481"/>
                  </a:lnTo>
                  <a:lnTo>
                    <a:pt x="575" y="481"/>
                  </a:lnTo>
                  <a:lnTo>
                    <a:pt x="571" y="475"/>
                  </a:lnTo>
                  <a:lnTo>
                    <a:pt x="569" y="475"/>
                  </a:lnTo>
                  <a:lnTo>
                    <a:pt x="566" y="480"/>
                  </a:lnTo>
                  <a:lnTo>
                    <a:pt x="564" y="462"/>
                  </a:lnTo>
                  <a:lnTo>
                    <a:pt x="565" y="458"/>
                  </a:lnTo>
                  <a:lnTo>
                    <a:pt x="567" y="456"/>
                  </a:lnTo>
                  <a:lnTo>
                    <a:pt x="567" y="453"/>
                  </a:lnTo>
                  <a:lnTo>
                    <a:pt x="553" y="441"/>
                  </a:lnTo>
                  <a:lnTo>
                    <a:pt x="541" y="426"/>
                  </a:lnTo>
                  <a:lnTo>
                    <a:pt x="530" y="417"/>
                  </a:lnTo>
                  <a:lnTo>
                    <a:pt x="489" y="388"/>
                  </a:lnTo>
                  <a:lnTo>
                    <a:pt x="485" y="384"/>
                  </a:lnTo>
                  <a:lnTo>
                    <a:pt x="483" y="385"/>
                  </a:lnTo>
                  <a:lnTo>
                    <a:pt x="482" y="385"/>
                  </a:lnTo>
                  <a:lnTo>
                    <a:pt x="481" y="386"/>
                  </a:lnTo>
                  <a:lnTo>
                    <a:pt x="480" y="387"/>
                  </a:lnTo>
                  <a:lnTo>
                    <a:pt x="480" y="388"/>
                  </a:lnTo>
                  <a:lnTo>
                    <a:pt x="482" y="394"/>
                  </a:lnTo>
                  <a:lnTo>
                    <a:pt x="481" y="396"/>
                  </a:lnTo>
                  <a:lnTo>
                    <a:pt x="480" y="397"/>
                  </a:lnTo>
                  <a:lnTo>
                    <a:pt x="477" y="398"/>
                  </a:lnTo>
                  <a:lnTo>
                    <a:pt x="469" y="396"/>
                  </a:lnTo>
                  <a:lnTo>
                    <a:pt x="470" y="392"/>
                  </a:lnTo>
                  <a:lnTo>
                    <a:pt x="465" y="387"/>
                  </a:lnTo>
                  <a:lnTo>
                    <a:pt x="462" y="390"/>
                  </a:lnTo>
                  <a:lnTo>
                    <a:pt x="457" y="385"/>
                  </a:lnTo>
                  <a:lnTo>
                    <a:pt x="450" y="384"/>
                  </a:lnTo>
                  <a:lnTo>
                    <a:pt x="445" y="382"/>
                  </a:lnTo>
                  <a:lnTo>
                    <a:pt x="444" y="382"/>
                  </a:lnTo>
                  <a:lnTo>
                    <a:pt x="443" y="382"/>
                  </a:lnTo>
                  <a:lnTo>
                    <a:pt x="443" y="384"/>
                  </a:lnTo>
                  <a:lnTo>
                    <a:pt x="440" y="385"/>
                  </a:lnTo>
                  <a:lnTo>
                    <a:pt x="428" y="388"/>
                  </a:lnTo>
                  <a:lnTo>
                    <a:pt x="420" y="391"/>
                  </a:lnTo>
                  <a:lnTo>
                    <a:pt x="419" y="381"/>
                  </a:lnTo>
                  <a:lnTo>
                    <a:pt x="415" y="379"/>
                  </a:lnTo>
                  <a:lnTo>
                    <a:pt x="413" y="381"/>
                  </a:lnTo>
                  <a:lnTo>
                    <a:pt x="409" y="382"/>
                  </a:lnTo>
                  <a:lnTo>
                    <a:pt x="407" y="382"/>
                  </a:lnTo>
                  <a:lnTo>
                    <a:pt x="407" y="388"/>
                  </a:lnTo>
                  <a:lnTo>
                    <a:pt x="406" y="397"/>
                  </a:lnTo>
                  <a:lnTo>
                    <a:pt x="404" y="402"/>
                  </a:lnTo>
                  <a:lnTo>
                    <a:pt x="402" y="404"/>
                  </a:lnTo>
                  <a:lnTo>
                    <a:pt x="397" y="414"/>
                  </a:lnTo>
                  <a:lnTo>
                    <a:pt x="395" y="428"/>
                  </a:lnTo>
                  <a:lnTo>
                    <a:pt x="396" y="445"/>
                  </a:lnTo>
                  <a:lnTo>
                    <a:pt x="400" y="447"/>
                  </a:lnTo>
                  <a:lnTo>
                    <a:pt x="403" y="447"/>
                  </a:lnTo>
                  <a:lnTo>
                    <a:pt x="403" y="451"/>
                  </a:lnTo>
                  <a:lnTo>
                    <a:pt x="402" y="455"/>
                  </a:lnTo>
                  <a:lnTo>
                    <a:pt x="398" y="459"/>
                  </a:lnTo>
                  <a:lnTo>
                    <a:pt x="389" y="456"/>
                  </a:lnTo>
                  <a:lnTo>
                    <a:pt x="380" y="457"/>
                  </a:lnTo>
                  <a:lnTo>
                    <a:pt x="374" y="456"/>
                  </a:lnTo>
                  <a:lnTo>
                    <a:pt x="370" y="480"/>
                  </a:lnTo>
                  <a:lnTo>
                    <a:pt x="378" y="487"/>
                  </a:lnTo>
                  <a:lnTo>
                    <a:pt x="374" y="497"/>
                  </a:lnTo>
                  <a:lnTo>
                    <a:pt x="366" y="510"/>
                  </a:lnTo>
                  <a:lnTo>
                    <a:pt x="365" y="513"/>
                  </a:lnTo>
                  <a:lnTo>
                    <a:pt x="365" y="516"/>
                  </a:lnTo>
                  <a:lnTo>
                    <a:pt x="366" y="518"/>
                  </a:lnTo>
                  <a:lnTo>
                    <a:pt x="367" y="521"/>
                  </a:lnTo>
                  <a:lnTo>
                    <a:pt x="365" y="527"/>
                  </a:lnTo>
                  <a:lnTo>
                    <a:pt x="371" y="535"/>
                  </a:lnTo>
                  <a:lnTo>
                    <a:pt x="370" y="536"/>
                  </a:lnTo>
                  <a:lnTo>
                    <a:pt x="368" y="539"/>
                  </a:lnTo>
                  <a:lnTo>
                    <a:pt x="365" y="539"/>
                  </a:lnTo>
                  <a:lnTo>
                    <a:pt x="364" y="539"/>
                  </a:lnTo>
                  <a:lnTo>
                    <a:pt x="362" y="535"/>
                  </a:lnTo>
                  <a:lnTo>
                    <a:pt x="360" y="534"/>
                  </a:lnTo>
                  <a:lnTo>
                    <a:pt x="359" y="531"/>
                  </a:lnTo>
                  <a:lnTo>
                    <a:pt x="359" y="529"/>
                  </a:lnTo>
                  <a:lnTo>
                    <a:pt x="358" y="528"/>
                  </a:lnTo>
                  <a:lnTo>
                    <a:pt x="355" y="527"/>
                  </a:lnTo>
                  <a:lnTo>
                    <a:pt x="348" y="525"/>
                  </a:lnTo>
                  <a:lnTo>
                    <a:pt x="343" y="524"/>
                  </a:lnTo>
                  <a:lnTo>
                    <a:pt x="338" y="519"/>
                  </a:lnTo>
                  <a:lnTo>
                    <a:pt x="337" y="511"/>
                  </a:lnTo>
                  <a:lnTo>
                    <a:pt x="331" y="512"/>
                  </a:lnTo>
                  <a:lnTo>
                    <a:pt x="329" y="512"/>
                  </a:lnTo>
                  <a:lnTo>
                    <a:pt x="322" y="503"/>
                  </a:lnTo>
                  <a:lnTo>
                    <a:pt x="319" y="498"/>
                  </a:lnTo>
                  <a:lnTo>
                    <a:pt x="313" y="495"/>
                  </a:lnTo>
                  <a:lnTo>
                    <a:pt x="308" y="492"/>
                  </a:lnTo>
                  <a:lnTo>
                    <a:pt x="308" y="489"/>
                  </a:lnTo>
                  <a:lnTo>
                    <a:pt x="300" y="493"/>
                  </a:lnTo>
                  <a:lnTo>
                    <a:pt x="293" y="493"/>
                  </a:lnTo>
                  <a:lnTo>
                    <a:pt x="289" y="494"/>
                  </a:lnTo>
                  <a:lnTo>
                    <a:pt x="287" y="495"/>
                  </a:lnTo>
                  <a:lnTo>
                    <a:pt x="282" y="499"/>
                  </a:lnTo>
                  <a:lnTo>
                    <a:pt x="276" y="499"/>
                  </a:lnTo>
                  <a:lnTo>
                    <a:pt x="270" y="497"/>
                  </a:lnTo>
                  <a:lnTo>
                    <a:pt x="270" y="471"/>
                  </a:lnTo>
                  <a:lnTo>
                    <a:pt x="266" y="473"/>
                  </a:lnTo>
                  <a:lnTo>
                    <a:pt x="264" y="473"/>
                  </a:lnTo>
                  <a:lnTo>
                    <a:pt x="259" y="471"/>
                  </a:lnTo>
                  <a:lnTo>
                    <a:pt x="256" y="473"/>
                  </a:lnTo>
                  <a:lnTo>
                    <a:pt x="252" y="475"/>
                  </a:lnTo>
                  <a:lnTo>
                    <a:pt x="250" y="477"/>
                  </a:lnTo>
                  <a:lnTo>
                    <a:pt x="246" y="482"/>
                  </a:lnTo>
                  <a:lnTo>
                    <a:pt x="240" y="488"/>
                  </a:lnTo>
                  <a:lnTo>
                    <a:pt x="229" y="500"/>
                  </a:lnTo>
                  <a:lnTo>
                    <a:pt x="222" y="504"/>
                  </a:lnTo>
                  <a:lnTo>
                    <a:pt x="220" y="506"/>
                  </a:lnTo>
                  <a:lnTo>
                    <a:pt x="212" y="510"/>
                  </a:lnTo>
                  <a:lnTo>
                    <a:pt x="209" y="512"/>
                  </a:lnTo>
                  <a:lnTo>
                    <a:pt x="204" y="515"/>
                  </a:lnTo>
                  <a:lnTo>
                    <a:pt x="200" y="517"/>
                  </a:lnTo>
                  <a:lnTo>
                    <a:pt x="199" y="518"/>
                  </a:lnTo>
                  <a:lnTo>
                    <a:pt x="196" y="518"/>
                  </a:lnTo>
                  <a:lnTo>
                    <a:pt x="191" y="522"/>
                  </a:lnTo>
                  <a:lnTo>
                    <a:pt x="180" y="523"/>
                  </a:lnTo>
                  <a:lnTo>
                    <a:pt x="179" y="524"/>
                  </a:lnTo>
                  <a:lnTo>
                    <a:pt x="179" y="527"/>
                  </a:lnTo>
                  <a:lnTo>
                    <a:pt x="179" y="528"/>
                  </a:lnTo>
                  <a:lnTo>
                    <a:pt x="179" y="530"/>
                  </a:lnTo>
                  <a:lnTo>
                    <a:pt x="179" y="531"/>
                  </a:lnTo>
                  <a:lnTo>
                    <a:pt x="179" y="533"/>
                  </a:lnTo>
                  <a:lnTo>
                    <a:pt x="179" y="535"/>
                  </a:lnTo>
                  <a:lnTo>
                    <a:pt x="179" y="539"/>
                  </a:lnTo>
                  <a:lnTo>
                    <a:pt x="180" y="543"/>
                  </a:lnTo>
                  <a:lnTo>
                    <a:pt x="180" y="545"/>
                  </a:lnTo>
                  <a:lnTo>
                    <a:pt x="180" y="547"/>
                  </a:lnTo>
                  <a:lnTo>
                    <a:pt x="178" y="551"/>
                  </a:lnTo>
                  <a:lnTo>
                    <a:pt x="175" y="555"/>
                  </a:lnTo>
                  <a:lnTo>
                    <a:pt x="173" y="559"/>
                  </a:lnTo>
                  <a:lnTo>
                    <a:pt x="169" y="560"/>
                  </a:lnTo>
                  <a:lnTo>
                    <a:pt x="167" y="562"/>
                  </a:lnTo>
                  <a:lnTo>
                    <a:pt x="162" y="562"/>
                  </a:lnTo>
                  <a:lnTo>
                    <a:pt x="154" y="565"/>
                  </a:lnTo>
                  <a:lnTo>
                    <a:pt x="145" y="566"/>
                  </a:lnTo>
                  <a:lnTo>
                    <a:pt x="133" y="568"/>
                  </a:lnTo>
                  <a:lnTo>
                    <a:pt x="130" y="569"/>
                  </a:lnTo>
                  <a:lnTo>
                    <a:pt x="129" y="570"/>
                  </a:lnTo>
                  <a:lnTo>
                    <a:pt x="127" y="572"/>
                  </a:lnTo>
                  <a:lnTo>
                    <a:pt x="127" y="576"/>
                  </a:lnTo>
                  <a:lnTo>
                    <a:pt x="127" y="578"/>
                  </a:lnTo>
                  <a:lnTo>
                    <a:pt x="127" y="586"/>
                  </a:lnTo>
                  <a:lnTo>
                    <a:pt x="125" y="589"/>
                  </a:lnTo>
                  <a:lnTo>
                    <a:pt x="125" y="593"/>
                  </a:lnTo>
                  <a:lnTo>
                    <a:pt x="125" y="595"/>
                  </a:lnTo>
                  <a:lnTo>
                    <a:pt x="125" y="598"/>
                  </a:lnTo>
                  <a:lnTo>
                    <a:pt x="127" y="601"/>
                  </a:lnTo>
                  <a:lnTo>
                    <a:pt x="127" y="606"/>
                  </a:lnTo>
                  <a:lnTo>
                    <a:pt x="118" y="607"/>
                  </a:lnTo>
                  <a:lnTo>
                    <a:pt x="103" y="608"/>
                  </a:lnTo>
                  <a:lnTo>
                    <a:pt x="94" y="610"/>
                  </a:lnTo>
                  <a:lnTo>
                    <a:pt x="94" y="612"/>
                  </a:lnTo>
                  <a:lnTo>
                    <a:pt x="96" y="614"/>
                  </a:lnTo>
                  <a:lnTo>
                    <a:pt x="99" y="619"/>
                  </a:lnTo>
                  <a:lnTo>
                    <a:pt x="101" y="631"/>
                  </a:lnTo>
                  <a:lnTo>
                    <a:pt x="101" y="635"/>
                  </a:lnTo>
                  <a:lnTo>
                    <a:pt x="103" y="638"/>
                  </a:lnTo>
                  <a:lnTo>
                    <a:pt x="103" y="643"/>
                  </a:lnTo>
                  <a:lnTo>
                    <a:pt x="105" y="648"/>
                  </a:lnTo>
                  <a:lnTo>
                    <a:pt x="108" y="653"/>
                  </a:lnTo>
                  <a:lnTo>
                    <a:pt x="114" y="654"/>
                  </a:lnTo>
                  <a:lnTo>
                    <a:pt x="114" y="655"/>
                  </a:lnTo>
                  <a:lnTo>
                    <a:pt x="114" y="659"/>
                  </a:lnTo>
                  <a:lnTo>
                    <a:pt x="115" y="660"/>
                  </a:lnTo>
                  <a:lnTo>
                    <a:pt x="126" y="665"/>
                  </a:lnTo>
                  <a:lnTo>
                    <a:pt x="130" y="668"/>
                  </a:lnTo>
                  <a:lnTo>
                    <a:pt x="130" y="670"/>
                  </a:lnTo>
                  <a:lnTo>
                    <a:pt x="130" y="671"/>
                  </a:lnTo>
                  <a:lnTo>
                    <a:pt x="130" y="674"/>
                  </a:lnTo>
                  <a:lnTo>
                    <a:pt x="131" y="677"/>
                  </a:lnTo>
                  <a:lnTo>
                    <a:pt x="135" y="681"/>
                  </a:lnTo>
                  <a:lnTo>
                    <a:pt x="135" y="683"/>
                  </a:lnTo>
                  <a:lnTo>
                    <a:pt x="136" y="685"/>
                  </a:lnTo>
                  <a:lnTo>
                    <a:pt x="138" y="687"/>
                  </a:lnTo>
                  <a:lnTo>
                    <a:pt x="147" y="694"/>
                  </a:lnTo>
                  <a:lnTo>
                    <a:pt x="150" y="696"/>
                  </a:lnTo>
                  <a:lnTo>
                    <a:pt x="150" y="699"/>
                  </a:lnTo>
                  <a:lnTo>
                    <a:pt x="150" y="703"/>
                  </a:lnTo>
                  <a:lnTo>
                    <a:pt x="150" y="709"/>
                  </a:lnTo>
                  <a:lnTo>
                    <a:pt x="153" y="713"/>
                  </a:lnTo>
                  <a:lnTo>
                    <a:pt x="153" y="719"/>
                  </a:lnTo>
                  <a:lnTo>
                    <a:pt x="155" y="721"/>
                  </a:lnTo>
                  <a:lnTo>
                    <a:pt x="159" y="725"/>
                  </a:lnTo>
                  <a:lnTo>
                    <a:pt x="155" y="729"/>
                  </a:lnTo>
                  <a:lnTo>
                    <a:pt x="155" y="732"/>
                  </a:lnTo>
                  <a:lnTo>
                    <a:pt x="155" y="736"/>
                  </a:lnTo>
                  <a:lnTo>
                    <a:pt x="155" y="739"/>
                  </a:lnTo>
                  <a:lnTo>
                    <a:pt x="154" y="744"/>
                  </a:lnTo>
                  <a:lnTo>
                    <a:pt x="151" y="748"/>
                  </a:lnTo>
                  <a:lnTo>
                    <a:pt x="148" y="749"/>
                  </a:lnTo>
                  <a:lnTo>
                    <a:pt x="144" y="753"/>
                  </a:lnTo>
                  <a:lnTo>
                    <a:pt x="144" y="754"/>
                  </a:lnTo>
                  <a:lnTo>
                    <a:pt x="147" y="751"/>
                  </a:lnTo>
                  <a:lnTo>
                    <a:pt x="149" y="753"/>
                  </a:lnTo>
                  <a:lnTo>
                    <a:pt x="151" y="756"/>
                  </a:lnTo>
                  <a:lnTo>
                    <a:pt x="153" y="759"/>
                  </a:lnTo>
                  <a:lnTo>
                    <a:pt x="153" y="762"/>
                  </a:lnTo>
                  <a:lnTo>
                    <a:pt x="151" y="763"/>
                  </a:lnTo>
                  <a:lnTo>
                    <a:pt x="147" y="763"/>
                  </a:lnTo>
                  <a:lnTo>
                    <a:pt x="143" y="775"/>
                  </a:lnTo>
                  <a:lnTo>
                    <a:pt x="139" y="781"/>
                  </a:lnTo>
                  <a:lnTo>
                    <a:pt x="138" y="783"/>
                  </a:lnTo>
                  <a:lnTo>
                    <a:pt x="137" y="785"/>
                  </a:lnTo>
                  <a:lnTo>
                    <a:pt x="137" y="790"/>
                  </a:lnTo>
                  <a:lnTo>
                    <a:pt x="137" y="795"/>
                  </a:lnTo>
                  <a:lnTo>
                    <a:pt x="137" y="797"/>
                  </a:lnTo>
                  <a:lnTo>
                    <a:pt x="136" y="801"/>
                  </a:lnTo>
                  <a:lnTo>
                    <a:pt x="132" y="803"/>
                  </a:lnTo>
                  <a:lnTo>
                    <a:pt x="133" y="807"/>
                  </a:lnTo>
                  <a:lnTo>
                    <a:pt x="135" y="808"/>
                  </a:lnTo>
                  <a:lnTo>
                    <a:pt x="132" y="815"/>
                  </a:lnTo>
                  <a:lnTo>
                    <a:pt x="132" y="822"/>
                  </a:lnTo>
                  <a:lnTo>
                    <a:pt x="135" y="827"/>
                  </a:lnTo>
                  <a:lnTo>
                    <a:pt x="136" y="839"/>
                  </a:lnTo>
                  <a:lnTo>
                    <a:pt x="137" y="844"/>
                  </a:lnTo>
                  <a:lnTo>
                    <a:pt x="133" y="849"/>
                  </a:lnTo>
                  <a:lnTo>
                    <a:pt x="133" y="856"/>
                  </a:lnTo>
                  <a:lnTo>
                    <a:pt x="132" y="860"/>
                  </a:lnTo>
                  <a:lnTo>
                    <a:pt x="125" y="869"/>
                  </a:lnTo>
                  <a:lnTo>
                    <a:pt x="125" y="872"/>
                  </a:lnTo>
                  <a:lnTo>
                    <a:pt x="125" y="876"/>
                  </a:lnTo>
                  <a:lnTo>
                    <a:pt x="127" y="879"/>
                  </a:lnTo>
                  <a:lnTo>
                    <a:pt x="130" y="882"/>
                  </a:lnTo>
                  <a:lnTo>
                    <a:pt x="130" y="885"/>
                  </a:lnTo>
                  <a:lnTo>
                    <a:pt x="130" y="888"/>
                  </a:lnTo>
                  <a:lnTo>
                    <a:pt x="130" y="892"/>
                  </a:lnTo>
                  <a:lnTo>
                    <a:pt x="124" y="894"/>
                  </a:lnTo>
                  <a:lnTo>
                    <a:pt x="124" y="898"/>
                  </a:lnTo>
                  <a:lnTo>
                    <a:pt x="126" y="904"/>
                  </a:lnTo>
                  <a:lnTo>
                    <a:pt x="126" y="909"/>
                  </a:lnTo>
                  <a:lnTo>
                    <a:pt x="126" y="915"/>
                  </a:lnTo>
                  <a:lnTo>
                    <a:pt x="126" y="918"/>
                  </a:lnTo>
                  <a:lnTo>
                    <a:pt x="129" y="921"/>
                  </a:lnTo>
                  <a:lnTo>
                    <a:pt x="127" y="922"/>
                  </a:lnTo>
                  <a:lnTo>
                    <a:pt x="126" y="925"/>
                  </a:lnTo>
                  <a:lnTo>
                    <a:pt x="121" y="929"/>
                  </a:lnTo>
                  <a:lnTo>
                    <a:pt x="119" y="929"/>
                  </a:lnTo>
                  <a:lnTo>
                    <a:pt x="118" y="929"/>
                  </a:lnTo>
                  <a:lnTo>
                    <a:pt x="117" y="929"/>
                  </a:lnTo>
                  <a:lnTo>
                    <a:pt x="117" y="931"/>
                  </a:lnTo>
                  <a:lnTo>
                    <a:pt x="117" y="933"/>
                  </a:lnTo>
                  <a:lnTo>
                    <a:pt x="117" y="937"/>
                  </a:lnTo>
                  <a:lnTo>
                    <a:pt x="115" y="938"/>
                  </a:lnTo>
                  <a:lnTo>
                    <a:pt x="115" y="939"/>
                  </a:lnTo>
                  <a:lnTo>
                    <a:pt x="115" y="941"/>
                  </a:lnTo>
                  <a:lnTo>
                    <a:pt x="114" y="943"/>
                  </a:lnTo>
                  <a:lnTo>
                    <a:pt x="114" y="944"/>
                  </a:lnTo>
                  <a:lnTo>
                    <a:pt x="118" y="945"/>
                  </a:lnTo>
                  <a:lnTo>
                    <a:pt x="120" y="947"/>
                  </a:lnTo>
                  <a:lnTo>
                    <a:pt x="120" y="951"/>
                  </a:lnTo>
                  <a:lnTo>
                    <a:pt x="120" y="958"/>
                  </a:lnTo>
                  <a:lnTo>
                    <a:pt x="120" y="961"/>
                  </a:lnTo>
                  <a:lnTo>
                    <a:pt x="120" y="963"/>
                  </a:lnTo>
                  <a:lnTo>
                    <a:pt x="119" y="964"/>
                  </a:lnTo>
                  <a:lnTo>
                    <a:pt x="119" y="969"/>
                  </a:lnTo>
                  <a:lnTo>
                    <a:pt x="117" y="970"/>
                  </a:lnTo>
                  <a:lnTo>
                    <a:pt x="115" y="979"/>
                  </a:lnTo>
                  <a:lnTo>
                    <a:pt x="115" y="982"/>
                  </a:lnTo>
                  <a:lnTo>
                    <a:pt x="112" y="987"/>
                  </a:lnTo>
                  <a:lnTo>
                    <a:pt x="108" y="988"/>
                  </a:lnTo>
                  <a:lnTo>
                    <a:pt x="108" y="991"/>
                  </a:lnTo>
                  <a:lnTo>
                    <a:pt x="108" y="992"/>
                  </a:lnTo>
                  <a:lnTo>
                    <a:pt x="108" y="998"/>
                  </a:lnTo>
                  <a:lnTo>
                    <a:pt x="105" y="1005"/>
                  </a:lnTo>
                  <a:lnTo>
                    <a:pt x="103" y="1010"/>
                  </a:lnTo>
                  <a:lnTo>
                    <a:pt x="105" y="1015"/>
                  </a:lnTo>
                  <a:lnTo>
                    <a:pt x="103" y="1019"/>
                  </a:lnTo>
                  <a:lnTo>
                    <a:pt x="99" y="1028"/>
                  </a:lnTo>
                  <a:lnTo>
                    <a:pt x="95" y="1037"/>
                  </a:lnTo>
                  <a:lnTo>
                    <a:pt x="93" y="1042"/>
                  </a:lnTo>
                  <a:lnTo>
                    <a:pt x="93" y="1046"/>
                  </a:lnTo>
                  <a:lnTo>
                    <a:pt x="93" y="1047"/>
                  </a:lnTo>
                  <a:lnTo>
                    <a:pt x="90" y="1050"/>
                  </a:lnTo>
                  <a:lnTo>
                    <a:pt x="87" y="1057"/>
                  </a:lnTo>
                  <a:lnTo>
                    <a:pt x="87" y="1058"/>
                  </a:lnTo>
                  <a:lnTo>
                    <a:pt x="85" y="1074"/>
                  </a:lnTo>
                  <a:lnTo>
                    <a:pt x="82" y="1082"/>
                  </a:lnTo>
                  <a:lnTo>
                    <a:pt x="82" y="1084"/>
                  </a:lnTo>
                  <a:lnTo>
                    <a:pt x="82" y="1087"/>
                  </a:lnTo>
                  <a:lnTo>
                    <a:pt x="81" y="1088"/>
                  </a:lnTo>
                  <a:lnTo>
                    <a:pt x="77" y="1088"/>
                  </a:lnTo>
                  <a:lnTo>
                    <a:pt x="73" y="1089"/>
                  </a:lnTo>
                  <a:lnTo>
                    <a:pt x="72" y="1093"/>
                  </a:lnTo>
                  <a:lnTo>
                    <a:pt x="72" y="1096"/>
                  </a:lnTo>
                  <a:lnTo>
                    <a:pt x="75" y="1099"/>
                  </a:lnTo>
                  <a:lnTo>
                    <a:pt x="75" y="1101"/>
                  </a:lnTo>
                  <a:lnTo>
                    <a:pt x="73" y="1107"/>
                  </a:lnTo>
                  <a:lnTo>
                    <a:pt x="73" y="1116"/>
                  </a:lnTo>
                  <a:lnTo>
                    <a:pt x="72" y="1119"/>
                  </a:lnTo>
                  <a:lnTo>
                    <a:pt x="65" y="1122"/>
                  </a:lnTo>
                  <a:lnTo>
                    <a:pt x="58" y="1140"/>
                  </a:lnTo>
                  <a:lnTo>
                    <a:pt x="57" y="1152"/>
                  </a:lnTo>
                  <a:lnTo>
                    <a:pt x="57" y="1160"/>
                  </a:lnTo>
                  <a:lnTo>
                    <a:pt x="54" y="1166"/>
                  </a:lnTo>
                  <a:lnTo>
                    <a:pt x="48" y="1172"/>
                  </a:lnTo>
                  <a:lnTo>
                    <a:pt x="42" y="1176"/>
                  </a:lnTo>
                  <a:lnTo>
                    <a:pt x="39" y="1189"/>
                  </a:lnTo>
                  <a:lnTo>
                    <a:pt x="34" y="1194"/>
                  </a:lnTo>
                  <a:lnTo>
                    <a:pt x="28" y="1200"/>
                  </a:lnTo>
                  <a:lnTo>
                    <a:pt x="24" y="1203"/>
                  </a:lnTo>
                  <a:lnTo>
                    <a:pt x="21" y="1209"/>
                  </a:lnTo>
                  <a:lnTo>
                    <a:pt x="17" y="1218"/>
                  </a:lnTo>
                  <a:lnTo>
                    <a:pt x="3" y="1232"/>
                  </a:lnTo>
                  <a:lnTo>
                    <a:pt x="0" y="1239"/>
                  </a:lnTo>
                  <a:lnTo>
                    <a:pt x="0" y="1248"/>
                  </a:lnTo>
                  <a:lnTo>
                    <a:pt x="1" y="1253"/>
                  </a:lnTo>
                  <a:lnTo>
                    <a:pt x="4" y="1257"/>
                  </a:lnTo>
                  <a:lnTo>
                    <a:pt x="9" y="1255"/>
                  </a:lnTo>
                  <a:lnTo>
                    <a:pt x="13" y="1255"/>
                  </a:lnTo>
                  <a:lnTo>
                    <a:pt x="19" y="1257"/>
                  </a:lnTo>
                  <a:lnTo>
                    <a:pt x="25" y="1259"/>
                  </a:lnTo>
                  <a:lnTo>
                    <a:pt x="35" y="1259"/>
                  </a:lnTo>
                  <a:lnTo>
                    <a:pt x="37" y="1255"/>
                  </a:lnTo>
                  <a:lnTo>
                    <a:pt x="40" y="1250"/>
                  </a:lnTo>
                  <a:lnTo>
                    <a:pt x="41" y="1249"/>
                  </a:lnTo>
                  <a:lnTo>
                    <a:pt x="42" y="1248"/>
                  </a:lnTo>
                  <a:lnTo>
                    <a:pt x="45" y="1248"/>
                  </a:lnTo>
                  <a:lnTo>
                    <a:pt x="48" y="1249"/>
                  </a:lnTo>
                  <a:lnTo>
                    <a:pt x="54" y="1253"/>
                  </a:lnTo>
                  <a:lnTo>
                    <a:pt x="61" y="1260"/>
                  </a:lnTo>
                  <a:lnTo>
                    <a:pt x="63" y="1257"/>
                  </a:lnTo>
                  <a:lnTo>
                    <a:pt x="64" y="1248"/>
                  </a:lnTo>
                  <a:lnTo>
                    <a:pt x="66" y="1248"/>
                  </a:lnTo>
                  <a:lnTo>
                    <a:pt x="78" y="1251"/>
                  </a:lnTo>
                  <a:lnTo>
                    <a:pt x="84" y="1253"/>
                  </a:lnTo>
                  <a:lnTo>
                    <a:pt x="91" y="1254"/>
                  </a:lnTo>
                  <a:lnTo>
                    <a:pt x="97" y="1256"/>
                  </a:lnTo>
                  <a:lnTo>
                    <a:pt x="106" y="1262"/>
                  </a:lnTo>
                  <a:lnTo>
                    <a:pt x="108" y="1262"/>
                  </a:lnTo>
                  <a:lnTo>
                    <a:pt x="115" y="1262"/>
                  </a:lnTo>
                  <a:lnTo>
                    <a:pt x="118" y="1262"/>
                  </a:lnTo>
                  <a:lnTo>
                    <a:pt x="127" y="1256"/>
                  </a:lnTo>
                  <a:lnTo>
                    <a:pt x="135" y="1254"/>
                  </a:lnTo>
                  <a:lnTo>
                    <a:pt x="141" y="1254"/>
                  </a:lnTo>
                  <a:lnTo>
                    <a:pt x="142" y="1253"/>
                  </a:lnTo>
                  <a:lnTo>
                    <a:pt x="143" y="1251"/>
                  </a:lnTo>
                  <a:lnTo>
                    <a:pt x="143" y="1249"/>
                  </a:lnTo>
                  <a:lnTo>
                    <a:pt x="142" y="1237"/>
                  </a:lnTo>
                  <a:lnTo>
                    <a:pt x="142" y="1231"/>
                  </a:lnTo>
                  <a:lnTo>
                    <a:pt x="139" y="1227"/>
                  </a:lnTo>
                  <a:lnTo>
                    <a:pt x="138" y="1226"/>
                  </a:lnTo>
                  <a:lnTo>
                    <a:pt x="137" y="1224"/>
                  </a:lnTo>
                  <a:lnTo>
                    <a:pt x="137" y="1218"/>
                  </a:lnTo>
                  <a:lnTo>
                    <a:pt x="138" y="1214"/>
                  </a:lnTo>
                  <a:lnTo>
                    <a:pt x="141" y="1208"/>
                  </a:lnTo>
                  <a:lnTo>
                    <a:pt x="142" y="1205"/>
                  </a:lnTo>
                  <a:lnTo>
                    <a:pt x="141" y="1199"/>
                  </a:lnTo>
                  <a:lnTo>
                    <a:pt x="139" y="1196"/>
                  </a:lnTo>
                  <a:lnTo>
                    <a:pt x="136" y="1191"/>
                  </a:lnTo>
                  <a:lnTo>
                    <a:pt x="133" y="1189"/>
                  </a:lnTo>
                  <a:lnTo>
                    <a:pt x="133" y="1185"/>
                  </a:lnTo>
                  <a:lnTo>
                    <a:pt x="135" y="1182"/>
                  </a:lnTo>
                  <a:lnTo>
                    <a:pt x="139" y="1175"/>
                  </a:lnTo>
                  <a:lnTo>
                    <a:pt x="147" y="1162"/>
                  </a:lnTo>
                  <a:lnTo>
                    <a:pt x="149" y="1150"/>
                  </a:lnTo>
                  <a:lnTo>
                    <a:pt x="149" y="1146"/>
                  </a:lnTo>
                  <a:lnTo>
                    <a:pt x="147" y="1135"/>
                  </a:lnTo>
                  <a:lnTo>
                    <a:pt x="147" y="1131"/>
                  </a:lnTo>
                  <a:lnTo>
                    <a:pt x="149" y="1129"/>
                  </a:lnTo>
                  <a:lnTo>
                    <a:pt x="155" y="1123"/>
                  </a:lnTo>
                  <a:lnTo>
                    <a:pt x="149" y="1116"/>
                  </a:lnTo>
                  <a:lnTo>
                    <a:pt x="147" y="1106"/>
                  </a:lnTo>
                  <a:lnTo>
                    <a:pt x="144" y="1101"/>
                  </a:lnTo>
                  <a:lnTo>
                    <a:pt x="142" y="1100"/>
                  </a:lnTo>
                  <a:lnTo>
                    <a:pt x="137" y="1104"/>
                  </a:lnTo>
                  <a:lnTo>
                    <a:pt x="127" y="1111"/>
                  </a:lnTo>
                  <a:lnTo>
                    <a:pt x="113" y="1096"/>
                  </a:lnTo>
                  <a:lnTo>
                    <a:pt x="125" y="1069"/>
                  </a:lnTo>
                  <a:lnTo>
                    <a:pt x="135" y="1071"/>
                  </a:lnTo>
                  <a:lnTo>
                    <a:pt x="144" y="1063"/>
                  </a:lnTo>
                  <a:lnTo>
                    <a:pt x="149" y="1054"/>
                  </a:lnTo>
                  <a:lnTo>
                    <a:pt x="151" y="1052"/>
                  </a:lnTo>
                  <a:lnTo>
                    <a:pt x="157" y="1053"/>
                  </a:lnTo>
                  <a:lnTo>
                    <a:pt x="162" y="1062"/>
                  </a:lnTo>
                  <a:lnTo>
                    <a:pt x="168" y="1065"/>
                  </a:lnTo>
                  <a:lnTo>
                    <a:pt x="179" y="1063"/>
                  </a:lnTo>
                  <a:lnTo>
                    <a:pt x="179" y="1053"/>
                  </a:lnTo>
                  <a:lnTo>
                    <a:pt x="191" y="1056"/>
                  </a:lnTo>
                  <a:lnTo>
                    <a:pt x="195" y="1057"/>
                  </a:lnTo>
                  <a:lnTo>
                    <a:pt x="199" y="1060"/>
                  </a:lnTo>
                  <a:lnTo>
                    <a:pt x="211" y="1062"/>
                  </a:lnTo>
                  <a:lnTo>
                    <a:pt x="216" y="1064"/>
                  </a:lnTo>
                  <a:lnTo>
                    <a:pt x="218" y="1068"/>
                  </a:lnTo>
                  <a:lnTo>
                    <a:pt x="217" y="1071"/>
                  </a:lnTo>
                  <a:lnTo>
                    <a:pt x="212" y="1074"/>
                  </a:lnTo>
                  <a:lnTo>
                    <a:pt x="212" y="1077"/>
                  </a:lnTo>
                  <a:lnTo>
                    <a:pt x="211" y="1083"/>
                  </a:lnTo>
                  <a:lnTo>
                    <a:pt x="215" y="1090"/>
                  </a:lnTo>
                  <a:lnTo>
                    <a:pt x="217" y="1092"/>
                  </a:lnTo>
                  <a:lnTo>
                    <a:pt x="224" y="1092"/>
                  </a:lnTo>
                  <a:lnTo>
                    <a:pt x="238" y="1088"/>
                  </a:lnTo>
                  <a:lnTo>
                    <a:pt x="246" y="1088"/>
                  </a:lnTo>
                  <a:lnTo>
                    <a:pt x="247" y="1086"/>
                  </a:lnTo>
                  <a:lnTo>
                    <a:pt x="239" y="1086"/>
                  </a:lnTo>
                  <a:lnTo>
                    <a:pt x="246" y="1065"/>
                  </a:lnTo>
                  <a:lnTo>
                    <a:pt x="250" y="1060"/>
                  </a:lnTo>
                  <a:lnTo>
                    <a:pt x="258" y="1056"/>
                  </a:lnTo>
                  <a:lnTo>
                    <a:pt x="265" y="1052"/>
                  </a:lnTo>
                  <a:lnTo>
                    <a:pt x="269" y="1051"/>
                  </a:lnTo>
                  <a:lnTo>
                    <a:pt x="270" y="1058"/>
                  </a:lnTo>
                  <a:lnTo>
                    <a:pt x="271" y="1069"/>
                  </a:lnTo>
                  <a:lnTo>
                    <a:pt x="272" y="1087"/>
                  </a:lnTo>
                  <a:lnTo>
                    <a:pt x="271" y="1090"/>
                  </a:lnTo>
                  <a:lnTo>
                    <a:pt x="269" y="1094"/>
                  </a:lnTo>
                  <a:lnTo>
                    <a:pt x="281" y="1099"/>
                  </a:lnTo>
                  <a:lnTo>
                    <a:pt x="286" y="1100"/>
                  </a:lnTo>
                  <a:lnTo>
                    <a:pt x="288" y="1099"/>
                  </a:lnTo>
                  <a:lnTo>
                    <a:pt x="290" y="1098"/>
                  </a:lnTo>
                  <a:lnTo>
                    <a:pt x="290" y="1095"/>
                  </a:lnTo>
                  <a:lnTo>
                    <a:pt x="289" y="1095"/>
                  </a:lnTo>
                  <a:lnTo>
                    <a:pt x="289" y="1093"/>
                  </a:lnTo>
                  <a:lnTo>
                    <a:pt x="293" y="1088"/>
                  </a:lnTo>
                  <a:lnTo>
                    <a:pt x="305" y="1082"/>
                  </a:lnTo>
                  <a:lnTo>
                    <a:pt x="322" y="1078"/>
                  </a:lnTo>
                  <a:lnTo>
                    <a:pt x="323" y="1088"/>
                  </a:lnTo>
                  <a:lnTo>
                    <a:pt x="325" y="1089"/>
                  </a:lnTo>
                  <a:lnTo>
                    <a:pt x="325" y="1092"/>
                  </a:lnTo>
                  <a:lnTo>
                    <a:pt x="329" y="1098"/>
                  </a:lnTo>
                  <a:lnTo>
                    <a:pt x="331" y="1099"/>
                  </a:lnTo>
                  <a:lnTo>
                    <a:pt x="343" y="1100"/>
                  </a:lnTo>
                  <a:lnTo>
                    <a:pt x="347" y="1101"/>
                  </a:lnTo>
                  <a:lnTo>
                    <a:pt x="349" y="1102"/>
                  </a:lnTo>
                  <a:lnTo>
                    <a:pt x="350" y="1106"/>
                  </a:lnTo>
                  <a:lnTo>
                    <a:pt x="350" y="1113"/>
                  </a:lnTo>
                  <a:lnTo>
                    <a:pt x="349" y="1118"/>
                  </a:lnTo>
                  <a:lnTo>
                    <a:pt x="349" y="1120"/>
                  </a:lnTo>
                  <a:lnTo>
                    <a:pt x="349" y="1122"/>
                  </a:lnTo>
                  <a:lnTo>
                    <a:pt x="352" y="1124"/>
                  </a:lnTo>
                  <a:lnTo>
                    <a:pt x="359" y="1126"/>
                  </a:lnTo>
                  <a:lnTo>
                    <a:pt x="361" y="1129"/>
                  </a:lnTo>
                  <a:lnTo>
                    <a:pt x="362" y="1135"/>
                  </a:lnTo>
                  <a:lnTo>
                    <a:pt x="362" y="1137"/>
                  </a:lnTo>
                  <a:lnTo>
                    <a:pt x="361" y="1140"/>
                  </a:lnTo>
                  <a:lnTo>
                    <a:pt x="354" y="1150"/>
                  </a:lnTo>
                  <a:lnTo>
                    <a:pt x="350" y="1155"/>
                  </a:lnTo>
                  <a:lnTo>
                    <a:pt x="348" y="1159"/>
                  </a:lnTo>
                  <a:lnTo>
                    <a:pt x="347" y="1161"/>
                  </a:lnTo>
                  <a:lnTo>
                    <a:pt x="346" y="1169"/>
                  </a:lnTo>
                  <a:lnTo>
                    <a:pt x="346" y="1173"/>
                  </a:lnTo>
                  <a:lnTo>
                    <a:pt x="350" y="1188"/>
                  </a:lnTo>
                  <a:lnTo>
                    <a:pt x="352" y="1196"/>
                  </a:lnTo>
                  <a:lnTo>
                    <a:pt x="354" y="1207"/>
                  </a:lnTo>
                  <a:lnTo>
                    <a:pt x="355" y="1213"/>
                  </a:lnTo>
                  <a:lnTo>
                    <a:pt x="355" y="1217"/>
                  </a:lnTo>
                  <a:lnTo>
                    <a:pt x="360" y="1223"/>
                  </a:lnTo>
                  <a:lnTo>
                    <a:pt x="365" y="1229"/>
                  </a:lnTo>
                  <a:lnTo>
                    <a:pt x="367" y="1233"/>
                  </a:lnTo>
                  <a:lnTo>
                    <a:pt x="378" y="1249"/>
                  </a:lnTo>
                  <a:lnTo>
                    <a:pt x="380" y="1250"/>
                  </a:lnTo>
                  <a:lnTo>
                    <a:pt x="384" y="1253"/>
                  </a:lnTo>
                  <a:lnTo>
                    <a:pt x="388" y="1254"/>
                  </a:lnTo>
                  <a:lnTo>
                    <a:pt x="407" y="1262"/>
                  </a:lnTo>
                  <a:lnTo>
                    <a:pt x="415" y="1267"/>
                  </a:lnTo>
                  <a:lnTo>
                    <a:pt x="422" y="1275"/>
                  </a:lnTo>
                  <a:lnTo>
                    <a:pt x="430" y="1286"/>
                  </a:lnTo>
                  <a:lnTo>
                    <a:pt x="431" y="1289"/>
                  </a:lnTo>
                  <a:lnTo>
                    <a:pt x="432" y="1294"/>
                  </a:lnTo>
                  <a:lnTo>
                    <a:pt x="432" y="1296"/>
                  </a:lnTo>
                  <a:lnTo>
                    <a:pt x="432" y="1303"/>
                  </a:lnTo>
                  <a:lnTo>
                    <a:pt x="431" y="1308"/>
                  </a:lnTo>
                  <a:lnTo>
                    <a:pt x="431" y="1312"/>
                  </a:lnTo>
                  <a:lnTo>
                    <a:pt x="431" y="1313"/>
                  </a:lnTo>
                  <a:lnTo>
                    <a:pt x="432" y="1319"/>
                  </a:lnTo>
                  <a:lnTo>
                    <a:pt x="432" y="1322"/>
                  </a:lnTo>
                  <a:lnTo>
                    <a:pt x="430" y="1327"/>
                  </a:lnTo>
                  <a:lnTo>
                    <a:pt x="431" y="1332"/>
                  </a:lnTo>
                  <a:lnTo>
                    <a:pt x="433" y="1339"/>
                  </a:lnTo>
                  <a:lnTo>
                    <a:pt x="434" y="1343"/>
                  </a:lnTo>
                  <a:lnTo>
                    <a:pt x="435" y="1349"/>
                  </a:lnTo>
                  <a:lnTo>
                    <a:pt x="437" y="1357"/>
                  </a:lnTo>
                  <a:lnTo>
                    <a:pt x="450" y="1362"/>
                  </a:lnTo>
                  <a:lnTo>
                    <a:pt x="452" y="1362"/>
                  </a:lnTo>
                  <a:lnTo>
                    <a:pt x="456" y="1358"/>
                  </a:lnTo>
                  <a:lnTo>
                    <a:pt x="463" y="1344"/>
                  </a:lnTo>
                  <a:lnTo>
                    <a:pt x="469" y="1330"/>
                  </a:lnTo>
                  <a:lnTo>
                    <a:pt x="473" y="1324"/>
                  </a:lnTo>
                  <a:lnTo>
                    <a:pt x="477" y="1320"/>
                  </a:lnTo>
                  <a:lnTo>
                    <a:pt x="481" y="1319"/>
                  </a:lnTo>
                  <a:lnTo>
                    <a:pt x="485" y="1319"/>
                  </a:lnTo>
                  <a:lnTo>
                    <a:pt x="489" y="1319"/>
                  </a:lnTo>
                  <a:lnTo>
                    <a:pt x="493" y="1322"/>
                  </a:lnTo>
                  <a:lnTo>
                    <a:pt x="518" y="1340"/>
                  </a:lnTo>
                  <a:lnTo>
                    <a:pt x="530" y="1343"/>
                  </a:lnTo>
                  <a:lnTo>
                    <a:pt x="534" y="1343"/>
                  </a:lnTo>
                  <a:lnTo>
                    <a:pt x="540" y="1339"/>
                  </a:lnTo>
                  <a:lnTo>
                    <a:pt x="548" y="1352"/>
                  </a:lnTo>
                  <a:lnTo>
                    <a:pt x="553" y="1357"/>
                  </a:lnTo>
                  <a:lnTo>
                    <a:pt x="565" y="1352"/>
                  </a:lnTo>
                  <a:lnTo>
                    <a:pt x="569" y="1351"/>
                  </a:lnTo>
                  <a:lnTo>
                    <a:pt x="575" y="1354"/>
                  </a:lnTo>
                  <a:lnTo>
                    <a:pt x="579" y="1357"/>
                  </a:lnTo>
                  <a:lnTo>
                    <a:pt x="584" y="1357"/>
                  </a:lnTo>
                  <a:lnTo>
                    <a:pt x="594" y="1354"/>
                  </a:lnTo>
                  <a:lnTo>
                    <a:pt x="602" y="1354"/>
                  </a:lnTo>
                  <a:lnTo>
                    <a:pt x="613" y="1356"/>
                  </a:lnTo>
                  <a:lnTo>
                    <a:pt x="621" y="1360"/>
                  </a:lnTo>
                  <a:lnTo>
                    <a:pt x="625" y="1362"/>
                  </a:lnTo>
                  <a:lnTo>
                    <a:pt x="627" y="1368"/>
                  </a:lnTo>
                  <a:lnTo>
                    <a:pt x="631" y="1370"/>
                  </a:lnTo>
                  <a:lnTo>
                    <a:pt x="644" y="1374"/>
                  </a:lnTo>
                  <a:lnTo>
                    <a:pt x="651" y="1375"/>
                  </a:lnTo>
                  <a:lnTo>
                    <a:pt x="657" y="1375"/>
                  </a:lnTo>
                  <a:lnTo>
                    <a:pt x="661" y="1376"/>
                  </a:lnTo>
                  <a:lnTo>
                    <a:pt x="666" y="1379"/>
                  </a:lnTo>
                  <a:lnTo>
                    <a:pt x="673" y="1381"/>
                  </a:lnTo>
                  <a:lnTo>
                    <a:pt x="675" y="1382"/>
                  </a:lnTo>
                  <a:lnTo>
                    <a:pt x="676" y="1386"/>
                  </a:lnTo>
                  <a:lnTo>
                    <a:pt x="681" y="1394"/>
                  </a:lnTo>
                  <a:lnTo>
                    <a:pt x="686" y="1399"/>
                  </a:lnTo>
                  <a:lnTo>
                    <a:pt x="692" y="1402"/>
                  </a:lnTo>
                  <a:lnTo>
                    <a:pt x="697" y="1403"/>
                  </a:lnTo>
                  <a:lnTo>
                    <a:pt x="702" y="1403"/>
                  </a:lnTo>
                  <a:lnTo>
                    <a:pt x="708" y="1400"/>
                  </a:lnTo>
                  <a:lnTo>
                    <a:pt x="709" y="1400"/>
                  </a:lnTo>
                  <a:lnTo>
                    <a:pt x="712" y="1402"/>
                  </a:lnTo>
                  <a:lnTo>
                    <a:pt x="717" y="1403"/>
                  </a:lnTo>
                  <a:lnTo>
                    <a:pt x="721" y="1403"/>
                  </a:lnTo>
                  <a:lnTo>
                    <a:pt x="727" y="1399"/>
                  </a:lnTo>
                  <a:lnTo>
                    <a:pt x="735" y="1394"/>
                  </a:lnTo>
                  <a:lnTo>
                    <a:pt x="742" y="1393"/>
                  </a:lnTo>
                  <a:lnTo>
                    <a:pt x="753" y="1393"/>
                  </a:lnTo>
                  <a:lnTo>
                    <a:pt x="756" y="1391"/>
                  </a:lnTo>
                  <a:lnTo>
                    <a:pt x="758" y="1388"/>
                  </a:lnTo>
                  <a:lnTo>
                    <a:pt x="760" y="1380"/>
                  </a:lnTo>
                  <a:lnTo>
                    <a:pt x="764" y="1379"/>
                  </a:lnTo>
                  <a:lnTo>
                    <a:pt x="768" y="1379"/>
                  </a:lnTo>
                  <a:lnTo>
                    <a:pt x="775" y="1376"/>
                  </a:lnTo>
                  <a:lnTo>
                    <a:pt x="780" y="1375"/>
                  </a:lnTo>
                  <a:lnTo>
                    <a:pt x="781" y="1378"/>
                  </a:lnTo>
                  <a:lnTo>
                    <a:pt x="787" y="1388"/>
                  </a:lnTo>
                  <a:lnTo>
                    <a:pt x="789" y="1390"/>
                  </a:lnTo>
                  <a:lnTo>
                    <a:pt x="793" y="1400"/>
                  </a:lnTo>
                  <a:lnTo>
                    <a:pt x="794" y="1408"/>
                  </a:lnTo>
                  <a:lnTo>
                    <a:pt x="793" y="1414"/>
                  </a:lnTo>
                  <a:lnTo>
                    <a:pt x="794" y="1417"/>
                  </a:lnTo>
                  <a:lnTo>
                    <a:pt x="806" y="1434"/>
                  </a:lnTo>
                  <a:lnTo>
                    <a:pt x="812" y="1445"/>
                  </a:lnTo>
                  <a:lnTo>
                    <a:pt x="814" y="1451"/>
                  </a:lnTo>
                  <a:lnTo>
                    <a:pt x="817" y="1458"/>
                  </a:lnTo>
                  <a:lnTo>
                    <a:pt x="818" y="1462"/>
                  </a:lnTo>
                  <a:lnTo>
                    <a:pt x="818" y="1467"/>
                  </a:lnTo>
                  <a:lnTo>
                    <a:pt x="818" y="1469"/>
                  </a:lnTo>
                  <a:lnTo>
                    <a:pt x="818" y="1476"/>
                  </a:lnTo>
                  <a:lnTo>
                    <a:pt x="819" y="1479"/>
                  </a:lnTo>
                  <a:lnTo>
                    <a:pt x="834" y="1483"/>
                  </a:lnTo>
                  <a:lnTo>
                    <a:pt x="837" y="1483"/>
                  </a:lnTo>
                  <a:lnTo>
                    <a:pt x="838" y="1482"/>
                  </a:lnTo>
                  <a:lnTo>
                    <a:pt x="841" y="1477"/>
                  </a:lnTo>
                  <a:lnTo>
                    <a:pt x="844" y="1475"/>
                  </a:lnTo>
                  <a:lnTo>
                    <a:pt x="853" y="1471"/>
                  </a:lnTo>
                  <a:lnTo>
                    <a:pt x="865" y="1464"/>
                  </a:lnTo>
                  <a:lnTo>
                    <a:pt x="870" y="1465"/>
                  </a:lnTo>
                  <a:lnTo>
                    <a:pt x="873" y="1461"/>
                  </a:lnTo>
                  <a:lnTo>
                    <a:pt x="877" y="1459"/>
                  </a:lnTo>
                  <a:lnTo>
                    <a:pt x="880" y="1458"/>
                  </a:lnTo>
                  <a:lnTo>
                    <a:pt x="891" y="1455"/>
                  </a:lnTo>
                  <a:lnTo>
                    <a:pt x="897" y="1453"/>
                  </a:lnTo>
                  <a:lnTo>
                    <a:pt x="904" y="1455"/>
                  </a:lnTo>
                  <a:lnTo>
                    <a:pt x="911" y="1457"/>
                  </a:lnTo>
                  <a:lnTo>
                    <a:pt x="915" y="1459"/>
                  </a:lnTo>
                  <a:lnTo>
                    <a:pt x="917" y="1461"/>
                  </a:lnTo>
                  <a:lnTo>
                    <a:pt x="917" y="1463"/>
                  </a:lnTo>
                  <a:lnTo>
                    <a:pt x="919" y="1468"/>
                  </a:lnTo>
                  <a:lnTo>
                    <a:pt x="919" y="1470"/>
                  </a:lnTo>
                  <a:lnTo>
                    <a:pt x="920" y="1473"/>
                  </a:lnTo>
                  <a:lnTo>
                    <a:pt x="922" y="1474"/>
                  </a:lnTo>
                  <a:lnTo>
                    <a:pt x="923" y="1475"/>
                  </a:lnTo>
                  <a:lnTo>
                    <a:pt x="926" y="1476"/>
                  </a:lnTo>
                  <a:lnTo>
                    <a:pt x="927" y="1479"/>
                  </a:lnTo>
                  <a:lnTo>
                    <a:pt x="927" y="1486"/>
                  </a:lnTo>
                  <a:lnTo>
                    <a:pt x="927" y="1488"/>
                  </a:lnTo>
                  <a:lnTo>
                    <a:pt x="928" y="1493"/>
                  </a:lnTo>
                  <a:lnTo>
                    <a:pt x="929" y="1497"/>
                  </a:lnTo>
                  <a:lnTo>
                    <a:pt x="931" y="1510"/>
                  </a:lnTo>
                  <a:lnTo>
                    <a:pt x="933" y="1521"/>
                  </a:lnTo>
                  <a:lnTo>
                    <a:pt x="934" y="1524"/>
                  </a:lnTo>
                  <a:lnTo>
                    <a:pt x="938" y="1529"/>
                  </a:lnTo>
                  <a:lnTo>
                    <a:pt x="946" y="1532"/>
                  </a:lnTo>
                  <a:lnTo>
                    <a:pt x="939" y="1538"/>
                  </a:lnTo>
                  <a:lnTo>
                    <a:pt x="935" y="1540"/>
                  </a:lnTo>
                  <a:lnTo>
                    <a:pt x="927" y="1542"/>
                  </a:lnTo>
                  <a:lnTo>
                    <a:pt x="920" y="1546"/>
                  </a:lnTo>
                  <a:lnTo>
                    <a:pt x="915" y="1551"/>
                  </a:lnTo>
                  <a:lnTo>
                    <a:pt x="915" y="1559"/>
                  </a:lnTo>
                  <a:lnTo>
                    <a:pt x="921" y="1563"/>
                  </a:lnTo>
                  <a:lnTo>
                    <a:pt x="929" y="1563"/>
                  </a:lnTo>
                  <a:lnTo>
                    <a:pt x="934" y="1564"/>
                  </a:lnTo>
                  <a:lnTo>
                    <a:pt x="940" y="1564"/>
                  </a:lnTo>
                  <a:lnTo>
                    <a:pt x="943" y="1566"/>
                  </a:lnTo>
                  <a:lnTo>
                    <a:pt x="946" y="1571"/>
                  </a:lnTo>
                  <a:lnTo>
                    <a:pt x="947" y="1572"/>
                  </a:lnTo>
                  <a:lnTo>
                    <a:pt x="950" y="1574"/>
                  </a:lnTo>
                  <a:lnTo>
                    <a:pt x="952" y="1570"/>
                  </a:lnTo>
                  <a:lnTo>
                    <a:pt x="963" y="1552"/>
                  </a:lnTo>
                  <a:lnTo>
                    <a:pt x="973" y="1557"/>
                  </a:lnTo>
                  <a:lnTo>
                    <a:pt x="976" y="1553"/>
                  </a:lnTo>
                  <a:lnTo>
                    <a:pt x="975" y="1546"/>
                  </a:lnTo>
                  <a:lnTo>
                    <a:pt x="976" y="1536"/>
                  </a:lnTo>
                  <a:lnTo>
                    <a:pt x="979" y="1525"/>
                  </a:lnTo>
                  <a:lnTo>
                    <a:pt x="982" y="1518"/>
                  </a:lnTo>
                  <a:lnTo>
                    <a:pt x="985" y="1516"/>
                  </a:lnTo>
                  <a:lnTo>
                    <a:pt x="991" y="1511"/>
                  </a:lnTo>
                  <a:lnTo>
                    <a:pt x="995" y="1506"/>
                  </a:lnTo>
                  <a:lnTo>
                    <a:pt x="997" y="1504"/>
                  </a:lnTo>
                  <a:lnTo>
                    <a:pt x="997" y="1500"/>
                  </a:lnTo>
                  <a:lnTo>
                    <a:pt x="999" y="1500"/>
                  </a:lnTo>
                  <a:lnTo>
                    <a:pt x="1000" y="1499"/>
                  </a:lnTo>
                  <a:lnTo>
                    <a:pt x="1003" y="1497"/>
                  </a:lnTo>
                  <a:lnTo>
                    <a:pt x="1004" y="1494"/>
                  </a:lnTo>
                  <a:lnTo>
                    <a:pt x="1007" y="1488"/>
                  </a:lnTo>
                  <a:lnTo>
                    <a:pt x="1010" y="1487"/>
                  </a:lnTo>
                  <a:lnTo>
                    <a:pt x="1013" y="1489"/>
                  </a:lnTo>
                  <a:lnTo>
                    <a:pt x="1015" y="1493"/>
                  </a:lnTo>
                  <a:lnTo>
                    <a:pt x="1017" y="1491"/>
                  </a:lnTo>
                  <a:lnTo>
                    <a:pt x="1019" y="1489"/>
                  </a:lnTo>
                  <a:lnTo>
                    <a:pt x="1023" y="1488"/>
                  </a:lnTo>
                  <a:lnTo>
                    <a:pt x="1028" y="1492"/>
                  </a:lnTo>
                  <a:lnTo>
                    <a:pt x="1030" y="1494"/>
                  </a:lnTo>
                  <a:lnTo>
                    <a:pt x="1036" y="1500"/>
                  </a:lnTo>
                  <a:lnTo>
                    <a:pt x="1043" y="1498"/>
                  </a:lnTo>
                  <a:lnTo>
                    <a:pt x="1047" y="1499"/>
                  </a:lnTo>
                  <a:lnTo>
                    <a:pt x="1057" y="1506"/>
                  </a:lnTo>
                  <a:lnTo>
                    <a:pt x="1060" y="1507"/>
                  </a:lnTo>
                  <a:lnTo>
                    <a:pt x="1064" y="1511"/>
                  </a:lnTo>
                  <a:lnTo>
                    <a:pt x="1069" y="1522"/>
                  </a:lnTo>
                  <a:lnTo>
                    <a:pt x="1069" y="1527"/>
                  </a:lnTo>
                  <a:lnTo>
                    <a:pt x="1070" y="1530"/>
                  </a:lnTo>
                  <a:lnTo>
                    <a:pt x="1072" y="1530"/>
                  </a:lnTo>
                  <a:lnTo>
                    <a:pt x="1076" y="1529"/>
                  </a:lnTo>
                  <a:lnTo>
                    <a:pt x="1079" y="1528"/>
                  </a:lnTo>
                  <a:lnTo>
                    <a:pt x="1084" y="1525"/>
                  </a:lnTo>
                  <a:lnTo>
                    <a:pt x="1094" y="1523"/>
                  </a:lnTo>
                  <a:lnTo>
                    <a:pt x="1096" y="1522"/>
                  </a:lnTo>
                  <a:lnTo>
                    <a:pt x="1099" y="1521"/>
                  </a:lnTo>
                  <a:lnTo>
                    <a:pt x="1100" y="1518"/>
                  </a:lnTo>
                  <a:lnTo>
                    <a:pt x="1100" y="1504"/>
                  </a:lnTo>
                  <a:lnTo>
                    <a:pt x="1101" y="1495"/>
                  </a:lnTo>
                  <a:lnTo>
                    <a:pt x="1107" y="1476"/>
                  </a:lnTo>
                  <a:lnTo>
                    <a:pt x="1107" y="1473"/>
                  </a:lnTo>
                  <a:lnTo>
                    <a:pt x="1111" y="1469"/>
                  </a:lnTo>
                  <a:lnTo>
                    <a:pt x="1120" y="1473"/>
                  </a:lnTo>
                  <a:lnTo>
                    <a:pt x="1126" y="1474"/>
                  </a:lnTo>
                  <a:lnTo>
                    <a:pt x="1133" y="1474"/>
                  </a:lnTo>
                  <a:lnTo>
                    <a:pt x="1143" y="1471"/>
                  </a:lnTo>
                  <a:lnTo>
                    <a:pt x="1145" y="1471"/>
                  </a:lnTo>
                  <a:lnTo>
                    <a:pt x="1145" y="1475"/>
                  </a:lnTo>
                  <a:lnTo>
                    <a:pt x="1146" y="1481"/>
                  </a:lnTo>
                  <a:lnTo>
                    <a:pt x="1150" y="1482"/>
                  </a:lnTo>
                  <a:lnTo>
                    <a:pt x="1166" y="1482"/>
                  </a:lnTo>
                  <a:lnTo>
                    <a:pt x="1169" y="1480"/>
                  </a:lnTo>
                  <a:lnTo>
                    <a:pt x="1175" y="1474"/>
                  </a:lnTo>
                  <a:lnTo>
                    <a:pt x="1178" y="1474"/>
                  </a:lnTo>
                  <a:lnTo>
                    <a:pt x="1184" y="1476"/>
                  </a:lnTo>
                  <a:lnTo>
                    <a:pt x="1194" y="1482"/>
                  </a:lnTo>
                  <a:lnTo>
                    <a:pt x="1200" y="1497"/>
                  </a:lnTo>
                  <a:lnTo>
                    <a:pt x="1202" y="1498"/>
                  </a:lnTo>
                  <a:lnTo>
                    <a:pt x="1208" y="1498"/>
                  </a:lnTo>
                  <a:lnTo>
                    <a:pt x="1210" y="1499"/>
                  </a:lnTo>
                  <a:lnTo>
                    <a:pt x="1216" y="1505"/>
                  </a:lnTo>
                  <a:lnTo>
                    <a:pt x="1229" y="1523"/>
                  </a:lnTo>
                  <a:lnTo>
                    <a:pt x="1235" y="1532"/>
                  </a:lnTo>
                  <a:lnTo>
                    <a:pt x="1239" y="1533"/>
                  </a:lnTo>
                  <a:lnTo>
                    <a:pt x="1241" y="1534"/>
                  </a:lnTo>
                  <a:lnTo>
                    <a:pt x="1244" y="1534"/>
                  </a:lnTo>
                  <a:lnTo>
                    <a:pt x="1245" y="1535"/>
                  </a:lnTo>
                  <a:lnTo>
                    <a:pt x="1251" y="1544"/>
                  </a:lnTo>
                  <a:lnTo>
                    <a:pt x="1266" y="1558"/>
                  </a:lnTo>
                  <a:lnTo>
                    <a:pt x="1275" y="1570"/>
                  </a:lnTo>
                  <a:lnTo>
                    <a:pt x="1277" y="1577"/>
                  </a:lnTo>
                  <a:lnTo>
                    <a:pt x="1278" y="1582"/>
                  </a:lnTo>
                  <a:lnTo>
                    <a:pt x="1272" y="1587"/>
                  </a:lnTo>
                  <a:lnTo>
                    <a:pt x="1259" y="1596"/>
                  </a:lnTo>
                  <a:lnTo>
                    <a:pt x="1250" y="1598"/>
                  </a:lnTo>
                  <a:lnTo>
                    <a:pt x="1247" y="1598"/>
                  </a:lnTo>
                  <a:lnTo>
                    <a:pt x="1246" y="1599"/>
                  </a:lnTo>
                  <a:lnTo>
                    <a:pt x="1247" y="1602"/>
                  </a:lnTo>
                  <a:lnTo>
                    <a:pt x="1252" y="1608"/>
                  </a:lnTo>
                  <a:lnTo>
                    <a:pt x="1253" y="1623"/>
                  </a:lnTo>
                  <a:lnTo>
                    <a:pt x="1240" y="1630"/>
                  </a:lnTo>
                  <a:lnTo>
                    <a:pt x="1235" y="1631"/>
                  </a:lnTo>
                  <a:lnTo>
                    <a:pt x="1244" y="1642"/>
                  </a:lnTo>
                  <a:lnTo>
                    <a:pt x="1246" y="1647"/>
                  </a:lnTo>
                  <a:lnTo>
                    <a:pt x="1247" y="1649"/>
                  </a:lnTo>
                  <a:lnTo>
                    <a:pt x="1247" y="1650"/>
                  </a:lnTo>
                  <a:lnTo>
                    <a:pt x="1241" y="1655"/>
                  </a:lnTo>
                  <a:lnTo>
                    <a:pt x="1238" y="1660"/>
                  </a:lnTo>
                  <a:lnTo>
                    <a:pt x="1229" y="1665"/>
                  </a:lnTo>
                  <a:lnTo>
                    <a:pt x="1224" y="1671"/>
                  </a:lnTo>
                  <a:lnTo>
                    <a:pt x="1223" y="1675"/>
                  </a:lnTo>
                  <a:lnTo>
                    <a:pt x="1218" y="1684"/>
                  </a:lnTo>
                  <a:lnTo>
                    <a:pt x="1215" y="1688"/>
                  </a:lnTo>
                  <a:lnTo>
                    <a:pt x="1209" y="1691"/>
                  </a:lnTo>
                  <a:lnTo>
                    <a:pt x="1206" y="1695"/>
                  </a:lnTo>
                  <a:lnTo>
                    <a:pt x="1198" y="1690"/>
                  </a:lnTo>
                  <a:lnTo>
                    <a:pt x="1194" y="1684"/>
                  </a:lnTo>
                  <a:lnTo>
                    <a:pt x="1190" y="1683"/>
                  </a:lnTo>
                  <a:lnTo>
                    <a:pt x="1185" y="1681"/>
                  </a:lnTo>
                  <a:lnTo>
                    <a:pt x="1180" y="1682"/>
                  </a:lnTo>
                  <a:lnTo>
                    <a:pt x="1178" y="1683"/>
                  </a:lnTo>
                  <a:lnTo>
                    <a:pt x="1179" y="1689"/>
                  </a:lnTo>
                  <a:lnTo>
                    <a:pt x="1178" y="1691"/>
                  </a:lnTo>
                  <a:lnTo>
                    <a:pt x="1179" y="1695"/>
                  </a:lnTo>
                  <a:lnTo>
                    <a:pt x="1179" y="1700"/>
                  </a:lnTo>
                  <a:lnTo>
                    <a:pt x="1176" y="1702"/>
                  </a:lnTo>
                  <a:lnTo>
                    <a:pt x="1172" y="1705"/>
                  </a:lnTo>
                  <a:lnTo>
                    <a:pt x="1169" y="1712"/>
                  </a:lnTo>
                  <a:lnTo>
                    <a:pt x="1167" y="1719"/>
                  </a:lnTo>
                  <a:lnTo>
                    <a:pt x="1164" y="1717"/>
                  </a:lnTo>
                  <a:lnTo>
                    <a:pt x="1160" y="1718"/>
                  </a:lnTo>
                  <a:lnTo>
                    <a:pt x="1154" y="1717"/>
                  </a:lnTo>
                  <a:lnTo>
                    <a:pt x="1151" y="1715"/>
                  </a:lnTo>
                  <a:lnTo>
                    <a:pt x="1149" y="1713"/>
                  </a:lnTo>
                  <a:lnTo>
                    <a:pt x="1148" y="1714"/>
                  </a:lnTo>
                  <a:lnTo>
                    <a:pt x="1148" y="1717"/>
                  </a:lnTo>
                  <a:lnTo>
                    <a:pt x="1150" y="1720"/>
                  </a:lnTo>
                  <a:lnTo>
                    <a:pt x="1150" y="1723"/>
                  </a:lnTo>
                  <a:lnTo>
                    <a:pt x="1148" y="1724"/>
                  </a:lnTo>
                  <a:lnTo>
                    <a:pt x="1144" y="1719"/>
                  </a:lnTo>
                  <a:lnTo>
                    <a:pt x="1143" y="1719"/>
                  </a:lnTo>
                  <a:lnTo>
                    <a:pt x="1139" y="1719"/>
                  </a:lnTo>
                  <a:lnTo>
                    <a:pt x="1133" y="1725"/>
                  </a:lnTo>
                  <a:lnTo>
                    <a:pt x="1132" y="1726"/>
                  </a:lnTo>
                  <a:lnTo>
                    <a:pt x="1132" y="1733"/>
                  </a:lnTo>
                  <a:lnTo>
                    <a:pt x="1132" y="1735"/>
                  </a:lnTo>
                  <a:lnTo>
                    <a:pt x="1131" y="1738"/>
                  </a:lnTo>
                  <a:lnTo>
                    <a:pt x="1131" y="1739"/>
                  </a:lnTo>
                  <a:lnTo>
                    <a:pt x="1128" y="1741"/>
                  </a:lnTo>
                  <a:lnTo>
                    <a:pt x="1126" y="1741"/>
                  </a:lnTo>
                  <a:lnTo>
                    <a:pt x="1124" y="1738"/>
                  </a:lnTo>
                  <a:lnTo>
                    <a:pt x="1120" y="1737"/>
                  </a:lnTo>
                  <a:lnTo>
                    <a:pt x="1120" y="1739"/>
                  </a:lnTo>
                  <a:lnTo>
                    <a:pt x="1122" y="1744"/>
                  </a:lnTo>
                  <a:lnTo>
                    <a:pt x="1122" y="1745"/>
                  </a:lnTo>
                  <a:lnTo>
                    <a:pt x="1120" y="1747"/>
                  </a:lnTo>
                  <a:lnTo>
                    <a:pt x="1114" y="1747"/>
                  </a:lnTo>
                  <a:lnTo>
                    <a:pt x="1113" y="1748"/>
                  </a:lnTo>
                  <a:lnTo>
                    <a:pt x="1113" y="1750"/>
                  </a:lnTo>
                  <a:lnTo>
                    <a:pt x="1115" y="1753"/>
                  </a:lnTo>
                  <a:lnTo>
                    <a:pt x="1120" y="1755"/>
                  </a:lnTo>
                  <a:lnTo>
                    <a:pt x="1121" y="1765"/>
                  </a:lnTo>
                  <a:lnTo>
                    <a:pt x="1121" y="1767"/>
                  </a:lnTo>
                  <a:lnTo>
                    <a:pt x="1120" y="1771"/>
                  </a:lnTo>
                  <a:lnTo>
                    <a:pt x="1119" y="1771"/>
                  </a:lnTo>
                  <a:lnTo>
                    <a:pt x="1115" y="1769"/>
                  </a:lnTo>
                  <a:lnTo>
                    <a:pt x="1114" y="1768"/>
                  </a:lnTo>
                  <a:lnTo>
                    <a:pt x="1113" y="1761"/>
                  </a:lnTo>
                  <a:lnTo>
                    <a:pt x="1112" y="1760"/>
                  </a:lnTo>
                  <a:lnTo>
                    <a:pt x="1108" y="1757"/>
                  </a:lnTo>
                  <a:lnTo>
                    <a:pt x="1105" y="1760"/>
                  </a:lnTo>
                  <a:lnTo>
                    <a:pt x="1099" y="1765"/>
                  </a:lnTo>
                  <a:lnTo>
                    <a:pt x="1096" y="1776"/>
                  </a:lnTo>
                  <a:lnTo>
                    <a:pt x="1096" y="1783"/>
                  </a:lnTo>
                  <a:lnTo>
                    <a:pt x="1096" y="1788"/>
                  </a:lnTo>
                  <a:lnTo>
                    <a:pt x="1097" y="1788"/>
                  </a:lnTo>
                  <a:lnTo>
                    <a:pt x="1102" y="1788"/>
                  </a:lnTo>
                  <a:lnTo>
                    <a:pt x="1105" y="1790"/>
                  </a:lnTo>
                  <a:lnTo>
                    <a:pt x="1105" y="1792"/>
                  </a:lnTo>
                  <a:lnTo>
                    <a:pt x="1107" y="1797"/>
                  </a:lnTo>
                  <a:lnTo>
                    <a:pt x="1108" y="1804"/>
                  </a:lnTo>
                  <a:lnTo>
                    <a:pt x="1108" y="1809"/>
                  </a:lnTo>
                  <a:lnTo>
                    <a:pt x="1108" y="1810"/>
                  </a:lnTo>
                  <a:lnTo>
                    <a:pt x="1109" y="1813"/>
                  </a:lnTo>
                  <a:lnTo>
                    <a:pt x="1115" y="1815"/>
                  </a:lnTo>
                  <a:lnTo>
                    <a:pt x="1122" y="1808"/>
                  </a:lnTo>
                  <a:lnTo>
                    <a:pt x="1127" y="1806"/>
                  </a:lnTo>
                  <a:lnTo>
                    <a:pt x="1130" y="1808"/>
                  </a:lnTo>
                  <a:lnTo>
                    <a:pt x="1133" y="1813"/>
                  </a:lnTo>
                  <a:lnTo>
                    <a:pt x="1138" y="1815"/>
                  </a:lnTo>
                  <a:lnTo>
                    <a:pt x="1140" y="1819"/>
                  </a:lnTo>
                  <a:lnTo>
                    <a:pt x="1140" y="1822"/>
                  </a:lnTo>
                  <a:lnTo>
                    <a:pt x="1137" y="1825"/>
                  </a:lnTo>
                  <a:lnTo>
                    <a:pt x="1137" y="1827"/>
                  </a:lnTo>
                  <a:lnTo>
                    <a:pt x="1137" y="1830"/>
                  </a:lnTo>
                  <a:lnTo>
                    <a:pt x="1140" y="1833"/>
                  </a:lnTo>
                  <a:lnTo>
                    <a:pt x="1145" y="1832"/>
                  </a:lnTo>
                  <a:lnTo>
                    <a:pt x="1149" y="1831"/>
                  </a:lnTo>
                  <a:lnTo>
                    <a:pt x="1151" y="1836"/>
                  </a:lnTo>
                  <a:lnTo>
                    <a:pt x="1152" y="1838"/>
                  </a:lnTo>
                  <a:lnTo>
                    <a:pt x="1152" y="1848"/>
                  </a:lnTo>
                  <a:lnTo>
                    <a:pt x="1154" y="1850"/>
                  </a:lnTo>
                  <a:lnTo>
                    <a:pt x="1160" y="1852"/>
                  </a:lnTo>
                  <a:lnTo>
                    <a:pt x="1162" y="1856"/>
                  </a:lnTo>
                  <a:lnTo>
                    <a:pt x="1163" y="1863"/>
                  </a:lnTo>
                  <a:lnTo>
                    <a:pt x="1164" y="1866"/>
                  </a:lnTo>
                  <a:lnTo>
                    <a:pt x="1167" y="1864"/>
                  </a:lnTo>
                  <a:lnTo>
                    <a:pt x="1169" y="1862"/>
                  </a:lnTo>
                  <a:lnTo>
                    <a:pt x="1173" y="1858"/>
                  </a:lnTo>
                  <a:lnTo>
                    <a:pt x="1175" y="1852"/>
                  </a:lnTo>
                  <a:lnTo>
                    <a:pt x="1176" y="1850"/>
                  </a:lnTo>
                  <a:lnTo>
                    <a:pt x="1179" y="1845"/>
                  </a:lnTo>
                  <a:lnTo>
                    <a:pt x="1181" y="1843"/>
                  </a:lnTo>
                  <a:lnTo>
                    <a:pt x="1185" y="1843"/>
                  </a:lnTo>
                  <a:lnTo>
                    <a:pt x="1190" y="1845"/>
                  </a:lnTo>
                  <a:lnTo>
                    <a:pt x="1192" y="1846"/>
                  </a:lnTo>
                  <a:lnTo>
                    <a:pt x="1196" y="1844"/>
                  </a:lnTo>
                  <a:lnTo>
                    <a:pt x="1200" y="1844"/>
                  </a:lnTo>
                  <a:lnTo>
                    <a:pt x="1202" y="1845"/>
                  </a:lnTo>
                  <a:lnTo>
                    <a:pt x="1209" y="1848"/>
                  </a:lnTo>
                  <a:lnTo>
                    <a:pt x="1212" y="1848"/>
                  </a:lnTo>
                  <a:lnTo>
                    <a:pt x="1215" y="1846"/>
                  </a:lnTo>
                  <a:lnTo>
                    <a:pt x="1220" y="1846"/>
                  </a:lnTo>
                  <a:lnTo>
                    <a:pt x="1227" y="1848"/>
                  </a:lnTo>
                  <a:lnTo>
                    <a:pt x="1229" y="1852"/>
                  </a:lnTo>
                  <a:lnTo>
                    <a:pt x="1230" y="1858"/>
                  </a:lnTo>
                  <a:lnTo>
                    <a:pt x="1233" y="1861"/>
                  </a:lnTo>
                  <a:lnTo>
                    <a:pt x="1232" y="1869"/>
                  </a:lnTo>
                  <a:lnTo>
                    <a:pt x="1232" y="1874"/>
                  </a:lnTo>
                  <a:lnTo>
                    <a:pt x="1229" y="1881"/>
                  </a:lnTo>
                  <a:lnTo>
                    <a:pt x="1229" y="1885"/>
                  </a:lnTo>
                  <a:lnTo>
                    <a:pt x="1229" y="1887"/>
                  </a:lnTo>
                  <a:lnTo>
                    <a:pt x="1240" y="1893"/>
                  </a:lnTo>
                  <a:lnTo>
                    <a:pt x="1244" y="1902"/>
                  </a:lnTo>
                  <a:lnTo>
                    <a:pt x="1248" y="1913"/>
                  </a:lnTo>
                  <a:lnTo>
                    <a:pt x="1251" y="1916"/>
                  </a:lnTo>
                  <a:lnTo>
                    <a:pt x="1256" y="1917"/>
                  </a:lnTo>
                  <a:lnTo>
                    <a:pt x="1260" y="1921"/>
                  </a:lnTo>
                  <a:lnTo>
                    <a:pt x="1262" y="1922"/>
                  </a:lnTo>
                  <a:lnTo>
                    <a:pt x="1265" y="1922"/>
                  </a:lnTo>
                  <a:lnTo>
                    <a:pt x="1271" y="1917"/>
                  </a:lnTo>
                  <a:lnTo>
                    <a:pt x="1281" y="1916"/>
                  </a:lnTo>
                  <a:lnTo>
                    <a:pt x="1287" y="1917"/>
                  </a:lnTo>
                  <a:lnTo>
                    <a:pt x="1290" y="1921"/>
                  </a:lnTo>
                  <a:lnTo>
                    <a:pt x="1293" y="1926"/>
                  </a:lnTo>
                  <a:lnTo>
                    <a:pt x="1298" y="1929"/>
                  </a:lnTo>
                  <a:lnTo>
                    <a:pt x="1300" y="1938"/>
                  </a:lnTo>
                  <a:lnTo>
                    <a:pt x="1307" y="1949"/>
                  </a:lnTo>
                  <a:lnTo>
                    <a:pt x="1312" y="1952"/>
                  </a:lnTo>
                  <a:lnTo>
                    <a:pt x="1314" y="1957"/>
                  </a:lnTo>
                  <a:lnTo>
                    <a:pt x="1314" y="1962"/>
                  </a:lnTo>
                  <a:lnTo>
                    <a:pt x="1318" y="1967"/>
                  </a:lnTo>
                  <a:lnTo>
                    <a:pt x="1325" y="1975"/>
                  </a:lnTo>
                  <a:lnTo>
                    <a:pt x="1332" y="1986"/>
                  </a:lnTo>
                  <a:lnTo>
                    <a:pt x="1338" y="1994"/>
                  </a:lnTo>
                  <a:lnTo>
                    <a:pt x="1341" y="1997"/>
                  </a:lnTo>
                  <a:lnTo>
                    <a:pt x="1342" y="1997"/>
                  </a:lnTo>
                  <a:lnTo>
                    <a:pt x="1344" y="1997"/>
                  </a:lnTo>
                  <a:lnTo>
                    <a:pt x="1347" y="1997"/>
                  </a:lnTo>
                  <a:lnTo>
                    <a:pt x="1348" y="1998"/>
                  </a:lnTo>
                  <a:lnTo>
                    <a:pt x="1349" y="2001"/>
                  </a:lnTo>
                  <a:lnTo>
                    <a:pt x="1349" y="2005"/>
                  </a:lnTo>
                  <a:lnTo>
                    <a:pt x="1351" y="2006"/>
                  </a:lnTo>
                  <a:lnTo>
                    <a:pt x="1356" y="2016"/>
                  </a:lnTo>
                  <a:lnTo>
                    <a:pt x="1363" y="2022"/>
                  </a:lnTo>
                  <a:lnTo>
                    <a:pt x="1366" y="2024"/>
                  </a:lnTo>
                  <a:lnTo>
                    <a:pt x="1371" y="2023"/>
                  </a:lnTo>
                  <a:lnTo>
                    <a:pt x="1372" y="2022"/>
                  </a:lnTo>
                  <a:lnTo>
                    <a:pt x="1374" y="2024"/>
                  </a:lnTo>
                  <a:lnTo>
                    <a:pt x="1379" y="2030"/>
                  </a:lnTo>
                  <a:lnTo>
                    <a:pt x="1385" y="2038"/>
                  </a:lnTo>
                  <a:lnTo>
                    <a:pt x="1390" y="2044"/>
                  </a:lnTo>
                  <a:lnTo>
                    <a:pt x="1391" y="2046"/>
                  </a:lnTo>
                  <a:lnTo>
                    <a:pt x="1391" y="2047"/>
                  </a:lnTo>
                  <a:lnTo>
                    <a:pt x="1389" y="2051"/>
                  </a:lnTo>
                  <a:lnTo>
                    <a:pt x="1389" y="2053"/>
                  </a:lnTo>
                  <a:lnTo>
                    <a:pt x="1391" y="2056"/>
                  </a:lnTo>
                  <a:lnTo>
                    <a:pt x="1395" y="2062"/>
                  </a:lnTo>
                  <a:lnTo>
                    <a:pt x="1395" y="2065"/>
                  </a:lnTo>
                  <a:lnTo>
                    <a:pt x="1392" y="2068"/>
                  </a:lnTo>
                  <a:lnTo>
                    <a:pt x="1391" y="2070"/>
                  </a:lnTo>
                  <a:lnTo>
                    <a:pt x="1391" y="2074"/>
                  </a:lnTo>
                  <a:lnTo>
                    <a:pt x="1391" y="2078"/>
                  </a:lnTo>
                  <a:lnTo>
                    <a:pt x="1392" y="2081"/>
                  </a:lnTo>
                  <a:lnTo>
                    <a:pt x="1393" y="2084"/>
                  </a:lnTo>
                  <a:lnTo>
                    <a:pt x="1393" y="2090"/>
                  </a:lnTo>
                  <a:lnTo>
                    <a:pt x="1395" y="2092"/>
                  </a:lnTo>
                  <a:lnTo>
                    <a:pt x="1396" y="2093"/>
                  </a:lnTo>
                  <a:lnTo>
                    <a:pt x="1397" y="2095"/>
                  </a:lnTo>
                  <a:lnTo>
                    <a:pt x="1396" y="2107"/>
                  </a:lnTo>
                  <a:lnTo>
                    <a:pt x="1395" y="2112"/>
                  </a:lnTo>
                  <a:lnTo>
                    <a:pt x="1397" y="2114"/>
                  </a:lnTo>
                  <a:lnTo>
                    <a:pt x="1397" y="2119"/>
                  </a:lnTo>
                  <a:lnTo>
                    <a:pt x="1402" y="2122"/>
                  </a:lnTo>
                  <a:lnTo>
                    <a:pt x="1410" y="2124"/>
                  </a:lnTo>
                  <a:lnTo>
                    <a:pt x="1411" y="2126"/>
                  </a:lnTo>
                  <a:lnTo>
                    <a:pt x="1414" y="2129"/>
                  </a:lnTo>
                  <a:lnTo>
                    <a:pt x="1416" y="2131"/>
                  </a:lnTo>
                  <a:lnTo>
                    <a:pt x="1415" y="2135"/>
                  </a:lnTo>
                  <a:lnTo>
                    <a:pt x="1415" y="2137"/>
                  </a:lnTo>
                  <a:lnTo>
                    <a:pt x="1415" y="2138"/>
                  </a:lnTo>
                  <a:lnTo>
                    <a:pt x="1416" y="2143"/>
                  </a:lnTo>
                  <a:lnTo>
                    <a:pt x="1422" y="2147"/>
                  </a:lnTo>
                  <a:lnTo>
                    <a:pt x="1427" y="2146"/>
                  </a:lnTo>
                  <a:lnTo>
                    <a:pt x="1432" y="2151"/>
                  </a:lnTo>
                  <a:lnTo>
                    <a:pt x="1434" y="2155"/>
                  </a:lnTo>
                  <a:lnTo>
                    <a:pt x="1439" y="2157"/>
                  </a:lnTo>
                  <a:lnTo>
                    <a:pt x="1441" y="2160"/>
                  </a:lnTo>
                  <a:lnTo>
                    <a:pt x="1441" y="2164"/>
                  </a:lnTo>
                  <a:lnTo>
                    <a:pt x="1443" y="2167"/>
                  </a:lnTo>
                  <a:lnTo>
                    <a:pt x="1445" y="2170"/>
                  </a:lnTo>
                  <a:lnTo>
                    <a:pt x="1453" y="2173"/>
                  </a:lnTo>
                  <a:lnTo>
                    <a:pt x="1457" y="2178"/>
                  </a:lnTo>
                  <a:lnTo>
                    <a:pt x="1459" y="2183"/>
                  </a:lnTo>
                  <a:lnTo>
                    <a:pt x="1461" y="2183"/>
                  </a:lnTo>
                  <a:lnTo>
                    <a:pt x="1465" y="2183"/>
                  </a:lnTo>
                  <a:lnTo>
                    <a:pt x="1471" y="2183"/>
                  </a:lnTo>
                  <a:lnTo>
                    <a:pt x="1475" y="2185"/>
                  </a:lnTo>
                  <a:lnTo>
                    <a:pt x="1487" y="2190"/>
                  </a:lnTo>
                  <a:lnTo>
                    <a:pt x="1492" y="2191"/>
                  </a:lnTo>
                  <a:lnTo>
                    <a:pt x="1493" y="2193"/>
                  </a:lnTo>
                  <a:lnTo>
                    <a:pt x="1501" y="2197"/>
                  </a:lnTo>
                  <a:lnTo>
                    <a:pt x="1515" y="2200"/>
                  </a:lnTo>
                  <a:lnTo>
                    <a:pt x="1525" y="2193"/>
                  </a:lnTo>
                  <a:lnTo>
                    <a:pt x="1529" y="2189"/>
                  </a:lnTo>
                  <a:lnTo>
                    <a:pt x="1529" y="2184"/>
                  </a:lnTo>
                  <a:lnTo>
                    <a:pt x="1535" y="2171"/>
                  </a:lnTo>
                  <a:lnTo>
                    <a:pt x="1541" y="2155"/>
                  </a:lnTo>
                  <a:lnTo>
                    <a:pt x="1543" y="2151"/>
                  </a:lnTo>
                  <a:lnTo>
                    <a:pt x="1546" y="2149"/>
                  </a:lnTo>
                  <a:lnTo>
                    <a:pt x="1547" y="2148"/>
                  </a:lnTo>
                  <a:lnTo>
                    <a:pt x="1552" y="2153"/>
                  </a:lnTo>
                  <a:lnTo>
                    <a:pt x="1555" y="2146"/>
                  </a:lnTo>
                  <a:lnTo>
                    <a:pt x="1563" y="2140"/>
                  </a:lnTo>
                  <a:lnTo>
                    <a:pt x="1566" y="2137"/>
                  </a:lnTo>
                  <a:lnTo>
                    <a:pt x="1572" y="2135"/>
                  </a:lnTo>
                  <a:lnTo>
                    <a:pt x="1573" y="2134"/>
                  </a:lnTo>
                  <a:lnTo>
                    <a:pt x="1572" y="2126"/>
                  </a:lnTo>
                  <a:lnTo>
                    <a:pt x="1573" y="2124"/>
                  </a:lnTo>
                  <a:lnTo>
                    <a:pt x="1579" y="2116"/>
                  </a:lnTo>
                  <a:lnTo>
                    <a:pt x="1583" y="2104"/>
                  </a:lnTo>
                  <a:lnTo>
                    <a:pt x="1584" y="2090"/>
                  </a:lnTo>
                  <a:lnTo>
                    <a:pt x="1586" y="2084"/>
                  </a:lnTo>
                  <a:lnTo>
                    <a:pt x="1590" y="2077"/>
                  </a:lnTo>
                  <a:lnTo>
                    <a:pt x="1592" y="2071"/>
                  </a:lnTo>
                  <a:lnTo>
                    <a:pt x="1595" y="2070"/>
                  </a:lnTo>
                  <a:lnTo>
                    <a:pt x="1596" y="2070"/>
                  </a:lnTo>
                  <a:lnTo>
                    <a:pt x="1600" y="2072"/>
                  </a:lnTo>
                  <a:lnTo>
                    <a:pt x="1601" y="2072"/>
                  </a:lnTo>
                  <a:lnTo>
                    <a:pt x="1603" y="2072"/>
                  </a:lnTo>
                  <a:lnTo>
                    <a:pt x="1602" y="2069"/>
                  </a:lnTo>
                  <a:lnTo>
                    <a:pt x="1607" y="2064"/>
                  </a:lnTo>
                  <a:lnTo>
                    <a:pt x="1609" y="2062"/>
                  </a:lnTo>
                  <a:lnTo>
                    <a:pt x="1609" y="2056"/>
                  </a:lnTo>
                  <a:lnTo>
                    <a:pt x="1616" y="2051"/>
                  </a:lnTo>
                  <a:lnTo>
                    <a:pt x="1622" y="2053"/>
                  </a:lnTo>
                  <a:lnTo>
                    <a:pt x="1630" y="2057"/>
                  </a:lnTo>
                  <a:lnTo>
                    <a:pt x="1633" y="2060"/>
                  </a:lnTo>
                  <a:lnTo>
                    <a:pt x="1637" y="2060"/>
                  </a:lnTo>
                  <a:lnTo>
                    <a:pt x="1642" y="2060"/>
                  </a:lnTo>
                  <a:lnTo>
                    <a:pt x="1646" y="2057"/>
                  </a:lnTo>
                  <a:lnTo>
                    <a:pt x="1648" y="2053"/>
                  </a:lnTo>
                  <a:lnTo>
                    <a:pt x="1648" y="2044"/>
                  </a:lnTo>
                  <a:lnTo>
                    <a:pt x="1648" y="2040"/>
                  </a:lnTo>
                  <a:lnTo>
                    <a:pt x="1649" y="2038"/>
                  </a:lnTo>
                  <a:lnTo>
                    <a:pt x="1652" y="2035"/>
                  </a:lnTo>
                  <a:lnTo>
                    <a:pt x="1655" y="2033"/>
                  </a:lnTo>
                  <a:lnTo>
                    <a:pt x="1656" y="2030"/>
                  </a:lnTo>
                  <a:lnTo>
                    <a:pt x="1657" y="2027"/>
                  </a:lnTo>
                  <a:lnTo>
                    <a:pt x="1672" y="2022"/>
                  </a:lnTo>
                  <a:lnTo>
                    <a:pt x="1675" y="2022"/>
                  </a:lnTo>
                  <a:lnTo>
                    <a:pt x="1678" y="2024"/>
                  </a:lnTo>
                  <a:lnTo>
                    <a:pt x="1680" y="2026"/>
                  </a:lnTo>
                  <a:lnTo>
                    <a:pt x="1686" y="2024"/>
                  </a:lnTo>
                  <a:lnTo>
                    <a:pt x="1697" y="2026"/>
                  </a:lnTo>
                  <a:lnTo>
                    <a:pt x="1703" y="2024"/>
                  </a:lnTo>
                  <a:lnTo>
                    <a:pt x="1709" y="2016"/>
                  </a:lnTo>
                  <a:lnTo>
                    <a:pt x="1709" y="2012"/>
                  </a:lnTo>
                  <a:lnTo>
                    <a:pt x="1706" y="2009"/>
                  </a:lnTo>
                  <a:lnTo>
                    <a:pt x="1706" y="2006"/>
                  </a:lnTo>
                  <a:lnTo>
                    <a:pt x="1706" y="2003"/>
                  </a:lnTo>
                  <a:lnTo>
                    <a:pt x="1714" y="1997"/>
                  </a:lnTo>
                  <a:lnTo>
                    <a:pt x="1718" y="1995"/>
                  </a:lnTo>
                  <a:lnTo>
                    <a:pt x="1720" y="1999"/>
                  </a:lnTo>
                  <a:lnTo>
                    <a:pt x="1721" y="2006"/>
                  </a:lnTo>
                  <a:lnTo>
                    <a:pt x="1729" y="2017"/>
                  </a:lnTo>
                  <a:lnTo>
                    <a:pt x="1732" y="2022"/>
                  </a:lnTo>
                  <a:lnTo>
                    <a:pt x="1736" y="2032"/>
                  </a:lnTo>
                  <a:lnTo>
                    <a:pt x="1744" y="2030"/>
                  </a:lnTo>
                  <a:lnTo>
                    <a:pt x="1748" y="2026"/>
                  </a:lnTo>
                  <a:lnTo>
                    <a:pt x="1759" y="2012"/>
                  </a:lnTo>
                  <a:lnTo>
                    <a:pt x="1745" y="1998"/>
                  </a:lnTo>
                  <a:lnTo>
                    <a:pt x="1744" y="1989"/>
                  </a:lnTo>
                  <a:lnTo>
                    <a:pt x="1741" y="1987"/>
                  </a:lnTo>
                  <a:lnTo>
                    <a:pt x="1738" y="1982"/>
                  </a:lnTo>
                  <a:lnTo>
                    <a:pt x="1736" y="1980"/>
                  </a:lnTo>
                  <a:lnTo>
                    <a:pt x="1736" y="1979"/>
                  </a:lnTo>
                  <a:lnTo>
                    <a:pt x="1744" y="1969"/>
                  </a:lnTo>
                  <a:lnTo>
                    <a:pt x="1747" y="1962"/>
                  </a:lnTo>
                  <a:lnTo>
                    <a:pt x="1748" y="1955"/>
                  </a:lnTo>
                  <a:lnTo>
                    <a:pt x="1748" y="1949"/>
                  </a:lnTo>
                  <a:lnTo>
                    <a:pt x="1746" y="1943"/>
                  </a:lnTo>
                  <a:lnTo>
                    <a:pt x="1733" y="1919"/>
                  </a:lnTo>
                  <a:lnTo>
                    <a:pt x="1727" y="1917"/>
                  </a:lnTo>
                  <a:lnTo>
                    <a:pt x="1715" y="1914"/>
                  </a:lnTo>
                  <a:lnTo>
                    <a:pt x="1712" y="1914"/>
                  </a:lnTo>
                  <a:lnTo>
                    <a:pt x="1708" y="1911"/>
                  </a:lnTo>
                  <a:lnTo>
                    <a:pt x="1706" y="1909"/>
                  </a:lnTo>
                  <a:lnTo>
                    <a:pt x="1705" y="1902"/>
                  </a:lnTo>
                  <a:lnTo>
                    <a:pt x="1699" y="1907"/>
                  </a:lnTo>
                  <a:lnTo>
                    <a:pt x="1696" y="1907"/>
                  </a:lnTo>
                  <a:lnTo>
                    <a:pt x="1693" y="1908"/>
                  </a:lnTo>
                  <a:lnTo>
                    <a:pt x="1688" y="1905"/>
                  </a:lnTo>
                  <a:lnTo>
                    <a:pt x="1685" y="1901"/>
                  </a:lnTo>
                  <a:lnTo>
                    <a:pt x="1682" y="1896"/>
                  </a:lnTo>
                  <a:lnTo>
                    <a:pt x="1679" y="1886"/>
                  </a:lnTo>
                  <a:lnTo>
                    <a:pt x="1679" y="1885"/>
                  </a:lnTo>
                  <a:lnTo>
                    <a:pt x="1680" y="1881"/>
                  </a:lnTo>
                  <a:lnTo>
                    <a:pt x="1680" y="1879"/>
                  </a:lnTo>
                  <a:lnTo>
                    <a:pt x="1679" y="1875"/>
                  </a:lnTo>
                  <a:lnTo>
                    <a:pt x="1679" y="1870"/>
                  </a:lnTo>
                  <a:lnTo>
                    <a:pt x="1679" y="1868"/>
                  </a:lnTo>
                  <a:lnTo>
                    <a:pt x="1676" y="1867"/>
                  </a:lnTo>
                  <a:lnTo>
                    <a:pt x="1672" y="1862"/>
                  </a:lnTo>
                  <a:lnTo>
                    <a:pt x="1661" y="1843"/>
                  </a:lnTo>
                  <a:lnTo>
                    <a:pt x="1661" y="1840"/>
                  </a:lnTo>
                  <a:lnTo>
                    <a:pt x="1663" y="1837"/>
                  </a:lnTo>
                  <a:lnTo>
                    <a:pt x="1663" y="1833"/>
                  </a:lnTo>
                  <a:lnTo>
                    <a:pt x="1662" y="1831"/>
                  </a:lnTo>
                  <a:lnTo>
                    <a:pt x="1658" y="1821"/>
                  </a:lnTo>
                  <a:lnTo>
                    <a:pt x="1658" y="1816"/>
                  </a:lnTo>
                  <a:lnTo>
                    <a:pt x="1657" y="1816"/>
                  </a:lnTo>
                  <a:lnTo>
                    <a:pt x="1656" y="1815"/>
                  </a:lnTo>
                  <a:lnTo>
                    <a:pt x="1655" y="1814"/>
                  </a:lnTo>
                  <a:lnTo>
                    <a:pt x="1655" y="1809"/>
                  </a:lnTo>
                  <a:lnTo>
                    <a:pt x="1654" y="1808"/>
                  </a:lnTo>
                  <a:lnTo>
                    <a:pt x="1652" y="1807"/>
                  </a:lnTo>
                  <a:lnTo>
                    <a:pt x="1650" y="1808"/>
                  </a:lnTo>
                  <a:lnTo>
                    <a:pt x="1648" y="1809"/>
                  </a:lnTo>
                  <a:lnTo>
                    <a:pt x="1645" y="1809"/>
                  </a:lnTo>
                  <a:lnTo>
                    <a:pt x="1643" y="1806"/>
                  </a:lnTo>
                  <a:lnTo>
                    <a:pt x="1639" y="1801"/>
                  </a:lnTo>
                  <a:lnTo>
                    <a:pt x="1634" y="1798"/>
                  </a:lnTo>
                  <a:lnTo>
                    <a:pt x="1625" y="1795"/>
                  </a:lnTo>
                  <a:lnTo>
                    <a:pt x="1622" y="1791"/>
                  </a:lnTo>
                  <a:lnTo>
                    <a:pt x="1619" y="1788"/>
                  </a:lnTo>
                  <a:lnTo>
                    <a:pt x="1616" y="1786"/>
                  </a:lnTo>
                  <a:lnTo>
                    <a:pt x="1615" y="1785"/>
                  </a:lnTo>
                  <a:lnTo>
                    <a:pt x="1614" y="1783"/>
                  </a:lnTo>
                  <a:lnTo>
                    <a:pt x="1615" y="1780"/>
                  </a:lnTo>
                  <a:lnTo>
                    <a:pt x="1620" y="1776"/>
                  </a:lnTo>
                  <a:lnTo>
                    <a:pt x="1620" y="1773"/>
                  </a:lnTo>
                  <a:lnTo>
                    <a:pt x="1620" y="1772"/>
                  </a:lnTo>
                  <a:lnTo>
                    <a:pt x="1620" y="1768"/>
                  </a:lnTo>
                  <a:lnTo>
                    <a:pt x="1620" y="1767"/>
                  </a:lnTo>
                  <a:lnTo>
                    <a:pt x="1622" y="1762"/>
                  </a:lnTo>
                  <a:lnTo>
                    <a:pt x="1625" y="1760"/>
                  </a:lnTo>
                  <a:lnTo>
                    <a:pt x="1625" y="1755"/>
                  </a:lnTo>
                  <a:lnTo>
                    <a:pt x="1625" y="1754"/>
                  </a:lnTo>
                  <a:lnTo>
                    <a:pt x="1627" y="1747"/>
                  </a:lnTo>
                  <a:lnTo>
                    <a:pt x="1627" y="1742"/>
                  </a:lnTo>
                  <a:lnTo>
                    <a:pt x="1630" y="1738"/>
                  </a:lnTo>
                  <a:lnTo>
                    <a:pt x="1634" y="1738"/>
                  </a:lnTo>
                  <a:lnTo>
                    <a:pt x="1637" y="1738"/>
                  </a:lnTo>
                  <a:lnTo>
                    <a:pt x="1639" y="1737"/>
                  </a:lnTo>
                  <a:lnTo>
                    <a:pt x="1643" y="1735"/>
                  </a:lnTo>
                  <a:lnTo>
                    <a:pt x="1646" y="1732"/>
                  </a:lnTo>
                  <a:lnTo>
                    <a:pt x="1649" y="1732"/>
                  </a:lnTo>
                  <a:lnTo>
                    <a:pt x="1650" y="1733"/>
                  </a:lnTo>
                  <a:lnTo>
                    <a:pt x="1650" y="1732"/>
                  </a:lnTo>
                  <a:lnTo>
                    <a:pt x="1652" y="1729"/>
                  </a:lnTo>
                  <a:lnTo>
                    <a:pt x="1655" y="1727"/>
                  </a:lnTo>
                  <a:lnTo>
                    <a:pt x="1662" y="1720"/>
                  </a:lnTo>
                  <a:lnTo>
                    <a:pt x="1670" y="1714"/>
                  </a:lnTo>
                  <a:lnTo>
                    <a:pt x="1673" y="1712"/>
                  </a:lnTo>
                  <a:lnTo>
                    <a:pt x="1675" y="1708"/>
                  </a:lnTo>
                  <a:lnTo>
                    <a:pt x="1675" y="1707"/>
                  </a:lnTo>
                  <a:lnTo>
                    <a:pt x="1674" y="1705"/>
                  </a:lnTo>
                  <a:lnTo>
                    <a:pt x="1674" y="1701"/>
                  </a:lnTo>
                  <a:lnTo>
                    <a:pt x="1674" y="1696"/>
                  </a:lnTo>
                  <a:lnTo>
                    <a:pt x="1675" y="1690"/>
                  </a:lnTo>
                  <a:lnTo>
                    <a:pt x="1680" y="1684"/>
                  </a:lnTo>
                  <a:lnTo>
                    <a:pt x="1684" y="1678"/>
                  </a:lnTo>
                  <a:lnTo>
                    <a:pt x="1690" y="1679"/>
                  </a:lnTo>
                  <a:lnTo>
                    <a:pt x="1692" y="1683"/>
                  </a:lnTo>
                  <a:lnTo>
                    <a:pt x="1694" y="1677"/>
                  </a:lnTo>
                  <a:lnTo>
                    <a:pt x="1700" y="1682"/>
                  </a:lnTo>
                  <a:lnTo>
                    <a:pt x="1700" y="1685"/>
                  </a:lnTo>
                  <a:lnTo>
                    <a:pt x="1698" y="1691"/>
                  </a:lnTo>
                  <a:lnTo>
                    <a:pt x="1699" y="1693"/>
                  </a:lnTo>
                  <a:lnTo>
                    <a:pt x="1704" y="1695"/>
                  </a:lnTo>
                  <a:lnTo>
                    <a:pt x="1708" y="1699"/>
                  </a:lnTo>
                  <a:lnTo>
                    <a:pt x="1710" y="1699"/>
                  </a:lnTo>
                  <a:lnTo>
                    <a:pt x="1711" y="1697"/>
                  </a:lnTo>
                  <a:lnTo>
                    <a:pt x="1715" y="1690"/>
                  </a:lnTo>
                  <a:lnTo>
                    <a:pt x="1732" y="1702"/>
                  </a:lnTo>
                  <a:lnTo>
                    <a:pt x="1734" y="1702"/>
                  </a:lnTo>
                  <a:lnTo>
                    <a:pt x="1742" y="1702"/>
                  </a:lnTo>
                  <a:lnTo>
                    <a:pt x="1750" y="1703"/>
                  </a:lnTo>
                  <a:lnTo>
                    <a:pt x="1753" y="1703"/>
                  </a:lnTo>
                  <a:lnTo>
                    <a:pt x="1756" y="1701"/>
                  </a:lnTo>
                  <a:lnTo>
                    <a:pt x="1759" y="1696"/>
                  </a:lnTo>
                  <a:lnTo>
                    <a:pt x="1759" y="1691"/>
                  </a:lnTo>
                  <a:lnTo>
                    <a:pt x="1760" y="1690"/>
                  </a:lnTo>
                  <a:lnTo>
                    <a:pt x="1762" y="1689"/>
                  </a:lnTo>
                  <a:lnTo>
                    <a:pt x="1766" y="1688"/>
                  </a:lnTo>
                  <a:lnTo>
                    <a:pt x="1766" y="1672"/>
                  </a:lnTo>
                  <a:lnTo>
                    <a:pt x="1763" y="1672"/>
                  </a:lnTo>
                  <a:lnTo>
                    <a:pt x="1766" y="1664"/>
                  </a:lnTo>
                  <a:lnTo>
                    <a:pt x="1762" y="1655"/>
                  </a:lnTo>
                  <a:lnTo>
                    <a:pt x="1762" y="1653"/>
                  </a:lnTo>
                  <a:lnTo>
                    <a:pt x="1762" y="1652"/>
                  </a:lnTo>
                  <a:lnTo>
                    <a:pt x="1769" y="1641"/>
                  </a:lnTo>
                  <a:lnTo>
                    <a:pt x="1774" y="1637"/>
                  </a:lnTo>
                  <a:lnTo>
                    <a:pt x="1770" y="1632"/>
                  </a:lnTo>
                  <a:lnTo>
                    <a:pt x="1769" y="1628"/>
                  </a:lnTo>
                  <a:lnTo>
                    <a:pt x="1766" y="1622"/>
                  </a:lnTo>
                  <a:lnTo>
                    <a:pt x="1762" y="1613"/>
                  </a:lnTo>
                  <a:lnTo>
                    <a:pt x="1762" y="1602"/>
                  </a:lnTo>
                  <a:lnTo>
                    <a:pt x="1764" y="1599"/>
                  </a:lnTo>
                  <a:lnTo>
                    <a:pt x="1770" y="1584"/>
                  </a:lnTo>
                  <a:lnTo>
                    <a:pt x="1775" y="1581"/>
                  </a:lnTo>
                  <a:lnTo>
                    <a:pt x="1781" y="1576"/>
                  </a:lnTo>
                  <a:lnTo>
                    <a:pt x="1787" y="1568"/>
                  </a:lnTo>
                  <a:lnTo>
                    <a:pt x="1788" y="1563"/>
                  </a:lnTo>
                  <a:lnTo>
                    <a:pt x="1787" y="1558"/>
                  </a:lnTo>
                  <a:lnTo>
                    <a:pt x="1790" y="1550"/>
                  </a:lnTo>
                  <a:lnTo>
                    <a:pt x="1798" y="1541"/>
                  </a:lnTo>
                  <a:lnTo>
                    <a:pt x="1800" y="1534"/>
                  </a:lnTo>
                  <a:lnTo>
                    <a:pt x="1801" y="1521"/>
                  </a:lnTo>
                  <a:lnTo>
                    <a:pt x="1800" y="1513"/>
                  </a:lnTo>
                  <a:lnTo>
                    <a:pt x="1808" y="1512"/>
                  </a:lnTo>
                  <a:lnTo>
                    <a:pt x="1827" y="1507"/>
                  </a:lnTo>
                  <a:lnTo>
                    <a:pt x="1835" y="1505"/>
                  </a:lnTo>
                  <a:lnTo>
                    <a:pt x="1838" y="1504"/>
                  </a:lnTo>
                  <a:lnTo>
                    <a:pt x="1851" y="1500"/>
                  </a:lnTo>
                  <a:lnTo>
                    <a:pt x="1877" y="1499"/>
                  </a:lnTo>
                  <a:lnTo>
                    <a:pt x="1893" y="1501"/>
                  </a:lnTo>
                  <a:lnTo>
                    <a:pt x="1898" y="1493"/>
                  </a:lnTo>
                  <a:lnTo>
                    <a:pt x="1896" y="1486"/>
                  </a:lnTo>
                  <a:lnTo>
                    <a:pt x="1895" y="1480"/>
                  </a:lnTo>
                  <a:lnTo>
                    <a:pt x="1890" y="1479"/>
                  </a:lnTo>
                  <a:lnTo>
                    <a:pt x="1885" y="1474"/>
                  </a:lnTo>
                  <a:lnTo>
                    <a:pt x="1885" y="1465"/>
                  </a:lnTo>
                  <a:lnTo>
                    <a:pt x="1886" y="1456"/>
                  </a:lnTo>
                  <a:lnTo>
                    <a:pt x="1889" y="1452"/>
                  </a:lnTo>
                  <a:lnTo>
                    <a:pt x="1886" y="1449"/>
                  </a:lnTo>
                  <a:lnTo>
                    <a:pt x="1890" y="1446"/>
                  </a:lnTo>
                  <a:lnTo>
                    <a:pt x="1887" y="1433"/>
                  </a:lnTo>
                  <a:lnTo>
                    <a:pt x="1886" y="1428"/>
                  </a:lnTo>
                  <a:lnTo>
                    <a:pt x="1887" y="1426"/>
                  </a:lnTo>
                  <a:lnTo>
                    <a:pt x="1885" y="1421"/>
                  </a:lnTo>
                  <a:lnTo>
                    <a:pt x="1886" y="1413"/>
                  </a:lnTo>
                  <a:lnTo>
                    <a:pt x="1886" y="1411"/>
                  </a:lnTo>
                  <a:lnTo>
                    <a:pt x="1893" y="1410"/>
                  </a:lnTo>
                  <a:lnTo>
                    <a:pt x="1893" y="1408"/>
                  </a:lnTo>
                  <a:lnTo>
                    <a:pt x="1897" y="1404"/>
                  </a:lnTo>
                  <a:lnTo>
                    <a:pt x="1899" y="1405"/>
                  </a:lnTo>
                  <a:lnTo>
                    <a:pt x="1901" y="1404"/>
                  </a:lnTo>
                  <a:lnTo>
                    <a:pt x="1902" y="1399"/>
                  </a:lnTo>
                  <a:lnTo>
                    <a:pt x="1891" y="1394"/>
                  </a:lnTo>
                  <a:lnTo>
                    <a:pt x="1872" y="1387"/>
                  </a:lnTo>
                  <a:lnTo>
                    <a:pt x="1872" y="1372"/>
                  </a:lnTo>
                  <a:lnTo>
                    <a:pt x="1874" y="1372"/>
                  </a:lnTo>
                  <a:lnTo>
                    <a:pt x="1875" y="1372"/>
                  </a:lnTo>
                  <a:lnTo>
                    <a:pt x="1875" y="1370"/>
                  </a:lnTo>
                  <a:lnTo>
                    <a:pt x="1875" y="1369"/>
                  </a:lnTo>
                  <a:lnTo>
                    <a:pt x="1875" y="1367"/>
                  </a:lnTo>
                  <a:lnTo>
                    <a:pt x="1878" y="1367"/>
                  </a:lnTo>
                  <a:lnTo>
                    <a:pt x="1880" y="1368"/>
                  </a:lnTo>
                  <a:lnTo>
                    <a:pt x="1883" y="1369"/>
                  </a:lnTo>
                  <a:lnTo>
                    <a:pt x="1884" y="1367"/>
                  </a:lnTo>
                  <a:lnTo>
                    <a:pt x="1885" y="1366"/>
                  </a:lnTo>
                  <a:lnTo>
                    <a:pt x="1889" y="1363"/>
                  </a:lnTo>
                  <a:lnTo>
                    <a:pt x="1891" y="1363"/>
                  </a:lnTo>
                  <a:lnTo>
                    <a:pt x="1893" y="1363"/>
                  </a:lnTo>
                  <a:lnTo>
                    <a:pt x="1896" y="1361"/>
                  </a:lnTo>
                  <a:lnTo>
                    <a:pt x="1897" y="1358"/>
                  </a:lnTo>
                  <a:lnTo>
                    <a:pt x="1901" y="1339"/>
                  </a:lnTo>
                  <a:lnTo>
                    <a:pt x="1902" y="1337"/>
                  </a:lnTo>
                  <a:lnTo>
                    <a:pt x="1903" y="1334"/>
                  </a:lnTo>
                  <a:lnTo>
                    <a:pt x="1907" y="1333"/>
                  </a:lnTo>
                  <a:lnTo>
                    <a:pt x="1907" y="1332"/>
                  </a:lnTo>
                  <a:lnTo>
                    <a:pt x="1909" y="1328"/>
                  </a:lnTo>
                  <a:lnTo>
                    <a:pt x="1913" y="1328"/>
                  </a:lnTo>
                  <a:lnTo>
                    <a:pt x="1919" y="1330"/>
                  </a:lnTo>
                  <a:lnTo>
                    <a:pt x="1921" y="1331"/>
                  </a:lnTo>
                  <a:lnTo>
                    <a:pt x="1926" y="1316"/>
                  </a:lnTo>
                  <a:lnTo>
                    <a:pt x="1914" y="1308"/>
                  </a:lnTo>
                  <a:lnTo>
                    <a:pt x="1911" y="1304"/>
                  </a:lnTo>
                  <a:lnTo>
                    <a:pt x="1908" y="1301"/>
                  </a:lnTo>
                  <a:lnTo>
                    <a:pt x="1904" y="1300"/>
                  </a:lnTo>
                  <a:lnTo>
                    <a:pt x="1903" y="1298"/>
                  </a:lnTo>
                  <a:lnTo>
                    <a:pt x="1903" y="1297"/>
                  </a:lnTo>
                  <a:lnTo>
                    <a:pt x="1903" y="1295"/>
                  </a:lnTo>
                  <a:lnTo>
                    <a:pt x="1901" y="1295"/>
                  </a:lnTo>
                  <a:lnTo>
                    <a:pt x="1892" y="1292"/>
                  </a:lnTo>
                  <a:lnTo>
                    <a:pt x="1895" y="1289"/>
                  </a:lnTo>
                  <a:lnTo>
                    <a:pt x="1898" y="1286"/>
                  </a:lnTo>
                  <a:lnTo>
                    <a:pt x="1902" y="1284"/>
                  </a:lnTo>
                  <a:lnTo>
                    <a:pt x="1903" y="1283"/>
                  </a:lnTo>
                  <a:lnTo>
                    <a:pt x="1902" y="1279"/>
                  </a:lnTo>
                  <a:lnTo>
                    <a:pt x="1902" y="1275"/>
                  </a:lnTo>
                  <a:lnTo>
                    <a:pt x="1903" y="1273"/>
                  </a:lnTo>
                  <a:lnTo>
                    <a:pt x="1904" y="1272"/>
                  </a:lnTo>
                  <a:lnTo>
                    <a:pt x="1905" y="1272"/>
                  </a:lnTo>
                  <a:lnTo>
                    <a:pt x="1908" y="1271"/>
                  </a:lnTo>
                  <a:lnTo>
                    <a:pt x="1913" y="1266"/>
                  </a:lnTo>
                  <a:lnTo>
                    <a:pt x="1914" y="1262"/>
                  </a:lnTo>
                  <a:lnTo>
                    <a:pt x="1917" y="1265"/>
                  </a:lnTo>
                  <a:lnTo>
                    <a:pt x="1932" y="1271"/>
                  </a:lnTo>
                  <a:lnTo>
                    <a:pt x="1935" y="1271"/>
                  </a:lnTo>
                  <a:lnTo>
                    <a:pt x="1938" y="1271"/>
                  </a:lnTo>
                  <a:lnTo>
                    <a:pt x="1941" y="1272"/>
                  </a:lnTo>
                  <a:lnTo>
                    <a:pt x="1944" y="1272"/>
                  </a:lnTo>
                  <a:lnTo>
                    <a:pt x="1947" y="1269"/>
                  </a:lnTo>
                  <a:lnTo>
                    <a:pt x="1949" y="1269"/>
                  </a:lnTo>
                  <a:lnTo>
                    <a:pt x="1951" y="1269"/>
                  </a:lnTo>
                  <a:lnTo>
                    <a:pt x="1957" y="1273"/>
                  </a:lnTo>
                  <a:lnTo>
                    <a:pt x="1962" y="1268"/>
                  </a:lnTo>
                  <a:lnTo>
                    <a:pt x="1964" y="1267"/>
                  </a:lnTo>
                  <a:lnTo>
                    <a:pt x="1965" y="1266"/>
                  </a:lnTo>
                  <a:lnTo>
                    <a:pt x="1965" y="1262"/>
                  </a:lnTo>
                  <a:lnTo>
                    <a:pt x="1967" y="1260"/>
                  </a:lnTo>
                  <a:lnTo>
                    <a:pt x="1967" y="1257"/>
                  </a:lnTo>
                  <a:lnTo>
                    <a:pt x="1964" y="1255"/>
                  </a:lnTo>
                  <a:lnTo>
                    <a:pt x="1963" y="1253"/>
                  </a:lnTo>
                  <a:lnTo>
                    <a:pt x="1962" y="1243"/>
                  </a:lnTo>
                  <a:lnTo>
                    <a:pt x="1956" y="1244"/>
                  </a:lnTo>
                  <a:lnTo>
                    <a:pt x="1955" y="1242"/>
                  </a:lnTo>
                  <a:lnTo>
                    <a:pt x="1952" y="1241"/>
                  </a:lnTo>
                  <a:lnTo>
                    <a:pt x="1950" y="1235"/>
                  </a:lnTo>
                  <a:lnTo>
                    <a:pt x="1944" y="1230"/>
                  </a:lnTo>
                  <a:lnTo>
                    <a:pt x="1938" y="1226"/>
                  </a:lnTo>
                  <a:lnTo>
                    <a:pt x="1953" y="1219"/>
                  </a:lnTo>
                  <a:lnTo>
                    <a:pt x="1952" y="1215"/>
                  </a:lnTo>
                  <a:lnTo>
                    <a:pt x="1947" y="1199"/>
                  </a:lnTo>
                  <a:lnTo>
                    <a:pt x="1945" y="1194"/>
                  </a:lnTo>
                  <a:lnTo>
                    <a:pt x="1945" y="1190"/>
                  </a:lnTo>
                  <a:lnTo>
                    <a:pt x="1944" y="1188"/>
                  </a:lnTo>
                  <a:lnTo>
                    <a:pt x="1945" y="1185"/>
                  </a:lnTo>
                  <a:lnTo>
                    <a:pt x="1955" y="1185"/>
                  </a:lnTo>
                  <a:lnTo>
                    <a:pt x="1961" y="1182"/>
                  </a:lnTo>
                  <a:lnTo>
                    <a:pt x="1964" y="1177"/>
                  </a:lnTo>
                  <a:lnTo>
                    <a:pt x="1969" y="1175"/>
                  </a:lnTo>
                  <a:lnTo>
                    <a:pt x="1969" y="1176"/>
                  </a:lnTo>
                  <a:lnTo>
                    <a:pt x="1974" y="1176"/>
                  </a:lnTo>
                  <a:lnTo>
                    <a:pt x="1983" y="1171"/>
                  </a:lnTo>
                  <a:lnTo>
                    <a:pt x="1983" y="1153"/>
                  </a:lnTo>
                  <a:lnTo>
                    <a:pt x="1992" y="1152"/>
                  </a:lnTo>
                  <a:lnTo>
                    <a:pt x="1992" y="1146"/>
                  </a:lnTo>
                  <a:lnTo>
                    <a:pt x="1989" y="1141"/>
                  </a:lnTo>
                  <a:lnTo>
                    <a:pt x="1989" y="1138"/>
                  </a:lnTo>
                  <a:lnTo>
                    <a:pt x="1989" y="1136"/>
                  </a:lnTo>
                  <a:lnTo>
                    <a:pt x="1992" y="1134"/>
                  </a:lnTo>
                  <a:lnTo>
                    <a:pt x="1983" y="1129"/>
                  </a:lnTo>
                  <a:lnTo>
                    <a:pt x="1963" y="1122"/>
                  </a:lnTo>
                  <a:lnTo>
                    <a:pt x="1959" y="1122"/>
                  </a:lnTo>
                  <a:lnTo>
                    <a:pt x="1957" y="1120"/>
                  </a:lnTo>
                  <a:lnTo>
                    <a:pt x="1957" y="1119"/>
                  </a:lnTo>
                  <a:lnTo>
                    <a:pt x="1961" y="1117"/>
                  </a:lnTo>
                  <a:lnTo>
                    <a:pt x="1962" y="1114"/>
                  </a:lnTo>
                  <a:lnTo>
                    <a:pt x="1961" y="1112"/>
                  </a:lnTo>
                  <a:lnTo>
                    <a:pt x="1967" y="1105"/>
                  </a:lnTo>
                  <a:lnTo>
                    <a:pt x="1967" y="1102"/>
                  </a:lnTo>
                  <a:lnTo>
                    <a:pt x="1968" y="1098"/>
                  </a:lnTo>
                  <a:lnTo>
                    <a:pt x="1968" y="1096"/>
                  </a:lnTo>
                  <a:lnTo>
                    <a:pt x="1965" y="1090"/>
                  </a:lnTo>
                  <a:lnTo>
                    <a:pt x="1968" y="1086"/>
                  </a:lnTo>
                  <a:lnTo>
                    <a:pt x="1974" y="1086"/>
                  </a:lnTo>
                  <a:lnTo>
                    <a:pt x="1983" y="1089"/>
                  </a:lnTo>
                  <a:lnTo>
                    <a:pt x="1991" y="1090"/>
                  </a:lnTo>
                  <a:lnTo>
                    <a:pt x="2013" y="1102"/>
                  </a:lnTo>
                  <a:lnTo>
                    <a:pt x="2015" y="1101"/>
                  </a:lnTo>
                  <a:lnTo>
                    <a:pt x="2017" y="1100"/>
                  </a:lnTo>
                  <a:lnTo>
                    <a:pt x="2017" y="1094"/>
                  </a:lnTo>
                  <a:lnTo>
                    <a:pt x="2018" y="1089"/>
                  </a:lnTo>
                  <a:lnTo>
                    <a:pt x="2017" y="1088"/>
                  </a:lnTo>
                  <a:lnTo>
                    <a:pt x="2017" y="1086"/>
                  </a:lnTo>
                  <a:lnTo>
                    <a:pt x="2017" y="1084"/>
                  </a:lnTo>
                  <a:lnTo>
                    <a:pt x="2019" y="1081"/>
                  </a:lnTo>
                  <a:lnTo>
                    <a:pt x="2021" y="1075"/>
                  </a:lnTo>
                  <a:lnTo>
                    <a:pt x="2021" y="1069"/>
                  </a:lnTo>
                  <a:lnTo>
                    <a:pt x="2018" y="1063"/>
                  </a:lnTo>
                  <a:lnTo>
                    <a:pt x="2013" y="1057"/>
                  </a:lnTo>
                  <a:lnTo>
                    <a:pt x="2015" y="1047"/>
                  </a:lnTo>
                  <a:lnTo>
                    <a:pt x="2011" y="1030"/>
                  </a:lnTo>
                  <a:lnTo>
                    <a:pt x="2030" y="1022"/>
                  </a:lnTo>
                  <a:lnTo>
                    <a:pt x="2036" y="1017"/>
                  </a:lnTo>
                  <a:close/>
                </a:path>
              </a:pathLst>
            </a:custGeom>
            <a:solidFill>
              <a:srgbClr val="5DCED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a:p>
          </p:txBody>
        </p:sp>
        <p:sp>
          <p:nvSpPr>
            <p:cNvPr id="153" name="Freeform 112">
              <a:extLst>
                <a:ext uri="{FF2B5EF4-FFF2-40B4-BE49-F238E27FC236}">
                  <a16:creationId xmlns:a16="http://schemas.microsoft.com/office/drawing/2014/main" id="{744CD47C-6959-70F5-16E2-1A3F3895E39B}"/>
                </a:ext>
              </a:extLst>
            </p:cNvPr>
            <p:cNvSpPr>
              <a:spLocks/>
            </p:cNvSpPr>
            <p:nvPr/>
          </p:nvSpPr>
          <p:spPr bwMode="auto">
            <a:xfrm>
              <a:off x="1761" y="3087"/>
              <a:ext cx="470" cy="591"/>
            </a:xfrm>
            <a:custGeom>
              <a:avLst/>
              <a:gdLst>
                <a:gd name="T0" fmla="*/ 1 w 940"/>
                <a:gd name="T1" fmla="*/ 0 h 1183"/>
                <a:gd name="T2" fmla="*/ 1 w 940"/>
                <a:gd name="T3" fmla="*/ 0 h 1183"/>
                <a:gd name="T4" fmla="*/ 1 w 940"/>
                <a:gd name="T5" fmla="*/ 0 h 1183"/>
                <a:gd name="T6" fmla="*/ 1 w 940"/>
                <a:gd name="T7" fmla="*/ 0 h 1183"/>
                <a:gd name="T8" fmla="*/ 1 w 940"/>
                <a:gd name="T9" fmla="*/ 0 h 1183"/>
                <a:gd name="T10" fmla="*/ 1 w 940"/>
                <a:gd name="T11" fmla="*/ 0 h 1183"/>
                <a:gd name="T12" fmla="*/ 1 w 940"/>
                <a:gd name="T13" fmla="*/ 0 h 1183"/>
                <a:gd name="T14" fmla="*/ 1 w 940"/>
                <a:gd name="T15" fmla="*/ 0 h 1183"/>
                <a:gd name="T16" fmla="*/ 1 w 940"/>
                <a:gd name="T17" fmla="*/ 0 h 1183"/>
                <a:gd name="T18" fmla="*/ 1 w 940"/>
                <a:gd name="T19" fmla="*/ 0 h 1183"/>
                <a:gd name="T20" fmla="*/ 1 w 940"/>
                <a:gd name="T21" fmla="*/ 0 h 1183"/>
                <a:gd name="T22" fmla="*/ 1 w 940"/>
                <a:gd name="T23" fmla="*/ 0 h 1183"/>
                <a:gd name="T24" fmla="*/ 1 w 940"/>
                <a:gd name="T25" fmla="*/ 0 h 1183"/>
                <a:gd name="T26" fmla="*/ 1 w 940"/>
                <a:gd name="T27" fmla="*/ 0 h 1183"/>
                <a:gd name="T28" fmla="*/ 1 w 940"/>
                <a:gd name="T29" fmla="*/ 0 h 1183"/>
                <a:gd name="T30" fmla="*/ 1 w 940"/>
                <a:gd name="T31" fmla="*/ 0 h 1183"/>
                <a:gd name="T32" fmla="*/ 1 w 940"/>
                <a:gd name="T33" fmla="*/ 0 h 1183"/>
                <a:gd name="T34" fmla="*/ 1 w 940"/>
                <a:gd name="T35" fmla="*/ 0 h 1183"/>
                <a:gd name="T36" fmla="*/ 1 w 940"/>
                <a:gd name="T37" fmla="*/ 0 h 1183"/>
                <a:gd name="T38" fmla="*/ 1 w 940"/>
                <a:gd name="T39" fmla="*/ 0 h 1183"/>
                <a:gd name="T40" fmla="*/ 1 w 940"/>
                <a:gd name="T41" fmla="*/ 0 h 1183"/>
                <a:gd name="T42" fmla="*/ 1 w 940"/>
                <a:gd name="T43" fmla="*/ 0 h 1183"/>
                <a:gd name="T44" fmla="*/ 1 w 940"/>
                <a:gd name="T45" fmla="*/ 0 h 1183"/>
                <a:gd name="T46" fmla="*/ 1 w 940"/>
                <a:gd name="T47" fmla="*/ 0 h 1183"/>
                <a:gd name="T48" fmla="*/ 1 w 940"/>
                <a:gd name="T49" fmla="*/ 0 h 1183"/>
                <a:gd name="T50" fmla="*/ 1 w 940"/>
                <a:gd name="T51" fmla="*/ 0 h 1183"/>
                <a:gd name="T52" fmla="*/ 1 w 940"/>
                <a:gd name="T53" fmla="*/ 0 h 1183"/>
                <a:gd name="T54" fmla="*/ 1 w 940"/>
                <a:gd name="T55" fmla="*/ 0 h 1183"/>
                <a:gd name="T56" fmla="*/ 1 w 940"/>
                <a:gd name="T57" fmla="*/ 0 h 1183"/>
                <a:gd name="T58" fmla="*/ 1 w 940"/>
                <a:gd name="T59" fmla="*/ 0 h 1183"/>
                <a:gd name="T60" fmla="*/ 1 w 940"/>
                <a:gd name="T61" fmla="*/ 0 h 1183"/>
                <a:gd name="T62" fmla="*/ 1 w 940"/>
                <a:gd name="T63" fmla="*/ 0 h 1183"/>
                <a:gd name="T64" fmla="*/ 1 w 940"/>
                <a:gd name="T65" fmla="*/ 0 h 1183"/>
                <a:gd name="T66" fmla="*/ 1 w 940"/>
                <a:gd name="T67" fmla="*/ 0 h 1183"/>
                <a:gd name="T68" fmla="*/ 1 w 940"/>
                <a:gd name="T69" fmla="*/ 0 h 1183"/>
                <a:gd name="T70" fmla="*/ 1 w 940"/>
                <a:gd name="T71" fmla="*/ 0 h 1183"/>
                <a:gd name="T72" fmla="*/ 1 w 940"/>
                <a:gd name="T73" fmla="*/ 0 h 1183"/>
                <a:gd name="T74" fmla="*/ 1 w 940"/>
                <a:gd name="T75" fmla="*/ 0 h 1183"/>
                <a:gd name="T76" fmla="*/ 1 w 940"/>
                <a:gd name="T77" fmla="*/ 0 h 1183"/>
                <a:gd name="T78" fmla="*/ 1 w 940"/>
                <a:gd name="T79" fmla="*/ 0 h 1183"/>
                <a:gd name="T80" fmla="*/ 1 w 940"/>
                <a:gd name="T81" fmla="*/ 0 h 1183"/>
                <a:gd name="T82" fmla="*/ 1 w 940"/>
                <a:gd name="T83" fmla="*/ 0 h 1183"/>
                <a:gd name="T84" fmla="*/ 1 w 940"/>
                <a:gd name="T85" fmla="*/ 0 h 1183"/>
                <a:gd name="T86" fmla="*/ 1 w 940"/>
                <a:gd name="T87" fmla="*/ 0 h 1183"/>
                <a:gd name="T88" fmla="*/ 1 w 940"/>
                <a:gd name="T89" fmla="*/ 0 h 1183"/>
                <a:gd name="T90" fmla="*/ 1 w 940"/>
                <a:gd name="T91" fmla="*/ 0 h 1183"/>
                <a:gd name="T92" fmla="*/ 1 w 940"/>
                <a:gd name="T93" fmla="*/ 0 h 1183"/>
                <a:gd name="T94" fmla="*/ 1 w 940"/>
                <a:gd name="T95" fmla="*/ 0 h 1183"/>
                <a:gd name="T96" fmla="*/ 1 w 940"/>
                <a:gd name="T97" fmla="*/ 0 h 1183"/>
                <a:gd name="T98" fmla="*/ 1 w 940"/>
                <a:gd name="T99" fmla="*/ 0 h 1183"/>
                <a:gd name="T100" fmla="*/ 1 w 940"/>
                <a:gd name="T101" fmla="*/ 0 h 1183"/>
                <a:gd name="T102" fmla="*/ 1 w 940"/>
                <a:gd name="T103" fmla="*/ 0 h 1183"/>
                <a:gd name="T104" fmla="*/ 1 w 940"/>
                <a:gd name="T105" fmla="*/ 0 h 1183"/>
                <a:gd name="T106" fmla="*/ 1 w 940"/>
                <a:gd name="T107" fmla="*/ 0 h 1183"/>
                <a:gd name="T108" fmla="*/ 1 w 940"/>
                <a:gd name="T109" fmla="*/ 0 h 1183"/>
                <a:gd name="T110" fmla="*/ 1 w 940"/>
                <a:gd name="T111" fmla="*/ 0 h 1183"/>
                <a:gd name="T112" fmla="*/ 1 w 940"/>
                <a:gd name="T113" fmla="*/ 0 h 1183"/>
                <a:gd name="T114" fmla="*/ 1 w 940"/>
                <a:gd name="T115" fmla="*/ 0 h 1183"/>
                <a:gd name="T116" fmla="*/ 1 w 940"/>
                <a:gd name="T117" fmla="*/ 0 h 1183"/>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940"/>
                <a:gd name="T178" fmla="*/ 0 h 1183"/>
                <a:gd name="T179" fmla="*/ 940 w 940"/>
                <a:gd name="T180" fmla="*/ 1183 h 1183"/>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940" h="1183">
                  <a:moveTo>
                    <a:pt x="181" y="560"/>
                  </a:moveTo>
                  <a:lnTo>
                    <a:pt x="182" y="565"/>
                  </a:lnTo>
                  <a:lnTo>
                    <a:pt x="176" y="570"/>
                  </a:lnTo>
                  <a:lnTo>
                    <a:pt x="163" y="579"/>
                  </a:lnTo>
                  <a:lnTo>
                    <a:pt x="154" y="581"/>
                  </a:lnTo>
                  <a:lnTo>
                    <a:pt x="151" y="581"/>
                  </a:lnTo>
                  <a:lnTo>
                    <a:pt x="150" y="582"/>
                  </a:lnTo>
                  <a:lnTo>
                    <a:pt x="151" y="585"/>
                  </a:lnTo>
                  <a:lnTo>
                    <a:pt x="156" y="591"/>
                  </a:lnTo>
                  <a:lnTo>
                    <a:pt x="157" y="606"/>
                  </a:lnTo>
                  <a:lnTo>
                    <a:pt x="144" y="613"/>
                  </a:lnTo>
                  <a:lnTo>
                    <a:pt x="139" y="614"/>
                  </a:lnTo>
                  <a:lnTo>
                    <a:pt x="148" y="625"/>
                  </a:lnTo>
                  <a:lnTo>
                    <a:pt x="150" y="630"/>
                  </a:lnTo>
                  <a:lnTo>
                    <a:pt x="151" y="632"/>
                  </a:lnTo>
                  <a:lnTo>
                    <a:pt x="151" y="633"/>
                  </a:lnTo>
                  <a:lnTo>
                    <a:pt x="145" y="638"/>
                  </a:lnTo>
                  <a:lnTo>
                    <a:pt x="142" y="643"/>
                  </a:lnTo>
                  <a:lnTo>
                    <a:pt x="133" y="648"/>
                  </a:lnTo>
                  <a:lnTo>
                    <a:pt x="128" y="654"/>
                  </a:lnTo>
                  <a:lnTo>
                    <a:pt x="127" y="658"/>
                  </a:lnTo>
                  <a:lnTo>
                    <a:pt x="122" y="667"/>
                  </a:lnTo>
                  <a:lnTo>
                    <a:pt x="119" y="671"/>
                  </a:lnTo>
                  <a:lnTo>
                    <a:pt x="113" y="674"/>
                  </a:lnTo>
                  <a:lnTo>
                    <a:pt x="110" y="678"/>
                  </a:lnTo>
                  <a:lnTo>
                    <a:pt x="102" y="673"/>
                  </a:lnTo>
                  <a:lnTo>
                    <a:pt x="98" y="667"/>
                  </a:lnTo>
                  <a:lnTo>
                    <a:pt x="94" y="666"/>
                  </a:lnTo>
                  <a:lnTo>
                    <a:pt x="89" y="664"/>
                  </a:lnTo>
                  <a:lnTo>
                    <a:pt x="84" y="665"/>
                  </a:lnTo>
                  <a:lnTo>
                    <a:pt x="82" y="666"/>
                  </a:lnTo>
                  <a:lnTo>
                    <a:pt x="83" y="672"/>
                  </a:lnTo>
                  <a:lnTo>
                    <a:pt x="82" y="674"/>
                  </a:lnTo>
                  <a:lnTo>
                    <a:pt x="83" y="678"/>
                  </a:lnTo>
                  <a:lnTo>
                    <a:pt x="83" y="683"/>
                  </a:lnTo>
                  <a:lnTo>
                    <a:pt x="80" y="685"/>
                  </a:lnTo>
                  <a:lnTo>
                    <a:pt x="76" y="688"/>
                  </a:lnTo>
                  <a:lnTo>
                    <a:pt x="73" y="695"/>
                  </a:lnTo>
                  <a:lnTo>
                    <a:pt x="71" y="702"/>
                  </a:lnTo>
                  <a:lnTo>
                    <a:pt x="68" y="700"/>
                  </a:lnTo>
                  <a:lnTo>
                    <a:pt x="64" y="701"/>
                  </a:lnTo>
                  <a:lnTo>
                    <a:pt x="58" y="700"/>
                  </a:lnTo>
                  <a:lnTo>
                    <a:pt x="55" y="698"/>
                  </a:lnTo>
                  <a:lnTo>
                    <a:pt x="53" y="696"/>
                  </a:lnTo>
                  <a:lnTo>
                    <a:pt x="52" y="697"/>
                  </a:lnTo>
                  <a:lnTo>
                    <a:pt x="52" y="700"/>
                  </a:lnTo>
                  <a:lnTo>
                    <a:pt x="54" y="703"/>
                  </a:lnTo>
                  <a:lnTo>
                    <a:pt x="54" y="706"/>
                  </a:lnTo>
                  <a:lnTo>
                    <a:pt x="52" y="707"/>
                  </a:lnTo>
                  <a:lnTo>
                    <a:pt x="48" y="702"/>
                  </a:lnTo>
                  <a:lnTo>
                    <a:pt x="47" y="702"/>
                  </a:lnTo>
                  <a:lnTo>
                    <a:pt x="43" y="702"/>
                  </a:lnTo>
                  <a:lnTo>
                    <a:pt x="37" y="708"/>
                  </a:lnTo>
                  <a:lnTo>
                    <a:pt x="36" y="709"/>
                  </a:lnTo>
                  <a:lnTo>
                    <a:pt x="36" y="716"/>
                  </a:lnTo>
                  <a:lnTo>
                    <a:pt x="36" y="718"/>
                  </a:lnTo>
                  <a:lnTo>
                    <a:pt x="35" y="721"/>
                  </a:lnTo>
                  <a:lnTo>
                    <a:pt x="35" y="722"/>
                  </a:lnTo>
                  <a:lnTo>
                    <a:pt x="32" y="724"/>
                  </a:lnTo>
                  <a:lnTo>
                    <a:pt x="30" y="724"/>
                  </a:lnTo>
                  <a:lnTo>
                    <a:pt x="28" y="721"/>
                  </a:lnTo>
                  <a:lnTo>
                    <a:pt x="24" y="720"/>
                  </a:lnTo>
                  <a:lnTo>
                    <a:pt x="24" y="722"/>
                  </a:lnTo>
                  <a:lnTo>
                    <a:pt x="26" y="727"/>
                  </a:lnTo>
                  <a:lnTo>
                    <a:pt x="26" y="728"/>
                  </a:lnTo>
                  <a:lnTo>
                    <a:pt x="24" y="730"/>
                  </a:lnTo>
                  <a:lnTo>
                    <a:pt x="18" y="730"/>
                  </a:lnTo>
                  <a:lnTo>
                    <a:pt x="17" y="731"/>
                  </a:lnTo>
                  <a:lnTo>
                    <a:pt x="17" y="733"/>
                  </a:lnTo>
                  <a:lnTo>
                    <a:pt x="19" y="736"/>
                  </a:lnTo>
                  <a:lnTo>
                    <a:pt x="24" y="738"/>
                  </a:lnTo>
                  <a:lnTo>
                    <a:pt x="25" y="748"/>
                  </a:lnTo>
                  <a:lnTo>
                    <a:pt x="25" y="750"/>
                  </a:lnTo>
                  <a:lnTo>
                    <a:pt x="24" y="754"/>
                  </a:lnTo>
                  <a:lnTo>
                    <a:pt x="23" y="754"/>
                  </a:lnTo>
                  <a:lnTo>
                    <a:pt x="19" y="752"/>
                  </a:lnTo>
                  <a:lnTo>
                    <a:pt x="18" y="751"/>
                  </a:lnTo>
                  <a:lnTo>
                    <a:pt x="17" y="744"/>
                  </a:lnTo>
                  <a:lnTo>
                    <a:pt x="16" y="743"/>
                  </a:lnTo>
                  <a:lnTo>
                    <a:pt x="12" y="740"/>
                  </a:lnTo>
                  <a:lnTo>
                    <a:pt x="9" y="743"/>
                  </a:lnTo>
                  <a:lnTo>
                    <a:pt x="3" y="748"/>
                  </a:lnTo>
                  <a:lnTo>
                    <a:pt x="0" y="759"/>
                  </a:lnTo>
                  <a:lnTo>
                    <a:pt x="0" y="766"/>
                  </a:lnTo>
                  <a:lnTo>
                    <a:pt x="0" y="771"/>
                  </a:lnTo>
                  <a:lnTo>
                    <a:pt x="1" y="771"/>
                  </a:lnTo>
                  <a:lnTo>
                    <a:pt x="6" y="771"/>
                  </a:lnTo>
                  <a:lnTo>
                    <a:pt x="9" y="773"/>
                  </a:lnTo>
                  <a:lnTo>
                    <a:pt x="9" y="775"/>
                  </a:lnTo>
                  <a:lnTo>
                    <a:pt x="11" y="780"/>
                  </a:lnTo>
                  <a:lnTo>
                    <a:pt x="12" y="787"/>
                  </a:lnTo>
                  <a:lnTo>
                    <a:pt x="12" y="792"/>
                  </a:lnTo>
                  <a:lnTo>
                    <a:pt x="12" y="793"/>
                  </a:lnTo>
                  <a:lnTo>
                    <a:pt x="13" y="796"/>
                  </a:lnTo>
                  <a:lnTo>
                    <a:pt x="19" y="798"/>
                  </a:lnTo>
                  <a:lnTo>
                    <a:pt x="26" y="791"/>
                  </a:lnTo>
                  <a:lnTo>
                    <a:pt x="31" y="789"/>
                  </a:lnTo>
                  <a:lnTo>
                    <a:pt x="34" y="791"/>
                  </a:lnTo>
                  <a:lnTo>
                    <a:pt x="37" y="796"/>
                  </a:lnTo>
                  <a:lnTo>
                    <a:pt x="42" y="798"/>
                  </a:lnTo>
                  <a:lnTo>
                    <a:pt x="44" y="802"/>
                  </a:lnTo>
                  <a:lnTo>
                    <a:pt x="44" y="805"/>
                  </a:lnTo>
                  <a:lnTo>
                    <a:pt x="41" y="808"/>
                  </a:lnTo>
                  <a:lnTo>
                    <a:pt x="41" y="810"/>
                  </a:lnTo>
                  <a:lnTo>
                    <a:pt x="41" y="813"/>
                  </a:lnTo>
                  <a:lnTo>
                    <a:pt x="44" y="816"/>
                  </a:lnTo>
                  <a:lnTo>
                    <a:pt x="49" y="815"/>
                  </a:lnTo>
                  <a:lnTo>
                    <a:pt x="53" y="814"/>
                  </a:lnTo>
                  <a:lnTo>
                    <a:pt x="55" y="819"/>
                  </a:lnTo>
                  <a:lnTo>
                    <a:pt x="56" y="821"/>
                  </a:lnTo>
                  <a:lnTo>
                    <a:pt x="56" y="831"/>
                  </a:lnTo>
                  <a:lnTo>
                    <a:pt x="58" y="833"/>
                  </a:lnTo>
                  <a:lnTo>
                    <a:pt x="64" y="835"/>
                  </a:lnTo>
                  <a:lnTo>
                    <a:pt x="66" y="839"/>
                  </a:lnTo>
                  <a:lnTo>
                    <a:pt x="67" y="846"/>
                  </a:lnTo>
                  <a:lnTo>
                    <a:pt x="68" y="849"/>
                  </a:lnTo>
                  <a:lnTo>
                    <a:pt x="71" y="847"/>
                  </a:lnTo>
                  <a:lnTo>
                    <a:pt x="73" y="845"/>
                  </a:lnTo>
                  <a:lnTo>
                    <a:pt x="77" y="841"/>
                  </a:lnTo>
                  <a:lnTo>
                    <a:pt x="79" y="835"/>
                  </a:lnTo>
                  <a:lnTo>
                    <a:pt x="80" y="833"/>
                  </a:lnTo>
                  <a:lnTo>
                    <a:pt x="83" y="828"/>
                  </a:lnTo>
                  <a:lnTo>
                    <a:pt x="85" y="826"/>
                  </a:lnTo>
                  <a:lnTo>
                    <a:pt x="89" y="826"/>
                  </a:lnTo>
                  <a:lnTo>
                    <a:pt x="94" y="828"/>
                  </a:lnTo>
                  <a:lnTo>
                    <a:pt x="96" y="829"/>
                  </a:lnTo>
                  <a:lnTo>
                    <a:pt x="100" y="827"/>
                  </a:lnTo>
                  <a:lnTo>
                    <a:pt x="104" y="827"/>
                  </a:lnTo>
                  <a:lnTo>
                    <a:pt x="106" y="828"/>
                  </a:lnTo>
                  <a:lnTo>
                    <a:pt x="113" y="831"/>
                  </a:lnTo>
                  <a:lnTo>
                    <a:pt x="116" y="831"/>
                  </a:lnTo>
                  <a:lnTo>
                    <a:pt x="119" y="829"/>
                  </a:lnTo>
                  <a:lnTo>
                    <a:pt x="124" y="829"/>
                  </a:lnTo>
                  <a:lnTo>
                    <a:pt x="131" y="831"/>
                  </a:lnTo>
                  <a:lnTo>
                    <a:pt x="133" y="835"/>
                  </a:lnTo>
                  <a:lnTo>
                    <a:pt x="134" y="841"/>
                  </a:lnTo>
                  <a:lnTo>
                    <a:pt x="137" y="844"/>
                  </a:lnTo>
                  <a:lnTo>
                    <a:pt x="136" y="852"/>
                  </a:lnTo>
                  <a:lnTo>
                    <a:pt x="136" y="857"/>
                  </a:lnTo>
                  <a:lnTo>
                    <a:pt x="133" y="864"/>
                  </a:lnTo>
                  <a:lnTo>
                    <a:pt x="133" y="868"/>
                  </a:lnTo>
                  <a:lnTo>
                    <a:pt x="133" y="870"/>
                  </a:lnTo>
                  <a:lnTo>
                    <a:pt x="144" y="876"/>
                  </a:lnTo>
                  <a:lnTo>
                    <a:pt x="148" y="885"/>
                  </a:lnTo>
                  <a:lnTo>
                    <a:pt x="152" y="896"/>
                  </a:lnTo>
                  <a:lnTo>
                    <a:pt x="155" y="899"/>
                  </a:lnTo>
                  <a:lnTo>
                    <a:pt x="160" y="900"/>
                  </a:lnTo>
                  <a:lnTo>
                    <a:pt x="164" y="904"/>
                  </a:lnTo>
                  <a:lnTo>
                    <a:pt x="166" y="905"/>
                  </a:lnTo>
                  <a:lnTo>
                    <a:pt x="169" y="905"/>
                  </a:lnTo>
                  <a:lnTo>
                    <a:pt x="175" y="900"/>
                  </a:lnTo>
                  <a:lnTo>
                    <a:pt x="185" y="899"/>
                  </a:lnTo>
                  <a:lnTo>
                    <a:pt x="191" y="900"/>
                  </a:lnTo>
                  <a:lnTo>
                    <a:pt x="194" y="904"/>
                  </a:lnTo>
                  <a:lnTo>
                    <a:pt x="197" y="909"/>
                  </a:lnTo>
                  <a:lnTo>
                    <a:pt x="202" y="912"/>
                  </a:lnTo>
                  <a:lnTo>
                    <a:pt x="204" y="921"/>
                  </a:lnTo>
                  <a:lnTo>
                    <a:pt x="211" y="932"/>
                  </a:lnTo>
                  <a:lnTo>
                    <a:pt x="216" y="935"/>
                  </a:lnTo>
                  <a:lnTo>
                    <a:pt x="218" y="940"/>
                  </a:lnTo>
                  <a:lnTo>
                    <a:pt x="218" y="945"/>
                  </a:lnTo>
                  <a:lnTo>
                    <a:pt x="222" y="950"/>
                  </a:lnTo>
                  <a:lnTo>
                    <a:pt x="229" y="958"/>
                  </a:lnTo>
                  <a:lnTo>
                    <a:pt x="236" y="969"/>
                  </a:lnTo>
                  <a:lnTo>
                    <a:pt x="242" y="977"/>
                  </a:lnTo>
                  <a:lnTo>
                    <a:pt x="245" y="980"/>
                  </a:lnTo>
                  <a:lnTo>
                    <a:pt x="246" y="980"/>
                  </a:lnTo>
                  <a:lnTo>
                    <a:pt x="248" y="980"/>
                  </a:lnTo>
                  <a:lnTo>
                    <a:pt x="251" y="980"/>
                  </a:lnTo>
                  <a:lnTo>
                    <a:pt x="252" y="981"/>
                  </a:lnTo>
                  <a:lnTo>
                    <a:pt x="253" y="984"/>
                  </a:lnTo>
                  <a:lnTo>
                    <a:pt x="253" y="988"/>
                  </a:lnTo>
                  <a:lnTo>
                    <a:pt x="255" y="989"/>
                  </a:lnTo>
                  <a:lnTo>
                    <a:pt x="260" y="999"/>
                  </a:lnTo>
                  <a:lnTo>
                    <a:pt x="267" y="1005"/>
                  </a:lnTo>
                  <a:lnTo>
                    <a:pt x="270" y="1007"/>
                  </a:lnTo>
                  <a:lnTo>
                    <a:pt x="275" y="1006"/>
                  </a:lnTo>
                  <a:lnTo>
                    <a:pt x="276" y="1005"/>
                  </a:lnTo>
                  <a:lnTo>
                    <a:pt x="278" y="1007"/>
                  </a:lnTo>
                  <a:lnTo>
                    <a:pt x="283" y="1013"/>
                  </a:lnTo>
                  <a:lnTo>
                    <a:pt x="289" y="1021"/>
                  </a:lnTo>
                  <a:lnTo>
                    <a:pt x="294" y="1027"/>
                  </a:lnTo>
                  <a:lnTo>
                    <a:pt x="295" y="1029"/>
                  </a:lnTo>
                  <a:lnTo>
                    <a:pt x="295" y="1030"/>
                  </a:lnTo>
                  <a:lnTo>
                    <a:pt x="293" y="1034"/>
                  </a:lnTo>
                  <a:lnTo>
                    <a:pt x="293" y="1036"/>
                  </a:lnTo>
                  <a:lnTo>
                    <a:pt x="295" y="1039"/>
                  </a:lnTo>
                  <a:lnTo>
                    <a:pt x="299" y="1045"/>
                  </a:lnTo>
                  <a:lnTo>
                    <a:pt x="299" y="1048"/>
                  </a:lnTo>
                  <a:lnTo>
                    <a:pt x="296" y="1051"/>
                  </a:lnTo>
                  <a:lnTo>
                    <a:pt x="295" y="1053"/>
                  </a:lnTo>
                  <a:lnTo>
                    <a:pt x="295" y="1057"/>
                  </a:lnTo>
                  <a:lnTo>
                    <a:pt x="295" y="1061"/>
                  </a:lnTo>
                  <a:lnTo>
                    <a:pt x="296" y="1064"/>
                  </a:lnTo>
                  <a:lnTo>
                    <a:pt x="297" y="1067"/>
                  </a:lnTo>
                  <a:lnTo>
                    <a:pt x="297" y="1073"/>
                  </a:lnTo>
                  <a:lnTo>
                    <a:pt x="299" y="1075"/>
                  </a:lnTo>
                  <a:lnTo>
                    <a:pt x="300" y="1076"/>
                  </a:lnTo>
                  <a:lnTo>
                    <a:pt x="301" y="1078"/>
                  </a:lnTo>
                  <a:lnTo>
                    <a:pt x="300" y="1090"/>
                  </a:lnTo>
                  <a:lnTo>
                    <a:pt x="299" y="1095"/>
                  </a:lnTo>
                  <a:lnTo>
                    <a:pt x="301" y="1097"/>
                  </a:lnTo>
                  <a:lnTo>
                    <a:pt x="301" y="1102"/>
                  </a:lnTo>
                  <a:lnTo>
                    <a:pt x="306" y="1105"/>
                  </a:lnTo>
                  <a:lnTo>
                    <a:pt x="314" y="1107"/>
                  </a:lnTo>
                  <a:lnTo>
                    <a:pt x="315" y="1109"/>
                  </a:lnTo>
                  <a:lnTo>
                    <a:pt x="318" y="1112"/>
                  </a:lnTo>
                  <a:lnTo>
                    <a:pt x="320" y="1114"/>
                  </a:lnTo>
                  <a:lnTo>
                    <a:pt x="319" y="1118"/>
                  </a:lnTo>
                  <a:lnTo>
                    <a:pt x="319" y="1120"/>
                  </a:lnTo>
                  <a:lnTo>
                    <a:pt x="319" y="1121"/>
                  </a:lnTo>
                  <a:lnTo>
                    <a:pt x="320" y="1126"/>
                  </a:lnTo>
                  <a:lnTo>
                    <a:pt x="326" y="1130"/>
                  </a:lnTo>
                  <a:lnTo>
                    <a:pt x="331" y="1129"/>
                  </a:lnTo>
                  <a:lnTo>
                    <a:pt x="336" y="1134"/>
                  </a:lnTo>
                  <a:lnTo>
                    <a:pt x="338" y="1138"/>
                  </a:lnTo>
                  <a:lnTo>
                    <a:pt x="343" y="1140"/>
                  </a:lnTo>
                  <a:lnTo>
                    <a:pt x="345" y="1143"/>
                  </a:lnTo>
                  <a:lnTo>
                    <a:pt x="345" y="1147"/>
                  </a:lnTo>
                  <a:lnTo>
                    <a:pt x="347" y="1150"/>
                  </a:lnTo>
                  <a:lnTo>
                    <a:pt x="349" y="1153"/>
                  </a:lnTo>
                  <a:lnTo>
                    <a:pt x="357" y="1156"/>
                  </a:lnTo>
                  <a:lnTo>
                    <a:pt x="361" y="1161"/>
                  </a:lnTo>
                  <a:lnTo>
                    <a:pt x="363" y="1166"/>
                  </a:lnTo>
                  <a:lnTo>
                    <a:pt x="365" y="1166"/>
                  </a:lnTo>
                  <a:lnTo>
                    <a:pt x="369" y="1166"/>
                  </a:lnTo>
                  <a:lnTo>
                    <a:pt x="375" y="1166"/>
                  </a:lnTo>
                  <a:lnTo>
                    <a:pt x="379" y="1168"/>
                  </a:lnTo>
                  <a:lnTo>
                    <a:pt x="391" y="1173"/>
                  </a:lnTo>
                  <a:lnTo>
                    <a:pt x="396" y="1174"/>
                  </a:lnTo>
                  <a:lnTo>
                    <a:pt x="397" y="1176"/>
                  </a:lnTo>
                  <a:lnTo>
                    <a:pt x="405" y="1180"/>
                  </a:lnTo>
                  <a:lnTo>
                    <a:pt x="419" y="1183"/>
                  </a:lnTo>
                  <a:lnTo>
                    <a:pt x="429" y="1176"/>
                  </a:lnTo>
                  <a:lnTo>
                    <a:pt x="433" y="1172"/>
                  </a:lnTo>
                  <a:lnTo>
                    <a:pt x="433" y="1167"/>
                  </a:lnTo>
                  <a:lnTo>
                    <a:pt x="439" y="1154"/>
                  </a:lnTo>
                  <a:lnTo>
                    <a:pt x="445" y="1138"/>
                  </a:lnTo>
                  <a:lnTo>
                    <a:pt x="447" y="1134"/>
                  </a:lnTo>
                  <a:lnTo>
                    <a:pt x="450" y="1132"/>
                  </a:lnTo>
                  <a:lnTo>
                    <a:pt x="451" y="1131"/>
                  </a:lnTo>
                  <a:lnTo>
                    <a:pt x="456" y="1136"/>
                  </a:lnTo>
                  <a:lnTo>
                    <a:pt x="459" y="1129"/>
                  </a:lnTo>
                  <a:lnTo>
                    <a:pt x="467" y="1123"/>
                  </a:lnTo>
                  <a:lnTo>
                    <a:pt x="470" y="1120"/>
                  </a:lnTo>
                  <a:lnTo>
                    <a:pt x="476" y="1118"/>
                  </a:lnTo>
                  <a:lnTo>
                    <a:pt x="477" y="1117"/>
                  </a:lnTo>
                  <a:lnTo>
                    <a:pt x="476" y="1109"/>
                  </a:lnTo>
                  <a:lnTo>
                    <a:pt x="477" y="1107"/>
                  </a:lnTo>
                  <a:lnTo>
                    <a:pt x="483" y="1099"/>
                  </a:lnTo>
                  <a:lnTo>
                    <a:pt x="487" y="1087"/>
                  </a:lnTo>
                  <a:lnTo>
                    <a:pt x="488" y="1073"/>
                  </a:lnTo>
                  <a:lnTo>
                    <a:pt x="490" y="1067"/>
                  </a:lnTo>
                  <a:lnTo>
                    <a:pt x="494" y="1060"/>
                  </a:lnTo>
                  <a:lnTo>
                    <a:pt x="496" y="1054"/>
                  </a:lnTo>
                  <a:lnTo>
                    <a:pt x="499" y="1053"/>
                  </a:lnTo>
                  <a:lnTo>
                    <a:pt x="500" y="1053"/>
                  </a:lnTo>
                  <a:lnTo>
                    <a:pt x="504" y="1055"/>
                  </a:lnTo>
                  <a:lnTo>
                    <a:pt x="505" y="1055"/>
                  </a:lnTo>
                  <a:lnTo>
                    <a:pt x="507" y="1055"/>
                  </a:lnTo>
                  <a:lnTo>
                    <a:pt x="506" y="1052"/>
                  </a:lnTo>
                  <a:lnTo>
                    <a:pt x="511" y="1047"/>
                  </a:lnTo>
                  <a:lnTo>
                    <a:pt x="513" y="1045"/>
                  </a:lnTo>
                  <a:lnTo>
                    <a:pt x="513" y="1039"/>
                  </a:lnTo>
                  <a:lnTo>
                    <a:pt x="520" y="1034"/>
                  </a:lnTo>
                  <a:lnTo>
                    <a:pt x="526" y="1036"/>
                  </a:lnTo>
                  <a:lnTo>
                    <a:pt x="534" y="1040"/>
                  </a:lnTo>
                  <a:lnTo>
                    <a:pt x="537" y="1043"/>
                  </a:lnTo>
                  <a:lnTo>
                    <a:pt x="541" y="1043"/>
                  </a:lnTo>
                  <a:lnTo>
                    <a:pt x="546" y="1043"/>
                  </a:lnTo>
                  <a:lnTo>
                    <a:pt x="550" y="1040"/>
                  </a:lnTo>
                  <a:lnTo>
                    <a:pt x="552" y="1036"/>
                  </a:lnTo>
                  <a:lnTo>
                    <a:pt x="552" y="1027"/>
                  </a:lnTo>
                  <a:lnTo>
                    <a:pt x="552" y="1023"/>
                  </a:lnTo>
                  <a:lnTo>
                    <a:pt x="553" y="1021"/>
                  </a:lnTo>
                  <a:lnTo>
                    <a:pt x="556" y="1018"/>
                  </a:lnTo>
                  <a:lnTo>
                    <a:pt x="559" y="1016"/>
                  </a:lnTo>
                  <a:lnTo>
                    <a:pt x="560" y="1013"/>
                  </a:lnTo>
                  <a:lnTo>
                    <a:pt x="561" y="1010"/>
                  </a:lnTo>
                  <a:lnTo>
                    <a:pt x="576" y="1005"/>
                  </a:lnTo>
                  <a:lnTo>
                    <a:pt x="579" y="1005"/>
                  </a:lnTo>
                  <a:lnTo>
                    <a:pt x="582" y="1007"/>
                  </a:lnTo>
                  <a:lnTo>
                    <a:pt x="584" y="1009"/>
                  </a:lnTo>
                  <a:lnTo>
                    <a:pt x="590" y="1007"/>
                  </a:lnTo>
                  <a:lnTo>
                    <a:pt x="601" y="1009"/>
                  </a:lnTo>
                  <a:lnTo>
                    <a:pt x="607" y="1007"/>
                  </a:lnTo>
                  <a:lnTo>
                    <a:pt x="613" y="999"/>
                  </a:lnTo>
                  <a:lnTo>
                    <a:pt x="613" y="995"/>
                  </a:lnTo>
                  <a:lnTo>
                    <a:pt x="610" y="992"/>
                  </a:lnTo>
                  <a:lnTo>
                    <a:pt x="610" y="989"/>
                  </a:lnTo>
                  <a:lnTo>
                    <a:pt x="610" y="986"/>
                  </a:lnTo>
                  <a:lnTo>
                    <a:pt x="618" y="980"/>
                  </a:lnTo>
                  <a:lnTo>
                    <a:pt x="622" y="978"/>
                  </a:lnTo>
                  <a:lnTo>
                    <a:pt x="624" y="982"/>
                  </a:lnTo>
                  <a:lnTo>
                    <a:pt x="625" y="989"/>
                  </a:lnTo>
                  <a:lnTo>
                    <a:pt x="633" y="1000"/>
                  </a:lnTo>
                  <a:lnTo>
                    <a:pt x="636" y="1005"/>
                  </a:lnTo>
                  <a:lnTo>
                    <a:pt x="640" y="1015"/>
                  </a:lnTo>
                  <a:lnTo>
                    <a:pt x="648" y="1013"/>
                  </a:lnTo>
                  <a:lnTo>
                    <a:pt x="652" y="1009"/>
                  </a:lnTo>
                  <a:lnTo>
                    <a:pt x="663" y="995"/>
                  </a:lnTo>
                  <a:lnTo>
                    <a:pt x="649" y="981"/>
                  </a:lnTo>
                  <a:lnTo>
                    <a:pt x="648" y="972"/>
                  </a:lnTo>
                  <a:lnTo>
                    <a:pt x="645" y="970"/>
                  </a:lnTo>
                  <a:lnTo>
                    <a:pt x="642" y="965"/>
                  </a:lnTo>
                  <a:lnTo>
                    <a:pt x="640" y="963"/>
                  </a:lnTo>
                  <a:lnTo>
                    <a:pt x="640" y="962"/>
                  </a:lnTo>
                  <a:lnTo>
                    <a:pt x="648" y="952"/>
                  </a:lnTo>
                  <a:lnTo>
                    <a:pt x="651" y="945"/>
                  </a:lnTo>
                  <a:lnTo>
                    <a:pt x="652" y="938"/>
                  </a:lnTo>
                  <a:lnTo>
                    <a:pt x="652" y="932"/>
                  </a:lnTo>
                  <a:lnTo>
                    <a:pt x="650" y="926"/>
                  </a:lnTo>
                  <a:lnTo>
                    <a:pt x="637" y="902"/>
                  </a:lnTo>
                  <a:lnTo>
                    <a:pt x="631" y="900"/>
                  </a:lnTo>
                  <a:lnTo>
                    <a:pt x="619" y="897"/>
                  </a:lnTo>
                  <a:lnTo>
                    <a:pt x="616" y="897"/>
                  </a:lnTo>
                  <a:lnTo>
                    <a:pt x="612" y="894"/>
                  </a:lnTo>
                  <a:lnTo>
                    <a:pt x="610" y="892"/>
                  </a:lnTo>
                  <a:lnTo>
                    <a:pt x="609" y="885"/>
                  </a:lnTo>
                  <a:lnTo>
                    <a:pt x="603" y="890"/>
                  </a:lnTo>
                  <a:lnTo>
                    <a:pt x="600" y="890"/>
                  </a:lnTo>
                  <a:lnTo>
                    <a:pt x="597" y="891"/>
                  </a:lnTo>
                  <a:lnTo>
                    <a:pt x="592" y="888"/>
                  </a:lnTo>
                  <a:lnTo>
                    <a:pt x="589" y="884"/>
                  </a:lnTo>
                  <a:lnTo>
                    <a:pt x="586" y="879"/>
                  </a:lnTo>
                  <a:lnTo>
                    <a:pt x="583" y="869"/>
                  </a:lnTo>
                  <a:lnTo>
                    <a:pt x="583" y="868"/>
                  </a:lnTo>
                  <a:lnTo>
                    <a:pt x="584" y="864"/>
                  </a:lnTo>
                  <a:lnTo>
                    <a:pt x="584" y="862"/>
                  </a:lnTo>
                  <a:lnTo>
                    <a:pt x="583" y="858"/>
                  </a:lnTo>
                  <a:lnTo>
                    <a:pt x="583" y="853"/>
                  </a:lnTo>
                  <a:lnTo>
                    <a:pt x="583" y="851"/>
                  </a:lnTo>
                  <a:lnTo>
                    <a:pt x="580" y="850"/>
                  </a:lnTo>
                  <a:lnTo>
                    <a:pt x="576" y="845"/>
                  </a:lnTo>
                  <a:lnTo>
                    <a:pt x="565" y="826"/>
                  </a:lnTo>
                  <a:lnTo>
                    <a:pt x="565" y="823"/>
                  </a:lnTo>
                  <a:lnTo>
                    <a:pt x="567" y="820"/>
                  </a:lnTo>
                  <a:lnTo>
                    <a:pt x="567" y="816"/>
                  </a:lnTo>
                  <a:lnTo>
                    <a:pt x="566" y="814"/>
                  </a:lnTo>
                  <a:lnTo>
                    <a:pt x="562" y="804"/>
                  </a:lnTo>
                  <a:lnTo>
                    <a:pt x="562" y="799"/>
                  </a:lnTo>
                  <a:lnTo>
                    <a:pt x="561" y="799"/>
                  </a:lnTo>
                  <a:lnTo>
                    <a:pt x="560" y="798"/>
                  </a:lnTo>
                  <a:lnTo>
                    <a:pt x="559" y="797"/>
                  </a:lnTo>
                  <a:lnTo>
                    <a:pt x="559" y="792"/>
                  </a:lnTo>
                  <a:lnTo>
                    <a:pt x="558" y="791"/>
                  </a:lnTo>
                  <a:lnTo>
                    <a:pt x="556" y="790"/>
                  </a:lnTo>
                  <a:lnTo>
                    <a:pt x="554" y="791"/>
                  </a:lnTo>
                  <a:lnTo>
                    <a:pt x="552" y="792"/>
                  </a:lnTo>
                  <a:lnTo>
                    <a:pt x="549" y="792"/>
                  </a:lnTo>
                  <a:lnTo>
                    <a:pt x="547" y="789"/>
                  </a:lnTo>
                  <a:lnTo>
                    <a:pt x="543" y="784"/>
                  </a:lnTo>
                  <a:lnTo>
                    <a:pt x="538" y="781"/>
                  </a:lnTo>
                  <a:lnTo>
                    <a:pt x="529" y="778"/>
                  </a:lnTo>
                  <a:lnTo>
                    <a:pt x="526" y="774"/>
                  </a:lnTo>
                  <a:lnTo>
                    <a:pt x="523" y="771"/>
                  </a:lnTo>
                  <a:lnTo>
                    <a:pt x="520" y="769"/>
                  </a:lnTo>
                  <a:lnTo>
                    <a:pt x="519" y="768"/>
                  </a:lnTo>
                  <a:lnTo>
                    <a:pt x="518" y="766"/>
                  </a:lnTo>
                  <a:lnTo>
                    <a:pt x="519" y="763"/>
                  </a:lnTo>
                  <a:lnTo>
                    <a:pt x="524" y="759"/>
                  </a:lnTo>
                  <a:lnTo>
                    <a:pt x="524" y="756"/>
                  </a:lnTo>
                  <a:lnTo>
                    <a:pt x="524" y="755"/>
                  </a:lnTo>
                  <a:lnTo>
                    <a:pt x="524" y="751"/>
                  </a:lnTo>
                  <a:lnTo>
                    <a:pt x="524" y="750"/>
                  </a:lnTo>
                  <a:lnTo>
                    <a:pt x="526" y="745"/>
                  </a:lnTo>
                  <a:lnTo>
                    <a:pt x="529" y="743"/>
                  </a:lnTo>
                  <a:lnTo>
                    <a:pt x="529" y="738"/>
                  </a:lnTo>
                  <a:lnTo>
                    <a:pt x="529" y="737"/>
                  </a:lnTo>
                  <a:lnTo>
                    <a:pt x="531" y="730"/>
                  </a:lnTo>
                  <a:lnTo>
                    <a:pt x="531" y="725"/>
                  </a:lnTo>
                  <a:lnTo>
                    <a:pt x="534" y="721"/>
                  </a:lnTo>
                  <a:lnTo>
                    <a:pt x="538" y="721"/>
                  </a:lnTo>
                  <a:lnTo>
                    <a:pt x="541" y="721"/>
                  </a:lnTo>
                  <a:lnTo>
                    <a:pt x="543" y="720"/>
                  </a:lnTo>
                  <a:lnTo>
                    <a:pt x="547" y="718"/>
                  </a:lnTo>
                  <a:lnTo>
                    <a:pt x="550" y="715"/>
                  </a:lnTo>
                  <a:lnTo>
                    <a:pt x="553" y="715"/>
                  </a:lnTo>
                  <a:lnTo>
                    <a:pt x="554" y="716"/>
                  </a:lnTo>
                  <a:lnTo>
                    <a:pt x="554" y="715"/>
                  </a:lnTo>
                  <a:lnTo>
                    <a:pt x="556" y="712"/>
                  </a:lnTo>
                  <a:lnTo>
                    <a:pt x="559" y="710"/>
                  </a:lnTo>
                  <a:lnTo>
                    <a:pt x="566" y="703"/>
                  </a:lnTo>
                  <a:lnTo>
                    <a:pt x="574" y="697"/>
                  </a:lnTo>
                  <a:lnTo>
                    <a:pt x="577" y="695"/>
                  </a:lnTo>
                  <a:lnTo>
                    <a:pt x="579" y="691"/>
                  </a:lnTo>
                  <a:lnTo>
                    <a:pt x="579" y="690"/>
                  </a:lnTo>
                  <a:lnTo>
                    <a:pt x="578" y="688"/>
                  </a:lnTo>
                  <a:lnTo>
                    <a:pt x="578" y="684"/>
                  </a:lnTo>
                  <a:lnTo>
                    <a:pt x="578" y="679"/>
                  </a:lnTo>
                  <a:lnTo>
                    <a:pt x="579" y="673"/>
                  </a:lnTo>
                  <a:lnTo>
                    <a:pt x="584" y="667"/>
                  </a:lnTo>
                  <a:lnTo>
                    <a:pt x="588" y="661"/>
                  </a:lnTo>
                  <a:lnTo>
                    <a:pt x="594" y="662"/>
                  </a:lnTo>
                  <a:lnTo>
                    <a:pt x="596" y="666"/>
                  </a:lnTo>
                  <a:lnTo>
                    <a:pt x="598" y="660"/>
                  </a:lnTo>
                  <a:lnTo>
                    <a:pt x="604" y="665"/>
                  </a:lnTo>
                  <a:lnTo>
                    <a:pt x="604" y="668"/>
                  </a:lnTo>
                  <a:lnTo>
                    <a:pt x="602" y="674"/>
                  </a:lnTo>
                  <a:lnTo>
                    <a:pt x="603" y="676"/>
                  </a:lnTo>
                  <a:lnTo>
                    <a:pt x="608" y="678"/>
                  </a:lnTo>
                  <a:lnTo>
                    <a:pt x="612" y="682"/>
                  </a:lnTo>
                  <a:lnTo>
                    <a:pt x="614" y="682"/>
                  </a:lnTo>
                  <a:lnTo>
                    <a:pt x="615" y="680"/>
                  </a:lnTo>
                  <a:lnTo>
                    <a:pt x="619" y="673"/>
                  </a:lnTo>
                  <a:lnTo>
                    <a:pt x="636" y="685"/>
                  </a:lnTo>
                  <a:lnTo>
                    <a:pt x="638" y="685"/>
                  </a:lnTo>
                  <a:lnTo>
                    <a:pt x="646" y="685"/>
                  </a:lnTo>
                  <a:lnTo>
                    <a:pt x="654" y="686"/>
                  </a:lnTo>
                  <a:lnTo>
                    <a:pt x="657" y="686"/>
                  </a:lnTo>
                  <a:lnTo>
                    <a:pt x="660" y="684"/>
                  </a:lnTo>
                  <a:lnTo>
                    <a:pt x="663" y="679"/>
                  </a:lnTo>
                  <a:lnTo>
                    <a:pt x="663" y="674"/>
                  </a:lnTo>
                  <a:lnTo>
                    <a:pt x="664" y="673"/>
                  </a:lnTo>
                  <a:lnTo>
                    <a:pt x="666" y="672"/>
                  </a:lnTo>
                  <a:lnTo>
                    <a:pt x="670" y="671"/>
                  </a:lnTo>
                  <a:lnTo>
                    <a:pt x="670" y="655"/>
                  </a:lnTo>
                  <a:lnTo>
                    <a:pt x="667" y="655"/>
                  </a:lnTo>
                  <a:lnTo>
                    <a:pt x="670" y="647"/>
                  </a:lnTo>
                  <a:lnTo>
                    <a:pt x="666" y="638"/>
                  </a:lnTo>
                  <a:lnTo>
                    <a:pt x="666" y="636"/>
                  </a:lnTo>
                  <a:lnTo>
                    <a:pt x="666" y="635"/>
                  </a:lnTo>
                  <a:lnTo>
                    <a:pt x="673" y="624"/>
                  </a:lnTo>
                  <a:lnTo>
                    <a:pt x="678" y="620"/>
                  </a:lnTo>
                  <a:lnTo>
                    <a:pt x="674" y="615"/>
                  </a:lnTo>
                  <a:lnTo>
                    <a:pt x="673" y="611"/>
                  </a:lnTo>
                  <a:lnTo>
                    <a:pt x="670" y="605"/>
                  </a:lnTo>
                  <a:lnTo>
                    <a:pt x="666" y="596"/>
                  </a:lnTo>
                  <a:lnTo>
                    <a:pt x="666" y="585"/>
                  </a:lnTo>
                  <a:lnTo>
                    <a:pt x="668" y="582"/>
                  </a:lnTo>
                  <a:lnTo>
                    <a:pt x="674" y="567"/>
                  </a:lnTo>
                  <a:lnTo>
                    <a:pt x="679" y="564"/>
                  </a:lnTo>
                  <a:lnTo>
                    <a:pt x="685" y="559"/>
                  </a:lnTo>
                  <a:lnTo>
                    <a:pt x="691" y="551"/>
                  </a:lnTo>
                  <a:lnTo>
                    <a:pt x="692" y="546"/>
                  </a:lnTo>
                  <a:lnTo>
                    <a:pt x="691" y="541"/>
                  </a:lnTo>
                  <a:lnTo>
                    <a:pt x="694" y="533"/>
                  </a:lnTo>
                  <a:lnTo>
                    <a:pt x="702" y="524"/>
                  </a:lnTo>
                  <a:lnTo>
                    <a:pt x="704" y="517"/>
                  </a:lnTo>
                  <a:lnTo>
                    <a:pt x="705" y="504"/>
                  </a:lnTo>
                  <a:lnTo>
                    <a:pt x="704" y="496"/>
                  </a:lnTo>
                  <a:lnTo>
                    <a:pt x="712" y="495"/>
                  </a:lnTo>
                  <a:lnTo>
                    <a:pt x="731" y="490"/>
                  </a:lnTo>
                  <a:lnTo>
                    <a:pt x="739" y="488"/>
                  </a:lnTo>
                  <a:lnTo>
                    <a:pt x="742" y="487"/>
                  </a:lnTo>
                  <a:lnTo>
                    <a:pt x="755" y="483"/>
                  </a:lnTo>
                  <a:lnTo>
                    <a:pt x="781" y="482"/>
                  </a:lnTo>
                  <a:lnTo>
                    <a:pt x="797" y="484"/>
                  </a:lnTo>
                  <a:lnTo>
                    <a:pt x="802" y="476"/>
                  </a:lnTo>
                  <a:lnTo>
                    <a:pt x="800" y="469"/>
                  </a:lnTo>
                  <a:lnTo>
                    <a:pt x="799" y="463"/>
                  </a:lnTo>
                  <a:lnTo>
                    <a:pt x="794" y="462"/>
                  </a:lnTo>
                  <a:lnTo>
                    <a:pt x="789" y="457"/>
                  </a:lnTo>
                  <a:lnTo>
                    <a:pt x="789" y="448"/>
                  </a:lnTo>
                  <a:lnTo>
                    <a:pt x="790" y="439"/>
                  </a:lnTo>
                  <a:lnTo>
                    <a:pt x="793" y="435"/>
                  </a:lnTo>
                  <a:lnTo>
                    <a:pt x="790" y="432"/>
                  </a:lnTo>
                  <a:lnTo>
                    <a:pt x="794" y="429"/>
                  </a:lnTo>
                  <a:lnTo>
                    <a:pt x="791" y="416"/>
                  </a:lnTo>
                  <a:lnTo>
                    <a:pt x="790" y="411"/>
                  </a:lnTo>
                  <a:lnTo>
                    <a:pt x="791" y="409"/>
                  </a:lnTo>
                  <a:lnTo>
                    <a:pt x="789" y="404"/>
                  </a:lnTo>
                  <a:lnTo>
                    <a:pt x="790" y="396"/>
                  </a:lnTo>
                  <a:lnTo>
                    <a:pt x="790" y="394"/>
                  </a:lnTo>
                  <a:lnTo>
                    <a:pt x="797" y="393"/>
                  </a:lnTo>
                  <a:lnTo>
                    <a:pt x="797" y="391"/>
                  </a:lnTo>
                  <a:lnTo>
                    <a:pt x="801" y="387"/>
                  </a:lnTo>
                  <a:lnTo>
                    <a:pt x="803" y="388"/>
                  </a:lnTo>
                  <a:lnTo>
                    <a:pt x="805" y="387"/>
                  </a:lnTo>
                  <a:lnTo>
                    <a:pt x="806" y="382"/>
                  </a:lnTo>
                  <a:lnTo>
                    <a:pt x="795" y="377"/>
                  </a:lnTo>
                  <a:lnTo>
                    <a:pt x="776" y="370"/>
                  </a:lnTo>
                  <a:lnTo>
                    <a:pt x="776" y="355"/>
                  </a:lnTo>
                  <a:lnTo>
                    <a:pt x="778" y="355"/>
                  </a:lnTo>
                  <a:lnTo>
                    <a:pt x="779" y="355"/>
                  </a:lnTo>
                  <a:lnTo>
                    <a:pt x="779" y="353"/>
                  </a:lnTo>
                  <a:lnTo>
                    <a:pt x="779" y="352"/>
                  </a:lnTo>
                  <a:lnTo>
                    <a:pt x="779" y="350"/>
                  </a:lnTo>
                  <a:lnTo>
                    <a:pt x="782" y="350"/>
                  </a:lnTo>
                  <a:lnTo>
                    <a:pt x="784" y="351"/>
                  </a:lnTo>
                  <a:lnTo>
                    <a:pt x="787" y="352"/>
                  </a:lnTo>
                  <a:lnTo>
                    <a:pt x="788" y="350"/>
                  </a:lnTo>
                  <a:lnTo>
                    <a:pt x="789" y="349"/>
                  </a:lnTo>
                  <a:lnTo>
                    <a:pt x="793" y="346"/>
                  </a:lnTo>
                  <a:lnTo>
                    <a:pt x="795" y="346"/>
                  </a:lnTo>
                  <a:lnTo>
                    <a:pt x="797" y="346"/>
                  </a:lnTo>
                  <a:lnTo>
                    <a:pt x="800" y="344"/>
                  </a:lnTo>
                  <a:lnTo>
                    <a:pt x="801" y="341"/>
                  </a:lnTo>
                  <a:lnTo>
                    <a:pt x="805" y="322"/>
                  </a:lnTo>
                  <a:lnTo>
                    <a:pt x="806" y="320"/>
                  </a:lnTo>
                  <a:lnTo>
                    <a:pt x="807" y="317"/>
                  </a:lnTo>
                  <a:lnTo>
                    <a:pt x="811" y="316"/>
                  </a:lnTo>
                  <a:lnTo>
                    <a:pt x="811" y="315"/>
                  </a:lnTo>
                  <a:lnTo>
                    <a:pt x="813" y="311"/>
                  </a:lnTo>
                  <a:lnTo>
                    <a:pt x="817" y="311"/>
                  </a:lnTo>
                  <a:lnTo>
                    <a:pt x="823" y="313"/>
                  </a:lnTo>
                  <a:lnTo>
                    <a:pt x="825" y="314"/>
                  </a:lnTo>
                  <a:lnTo>
                    <a:pt x="830" y="299"/>
                  </a:lnTo>
                  <a:lnTo>
                    <a:pt x="818" y="291"/>
                  </a:lnTo>
                  <a:lnTo>
                    <a:pt x="815" y="287"/>
                  </a:lnTo>
                  <a:lnTo>
                    <a:pt x="812" y="284"/>
                  </a:lnTo>
                  <a:lnTo>
                    <a:pt x="808" y="283"/>
                  </a:lnTo>
                  <a:lnTo>
                    <a:pt x="807" y="281"/>
                  </a:lnTo>
                  <a:lnTo>
                    <a:pt x="807" y="280"/>
                  </a:lnTo>
                  <a:lnTo>
                    <a:pt x="807" y="278"/>
                  </a:lnTo>
                  <a:lnTo>
                    <a:pt x="805" y="278"/>
                  </a:lnTo>
                  <a:lnTo>
                    <a:pt x="796" y="275"/>
                  </a:lnTo>
                  <a:lnTo>
                    <a:pt x="799" y="272"/>
                  </a:lnTo>
                  <a:lnTo>
                    <a:pt x="802" y="269"/>
                  </a:lnTo>
                  <a:lnTo>
                    <a:pt x="806" y="267"/>
                  </a:lnTo>
                  <a:lnTo>
                    <a:pt x="807" y="266"/>
                  </a:lnTo>
                  <a:lnTo>
                    <a:pt x="806" y="262"/>
                  </a:lnTo>
                  <a:lnTo>
                    <a:pt x="806" y="258"/>
                  </a:lnTo>
                  <a:lnTo>
                    <a:pt x="807" y="256"/>
                  </a:lnTo>
                  <a:lnTo>
                    <a:pt x="808" y="255"/>
                  </a:lnTo>
                  <a:lnTo>
                    <a:pt x="809" y="255"/>
                  </a:lnTo>
                  <a:lnTo>
                    <a:pt x="812" y="254"/>
                  </a:lnTo>
                  <a:lnTo>
                    <a:pt x="817" y="249"/>
                  </a:lnTo>
                  <a:lnTo>
                    <a:pt x="818" y="245"/>
                  </a:lnTo>
                  <a:lnTo>
                    <a:pt x="821" y="248"/>
                  </a:lnTo>
                  <a:lnTo>
                    <a:pt x="836" y="254"/>
                  </a:lnTo>
                  <a:lnTo>
                    <a:pt x="839" y="254"/>
                  </a:lnTo>
                  <a:lnTo>
                    <a:pt x="842" y="254"/>
                  </a:lnTo>
                  <a:lnTo>
                    <a:pt x="845" y="255"/>
                  </a:lnTo>
                  <a:lnTo>
                    <a:pt x="848" y="255"/>
                  </a:lnTo>
                  <a:lnTo>
                    <a:pt x="851" y="252"/>
                  </a:lnTo>
                  <a:lnTo>
                    <a:pt x="853" y="252"/>
                  </a:lnTo>
                  <a:lnTo>
                    <a:pt x="855" y="252"/>
                  </a:lnTo>
                  <a:lnTo>
                    <a:pt x="861" y="256"/>
                  </a:lnTo>
                  <a:lnTo>
                    <a:pt x="866" y="251"/>
                  </a:lnTo>
                  <a:lnTo>
                    <a:pt x="868" y="250"/>
                  </a:lnTo>
                  <a:lnTo>
                    <a:pt x="869" y="249"/>
                  </a:lnTo>
                  <a:lnTo>
                    <a:pt x="869" y="245"/>
                  </a:lnTo>
                  <a:lnTo>
                    <a:pt x="871" y="243"/>
                  </a:lnTo>
                  <a:lnTo>
                    <a:pt x="871" y="240"/>
                  </a:lnTo>
                  <a:lnTo>
                    <a:pt x="868" y="238"/>
                  </a:lnTo>
                  <a:lnTo>
                    <a:pt x="867" y="236"/>
                  </a:lnTo>
                  <a:lnTo>
                    <a:pt x="866" y="226"/>
                  </a:lnTo>
                  <a:lnTo>
                    <a:pt x="860" y="227"/>
                  </a:lnTo>
                  <a:lnTo>
                    <a:pt x="859" y="225"/>
                  </a:lnTo>
                  <a:lnTo>
                    <a:pt x="856" y="224"/>
                  </a:lnTo>
                  <a:lnTo>
                    <a:pt x="854" y="218"/>
                  </a:lnTo>
                  <a:lnTo>
                    <a:pt x="848" y="213"/>
                  </a:lnTo>
                  <a:lnTo>
                    <a:pt x="842" y="209"/>
                  </a:lnTo>
                  <a:lnTo>
                    <a:pt x="857" y="202"/>
                  </a:lnTo>
                  <a:lnTo>
                    <a:pt x="856" y="198"/>
                  </a:lnTo>
                  <a:lnTo>
                    <a:pt x="851" y="182"/>
                  </a:lnTo>
                  <a:lnTo>
                    <a:pt x="849" y="177"/>
                  </a:lnTo>
                  <a:lnTo>
                    <a:pt x="849" y="173"/>
                  </a:lnTo>
                  <a:lnTo>
                    <a:pt x="848" y="171"/>
                  </a:lnTo>
                  <a:lnTo>
                    <a:pt x="849" y="168"/>
                  </a:lnTo>
                  <a:lnTo>
                    <a:pt x="859" y="168"/>
                  </a:lnTo>
                  <a:lnTo>
                    <a:pt x="865" y="165"/>
                  </a:lnTo>
                  <a:lnTo>
                    <a:pt x="868" y="160"/>
                  </a:lnTo>
                  <a:lnTo>
                    <a:pt x="873" y="158"/>
                  </a:lnTo>
                  <a:lnTo>
                    <a:pt x="873" y="159"/>
                  </a:lnTo>
                  <a:lnTo>
                    <a:pt x="878" y="159"/>
                  </a:lnTo>
                  <a:lnTo>
                    <a:pt x="887" y="154"/>
                  </a:lnTo>
                  <a:lnTo>
                    <a:pt x="887" y="136"/>
                  </a:lnTo>
                  <a:lnTo>
                    <a:pt x="896" y="135"/>
                  </a:lnTo>
                  <a:lnTo>
                    <a:pt x="896" y="129"/>
                  </a:lnTo>
                  <a:lnTo>
                    <a:pt x="893" y="124"/>
                  </a:lnTo>
                  <a:lnTo>
                    <a:pt x="893" y="121"/>
                  </a:lnTo>
                  <a:lnTo>
                    <a:pt x="893" y="119"/>
                  </a:lnTo>
                  <a:lnTo>
                    <a:pt x="896" y="117"/>
                  </a:lnTo>
                  <a:lnTo>
                    <a:pt x="887" y="112"/>
                  </a:lnTo>
                  <a:lnTo>
                    <a:pt x="867" y="105"/>
                  </a:lnTo>
                  <a:lnTo>
                    <a:pt x="863" y="105"/>
                  </a:lnTo>
                  <a:lnTo>
                    <a:pt x="861" y="103"/>
                  </a:lnTo>
                  <a:lnTo>
                    <a:pt x="861" y="102"/>
                  </a:lnTo>
                  <a:lnTo>
                    <a:pt x="865" y="100"/>
                  </a:lnTo>
                  <a:lnTo>
                    <a:pt x="866" y="97"/>
                  </a:lnTo>
                  <a:lnTo>
                    <a:pt x="865" y="95"/>
                  </a:lnTo>
                  <a:lnTo>
                    <a:pt x="871" y="88"/>
                  </a:lnTo>
                  <a:lnTo>
                    <a:pt x="871" y="85"/>
                  </a:lnTo>
                  <a:lnTo>
                    <a:pt x="872" y="81"/>
                  </a:lnTo>
                  <a:lnTo>
                    <a:pt x="872" y="79"/>
                  </a:lnTo>
                  <a:lnTo>
                    <a:pt x="869" y="73"/>
                  </a:lnTo>
                  <a:lnTo>
                    <a:pt x="872" y="69"/>
                  </a:lnTo>
                  <a:lnTo>
                    <a:pt x="878" y="69"/>
                  </a:lnTo>
                  <a:lnTo>
                    <a:pt x="887" y="72"/>
                  </a:lnTo>
                  <a:lnTo>
                    <a:pt x="895" y="73"/>
                  </a:lnTo>
                  <a:lnTo>
                    <a:pt x="917" y="85"/>
                  </a:lnTo>
                  <a:lnTo>
                    <a:pt x="919" y="84"/>
                  </a:lnTo>
                  <a:lnTo>
                    <a:pt x="921" y="83"/>
                  </a:lnTo>
                  <a:lnTo>
                    <a:pt x="921" y="77"/>
                  </a:lnTo>
                  <a:lnTo>
                    <a:pt x="922" y="72"/>
                  </a:lnTo>
                  <a:lnTo>
                    <a:pt x="921" y="71"/>
                  </a:lnTo>
                  <a:lnTo>
                    <a:pt x="921" y="69"/>
                  </a:lnTo>
                  <a:lnTo>
                    <a:pt x="921" y="67"/>
                  </a:lnTo>
                  <a:lnTo>
                    <a:pt x="923" y="64"/>
                  </a:lnTo>
                  <a:lnTo>
                    <a:pt x="925" y="58"/>
                  </a:lnTo>
                  <a:lnTo>
                    <a:pt x="925" y="52"/>
                  </a:lnTo>
                  <a:lnTo>
                    <a:pt x="922" y="46"/>
                  </a:lnTo>
                  <a:lnTo>
                    <a:pt x="917" y="40"/>
                  </a:lnTo>
                  <a:lnTo>
                    <a:pt x="919" y="30"/>
                  </a:lnTo>
                  <a:lnTo>
                    <a:pt x="915" y="13"/>
                  </a:lnTo>
                  <a:lnTo>
                    <a:pt x="934" y="5"/>
                  </a:lnTo>
                  <a:lnTo>
                    <a:pt x="940" y="0"/>
                  </a:lnTo>
                </a:path>
              </a:pathLst>
            </a:custGeom>
            <a:noFill/>
            <a:ln w="158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pl-PL"/>
            </a:p>
          </p:txBody>
        </p:sp>
        <p:sp>
          <p:nvSpPr>
            <p:cNvPr id="154" name="Freeform 113">
              <a:extLst>
                <a:ext uri="{FF2B5EF4-FFF2-40B4-BE49-F238E27FC236}">
                  <a16:creationId xmlns:a16="http://schemas.microsoft.com/office/drawing/2014/main" id="{6832EDF2-12D4-CF3C-1FC4-8232D3FD12A2}"/>
                </a:ext>
              </a:extLst>
            </p:cNvPr>
            <p:cNvSpPr>
              <a:spLocks/>
            </p:cNvSpPr>
            <p:nvPr/>
          </p:nvSpPr>
          <p:spPr bwMode="auto">
            <a:xfrm>
              <a:off x="1213" y="2814"/>
              <a:ext cx="639" cy="553"/>
            </a:xfrm>
            <a:custGeom>
              <a:avLst/>
              <a:gdLst>
                <a:gd name="T0" fmla="*/ 1 w 1277"/>
                <a:gd name="T1" fmla="*/ 1 h 1106"/>
                <a:gd name="T2" fmla="*/ 1 w 1277"/>
                <a:gd name="T3" fmla="*/ 1 h 1106"/>
                <a:gd name="T4" fmla="*/ 1 w 1277"/>
                <a:gd name="T5" fmla="*/ 0 h 1106"/>
                <a:gd name="T6" fmla="*/ 1 w 1277"/>
                <a:gd name="T7" fmla="*/ 1 h 1106"/>
                <a:gd name="T8" fmla="*/ 1 w 1277"/>
                <a:gd name="T9" fmla="*/ 1 h 1106"/>
                <a:gd name="T10" fmla="*/ 1 w 1277"/>
                <a:gd name="T11" fmla="*/ 1 h 1106"/>
                <a:gd name="T12" fmla="*/ 1 w 1277"/>
                <a:gd name="T13" fmla="*/ 1 h 1106"/>
                <a:gd name="T14" fmla="*/ 1 w 1277"/>
                <a:gd name="T15" fmla="*/ 1 h 1106"/>
                <a:gd name="T16" fmla="*/ 1 w 1277"/>
                <a:gd name="T17" fmla="*/ 1 h 1106"/>
                <a:gd name="T18" fmla="*/ 1 w 1277"/>
                <a:gd name="T19" fmla="*/ 1 h 1106"/>
                <a:gd name="T20" fmla="*/ 1 w 1277"/>
                <a:gd name="T21" fmla="*/ 1 h 1106"/>
                <a:gd name="T22" fmla="*/ 1 w 1277"/>
                <a:gd name="T23" fmla="*/ 1 h 1106"/>
                <a:gd name="T24" fmla="*/ 1 w 1277"/>
                <a:gd name="T25" fmla="*/ 1 h 1106"/>
                <a:gd name="T26" fmla="*/ 1 w 1277"/>
                <a:gd name="T27" fmla="*/ 1 h 1106"/>
                <a:gd name="T28" fmla="*/ 1 w 1277"/>
                <a:gd name="T29" fmla="*/ 1 h 1106"/>
                <a:gd name="T30" fmla="*/ 1 w 1277"/>
                <a:gd name="T31" fmla="*/ 1 h 1106"/>
                <a:gd name="T32" fmla="*/ 1 w 1277"/>
                <a:gd name="T33" fmla="*/ 1 h 1106"/>
                <a:gd name="T34" fmla="*/ 1 w 1277"/>
                <a:gd name="T35" fmla="*/ 1 h 1106"/>
                <a:gd name="T36" fmla="*/ 1 w 1277"/>
                <a:gd name="T37" fmla="*/ 1 h 1106"/>
                <a:gd name="T38" fmla="*/ 1 w 1277"/>
                <a:gd name="T39" fmla="*/ 1 h 1106"/>
                <a:gd name="T40" fmla="*/ 1 w 1277"/>
                <a:gd name="T41" fmla="*/ 1 h 1106"/>
                <a:gd name="T42" fmla="*/ 1 w 1277"/>
                <a:gd name="T43" fmla="*/ 1 h 1106"/>
                <a:gd name="T44" fmla="*/ 1 w 1277"/>
                <a:gd name="T45" fmla="*/ 1 h 1106"/>
                <a:gd name="T46" fmla="*/ 1 w 1277"/>
                <a:gd name="T47" fmla="*/ 1 h 1106"/>
                <a:gd name="T48" fmla="*/ 1 w 1277"/>
                <a:gd name="T49" fmla="*/ 1 h 1106"/>
                <a:gd name="T50" fmla="*/ 1 w 1277"/>
                <a:gd name="T51" fmla="*/ 1 h 1106"/>
                <a:gd name="T52" fmla="*/ 1 w 1277"/>
                <a:gd name="T53" fmla="*/ 1 h 1106"/>
                <a:gd name="T54" fmla="*/ 1 w 1277"/>
                <a:gd name="T55" fmla="*/ 1 h 1106"/>
                <a:gd name="T56" fmla="*/ 1 w 1277"/>
                <a:gd name="T57" fmla="*/ 1 h 1106"/>
                <a:gd name="T58" fmla="*/ 1 w 1277"/>
                <a:gd name="T59" fmla="*/ 1 h 1106"/>
                <a:gd name="T60" fmla="*/ 1 w 1277"/>
                <a:gd name="T61" fmla="*/ 1 h 1106"/>
                <a:gd name="T62" fmla="*/ 1 w 1277"/>
                <a:gd name="T63" fmla="*/ 1 h 1106"/>
                <a:gd name="T64" fmla="*/ 1 w 1277"/>
                <a:gd name="T65" fmla="*/ 1 h 1106"/>
                <a:gd name="T66" fmla="*/ 1 w 1277"/>
                <a:gd name="T67" fmla="*/ 1 h 1106"/>
                <a:gd name="T68" fmla="*/ 1 w 1277"/>
                <a:gd name="T69" fmla="*/ 1 h 1106"/>
                <a:gd name="T70" fmla="*/ 1 w 1277"/>
                <a:gd name="T71" fmla="*/ 1 h 1106"/>
                <a:gd name="T72" fmla="*/ 1 w 1277"/>
                <a:gd name="T73" fmla="*/ 1 h 1106"/>
                <a:gd name="T74" fmla="*/ 1 w 1277"/>
                <a:gd name="T75" fmla="*/ 1 h 1106"/>
                <a:gd name="T76" fmla="*/ 1 w 1277"/>
                <a:gd name="T77" fmla="*/ 1 h 1106"/>
                <a:gd name="T78" fmla="*/ 1 w 1277"/>
                <a:gd name="T79" fmla="*/ 1 h 1106"/>
                <a:gd name="T80" fmla="*/ 1 w 1277"/>
                <a:gd name="T81" fmla="*/ 1 h 1106"/>
                <a:gd name="T82" fmla="*/ 1 w 1277"/>
                <a:gd name="T83" fmla="*/ 1 h 1106"/>
                <a:gd name="T84" fmla="*/ 1 w 1277"/>
                <a:gd name="T85" fmla="*/ 1 h 1106"/>
                <a:gd name="T86" fmla="*/ 1 w 1277"/>
                <a:gd name="T87" fmla="*/ 1 h 1106"/>
                <a:gd name="T88" fmla="*/ 1 w 1277"/>
                <a:gd name="T89" fmla="*/ 1 h 1106"/>
                <a:gd name="T90" fmla="*/ 1 w 1277"/>
                <a:gd name="T91" fmla="*/ 1 h 1106"/>
                <a:gd name="T92" fmla="*/ 1 w 1277"/>
                <a:gd name="T93" fmla="*/ 1 h 1106"/>
                <a:gd name="T94" fmla="*/ 1 w 1277"/>
                <a:gd name="T95" fmla="*/ 1 h 1106"/>
                <a:gd name="T96" fmla="*/ 1 w 1277"/>
                <a:gd name="T97" fmla="*/ 1 h 1106"/>
                <a:gd name="T98" fmla="*/ 1 w 1277"/>
                <a:gd name="T99" fmla="*/ 1 h 1106"/>
                <a:gd name="T100" fmla="*/ 1 w 1277"/>
                <a:gd name="T101" fmla="*/ 1 h 1106"/>
                <a:gd name="T102" fmla="*/ 1 w 1277"/>
                <a:gd name="T103" fmla="*/ 1 h 1106"/>
                <a:gd name="T104" fmla="*/ 1 w 1277"/>
                <a:gd name="T105" fmla="*/ 1 h 1106"/>
                <a:gd name="T106" fmla="*/ 1 w 1277"/>
                <a:gd name="T107" fmla="*/ 1 h 1106"/>
                <a:gd name="T108" fmla="*/ 1 w 1277"/>
                <a:gd name="T109" fmla="*/ 1 h 1106"/>
                <a:gd name="T110" fmla="*/ 1 w 1277"/>
                <a:gd name="T111" fmla="*/ 1 h 1106"/>
                <a:gd name="T112" fmla="*/ 1 w 1277"/>
                <a:gd name="T113" fmla="*/ 1 h 1106"/>
                <a:gd name="T114" fmla="*/ 1 w 1277"/>
                <a:gd name="T115" fmla="*/ 1 h 1106"/>
                <a:gd name="T116" fmla="*/ 1 w 1277"/>
                <a:gd name="T117" fmla="*/ 1 h 110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277"/>
                <a:gd name="T178" fmla="*/ 0 h 1106"/>
                <a:gd name="T179" fmla="*/ 1277 w 1277"/>
                <a:gd name="T180" fmla="*/ 1106 h 110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277" h="1106">
                  <a:moveTo>
                    <a:pt x="365" y="68"/>
                  </a:moveTo>
                  <a:lnTo>
                    <a:pt x="364" y="68"/>
                  </a:lnTo>
                  <a:lnTo>
                    <a:pt x="362" y="64"/>
                  </a:lnTo>
                  <a:lnTo>
                    <a:pt x="360" y="63"/>
                  </a:lnTo>
                  <a:lnTo>
                    <a:pt x="359" y="60"/>
                  </a:lnTo>
                  <a:lnTo>
                    <a:pt x="359" y="58"/>
                  </a:lnTo>
                  <a:lnTo>
                    <a:pt x="358" y="57"/>
                  </a:lnTo>
                  <a:lnTo>
                    <a:pt x="355" y="56"/>
                  </a:lnTo>
                  <a:lnTo>
                    <a:pt x="348" y="54"/>
                  </a:lnTo>
                  <a:lnTo>
                    <a:pt x="343" y="53"/>
                  </a:lnTo>
                  <a:lnTo>
                    <a:pt x="338" y="48"/>
                  </a:lnTo>
                  <a:lnTo>
                    <a:pt x="337" y="40"/>
                  </a:lnTo>
                  <a:lnTo>
                    <a:pt x="331" y="41"/>
                  </a:lnTo>
                  <a:lnTo>
                    <a:pt x="329" y="41"/>
                  </a:lnTo>
                  <a:lnTo>
                    <a:pt x="322" y="32"/>
                  </a:lnTo>
                  <a:lnTo>
                    <a:pt x="319" y="27"/>
                  </a:lnTo>
                  <a:lnTo>
                    <a:pt x="313" y="24"/>
                  </a:lnTo>
                  <a:lnTo>
                    <a:pt x="308" y="21"/>
                  </a:lnTo>
                  <a:lnTo>
                    <a:pt x="308" y="18"/>
                  </a:lnTo>
                  <a:lnTo>
                    <a:pt x="300" y="22"/>
                  </a:lnTo>
                  <a:lnTo>
                    <a:pt x="293" y="22"/>
                  </a:lnTo>
                  <a:lnTo>
                    <a:pt x="289" y="23"/>
                  </a:lnTo>
                  <a:lnTo>
                    <a:pt x="287" y="24"/>
                  </a:lnTo>
                  <a:lnTo>
                    <a:pt x="282" y="28"/>
                  </a:lnTo>
                  <a:lnTo>
                    <a:pt x="276" y="28"/>
                  </a:lnTo>
                  <a:lnTo>
                    <a:pt x="270" y="26"/>
                  </a:lnTo>
                  <a:lnTo>
                    <a:pt x="270" y="0"/>
                  </a:lnTo>
                  <a:lnTo>
                    <a:pt x="266" y="2"/>
                  </a:lnTo>
                  <a:lnTo>
                    <a:pt x="264" y="2"/>
                  </a:lnTo>
                  <a:lnTo>
                    <a:pt x="259" y="0"/>
                  </a:lnTo>
                  <a:lnTo>
                    <a:pt x="256" y="2"/>
                  </a:lnTo>
                  <a:lnTo>
                    <a:pt x="252" y="4"/>
                  </a:lnTo>
                  <a:lnTo>
                    <a:pt x="250" y="6"/>
                  </a:lnTo>
                  <a:lnTo>
                    <a:pt x="246" y="11"/>
                  </a:lnTo>
                  <a:lnTo>
                    <a:pt x="240" y="17"/>
                  </a:lnTo>
                  <a:lnTo>
                    <a:pt x="229" y="29"/>
                  </a:lnTo>
                  <a:lnTo>
                    <a:pt x="222" y="33"/>
                  </a:lnTo>
                  <a:lnTo>
                    <a:pt x="220" y="35"/>
                  </a:lnTo>
                  <a:lnTo>
                    <a:pt x="212" y="39"/>
                  </a:lnTo>
                  <a:lnTo>
                    <a:pt x="209" y="41"/>
                  </a:lnTo>
                  <a:lnTo>
                    <a:pt x="204" y="44"/>
                  </a:lnTo>
                  <a:lnTo>
                    <a:pt x="200" y="46"/>
                  </a:lnTo>
                  <a:lnTo>
                    <a:pt x="199" y="47"/>
                  </a:lnTo>
                  <a:lnTo>
                    <a:pt x="196" y="47"/>
                  </a:lnTo>
                  <a:lnTo>
                    <a:pt x="191" y="51"/>
                  </a:lnTo>
                  <a:lnTo>
                    <a:pt x="180" y="52"/>
                  </a:lnTo>
                  <a:lnTo>
                    <a:pt x="179" y="53"/>
                  </a:lnTo>
                  <a:lnTo>
                    <a:pt x="179" y="56"/>
                  </a:lnTo>
                  <a:lnTo>
                    <a:pt x="179" y="57"/>
                  </a:lnTo>
                  <a:lnTo>
                    <a:pt x="179" y="59"/>
                  </a:lnTo>
                  <a:lnTo>
                    <a:pt x="179" y="60"/>
                  </a:lnTo>
                  <a:lnTo>
                    <a:pt x="179" y="62"/>
                  </a:lnTo>
                  <a:lnTo>
                    <a:pt x="179" y="64"/>
                  </a:lnTo>
                  <a:lnTo>
                    <a:pt x="179" y="68"/>
                  </a:lnTo>
                  <a:lnTo>
                    <a:pt x="180" y="72"/>
                  </a:lnTo>
                  <a:lnTo>
                    <a:pt x="180" y="74"/>
                  </a:lnTo>
                  <a:lnTo>
                    <a:pt x="180" y="76"/>
                  </a:lnTo>
                  <a:lnTo>
                    <a:pt x="178" y="80"/>
                  </a:lnTo>
                  <a:lnTo>
                    <a:pt x="175" y="84"/>
                  </a:lnTo>
                  <a:lnTo>
                    <a:pt x="173" y="88"/>
                  </a:lnTo>
                  <a:lnTo>
                    <a:pt x="169" y="89"/>
                  </a:lnTo>
                  <a:lnTo>
                    <a:pt x="167" y="91"/>
                  </a:lnTo>
                  <a:lnTo>
                    <a:pt x="162" y="91"/>
                  </a:lnTo>
                  <a:lnTo>
                    <a:pt x="154" y="94"/>
                  </a:lnTo>
                  <a:lnTo>
                    <a:pt x="145" y="95"/>
                  </a:lnTo>
                  <a:lnTo>
                    <a:pt x="133" y="97"/>
                  </a:lnTo>
                  <a:lnTo>
                    <a:pt x="130" y="98"/>
                  </a:lnTo>
                  <a:lnTo>
                    <a:pt x="129" y="99"/>
                  </a:lnTo>
                  <a:lnTo>
                    <a:pt x="127" y="101"/>
                  </a:lnTo>
                  <a:lnTo>
                    <a:pt x="127" y="105"/>
                  </a:lnTo>
                  <a:lnTo>
                    <a:pt x="127" y="107"/>
                  </a:lnTo>
                  <a:lnTo>
                    <a:pt x="127" y="115"/>
                  </a:lnTo>
                  <a:lnTo>
                    <a:pt x="125" y="118"/>
                  </a:lnTo>
                  <a:lnTo>
                    <a:pt x="125" y="122"/>
                  </a:lnTo>
                  <a:lnTo>
                    <a:pt x="125" y="124"/>
                  </a:lnTo>
                  <a:lnTo>
                    <a:pt x="125" y="127"/>
                  </a:lnTo>
                  <a:lnTo>
                    <a:pt x="127" y="130"/>
                  </a:lnTo>
                  <a:lnTo>
                    <a:pt x="127" y="135"/>
                  </a:lnTo>
                  <a:lnTo>
                    <a:pt x="118" y="136"/>
                  </a:lnTo>
                  <a:lnTo>
                    <a:pt x="103" y="137"/>
                  </a:lnTo>
                  <a:lnTo>
                    <a:pt x="94" y="139"/>
                  </a:lnTo>
                  <a:lnTo>
                    <a:pt x="94" y="141"/>
                  </a:lnTo>
                  <a:lnTo>
                    <a:pt x="96" y="143"/>
                  </a:lnTo>
                  <a:lnTo>
                    <a:pt x="99" y="148"/>
                  </a:lnTo>
                  <a:lnTo>
                    <a:pt x="101" y="160"/>
                  </a:lnTo>
                  <a:lnTo>
                    <a:pt x="101" y="164"/>
                  </a:lnTo>
                  <a:lnTo>
                    <a:pt x="103" y="167"/>
                  </a:lnTo>
                  <a:lnTo>
                    <a:pt x="103" y="172"/>
                  </a:lnTo>
                  <a:lnTo>
                    <a:pt x="105" y="177"/>
                  </a:lnTo>
                  <a:lnTo>
                    <a:pt x="108" y="182"/>
                  </a:lnTo>
                  <a:lnTo>
                    <a:pt x="114" y="183"/>
                  </a:lnTo>
                  <a:lnTo>
                    <a:pt x="114" y="184"/>
                  </a:lnTo>
                  <a:lnTo>
                    <a:pt x="114" y="188"/>
                  </a:lnTo>
                  <a:lnTo>
                    <a:pt x="115" y="189"/>
                  </a:lnTo>
                  <a:lnTo>
                    <a:pt x="126" y="194"/>
                  </a:lnTo>
                  <a:lnTo>
                    <a:pt x="130" y="197"/>
                  </a:lnTo>
                  <a:lnTo>
                    <a:pt x="130" y="199"/>
                  </a:lnTo>
                  <a:lnTo>
                    <a:pt x="130" y="200"/>
                  </a:lnTo>
                  <a:lnTo>
                    <a:pt x="130" y="203"/>
                  </a:lnTo>
                  <a:lnTo>
                    <a:pt x="131" y="206"/>
                  </a:lnTo>
                  <a:lnTo>
                    <a:pt x="135" y="210"/>
                  </a:lnTo>
                  <a:lnTo>
                    <a:pt x="135" y="212"/>
                  </a:lnTo>
                  <a:lnTo>
                    <a:pt x="136" y="214"/>
                  </a:lnTo>
                  <a:lnTo>
                    <a:pt x="138" y="216"/>
                  </a:lnTo>
                  <a:lnTo>
                    <a:pt x="147" y="223"/>
                  </a:lnTo>
                  <a:lnTo>
                    <a:pt x="150" y="225"/>
                  </a:lnTo>
                  <a:lnTo>
                    <a:pt x="150" y="228"/>
                  </a:lnTo>
                  <a:lnTo>
                    <a:pt x="150" y="232"/>
                  </a:lnTo>
                  <a:lnTo>
                    <a:pt x="150" y="238"/>
                  </a:lnTo>
                  <a:lnTo>
                    <a:pt x="153" y="242"/>
                  </a:lnTo>
                  <a:lnTo>
                    <a:pt x="153" y="248"/>
                  </a:lnTo>
                  <a:lnTo>
                    <a:pt x="155" y="250"/>
                  </a:lnTo>
                  <a:lnTo>
                    <a:pt x="159" y="254"/>
                  </a:lnTo>
                  <a:lnTo>
                    <a:pt x="155" y="258"/>
                  </a:lnTo>
                  <a:lnTo>
                    <a:pt x="155" y="261"/>
                  </a:lnTo>
                  <a:lnTo>
                    <a:pt x="155" y="265"/>
                  </a:lnTo>
                  <a:lnTo>
                    <a:pt x="155" y="268"/>
                  </a:lnTo>
                  <a:lnTo>
                    <a:pt x="154" y="273"/>
                  </a:lnTo>
                  <a:lnTo>
                    <a:pt x="151" y="277"/>
                  </a:lnTo>
                  <a:lnTo>
                    <a:pt x="148" y="278"/>
                  </a:lnTo>
                  <a:lnTo>
                    <a:pt x="144" y="282"/>
                  </a:lnTo>
                  <a:lnTo>
                    <a:pt x="144" y="283"/>
                  </a:lnTo>
                  <a:lnTo>
                    <a:pt x="147" y="280"/>
                  </a:lnTo>
                  <a:lnTo>
                    <a:pt x="149" y="282"/>
                  </a:lnTo>
                  <a:lnTo>
                    <a:pt x="151" y="285"/>
                  </a:lnTo>
                  <a:lnTo>
                    <a:pt x="153" y="288"/>
                  </a:lnTo>
                  <a:lnTo>
                    <a:pt x="153" y="291"/>
                  </a:lnTo>
                  <a:lnTo>
                    <a:pt x="151" y="292"/>
                  </a:lnTo>
                  <a:lnTo>
                    <a:pt x="147" y="292"/>
                  </a:lnTo>
                  <a:lnTo>
                    <a:pt x="143" y="304"/>
                  </a:lnTo>
                  <a:lnTo>
                    <a:pt x="139" y="310"/>
                  </a:lnTo>
                  <a:lnTo>
                    <a:pt x="138" y="312"/>
                  </a:lnTo>
                  <a:lnTo>
                    <a:pt x="137" y="314"/>
                  </a:lnTo>
                  <a:lnTo>
                    <a:pt x="137" y="319"/>
                  </a:lnTo>
                  <a:lnTo>
                    <a:pt x="137" y="324"/>
                  </a:lnTo>
                  <a:lnTo>
                    <a:pt x="137" y="326"/>
                  </a:lnTo>
                  <a:lnTo>
                    <a:pt x="136" y="330"/>
                  </a:lnTo>
                  <a:lnTo>
                    <a:pt x="132" y="332"/>
                  </a:lnTo>
                  <a:lnTo>
                    <a:pt x="133" y="336"/>
                  </a:lnTo>
                  <a:lnTo>
                    <a:pt x="135" y="337"/>
                  </a:lnTo>
                  <a:lnTo>
                    <a:pt x="132" y="344"/>
                  </a:lnTo>
                  <a:lnTo>
                    <a:pt x="132" y="351"/>
                  </a:lnTo>
                  <a:lnTo>
                    <a:pt x="135" y="356"/>
                  </a:lnTo>
                  <a:lnTo>
                    <a:pt x="136" y="368"/>
                  </a:lnTo>
                  <a:lnTo>
                    <a:pt x="137" y="373"/>
                  </a:lnTo>
                  <a:lnTo>
                    <a:pt x="133" y="378"/>
                  </a:lnTo>
                  <a:lnTo>
                    <a:pt x="133" y="385"/>
                  </a:lnTo>
                  <a:lnTo>
                    <a:pt x="132" y="389"/>
                  </a:lnTo>
                  <a:lnTo>
                    <a:pt x="125" y="398"/>
                  </a:lnTo>
                  <a:lnTo>
                    <a:pt x="125" y="401"/>
                  </a:lnTo>
                  <a:lnTo>
                    <a:pt x="125" y="405"/>
                  </a:lnTo>
                  <a:lnTo>
                    <a:pt x="127" y="408"/>
                  </a:lnTo>
                  <a:lnTo>
                    <a:pt x="130" y="411"/>
                  </a:lnTo>
                  <a:lnTo>
                    <a:pt x="130" y="414"/>
                  </a:lnTo>
                  <a:lnTo>
                    <a:pt x="130" y="417"/>
                  </a:lnTo>
                  <a:lnTo>
                    <a:pt x="130" y="421"/>
                  </a:lnTo>
                  <a:lnTo>
                    <a:pt x="124" y="423"/>
                  </a:lnTo>
                  <a:lnTo>
                    <a:pt x="124" y="427"/>
                  </a:lnTo>
                  <a:lnTo>
                    <a:pt x="126" y="433"/>
                  </a:lnTo>
                  <a:lnTo>
                    <a:pt x="126" y="438"/>
                  </a:lnTo>
                  <a:lnTo>
                    <a:pt x="126" y="444"/>
                  </a:lnTo>
                  <a:lnTo>
                    <a:pt x="126" y="447"/>
                  </a:lnTo>
                  <a:lnTo>
                    <a:pt x="129" y="450"/>
                  </a:lnTo>
                  <a:lnTo>
                    <a:pt x="127" y="451"/>
                  </a:lnTo>
                  <a:lnTo>
                    <a:pt x="126" y="454"/>
                  </a:lnTo>
                  <a:lnTo>
                    <a:pt x="121" y="458"/>
                  </a:lnTo>
                  <a:lnTo>
                    <a:pt x="119" y="458"/>
                  </a:lnTo>
                  <a:lnTo>
                    <a:pt x="118" y="458"/>
                  </a:lnTo>
                  <a:lnTo>
                    <a:pt x="117" y="458"/>
                  </a:lnTo>
                  <a:lnTo>
                    <a:pt x="117" y="460"/>
                  </a:lnTo>
                  <a:lnTo>
                    <a:pt x="117" y="462"/>
                  </a:lnTo>
                  <a:lnTo>
                    <a:pt x="117" y="466"/>
                  </a:lnTo>
                  <a:lnTo>
                    <a:pt x="115" y="467"/>
                  </a:lnTo>
                  <a:lnTo>
                    <a:pt x="115" y="468"/>
                  </a:lnTo>
                  <a:lnTo>
                    <a:pt x="115" y="470"/>
                  </a:lnTo>
                  <a:lnTo>
                    <a:pt x="114" y="472"/>
                  </a:lnTo>
                  <a:lnTo>
                    <a:pt x="114" y="473"/>
                  </a:lnTo>
                  <a:lnTo>
                    <a:pt x="118" y="474"/>
                  </a:lnTo>
                  <a:lnTo>
                    <a:pt x="120" y="476"/>
                  </a:lnTo>
                  <a:lnTo>
                    <a:pt x="120" y="480"/>
                  </a:lnTo>
                  <a:lnTo>
                    <a:pt x="120" y="487"/>
                  </a:lnTo>
                  <a:lnTo>
                    <a:pt x="120" y="490"/>
                  </a:lnTo>
                  <a:lnTo>
                    <a:pt x="120" y="492"/>
                  </a:lnTo>
                  <a:lnTo>
                    <a:pt x="119" y="493"/>
                  </a:lnTo>
                  <a:lnTo>
                    <a:pt x="119" y="498"/>
                  </a:lnTo>
                  <a:lnTo>
                    <a:pt x="117" y="499"/>
                  </a:lnTo>
                  <a:lnTo>
                    <a:pt x="115" y="508"/>
                  </a:lnTo>
                  <a:lnTo>
                    <a:pt x="115" y="511"/>
                  </a:lnTo>
                  <a:lnTo>
                    <a:pt x="112" y="516"/>
                  </a:lnTo>
                  <a:lnTo>
                    <a:pt x="108" y="517"/>
                  </a:lnTo>
                  <a:lnTo>
                    <a:pt x="108" y="520"/>
                  </a:lnTo>
                  <a:lnTo>
                    <a:pt x="108" y="521"/>
                  </a:lnTo>
                  <a:lnTo>
                    <a:pt x="108" y="527"/>
                  </a:lnTo>
                  <a:lnTo>
                    <a:pt x="105" y="534"/>
                  </a:lnTo>
                  <a:lnTo>
                    <a:pt x="103" y="539"/>
                  </a:lnTo>
                  <a:lnTo>
                    <a:pt x="105" y="544"/>
                  </a:lnTo>
                  <a:lnTo>
                    <a:pt x="103" y="548"/>
                  </a:lnTo>
                  <a:lnTo>
                    <a:pt x="99" y="557"/>
                  </a:lnTo>
                  <a:lnTo>
                    <a:pt x="95" y="566"/>
                  </a:lnTo>
                  <a:lnTo>
                    <a:pt x="93" y="571"/>
                  </a:lnTo>
                  <a:lnTo>
                    <a:pt x="93" y="575"/>
                  </a:lnTo>
                  <a:lnTo>
                    <a:pt x="93" y="576"/>
                  </a:lnTo>
                  <a:lnTo>
                    <a:pt x="90" y="579"/>
                  </a:lnTo>
                  <a:lnTo>
                    <a:pt x="87" y="586"/>
                  </a:lnTo>
                  <a:lnTo>
                    <a:pt x="87" y="587"/>
                  </a:lnTo>
                  <a:lnTo>
                    <a:pt x="85" y="603"/>
                  </a:lnTo>
                  <a:lnTo>
                    <a:pt x="82" y="611"/>
                  </a:lnTo>
                  <a:lnTo>
                    <a:pt x="82" y="613"/>
                  </a:lnTo>
                  <a:lnTo>
                    <a:pt x="82" y="616"/>
                  </a:lnTo>
                  <a:lnTo>
                    <a:pt x="81" y="617"/>
                  </a:lnTo>
                  <a:lnTo>
                    <a:pt x="77" y="617"/>
                  </a:lnTo>
                  <a:lnTo>
                    <a:pt x="73" y="618"/>
                  </a:lnTo>
                  <a:lnTo>
                    <a:pt x="72" y="622"/>
                  </a:lnTo>
                  <a:lnTo>
                    <a:pt x="72" y="625"/>
                  </a:lnTo>
                  <a:lnTo>
                    <a:pt x="75" y="628"/>
                  </a:lnTo>
                  <a:lnTo>
                    <a:pt x="75" y="630"/>
                  </a:lnTo>
                  <a:lnTo>
                    <a:pt x="73" y="636"/>
                  </a:lnTo>
                  <a:lnTo>
                    <a:pt x="73" y="645"/>
                  </a:lnTo>
                  <a:lnTo>
                    <a:pt x="72" y="648"/>
                  </a:lnTo>
                  <a:lnTo>
                    <a:pt x="65" y="651"/>
                  </a:lnTo>
                  <a:lnTo>
                    <a:pt x="58" y="669"/>
                  </a:lnTo>
                  <a:lnTo>
                    <a:pt x="57" y="681"/>
                  </a:lnTo>
                  <a:lnTo>
                    <a:pt x="57" y="689"/>
                  </a:lnTo>
                  <a:lnTo>
                    <a:pt x="54" y="695"/>
                  </a:lnTo>
                  <a:lnTo>
                    <a:pt x="48" y="701"/>
                  </a:lnTo>
                  <a:lnTo>
                    <a:pt x="42" y="705"/>
                  </a:lnTo>
                  <a:lnTo>
                    <a:pt x="39" y="718"/>
                  </a:lnTo>
                  <a:lnTo>
                    <a:pt x="34" y="723"/>
                  </a:lnTo>
                  <a:lnTo>
                    <a:pt x="28" y="729"/>
                  </a:lnTo>
                  <a:lnTo>
                    <a:pt x="24" y="732"/>
                  </a:lnTo>
                  <a:lnTo>
                    <a:pt x="21" y="738"/>
                  </a:lnTo>
                  <a:lnTo>
                    <a:pt x="17" y="747"/>
                  </a:lnTo>
                  <a:lnTo>
                    <a:pt x="3" y="761"/>
                  </a:lnTo>
                  <a:lnTo>
                    <a:pt x="0" y="768"/>
                  </a:lnTo>
                  <a:lnTo>
                    <a:pt x="0" y="777"/>
                  </a:lnTo>
                  <a:lnTo>
                    <a:pt x="1" y="782"/>
                  </a:lnTo>
                  <a:lnTo>
                    <a:pt x="4" y="786"/>
                  </a:lnTo>
                  <a:lnTo>
                    <a:pt x="9" y="784"/>
                  </a:lnTo>
                  <a:lnTo>
                    <a:pt x="13" y="784"/>
                  </a:lnTo>
                  <a:lnTo>
                    <a:pt x="19" y="786"/>
                  </a:lnTo>
                  <a:lnTo>
                    <a:pt x="25" y="788"/>
                  </a:lnTo>
                  <a:lnTo>
                    <a:pt x="35" y="788"/>
                  </a:lnTo>
                  <a:lnTo>
                    <a:pt x="37" y="784"/>
                  </a:lnTo>
                  <a:lnTo>
                    <a:pt x="40" y="779"/>
                  </a:lnTo>
                  <a:lnTo>
                    <a:pt x="41" y="778"/>
                  </a:lnTo>
                  <a:lnTo>
                    <a:pt x="42" y="777"/>
                  </a:lnTo>
                  <a:lnTo>
                    <a:pt x="45" y="777"/>
                  </a:lnTo>
                  <a:lnTo>
                    <a:pt x="48" y="778"/>
                  </a:lnTo>
                  <a:lnTo>
                    <a:pt x="54" y="782"/>
                  </a:lnTo>
                  <a:lnTo>
                    <a:pt x="61" y="789"/>
                  </a:lnTo>
                  <a:lnTo>
                    <a:pt x="63" y="786"/>
                  </a:lnTo>
                  <a:lnTo>
                    <a:pt x="64" y="777"/>
                  </a:lnTo>
                  <a:lnTo>
                    <a:pt x="66" y="777"/>
                  </a:lnTo>
                  <a:lnTo>
                    <a:pt x="78" y="780"/>
                  </a:lnTo>
                  <a:lnTo>
                    <a:pt x="84" y="782"/>
                  </a:lnTo>
                  <a:lnTo>
                    <a:pt x="91" y="783"/>
                  </a:lnTo>
                  <a:lnTo>
                    <a:pt x="97" y="785"/>
                  </a:lnTo>
                  <a:lnTo>
                    <a:pt x="106" y="791"/>
                  </a:lnTo>
                  <a:lnTo>
                    <a:pt x="108" y="791"/>
                  </a:lnTo>
                  <a:lnTo>
                    <a:pt x="115" y="791"/>
                  </a:lnTo>
                  <a:lnTo>
                    <a:pt x="118" y="791"/>
                  </a:lnTo>
                  <a:lnTo>
                    <a:pt x="127" y="785"/>
                  </a:lnTo>
                  <a:lnTo>
                    <a:pt x="135" y="783"/>
                  </a:lnTo>
                  <a:lnTo>
                    <a:pt x="141" y="783"/>
                  </a:lnTo>
                  <a:lnTo>
                    <a:pt x="142" y="782"/>
                  </a:lnTo>
                  <a:lnTo>
                    <a:pt x="143" y="780"/>
                  </a:lnTo>
                  <a:lnTo>
                    <a:pt x="143" y="778"/>
                  </a:lnTo>
                  <a:lnTo>
                    <a:pt x="142" y="766"/>
                  </a:lnTo>
                  <a:lnTo>
                    <a:pt x="142" y="760"/>
                  </a:lnTo>
                  <a:lnTo>
                    <a:pt x="139" y="756"/>
                  </a:lnTo>
                  <a:lnTo>
                    <a:pt x="138" y="755"/>
                  </a:lnTo>
                  <a:lnTo>
                    <a:pt x="137" y="753"/>
                  </a:lnTo>
                  <a:lnTo>
                    <a:pt x="137" y="747"/>
                  </a:lnTo>
                  <a:lnTo>
                    <a:pt x="138" y="743"/>
                  </a:lnTo>
                  <a:lnTo>
                    <a:pt x="141" y="737"/>
                  </a:lnTo>
                  <a:lnTo>
                    <a:pt x="142" y="734"/>
                  </a:lnTo>
                  <a:lnTo>
                    <a:pt x="141" y="728"/>
                  </a:lnTo>
                  <a:lnTo>
                    <a:pt x="139" y="725"/>
                  </a:lnTo>
                  <a:lnTo>
                    <a:pt x="136" y="720"/>
                  </a:lnTo>
                  <a:lnTo>
                    <a:pt x="133" y="718"/>
                  </a:lnTo>
                  <a:lnTo>
                    <a:pt x="133" y="714"/>
                  </a:lnTo>
                  <a:lnTo>
                    <a:pt x="135" y="711"/>
                  </a:lnTo>
                  <a:lnTo>
                    <a:pt x="139" y="704"/>
                  </a:lnTo>
                  <a:lnTo>
                    <a:pt x="147" y="691"/>
                  </a:lnTo>
                  <a:lnTo>
                    <a:pt x="149" y="679"/>
                  </a:lnTo>
                  <a:lnTo>
                    <a:pt x="149" y="675"/>
                  </a:lnTo>
                  <a:lnTo>
                    <a:pt x="147" y="664"/>
                  </a:lnTo>
                  <a:lnTo>
                    <a:pt x="147" y="660"/>
                  </a:lnTo>
                  <a:lnTo>
                    <a:pt x="149" y="658"/>
                  </a:lnTo>
                  <a:lnTo>
                    <a:pt x="155" y="652"/>
                  </a:lnTo>
                  <a:lnTo>
                    <a:pt x="149" y="645"/>
                  </a:lnTo>
                  <a:lnTo>
                    <a:pt x="147" y="635"/>
                  </a:lnTo>
                  <a:lnTo>
                    <a:pt x="144" y="630"/>
                  </a:lnTo>
                  <a:lnTo>
                    <a:pt x="142" y="629"/>
                  </a:lnTo>
                  <a:lnTo>
                    <a:pt x="137" y="633"/>
                  </a:lnTo>
                  <a:lnTo>
                    <a:pt x="127" y="640"/>
                  </a:lnTo>
                  <a:lnTo>
                    <a:pt x="113" y="625"/>
                  </a:lnTo>
                  <a:lnTo>
                    <a:pt x="125" y="598"/>
                  </a:lnTo>
                  <a:lnTo>
                    <a:pt x="135" y="600"/>
                  </a:lnTo>
                  <a:lnTo>
                    <a:pt x="144" y="592"/>
                  </a:lnTo>
                  <a:lnTo>
                    <a:pt x="149" y="583"/>
                  </a:lnTo>
                  <a:lnTo>
                    <a:pt x="151" y="581"/>
                  </a:lnTo>
                  <a:lnTo>
                    <a:pt x="157" y="582"/>
                  </a:lnTo>
                  <a:lnTo>
                    <a:pt x="162" y="591"/>
                  </a:lnTo>
                  <a:lnTo>
                    <a:pt x="168" y="594"/>
                  </a:lnTo>
                  <a:lnTo>
                    <a:pt x="179" y="592"/>
                  </a:lnTo>
                  <a:lnTo>
                    <a:pt x="179" y="582"/>
                  </a:lnTo>
                  <a:lnTo>
                    <a:pt x="191" y="585"/>
                  </a:lnTo>
                  <a:lnTo>
                    <a:pt x="195" y="586"/>
                  </a:lnTo>
                  <a:lnTo>
                    <a:pt x="199" y="589"/>
                  </a:lnTo>
                  <a:lnTo>
                    <a:pt x="211" y="591"/>
                  </a:lnTo>
                  <a:lnTo>
                    <a:pt x="216" y="593"/>
                  </a:lnTo>
                  <a:lnTo>
                    <a:pt x="218" y="597"/>
                  </a:lnTo>
                  <a:lnTo>
                    <a:pt x="217" y="600"/>
                  </a:lnTo>
                  <a:lnTo>
                    <a:pt x="212" y="603"/>
                  </a:lnTo>
                  <a:lnTo>
                    <a:pt x="212" y="606"/>
                  </a:lnTo>
                  <a:lnTo>
                    <a:pt x="211" y="612"/>
                  </a:lnTo>
                  <a:lnTo>
                    <a:pt x="215" y="619"/>
                  </a:lnTo>
                  <a:lnTo>
                    <a:pt x="217" y="621"/>
                  </a:lnTo>
                  <a:lnTo>
                    <a:pt x="224" y="621"/>
                  </a:lnTo>
                  <a:lnTo>
                    <a:pt x="238" y="617"/>
                  </a:lnTo>
                  <a:lnTo>
                    <a:pt x="246" y="617"/>
                  </a:lnTo>
                  <a:lnTo>
                    <a:pt x="247" y="615"/>
                  </a:lnTo>
                  <a:lnTo>
                    <a:pt x="239" y="615"/>
                  </a:lnTo>
                  <a:lnTo>
                    <a:pt x="246" y="594"/>
                  </a:lnTo>
                  <a:lnTo>
                    <a:pt x="250" y="589"/>
                  </a:lnTo>
                  <a:lnTo>
                    <a:pt x="258" y="585"/>
                  </a:lnTo>
                  <a:lnTo>
                    <a:pt x="265" y="581"/>
                  </a:lnTo>
                  <a:lnTo>
                    <a:pt x="269" y="580"/>
                  </a:lnTo>
                  <a:lnTo>
                    <a:pt x="270" y="587"/>
                  </a:lnTo>
                  <a:lnTo>
                    <a:pt x="271" y="598"/>
                  </a:lnTo>
                  <a:lnTo>
                    <a:pt x="272" y="616"/>
                  </a:lnTo>
                  <a:lnTo>
                    <a:pt x="271" y="619"/>
                  </a:lnTo>
                  <a:lnTo>
                    <a:pt x="269" y="623"/>
                  </a:lnTo>
                  <a:lnTo>
                    <a:pt x="281" y="628"/>
                  </a:lnTo>
                  <a:lnTo>
                    <a:pt x="286" y="629"/>
                  </a:lnTo>
                  <a:lnTo>
                    <a:pt x="288" y="628"/>
                  </a:lnTo>
                  <a:lnTo>
                    <a:pt x="290" y="627"/>
                  </a:lnTo>
                  <a:lnTo>
                    <a:pt x="290" y="624"/>
                  </a:lnTo>
                  <a:lnTo>
                    <a:pt x="289" y="624"/>
                  </a:lnTo>
                  <a:lnTo>
                    <a:pt x="289" y="622"/>
                  </a:lnTo>
                  <a:lnTo>
                    <a:pt x="293" y="617"/>
                  </a:lnTo>
                  <a:lnTo>
                    <a:pt x="305" y="611"/>
                  </a:lnTo>
                  <a:lnTo>
                    <a:pt x="322" y="607"/>
                  </a:lnTo>
                  <a:lnTo>
                    <a:pt x="323" y="617"/>
                  </a:lnTo>
                  <a:lnTo>
                    <a:pt x="325" y="618"/>
                  </a:lnTo>
                  <a:lnTo>
                    <a:pt x="325" y="621"/>
                  </a:lnTo>
                  <a:lnTo>
                    <a:pt x="329" y="627"/>
                  </a:lnTo>
                  <a:lnTo>
                    <a:pt x="331" y="628"/>
                  </a:lnTo>
                  <a:lnTo>
                    <a:pt x="343" y="629"/>
                  </a:lnTo>
                  <a:lnTo>
                    <a:pt x="347" y="630"/>
                  </a:lnTo>
                  <a:lnTo>
                    <a:pt x="349" y="631"/>
                  </a:lnTo>
                  <a:lnTo>
                    <a:pt x="350" y="635"/>
                  </a:lnTo>
                  <a:lnTo>
                    <a:pt x="350" y="642"/>
                  </a:lnTo>
                  <a:lnTo>
                    <a:pt x="349" y="647"/>
                  </a:lnTo>
                  <a:lnTo>
                    <a:pt x="349" y="649"/>
                  </a:lnTo>
                  <a:lnTo>
                    <a:pt x="349" y="651"/>
                  </a:lnTo>
                  <a:lnTo>
                    <a:pt x="352" y="653"/>
                  </a:lnTo>
                  <a:lnTo>
                    <a:pt x="359" y="655"/>
                  </a:lnTo>
                  <a:lnTo>
                    <a:pt x="361" y="658"/>
                  </a:lnTo>
                  <a:lnTo>
                    <a:pt x="362" y="664"/>
                  </a:lnTo>
                  <a:lnTo>
                    <a:pt x="362" y="666"/>
                  </a:lnTo>
                  <a:lnTo>
                    <a:pt x="361" y="669"/>
                  </a:lnTo>
                  <a:lnTo>
                    <a:pt x="354" y="679"/>
                  </a:lnTo>
                  <a:lnTo>
                    <a:pt x="350" y="684"/>
                  </a:lnTo>
                  <a:lnTo>
                    <a:pt x="348" y="688"/>
                  </a:lnTo>
                  <a:lnTo>
                    <a:pt x="347" y="690"/>
                  </a:lnTo>
                  <a:lnTo>
                    <a:pt x="346" y="698"/>
                  </a:lnTo>
                  <a:lnTo>
                    <a:pt x="346" y="702"/>
                  </a:lnTo>
                  <a:lnTo>
                    <a:pt x="350" y="717"/>
                  </a:lnTo>
                  <a:lnTo>
                    <a:pt x="352" y="725"/>
                  </a:lnTo>
                  <a:lnTo>
                    <a:pt x="354" y="736"/>
                  </a:lnTo>
                  <a:lnTo>
                    <a:pt x="355" y="742"/>
                  </a:lnTo>
                  <a:lnTo>
                    <a:pt x="355" y="746"/>
                  </a:lnTo>
                  <a:lnTo>
                    <a:pt x="360" y="752"/>
                  </a:lnTo>
                  <a:lnTo>
                    <a:pt x="365" y="758"/>
                  </a:lnTo>
                  <a:lnTo>
                    <a:pt x="367" y="762"/>
                  </a:lnTo>
                  <a:lnTo>
                    <a:pt x="378" y="778"/>
                  </a:lnTo>
                  <a:lnTo>
                    <a:pt x="380" y="779"/>
                  </a:lnTo>
                  <a:lnTo>
                    <a:pt x="384" y="782"/>
                  </a:lnTo>
                  <a:lnTo>
                    <a:pt x="388" y="783"/>
                  </a:lnTo>
                  <a:lnTo>
                    <a:pt x="407" y="791"/>
                  </a:lnTo>
                  <a:lnTo>
                    <a:pt x="415" y="796"/>
                  </a:lnTo>
                  <a:lnTo>
                    <a:pt x="422" y="804"/>
                  </a:lnTo>
                  <a:lnTo>
                    <a:pt x="430" y="815"/>
                  </a:lnTo>
                  <a:lnTo>
                    <a:pt x="431" y="818"/>
                  </a:lnTo>
                  <a:lnTo>
                    <a:pt x="432" y="823"/>
                  </a:lnTo>
                  <a:lnTo>
                    <a:pt x="432" y="825"/>
                  </a:lnTo>
                  <a:lnTo>
                    <a:pt x="432" y="832"/>
                  </a:lnTo>
                  <a:lnTo>
                    <a:pt x="431" y="837"/>
                  </a:lnTo>
                  <a:lnTo>
                    <a:pt x="431" y="841"/>
                  </a:lnTo>
                  <a:lnTo>
                    <a:pt x="431" y="842"/>
                  </a:lnTo>
                  <a:lnTo>
                    <a:pt x="432" y="848"/>
                  </a:lnTo>
                  <a:lnTo>
                    <a:pt x="432" y="851"/>
                  </a:lnTo>
                  <a:lnTo>
                    <a:pt x="430" y="856"/>
                  </a:lnTo>
                  <a:lnTo>
                    <a:pt x="431" y="861"/>
                  </a:lnTo>
                  <a:lnTo>
                    <a:pt x="433" y="868"/>
                  </a:lnTo>
                  <a:lnTo>
                    <a:pt x="434" y="872"/>
                  </a:lnTo>
                  <a:lnTo>
                    <a:pt x="435" y="878"/>
                  </a:lnTo>
                  <a:lnTo>
                    <a:pt x="437" y="886"/>
                  </a:lnTo>
                  <a:lnTo>
                    <a:pt x="450" y="891"/>
                  </a:lnTo>
                  <a:lnTo>
                    <a:pt x="452" y="891"/>
                  </a:lnTo>
                  <a:lnTo>
                    <a:pt x="456" y="887"/>
                  </a:lnTo>
                  <a:lnTo>
                    <a:pt x="463" y="873"/>
                  </a:lnTo>
                  <a:lnTo>
                    <a:pt x="469" y="859"/>
                  </a:lnTo>
                  <a:lnTo>
                    <a:pt x="473" y="853"/>
                  </a:lnTo>
                  <a:lnTo>
                    <a:pt x="477" y="849"/>
                  </a:lnTo>
                  <a:lnTo>
                    <a:pt x="481" y="848"/>
                  </a:lnTo>
                  <a:lnTo>
                    <a:pt x="485" y="848"/>
                  </a:lnTo>
                  <a:lnTo>
                    <a:pt x="489" y="848"/>
                  </a:lnTo>
                  <a:lnTo>
                    <a:pt x="493" y="851"/>
                  </a:lnTo>
                  <a:lnTo>
                    <a:pt x="518" y="869"/>
                  </a:lnTo>
                  <a:lnTo>
                    <a:pt x="530" y="872"/>
                  </a:lnTo>
                  <a:lnTo>
                    <a:pt x="534" y="872"/>
                  </a:lnTo>
                  <a:lnTo>
                    <a:pt x="540" y="868"/>
                  </a:lnTo>
                  <a:lnTo>
                    <a:pt x="548" y="881"/>
                  </a:lnTo>
                  <a:lnTo>
                    <a:pt x="553" y="886"/>
                  </a:lnTo>
                  <a:lnTo>
                    <a:pt x="565" y="881"/>
                  </a:lnTo>
                  <a:lnTo>
                    <a:pt x="569" y="880"/>
                  </a:lnTo>
                  <a:lnTo>
                    <a:pt x="575" y="883"/>
                  </a:lnTo>
                  <a:lnTo>
                    <a:pt x="579" y="886"/>
                  </a:lnTo>
                  <a:lnTo>
                    <a:pt x="584" y="886"/>
                  </a:lnTo>
                  <a:lnTo>
                    <a:pt x="594" y="883"/>
                  </a:lnTo>
                  <a:lnTo>
                    <a:pt x="602" y="883"/>
                  </a:lnTo>
                  <a:lnTo>
                    <a:pt x="613" y="885"/>
                  </a:lnTo>
                  <a:lnTo>
                    <a:pt x="621" y="889"/>
                  </a:lnTo>
                  <a:lnTo>
                    <a:pt x="625" y="891"/>
                  </a:lnTo>
                  <a:lnTo>
                    <a:pt x="627" y="897"/>
                  </a:lnTo>
                  <a:lnTo>
                    <a:pt x="631" y="899"/>
                  </a:lnTo>
                  <a:lnTo>
                    <a:pt x="644" y="903"/>
                  </a:lnTo>
                  <a:lnTo>
                    <a:pt x="651" y="904"/>
                  </a:lnTo>
                  <a:lnTo>
                    <a:pt x="657" y="904"/>
                  </a:lnTo>
                  <a:lnTo>
                    <a:pt x="661" y="905"/>
                  </a:lnTo>
                  <a:lnTo>
                    <a:pt x="666" y="908"/>
                  </a:lnTo>
                  <a:lnTo>
                    <a:pt x="673" y="910"/>
                  </a:lnTo>
                  <a:lnTo>
                    <a:pt x="675" y="911"/>
                  </a:lnTo>
                  <a:lnTo>
                    <a:pt x="676" y="915"/>
                  </a:lnTo>
                  <a:lnTo>
                    <a:pt x="681" y="923"/>
                  </a:lnTo>
                  <a:lnTo>
                    <a:pt x="686" y="928"/>
                  </a:lnTo>
                  <a:lnTo>
                    <a:pt x="692" y="931"/>
                  </a:lnTo>
                  <a:lnTo>
                    <a:pt x="697" y="932"/>
                  </a:lnTo>
                  <a:lnTo>
                    <a:pt x="702" y="932"/>
                  </a:lnTo>
                  <a:lnTo>
                    <a:pt x="708" y="929"/>
                  </a:lnTo>
                  <a:lnTo>
                    <a:pt x="709" y="929"/>
                  </a:lnTo>
                  <a:lnTo>
                    <a:pt x="712" y="931"/>
                  </a:lnTo>
                  <a:lnTo>
                    <a:pt x="717" y="932"/>
                  </a:lnTo>
                  <a:lnTo>
                    <a:pt x="721" y="932"/>
                  </a:lnTo>
                  <a:lnTo>
                    <a:pt x="727" y="928"/>
                  </a:lnTo>
                  <a:lnTo>
                    <a:pt x="735" y="923"/>
                  </a:lnTo>
                  <a:lnTo>
                    <a:pt x="742" y="922"/>
                  </a:lnTo>
                  <a:lnTo>
                    <a:pt x="753" y="922"/>
                  </a:lnTo>
                  <a:lnTo>
                    <a:pt x="756" y="920"/>
                  </a:lnTo>
                  <a:lnTo>
                    <a:pt x="758" y="917"/>
                  </a:lnTo>
                  <a:lnTo>
                    <a:pt x="760" y="909"/>
                  </a:lnTo>
                  <a:lnTo>
                    <a:pt x="764" y="908"/>
                  </a:lnTo>
                  <a:lnTo>
                    <a:pt x="768" y="908"/>
                  </a:lnTo>
                  <a:lnTo>
                    <a:pt x="775" y="905"/>
                  </a:lnTo>
                  <a:lnTo>
                    <a:pt x="780" y="904"/>
                  </a:lnTo>
                  <a:lnTo>
                    <a:pt x="781" y="907"/>
                  </a:lnTo>
                  <a:lnTo>
                    <a:pt x="787" y="917"/>
                  </a:lnTo>
                  <a:lnTo>
                    <a:pt x="789" y="919"/>
                  </a:lnTo>
                  <a:lnTo>
                    <a:pt x="793" y="929"/>
                  </a:lnTo>
                  <a:lnTo>
                    <a:pt x="794" y="937"/>
                  </a:lnTo>
                  <a:lnTo>
                    <a:pt x="793" y="943"/>
                  </a:lnTo>
                  <a:lnTo>
                    <a:pt x="794" y="946"/>
                  </a:lnTo>
                  <a:lnTo>
                    <a:pt x="806" y="963"/>
                  </a:lnTo>
                  <a:lnTo>
                    <a:pt x="812" y="974"/>
                  </a:lnTo>
                  <a:lnTo>
                    <a:pt x="814" y="980"/>
                  </a:lnTo>
                  <a:lnTo>
                    <a:pt x="817" y="987"/>
                  </a:lnTo>
                  <a:lnTo>
                    <a:pt x="818" y="991"/>
                  </a:lnTo>
                  <a:lnTo>
                    <a:pt x="818" y="996"/>
                  </a:lnTo>
                  <a:lnTo>
                    <a:pt x="818" y="998"/>
                  </a:lnTo>
                  <a:lnTo>
                    <a:pt x="818" y="1005"/>
                  </a:lnTo>
                  <a:lnTo>
                    <a:pt x="819" y="1008"/>
                  </a:lnTo>
                  <a:lnTo>
                    <a:pt x="834" y="1012"/>
                  </a:lnTo>
                  <a:lnTo>
                    <a:pt x="837" y="1012"/>
                  </a:lnTo>
                  <a:lnTo>
                    <a:pt x="838" y="1011"/>
                  </a:lnTo>
                  <a:lnTo>
                    <a:pt x="841" y="1006"/>
                  </a:lnTo>
                  <a:lnTo>
                    <a:pt x="844" y="1004"/>
                  </a:lnTo>
                  <a:lnTo>
                    <a:pt x="853" y="1000"/>
                  </a:lnTo>
                  <a:lnTo>
                    <a:pt x="865" y="993"/>
                  </a:lnTo>
                  <a:lnTo>
                    <a:pt x="870" y="994"/>
                  </a:lnTo>
                  <a:lnTo>
                    <a:pt x="873" y="990"/>
                  </a:lnTo>
                  <a:lnTo>
                    <a:pt x="877" y="988"/>
                  </a:lnTo>
                  <a:lnTo>
                    <a:pt x="880" y="987"/>
                  </a:lnTo>
                  <a:lnTo>
                    <a:pt x="891" y="984"/>
                  </a:lnTo>
                  <a:lnTo>
                    <a:pt x="897" y="982"/>
                  </a:lnTo>
                  <a:lnTo>
                    <a:pt x="904" y="984"/>
                  </a:lnTo>
                  <a:lnTo>
                    <a:pt x="911" y="986"/>
                  </a:lnTo>
                  <a:lnTo>
                    <a:pt x="915" y="988"/>
                  </a:lnTo>
                  <a:lnTo>
                    <a:pt x="917" y="990"/>
                  </a:lnTo>
                  <a:lnTo>
                    <a:pt x="917" y="992"/>
                  </a:lnTo>
                  <a:lnTo>
                    <a:pt x="919" y="997"/>
                  </a:lnTo>
                  <a:lnTo>
                    <a:pt x="919" y="999"/>
                  </a:lnTo>
                  <a:lnTo>
                    <a:pt x="920" y="1002"/>
                  </a:lnTo>
                  <a:lnTo>
                    <a:pt x="922" y="1003"/>
                  </a:lnTo>
                  <a:lnTo>
                    <a:pt x="923" y="1004"/>
                  </a:lnTo>
                  <a:lnTo>
                    <a:pt x="926" y="1005"/>
                  </a:lnTo>
                  <a:lnTo>
                    <a:pt x="927" y="1008"/>
                  </a:lnTo>
                  <a:lnTo>
                    <a:pt x="927" y="1015"/>
                  </a:lnTo>
                  <a:lnTo>
                    <a:pt x="927" y="1017"/>
                  </a:lnTo>
                  <a:lnTo>
                    <a:pt x="928" y="1022"/>
                  </a:lnTo>
                  <a:lnTo>
                    <a:pt x="929" y="1026"/>
                  </a:lnTo>
                  <a:lnTo>
                    <a:pt x="931" y="1039"/>
                  </a:lnTo>
                  <a:lnTo>
                    <a:pt x="933" y="1050"/>
                  </a:lnTo>
                  <a:lnTo>
                    <a:pt x="934" y="1053"/>
                  </a:lnTo>
                  <a:lnTo>
                    <a:pt x="938" y="1058"/>
                  </a:lnTo>
                  <a:lnTo>
                    <a:pt x="946" y="1061"/>
                  </a:lnTo>
                  <a:lnTo>
                    <a:pt x="939" y="1067"/>
                  </a:lnTo>
                  <a:lnTo>
                    <a:pt x="935" y="1069"/>
                  </a:lnTo>
                  <a:lnTo>
                    <a:pt x="927" y="1071"/>
                  </a:lnTo>
                  <a:lnTo>
                    <a:pt x="920" y="1075"/>
                  </a:lnTo>
                  <a:lnTo>
                    <a:pt x="915" y="1080"/>
                  </a:lnTo>
                  <a:lnTo>
                    <a:pt x="915" y="1088"/>
                  </a:lnTo>
                  <a:lnTo>
                    <a:pt x="921" y="1092"/>
                  </a:lnTo>
                  <a:lnTo>
                    <a:pt x="929" y="1092"/>
                  </a:lnTo>
                  <a:lnTo>
                    <a:pt x="934" y="1093"/>
                  </a:lnTo>
                  <a:lnTo>
                    <a:pt x="940" y="1093"/>
                  </a:lnTo>
                  <a:lnTo>
                    <a:pt x="943" y="1095"/>
                  </a:lnTo>
                  <a:lnTo>
                    <a:pt x="946" y="1100"/>
                  </a:lnTo>
                  <a:lnTo>
                    <a:pt x="947" y="1101"/>
                  </a:lnTo>
                  <a:lnTo>
                    <a:pt x="950" y="1103"/>
                  </a:lnTo>
                  <a:lnTo>
                    <a:pt x="952" y="1099"/>
                  </a:lnTo>
                  <a:lnTo>
                    <a:pt x="963" y="1081"/>
                  </a:lnTo>
                  <a:lnTo>
                    <a:pt x="973" y="1086"/>
                  </a:lnTo>
                  <a:lnTo>
                    <a:pt x="976" y="1082"/>
                  </a:lnTo>
                  <a:lnTo>
                    <a:pt x="975" y="1075"/>
                  </a:lnTo>
                  <a:lnTo>
                    <a:pt x="976" y="1065"/>
                  </a:lnTo>
                  <a:lnTo>
                    <a:pt x="979" y="1054"/>
                  </a:lnTo>
                  <a:lnTo>
                    <a:pt x="982" y="1047"/>
                  </a:lnTo>
                  <a:lnTo>
                    <a:pt x="985" y="1045"/>
                  </a:lnTo>
                  <a:lnTo>
                    <a:pt x="991" y="1040"/>
                  </a:lnTo>
                  <a:lnTo>
                    <a:pt x="995" y="1035"/>
                  </a:lnTo>
                  <a:lnTo>
                    <a:pt x="997" y="1033"/>
                  </a:lnTo>
                  <a:lnTo>
                    <a:pt x="997" y="1029"/>
                  </a:lnTo>
                  <a:lnTo>
                    <a:pt x="999" y="1029"/>
                  </a:lnTo>
                  <a:lnTo>
                    <a:pt x="1000" y="1028"/>
                  </a:lnTo>
                  <a:lnTo>
                    <a:pt x="1003" y="1026"/>
                  </a:lnTo>
                  <a:lnTo>
                    <a:pt x="1004" y="1023"/>
                  </a:lnTo>
                  <a:lnTo>
                    <a:pt x="1007" y="1017"/>
                  </a:lnTo>
                  <a:lnTo>
                    <a:pt x="1010" y="1016"/>
                  </a:lnTo>
                  <a:lnTo>
                    <a:pt x="1013" y="1018"/>
                  </a:lnTo>
                  <a:lnTo>
                    <a:pt x="1015" y="1022"/>
                  </a:lnTo>
                  <a:lnTo>
                    <a:pt x="1017" y="1020"/>
                  </a:lnTo>
                  <a:lnTo>
                    <a:pt x="1019" y="1018"/>
                  </a:lnTo>
                  <a:lnTo>
                    <a:pt x="1023" y="1017"/>
                  </a:lnTo>
                  <a:lnTo>
                    <a:pt x="1028" y="1021"/>
                  </a:lnTo>
                  <a:lnTo>
                    <a:pt x="1030" y="1023"/>
                  </a:lnTo>
                  <a:lnTo>
                    <a:pt x="1036" y="1029"/>
                  </a:lnTo>
                  <a:lnTo>
                    <a:pt x="1043" y="1027"/>
                  </a:lnTo>
                  <a:lnTo>
                    <a:pt x="1047" y="1028"/>
                  </a:lnTo>
                  <a:lnTo>
                    <a:pt x="1057" y="1035"/>
                  </a:lnTo>
                  <a:lnTo>
                    <a:pt x="1060" y="1036"/>
                  </a:lnTo>
                  <a:lnTo>
                    <a:pt x="1064" y="1040"/>
                  </a:lnTo>
                  <a:lnTo>
                    <a:pt x="1069" y="1051"/>
                  </a:lnTo>
                  <a:lnTo>
                    <a:pt x="1069" y="1056"/>
                  </a:lnTo>
                  <a:lnTo>
                    <a:pt x="1070" y="1059"/>
                  </a:lnTo>
                  <a:lnTo>
                    <a:pt x="1072" y="1059"/>
                  </a:lnTo>
                  <a:lnTo>
                    <a:pt x="1076" y="1058"/>
                  </a:lnTo>
                  <a:lnTo>
                    <a:pt x="1079" y="1057"/>
                  </a:lnTo>
                  <a:lnTo>
                    <a:pt x="1084" y="1054"/>
                  </a:lnTo>
                  <a:lnTo>
                    <a:pt x="1094" y="1052"/>
                  </a:lnTo>
                  <a:lnTo>
                    <a:pt x="1096" y="1051"/>
                  </a:lnTo>
                  <a:lnTo>
                    <a:pt x="1099" y="1050"/>
                  </a:lnTo>
                  <a:lnTo>
                    <a:pt x="1100" y="1047"/>
                  </a:lnTo>
                  <a:lnTo>
                    <a:pt x="1100" y="1033"/>
                  </a:lnTo>
                  <a:lnTo>
                    <a:pt x="1101" y="1024"/>
                  </a:lnTo>
                  <a:lnTo>
                    <a:pt x="1107" y="1005"/>
                  </a:lnTo>
                  <a:lnTo>
                    <a:pt x="1107" y="1002"/>
                  </a:lnTo>
                  <a:lnTo>
                    <a:pt x="1111" y="998"/>
                  </a:lnTo>
                  <a:lnTo>
                    <a:pt x="1120" y="1002"/>
                  </a:lnTo>
                  <a:lnTo>
                    <a:pt x="1126" y="1003"/>
                  </a:lnTo>
                  <a:lnTo>
                    <a:pt x="1133" y="1003"/>
                  </a:lnTo>
                  <a:lnTo>
                    <a:pt x="1143" y="1000"/>
                  </a:lnTo>
                  <a:lnTo>
                    <a:pt x="1145" y="1000"/>
                  </a:lnTo>
                  <a:lnTo>
                    <a:pt x="1145" y="1004"/>
                  </a:lnTo>
                  <a:lnTo>
                    <a:pt x="1146" y="1010"/>
                  </a:lnTo>
                  <a:lnTo>
                    <a:pt x="1150" y="1011"/>
                  </a:lnTo>
                  <a:lnTo>
                    <a:pt x="1166" y="1011"/>
                  </a:lnTo>
                  <a:lnTo>
                    <a:pt x="1169" y="1009"/>
                  </a:lnTo>
                  <a:lnTo>
                    <a:pt x="1175" y="1003"/>
                  </a:lnTo>
                  <a:lnTo>
                    <a:pt x="1178" y="1003"/>
                  </a:lnTo>
                  <a:lnTo>
                    <a:pt x="1184" y="1005"/>
                  </a:lnTo>
                  <a:lnTo>
                    <a:pt x="1194" y="1011"/>
                  </a:lnTo>
                  <a:lnTo>
                    <a:pt x="1200" y="1026"/>
                  </a:lnTo>
                  <a:lnTo>
                    <a:pt x="1202" y="1027"/>
                  </a:lnTo>
                  <a:lnTo>
                    <a:pt x="1208" y="1027"/>
                  </a:lnTo>
                  <a:lnTo>
                    <a:pt x="1210" y="1028"/>
                  </a:lnTo>
                  <a:lnTo>
                    <a:pt x="1216" y="1034"/>
                  </a:lnTo>
                  <a:lnTo>
                    <a:pt x="1229" y="1052"/>
                  </a:lnTo>
                  <a:lnTo>
                    <a:pt x="1235" y="1061"/>
                  </a:lnTo>
                  <a:lnTo>
                    <a:pt x="1239" y="1062"/>
                  </a:lnTo>
                  <a:lnTo>
                    <a:pt x="1241" y="1063"/>
                  </a:lnTo>
                  <a:lnTo>
                    <a:pt x="1244" y="1063"/>
                  </a:lnTo>
                  <a:lnTo>
                    <a:pt x="1245" y="1064"/>
                  </a:lnTo>
                  <a:lnTo>
                    <a:pt x="1251" y="1073"/>
                  </a:lnTo>
                  <a:lnTo>
                    <a:pt x="1266" y="1087"/>
                  </a:lnTo>
                  <a:lnTo>
                    <a:pt x="1275" y="1099"/>
                  </a:lnTo>
                  <a:lnTo>
                    <a:pt x="1277" y="1106"/>
                  </a:lnTo>
                </a:path>
              </a:pathLst>
            </a:custGeom>
            <a:noFill/>
            <a:ln w="158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pl-PL"/>
            </a:p>
          </p:txBody>
        </p:sp>
        <p:sp>
          <p:nvSpPr>
            <p:cNvPr id="155" name="Freeform 114">
              <a:extLst>
                <a:ext uri="{FF2B5EF4-FFF2-40B4-BE49-F238E27FC236}">
                  <a16:creationId xmlns:a16="http://schemas.microsoft.com/office/drawing/2014/main" id="{E23E2B14-ADF9-77FA-12C9-A13A65BC4091}"/>
                </a:ext>
              </a:extLst>
            </p:cNvPr>
            <p:cNvSpPr>
              <a:spLocks/>
            </p:cNvSpPr>
            <p:nvPr/>
          </p:nvSpPr>
          <p:spPr bwMode="auto">
            <a:xfrm>
              <a:off x="1395" y="2579"/>
              <a:ext cx="936" cy="309"/>
            </a:xfrm>
            <a:custGeom>
              <a:avLst/>
              <a:gdLst>
                <a:gd name="T0" fmla="*/ 1 w 1871"/>
                <a:gd name="T1" fmla="*/ 1 h 618"/>
                <a:gd name="T2" fmla="*/ 1 w 1871"/>
                <a:gd name="T3" fmla="*/ 1 h 618"/>
                <a:gd name="T4" fmla="*/ 1 w 1871"/>
                <a:gd name="T5" fmla="*/ 1 h 618"/>
                <a:gd name="T6" fmla="*/ 1 w 1871"/>
                <a:gd name="T7" fmla="*/ 1 h 618"/>
                <a:gd name="T8" fmla="*/ 1 w 1871"/>
                <a:gd name="T9" fmla="*/ 1 h 618"/>
                <a:gd name="T10" fmla="*/ 1 w 1871"/>
                <a:gd name="T11" fmla="*/ 1 h 618"/>
                <a:gd name="T12" fmla="*/ 1 w 1871"/>
                <a:gd name="T13" fmla="*/ 1 h 618"/>
                <a:gd name="T14" fmla="*/ 1 w 1871"/>
                <a:gd name="T15" fmla="*/ 1 h 618"/>
                <a:gd name="T16" fmla="*/ 1 w 1871"/>
                <a:gd name="T17" fmla="*/ 1 h 618"/>
                <a:gd name="T18" fmla="*/ 1 w 1871"/>
                <a:gd name="T19" fmla="*/ 1 h 618"/>
                <a:gd name="T20" fmla="*/ 1 w 1871"/>
                <a:gd name="T21" fmla="*/ 1 h 618"/>
                <a:gd name="T22" fmla="*/ 1 w 1871"/>
                <a:gd name="T23" fmla="*/ 1 h 618"/>
                <a:gd name="T24" fmla="*/ 1 w 1871"/>
                <a:gd name="T25" fmla="*/ 1 h 618"/>
                <a:gd name="T26" fmla="*/ 1 w 1871"/>
                <a:gd name="T27" fmla="*/ 1 h 618"/>
                <a:gd name="T28" fmla="*/ 1 w 1871"/>
                <a:gd name="T29" fmla="*/ 1 h 618"/>
                <a:gd name="T30" fmla="*/ 1 w 1871"/>
                <a:gd name="T31" fmla="*/ 1 h 618"/>
                <a:gd name="T32" fmla="*/ 1 w 1871"/>
                <a:gd name="T33" fmla="*/ 1 h 618"/>
                <a:gd name="T34" fmla="*/ 1 w 1871"/>
                <a:gd name="T35" fmla="*/ 1 h 618"/>
                <a:gd name="T36" fmla="*/ 1 w 1871"/>
                <a:gd name="T37" fmla="*/ 1 h 618"/>
                <a:gd name="T38" fmla="*/ 1 w 1871"/>
                <a:gd name="T39" fmla="*/ 1 h 618"/>
                <a:gd name="T40" fmla="*/ 1 w 1871"/>
                <a:gd name="T41" fmla="*/ 1 h 618"/>
                <a:gd name="T42" fmla="*/ 1 w 1871"/>
                <a:gd name="T43" fmla="*/ 1 h 618"/>
                <a:gd name="T44" fmla="*/ 1 w 1871"/>
                <a:gd name="T45" fmla="*/ 1 h 618"/>
                <a:gd name="T46" fmla="*/ 1 w 1871"/>
                <a:gd name="T47" fmla="*/ 1 h 618"/>
                <a:gd name="T48" fmla="*/ 1 w 1871"/>
                <a:gd name="T49" fmla="*/ 1 h 618"/>
                <a:gd name="T50" fmla="*/ 1 w 1871"/>
                <a:gd name="T51" fmla="*/ 1 h 618"/>
                <a:gd name="T52" fmla="*/ 1 w 1871"/>
                <a:gd name="T53" fmla="*/ 1 h 618"/>
                <a:gd name="T54" fmla="*/ 1 w 1871"/>
                <a:gd name="T55" fmla="*/ 1 h 618"/>
                <a:gd name="T56" fmla="*/ 1 w 1871"/>
                <a:gd name="T57" fmla="*/ 1 h 618"/>
                <a:gd name="T58" fmla="*/ 1 w 1871"/>
                <a:gd name="T59" fmla="*/ 1 h 618"/>
                <a:gd name="T60" fmla="*/ 1 w 1871"/>
                <a:gd name="T61" fmla="*/ 1 h 618"/>
                <a:gd name="T62" fmla="*/ 1 w 1871"/>
                <a:gd name="T63" fmla="*/ 1 h 618"/>
                <a:gd name="T64" fmla="*/ 1 w 1871"/>
                <a:gd name="T65" fmla="*/ 1 h 618"/>
                <a:gd name="T66" fmla="*/ 1 w 1871"/>
                <a:gd name="T67" fmla="*/ 1 h 618"/>
                <a:gd name="T68" fmla="*/ 1 w 1871"/>
                <a:gd name="T69" fmla="*/ 1 h 618"/>
                <a:gd name="T70" fmla="*/ 1 w 1871"/>
                <a:gd name="T71" fmla="*/ 1 h 618"/>
                <a:gd name="T72" fmla="*/ 1 w 1871"/>
                <a:gd name="T73" fmla="*/ 1 h 618"/>
                <a:gd name="T74" fmla="*/ 1 w 1871"/>
                <a:gd name="T75" fmla="*/ 1 h 618"/>
                <a:gd name="T76" fmla="*/ 1 w 1871"/>
                <a:gd name="T77" fmla="*/ 1 h 618"/>
                <a:gd name="T78" fmla="*/ 1 w 1871"/>
                <a:gd name="T79" fmla="*/ 1 h 618"/>
                <a:gd name="T80" fmla="*/ 1 w 1871"/>
                <a:gd name="T81" fmla="*/ 1 h 618"/>
                <a:gd name="T82" fmla="*/ 1 w 1871"/>
                <a:gd name="T83" fmla="*/ 1 h 618"/>
                <a:gd name="T84" fmla="*/ 1 w 1871"/>
                <a:gd name="T85" fmla="*/ 1 h 618"/>
                <a:gd name="T86" fmla="*/ 1 w 1871"/>
                <a:gd name="T87" fmla="*/ 1 h 618"/>
                <a:gd name="T88" fmla="*/ 1 w 1871"/>
                <a:gd name="T89" fmla="*/ 1 h 618"/>
                <a:gd name="T90" fmla="*/ 1 w 1871"/>
                <a:gd name="T91" fmla="*/ 1 h 618"/>
                <a:gd name="T92" fmla="*/ 1 w 1871"/>
                <a:gd name="T93" fmla="*/ 1 h 618"/>
                <a:gd name="T94" fmla="*/ 1 w 1871"/>
                <a:gd name="T95" fmla="*/ 1 h 618"/>
                <a:gd name="T96" fmla="*/ 1 w 1871"/>
                <a:gd name="T97" fmla="*/ 1 h 618"/>
                <a:gd name="T98" fmla="*/ 1 w 1871"/>
                <a:gd name="T99" fmla="*/ 1 h 618"/>
                <a:gd name="T100" fmla="*/ 1 w 1871"/>
                <a:gd name="T101" fmla="*/ 1 h 618"/>
                <a:gd name="T102" fmla="*/ 1 w 1871"/>
                <a:gd name="T103" fmla="*/ 1 h 618"/>
                <a:gd name="T104" fmla="*/ 1 w 1871"/>
                <a:gd name="T105" fmla="*/ 1 h 618"/>
                <a:gd name="T106" fmla="*/ 1 w 1871"/>
                <a:gd name="T107" fmla="*/ 1 h 618"/>
                <a:gd name="T108" fmla="*/ 1 w 1871"/>
                <a:gd name="T109" fmla="*/ 1 h 618"/>
                <a:gd name="T110" fmla="*/ 1 w 1871"/>
                <a:gd name="T111" fmla="*/ 1 h 618"/>
                <a:gd name="T112" fmla="*/ 1 w 1871"/>
                <a:gd name="T113" fmla="*/ 1 h 618"/>
                <a:gd name="T114" fmla="*/ 1 w 1871"/>
                <a:gd name="T115" fmla="*/ 1 h 618"/>
                <a:gd name="T116" fmla="*/ 1 w 1871"/>
                <a:gd name="T117" fmla="*/ 1 h 61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871"/>
                <a:gd name="T178" fmla="*/ 0 h 618"/>
                <a:gd name="T179" fmla="*/ 1871 w 1871"/>
                <a:gd name="T180" fmla="*/ 618 h 61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871" h="618">
                  <a:moveTo>
                    <a:pt x="1855" y="618"/>
                  </a:moveTo>
                  <a:lnTo>
                    <a:pt x="1858" y="607"/>
                  </a:lnTo>
                  <a:lnTo>
                    <a:pt x="1862" y="602"/>
                  </a:lnTo>
                  <a:lnTo>
                    <a:pt x="1862" y="596"/>
                  </a:lnTo>
                  <a:lnTo>
                    <a:pt x="1864" y="593"/>
                  </a:lnTo>
                  <a:lnTo>
                    <a:pt x="1868" y="587"/>
                  </a:lnTo>
                  <a:lnTo>
                    <a:pt x="1870" y="581"/>
                  </a:lnTo>
                  <a:lnTo>
                    <a:pt x="1871" y="572"/>
                  </a:lnTo>
                  <a:lnTo>
                    <a:pt x="1869" y="564"/>
                  </a:lnTo>
                  <a:lnTo>
                    <a:pt x="1867" y="559"/>
                  </a:lnTo>
                  <a:lnTo>
                    <a:pt x="1858" y="553"/>
                  </a:lnTo>
                  <a:lnTo>
                    <a:pt x="1853" y="542"/>
                  </a:lnTo>
                  <a:lnTo>
                    <a:pt x="1855" y="529"/>
                  </a:lnTo>
                  <a:lnTo>
                    <a:pt x="1852" y="522"/>
                  </a:lnTo>
                  <a:lnTo>
                    <a:pt x="1844" y="513"/>
                  </a:lnTo>
                  <a:lnTo>
                    <a:pt x="1841" y="512"/>
                  </a:lnTo>
                  <a:lnTo>
                    <a:pt x="1834" y="512"/>
                  </a:lnTo>
                  <a:lnTo>
                    <a:pt x="1827" y="515"/>
                  </a:lnTo>
                  <a:lnTo>
                    <a:pt x="1821" y="511"/>
                  </a:lnTo>
                  <a:lnTo>
                    <a:pt x="1820" y="505"/>
                  </a:lnTo>
                  <a:lnTo>
                    <a:pt x="1821" y="499"/>
                  </a:lnTo>
                  <a:lnTo>
                    <a:pt x="1828" y="487"/>
                  </a:lnTo>
                  <a:lnTo>
                    <a:pt x="1829" y="480"/>
                  </a:lnTo>
                  <a:lnTo>
                    <a:pt x="1831" y="474"/>
                  </a:lnTo>
                  <a:lnTo>
                    <a:pt x="1834" y="471"/>
                  </a:lnTo>
                  <a:lnTo>
                    <a:pt x="1838" y="469"/>
                  </a:lnTo>
                  <a:lnTo>
                    <a:pt x="1845" y="468"/>
                  </a:lnTo>
                  <a:lnTo>
                    <a:pt x="1847" y="465"/>
                  </a:lnTo>
                  <a:lnTo>
                    <a:pt x="1850" y="461"/>
                  </a:lnTo>
                  <a:lnTo>
                    <a:pt x="1851" y="453"/>
                  </a:lnTo>
                  <a:lnTo>
                    <a:pt x="1844" y="440"/>
                  </a:lnTo>
                  <a:lnTo>
                    <a:pt x="1839" y="437"/>
                  </a:lnTo>
                  <a:lnTo>
                    <a:pt x="1835" y="427"/>
                  </a:lnTo>
                  <a:lnTo>
                    <a:pt x="1831" y="423"/>
                  </a:lnTo>
                  <a:lnTo>
                    <a:pt x="1826" y="423"/>
                  </a:lnTo>
                  <a:lnTo>
                    <a:pt x="1823" y="427"/>
                  </a:lnTo>
                  <a:lnTo>
                    <a:pt x="1821" y="432"/>
                  </a:lnTo>
                  <a:lnTo>
                    <a:pt x="1820" y="444"/>
                  </a:lnTo>
                  <a:lnTo>
                    <a:pt x="1817" y="450"/>
                  </a:lnTo>
                  <a:lnTo>
                    <a:pt x="1814" y="452"/>
                  </a:lnTo>
                  <a:lnTo>
                    <a:pt x="1811" y="452"/>
                  </a:lnTo>
                  <a:lnTo>
                    <a:pt x="1808" y="450"/>
                  </a:lnTo>
                  <a:lnTo>
                    <a:pt x="1798" y="443"/>
                  </a:lnTo>
                  <a:lnTo>
                    <a:pt x="1795" y="441"/>
                  </a:lnTo>
                  <a:lnTo>
                    <a:pt x="1791" y="441"/>
                  </a:lnTo>
                  <a:lnTo>
                    <a:pt x="1785" y="445"/>
                  </a:lnTo>
                  <a:lnTo>
                    <a:pt x="1781" y="446"/>
                  </a:lnTo>
                  <a:lnTo>
                    <a:pt x="1777" y="444"/>
                  </a:lnTo>
                  <a:lnTo>
                    <a:pt x="1772" y="434"/>
                  </a:lnTo>
                  <a:lnTo>
                    <a:pt x="1769" y="429"/>
                  </a:lnTo>
                  <a:lnTo>
                    <a:pt x="1766" y="428"/>
                  </a:lnTo>
                  <a:lnTo>
                    <a:pt x="1762" y="428"/>
                  </a:lnTo>
                  <a:lnTo>
                    <a:pt x="1759" y="435"/>
                  </a:lnTo>
                  <a:lnTo>
                    <a:pt x="1755" y="437"/>
                  </a:lnTo>
                  <a:lnTo>
                    <a:pt x="1748" y="432"/>
                  </a:lnTo>
                  <a:lnTo>
                    <a:pt x="1744" y="430"/>
                  </a:lnTo>
                  <a:lnTo>
                    <a:pt x="1741" y="432"/>
                  </a:lnTo>
                  <a:lnTo>
                    <a:pt x="1739" y="439"/>
                  </a:lnTo>
                  <a:lnTo>
                    <a:pt x="1737" y="444"/>
                  </a:lnTo>
                  <a:lnTo>
                    <a:pt x="1733" y="446"/>
                  </a:lnTo>
                  <a:lnTo>
                    <a:pt x="1726" y="449"/>
                  </a:lnTo>
                  <a:lnTo>
                    <a:pt x="1715" y="453"/>
                  </a:lnTo>
                  <a:lnTo>
                    <a:pt x="1708" y="455"/>
                  </a:lnTo>
                  <a:lnTo>
                    <a:pt x="1705" y="452"/>
                  </a:lnTo>
                  <a:lnTo>
                    <a:pt x="1699" y="450"/>
                  </a:lnTo>
                  <a:lnTo>
                    <a:pt x="1699" y="443"/>
                  </a:lnTo>
                  <a:lnTo>
                    <a:pt x="1697" y="416"/>
                  </a:lnTo>
                  <a:lnTo>
                    <a:pt x="1697" y="411"/>
                  </a:lnTo>
                  <a:lnTo>
                    <a:pt x="1695" y="404"/>
                  </a:lnTo>
                  <a:lnTo>
                    <a:pt x="1691" y="400"/>
                  </a:lnTo>
                  <a:lnTo>
                    <a:pt x="1681" y="392"/>
                  </a:lnTo>
                  <a:lnTo>
                    <a:pt x="1678" y="388"/>
                  </a:lnTo>
                  <a:lnTo>
                    <a:pt x="1676" y="382"/>
                  </a:lnTo>
                  <a:lnTo>
                    <a:pt x="1675" y="379"/>
                  </a:lnTo>
                  <a:lnTo>
                    <a:pt x="1677" y="370"/>
                  </a:lnTo>
                  <a:lnTo>
                    <a:pt x="1675" y="369"/>
                  </a:lnTo>
                  <a:lnTo>
                    <a:pt x="1671" y="366"/>
                  </a:lnTo>
                  <a:lnTo>
                    <a:pt x="1669" y="362"/>
                  </a:lnTo>
                  <a:lnTo>
                    <a:pt x="1669" y="361"/>
                  </a:lnTo>
                  <a:lnTo>
                    <a:pt x="1671" y="356"/>
                  </a:lnTo>
                  <a:lnTo>
                    <a:pt x="1670" y="348"/>
                  </a:lnTo>
                  <a:lnTo>
                    <a:pt x="1668" y="345"/>
                  </a:lnTo>
                  <a:lnTo>
                    <a:pt x="1669" y="344"/>
                  </a:lnTo>
                  <a:lnTo>
                    <a:pt x="1670" y="340"/>
                  </a:lnTo>
                  <a:lnTo>
                    <a:pt x="1672" y="339"/>
                  </a:lnTo>
                  <a:lnTo>
                    <a:pt x="1674" y="336"/>
                  </a:lnTo>
                  <a:lnTo>
                    <a:pt x="1674" y="331"/>
                  </a:lnTo>
                  <a:lnTo>
                    <a:pt x="1664" y="331"/>
                  </a:lnTo>
                  <a:lnTo>
                    <a:pt x="1665" y="328"/>
                  </a:lnTo>
                  <a:lnTo>
                    <a:pt x="1664" y="326"/>
                  </a:lnTo>
                  <a:lnTo>
                    <a:pt x="1664" y="324"/>
                  </a:lnTo>
                  <a:lnTo>
                    <a:pt x="1664" y="321"/>
                  </a:lnTo>
                  <a:lnTo>
                    <a:pt x="1665" y="318"/>
                  </a:lnTo>
                  <a:lnTo>
                    <a:pt x="1666" y="318"/>
                  </a:lnTo>
                  <a:lnTo>
                    <a:pt x="1669" y="318"/>
                  </a:lnTo>
                  <a:lnTo>
                    <a:pt x="1669" y="315"/>
                  </a:lnTo>
                  <a:lnTo>
                    <a:pt x="1670" y="313"/>
                  </a:lnTo>
                  <a:lnTo>
                    <a:pt x="1671" y="313"/>
                  </a:lnTo>
                  <a:lnTo>
                    <a:pt x="1675" y="311"/>
                  </a:lnTo>
                  <a:lnTo>
                    <a:pt x="1684" y="311"/>
                  </a:lnTo>
                  <a:lnTo>
                    <a:pt x="1695" y="311"/>
                  </a:lnTo>
                  <a:lnTo>
                    <a:pt x="1701" y="297"/>
                  </a:lnTo>
                  <a:lnTo>
                    <a:pt x="1703" y="293"/>
                  </a:lnTo>
                  <a:lnTo>
                    <a:pt x="1708" y="287"/>
                  </a:lnTo>
                  <a:lnTo>
                    <a:pt x="1711" y="283"/>
                  </a:lnTo>
                  <a:lnTo>
                    <a:pt x="1712" y="277"/>
                  </a:lnTo>
                  <a:lnTo>
                    <a:pt x="1711" y="273"/>
                  </a:lnTo>
                  <a:lnTo>
                    <a:pt x="1709" y="268"/>
                  </a:lnTo>
                  <a:lnTo>
                    <a:pt x="1705" y="265"/>
                  </a:lnTo>
                  <a:lnTo>
                    <a:pt x="1699" y="259"/>
                  </a:lnTo>
                  <a:lnTo>
                    <a:pt x="1705" y="244"/>
                  </a:lnTo>
                  <a:lnTo>
                    <a:pt x="1705" y="242"/>
                  </a:lnTo>
                  <a:lnTo>
                    <a:pt x="1703" y="241"/>
                  </a:lnTo>
                  <a:lnTo>
                    <a:pt x="1696" y="237"/>
                  </a:lnTo>
                  <a:lnTo>
                    <a:pt x="1693" y="236"/>
                  </a:lnTo>
                  <a:lnTo>
                    <a:pt x="1694" y="233"/>
                  </a:lnTo>
                  <a:lnTo>
                    <a:pt x="1693" y="232"/>
                  </a:lnTo>
                  <a:lnTo>
                    <a:pt x="1689" y="220"/>
                  </a:lnTo>
                  <a:lnTo>
                    <a:pt x="1685" y="218"/>
                  </a:lnTo>
                  <a:lnTo>
                    <a:pt x="1678" y="215"/>
                  </a:lnTo>
                  <a:lnTo>
                    <a:pt x="1674" y="214"/>
                  </a:lnTo>
                  <a:lnTo>
                    <a:pt x="1668" y="213"/>
                  </a:lnTo>
                  <a:lnTo>
                    <a:pt x="1662" y="213"/>
                  </a:lnTo>
                  <a:lnTo>
                    <a:pt x="1660" y="212"/>
                  </a:lnTo>
                  <a:lnTo>
                    <a:pt x="1660" y="211"/>
                  </a:lnTo>
                  <a:lnTo>
                    <a:pt x="1660" y="207"/>
                  </a:lnTo>
                  <a:lnTo>
                    <a:pt x="1660" y="205"/>
                  </a:lnTo>
                  <a:lnTo>
                    <a:pt x="1659" y="201"/>
                  </a:lnTo>
                  <a:lnTo>
                    <a:pt x="1658" y="197"/>
                  </a:lnTo>
                  <a:lnTo>
                    <a:pt x="1660" y="194"/>
                  </a:lnTo>
                  <a:lnTo>
                    <a:pt x="1652" y="191"/>
                  </a:lnTo>
                  <a:lnTo>
                    <a:pt x="1647" y="189"/>
                  </a:lnTo>
                  <a:lnTo>
                    <a:pt x="1645" y="186"/>
                  </a:lnTo>
                  <a:lnTo>
                    <a:pt x="1642" y="183"/>
                  </a:lnTo>
                  <a:lnTo>
                    <a:pt x="1636" y="180"/>
                  </a:lnTo>
                  <a:lnTo>
                    <a:pt x="1633" y="179"/>
                  </a:lnTo>
                  <a:lnTo>
                    <a:pt x="1624" y="173"/>
                  </a:lnTo>
                  <a:lnTo>
                    <a:pt x="1612" y="167"/>
                  </a:lnTo>
                  <a:lnTo>
                    <a:pt x="1600" y="164"/>
                  </a:lnTo>
                  <a:lnTo>
                    <a:pt x="1594" y="162"/>
                  </a:lnTo>
                  <a:lnTo>
                    <a:pt x="1588" y="164"/>
                  </a:lnTo>
                  <a:lnTo>
                    <a:pt x="1582" y="165"/>
                  </a:lnTo>
                  <a:lnTo>
                    <a:pt x="1576" y="166"/>
                  </a:lnTo>
                  <a:lnTo>
                    <a:pt x="1562" y="162"/>
                  </a:lnTo>
                  <a:lnTo>
                    <a:pt x="1550" y="160"/>
                  </a:lnTo>
                  <a:lnTo>
                    <a:pt x="1538" y="154"/>
                  </a:lnTo>
                  <a:lnTo>
                    <a:pt x="1534" y="153"/>
                  </a:lnTo>
                  <a:lnTo>
                    <a:pt x="1526" y="150"/>
                  </a:lnTo>
                  <a:lnTo>
                    <a:pt x="1516" y="152"/>
                  </a:lnTo>
                  <a:lnTo>
                    <a:pt x="1512" y="150"/>
                  </a:lnTo>
                  <a:lnTo>
                    <a:pt x="1509" y="149"/>
                  </a:lnTo>
                  <a:lnTo>
                    <a:pt x="1490" y="152"/>
                  </a:lnTo>
                  <a:lnTo>
                    <a:pt x="1482" y="155"/>
                  </a:lnTo>
                  <a:lnTo>
                    <a:pt x="1461" y="158"/>
                  </a:lnTo>
                  <a:lnTo>
                    <a:pt x="1459" y="158"/>
                  </a:lnTo>
                  <a:lnTo>
                    <a:pt x="1459" y="159"/>
                  </a:lnTo>
                  <a:lnTo>
                    <a:pt x="1459" y="160"/>
                  </a:lnTo>
                  <a:lnTo>
                    <a:pt x="1459" y="161"/>
                  </a:lnTo>
                  <a:lnTo>
                    <a:pt x="1458" y="162"/>
                  </a:lnTo>
                  <a:lnTo>
                    <a:pt x="1456" y="162"/>
                  </a:lnTo>
                  <a:lnTo>
                    <a:pt x="1453" y="162"/>
                  </a:lnTo>
                  <a:lnTo>
                    <a:pt x="1449" y="162"/>
                  </a:lnTo>
                  <a:lnTo>
                    <a:pt x="1448" y="164"/>
                  </a:lnTo>
                  <a:lnTo>
                    <a:pt x="1447" y="168"/>
                  </a:lnTo>
                  <a:lnTo>
                    <a:pt x="1445" y="176"/>
                  </a:lnTo>
                  <a:lnTo>
                    <a:pt x="1442" y="176"/>
                  </a:lnTo>
                  <a:lnTo>
                    <a:pt x="1443" y="170"/>
                  </a:lnTo>
                  <a:lnTo>
                    <a:pt x="1435" y="172"/>
                  </a:lnTo>
                  <a:lnTo>
                    <a:pt x="1436" y="173"/>
                  </a:lnTo>
                  <a:lnTo>
                    <a:pt x="1428" y="177"/>
                  </a:lnTo>
                  <a:lnTo>
                    <a:pt x="1427" y="183"/>
                  </a:lnTo>
                  <a:lnTo>
                    <a:pt x="1422" y="201"/>
                  </a:lnTo>
                  <a:lnTo>
                    <a:pt x="1424" y="211"/>
                  </a:lnTo>
                  <a:lnTo>
                    <a:pt x="1427" y="214"/>
                  </a:lnTo>
                  <a:lnTo>
                    <a:pt x="1430" y="214"/>
                  </a:lnTo>
                  <a:lnTo>
                    <a:pt x="1429" y="219"/>
                  </a:lnTo>
                  <a:lnTo>
                    <a:pt x="1428" y="242"/>
                  </a:lnTo>
                  <a:lnTo>
                    <a:pt x="1429" y="250"/>
                  </a:lnTo>
                  <a:lnTo>
                    <a:pt x="1425" y="260"/>
                  </a:lnTo>
                  <a:lnTo>
                    <a:pt x="1424" y="259"/>
                  </a:lnTo>
                  <a:lnTo>
                    <a:pt x="1419" y="253"/>
                  </a:lnTo>
                  <a:lnTo>
                    <a:pt x="1417" y="249"/>
                  </a:lnTo>
                  <a:lnTo>
                    <a:pt x="1415" y="248"/>
                  </a:lnTo>
                  <a:lnTo>
                    <a:pt x="1411" y="248"/>
                  </a:lnTo>
                  <a:lnTo>
                    <a:pt x="1409" y="247"/>
                  </a:lnTo>
                  <a:lnTo>
                    <a:pt x="1404" y="250"/>
                  </a:lnTo>
                  <a:lnTo>
                    <a:pt x="1397" y="256"/>
                  </a:lnTo>
                  <a:lnTo>
                    <a:pt x="1393" y="257"/>
                  </a:lnTo>
                  <a:lnTo>
                    <a:pt x="1382" y="262"/>
                  </a:lnTo>
                  <a:lnTo>
                    <a:pt x="1364" y="265"/>
                  </a:lnTo>
                  <a:lnTo>
                    <a:pt x="1351" y="254"/>
                  </a:lnTo>
                  <a:lnTo>
                    <a:pt x="1347" y="254"/>
                  </a:lnTo>
                  <a:lnTo>
                    <a:pt x="1341" y="255"/>
                  </a:lnTo>
                  <a:lnTo>
                    <a:pt x="1337" y="257"/>
                  </a:lnTo>
                  <a:lnTo>
                    <a:pt x="1332" y="262"/>
                  </a:lnTo>
                  <a:lnTo>
                    <a:pt x="1329" y="261"/>
                  </a:lnTo>
                  <a:lnTo>
                    <a:pt x="1317" y="268"/>
                  </a:lnTo>
                  <a:lnTo>
                    <a:pt x="1320" y="275"/>
                  </a:lnTo>
                  <a:lnTo>
                    <a:pt x="1322" y="285"/>
                  </a:lnTo>
                  <a:lnTo>
                    <a:pt x="1314" y="286"/>
                  </a:lnTo>
                  <a:lnTo>
                    <a:pt x="1315" y="290"/>
                  </a:lnTo>
                  <a:lnTo>
                    <a:pt x="1315" y="295"/>
                  </a:lnTo>
                  <a:lnTo>
                    <a:pt x="1311" y="296"/>
                  </a:lnTo>
                  <a:lnTo>
                    <a:pt x="1303" y="280"/>
                  </a:lnTo>
                  <a:lnTo>
                    <a:pt x="1292" y="284"/>
                  </a:lnTo>
                  <a:lnTo>
                    <a:pt x="1285" y="286"/>
                  </a:lnTo>
                  <a:lnTo>
                    <a:pt x="1283" y="283"/>
                  </a:lnTo>
                  <a:lnTo>
                    <a:pt x="1279" y="286"/>
                  </a:lnTo>
                  <a:lnTo>
                    <a:pt x="1278" y="290"/>
                  </a:lnTo>
                  <a:lnTo>
                    <a:pt x="1275" y="291"/>
                  </a:lnTo>
                  <a:lnTo>
                    <a:pt x="1268" y="292"/>
                  </a:lnTo>
                  <a:lnTo>
                    <a:pt x="1260" y="292"/>
                  </a:lnTo>
                  <a:lnTo>
                    <a:pt x="1256" y="292"/>
                  </a:lnTo>
                  <a:lnTo>
                    <a:pt x="1255" y="296"/>
                  </a:lnTo>
                  <a:lnTo>
                    <a:pt x="1254" y="298"/>
                  </a:lnTo>
                  <a:lnTo>
                    <a:pt x="1253" y="298"/>
                  </a:lnTo>
                  <a:lnTo>
                    <a:pt x="1250" y="295"/>
                  </a:lnTo>
                  <a:lnTo>
                    <a:pt x="1248" y="299"/>
                  </a:lnTo>
                  <a:lnTo>
                    <a:pt x="1241" y="298"/>
                  </a:lnTo>
                  <a:lnTo>
                    <a:pt x="1239" y="291"/>
                  </a:lnTo>
                  <a:lnTo>
                    <a:pt x="1230" y="291"/>
                  </a:lnTo>
                  <a:lnTo>
                    <a:pt x="1225" y="292"/>
                  </a:lnTo>
                  <a:lnTo>
                    <a:pt x="1220" y="292"/>
                  </a:lnTo>
                  <a:lnTo>
                    <a:pt x="1219" y="291"/>
                  </a:lnTo>
                  <a:lnTo>
                    <a:pt x="1213" y="290"/>
                  </a:lnTo>
                  <a:lnTo>
                    <a:pt x="1206" y="284"/>
                  </a:lnTo>
                  <a:lnTo>
                    <a:pt x="1199" y="275"/>
                  </a:lnTo>
                  <a:lnTo>
                    <a:pt x="1196" y="269"/>
                  </a:lnTo>
                  <a:lnTo>
                    <a:pt x="1194" y="267"/>
                  </a:lnTo>
                  <a:lnTo>
                    <a:pt x="1188" y="259"/>
                  </a:lnTo>
                  <a:lnTo>
                    <a:pt x="1182" y="256"/>
                  </a:lnTo>
                  <a:lnTo>
                    <a:pt x="1176" y="257"/>
                  </a:lnTo>
                  <a:lnTo>
                    <a:pt x="1165" y="259"/>
                  </a:lnTo>
                  <a:lnTo>
                    <a:pt x="1159" y="257"/>
                  </a:lnTo>
                  <a:lnTo>
                    <a:pt x="1150" y="261"/>
                  </a:lnTo>
                  <a:lnTo>
                    <a:pt x="1138" y="247"/>
                  </a:lnTo>
                  <a:lnTo>
                    <a:pt x="1130" y="236"/>
                  </a:lnTo>
                  <a:lnTo>
                    <a:pt x="1126" y="232"/>
                  </a:lnTo>
                  <a:lnTo>
                    <a:pt x="1115" y="231"/>
                  </a:lnTo>
                  <a:lnTo>
                    <a:pt x="1110" y="226"/>
                  </a:lnTo>
                  <a:lnTo>
                    <a:pt x="1109" y="217"/>
                  </a:lnTo>
                  <a:lnTo>
                    <a:pt x="1109" y="211"/>
                  </a:lnTo>
                  <a:lnTo>
                    <a:pt x="1108" y="207"/>
                  </a:lnTo>
                  <a:lnTo>
                    <a:pt x="1100" y="203"/>
                  </a:lnTo>
                  <a:lnTo>
                    <a:pt x="1097" y="202"/>
                  </a:lnTo>
                  <a:lnTo>
                    <a:pt x="1093" y="197"/>
                  </a:lnTo>
                  <a:lnTo>
                    <a:pt x="1085" y="182"/>
                  </a:lnTo>
                  <a:lnTo>
                    <a:pt x="1088" y="172"/>
                  </a:lnTo>
                  <a:lnTo>
                    <a:pt x="1084" y="170"/>
                  </a:lnTo>
                  <a:lnTo>
                    <a:pt x="1080" y="170"/>
                  </a:lnTo>
                  <a:lnTo>
                    <a:pt x="1068" y="176"/>
                  </a:lnTo>
                  <a:lnTo>
                    <a:pt x="1063" y="177"/>
                  </a:lnTo>
                  <a:lnTo>
                    <a:pt x="1060" y="177"/>
                  </a:lnTo>
                  <a:lnTo>
                    <a:pt x="1058" y="176"/>
                  </a:lnTo>
                  <a:lnTo>
                    <a:pt x="1058" y="170"/>
                  </a:lnTo>
                  <a:lnTo>
                    <a:pt x="1057" y="167"/>
                  </a:lnTo>
                  <a:lnTo>
                    <a:pt x="1033" y="168"/>
                  </a:lnTo>
                  <a:lnTo>
                    <a:pt x="1009" y="171"/>
                  </a:lnTo>
                  <a:lnTo>
                    <a:pt x="1010" y="165"/>
                  </a:lnTo>
                  <a:lnTo>
                    <a:pt x="1003" y="160"/>
                  </a:lnTo>
                  <a:lnTo>
                    <a:pt x="995" y="160"/>
                  </a:lnTo>
                  <a:lnTo>
                    <a:pt x="988" y="161"/>
                  </a:lnTo>
                  <a:lnTo>
                    <a:pt x="985" y="160"/>
                  </a:lnTo>
                  <a:lnTo>
                    <a:pt x="983" y="158"/>
                  </a:lnTo>
                  <a:lnTo>
                    <a:pt x="983" y="154"/>
                  </a:lnTo>
                  <a:lnTo>
                    <a:pt x="985" y="150"/>
                  </a:lnTo>
                  <a:lnTo>
                    <a:pt x="984" y="146"/>
                  </a:lnTo>
                  <a:lnTo>
                    <a:pt x="982" y="141"/>
                  </a:lnTo>
                  <a:lnTo>
                    <a:pt x="982" y="137"/>
                  </a:lnTo>
                  <a:lnTo>
                    <a:pt x="984" y="132"/>
                  </a:lnTo>
                  <a:lnTo>
                    <a:pt x="988" y="130"/>
                  </a:lnTo>
                  <a:lnTo>
                    <a:pt x="991" y="129"/>
                  </a:lnTo>
                  <a:lnTo>
                    <a:pt x="994" y="128"/>
                  </a:lnTo>
                  <a:lnTo>
                    <a:pt x="994" y="125"/>
                  </a:lnTo>
                  <a:lnTo>
                    <a:pt x="990" y="122"/>
                  </a:lnTo>
                  <a:lnTo>
                    <a:pt x="990" y="118"/>
                  </a:lnTo>
                  <a:lnTo>
                    <a:pt x="992" y="114"/>
                  </a:lnTo>
                  <a:lnTo>
                    <a:pt x="997" y="114"/>
                  </a:lnTo>
                  <a:lnTo>
                    <a:pt x="1000" y="113"/>
                  </a:lnTo>
                  <a:lnTo>
                    <a:pt x="998" y="108"/>
                  </a:lnTo>
                  <a:lnTo>
                    <a:pt x="1000" y="105"/>
                  </a:lnTo>
                  <a:lnTo>
                    <a:pt x="1002" y="100"/>
                  </a:lnTo>
                  <a:lnTo>
                    <a:pt x="1001" y="92"/>
                  </a:lnTo>
                  <a:lnTo>
                    <a:pt x="995" y="89"/>
                  </a:lnTo>
                  <a:lnTo>
                    <a:pt x="984" y="82"/>
                  </a:lnTo>
                  <a:lnTo>
                    <a:pt x="978" y="75"/>
                  </a:lnTo>
                  <a:lnTo>
                    <a:pt x="976" y="67"/>
                  </a:lnTo>
                  <a:lnTo>
                    <a:pt x="975" y="61"/>
                  </a:lnTo>
                  <a:lnTo>
                    <a:pt x="975" y="48"/>
                  </a:lnTo>
                  <a:lnTo>
                    <a:pt x="972" y="43"/>
                  </a:lnTo>
                  <a:lnTo>
                    <a:pt x="969" y="42"/>
                  </a:lnTo>
                  <a:lnTo>
                    <a:pt x="965" y="41"/>
                  </a:lnTo>
                  <a:lnTo>
                    <a:pt x="955" y="45"/>
                  </a:lnTo>
                  <a:lnTo>
                    <a:pt x="953" y="46"/>
                  </a:lnTo>
                  <a:lnTo>
                    <a:pt x="945" y="43"/>
                  </a:lnTo>
                  <a:lnTo>
                    <a:pt x="930" y="36"/>
                  </a:lnTo>
                  <a:lnTo>
                    <a:pt x="924" y="29"/>
                  </a:lnTo>
                  <a:lnTo>
                    <a:pt x="923" y="23"/>
                  </a:lnTo>
                  <a:lnTo>
                    <a:pt x="917" y="21"/>
                  </a:lnTo>
                  <a:lnTo>
                    <a:pt x="907" y="21"/>
                  </a:lnTo>
                  <a:lnTo>
                    <a:pt x="907" y="12"/>
                  </a:lnTo>
                  <a:lnTo>
                    <a:pt x="892" y="11"/>
                  </a:lnTo>
                  <a:lnTo>
                    <a:pt x="858" y="5"/>
                  </a:lnTo>
                  <a:lnTo>
                    <a:pt x="847" y="4"/>
                  </a:lnTo>
                  <a:lnTo>
                    <a:pt x="837" y="5"/>
                  </a:lnTo>
                  <a:lnTo>
                    <a:pt x="822" y="7"/>
                  </a:lnTo>
                  <a:lnTo>
                    <a:pt x="814" y="16"/>
                  </a:lnTo>
                  <a:lnTo>
                    <a:pt x="811" y="21"/>
                  </a:lnTo>
                  <a:lnTo>
                    <a:pt x="803" y="25"/>
                  </a:lnTo>
                  <a:lnTo>
                    <a:pt x="793" y="33"/>
                  </a:lnTo>
                  <a:lnTo>
                    <a:pt x="789" y="37"/>
                  </a:lnTo>
                  <a:lnTo>
                    <a:pt x="784" y="52"/>
                  </a:lnTo>
                  <a:lnTo>
                    <a:pt x="781" y="65"/>
                  </a:lnTo>
                  <a:lnTo>
                    <a:pt x="783" y="80"/>
                  </a:lnTo>
                  <a:lnTo>
                    <a:pt x="781" y="84"/>
                  </a:lnTo>
                  <a:lnTo>
                    <a:pt x="779" y="94"/>
                  </a:lnTo>
                  <a:lnTo>
                    <a:pt x="761" y="111"/>
                  </a:lnTo>
                  <a:lnTo>
                    <a:pt x="755" y="120"/>
                  </a:lnTo>
                  <a:lnTo>
                    <a:pt x="749" y="130"/>
                  </a:lnTo>
                  <a:lnTo>
                    <a:pt x="743" y="136"/>
                  </a:lnTo>
                  <a:lnTo>
                    <a:pt x="730" y="140"/>
                  </a:lnTo>
                  <a:lnTo>
                    <a:pt x="722" y="143"/>
                  </a:lnTo>
                  <a:lnTo>
                    <a:pt x="718" y="147"/>
                  </a:lnTo>
                  <a:lnTo>
                    <a:pt x="718" y="152"/>
                  </a:lnTo>
                  <a:lnTo>
                    <a:pt x="724" y="174"/>
                  </a:lnTo>
                  <a:lnTo>
                    <a:pt x="720" y="173"/>
                  </a:lnTo>
                  <a:lnTo>
                    <a:pt x="717" y="174"/>
                  </a:lnTo>
                  <a:lnTo>
                    <a:pt x="714" y="177"/>
                  </a:lnTo>
                  <a:lnTo>
                    <a:pt x="710" y="178"/>
                  </a:lnTo>
                  <a:lnTo>
                    <a:pt x="707" y="177"/>
                  </a:lnTo>
                  <a:lnTo>
                    <a:pt x="705" y="176"/>
                  </a:lnTo>
                  <a:lnTo>
                    <a:pt x="704" y="173"/>
                  </a:lnTo>
                  <a:lnTo>
                    <a:pt x="700" y="162"/>
                  </a:lnTo>
                  <a:lnTo>
                    <a:pt x="692" y="155"/>
                  </a:lnTo>
                  <a:lnTo>
                    <a:pt x="689" y="147"/>
                  </a:lnTo>
                  <a:lnTo>
                    <a:pt x="680" y="143"/>
                  </a:lnTo>
                  <a:lnTo>
                    <a:pt x="677" y="142"/>
                  </a:lnTo>
                  <a:lnTo>
                    <a:pt x="675" y="140"/>
                  </a:lnTo>
                  <a:lnTo>
                    <a:pt x="669" y="135"/>
                  </a:lnTo>
                  <a:lnTo>
                    <a:pt x="670" y="128"/>
                  </a:lnTo>
                  <a:lnTo>
                    <a:pt x="668" y="123"/>
                  </a:lnTo>
                  <a:lnTo>
                    <a:pt x="666" y="116"/>
                  </a:lnTo>
                  <a:lnTo>
                    <a:pt x="660" y="110"/>
                  </a:lnTo>
                  <a:lnTo>
                    <a:pt x="657" y="110"/>
                  </a:lnTo>
                  <a:lnTo>
                    <a:pt x="654" y="108"/>
                  </a:lnTo>
                  <a:lnTo>
                    <a:pt x="652" y="107"/>
                  </a:lnTo>
                  <a:lnTo>
                    <a:pt x="648" y="107"/>
                  </a:lnTo>
                  <a:lnTo>
                    <a:pt x="639" y="110"/>
                  </a:lnTo>
                  <a:lnTo>
                    <a:pt x="634" y="113"/>
                  </a:lnTo>
                  <a:lnTo>
                    <a:pt x="632" y="113"/>
                  </a:lnTo>
                  <a:lnTo>
                    <a:pt x="628" y="114"/>
                  </a:lnTo>
                  <a:lnTo>
                    <a:pt x="628" y="117"/>
                  </a:lnTo>
                  <a:lnTo>
                    <a:pt x="628" y="118"/>
                  </a:lnTo>
                  <a:lnTo>
                    <a:pt x="623" y="119"/>
                  </a:lnTo>
                  <a:lnTo>
                    <a:pt x="622" y="118"/>
                  </a:lnTo>
                  <a:lnTo>
                    <a:pt x="621" y="117"/>
                  </a:lnTo>
                  <a:lnTo>
                    <a:pt x="621" y="108"/>
                  </a:lnTo>
                  <a:lnTo>
                    <a:pt x="621" y="92"/>
                  </a:lnTo>
                  <a:lnTo>
                    <a:pt x="623" y="72"/>
                  </a:lnTo>
                  <a:lnTo>
                    <a:pt x="630" y="45"/>
                  </a:lnTo>
                  <a:lnTo>
                    <a:pt x="626" y="45"/>
                  </a:lnTo>
                  <a:lnTo>
                    <a:pt x="618" y="52"/>
                  </a:lnTo>
                  <a:lnTo>
                    <a:pt x="605" y="54"/>
                  </a:lnTo>
                  <a:lnTo>
                    <a:pt x="600" y="53"/>
                  </a:lnTo>
                  <a:lnTo>
                    <a:pt x="597" y="54"/>
                  </a:lnTo>
                  <a:lnTo>
                    <a:pt x="594" y="54"/>
                  </a:lnTo>
                  <a:lnTo>
                    <a:pt x="596" y="52"/>
                  </a:lnTo>
                  <a:lnTo>
                    <a:pt x="596" y="51"/>
                  </a:lnTo>
                  <a:lnTo>
                    <a:pt x="594" y="47"/>
                  </a:lnTo>
                  <a:lnTo>
                    <a:pt x="588" y="47"/>
                  </a:lnTo>
                  <a:lnTo>
                    <a:pt x="584" y="47"/>
                  </a:lnTo>
                  <a:lnTo>
                    <a:pt x="581" y="48"/>
                  </a:lnTo>
                  <a:lnTo>
                    <a:pt x="572" y="45"/>
                  </a:lnTo>
                  <a:lnTo>
                    <a:pt x="569" y="47"/>
                  </a:lnTo>
                  <a:lnTo>
                    <a:pt x="563" y="45"/>
                  </a:lnTo>
                  <a:lnTo>
                    <a:pt x="562" y="41"/>
                  </a:lnTo>
                  <a:lnTo>
                    <a:pt x="555" y="40"/>
                  </a:lnTo>
                  <a:lnTo>
                    <a:pt x="552" y="39"/>
                  </a:lnTo>
                  <a:lnTo>
                    <a:pt x="546" y="30"/>
                  </a:lnTo>
                  <a:lnTo>
                    <a:pt x="545" y="27"/>
                  </a:lnTo>
                  <a:lnTo>
                    <a:pt x="539" y="28"/>
                  </a:lnTo>
                  <a:lnTo>
                    <a:pt x="533" y="28"/>
                  </a:lnTo>
                  <a:lnTo>
                    <a:pt x="526" y="27"/>
                  </a:lnTo>
                  <a:lnTo>
                    <a:pt x="523" y="30"/>
                  </a:lnTo>
                  <a:lnTo>
                    <a:pt x="518" y="27"/>
                  </a:lnTo>
                  <a:lnTo>
                    <a:pt x="519" y="22"/>
                  </a:lnTo>
                  <a:lnTo>
                    <a:pt x="519" y="16"/>
                  </a:lnTo>
                  <a:lnTo>
                    <a:pt x="519" y="10"/>
                  </a:lnTo>
                  <a:lnTo>
                    <a:pt x="515" y="0"/>
                  </a:lnTo>
                  <a:lnTo>
                    <a:pt x="506" y="3"/>
                  </a:lnTo>
                  <a:lnTo>
                    <a:pt x="502" y="3"/>
                  </a:lnTo>
                  <a:lnTo>
                    <a:pt x="496" y="5"/>
                  </a:lnTo>
                  <a:lnTo>
                    <a:pt x="495" y="0"/>
                  </a:lnTo>
                  <a:lnTo>
                    <a:pt x="491" y="3"/>
                  </a:lnTo>
                  <a:lnTo>
                    <a:pt x="488" y="5"/>
                  </a:lnTo>
                  <a:lnTo>
                    <a:pt x="485" y="3"/>
                  </a:lnTo>
                  <a:lnTo>
                    <a:pt x="483" y="3"/>
                  </a:lnTo>
                  <a:lnTo>
                    <a:pt x="482" y="3"/>
                  </a:lnTo>
                  <a:lnTo>
                    <a:pt x="479" y="5"/>
                  </a:lnTo>
                  <a:lnTo>
                    <a:pt x="476" y="7"/>
                  </a:lnTo>
                  <a:lnTo>
                    <a:pt x="471" y="12"/>
                  </a:lnTo>
                  <a:lnTo>
                    <a:pt x="467" y="17"/>
                  </a:lnTo>
                  <a:lnTo>
                    <a:pt x="467" y="19"/>
                  </a:lnTo>
                  <a:lnTo>
                    <a:pt x="469" y="23"/>
                  </a:lnTo>
                  <a:lnTo>
                    <a:pt x="472" y="29"/>
                  </a:lnTo>
                  <a:lnTo>
                    <a:pt x="477" y="33"/>
                  </a:lnTo>
                  <a:lnTo>
                    <a:pt x="481" y="35"/>
                  </a:lnTo>
                  <a:lnTo>
                    <a:pt x="490" y="36"/>
                  </a:lnTo>
                  <a:lnTo>
                    <a:pt x="494" y="34"/>
                  </a:lnTo>
                  <a:lnTo>
                    <a:pt x="495" y="31"/>
                  </a:lnTo>
                  <a:lnTo>
                    <a:pt x="499" y="33"/>
                  </a:lnTo>
                  <a:lnTo>
                    <a:pt x="500" y="36"/>
                  </a:lnTo>
                  <a:lnTo>
                    <a:pt x="499" y="41"/>
                  </a:lnTo>
                  <a:lnTo>
                    <a:pt x="494" y="45"/>
                  </a:lnTo>
                  <a:lnTo>
                    <a:pt x="487" y="47"/>
                  </a:lnTo>
                  <a:lnTo>
                    <a:pt x="479" y="42"/>
                  </a:lnTo>
                  <a:lnTo>
                    <a:pt x="476" y="48"/>
                  </a:lnTo>
                  <a:lnTo>
                    <a:pt x="475" y="49"/>
                  </a:lnTo>
                  <a:lnTo>
                    <a:pt x="471" y="49"/>
                  </a:lnTo>
                  <a:lnTo>
                    <a:pt x="473" y="58"/>
                  </a:lnTo>
                  <a:lnTo>
                    <a:pt x="476" y="69"/>
                  </a:lnTo>
                  <a:lnTo>
                    <a:pt x="476" y="76"/>
                  </a:lnTo>
                  <a:lnTo>
                    <a:pt x="478" y="77"/>
                  </a:lnTo>
                  <a:lnTo>
                    <a:pt x="479" y="78"/>
                  </a:lnTo>
                  <a:lnTo>
                    <a:pt x="479" y="80"/>
                  </a:lnTo>
                  <a:lnTo>
                    <a:pt x="478" y="80"/>
                  </a:lnTo>
                  <a:lnTo>
                    <a:pt x="472" y="80"/>
                  </a:lnTo>
                  <a:lnTo>
                    <a:pt x="469" y="83"/>
                  </a:lnTo>
                  <a:lnTo>
                    <a:pt x="466" y="87"/>
                  </a:lnTo>
                  <a:lnTo>
                    <a:pt x="467" y="89"/>
                  </a:lnTo>
                  <a:lnTo>
                    <a:pt x="469" y="92"/>
                  </a:lnTo>
                  <a:lnTo>
                    <a:pt x="467" y="94"/>
                  </a:lnTo>
                  <a:lnTo>
                    <a:pt x="467" y="95"/>
                  </a:lnTo>
                  <a:lnTo>
                    <a:pt x="464" y="94"/>
                  </a:lnTo>
                  <a:lnTo>
                    <a:pt x="463" y="92"/>
                  </a:lnTo>
                  <a:lnTo>
                    <a:pt x="460" y="94"/>
                  </a:lnTo>
                  <a:lnTo>
                    <a:pt x="457" y="93"/>
                  </a:lnTo>
                  <a:lnTo>
                    <a:pt x="453" y="93"/>
                  </a:lnTo>
                  <a:lnTo>
                    <a:pt x="449" y="92"/>
                  </a:lnTo>
                  <a:lnTo>
                    <a:pt x="445" y="90"/>
                  </a:lnTo>
                  <a:lnTo>
                    <a:pt x="443" y="93"/>
                  </a:lnTo>
                  <a:lnTo>
                    <a:pt x="439" y="102"/>
                  </a:lnTo>
                  <a:lnTo>
                    <a:pt x="439" y="106"/>
                  </a:lnTo>
                  <a:lnTo>
                    <a:pt x="434" y="110"/>
                  </a:lnTo>
                  <a:lnTo>
                    <a:pt x="431" y="106"/>
                  </a:lnTo>
                  <a:lnTo>
                    <a:pt x="428" y="104"/>
                  </a:lnTo>
                  <a:lnTo>
                    <a:pt x="422" y="100"/>
                  </a:lnTo>
                  <a:lnTo>
                    <a:pt x="419" y="100"/>
                  </a:lnTo>
                  <a:lnTo>
                    <a:pt x="417" y="100"/>
                  </a:lnTo>
                  <a:lnTo>
                    <a:pt x="415" y="101"/>
                  </a:lnTo>
                  <a:lnTo>
                    <a:pt x="412" y="105"/>
                  </a:lnTo>
                  <a:lnTo>
                    <a:pt x="410" y="112"/>
                  </a:lnTo>
                  <a:lnTo>
                    <a:pt x="407" y="114"/>
                  </a:lnTo>
                  <a:lnTo>
                    <a:pt x="406" y="116"/>
                  </a:lnTo>
                  <a:lnTo>
                    <a:pt x="404" y="116"/>
                  </a:lnTo>
                  <a:lnTo>
                    <a:pt x="403" y="116"/>
                  </a:lnTo>
                  <a:lnTo>
                    <a:pt x="398" y="113"/>
                  </a:lnTo>
                  <a:lnTo>
                    <a:pt x="398" y="125"/>
                  </a:lnTo>
                  <a:lnTo>
                    <a:pt x="399" y="142"/>
                  </a:lnTo>
                  <a:lnTo>
                    <a:pt x="395" y="143"/>
                  </a:lnTo>
                  <a:lnTo>
                    <a:pt x="395" y="146"/>
                  </a:lnTo>
                  <a:lnTo>
                    <a:pt x="397" y="149"/>
                  </a:lnTo>
                  <a:lnTo>
                    <a:pt x="394" y="156"/>
                  </a:lnTo>
                  <a:lnTo>
                    <a:pt x="389" y="156"/>
                  </a:lnTo>
                  <a:lnTo>
                    <a:pt x="389" y="159"/>
                  </a:lnTo>
                  <a:lnTo>
                    <a:pt x="386" y="164"/>
                  </a:lnTo>
                  <a:lnTo>
                    <a:pt x="382" y="166"/>
                  </a:lnTo>
                  <a:lnTo>
                    <a:pt x="382" y="176"/>
                  </a:lnTo>
                  <a:lnTo>
                    <a:pt x="375" y="179"/>
                  </a:lnTo>
                  <a:lnTo>
                    <a:pt x="381" y="186"/>
                  </a:lnTo>
                  <a:lnTo>
                    <a:pt x="385" y="186"/>
                  </a:lnTo>
                  <a:lnTo>
                    <a:pt x="386" y="188"/>
                  </a:lnTo>
                  <a:lnTo>
                    <a:pt x="388" y="194"/>
                  </a:lnTo>
                  <a:lnTo>
                    <a:pt x="389" y="203"/>
                  </a:lnTo>
                  <a:lnTo>
                    <a:pt x="388" y="209"/>
                  </a:lnTo>
                  <a:lnTo>
                    <a:pt x="377" y="214"/>
                  </a:lnTo>
                  <a:lnTo>
                    <a:pt x="374" y="220"/>
                  </a:lnTo>
                  <a:lnTo>
                    <a:pt x="373" y="223"/>
                  </a:lnTo>
                  <a:lnTo>
                    <a:pt x="373" y="227"/>
                  </a:lnTo>
                  <a:lnTo>
                    <a:pt x="375" y="238"/>
                  </a:lnTo>
                  <a:lnTo>
                    <a:pt x="375" y="244"/>
                  </a:lnTo>
                  <a:lnTo>
                    <a:pt x="373" y="249"/>
                  </a:lnTo>
                  <a:lnTo>
                    <a:pt x="369" y="255"/>
                  </a:lnTo>
                  <a:lnTo>
                    <a:pt x="368" y="259"/>
                  </a:lnTo>
                  <a:lnTo>
                    <a:pt x="368" y="262"/>
                  </a:lnTo>
                  <a:lnTo>
                    <a:pt x="364" y="271"/>
                  </a:lnTo>
                  <a:lnTo>
                    <a:pt x="368" y="292"/>
                  </a:lnTo>
                  <a:lnTo>
                    <a:pt x="370" y="308"/>
                  </a:lnTo>
                  <a:lnTo>
                    <a:pt x="362" y="308"/>
                  </a:lnTo>
                  <a:lnTo>
                    <a:pt x="329" y="314"/>
                  </a:lnTo>
                  <a:lnTo>
                    <a:pt x="311" y="333"/>
                  </a:lnTo>
                  <a:lnTo>
                    <a:pt x="292" y="337"/>
                  </a:lnTo>
                  <a:lnTo>
                    <a:pt x="282" y="333"/>
                  </a:lnTo>
                  <a:lnTo>
                    <a:pt x="282" y="336"/>
                  </a:lnTo>
                  <a:lnTo>
                    <a:pt x="283" y="337"/>
                  </a:lnTo>
                  <a:lnTo>
                    <a:pt x="282" y="339"/>
                  </a:lnTo>
                  <a:lnTo>
                    <a:pt x="283" y="345"/>
                  </a:lnTo>
                  <a:lnTo>
                    <a:pt x="284" y="346"/>
                  </a:lnTo>
                  <a:lnTo>
                    <a:pt x="286" y="348"/>
                  </a:lnTo>
                  <a:lnTo>
                    <a:pt x="288" y="357"/>
                  </a:lnTo>
                  <a:lnTo>
                    <a:pt x="288" y="369"/>
                  </a:lnTo>
                  <a:lnTo>
                    <a:pt x="289" y="375"/>
                  </a:lnTo>
                  <a:lnTo>
                    <a:pt x="288" y="384"/>
                  </a:lnTo>
                  <a:lnTo>
                    <a:pt x="283" y="385"/>
                  </a:lnTo>
                  <a:lnTo>
                    <a:pt x="284" y="388"/>
                  </a:lnTo>
                  <a:lnTo>
                    <a:pt x="283" y="391"/>
                  </a:lnTo>
                  <a:lnTo>
                    <a:pt x="266" y="392"/>
                  </a:lnTo>
                  <a:lnTo>
                    <a:pt x="266" y="400"/>
                  </a:lnTo>
                  <a:lnTo>
                    <a:pt x="262" y="402"/>
                  </a:lnTo>
                  <a:lnTo>
                    <a:pt x="262" y="405"/>
                  </a:lnTo>
                  <a:lnTo>
                    <a:pt x="260" y="409"/>
                  </a:lnTo>
                  <a:lnTo>
                    <a:pt x="258" y="410"/>
                  </a:lnTo>
                  <a:lnTo>
                    <a:pt x="256" y="410"/>
                  </a:lnTo>
                  <a:lnTo>
                    <a:pt x="256" y="412"/>
                  </a:lnTo>
                  <a:lnTo>
                    <a:pt x="256" y="422"/>
                  </a:lnTo>
                  <a:lnTo>
                    <a:pt x="253" y="423"/>
                  </a:lnTo>
                  <a:lnTo>
                    <a:pt x="253" y="426"/>
                  </a:lnTo>
                  <a:lnTo>
                    <a:pt x="256" y="429"/>
                  </a:lnTo>
                  <a:lnTo>
                    <a:pt x="256" y="432"/>
                  </a:lnTo>
                  <a:lnTo>
                    <a:pt x="254" y="438"/>
                  </a:lnTo>
                  <a:lnTo>
                    <a:pt x="250" y="445"/>
                  </a:lnTo>
                  <a:lnTo>
                    <a:pt x="248" y="446"/>
                  </a:lnTo>
                  <a:lnTo>
                    <a:pt x="246" y="445"/>
                  </a:lnTo>
                  <a:lnTo>
                    <a:pt x="241" y="438"/>
                  </a:lnTo>
                  <a:lnTo>
                    <a:pt x="232" y="438"/>
                  </a:lnTo>
                  <a:lnTo>
                    <a:pt x="234" y="443"/>
                  </a:lnTo>
                  <a:lnTo>
                    <a:pt x="234" y="445"/>
                  </a:lnTo>
                  <a:lnTo>
                    <a:pt x="225" y="457"/>
                  </a:lnTo>
                  <a:lnTo>
                    <a:pt x="223" y="461"/>
                  </a:lnTo>
                  <a:lnTo>
                    <a:pt x="222" y="464"/>
                  </a:lnTo>
                  <a:lnTo>
                    <a:pt x="211" y="481"/>
                  </a:lnTo>
                  <a:lnTo>
                    <a:pt x="210" y="481"/>
                  </a:lnTo>
                  <a:lnTo>
                    <a:pt x="206" y="475"/>
                  </a:lnTo>
                  <a:lnTo>
                    <a:pt x="204" y="475"/>
                  </a:lnTo>
                  <a:lnTo>
                    <a:pt x="201" y="480"/>
                  </a:lnTo>
                  <a:lnTo>
                    <a:pt x="199" y="462"/>
                  </a:lnTo>
                  <a:lnTo>
                    <a:pt x="200" y="458"/>
                  </a:lnTo>
                  <a:lnTo>
                    <a:pt x="202" y="456"/>
                  </a:lnTo>
                  <a:lnTo>
                    <a:pt x="202" y="453"/>
                  </a:lnTo>
                  <a:lnTo>
                    <a:pt x="188" y="441"/>
                  </a:lnTo>
                  <a:lnTo>
                    <a:pt x="176" y="426"/>
                  </a:lnTo>
                  <a:lnTo>
                    <a:pt x="165" y="417"/>
                  </a:lnTo>
                  <a:lnTo>
                    <a:pt x="124" y="388"/>
                  </a:lnTo>
                  <a:lnTo>
                    <a:pt x="120" y="384"/>
                  </a:lnTo>
                  <a:lnTo>
                    <a:pt x="118" y="385"/>
                  </a:lnTo>
                  <a:lnTo>
                    <a:pt x="117" y="385"/>
                  </a:lnTo>
                  <a:lnTo>
                    <a:pt x="116" y="386"/>
                  </a:lnTo>
                  <a:lnTo>
                    <a:pt x="115" y="387"/>
                  </a:lnTo>
                  <a:lnTo>
                    <a:pt x="115" y="388"/>
                  </a:lnTo>
                  <a:lnTo>
                    <a:pt x="117" y="394"/>
                  </a:lnTo>
                  <a:lnTo>
                    <a:pt x="116" y="396"/>
                  </a:lnTo>
                  <a:lnTo>
                    <a:pt x="115" y="397"/>
                  </a:lnTo>
                  <a:lnTo>
                    <a:pt x="112" y="398"/>
                  </a:lnTo>
                  <a:lnTo>
                    <a:pt x="104" y="396"/>
                  </a:lnTo>
                  <a:lnTo>
                    <a:pt x="105" y="392"/>
                  </a:lnTo>
                  <a:lnTo>
                    <a:pt x="100" y="387"/>
                  </a:lnTo>
                  <a:lnTo>
                    <a:pt x="97" y="390"/>
                  </a:lnTo>
                  <a:lnTo>
                    <a:pt x="92" y="385"/>
                  </a:lnTo>
                  <a:lnTo>
                    <a:pt x="85" y="384"/>
                  </a:lnTo>
                  <a:lnTo>
                    <a:pt x="80" y="382"/>
                  </a:lnTo>
                  <a:lnTo>
                    <a:pt x="79" y="382"/>
                  </a:lnTo>
                  <a:lnTo>
                    <a:pt x="78" y="382"/>
                  </a:lnTo>
                  <a:lnTo>
                    <a:pt x="78" y="384"/>
                  </a:lnTo>
                  <a:lnTo>
                    <a:pt x="75" y="385"/>
                  </a:lnTo>
                  <a:lnTo>
                    <a:pt x="63" y="388"/>
                  </a:lnTo>
                  <a:lnTo>
                    <a:pt x="55" y="391"/>
                  </a:lnTo>
                  <a:lnTo>
                    <a:pt x="54" y="381"/>
                  </a:lnTo>
                  <a:lnTo>
                    <a:pt x="50" y="379"/>
                  </a:lnTo>
                  <a:lnTo>
                    <a:pt x="48" y="381"/>
                  </a:lnTo>
                  <a:lnTo>
                    <a:pt x="44" y="382"/>
                  </a:lnTo>
                  <a:lnTo>
                    <a:pt x="42" y="382"/>
                  </a:lnTo>
                  <a:lnTo>
                    <a:pt x="42" y="388"/>
                  </a:lnTo>
                  <a:lnTo>
                    <a:pt x="41" y="397"/>
                  </a:lnTo>
                  <a:lnTo>
                    <a:pt x="39" y="402"/>
                  </a:lnTo>
                  <a:lnTo>
                    <a:pt x="37" y="404"/>
                  </a:lnTo>
                  <a:lnTo>
                    <a:pt x="32" y="414"/>
                  </a:lnTo>
                  <a:lnTo>
                    <a:pt x="30" y="428"/>
                  </a:lnTo>
                  <a:lnTo>
                    <a:pt x="31" y="445"/>
                  </a:lnTo>
                  <a:lnTo>
                    <a:pt x="35" y="447"/>
                  </a:lnTo>
                  <a:lnTo>
                    <a:pt x="38" y="447"/>
                  </a:lnTo>
                  <a:lnTo>
                    <a:pt x="38" y="451"/>
                  </a:lnTo>
                  <a:lnTo>
                    <a:pt x="37" y="455"/>
                  </a:lnTo>
                  <a:lnTo>
                    <a:pt x="33" y="459"/>
                  </a:lnTo>
                  <a:lnTo>
                    <a:pt x="24" y="456"/>
                  </a:lnTo>
                  <a:lnTo>
                    <a:pt x="15" y="457"/>
                  </a:lnTo>
                  <a:lnTo>
                    <a:pt x="9" y="456"/>
                  </a:lnTo>
                  <a:lnTo>
                    <a:pt x="5" y="480"/>
                  </a:lnTo>
                  <a:lnTo>
                    <a:pt x="13" y="487"/>
                  </a:lnTo>
                  <a:lnTo>
                    <a:pt x="9" y="497"/>
                  </a:lnTo>
                  <a:lnTo>
                    <a:pt x="1" y="510"/>
                  </a:lnTo>
                  <a:lnTo>
                    <a:pt x="0" y="513"/>
                  </a:lnTo>
                  <a:lnTo>
                    <a:pt x="0" y="516"/>
                  </a:lnTo>
                  <a:lnTo>
                    <a:pt x="1" y="518"/>
                  </a:lnTo>
                  <a:lnTo>
                    <a:pt x="2" y="521"/>
                  </a:lnTo>
                  <a:lnTo>
                    <a:pt x="0" y="527"/>
                  </a:lnTo>
                  <a:lnTo>
                    <a:pt x="6" y="535"/>
                  </a:lnTo>
                  <a:lnTo>
                    <a:pt x="5" y="536"/>
                  </a:lnTo>
                  <a:lnTo>
                    <a:pt x="3" y="539"/>
                  </a:lnTo>
                  <a:lnTo>
                    <a:pt x="0" y="539"/>
                  </a:lnTo>
                </a:path>
              </a:pathLst>
            </a:custGeom>
            <a:noFill/>
            <a:ln w="158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pl-PL"/>
            </a:p>
          </p:txBody>
        </p:sp>
        <p:sp>
          <p:nvSpPr>
            <p:cNvPr id="156" name="Freeform 115">
              <a:extLst>
                <a:ext uri="{FF2B5EF4-FFF2-40B4-BE49-F238E27FC236}">
                  <a16:creationId xmlns:a16="http://schemas.microsoft.com/office/drawing/2014/main" id="{F23AB426-3251-8A70-9167-F43ABBB7D5EE}"/>
                </a:ext>
              </a:extLst>
            </p:cNvPr>
            <p:cNvSpPr>
              <a:spLocks/>
            </p:cNvSpPr>
            <p:nvPr/>
          </p:nvSpPr>
          <p:spPr bwMode="auto">
            <a:xfrm>
              <a:off x="2231" y="2888"/>
              <a:ext cx="127" cy="202"/>
            </a:xfrm>
            <a:custGeom>
              <a:avLst/>
              <a:gdLst>
                <a:gd name="T0" fmla="*/ 1 w 253"/>
                <a:gd name="T1" fmla="*/ 0 h 405"/>
                <a:gd name="T2" fmla="*/ 1 w 253"/>
                <a:gd name="T3" fmla="*/ 0 h 405"/>
                <a:gd name="T4" fmla="*/ 1 w 253"/>
                <a:gd name="T5" fmla="*/ 0 h 405"/>
                <a:gd name="T6" fmla="*/ 1 w 253"/>
                <a:gd name="T7" fmla="*/ 0 h 405"/>
                <a:gd name="T8" fmla="*/ 1 w 253"/>
                <a:gd name="T9" fmla="*/ 0 h 405"/>
                <a:gd name="T10" fmla="*/ 1 w 253"/>
                <a:gd name="T11" fmla="*/ 0 h 405"/>
                <a:gd name="T12" fmla="*/ 1 w 253"/>
                <a:gd name="T13" fmla="*/ 0 h 405"/>
                <a:gd name="T14" fmla="*/ 1 w 253"/>
                <a:gd name="T15" fmla="*/ 0 h 405"/>
                <a:gd name="T16" fmla="*/ 1 w 253"/>
                <a:gd name="T17" fmla="*/ 0 h 405"/>
                <a:gd name="T18" fmla="*/ 1 w 253"/>
                <a:gd name="T19" fmla="*/ 0 h 405"/>
                <a:gd name="T20" fmla="*/ 1 w 253"/>
                <a:gd name="T21" fmla="*/ 0 h 405"/>
                <a:gd name="T22" fmla="*/ 1 w 253"/>
                <a:gd name="T23" fmla="*/ 0 h 405"/>
                <a:gd name="T24" fmla="*/ 1 w 253"/>
                <a:gd name="T25" fmla="*/ 0 h 405"/>
                <a:gd name="T26" fmla="*/ 1 w 253"/>
                <a:gd name="T27" fmla="*/ 0 h 405"/>
                <a:gd name="T28" fmla="*/ 1 w 253"/>
                <a:gd name="T29" fmla="*/ 0 h 405"/>
                <a:gd name="T30" fmla="*/ 1 w 253"/>
                <a:gd name="T31" fmla="*/ 0 h 405"/>
                <a:gd name="T32" fmla="*/ 1 w 253"/>
                <a:gd name="T33" fmla="*/ 0 h 405"/>
                <a:gd name="T34" fmla="*/ 1 w 253"/>
                <a:gd name="T35" fmla="*/ 0 h 405"/>
                <a:gd name="T36" fmla="*/ 1 w 253"/>
                <a:gd name="T37" fmla="*/ 0 h 405"/>
                <a:gd name="T38" fmla="*/ 1 w 253"/>
                <a:gd name="T39" fmla="*/ 0 h 405"/>
                <a:gd name="T40" fmla="*/ 1 w 253"/>
                <a:gd name="T41" fmla="*/ 0 h 405"/>
                <a:gd name="T42" fmla="*/ 1 w 253"/>
                <a:gd name="T43" fmla="*/ 0 h 405"/>
                <a:gd name="T44" fmla="*/ 1 w 253"/>
                <a:gd name="T45" fmla="*/ 0 h 405"/>
                <a:gd name="T46" fmla="*/ 1 w 253"/>
                <a:gd name="T47" fmla="*/ 0 h 405"/>
                <a:gd name="T48" fmla="*/ 1 w 253"/>
                <a:gd name="T49" fmla="*/ 0 h 405"/>
                <a:gd name="T50" fmla="*/ 1 w 253"/>
                <a:gd name="T51" fmla="*/ 0 h 405"/>
                <a:gd name="T52" fmla="*/ 1 w 253"/>
                <a:gd name="T53" fmla="*/ 0 h 405"/>
                <a:gd name="T54" fmla="*/ 1 w 253"/>
                <a:gd name="T55" fmla="*/ 0 h 405"/>
                <a:gd name="T56" fmla="*/ 1 w 253"/>
                <a:gd name="T57" fmla="*/ 0 h 405"/>
                <a:gd name="T58" fmla="*/ 1 w 253"/>
                <a:gd name="T59" fmla="*/ 0 h 405"/>
                <a:gd name="T60" fmla="*/ 1 w 253"/>
                <a:gd name="T61" fmla="*/ 0 h 405"/>
                <a:gd name="T62" fmla="*/ 1 w 253"/>
                <a:gd name="T63" fmla="*/ 0 h 405"/>
                <a:gd name="T64" fmla="*/ 1 w 253"/>
                <a:gd name="T65" fmla="*/ 0 h 405"/>
                <a:gd name="T66" fmla="*/ 1 w 253"/>
                <a:gd name="T67" fmla="*/ 0 h 405"/>
                <a:gd name="T68" fmla="*/ 1 w 253"/>
                <a:gd name="T69" fmla="*/ 0 h 405"/>
                <a:gd name="T70" fmla="*/ 1 w 253"/>
                <a:gd name="T71" fmla="*/ 0 h 405"/>
                <a:gd name="T72" fmla="*/ 1 w 253"/>
                <a:gd name="T73" fmla="*/ 0 h 405"/>
                <a:gd name="T74" fmla="*/ 1 w 253"/>
                <a:gd name="T75" fmla="*/ 0 h 405"/>
                <a:gd name="T76" fmla="*/ 1 w 253"/>
                <a:gd name="T77" fmla="*/ 0 h 405"/>
                <a:gd name="T78" fmla="*/ 1 w 253"/>
                <a:gd name="T79" fmla="*/ 0 h 405"/>
                <a:gd name="T80" fmla="*/ 1 w 253"/>
                <a:gd name="T81" fmla="*/ 0 h 405"/>
                <a:gd name="T82" fmla="*/ 1 w 253"/>
                <a:gd name="T83" fmla="*/ 0 h 405"/>
                <a:gd name="T84" fmla="*/ 1 w 253"/>
                <a:gd name="T85" fmla="*/ 0 h 405"/>
                <a:gd name="T86" fmla="*/ 1 w 253"/>
                <a:gd name="T87" fmla="*/ 0 h 405"/>
                <a:gd name="T88" fmla="*/ 1 w 253"/>
                <a:gd name="T89" fmla="*/ 0 h 405"/>
                <a:gd name="T90" fmla="*/ 1 w 253"/>
                <a:gd name="T91" fmla="*/ 0 h 405"/>
                <a:gd name="T92" fmla="*/ 1 w 253"/>
                <a:gd name="T93" fmla="*/ 0 h 405"/>
                <a:gd name="T94" fmla="*/ 1 w 253"/>
                <a:gd name="T95" fmla="*/ 0 h 405"/>
                <a:gd name="T96" fmla="*/ 1 w 253"/>
                <a:gd name="T97" fmla="*/ 0 h 405"/>
                <a:gd name="T98" fmla="*/ 1 w 253"/>
                <a:gd name="T99" fmla="*/ 0 h 40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53"/>
                <a:gd name="T151" fmla="*/ 0 h 405"/>
                <a:gd name="T152" fmla="*/ 253 w 253"/>
                <a:gd name="T153" fmla="*/ 405 h 405"/>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53" h="405">
                  <a:moveTo>
                    <a:pt x="0" y="399"/>
                  </a:moveTo>
                  <a:lnTo>
                    <a:pt x="4" y="404"/>
                  </a:lnTo>
                  <a:lnTo>
                    <a:pt x="24" y="399"/>
                  </a:lnTo>
                  <a:lnTo>
                    <a:pt x="28" y="399"/>
                  </a:lnTo>
                  <a:lnTo>
                    <a:pt x="31" y="400"/>
                  </a:lnTo>
                  <a:lnTo>
                    <a:pt x="34" y="404"/>
                  </a:lnTo>
                  <a:lnTo>
                    <a:pt x="35" y="405"/>
                  </a:lnTo>
                  <a:lnTo>
                    <a:pt x="40" y="404"/>
                  </a:lnTo>
                  <a:lnTo>
                    <a:pt x="42" y="393"/>
                  </a:lnTo>
                  <a:lnTo>
                    <a:pt x="40" y="392"/>
                  </a:lnTo>
                  <a:lnTo>
                    <a:pt x="26" y="385"/>
                  </a:lnTo>
                  <a:lnTo>
                    <a:pt x="24" y="386"/>
                  </a:lnTo>
                  <a:lnTo>
                    <a:pt x="20" y="382"/>
                  </a:lnTo>
                  <a:lnTo>
                    <a:pt x="20" y="381"/>
                  </a:lnTo>
                  <a:lnTo>
                    <a:pt x="25" y="376"/>
                  </a:lnTo>
                  <a:lnTo>
                    <a:pt x="28" y="380"/>
                  </a:lnTo>
                  <a:lnTo>
                    <a:pt x="34" y="381"/>
                  </a:lnTo>
                  <a:lnTo>
                    <a:pt x="42" y="381"/>
                  </a:lnTo>
                  <a:lnTo>
                    <a:pt x="47" y="380"/>
                  </a:lnTo>
                  <a:lnTo>
                    <a:pt x="49" y="377"/>
                  </a:lnTo>
                  <a:lnTo>
                    <a:pt x="50" y="377"/>
                  </a:lnTo>
                  <a:lnTo>
                    <a:pt x="53" y="377"/>
                  </a:lnTo>
                  <a:lnTo>
                    <a:pt x="54" y="379"/>
                  </a:lnTo>
                  <a:lnTo>
                    <a:pt x="55" y="377"/>
                  </a:lnTo>
                  <a:lnTo>
                    <a:pt x="58" y="375"/>
                  </a:lnTo>
                  <a:lnTo>
                    <a:pt x="58" y="373"/>
                  </a:lnTo>
                  <a:lnTo>
                    <a:pt x="58" y="361"/>
                  </a:lnTo>
                  <a:lnTo>
                    <a:pt x="53" y="359"/>
                  </a:lnTo>
                  <a:lnTo>
                    <a:pt x="37" y="350"/>
                  </a:lnTo>
                  <a:lnTo>
                    <a:pt x="38" y="344"/>
                  </a:lnTo>
                  <a:lnTo>
                    <a:pt x="38" y="335"/>
                  </a:lnTo>
                  <a:lnTo>
                    <a:pt x="38" y="333"/>
                  </a:lnTo>
                  <a:lnTo>
                    <a:pt x="43" y="323"/>
                  </a:lnTo>
                  <a:lnTo>
                    <a:pt x="46" y="315"/>
                  </a:lnTo>
                  <a:lnTo>
                    <a:pt x="48" y="309"/>
                  </a:lnTo>
                  <a:lnTo>
                    <a:pt x="43" y="303"/>
                  </a:lnTo>
                  <a:lnTo>
                    <a:pt x="41" y="299"/>
                  </a:lnTo>
                  <a:lnTo>
                    <a:pt x="37" y="302"/>
                  </a:lnTo>
                  <a:lnTo>
                    <a:pt x="36" y="297"/>
                  </a:lnTo>
                  <a:lnTo>
                    <a:pt x="38" y="291"/>
                  </a:lnTo>
                  <a:lnTo>
                    <a:pt x="38" y="288"/>
                  </a:lnTo>
                  <a:lnTo>
                    <a:pt x="36" y="288"/>
                  </a:lnTo>
                  <a:lnTo>
                    <a:pt x="40" y="280"/>
                  </a:lnTo>
                  <a:lnTo>
                    <a:pt x="43" y="275"/>
                  </a:lnTo>
                  <a:lnTo>
                    <a:pt x="47" y="273"/>
                  </a:lnTo>
                  <a:lnTo>
                    <a:pt x="49" y="273"/>
                  </a:lnTo>
                  <a:lnTo>
                    <a:pt x="55" y="274"/>
                  </a:lnTo>
                  <a:lnTo>
                    <a:pt x="59" y="274"/>
                  </a:lnTo>
                  <a:lnTo>
                    <a:pt x="61" y="274"/>
                  </a:lnTo>
                  <a:lnTo>
                    <a:pt x="64" y="273"/>
                  </a:lnTo>
                  <a:lnTo>
                    <a:pt x="68" y="267"/>
                  </a:lnTo>
                  <a:lnTo>
                    <a:pt x="83" y="256"/>
                  </a:lnTo>
                  <a:lnTo>
                    <a:pt x="78" y="251"/>
                  </a:lnTo>
                  <a:lnTo>
                    <a:pt x="73" y="250"/>
                  </a:lnTo>
                  <a:lnTo>
                    <a:pt x="68" y="246"/>
                  </a:lnTo>
                  <a:lnTo>
                    <a:pt x="66" y="242"/>
                  </a:lnTo>
                  <a:lnTo>
                    <a:pt x="66" y="240"/>
                  </a:lnTo>
                  <a:lnTo>
                    <a:pt x="68" y="234"/>
                  </a:lnTo>
                  <a:lnTo>
                    <a:pt x="71" y="224"/>
                  </a:lnTo>
                  <a:lnTo>
                    <a:pt x="74" y="219"/>
                  </a:lnTo>
                  <a:lnTo>
                    <a:pt x="77" y="216"/>
                  </a:lnTo>
                  <a:lnTo>
                    <a:pt x="77" y="215"/>
                  </a:lnTo>
                  <a:lnTo>
                    <a:pt x="77" y="214"/>
                  </a:lnTo>
                  <a:lnTo>
                    <a:pt x="76" y="213"/>
                  </a:lnTo>
                  <a:lnTo>
                    <a:pt x="70" y="208"/>
                  </a:lnTo>
                  <a:lnTo>
                    <a:pt x="72" y="190"/>
                  </a:lnTo>
                  <a:lnTo>
                    <a:pt x="64" y="189"/>
                  </a:lnTo>
                  <a:lnTo>
                    <a:pt x="66" y="181"/>
                  </a:lnTo>
                  <a:lnTo>
                    <a:pt x="50" y="177"/>
                  </a:lnTo>
                  <a:lnTo>
                    <a:pt x="48" y="175"/>
                  </a:lnTo>
                  <a:lnTo>
                    <a:pt x="48" y="169"/>
                  </a:lnTo>
                  <a:lnTo>
                    <a:pt x="47" y="166"/>
                  </a:lnTo>
                  <a:lnTo>
                    <a:pt x="48" y="162"/>
                  </a:lnTo>
                  <a:lnTo>
                    <a:pt x="49" y="162"/>
                  </a:lnTo>
                  <a:lnTo>
                    <a:pt x="59" y="154"/>
                  </a:lnTo>
                  <a:lnTo>
                    <a:pt x="64" y="145"/>
                  </a:lnTo>
                  <a:lnTo>
                    <a:pt x="71" y="150"/>
                  </a:lnTo>
                  <a:lnTo>
                    <a:pt x="78" y="138"/>
                  </a:lnTo>
                  <a:lnTo>
                    <a:pt x="79" y="137"/>
                  </a:lnTo>
                  <a:lnTo>
                    <a:pt x="80" y="138"/>
                  </a:lnTo>
                  <a:lnTo>
                    <a:pt x="83" y="139"/>
                  </a:lnTo>
                  <a:lnTo>
                    <a:pt x="84" y="141"/>
                  </a:lnTo>
                  <a:lnTo>
                    <a:pt x="85" y="139"/>
                  </a:lnTo>
                  <a:lnTo>
                    <a:pt x="85" y="137"/>
                  </a:lnTo>
                  <a:lnTo>
                    <a:pt x="89" y="131"/>
                  </a:lnTo>
                  <a:lnTo>
                    <a:pt x="90" y="130"/>
                  </a:lnTo>
                  <a:lnTo>
                    <a:pt x="89" y="129"/>
                  </a:lnTo>
                  <a:lnTo>
                    <a:pt x="85" y="126"/>
                  </a:lnTo>
                  <a:lnTo>
                    <a:pt x="85" y="125"/>
                  </a:lnTo>
                  <a:lnTo>
                    <a:pt x="85" y="124"/>
                  </a:lnTo>
                  <a:lnTo>
                    <a:pt x="90" y="115"/>
                  </a:lnTo>
                  <a:lnTo>
                    <a:pt x="91" y="113"/>
                  </a:lnTo>
                  <a:lnTo>
                    <a:pt x="94" y="113"/>
                  </a:lnTo>
                  <a:lnTo>
                    <a:pt x="101" y="118"/>
                  </a:lnTo>
                  <a:lnTo>
                    <a:pt x="102" y="120"/>
                  </a:lnTo>
                  <a:lnTo>
                    <a:pt x="102" y="126"/>
                  </a:lnTo>
                  <a:lnTo>
                    <a:pt x="104" y="132"/>
                  </a:lnTo>
                  <a:lnTo>
                    <a:pt x="106" y="132"/>
                  </a:lnTo>
                  <a:lnTo>
                    <a:pt x="110" y="131"/>
                  </a:lnTo>
                  <a:lnTo>
                    <a:pt x="116" y="132"/>
                  </a:lnTo>
                  <a:lnTo>
                    <a:pt x="118" y="133"/>
                  </a:lnTo>
                  <a:lnTo>
                    <a:pt x="116" y="138"/>
                  </a:lnTo>
                  <a:lnTo>
                    <a:pt x="118" y="138"/>
                  </a:lnTo>
                  <a:lnTo>
                    <a:pt x="119" y="139"/>
                  </a:lnTo>
                  <a:lnTo>
                    <a:pt x="124" y="138"/>
                  </a:lnTo>
                  <a:lnTo>
                    <a:pt x="130" y="139"/>
                  </a:lnTo>
                  <a:lnTo>
                    <a:pt x="131" y="144"/>
                  </a:lnTo>
                  <a:lnTo>
                    <a:pt x="139" y="147"/>
                  </a:lnTo>
                  <a:lnTo>
                    <a:pt x="142" y="147"/>
                  </a:lnTo>
                  <a:lnTo>
                    <a:pt x="145" y="143"/>
                  </a:lnTo>
                  <a:lnTo>
                    <a:pt x="148" y="141"/>
                  </a:lnTo>
                  <a:lnTo>
                    <a:pt x="150" y="141"/>
                  </a:lnTo>
                  <a:lnTo>
                    <a:pt x="154" y="141"/>
                  </a:lnTo>
                  <a:lnTo>
                    <a:pt x="152" y="139"/>
                  </a:lnTo>
                  <a:lnTo>
                    <a:pt x="166" y="142"/>
                  </a:lnTo>
                  <a:lnTo>
                    <a:pt x="166" y="139"/>
                  </a:lnTo>
                  <a:lnTo>
                    <a:pt x="164" y="136"/>
                  </a:lnTo>
                  <a:lnTo>
                    <a:pt x="164" y="132"/>
                  </a:lnTo>
                  <a:lnTo>
                    <a:pt x="166" y="130"/>
                  </a:lnTo>
                  <a:lnTo>
                    <a:pt x="170" y="129"/>
                  </a:lnTo>
                  <a:lnTo>
                    <a:pt x="174" y="127"/>
                  </a:lnTo>
                  <a:lnTo>
                    <a:pt x="176" y="127"/>
                  </a:lnTo>
                  <a:lnTo>
                    <a:pt x="187" y="126"/>
                  </a:lnTo>
                  <a:lnTo>
                    <a:pt x="194" y="125"/>
                  </a:lnTo>
                  <a:lnTo>
                    <a:pt x="198" y="121"/>
                  </a:lnTo>
                  <a:lnTo>
                    <a:pt x="204" y="119"/>
                  </a:lnTo>
                  <a:lnTo>
                    <a:pt x="205" y="114"/>
                  </a:lnTo>
                  <a:lnTo>
                    <a:pt x="205" y="111"/>
                  </a:lnTo>
                  <a:lnTo>
                    <a:pt x="217" y="111"/>
                  </a:lnTo>
                  <a:lnTo>
                    <a:pt x="224" y="113"/>
                  </a:lnTo>
                  <a:lnTo>
                    <a:pt x="227" y="108"/>
                  </a:lnTo>
                  <a:lnTo>
                    <a:pt x="226" y="107"/>
                  </a:lnTo>
                  <a:lnTo>
                    <a:pt x="227" y="106"/>
                  </a:lnTo>
                  <a:lnTo>
                    <a:pt x="233" y="105"/>
                  </a:lnTo>
                  <a:lnTo>
                    <a:pt x="239" y="100"/>
                  </a:lnTo>
                  <a:lnTo>
                    <a:pt x="242" y="102"/>
                  </a:lnTo>
                  <a:lnTo>
                    <a:pt x="246" y="102"/>
                  </a:lnTo>
                  <a:lnTo>
                    <a:pt x="247" y="103"/>
                  </a:lnTo>
                  <a:lnTo>
                    <a:pt x="248" y="107"/>
                  </a:lnTo>
                  <a:lnTo>
                    <a:pt x="251" y="108"/>
                  </a:lnTo>
                  <a:lnTo>
                    <a:pt x="251" y="106"/>
                  </a:lnTo>
                  <a:lnTo>
                    <a:pt x="253" y="103"/>
                  </a:lnTo>
                  <a:lnTo>
                    <a:pt x="228" y="85"/>
                  </a:lnTo>
                  <a:lnTo>
                    <a:pt x="211" y="72"/>
                  </a:lnTo>
                  <a:lnTo>
                    <a:pt x="208" y="65"/>
                  </a:lnTo>
                  <a:lnTo>
                    <a:pt x="204" y="49"/>
                  </a:lnTo>
                  <a:lnTo>
                    <a:pt x="203" y="35"/>
                  </a:lnTo>
                  <a:lnTo>
                    <a:pt x="193" y="23"/>
                  </a:lnTo>
                  <a:lnTo>
                    <a:pt x="192" y="20"/>
                  </a:lnTo>
                  <a:lnTo>
                    <a:pt x="187" y="18"/>
                  </a:lnTo>
                  <a:lnTo>
                    <a:pt x="184" y="0"/>
                  </a:lnTo>
                </a:path>
              </a:pathLst>
            </a:custGeom>
            <a:noFill/>
            <a:ln w="158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pl-PL"/>
            </a:p>
          </p:txBody>
        </p:sp>
        <p:sp>
          <p:nvSpPr>
            <p:cNvPr id="157" name="Freeform 116">
              <a:extLst>
                <a:ext uri="{FF2B5EF4-FFF2-40B4-BE49-F238E27FC236}">
                  <a16:creationId xmlns:a16="http://schemas.microsoft.com/office/drawing/2014/main" id="{C173BC10-09F7-4551-A412-4EDFC8C7DD08}"/>
                </a:ext>
              </a:extLst>
            </p:cNvPr>
            <p:cNvSpPr>
              <a:spLocks/>
            </p:cNvSpPr>
            <p:nvPr/>
          </p:nvSpPr>
          <p:spPr bwMode="auto">
            <a:xfrm>
              <a:off x="2038" y="2936"/>
              <a:ext cx="666" cy="792"/>
            </a:xfrm>
            <a:custGeom>
              <a:avLst/>
              <a:gdLst>
                <a:gd name="T0" fmla="*/ 1 w 1332"/>
                <a:gd name="T1" fmla="*/ 1 h 1584"/>
                <a:gd name="T2" fmla="*/ 1 w 1332"/>
                <a:gd name="T3" fmla="*/ 1 h 1584"/>
                <a:gd name="T4" fmla="*/ 1 w 1332"/>
                <a:gd name="T5" fmla="*/ 1 h 1584"/>
                <a:gd name="T6" fmla="*/ 1 w 1332"/>
                <a:gd name="T7" fmla="*/ 1 h 1584"/>
                <a:gd name="T8" fmla="*/ 1 w 1332"/>
                <a:gd name="T9" fmla="*/ 1 h 1584"/>
                <a:gd name="T10" fmla="*/ 1 w 1332"/>
                <a:gd name="T11" fmla="*/ 1 h 1584"/>
                <a:gd name="T12" fmla="*/ 1 w 1332"/>
                <a:gd name="T13" fmla="*/ 1 h 1584"/>
                <a:gd name="T14" fmla="*/ 1 w 1332"/>
                <a:gd name="T15" fmla="*/ 1 h 1584"/>
                <a:gd name="T16" fmla="*/ 1 w 1332"/>
                <a:gd name="T17" fmla="*/ 1 h 1584"/>
                <a:gd name="T18" fmla="*/ 1 w 1332"/>
                <a:gd name="T19" fmla="*/ 1 h 1584"/>
                <a:gd name="T20" fmla="*/ 1 w 1332"/>
                <a:gd name="T21" fmla="*/ 1 h 1584"/>
                <a:gd name="T22" fmla="*/ 1 w 1332"/>
                <a:gd name="T23" fmla="*/ 1 h 1584"/>
                <a:gd name="T24" fmla="*/ 1 w 1332"/>
                <a:gd name="T25" fmla="*/ 1 h 1584"/>
                <a:gd name="T26" fmla="*/ 1 w 1332"/>
                <a:gd name="T27" fmla="*/ 1 h 1584"/>
                <a:gd name="T28" fmla="*/ 1 w 1332"/>
                <a:gd name="T29" fmla="*/ 1 h 1584"/>
                <a:gd name="T30" fmla="*/ 1 w 1332"/>
                <a:gd name="T31" fmla="*/ 1 h 1584"/>
                <a:gd name="T32" fmla="*/ 1 w 1332"/>
                <a:gd name="T33" fmla="*/ 1 h 1584"/>
                <a:gd name="T34" fmla="*/ 1 w 1332"/>
                <a:gd name="T35" fmla="*/ 1 h 1584"/>
                <a:gd name="T36" fmla="*/ 1 w 1332"/>
                <a:gd name="T37" fmla="*/ 1 h 1584"/>
                <a:gd name="T38" fmla="*/ 1 w 1332"/>
                <a:gd name="T39" fmla="*/ 1 h 1584"/>
                <a:gd name="T40" fmla="*/ 1 w 1332"/>
                <a:gd name="T41" fmla="*/ 1 h 1584"/>
                <a:gd name="T42" fmla="*/ 1 w 1332"/>
                <a:gd name="T43" fmla="*/ 1 h 1584"/>
                <a:gd name="T44" fmla="*/ 1 w 1332"/>
                <a:gd name="T45" fmla="*/ 1 h 1584"/>
                <a:gd name="T46" fmla="*/ 1 w 1332"/>
                <a:gd name="T47" fmla="*/ 1 h 1584"/>
                <a:gd name="T48" fmla="*/ 1 w 1332"/>
                <a:gd name="T49" fmla="*/ 1 h 1584"/>
                <a:gd name="T50" fmla="*/ 1 w 1332"/>
                <a:gd name="T51" fmla="*/ 1 h 1584"/>
                <a:gd name="T52" fmla="*/ 1 w 1332"/>
                <a:gd name="T53" fmla="*/ 1 h 1584"/>
                <a:gd name="T54" fmla="*/ 1 w 1332"/>
                <a:gd name="T55" fmla="*/ 1 h 1584"/>
                <a:gd name="T56" fmla="*/ 1 w 1332"/>
                <a:gd name="T57" fmla="*/ 1 h 1584"/>
                <a:gd name="T58" fmla="*/ 1 w 1332"/>
                <a:gd name="T59" fmla="*/ 1 h 1584"/>
                <a:gd name="T60" fmla="*/ 1 w 1332"/>
                <a:gd name="T61" fmla="*/ 1 h 1584"/>
                <a:gd name="T62" fmla="*/ 1 w 1332"/>
                <a:gd name="T63" fmla="*/ 1 h 1584"/>
                <a:gd name="T64" fmla="*/ 1 w 1332"/>
                <a:gd name="T65" fmla="*/ 1 h 1584"/>
                <a:gd name="T66" fmla="*/ 1 w 1332"/>
                <a:gd name="T67" fmla="*/ 1 h 1584"/>
                <a:gd name="T68" fmla="*/ 1 w 1332"/>
                <a:gd name="T69" fmla="*/ 1 h 1584"/>
                <a:gd name="T70" fmla="*/ 1 w 1332"/>
                <a:gd name="T71" fmla="*/ 1 h 1584"/>
                <a:gd name="T72" fmla="*/ 1 w 1332"/>
                <a:gd name="T73" fmla="*/ 1 h 1584"/>
                <a:gd name="T74" fmla="*/ 1 w 1332"/>
                <a:gd name="T75" fmla="*/ 1 h 1584"/>
                <a:gd name="T76" fmla="*/ 1 w 1332"/>
                <a:gd name="T77" fmla="*/ 1 h 1584"/>
                <a:gd name="T78" fmla="*/ 1 w 1332"/>
                <a:gd name="T79" fmla="*/ 1 h 1584"/>
                <a:gd name="T80" fmla="*/ 1 w 1332"/>
                <a:gd name="T81" fmla="*/ 1 h 1584"/>
                <a:gd name="T82" fmla="*/ 1 w 1332"/>
                <a:gd name="T83" fmla="*/ 1 h 1584"/>
                <a:gd name="T84" fmla="*/ 1 w 1332"/>
                <a:gd name="T85" fmla="*/ 1 h 1584"/>
                <a:gd name="T86" fmla="*/ 1 w 1332"/>
                <a:gd name="T87" fmla="*/ 1 h 1584"/>
                <a:gd name="T88" fmla="*/ 1 w 1332"/>
                <a:gd name="T89" fmla="*/ 1 h 1584"/>
                <a:gd name="T90" fmla="*/ 1 w 1332"/>
                <a:gd name="T91" fmla="*/ 1 h 1584"/>
                <a:gd name="T92" fmla="*/ 1 w 1332"/>
                <a:gd name="T93" fmla="*/ 1 h 1584"/>
                <a:gd name="T94" fmla="*/ 1 w 1332"/>
                <a:gd name="T95" fmla="*/ 1 h 1584"/>
                <a:gd name="T96" fmla="*/ 1 w 1332"/>
                <a:gd name="T97" fmla="*/ 1 h 1584"/>
                <a:gd name="T98" fmla="*/ 1 w 1332"/>
                <a:gd name="T99" fmla="*/ 1 h 1584"/>
                <a:gd name="T100" fmla="*/ 1 w 1332"/>
                <a:gd name="T101" fmla="*/ 1 h 1584"/>
                <a:gd name="T102" fmla="*/ 1 w 1332"/>
                <a:gd name="T103" fmla="*/ 1 h 1584"/>
                <a:gd name="T104" fmla="*/ 1 w 1332"/>
                <a:gd name="T105" fmla="*/ 1 h 1584"/>
                <a:gd name="T106" fmla="*/ 1 w 1332"/>
                <a:gd name="T107" fmla="*/ 1 h 1584"/>
                <a:gd name="T108" fmla="*/ 1 w 1332"/>
                <a:gd name="T109" fmla="*/ 1 h 1584"/>
                <a:gd name="T110" fmla="*/ 1 w 1332"/>
                <a:gd name="T111" fmla="*/ 1 h 1584"/>
                <a:gd name="T112" fmla="*/ 1 w 1332"/>
                <a:gd name="T113" fmla="*/ 1 h 1584"/>
                <a:gd name="T114" fmla="*/ 1 w 1332"/>
                <a:gd name="T115" fmla="*/ 1 h 1584"/>
                <a:gd name="T116" fmla="*/ 1 w 1332"/>
                <a:gd name="T117" fmla="*/ 1 h 1584"/>
                <a:gd name="T118" fmla="*/ 1 w 1332"/>
                <a:gd name="T119" fmla="*/ 1 h 1584"/>
                <a:gd name="T120" fmla="*/ 1 w 1332"/>
                <a:gd name="T121" fmla="*/ 1 h 1584"/>
                <a:gd name="T122" fmla="*/ 1 w 1332"/>
                <a:gd name="T123" fmla="*/ 1 h 158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332"/>
                <a:gd name="T187" fmla="*/ 0 h 1584"/>
                <a:gd name="T188" fmla="*/ 1332 w 1332"/>
                <a:gd name="T189" fmla="*/ 1584 h 158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332" h="1584">
                  <a:moveTo>
                    <a:pt x="763" y="94"/>
                  </a:moveTo>
                  <a:lnTo>
                    <a:pt x="745" y="102"/>
                  </a:lnTo>
                  <a:lnTo>
                    <a:pt x="742" y="105"/>
                  </a:lnTo>
                  <a:lnTo>
                    <a:pt x="735" y="100"/>
                  </a:lnTo>
                  <a:lnTo>
                    <a:pt x="729" y="104"/>
                  </a:lnTo>
                  <a:lnTo>
                    <a:pt x="727" y="99"/>
                  </a:lnTo>
                  <a:lnTo>
                    <a:pt x="723" y="100"/>
                  </a:lnTo>
                  <a:lnTo>
                    <a:pt x="718" y="105"/>
                  </a:lnTo>
                  <a:lnTo>
                    <a:pt x="717" y="107"/>
                  </a:lnTo>
                  <a:lnTo>
                    <a:pt x="710" y="111"/>
                  </a:lnTo>
                  <a:lnTo>
                    <a:pt x="694" y="111"/>
                  </a:lnTo>
                  <a:lnTo>
                    <a:pt x="692" y="105"/>
                  </a:lnTo>
                  <a:lnTo>
                    <a:pt x="691" y="106"/>
                  </a:lnTo>
                  <a:lnTo>
                    <a:pt x="687" y="107"/>
                  </a:lnTo>
                  <a:lnTo>
                    <a:pt x="683" y="106"/>
                  </a:lnTo>
                  <a:lnTo>
                    <a:pt x="682" y="102"/>
                  </a:lnTo>
                  <a:lnTo>
                    <a:pt x="680" y="101"/>
                  </a:lnTo>
                  <a:lnTo>
                    <a:pt x="677" y="102"/>
                  </a:lnTo>
                  <a:lnTo>
                    <a:pt x="674" y="106"/>
                  </a:lnTo>
                  <a:lnTo>
                    <a:pt x="673" y="105"/>
                  </a:lnTo>
                  <a:lnTo>
                    <a:pt x="670" y="101"/>
                  </a:lnTo>
                  <a:lnTo>
                    <a:pt x="669" y="100"/>
                  </a:lnTo>
                  <a:lnTo>
                    <a:pt x="665" y="100"/>
                  </a:lnTo>
                  <a:lnTo>
                    <a:pt x="662" y="100"/>
                  </a:lnTo>
                  <a:lnTo>
                    <a:pt x="655" y="98"/>
                  </a:lnTo>
                  <a:lnTo>
                    <a:pt x="652" y="98"/>
                  </a:lnTo>
                  <a:lnTo>
                    <a:pt x="649" y="100"/>
                  </a:lnTo>
                  <a:lnTo>
                    <a:pt x="645" y="89"/>
                  </a:lnTo>
                  <a:lnTo>
                    <a:pt x="644" y="82"/>
                  </a:lnTo>
                  <a:lnTo>
                    <a:pt x="640" y="81"/>
                  </a:lnTo>
                  <a:lnTo>
                    <a:pt x="641" y="77"/>
                  </a:lnTo>
                  <a:lnTo>
                    <a:pt x="641" y="73"/>
                  </a:lnTo>
                  <a:lnTo>
                    <a:pt x="644" y="71"/>
                  </a:lnTo>
                  <a:lnTo>
                    <a:pt x="649" y="71"/>
                  </a:lnTo>
                  <a:lnTo>
                    <a:pt x="655" y="73"/>
                  </a:lnTo>
                  <a:lnTo>
                    <a:pt x="655" y="71"/>
                  </a:lnTo>
                  <a:lnTo>
                    <a:pt x="656" y="66"/>
                  </a:lnTo>
                  <a:lnTo>
                    <a:pt x="659" y="46"/>
                  </a:lnTo>
                  <a:lnTo>
                    <a:pt x="665" y="27"/>
                  </a:lnTo>
                  <a:lnTo>
                    <a:pt x="667" y="22"/>
                  </a:lnTo>
                  <a:lnTo>
                    <a:pt x="665" y="17"/>
                  </a:lnTo>
                  <a:lnTo>
                    <a:pt x="663" y="11"/>
                  </a:lnTo>
                  <a:lnTo>
                    <a:pt x="662" y="9"/>
                  </a:lnTo>
                  <a:lnTo>
                    <a:pt x="657" y="4"/>
                  </a:lnTo>
                  <a:lnTo>
                    <a:pt x="650" y="0"/>
                  </a:lnTo>
                  <a:lnTo>
                    <a:pt x="645" y="0"/>
                  </a:lnTo>
                  <a:lnTo>
                    <a:pt x="641" y="0"/>
                  </a:lnTo>
                  <a:lnTo>
                    <a:pt x="639" y="7"/>
                  </a:lnTo>
                  <a:lnTo>
                    <a:pt x="637" y="10"/>
                  </a:lnTo>
                  <a:lnTo>
                    <a:pt x="637" y="12"/>
                  </a:lnTo>
                  <a:lnTo>
                    <a:pt x="634" y="11"/>
                  </a:lnTo>
                  <a:lnTo>
                    <a:pt x="633" y="7"/>
                  </a:lnTo>
                  <a:lnTo>
                    <a:pt x="632" y="6"/>
                  </a:lnTo>
                  <a:lnTo>
                    <a:pt x="628" y="6"/>
                  </a:lnTo>
                  <a:lnTo>
                    <a:pt x="625" y="4"/>
                  </a:lnTo>
                  <a:lnTo>
                    <a:pt x="619" y="9"/>
                  </a:lnTo>
                  <a:lnTo>
                    <a:pt x="613" y="10"/>
                  </a:lnTo>
                  <a:lnTo>
                    <a:pt x="612" y="11"/>
                  </a:lnTo>
                  <a:lnTo>
                    <a:pt x="613" y="12"/>
                  </a:lnTo>
                  <a:lnTo>
                    <a:pt x="610" y="17"/>
                  </a:lnTo>
                  <a:lnTo>
                    <a:pt x="603" y="15"/>
                  </a:lnTo>
                  <a:lnTo>
                    <a:pt x="591" y="15"/>
                  </a:lnTo>
                  <a:lnTo>
                    <a:pt x="591" y="18"/>
                  </a:lnTo>
                  <a:lnTo>
                    <a:pt x="590" y="23"/>
                  </a:lnTo>
                  <a:lnTo>
                    <a:pt x="584" y="25"/>
                  </a:lnTo>
                  <a:lnTo>
                    <a:pt x="580" y="29"/>
                  </a:lnTo>
                  <a:lnTo>
                    <a:pt x="573" y="30"/>
                  </a:lnTo>
                  <a:lnTo>
                    <a:pt x="562" y="31"/>
                  </a:lnTo>
                  <a:lnTo>
                    <a:pt x="560" y="31"/>
                  </a:lnTo>
                  <a:lnTo>
                    <a:pt x="556" y="33"/>
                  </a:lnTo>
                  <a:lnTo>
                    <a:pt x="552" y="34"/>
                  </a:lnTo>
                  <a:lnTo>
                    <a:pt x="550" y="36"/>
                  </a:lnTo>
                  <a:lnTo>
                    <a:pt x="550" y="40"/>
                  </a:lnTo>
                  <a:lnTo>
                    <a:pt x="552" y="43"/>
                  </a:lnTo>
                  <a:lnTo>
                    <a:pt x="552" y="46"/>
                  </a:lnTo>
                  <a:lnTo>
                    <a:pt x="538" y="43"/>
                  </a:lnTo>
                  <a:lnTo>
                    <a:pt x="540" y="45"/>
                  </a:lnTo>
                  <a:lnTo>
                    <a:pt x="536" y="45"/>
                  </a:lnTo>
                  <a:lnTo>
                    <a:pt x="534" y="45"/>
                  </a:lnTo>
                  <a:lnTo>
                    <a:pt x="531" y="47"/>
                  </a:lnTo>
                  <a:lnTo>
                    <a:pt x="528" y="51"/>
                  </a:lnTo>
                  <a:lnTo>
                    <a:pt x="525" y="51"/>
                  </a:lnTo>
                  <a:lnTo>
                    <a:pt x="517" y="48"/>
                  </a:lnTo>
                  <a:lnTo>
                    <a:pt x="516" y="43"/>
                  </a:lnTo>
                  <a:lnTo>
                    <a:pt x="510" y="42"/>
                  </a:lnTo>
                  <a:lnTo>
                    <a:pt x="505" y="43"/>
                  </a:lnTo>
                  <a:lnTo>
                    <a:pt x="504" y="42"/>
                  </a:lnTo>
                  <a:lnTo>
                    <a:pt x="502" y="42"/>
                  </a:lnTo>
                  <a:lnTo>
                    <a:pt x="504" y="37"/>
                  </a:lnTo>
                  <a:lnTo>
                    <a:pt x="502" y="36"/>
                  </a:lnTo>
                  <a:lnTo>
                    <a:pt x="496" y="35"/>
                  </a:lnTo>
                  <a:lnTo>
                    <a:pt x="492" y="36"/>
                  </a:lnTo>
                  <a:lnTo>
                    <a:pt x="490" y="36"/>
                  </a:lnTo>
                  <a:lnTo>
                    <a:pt x="488" y="30"/>
                  </a:lnTo>
                  <a:lnTo>
                    <a:pt x="488" y="24"/>
                  </a:lnTo>
                  <a:lnTo>
                    <a:pt x="487" y="22"/>
                  </a:lnTo>
                  <a:lnTo>
                    <a:pt x="480" y="17"/>
                  </a:lnTo>
                  <a:lnTo>
                    <a:pt x="477" y="17"/>
                  </a:lnTo>
                  <a:lnTo>
                    <a:pt x="476" y="19"/>
                  </a:lnTo>
                  <a:lnTo>
                    <a:pt x="471" y="28"/>
                  </a:lnTo>
                  <a:lnTo>
                    <a:pt x="471" y="29"/>
                  </a:lnTo>
                  <a:lnTo>
                    <a:pt x="471" y="30"/>
                  </a:lnTo>
                  <a:lnTo>
                    <a:pt x="475" y="33"/>
                  </a:lnTo>
                  <a:lnTo>
                    <a:pt x="476" y="34"/>
                  </a:lnTo>
                  <a:lnTo>
                    <a:pt x="475" y="35"/>
                  </a:lnTo>
                  <a:lnTo>
                    <a:pt x="471" y="41"/>
                  </a:lnTo>
                  <a:lnTo>
                    <a:pt x="471" y="43"/>
                  </a:lnTo>
                  <a:lnTo>
                    <a:pt x="470" y="45"/>
                  </a:lnTo>
                  <a:lnTo>
                    <a:pt x="469" y="43"/>
                  </a:lnTo>
                  <a:lnTo>
                    <a:pt x="466" y="42"/>
                  </a:lnTo>
                  <a:lnTo>
                    <a:pt x="465" y="41"/>
                  </a:lnTo>
                  <a:lnTo>
                    <a:pt x="464" y="42"/>
                  </a:lnTo>
                  <a:lnTo>
                    <a:pt x="457" y="54"/>
                  </a:lnTo>
                  <a:lnTo>
                    <a:pt x="450" y="49"/>
                  </a:lnTo>
                  <a:lnTo>
                    <a:pt x="445" y="58"/>
                  </a:lnTo>
                  <a:lnTo>
                    <a:pt x="435" y="66"/>
                  </a:lnTo>
                  <a:lnTo>
                    <a:pt x="434" y="66"/>
                  </a:lnTo>
                  <a:lnTo>
                    <a:pt x="433" y="70"/>
                  </a:lnTo>
                  <a:lnTo>
                    <a:pt x="434" y="73"/>
                  </a:lnTo>
                  <a:lnTo>
                    <a:pt x="434" y="79"/>
                  </a:lnTo>
                  <a:lnTo>
                    <a:pt x="436" y="81"/>
                  </a:lnTo>
                  <a:lnTo>
                    <a:pt x="452" y="85"/>
                  </a:lnTo>
                  <a:lnTo>
                    <a:pt x="450" y="93"/>
                  </a:lnTo>
                  <a:lnTo>
                    <a:pt x="458" y="94"/>
                  </a:lnTo>
                  <a:lnTo>
                    <a:pt x="456" y="112"/>
                  </a:lnTo>
                  <a:lnTo>
                    <a:pt x="462" y="117"/>
                  </a:lnTo>
                  <a:lnTo>
                    <a:pt x="463" y="118"/>
                  </a:lnTo>
                  <a:lnTo>
                    <a:pt x="463" y="119"/>
                  </a:lnTo>
                  <a:lnTo>
                    <a:pt x="463" y="120"/>
                  </a:lnTo>
                  <a:lnTo>
                    <a:pt x="460" y="123"/>
                  </a:lnTo>
                  <a:lnTo>
                    <a:pt x="457" y="128"/>
                  </a:lnTo>
                  <a:lnTo>
                    <a:pt x="454" y="138"/>
                  </a:lnTo>
                  <a:lnTo>
                    <a:pt x="452" y="144"/>
                  </a:lnTo>
                  <a:lnTo>
                    <a:pt x="452" y="146"/>
                  </a:lnTo>
                  <a:lnTo>
                    <a:pt x="454" y="150"/>
                  </a:lnTo>
                  <a:lnTo>
                    <a:pt x="459" y="154"/>
                  </a:lnTo>
                  <a:lnTo>
                    <a:pt x="464" y="155"/>
                  </a:lnTo>
                  <a:lnTo>
                    <a:pt x="469" y="160"/>
                  </a:lnTo>
                  <a:lnTo>
                    <a:pt x="454" y="171"/>
                  </a:lnTo>
                  <a:lnTo>
                    <a:pt x="450" y="177"/>
                  </a:lnTo>
                  <a:lnTo>
                    <a:pt x="447" y="178"/>
                  </a:lnTo>
                  <a:lnTo>
                    <a:pt x="445" y="178"/>
                  </a:lnTo>
                  <a:lnTo>
                    <a:pt x="441" y="178"/>
                  </a:lnTo>
                  <a:lnTo>
                    <a:pt x="435" y="177"/>
                  </a:lnTo>
                  <a:lnTo>
                    <a:pt x="433" y="177"/>
                  </a:lnTo>
                  <a:lnTo>
                    <a:pt x="429" y="179"/>
                  </a:lnTo>
                  <a:lnTo>
                    <a:pt x="426" y="184"/>
                  </a:lnTo>
                  <a:lnTo>
                    <a:pt x="422" y="192"/>
                  </a:lnTo>
                  <a:lnTo>
                    <a:pt x="424" y="192"/>
                  </a:lnTo>
                  <a:lnTo>
                    <a:pt x="424" y="195"/>
                  </a:lnTo>
                  <a:lnTo>
                    <a:pt x="422" y="201"/>
                  </a:lnTo>
                  <a:lnTo>
                    <a:pt x="423" y="206"/>
                  </a:lnTo>
                  <a:lnTo>
                    <a:pt x="427" y="203"/>
                  </a:lnTo>
                  <a:lnTo>
                    <a:pt x="429" y="207"/>
                  </a:lnTo>
                  <a:lnTo>
                    <a:pt x="434" y="213"/>
                  </a:lnTo>
                  <a:lnTo>
                    <a:pt x="432" y="219"/>
                  </a:lnTo>
                  <a:lnTo>
                    <a:pt x="429" y="227"/>
                  </a:lnTo>
                  <a:lnTo>
                    <a:pt x="424" y="237"/>
                  </a:lnTo>
                  <a:lnTo>
                    <a:pt x="424" y="239"/>
                  </a:lnTo>
                  <a:lnTo>
                    <a:pt x="424" y="248"/>
                  </a:lnTo>
                  <a:lnTo>
                    <a:pt x="423" y="254"/>
                  </a:lnTo>
                  <a:lnTo>
                    <a:pt x="439" y="263"/>
                  </a:lnTo>
                  <a:lnTo>
                    <a:pt x="444" y="265"/>
                  </a:lnTo>
                  <a:lnTo>
                    <a:pt x="444" y="277"/>
                  </a:lnTo>
                  <a:lnTo>
                    <a:pt x="444" y="279"/>
                  </a:lnTo>
                  <a:lnTo>
                    <a:pt x="441" y="281"/>
                  </a:lnTo>
                  <a:lnTo>
                    <a:pt x="440" y="283"/>
                  </a:lnTo>
                  <a:lnTo>
                    <a:pt x="439" y="281"/>
                  </a:lnTo>
                  <a:lnTo>
                    <a:pt x="436" y="281"/>
                  </a:lnTo>
                  <a:lnTo>
                    <a:pt x="435" y="281"/>
                  </a:lnTo>
                  <a:lnTo>
                    <a:pt x="433" y="284"/>
                  </a:lnTo>
                  <a:lnTo>
                    <a:pt x="428" y="285"/>
                  </a:lnTo>
                  <a:lnTo>
                    <a:pt x="420" y="285"/>
                  </a:lnTo>
                  <a:lnTo>
                    <a:pt x="414" y="284"/>
                  </a:lnTo>
                  <a:lnTo>
                    <a:pt x="411" y="280"/>
                  </a:lnTo>
                  <a:lnTo>
                    <a:pt x="406" y="285"/>
                  </a:lnTo>
                  <a:lnTo>
                    <a:pt x="406" y="286"/>
                  </a:lnTo>
                  <a:lnTo>
                    <a:pt x="410" y="290"/>
                  </a:lnTo>
                  <a:lnTo>
                    <a:pt x="412" y="289"/>
                  </a:lnTo>
                  <a:lnTo>
                    <a:pt x="426" y="296"/>
                  </a:lnTo>
                  <a:lnTo>
                    <a:pt x="428" y="297"/>
                  </a:lnTo>
                  <a:lnTo>
                    <a:pt x="426" y="308"/>
                  </a:lnTo>
                  <a:lnTo>
                    <a:pt x="421" y="309"/>
                  </a:lnTo>
                  <a:lnTo>
                    <a:pt x="420" y="308"/>
                  </a:lnTo>
                  <a:lnTo>
                    <a:pt x="417" y="304"/>
                  </a:lnTo>
                  <a:lnTo>
                    <a:pt x="414" y="303"/>
                  </a:lnTo>
                  <a:lnTo>
                    <a:pt x="410" y="303"/>
                  </a:lnTo>
                  <a:lnTo>
                    <a:pt x="390" y="308"/>
                  </a:lnTo>
                  <a:lnTo>
                    <a:pt x="386" y="303"/>
                  </a:lnTo>
                  <a:lnTo>
                    <a:pt x="380" y="308"/>
                  </a:lnTo>
                  <a:lnTo>
                    <a:pt x="361" y="316"/>
                  </a:lnTo>
                  <a:lnTo>
                    <a:pt x="365" y="333"/>
                  </a:lnTo>
                  <a:lnTo>
                    <a:pt x="363" y="343"/>
                  </a:lnTo>
                  <a:lnTo>
                    <a:pt x="368" y="349"/>
                  </a:lnTo>
                  <a:lnTo>
                    <a:pt x="371" y="355"/>
                  </a:lnTo>
                  <a:lnTo>
                    <a:pt x="371" y="361"/>
                  </a:lnTo>
                  <a:lnTo>
                    <a:pt x="369" y="367"/>
                  </a:lnTo>
                  <a:lnTo>
                    <a:pt x="367" y="370"/>
                  </a:lnTo>
                  <a:lnTo>
                    <a:pt x="367" y="372"/>
                  </a:lnTo>
                  <a:lnTo>
                    <a:pt x="367" y="374"/>
                  </a:lnTo>
                  <a:lnTo>
                    <a:pt x="368" y="375"/>
                  </a:lnTo>
                  <a:lnTo>
                    <a:pt x="367" y="380"/>
                  </a:lnTo>
                  <a:lnTo>
                    <a:pt x="367" y="386"/>
                  </a:lnTo>
                  <a:lnTo>
                    <a:pt x="365" y="387"/>
                  </a:lnTo>
                  <a:lnTo>
                    <a:pt x="363" y="388"/>
                  </a:lnTo>
                  <a:lnTo>
                    <a:pt x="341" y="376"/>
                  </a:lnTo>
                  <a:lnTo>
                    <a:pt x="333" y="375"/>
                  </a:lnTo>
                  <a:lnTo>
                    <a:pt x="324" y="372"/>
                  </a:lnTo>
                  <a:lnTo>
                    <a:pt x="318" y="372"/>
                  </a:lnTo>
                  <a:lnTo>
                    <a:pt x="315" y="376"/>
                  </a:lnTo>
                  <a:lnTo>
                    <a:pt x="318" y="382"/>
                  </a:lnTo>
                  <a:lnTo>
                    <a:pt x="318" y="384"/>
                  </a:lnTo>
                  <a:lnTo>
                    <a:pt x="317" y="388"/>
                  </a:lnTo>
                  <a:lnTo>
                    <a:pt x="317" y="391"/>
                  </a:lnTo>
                  <a:lnTo>
                    <a:pt x="311" y="398"/>
                  </a:lnTo>
                  <a:lnTo>
                    <a:pt x="312" y="400"/>
                  </a:lnTo>
                  <a:lnTo>
                    <a:pt x="311" y="403"/>
                  </a:lnTo>
                  <a:lnTo>
                    <a:pt x="307" y="405"/>
                  </a:lnTo>
                  <a:lnTo>
                    <a:pt x="307" y="406"/>
                  </a:lnTo>
                  <a:lnTo>
                    <a:pt x="309" y="408"/>
                  </a:lnTo>
                  <a:lnTo>
                    <a:pt x="313" y="408"/>
                  </a:lnTo>
                  <a:lnTo>
                    <a:pt x="333" y="415"/>
                  </a:lnTo>
                  <a:lnTo>
                    <a:pt x="342" y="420"/>
                  </a:lnTo>
                  <a:lnTo>
                    <a:pt x="339" y="422"/>
                  </a:lnTo>
                  <a:lnTo>
                    <a:pt x="339" y="424"/>
                  </a:lnTo>
                  <a:lnTo>
                    <a:pt x="339" y="427"/>
                  </a:lnTo>
                  <a:lnTo>
                    <a:pt x="342" y="432"/>
                  </a:lnTo>
                  <a:lnTo>
                    <a:pt x="342" y="438"/>
                  </a:lnTo>
                  <a:lnTo>
                    <a:pt x="333" y="439"/>
                  </a:lnTo>
                  <a:lnTo>
                    <a:pt x="333" y="457"/>
                  </a:lnTo>
                  <a:lnTo>
                    <a:pt x="324" y="462"/>
                  </a:lnTo>
                  <a:lnTo>
                    <a:pt x="319" y="462"/>
                  </a:lnTo>
                  <a:lnTo>
                    <a:pt x="319" y="461"/>
                  </a:lnTo>
                  <a:lnTo>
                    <a:pt x="314" y="463"/>
                  </a:lnTo>
                  <a:lnTo>
                    <a:pt x="311" y="468"/>
                  </a:lnTo>
                  <a:lnTo>
                    <a:pt x="305" y="471"/>
                  </a:lnTo>
                  <a:lnTo>
                    <a:pt x="295" y="471"/>
                  </a:lnTo>
                  <a:lnTo>
                    <a:pt x="294" y="474"/>
                  </a:lnTo>
                  <a:lnTo>
                    <a:pt x="295" y="476"/>
                  </a:lnTo>
                  <a:lnTo>
                    <a:pt x="295" y="480"/>
                  </a:lnTo>
                  <a:lnTo>
                    <a:pt x="297" y="485"/>
                  </a:lnTo>
                  <a:lnTo>
                    <a:pt x="302" y="501"/>
                  </a:lnTo>
                  <a:lnTo>
                    <a:pt x="303" y="505"/>
                  </a:lnTo>
                  <a:lnTo>
                    <a:pt x="288" y="512"/>
                  </a:lnTo>
                  <a:lnTo>
                    <a:pt x="294" y="516"/>
                  </a:lnTo>
                  <a:lnTo>
                    <a:pt x="300" y="521"/>
                  </a:lnTo>
                  <a:lnTo>
                    <a:pt x="302" y="527"/>
                  </a:lnTo>
                  <a:lnTo>
                    <a:pt x="305" y="528"/>
                  </a:lnTo>
                  <a:lnTo>
                    <a:pt x="306" y="530"/>
                  </a:lnTo>
                  <a:lnTo>
                    <a:pt x="312" y="529"/>
                  </a:lnTo>
                  <a:lnTo>
                    <a:pt x="313" y="539"/>
                  </a:lnTo>
                  <a:lnTo>
                    <a:pt x="314" y="541"/>
                  </a:lnTo>
                  <a:lnTo>
                    <a:pt x="317" y="543"/>
                  </a:lnTo>
                  <a:lnTo>
                    <a:pt x="317" y="546"/>
                  </a:lnTo>
                  <a:lnTo>
                    <a:pt x="315" y="548"/>
                  </a:lnTo>
                  <a:lnTo>
                    <a:pt x="315" y="552"/>
                  </a:lnTo>
                  <a:lnTo>
                    <a:pt x="314" y="553"/>
                  </a:lnTo>
                  <a:lnTo>
                    <a:pt x="312" y="554"/>
                  </a:lnTo>
                  <a:lnTo>
                    <a:pt x="307" y="559"/>
                  </a:lnTo>
                  <a:lnTo>
                    <a:pt x="301" y="555"/>
                  </a:lnTo>
                  <a:lnTo>
                    <a:pt x="299" y="555"/>
                  </a:lnTo>
                  <a:lnTo>
                    <a:pt x="297" y="555"/>
                  </a:lnTo>
                  <a:lnTo>
                    <a:pt x="294" y="558"/>
                  </a:lnTo>
                  <a:lnTo>
                    <a:pt x="291" y="558"/>
                  </a:lnTo>
                  <a:lnTo>
                    <a:pt x="288" y="557"/>
                  </a:lnTo>
                  <a:lnTo>
                    <a:pt x="285" y="557"/>
                  </a:lnTo>
                  <a:lnTo>
                    <a:pt x="282" y="557"/>
                  </a:lnTo>
                  <a:lnTo>
                    <a:pt x="267" y="551"/>
                  </a:lnTo>
                  <a:lnTo>
                    <a:pt x="264" y="548"/>
                  </a:lnTo>
                  <a:lnTo>
                    <a:pt x="263" y="552"/>
                  </a:lnTo>
                  <a:lnTo>
                    <a:pt x="258" y="557"/>
                  </a:lnTo>
                  <a:lnTo>
                    <a:pt x="255" y="558"/>
                  </a:lnTo>
                  <a:lnTo>
                    <a:pt x="254" y="558"/>
                  </a:lnTo>
                  <a:lnTo>
                    <a:pt x="253" y="559"/>
                  </a:lnTo>
                  <a:lnTo>
                    <a:pt x="252" y="561"/>
                  </a:lnTo>
                  <a:lnTo>
                    <a:pt x="252" y="565"/>
                  </a:lnTo>
                  <a:lnTo>
                    <a:pt x="253" y="569"/>
                  </a:lnTo>
                  <a:lnTo>
                    <a:pt x="252" y="570"/>
                  </a:lnTo>
                  <a:lnTo>
                    <a:pt x="248" y="572"/>
                  </a:lnTo>
                  <a:lnTo>
                    <a:pt x="245" y="575"/>
                  </a:lnTo>
                  <a:lnTo>
                    <a:pt x="242" y="578"/>
                  </a:lnTo>
                  <a:lnTo>
                    <a:pt x="251" y="581"/>
                  </a:lnTo>
                  <a:lnTo>
                    <a:pt x="253" y="581"/>
                  </a:lnTo>
                  <a:lnTo>
                    <a:pt x="253" y="583"/>
                  </a:lnTo>
                  <a:lnTo>
                    <a:pt x="253" y="584"/>
                  </a:lnTo>
                  <a:lnTo>
                    <a:pt x="254" y="586"/>
                  </a:lnTo>
                  <a:lnTo>
                    <a:pt x="258" y="587"/>
                  </a:lnTo>
                  <a:lnTo>
                    <a:pt x="261" y="590"/>
                  </a:lnTo>
                  <a:lnTo>
                    <a:pt x="264" y="594"/>
                  </a:lnTo>
                  <a:lnTo>
                    <a:pt x="276" y="602"/>
                  </a:lnTo>
                  <a:lnTo>
                    <a:pt x="271" y="617"/>
                  </a:lnTo>
                  <a:lnTo>
                    <a:pt x="269" y="616"/>
                  </a:lnTo>
                  <a:lnTo>
                    <a:pt x="263" y="614"/>
                  </a:lnTo>
                  <a:lnTo>
                    <a:pt x="259" y="614"/>
                  </a:lnTo>
                  <a:lnTo>
                    <a:pt x="257" y="618"/>
                  </a:lnTo>
                  <a:lnTo>
                    <a:pt x="257" y="619"/>
                  </a:lnTo>
                  <a:lnTo>
                    <a:pt x="253" y="620"/>
                  </a:lnTo>
                  <a:lnTo>
                    <a:pt x="252" y="623"/>
                  </a:lnTo>
                  <a:lnTo>
                    <a:pt x="251" y="625"/>
                  </a:lnTo>
                  <a:lnTo>
                    <a:pt x="247" y="644"/>
                  </a:lnTo>
                  <a:lnTo>
                    <a:pt x="246" y="647"/>
                  </a:lnTo>
                  <a:lnTo>
                    <a:pt x="243" y="649"/>
                  </a:lnTo>
                  <a:lnTo>
                    <a:pt x="241" y="649"/>
                  </a:lnTo>
                  <a:lnTo>
                    <a:pt x="239" y="649"/>
                  </a:lnTo>
                  <a:lnTo>
                    <a:pt x="235" y="652"/>
                  </a:lnTo>
                  <a:lnTo>
                    <a:pt x="234" y="653"/>
                  </a:lnTo>
                  <a:lnTo>
                    <a:pt x="233" y="655"/>
                  </a:lnTo>
                  <a:lnTo>
                    <a:pt x="230" y="654"/>
                  </a:lnTo>
                  <a:lnTo>
                    <a:pt x="228" y="653"/>
                  </a:lnTo>
                  <a:lnTo>
                    <a:pt x="225" y="653"/>
                  </a:lnTo>
                  <a:lnTo>
                    <a:pt x="225" y="655"/>
                  </a:lnTo>
                  <a:lnTo>
                    <a:pt x="225" y="656"/>
                  </a:lnTo>
                  <a:lnTo>
                    <a:pt x="225" y="658"/>
                  </a:lnTo>
                  <a:lnTo>
                    <a:pt x="224" y="658"/>
                  </a:lnTo>
                  <a:lnTo>
                    <a:pt x="222" y="658"/>
                  </a:lnTo>
                  <a:lnTo>
                    <a:pt x="222" y="673"/>
                  </a:lnTo>
                  <a:lnTo>
                    <a:pt x="241" y="680"/>
                  </a:lnTo>
                  <a:lnTo>
                    <a:pt x="252" y="685"/>
                  </a:lnTo>
                  <a:lnTo>
                    <a:pt x="251" y="690"/>
                  </a:lnTo>
                  <a:lnTo>
                    <a:pt x="249" y="691"/>
                  </a:lnTo>
                  <a:lnTo>
                    <a:pt x="247" y="690"/>
                  </a:lnTo>
                  <a:lnTo>
                    <a:pt x="243" y="694"/>
                  </a:lnTo>
                  <a:lnTo>
                    <a:pt x="243" y="696"/>
                  </a:lnTo>
                  <a:lnTo>
                    <a:pt x="236" y="697"/>
                  </a:lnTo>
                  <a:lnTo>
                    <a:pt x="236" y="699"/>
                  </a:lnTo>
                  <a:lnTo>
                    <a:pt x="235" y="707"/>
                  </a:lnTo>
                  <a:lnTo>
                    <a:pt x="237" y="712"/>
                  </a:lnTo>
                  <a:lnTo>
                    <a:pt x="236" y="714"/>
                  </a:lnTo>
                  <a:lnTo>
                    <a:pt x="237" y="719"/>
                  </a:lnTo>
                  <a:lnTo>
                    <a:pt x="240" y="732"/>
                  </a:lnTo>
                  <a:lnTo>
                    <a:pt x="236" y="735"/>
                  </a:lnTo>
                  <a:lnTo>
                    <a:pt x="239" y="738"/>
                  </a:lnTo>
                  <a:lnTo>
                    <a:pt x="236" y="742"/>
                  </a:lnTo>
                  <a:lnTo>
                    <a:pt x="235" y="751"/>
                  </a:lnTo>
                  <a:lnTo>
                    <a:pt x="235" y="760"/>
                  </a:lnTo>
                  <a:lnTo>
                    <a:pt x="240" y="765"/>
                  </a:lnTo>
                  <a:lnTo>
                    <a:pt x="245" y="766"/>
                  </a:lnTo>
                  <a:lnTo>
                    <a:pt x="246" y="772"/>
                  </a:lnTo>
                  <a:lnTo>
                    <a:pt x="248" y="779"/>
                  </a:lnTo>
                  <a:lnTo>
                    <a:pt x="243" y="787"/>
                  </a:lnTo>
                  <a:lnTo>
                    <a:pt x="227" y="785"/>
                  </a:lnTo>
                  <a:lnTo>
                    <a:pt x="201" y="786"/>
                  </a:lnTo>
                  <a:lnTo>
                    <a:pt x="188" y="790"/>
                  </a:lnTo>
                  <a:lnTo>
                    <a:pt x="185" y="791"/>
                  </a:lnTo>
                  <a:lnTo>
                    <a:pt x="177" y="793"/>
                  </a:lnTo>
                  <a:lnTo>
                    <a:pt x="158" y="798"/>
                  </a:lnTo>
                  <a:lnTo>
                    <a:pt x="150" y="799"/>
                  </a:lnTo>
                  <a:lnTo>
                    <a:pt x="151" y="807"/>
                  </a:lnTo>
                  <a:lnTo>
                    <a:pt x="150" y="820"/>
                  </a:lnTo>
                  <a:lnTo>
                    <a:pt x="148" y="827"/>
                  </a:lnTo>
                  <a:lnTo>
                    <a:pt x="140" y="836"/>
                  </a:lnTo>
                  <a:lnTo>
                    <a:pt x="137" y="844"/>
                  </a:lnTo>
                  <a:lnTo>
                    <a:pt x="138" y="849"/>
                  </a:lnTo>
                  <a:lnTo>
                    <a:pt x="137" y="854"/>
                  </a:lnTo>
                  <a:lnTo>
                    <a:pt x="131" y="862"/>
                  </a:lnTo>
                  <a:lnTo>
                    <a:pt x="125" y="867"/>
                  </a:lnTo>
                  <a:lnTo>
                    <a:pt x="120" y="870"/>
                  </a:lnTo>
                  <a:lnTo>
                    <a:pt x="114" y="885"/>
                  </a:lnTo>
                  <a:lnTo>
                    <a:pt x="112" y="888"/>
                  </a:lnTo>
                  <a:lnTo>
                    <a:pt x="112" y="899"/>
                  </a:lnTo>
                  <a:lnTo>
                    <a:pt x="116" y="908"/>
                  </a:lnTo>
                  <a:lnTo>
                    <a:pt x="119" y="914"/>
                  </a:lnTo>
                  <a:lnTo>
                    <a:pt x="120" y="918"/>
                  </a:lnTo>
                  <a:lnTo>
                    <a:pt x="124" y="923"/>
                  </a:lnTo>
                  <a:lnTo>
                    <a:pt x="119" y="927"/>
                  </a:lnTo>
                  <a:lnTo>
                    <a:pt x="112" y="938"/>
                  </a:lnTo>
                  <a:lnTo>
                    <a:pt x="112" y="939"/>
                  </a:lnTo>
                  <a:lnTo>
                    <a:pt x="112" y="941"/>
                  </a:lnTo>
                  <a:lnTo>
                    <a:pt x="116" y="950"/>
                  </a:lnTo>
                  <a:lnTo>
                    <a:pt x="113" y="958"/>
                  </a:lnTo>
                  <a:lnTo>
                    <a:pt x="116" y="958"/>
                  </a:lnTo>
                  <a:lnTo>
                    <a:pt x="116" y="974"/>
                  </a:lnTo>
                  <a:lnTo>
                    <a:pt x="112" y="975"/>
                  </a:lnTo>
                  <a:lnTo>
                    <a:pt x="110" y="976"/>
                  </a:lnTo>
                  <a:lnTo>
                    <a:pt x="109" y="977"/>
                  </a:lnTo>
                  <a:lnTo>
                    <a:pt x="109" y="982"/>
                  </a:lnTo>
                  <a:lnTo>
                    <a:pt x="106" y="987"/>
                  </a:lnTo>
                  <a:lnTo>
                    <a:pt x="103" y="989"/>
                  </a:lnTo>
                  <a:lnTo>
                    <a:pt x="100" y="989"/>
                  </a:lnTo>
                  <a:lnTo>
                    <a:pt x="92" y="988"/>
                  </a:lnTo>
                  <a:lnTo>
                    <a:pt x="84" y="988"/>
                  </a:lnTo>
                  <a:lnTo>
                    <a:pt x="82" y="988"/>
                  </a:lnTo>
                  <a:lnTo>
                    <a:pt x="65" y="976"/>
                  </a:lnTo>
                  <a:lnTo>
                    <a:pt x="61" y="983"/>
                  </a:lnTo>
                  <a:lnTo>
                    <a:pt x="60" y="985"/>
                  </a:lnTo>
                  <a:lnTo>
                    <a:pt x="58" y="985"/>
                  </a:lnTo>
                  <a:lnTo>
                    <a:pt x="54" y="981"/>
                  </a:lnTo>
                  <a:lnTo>
                    <a:pt x="49" y="979"/>
                  </a:lnTo>
                  <a:lnTo>
                    <a:pt x="48" y="977"/>
                  </a:lnTo>
                  <a:lnTo>
                    <a:pt x="50" y="971"/>
                  </a:lnTo>
                  <a:lnTo>
                    <a:pt x="50" y="968"/>
                  </a:lnTo>
                  <a:lnTo>
                    <a:pt x="44" y="963"/>
                  </a:lnTo>
                  <a:lnTo>
                    <a:pt x="42" y="969"/>
                  </a:lnTo>
                  <a:lnTo>
                    <a:pt x="40" y="965"/>
                  </a:lnTo>
                  <a:lnTo>
                    <a:pt x="34" y="964"/>
                  </a:lnTo>
                  <a:lnTo>
                    <a:pt x="30" y="970"/>
                  </a:lnTo>
                  <a:lnTo>
                    <a:pt x="25" y="976"/>
                  </a:lnTo>
                  <a:lnTo>
                    <a:pt x="24" y="982"/>
                  </a:lnTo>
                  <a:lnTo>
                    <a:pt x="24" y="987"/>
                  </a:lnTo>
                  <a:lnTo>
                    <a:pt x="24" y="991"/>
                  </a:lnTo>
                  <a:lnTo>
                    <a:pt x="25" y="993"/>
                  </a:lnTo>
                  <a:lnTo>
                    <a:pt x="25" y="994"/>
                  </a:lnTo>
                  <a:lnTo>
                    <a:pt x="23" y="998"/>
                  </a:lnTo>
                  <a:lnTo>
                    <a:pt x="20" y="1000"/>
                  </a:lnTo>
                  <a:lnTo>
                    <a:pt x="12" y="1006"/>
                  </a:lnTo>
                  <a:lnTo>
                    <a:pt x="5" y="1013"/>
                  </a:lnTo>
                  <a:lnTo>
                    <a:pt x="2" y="1015"/>
                  </a:lnTo>
                  <a:lnTo>
                    <a:pt x="0" y="1018"/>
                  </a:lnTo>
                  <a:lnTo>
                    <a:pt x="0" y="1019"/>
                  </a:lnTo>
                  <a:lnTo>
                    <a:pt x="14" y="1028"/>
                  </a:lnTo>
                  <a:lnTo>
                    <a:pt x="19" y="1030"/>
                  </a:lnTo>
                  <a:lnTo>
                    <a:pt x="28" y="1033"/>
                  </a:lnTo>
                  <a:lnTo>
                    <a:pt x="31" y="1035"/>
                  </a:lnTo>
                  <a:lnTo>
                    <a:pt x="48" y="1047"/>
                  </a:lnTo>
                  <a:lnTo>
                    <a:pt x="53" y="1053"/>
                  </a:lnTo>
                  <a:lnTo>
                    <a:pt x="67" y="1045"/>
                  </a:lnTo>
                  <a:lnTo>
                    <a:pt x="70" y="1039"/>
                  </a:lnTo>
                  <a:lnTo>
                    <a:pt x="76" y="1045"/>
                  </a:lnTo>
                  <a:lnTo>
                    <a:pt x="82" y="1053"/>
                  </a:lnTo>
                  <a:lnTo>
                    <a:pt x="88" y="1046"/>
                  </a:lnTo>
                  <a:lnTo>
                    <a:pt x="100" y="1055"/>
                  </a:lnTo>
                  <a:lnTo>
                    <a:pt x="109" y="1063"/>
                  </a:lnTo>
                  <a:lnTo>
                    <a:pt x="118" y="1065"/>
                  </a:lnTo>
                  <a:lnTo>
                    <a:pt x="128" y="1068"/>
                  </a:lnTo>
                  <a:lnTo>
                    <a:pt x="160" y="1065"/>
                  </a:lnTo>
                  <a:lnTo>
                    <a:pt x="160" y="1081"/>
                  </a:lnTo>
                  <a:lnTo>
                    <a:pt x="168" y="1080"/>
                  </a:lnTo>
                  <a:lnTo>
                    <a:pt x="173" y="1081"/>
                  </a:lnTo>
                  <a:lnTo>
                    <a:pt x="176" y="1084"/>
                  </a:lnTo>
                  <a:lnTo>
                    <a:pt x="186" y="1093"/>
                  </a:lnTo>
                  <a:lnTo>
                    <a:pt x="192" y="1092"/>
                  </a:lnTo>
                  <a:lnTo>
                    <a:pt x="195" y="1093"/>
                  </a:lnTo>
                  <a:lnTo>
                    <a:pt x="199" y="1093"/>
                  </a:lnTo>
                  <a:lnTo>
                    <a:pt x="201" y="1090"/>
                  </a:lnTo>
                  <a:lnTo>
                    <a:pt x="213" y="1086"/>
                  </a:lnTo>
                  <a:lnTo>
                    <a:pt x="218" y="1082"/>
                  </a:lnTo>
                  <a:lnTo>
                    <a:pt x="234" y="1086"/>
                  </a:lnTo>
                  <a:lnTo>
                    <a:pt x="230" y="1096"/>
                  </a:lnTo>
                  <a:lnTo>
                    <a:pt x="230" y="1104"/>
                  </a:lnTo>
                  <a:lnTo>
                    <a:pt x="230" y="1110"/>
                  </a:lnTo>
                  <a:lnTo>
                    <a:pt x="239" y="1117"/>
                  </a:lnTo>
                  <a:lnTo>
                    <a:pt x="243" y="1123"/>
                  </a:lnTo>
                  <a:lnTo>
                    <a:pt x="253" y="1136"/>
                  </a:lnTo>
                  <a:lnTo>
                    <a:pt x="261" y="1141"/>
                  </a:lnTo>
                  <a:lnTo>
                    <a:pt x="269" y="1147"/>
                  </a:lnTo>
                  <a:lnTo>
                    <a:pt x="273" y="1153"/>
                  </a:lnTo>
                  <a:lnTo>
                    <a:pt x="289" y="1159"/>
                  </a:lnTo>
                  <a:lnTo>
                    <a:pt x="302" y="1168"/>
                  </a:lnTo>
                  <a:lnTo>
                    <a:pt x="306" y="1170"/>
                  </a:lnTo>
                  <a:lnTo>
                    <a:pt x="309" y="1170"/>
                  </a:lnTo>
                  <a:lnTo>
                    <a:pt x="318" y="1167"/>
                  </a:lnTo>
                  <a:lnTo>
                    <a:pt x="324" y="1165"/>
                  </a:lnTo>
                  <a:lnTo>
                    <a:pt x="333" y="1158"/>
                  </a:lnTo>
                  <a:lnTo>
                    <a:pt x="337" y="1156"/>
                  </a:lnTo>
                  <a:lnTo>
                    <a:pt x="351" y="1154"/>
                  </a:lnTo>
                  <a:lnTo>
                    <a:pt x="351" y="1160"/>
                  </a:lnTo>
                  <a:lnTo>
                    <a:pt x="345" y="1161"/>
                  </a:lnTo>
                  <a:lnTo>
                    <a:pt x="344" y="1173"/>
                  </a:lnTo>
                  <a:lnTo>
                    <a:pt x="354" y="1177"/>
                  </a:lnTo>
                  <a:lnTo>
                    <a:pt x="355" y="1178"/>
                  </a:lnTo>
                  <a:lnTo>
                    <a:pt x="356" y="1183"/>
                  </a:lnTo>
                  <a:lnTo>
                    <a:pt x="353" y="1191"/>
                  </a:lnTo>
                  <a:lnTo>
                    <a:pt x="351" y="1201"/>
                  </a:lnTo>
                  <a:lnTo>
                    <a:pt x="351" y="1206"/>
                  </a:lnTo>
                  <a:lnTo>
                    <a:pt x="347" y="1209"/>
                  </a:lnTo>
                  <a:lnTo>
                    <a:pt x="350" y="1215"/>
                  </a:lnTo>
                  <a:lnTo>
                    <a:pt x="353" y="1223"/>
                  </a:lnTo>
                  <a:lnTo>
                    <a:pt x="356" y="1232"/>
                  </a:lnTo>
                  <a:lnTo>
                    <a:pt x="365" y="1235"/>
                  </a:lnTo>
                  <a:lnTo>
                    <a:pt x="367" y="1232"/>
                  </a:lnTo>
                  <a:lnTo>
                    <a:pt x="366" y="1221"/>
                  </a:lnTo>
                  <a:lnTo>
                    <a:pt x="367" y="1218"/>
                  </a:lnTo>
                  <a:lnTo>
                    <a:pt x="368" y="1214"/>
                  </a:lnTo>
                  <a:lnTo>
                    <a:pt x="371" y="1212"/>
                  </a:lnTo>
                  <a:lnTo>
                    <a:pt x="385" y="1211"/>
                  </a:lnTo>
                  <a:lnTo>
                    <a:pt x="387" y="1211"/>
                  </a:lnTo>
                  <a:lnTo>
                    <a:pt x="391" y="1212"/>
                  </a:lnTo>
                  <a:lnTo>
                    <a:pt x="394" y="1214"/>
                  </a:lnTo>
                  <a:lnTo>
                    <a:pt x="400" y="1220"/>
                  </a:lnTo>
                  <a:lnTo>
                    <a:pt x="412" y="1217"/>
                  </a:lnTo>
                  <a:lnTo>
                    <a:pt x="417" y="1229"/>
                  </a:lnTo>
                  <a:lnTo>
                    <a:pt x="418" y="1232"/>
                  </a:lnTo>
                  <a:lnTo>
                    <a:pt x="418" y="1238"/>
                  </a:lnTo>
                  <a:lnTo>
                    <a:pt x="418" y="1242"/>
                  </a:lnTo>
                  <a:lnTo>
                    <a:pt x="420" y="1244"/>
                  </a:lnTo>
                  <a:lnTo>
                    <a:pt x="422" y="1247"/>
                  </a:lnTo>
                  <a:lnTo>
                    <a:pt x="426" y="1248"/>
                  </a:lnTo>
                  <a:lnTo>
                    <a:pt x="430" y="1248"/>
                  </a:lnTo>
                  <a:lnTo>
                    <a:pt x="434" y="1245"/>
                  </a:lnTo>
                  <a:lnTo>
                    <a:pt x="436" y="1243"/>
                  </a:lnTo>
                  <a:lnTo>
                    <a:pt x="439" y="1238"/>
                  </a:lnTo>
                  <a:lnTo>
                    <a:pt x="439" y="1233"/>
                  </a:lnTo>
                  <a:lnTo>
                    <a:pt x="439" y="1221"/>
                  </a:lnTo>
                  <a:lnTo>
                    <a:pt x="441" y="1221"/>
                  </a:lnTo>
                  <a:lnTo>
                    <a:pt x="444" y="1230"/>
                  </a:lnTo>
                  <a:lnTo>
                    <a:pt x="454" y="1223"/>
                  </a:lnTo>
                  <a:lnTo>
                    <a:pt x="465" y="1218"/>
                  </a:lnTo>
                  <a:lnTo>
                    <a:pt x="474" y="1215"/>
                  </a:lnTo>
                  <a:lnTo>
                    <a:pt x="483" y="1214"/>
                  </a:lnTo>
                  <a:lnTo>
                    <a:pt x="493" y="1214"/>
                  </a:lnTo>
                  <a:lnTo>
                    <a:pt x="522" y="1221"/>
                  </a:lnTo>
                  <a:lnTo>
                    <a:pt x="528" y="1215"/>
                  </a:lnTo>
                  <a:lnTo>
                    <a:pt x="538" y="1208"/>
                  </a:lnTo>
                  <a:lnTo>
                    <a:pt x="543" y="1205"/>
                  </a:lnTo>
                  <a:lnTo>
                    <a:pt x="547" y="1205"/>
                  </a:lnTo>
                  <a:lnTo>
                    <a:pt x="549" y="1208"/>
                  </a:lnTo>
                  <a:lnTo>
                    <a:pt x="553" y="1213"/>
                  </a:lnTo>
                  <a:lnTo>
                    <a:pt x="555" y="1219"/>
                  </a:lnTo>
                  <a:lnTo>
                    <a:pt x="558" y="1220"/>
                  </a:lnTo>
                  <a:lnTo>
                    <a:pt x="561" y="1221"/>
                  </a:lnTo>
                  <a:lnTo>
                    <a:pt x="567" y="1219"/>
                  </a:lnTo>
                  <a:lnTo>
                    <a:pt x="574" y="1215"/>
                  </a:lnTo>
                  <a:lnTo>
                    <a:pt x="589" y="1202"/>
                  </a:lnTo>
                  <a:lnTo>
                    <a:pt x="592" y="1195"/>
                  </a:lnTo>
                  <a:lnTo>
                    <a:pt x="597" y="1190"/>
                  </a:lnTo>
                  <a:lnTo>
                    <a:pt x="607" y="1184"/>
                  </a:lnTo>
                  <a:lnTo>
                    <a:pt x="619" y="1172"/>
                  </a:lnTo>
                  <a:lnTo>
                    <a:pt x="615" y="1136"/>
                  </a:lnTo>
                  <a:lnTo>
                    <a:pt x="641" y="1146"/>
                  </a:lnTo>
                  <a:lnTo>
                    <a:pt x="647" y="1162"/>
                  </a:lnTo>
                  <a:lnTo>
                    <a:pt x="661" y="1166"/>
                  </a:lnTo>
                  <a:lnTo>
                    <a:pt x="668" y="1168"/>
                  </a:lnTo>
                  <a:lnTo>
                    <a:pt x="657" y="1199"/>
                  </a:lnTo>
                  <a:lnTo>
                    <a:pt x="656" y="1201"/>
                  </a:lnTo>
                  <a:lnTo>
                    <a:pt x="650" y="1205"/>
                  </a:lnTo>
                  <a:lnTo>
                    <a:pt x="651" y="1229"/>
                  </a:lnTo>
                  <a:lnTo>
                    <a:pt x="653" y="1231"/>
                  </a:lnTo>
                  <a:lnTo>
                    <a:pt x="671" y="1244"/>
                  </a:lnTo>
                  <a:lnTo>
                    <a:pt x="685" y="1254"/>
                  </a:lnTo>
                  <a:lnTo>
                    <a:pt x="679" y="1266"/>
                  </a:lnTo>
                  <a:lnTo>
                    <a:pt x="679" y="1271"/>
                  </a:lnTo>
                  <a:lnTo>
                    <a:pt x="681" y="1277"/>
                  </a:lnTo>
                  <a:lnTo>
                    <a:pt x="680" y="1286"/>
                  </a:lnTo>
                  <a:lnTo>
                    <a:pt x="681" y="1290"/>
                  </a:lnTo>
                  <a:lnTo>
                    <a:pt x="667" y="1296"/>
                  </a:lnTo>
                  <a:lnTo>
                    <a:pt x="664" y="1297"/>
                  </a:lnTo>
                  <a:lnTo>
                    <a:pt x="655" y="1292"/>
                  </a:lnTo>
                  <a:lnTo>
                    <a:pt x="651" y="1292"/>
                  </a:lnTo>
                  <a:lnTo>
                    <a:pt x="649" y="1293"/>
                  </a:lnTo>
                  <a:lnTo>
                    <a:pt x="645" y="1298"/>
                  </a:lnTo>
                  <a:lnTo>
                    <a:pt x="644" y="1306"/>
                  </a:lnTo>
                  <a:lnTo>
                    <a:pt x="643" y="1318"/>
                  </a:lnTo>
                  <a:lnTo>
                    <a:pt x="643" y="1321"/>
                  </a:lnTo>
                  <a:lnTo>
                    <a:pt x="640" y="1324"/>
                  </a:lnTo>
                  <a:lnTo>
                    <a:pt x="627" y="1327"/>
                  </a:lnTo>
                  <a:lnTo>
                    <a:pt x="612" y="1334"/>
                  </a:lnTo>
                  <a:lnTo>
                    <a:pt x="596" y="1340"/>
                  </a:lnTo>
                  <a:lnTo>
                    <a:pt x="590" y="1340"/>
                  </a:lnTo>
                  <a:lnTo>
                    <a:pt x="585" y="1340"/>
                  </a:lnTo>
                  <a:lnTo>
                    <a:pt x="583" y="1342"/>
                  </a:lnTo>
                  <a:lnTo>
                    <a:pt x="580" y="1343"/>
                  </a:lnTo>
                  <a:lnTo>
                    <a:pt x="577" y="1348"/>
                  </a:lnTo>
                  <a:lnTo>
                    <a:pt x="564" y="1345"/>
                  </a:lnTo>
                  <a:lnTo>
                    <a:pt x="555" y="1361"/>
                  </a:lnTo>
                  <a:lnTo>
                    <a:pt x="562" y="1369"/>
                  </a:lnTo>
                  <a:lnTo>
                    <a:pt x="567" y="1375"/>
                  </a:lnTo>
                  <a:lnTo>
                    <a:pt x="570" y="1384"/>
                  </a:lnTo>
                  <a:lnTo>
                    <a:pt x="590" y="1396"/>
                  </a:lnTo>
                  <a:lnTo>
                    <a:pt x="594" y="1398"/>
                  </a:lnTo>
                  <a:lnTo>
                    <a:pt x="595" y="1398"/>
                  </a:lnTo>
                  <a:lnTo>
                    <a:pt x="596" y="1402"/>
                  </a:lnTo>
                  <a:lnTo>
                    <a:pt x="603" y="1421"/>
                  </a:lnTo>
                  <a:lnTo>
                    <a:pt x="606" y="1423"/>
                  </a:lnTo>
                  <a:lnTo>
                    <a:pt x="609" y="1423"/>
                  </a:lnTo>
                  <a:lnTo>
                    <a:pt x="612" y="1423"/>
                  </a:lnTo>
                  <a:lnTo>
                    <a:pt x="627" y="1432"/>
                  </a:lnTo>
                  <a:lnTo>
                    <a:pt x="629" y="1411"/>
                  </a:lnTo>
                  <a:lnTo>
                    <a:pt x="647" y="1414"/>
                  </a:lnTo>
                  <a:lnTo>
                    <a:pt x="668" y="1433"/>
                  </a:lnTo>
                  <a:lnTo>
                    <a:pt x="669" y="1435"/>
                  </a:lnTo>
                  <a:lnTo>
                    <a:pt x="670" y="1438"/>
                  </a:lnTo>
                  <a:lnTo>
                    <a:pt x="670" y="1444"/>
                  </a:lnTo>
                  <a:lnTo>
                    <a:pt x="673" y="1449"/>
                  </a:lnTo>
                  <a:lnTo>
                    <a:pt x="682" y="1458"/>
                  </a:lnTo>
                  <a:lnTo>
                    <a:pt x="685" y="1463"/>
                  </a:lnTo>
                  <a:lnTo>
                    <a:pt x="687" y="1470"/>
                  </a:lnTo>
                  <a:lnTo>
                    <a:pt x="689" y="1474"/>
                  </a:lnTo>
                  <a:lnTo>
                    <a:pt x="691" y="1477"/>
                  </a:lnTo>
                  <a:lnTo>
                    <a:pt x="692" y="1481"/>
                  </a:lnTo>
                  <a:lnTo>
                    <a:pt x="697" y="1485"/>
                  </a:lnTo>
                  <a:lnTo>
                    <a:pt x="698" y="1487"/>
                  </a:lnTo>
                  <a:lnTo>
                    <a:pt x="698" y="1488"/>
                  </a:lnTo>
                  <a:lnTo>
                    <a:pt x="697" y="1491"/>
                  </a:lnTo>
                  <a:lnTo>
                    <a:pt x="698" y="1492"/>
                  </a:lnTo>
                  <a:lnTo>
                    <a:pt x="704" y="1497"/>
                  </a:lnTo>
                  <a:lnTo>
                    <a:pt x="705" y="1504"/>
                  </a:lnTo>
                  <a:lnTo>
                    <a:pt x="707" y="1510"/>
                  </a:lnTo>
                  <a:lnTo>
                    <a:pt x="709" y="1512"/>
                  </a:lnTo>
                  <a:lnTo>
                    <a:pt x="712" y="1515"/>
                  </a:lnTo>
                  <a:lnTo>
                    <a:pt x="715" y="1518"/>
                  </a:lnTo>
                  <a:lnTo>
                    <a:pt x="715" y="1527"/>
                  </a:lnTo>
                  <a:lnTo>
                    <a:pt x="715" y="1531"/>
                  </a:lnTo>
                  <a:lnTo>
                    <a:pt x="740" y="1541"/>
                  </a:lnTo>
                  <a:lnTo>
                    <a:pt x="748" y="1542"/>
                  </a:lnTo>
                  <a:lnTo>
                    <a:pt x="753" y="1542"/>
                  </a:lnTo>
                  <a:lnTo>
                    <a:pt x="760" y="1552"/>
                  </a:lnTo>
                  <a:lnTo>
                    <a:pt x="758" y="1557"/>
                  </a:lnTo>
                  <a:lnTo>
                    <a:pt x="758" y="1564"/>
                  </a:lnTo>
                  <a:lnTo>
                    <a:pt x="761" y="1568"/>
                  </a:lnTo>
                  <a:lnTo>
                    <a:pt x="795" y="1584"/>
                  </a:lnTo>
                  <a:lnTo>
                    <a:pt x="809" y="1582"/>
                  </a:lnTo>
                  <a:lnTo>
                    <a:pt x="833" y="1576"/>
                  </a:lnTo>
                  <a:lnTo>
                    <a:pt x="847" y="1551"/>
                  </a:lnTo>
                  <a:lnTo>
                    <a:pt x="850" y="1546"/>
                  </a:lnTo>
                  <a:lnTo>
                    <a:pt x="852" y="1545"/>
                  </a:lnTo>
                  <a:lnTo>
                    <a:pt x="857" y="1542"/>
                  </a:lnTo>
                  <a:lnTo>
                    <a:pt x="860" y="1540"/>
                  </a:lnTo>
                  <a:lnTo>
                    <a:pt x="861" y="1537"/>
                  </a:lnTo>
                  <a:lnTo>
                    <a:pt x="863" y="1537"/>
                  </a:lnTo>
                  <a:lnTo>
                    <a:pt x="875" y="1542"/>
                  </a:lnTo>
                  <a:lnTo>
                    <a:pt x="880" y="1530"/>
                  </a:lnTo>
                  <a:lnTo>
                    <a:pt x="881" y="1528"/>
                  </a:lnTo>
                  <a:lnTo>
                    <a:pt x="885" y="1528"/>
                  </a:lnTo>
                  <a:lnTo>
                    <a:pt x="887" y="1528"/>
                  </a:lnTo>
                  <a:lnTo>
                    <a:pt x="892" y="1523"/>
                  </a:lnTo>
                  <a:lnTo>
                    <a:pt x="894" y="1533"/>
                  </a:lnTo>
                  <a:lnTo>
                    <a:pt x="909" y="1533"/>
                  </a:lnTo>
                  <a:lnTo>
                    <a:pt x="917" y="1530"/>
                  </a:lnTo>
                  <a:lnTo>
                    <a:pt x="923" y="1539"/>
                  </a:lnTo>
                  <a:lnTo>
                    <a:pt x="924" y="1537"/>
                  </a:lnTo>
                  <a:lnTo>
                    <a:pt x="924" y="1534"/>
                  </a:lnTo>
                  <a:lnTo>
                    <a:pt x="921" y="1529"/>
                  </a:lnTo>
                  <a:lnTo>
                    <a:pt x="923" y="1522"/>
                  </a:lnTo>
                  <a:lnTo>
                    <a:pt x="922" y="1518"/>
                  </a:lnTo>
                  <a:lnTo>
                    <a:pt x="924" y="1506"/>
                  </a:lnTo>
                  <a:lnTo>
                    <a:pt x="922" y="1500"/>
                  </a:lnTo>
                  <a:lnTo>
                    <a:pt x="905" y="1495"/>
                  </a:lnTo>
                  <a:lnTo>
                    <a:pt x="899" y="1505"/>
                  </a:lnTo>
                  <a:lnTo>
                    <a:pt x="894" y="1506"/>
                  </a:lnTo>
                  <a:lnTo>
                    <a:pt x="888" y="1498"/>
                  </a:lnTo>
                  <a:lnTo>
                    <a:pt x="891" y="1491"/>
                  </a:lnTo>
                  <a:lnTo>
                    <a:pt x="888" y="1479"/>
                  </a:lnTo>
                  <a:lnTo>
                    <a:pt x="894" y="1474"/>
                  </a:lnTo>
                  <a:lnTo>
                    <a:pt x="899" y="1468"/>
                  </a:lnTo>
                  <a:lnTo>
                    <a:pt x="910" y="1458"/>
                  </a:lnTo>
                  <a:lnTo>
                    <a:pt x="926" y="1429"/>
                  </a:lnTo>
                  <a:lnTo>
                    <a:pt x="928" y="1414"/>
                  </a:lnTo>
                  <a:lnTo>
                    <a:pt x="932" y="1404"/>
                  </a:lnTo>
                  <a:lnTo>
                    <a:pt x="938" y="1400"/>
                  </a:lnTo>
                  <a:lnTo>
                    <a:pt x="928" y="1393"/>
                  </a:lnTo>
                  <a:lnTo>
                    <a:pt x="929" y="1388"/>
                  </a:lnTo>
                  <a:lnTo>
                    <a:pt x="934" y="1379"/>
                  </a:lnTo>
                  <a:lnTo>
                    <a:pt x="916" y="1366"/>
                  </a:lnTo>
                  <a:lnTo>
                    <a:pt x="917" y="1357"/>
                  </a:lnTo>
                  <a:lnTo>
                    <a:pt x="922" y="1350"/>
                  </a:lnTo>
                  <a:lnTo>
                    <a:pt x="926" y="1339"/>
                  </a:lnTo>
                  <a:lnTo>
                    <a:pt x="918" y="1334"/>
                  </a:lnTo>
                  <a:lnTo>
                    <a:pt x="920" y="1331"/>
                  </a:lnTo>
                  <a:lnTo>
                    <a:pt x="922" y="1328"/>
                  </a:lnTo>
                  <a:lnTo>
                    <a:pt x="922" y="1327"/>
                  </a:lnTo>
                  <a:lnTo>
                    <a:pt x="923" y="1327"/>
                  </a:lnTo>
                  <a:lnTo>
                    <a:pt x="922" y="1324"/>
                  </a:lnTo>
                  <a:lnTo>
                    <a:pt x="923" y="1322"/>
                  </a:lnTo>
                  <a:lnTo>
                    <a:pt x="920" y="1319"/>
                  </a:lnTo>
                  <a:lnTo>
                    <a:pt x="922" y="1315"/>
                  </a:lnTo>
                  <a:lnTo>
                    <a:pt x="924" y="1320"/>
                  </a:lnTo>
                  <a:lnTo>
                    <a:pt x="927" y="1318"/>
                  </a:lnTo>
                  <a:lnTo>
                    <a:pt x="929" y="1320"/>
                  </a:lnTo>
                  <a:lnTo>
                    <a:pt x="935" y="1316"/>
                  </a:lnTo>
                  <a:lnTo>
                    <a:pt x="947" y="1313"/>
                  </a:lnTo>
                  <a:lnTo>
                    <a:pt x="952" y="1304"/>
                  </a:lnTo>
                  <a:lnTo>
                    <a:pt x="953" y="1307"/>
                  </a:lnTo>
                  <a:lnTo>
                    <a:pt x="954" y="1316"/>
                  </a:lnTo>
                  <a:lnTo>
                    <a:pt x="962" y="1321"/>
                  </a:lnTo>
                  <a:lnTo>
                    <a:pt x="969" y="1310"/>
                  </a:lnTo>
                  <a:lnTo>
                    <a:pt x="969" y="1308"/>
                  </a:lnTo>
                  <a:lnTo>
                    <a:pt x="966" y="1304"/>
                  </a:lnTo>
                  <a:lnTo>
                    <a:pt x="968" y="1302"/>
                  </a:lnTo>
                  <a:lnTo>
                    <a:pt x="971" y="1306"/>
                  </a:lnTo>
                  <a:lnTo>
                    <a:pt x="978" y="1298"/>
                  </a:lnTo>
                  <a:lnTo>
                    <a:pt x="983" y="1308"/>
                  </a:lnTo>
                  <a:lnTo>
                    <a:pt x="992" y="1298"/>
                  </a:lnTo>
                  <a:lnTo>
                    <a:pt x="999" y="1292"/>
                  </a:lnTo>
                  <a:lnTo>
                    <a:pt x="1002" y="1291"/>
                  </a:lnTo>
                  <a:lnTo>
                    <a:pt x="1016" y="1299"/>
                  </a:lnTo>
                  <a:lnTo>
                    <a:pt x="1017" y="1299"/>
                  </a:lnTo>
                  <a:lnTo>
                    <a:pt x="1017" y="1293"/>
                  </a:lnTo>
                  <a:lnTo>
                    <a:pt x="1035" y="1287"/>
                  </a:lnTo>
                  <a:lnTo>
                    <a:pt x="1058" y="1281"/>
                  </a:lnTo>
                  <a:lnTo>
                    <a:pt x="1067" y="1281"/>
                  </a:lnTo>
                  <a:lnTo>
                    <a:pt x="1067" y="1279"/>
                  </a:lnTo>
                  <a:lnTo>
                    <a:pt x="1066" y="1277"/>
                  </a:lnTo>
                  <a:lnTo>
                    <a:pt x="1060" y="1278"/>
                  </a:lnTo>
                  <a:lnTo>
                    <a:pt x="1056" y="1274"/>
                  </a:lnTo>
                  <a:lnTo>
                    <a:pt x="1058" y="1260"/>
                  </a:lnTo>
                  <a:lnTo>
                    <a:pt x="1055" y="1256"/>
                  </a:lnTo>
                  <a:lnTo>
                    <a:pt x="1059" y="1254"/>
                  </a:lnTo>
                  <a:lnTo>
                    <a:pt x="1067" y="1249"/>
                  </a:lnTo>
                  <a:lnTo>
                    <a:pt x="1073" y="1243"/>
                  </a:lnTo>
                  <a:lnTo>
                    <a:pt x="1082" y="1248"/>
                  </a:lnTo>
                  <a:lnTo>
                    <a:pt x="1084" y="1241"/>
                  </a:lnTo>
                  <a:lnTo>
                    <a:pt x="1089" y="1237"/>
                  </a:lnTo>
                  <a:lnTo>
                    <a:pt x="1113" y="1226"/>
                  </a:lnTo>
                  <a:lnTo>
                    <a:pt x="1113" y="1218"/>
                  </a:lnTo>
                  <a:lnTo>
                    <a:pt x="1122" y="1215"/>
                  </a:lnTo>
                  <a:lnTo>
                    <a:pt x="1121" y="1209"/>
                  </a:lnTo>
                  <a:lnTo>
                    <a:pt x="1135" y="1203"/>
                  </a:lnTo>
                  <a:lnTo>
                    <a:pt x="1147" y="1201"/>
                  </a:lnTo>
                  <a:lnTo>
                    <a:pt x="1140" y="1191"/>
                  </a:lnTo>
                  <a:lnTo>
                    <a:pt x="1140" y="1188"/>
                  </a:lnTo>
                  <a:lnTo>
                    <a:pt x="1151" y="1193"/>
                  </a:lnTo>
                  <a:lnTo>
                    <a:pt x="1167" y="1195"/>
                  </a:lnTo>
                  <a:lnTo>
                    <a:pt x="1170" y="1194"/>
                  </a:lnTo>
                  <a:lnTo>
                    <a:pt x="1176" y="1195"/>
                  </a:lnTo>
                  <a:lnTo>
                    <a:pt x="1182" y="1191"/>
                  </a:lnTo>
                  <a:lnTo>
                    <a:pt x="1191" y="1196"/>
                  </a:lnTo>
                  <a:lnTo>
                    <a:pt x="1195" y="1199"/>
                  </a:lnTo>
                  <a:lnTo>
                    <a:pt x="1199" y="1199"/>
                  </a:lnTo>
                  <a:lnTo>
                    <a:pt x="1193" y="1183"/>
                  </a:lnTo>
                  <a:lnTo>
                    <a:pt x="1197" y="1182"/>
                  </a:lnTo>
                  <a:lnTo>
                    <a:pt x="1199" y="1178"/>
                  </a:lnTo>
                  <a:lnTo>
                    <a:pt x="1198" y="1174"/>
                  </a:lnTo>
                  <a:lnTo>
                    <a:pt x="1193" y="1167"/>
                  </a:lnTo>
                  <a:lnTo>
                    <a:pt x="1183" y="1162"/>
                  </a:lnTo>
                  <a:lnTo>
                    <a:pt x="1176" y="1162"/>
                  </a:lnTo>
                  <a:lnTo>
                    <a:pt x="1173" y="1164"/>
                  </a:lnTo>
                  <a:lnTo>
                    <a:pt x="1173" y="1162"/>
                  </a:lnTo>
                  <a:lnTo>
                    <a:pt x="1174" y="1159"/>
                  </a:lnTo>
                  <a:lnTo>
                    <a:pt x="1180" y="1144"/>
                  </a:lnTo>
                  <a:lnTo>
                    <a:pt x="1177" y="1137"/>
                  </a:lnTo>
                  <a:lnTo>
                    <a:pt x="1169" y="1126"/>
                  </a:lnTo>
                  <a:lnTo>
                    <a:pt x="1165" y="1118"/>
                  </a:lnTo>
                  <a:lnTo>
                    <a:pt x="1167" y="1114"/>
                  </a:lnTo>
                  <a:lnTo>
                    <a:pt x="1179" y="1108"/>
                  </a:lnTo>
                  <a:lnTo>
                    <a:pt x="1175" y="1102"/>
                  </a:lnTo>
                  <a:lnTo>
                    <a:pt x="1171" y="1104"/>
                  </a:lnTo>
                  <a:lnTo>
                    <a:pt x="1170" y="1094"/>
                  </a:lnTo>
                  <a:lnTo>
                    <a:pt x="1167" y="1087"/>
                  </a:lnTo>
                  <a:lnTo>
                    <a:pt x="1161" y="1080"/>
                  </a:lnTo>
                  <a:lnTo>
                    <a:pt x="1153" y="1078"/>
                  </a:lnTo>
                  <a:lnTo>
                    <a:pt x="1144" y="1071"/>
                  </a:lnTo>
                  <a:lnTo>
                    <a:pt x="1134" y="1064"/>
                  </a:lnTo>
                  <a:lnTo>
                    <a:pt x="1146" y="1055"/>
                  </a:lnTo>
                  <a:lnTo>
                    <a:pt x="1145" y="1040"/>
                  </a:lnTo>
                  <a:lnTo>
                    <a:pt x="1157" y="1042"/>
                  </a:lnTo>
                  <a:lnTo>
                    <a:pt x="1158" y="1034"/>
                  </a:lnTo>
                  <a:lnTo>
                    <a:pt x="1149" y="1033"/>
                  </a:lnTo>
                  <a:lnTo>
                    <a:pt x="1146" y="1030"/>
                  </a:lnTo>
                  <a:lnTo>
                    <a:pt x="1147" y="1025"/>
                  </a:lnTo>
                  <a:lnTo>
                    <a:pt x="1161" y="1019"/>
                  </a:lnTo>
                  <a:lnTo>
                    <a:pt x="1161" y="1015"/>
                  </a:lnTo>
                  <a:lnTo>
                    <a:pt x="1153" y="999"/>
                  </a:lnTo>
                  <a:lnTo>
                    <a:pt x="1145" y="991"/>
                  </a:lnTo>
                  <a:lnTo>
                    <a:pt x="1144" y="988"/>
                  </a:lnTo>
                  <a:lnTo>
                    <a:pt x="1133" y="981"/>
                  </a:lnTo>
                  <a:lnTo>
                    <a:pt x="1134" y="969"/>
                  </a:lnTo>
                  <a:lnTo>
                    <a:pt x="1140" y="970"/>
                  </a:lnTo>
                  <a:lnTo>
                    <a:pt x="1143" y="967"/>
                  </a:lnTo>
                  <a:lnTo>
                    <a:pt x="1147" y="963"/>
                  </a:lnTo>
                  <a:lnTo>
                    <a:pt x="1150" y="947"/>
                  </a:lnTo>
                  <a:lnTo>
                    <a:pt x="1147" y="939"/>
                  </a:lnTo>
                  <a:lnTo>
                    <a:pt x="1147" y="933"/>
                  </a:lnTo>
                  <a:lnTo>
                    <a:pt x="1146" y="930"/>
                  </a:lnTo>
                  <a:lnTo>
                    <a:pt x="1147" y="926"/>
                  </a:lnTo>
                  <a:lnTo>
                    <a:pt x="1144" y="920"/>
                  </a:lnTo>
                  <a:lnTo>
                    <a:pt x="1141" y="904"/>
                  </a:lnTo>
                  <a:lnTo>
                    <a:pt x="1139" y="893"/>
                  </a:lnTo>
                  <a:lnTo>
                    <a:pt x="1152" y="899"/>
                  </a:lnTo>
                  <a:lnTo>
                    <a:pt x="1156" y="897"/>
                  </a:lnTo>
                  <a:lnTo>
                    <a:pt x="1164" y="905"/>
                  </a:lnTo>
                  <a:lnTo>
                    <a:pt x="1174" y="903"/>
                  </a:lnTo>
                  <a:lnTo>
                    <a:pt x="1181" y="897"/>
                  </a:lnTo>
                  <a:lnTo>
                    <a:pt x="1199" y="902"/>
                  </a:lnTo>
                  <a:lnTo>
                    <a:pt x="1199" y="909"/>
                  </a:lnTo>
                  <a:lnTo>
                    <a:pt x="1197" y="910"/>
                  </a:lnTo>
                  <a:lnTo>
                    <a:pt x="1198" y="917"/>
                  </a:lnTo>
                  <a:lnTo>
                    <a:pt x="1207" y="917"/>
                  </a:lnTo>
                  <a:lnTo>
                    <a:pt x="1222" y="921"/>
                  </a:lnTo>
                  <a:lnTo>
                    <a:pt x="1219" y="905"/>
                  </a:lnTo>
                  <a:lnTo>
                    <a:pt x="1218" y="902"/>
                  </a:lnTo>
                  <a:lnTo>
                    <a:pt x="1215" y="902"/>
                  </a:lnTo>
                  <a:lnTo>
                    <a:pt x="1215" y="897"/>
                  </a:lnTo>
                  <a:lnTo>
                    <a:pt x="1210" y="890"/>
                  </a:lnTo>
                  <a:lnTo>
                    <a:pt x="1210" y="884"/>
                  </a:lnTo>
                  <a:lnTo>
                    <a:pt x="1205" y="884"/>
                  </a:lnTo>
                  <a:lnTo>
                    <a:pt x="1204" y="869"/>
                  </a:lnTo>
                  <a:lnTo>
                    <a:pt x="1189" y="870"/>
                  </a:lnTo>
                  <a:lnTo>
                    <a:pt x="1187" y="855"/>
                  </a:lnTo>
                  <a:lnTo>
                    <a:pt x="1183" y="844"/>
                  </a:lnTo>
                  <a:lnTo>
                    <a:pt x="1180" y="836"/>
                  </a:lnTo>
                  <a:lnTo>
                    <a:pt x="1175" y="828"/>
                  </a:lnTo>
                  <a:lnTo>
                    <a:pt x="1174" y="825"/>
                  </a:lnTo>
                  <a:lnTo>
                    <a:pt x="1180" y="808"/>
                  </a:lnTo>
                  <a:lnTo>
                    <a:pt x="1192" y="805"/>
                  </a:lnTo>
                  <a:lnTo>
                    <a:pt x="1211" y="798"/>
                  </a:lnTo>
                  <a:lnTo>
                    <a:pt x="1234" y="802"/>
                  </a:lnTo>
                  <a:lnTo>
                    <a:pt x="1257" y="808"/>
                  </a:lnTo>
                  <a:lnTo>
                    <a:pt x="1272" y="810"/>
                  </a:lnTo>
                  <a:lnTo>
                    <a:pt x="1281" y="802"/>
                  </a:lnTo>
                  <a:lnTo>
                    <a:pt x="1289" y="797"/>
                  </a:lnTo>
                  <a:lnTo>
                    <a:pt x="1306" y="802"/>
                  </a:lnTo>
                  <a:lnTo>
                    <a:pt x="1309" y="792"/>
                  </a:lnTo>
                  <a:lnTo>
                    <a:pt x="1312" y="768"/>
                  </a:lnTo>
                  <a:lnTo>
                    <a:pt x="1301" y="771"/>
                  </a:lnTo>
                  <a:lnTo>
                    <a:pt x="1302" y="762"/>
                  </a:lnTo>
                  <a:lnTo>
                    <a:pt x="1299" y="762"/>
                  </a:lnTo>
                  <a:lnTo>
                    <a:pt x="1296" y="759"/>
                  </a:lnTo>
                  <a:lnTo>
                    <a:pt x="1301" y="725"/>
                  </a:lnTo>
                  <a:lnTo>
                    <a:pt x="1290" y="724"/>
                  </a:lnTo>
                  <a:lnTo>
                    <a:pt x="1289" y="713"/>
                  </a:lnTo>
                  <a:lnTo>
                    <a:pt x="1233" y="701"/>
                  </a:lnTo>
                  <a:lnTo>
                    <a:pt x="1233" y="690"/>
                  </a:lnTo>
                  <a:lnTo>
                    <a:pt x="1228" y="688"/>
                  </a:lnTo>
                  <a:lnTo>
                    <a:pt x="1224" y="684"/>
                  </a:lnTo>
                  <a:lnTo>
                    <a:pt x="1224" y="680"/>
                  </a:lnTo>
                  <a:lnTo>
                    <a:pt x="1225" y="666"/>
                  </a:lnTo>
                  <a:lnTo>
                    <a:pt x="1224" y="661"/>
                  </a:lnTo>
                  <a:lnTo>
                    <a:pt x="1222" y="659"/>
                  </a:lnTo>
                  <a:lnTo>
                    <a:pt x="1212" y="654"/>
                  </a:lnTo>
                  <a:lnTo>
                    <a:pt x="1211" y="644"/>
                  </a:lnTo>
                  <a:lnTo>
                    <a:pt x="1205" y="638"/>
                  </a:lnTo>
                  <a:lnTo>
                    <a:pt x="1204" y="632"/>
                  </a:lnTo>
                  <a:lnTo>
                    <a:pt x="1204" y="628"/>
                  </a:lnTo>
                  <a:lnTo>
                    <a:pt x="1210" y="623"/>
                  </a:lnTo>
                  <a:lnTo>
                    <a:pt x="1210" y="620"/>
                  </a:lnTo>
                  <a:lnTo>
                    <a:pt x="1205" y="618"/>
                  </a:lnTo>
                  <a:lnTo>
                    <a:pt x="1200" y="616"/>
                  </a:lnTo>
                  <a:lnTo>
                    <a:pt x="1198" y="612"/>
                  </a:lnTo>
                  <a:lnTo>
                    <a:pt x="1198" y="608"/>
                  </a:lnTo>
                  <a:lnTo>
                    <a:pt x="1200" y="602"/>
                  </a:lnTo>
                  <a:lnTo>
                    <a:pt x="1210" y="596"/>
                  </a:lnTo>
                  <a:lnTo>
                    <a:pt x="1213" y="593"/>
                  </a:lnTo>
                  <a:lnTo>
                    <a:pt x="1216" y="582"/>
                  </a:lnTo>
                  <a:lnTo>
                    <a:pt x="1218" y="574"/>
                  </a:lnTo>
                  <a:lnTo>
                    <a:pt x="1222" y="571"/>
                  </a:lnTo>
                  <a:lnTo>
                    <a:pt x="1234" y="570"/>
                  </a:lnTo>
                  <a:lnTo>
                    <a:pt x="1241" y="564"/>
                  </a:lnTo>
                  <a:lnTo>
                    <a:pt x="1248" y="565"/>
                  </a:lnTo>
                  <a:lnTo>
                    <a:pt x="1252" y="563"/>
                  </a:lnTo>
                  <a:lnTo>
                    <a:pt x="1249" y="558"/>
                  </a:lnTo>
                  <a:lnTo>
                    <a:pt x="1249" y="552"/>
                  </a:lnTo>
                  <a:lnTo>
                    <a:pt x="1252" y="545"/>
                  </a:lnTo>
                  <a:lnTo>
                    <a:pt x="1257" y="543"/>
                  </a:lnTo>
                  <a:lnTo>
                    <a:pt x="1265" y="542"/>
                  </a:lnTo>
                  <a:lnTo>
                    <a:pt x="1269" y="540"/>
                  </a:lnTo>
                  <a:lnTo>
                    <a:pt x="1269" y="537"/>
                  </a:lnTo>
                  <a:lnTo>
                    <a:pt x="1266" y="535"/>
                  </a:lnTo>
                  <a:lnTo>
                    <a:pt x="1258" y="531"/>
                  </a:lnTo>
                  <a:lnTo>
                    <a:pt x="1246" y="525"/>
                  </a:lnTo>
                  <a:lnTo>
                    <a:pt x="1241" y="513"/>
                  </a:lnTo>
                  <a:lnTo>
                    <a:pt x="1233" y="507"/>
                  </a:lnTo>
                  <a:lnTo>
                    <a:pt x="1224" y="507"/>
                  </a:lnTo>
                  <a:lnTo>
                    <a:pt x="1225" y="499"/>
                  </a:lnTo>
                  <a:lnTo>
                    <a:pt x="1222" y="494"/>
                  </a:lnTo>
                  <a:lnTo>
                    <a:pt x="1222" y="491"/>
                  </a:lnTo>
                  <a:lnTo>
                    <a:pt x="1224" y="487"/>
                  </a:lnTo>
                  <a:lnTo>
                    <a:pt x="1224" y="483"/>
                  </a:lnTo>
                  <a:lnTo>
                    <a:pt x="1223" y="483"/>
                  </a:lnTo>
                  <a:lnTo>
                    <a:pt x="1211" y="480"/>
                  </a:lnTo>
                  <a:lnTo>
                    <a:pt x="1210" y="477"/>
                  </a:lnTo>
                  <a:lnTo>
                    <a:pt x="1216" y="473"/>
                  </a:lnTo>
                  <a:lnTo>
                    <a:pt x="1242" y="465"/>
                  </a:lnTo>
                  <a:lnTo>
                    <a:pt x="1246" y="463"/>
                  </a:lnTo>
                  <a:lnTo>
                    <a:pt x="1248" y="459"/>
                  </a:lnTo>
                  <a:lnTo>
                    <a:pt x="1246" y="438"/>
                  </a:lnTo>
                  <a:lnTo>
                    <a:pt x="1246" y="428"/>
                  </a:lnTo>
                  <a:lnTo>
                    <a:pt x="1248" y="423"/>
                  </a:lnTo>
                  <a:lnTo>
                    <a:pt x="1261" y="415"/>
                  </a:lnTo>
                  <a:lnTo>
                    <a:pt x="1273" y="405"/>
                  </a:lnTo>
                  <a:lnTo>
                    <a:pt x="1291" y="399"/>
                  </a:lnTo>
                  <a:lnTo>
                    <a:pt x="1294" y="384"/>
                  </a:lnTo>
                  <a:lnTo>
                    <a:pt x="1296" y="372"/>
                  </a:lnTo>
                  <a:lnTo>
                    <a:pt x="1297" y="352"/>
                  </a:lnTo>
                  <a:lnTo>
                    <a:pt x="1301" y="339"/>
                  </a:lnTo>
                  <a:lnTo>
                    <a:pt x="1307" y="327"/>
                  </a:lnTo>
                  <a:lnTo>
                    <a:pt x="1305" y="325"/>
                  </a:lnTo>
                  <a:lnTo>
                    <a:pt x="1305" y="317"/>
                  </a:lnTo>
                  <a:lnTo>
                    <a:pt x="1305" y="308"/>
                  </a:lnTo>
                  <a:lnTo>
                    <a:pt x="1302" y="301"/>
                  </a:lnTo>
                  <a:lnTo>
                    <a:pt x="1295" y="296"/>
                  </a:lnTo>
                  <a:lnTo>
                    <a:pt x="1281" y="275"/>
                  </a:lnTo>
                  <a:lnTo>
                    <a:pt x="1279" y="268"/>
                  </a:lnTo>
                  <a:lnTo>
                    <a:pt x="1279" y="263"/>
                  </a:lnTo>
                  <a:lnTo>
                    <a:pt x="1283" y="256"/>
                  </a:lnTo>
                  <a:lnTo>
                    <a:pt x="1301" y="247"/>
                  </a:lnTo>
                  <a:lnTo>
                    <a:pt x="1312" y="241"/>
                  </a:lnTo>
                  <a:lnTo>
                    <a:pt x="1311" y="227"/>
                  </a:lnTo>
                  <a:lnTo>
                    <a:pt x="1312" y="220"/>
                  </a:lnTo>
                  <a:lnTo>
                    <a:pt x="1311" y="214"/>
                  </a:lnTo>
                  <a:lnTo>
                    <a:pt x="1303" y="203"/>
                  </a:lnTo>
                  <a:lnTo>
                    <a:pt x="1302" y="198"/>
                  </a:lnTo>
                  <a:lnTo>
                    <a:pt x="1305" y="195"/>
                  </a:lnTo>
                  <a:lnTo>
                    <a:pt x="1309" y="192"/>
                  </a:lnTo>
                  <a:lnTo>
                    <a:pt x="1326" y="190"/>
                  </a:lnTo>
                  <a:lnTo>
                    <a:pt x="1332" y="184"/>
                  </a:lnTo>
                  <a:lnTo>
                    <a:pt x="1331" y="178"/>
                  </a:lnTo>
                  <a:lnTo>
                    <a:pt x="1320" y="156"/>
                  </a:lnTo>
                  <a:lnTo>
                    <a:pt x="1311" y="142"/>
                  </a:lnTo>
                  <a:lnTo>
                    <a:pt x="1301" y="135"/>
                  </a:lnTo>
                  <a:lnTo>
                    <a:pt x="1277" y="120"/>
                  </a:lnTo>
                  <a:lnTo>
                    <a:pt x="1267" y="108"/>
                  </a:lnTo>
                  <a:lnTo>
                    <a:pt x="1258" y="105"/>
                  </a:lnTo>
                  <a:lnTo>
                    <a:pt x="1258" y="100"/>
                  </a:lnTo>
                  <a:lnTo>
                    <a:pt x="1234" y="101"/>
                  </a:lnTo>
                  <a:lnTo>
                    <a:pt x="1235" y="95"/>
                  </a:lnTo>
                  <a:lnTo>
                    <a:pt x="1235" y="90"/>
                  </a:lnTo>
                  <a:lnTo>
                    <a:pt x="1229" y="83"/>
                  </a:lnTo>
                  <a:lnTo>
                    <a:pt x="1218" y="65"/>
                  </a:lnTo>
                  <a:lnTo>
                    <a:pt x="1219" y="64"/>
                  </a:lnTo>
                  <a:lnTo>
                    <a:pt x="1221" y="59"/>
                  </a:lnTo>
                  <a:lnTo>
                    <a:pt x="1219" y="52"/>
                  </a:lnTo>
                  <a:lnTo>
                    <a:pt x="1211" y="39"/>
                  </a:lnTo>
                  <a:lnTo>
                    <a:pt x="1210" y="35"/>
                  </a:lnTo>
                  <a:lnTo>
                    <a:pt x="1204" y="29"/>
                  </a:lnTo>
                  <a:lnTo>
                    <a:pt x="1200" y="28"/>
                  </a:lnTo>
                  <a:lnTo>
                    <a:pt x="1195" y="33"/>
                  </a:lnTo>
                  <a:lnTo>
                    <a:pt x="1183" y="33"/>
                  </a:lnTo>
                  <a:lnTo>
                    <a:pt x="1180" y="37"/>
                  </a:lnTo>
                  <a:lnTo>
                    <a:pt x="1182" y="57"/>
                  </a:lnTo>
                  <a:lnTo>
                    <a:pt x="1187" y="58"/>
                  </a:lnTo>
                  <a:lnTo>
                    <a:pt x="1183" y="69"/>
                  </a:lnTo>
                  <a:lnTo>
                    <a:pt x="1186" y="70"/>
                  </a:lnTo>
                  <a:lnTo>
                    <a:pt x="1176" y="79"/>
                  </a:lnTo>
                  <a:lnTo>
                    <a:pt x="1168" y="85"/>
                  </a:lnTo>
                  <a:lnTo>
                    <a:pt x="1164" y="98"/>
                  </a:lnTo>
                  <a:lnTo>
                    <a:pt x="1157" y="96"/>
                  </a:lnTo>
                  <a:lnTo>
                    <a:pt x="1158" y="89"/>
                  </a:lnTo>
                  <a:lnTo>
                    <a:pt x="1146" y="81"/>
                  </a:lnTo>
                  <a:lnTo>
                    <a:pt x="1145" y="71"/>
                  </a:lnTo>
                  <a:lnTo>
                    <a:pt x="1143" y="64"/>
                  </a:lnTo>
                  <a:lnTo>
                    <a:pt x="1140" y="60"/>
                  </a:lnTo>
                  <a:lnTo>
                    <a:pt x="1132" y="69"/>
                  </a:lnTo>
                  <a:lnTo>
                    <a:pt x="1123" y="67"/>
                  </a:lnTo>
                  <a:lnTo>
                    <a:pt x="1121" y="69"/>
                  </a:lnTo>
                  <a:lnTo>
                    <a:pt x="1115" y="66"/>
                  </a:lnTo>
                  <a:lnTo>
                    <a:pt x="1110" y="66"/>
                  </a:lnTo>
                  <a:lnTo>
                    <a:pt x="1109" y="61"/>
                  </a:lnTo>
                  <a:lnTo>
                    <a:pt x="1107" y="63"/>
                  </a:lnTo>
                  <a:lnTo>
                    <a:pt x="1104" y="55"/>
                  </a:lnTo>
                  <a:lnTo>
                    <a:pt x="1095" y="58"/>
                  </a:lnTo>
                  <a:lnTo>
                    <a:pt x="1093" y="57"/>
                  </a:lnTo>
                  <a:lnTo>
                    <a:pt x="1087" y="54"/>
                  </a:lnTo>
                  <a:lnTo>
                    <a:pt x="1084" y="57"/>
                  </a:lnTo>
                  <a:lnTo>
                    <a:pt x="1080" y="53"/>
                  </a:lnTo>
                  <a:lnTo>
                    <a:pt x="1078" y="55"/>
                  </a:lnTo>
                  <a:lnTo>
                    <a:pt x="1072" y="52"/>
                  </a:lnTo>
                  <a:lnTo>
                    <a:pt x="1071" y="49"/>
                  </a:lnTo>
                  <a:lnTo>
                    <a:pt x="1062" y="43"/>
                  </a:lnTo>
                  <a:lnTo>
                    <a:pt x="1060" y="47"/>
                  </a:lnTo>
                  <a:lnTo>
                    <a:pt x="1058" y="47"/>
                  </a:lnTo>
                  <a:lnTo>
                    <a:pt x="1056" y="45"/>
                  </a:lnTo>
                  <a:lnTo>
                    <a:pt x="1052" y="43"/>
                  </a:lnTo>
                  <a:lnTo>
                    <a:pt x="1037" y="42"/>
                  </a:lnTo>
                  <a:lnTo>
                    <a:pt x="1025" y="53"/>
                  </a:lnTo>
                  <a:lnTo>
                    <a:pt x="1016" y="51"/>
                  </a:lnTo>
                  <a:lnTo>
                    <a:pt x="1012" y="45"/>
                  </a:lnTo>
                  <a:lnTo>
                    <a:pt x="1005" y="37"/>
                  </a:lnTo>
                  <a:lnTo>
                    <a:pt x="1000" y="35"/>
                  </a:lnTo>
                  <a:lnTo>
                    <a:pt x="992" y="31"/>
                  </a:lnTo>
                  <a:lnTo>
                    <a:pt x="981" y="23"/>
                  </a:lnTo>
                  <a:lnTo>
                    <a:pt x="969" y="22"/>
                  </a:lnTo>
                  <a:lnTo>
                    <a:pt x="963" y="24"/>
                  </a:lnTo>
                  <a:lnTo>
                    <a:pt x="957" y="28"/>
                  </a:lnTo>
                  <a:lnTo>
                    <a:pt x="953" y="27"/>
                  </a:lnTo>
                  <a:lnTo>
                    <a:pt x="945" y="30"/>
                  </a:lnTo>
                  <a:lnTo>
                    <a:pt x="930" y="25"/>
                  </a:lnTo>
                  <a:lnTo>
                    <a:pt x="924" y="27"/>
                  </a:lnTo>
                  <a:lnTo>
                    <a:pt x="922" y="23"/>
                  </a:lnTo>
                  <a:lnTo>
                    <a:pt x="921" y="22"/>
                  </a:lnTo>
                  <a:lnTo>
                    <a:pt x="917" y="23"/>
                  </a:lnTo>
                  <a:lnTo>
                    <a:pt x="911" y="21"/>
                  </a:lnTo>
                  <a:lnTo>
                    <a:pt x="904" y="16"/>
                  </a:lnTo>
                  <a:lnTo>
                    <a:pt x="904" y="13"/>
                  </a:lnTo>
                  <a:lnTo>
                    <a:pt x="906" y="7"/>
                  </a:lnTo>
                  <a:lnTo>
                    <a:pt x="898" y="7"/>
                  </a:lnTo>
                  <a:lnTo>
                    <a:pt x="897" y="10"/>
                  </a:lnTo>
                  <a:lnTo>
                    <a:pt x="896" y="13"/>
                  </a:lnTo>
                  <a:lnTo>
                    <a:pt x="886" y="12"/>
                  </a:lnTo>
                  <a:lnTo>
                    <a:pt x="875" y="18"/>
                  </a:lnTo>
                  <a:lnTo>
                    <a:pt x="873" y="22"/>
                  </a:lnTo>
                  <a:lnTo>
                    <a:pt x="867" y="27"/>
                  </a:lnTo>
                  <a:lnTo>
                    <a:pt x="864" y="34"/>
                  </a:lnTo>
                  <a:lnTo>
                    <a:pt x="861" y="33"/>
                  </a:lnTo>
                  <a:lnTo>
                    <a:pt x="861" y="29"/>
                  </a:lnTo>
                  <a:lnTo>
                    <a:pt x="856" y="34"/>
                  </a:lnTo>
                  <a:lnTo>
                    <a:pt x="852" y="35"/>
                  </a:lnTo>
                  <a:lnTo>
                    <a:pt x="849" y="31"/>
                  </a:lnTo>
                  <a:lnTo>
                    <a:pt x="844" y="27"/>
                  </a:lnTo>
                  <a:lnTo>
                    <a:pt x="842" y="25"/>
                  </a:lnTo>
                  <a:lnTo>
                    <a:pt x="839" y="24"/>
                  </a:lnTo>
                  <a:lnTo>
                    <a:pt x="838" y="24"/>
                  </a:lnTo>
                  <a:lnTo>
                    <a:pt x="838" y="29"/>
                  </a:lnTo>
                  <a:lnTo>
                    <a:pt x="837" y="30"/>
                  </a:lnTo>
                  <a:lnTo>
                    <a:pt x="835" y="33"/>
                  </a:lnTo>
                  <a:lnTo>
                    <a:pt x="835" y="36"/>
                  </a:lnTo>
                  <a:lnTo>
                    <a:pt x="838" y="37"/>
                  </a:lnTo>
                  <a:lnTo>
                    <a:pt x="843" y="36"/>
                  </a:lnTo>
                  <a:lnTo>
                    <a:pt x="843" y="39"/>
                  </a:lnTo>
                  <a:lnTo>
                    <a:pt x="841" y="40"/>
                  </a:lnTo>
                  <a:lnTo>
                    <a:pt x="836" y="41"/>
                  </a:lnTo>
                  <a:lnTo>
                    <a:pt x="835" y="43"/>
                  </a:lnTo>
                  <a:lnTo>
                    <a:pt x="838" y="47"/>
                  </a:lnTo>
                  <a:lnTo>
                    <a:pt x="841" y="48"/>
                  </a:lnTo>
                  <a:lnTo>
                    <a:pt x="839" y="51"/>
                  </a:lnTo>
                  <a:lnTo>
                    <a:pt x="831" y="54"/>
                  </a:lnTo>
                  <a:lnTo>
                    <a:pt x="823" y="61"/>
                  </a:lnTo>
                  <a:lnTo>
                    <a:pt x="818" y="67"/>
                  </a:lnTo>
                  <a:lnTo>
                    <a:pt x="811" y="72"/>
                  </a:lnTo>
                  <a:lnTo>
                    <a:pt x="794" y="78"/>
                  </a:lnTo>
                  <a:lnTo>
                    <a:pt x="788" y="84"/>
                  </a:lnTo>
                  <a:lnTo>
                    <a:pt x="784" y="83"/>
                  </a:lnTo>
                  <a:lnTo>
                    <a:pt x="778" y="85"/>
                  </a:lnTo>
                  <a:lnTo>
                    <a:pt x="763" y="94"/>
                  </a:lnTo>
                  <a:close/>
                </a:path>
              </a:pathLst>
            </a:custGeom>
            <a:solidFill>
              <a:srgbClr val="5DCED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a:p>
          </p:txBody>
        </p:sp>
        <p:sp>
          <p:nvSpPr>
            <p:cNvPr id="158" name="Freeform 117">
              <a:extLst>
                <a:ext uri="{FF2B5EF4-FFF2-40B4-BE49-F238E27FC236}">
                  <a16:creationId xmlns:a16="http://schemas.microsoft.com/office/drawing/2014/main" id="{BA9F861A-7AA4-A0CD-A98D-BD8C578B920C}"/>
                </a:ext>
              </a:extLst>
            </p:cNvPr>
            <p:cNvSpPr>
              <a:spLocks/>
            </p:cNvSpPr>
            <p:nvPr/>
          </p:nvSpPr>
          <p:spPr bwMode="auto">
            <a:xfrm>
              <a:off x="2038" y="2939"/>
              <a:ext cx="666" cy="789"/>
            </a:xfrm>
            <a:custGeom>
              <a:avLst/>
              <a:gdLst>
                <a:gd name="T0" fmla="*/ 1 w 1332"/>
                <a:gd name="T1" fmla="*/ 1 h 1577"/>
                <a:gd name="T2" fmla="*/ 1 w 1332"/>
                <a:gd name="T3" fmla="*/ 1 h 1577"/>
                <a:gd name="T4" fmla="*/ 1 w 1332"/>
                <a:gd name="T5" fmla="*/ 1 h 1577"/>
                <a:gd name="T6" fmla="*/ 1 w 1332"/>
                <a:gd name="T7" fmla="*/ 1 h 1577"/>
                <a:gd name="T8" fmla="*/ 1 w 1332"/>
                <a:gd name="T9" fmla="*/ 1 h 1577"/>
                <a:gd name="T10" fmla="*/ 1 w 1332"/>
                <a:gd name="T11" fmla="*/ 1 h 1577"/>
                <a:gd name="T12" fmla="*/ 1 w 1332"/>
                <a:gd name="T13" fmla="*/ 1 h 1577"/>
                <a:gd name="T14" fmla="*/ 1 w 1332"/>
                <a:gd name="T15" fmla="*/ 1 h 1577"/>
                <a:gd name="T16" fmla="*/ 1 w 1332"/>
                <a:gd name="T17" fmla="*/ 1 h 1577"/>
                <a:gd name="T18" fmla="*/ 1 w 1332"/>
                <a:gd name="T19" fmla="*/ 1 h 1577"/>
                <a:gd name="T20" fmla="*/ 1 w 1332"/>
                <a:gd name="T21" fmla="*/ 1 h 1577"/>
                <a:gd name="T22" fmla="*/ 1 w 1332"/>
                <a:gd name="T23" fmla="*/ 1 h 1577"/>
                <a:gd name="T24" fmla="*/ 1 w 1332"/>
                <a:gd name="T25" fmla="*/ 1 h 1577"/>
                <a:gd name="T26" fmla="*/ 1 w 1332"/>
                <a:gd name="T27" fmla="*/ 1 h 1577"/>
                <a:gd name="T28" fmla="*/ 1 w 1332"/>
                <a:gd name="T29" fmla="*/ 1 h 1577"/>
                <a:gd name="T30" fmla="*/ 1 w 1332"/>
                <a:gd name="T31" fmla="*/ 1 h 1577"/>
                <a:gd name="T32" fmla="*/ 1 w 1332"/>
                <a:gd name="T33" fmla="*/ 1 h 1577"/>
                <a:gd name="T34" fmla="*/ 1 w 1332"/>
                <a:gd name="T35" fmla="*/ 1 h 1577"/>
                <a:gd name="T36" fmla="*/ 1 w 1332"/>
                <a:gd name="T37" fmla="*/ 1 h 1577"/>
                <a:gd name="T38" fmla="*/ 1 w 1332"/>
                <a:gd name="T39" fmla="*/ 1 h 1577"/>
                <a:gd name="T40" fmla="*/ 1 w 1332"/>
                <a:gd name="T41" fmla="*/ 1 h 1577"/>
                <a:gd name="T42" fmla="*/ 1 w 1332"/>
                <a:gd name="T43" fmla="*/ 1 h 1577"/>
                <a:gd name="T44" fmla="*/ 1 w 1332"/>
                <a:gd name="T45" fmla="*/ 1 h 1577"/>
                <a:gd name="T46" fmla="*/ 1 w 1332"/>
                <a:gd name="T47" fmla="*/ 1 h 1577"/>
                <a:gd name="T48" fmla="*/ 1 w 1332"/>
                <a:gd name="T49" fmla="*/ 1 h 1577"/>
                <a:gd name="T50" fmla="*/ 1 w 1332"/>
                <a:gd name="T51" fmla="*/ 1 h 1577"/>
                <a:gd name="T52" fmla="*/ 1 w 1332"/>
                <a:gd name="T53" fmla="*/ 1 h 1577"/>
                <a:gd name="T54" fmla="*/ 1 w 1332"/>
                <a:gd name="T55" fmla="*/ 1 h 1577"/>
                <a:gd name="T56" fmla="*/ 1 w 1332"/>
                <a:gd name="T57" fmla="*/ 1 h 1577"/>
                <a:gd name="T58" fmla="*/ 1 w 1332"/>
                <a:gd name="T59" fmla="*/ 1 h 1577"/>
                <a:gd name="T60" fmla="*/ 1 w 1332"/>
                <a:gd name="T61" fmla="*/ 1 h 1577"/>
                <a:gd name="T62" fmla="*/ 1 w 1332"/>
                <a:gd name="T63" fmla="*/ 1 h 1577"/>
                <a:gd name="T64" fmla="*/ 1 w 1332"/>
                <a:gd name="T65" fmla="*/ 1 h 1577"/>
                <a:gd name="T66" fmla="*/ 1 w 1332"/>
                <a:gd name="T67" fmla="*/ 1 h 1577"/>
                <a:gd name="T68" fmla="*/ 1 w 1332"/>
                <a:gd name="T69" fmla="*/ 1 h 1577"/>
                <a:gd name="T70" fmla="*/ 1 w 1332"/>
                <a:gd name="T71" fmla="*/ 1 h 1577"/>
                <a:gd name="T72" fmla="*/ 1 w 1332"/>
                <a:gd name="T73" fmla="*/ 1 h 1577"/>
                <a:gd name="T74" fmla="*/ 1 w 1332"/>
                <a:gd name="T75" fmla="*/ 1 h 1577"/>
                <a:gd name="T76" fmla="*/ 1 w 1332"/>
                <a:gd name="T77" fmla="*/ 1 h 1577"/>
                <a:gd name="T78" fmla="*/ 1 w 1332"/>
                <a:gd name="T79" fmla="*/ 1 h 1577"/>
                <a:gd name="T80" fmla="*/ 1 w 1332"/>
                <a:gd name="T81" fmla="*/ 1 h 1577"/>
                <a:gd name="T82" fmla="*/ 1 w 1332"/>
                <a:gd name="T83" fmla="*/ 1 h 1577"/>
                <a:gd name="T84" fmla="*/ 1 w 1332"/>
                <a:gd name="T85" fmla="*/ 1 h 1577"/>
                <a:gd name="T86" fmla="*/ 1 w 1332"/>
                <a:gd name="T87" fmla="*/ 1 h 1577"/>
                <a:gd name="T88" fmla="*/ 1 w 1332"/>
                <a:gd name="T89" fmla="*/ 1 h 1577"/>
                <a:gd name="T90" fmla="*/ 1 w 1332"/>
                <a:gd name="T91" fmla="*/ 1 h 1577"/>
                <a:gd name="T92" fmla="*/ 1 w 1332"/>
                <a:gd name="T93" fmla="*/ 1 h 1577"/>
                <a:gd name="T94" fmla="*/ 1 w 1332"/>
                <a:gd name="T95" fmla="*/ 1 h 1577"/>
                <a:gd name="T96" fmla="*/ 1 w 1332"/>
                <a:gd name="T97" fmla="*/ 1 h 1577"/>
                <a:gd name="T98" fmla="*/ 1 w 1332"/>
                <a:gd name="T99" fmla="*/ 1 h 1577"/>
                <a:gd name="T100" fmla="*/ 1 w 1332"/>
                <a:gd name="T101" fmla="*/ 1 h 1577"/>
                <a:gd name="T102" fmla="*/ 1 w 1332"/>
                <a:gd name="T103" fmla="*/ 1 h 1577"/>
                <a:gd name="T104" fmla="*/ 1 w 1332"/>
                <a:gd name="T105" fmla="*/ 1 h 1577"/>
                <a:gd name="T106" fmla="*/ 1 w 1332"/>
                <a:gd name="T107" fmla="*/ 1 h 1577"/>
                <a:gd name="T108" fmla="*/ 1 w 1332"/>
                <a:gd name="T109" fmla="*/ 1 h 1577"/>
                <a:gd name="T110" fmla="*/ 1 w 1332"/>
                <a:gd name="T111" fmla="*/ 0 h 1577"/>
                <a:gd name="T112" fmla="*/ 1 w 1332"/>
                <a:gd name="T113" fmla="*/ 1 h 1577"/>
                <a:gd name="T114" fmla="*/ 1 w 1332"/>
                <a:gd name="T115" fmla="*/ 1 h 1577"/>
                <a:gd name="T116" fmla="*/ 1 w 1332"/>
                <a:gd name="T117" fmla="*/ 1 h 1577"/>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332"/>
                <a:gd name="T178" fmla="*/ 0 h 1577"/>
                <a:gd name="T179" fmla="*/ 1332 w 1332"/>
                <a:gd name="T180" fmla="*/ 1577 h 1577"/>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332" h="1577">
                  <a:moveTo>
                    <a:pt x="12" y="999"/>
                  </a:moveTo>
                  <a:lnTo>
                    <a:pt x="5" y="1006"/>
                  </a:lnTo>
                  <a:lnTo>
                    <a:pt x="2" y="1008"/>
                  </a:lnTo>
                  <a:lnTo>
                    <a:pt x="0" y="1011"/>
                  </a:lnTo>
                  <a:lnTo>
                    <a:pt x="0" y="1012"/>
                  </a:lnTo>
                  <a:lnTo>
                    <a:pt x="14" y="1021"/>
                  </a:lnTo>
                  <a:lnTo>
                    <a:pt x="19" y="1023"/>
                  </a:lnTo>
                  <a:lnTo>
                    <a:pt x="28" y="1026"/>
                  </a:lnTo>
                  <a:lnTo>
                    <a:pt x="31" y="1028"/>
                  </a:lnTo>
                  <a:lnTo>
                    <a:pt x="48" y="1040"/>
                  </a:lnTo>
                  <a:lnTo>
                    <a:pt x="53" y="1046"/>
                  </a:lnTo>
                  <a:lnTo>
                    <a:pt x="67" y="1038"/>
                  </a:lnTo>
                  <a:lnTo>
                    <a:pt x="70" y="1032"/>
                  </a:lnTo>
                  <a:lnTo>
                    <a:pt x="76" y="1038"/>
                  </a:lnTo>
                  <a:lnTo>
                    <a:pt x="82" y="1046"/>
                  </a:lnTo>
                  <a:lnTo>
                    <a:pt x="88" y="1039"/>
                  </a:lnTo>
                  <a:lnTo>
                    <a:pt x="100" y="1048"/>
                  </a:lnTo>
                  <a:lnTo>
                    <a:pt x="109" y="1056"/>
                  </a:lnTo>
                  <a:lnTo>
                    <a:pt x="118" y="1058"/>
                  </a:lnTo>
                  <a:lnTo>
                    <a:pt x="128" y="1061"/>
                  </a:lnTo>
                  <a:lnTo>
                    <a:pt x="160" y="1058"/>
                  </a:lnTo>
                  <a:lnTo>
                    <a:pt x="160" y="1074"/>
                  </a:lnTo>
                  <a:lnTo>
                    <a:pt x="168" y="1073"/>
                  </a:lnTo>
                  <a:lnTo>
                    <a:pt x="173" y="1074"/>
                  </a:lnTo>
                  <a:lnTo>
                    <a:pt x="176" y="1077"/>
                  </a:lnTo>
                  <a:lnTo>
                    <a:pt x="186" y="1086"/>
                  </a:lnTo>
                  <a:lnTo>
                    <a:pt x="192" y="1085"/>
                  </a:lnTo>
                  <a:lnTo>
                    <a:pt x="195" y="1086"/>
                  </a:lnTo>
                  <a:lnTo>
                    <a:pt x="199" y="1086"/>
                  </a:lnTo>
                  <a:lnTo>
                    <a:pt x="201" y="1083"/>
                  </a:lnTo>
                  <a:lnTo>
                    <a:pt x="213" y="1079"/>
                  </a:lnTo>
                  <a:lnTo>
                    <a:pt x="218" y="1075"/>
                  </a:lnTo>
                  <a:lnTo>
                    <a:pt x="234" y="1079"/>
                  </a:lnTo>
                  <a:lnTo>
                    <a:pt x="230" y="1089"/>
                  </a:lnTo>
                  <a:lnTo>
                    <a:pt x="230" y="1097"/>
                  </a:lnTo>
                  <a:lnTo>
                    <a:pt x="230" y="1103"/>
                  </a:lnTo>
                  <a:lnTo>
                    <a:pt x="239" y="1110"/>
                  </a:lnTo>
                  <a:lnTo>
                    <a:pt x="243" y="1116"/>
                  </a:lnTo>
                  <a:lnTo>
                    <a:pt x="253" y="1129"/>
                  </a:lnTo>
                  <a:lnTo>
                    <a:pt x="261" y="1134"/>
                  </a:lnTo>
                  <a:lnTo>
                    <a:pt x="269" y="1140"/>
                  </a:lnTo>
                  <a:lnTo>
                    <a:pt x="273" y="1146"/>
                  </a:lnTo>
                  <a:lnTo>
                    <a:pt x="289" y="1152"/>
                  </a:lnTo>
                  <a:lnTo>
                    <a:pt x="302" y="1161"/>
                  </a:lnTo>
                  <a:lnTo>
                    <a:pt x="306" y="1163"/>
                  </a:lnTo>
                  <a:lnTo>
                    <a:pt x="309" y="1163"/>
                  </a:lnTo>
                  <a:lnTo>
                    <a:pt x="318" y="1160"/>
                  </a:lnTo>
                  <a:lnTo>
                    <a:pt x="324" y="1158"/>
                  </a:lnTo>
                  <a:lnTo>
                    <a:pt x="333" y="1151"/>
                  </a:lnTo>
                  <a:lnTo>
                    <a:pt x="337" y="1149"/>
                  </a:lnTo>
                  <a:lnTo>
                    <a:pt x="351" y="1147"/>
                  </a:lnTo>
                  <a:lnTo>
                    <a:pt x="351" y="1153"/>
                  </a:lnTo>
                  <a:lnTo>
                    <a:pt x="345" y="1154"/>
                  </a:lnTo>
                  <a:lnTo>
                    <a:pt x="344" y="1166"/>
                  </a:lnTo>
                  <a:lnTo>
                    <a:pt x="354" y="1170"/>
                  </a:lnTo>
                  <a:lnTo>
                    <a:pt x="355" y="1171"/>
                  </a:lnTo>
                  <a:lnTo>
                    <a:pt x="356" y="1176"/>
                  </a:lnTo>
                  <a:lnTo>
                    <a:pt x="353" y="1184"/>
                  </a:lnTo>
                  <a:lnTo>
                    <a:pt x="351" y="1194"/>
                  </a:lnTo>
                  <a:lnTo>
                    <a:pt x="351" y="1199"/>
                  </a:lnTo>
                  <a:lnTo>
                    <a:pt x="347" y="1202"/>
                  </a:lnTo>
                  <a:lnTo>
                    <a:pt x="350" y="1208"/>
                  </a:lnTo>
                  <a:lnTo>
                    <a:pt x="353" y="1216"/>
                  </a:lnTo>
                  <a:lnTo>
                    <a:pt x="356" y="1225"/>
                  </a:lnTo>
                  <a:lnTo>
                    <a:pt x="365" y="1228"/>
                  </a:lnTo>
                  <a:lnTo>
                    <a:pt x="367" y="1225"/>
                  </a:lnTo>
                  <a:lnTo>
                    <a:pt x="366" y="1214"/>
                  </a:lnTo>
                  <a:lnTo>
                    <a:pt x="367" y="1211"/>
                  </a:lnTo>
                  <a:lnTo>
                    <a:pt x="368" y="1207"/>
                  </a:lnTo>
                  <a:lnTo>
                    <a:pt x="371" y="1205"/>
                  </a:lnTo>
                  <a:lnTo>
                    <a:pt x="385" y="1204"/>
                  </a:lnTo>
                  <a:lnTo>
                    <a:pt x="387" y="1204"/>
                  </a:lnTo>
                  <a:lnTo>
                    <a:pt x="391" y="1205"/>
                  </a:lnTo>
                  <a:lnTo>
                    <a:pt x="394" y="1207"/>
                  </a:lnTo>
                  <a:lnTo>
                    <a:pt x="400" y="1213"/>
                  </a:lnTo>
                  <a:lnTo>
                    <a:pt x="412" y="1210"/>
                  </a:lnTo>
                  <a:lnTo>
                    <a:pt x="417" y="1222"/>
                  </a:lnTo>
                  <a:lnTo>
                    <a:pt x="418" y="1225"/>
                  </a:lnTo>
                  <a:lnTo>
                    <a:pt x="418" y="1231"/>
                  </a:lnTo>
                  <a:lnTo>
                    <a:pt x="418" y="1235"/>
                  </a:lnTo>
                  <a:lnTo>
                    <a:pt x="420" y="1237"/>
                  </a:lnTo>
                  <a:lnTo>
                    <a:pt x="422" y="1240"/>
                  </a:lnTo>
                  <a:lnTo>
                    <a:pt x="426" y="1241"/>
                  </a:lnTo>
                  <a:lnTo>
                    <a:pt x="430" y="1241"/>
                  </a:lnTo>
                  <a:lnTo>
                    <a:pt x="434" y="1238"/>
                  </a:lnTo>
                  <a:lnTo>
                    <a:pt x="436" y="1236"/>
                  </a:lnTo>
                  <a:lnTo>
                    <a:pt x="439" y="1231"/>
                  </a:lnTo>
                  <a:lnTo>
                    <a:pt x="439" y="1226"/>
                  </a:lnTo>
                  <a:lnTo>
                    <a:pt x="439" y="1214"/>
                  </a:lnTo>
                  <a:lnTo>
                    <a:pt x="441" y="1214"/>
                  </a:lnTo>
                  <a:lnTo>
                    <a:pt x="444" y="1223"/>
                  </a:lnTo>
                  <a:lnTo>
                    <a:pt x="454" y="1216"/>
                  </a:lnTo>
                  <a:lnTo>
                    <a:pt x="465" y="1211"/>
                  </a:lnTo>
                  <a:lnTo>
                    <a:pt x="474" y="1208"/>
                  </a:lnTo>
                  <a:lnTo>
                    <a:pt x="483" y="1207"/>
                  </a:lnTo>
                  <a:lnTo>
                    <a:pt x="493" y="1207"/>
                  </a:lnTo>
                  <a:lnTo>
                    <a:pt x="522" y="1214"/>
                  </a:lnTo>
                  <a:lnTo>
                    <a:pt x="528" y="1208"/>
                  </a:lnTo>
                  <a:lnTo>
                    <a:pt x="538" y="1201"/>
                  </a:lnTo>
                  <a:lnTo>
                    <a:pt x="543" y="1198"/>
                  </a:lnTo>
                  <a:lnTo>
                    <a:pt x="547" y="1198"/>
                  </a:lnTo>
                  <a:lnTo>
                    <a:pt x="549" y="1201"/>
                  </a:lnTo>
                  <a:lnTo>
                    <a:pt x="553" y="1206"/>
                  </a:lnTo>
                  <a:lnTo>
                    <a:pt x="555" y="1212"/>
                  </a:lnTo>
                  <a:lnTo>
                    <a:pt x="558" y="1213"/>
                  </a:lnTo>
                  <a:lnTo>
                    <a:pt x="561" y="1214"/>
                  </a:lnTo>
                  <a:lnTo>
                    <a:pt x="567" y="1212"/>
                  </a:lnTo>
                  <a:lnTo>
                    <a:pt x="574" y="1208"/>
                  </a:lnTo>
                  <a:lnTo>
                    <a:pt x="589" y="1195"/>
                  </a:lnTo>
                  <a:lnTo>
                    <a:pt x="592" y="1188"/>
                  </a:lnTo>
                  <a:lnTo>
                    <a:pt x="597" y="1183"/>
                  </a:lnTo>
                  <a:lnTo>
                    <a:pt x="607" y="1177"/>
                  </a:lnTo>
                  <a:lnTo>
                    <a:pt x="619" y="1165"/>
                  </a:lnTo>
                  <a:lnTo>
                    <a:pt x="615" y="1129"/>
                  </a:lnTo>
                  <a:lnTo>
                    <a:pt x="641" y="1139"/>
                  </a:lnTo>
                  <a:lnTo>
                    <a:pt x="647" y="1155"/>
                  </a:lnTo>
                  <a:lnTo>
                    <a:pt x="661" y="1159"/>
                  </a:lnTo>
                  <a:lnTo>
                    <a:pt x="668" y="1161"/>
                  </a:lnTo>
                  <a:lnTo>
                    <a:pt x="657" y="1192"/>
                  </a:lnTo>
                  <a:lnTo>
                    <a:pt x="656" y="1194"/>
                  </a:lnTo>
                  <a:lnTo>
                    <a:pt x="650" y="1198"/>
                  </a:lnTo>
                  <a:lnTo>
                    <a:pt x="651" y="1222"/>
                  </a:lnTo>
                  <a:lnTo>
                    <a:pt x="653" y="1224"/>
                  </a:lnTo>
                  <a:lnTo>
                    <a:pt x="671" y="1237"/>
                  </a:lnTo>
                  <a:lnTo>
                    <a:pt x="685" y="1247"/>
                  </a:lnTo>
                  <a:lnTo>
                    <a:pt x="679" y="1259"/>
                  </a:lnTo>
                  <a:lnTo>
                    <a:pt x="679" y="1264"/>
                  </a:lnTo>
                  <a:lnTo>
                    <a:pt x="681" y="1270"/>
                  </a:lnTo>
                  <a:lnTo>
                    <a:pt x="680" y="1279"/>
                  </a:lnTo>
                  <a:lnTo>
                    <a:pt x="681" y="1283"/>
                  </a:lnTo>
                  <a:lnTo>
                    <a:pt x="667" y="1289"/>
                  </a:lnTo>
                  <a:lnTo>
                    <a:pt x="664" y="1290"/>
                  </a:lnTo>
                  <a:lnTo>
                    <a:pt x="655" y="1285"/>
                  </a:lnTo>
                  <a:lnTo>
                    <a:pt x="651" y="1285"/>
                  </a:lnTo>
                  <a:lnTo>
                    <a:pt x="649" y="1286"/>
                  </a:lnTo>
                  <a:lnTo>
                    <a:pt x="645" y="1291"/>
                  </a:lnTo>
                  <a:lnTo>
                    <a:pt x="644" y="1299"/>
                  </a:lnTo>
                  <a:lnTo>
                    <a:pt x="643" y="1311"/>
                  </a:lnTo>
                  <a:lnTo>
                    <a:pt x="643" y="1314"/>
                  </a:lnTo>
                  <a:lnTo>
                    <a:pt x="640" y="1317"/>
                  </a:lnTo>
                  <a:lnTo>
                    <a:pt x="627" y="1320"/>
                  </a:lnTo>
                  <a:lnTo>
                    <a:pt x="612" y="1327"/>
                  </a:lnTo>
                  <a:lnTo>
                    <a:pt x="596" y="1333"/>
                  </a:lnTo>
                  <a:lnTo>
                    <a:pt x="590" y="1333"/>
                  </a:lnTo>
                  <a:lnTo>
                    <a:pt x="585" y="1333"/>
                  </a:lnTo>
                  <a:lnTo>
                    <a:pt x="583" y="1335"/>
                  </a:lnTo>
                  <a:lnTo>
                    <a:pt x="580" y="1336"/>
                  </a:lnTo>
                  <a:lnTo>
                    <a:pt x="577" y="1341"/>
                  </a:lnTo>
                  <a:lnTo>
                    <a:pt x="564" y="1338"/>
                  </a:lnTo>
                  <a:lnTo>
                    <a:pt x="555" y="1354"/>
                  </a:lnTo>
                  <a:lnTo>
                    <a:pt x="562" y="1362"/>
                  </a:lnTo>
                  <a:lnTo>
                    <a:pt x="567" y="1368"/>
                  </a:lnTo>
                  <a:lnTo>
                    <a:pt x="570" y="1377"/>
                  </a:lnTo>
                  <a:lnTo>
                    <a:pt x="590" y="1389"/>
                  </a:lnTo>
                  <a:lnTo>
                    <a:pt x="594" y="1391"/>
                  </a:lnTo>
                  <a:lnTo>
                    <a:pt x="595" y="1391"/>
                  </a:lnTo>
                  <a:lnTo>
                    <a:pt x="596" y="1395"/>
                  </a:lnTo>
                  <a:lnTo>
                    <a:pt x="603" y="1414"/>
                  </a:lnTo>
                  <a:lnTo>
                    <a:pt x="606" y="1416"/>
                  </a:lnTo>
                  <a:lnTo>
                    <a:pt x="609" y="1416"/>
                  </a:lnTo>
                  <a:lnTo>
                    <a:pt x="612" y="1416"/>
                  </a:lnTo>
                  <a:lnTo>
                    <a:pt x="627" y="1425"/>
                  </a:lnTo>
                  <a:lnTo>
                    <a:pt x="629" y="1404"/>
                  </a:lnTo>
                  <a:lnTo>
                    <a:pt x="647" y="1407"/>
                  </a:lnTo>
                  <a:lnTo>
                    <a:pt x="668" y="1426"/>
                  </a:lnTo>
                  <a:lnTo>
                    <a:pt x="669" y="1428"/>
                  </a:lnTo>
                  <a:lnTo>
                    <a:pt x="670" y="1431"/>
                  </a:lnTo>
                  <a:lnTo>
                    <a:pt x="670" y="1437"/>
                  </a:lnTo>
                  <a:lnTo>
                    <a:pt x="673" y="1442"/>
                  </a:lnTo>
                  <a:lnTo>
                    <a:pt x="682" y="1451"/>
                  </a:lnTo>
                  <a:lnTo>
                    <a:pt x="685" y="1456"/>
                  </a:lnTo>
                  <a:lnTo>
                    <a:pt x="687" y="1463"/>
                  </a:lnTo>
                  <a:lnTo>
                    <a:pt x="689" y="1467"/>
                  </a:lnTo>
                  <a:lnTo>
                    <a:pt x="691" y="1470"/>
                  </a:lnTo>
                  <a:lnTo>
                    <a:pt x="692" y="1474"/>
                  </a:lnTo>
                  <a:lnTo>
                    <a:pt x="697" y="1478"/>
                  </a:lnTo>
                  <a:lnTo>
                    <a:pt x="698" y="1480"/>
                  </a:lnTo>
                  <a:lnTo>
                    <a:pt x="698" y="1481"/>
                  </a:lnTo>
                  <a:lnTo>
                    <a:pt x="697" y="1484"/>
                  </a:lnTo>
                  <a:lnTo>
                    <a:pt x="698" y="1485"/>
                  </a:lnTo>
                  <a:lnTo>
                    <a:pt x="704" y="1490"/>
                  </a:lnTo>
                  <a:lnTo>
                    <a:pt x="705" y="1497"/>
                  </a:lnTo>
                  <a:lnTo>
                    <a:pt x="707" y="1503"/>
                  </a:lnTo>
                  <a:lnTo>
                    <a:pt x="709" y="1505"/>
                  </a:lnTo>
                  <a:lnTo>
                    <a:pt x="712" y="1508"/>
                  </a:lnTo>
                  <a:lnTo>
                    <a:pt x="715" y="1511"/>
                  </a:lnTo>
                  <a:lnTo>
                    <a:pt x="715" y="1520"/>
                  </a:lnTo>
                  <a:lnTo>
                    <a:pt x="715" y="1524"/>
                  </a:lnTo>
                  <a:lnTo>
                    <a:pt x="740" y="1534"/>
                  </a:lnTo>
                  <a:lnTo>
                    <a:pt x="748" y="1535"/>
                  </a:lnTo>
                  <a:lnTo>
                    <a:pt x="753" y="1535"/>
                  </a:lnTo>
                  <a:lnTo>
                    <a:pt x="760" y="1545"/>
                  </a:lnTo>
                  <a:lnTo>
                    <a:pt x="758" y="1550"/>
                  </a:lnTo>
                  <a:lnTo>
                    <a:pt x="758" y="1557"/>
                  </a:lnTo>
                  <a:lnTo>
                    <a:pt x="761" y="1561"/>
                  </a:lnTo>
                  <a:lnTo>
                    <a:pt x="795" y="1577"/>
                  </a:lnTo>
                  <a:lnTo>
                    <a:pt x="809" y="1575"/>
                  </a:lnTo>
                  <a:lnTo>
                    <a:pt x="833" y="1569"/>
                  </a:lnTo>
                  <a:lnTo>
                    <a:pt x="847" y="1544"/>
                  </a:lnTo>
                  <a:lnTo>
                    <a:pt x="850" y="1539"/>
                  </a:lnTo>
                  <a:lnTo>
                    <a:pt x="852" y="1538"/>
                  </a:lnTo>
                  <a:lnTo>
                    <a:pt x="857" y="1535"/>
                  </a:lnTo>
                  <a:lnTo>
                    <a:pt x="860" y="1533"/>
                  </a:lnTo>
                  <a:lnTo>
                    <a:pt x="861" y="1530"/>
                  </a:lnTo>
                  <a:lnTo>
                    <a:pt x="863" y="1530"/>
                  </a:lnTo>
                  <a:lnTo>
                    <a:pt x="875" y="1535"/>
                  </a:lnTo>
                  <a:lnTo>
                    <a:pt x="880" y="1523"/>
                  </a:lnTo>
                  <a:lnTo>
                    <a:pt x="881" y="1521"/>
                  </a:lnTo>
                  <a:lnTo>
                    <a:pt x="885" y="1521"/>
                  </a:lnTo>
                  <a:lnTo>
                    <a:pt x="887" y="1521"/>
                  </a:lnTo>
                  <a:lnTo>
                    <a:pt x="892" y="1516"/>
                  </a:lnTo>
                  <a:lnTo>
                    <a:pt x="894" y="1526"/>
                  </a:lnTo>
                  <a:lnTo>
                    <a:pt x="909" y="1526"/>
                  </a:lnTo>
                  <a:lnTo>
                    <a:pt x="917" y="1523"/>
                  </a:lnTo>
                  <a:lnTo>
                    <a:pt x="923" y="1532"/>
                  </a:lnTo>
                  <a:lnTo>
                    <a:pt x="924" y="1530"/>
                  </a:lnTo>
                  <a:lnTo>
                    <a:pt x="924" y="1527"/>
                  </a:lnTo>
                  <a:lnTo>
                    <a:pt x="921" y="1522"/>
                  </a:lnTo>
                  <a:lnTo>
                    <a:pt x="923" y="1515"/>
                  </a:lnTo>
                  <a:lnTo>
                    <a:pt x="922" y="1511"/>
                  </a:lnTo>
                  <a:lnTo>
                    <a:pt x="924" y="1499"/>
                  </a:lnTo>
                  <a:lnTo>
                    <a:pt x="922" y="1493"/>
                  </a:lnTo>
                  <a:lnTo>
                    <a:pt x="905" y="1488"/>
                  </a:lnTo>
                  <a:lnTo>
                    <a:pt x="899" y="1498"/>
                  </a:lnTo>
                  <a:lnTo>
                    <a:pt x="894" y="1499"/>
                  </a:lnTo>
                  <a:lnTo>
                    <a:pt x="888" y="1491"/>
                  </a:lnTo>
                  <a:lnTo>
                    <a:pt x="891" y="1484"/>
                  </a:lnTo>
                  <a:lnTo>
                    <a:pt x="888" y="1472"/>
                  </a:lnTo>
                  <a:lnTo>
                    <a:pt x="894" y="1467"/>
                  </a:lnTo>
                  <a:lnTo>
                    <a:pt x="899" y="1461"/>
                  </a:lnTo>
                  <a:lnTo>
                    <a:pt x="910" y="1451"/>
                  </a:lnTo>
                  <a:lnTo>
                    <a:pt x="926" y="1422"/>
                  </a:lnTo>
                  <a:lnTo>
                    <a:pt x="928" y="1407"/>
                  </a:lnTo>
                  <a:lnTo>
                    <a:pt x="932" y="1397"/>
                  </a:lnTo>
                  <a:lnTo>
                    <a:pt x="938" y="1393"/>
                  </a:lnTo>
                  <a:lnTo>
                    <a:pt x="928" y="1386"/>
                  </a:lnTo>
                  <a:lnTo>
                    <a:pt x="929" y="1381"/>
                  </a:lnTo>
                  <a:lnTo>
                    <a:pt x="934" y="1372"/>
                  </a:lnTo>
                  <a:lnTo>
                    <a:pt x="916" y="1359"/>
                  </a:lnTo>
                  <a:lnTo>
                    <a:pt x="917" y="1350"/>
                  </a:lnTo>
                  <a:lnTo>
                    <a:pt x="922" y="1343"/>
                  </a:lnTo>
                  <a:lnTo>
                    <a:pt x="926" y="1332"/>
                  </a:lnTo>
                  <a:lnTo>
                    <a:pt x="918" y="1327"/>
                  </a:lnTo>
                  <a:lnTo>
                    <a:pt x="920" y="1324"/>
                  </a:lnTo>
                  <a:lnTo>
                    <a:pt x="922" y="1321"/>
                  </a:lnTo>
                  <a:lnTo>
                    <a:pt x="922" y="1320"/>
                  </a:lnTo>
                  <a:lnTo>
                    <a:pt x="923" y="1320"/>
                  </a:lnTo>
                  <a:lnTo>
                    <a:pt x="922" y="1317"/>
                  </a:lnTo>
                  <a:lnTo>
                    <a:pt x="923" y="1315"/>
                  </a:lnTo>
                  <a:lnTo>
                    <a:pt x="920" y="1312"/>
                  </a:lnTo>
                  <a:lnTo>
                    <a:pt x="922" y="1308"/>
                  </a:lnTo>
                  <a:lnTo>
                    <a:pt x="924" y="1313"/>
                  </a:lnTo>
                  <a:lnTo>
                    <a:pt x="927" y="1311"/>
                  </a:lnTo>
                  <a:lnTo>
                    <a:pt x="929" y="1313"/>
                  </a:lnTo>
                  <a:lnTo>
                    <a:pt x="935" y="1309"/>
                  </a:lnTo>
                  <a:lnTo>
                    <a:pt x="947" y="1306"/>
                  </a:lnTo>
                  <a:lnTo>
                    <a:pt x="952" y="1297"/>
                  </a:lnTo>
                  <a:lnTo>
                    <a:pt x="953" y="1300"/>
                  </a:lnTo>
                  <a:lnTo>
                    <a:pt x="954" y="1309"/>
                  </a:lnTo>
                  <a:lnTo>
                    <a:pt x="962" y="1314"/>
                  </a:lnTo>
                  <a:lnTo>
                    <a:pt x="969" y="1303"/>
                  </a:lnTo>
                  <a:lnTo>
                    <a:pt x="969" y="1301"/>
                  </a:lnTo>
                  <a:lnTo>
                    <a:pt x="966" y="1297"/>
                  </a:lnTo>
                  <a:lnTo>
                    <a:pt x="968" y="1295"/>
                  </a:lnTo>
                  <a:lnTo>
                    <a:pt x="971" y="1299"/>
                  </a:lnTo>
                  <a:lnTo>
                    <a:pt x="978" y="1291"/>
                  </a:lnTo>
                  <a:lnTo>
                    <a:pt x="983" y="1301"/>
                  </a:lnTo>
                  <a:lnTo>
                    <a:pt x="992" y="1291"/>
                  </a:lnTo>
                  <a:lnTo>
                    <a:pt x="999" y="1285"/>
                  </a:lnTo>
                  <a:lnTo>
                    <a:pt x="1002" y="1284"/>
                  </a:lnTo>
                  <a:lnTo>
                    <a:pt x="1016" y="1292"/>
                  </a:lnTo>
                  <a:lnTo>
                    <a:pt x="1017" y="1292"/>
                  </a:lnTo>
                  <a:lnTo>
                    <a:pt x="1017" y="1286"/>
                  </a:lnTo>
                  <a:lnTo>
                    <a:pt x="1035" y="1280"/>
                  </a:lnTo>
                  <a:lnTo>
                    <a:pt x="1058" y="1274"/>
                  </a:lnTo>
                  <a:lnTo>
                    <a:pt x="1067" y="1274"/>
                  </a:lnTo>
                  <a:lnTo>
                    <a:pt x="1067" y="1272"/>
                  </a:lnTo>
                  <a:lnTo>
                    <a:pt x="1066" y="1270"/>
                  </a:lnTo>
                  <a:lnTo>
                    <a:pt x="1060" y="1271"/>
                  </a:lnTo>
                  <a:lnTo>
                    <a:pt x="1056" y="1267"/>
                  </a:lnTo>
                  <a:lnTo>
                    <a:pt x="1058" y="1253"/>
                  </a:lnTo>
                  <a:lnTo>
                    <a:pt x="1055" y="1249"/>
                  </a:lnTo>
                  <a:lnTo>
                    <a:pt x="1059" y="1247"/>
                  </a:lnTo>
                  <a:lnTo>
                    <a:pt x="1067" y="1242"/>
                  </a:lnTo>
                  <a:lnTo>
                    <a:pt x="1073" y="1236"/>
                  </a:lnTo>
                  <a:lnTo>
                    <a:pt x="1082" y="1241"/>
                  </a:lnTo>
                  <a:lnTo>
                    <a:pt x="1084" y="1234"/>
                  </a:lnTo>
                  <a:lnTo>
                    <a:pt x="1089" y="1230"/>
                  </a:lnTo>
                  <a:lnTo>
                    <a:pt x="1113" y="1219"/>
                  </a:lnTo>
                  <a:lnTo>
                    <a:pt x="1113" y="1211"/>
                  </a:lnTo>
                  <a:lnTo>
                    <a:pt x="1122" y="1208"/>
                  </a:lnTo>
                  <a:lnTo>
                    <a:pt x="1121" y="1202"/>
                  </a:lnTo>
                  <a:lnTo>
                    <a:pt x="1135" y="1196"/>
                  </a:lnTo>
                  <a:lnTo>
                    <a:pt x="1147" y="1194"/>
                  </a:lnTo>
                  <a:lnTo>
                    <a:pt x="1140" y="1184"/>
                  </a:lnTo>
                  <a:lnTo>
                    <a:pt x="1140" y="1181"/>
                  </a:lnTo>
                  <a:lnTo>
                    <a:pt x="1151" y="1186"/>
                  </a:lnTo>
                  <a:lnTo>
                    <a:pt x="1167" y="1188"/>
                  </a:lnTo>
                  <a:lnTo>
                    <a:pt x="1170" y="1187"/>
                  </a:lnTo>
                  <a:lnTo>
                    <a:pt x="1176" y="1188"/>
                  </a:lnTo>
                  <a:lnTo>
                    <a:pt x="1182" y="1184"/>
                  </a:lnTo>
                  <a:lnTo>
                    <a:pt x="1191" y="1189"/>
                  </a:lnTo>
                  <a:lnTo>
                    <a:pt x="1195" y="1192"/>
                  </a:lnTo>
                  <a:lnTo>
                    <a:pt x="1199" y="1192"/>
                  </a:lnTo>
                  <a:lnTo>
                    <a:pt x="1193" y="1176"/>
                  </a:lnTo>
                  <a:lnTo>
                    <a:pt x="1197" y="1175"/>
                  </a:lnTo>
                  <a:lnTo>
                    <a:pt x="1199" y="1171"/>
                  </a:lnTo>
                  <a:lnTo>
                    <a:pt x="1198" y="1167"/>
                  </a:lnTo>
                  <a:lnTo>
                    <a:pt x="1193" y="1160"/>
                  </a:lnTo>
                  <a:lnTo>
                    <a:pt x="1183" y="1155"/>
                  </a:lnTo>
                  <a:lnTo>
                    <a:pt x="1176" y="1155"/>
                  </a:lnTo>
                  <a:lnTo>
                    <a:pt x="1173" y="1157"/>
                  </a:lnTo>
                  <a:lnTo>
                    <a:pt x="1173" y="1155"/>
                  </a:lnTo>
                  <a:lnTo>
                    <a:pt x="1174" y="1152"/>
                  </a:lnTo>
                  <a:lnTo>
                    <a:pt x="1180" y="1137"/>
                  </a:lnTo>
                  <a:lnTo>
                    <a:pt x="1177" y="1130"/>
                  </a:lnTo>
                  <a:lnTo>
                    <a:pt x="1169" y="1119"/>
                  </a:lnTo>
                  <a:lnTo>
                    <a:pt x="1165" y="1111"/>
                  </a:lnTo>
                  <a:lnTo>
                    <a:pt x="1167" y="1107"/>
                  </a:lnTo>
                  <a:lnTo>
                    <a:pt x="1179" y="1101"/>
                  </a:lnTo>
                  <a:lnTo>
                    <a:pt x="1175" y="1095"/>
                  </a:lnTo>
                  <a:lnTo>
                    <a:pt x="1171" y="1097"/>
                  </a:lnTo>
                  <a:lnTo>
                    <a:pt x="1170" y="1087"/>
                  </a:lnTo>
                  <a:lnTo>
                    <a:pt x="1167" y="1080"/>
                  </a:lnTo>
                  <a:lnTo>
                    <a:pt x="1161" y="1073"/>
                  </a:lnTo>
                  <a:lnTo>
                    <a:pt x="1153" y="1071"/>
                  </a:lnTo>
                  <a:lnTo>
                    <a:pt x="1144" y="1064"/>
                  </a:lnTo>
                  <a:lnTo>
                    <a:pt x="1134" y="1057"/>
                  </a:lnTo>
                  <a:lnTo>
                    <a:pt x="1146" y="1048"/>
                  </a:lnTo>
                  <a:lnTo>
                    <a:pt x="1145" y="1033"/>
                  </a:lnTo>
                  <a:lnTo>
                    <a:pt x="1157" y="1035"/>
                  </a:lnTo>
                  <a:lnTo>
                    <a:pt x="1158" y="1027"/>
                  </a:lnTo>
                  <a:lnTo>
                    <a:pt x="1149" y="1026"/>
                  </a:lnTo>
                  <a:lnTo>
                    <a:pt x="1146" y="1023"/>
                  </a:lnTo>
                  <a:lnTo>
                    <a:pt x="1147" y="1018"/>
                  </a:lnTo>
                  <a:lnTo>
                    <a:pt x="1161" y="1012"/>
                  </a:lnTo>
                  <a:lnTo>
                    <a:pt x="1161" y="1008"/>
                  </a:lnTo>
                  <a:lnTo>
                    <a:pt x="1153" y="992"/>
                  </a:lnTo>
                  <a:lnTo>
                    <a:pt x="1145" y="984"/>
                  </a:lnTo>
                  <a:lnTo>
                    <a:pt x="1144" y="981"/>
                  </a:lnTo>
                  <a:lnTo>
                    <a:pt x="1133" y="974"/>
                  </a:lnTo>
                  <a:lnTo>
                    <a:pt x="1134" y="962"/>
                  </a:lnTo>
                  <a:lnTo>
                    <a:pt x="1140" y="963"/>
                  </a:lnTo>
                  <a:lnTo>
                    <a:pt x="1143" y="960"/>
                  </a:lnTo>
                  <a:lnTo>
                    <a:pt x="1147" y="956"/>
                  </a:lnTo>
                  <a:lnTo>
                    <a:pt x="1150" y="940"/>
                  </a:lnTo>
                  <a:lnTo>
                    <a:pt x="1147" y="932"/>
                  </a:lnTo>
                  <a:lnTo>
                    <a:pt x="1147" y="926"/>
                  </a:lnTo>
                  <a:lnTo>
                    <a:pt x="1146" y="923"/>
                  </a:lnTo>
                  <a:lnTo>
                    <a:pt x="1147" y="919"/>
                  </a:lnTo>
                  <a:lnTo>
                    <a:pt x="1144" y="913"/>
                  </a:lnTo>
                  <a:lnTo>
                    <a:pt x="1141" y="897"/>
                  </a:lnTo>
                  <a:lnTo>
                    <a:pt x="1139" y="886"/>
                  </a:lnTo>
                  <a:lnTo>
                    <a:pt x="1152" y="892"/>
                  </a:lnTo>
                  <a:lnTo>
                    <a:pt x="1156" y="890"/>
                  </a:lnTo>
                  <a:lnTo>
                    <a:pt x="1164" y="898"/>
                  </a:lnTo>
                  <a:lnTo>
                    <a:pt x="1174" y="896"/>
                  </a:lnTo>
                  <a:lnTo>
                    <a:pt x="1181" y="890"/>
                  </a:lnTo>
                  <a:lnTo>
                    <a:pt x="1199" y="895"/>
                  </a:lnTo>
                  <a:lnTo>
                    <a:pt x="1199" y="902"/>
                  </a:lnTo>
                  <a:lnTo>
                    <a:pt x="1197" y="903"/>
                  </a:lnTo>
                  <a:lnTo>
                    <a:pt x="1198" y="910"/>
                  </a:lnTo>
                  <a:lnTo>
                    <a:pt x="1207" y="910"/>
                  </a:lnTo>
                  <a:lnTo>
                    <a:pt x="1222" y="914"/>
                  </a:lnTo>
                  <a:lnTo>
                    <a:pt x="1219" y="898"/>
                  </a:lnTo>
                  <a:lnTo>
                    <a:pt x="1218" y="895"/>
                  </a:lnTo>
                  <a:lnTo>
                    <a:pt x="1215" y="895"/>
                  </a:lnTo>
                  <a:lnTo>
                    <a:pt x="1215" y="890"/>
                  </a:lnTo>
                  <a:lnTo>
                    <a:pt x="1210" y="883"/>
                  </a:lnTo>
                  <a:lnTo>
                    <a:pt x="1210" y="877"/>
                  </a:lnTo>
                  <a:lnTo>
                    <a:pt x="1205" y="877"/>
                  </a:lnTo>
                  <a:lnTo>
                    <a:pt x="1204" y="862"/>
                  </a:lnTo>
                  <a:lnTo>
                    <a:pt x="1189" y="863"/>
                  </a:lnTo>
                  <a:lnTo>
                    <a:pt x="1187" y="848"/>
                  </a:lnTo>
                  <a:lnTo>
                    <a:pt x="1183" y="837"/>
                  </a:lnTo>
                  <a:lnTo>
                    <a:pt x="1180" y="829"/>
                  </a:lnTo>
                  <a:lnTo>
                    <a:pt x="1175" y="821"/>
                  </a:lnTo>
                  <a:lnTo>
                    <a:pt x="1174" y="818"/>
                  </a:lnTo>
                  <a:lnTo>
                    <a:pt x="1180" y="801"/>
                  </a:lnTo>
                  <a:lnTo>
                    <a:pt x="1192" y="798"/>
                  </a:lnTo>
                  <a:lnTo>
                    <a:pt x="1211" y="791"/>
                  </a:lnTo>
                  <a:lnTo>
                    <a:pt x="1234" y="795"/>
                  </a:lnTo>
                  <a:lnTo>
                    <a:pt x="1257" y="801"/>
                  </a:lnTo>
                  <a:lnTo>
                    <a:pt x="1272" y="803"/>
                  </a:lnTo>
                  <a:lnTo>
                    <a:pt x="1281" y="795"/>
                  </a:lnTo>
                  <a:lnTo>
                    <a:pt x="1289" y="790"/>
                  </a:lnTo>
                  <a:lnTo>
                    <a:pt x="1306" y="795"/>
                  </a:lnTo>
                  <a:lnTo>
                    <a:pt x="1309" y="785"/>
                  </a:lnTo>
                  <a:lnTo>
                    <a:pt x="1312" y="761"/>
                  </a:lnTo>
                  <a:lnTo>
                    <a:pt x="1301" y="764"/>
                  </a:lnTo>
                  <a:lnTo>
                    <a:pt x="1302" y="755"/>
                  </a:lnTo>
                  <a:lnTo>
                    <a:pt x="1299" y="755"/>
                  </a:lnTo>
                  <a:lnTo>
                    <a:pt x="1296" y="752"/>
                  </a:lnTo>
                  <a:lnTo>
                    <a:pt x="1301" y="718"/>
                  </a:lnTo>
                  <a:lnTo>
                    <a:pt x="1290" y="717"/>
                  </a:lnTo>
                  <a:lnTo>
                    <a:pt x="1289" y="706"/>
                  </a:lnTo>
                  <a:lnTo>
                    <a:pt x="1233" y="694"/>
                  </a:lnTo>
                  <a:lnTo>
                    <a:pt x="1233" y="683"/>
                  </a:lnTo>
                  <a:lnTo>
                    <a:pt x="1228" y="681"/>
                  </a:lnTo>
                  <a:lnTo>
                    <a:pt x="1224" y="677"/>
                  </a:lnTo>
                  <a:lnTo>
                    <a:pt x="1224" y="673"/>
                  </a:lnTo>
                  <a:lnTo>
                    <a:pt x="1225" y="659"/>
                  </a:lnTo>
                  <a:lnTo>
                    <a:pt x="1224" y="654"/>
                  </a:lnTo>
                  <a:lnTo>
                    <a:pt x="1222" y="652"/>
                  </a:lnTo>
                  <a:lnTo>
                    <a:pt x="1212" y="647"/>
                  </a:lnTo>
                  <a:lnTo>
                    <a:pt x="1211" y="637"/>
                  </a:lnTo>
                  <a:lnTo>
                    <a:pt x="1205" y="631"/>
                  </a:lnTo>
                  <a:lnTo>
                    <a:pt x="1204" y="625"/>
                  </a:lnTo>
                  <a:lnTo>
                    <a:pt x="1204" y="621"/>
                  </a:lnTo>
                  <a:lnTo>
                    <a:pt x="1210" y="616"/>
                  </a:lnTo>
                  <a:lnTo>
                    <a:pt x="1210" y="613"/>
                  </a:lnTo>
                  <a:lnTo>
                    <a:pt x="1205" y="611"/>
                  </a:lnTo>
                  <a:lnTo>
                    <a:pt x="1200" y="609"/>
                  </a:lnTo>
                  <a:lnTo>
                    <a:pt x="1198" y="605"/>
                  </a:lnTo>
                  <a:lnTo>
                    <a:pt x="1198" y="601"/>
                  </a:lnTo>
                  <a:lnTo>
                    <a:pt x="1200" y="595"/>
                  </a:lnTo>
                  <a:lnTo>
                    <a:pt x="1210" y="589"/>
                  </a:lnTo>
                  <a:lnTo>
                    <a:pt x="1213" y="586"/>
                  </a:lnTo>
                  <a:lnTo>
                    <a:pt x="1216" y="575"/>
                  </a:lnTo>
                  <a:lnTo>
                    <a:pt x="1218" y="567"/>
                  </a:lnTo>
                  <a:lnTo>
                    <a:pt x="1222" y="564"/>
                  </a:lnTo>
                  <a:lnTo>
                    <a:pt x="1234" y="563"/>
                  </a:lnTo>
                  <a:lnTo>
                    <a:pt x="1241" y="557"/>
                  </a:lnTo>
                  <a:lnTo>
                    <a:pt x="1248" y="558"/>
                  </a:lnTo>
                  <a:lnTo>
                    <a:pt x="1252" y="556"/>
                  </a:lnTo>
                  <a:lnTo>
                    <a:pt x="1249" y="551"/>
                  </a:lnTo>
                  <a:lnTo>
                    <a:pt x="1249" y="545"/>
                  </a:lnTo>
                  <a:lnTo>
                    <a:pt x="1252" y="538"/>
                  </a:lnTo>
                  <a:lnTo>
                    <a:pt x="1257" y="536"/>
                  </a:lnTo>
                  <a:lnTo>
                    <a:pt x="1265" y="535"/>
                  </a:lnTo>
                  <a:lnTo>
                    <a:pt x="1269" y="533"/>
                  </a:lnTo>
                  <a:lnTo>
                    <a:pt x="1269" y="530"/>
                  </a:lnTo>
                  <a:lnTo>
                    <a:pt x="1266" y="528"/>
                  </a:lnTo>
                  <a:lnTo>
                    <a:pt x="1258" y="524"/>
                  </a:lnTo>
                  <a:lnTo>
                    <a:pt x="1246" y="518"/>
                  </a:lnTo>
                  <a:lnTo>
                    <a:pt x="1241" y="506"/>
                  </a:lnTo>
                  <a:lnTo>
                    <a:pt x="1233" y="500"/>
                  </a:lnTo>
                  <a:lnTo>
                    <a:pt x="1224" y="500"/>
                  </a:lnTo>
                  <a:lnTo>
                    <a:pt x="1225" y="492"/>
                  </a:lnTo>
                  <a:lnTo>
                    <a:pt x="1222" y="487"/>
                  </a:lnTo>
                  <a:lnTo>
                    <a:pt x="1222" y="484"/>
                  </a:lnTo>
                  <a:lnTo>
                    <a:pt x="1224" y="480"/>
                  </a:lnTo>
                  <a:lnTo>
                    <a:pt x="1224" y="476"/>
                  </a:lnTo>
                  <a:lnTo>
                    <a:pt x="1223" y="476"/>
                  </a:lnTo>
                  <a:lnTo>
                    <a:pt x="1211" y="473"/>
                  </a:lnTo>
                  <a:lnTo>
                    <a:pt x="1210" y="470"/>
                  </a:lnTo>
                  <a:lnTo>
                    <a:pt x="1216" y="466"/>
                  </a:lnTo>
                  <a:lnTo>
                    <a:pt x="1242" y="458"/>
                  </a:lnTo>
                  <a:lnTo>
                    <a:pt x="1246" y="456"/>
                  </a:lnTo>
                  <a:lnTo>
                    <a:pt x="1248" y="452"/>
                  </a:lnTo>
                  <a:lnTo>
                    <a:pt x="1246" y="431"/>
                  </a:lnTo>
                  <a:lnTo>
                    <a:pt x="1246" y="421"/>
                  </a:lnTo>
                  <a:lnTo>
                    <a:pt x="1248" y="416"/>
                  </a:lnTo>
                  <a:lnTo>
                    <a:pt x="1261" y="408"/>
                  </a:lnTo>
                  <a:lnTo>
                    <a:pt x="1273" y="398"/>
                  </a:lnTo>
                  <a:lnTo>
                    <a:pt x="1291" y="392"/>
                  </a:lnTo>
                  <a:lnTo>
                    <a:pt x="1294" y="377"/>
                  </a:lnTo>
                  <a:lnTo>
                    <a:pt x="1296" y="365"/>
                  </a:lnTo>
                  <a:lnTo>
                    <a:pt x="1297" y="345"/>
                  </a:lnTo>
                  <a:lnTo>
                    <a:pt x="1301" y="332"/>
                  </a:lnTo>
                  <a:lnTo>
                    <a:pt x="1307" y="320"/>
                  </a:lnTo>
                  <a:lnTo>
                    <a:pt x="1305" y="318"/>
                  </a:lnTo>
                  <a:lnTo>
                    <a:pt x="1305" y="310"/>
                  </a:lnTo>
                  <a:lnTo>
                    <a:pt x="1305" y="301"/>
                  </a:lnTo>
                  <a:lnTo>
                    <a:pt x="1302" y="294"/>
                  </a:lnTo>
                  <a:lnTo>
                    <a:pt x="1295" y="289"/>
                  </a:lnTo>
                  <a:lnTo>
                    <a:pt x="1281" y="268"/>
                  </a:lnTo>
                  <a:lnTo>
                    <a:pt x="1279" y="261"/>
                  </a:lnTo>
                  <a:lnTo>
                    <a:pt x="1279" y="256"/>
                  </a:lnTo>
                  <a:lnTo>
                    <a:pt x="1283" y="249"/>
                  </a:lnTo>
                  <a:lnTo>
                    <a:pt x="1301" y="240"/>
                  </a:lnTo>
                  <a:lnTo>
                    <a:pt x="1312" y="234"/>
                  </a:lnTo>
                  <a:lnTo>
                    <a:pt x="1311" y="220"/>
                  </a:lnTo>
                  <a:lnTo>
                    <a:pt x="1312" y="213"/>
                  </a:lnTo>
                  <a:lnTo>
                    <a:pt x="1311" y="207"/>
                  </a:lnTo>
                  <a:lnTo>
                    <a:pt x="1303" y="196"/>
                  </a:lnTo>
                  <a:lnTo>
                    <a:pt x="1302" y="191"/>
                  </a:lnTo>
                  <a:lnTo>
                    <a:pt x="1305" y="188"/>
                  </a:lnTo>
                  <a:lnTo>
                    <a:pt x="1309" y="185"/>
                  </a:lnTo>
                  <a:lnTo>
                    <a:pt x="1326" y="183"/>
                  </a:lnTo>
                  <a:lnTo>
                    <a:pt x="1332" y="177"/>
                  </a:lnTo>
                  <a:lnTo>
                    <a:pt x="1331" y="171"/>
                  </a:lnTo>
                  <a:lnTo>
                    <a:pt x="1320" y="149"/>
                  </a:lnTo>
                  <a:lnTo>
                    <a:pt x="1311" y="135"/>
                  </a:lnTo>
                  <a:lnTo>
                    <a:pt x="1301" y="128"/>
                  </a:lnTo>
                  <a:lnTo>
                    <a:pt x="1277" y="113"/>
                  </a:lnTo>
                  <a:lnTo>
                    <a:pt x="1267" y="101"/>
                  </a:lnTo>
                  <a:lnTo>
                    <a:pt x="1258" y="98"/>
                  </a:lnTo>
                  <a:lnTo>
                    <a:pt x="1258" y="93"/>
                  </a:lnTo>
                  <a:lnTo>
                    <a:pt x="1234" y="94"/>
                  </a:lnTo>
                  <a:lnTo>
                    <a:pt x="1235" y="88"/>
                  </a:lnTo>
                  <a:lnTo>
                    <a:pt x="1235" y="83"/>
                  </a:lnTo>
                  <a:lnTo>
                    <a:pt x="1229" y="76"/>
                  </a:lnTo>
                  <a:lnTo>
                    <a:pt x="1218" y="58"/>
                  </a:lnTo>
                  <a:lnTo>
                    <a:pt x="1219" y="57"/>
                  </a:lnTo>
                  <a:lnTo>
                    <a:pt x="1221" y="52"/>
                  </a:lnTo>
                  <a:lnTo>
                    <a:pt x="1219" y="45"/>
                  </a:lnTo>
                  <a:lnTo>
                    <a:pt x="1211" y="32"/>
                  </a:lnTo>
                  <a:lnTo>
                    <a:pt x="1210" y="28"/>
                  </a:lnTo>
                  <a:lnTo>
                    <a:pt x="1204" y="22"/>
                  </a:lnTo>
                  <a:lnTo>
                    <a:pt x="1200" y="21"/>
                  </a:lnTo>
                  <a:lnTo>
                    <a:pt x="1195" y="26"/>
                  </a:lnTo>
                  <a:lnTo>
                    <a:pt x="1183" y="26"/>
                  </a:lnTo>
                  <a:lnTo>
                    <a:pt x="1180" y="30"/>
                  </a:lnTo>
                  <a:lnTo>
                    <a:pt x="1182" y="50"/>
                  </a:lnTo>
                  <a:lnTo>
                    <a:pt x="1187" y="51"/>
                  </a:lnTo>
                  <a:lnTo>
                    <a:pt x="1183" y="62"/>
                  </a:lnTo>
                  <a:lnTo>
                    <a:pt x="1186" y="63"/>
                  </a:lnTo>
                  <a:lnTo>
                    <a:pt x="1176" y="72"/>
                  </a:lnTo>
                  <a:lnTo>
                    <a:pt x="1168" y="78"/>
                  </a:lnTo>
                  <a:lnTo>
                    <a:pt x="1164" y="91"/>
                  </a:lnTo>
                  <a:lnTo>
                    <a:pt x="1157" y="89"/>
                  </a:lnTo>
                  <a:lnTo>
                    <a:pt x="1158" y="82"/>
                  </a:lnTo>
                  <a:lnTo>
                    <a:pt x="1146" y="74"/>
                  </a:lnTo>
                  <a:lnTo>
                    <a:pt x="1145" y="64"/>
                  </a:lnTo>
                  <a:lnTo>
                    <a:pt x="1143" y="57"/>
                  </a:lnTo>
                  <a:lnTo>
                    <a:pt x="1140" y="53"/>
                  </a:lnTo>
                  <a:lnTo>
                    <a:pt x="1132" y="62"/>
                  </a:lnTo>
                  <a:lnTo>
                    <a:pt x="1123" y="60"/>
                  </a:lnTo>
                  <a:lnTo>
                    <a:pt x="1121" y="62"/>
                  </a:lnTo>
                  <a:lnTo>
                    <a:pt x="1115" y="59"/>
                  </a:lnTo>
                  <a:lnTo>
                    <a:pt x="1110" y="59"/>
                  </a:lnTo>
                  <a:lnTo>
                    <a:pt x="1109" y="54"/>
                  </a:lnTo>
                  <a:lnTo>
                    <a:pt x="1107" y="56"/>
                  </a:lnTo>
                  <a:lnTo>
                    <a:pt x="1104" y="48"/>
                  </a:lnTo>
                  <a:lnTo>
                    <a:pt x="1095" y="51"/>
                  </a:lnTo>
                  <a:lnTo>
                    <a:pt x="1093" y="50"/>
                  </a:lnTo>
                  <a:lnTo>
                    <a:pt x="1087" y="47"/>
                  </a:lnTo>
                  <a:lnTo>
                    <a:pt x="1084" y="50"/>
                  </a:lnTo>
                  <a:lnTo>
                    <a:pt x="1080" y="46"/>
                  </a:lnTo>
                  <a:lnTo>
                    <a:pt x="1078" y="48"/>
                  </a:lnTo>
                  <a:lnTo>
                    <a:pt x="1072" y="45"/>
                  </a:lnTo>
                  <a:lnTo>
                    <a:pt x="1071" y="42"/>
                  </a:lnTo>
                  <a:lnTo>
                    <a:pt x="1062" y="36"/>
                  </a:lnTo>
                  <a:lnTo>
                    <a:pt x="1060" y="40"/>
                  </a:lnTo>
                  <a:lnTo>
                    <a:pt x="1058" y="40"/>
                  </a:lnTo>
                  <a:lnTo>
                    <a:pt x="1056" y="38"/>
                  </a:lnTo>
                  <a:lnTo>
                    <a:pt x="1052" y="36"/>
                  </a:lnTo>
                  <a:lnTo>
                    <a:pt x="1037" y="35"/>
                  </a:lnTo>
                  <a:lnTo>
                    <a:pt x="1025" y="46"/>
                  </a:lnTo>
                  <a:lnTo>
                    <a:pt x="1016" y="44"/>
                  </a:lnTo>
                  <a:lnTo>
                    <a:pt x="1012" y="38"/>
                  </a:lnTo>
                  <a:lnTo>
                    <a:pt x="1005" y="30"/>
                  </a:lnTo>
                  <a:lnTo>
                    <a:pt x="1000" y="28"/>
                  </a:lnTo>
                  <a:lnTo>
                    <a:pt x="992" y="24"/>
                  </a:lnTo>
                  <a:lnTo>
                    <a:pt x="981" y="16"/>
                  </a:lnTo>
                  <a:lnTo>
                    <a:pt x="969" y="15"/>
                  </a:lnTo>
                  <a:lnTo>
                    <a:pt x="963" y="17"/>
                  </a:lnTo>
                  <a:lnTo>
                    <a:pt x="957" y="21"/>
                  </a:lnTo>
                  <a:lnTo>
                    <a:pt x="953" y="20"/>
                  </a:lnTo>
                  <a:lnTo>
                    <a:pt x="945" y="23"/>
                  </a:lnTo>
                  <a:lnTo>
                    <a:pt x="930" y="18"/>
                  </a:lnTo>
                  <a:lnTo>
                    <a:pt x="924" y="20"/>
                  </a:lnTo>
                  <a:lnTo>
                    <a:pt x="922" y="16"/>
                  </a:lnTo>
                  <a:lnTo>
                    <a:pt x="921" y="15"/>
                  </a:lnTo>
                  <a:lnTo>
                    <a:pt x="917" y="16"/>
                  </a:lnTo>
                  <a:lnTo>
                    <a:pt x="911" y="14"/>
                  </a:lnTo>
                  <a:lnTo>
                    <a:pt x="904" y="9"/>
                  </a:lnTo>
                  <a:lnTo>
                    <a:pt x="904" y="6"/>
                  </a:lnTo>
                  <a:lnTo>
                    <a:pt x="906" y="0"/>
                  </a:lnTo>
                  <a:lnTo>
                    <a:pt x="898" y="0"/>
                  </a:lnTo>
                  <a:lnTo>
                    <a:pt x="897" y="3"/>
                  </a:lnTo>
                  <a:lnTo>
                    <a:pt x="896" y="6"/>
                  </a:lnTo>
                  <a:lnTo>
                    <a:pt x="886" y="5"/>
                  </a:lnTo>
                  <a:lnTo>
                    <a:pt x="875" y="11"/>
                  </a:lnTo>
                  <a:lnTo>
                    <a:pt x="873" y="15"/>
                  </a:lnTo>
                  <a:lnTo>
                    <a:pt x="867" y="20"/>
                  </a:lnTo>
                  <a:lnTo>
                    <a:pt x="864" y="27"/>
                  </a:lnTo>
                  <a:lnTo>
                    <a:pt x="861" y="26"/>
                  </a:lnTo>
                  <a:lnTo>
                    <a:pt x="861" y="22"/>
                  </a:lnTo>
                  <a:lnTo>
                    <a:pt x="856" y="27"/>
                  </a:lnTo>
                  <a:lnTo>
                    <a:pt x="852" y="28"/>
                  </a:lnTo>
                  <a:lnTo>
                    <a:pt x="849" y="24"/>
                  </a:lnTo>
                  <a:lnTo>
                    <a:pt x="844" y="20"/>
                  </a:lnTo>
                  <a:lnTo>
                    <a:pt x="842" y="18"/>
                  </a:lnTo>
                  <a:lnTo>
                    <a:pt x="839" y="17"/>
                  </a:lnTo>
                  <a:lnTo>
                    <a:pt x="838" y="17"/>
                  </a:lnTo>
                  <a:lnTo>
                    <a:pt x="838" y="22"/>
                  </a:lnTo>
                  <a:lnTo>
                    <a:pt x="837" y="23"/>
                  </a:lnTo>
                  <a:lnTo>
                    <a:pt x="835" y="26"/>
                  </a:lnTo>
                  <a:lnTo>
                    <a:pt x="835" y="29"/>
                  </a:lnTo>
                  <a:lnTo>
                    <a:pt x="838" y="30"/>
                  </a:lnTo>
                  <a:lnTo>
                    <a:pt x="843" y="29"/>
                  </a:lnTo>
                  <a:lnTo>
                    <a:pt x="843" y="32"/>
                  </a:lnTo>
                  <a:lnTo>
                    <a:pt x="841" y="33"/>
                  </a:lnTo>
                  <a:lnTo>
                    <a:pt x="836" y="34"/>
                  </a:lnTo>
                  <a:lnTo>
                    <a:pt x="835" y="36"/>
                  </a:lnTo>
                  <a:lnTo>
                    <a:pt x="838" y="40"/>
                  </a:lnTo>
                  <a:lnTo>
                    <a:pt x="841" y="41"/>
                  </a:lnTo>
                  <a:lnTo>
                    <a:pt x="839" y="44"/>
                  </a:lnTo>
                  <a:lnTo>
                    <a:pt x="831" y="47"/>
                  </a:lnTo>
                  <a:lnTo>
                    <a:pt x="823" y="54"/>
                  </a:lnTo>
                  <a:lnTo>
                    <a:pt x="818" y="60"/>
                  </a:lnTo>
                  <a:lnTo>
                    <a:pt x="811" y="65"/>
                  </a:lnTo>
                  <a:lnTo>
                    <a:pt x="794" y="71"/>
                  </a:lnTo>
                  <a:lnTo>
                    <a:pt x="788" y="77"/>
                  </a:lnTo>
                  <a:lnTo>
                    <a:pt x="784" y="76"/>
                  </a:lnTo>
                  <a:lnTo>
                    <a:pt x="778" y="78"/>
                  </a:lnTo>
                  <a:lnTo>
                    <a:pt x="763" y="87"/>
                  </a:lnTo>
                </a:path>
              </a:pathLst>
            </a:custGeom>
            <a:noFill/>
            <a:ln w="158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pl-PL"/>
            </a:p>
          </p:txBody>
        </p:sp>
        <p:sp>
          <p:nvSpPr>
            <p:cNvPr id="159" name="Freeform 118">
              <a:extLst>
                <a:ext uri="{FF2B5EF4-FFF2-40B4-BE49-F238E27FC236}">
                  <a16:creationId xmlns:a16="http://schemas.microsoft.com/office/drawing/2014/main" id="{7C8BBFA6-F464-F98B-40F7-41110A733600}"/>
                </a:ext>
              </a:extLst>
            </p:cNvPr>
            <p:cNvSpPr>
              <a:spLocks/>
            </p:cNvSpPr>
            <p:nvPr/>
          </p:nvSpPr>
          <p:spPr bwMode="auto">
            <a:xfrm>
              <a:off x="2044" y="2936"/>
              <a:ext cx="375" cy="503"/>
            </a:xfrm>
            <a:custGeom>
              <a:avLst/>
              <a:gdLst>
                <a:gd name="T0" fmla="*/ 0 w 751"/>
                <a:gd name="T1" fmla="*/ 1 h 1006"/>
                <a:gd name="T2" fmla="*/ 0 w 751"/>
                <a:gd name="T3" fmla="*/ 1 h 1006"/>
                <a:gd name="T4" fmla="*/ 0 w 751"/>
                <a:gd name="T5" fmla="*/ 1 h 1006"/>
                <a:gd name="T6" fmla="*/ 0 w 751"/>
                <a:gd name="T7" fmla="*/ 1 h 1006"/>
                <a:gd name="T8" fmla="*/ 0 w 751"/>
                <a:gd name="T9" fmla="*/ 1 h 1006"/>
                <a:gd name="T10" fmla="*/ 0 w 751"/>
                <a:gd name="T11" fmla="*/ 1 h 1006"/>
                <a:gd name="T12" fmla="*/ 0 w 751"/>
                <a:gd name="T13" fmla="*/ 1 h 1006"/>
                <a:gd name="T14" fmla="*/ 0 w 751"/>
                <a:gd name="T15" fmla="*/ 1 h 1006"/>
                <a:gd name="T16" fmla="*/ 0 w 751"/>
                <a:gd name="T17" fmla="*/ 1 h 1006"/>
                <a:gd name="T18" fmla="*/ 0 w 751"/>
                <a:gd name="T19" fmla="*/ 1 h 1006"/>
                <a:gd name="T20" fmla="*/ 0 w 751"/>
                <a:gd name="T21" fmla="*/ 1 h 1006"/>
                <a:gd name="T22" fmla="*/ 0 w 751"/>
                <a:gd name="T23" fmla="*/ 1 h 1006"/>
                <a:gd name="T24" fmla="*/ 0 w 751"/>
                <a:gd name="T25" fmla="*/ 1 h 1006"/>
                <a:gd name="T26" fmla="*/ 0 w 751"/>
                <a:gd name="T27" fmla="*/ 1 h 1006"/>
                <a:gd name="T28" fmla="*/ 0 w 751"/>
                <a:gd name="T29" fmla="*/ 1 h 1006"/>
                <a:gd name="T30" fmla="*/ 0 w 751"/>
                <a:gd name="T31" fmla="*/ 1 h 1006"/>
                <a:gd name="T32" fmla="*/ 0 w 751"/>
                <a:gd name="T33" fmla="*/ 1 h 1006"/>
                <a:gd name="T34" fmla="*/ 0 w 751"/>
                <a:gd name="T35" fmla="*/ 1 h 1006"/>
                <a:gd name="T36" fmla="*/ 0 w 751"/>
                <a:gd name="T37" fmla="*/ 1 h 1006"/>
                <a:gd name="T38" fmla="*/ 0 w 751"/>
                <a:gd name="T39" fmla="*/ 1 h 1006"/>
                <a:gd name="T40" fmla="*/ 0 w 751"/>
                <a:gd name="T41" fmla="*/ 1 h 1006"/>
                <a:gd name="T42" fmla="*/ 0 w 751"/>
                <a:gd name="T43" fmla="*/ 1 h 1006"/>
                <a:gd name="T44" fmla="*/ 0 w 751"/>
                <a:gd name="T45" fmla="*/ 1 h 1006"/>
                <a:gd name="T46" fmla="*/ 0 w 751"/>
                <a:gd name="T47" fmla="*/ 1 h 1006"/>
                <a:gd name="T48" fmla="*/ 0 w 751"/>
                <a:gd name="T49" fmla="*/ 1 h 1006"/>
                <a:gd name="T50" fmla="*/ 0 w 751"/>
                <a:gd name="T51" fmla="*/ 1 h 1006"/>
                <a:gd name="T52" fmla="*/ 0 w 751"/>
                <a:gd name="T53" fmla="*/ 1 h 1006"/>
                <a:gd name="T54" fmla="*/ 0 w 751"/>
                <a:gd name="T55" fmla="*/ 1 h 1006"/>
                <a:gd name="T56" fmla="*/ 0 w 751"/>
                <a:gd name="T57" fmla="*/ 1 h 1006"/>
                <a:gd name="T58" fmla="*/ 0 w 751"/>
                <a:gd name="T59" fmla="*/ 1 h 1006"/>
                <a:gd name="T60" fmla="*/ 0 w 751"/>
                <a:gd name="T61" fmla="*/ 1 h 1006"/>
                <a:gd name="T62" fmla="*/ 0 w 751"/>
                <a:gd name="T63" fmla="*/ 1 h 1006"/>
                <a:gd name="T64" fmla="*/ 0 w 751"/>
                <a:gd name="T65" fmla="*/ 1 h 1006"/>
                <a:gd name="T66" fmla="*/ 0 w 751"/>
                <a:gd name="T67" fmla="*/ 1 h 1006"/>
                <a:gd name="T68" fmla="*/ 0 w 751"/>
                <a:gd name="T69" fmla="*/ 1 h 1006"/>
                <a:gd name="T70" fmla="*/ 0 w 751"/>
                <a:gd name="T71" fmla="*/ 1 h 1006"/>
                <a:gd name="T72" fmla="*/ 0 w 751"/>
                <a:gd name="T73" fmla="*/ 1 h 1006"/>
                <a:gd name="T74" fmla="*/ 0 w 751"/>
                <a:gd name="T75" fmla="*/ 1 h 1006"/>
                <a:gd name="T76" fmla="*/ 0 w 751"/>
                <a:gd name="T77" fmla="*/ 1 h 1006"/>
                <a:gd name="T78" fmla="*/ 0 w 751"/>
                <a:gd name="T79" fmla="*/ 1 h 1006"/>
                <a:gd name="T80" fmla="*/ 0 w 751"/>
                <a:gd name="T81" fmla="*/ 1 h 1006"/>
                <a:gd name="T82" fmla="*/ 0 w 751"/>
                <a:gd name="T83" fmla="*/ 1 h 1006"/>
                <a:gd name="T84" fmla="*/ 0 w 751"/>
                <a:gd name="T85" fmla="*/ 1 h 1006"/>
                <a:gd name="T86" fmla="*/ 0 w 751"/>
                <a:gd name="T87" fmla="*/ 1 h 1006"/>
                <a:gd name="T88" fmla="*/ 0 w 751"/>
                <a:gd name="T89" fmla="*/ 1 h 1006"/>
                <a:gd name="T90" fmla="*/ 0 w 751"/>
                <a:gd name="T91" fmla="*/ 1 h 1006"/>
                <a:gd name="T92" fmla="*/ 0 w 751"/>
                <a:gd name="T93" fmla="*/ 1 h 1006"/>
                <a:gd name="T94" fmla="*/ 0 w 751"/>
                <a:gd name="T95" fmla="*/ 1 h 1006"/>
                <a:gd name="T96" fmla="*/ 0 w 751"/>
                <a:gd name="T97" fmla="*/ 1 h 1006"/>
                <a:gd name="T98" fmla="*/ 0 w 751"/>
                <a:gd name="T99" fmla="*/ 1 h 1006"/>
                <a:gd name="T100" fmla="*/ 0 w 751"/>
                <a:gd name="T101" fmla="*/ 1 h 1006"/>
                <a:gd name="T102" fmla="*/ 0 w 751"/>
                <a:gd name="T103" fmla="*/ 1 h 1006"/>
                <a:gd name="T104" fmla="*/ 0 w 751"/>
                <a:gd name="T105" fmla="*/ 1 h 1006"/>
                <a:gd name="T106" fmla="*/ 0 w 751"/>
                <a:gd name="T107" fmla="*/ 1 h 1006"/>
                <a:gd name="T108" fmla="*/ 0 w 751"/>
                <a:gd name="T109" fmla="*/ 1 h 1006"/>
                <a:gd name="T110" fmla="*/ 0 w 751"/>
                <a:gd name="T111" fmla="*/ 1 h 1006"/>
                <a:gd name="T112" fmla="*/ 0 w 751"/>
                <a:gd name="T113" fmla="*/ 1 h 100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751"/>
                <a:gd name="T172" fmla="*/ 0 h 1006"/>
                <a:gd name="T173" fmla="*/ 751 w 751"/>
                <a:gd name="T174" fmla="*/ 1006 h 100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751" h="1006">
                  <a:moveTo>
                    <a:pt x="751" y="94"/>
                  </a:moveTo>
                  <a:lnTo>
                    <a:pt x="733" y="102"/>
                  </a:lnTo>
                  <a:lnTo>
                    <a:pt x="730" y="105"/>
                  </a:lnTo>
                  <a:lnTo>
                    <a:pt x="723" y="100"/>
                  </a:lnTo>
                  <a:lnTo>
                    <a:pt x="717" y="104"/>
                  </a:lnTo>
                  <a:lnTo>
                    <a:pt x="715" y="99"/>
                  </a:lnTo>
                  <a:lnTo>
                    <a:pt x="711" y="100"/>
                  </a:lnTo>
                  <a:lnTo>
                    <a:pt x="706" y="105"/>
                  </a:lnTo>
                  <a:lnTo>
                    <a:pt x="705" y="107"/>
                  </a:lnTo>
                  <a:lnTo>
                    <a:pt x="698" y="111"/>
                  </a:lnTo>
                  <a:lnTo>
                    <a:pt x="682" y="111"/>
                  </a:lnTo>
                  <a:lnTo>
                    <a:pt x="680" y="105"/>
                  </a:lnTo>
                  <a:lnTo>
                    <a:pt x="679" y="106"/>
                  </a:lnTo>
                  <a:lnTo>
                    <a:pt x="675" y="107"/>
                  </a:lnTo>
                  <a:lnTo>
                    <a:pt x="671" y="106"/>
                  </a:lnTo>
                  <a:lnTo>
                    <a:pt x="670" y="102"/>
                  </a:lnTo>
                  <a:lnTo>
                    <a:pt x="668" y="101"/>
                  </a:lnTo>
                  <a:lnTo>
                    <a:pt x="665" y="102"/>
                  </a:lnTo>
                  <a:lnTo>
                    <a:pt x="662" y="106"/>
                  </a:lnTo>
                  <a:lnTo>
                    <a:pt x="661" y="105"/>
                  </a:lnTo>
                  <a:lnTo>
                    <a:pt x="658" y="101"/>
                  </a:lnTo>
                  <a:lnTo>
                    <a:pt x="657" y="100"/>
                  </a:lnTo>
                  <a:lnTo>
                    <a:pt x="653" y="100"/>
                  </a:lnTo>
                  <a:lnTo>
                    <a:pt x="650" y="100"/>
                  </a:lnTo>
                  <a:lnTo>
                    <a:pt x="643" y="98"/>
                  </a:lnTo>
                  <a:lnTo>
                    <a:pt x="640" y="98"/>
                  </a:lnTo>
                  <a:lnTo>
                    <a:pt x="637" y="100"/>
                  </a:lnTo>
                  <a:lnTo>
                    <a:pt x="633" y="89"/>
                  </a:lnTo>
                  <a:lnTo>
                    <a:pt x="632" y="82"/>
                  </a:lnTo>
                  <a:lnTo>
                    <a:pt x="628" y="81"/>
                  </a:lnTo>
                  <a:lnTo>
                    <a:pt x="629" y="77"/>
                  </a:lnTo>
                  <a:lnTo>
                    <a:pt x="629" y="73"/>
                  </a:lnTo>
                  <a:lnTo>
                    <a:pt x="632" y="71"/>
                  </a:lnTo>
                  <a:lnTo>
                    <a:pt x="637" y="71"/>
                  </a:lnTo>
                  <a:lnTo>
                    <a:pt x="643" y="73"/>
                  </a:lnTo>
                  <a:lnTo>
                    <a:pt x="643" y="71"/>
                  </a:lnTo>
                  <a:lnTo>
                    <a:pt x="644" y="66"/>
                  </a:lnTo>
                  <a:lnTo>
                    <a:pt x="647" y="46"/>
                  </a:lnTo>
                  <a:lnTo>
                    <a:pt x="653" y="27"/>
                  </a:lnTo>
                  <a:lnTo>
                    <a:pt x="655" y="22"/>
                  </a:lnTo>
                  <a:lnTo>
                    <a:pt x="653" y="17"/>
                  </a:lnTo>
                  <a:lnTo>
                    <a:pt x="651" y="11"/>
                  </a:lnTo>
                  <a:lnTo>
                    <a:pt x="650" y="9"/>
                  </a:lnTo>
                  <a:lnTo>
                    <a:pt x="645" y="4"/>
                  </a:lnTo>
                  <a:lnTo>
                    <a:pt x="638" y="0"/>
                  </a:lnTo>
                  <a:lnTo>
                    <a:pt x="633" y="0"/>
                  </a:lnTo>
                  <a:lnTo>
                    <a:pt x="629" y="0"/>
                  </a:lnTo>
                  <a:lnTo>
                    <a:pt x="627" y="7"/>
                  </a:lnTo>
                  <a:lnTo>
                    <a:pt x="625" y="10"/>
                  </a:lnTo>
                  <a:lnTo>
                    <a:pt x="625" y="12"/>
                  </a:lnTo>
                  <a:lnTo>
                    <a:pt x="622" y="11"/>
                  </a:lnTo>
                  <a:lnTo>
                    <a:pt x="621" y="7"/>
                  </a:lnTo>
                  <a:lnTo>
                    <a:pt x="620" y="6"/>
                  </a:lnTo>
                  <a:lnTo>
                    <a:pt x="616" y="6"/>
                  </a:lnTo>
                  <a:lnTo>
                    <a:pt x="613" y="4"/>
                  </a:lnTo>
                  <a:lnTo>
                    <a:pt x="607" y="9"/>
                  </a:lnTo>
                  <a:lnTo>
                    <a:pt x="601" y="10"/>
                  </a:lnTo>
                  <a:lnTo>
                    <a:pt x="600" y="11"/>
                  </a:lnTo>
                  <a:lnTo>
                    <a:pt x="601" y="12"/>
                  </a:lnTo>
                  <a:lnTo>
                    <a:pt x="598" y="17"/>
                  </a:lnTo>
                  <a:lnTo>
                    <a:pt x="591" y="15"/>
                  </a:lnTo>
                  <a:lnTo>
                    <a:pt x="579" y="15"/>
                  </a:lnTo>
                  <a:lnTo>
                    <a:pt x="579" y="18"/>
                  </a:lnTo>
                  <a:lnTo>
                    <a:pt x="578" y="23"/>
                  </a:lnTo>
                  <a:lnTo>
                    <a:pt x="572" y="25"/>
                  </a:lnTo>
                  <a:lnTo>
                    <a:pt x="568" y="29"/>
                  </a:lnTo>
                  <a:lnTo>
                    <a:pt x="561" y="30"/>
                  </a:lnTo>
                  <a:lnTo>
                    <a:pt x="550" y="31"/>
                  </a:lnTo>
                  <a:lnTo>
                    <a:pt x="548" y="31"/>
                  </a:lnTo>
                  <a:lnTo>
                    <a:pt x="544" y="33"/>
                  </a:lnTo>
                  <a:lnTo>
                    <a:pt x="540" y="34"/>
                  </a:lnTo>
                  <a:lnTo>
                    <a:pt x="538" y="36"/>
                  </a:lnTo>
                  <a:lnTo>
                    <a:pt x="538" y="40"/>
                  </a:lnTo>
                  <a:lnTo>
                    <a:pt x="540" y="43"/>
                  </a:lnTo>
                  <a:lnTo>
                    <a:pt x="540" y="46"/>
                  </a:lnTo>
                  <a:lnTo>
                    <a:pt x="526" y="43"/>
                  </a:lnTo>
                  <a:lnTo>
                    <a:pt x="528" y="45"/>
                  </a:lnTo>
                  <a:lnTo>
                    <a:pt x="524" y="45"/>
                  </a:lnTo>
                  <a:lnTo>
                    <a:pt x="522" y="45"/>
                  </a:lnTo>
                  <a:lnTo>
                    <a:pt x="519" y="47"/>
                  </a:lnTo>
                  <a:lnTo>
                    <a:pt x="516" y="51"/>
                  </a:lnTo>
                  <a:lnTo>
                    <a:pt x="513" y="51"/>
                  </a:lnTo>
                  <a:lnTo>
                    <a:pt x="505" y="48"/>
                  </a:lnTo>
                  <a:lnTo>
                    <a:pt x="504" y="43"/>
                  </a:lnTo>
                  <a:lnTo>
                    <a:pt x="498" y="42"/>
                  </a:lnTo>
                  <a:lnTo>
                    <a:pt x="493" y="43"/>
                  </a:lnTo>
                  <a:lnTo>
                    <a:pt x="492" y="42"/>
                  </a:lnTo>
                  <a:lnTo>
                    <a:pt x="490" y="42"/>
                  </a:lnTo>
                  <a:lnTo>
                    <a:pt x="492" y="37"/>
                  </a:lnTo>
                  <a:lnTo>
                    <a:pt x="490" y="36"/>
                  </a:lnTo>
                  <a:lnTo>
                    <a:pt x="484" y="35"/>
                  </a:lnTo>
                  <a:lnTo>
                    <a:pt x="480" y="36"/>
                  </a:lnTo>
                  <a:lnTo>
                    <a:pt x="478" y="36"/>
                  </a:lnTo>
                  <a:lnTo>
                    <a:pt x="476" y="30"/>
                  </a:lnTo>
                  <a:lnTo>
                    <a:pt x="476" y="24"/>
                  </a:lnTo>
                  <a:lnTo>
                    <a:pt x="475" y="22"/>
                  </a:lnTo>
                  <a:lnTo>
                    <a:pt x="468" y="17"/>
                  </a:lnTo>
                  <a:lnTo>
                    <a:pt x="465" y="17"/>
                  </a:lnTo>
                  <a:lnTo>
                    <a:pt x="464" y="19"/>
                  </a:lnTo>
                  <a:lnTo>
                    <a:pt x="459" y="28"/>
                  </a:lnTo>
                  <a:lnTo>
                    <a:pt x="459" y="29"/>
                  </a:lnTo>
                  <a:lnTo>
                    <a:pt x="459" y="30"/>
                  </a:lnTo>
                  <a:lnTo>
                    <a:pt x="463" y="33"/>
                  </a:lnTo>
                  <a:lnTo>
                    <a:pt x="464" y="34"/>
                  </a:lnTo>
                  <a:lnTo>
                    <a:pt x="463" y="35"/>
                  </a:lnTo>
                  <a:lnTo>
                    <a:pt x="459" y="41"/>
                  </a:lnTo>
                  <a:lnTo>
                    <a:pt x="459" y="43"/>
                  </a:lnTo>
                  <a:lnTo>
                    <a:pt x="458" y="45"/>
                  </a:lnTo>
                  <a:lnTo>
                    <a:pt x="457" y="43"/>
                  </a:lnTo>
                  <a:lnTo>
                    <a:pt x="454" y="42"/>
                  </a:lnTo>
                  <a:lnTo>
                    <a:pt x="453" y="41"/>
                  </a:lnTo>
                  <a:lnTo>
                    <a:pt x="452" y="42"/>
                  </a:lnTo>
                  <a:lnTo>
                    <a:pt x="445" y="54"/>
                  </a:lnTo>
                  <a:lnTo>
                    <a:pt x="438" y="49"/>
                  </a:lnTo>
                  <a:lnTo>
                    <a:pt x="433" y="58"/>
                  </a:lnTo>
                  <a:lnTo>
                    <a:pt x="423" y="66"/>
                  </a:lnTo>
                  <a:lnTo>
                    <a:pt x="422" y="66"/>
                  </a:lnTo>
                  <a:lnTo>
                    <a:pt x="421" y="70"/>
                  </a:lnTo>
                  <a:lnTo>
                    <a:pt x="422" y="73"/>
                  </a:lnTo>
                  <a:lnTo>
                    <a:pt x="422" y="79"/>
                  </a:lnTo>
                  <a:lnTo>
                    <a:pt x="424" y="81"/>
                  </a:lnTo>
                  <a:lnTo>
                    <a:pt x="440" y="85"/>
                  </a:lnTo>
                  <a:lnTo>
                    <a:pt x="438" y="93"/>
                  </a:lnTo>
                  <a:lnTo>
                    <a:pt x="446" y="94"/>
                  </a:lnTo>
                  <a:lnTo>
                    <a:pt x="444" y="112"/>
                  </a:lnTo>
                  <a:lnTo>
                    <a:pt x="450" y="117"/>
                  </a:lnTo>
                  <a:lnTo>
                    <a:pt x="451" y="118"/>
                  </a:lnTo>
                  <a:lnTo>
                    <a:pt x="451" y="119"/>
                  </a:lnTo>
                  <a:lnTo>
                    <a:pt x="451" y="120"/>
                  </a:lnTo>
                  <a:lnTo>
                    <a:pt x="448" y="123"/>
                  </a:lnTo>
                  <a:lnTo>
                    <a:pt x="445" y="128"/>
                  </a:lnTo>
                  <a:lnTo>
                    <a:pt x="442" y="138"/>
                  </a:lnTo>
                  <a:lnTo>
                    <a:pt x="440" y="144"/>
                  </a:lnTo>
                  <a:lnTo>
                    <a:pt x="440" y="146"/>
                  </a:lnTo>
                  <a:lnTo>
                    <a:pt x="442" y="150"/>
                  </a:lnTo>
                  <a:lnTo>
                    <a:pt x="447" y="154"/>
                  </a:lnTo>
                  <a:lnTo>
                    <a:pt x="452" y="155"/>
                  </a:lnTo>
                  <a:lnTo>
                    <a:pt x="457" y="160"/>
                  </a:lnTo>
                  <a:lnTo>
                    <a:pt x="442" y="171"/>
                  </a:lnTo>
                  <a:lnTo>
                    <a:pt x="438" y="177"/>
                  </a:lnTo>
                  <a:lnTo>
                    <a:pt x="435" y="178"/>
                  </a:lnTo>
                  <a:lnTo>
                    <a:pt x="433" y="178"/>
                  </a:lnTo>
                  <a:lnTo>
                    <a:pt x="429" y="178"/>
                  </a:lnTo>
                  <a:lnTo>
                    <a:pt x="423" y="177"/>
                  </a:lnTo>
                  <a:lnTo>
                    <a:pt x="421" y="177"/>
                  </a:lnTo>
                  <a:lnTo>
                    <a:pt x="417" y="179"/>
                  </a:lnTo>
                  <a:lnTo>
                    <a:pt x="414" y="184"/>
                  </a:lnTo>
                  <a:lnTo>
                    <a:pt x="410" y="192"/>
                  </a:lnTo>
                  <a:lnTo>
                    <a:pt x="412" y="192"/>
                  </a:lnTo>
                  <a:lnTo>
                    <a:pt x="412" y="195"/>
                  </a:lnTo>
                  <a:lnTo>
                    <a:pt x="410" y="201"/>
                  </a:lnTo>
                  <a:lnTo>
                    <a:pt x="411" y="206"/>
                  </a:lnTo>
                  <a:lnTo>
                    <a:pt x="415" y="203"/>
                  </a:lnTo>
                  <a:lnTo>
                    <a:pt x="417" y="207"/>
                  </a:lnTo>
                  <a:lnTo>
                    <a:pt x="422" y="213"/>
                  </a:lnTo>
                  <a:lnTo>
                    <a:pt x="420" y="219"/>
                  </a:lnTo>
                  <a:lnTo>
                    <a:pt x="417" y="227"/>
                  </a:lnTo>
                  <a:lnTo>
                    <a:pt x="412" y="237"/>
                  </a:lnTo>
                  <a:lnTo>
                    <a:pt x="412" y="239"/>
                  </a:lnTo>
                  <a:lnTo>
                    <a:pt x="412" y="248"/>
                  </a:lnTo>
                  <a:lnTo>
                    <a:pt x="411" y="254"/>
                  </a:lnTo>
                  <a:lnTo>
                    <a:pt x="427" y="263"/>
                  </a:lnTo>
                  <a:lnTo>
                    <a:pt x="432" y="265"/>
                  </a:lnTo>
                  <a:lnTo>
                    <a:pt x="432" y="277"/>
                  </a:lnTo>
                  <a:lnTo>
                    <a:pt x="432" y="279"/>
                  </a:lnTo>
                  <a:lnTo>
                    <a:pt x="429" y="281"/>
                  </a:lnTo>
                  <a:lnTo>
                    <a:pt x="428" y="283"/>
                  </a:lnTo>
                  <a:lnTo>
                    <a:pt x="427" y="281"/>
                  </a:lnTo>
                  <a:lnTo>
                    <a:pt x="424" y="281"/>
                  </a:lnTo>
                  <a:lnTo>
                    <a:pt x="423" y="281"/>
                  </a:lnTo>
                  <a:lnTo>
                    <a:pt x="421" y="284"/>
                  </a:lnTo>
                  <a:lnTo>
                    <a:pt x="416" y="285"/>
                  </a:lnTo>
                  <a:lnTo>
                    <a:pt x="408" y="285"/>
                  </a:lnTo>
                  <a:lnTo>
                    <a:pt x="402" y="284"/>
                  </a:lnTo>
                  <a:lnTo>
                    <a:pt x="399" y="280"/>
                  </a:lnTo>
                  <a:lnTo>
                    <a:pt x="394" y="285"/>
                  </a:lnTo>
                  <a:lnTo>
                    <a:pt x="394" y="286"/>
                  </a:lnTo>
                  <a:lnTo>
                    <a:pt x="398" y="290"/>
                  </a:lnTo>
                  <a:lnTo>
                    <a:pt x="400" y="289"/>
                  </a:lnTo>
                  <a:lnTo>
                    <a:pt x="414" y="296"/>
                  </a:lnTo>
                  <a:lnTo>
                    <a:pt x="416" y="297"/>
                  </a:lnTo>
                  <a:lnTo>
                    <a:pt x="414" y="308"/>
                  </a:lnTo>
                  <a:lnTo>
                    <a:pt x="409" y="309"/>
                  </a:lnTo>
                  <a:lnTo>
                    <a:pt x="408" y="308"/>
                  </a:lnTo>
                  <a:lnTo>
                    <a:pt x="405" y="304"/>
                  </a:lnTo>
                  <a:lnTo>
                    <a:pt x="402" y="303"/>
                  </a:lnTo>
                  <a:lnTo>
                    <a:pt x="398" y="303"/>
                  </a:lnTo>
                  <a:lnTo>
                    <a:pt x="378" y="308"/>
                  </a:lnTo>
                  <a:lnTo>
                    <a:pt x="374" y="303"/>
                  </a:lnTo>
                  <a:lnTo>
                    <a:pt x="368" y="308"/>
                  </a:lnTo>
                  <a:lnTo>
                    <a:pt x="349" y="316"/>
                  </a:lnTo>
                  <a:lnTo>
                    <a:pt x="353" y="333"/>
                  </a:lnTo>
                  <a:lnTo>
                    <a:pt x="351" y="343"/>
                  </a:lnTo>
                  <a:lnTo>
                    <a:pt x="356" y="349"/>
                  </a:lnTo>
                  <a:lnTo>
                    <a:pt x="359" y="355"/>
                  </a:lnTo>
                  <a:lnTo>
                    <a:pt x="359" y="361"/>
                  </a:lnTo>
                  <a:lnTo>
                    <a:pt x="357" y="367"/>
                  </a:lnTo>
                  <a:lnTo>
                    <a:pt x="355" y="370"/>
                  </a:lnTo>
                  <a:lnTo>
                    <a:pt x="355" y="372"/>
                  </a:lnTo>
                  <a:lnTo>
                    <a:pt x="355" y="374"/>
                  </a:lnTo>
                  <a:lnTo>
                    <a:pt x="356" y="375"/>
                  </a:lnTo>
                  <a:lnTo>
                    <a:pt x="355" y="380"/>
                  </a:lnTo>
                  <a:lnTo>
                    <a:pt x="355" y="386"/>
                  </a:lnTo>
                  <a:lnTo>
                    <a:pt x="353" y="387"/>
                  </a:lnTo>
                  <a:lnTo>
                    <a:pt x="351" y="388"/>
                  </a:lnTo>
                  <a:lnTo>
                    <a:pt x="329" y="376"/>
                  </a:lnTo>
                  <a:lnTo>
                    <a:pt x="321" y="375"/>
                  </a:lnTo>
                  <a:lnTo>
                    <a:pt x="312" y="372"/>
                  </a:lnTo>
                  <a:lnTo>
                    <a:pt x="306" y="372"/>
                  </a:lnTo>
                  <a:lnTo>
                    <a:pt x="303" y="376"/>
                  </a:lnTo>
                  <a:lnTo>
                    <a:pt x="306" y="382"/>
                  </a:lnTo>
                  <a:lnTo>
                    <a:pt x="306" y="384"/>
                  </a:lnTo>
                  <a:lnTo>
                    <a:pt x="305" y="388"/>
                  </a:lnTo>
                  <a:lnTo>
                    <a:pt x="305" y="391"/>
                  </a:lnTo>
                  <a:lnTo>
                    <a:pt x="299" y="398"/>
                  </a:lnTo>
                  <a:lnTo>
                    <a:pt x="300" y="400"/>
                  </a:lnTo>
                  <a:lnTo>
                    <a:pt x="299" y="403"/>
                  </a:lnTo>
                  <a:lnTo>
                    <a:pt x="295" y="405"/>
                  </a:lnTo>
                  <a:lnTo>
                    <a:pt x="295" y="406"/>
                  </a:lnTo>
                  <a:lnTo>
                    <a:pt x="297" y="408"/>
                  </a:lnTo>
                  <a:lnTo>
                    <a:pt x="301" y="408"/>
                  </a:lnTo>
                  <a:lnTo>
                    <a:pt x="321" y="415"/>
                  </a:lnTo>
                  <a:lnTo>
                    <a:pt x="330" y="420"/>
                  </a:lnTo>
                  <a:lnTo>
                    <a:pt x="327" y="422"/>
                  </a:lnTo>
                  <a:lnTo>
                    <a:pt x="327" y="424"/>
                  </a:lnTo>
                  <a:lnTo>
                    <a:pt x="327" y="427"/>
                  </a:lnTo>
                  <a:lnTo>
                    <a:pt x="330" y="432"/>
                  </a:lnTo>
                  <a:lnTo>
                    <a:pt x="330" y="438"/>
                  </a:lnTo>
                  <a:lnTo>
                    <a:pt x="321" y="439"/>
                  </a:lnTo>
                  <a:lnTo>
                    <a:pt x="321" y="457"/>
                  </a:lnTo>
                  <a:lnTo>
                    <a:pt x="312" y="462"/>
                  </a:lnTo>
                  <a:lnTo>
                    <a:pt x="307" y="462"/>
                  </a:lnTo>
                  <a:lnTo>
                    <a:pt x="307" y="461"/>
                  </a:lnTo>
                  <a:lnTo>
                    <a:pt x="302" y="463"/>
                  </a:lnTo>
                  <a:lnTo>
                    <a:pt x="299" y="468"/>
                  </a:lnTo>
                  <a:lnTo>
                    <a:pt x="293" y="471"/>
                  </a:lnTo>
                  <a:lnTo>
                    <a:pt x="283" y="471"/>
                  </a:lnTo>
                  <a:lnTo>
                    <a:pt x="282" y="474"/>
                  </a:lnTo>
                  <a:lnTo>
                    <a:pt x="283" y="476"/>
                  </a:lnTo>
                  <a:lnTo>
                    <a:pt x="283" y="480"/>
                  </a:lnTo>
                  <a:lnTo>
                    <a:pt x="285" y="485"/>
                  </a:lnTo>
                  <a:lnTo>
                    <a:pt x="290" y="501"/>
                  </a:lnTo>
                  <a:lnTo>
                    <a:pt x="291" y="505"/>
                  </a:lnTo>
                  <a:lnTo>
                    <a:pt x="276" y="512"/>
                  </a:lnTo>
                  <a:lnTo>
                    <a:pt x="282" y="516"/>
                  </a:lnTo>
                  <a:lnTo>
                    <a:pt x="288" y="521"/>
                  </a:lnTo>
                  <a:lnTo>
                    <a:pt x="290" y="527"/>
                  </a:lnTo>
                  <a:lnTo>
                    <a:pt x="293" y="528"/>
                  </a:lnTo>
                  <a:lnTo>
                    <a:pt x="294" y="530"/>
                  </a:lnTo>
                  <a:lnTo>
                    <a:pt x="300" y="529"/>
                  </a:lnTo>
                  <a:lnTo>
                    <a:pt x="301" y="539"/>
                  </a:lnTo>
                  <a:lnTo>
                    <a:pt x="302" y="541"/>
                  </a:lnTo>
                  <a:lnTo>
                    <a:pt x="305" y="543"/>
                  </a:lnTo>
                  <a:lnTo>
                    <a:pt x="305" y="546"/>
                  </a:lnTo>
                  <a:lnTo>
                    <a:pt x="303" y="548"/>
                  </a:lnTo>
                  <a:lnTo>
                    <a:pt x="303" y="552"/>
                  </a:lnTo>
                  <a:lnTo>
                    <a:pt x="302" y="553"/>
                  </a:lnTo>
                  <a:lnTo>
                    <a:pt x="300" y="554"/>
                  </a:lnTo>
                  <a:lnTo>
                    <a:pt x="295" y="559"/>
                  </a:lnTo>
                  <a:lnTo>
                    <a:pt x="289" y="555"/>
                  </a:lnTo>
                  <a:lnTo>
                    <a:pt x="287" y="555"/>
                  </a:lnTo>
                  <a:lnTo>
                    <a:pt x="285" y="555"/>
                  </a:lnTo>
                  <a:lnTo>
                    <a:pt x="282" y="558"/>
                  </a:lnTo>
                  <a:lnTo>
                    <a:pt x="279" y="558"/>
                  </a:lnTo>
                  <a:lnTo>
                    <a:pt x="276" y="557"/>
                  </a:lnTo>
                  <a:lnTo>
                    <a:pt x="273" y="557"/>
                  </a:lnTo>
                  <a:lnTo>
                    <a:pt x="270" y="557"/>
                  </a:lnTo>
                  <a:lnTo>
                    <a:pt x="255" y="551"/>
                  </a:lnTo>
                  <a:lnTo>
                    <a:pt x="252" y="548"/>
                  </a:lnTo>
                  <a:lnTo>
                    <a:pt x="251" y="552"/>
                  </a:lnTo>
                  <a:lnTo>
                    <a:pt x="246" y="557"/>
                  </a:lnTo>
                  <a:lnTo>
                    <a:pt x="243" y="558"/>
                  </a:lnTo>
                  <a:lnTo>
                    <a:pt x="242" y="558"/>
                  </a:lnTo>
                  <a:lnTo>
                    <a:pt x="241" y="559"/>
                  </a:lnTo>
                  <a:lnTo>
                    <a:pt x="240" y="561"/>
                  </a:lnTo>
                  <a:lnTo>
                    <a:pt x="240" y="565"/>
                  </a:lnTo>
                  <a:lnTo>
                    <a:pt x="241" y="569"/>
                  </a:lnTo>
                  <a:lnTo>
                    <a:pt x="240" y="570"/>
                  </a:lnTo>
                  <a:lnTo>
                    <a:pt x="236" y="572"/>
                  </a:lnTo>
                  <a:lnTo>
                    <a:pt x="233" y="575"/>
                  </a:lnTo>
                  <a:lnTo>
                    <a:pt x="230" y="578"/>
                  </a:lnTo>
                  <a:lnTo>
                    <a:pt x="239" y="581"/>
                  </a:lnTo>
                  <a:lnTo>
                    <a:pt x="241" y="581"/>
                  </a:lnTo>
                  <a:lnTo>
                    <a:pt x="241" y="583"/>
                  </a:lnTo>
                  <a:lnTo>
                    <a:pt x="241" y="584"/>
                  </a:lnTo>
                  <a:lnTo>
                    <a:pt x="242" y="586"/>
                  </a:lnTo>
                  <a:lnTo>
                    <a:pt x="246" y="587"/>
                  </a:lnTo>
                  <a:lnTo>
                    <a:pt x="249" y="590"/>
                  </a:lnTo>
                  <a:lnTo>
                    <a:pt x="252" y="594"/>
                  </a:lnTo>
                  <a:lnTo>
                    <a:pt x="264" y="602"/>
                  </a:lnTo>
                  <a:lnTo>
                    <a:pt x="259" y="617"/>
                  </a:lnTo>
                  <a:lnTo>
                    <a:pt x="257" y="616"/>
                  </a:lnTo>
                  <a:lnTo>
                    <a:pt x="251" y="614"/>
                  </a:lnTo>
                  <a:lnTo>
                    <a:pt x="247" y="614"/>
                  </a:lnTo>
                  <a:lnTo>
                    <a:pt x="245" y="618"/>
                  </a:lnTo>
                  <a:lnTo>
                    <a:pt x="245" y="619"/>
                  </a:lnTo>
                  <a:lnTo>
                    <a:pt x="241" y="620"/>
                  </a:lnTo>
                  <a:lnTo>
                    <a:pt x="240" y="623"/>
                  </a:lnTo>
                  <a:lnTo>
                    <a:pt x="239" y="625"/>
                  </a:lnTo>
                  <a:lnTo>
                    <a:pt x="235" y="644"/>
                  </a:lnTo>
                  <a:lnTo>
                    <a:pt x="234" y="647"/>
                  </a:lnTo>
                  <a:lnTo>
                    <a:pt x="231" y="649"/>
                  </a:lnTo>
                  <a:lnTo>
                    <a:pt x="229" y="649"/>
                  </a:lnTo>
                  <a:lnTo>
                    <a:pt x="227" y="649"/>
                  </a:lnTo>
                  <a:lnTo>
                    <a:pt x="223" y="652"/>
                  </a:lnTo>
                  <a:lnTo>
                    <a:pt x="222" y="653"/>
                  </a:lnTo>
                  <a:lnTo>
                    <a:pt x="221" y="655"/>
                  </a:lnTo>
                  <a:lnTo>
                    <a:pt x="218" y="654"/>
                  </a:lnTo>
                  <a:lnTo>
                    <a:pt x="216" y="653"/>
                  </a:lnTo>
                  <a:lnTo>
                    <a:pt x="213" y="653"/>
                  </a:lnTo>
                  <a:lnTo>
                    <a:pt x="213" y="655"/>
                  </a:lnTo>
                  <a:lnTo>
                    <a:pt x="213" y="656"/>
                  </a:lnTo>
                  <a:lnTo>
                    <a:pt x="213" y="658"/>
                  </a:lnTo>
                  <a:lnTo>
                    <a:pt x="212" y="658"/>
                  </a:lnTo>
                  <a:lnTo>
                    <a:pt x="210" y="658"/>
                  </a:lnTo>
                  <a:lnTo>
                    <a:pt x="210" y="673"/>
                  </a:lnTo>
                  <a:lnTo>
                    <a:pt x="229" y="680"/>
                  </a:lnTo>
                  <a:lnTo>
                    <a:pt x="240" y="685"/>
                  </a:lnTo>
                  <a:lnTo>
                    <a:pt x="239" y="690"/>
                  </a:lnTo>
                  <a:lnTo>
                    <a:pt x="237" y="691"/>
                  </a:lnTo>
                  <a:lnTo>
                    <a:pt x="235" y="690"/>
                  </a:lnTo>
                  <a:lnTo>
                    <a:pt x="231" y="694"/>
                  </a:lnTo>
                  <a:lnTo>
                    <a:pt x="231" y="696"/>
                  </a:lnTo>
                  <a:lnTo>
                    <a:pt x="224" y="697"/>
                  </a:lnTo>
                  <a:lnTo>
                    <a:pt x="224" y="699"/>
                  </a:lnTo>
                  <a:lnTo>
                    <a:pt x="223" y="707"/>
                  </a:lnTo>
                  <a:lnTo>
                    <a:pt x="225" y="712"/>
                  </a:lnTo>
                  <a:lnTo>
                    <a:pt x="224" y="714"/>
                  </a:lnTo>
                  <a:lnTo>
                    <a:pt x="225" y="719"/>
                  </a:lnTo>
                  <a:lnTo>
                    <a:pt x="228" y="732"/>
                  </a:lnTo>
                  <a:lnTo>
                    <a:pt x="224" y="735"/>
                  </a:lnTo>
                  <a:lnTo>
                    <a:pt x="227" y="738"/>
                  </a:lnTo>
                  <a:lnTo>
                    <a:pt x="224" y="742"/>
                  </a:lnTo>
                  <a:lnTo>
                    <a:pt x="223" y="751"/>
                  </a:lnTo>
                  <a:lnTo>
                    <a:pt x="223" y="760"/>
                  </a:lnTo>
                  <a:lnTo>
                    <a:pt x="228" y="765"/>
                  </a:lnTo>
                  <a:lnTo>
                    <a:pt x="233" y="766"/>
                  </a:lnTo>
                  <a:lnTo>
                    <a:pt x="234" y="772"/>
                  </a:lnTo>
                  <a:lnTo>
                    <a:pt x="236" y="779"/>
                  </a:lnTo>
                  <a:lnTo>
                    <a:pt x="231" y="787"/>
                  </a:lnTo>
                  <a:lnTo>
                    <a:pt x="215" y="785"/>
                  </a:lnTo>
                  <a:lnTo>
                    <a:pt x="189" y="786"/>
                  </a:lnTo>
                  <a:lnTo>
                    <a:pt x="176" y="790"/>
                  </a:lnTo>
                  <a:lnTo>
                    <a:pt x="173" y="791"/>
                  </a:lnTo>
                  <a:lnTo>
                    <a:pt x="165" y="793"/>
                  </a:lnTo>
                  <a:lnTo>
                    <a:pt x="146" y="798"/>
                  </a:lnTo>
                  <a:lnTo>
                    <a:pt x="138" y="799"/>
                  </a:lnTo>
                  <a:lnTo>
                    <a:pt x="139" y="807"/>
                  </a:lnTo>
                  <a:lnTo>
                    <a:pt x="138" y="820"/>
                  </a:lnTo>
                  <a:lnTo>
                    <a:pt x="136" y="827"/>
                  </a:lnTo>
                  <a:lnTo>
                    <a:pt x="128" y="836"/>
                  </a:lnTo>
                  <a:lnTo>
                    <a:pt x="125" y="844"/>
                  </a:lnTo>
                  <a:lnTo>
                    <a:pt x="126" y="849"/>
                  </a:lnTo>
                  <a:lnTo>
                    <a:pt x="125" y="854"/>
                  </a:lnTo>
                  <a:lnTo>
                    <a:pt x="119" y="862"/>
                  </a:lnTo>
                  <a:lnTo>
                    <a:pt x="113" y="867"/>
                  </a:lnTo>
                  <a:lnTo>
                    <a:pt x="108" y="870"/>
                  </a:lnTo>
                  <a:lnTo>
                    <a:pt x="102" y="885"/>
                  </a:lnTo>
                  <a:lnTo>
                    <a:pt x="100" y="888"/>
                  </a:lnTo>
                  <a:lnTo>
                    <a:pt x="100" y="899"/>
                  </a:lnTo>
                  <a:lnTo>
                    <a:pt x="104" y="908"/>
                  </a:lnTo>
                  <a:lnTo>
                    <a:pt x="107" y="914"/>
                  </a:lnTo>
                  <a:lnTo>
                    <a:pt x="108" y="918"/>
                  </a:lnTo>
                  <a:lnTo>
                    <a:pt x="112" y="923"/>
                  </a:lnTo>
                  <a:lnTo>
                    <a:pt x="107" y="927"/>
                  </a:lnTo>
                  <a:lnTo>
                    <a:pt x="100" y="938"/>
                  </a:lnTo>
                  <a:lnTo>
                    <a:pt x="100" y="939"/>
                  </a:lnTo>
                  <a:lnTo>
                    <a:pt x="100" y="941"/>
                  </a:lnTo>
                  <a:lnTo>
                    <a:pt x="104" y="950"/>
                  </a:lnTo>
                  <a:lnTo>
                    <a:pt x="101" y="958"/>
                  </a:lnTo>
                  <a:lnTo>
                    <a:pt x="104" y="958"/>
                  </a:lnTo>
                  <a:lnTo>
                    <a:pt x="104" y="974"/>
                  </a:lnTo>
                  <a:lnTo>
                    <a:pt x="100" y="975"/>
                  </a:lnTo>
                  <a:lnTo>
                    <a:pt x="98" y="976"/>
                  </a:lnTo>
                  <a:lnTo>
                    <a:pt x="97" y="977"/>
                  </a:lnTo>
                  <a:lnTo>
                    <a:pt x="97" y="982"/>
                  </a:lnTo>
                  <a:lnTo>
                    <a:pt x="94" y="987"/>
                  </a:lnTo>
                  <a:lnTo>
                    <a:pt x="91" y="989"/>
                  </a:lnTo>
                  <a:lnTo>
                    <a:pt x="88" y="989"/>
                  </a:lnTo>
                  <a:lnTo>
                    <a:pt x="80" y="988"/>
                  </a:lnTo>
                  <a:lnTo>
                    <a:pt x="72" y="988"/>
                  </a:lnTo>
                  <a:lnTo>
                    <a:pt x="70" y="988"/>
                  </a:lnTo>
                  <a:lnTo>
                    <a:pt x="53" y="976"/>
                  </a:lnTo>
                  <a:lnTo>
                    <a:pt x="49" y="983"/>
                  </a:lnTo>
                  <a:lnTo>
                    <a:pt x="48" y="985"/>
                  </a:lnTo>
                  <a:lnTo>
                    <a:pt x="46" y="985"/>
                  </a:lnTo>
                  <a:lnTo>
                    <a:pt x="42" y="981"/>
                  </a:lnTo>
                  <a:lnTo>
                    <a:pt x="37" y="979"/>
                  </a:lnTo>
                  <a:lnTo>
                    <a:pt x="36" y="977"/>
                  </a:lnTo>
                  <a:lnTo>
                    <a:pt x="38" y="971"/>
                  </a:lnTo>
                  <a:lnTo>
                    <a:pt x="38" y="968"/>
                  </a:lnTo>
                  <a:lnTo>
                    <a:pt x="32" y="963"/>
                  </a:lnTo>
                  <a:lnTo>
                    <a:pt x="30" y="969"/>
                  </a:lnTo>
                  <a:lnTo>
                    <a:pt x="28" y="965"/>
                  </a:lnTo>
                  <a:lnTo>
                    <a:pt x="22" y="964"/>
                  </a:lnTo>
                  <a:lnTo>
                    <a:pt x="18" y="970"/>
                  </a:lnTo>
                  <a:lnTo>
                    <a:pt x="13" y="976"/>
                  </a:lnTo>
                  <a:lnTo>
                    <a:pt x="12" y="982"/>
                  </a:lnTo>
                  <a:lnTo>
                    <a:pt x="12" y="987"/>
                  </a:lnTo>
                  <a:lnTo>
                    <a:pt x="12" y="991"/>
                  </a:lnTo>
                  <a:lnTo>
                    <a:pt x="13" y="993"/>
                  </a:lnTo>
                  <a:lnTo>
                    <a:pt x="13" y="994"/>
                  </a:lnTo>
                  <a:lnTo>
                    <a:pt x="11" y="998"/>
                  </a:lnTo>
                  <a:lnTo>
                    <a:pt x="8" y="1000"/>
                  </a:lnTo>
                  <a:lnTo>
                    <a:pt x="0" y="1006"/>
                  </a:lnTo>
                </a:path>
              </a:pathLst>
            </a:custGeom>
            <a:noFill/>
            <a:ln w="158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pl-PL"/>
            </a:p>
          </p:txBody>
        </p:sp>
      </p:grpSp>
      <p:sp>
        <p:nvSpPr>
          <p:cNvPr id="162" name="pole tekstowe 161">
            <a:extLst>
              <a:ext uri="{FF2B5EF4-FFF2-40B4-BE49-F238E27FC236}">
                <a16:creationId xmlns:a16="http://schemas.microsoft.com/office/drawing/2014/main" id="{D0437B48-93B7-1CEA-9F01-42F0532F3719}"/>
              </a:ext>
            </a:extLst>
          </p:cNvPr>
          <p:cNvSpPr txBox="1"/>
          <p:nvPr/>
        </p:nvSpPr>
        <p:spPr>
          <a:xfrm>
            <a:off x="10496073" y="4994828"/>
            <a:ext cx="693231" cy="215444"/>
          </a:xfrm>
          <a:prstGeom prst="rect">
            <a:avLst/>
          </a:prstGeom>
          <a:noFill/>
        </p:spPr>
        <p:txBody>
          <a:bodyPr wrap="square" rtlCol="0">
            <a:spAutoFit/>
          </a:bodyPr>
          <a:lstStyle/>
          <a:p>
            <a:r>
              <a:rPr lang="pl-PL" sz="800" dirty="0">
                <a:solidFill>
                  <a:schemeClr val="bg1"/>
                </a:solidFill>
              </a:rPr>
              <a:t>centralny</a:t>
            </a:r>
          </a:p>
        </p:txBody>
      </p:sp>
      <p:sp>
        <p:nvSpPr>
          <p:cNvPr id="163" name="pole tekstowe 162">
            <a:extLst>
              <a:ext uri="{FF2B5EF4-FFF2-40B4-BE49-F238E27FC236}">
                <a16:creationId xmlns:a16="http://schemas.microsoft.com/office/drawing/2014/main" id="{CBAE8857-A40C-31E4-82CB-8271AE65C445}"/>
              </a:ext>
            </a:extLst>
          </p:cNvPr>
          <p:cNvSpPr txBox="1"/>
          <p:nvPr/>
        </p:nvSpPr>
        <p:spPr>
          <a:xfrm>
            <a:off x="9867082" y="5049619"/>
            <a:ext cx="776374" cy="272575"/>
          </a:xfrm>
          <a:prstGeom prst="rect">
            <a:avLst/>
          </a:prstGeom>
          <a:noFill/>
        </p:spPr>
        <p:txBody>
          <a:bodyPr wrap="square" rtlCol="0">
            <a:spAutoFit/>
          </a:bodyPr>
          <a:lstStyle/>
          <a:p>
            <a:pPr>
              <a:lnSpc>
                <a:spcPts val="700"/>
              </a:lnSpc>
            </a:pPr>
            <a:r>
              <a:rPr lang="pl-PL" sz="800" dirty="0">
                <a:solidFill>
                  <a:schemeClr val="bg1"/>
                </a:solidFill>
              </a:rPr>
              <a:t>południowo-zachodni</a:t>
            </a:r>
          </a:p>
        </p:txBody>
      </p:sp>
      <p:sp>
        <p:nvSpPr>
          <p:cNvPr id="164" name="pole tekstowe 163">
            <a:extLst>
              <a:ext uri="{FF2B5EF4-FFF2-40B4-BE49-F238E27FC236}">
                <a16:creationId xmlns:a16="http://schemas.microsoft.com/office/drawing/2014/main" id="{F4FC391D-0EEA-E80E-9A2B-91F5BDDD96F5}"/>
              </a:ext>
            </a:extLst>
          </p:cNvPr>
          <p:cNvSpPr txBox="1"/>
          <p:nvPr/>
        </p:nvSpPr>
        <p:spPr>
          <a:xfrm>
            <a:off x="10454020" y="5313286"/>
            <a:ext cx="775285" cy="215444"/>
          </a:xfrm>
          <a:prstGeom prst="rect">
            <a:avLst/>
          </a:prstGeom>
          <a:noFill/>
        </p:spPr>
        <p:txBody>
          <a:bodyPr wrap="square" rtlCol="0">
            <a:spAutoFit/>
          </a:bodyPr>
          <a:lstStyle/>
          <a:p>
            <a:r>
              <a:rPr lang="pl-PL" sz="800" dirty="0">
                <a:solidFill>
                  <a:schemeClr val="bg1">
                    <a:lumMod val="50000"/>
                  </a:schemeClr>
                </a:solidFill>
              </a:rPr>
              <a:t>południowy</a:t>
            </a:r>
          </a:p>
        </p:txBody>
      </p:sp>
      <p:sp>
        <p:nvSpPr>
          <p:cNvPr id="165" name="pole tekstowe 164">
            <a:extLst>
              <a:ext uri="{FF2B5EF4-FFF2-40B4-BE49-F238E27FC236}">
                <a16:creationId xmlns:a16="http://schemas.microsoft.com/office/drawing/2014/main" id="{690D3C26-9593-5456-1DAE-9BD4BB975F78}"/>
              </a:ext>
            </a:extLst>
          </p:cNvPr>
          <p:cNvSpPr txBox="1"/>
          <p:nvPr/>
        </p:nvSpPr>
        <p:spPr>
          <a:xfrm>
            <a:off x="9811908" y="4588758"/>
            <a:ext cx="704989" cy="272575"/>
          </a:xfrm>
          <a:prstGeom prst="rect">
            <a:avLst/>
          </a:prstGeom>
          <a:noFill/>
        </p:spPr>
        <p:txBody>
          <a:bodyPr wrap="square" rtlCol="0">
            <a:spAutoFit/>
          </a:bodyPr>
          <a:lstStyle/>
          <a:p>
            <a:pPr>
              <a:lnSpc>
                <a:spcPts val="700"/>
              </a:lnSpc>
            </a:pPr>
            <a:r>
              <a:rPr lang="pl-PL" sz="800" dirty="0">
                <a:solidFill>
                  <a:schemeClr val="bg1"/>
                </a:solidFill>
              </a:rPr>
              <a:t>północno-zachodni</a:t>
            </a:r>
          </a:p>
        </p:txBody>
      </p:sp>
      <p:sp>
        <p:nvSpPr>
          <p:cNvPr id="166" name="pole tekstowe 165">
            <a:extLst>
              <a:ext uri="{FF2B5EF4-FFF2-40B4-BE49-F238E27FC236}">
                <a16:creationId xmlns:a16="http://schemas.microsoft.com/office/drawing/2014/main" id="{891D526B-A574-1D1B-95D1-381499ECE744}"/>
              </a:ext>
            </a:extLst>
          </p:cNvPr>
          <p:cNvSpPr txBox="1"/>
          <p:nvPr/>
        </p:nvSpPr>
        <p:spPr>
          <a:xfrm>
            <a:off x="10565466" y="4100264"/>
            <a:ext cx="645426" cy="215444"/>
          </a:xfrm>
          <a:prstGeom prst="rect">
            <a:avLst/>
          </a:prstGeom>
          <a:noFill/>
        </p:spPr>
        <p:txBody>
          <a:bodyPr wrap="square" rtlCol="0">
            <a:spAutoFit/>
          </a:bodyPr>
          <a:lstStyle/>
          <a:p>
            <a:r>
              <a:rPr lang="pl-PL" sz="800" dirty="0">
                <a:solidFill>
                  <a:schemeClr val="bg1"/>
                </a:solidFill>
              </a:rPr>
              <a:t>północny</a:t>
            </a:r>
          </a:p>
        </p:txBody>
      </p:sp>
      <p:sp>
        <p:nvSpPr>
          <p:cNvPr id="167" name="pole tekstowe 166">
            <a:extLst>
              <a:ext uri="{FF2B5EF4-FFF2-40B4-BE49-F238E27FC236}">
                <a16:creationId xmlns:a16="http://schemas.microsoft.com/office/drawing/2014/main" id="{247C9DB5-39A2-0D22-1A33-CCAC59A91521}"/>
              </a:ext>
            </a:extLst>
          </p:cNvPr>
          <p:cNvSpPr txBox="1"/>
          <p:nvPr/>
        </p:nvSpPr>
        <p:spPr>
          <a:xfrm>
            <a:off x="11073689" y="4991640"/>
            <a:ext cx="622325" cy="215444"/>
          </a:xfrm>
          <a:prstGeom prst="rect">
            <a:avLst/>
          </a:prstGeom>
          <a:noFill/>
        </p:spPr>
        <p:txBody>
          <a:bodyPr wrap="square" rtlCol="0">
            <a:spAutoFit/>
          </a:bodyPr>
          <a:lstStyle/>
          <a:p>
            <a:r>
              <a:rPr lang="pl-PL" sz="800" dirty="0">
                <a:solidFill>
                  <a:schemeClr val="bg1">
                    <a:lumMod val="50000"/>
                  </a:schemeClr>
                </a:solidFill>
              </a:rPr>
              <a:t>wschodni</a:t>
            </a:r>
          </a:p>
        </p:txBody>
      </p:sp>
      <p:sp>
        <p:nvSpPr>
          <p:cNvPr id="168" name="pole tekstowe 167">
            <a:extLst>
              <a:ext uri="{FF2B5EF4-FFF2-40B4-BE49-F238E27FC236}">
                <a16:creationId xmlns:a16="http://schemas.microsoft.com/office/drawing/2014/main" id="{FC29D3CC-1C68-96C9-DD28-B405D0E07180}"/>
              </a:ext>
            </a:extLst>
          </p:cNvPr>
          <p:cNvSpPr txBox="1"/>
          <p:nvPr/>
        </p:nvSpPr>
        <p:spPr>
          <a:xfrm>
            <a:off x="10576352" y="4561437"/>
            <a:ext cx="973864" cy="272575"/>
          </a:xfrm>
          <a:prstGeom prst="rect">
            <a:avLst/>
          </a:prstGeom>
          <a:noFill/>
        </p:spPr>
        <p:txBody>
          <a:bodyPr wrap="square" rtlCol="0">
            <a:spAutoFit/>
          </a:bodyPr>
          <a:lstStyle/>
          <a:p>
            <a:pPr>
              <a:lnSpc>
                <a:spcPts val="700"/>
              </a:lnSpc>
            </a:pPr>
            <a:r>
              <a:rPr lang="pl-PL" sz="800" dirty="0">
                <a:solidFill>
                  <a:schemeClr val="bg1"/>
                </a:solidFill>
              </a:rPr>
              <a:t>województwo mazowieckie</a:t>
            </a:r>
          </a:p>
        </p:txBody>
      </p:sp>
    </p:spTree>
    <p:extLst>
      <p:ext uri="{BB962C8B-B14F-4D97-AF65-F5344CB8AC3E}">
        <p14:creationId xmlns:p14="http://schemas.microsoft.com/office/powerpoint/2010/main" val="394924998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tekstu 2">
            <a:extLst>
              <a:ext uri="{FF2B5EF4-FFF2-40B4-BE49-F238E27FC236}">
                <a16:creationId xmlns:a16="http://schemas.microsoft.com/office/drawing/2014/main" id="{121D30CE-9DC5-4284-82E3-2109F18B2E75}"/>
              </a:ext>
            </a:extLst>
          </p:cNvPr>
          <p:cNvSpPr>
            <a:spLocks noGrp="1"/>
          </p:cNvSpPr>
          <p:nvPr>
            <p:ph type="body" sz="quarter" idx="11"/>
          </p:nvPr>
        </p:nvSpPr>
        <p:spPr/>
        <p:txBody>
          <a:bodyPr/>
          <a:lstStyle/>
          <a:p>
            <a:r>
              <a:rPr lang="pl-PL" dirty="0"/>
              <a:t>Dziękujemy</a:t>
            </a:r>
          </a:p>
        </p:txBody>
      </p:sp>
      <p:sp>
        <p:nvSpPr>
          <p:cNvPr id="4" name="Prostokąt 3">
            <a:extLst>
              <a:ext uri="{FF2B5EF4-FFF2-40B4-BE49-F238E27FC236}">
                <a16:creationId xmlns:a16="http://schemas.microsoft.com/office/drawing/2014/main" id="{AC1FBF3B-EE0F-4718-90DF-EB3321E1B2D6}"/>
              </a:ext>
            </a:extLst>
          </p:cNvPr>
          <p:cNvSpPr/>
          <p:nvPr/>
        </p:nvSpPr>
        <p:spPr>
          <a:xfrm>
            <a:off x="401425" y="4408433"/>
            <a:ext cx="3952126" cy="615553"/>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800" b="1" i="0" u="none" strike="noStrike" kern="1200" cap="none" spc="0" normalizeH="0" baseline="0" dirty="0">
                <a:ln>
                  <a:noFill/>
                </a:ln>
                <a:solidFill>
                  <a:prstClr val="black"/>
                </a:solidFill>
                <a:effectLst/>
                <a:uLnTx/>
                <a:uFillTx/>
                <a:latin typeface="Arial Nova"/>
                <a:ea typeface="+mn-ea"/>
                <a:cs typeface="+mn-cs"/>
              </a:rPr>
              <a:t>Minds &amp; Roses </a:t>
            </a:r>
            <a:r>
              <a:rPr kumimoji="0" lang="pl-PL" sz="1800" b="1" i="0" u="none" strike="noStrike" kern="1200" cap="none" spc="0" normalizeH="0" baseline="0" noProof="0" dirty="0">
                <a:ln>
                  <a:noFill/>
                </a:ln>
                <a:solidFill>
                  <a:prstClr val="black"/>
                </a:solidFill>
                <a:effectLst/>
                <a:uLnTx/>
                <a:uFillTx/>
                <a:latin typeface="Arial Nova"/>
                <a:ea typeface="+mn-ea"/>
                <a:cs typeface="+mn-cs"/>
              </a:rPr>
              <a:t>sp. z.o.o</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sz="1600" b="0" i="0" u="none" strike="noStrike" kern="1200" cap="none" spc="0" normalizeH="0" baseline="0" noProof="0" dirty="0">
                <a:ln>
                  <a:noFill/>
                </a:ln>
                <a:solidFill>
                  <a:prstClr val="black"/>
                </a:solidFill>
                <a:effectLst/>
                <a:uLnTx/>
                <a:uFillTx/>
                <a:latin typeface="Arial Nova"/>
                <a:ea typeface="+mn-ea"/>
                <a:cs typeface="+mn-cs"/>
              </a:rPr>
              <a:t>www.mindsandroses.com</a:t>
            </a:r>
          </a:p>
        </p:txBody>
      </p:sp>
      <p:pic>
        <p:nvPicPr>
          <p:cNvPr id="2" name="Obraz 1">
            <a:extLst>
              <a:ext uri="{FF2B5EF4-FFF2-40B4-BE49-F238E27FC236}">
                <a16:creationId xmlns:a16="http://schemas.microsoft.com/office/drawing/2014/main" id="{9ED3AD9E-9D39-138E-2815-CF16787EC18D}"/>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4827182" y="0"/>
            <a:ext cx="7364818" cy="6858000"/>
          </a:xfrm>
          <a:prstGeom prst="rect">
            <a:avLst/>
          </a:prstGeom>
          <a:blipFill>
            <a:blip r:embed="rId3" cstate="print">
              <a:extLst>
                <a:ext uri="{28A0092B-C50C-407E-A947-70E740481C1C}">
                  <a14:useLocalDpi xmlns:a14="http://schemas.microsoft.com/office/drawing/2010/main"/>
                </a:ext>
              </a:extLst>
            </a:blip>
            <a:stretch>
              <a:fillRect/>
            </a:stretch>
          </a:blipFill>
        </p:spPr>
      </p:pic>
    </p:spTree>
    <p:extLst>
      <p:ext uri="{BB962C8B-B14F-4D97-AF65-F5344CB8AC3E}">
        <p14:creationId xmlns:p14="http://schemas.microsoft.com/office/powerpoint/2010/main" val="39644711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numeru slajdu 1">
            <a:extLst>
              <a:ext uri="{FF2B5EF4-FFF2-40B4-BE49-F238E27FC236}">
                <a16:creationId xmlns:a16="http://schemas.microsoft.com/office/drawing/2014/main" id="{E25CC81F-ABE5-4EEB-AF5C-B9FB4EBF80A6}"/>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0412B39-0C04-4EC7-9B11-85F45E7BB065}" type="slidenum">
              <a:rPr kumimoji="0" lang="pl-PL" sz="1000" b="0" i="0" u="none" strike="noStrike" kern="1200" cap="none" spc="0" normalizeH="0" baseline="0" noProof="0" smtClean="0">
                <a:ln>
                  <a:noFill/>
                </a:ln>
                <a:solidFill>
                  <a:prstClr val="black"/>
                </a:solidFill>
                <a:effectLst/>
                <a:uLnTx/>
                <a:uFillTx/>
                <a:latin typeface="Arial Nov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pl-PL" sz="1000" b="0" i="0" u="none" strike="noStrike" kern="1200" cap="none" spc="0" normalizeH="0" baseline="0" noProof="0">
              <a:ln>
                <a:noFill/>
              </a:ln>
              <a:solidFill>
                <a:prstClr val="black"/>
              </a:solidFill>
              <a:effectLst/>
              <a:uLnTx/>
              <a:uFillTx/>
              <a:latin typeface="Arial Nova"/>
              <a:ea typeface="+mn-ea"/>
              <a:cs typeface="+mn-cs"/>
            </a:endParaRPr>
          </a:p>
        </p:txBody>
      </p:sp>
      <p:sp>
        <p:nvSpPr>
          <p:cNvPr id="12" name="Tytuł 11">
            <a:extLst>
              <a:ext uri="{FF2B5EF4-FFF2-40B4-BE49-F238E27FC236}">
                <a16:creationId xmlns:a16="http://schemas.microsoft.com/office/drawing/2014/main" id="{D1F9B275-B8C6-495D-8B0F-9FAA1E24FFBF}"/>
              </a:ext>
            </a:extLst>
          </p:cNvPr>
          <p:cNvSpPr>
            <a:spLocks noGrp="1"/>
          </p:cNvSpPr>
          <p:nvPr>
            <p:ph type="title"/>
          </p:nvPr>
        </p:nvSpPr>
        <p:spPr/>
        <p:txBody>
          <a:bodyPr/>
          <a:lstStyle/>
          <a:p>
            <a:r>
              <a:rPr lang="pl-PL" dirty="0"/>
              <a:t>WNIOSKI</a:t>
            </a:r>
          </a:p>
        </p:txBody>
      </p:sp>
      <p:sp>
        <p:nvSpPr>
          <p:cNvPr id="47" name="Symbol zastępczy tekstu 46">
            <a:extLst>
              <a:ext uri="{FF2B5EF4-FFF2-40B4-BE49-F238E27FC236}">
                <a16:creationId xmlns:a16="http://schemas.microsoft.com/office/drawing/2014/main" id="{9054AA67-290B-104F-B9DE-8691596ACC3B}"/>
              </a:ext>
            </a:extLst>
          </p:cNvPr>
          <p:cNvSpPr>
            <a:spLocks noGrp="1"/>
          </p:cNvSpPr>
          <p:nvPr>
            <p:ph type="body" sz="quarter" idx="11"/>
          </p:nvPr>
        </p:nvSpPr>
        <p:spPr>
          <a:xfrm>
            <a:off x="458074" y="1212895"/>
            <a:ext cx="2578814" cy="401638"/>
          </a:xfrm>
        </p:spPr>
        <p:txBody>
          <a:bodyPr/>
          <a:lstStyle/>
          <a:p>
            <a:r>
              <a:rPr lang="pl-PL" dirty="0">
                <a:solidFill>
                  <a:schemeClr val="accent4">
                    <a:lumMod val="75000"/>
                  </a:schemeClr>
                </a:solidFill>
              </a:rPr>
              <a:t>Aplikacja </a:t>
            </a:r>
            <a:r>
              <a:rPr lang="pl-PL" dirty="0" err="1">
                <a:solidFill>
                  <a:schemeClr val="accent4">
                    <a:lumMod val="75000"/>
                  </a:schemeClr>
                </a:solidFill>
              </a:rPr>
              <a:t>mObywatel</a:t>
            </a:r>
            <a:r>
              <a:rPr lang="pl-PL" dirty="0">
                <a:solidFill>
                  <a:schemeClr val="accent4">
                    <a:lumMod val="75000"/>
                  </a:schemeClr>
                </a:solidFill>
              </a:rPr>
              <a:t> </a:t>
            </a:r>
            <a:r>
              <a:rPr lang="pl-PL" i="1" dirty="0">
                <a:solidFill>
                  <a:schemeClr val="accent4">
                    <a:lumMod val="75000"/>
                  </a:schemeClr>
                </a:solidFill>
              </a:rPr>
              <a:t>Korzystanie</a:t>
            </a:r>
          </a:p>
        </p:txBody>
      </p:sp>
      <p:sp>
        <p:nvSpPr>
          <p:cNvPr id="16" name="Symbol zastępczy tekstu 48">
            <a:extLst>
              <a:ext uri="{FF2B5EF4-FFF2-40B4-BE49-F238E27FC236}">
                <a16:creationId xmlns:a16="http://schemas.microsoft.com/office/drawing/2014/main" id="{05F5E788-6012-BA5F-CABB-1B71FD3A7104}"/>
              </a:ext>
            </a:extLst>
          </p:cNvPr>
          <p:cNvSpPr txBox="1">
            <a:spLocks/>
          </p:cNvSpPr>
          <p:nvPr/>
        </p:nvSpPr>
        <p:spPr>
          <a:xfrm>
            <a:off x="458074" y="1715994"/>
            <a:ext cx="5360835" cy="3066444"/>
          </a:xfrm>
          <a:prstGeom prst="rect">
            <a:avLst/>
          </a:prstGeom>
        </p:spPr>
        <p:txBody>
          <a:bodyPr anchor="t" anchorCtr="0"/>
          <a:lstStyle>
            <a:lvl1pPr marL="0" indent="0" algn="l" defTabSz="914400" rtl="0" eaLnBrk="1" latinLnBrk="0" hangingPunct="1">
              <a:lnSpc>
                <a:spcPct val="90000"/>
              </a:lnSpc>
              <a:spcBef>
                <a:spcPts val="1000"/>
              </a:spcBef>
              <a:buFont typeface="Arial" panose="020B0604020202020204" pitchFamily="34" charset="0"/>
              <a:buNone/>
              <a:defRPr sz="1200" b="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pl-PL" dirty="0"/>
              <a:t>Aplikacja posiada spore grono użytkowników – blisko ¼ badanych deklaruje korzystanie z aplikacji zainstalowanej na telefonie. Prawie 40% badanych mimo, iż ją zna to z niej nie korzysta. Luka ta jest dosyć spora, więc warto by było popracować nad przekonaniem obywateli do korzystania z tej usługi. </a:t>
            </a:r>
          </a:p>
          <a:p>
            <a:r>
              <a:rPr lang="pl-PL" dirty="0"/>
              <a:t>Niewiele jest takich osób, które zaprzestały korzystania z aplikacji. Może to między innymi świadczyć o wysokiej przydatności </a:t>
            </a:r>
            <a:r>
              <a:rPr lang="pl-PL" dirty="0" err="1"/>
              <a:t>tegj</a:t>
            </a:r>
            <a:r>
              <a:rPr lang="pl-PL" dirty="0"/>
              <a:t> usługi dla obywateli. </a:t>
            </a:r>
          </a:p>
          <a:p>
            <a:r>
              <a:rPr lang="pl-PL" dirty="0"/>
              <a:t>Tylko 1/3 korzystających z aplikacji </a:t>
            </a:r>
            <a:r>
              <a:rPr lang="pl-PL" dirty="0" err="1"/>
              <a:t>mObywatel</a:t>
            </a:r>
            <a:r>
              <a:rPr lang="pl-PL" dirty="0"/>
              <a:t> deklaruje korzystanie z wersji 2.0. W związku z tym, że nowa wersja aplikacji jest lepiej oceniana warto wdrożyć kolejne rozwiązania komunikujące wersję 2.0.</a:t>
            </a:r>
          </a:p>
          <a:p>
            <a:r>
              <a:rPr lang="pl-PL" dirty="0"/>
              <a:t>Głównymi motywatorami rozpoczęcia korzystania z aplikacji była/jest możliwość korzystania albo z różnych dokumentów, albo konkretnie z dokumentu tożsamości. 16% badanych zaczęło korzystać dzięki informacjom w mediach. </a:t>
            </a:r>
          </a:p>
          <a:p>
            <a:r>
              <a:rPr lang="pl-PL" sz="1200" dirty="0"/>
              <a:t>Badani dość dobrze znają usługi dostępne w aplikacji. Najpopularniejszymi usługami są e-recepta, </a:t>
            </a:r>
            <a:r>
              <a:rPr lang="pl-PL" sz="1200" dirty="0" err="1"/>
              <a:t>mDowód</a:t>
            </a:r>
            <a:r>
              <a:rPr lang="pl-PL" sz="1200" dirty="0"/>
              <a:t>, m Prawo Jazdy, dostęp do punktów karnych, a także usługa Moje Pojazdy. </a:t>
            </a:r>
          </a:p>
          <a:p>
            <a:r>
              <a:rPr lang="pl-PL" dirty="0"/>
              <a:t>Prawie połowa no-</a:t>
            </a:r>
            <a:r>
              <a:rPr lang="pl-PL" dirty="0" err="1"/>
              <a:t>users</a:t>
            </a:r>
            <a:r>
              <a:rPr lang="pl-PL" dirty="0"/>
              <a:t> aplikacji ma świadomość jej istnienia. 50% tej grupy nie widzi obecnie argumentów, które mogłyby ich zachęcić do używania jej, ale spora części badanych ma potrzebę uzyskania większej ilości informacji na jej temat oraz uzyskania lepszych gwarancji bezpieczeństwa. </a:t>
            </a:r>
          </a:p>
        </p:txBody>
      </p:sp>
      <p:sp>
        <p:nvSpPr>
          <p:cNvPr id="5" name="Symbol zastępczy tekstu 46">
            <a:extLst>
              <a:ext uri="{FF2B5EF4-FFF2-40B4-BE49-F238E27FC236}">
                <a16:creationId xmlns:a16="http://schemas.microsoft.com/office/drawing/2014/main" id="{0B59FE79-08BF-1D31-B5BB-2F332C07624F}"/>
              </a:ext>
            </a:extLst>
          </p:cNvPr>
          <p:cNvSpPr txBox="1">
            <a:spLocks/>
          </p:cNvSpPr>
          <p:nvPr/>
        </p:nvSpPr>
        <p:spPr>
          <a:xfrm>
            <a:off x="9338833" y="1077181"/>
            <a:ext cx="2578814" cy="401638"/>
          </a:xfrm>
          <a:prstGeom prst="rect">
            <a:avLst/>
          </a:prstGeom>
        </p:spPr>
        <p:txBody>
          <a:bodyPr anchor="ctr" anchorCtr="0"/>
          <a:lstStyle>
            <a:lvl1pPr marL="0" indent="0" algn="l" defTabSz="914400" rtl="0" eaLnBrk="1" latinLnBrk="0" hangingPunct="1">
              <a:lnSpc>
                <a:spcPct val="90000"/>
              </a:lnSpc>
              <a:spcBef>
                <a:spcPts val="1000"/>
              </a:spcBef>
              <a:buFont typeface="Arial" panose="020B0604020202020204" pitchFamily="34" charset="0"/>
              <a:buNone/>
              <a:defRPr sz="1600" b="1" kern="1200">
                <a:solidFill>
                  <a:schemeClr val="accent3">
                    <a:lumMod val="7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pl-PL" dirty="0">
                <a:solidFill>
                  <a:schemeClr val="accent4">
                    <a:lumMod val="75000"/>
                  </a:schemeClr>
                </a:solidFill>
              </a:rPr>
              <a:t>Strona </a:t>
            </a:r>
            <a:r>
              <a:rPr lang="pl-PL" dirty="0" err="1">
                <a:solidFill>
                  <a:schemeClr val="accent4">
                    <a:lumMod val="75000"/>
                  </a:schemeClr>
                </a:solidFill>
              </a:rPr>
              <a:t>mObywatel</a:t>
            </a:r>
            <a:endParaRPr lang="pl-PL" dirty="0">
              <a:solidFill>
                <a:schemeClr val="accent4">
                  <a:lumMod val="75000"/>
                </a:schemeClr>
              </a:solidFill>
            </a:endParaRPr>
          </a:p>
        </p:txBody>
      </p:sp>
      <p:sp>
        <p:nvSpPr>
          <p:cNvPr id="8" name="Symbol zastępczy tekstu 46">
            <a:extLst>
              <a:ext uri="{FF2B5EF4-FFF2-40B4-BE49-F238E27FC236}">
                <a16:creationId xmlns:a16="http://schemas.microsoft.com/office/drawing/2014/main" id="{61732BCF-5FE0-3921-84E8-AEAF8CD94198}"/>
              </a:ext>
            </a:extLst>
          </p:cNvPr>
          <p:cNvSpPr txBox="1">
            <a:spLocks/>
          </p:cNvSpPr>
          <p:nvPr/>
        </p:nvSpPr>
        <p:spPr>
          <a:xfrm>
            <a:off x="6096000" y="1169781"/>
            <a:ext cx="2578814" cy="401638"/>
          </a:xfrm>
          <a:prstGeom prst="rect">
            <a:avLst/>
          </a:prstGeom>
        </p:spPr>
        <p:txBody>
          <a:bodyPr anchor="ctr" anchorCtr="0"/>
          <a:lstStyle>
            <a:lvl1pPr marL="0" indent="0" algn="l" defTabSz="914400" rtl="0" eaLnBrk="1" latinLnBrk="0" hangingPunct="1">
              <a:lnSpc>
                <a:spcPct val="90000"/>
              </a:lnSpc>
              <a:spcBef>
                <a:spcPts val="1000"/>
              </a:spcBef>
              <a:buFont typeface="Arial" panose="020B0604020202020204" pitchFamily="34" charset="0"/>
              <a:buNone/>
              <a:defRPr sz="1600" b="1" kern="1200">
                <a:solidFill>
                  <a:schemeClr val="accent3">
                    <a:lumMod val="7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pl-PL" dirty="0">
                <a:solidFill>
                  <a:schemeClr val="accent4">
                    <a:lumMod val="75000"/>
                  </a:schemeClr>
                </a:solidFill>
              </a:rPr>
              <a:t>Aplikacja </a:t>
            </a:r>
            <a:r>
              <a:rPr lang="pl-PL" dirty="0" err="1">
                <a:solidFill>
                  <a:schemeClr val="accent4">
                    <a:lumMod val="75000"/>
                  </a:schemeClr>
                </a:solidFill>
              </a:rPr>
              <a:t>mObywatel</a:t>
            </a:r>
            <a:r>
              <a:rPr lang="pl-PL" dirty="0">
                <a:solidFill>
                  <a:schemeClr val="accent4">
                    <a:lumMod val="75000"/>
                  </a:schemeClr>
                </a:solidFill>
              </a:rPr>
              <a:t> - </a:t>
            </a:r>
            <a:r>
              <a:rPr lang="pl-PL" i="1" dirty="0">
                <a:solidFill>
                  <a:schemeClr val="accent4">
                    <a:lumMod val="75000"/>
                  </a:schemeClr>
                </a:solidFill>
              </a:rPr>
              <a:t>Ocena</a:t>
            </a:r>
          </a:p>
        </p:txBody>
      </p:sp>
      <p:sp>
        <p:nvSpPr>
          <p:cNvPr id="9" name="Symbol zastępczy tekstu 48">
            <a:extLst>
              <a:ext uri="{FF2B5EF4-FFF2-40B4-BE49-F238E27FC236}">
                <a16:creationId xmlns:a16="http://schemas.microsoft.com/office/drawing/2014/main" id="{C9516198-D859-1180-5D9A-83C010B7E74A}"/>
              </a:ext>
            </a:extLst>
          </p:cNvPr>
          <p:cNvSpPr txBox="1">
            <a:spLocks/>
          </p:cNvSpPr>
          <p:nvPr/>
        </p:nvSpPr>
        <p:spPr>
          <a:xfrm>
            <a:off x="6096001" y="1672880"/>
            <a:ext cx="2872508" cy="3066444"/>
          </a:xfrm>
          <a:prstGeom prst="rect">
            <a:avLst/>
          </a:prstGeom>
        </p:spPr>
        <p:txBody>
          <a:bodyPr anchor="t" anchorCtr="0"/>
          <a:lstStyle>
            <a:lvl1pPr marL="0" indent="0" algn="l" defTabSz="914400" rtl="0" eaLnBrk="1" latinLnBrk="0" hangingPunct="1">
              <a:lnSpc>
                <a:spcPct val="90000"/>
              </a:lnSpc>
              <a:spcBef>
                <a:spcPts val="1000"/>
              </a:spcBef>
              <a:buFont typeface="Arial" panose="020B0604020202020204" pitchFamily="34" charset="0"/>
              <a:buNone/>
              <a:defRPr sz="1200" b="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pl-PL" dirty="0"/>
              <a:t>Aplikacja </a:t>
            </a:r>
            <a:r>
              <a:rPr lang="pl-PL" dirty="0" err="1"/>
              <a:t>mObywatel</a:t>
            </a:r>
            <a:r>
              <a:rPr lang="pl-PL" dirty="0"/>
              <a:t> jest bardzo dobrze oceniana. W sumie ¾ użytkowników ocenia ją bardzo dobrze lub dobrze. Użytkownicy nowej wersji aplikacji oceniają ją istotnie lepiej.</a:t>
            </a:r>
          </a:p>
          <a:p>
            <a:r>
              <a:rPr lang="pl-PL" dirty="0"/>
              <a:t>NPS wśród użytkowników aplikacji jest stosunkowo słaby – wynosi 12%, przy czym wśród osób świadomych użytkowania nowej wersji wskaźnik ten jest zdecydowanie lepszy i wynosi 34%. </a:t>
            </a:r>
          </a:p>
          <a:p>
            <a:r>
              <a:rPr lang="pl-PL" dirty="0"/>
              <a:t>Co prawda zdaniem użytkowników aplikacja nie wymaga jakiś pilnych zmian, jednak szukając obszarów do pracy, oprawy wymaga zbyt długi i skomplikowany proces logowania, a także konieczność dodania nowych funkcjonalności. Klientom najbardziej brakuje: pełnomocnictw, płatności urzędowych, składania wniosków o paszport, skrzynki pocztowej, zameldowania czy rejestru wyborców.</a:t>
            </a:r>
            <a:endParaRPr lang="pl-PL" i="1" dirty="0"/>
          </a:p>
        </p:txBody>
      </p:sp>
      <p:sp>
        <p:nvSpPr>
          <p:cNvPr id="10" name="Symbol zastępczy tekstu 48">
            <a:extLst>
              <a:ext uri="{FF2B5EF4-FFF2-40B4-BE49-F238E27FC236}">
                <a16:creationId xmlns:a16="http://schemas.microsoft.com/office/drawing/2014/main" id="{94AA7439-F517-F09B-7E6C-C7CD53745E42}"/>
              </a:ext>
            </a:extLst>
          </p:cNvPr>
          <p:cNvSpPr txBox="1">
            <a:spLocks/>
          </p:cNvSpPr>
          <p:nvPr/>
        </p:nvSpPr>
        <p:spPr>
          <a:xfrm>
            <a:off x="9338834" y="1651477"/>
            <a:ext cx="2578813" cy="3066444"/>
          </a:xfrm>
          <a:prstGeom prst="rect">
            <a:avLst/>
          </a:prstGeom>
        </p:spPr>
        <p:txBody>
          <a:bodyPr anchor="t" anchorCtr="0"/>
          <a:lstStyle>
            <a:lvl1pPr marL="0" indent="0" algn="l" defTabSz="914400" rtl="0" eaLnBrk="1" latinLnBrk="0" hangingPunct="1">
              <a:lnSpc>
                <a:spcPct val="90000"/>
              </a:lnSpc>
              <a:spcBef>
                <a:spcPts val="1000"/>
              </a:spcBef>
              <a:buFont typeface="Arial" panose="020B0604020202020204" pitchFamily="34" charset="0"/>
              <a:buNone/>
              <a:defRPr sz="1200" b="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pl-PL" sz="1200" dirty="0"/>
              <a:t>Strona </a:t>
            </a:r>
            <a:r>
              <a:rPr lang="pl-PL" sz="1200" dirty="0" err="1"/>
              <a:t>mObywatel</a:t>
            </a:r>
            <a:r>
              <a:rPr lang="pl-PL" sz="1200" dirty="0"/>
              <a:t> jest mało popularna wśród badanych  Polaków, Tylko 14% badanej populacji korzysta ze strony www </a:t>
            </a:r>
            <a:r>
              <a:rPr lang="pl-PL" sz="1200" dirty="0" err="1"/>
              <a:t>mObywatel</a:t>
            </a:r>
            <a:r>
              <a:rPr lang="pl-PL" sz="1200" dirty="0"/>
              <a:t>, a połowa nie ma świadomości istnienia takiej strony. Częstotliwość korzystania jest stosunkowo niska, tylko 12% korzysta kilka razy w miesiącu. </a:t>
            </a:r>
          </a:p>
          <a:p>
            <a:r>
              <a:rPr lang="pl-PL" sz="1200" dirty="0"/>
              <a:t>Strona www służy badanym przede wszystkim do załatwiania spraw urzędowych, jako miejsce gdzie można mieć dostęp do dokumentów tożsamości i innych dokumentów. 1/5 badanych zagląda na stronę z ciekawości. </a:t>
            </a:r>
          </a:p>
          <a:p>
            <a:r>
              <a:rPr lang="pl-PL" sz="1200" dirty="0"/>
              <a:t>Mimo, iż świadomość i korzystanie ze strony www </a:t>
            </a:r>
            <a:r>
              <a:rPr lang="pl-PL" sz="1200" dirty="0" err="1"/>
              <a:t>mObywatel</a:t>
            </a:r>
            <a:r>
              <a:rPr lang="pl-PL" sz="1200" dirty="0"/>
              <a:t> jest na niskim poziomie, to usługa jest dość dobrze oceniana – uzyskuje 88% ocen pozytywnych wśród użytkowników. </a:t>
            </a:r>
            <a:endParaRPr lang="pl-PL" i="1" dirty="0"/>
          </a:p>
        </p:txBody>
      </p:sp>
    </p:spTree>
    <p:extLst>
      <p:ext uri="{BB962C8B-B14F-4D97-AF65-F5344CB8AC3E}">
        <p14:creationId xmlns:p14="http://schemas.microsoft.com/office/powerpoint/2010/main" val="6599987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ymbol zastępczy tekstu 10">
            <a:extLst>
              <a:ext uri="{FF2B5EF4-FFF2-40B4-BE49-F238E27FC236}">
                <a16:creationId xmlns:a16="http://schemas.microsoft.com/office/drawing/2014/main" id="{ABE51646-5C87-4951-ACC8-9D0150DC118D}"/>
              </a:ext>
            </a:extLst>
          </p:cNvPr>
          <p:cNvSpPr>
            <a:spLocks noGrp="1"/>
          </p:cNvSpPr>
          <p:nvPr>
            <p:ph type="body" sz="quarter" idx="10"/>
          </p:nvPr>
        </p:nvSpPr>
        <p:spPr>
          <a:xfrm>
            <a:off x="2162174" y="2116155"/>
            <a:ext cx="4566611" cy="485775"/>
          </a:xfrm>
        </p:spPr>
        <p:txBody>
          <a:bodyPr/>
          <a:lstStyle/>
          <a:p>
            <a:r>
              <a:rPr lang="pl-PL" dirty="0"/>
              <a:t>Znajomość i korzystanie z publicznych usług cyfrowych</a:t>
            </a:r>
          </a:p>
        </p:txBody>
      </p:sp>
      <p:pic>
        <p:nvPicPr>
          <p:cNvPr id="2" name="Obraz 1" descr="Mężczyzna używający tabletu w bibliotece">
            <a:extLst>
              <a:ext uri="{FF2B5EF4-FFF2-40B4-BE49-F238E27FC236}">
                <a16:creationId xmlns:a16="http://schemas.microsoft.com/office/drawing/2014/main" id="{C830E4C4-1374-E38B-92AE-EF84034CF476}"/>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6981825" y="1080149"/>
            <a:ext cx="5038725" cy="4949175"/>
          </a:xfrm>
          <a:prstGeom prst="rect">
            <a:avLst/>
          </a:prstGeom>
        </p:spPr>
      </p:pic>
    </p:spTree>
    <p:extLst>
      <p:ext uri="{BB962C8B-B14F-4D97-AF65-F5344CB8AC3E}">
        <p14:creationId xmlns:p14="http://schemas.microsoft.com/office/powerpoint/2010/main" val="12294233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ytuł 2">
            <a:extLst>
              <a:ext uri="{FF2B5EF4-FFF2-40B4-BE49-F238E27FC236}">
                <a16:creationId xmlns:a16="http://schemas.microsoft.com/office/drawing/2014/main" id="{88AA2278-417C-4FA5-A146-B4AD3BA87D0C}"/>
              </a:ext>
            </a:extLst>
          </p:cNvPr>
          <p:cNvSpPr>
            <a:spLocks noGrp="1"/>
          </p:cNvSpPr>
          <p:nvPr>
            <p:ph type="title"/>
          </p:nvPr>
        </p:nvSpPr>
        <p:spPr>
          <a:xfrm>
            <a:off x="328773" y="487052"/>
            <a:ext cx="11548153" cy="400992"/>
          </a:xfrm>
        </p:spPr>
        <p:txBody>
          <a:bodyPr/>
          <a:lstStyle/>
          <a:p>
            <a:r>
              <a:rPr lang="pl-PL" sz="1600" dirty="0"/>
              <a:t>Ponad połowa badanych Polaków nie jest w stanie spontanicznie wskazać żadnej publicznej usługi cyfrowej. Najbardziej znaną spontanicznie usługą cyfrową w Polsce jest usługa </a:t>
            </a:r>
            <a:r>
              <a:rPr lang="pl-PL" sz="1600" dirty="0" err="1"/>
              <a:t>mObywatel</a:t>
            </a:r>
            <a:r>
              <a:rPr lang="pl-PL" sz="1600" dirty="0"/>
              <a:t> (bez wyraźnego wskazania czy chodzi o aplikację, czy o stronę). Po wspomaganiu listą ranking znajomości wygląda trochę inaczej. Najczęściej wskazywaną z listy usługą jest Profil Zaufany, potem usługi podatkowe, IKP oraz aplikacja </a:t>
            </a:r>
            <a:r>
              <a:rPr lang="pl-PL" sz="1600" dirty="0" err="1"/>
              <a:t>mObywatel</a:t>
            </a:r>
            <a:r>
              <a:rPr lang="pl-PL" sz="1600" dirty="0"/>
              <a:t>. </a:t>
            </a:r>
          </a:p>
        </p:txBody>
      </p:sp>
      <p:sp>
        <p:nvSpPr>
          <p:cNvPr id="63" name="Symbol zastępczy numeru slajdu 6">
            <a:extLst>
              <a:ext uri="{FF2B5EF4-FFF2-40B4-BE49-F238E27FC236}">
                <a16:creationId xmlns:a16="http://schemas.microsoft.com/office/drawing/2014/main" id="{1D1D7D6B-0C6C-7BAC-1C17-43B1A91B5F5F}"/>
              </a:ext>
            </a:extLst>
          </p:cNvPr>
          <p:cNvSpPr txBox="1">
            <a:spLocks/>
          </p:cNvSpPr>
          <p:nvPr/>
        </p:nvSpPr>
        <p:spPr>
          <a:xfrm>
            <a:off x="11251096" y="6435127"/>
            <a:ext cx="625830" cy="233570"/>
          </a:xfrm>
          <a:prstGeom prst="rect">
            <a:avLst/>
          </a:prstGeom>
        </p:spPr>
        <p:txBody>
          <a:bodyPr vert="horz" lIns="91440" tIns="45720" rIns="91440" bIns="45720" rtlCol="0" anchor="ctr"/>
          <a:lstStyle>
            <a:defPPr>
              <a:defRPr lang="pl-PL"/>
            </a:defPPr>
            <a:lvl1pPr marL="0" algn="r"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30412B39-0C04-4EC7-9B11-85F45E7BB065}" type="slidenum">
              <a:rPr kumimoji="0" lang="pl-PL" sz="1000" b="0" i="0" u="none" strike="noStrike" kern="1200" cap="none" spc="0" normalizeH="0" baseline="0" noProof="0" smtClean="0">
                <a:ln>
                  <a:noFill/>
                </a:ln>
                <a:solidFill>
                  <a:prstClr val="black"/>
                </a:solidFill>
                <a:effectLst/>
                <a:uLnTx/>
                <a:uFillTx/>
                <a:latin typeface="Arial Nov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000" b="0" i="0" u="none" strike="noStrike" kern="1200" cap="none" spc="0" normalizeH="0" baseline="0" noProof="0" dirty="0">
              <a:ln>
                <a:noFill/>
              </a:ln>
              <a:solidFill>
                <a:prstClr val="black"/>
              </a:solidFill>
              <a:effectLst/>
              <a:uLnTx/>
              <a:uFillTx/>
              <a:latin typeface="Arial Nova"/>
              <a:ea typeface="+mn-ea"/>
              <a:cs typeface="+mn-cs"/>
            </a:endParaRPr>
          </a:p>
        </p:txBody>
      </p:sp>
      <p:graphicFrame>
        <p:nvGraphicFramePr>
          <p:cNvPr id="2" name="Wykres 1">
            <a:extLst>
              <a:ext uri="{FF2B5EF4-FFF2-40B4-BE49-F238E27FC236}">
                <a16:creationId xmlns:a16="http://schemas.microsoft.com/office/drawing/2014/main" id="{2462659C-EDE4-BB04-7386-39E09732C349}"/>
              </a:ext>
            </a:extLst>
          </p:cNvPr>
          <p:cNvGraphicFramePr/>
          <p:nvPr/>
        </p:nvGraphicFramePr>
        <p:xfrm>
          <a:off x="7290991" y="1990785"/>
          <a:ext cx="4193488" cy="3674149"/>
        </p:xfrm>
        <a:graphic>
          <a:graphicData uri="http://schemas.openxmlformats.org/drawingml/2006/chart">
            <c:chart xmlns:c="http://schemas.openxmlformats.org/drawingml/2006/chart" xmlns:r="http://schemas.openxmlformats.org/officeDocument/2006/relationships" r:id="rId2"/>
          </a:graphicData>
        </a:graphic>
      </p:graphicFrame>
      <p:sp>
        <p:nvSpPr>
          <p:cNvPr id="12" name="pole tekstowe 11">
            <a:extLst>
              <a:ext uri="{FF2B5EF4-FFF2-40B4-BE49-F238E27FC236}">
                <a16:creationId xmlns:a16="http://schemas.microsoft.com/office/drawing/2014/main" id="{972AF5BD-7C64-9095-DCE1-FCBD366BF1D6}"/>
              </a:ext>
            </a:extLst>
          </p:cNvPr>
          <p:cNvSpPr txBox="1"/>
          <p:nvPr/>
        </p:nvSpPr>
        <p:spPr>
          <a:xfrm>
            <a:off x="289316" y="5759957"/>
            <a:ext cx="981075" cy="20005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sz="700" b="0" i="0" u="none" strike="noStrike" kern="1200" cap="none" spc="0" normalizeH="0" baseline="0" noProof="0" dirty="0">
                <a:ln>
                  <a:noFill/>
                </a:ln>
                <a:solidFill>
                  <a:prstClr val="black"/>
                </a:solidFill>
                <a:effectLst/>
                <a:uLnTx/>
                <a:uFillTx/>
                <a:latin typeface="Arial Nova"/>
                <a:ea typeface="+mn-ea"/>
                <a:cs typeface="+mn-cs"/>
              </a:rPr>
              <a:t>N=1015</a:t>
            </a:r>
          </a:p>
        </p:txBody>
      </p:sp>
      <p:sp>
        <p:nvSpPr>
          <p:cNvPr id="14" name="pole tekstowe 13">
            <a:extLst>
              <a:ext uri="{FF2B5EF4-FFF2-40B4-BE49-F238E27FC236}">
                <a16:creationId xmlns:a16="http://schemas.microsoft.com/office/drawing/2014/main" id="{5CAA76A2-E15B-DF8C-7B9D-E2CC2C2B9B40}"/>
              </a:ext>
            </a:extLst>
          </p:cNvPr>
          <p:cNvSpPr txBox="1"/>
          <p:nvPr/>
        </p:nvSpPr>
        <p:spPr>
          <a:xfrm>
            <a:off x="7390701" y="1916109"/>
            <a:ext cx="384215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sz="1200" b="1" i="0" u="none" strike="noStrike" kern="1200" cap="none" spc="0" normalizeH="0" baseline="0" noProof="0" dirty="0">
                <a:ln>
                  <a:noFill/>
                </a:ln>
                <a:solidFill>
                  <a:srgbClr val="78D7D9">
                    <a:lumMod val="75000"/>
                  </a:srgbClr>
                </a:solidFill>
                <a:effectLst/>
                <a:uLnTx/>
                <a:uFillTx/>
                <a:latin typeface="Arial Nova"/>
                <a:ea typeface="+mn-ea"/>
                <a:cs typeface="+mn-cs"/>
              </a:rPr>
              <a:t>Znajomość asystowana </a:t>
            </a:r>
          </a:p>
        </p:txBody>
      </p:sp>
      <p:sp>
        <p:nvSpPr>
          <p:cNvPr id="5" name="pole tekstowe 4">
            <a:extLst>
              <a:ext uri="{FF2B5EF4-FFF2-40B4-BE49-F238E27FC236}">
                <a16:creationId xmlns:a16="http://schemas.microsoft.com/office/drawing/2014/main" id="{8A3D1ED4-B218-6D90-B47D-48F6822F957C}"/>
              </a:ext>
            </a:extLst>
          </p:cNvPr>
          <p:cNvSpPr txBox="1"/>
          <p:nvPr/>
        </p:nvSpPr>
        <p:spPr>
          <a:xfrm>
            <a:off x="289316" y="5930951"/>
            <a:ext cx="9327046" cy="271869"/>
          </a:xfrm>
          <a:prstGeom prst="rect">
            <a:avLst/>
          </a:prstGeom>
          <a:noFill/>
        </p:spPr>
        <p:txBody>
          <a:bodyPr wrap="square">
            <a:spAutoFit/>
          </a:bodyPr>
          <a:lstStyle/>
          <a:p>
            <a:pPr marL="0" marR="0" lvl="0" indent="0" algn="l" defTabSz="914400" rtl="0" eaLnBrk="1" fontAlgn="auto" latinLnBrk="0" hangingPunct="1">
              <a:lnSpc>
                <a:spcPts val="700"/>
              </a:lnSpc>
              <a:spcBef>
                <a:spcPts val="0"/>
              </a:spcBef>
              <a:spcAft>
                <a:spcPts val="0"/>
              </a:spcAft>
              <a:buClrTx/>
              <a:buSzTx/>
              <a:buFontTx/>
              <a:buNone/>
              <a:tabLst/>
              <a:defRPr/>
            </a:pPr>
            <a:r>
              <a:rPr kumimoji="0" lang="pl-PL" sz="600" b="0" i="0" u="none" strike="noStrike" kern="1200" cap="none" spc="0" normalizeH="0" baseline="0" noProof="0" dirty="0">
                <a:ln>
                  <a:noFill/>
                </a:ln>
                <a:solidFill>
                  <a:srgbClr val="000000"/>
                </a:solidFill>
                <a:effectLst/>
                <a:uLnTx/>
                <a:uFillTx/>
                <a:latin typeface="Arial Nova"/>
                <a:ea typeface="Calibri" panose="020F0502020204030204" pitchFamily="34" charset="0"/>
                <a:cs typeface="Tahoma" panose="020B0604030504040204" pitchFamily="34" charset="0"/>
              </a:rPr>
              <a:t>P1. </a:t>
            </a:r>
            <a:r>
              <a:rPr kumimoji="0" lang="pl-PL" sz="600" b="0" i="0" u="none" strike="noStrike" kern="1200" cap="none" spc="0" normalizeH="0" baseline="0" noProof="0" dirty="0">
                <a:ln>
                  <a:noFill/>
                </a:ln>
                <a:solidFill>
                  <a:prstClr val="black"/>
                </a:solidFill>
                <a:effectLst/>
                <a:uLnTx/>
                <a:uFillTx/>
                <a:latin typeface="Arial Nova"/>
                <a:ea typeface="Calibri" panose="020F0502020204030204" pitchFamily="34" charset="0"/>
                <a:cs typeface="Calibri" panose="020F0502020204030204" pitchFamily="34" charset="0"/>
              </a:rPr>
              <a:t>Jakie aplikacje internetowe/strony www/ portale internetowe świadczące usługi publiczne np. urzędy, służbę zdrowia, oświatę, kulturę itp.. zna Pan/i przynajmniej ze słyszenia? Pytanie otwarte.  </a:t>
            </a:r>
            <a:endParaRPr kumimoji="0" lang="pl-PL" sz="600" b="0" i="0" u="none" strike="noStrike" kern="1200" cap="none" spc="0" normalizeH="0" baseline="0" noProof="0" dirty="0">
              <a:ln>
                <a:noFill/>
              </a:ln>
              <a:solidFill>
                <a:prstClr val="black"/>
              </a:solidFill>
              <a:effectLst/>
              <a:uLnTx/>
              <a:uFillTx/>
              <a:latin typeface="Arial Nova"/>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ts val="700"/>
              </a:lnSpc>
              <a:spcBef>
                <a:spcPts val="0"/>
              </a:spcBef>
              <a:spcAft>
                <a:spcPts val="0"/>
              </a:spcAft>
              <a:buClrTx/>
              <a:buSzTx/>
              <a:buFontTx/>
              <a:buNone/>
              <a:tabLst/>
              <a:defRPr/>
            </a:pPr>
            <a:r>
              <a:rPr kumimoji="0" lang="pl-PL" sz="600" b="0" i="0" u="none" strike="noStrike" kern="1200" cap="none" spc="0" normalizeH="0" baseline="0" noProof="0" dirty="0">
                <a:ln>
                  <a:noFill/>
                </a:ln>
                <a:solidFill>
                  <a:srgbClr val="000000"/>
                </a:solidFill>
                <a:effectLst/>
                <a:uLnTx/>
                <a:uFillTx/>
                <a:latin typeface="Arial Nova"/>
                <a:ea typeface="Calibri" panose="020F0502020204030204" pitchFamily="34" charset="0"/>
                <a:cs typeface="Tahoma" panose="020B0604030504040204" pitchFamily="34" charset="0"/>
              </a:rPr>
              <a:t>P2. </a:t>
            </a:r>
            <a:r>
              <a:rPr kumimoji="0" lang="pl-PL" sz="600" b="0" i="0" u="none" strike="noStrike" kern="1200" cap="none" spc="0" normalizeH="0" baseline="0" noProof="0" dirty="0">
                <a:ln>
                  <a:noFill/>
                </a:ln>
                <a:solidFill>
                  <a:prstClr val="black"/>
                </a:solidFill>
                <a:effectLst/>
                <a:uLnTx/>
                <a:uFillTx/>
                <a:latin typeface="Arial Nova"/>
                <a:ea typeface="Calibri" panose="020F0502020204030204" pitchFamily="34" charset="0"/>
                <a:cs typeface="Calibri" panose="020F0502020204030204" pitchFamily="34" charset="0"/>
              </a:rPr>
              <a:t>Które z poniższych aplikacji internetowych/stron www/ portali internetowych świadczących usługi publiczne zna Pan/i przynajmniej ze słyszenia?</a:t>
            </a:r>
            <a:endParaRPr kumimoji="0" lang="pl-PL" sz="600" b="0" i="0" u="none" strike="noStrike" kern="1200" cap="none" spc="0" normalizeH="0" baseline="0" noProof="0" dirty="0">
              <a:ln>
                <a:noFill/>
              </a:ln>
              <a:solidFill>
                <a:prstClr val="black"/>
              </a:solidFill>
              <a:effectLst/>
              <a:highlight>
                <a:srgbClr val="FFFF00"/>
              </a:highlight>
              <a:uLnTx/>
              <a:uFillTx/>
              <a:latin typeface="Arial Nova"/>
              <a:ea typeface="Calibri" panose="020F0502020204030204" pitchFamily="34" charset="0"/>
              <a:cs typeface="Times New Roman" panose="02020603050405020304" pitchFamily="18" charset="0"/>
            </a:endParaRPr>
          </a:p>
        </p:txBody>
      </p:sp>
      <p:graphicFrame>
        <p:nvGraphicFramePr>
          <p:cNvPr id="6" name="Wykres 5">
            <a:extLst>
              <a:ext uri="{FF2B5EF4-FFF2-40B4-BE49-F238E27FC236}">
                <a16:creationId xmlns:a16="http://schemas.microsoft.com/office/drawing/2014/main" id="{72BB81B8-500A-E57D-61BE-C9202AD2AA3E}"/>
              </a:ext>
            </a:extLst>
          </p:cNvPr>
          <p:cNvGraphicFramePr/>
          <p:nvPr/>
        </p:nvGraphicFramePr>
        <p:xfrm>
          <a:off x="4001097" y="1979802"/>
          <a:ext cx="3943158" cy="390081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Tabela 6">
            <a:extLst>
              <a:ext uri="{FF2B5EF4-FFF2-40B4-BE49-F238E27FC236}">
                <a16:creationId xmlns:a16="http://schemas.microsoft.com/office/drawing/2014/main" id="{6FB5BCD2-E11C-2ACA-7EB3-82C98466A267}"/>
              </a:ext>
            </a:extLst>
          </p:cNvPr>
          <p:cNvGraphicFramePr>
            <a:graphicFrameLocks noGrp="1"/>
          </p:cNvGraphicFramePr>
          <p:nvPr/>
        </p:nvGraphicFramePr>
        <p:xfrm>
          <a:off x="1586558" y="2308694"/>
          <a:ext cx="2469240" cy="2713843"/>
        </p:xfrm>
        <a:graphic>
          <a:graphicData uri="http://schemas.openxmlformats.org/drawingml/2006/table">
            <a:tbl>
              <a:tblPr>
                <a:tableStyleId>{5C22544A-7EE6-4342-B048-85BDC9FD1C3A}</a:tableStyleId>
              </a:tblPr>
              <a:tblGrid>
                <a:gridCol w="2469240">
                  <a:extLst>
                    <a:ext uri="{9D8B030D-6E8A-4147-A177-3AD203B41FA5}">
                      <a16:colId xmlns:a16="http://schemas.microsoft.com/office/drawing/2014/main" val="2626476663"/>
                    </a:ext>
                  </a:extLst>
                </a:gridCol>
              </a:tblGrid>
              <a:tr h="246713">
                <a:tc>
                  <a:txBody>
                    <a:bodyPr/>
                    <a:lstStyle/>
                    <a:p>
                      <a:pPr marL="0" algn="r" defTabSz="914400" rtl="0" eaLnBrk="1" fontAlgn="ctr" latinLnBrk="0" hangingPunct="1"/>
                      <a:r>
                        <a:rPr lang="pl-PL" sz="1000" b="0" i="0" u="none" strike="noStrike" kern="1200" dirty="0">
                          <a:solidFill>
                            <a:srgbClr val="000000"/>
                          </a:solidFill>
                          <a:effectLst/>
                          <a:latin typeface="+mn-lt"/>
                          <a:ea typeface="+mn-ea"/>
                          <a:cs typeface="+mn-cs"/>
                        </a:rPr>
                        <a:t>mObywatel/ eObywatel</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433000190"/>
                  </a:ext>
                </a:extLst>
              </a:tr>
              <a:tr h="246713">
                <a:tc>
                  <a:txBody>
                    <a:bodyPr/>
                    <a:lstStyle/>
                    <a:p>
                      <a:pPr marL="0" algn="r" defTabSz="914400" rtl="0" eaLnBrk="1" fontAlgn="ctr" latinLnBrk="0" hangingPunct="1"/>
                      <a:endParaRPr lang="pl-PL" sz="1000" b="0" i="0" u="none" strike="noStrike" kern="1200" dirty="0">
                        <a:solidFill>
                          <a:srgbClr val="000000"/>
                        </a:solidFill>
                        <a:effectLst/>
                        <a:latin typeface="+mn-lt"/>
                        <a:ea typeface="+mn-ea"/>
                        <a:cs typeface="+mn-cs"/>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99578672"/>
                  </a:ext>
                </a:extLst>
              </a:tr>
              <a:tr h="246713">
                <a:tc>
                  <a:txBody>
                    <a:bodyPr/>
                    <a:lstStyle/>
                    <a:p>
                      <a:pPr marL="0" algn="r" defTabSz="914400" rtl="0" eaLnBrk="1" fontAlgn="ctr" latinLnBrk="0" hangingPunct="1"/>
                      <a:r>
                        <a:rPr lang="pl-PL" sz="1000" b="0" i="0" u="none" strike="noStrike" kern="1200" dirty="0">
                          <a:solidFill>
                            <a:srgbClr val="000000"/>
                          </a:solidFill>
                          <a:effectLst/>
                          <a:latin typeface="+mn-lt"/>
                          <a:ea typeface="+mn-ea"/>
                          <a:cs typeface="+mn-cs"/>
                        </a:rPr>
                        <a:t>Profil Zaufany</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258401400"/>
                  </a:ext>
                </a:extLst>
              </a:tr>
              <a:tr h="246713">
                <a:tc>
                  <a:txBody>
                    <a:bodyPr/>
                    <a:lstStyle/>
                    <a:p>
                      <a:pPr marL="0" algn="r" defTabSz="914400" rtl="0" eaLnBrk="1" fontAlgn="ctr" latinLnBrk="0" hangingPunct="1"/>
                      <a:r>
                        <a:rPr lang="pl-PL" sz="1000" b="0" i="0" u="none" strike="noStrike" kern="1200" dirty="0">
                          <a:solidFill>
                            <a:srgbClr val="000000"/>
                          </a:solidFill>
                          <a:effectLst/>
                          <a:latin typeface="+mn-lt"/>
                          <a:ea typeface="+mn-ea"/>
                          <a:cs typeface="+mn-cs"/>
                        </a:rPr>
                        <a:t>MojeIKP (Internetowe Konto Pacjenta)</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971444471"/>
                  </a:ext>
                </a:extLst>
              </a:tr>
              <a:tr h="246713">
                <a:tc>
                  <a:txBody>
                    <a:bodyPr/>
                    <a:lstStyle/>
                    <a:p>
                      <a:pPr marL="0" algn="r" defTabSz="914400" rtl="0" eaLnBrk="1" fontAlgn="ctr" latinLnBrk="0" hangingPunct="1"/>
                      <a:r>
                        <a:rPr lang="pl-PL" sz="1000" b="0" i="0" u="none" strike="noStrike" kern="1200" dirty="0">
                          <a:solidFill>
                            <a:srgbClr val="000000"/>
                          </a:solidFill>
                          <a:effectLst/>
                          <a:latin typeface="+mn-lt"/>
                          <a:ea typeface="+mn-ea"/>
                          <a:cs typeface="+mn-cs"/>
                        </a:rPr>
                        <a:t>Portal gov.pl</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624046932"/>
                  </a:ext>
                </a:extLst>
              </a:tr>
              <a:tr h="246713">
                <a:tc>
                  <a:txBody>
                    <a:bodyPr/>
                    <a:lstStyle/>
                    <a:p>
                      <a:pPr marL="0" algn="r" defTabSz="914400" rtl="0" eaLnBrk="1" fontAlgn="ctr" latinLnBrk="0" hangingPunct="1"/>
                      <a:r>
                        <a:rPr lang="pl-PL" sz="1000" b="0" i="0" u="none" strike="noStrike" kern="1200" dirty="0">
                          <a:solidFill>
                            <a:srgbClr val="000000"/>
                          </a:solidFill>
                          <a:effectLst/>
                          <a:latin typeface="+mn-lt"/>
                          <a:ea typeface="+mn-ea"/>
                          <a:cs typeface="+mn-cs"/>
                        </a:rPr>
                        <a:t>mZUS / PUE ZUS</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44664254"/>
                  </a:ext>
                </a:extLst>
              </a:tr>
              <a:tr h="246713">
                <a:tc>
                  <a:txBody>
                    <a:bodyPr/>
                    <a:lstStyle/>
                    <a:p>
                      <a:pPr marL="0" algn="r" defTabSz="914400" rtl="0" eaLnBrk="1" fontAlgn="ctr" latinLnBrk="0" hangingPunct="1"/>
                      <a:r>
                        <a:rPr lang="pl-PL" sz="1000" b="0" i="0" u="none" strike="noStrike" kern="1200" dirty="0">
                          <a:solidFill>
                            <a:srgbClr val="000000"/>
                          </a:solidFill>
                          <a:effectLst/>
                          <a:latin typeface="+mn-lt"/>
                          <a:ea typeface="+mn-ea"/>
                          <a:cs typeface="+mn-cs"/>
                        </a:rPr>
                        <a:t>ePUAP</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225742045"/>
                  </a:ext>
                </a:extLst>
              </a:tr>
              <a:tr h="246713">
                <a:tc>
                  <a:txBody>
                    <a:bodyPr/>
                    <a:lstStyle/>
                    <a:p>
                      <a:pPr marL="0" algn="r" defTabSz="914400" rtl="0" eaLnBrk="1" fontAlgn="ctr" latinLnBrk="0" hangingPunct="1"/>
                      <a:r>
                        <a:rPr lang="pl-PL" sz="1000" b="0" i="0" u="none" strike="noStrike" kern="1200" dirty="0">
                          <a:solidFill>
                            <a:srgbClr val="000000"/>
                          </a:solidFill>
                          <a:effectLst/>
                          <a:latin typeface="+mn-lt"/>
                          <a:ea typeface="+mn-ea"/>
                          <a:cs typeface="+mn-cs"/>
                        </a:rPr>
                        <a:t>e-urząd skarbowy / podatki.gov.pl</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966872116"/>
                  </a:ext>
                </a:extLst>
              </a:tr>
              <a:tr h="246713">
                <a:tc>
                  <a:txBody>
                    <a:bodyPr/>
                    <a:lstStyle/>
                    <a:p>
                      <a:pPr marL="0" algn="r" defTabSz="914400" rtl="0" eaLnBrk="1" fontAlgn="ctr" latinLnBrk="0" hangingPunct="1"/>
                      <a:r>
                        <a:rPr lang="pl-PL" sz="1000" b="0" i="0" u="none" strike="noStrike" kern="1200" dirty="0">
                          <a:solidFill>
                            <a:srgbClr val="000000"/>
                          </a:solidFill>
                          <a:effectLst/>
                          <a:latin typeface="+mn-lt"/>
                          <a:ea typeface="+mn-ea"/>
                          <a:cs typeface="+mn-cs"/>
                        </a:rPr>
                        <a:t>Biznes.gov.pl</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009168067"/>
                  </a:ext>
                </a:extLst>
              </a:tr>
              <a:tr h="246713">
                <a:tc>
                  <a:txBody>
                    <a:bodyPr/>
                    <a:lstStyle/>
                    <a:p>
                      <a:pPr marL="0" algn="r" defTabSz="914400" rtl="0" eaLnBrk="1" fontAlgn="ctr" latinLnBrk="0" hangingPunct="1"/>
                      <a:r>
                        <a:rPr lang="pl-PL" sz="1000" b="0" i="0" u="none" strike="noStrike" kern="1200" dirty="0">
                          <a:solidFill>
                            <a:srgbClr val="000000"/>
                          </a:solidFill>
                          <a:effectLst/>
                          <a:latin typeface="+mn-lt"/>
                          <a:ea typeface="+mn-ea"/>
                          <a:cs typeface="+mn-cs"/>
                        </a:rPr>
                        <a:t>eDO App</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353212372"/>
                  </a:ext>
                </a:extLst>
              </a:tr>
              <a:tr h="246713">
                <a:tc>
                  <a:txBody>
                    <a:bodyPr/>
                    <a:lstStyle/>
                    <a:p>
                      <a:pPr marL="0" algn="r" defTabSz="914400" rtl="0" eaLnBrk="1" fontAlgn="ctr" latinLnBrk="0" hangingPunct="1"/>
                      <a:r>
                        <a:rPr lang="pl-PL" sz="1000" b="0" i="0" u="none" strike="noStrike" kern="1200" dirty="0">
                          <a:solidFill>
                            <a:srgbClr val="000000"/>
                          </a:solidFill>
                          <a:effectLst/>
                          <a:latin typeface="+mn-lt"/>
                          <a:ea typeface="+mn-ea"/>
                          <a:cs typeface="+mn-cs"/>
                        </a:rPr>
                        <a:t>nie wiem, żadne</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147857418"/>
                  </a:ext>
                </a:extLst>
              </a:tr>
            </a:tbl>
          </a:graphicData>
        </a:graphic>
      </p:graphicFrame>
      <p:sp>
        <p:nvSpPr>
          <p:cNvPr id="8" name="pole tekstowe 7">
            <a:extLst>
              <a:ext uri="{FF2B5EF4-FFF2-40B4-BE49-F238E27FC236}">
                <a16:creationId xmlns:a16="http://schemas.microsoft.com/office/drawing/2014/main" id="{B576A24F-C840-81E1-48C9-D9B79B1CE1BC}"/>
              </a:ext>
            </a:extLst>
          </p:cNvPr>
          <p:cNvSpPr txBox="1"/>
          <p:nvPr/>
        </p:nvSpPr>
        <p:spPr>
          <a:xfrm>
            <a:off x="4160940" y="1916109"/>
            <a:ext cx="2598828" cy="4001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sz="1200" b="1" i="0" u="none" strike="noStrike" kern="1200" cap="none" spc="0" normalizeH="0" baseline="0" noProof="0" dirty="0">
                <a:ln>
                  <a:noFill/>
                </a:ln>
                <a:solidFill>
                  <a:srgbClr val="78D7D9"/>
                </a:solidFill>
                <a:effectLst/>
                <a:uLnTx/>
                <a:uFillTx/>
                <a:latin typeface="Arial Nova"/>
                <a:ea typeface="+mn-ea"/>
                <a:cs typeface="+mn-cs"/>
              </a:rPr>
              <a:t>Znajomość spontaniczna</a:t>
            </a:r>
          </a:p>
          <a:p>
            <a:pPr marL="0" marR="0" lvl="0" indent="0" algn="l" defTabSz="914400" rtl="0" eaLnBrk="1" fontAlgn="auto" latinLnBrk="0" hangingPunct="1">
              <a:lnSpc>
                <a:spcPct val="100000"/>
              </a:lnSpc>
              <a:spcBef>
                <a:spcPts val="0"/>
              </a:spcBef>
              <a:spcAft>
                <a:spcPts val="0"/>
              </a:spcAft>
              <a:buClrTx/>
              <a:buSzTx/>
              <a:buFontTx/>
              <a:buNone/>
              <a:tabLst/>
              <a:defRPr/>
            </a:pPr>
            <a:r>
              <a:rPr lang="pl-PL" sz="800" dirty="0">
                <a:solidFill>
                  <a:srgbClr val="78D7D9"/>
                </a:solidFill>
                <a:latin typeface="Arial Nova"/>
              </a:rPr>
              <a:t>Pytanie otwarte</a:t>
            </a:r>
            <a:endParaRPr kumimoji="0" lang="pl-PL" sz="800" i="0" u="none" strike="noStrike" kern="1200" cap="none" spc="0" normalizeH="0" baseline="0" noProof="0" dirty="0">
              <a:ln>
                <a:noFill/>
              </a:ln>
              <a:solidFill>
                <a:srgbClr val="78D7D9"/>
              </a:solidFill>
              <a:effectLst/>
              <a:uLnTx/>
              <a:uFillTx/>
              <a:latin typeface="Arial Nova"/>
              <a:ea typeface="+mn-ea"/>
              <a:cs typeface="+mn-cs"/>
            </a:endParaRPr>
          </a:p>
        </p:txBody>
      </p:sp>
      <p:sp>
        <p:nvSpPr>
          <p:cNvPr id="9" name="pole tekstowe 8">
            <a:extLst>
              <a:ext uri="{FF2B5EF4-FFF2-40B4-BE49-F238E27FC236}">
                <a16:creationId xmlns:a16="http://schemas.microsoft.com/office/drawing/2014/main" id="{AFC435CF-24C7-11F5-6B37-880F1DE3B5C8}"/>
              </a:ext>
            </a:extLst>
          </p:cNvPr>
          <p:cNvSpPr txBox="1"/>
          <p:nvPr/>
        </p:nvSpPr>
        <p:spPr>
          <a:xfrm>
            <a:off x="428876" y="1650092"/>
            <a:ext cx="6096000"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sz="1200" b="1" i="0" u="none" strike="noStrike" kern="1200" cap="none" spc="0" normalizeH="0" baseline="0" noProof="0" dirty="0">
                <a:ln>
                  <a:noFill/>
                </a:ln>
                <a:solidFill>
                  <a:prstClr val="black"/>
                </a:solidFill>
                <a:effectLst/>
                <a:uLnTx/>
                <a:uFillTx/>
                <a:latin typeface="Arial Nova"/>
                <a:ea typeface="+mn-ea"/>
                <a:cs typeface="+mn-cs"/>
              </a:rPr>
              <a:t>Znajomość innych cyfrowych usług publicznych</a:t>
            </a:r>
          </a:p>
        </p:txBody>
      </p:sp>
      <p:sp>
        <p:nvSpPr>
          <p:cNvPr id="15" name="pole tekstowe 14">
            <a:extLst>
              <a:ext uri="{FF2B5EF4-FFF2-40B4-BE49-F238E27FC236}">
                <a16:creationId xmlns:a16="http://schemas.microsoft.com/office/drawing/2014/main" id="{3F1170FF-6E28-EB67-2733-FCB391A914D6}"/>
              </a:ext>
            </a:extLst>
          </p:cNvPr>
          <p:cNvSpPr txBox="1"/>
          <p:nvPr/>
        </p:nvSpPr>
        <p:spPr>
          <a:xfrm>
            <a:off x="309821" y="5082075"/>
            <a:ext cx="6351037" cy="307777"/>
          </a:xfrm>
          <a:prstGeom prst="rect">
            <a:avLst/>
          </a:prstGeom>
          <a:noFill/>
        </p:spPr>
        <p:txBody>
          <a:bodyPr wrap="square" rtlCol="0">
            <a:spAutoFit/>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0" lang="pl-PL" sz="700" b="0" i="0" u="none" strike="noStrike" kern="1200" cap="none" spc="0" normalizeH="0" baseline="0" noProof="0" dirty="0">
                <a:ln>
                  <a:noFill/>
                </a:ln>
                <a:solidFill>
                  <a:srgbClr val="000000"/>
                </a:solidFill>
                <a:effectLst/>
                <a:uLnTx/>
                <a:uFillTx/>
                <a:latin typeface="Arial Nova"/>
                <a:ea typeface="+mn-ea"/>
                <a:cs typeface="+mn-cs"/>
              </a:rPr>
              <a:t>Najczęściej spontanicznie wskazywane inne usługi: ePacjent (3%), erecepta (2%), aplikacje, strony związane ze zdrowiem, ze służbą zdrowia (2%), </a:t>
            </a:r>
          </a:p>
          <a:p>
            <a:pPr marL="0" marR="0" lvl="0" indent="0" algn="l" defTabSz="914400" rtl="0" eaLnBrk="1" fontAlgn="ctr" latinLnBrk="0" hangingPunct="1">
              <a:lnSpc>
                <a:spcPct val="100000"/>
              </a:lnSpc>
              <a:spcBef>
                <a:spcPts val="0"/>
              </a:spcBef>
              <a:spcAft>
                <a:spcPts val="0"/>
              </a:spcAft>
              <a:buClrTx/>
              <a:buSzTx/>
              <a:buFontTx/>
              <a:buNone/>
              <a:tabLst/>
              <a:defRPr/>
            </a:pPr>
            <a:r>
              <a:rPr kumimoji="0" lang="pl-PL" sz="700" b="0" i="0" u="none" strike="noStrike" kern="1200" cap="none" spc="0" normalizeH="0" baseline="0" noProof="0" dirty="0">
                <a:ln>
                  <a:noFill/>
                </a:ln>
                <a:solidFill>
                  <a:srgbClr val="000000"/>
                </a:solidFill>
                <a:effectLst/>
                <a:uLnTx/>
                <a:uFillTx/>
                <a:latin typeface="Arial Nova"/>
                <a:ea typeface="+mn-ea"/>
                <a:cs typeface="+mn-cs"/>
              </a:rPr>
              <a:t>strona urzędu dzielnicowego, urzędu gminy (1%), eDowód (1%).</a:t>
            </a:r>
            <a:endParaRPr kumimoji="0" lang="pl-PL" sz="1050" b="0" i="0" u="none" strike="noStrike" kern="1200" cap="none" spc="0" normalizeH="0" baseline="0" noProof="0" dirty="0">
              <a:ln>
                <a:noFill/>
              </a:ln>
              <a:solidFill>
                <a:prstClr val="black"/>
              </a:solidFill>
              <a:effectLst/>
              <a:uLnTx/>
              <a:uFillTx/>
              <a:latin typeface="Arial Nova"/>
              <a:ea typeface="+mn-ea"/>
              <a:cs typeface="+mn-cs"/>
            </a:endParaRPr>
          </a:p>
        </p:txBody>
      </p:sp>
      <p:graphicFrame>
        <p:nvGraphicFramePr>
          <p:cNvPr id="4" name="Tabela 3">
            <a:extLst>
              <a:ext uri="{FF2B5EF4-FFF2-40B4-BE49-F238E27FC236}">
                <a16:creationId xmlns:a16="http://schemas.microsoft.com/office/drawing/2014/main" id="{7308ADC0-2F83-4275-7E9C-15A1A9C5ECDF}"/>
              </a:ext>
            </a:extLst>
          </p:cNvPr>
          <p:cNvGraphicFramePr>
            <a:graphicFrameLocks noGrp="1"/>
          </p:cNvGraphicFramePr>
          <p:nvPr/>
        </p:nvGraphicFramePr>
        <p:xfrm>
          <a:off x="7506386" y="2309572"/>
          <a:ext cx="2469240" cy="490374"/>
        </p:xfrm>
        <a:graphic>
          <a:graphicData uri="http://schemas.openxmlformats.org/drawingml/2006/table">
            <a:tbl>
              <a:tblPr>
                <a:tableStyleId>{5C22544A-7EE6-4342-B048-85BDC9FD1C3A}</a:tableStyleId>
              </a:tblPr>
              <a:tblGrid>
                <a:gridCol w="2469240">
                  <a:extLst>
                    <a:ext uri="{9D8B030D-6E8A-4147-A177-3AD203B41FA5}">
                      <a16:colId xmlns:a16="http://schemas.microsoft.com/office/drawing/2014/main" val="2626476663"/>
                    </a:ext>
                  </a:extLst>
                </a:gridCol>
              </a:tblGrid>
              <a:tr h="245187">
                <a:tc>
                  <a:txBody>
                    <a:bodyPr/>
                    <a:lstStyle/>
                    <a:p>
                      <a:pPr marL="0" algn="l" defTabSz="914400" rtl="0" eaLnBrk="1" fontAlgn="ctr" latinLnBrk="0" hangingPunct="1"/>
                      <a:r>
                        <a:rPr lang="pl-PL" sz="1000" b="0" i="0" u="none" strike="noStrike" kern="1200" dirty="0">
                          <a:solidFill>
                            <a:schemeClr val="bg1"/>
                          </a:solidFill>
                          <a:effectLst/>
                          <a:latin typeface="+mn-lt"/>
                          <a:ea typeface="+mn-ea"/>
                          <a:cs typeface="+mn-cs"/>
                        </a:rPr>
                        <a:t>aplikacja mObywatel</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433000190"/>
                  </a:ext>
                </a:extLst>
              </a:tr>
              <a:tr h="245187">
                <a:tc>
                  <a:txBody>
                    <a:bodyPr/>
                    <a:lstStyle/>
                    <a:p>
                      <a:pPr marL="0" algn="l" defTabSz="914400" rtl="0" eaLnBrk="1" fontAlgn="ctr" latinLnBrk="0" hangingPunct="1"/>
                      <a:r>
                        <a:rPr lang="pl-PL" sz="1000" b="0" i="0" u="none" strike="noStrike" kern="1200" dirty="0">
                          <a:solidFill>
                            <a:schemeClr val="bg1"/>
                          </a:solidFill>
                          <a:effectLst/>
                          <a:latin typeface="+mn-lt"/>
                          <a:ea typeface="+mn-ea"/>
                          <a:cs typeface="+mn-cs"/>
                        </a:rPr>
                        <a:t>strona www mobywatel.gov.pl</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99578672"/>
                  </a:ext>
                </a:extLst>
              </a:tr>
            </a:tbl>
          </a:graphicData>
        </a:graphic>
      </p:graphicFrame>
    </p:spTree>
    <p:extLst>
      <p:ext uri="{BB962C8B-B14F-4D97-AF65-F5344CB8AC3E}">
        <p14:creationId xmlns:p14="http://schemas.microsoft.com/office/powerpoint/2010/main" val="30776474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Tabela 17">
            <a:extLst>
              <a:ext uri="{FF2B5EF4-FFF2-40B4-BE49-F238E27FC236}">
                <a16:creationId xmlns:a16="http://schemas.microsoft.com/office/drawing/2014/main" id="{647E183D-02F4-F505-2666-ACAEFFA98BF5}"/>
              </a:ext>
            </a:extLst>
          </p:cNvPr>
          <p:cNvGraphicFramePr>
            <a:graphicFrameLocks noGrp="1"/>
          </p:cNvGraphicFramePr>
          <p:nvPr/>
        </p:nvGraphicFramePr>
        <p:xfrm>
          <a:off x="696286" y="2646179"/>
          <a:ext cx="11173789" cy="2831835"/>
        </p:xfrm>
        <a:graphic>
          <a:graphicData uri="http://schemas.openxmlformats.org/drawingml/2006/table">
            <a:tbl>
              <a:tblPr>
                <a:tableStyleId>{5C22544A-7EE6-4342-B048-85BDC9FD1C3A}</a:tableStyleId>
              </a:tblPr>
              <a:tblGrid>
                <a:gridCol w="5947795">
                  <a:extLst>
                    <a:ext uri="{9D8B030D-6E8A-4147-A177-3AD203B41FA5}">
                      <a16:colId xmlns:a16="http://schemas.microsoft.com/office/drawing/2014/main" val="3134110815"/>
                    </a:ext>
                  </a:extLst>
                </a:gridCol>
                <a:gridCol w="5225994">
                  <a:extLst>
                    <a:ext uri="{9D8B030D-6E8A-4147-A177-3AD203B41FA5}">
                      <a16:colId xmlns:a16="http://schemas.microsoft.com/office/drawing/2014/main" val="1062387482"/>
                    </a:ext>
                  </a:extLst>
                </a:gridCol>
              </a:tblGrid>
              <a:tr h="410163">
                <a:tc>
                  <a:txBody>
                    <a:bodyPr/>
                    <a:lstStyle/>
                    <a:p>
                      <a:pPr algn="r" fontAlgn="ctr"/>
                      <a:r>
                        <a:rPr lang="pl-PL" sz="1000" u="none" strike="noStrike" dirty="0">
                          <a:effectLst/>
                        </a:rPr>
                        <a:t> </a:t>
                      </a:r>
                      <a:endParaRPr lang="pl-PL" sz="1000" b="0" i="0" u="none" strike="noStrike" dirty="0">
                        <a:solidFill>
                          <a:srgbClr val="000000"/>
                        </a:solidFill>
                        <a:effectLst/>
                        <a:latin typeface="Calibri" panose="020F0502020204030204" pitchFamily="34" charset="0"/>
                      </a:endParaRPr>
                    </a:p>
                  </a:txBody>
                  <a:tcPr marL="2950" marR="2950" marT="295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pl-PL" sz="1000" u="none" strike="noStrike" dirty="0">
                          <a:effectLst/>
                        </a:rPr>
                        <a:t> </a:t>
                      </a:r>
                      <a:endParaRPr lang="pl-PL" sz="1000" b="0" i="0" u="none" strike="noStrike" dirty="0">
                        <a:solidFill>
                          <a:srgbClr val="000000"/>
                        </a:solidFill>
                        <a:effectLst/>
                        <a:latin typeface="Calibri" panose="020F0502020204030204" pitchFamily="34" charset="0"/>
                      </a:endParaRPr>
                    </a:p>
                  </a:txBody>
                  <a:tcPr marL="2950" marR="2950" marT="295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412066548"/>
                  </a:ext>
                </a:extLst>
              </a:tr>
              <a:tr h="302709">
                <a:tc>
                  <a:txBody>
                    <a:bodyPr/>
                    <a:lstStyle/>
                    <a:p>
                      <a:pPr algn="l" fontAlgn="ctr"/>
                      <a:r>
                        <a:rPr lang="pl-PL" sz="1050" b="0" i="0" u="none" strike="noStrike" dirty="0">
                          <a:solidFill>
                            <a:srgbClr val="000000"/>
                          </a:solidFill>
                          <a:effectLst/>
                          <a:latin typeface="+mn-lt"/>
                        </a:rPr>
                        <a:t> Profil Zaufany</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pl-PL" sz="800" u="none" strike="noStrike" dirty="0">
                          <a:effectLst/>
                          <a:latin typeface="+mn-lt"/>
                        </a:rPr>
                        <a:t>N=404</a:t>
                      </a:r>
                      <a:endParaRPr lang="pl-PL" sz="800" b="0" i="0" u="none" strike="noStrike" dirty="0">
                        <a:solidFill>
                          <a:srgbClr val="000000"/>
                        </a:solidFill>
                        <a:effectLst/>
                        <a:latin typeface="+mn-lt"/>
                      </a:endParaRPr>
                    </a:p>
                  </a:txBody>
                  <a:tcPr marL="2950" marR="2950" marT="295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942601242"/>
                  </a:ext>
                </a:extLst>
              </a:tr>
              <a:tr h="302709">
                <a:tc>
                  <a:txBody>
                    <a:bodyPr/>
                    <a:lstStyle/>
                    <a:p>
                      <a:pPr algn="l" fontAlgn="ctr"/>
                      <a:r>
                        <a:rPr lang="pl-PL" sz="1050" b="0" i="0" u="none" strike="noStrike" dirty="0">
                          <a:solidFill>
                            <a:srgbClr val="000000"/>
                          </a:solidFill>
                          <a:effectLst/>
                          <a:latin typeface="+mn-lt"/>
                        </a:rPr>
                        <a:t> e-urząd skarbowy / podatki.gov.pl</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kumimoji="0" lang="pl-PL" sz="800" b="0" i="0" u="none" strike="noStrike" kern="1200" cap="none" spc="0" normalizeH="0" baseline="0" noProof="0" dirty="0">
                          <a:ln>
                            <a:noFill/>
                          </a:ln>
                          <a:solidFill>
                            <a:prstClr val="black"/>
                          </a:solidFill>
                          <a:effectLst/>
                          <a:uLnTx/>
                          <a:uFillTx/>
                          <a:latin typeface="+mn-lt"/>
                          <a:ea typeface="+mn-ea"/>
                          <a:cs typeface="+mn-cs"/>
                        </a:rPr>
                        <a:t>N=305</a:t>
                      </a:r>
                      <a:endParaRPr lang="pl-PL" sz="800" b="0" i="0" u="none" strike="noStrike" dirty="0">
                        <a:solidFill>
                          <a:srgbClr val="000000"/>
                        </a:solidFill>
                        <a:effectLst/>
                        <a:latin typeface="+mn-lt"/>
                      </a:endParaRPr>
                    </a:p>
                  </a:txBody>
                  <a:tcPr marL="2950" marR="2950" marT="295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50709896"/>
                  </a:ext>
                </a:extLst>
              </a:tr>
              <a:tr h="302709">
                <a:tc>
                  <a:txBody>
                    <a:bodyPr/>
                    <a:lstStyle/>
                    <a:p>
                      <a:pPr algn="l" fontAlgn="ctr"/>
                      <a:r>
                        <a:rPr lang="pl-PL" sz="1050" b="0" i="0" u="none" strike="noStrike" dirty="0">
                          <a:solidFill>
                            <a:srgbClr val="000000"/>
                          </a:solidFill>
                          <a:effectLst/>
                          <a:latin typeface="+mn-lt"/>
                        </a:rPr>
                        <a:t> MojeIKP (Internetowe Konto Pacjenta)</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kumimoji="0" lang="pl-PL" sz="800" b="0" i="0" u="none" strike="noStrike" kern="1200" cap="none" spc="0" normalizeH="0" baseline="0" noProof="0" dirty="0">
                          <a:ln>
                            <a:noFill/>
                          </a:ln>
                          <a:solidFill>
                            <a:prstClr val="black"/>
                          </a:solidFill>
                          <a:effectLst/>
                          <a:uLnTx/>
                          <a:uFillTx/>
                          <a:latin typeface="+mn-lt"/>
                          <a:ea typeface="+mn-ea"/>
                          <a:cs typeface="+mn-cs"/>
                        </a:rPr>
                        <a:t>N=282</a:t>
                      </a:r>
                      <a:endParaRPr lang="pl-PL" sz="800" b="0" i="0" u="none" strike="noStrike" dirty="0">
                        <a:solidFill>
                          <a:srgbClr val="000000"/>
                        </a:solidFill>
                        <a:effectLst/>
                        <a:latin typeface="+mn-lt"/>
                      </a:endParaRPr>
                    </a:p>
                  </a:txBody>
                  <a:tcPr marL="2950" marR="2950" marT="295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666445417"/>
                  </a:ext>
                </a:extLst>
              </a:tr>
              <a:tr h="302709">
                <a:tc>
                  <a:txBody>
                    <a:bodyPr/>
                    <a:lstStyle/>
                    <a:p>
                      <a:pPr algn="l" fontAlgn="ctr"/>
                      <a:r>
                        <a:rPr lang="pl-PL" sz="1050" b="0" i="0" u="none" strike="noStrike" dirty="0">
                          <a:solidFill>
                            <a:srgbClr val="000000"/>
                          </a:solidFill>
                          <a:effectLst/>
                          <a:latin typeface="+mn-lt"/>
                        </a:rPr>
                        <a:t> mZUS / PUE ZUS</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kumimoji="0" lang="pl-PL" sz="800" b="0" i="0" u="none" strike="noStrike" kern="1200" cap="none" spc="0" normalizeH="0" baseline="0" noProof="0" dirty="0">
                          <a:ln>
                            <a:noFill/>
                          </a:ln>
                          <a:solidFill>
                            <a:prstClr val="black"/>
                          </a:solidFill>
                          <a:effectLst/>
                          <a:uLnTx/>
                          <a:uFillTx/>
                          <a:latin typeface="+mn-lt"/>
                          <a:ea typeface="+mn-ea"/>
                          <a:cs typeface="+mn-cs"/>
                        </a:rPr>
                        <a:t>N=206</a:t>
                      </a:r>
                      <a:endParaRPr lang="pl-PL" sz="800" b="0" i="0" u="none" strike="noStrike" dirty="0">
                        <a:solidFill>
                          <a:srgbClr val="000000"/>
                        </a:solidFill>
                        <a:effectLst/>
                        <a:latin typeface="+mn-lt"/>
                      </a:endParaRPr>
                    </a:p>
                  </a:txBody>
                  <a:tcPr marL="2950" marR="2950" marT="295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864773778"/>
                  </a:ext>
                </a:extLst>
              </a:tr>
              <a:tr h="302709">
                <a:tc>
                  <a:txBody>
                    <a:bodyPr/>
                    <a:lstStyle/>
                    <a:p>
                      <a:pPr algn="l" fontAlgn="ctr"/>
                      <a:r>
                        <a:rPr lang="pl-PL" sz="1050" b="0" i="0" u="none" strike="noStrike" dirty="0">
                          <a:solidFill>
                            <a:srgbClr val="000000"/>
                          </a:solidFill>
                          <a:effectLst/>
                          <a:latin typeface="+mn-lt"/>
                        </a:rPr>
                        <a:t> portal gov.pl</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kumimoji="0" lang="pl-PL" sz="800" b="0" i="0" u="none" strike="noStrike" kern="1200" cap="none" spc="0" normalizeH="0" baseline="0" noProof="0" dirty="0">
                          <a:ln>
                            <a:noFill/>
                          </a:ln>
                          <a:solidFill>
                            <a:prstClr val="black"/>
                          </a:solidFill>
                          <a:effectLst/>
                          <a:uLnTx/>
                          <a:uFillTx/>
                          <a:latin typeface="+mn-lt"/>
                          <a:ea typeface="+mn-ea"/>
                          <a:cs typeface="+mn-cs"/>
                        </a:rPr>
                        <a:t>N=176</a:t>
                      </a:r>
                      <a:endParaRPr lang="pl-PL" sz="800" b="0" i="0" u="none" strike="noStrike" dirty="0">
                        <a:solidFill>
                          <a:srgbClr val="000000"/>
                        </a:solidFill>
                        <a:effectLst/>
                        <a:latin typeface="+mn-lt"/>
                      </a:endParaRPr>
                    </a:p>
                  </a:txBody>
                  <a:tcPr marL="2950" marR="2950" marT="295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728674451"/>
                  </a:ext>
                </a:extLst>
              </a:tr>
              <a:tr h="302709">
                <a:tc>
                  <a:txBody>
                    <a:bodyPr/>
                    <a:lstStyle/>
                    <a:p>
                      <a:pPr algn="l" fontAlgn="ctr"/>
                      <a:r>
                        <a:rPr lang="pl-PL" sz="1050" b="0" i="0" u="none" strike="noStrike" dirty="0">
                          <a:solidFill>
                            <a:srgbClr val="000000"/>
                          </a:solidFill>
                          <a:effectLst/>
                          <a:latin typeface="+mn-lt"/>
                        </a:rPr>
                        <a:t> ePUAP</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kumimoji="0" lang="pl-PL" sz="800" b="0" i="0" u="none" strike="noStrike" kern="1200" cap="none" spc="0" normalizeH="0" baseline="0" noProof="0" dirty="0">
                          <a:ln>
                            <a:noFill/>
                          </a:ln>
                          <a:solidFill>
                            <a:prstClr val="black"/>
                          </a:solidFill>
                          <a:effectLst/>
                          <a:uLnTx/>
                          <a:uFillTx/>
                          <a:latin typeface="+mn-lt"/>
                          <a:ea typeface="+mn-ea"/>
                          <a:cs typeface="+mn-cs"/>
                        </a:rPr>
                        <a:t>N=136</a:t>
                      </a:r>
                      <a:endParaRPr lang="pl-PL" sz="800" b="0" i="0" u="none" strike="noStrike" dirty="0">
                        <a:solidFill>
                          <a:srgbClr val="000000"/>
                        </a:solidFill>
                        <a:effectLst/>
                        <a:latin typeface="+mn-lt"/>
                      </a:endParaRPr>
                    </a:p>
                  </a:txBody>
                  <a:tcPr marL="2950" marR="2950" marT="295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18323189"/>
                  </a:ext>
                </a:extLst>
              </a:tr>
              <a:tr h="302709">
                <a:tc>
                  <a:txBody>
                    <a:bodyPr/>
                    <a:lstStyle/>
                    <a:p>
                      <a:pPr algn="l" fontAlgn="ctr"/>
                      <a:r>
                        <a:rPr lang="pl-PL" sz="1050" b="0" i="0" u="none" strike="noStrike" dirty="0">
                          <a:solidFill>
                            <a:srgbClr val="000000"/>
                          </a:solidFill>
                          <a:effectLst/>
                          <a:latin typeface="+mn-lt"/>
                        </a:rPr>
                        <a:t> Biznes.gov.pl</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endParaRPr lang="pl-PL" sz="800" b="0" i="0" u="none" strike="noStrike" dirty="0">
                        <a:solidFill>
                          <a:srgbClr val="000000"/>
                        </a:solidFill>
                        <a:effectLst/>
                        <a:latin typeface="+mn-lt"/>
                      </a:endParaRPr>
                    </a:p>
                  </a:txBody>
                  <a:tcPr marL="2950" marR="2950" marT="295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814695440"/>
                  </a:ext>
                </a:extLst>
              </a:tr>
              <a:tr h="302709">
                <a:tc>
                  <a:txBody>
                    <a:bodyPr/>
                    <a:lstStyle/>
                    <a:p>
                      <a:pPr algn="l" fontAlgn="ctr"/>
                      <a:r>
                        <a:rPr lang="pl-PL" sz="1050" b="0" i="0" u="none" strike="noStrike" dirty="0">
                          <a:solidFill>
                            <a:srgbClr val="000000"/>
                          </a:solidFill>
                          <a:effectLst/>
                          <a:latin typeface="+mn-lt"/>
                        </a:rPr>
                        <a:t> eDO App</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endParaRPr lang="pl-PL" sz="800" b="0" i="0" u="none" strike="noStrike" dirty="0">
                        <a:solidFill>
                          <a:srgbClr val="000000"/>
                        </a:solidFill>
                        <a:effectLst/>
                        <a:latin typeface="+mn-lt"/>
                      </a:endParaRPr>
                    </a:p>
                  </a:txBody>
                  <a:tcPr marL="2950" marR="2950" marT="295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701021280"/>
                  </a:ext>
                </a:extLst>
              </a:tr>
            </a:tbl>
          </a:graphicData>
        </a:graphic>
      </p:graphicFrame>
      <p:sp>
        <p:nvSpPr>
          <p:cNvPr id="2" name="Tytuł 1">
            <a:extLst>
              <a:ext uri="{FF2B5EF4-FFF2-40B4-BE49-F238E27FC236}">
                <a16:creationId xmlns:a16="http://schemas.microsoft.com/office/drawing/2014/main" id="{D14B70BE-D57D-C4EE-020E-D058535C47C6}"/>
              </a:ext>
            </a:extLst>
          </p:cNvPr>
          <p:cNvSpPr>
            <a:spLocks noGrp="1"/>
          </p:cNvSpPr>
          <p:nvPr>
            <p:ph type="title"/>
          </p:nvPr>
        </p:nvSpPr>
        <p:spPr/>
        <p:txBody>
          <a:bodyPr/>
          <a:lstStyle/>
          <a:p>
            <a:r>
              <a:rPr lang="pl-PL" sz="2000" dirty="0"/>
              <a:t>Konsekwencją znajomości usług jest poziom korzystania z nich. Najwięcej osób korzysta w kolejności: z Profilu Zaufanego, usług skarbowych, IKP, usług ZUS oraz portalu gov.pl. Największą częstotliwością korzystania może się poszczycić </a:t>
            </a:r>
            <a:r>
              <a:rPr lang="pl-PL" sz="2000" dirty="0" err="1"/>
              <a:t>MojeIKP</a:t>
            </a:r>
            <a:r>
              <a:rPr lang="pl-PL" sz="2000" dirty="0"/>
              <a:t>, Profil Zaufany oraz portal gov.pl.  </a:t>
            </a:r>
          </a:p>
        </p:txBody>
      </p:sp>
      <p:graphicFrame>
        <p:nvGraphicFramePr>
          <p:cNvPr id="11" name="Wykres 10">
            <a:extLst>
              <a:ext uri="{FF2B5EF4-FFF2-40B4-BE49-F238E27FC236}">
                <a16:creationId xmlns:a16="http://schemas.microsoft.com/office/drawing/2014/main" id="{C2914D53-20C0-A5F6-6D2F-5EF03482AA31}"/>
              </a:ext>
            </a:extLst>
          </p:cNvPr>
          <p:cNvGraphicFramePr/>
          <p:nvPr/>
        </p:nvGraphicFramePr>
        <p:xfrm>
          <a:off x="6820250" y="2132333"/>
          <a:ext cx="4890781" cy="3429568"/>
        </p:xfrm>
        <a:graphic>
          <a:graphicData uri="http://schemas.openxmlformats.org/drawingml/2006/chart">
            <c:chart xmlns:c="http://schemas.openxmlformats.org/drawingml/2006/chart" xmlns:r="http://schemas.openxmlformats.org/officeDocument/2006/relationships" r:id="rId2"/>
          </a:graphicData>
        </a:graphic>
      </p:graphicFrame>
      <p:sp>
        <p:nvSpPr>
          <p:cNvPr id="21" name="pole tekstowe 20">
            <a:extLst>
              <a:ext uri="{FF2B5EF4-FFF2-40B4-BE49-F238E27FC236}">
                <a16:creationId xmlns:a16="http://schemas.microsoft.com/office/drawing/2014/main" id="{156361F2-1B5E-BE8B-1989-0BCF523B4BB5}"/>
              </a:ext>
            </a:extLst>
          </p:cNvPr>
          <p:cNvSpPr txBox="1"/>
          <p:nvPr/>
        </p:nvSpPr>
        <p:spPr>
          <a:xfrm>
            <a:off x="3053901" y="2001349"/>
            <a:ext cx="4193363"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sz="1200" b="1" i="0" u="none" strike="noStrike" kern="1200" cap="none" spc="0" normalizeH="0" baseline="0" noProof="0" dirty="0">
                <a:ln>
                  <a:noFill/>
                </a:ln>
                <a:solidFill>
                  <a:prstClr val="black"/>
                </a:solidFill>
                <a:effectLst/>
                <a:uLnTx/>
                <a:uFillTx/>
                <a:latin typeface="Arial Nova"/>
                <a:ea typeface="+mn-ea"/>
                <a:cs typeface="+mn-cs"/>
              </a:rPr>
              <a:t>Korzystanie przynajmniej od czasu do czasu</a:t>
            </a:r>
          </a:p>
        </p:txBody>
      </p:sp>
      <p:sp>
        <p:nvSpPr>
          <p:cNvPr id="5" name="pole tekstowe 4">
            <a:extLst>
              <a:ext uri="{FF2B5EF4-FFF2-40B4-BE49-F238E27FC236}">
                <a16:creationId xmlns:a16="http://schemas.microsoft.com/office/drawing/2014/main" id="{AB7B9607-45B3-8013-42F6-7426A8EB0087}"/>
              </a:ext>
            </a:extLst>
          </p:cNvPr>
          <p:cNvSpPr txBox="1"/>
          <p:nvPr/>
        </p:nvSpPr>
        <p:spPr>
          <a:xfrm>
            <a:off x="289315" y="6014596"/>
            <a:ext cx="9882295" cy="18466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l-PL" sz="600" dirty="0">
                <a:solidFill>
                  <a:prstClr val="black"/>
                </a:solidFill>
                <a:latin typeface="Arial Nova" panose="020B0504020202020204" pitchFamily="34" charset="0"/>
                <a:ea typeface="Calibri" panose="020F0502020204030204" pitchFamily="34" charset="0"/>
                <a:cs typeface="Arial" panose="020B0604020202020204" pitchFamily="34" charset="0"/>
              </a:rPr>
              <a:t>P4. </a:t>
            </a:r>
            <a:r>
              <a:rPr kumimoji="0" lang="pl-PL" sz="600" b="0" i="0" u="none" strike="noStrike" kern="1200" cap="none" spc="0" normalizeH="0" baseline="0" noProof="0" dirty="0">
                <a:ln>
                  <a:noFill/>
                </a:ln>
                <a:solidFill>
                  <a:prstClr val="black"/>
                </a:solidFill>
                <a:effectLst/>
                <a:uLnTx/>
                <a:uFillTx/>
                <a:latin typeface="Arial Nova" panose="020B0504020202020204" pitchFamily="34" charset="0"/>
                <a:ea typeface="Calibri" panose="020F0502020204030204" pitchFamily="34" charset="0"/>
                <a:cs typeface="Arial" panose="020B0604020202020204" pitchFamily="34" charset="0"/>
              </a:rPr>
              <a:t>Jak często korzysta Pan/i z tej usługi/portalu/aplikacji?</a:t>
            </a:r>
            <a:endParaRPr kumimoji="0" lang="pl-PL" sz="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endParaRPr>
          </a:p>
        </p:txBody>
      </p:sp>
      <p:graphicFrame>
        <p:nvGraphicFramePr>
          <p:cNvPr id="4" name="Wykres 3">
            <a:extLst>
              <a:ext uri="{FF2B5EF4-FFF2-40B4-BE49-F238E27FC236}">
                <a16:creationId xmlns:a16="http://schemas.microsoft.com/office/drawing/2014/main" id="{0F395B00-989D-F0D7-E467-E59BD8B5B3F7}"/>
              </a:ext>
            </a:extLst>
          </p:cNvPr>
          <p:cNvGraphicFramePr/>
          <p:nvPr/>
        </p:nvGraphicFramePr>
        <p:xfrm>
          <a:off x="3037229" y="2761396"/>
          <a:ext cx="3430683" cy="2959896"/>
        </p:xfrm>
        <a:graphic>
          <a:graphicData uri="http://schemas.openxmlformats.org/drawingml/2006/chart">
            <c:chart xmlns:c="http://schemas.openxmlformats.org/drawingml/2006/chart" xmlns:r="http://schemas.openxmlformats.org/officeDocument/2006/relationships" r:id="rId3"/>
          </a:graphicData>
        </a:graphic>
      </p:graphicFrame>
      <p:sp>
        <p:nvSpPr>
          <p:cNvPr id="10" name="pole tekstowe 9">
            <a:extLst>
              <a:ext uri="{FF2B5EF4-FFF2-40B4-BE49-F238E27FC236}">
                <a16:creationId xmlns:a16="http://schemas.microsoft.com/office/drawing/2014/main" id="{5D864ED0-9C73-9F66-EF30-B3C9DE2C1CA1}"/>
              </a:ext>
            </a:extLst>
          </p:cNvPr>
          <p:cNvSpPr txBox="1"/>
          <p:nvPr/>
        </p:nvSpPr>
        <p:spPr>
          <a:xfrm>
            <a:off x="3108705" y="2262810"/>
            <a:ext cx="1224123"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sz="800" b="0" i="0" u="none" strike="noStrike" kern="1200" cap="none" spc="0" normalizeH="0" baseline="0" noProof="0" dirty="0">
                <a:ln>
                  <a:noFill/>
                </a:ln>
                <a:solidFill>
                  <a:prstClr val="black"/>
                </a:solidFill>
                <a:effectLst/>
                <a:uLnTx/>
                <a:uFillTx/>
                <a:latin typeface="Arial Nova"/>
                <a:ea typeface="+mn-ea"/>
                <a:cs typeface="+mn-cs"/>
              </a:rPr>
              <a:t>N=1015</a:t>
            </a:r>
          </a:p>
        </p:txBody>
      </p:sp>
      <p:sp>
        <p:nvSpPr>
          <p:cNvPr id="15" name="pole tekstowe 14">
            <a:extLst>
              <a:ext uri="{FF2B5EF4-FFF2-40B4-BE49-F238E27FC236}">
                <a16:creationId xmlns:a16="http://schemas.microsoft.com/office/drawing/2014/main" id="{06F3A314-8408-44B7-D1FA-D9A2E2CBD85B}"/>
              </a:ext>
            </a:extLst>
          </p:cNvPr>
          <p:cNvSpPr txBox="1"/>
          <p:nvPr/>
        </p:nvSpPr>
        <p:spPr>
          <a:xfrm>
            <a:off x="6567370" y="1976394"/>
            <a:ext cx="4222630"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l-PL" sz="1200" b="1" dirty="0">
                <a:solidFill>
                  <a:prstClr val="black"/>
                </a:solidFill>
                <a:latin typeface="Arial Nova"/>
              </a:rPr>
              <a:t>Częstotliwość </a:t>
            </a:r>
            <a:r>
              <a:rPr kumimoji="0" lang="pl-PL" sz="1200" b="1" i="0" u="none" strike="noStrike" kern="1200" cap="none" spc="0" normalizeH="0" baseline="0" noProof="0" dirty="0">
                <a:ln>
                  <a:noFill/>
                </a:ln>
                <a:solidFill>
                  <a:prstClr val="black"/>
                </a:solidFill>
                <a:effectLst/>
                <a:uLnTx/>
                <a:uFillTx/>
                <a:latin typeface="Arial Nova"/>
                <a:ea typeface="+mn-ea"/>
                <a:cs typeface="+mn-cs"/>
              </a:rPr>
              <a:t>korzystania wśród </a:t>
            </a:r>
            <a:r>
              <a:rPr lang="pl-PL" sz="1200" b="1" dirty="0">
                <a:solidFill>
                  <a:prstClr val="black"/>
                </a:solidFill>
                <a:latin typeface="Arial Nova"/>
              </a:rPr>
              <a:t>użytkowników</a:t>
            </a:r>
            <a:endParaRPr kumimoji="0" lang="pl-PL" sz="1200" b="1" i="0" u="none" strike="noStrike" kern="1200" cap="none" spc="0" normalizeH="0" baseline="0" noProof="0" dirty="0">
              <a:ln>
                <a:noFill/>
              </a:ln>
              <a:solidFill>
                <a:prstClr val="black"/>
              </a:solidFill>
              <a:effectLst/>
              <a:uLnTx/>
              <a:uFillTx/>
              <a:latin typeface="Arial Nova"/>
              <a:ea typeface="+mn-ea"/>
              <a:cs typeface="+mn-cs"/>
            </a:endParaRPr>
          </a:p>
        </p:txBody>
      </p:sp>
      <p:sp>
        <p:nvSpPr>
          <p:cNvPr id="8" name="Prostokąt: zaokrąglone rogi 7">
            <a:extLst>
              <a:ext uri="{FF2B5EF4-FFF2-40B4-BE49-F238E27FC236}">
                <a16:creationId xmlns:a16="http://schemas.microsoft.com/office/drawing/2014/main" id="{C86EDC0E-64A6-0592-DA48-38A38C9D1F6D}"/>
              </a:ext>
            </a:extLst>
          </p:cNvPr>
          <p:cNvSpPr/>
          <p:nvPr/>
        </p:nvSpPr>
        <p:spPr>
          <a:xfrm>
            <a:off x="3037228" y="1909165"/>
            <a:ext cx="3429474" cy="3745015"/>
          </a:xfrm>
          <a:prstGeom prst="roundRect">
            <a:avLst>
              <a:gd name="adj" fmla="val 6242"/>
            </a:avLst>
          </a:prstGeom>
          <a:no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white"/>
              </a:solidFill>
              <a:effectLst/>
              <a:uLnTx/>
              <a:uFillTx/>
              <a:latin typeface="Arial Nova"/>
              <a:ea typeface="+mn-ea"/>
              <a:cs typeface="+mn-cs"/>
            </a:endParaRPr>
          </a:p>
        </p:txBody>
      </p:sp>
      <p:sp>
        <p:nvSpPr>
          <p:cNvPr id="9" name="Prostokąt: zaokrąglone rogi 8">
            <a:extLst>
              <a:ext uri="{FF2B5EF4-FFF2-40B4-BE49-F238E27FC236}">
                <a16:creationId xmlns:a16="http://schemas.microsoft.com/office/drawing/2014/main" id="{EC84F04E-7634-D67E-2E69-80ADC7C422FD}"/>
              </a:ext>
            </a:extLst>
          </p:cNvPr>
          <p:cNvSpPr/>
          <p:nvPr/>
        </p:nvSpPr>
        <p:spPr>
          <a:xfrm>
            <a:off x="6525980" y="1909164"/>
            <a:ext cx="5331058" cy="3745015"/>
          </a:xfrm>
          <a:prstGeom prst="roundRect">
            <a:avLst>
              <a:gd name="adj" fmla="val 6242"/>
            </a:avLst>
          </a:prstGeom>
          <a:no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white"/>
              </a:solidFill>
              <a:effectLst/>
              <a:uLnTx/>
              <a:uFillTx/>
              <a:latin typeface="Arial Nova"/>
              <a:ea typeface="+mn-ea"/>
              <a:cs typeface="+mn-cs"/>
            </a:endParaRPr>
          </a:p>
        </p:txBody>
      </p:sp>
      <p:cxnSp>
        <p:nvCxnSpPr>
          <p:cNvPr id="6" name="Łącznik prosty 5">
            <a:extLst>
              <a:ext uri="{FF2B5EF4-FFF2-40B4-BE49-F238E27FC236}">
                <a16:creationId xmlns:a16="http://schemas.microsoft.com/office/drawing/2014/main" id="{60D828BB-3C78-E62F-9EEC-64B86D76653F}"/>
              </a:ext>
            </a:extLst>
          </p:cNvPr>
          <p:cNvCxnSpPr>
            <a:cxnSpLocks/>
          </p:cNvCxnSpPr>
          <p:nvPr/>
        </p:nvCxnSpPr>
        <p:spPr>
          <a:xfrm>
            <a:off x="9245600" y="3676073"/>
            <a:ext cx="0" cy="332509"/>
          </a:xfrm>
          <a:prstGeom prst="line">
            <a:avLst/>
          </a:prstGeom>
          <a:ln>
            <a:solidFill>
              <a:schemeClr val="tx1">
                <a:lumMod val="75000"/>
                <a:lumOff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4" name="Łącznik prosty 13">
            <a:extLst>
              <a:ext uri="{FF2B5EF4-FFF2-40B4-BE49-F238E27FC236}">
                <a16:creationId xmlns:a16="http://schemas.microsoft.com/office/drawing/2014/main" id="{FF007BE4-4752-C759-0625-733FDABD6CE7}"/>
              </a:ext>
            </a:extLst>
          </p:cNvPr>
          <p:cNvCxnSpPr>
            <a:cxnSpLocks/>
          </p:cNvCxnSpPr>
          <p:nvPr/>
        </p:nvCxnSpPr>
        <p:spPr>
          <a:xfrm>
            <a:off x="8705273" y="2992582"/>
            <a:ext cx="0" cy="436418"/>
          </a:xfrm>
          <a:prstGeom prst="line">
            <a:avLst/>
          </a:prstGeom>
          <a:ln>
            <a:solidFill>
              <a:schemeClr val="tx1">
                <a:lumMod val="75000"/>
                <a:lumOff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6" name="Łącznik prosty 15">
            <a:extLst>
              <a:ext uri="{FF2B5EF4-FFF2-40B4-BE49-F238E27FC236}">
                <a16:creationId xmlns:a16="http://schemas.microsoft.com/office/drawing/2014/main" id="{93342A36-DDAA-EECF-5627-DA6ACAD436E5}"/>
              </a:ext>
            </a:extLst>
          </p:cNvPr>
          <p:cNvCxnSpPr>
            <a:cxnSpLocks/>
          </p:cNvCxnSpPr>
          <p:nvPr/>
        </p:nvCxnSpPr>
        <p:spPr>
          <a:xfrm>
            <a:off x="8488218" y="4276436"/>
            <a:ext cx="0" cy="304800"/>
          </a:xfrm>
          <a:prstGeom prst="line">
            <a:avLst/>
          </a:prstGeom>
          <a:ln>
            <a:solidFill>
              <a:schemeClr val="tx1">
                <a:lumMod val="75000"/>
                <a:lumOff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17" name="Tytuł 1">
            <a:extLst>
              <a:ext uri="{FF2B5EF4-FFF2-40B4-BE49-F238E27FC236}">
                <a16:creationId xmlns:a16="http://schemas.microsoft.com/office/drawing/2014/main" id="{F36769A3-6338-F357-D1ED-76DEA76EAF29}"/>
              </a:ext>
            </a:extLst>
          </p:cNvPr>
          <p:cNvSpPr txBox="1">
            <a:spLocks/>
          </p:cNvSpPr>
          <p:nvPr/>
        </p:nvSpPr>
        <p:spPr>
          <a:xfrm>
            <a:off x="7807822" y="4884460"/>
            <a:ext cx="458724" cy="213249"/>
          </a:xfrm>
          <a:prstGeom prst="rect">
            <a:avLst/>
          </a:prstGeom>
          <a:ln w="3175">
            <a:solidFill>
              <a:schemeClr val="tx1">
                <a:lumMod val="65000"/>
                <a:lumOff val="35000"/>
              </a:schemeClr>
            </a:solidFill>
          </a:ln>
        </p:spPr>
        <p:txBody>
          <a:bodyPr anchor="ctr"/>
          <a:lstStyle>
            <a:lvl1pPr algn="l" defTabSz="914400" rtl="0" eaLnBrk="1" latinLnBrk="0" hangingPunct="1">
              <a:lnSpc>
                <a:spcPct val="90000"/>
              </a:lnSpc>
              <a:spcBef>
                <a:spcPct val="0"/>
              </a:spcBef>
              <a:buNone/>
              <a:defRPr sz="2400" b="1" kern="1200">
                <a:solidFill>
                  <a:schemeClr val="tx1"/>
                </a:solidFill>
                <a:latin typeface="+mj-lt"/>
                <a:ea typeface="+mj-ea"/>
                <a:cs typeface="+mj-cs"/>
              </a:defRPr>
            </a:lvl1pPr>
          </a:lstStyle>
          <a:p>
            <a:pPr algn="ctr"/>
            <a:r>
              <a:rPr lang="pl-PL" sz="800" b="0" dirty="0"/>
              <a:t>31%</a:t>
            </a:r>
          </a:p>
        </p:txBody>
      </p:sp>
      <p:cxnSp>
        <p:nvCxnSpPr>
          <p:cNvPr id="23" name="Łącznik prosty ze strzałką 22">
            <a:extLst>
              <a:ext uri="{FF2B5EF4-FFF2-40B4-BE49-F238E27FC236}">
                <a16:creationId xmlns:a16="http://schemas.microsoft.com/office/drawing/2014/main" id="{F9B102B5-D330-9B7C-535C-81FF4871B43B}"/>
              </a:ext>
            </a:extLst>
          </p:cNvPr>
          <p:cNvCxnSpPr/>
          <p:nvPr/>
        </p:nvCxnSpPr>
        <p:spPr>
          <a:xfrm flipV="1">
            <a:off x="8081818" y="4502379"/>
            <a:ext cx="390025" cy="372161"/>
          </a:xfrm>
          <a:prstGeom prst="straightConnector1">
            <a:avLst/>
          </a:prstGeom>
          <a:ln w="3175">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4" name="Tytuł 1">
            <a:extLst>
              <a:ext uri="{FF2B5EF4-FFF2-40B4-BE49-F238E27FC236}">
                <a16:creationId xmlns:a16="http://schemas.microsoft.com/office/drawing/2014/main" id="{15284F71-8B06-38F7-FF10-97B831352E61}"/>
              </a:ext>
            </a:extLst>
          </p:cNvPr>
          <p:cNvSpPr txBox="1">
            <a:spLocks/>
          </p:cNvSpPr>
          <p:nvPr/>
        </p:nvSpPr>
        <p:spPr>
          <a:xfrm>
            <a:off x="8920231" y="4939963"/>
            <a:ext cx="458724" cy="213249"/>
          </a:xfrm>
          <a:prstGeom prst="rect">
            <a:avLst/>
          </a:prstGeom>
          <a:ln w="3175">
            <a:solidFill>
              <a:schemeClr val="tx1">
                <a:lumMod val="65000"/>
                <a:lumOff val="35000"/>
              </a:schemeClr>
            </a:solidFill>
          </a:ln>
        </p:spPr>
        <p:txBody>
          <a:bodyPr anchor="ctr"/>
          <a:lstStyle>
            <a:lvl1pPr algn="l" defTabSz="914400" rtl="0" eaLnBrk="1" latinLnBrk="0" hangingPunct="1">
              <a:lnSpc>
                <a:spcPct val="90000"/>
              </a:lnSpc>
              <a:spcBef>
                <a:spcPct val="0"/>
              </a:spcBef>
              <a:buNone/>
              <a:defRPr sz="2400" b="1" kern="1200">
                <a:solidFill>
                  <a:schemeClr val="tx1"/>
                </a:solidFill>
                <a:latin typeface="+mj-lt"/>
                <a:ea typeface="+mj-ea"/>
                <a:cs typeface="+mj-cs"/>
              </a:defRPr>
            </a:lvl1pPr>
          </a:lstStyle>
          <a:p>
            <a:pPr algn="ctr"/>
            <a:r>
              <a:rPr lang="pl-PL" sz="800" b="0" dirty="0"/>
              <a:t>47%</a:t>
            </a:r>
          </a:p>
        </p:txBody>
      </p:sp>
      <p:cxnSp>
        <p:nvCxnSpPr>
          <p:cNvPr id="25" name="Łącznik prosty ze strzałką 24">
            <a:extLst>
              <a:ext uri="{FF2B5EF4-FFF2-40B4-BE49-F238E27FC236}">
                <a16:creationId xmlns:a16="http://schemas.microsoft.com/office/drawing/2014/main" id="{CFD3C15A-4E66-7AC2-C40D-673F8A191D2C}"/>
              </a:ext>
            </a:extLst>
          </p:cNvPr>
          <p:cNvCxnSpPr>
            <a:cxnSpLocks/>
            <a:stCxn id="24" idx="0"/>
          </p:cNvCxnSpPr>
          <p:nvPr/>
        </p:nvCxnSpPr>
        <p:spPr>
          <a:xfrm flipV="1">
            <a:off x="9149593" y="3842327"/>
            <a:ext cx="104525" cy="1097636"/>
          </a:xfrm>
          <a:prstGeom prst="straightConnector1">
            <a:avLst/>
          </a:prstGeom>
          <a:ln w="3175">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1" name="Tytuł 1">
            <a:extLst>
              <a:ext uri="{FF2B5EF4-FFF2-40B4-BE49-F238E27FC236}">
                <a16:creationId xmlns:a16="http://schemas.microsoft.com/office/drawing/2014/main" id="{DB7C38A1-76B9-697B-F7EE-E382D5CE665A}"/>
              </a:ext>
            </a:extLst>
          </p:cNvPr>
          <p:cNvSpPr txBox="1">
            <a:spLocks/>
          </p:cNvSpPr>
          <p:nvPr/>
        </p:nvSpPr>
        <p:spPr>
          <a:xfrm>
            <a:off x="9245600" y="2750165"/>
            <a:ext cx="458724" cy="213249"/>
          </a:xfrm>
          <a:prstGeom prst="rect">
            <a:avLst/>
          </a:prstGeom>
          <a:ln w="3175">
            <a:solidFill>
              <a:schemeClr val="tx1">
                <a:lumMod val="65000"/>
                <a:lumOff val="35000"/>
              </a:schemeClr>
            </a:solidFill>
          </a:ln>
        </p:spPr>
        <p:txBody>
          <a:bodyPr anchor="ctr"/>
          <a:lstStyle>
            <a:lvl1pPr algn="l" defTabSz="914400" rtl="0" eaLnBrk="1" latinLnBrk="0" hangingPunct="1">
              <a:lnSpc>
                <a:spcPct val="90000"/>
              </a:lnSpc>
              <a:spcBef>
                <a:spcPct val="0"/>
              </a:spcBef>
              <a:buNone/>
              <a:defRPr sz="2400" b="1" kern="1200">
                <a:solidFill>
                  <a:schemeClr val="tx1"/>
                </a:solidFill>
                <a:latin typeface="+mj-lt"/>
                <a:ea typeface="+mj-ea"/>
                <a:cs typeface="+mj-cs"/>
              </a:defRPr>
            </a:lvl1pPr>
          </a:lstStyle>
          <a:p>
            <a:pPr algn="ctr"/>
            <a:r>
              <a:rPr lang="pl-PL" sz="800" b="0" dirty="0"/>
              <a:t>36%</a:t>
            </a:r>
          </a:p>
        </p:txBody>
      </p:sp>
      <p:cxnSp>
        <p:nvCxnSpPr>
          <p:cNvPr id="32" name="Łącznik prosty ze strzałką 31">
            <a:extLst>
              <a:ext uri="{FF2B5EF4-FFF2-40B4-BE49-F238E27FC236}">
                <a16:creationId xmlns:a16="http://schemas.microsoft.com/office/drawing/2014/main" id="{3E8CFDDE-CABC-819A-40BA-87B99EF83012}"/>
              </a:ext>
            </a:extLst>
          </p:cNvPr>
          <p:cNvCxnSpPr>
            <a:cxnSpLocks/>
          </p:cNvCxnSpPr>
          <p:nvPr/>
        </p:nvCxnSpPr>
        <p:spPr>
          <a:xfrm flipH="1">
            <a:off x="8705273" y="2879303"/>
            <a:ext cx="548845" cy="253003"/>
          </a:xfrm>
          <a:prstGeom prst="straightConnector1">
            <a:avLst/>
          </a:prstGeom>
          <a:ln w="3175">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2" name="pole tekstowe 11">
            <a:extLst>
              <a:ext uri="{FF2B5EF4-FFF2-40B4-BE49-F238E27FC236}">
                <a16:creationId xmlns:a16="http://schemas.microsoft.com/office/drawing/2014/main" id="{15C2D61F-45CA-9B14-4EA3-F55F5145179F}"/>
              </a:ext>
            </a:extLst>
          </p:cNvPr>
          <p:cNvSpPr txBox="1"/>
          <p:nvPr/>
        </p:nvSpPr>
        <p:spPr>
          <a:xfrm>
            <a:off x="328773" y="5723906"/>
            <a:ext cx="9882295" cy="21544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sz="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rPr>
              <a:t>* Częstotliwość korzystania z aplikacji </a:t>
            </a:r>
            <a:r>
              <a:rPr kumimoji="0" lang="pl-PL" sz="800" b="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mn-cs"/>
              </a:rPr>
              <a:t>mObywatel</a:t>
            </a:r>
            <a:r>
              <a:rPr kumimoji="0" lang="pl-PL" sz="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rPr>
              <a:t> i strony www </a:t>
            </a:r>
            <a:r>
              <a:rPr kumimoji="0" lang="pl-PL" sz="800" b="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mn-cs"/>
              </a:rPr>
              <a:t>mObywatel</a:t>
            </a:r>
            <a:r>
              <a:rPr kumimoji="0" lang="pl-PL" sz="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rPr>
              <a:t> jest przedstawione w rozdziałach o tych usługach na podstawie tylko im dedykowanych. </a:t>
            </a:r>
          </a:p>
        </p:txBody>
      </p:sp>
    </p:spTree>
    <p:extLst>
      <p:ext uri="{BB962C8B-B14F-4D97-AF65-F5344CB8AC3E}">
        <p14:creationId xmlns:p14="http://schemas.microsoft.com/office/powerpoint/2010/main" val="16583878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7" name="Wykres 36">
            <a:extLst>
              <a:ext uri="{FF2B5EF4-FFF2-40B4-BE49-F238E27FC236}">
                <a16:creationId xmlns:a16="http://schemas.microsoft.com/office/drawing/2014/main" id="{D7E423D9-CFD9-66CB-3C47-1A5A8F2D341A}"/>
              </a:ext>
            </a:extLst>
          </p:cNvPr>
          <p:cNvGraphicFramePr/>
          <p:nvPr/>
        </p:nvGraphicFramePr>
        <p:xfrm>
          <a:off x="10227363" y="1639112"/>
          <a:ext cx="1422648" cy="439621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1" name="Wykres 40">
            <a:extLst>
              <a:ext uri="{FF2B5EF4-FFF2-40B4-BE49-F238E27FC236}">
                <a16:creationId xmlns:a16="http://schemas.microsoft.com/office/drawing/2014/main" id="{F50CD469-A577-8CC9-40C2-D33D5221AF3D}"/>
              </a:ext>
            </a:extLst>
          </p:cNvPr>
          <p:cNvGraphicFramePr/>
          <p:nvPr/>
        </p:nvGraphicFramePr>
        <p:xfrm>
          <a:off x="11272427" y="1639112"/>
          <a:ext cx="1422648" cy="439621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4" name="Wykres 123">
            <a:extLst>
              <a:ext uri="{FF2B5EF4-FFF2-40B4-BE49-F238E27FC236}">
                <a16:creationId xmlns:a16="http://schemas.microsoft.com/office/drawing/2014/main" id="{B04CCBC7-5AF5-36D2-72A1-87D2ADB5CCF6}"/>
              </a:ext>
            </a:extLst>
          </p:cNvPr>
          <p:cNvGraphicFramePr/>
          <p:nvPr/>
        </p:nvGraphicFramePr>
        <p:xfrm>
          <a:off x="3155613" y="1639112"/>
          <a:ext cx="1422648" cy="439621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6" name="Wykres 15">
            <a:extLst>
              <a:ext uri="{FF2B5EF4-FFF2-40B4-BE49-F238E27FC236}">
                <a16:creationId xmlns:a16="http://schemas.microsoft.com/office/drawing/2014/main" id="{5D03602B-7508-5288-18DA-CC7732340581}"/>
              </a:ext>
            </a:extLst>
          </p:cNvPr>
          <p:cNvGraphicFramePr/>
          <p:nvPr/>
        </p:nvGraphicFramePr>
        <p:xfrm>
          <a:off x="4595200" y="1639112"/>
          <a:ext cx="1422648" cy="4396215"/>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0" name="Wykres 19">
            <a:extLst>
              <a:ext uri="{FF2B5EF4-FFF2-40B4-BE49-F238E27FC236}">
                <a16:creationId xmlns:a16="http://schemas.microsoft.com/office/drawing/2014/main" id="{96A6E8F6-0173-2DC3-B5FD-7AA149957DCD}"/>
              </a:ext>
            </a:extLst>
          </p:cNvPr>
          <p:cNvGraphicFramePr/>
          <p:nvPr/>
        </p:nvGraphicFramePr>
        <p:xfrm>
          <a:off x="5850843" y="1639112"/>
          <a:ext cx="1422648" cy="4396215"/>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4" name="Wykres 23">
            <a:extLst>
              <a:ext uri="{FF2B5EF4-FFF2-40B4-BE49-F238E27FC236}">
                <a16:creationId xmlns:a16="http://schemas.microsoft.com/office/drawing/2014/main" id="{40159F05-EE48-79D6-8CFD-09A2308CCC87}"/>
              </a:ext>
            </a:extLst>
          </p:cNvPr>
          <p:cNvGraphicFramePr/>
          <p:nvPr/>
        </p:nvGraphicFramePr>
        <p:xfrm>
          <a:off x="7048956" y="1639112"/>
          <a:ext cx="1422648" cy="4396215"/>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29" name="Wykres 28">
            <a:extLst>
              <a:ext uri="{FF2B5EF4-FFF2-40B4-BE49-F238E27FC236}">
                <a16:creationId xmlns:a16="http://schemas.microsoft.com/office/drawing/2014/main" id="{D50C36EB-65F9-31DA-05B0-B5A66949DA2E}"/>
              </a:ext>
            </a:extLst>
          </p:cNvPr>
          <p:cNvGraphicFramePr/>
          <p:nvPr/>
        </p:nvGraphicFramePr>
        <p:xfrm>
          <a:off x="8236265" y="1639112"/>
          <a:ext cx="1422648" cy="4396215"/>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33" name="Wykres 32">
            <a:extLst>
              <a:ext uri="{FF2B5EF4-FFF2-40B4-BE49-F238E27FC236}">
                <a16:creationId xmlns:a16="http://schemas.microsoft.com/office/drawing/2014/main" id="{1117234D-E283-7A10-D375-579211335E73}"/>
              </a:ext>
            </a:extLst>
          </p:cNvPr>
          <p:cNvGraphicFramePr/>
          <p:nvPr/>
        </p:nvGraphicFramePr>
        <p:xfrm>
          <a:off x="9228496" y="1639112"/>
          <a:ext cx="1422648" cy="4396215"/>
        </p:xfrm>
        <a:graphic>
          <a:graphicData uri="http://schemas.openxmlformats.org/drawingml/2006/chart">
            <c:chart xmlns:c="http://schemas.openxmlformats.org/drawingml/2006/chart" xmlns:r="http://schemas.openxmlformats.org/officeDocument/2006/relationships" r:id="rId9"/>
          </a:graphicData>
        </a:graphic>
      </p:graphicFrame>
      <p:cxnSp>
        <p:nvCxnSpPr>
          <p:cNvPr id="125" name="Łącznik prosty 124">
            <a:extLst>
              <a:ext uri="{FF2B5EF4-FFF2-40B4-BE49-F238E27FC236}">
                <a16:creationId xmlns:a16="http://schemas.microsoft.com/office/drawing/2014/main" id="{DCBD78E8-3500-D411-EB68-A8F4FDF4D984}"/>
              </a:ext>
            </a:extLst>
          </p:cNvPr>
          <p:cNvCxnSpPr>
            <a:cxnSpLocks/>
          </p:cNvCxnSpPr>
          <p:nvPr/>
        </p:nvCxnSpPr>
        <p:spPr>
          <a:xfrm>
            <a:off x="3870431" y="1883076"/>
            <a:ext cx="0" cy="4140000"/>
          </a:xfrm>
          <a:prstGeom prst="line">
            <a:avLst/>
          </a:prstGeom>
          <a:ln>
            <a:solidFill>
              <a:schemeClr val="accent4"/>
            </a:solidFill>
            <a:prstDash val="dash"/>
            <a:headEnd type="oval" w="sm" len="sm"/>
          </a:ln>
        </p:spPr>
        <p:style>
          <a:lnRef idx="1">
            <a:schemeClr val="accent1"/>
          </a:lnRef>
          <a:fillRef idx="0">
            <a:schemeClr val="accent1"/>
          </a:fillRef>
          <a:effectRef idx="0">
            <a:schemeClr val="accent1"/>
          </a:effectRef>
          <a:fontRef idx="minor">
            <a:schemeClr val="tx1"/>
          </a:fontRef>
        </p:style>
      </p:cxnSp>
      <p:cxnSp>
        <p:nvCxnSpPr>
          <p:cNvPr id="134" name="Łącznik prosty 133">
            <a:extLst>
              <a:ext uri="{FF2B5EF4-FFF2-40B4-BE49-F238E27FC236}">
                <a16:creationId xmlns:a16="http://schemas.microsoft.com/office/drawing/2014/main" id="{4FC2C5C5-A681-CAB8-15D7-5BF30F3AA738}"/>
              </a:ext>
            </a:extLst>
          </p:cNvPr>
          <p:cNvCxnSpPr>
            <a:cxnSpLocks/>
          </p:cNvCxnSpPr>
          <p:nvPr/>
        </p:nvCxnSpPr>
        <p:spPr>
          <a:xfrm>
            <a:off x="3646451" y="1883076"/>
            <a:ext cx="0" cy="4140000"/>
          </a:xfrm>
          <a:prstGeom prst="line">
            <a:avLst/>
          </a:prstGeom>
          <a:ln>
            <a:solidFill>
              <a:schemeClr val="accent4">
                <a:lumMod val="50000"/>
              </a:schemeClr>
            </a:solidFill>
            <a:prstDash val="dash"/>
            <a:headEnd type="oval" w="sm" len="sm"/>
          </a:ln>
        </p:spPr>
        <p:style>
          <a:lnRef idx="1">
            <a:schemeClr val="accent1"/>
          </a:lnRef>
          <a:fillRef idx="0">
            <a:schemeClr val="accent1"/>
          </a:fillRef>
          <a:effectRef idx="0">
            <a:schemeClr val="accent1"/>
          </a:effectRef>
          <a:fontRef idx="minor">
            <a:schemeClr val="tx1"/>
          </a:fontRef>
        </p:style>
      </p:cxnSp>
      <p:graphicFrame>
        <p:nvGraphicFramePr>
          <p:cNvPr id="4" name="Tabela 3">
            <a:extLst>
              <a:ext uri="{FF2B5EF4-FFF2-40B4-BE49-F238E27FC236}">
                <a16:creationId xmlns:a16="http://schemas.microsoft.com/office/drawing/2014/main" id="{97848280-DE48-62DE-563D-1B119CFD336E}"/>
              </a:ext>
            </a:extLst>
          </p:cNvPr>
          <p:cNvGraphicFramePr>
            <a:graphicFrameLocks noGrp="1"/>
          </p:cNvGraphicFramePr>
          <p:nvPr/>
        </p:nvGraphicFramePr>
        <p:xfrm>
          <a:off x="1074017" y="2040830"/>
          <a:ext cx="10794134" cy="3994125"/>
        </p:xfrm>
        <a:graphic>
          <a:graphicData uri="http://schemas.openxmlformats.org/drawingml/2006/table">
            <a:tbl>
              <a:tblPr>
                <a:tableStyleId>{5C22544A-7EE6-4342-B048-85BDC9FD1C3A}</a:tableStyleId>
              </a:tblPr>
              <a:tblGrid>
                <a:gridCol w="1745383">
                  <a:extLst>
                    <a:ext uri="{9D8B030D-6E8A-4147-A177-3AD203B41FA5}">
                      <a16:colId xmlns:a16="http://schemas.microsoft.com/office/drawing/2014/main" val="664151874"/>
                    </a:ext>
                  </a:extLst>
                </a:gridCol>
                <a:gridCol w="464820">
                  <a:extLst>
                    <a:ext uri="{9D8B030D-6E8A-4147-A177-3AD203B41FA5}">
                      <a16:colId xmlns:a16="http://schemas.microsoft.com/office/drawing/2014/main" val="153376690"/>
                    </a:ext>
                  </a:extLst>
                </a:gridCol>
                <a:gridCol w="8583931">
                  <a:extLst>
                    <a:ext uri="{9D8B030D-6E8A-4147-A177-3AD203B41FA5}">
                      <a16:colId xmlns:a16="http://schemas.microsoft.com/office/drawing/2014/main" val="2278653116"/>
                    </a:ext>
                  </a:extLst>
                </a:gridCol>
              </a:tblGrid>
              <a:tr h="159765">
                <a:tc>
                  <a:txBody>
                    <a:bodyPr/>
                    <a:lstStyle/>
                    <a:p>
                      <a:pPr algn="r" fontAlgn="ctr"/>
                      <a:r>
                        <a:rPr lang="pl-PL" sz="800" b="0" i="0" u="none" strike="noStrike" dirty="0">
                          <a:solidFill>
                            <a:srgbClr val="000000"/>
                          </a:solidFill>
                          <a:effectLst/>
                          <a:latin typeface="+mj-lt"/>
                        </a:rPr>
                        <a:t>mężczyzna</a:t>
                      </a:r>
                    </a:p>
                  </a:txBody>
                  <a:tcPr marL="72000" marR="72000" marT="9525" marB="0"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l" fontAlgn="ctr"/>
                      <a:r>
                        <a:rPr lang="pl-PL" sz="600" b="0" i="0" u="none" strike="noStrike" dirty="0">
                          <a:solidFill>
                            <a:srgbClr val="000000"/>
                          </a:solidFill>
                          <a:effectLst/>
                          <a:latin typeface="+mn-lt"/>
                        </a:rPr>
                        <a:t>N=480</a:t>
                      </a:r>
                    </a:p>
                  </a:txBody>
                  <a:tcPr marL="72000" marR="72000" marT="9525" marB="0" anchor="ctr">
                    <a:lnL w="12700" cmpd="sng">
                      <a:noFill/>
                    </a:lnL>
                    <a:lnR w="12700" cmpd="sng">
                      <a:noFill/>
                    </a:lnR>
                    <a:lnT w="6350" cap="flat" cmpd="sng" algn="ctr">
                      <a:solidFill>
                        <a:schemeClr val="tx2"/>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r" fontAlgn="ctr">
                        <a:lnSpc>
                          <a:spcPts val="700"/>
                        </a:lnSpc>
                      </a:pPr>
                      <a:endParaRPr lang="pl-PL" sz="800" b="0" i="0" u="none" strike="noStrike" dirty="0">
                        <a:solidFill>
                          <a:srgbClr val="000000"/>
                        </a:solidFill>
                        <a:effectLst/>
                        <a:latin typeface="Calibri" panose="020F0502020204030204" pitchFamily="34" charset="0"/>
                      </a:endParaRPr>
                    </a:p>
                  </a:txBody>
                  <a:tcPr marL="0" marR="0" marT="0" marB="0" anchor="ctr">
                    <a:lnL w="12700" cmpd="sng">
                      <a:noFill/>
                    </a:lnL>
                    <a:lnR w="12700" cmpd="sng">
                      <a:noFill/>
                    </a:lnR>
                    <a:lnT w="6350" cap="flat" cmpd="sng" algn="ctr">
                      <a:solidFill>
                        <a:schemeClr val="tx2"/>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805916098"/>
                  </a:ext>
                </a:extLst>
              </a:tr>
              <a:tr h="159765">
                <a:tc>
                  <a:txBody>
                    <a:bodyPr/>
                    <a:lstStyle/>
                    <a:p>
                      <a:pPr algn="r" fontAlgn="ctr"/>
                      <a:r>
                        <a:rPr lang="pl-PL" sz="800" b="0" i="0" u="none" strike="noStrike" dirty="0">
                          <a:solidFill>
                            <a:srgbClr val="000000"/>
                          </a:solidFill>
                          <a:effectLst/>
                          <a:latin typeface="+mj-lt"/>
                        </a:rPr>
                        <a:t>kobieta</a:t>
                      </a:r>
                    </a:p>
                  </a:txBody>
                  <a:tcPr marL="72000" marR="72000" marT="9525" marB="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pl-PL" sz="600" b="0" i="0" u="none" strike="noStrike" kern="1200" dirty="0">
                          <a:solidFill>
                            <a:srgbClr val="000000"/>
                          </a:solidFill>
                          <a:effectLst/>
                          <a:latin typeface="+mn-lt"/>
                          <a:ea typeface="+mn-ea"/>
                          <a:cs typeface="+mn-cs"/>
                        </a:rPr>
                        <a:t>N=</a:t>
                      </a:r>
                      <a:r>
                        <a:rPr lang="pl-PL" sz="600" b="0" i="0" u="none" strike="noStrike" dirty="0">
                          <a:solidFill>
                            <a:srgbClr val="000000"/>
                          </a:solidFill>
                          <a:effectLst/>
                          <a:latin typeface="+mn-lt"/>
                        </a:rPr>
                        <a:t>531</a:t>
                      </a:r>
                    </a:p>
                  </a:txBody>
                  <a:tcPr marL="72000" marR="72000" marT="9525" marB="0" anchor="ctr">
                    <a:lnL w="12700" cmpd="sng">
                      <a:noFill/>
                    </a:lnL>
                    <a:lnR w="12700" cmpd="sng">
                      <a:noFill/>
                    </a:lnR>
                    <a:lnT w="12700" cmpd="sng">
                      <a:noFill/>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lnSpc>
                          <a:spcPts val="700"/>
                        </a:lnSpc>
                      </a:pPr>
                      <a:endParaRPr lang="pl-PL" sz="800" b="0" i="0" u="none" strike="noStrike" dirty="0">
                        <a:solidFill>
                          <a:srgbClr val="000000"/>
                        </a:solidFill>
                        <a:effectLst/>
                        <a:latin typeface="Calibri" panose="020F0502020204030204" pitchFamily="34" charset="0"/>
                      </a:endParaRPr>
                    </a:p>
                  </a:txBody>
                  <a:tcPr marL="0" marR="0" marT="0" marB="0" anchor="ctr">
                    <a:lnL w="12700" cmpd="sng">
                      <a:noFill/>
                    </a:lnL>
                    <a:lnR w="12700" cmpd="sng">
                      <a:noFill/>
                    </a:lnR>
                    <a:lnT w="12700" cmpd="sng">
                      <a:noFill/>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23474274"/>
                  </a:ext>
                </a:extLst>
              </a:tr>
              <a:tr h="159765">
                <a:tc>
                  <a:txBody>
                    <a:bodyPr/>
                    <a:lstStyle/>
                    <a:p>
                      <a:pPr algn="r" fontAlgn="ctr"/>
                      <a:r>
                        <a:rPr lang="pl-PL" sz="800" b="0" i="0" u="none" strike="noStrike" dirty="0">
                          <a:solidFill>
                            <a:srgbClr val="000000"/>
                          </a:solidFill>
                          <a:effectLst/>
                          <a:latin typeface="+mj-lt"/>
                        </a:rPr>
                        <a:t>15-17 lat</a:t>
                      </a:r>
                    </a:p>
                  </a:txBody>
                  <a:tcPr marL="72000" marR="72000" marT="9525" marB="0"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l" fontAlgn="ctr"/>
                      <a:r>
                        <a:rPr lang="pl-PL" sz="600" b="0" i="0" u="none" strike="noStrike" kern="1200" dirty="0">
                          <a:solidFill>
                            <a:srgbClr val="000000"/>
                          </a:solidFill>
                          <a:effectLst/>
                          <a:latin typeface="+mn-lt"/>
                          <a:ea typeface="+mn-ea"/>
                          <a:cs typeface="+mn-cs"/>
                        </a:rPr>
                        <a:t>N=</a:t>
                      </a:r>
                      <a:r>
                        <a:rPr lang="pl-PL" sz="600" b="0" i="0" u="none" strike="noStrike" dirty="0">
                          <a:solidFill>
                            <a:srgbClr val="000000"/>
                          </a:solidFill>
                          <a:effectLst/>
                          <a:latin typeface="+mn-lt"/>
                        </a:rPr>
                        <a:t>32 *</a:t>
                      </a:r>
                    </a:p>
                  </a:txBody>
                  <a:tcPr marL="72000" marR="72000" marT="9525" marB="0" anchor="ctr">
                    <a:lnL w="12700" cmpd="sng">
                      <a:noFill/>
                    </a:lnL>
                    <a:lnR w="12700" cmpd="sng">
                      <a:noFill/>
                    </a:lnR>
                    <a:lnT w="6350" cap="flat" cmpd="sng" algn="ctr">
                      <a:solidFill>
                        <a:schemeClr val="tx2"/>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r" fontAlgn="ctr">
                        <a:lnSpc>
                          <a:spcPts val="700"/>
                        </a:lnSpc>
                      </a:pPr>
                      <a:endParaRPr lang="pl-PL" sz="800" b="0" i="0" u="none" strike="noStrike" dirty="0">
                        <a:solidFill>
                          <a:srgbClr val="000000"/>
                        </a:solidFill>
                        <a:effectLst/>
                        <a:latin typeface="Calibri" panose="020F0502020204030204" pitchFamily="34" charset="0"/>
                      </a:endParaRPr>
                    </a:p>
                  </a:txBody>
                  <a:tcPr marL="0" marR="0" marT="0" marB="0" anchor="ctr">
                    <a:lnL w="12700" cmpd="sng">
                      <a:noFill/>
                    </a:lnL>
                    <a:lnR w="12700" cmpd="sng">
                      <a:noFill/>
                    </a:lnR>
                    <a:lnT w="6350" cap="flat" cmpd="sng" algn="ctr">
                      <a:solidFill>
                        <a:schemeClr val="tx2"/>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449865848"/>
                  </a:ext>
                </a:extLst>
              </a:tr>
              <a:tr h="159765">
                <a:tc>
                  <a:txBody>
                    <a:bodyPr/>
                    <a:lstStyle/>
                    <a:p>
                      <a:pPr algn="r" fontAlgn="ctr"/>
                      <a:r>
                        <a:rPr lang="pl-PL" sz="800" b="0" i="0" u="none" strike="noStrike" dirty="0">
                          <a:solidFill>
                            <a:srgbClr val="000000"/>
                          </a:solidFill>
                          <a:effectLst/>
                          <a:latin typeface="+mj-lt"/>
                        </a:rPr>
                        <a:t>18-24 lat</a:t>
                      </a:r>
                    </a:p>
                  </a:txBody>
                  <a:tcPr marL="72000" marR="72000"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pl-PL" sz="600" b="0" i="0" u="none" strike="noStrike" kern="1200" dirty="0">
                          <a:solidFill>
                            <a:srgbClr val="000000"/>
                          </a:solidFill>
                          <a:effectLst/>
                          <a:latin typeface="+mn-lt"/>
                          <a:ea typeface="+mn-ea"/>
                          <a:cs typeface="+mn-cs"/>
                        </a:rPr>
                        <a:t>N=</a:t>
                      </a:r>
                      <a:r>
                        <a:rPr lang="pl-PL" sz="600" b="0" i="0" u="none" strike="noStrike" dirty="0">
                          <a:solidFill>
                            <a:srgbClr val="000000"/>
                          </a:solidFill>
                          <a:effectLst/>
                          <a:latin typeface="+mn-lt"/>
                        </a:rPr>
                        <a:t>71 *</a:t>
                      </a:r>
                    </a:p>
                  </a:txBody>
                  <a:tcPr marL="72000" marR="72000"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ctr">
                        <a:lnSpc>
                          <a:spcPts val="700"/>
                        </a:lnSpc>
                      </a:pPr>
                      <a:endParaRPr lang="pl-PL" sz="800" b="0" i="0" u="none" strike="noStrike" dirty="0">
                        <a:solidFill>
                          <a:srgbClr val="000000"/>
                        </a:solidFill>
                        <a:effectLst/>
                        <a:latin typeface="Calibri" panose="020F0502020204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31378190"/>
                  </a:ext>
                </a:extLst>
              </a:tr>
              <a:tr h="159765">
                <a:tc>
                  <a:txBody>
                    <a:bodyPr/>
                    <a:lstStyle/>
                    <a:p>
                      <a:pPr algn="r" fontAlgn="ctr"/>
                      <a:r>
                        <a:rPr lang="pl-PL" sz="800" b="0" i="0" u="none" strike="noStrike" dirty="0">
                          <a:solidFill>
                            <a:srgbClr val="000000"/>
                          </a:solidFill>
                          <a:effectLst/>
                          <a:latin typeface="+mj-lt"/>
                        </a:rPr>
                        <a:t>25-34 lat</a:t>
                      </a:r>
                    </a:p>
                  </a:txBody>
                  <a:tcPr marL="72000" marR="72000"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pl-PL" sz="600" b="0" i="0" u="none" strike="noStrike" kern="1200" dirty="0">
                          <a:solidFill>
                            <a:srgbClr val="000000"/>
                          </a:solidFill>
                          <a:effectLst/>
                          <a:latin typeface="+mn-lt"/>
                          <a:ea typeface="+mn-ea"/>
                          <a:cs typeface="+mn-cs"/>
                        </a:rPr>
                        <a:t>N=</a:t>
                      </a:r>
                      <a:r>
                        <a:rPr lang="pl-PL" sz="600" b="0" i="0" u="none" strike="noStrike" dirty="0">
                          <a:solidFill>
                            <a:srgbClr val="000000"/>
                          </a:solidFill>
                          <a:effectLst/>
                          <a:latin typeface="+mn-lt"/>
                        </a:rPr>
                        <a:t>162</a:t>
                      </a:r>
                    </a:p>
                  </a:txBody>
                  <a:tcPr marL="72000" marR="72000"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ctr">
                        <a:lnSpc>
                          <a:spcPts val="700"/>
                        </a:lnSpc>
                      </a:pPr>
                      <a:endParaRPr lang="pl-PL" sz="800" b="0" i="0" u="none" strike="noStrike" dirty="0">
                        <a:solidFill>
                          <a:srgbClr val="000000"/>
                        </a:solidFill>
                        <a:effectLst/>
                        <a:latin typeface="Calibri" panose="020F0502020204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89152537"/>
                  </a:ext>
                </a:extLst>
              </a:tr>
              <a:tr h="159765">
                <a:tc>
                  <a:txBody>
                    <a:bodyPr/>
                    <a:lstStyle/>
                    <a:p>
                      <a:pPr algn="r" fontAlgn="ctr"/>
                      <a:r>
                        <a:rPr lang="pl-PL" sz="800" b="0" i="0" u="none" strike="noStrike" dirty="0">
                          <a:solidFill>
                            <a:srgbClr val="000000"/>
                          </a:solidFill>
                          <a:effectLst/>
                          <a:latin typeface="+mj-lt"/>
                        </a:rPr>
                        <a:t>35-44 lat</a:t>
                      </a:r>
                    </a:p>
                  </a:txBody>
                  <a:tcPr marL="72000" marR="72000"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pl-PL" sz="600" b="0" i="0" u="none" strike="noStrike" kern="1200" dirty="0">
                          <a:solidFill>
                            <a:srgbClr val="000000"/>
                          </a:solidFill>
                          <a:effectLst/>
                          <a:latin typeface="+mn-lt"/>
                          <a:ea typeface="+mn-ea"/>
                          <a:cs typeface="+mn-cs"/>
                        </a:rPr>
                        <a:t>N=</a:t>
                      </a:r>
                      <a:r>
                        <a:rPr lang="pl-PL" sz="600" b="0" i="0" u="none" strike="noStrike" dirty="0">
                          <a:solidFill>
                            <a:srgbClr val="000000"/>
                          </a:solidFill>
                          <a:effectLst/>
                          <a:latin typeface="+mn-lt"/>
                        </a:rPr>
                        <a:t>198</a:t>
                      </a:r>
                    </a:p>
                  </a:txBody>
                  <a:tcPr marL="72000" marR="72000"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ctr">
                        <a:lnSpc>
                          <a:spcPts val="700"/>
                        </a:lnSpc>
                      </a:pPr>
                      <a:endParaRPr lang="pl-PL" sz="800" b="0" i="0" u="none" strike="noStrike" dirty="0">
                        <a:solidFill>
                          <a:srgbClr val="000000"/>
                        </a:solidFill>
                        <a:effectLst/>
                        <a:latin typeface="Calibri" panose="020F0502020204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593582685"/>
                  </a:ext>
                </a:extLst>
              </a:tr>
              <a:tr h="159765">
                <a:tc>
                  <a:txBody>
                    <a:bodyPr/>
                    <a:lstStyle/>
                    <a:p>
                      <a:pPr algn="r" fontAlgn="ctr"/>
                      <a:r>
                        <a:rPr lang="pl-PL" sz="800" b="0" i="0" u="none" strike="noStrike" dirty="0">
                          <a:solidFill>
                            <a:srgbClr val="000000"/>
                          </a:solidFill>
                          <a:effectLst/>
                          <a:latin typeface="+mj-lt"/>
                        </a:rPr>
                        <a:t>45-54 lat</a:t>
                      </a:r>
                    </a:p>
                  </a:txBody>
                  <a:tcPr marL="72000" marR="72000" marT="9525" marB="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pl-PL" sz="600" b="0" i="0" u="none" strike="noStrike" kern="1200" dirty="0">
                          <a:solidFill>
                            <a:srgbClr val="000000"/>
                          </a:solidFill>
                          <a:effectLst/>
                          <a:latin typeface="+mn-lt"/>
                          <a:ea typeface="+mn-ea"/>
                          <a:cs typeface="+mn-cs"/>
                        </a:rPr>
                        <a:t>N=</a:t>
                      </a:r>
                      <a:r>
                        <a:rPr lang="pl-PL" sz="600" b="0" i="0" u="none" strike="noStrike" dirty="0">
                          <a:solidFill>
                            <a:srgbClr val="000000"/>
                          </a:solidFill>
                          <a:effectLst/>
                          <a:latin typeface="+mn-lt"/>
                        </a:rPr>
                        <a:t>177</a:t>
                      </a:r>
                    </a:p>
                  </a:txBody>
                  <a:tcPr marL="72000" marR="72000" marT="9525" marB="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lnSpc>
                          <a:spcPts val="700"/>
                        </a:lnSpc>
                      </a:pPr>
                      <a:endParaRPr lang="pl-PL" sz="800" b="0" i="0" u="none" strike="noStrike" dirty="0">
                        <a:solidFill>
                          <a:srgbClr val="000000"/>
                        </a:solidFill>
                        <a:effectLst/>
                        <a:latin typeface="Calibri" panose="020F0502020204030204" pitchFamily="34" charset="0"/>
                      </a:endParaRPr>
                    </a:p>
                  </a:txBody>
                  <a:tcPr marL="0" marR="0" marT="0" marB="0" anchor="ctr">
                    <a:lnL w="12700" cmpd="sng">
                      <a:noFill/>
                    </a:lnL>
                    <a:lnR w="12700" cmpd="sng">
                      <a:noFill/>
                    </a:lnR>
                    <a:lnT w="12700" cmpd="sng">
                      <a:noFill/>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70955342"/>
                  </a:ext>
                </a:extLst>
              </a:tr>
              <a:tr h="159765">
                <a:tc>
                  <a:txBody>
                    <a:bodyPr/>
                    <a:lstStyle/>
                    <a:p>
                      <a:pPr algn="r" fontAlgn="ctr"/>
                      <a:r>
                        <a:rPr lang="pl-PL" sz="800" b="0" i="0" u="none" strike="noStrike" dirty="0">
                          <a:solidFill>
                            <a:srgbClr val="000000"/>
                          </a:solidFill>
                          <a:effectLst/>
                          <a:latin typeface="+mj-lt"/>
                        </a:rPr>
                        <a:t>55-64 lat</a:t>
                      </a:r>
                    </a:p>
                  </a:txBody>
                  <a:tcPr marL="72000" marR="72000" marT="9525" marB="0"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l" fontAlgn="ctr"/>
                      <a:r>
                        <a:rPr lang="pl-PL" sz="600" b="0" i="0" u="none" strike="noStrike" kern="1200" dirty="0">
                          <a:solidFill>
                            <a:srgbClr val="000000"/>
                          </a:solidFill>
                          <a:effectLst/>
                          <a:latin typeface="+mn-lt"/>
                          <a:ea typeface="+mn-ea"/>
                          <a:cs typeface="+mn-cs"/>
                        </a:rPr>
                        <a:t>N=</a:t>
                      </a:r>
                      <a:r>
                        <a:rPr lang="pl-PL" sz="600" b="0" i="0" u="none" strike="noStrike" dirty="0">
                          <a:solidFill>
                            <a:srgbClr val="000000"/>
                          </a:solidFill>
                          <a:effectLst/>
                          <a:latin typeface="+mn-lt"/>
                        </a:rPr>
                        <a:t>181</a:t>
                      </a:r>
                    </a:p>
                  </a:txBody>
                  <a:tcPr marL="72000" marR="72000" marT="9525" marB="0"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r" fontAlgn="ctr">
                        <a:lnSpc>
                          <a:spcPts val="700"/>
                        </a:lnSpc>
                      </a:pPr>
                      <a:endParaRPr lang="pl-PL" sz="800" b="0" i="0" u="none" strike="noStrike" dirty="0">
                        <a:solidFill>
                          <a:srgbClr val="000000"/>
                        </a:solidFill>
                        <a:effectLst/>
                        <a:latin typeface="Calibri" panose="020F0502020204030204" pitchFamily="34" charset="0"/>
                      </a:endParaRPr>
                    </a:p>
                  </a:txBody>
                  <a:tcPr marL="0" marR="0" marT="0" marB="0" anchor="ctr">
                    <a:lnL w="12700" cmpd="sng">
                      <a:noFill/>
                    </a:lnL>
                    <a:lnR w="12700" cmpd="sng">
                      <a:noFill/>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455227259"/>
                  </a:ext>
                </a:extLst>
              </a:tr>
              <a:tr h="159765">
                <a:tc>
                  <a:txBody>
                    <a:bodyPr/>
                    <a:lstStyle/>
                    <a:p>
                      <a:pPr algn="r" fontAlgn="ctr"/>
                      <a:r>
                        <a:rPr lang="pl-PL" sz="800" b="0" i="0" u="none" strike="noStrike" dirty="0">
                          <a:solidFill>
                            <a:srgbClr val="000000"/>
                          </a:solidFill>
                          <a:effectLst/>
                          <a:latin typeface="+mj-lt"/>
                        </a:rPr>
                        <a:t>65+ lat</a:t>
                      </a:r>
                    </a:p>
                  </a:txBody>
                  <a:tcPr marL="72000" marR="72000"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pl-PL" sz="600" b="0" i="0" u="none" strike="noStrike" kern="1200" dirty="0">
                          <a:solidFill>
                            <a:srgbClr val="000000"/>
                          </a:solidFill>
                          <a:effectLst/>
                          <a:latin typeface="+mn-lt"/>
                          <a:ea typeface="+mn-ea"/>
                          <a:cs typeface="+mn-cs"/>
                        </a:rPr>
                        <a:t>N=</a:t>
                      </a:r>
                      <a:r>
                        <a:rPr lang="pl-PL" sz="600" b="0" i="0" u="none" strike="noStrike" dirty="0">
                          <a:solidFill>
                            <a:srgbClr val="000000"/>
                          </a:solidFill>
                          <a:effectLst/>
                          <a:latin typeface="+mn-lt"/>
                        </a:rPr>
                        <a:t>194</a:t>
                      </a:r>
                    </a:p>
                  </a:txBody>
                  <a:tcPr marL="72000" marR="72000" marT="9525" marB="0" anchor="ctr">
                    <a:lnL w="12700" cmpd="sng">
                      <a:noFill/>
                    </a:lnL>
                    <a:lnR w="12700" cmpd="sng">
                      <a:noFill/>
                    </a:lnR>
                    <a:lnT w="12700" cmpd="sng">
                      <a:noFill/>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lnSpc>
                          <a:spcPts val="700"/>
                        </a:lnSpc>
                      </a:pPr>
                      <a:endParaRPr lang="pl-PL" sz="800" b="0" i="0" u="none" strike="noStrike" dirty="0">
                        <a:solidFill>
                          <a:srgbClr val="000000"/>
                        </a:solidFill>
                        <a:effectLst/>
                        <a:latin typeface="Calibri" panose="020F0502020204030204" pitchFamily="34" charset="0"/>
                      </a:endParaRPr>
                    </a:p>
                  </a:txBody>
                  <a:tcPr marL="0" marR="0" marT="0" marB="0" anchor="ctr">
                    <a:lnL w="12700" cmpd="sng">
                      <a:noFill/>
                    </a:lnL>
                    <a:lnR w="12700" cmpd="sng">
                      <a:noFill/>
                    </a:lnR>
                    <a:lnT w="12700" cmpd="sng">
                      <a:noFill/>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48666543"/>
                  </a:ext>
                </a:extLst>
              </a:tr>
              <a:tr h="159765">
                <a:tc>
                  <a:txBody>
                    <a:bodyPr/>
                    <a:lstStyle/>
                    <a:p>
                      <a:pPr algn="r" fontAlgn="ctr"/>
                      <a:r>
                        <a:rPr lang="pl-PL" sz="800" b="0" i="0" u="none" strike="noStrike" dirty="0">
                          <a:solidFill>
                            <a:srgbClr val="000000"/>
                          </a:solidFill>
                          <a:effectLst/>
                          <a:latin typeface="+mj-lt"/>
                        </a:rPr>
                        <a:t>podstawowe/ gimnazjalne</a:t>
                      </a:r>
                    </a:p>
                  </a:txBody>
                  <a:tcPr marL="72000" marR="72000"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pl-PL" sz="600" b="0" i="0" u="none" strike="noStrike" kern="1200" dirty="0">
                          <a:solidFill>
                            <a:srgbClr val="000000"/>
                          </a:solidFill>
                          <a:effectLst/>
                          <a:latin typeface="+mn-lt"/>
                          <a:ea typeface="+mn-ea"/>
                          <a:cs typeface="+mn-cs"/>
                        </a:rPr>
                        <a:t>N=</a:t>
                      </a:r>
                      <a:r>
                        <a:rPr lang="pl-PL" sz="600" b="0" i="0" u="none" strike="noStrike" dirty="0">
                          <a:solidFill>
                            <a:srgbClr val="000000"/>
                          </a:solidFill>
                          <a:effectLst/>
                          <a:latin typeface="+mn-lt"/>
                        </a:rPr>
                        <a:t>171</a:t>
                      </a:r>
                    </a:p>
                  </a:txBody>
                  <a:tcPr marL="72000" marR="72000" marT="9525" marB="0" anchor="ctr">
                    <a:lnL w="12700" cmpd="sng">
                      <a:noFill/>
                    </a:lnL>
                    <a:lnR w="12700" cmpd="sng">
                      <a:noFill/>
                    </a:lnR>
                    <a:lnT w="6350" cap="flat" cmpd="sng" algn="ctr">
                      <a:solidFill>
                        <a:schemeClr val="tx2"/>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r" fontAlgn="ctr">
                        <a:lnSpc>
                          <a:spcPts val="700"/>
                        </a:lnSpc>
                      </a:pPr>
                      <a:endParaRPr lang="pl-PL" sz="800" b="0" i="0" u="none" strike="noStrike" dirty="0">
                        <a:solidFill>
                          <a:srgbClr val="000000"/>
                        </a:solidFill>
                        <a:effectLst/>
                        <a:latin typeface="Calibri" panose="020F0502020204030204" pitchFamily="34" charset="0"/>
                      </a:endParaRPr>
                    </a:p>
                  </a:txBody>
                  <a:tcPr marL="0" marR="0" marT="0" marB="0" anchor="ctr">
                    <a:lnL w="12700" cmpd="sng">
                      <a:noFill/>
                    </a:lnL>
                    <a:lnR w="12700" cmpd="sng">
                      <a:noFill/>
                    </a:lnR>
                    <a:lnT w="6350" cap="flat" cmpd="sng" algn="ctr">
                      <a:solidFill>
                        <a:schemeClr val="tx2"/>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73323434"/>
                  </a:ext>
                </a:extLst>
              </a:tr>
              <a:tr h="159765">
                <a:tc>
                  <a:txBody>
                    <a:bodyPr/>
                    <a:lstStyle/>
                    <a:p>
                      <a:pPr algn="r" fontAlgn="ctr"/>
                      <a:r>
                        <a:rPr lang="pl-PL" sz="800" b="0" i="0" u="none" strike="noStrike" dirty="0">
                          <a:solidFill>
                            <a:srgbClr val="000000"/>
                          </a:solidFill>
                          <a:effectLst/>
                          <a:latin typeface="+mj-lt"/>
                        </a:rPr>
                        <a:t>zawodowe</a:t>
                      </a:r>
                    </a:p>
                  </a:txBody>
                  <a:tcPr marL="72000" marR="72000"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pl-PL" sz="600" b="0" i="0" u="none" strike="noStrike" kern="1200" dirty="0">
                          <a:solidFill>
                            <a:srgbClr val="000000"/>
                          </a:solidFill>
                          <a:effectLst/>
                          <a:latin typeface="+mn-lt"/>
                          <a:ea typeface="+mn-ea"/>
                          <a:cs typeface="+mn-cs"/>
                        </a:rPr>
                        <a:t>N=</a:t>
                      </a:r>
                      <a:r>
                        <a:rPr lang="pl-PL" sz="600" b="0" i="0" u="none" strike="noStrike" dirty="0">
                          <a:solidFill>
                            <a:srgbClr val="000000"/>
                          </a:solidFill>
                          <a:effectLst/>
                          <a:latin typeface="+mn-lt"/>
                        </a:rPr>
                        <a:t>229</a:t>
                      </a:r>
                    </a:p>
                  </a:txBody>
                  <a:tcPr marL="72000" marR="72000"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ctr">
                        <a:lnSpc>
                          <a:spcPts val="700"/>
                        </a:lnSpc>
                      </a:pPr>
                      <a:endParaRPr lang="pl-PL" sz="800" b="0" i="0" u="none" strike="noStrike" dirty="0">
                        <a:solidFill>
                          <a:srgbClr val="000000"/>
                        </a:solidFill>
                        <a:effectLst/>
                        <a:latin typeface="Calibri" panose="020F0502020204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696574221"/>
                  </a:ext>
                </a:extLst>
              </a:tr>
              <a:tr h="159765">
                <a:tc>
                  <a:txBody>
                    <a:bodyPr/>
                    <a:lstStyle/>
                    <a:p>
                      <a:pPr algn="r" fontAlgn="ctr"/>
                      <a:r>
                        <a:rPr lang="pl-PL" sz="800" b="0" i="0" u="none" strike="noStrike" dirty="0">
                          <a:solidFill>
                            <a:srgbClr val="000000"/>
                          </a:solidFill>
                          <a:effectLst/>
                          <a:latin typeface="+mj-lt"/>
                        </a:rPr>
                        <a:t>średnie </a:t>
                      </a:r>
                    </a:p>
                  </a:txBody>
                  <a:tcPr marL="72000" marR="72000" marT="9525" marB="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pl-PL" sz="600" b="0" i="0" u="none" strike="noStrike" kern="1200" dirty="0">
                          <a:solidFill>
                            <a:srgbClr val="000000"/>
                          </a:solidFill>
                          <a:effectLst/>
                          <a:latin typeface="+mn-lt"/>
                          <a:ea typeface="+mn-ea"/>
                          <a:cs typeface="+mn-cs"/>
                        </a:rPr>
                        <a:t>N=</a:t>
                      </a:r>
                      <a:r>
                        <a:rPr lang="pl-PL" sz="600" b="0" i="0" u="none" strike="noStrike" dirty="0">
                          <a:solidFill>
                            <a:srgbClr val="000000"/>
                          </a:solidFill>
                          <a:effectLst/>
                          <a:latin typeface="+mn-lt"/>
                        </a:rPr>
                        <a:t>344</a:t>
                      </a:r>
                    </a:p>
                  </a:txBody>
                  <a:tcPr marL="72000" marR="72000" marT="9525" marB="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lnSpc>
                          <a:spcPts val="700"/>
                        </a:lnSpc>
                      </a:pPr>
                      <a:endParaRPr lang="pl-PL" sz="800" b="0" i="0" u="none" strike="noStrike" dirty="0">
                        <a:solidFill>
                          <a:srgbClr val="000000"/>
                        </a:solidFill>
                        <a:effectLst/>
                        <a:latin typeface="Calibri" panose="020F0502020204030204" pitchFamily="34" charset="0"/>
                      </a:endParaRPr>
                    </a:p>
                  </a:txBody>
                  <a:tcPr marL="0" marR="0" marT="0" marB="0" anchor="ctr">
                    <a:lnL w="12700" cmpd="sng">
                      <a:noFill/>
                    </a:lnL>
                    <a:lnR w="12700" cmpd="sng">
                      <a:noFill/>
                    </a:lnR>
                    <a:lnT w="12700" cmpd="sng">
                      <a:noFill/>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35152597"/>
                  </a:ext>
                </a:extLst>
              </a:tr>
              <a:tr h="159765">
                <a:tc>
                  <a:txBody>
                    <a:bodyPr/>
                    <a:lstStyle/>
                    <a:p>
                      <a:pPr algn="r" fontAlgn="ctr"/>
                      <a:r>
                        <a:rPr lang="pl-PL" sz="800" b="0" i="0" u="none" strike="noStrike" dirty="0">
                          <a:solidFill>
                            <a:srgbClr val="000000"/>
                          </a:solidFill>
                          <a:effectLst/>
                          <a:latin typeface="+mj-lt"/>
                        </a:rPr>
                        <a:t>wyższe</a:t>
                      </a:r>
                    </a:p>
                  </a:txBody>
                  <a:tcPr marL="72000" marR="72000" marT="9525" marB="0"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l" fontAlgn="ctr"/>
                      <a:r>
                        <a:rPr lang="pl-PL" sz="600" b="0" i="0" u="none" strike="noStrike" kern="1200" dirty="0">
                          <a:solidFill>
                            <a:srgbClr val="000000"/>
                          </a:solidFill>
                          <a:effectLst/>
                          <a:latin typeface="+mn-lt"/>
                          <a:ea typeface="+mn-ea"/>
                          <a:cs typeface="+mn-cs"/>
                        </a:rPr>
                        <a:t>N=</a:t>
                      </a:r>
                      <a:r>
                        <a:rPr lang="pl-PL" sz="600" b="0" i="0" u="none" strike="noStrike" dirty="0">
                          <a:solidFill>
                            <a:srgbClr val="000000"/>
                          </a:solidFill>
                          <a:effectLst/>
                          <a:latin typeface="+mn-lt"/>
                        </a:rPr>
                        <a:t>271</a:t>
                      </a:r>
                    </a:p>
                  </a:txBody>
                  <a:tcPr marL="72000" marR="72000" marT="9525" marB="0" anchor="ctr">
                    <a:lnL w="12700" cmpd="sng">
                      <a:noFill/>
                    </a:lnL>
                    <a:lnR w="12700" cmpd="sng">
                      <a:noFill/>
                    </a:lnR>
                    <a:lnT w="12700" cap="flat" cmpd="sng" algn="ctr">
                      <a:no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lnSpc>
                          <a:spcPts val="700"/>
                        </a:lnSpc>
                      </a:pPr>
                      <a:endParaRPr lang="pl-PL" sz="800" b="0" i="0" u="none" strike="noStrike" dirty="0">
                        <a:solidFill>
                          <a:srgbClr val="000000"/>
                        </a:solidFill>
                        <a:effectLst/>
                        <a:latin typeface="Calibri" panose="020F0502020204030204" pitchFamily="34" charset="0"/>
                      </a:endParaRPr>
                    </a:p>
                  </a:txBody>
                  <a:tcPr marL="0" marR="0" marT="0" marB="0" anchor="ctr">
                    <a:lnL w="12700" cmpd="sng">
                      <a:noFill/>
                    </a:lnL>
                    <a:lnR w="12700" cmpd="sng">
                      <a:noFill/>
                    </a:lnR>
                    <a:lnT w="6350" cap="flat" cmpd="sng" algn="ctr">
                      <a:no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9539831"/>
                  </a:ext>
                </a:extLst>
              </a:tr>
              <a:tr h="159765">
                <a:tc>
                  <a:txBody>
                    <a:bodyPr/>
                    <a:lstStyle/>
                    <a:p>
                      <a:pPr algn="r" fontAlgn="ctr"/>
                      <a:r>
                        <a:rPr lang="pl-PL" sz="800" b="0" i="0" u="none" strike="noStrike" dirty="0">
                          <a:solidFill>
                            <a:srgbClr val="000000"/>
                          </a:solidFill>
                          <a:effectLst/>
                          <a:latin typeface="+mj-lt"/>
                        </a:rPr>
                        <a:t>wieś</a:t>
                      </a:r>
                    </a:p>
                  </a:txBody>
                  <a:tcPr marL="72000" marR="72000"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pl-PL" sz="600" b="0" i="0" u="none" strike="noStrike" kern="1200" dirty="0">
                          <a:solidFill>
                            <a:srgbClr val="000000"/>
                          </a:solidFill>
                          <a:effectLst/>
                          <a:latin typeface="+mn-lt"/>
                          <a:ea typeface="+mn-ea"/>
                          <a:cs typeface="+mn-cs"/>
                        </a:rPr>
                        <a:t>N=</a:t>
                      </a:r>
                      <a:r>
                        <a:rPr lang="pl-PL" sz="600" b="0" i="0" u="none" strike="noStrike" dirty="0">
                          <a:solidFill>
                            <a:srgbClr val="000000"/>
                          </a:solidFill>
                          <a:effectLst/>
                          <a:latin typeface="+mn-lt"/>
                        </a:rPr>
                        <a:t>399</a:t>
                      </a:r>
                    </a:p>
                  </a:txBody>
                  <a:tcPr marL="72000" marR="72000" marT="9525" marB="0" anchor="ctr">
                    <a:lnL w="12700" cmpd="sng">
                      <a:noFill/>
                    </a:lnL>
                    <a:lnR w="12700" cmpd="sng">
                      <a:noFill/>
                    </a:lnR>
                    <a:lnT w="6350" cap="flat" cmpd="sng" algn="ctr">
                      <a:solidFill>
                        <a:schemeClr val="tx2"/>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r" fontAlgn="ctr">
                        <a:lnSpc>
                          <a:spcPts val="700"/>
                        </a:lnSpc>
                      </a:pPr>
                      <a:endParaRPr lang="pl-PL" sz="800" b="0" i="0" u="none" strike="noStrike" dirty="0">
                        <a:solidFill>
                          <a:srgbClr val="000000"/>
                        </a:solidFill>
                        <a:effectLst/>
                        <a:latin typeface="Calibri" panose="020F0502020204030204" pitchFamily="34" charset="0"/>
                      </a:endParaRPr>
                    </a:p>
                  </a:txBody>
                  <a:tcPr marL="0" marR="0" marT="0" marB="0" anchor="ctr">
                    <a:lnL w="12700" cmpd="sng">
                      <a:noFill/>
                    </a:lnL>
                    <a:lnR w="12700" cmpd="sng">
                      <a:noFill/>
                    </a:lnR>
                    <a:lnT w="6350" cap="flat" cmpd="sng" algn="ctr">
                      <a:solidFill>
                        <a:schemeClr val="tx2"/>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22379613"/>
                  </a:ext>
                </a:extLst>
              </a:tr>
              <a:tr h="159765">
                <a:tc>
                  <a:txBody>
                    <a:bodyPr/>
                    <a:lstStyle/>
                    <a:p>
                      <a:pPr algn="r" fontAlgn="ctr"/>
                      <a:r>
                        <a:rPr lang="pl-PL" sz="800" b="0" i="0" u="none" strike="noStrike" dirty="0">
                          <a:solidFill>
                            <a:srgbClr val="000000"/>
                          </a:solidFill>
                          <a:effectLst/>
                          <a:latin typeface="+mj-lt"/>
                        </a:rPr>
                        <a:t>miasto do 20 tys.</a:t>
                      </a:r>
                    </a:p>
                  </a:txBody>
                  <a:tcPr marL="72000" marR="72000"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pl-PL" sz="600" b="0" i="0" u="none" strike="noStrike" kern="1200" dirty="0">
                          <a:solidFill>
                            <a:srgbClr val="000000"/>
                          </a:solidFill>
                          <a:effectLst/>
                          <a:latin typeface="+mn-lt"/>
                          <a:ea typeface="+mn-ea"/>
                          <a:cs typeface="+mn-cs"/>
                        </a:rPr>
                        <a:t>N=</a:t>
                      </a:r>
                      <a:r>
                        <a:rPr lang="pl-PL" sz="600" b="0" i="0" u="none" strike="noStrike" dirty="0">
                          <a:solidFill>
                            <a:srgbClr val="000000"/>
                          </a:solidFill>
                          <a:effectLst/>
                          <a:latin typeface="+mn-lt"/>
                        </a:rPr>
                        <a:t>132</a:t>
                      </a:r>
                    </a:p>
                  </a:txBody>
                  <a:tcPr marL="72000" marR="72000"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ctr">
                        <a:lnSpc>
                          <a:spcPts val="700"/>
                        </a:lnSpc>
                      </a:pPr>
                      <a:endParaRPr lang="pl-PL" sz="800" b="0" i="0" u="none" strike="noStrike" dirty="0">
                        <a:solidFill>
                          <a:srgbClr val="000000"/>
                        </a:solidFill>
                        <a:effectLst/>
                        <a:latin typeface="Calibri" panose="020F0502020204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320576175"/>
                  </a:ext>
                </a:extLst>
              </a:tr>
              <a:tr h="159765">
                <a:tc>
                  <a:txBody>
                    <a:bodyPr/>
                    <a:lstStyle/>
                    <a:p>
                      <a:pPr algn="r" fontAlgn="ctr"/>
                      <a:r>
                        <a:rPr lang="pl-PL" sz="800" b="0" i="0" u="none" strike="noStrike" dirty="0">
                          <a:solidFill>
                            <a:srgbClr val="000000"/>
                          </a:solidFill>
                          <a:effectLst/>
                          <a:latin typeface="+mj-lt"/>
                        </a:rPr>
                        <a:t>miasto 20-100 tys.</a:t>
                      </a:r>
                    </a:p>
                  </a:txBody>
                  <a:tcPr marL="72000" marR="72000"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pl-PL" sz="600" b="0" i="0" u="none" strike="noStrike" kern="1200" dirty="0">
                          <a:solidFill>
                            <a:srgbClr val="000000"/>
                          </a:solidFill>
                          <a:effectLst/>
                          <a:latin typeface="+mn-lt"/>
                          <a:ea typeface="+mn-ea"/>
                          <a:cs typeface="+mn-cs"/>
                        </a:rPr>
                        <a:t>N=</a:t>
                      </a:r>
                      <a:r>
                        <a:rPr lang="pl-PL" sz="600" b="0" i="0" u="none" strike="noStrike" dirty="0">
                          <a:solidFill>
                            <a:srgbClr val="000000"/>
                          </a:solidFill>
                          <a:effectLst/>
                          <a:latin typeface="+mn-lt"/>
                        </a:rPr>
                        <a:t>195</a:t>
                      </a:r>
                    </a:p>
                  </a:txBody>
                  <a:tcPr marL="72000" marR="72000"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ctr">
                        <a:lnSpc>
                          <a:spcPts val="700"/>
                        </a:lnSpc>
                      </a:pPr>
                      <a:endParaRPr lang="pl-PL" sz="800" b="0" i="0" u="none" strike="noStrike" dirty="0">
                        <a:solidFill>
                          <a:srgbClr val="000000"/>
                        </a:solidFill>
                        <a:effectLst/>
                        <a:latin typeface="Calibri" panose="020F0502020204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506568294"/>
                  </a:ext>
                </a:extLst>
              </a:tr>
              <a:tr h="159765">
                <a:tc>
                  <a:txBody>
                    <a:bodyPr/>
                    <a:lstStyle/>
                    <a:p>
                      <a:pPr algn="r" fontAlgn="ctr"/>
                      <a:r>
                        <a:rPr lang="pl-PL" sz="800" b="0" i="0" u="none" strike="noStrike" dirty="0">
                          <a:solidFill>
                            <a:srgbClr val="000000"/>
                          </a:solidFill>
                          <a:effectLst/>
                          <a:latin typeface="+mj-lt"/>
                        </a:rPr>
                        <a:t>miasto 100-500 tys.</a:t>
                      </a:r>
                    </a:p>
                  </a:txBody>
                  <a:tcPr marL="72000" marR="72000"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pl-PL" sz="600" b="0" i="0" u="none" strike="noStrike" kern="1200" dirty="0">
                          <a:solidFill>
                            <a:srgbClr val="000000"/>
                          </a:solidFill>
                          <a:effectLst/>
                          <a:latin typeface="+mn-lt"/>
                          <a:ea typeface="+mn-ea"/>
                          <a:cs typeface="+mn-cs"/>
                        </a:rPr>
                        <a:t>N=</a:t>
                      </a:r>
                      <a:r>
                        <a:rPr lang="pl-PL" sz="600" b="0" i="0" u="none" strike="noStrike" dirty="0">
                          <a:solidFill>
                            <a:srgbClr val="000000"/>
                          </a:solidFill>
                          <a:effectLst/>
                          <a:latin typeface="+mn-lt"/>
                        </a:rPr>
                        <a:t>164</a:t>
                      </a:r>
                    </a:p>
                  </a:txBody>
                  <a:tcPr marL="72000" marR="72000"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ctr">
                        <a:lnSpc>
                          <a:spcPts val="700"/>
                        </a:lnSpc>
                      </a:pPr>
                      <a:endParaRPr lang="pl-PL" sz="800" b="0" i="0" u="none" strike="noStrike" dirty="0">
                        <a:solidFill>
                          <a:srgbClr val="000000"/>
                        </a:solidFill>
                        <a:effectLst/>
                        <a:latin typeface="Calibri" panose="020F0502020204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418214200"/>
                  </a:ext>
                </a:extLst>
              </a:tr>
              <a:tr h="159765">
                <a:tc>
                  <a:txBody>
                    <a:bodyPr/>
                    <a:lstStyle/>
                    <a:p>
                      <a:pPr algn="r" fontAlgn="ctr"/>
                      <a:r>
                        <a:rPr lang="pl-PL" sz="800" b="0" i="0" u="none" strike="noStrike">
                          <a:solidFill>
                            <a:srgbClr val="000000"/>
                          </a:solidFill>
                          <a:effectLst/>
                          <a:latin typeface="+mj-lt"/>
                        </a:rPr>
                        <a:t>miasto pow. 500 tys.</a:t>
                      </a:r>
                    </a:p>
                  </a:txBody>
                  <a:tcPr marL="72000" marR="72000"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pl-PL" sz="600" b="0" i="0" u="none" strike="noStrike" kern="1200" dirty="0">
                          <a:solidFill>
                            <a:srgbClr val="000000"/>
                          </a:solidFill>
                          <a:effectLst/>
                          <a:latin typeface="+mn-lt"/>
                          <a:ea typeface="+mn-ea"/>
                          <a:cs typeface="+mn-cs"/>
                        </a:rPr>
                        <a:t>N=</a:t>
                      </a:r>
                      <a:r>
                        <a:rPr lang="pl-PL" sz="600" b="0" i="0" u="none" strike="noStrike" dirty="0">
                          <a:solidFill>
                            <a:srgbClr val="000000"/>
                          </a:solidFill>
                          <a:effectLst/>
                          <a:latin typeface="+mn-lt"/>
                        </a:rPr>
                        <a:t>124</a:t>
                      </a:r>
                    </a:p>
                  </a:txBody>
                  <a:tcPr marL="72000" marR="72000" marT="9525" marB="0" anchor="ctr">
                    <a:lnL w="12700" cmpd="sng">
                      <a:noFill/>
                    </a:lnL>
                    <a:lnR w="12700" cmpd="sng">
                      <a:noFill/>
                    </a:lnR>
                    <a:lnT w="12700" cmpd="sng">
                      <a:noFill/>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lnSpc>
                          <a:spcPts val="700"/>
                        </a:lnSpc>
                      </a:pPr>
                      <a:endParaRPr lang="pl-PL" sz="800" b="0" i="0" u="none" strike="noStrike" dirty="0">
                        <a:solidFill>
                          <a:srgbClr val="000000"/>
                        </a:solidFill>
                        <a:effectLst/>
                        <a:latin typeface="Calibri" panose="020F0502020204030204" pitchFamily="34" charset="0"/>
                      </a:endParaRPr>
                    </a:p>
                  </a:txBody>
                  <a:tcPr marL="0" marR="0" marT="0" marB="0" anchor="ctr">
                    <a:lnL w="12700" cmpd="sng">
                      <a:noFill/>
                    </a:lnL>
                    <a:lnR w="12700" cmpd="sng">
                      <a:noFill/>
                    </a:lnR>
                    <a:lnT w="12700" cmpd="sng">
                      <a:noFill/>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88479079"/>
                  </a:ext>
                </a:extLst>
              </a:tr>
              <a:tr h="159765">
                <a:tc>
                  <a:txBody>
                    <a:bodyPr/>
                    <a:lstStyle/>
                    <a:p>
                      <a:pPr algn="r" fontAlgn="ctr"/>
                      <a:r>
                        <a:rPr lang="pl-PL" sz="800" b="0" i="0" u="none" strike="noStrike" dirty="0">
                          <a:solidFill>
                            <a:srgbClr val="000000"/>
                          </a:solidFill>
                          <a:effectLst/>
                          <a:latin typeface="+mj-lt"/>
                        </a:rPr>
                        <a:t>południowo-zachodni</a:t>
                      </a:r>
                    </a:p>
                  </a:txBody>
                  <a:tcPr marL="72000" marR="72000"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pl-PL" sz="600" b="0" i="0" u="none" strike="noStrike" kern="1200" dirty="0">
                          <a:solidFill>
                            <a:srgbClr val="000000"/>
                          </a:solidFill>
                          <a:effectLst/>
                          <a:latin typeface="+mn-lt"/>
                          <a:ea typeface="+mn-ea"/>
                          <a:cs typeface="+mn-cs"/>
                        </a:rPr>
                        <a:t>N=</a:t>
                      </a:r>
                      <a:r>
                        <a:rPr lang="pl-PL" sz="600" b="0" i="0" u="none" strike="noStrike" dirty="0">
                          <a:solidFill>
                            <a:srgbClr val="000000"/>
                          </a:solidFill>
                          <a:effectLst/>
                          <a:latin typeface="+mn-lt"/>
                        </a:rPr>
                        <a:t>104</a:t>
                      </a:r>
                    </a:p>
                  </a:txBody>
                  <a:tcPr marL="72000" marR="72000" marT="9525" marB="0" anchor="ctr">
                    <a:lnL w="12700" cmpd="sng">
                      <a:noFill/>
                    </a:lnL>
                    <a:lnR w="12700" cmpd="sng">
                      <a:noFill/>
                    </a:lnR>
                    <a:lnT w="6350" cap="flat" cmpd="sng" algn="ctr">
                      <a:solidFill>
                        <a:schemeClr val="tx2"/>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r" fontAlgn="ctr">
                        <a:lnSpc>
                          <a:spcPts val="700"/>
                        </a:lnSpc>
                      </a:pPr>
                      <a:endParaRPr lang="pl-PL" sz="800" b="0" i="0" u="none" strike="noStrike" dirty="0">
                        <a:solidFill>
                          <a:srgbClr val="000000"/>
                        </a:solidFill>
                        <a:effectLst/>
                        <a:latin typeface="Calibri" panose="020F0502020204030204" pitchFamily="34" charset="0"/>
                      </a:endParaRPr>
                    </a:p>
                  </a:txBody>
                  <a:tcPr marL="0" marR="0" marT="0" marB="0" anchor="ctr">
                    <a:lnL w="12700" cmpd="sng">
                      <a:noFill/>
                    </a:lnL>
                    <a:lnR w="12700" cmpd="sng">
                      <a:noFill/>
                    </a:lnR>
                    <a:lnT w="6350" cap="flat" cmpd="sng" algn="ctr">
                      <a:solidFill>
                        <a:schemeClr val="tx2"/>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618639741"/>
                  </a:ext>
                </a:extLst>
              </a:tr>
              <a:tr h="159765">
                <a:tc>
                  <a:txBody>
                    <a:bodyPr/>
                    <a:lstStyle/>
                    <a:p>
                      <a:pPr algn="r" fontAlgn="ctr"/>
                      <a:r>
                        <a:rPr lang="pl-PL" sz="800" b="0" i="0" u="none" strike="noStrike" dirty="0">
                          <a:solidFill>
                            <a:srgbClr val="000000"/>
                          </a:solidFill>
                          <a:effectLst/>
                          <a:latin typeface="+mj-lt"/>
                        </a:rPr>
                        <a:t>północny</a:t>
                      </a:r>
                    </a:p>
                  </a:txBody>
                  <a:tcPr marL="72000" marR="72000" marT="9525" marB="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pl-PL" sz="600" b="0" i="0" u="none" strike="noStrike" kern="1200" dirty="0">
                          <a:solidFill>
                            <a:srgbClr val="000000"/>
                          </a:solidFill>
                          <a:effectLst/>
                          <a:latin typeface="+mn-lt"/>
                          <a:ea typeface="+mn-ea"/>
                          <a:cs typeface="+mn-cs"/>
                        </a:rPr>
                        <a:t>N=</a:t>
                      </a:r>
                      <a:r>
                        <a:rPr lang="pl-PL" sz="600" b="0" i="0" u="none" strike="noStrike" dirty="0">
                          <a:solidFill>
                            <a:srgbClr val="000000"/>
                          </a:solidFill>
                          <a:effectLst/>
                          <a:latin typeface="+mn-lt"/>
                        </a:rPr>
                        <a:t>153</a:t>
                      </a:r>
                    </a:p>
                  </a:txBody>
                  <a:tcPr marL="72000" marR="72000" marT="9525" marB="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lnSpc>
                          <a:spcPts val="700"/>
                        </a:lnSpc>
                      </a:pPr>
                      <a:endParaRPr lang="pl-PL" sz="800" b="0" i="0" u="none" strike="noStrike" dirty="0">
                        <a:solidFill>
                          <a:srgbClr val="000000"/>
                        </a:solidFill>
                        <a:effectLst/>
                        <a:latin typeface="Calibri" panose="020F0502020204030204" pitchFamily="34" charset="0"/>
                      </a:endParaRPr>
                    </a:p>
                  </a:txBody>
                  <a:tcPr marL="0" marR="0" marT="0" marB="0" anchor="ctr">
                    <a:lnL w="12700" cmpd="sng">
                      <a:noFill/>
                    </a:lnL>
                    <a:lnR w="12700" cmpd="sng">
                      <a:noFill/>
                    </a:lnR>
                    <a:lnT w="12700" cmpd="sng">
                      <a:noFill/>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26657335"/>
                  </a:ext>
                </a:extLst>
              </a:tr>
              <a:tr h="159765">
                <a:tc>
                  <a:txBody>
                    <a:bodyPr/>
                    <a:lstStyle/>
                    <a:p>
                      <a:pPr algn="r" fontAlgn="ctr"/>
                      <a:r>
                        <a:rPr lang="pl-PL" sz="800" b="0" i="0" u="none" strike="noStrike" dirty="0">
                          <a:solidFill>
                            <a:srgbClr val="000000"/>
                          </a:solidFill>
                          <a:effectLst/>
                          <a:latin typeface="+mj-lt"/>
                        </a:rPr>
                        <a:t>wschodni</a:t>
                      </a:r>
                    </a:p>
                  </a:txBody>
                  <a:tcPr marL="72000" marR="72000" marT="9525" marB="0"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l" fontAlgn="ctr"/>
                      <a:r>
                        <a:rPr lang="pl-PL" sz="600" b="0" i="0" u="none" strike="noStrike" kern="1200" dirty="0">
                          <a:solidFill>
                            <a:srgbClr val="000000"/>
                          </a:solidFill>
                          <a:effectLst/>
                          <a:latin typeface="+mn-lt"/>
                          <a:ea typeface="+mn-ea"/>
                          <a:cs typeface="+mn-cs"/>
                        </a:rPr>
                        <a:t>N=</a:t>
                      </a:r>
                      <a:r>
                        <a:rPr lang="pl-PL" sz="600" b="0" i="0" u="none" strike="noStrike" dirty="0">
                          <a:solidFill>
                            <a:srgbClr val="000000"/>
                          </a:solidFill>
                          <a:effectLst/>
                          <a:latin typeface="+mn-lt"/>
                        </a:rPr>
                        <a:t>142</a:t>
                      </a:r>
                    </a:p>
                  </a:txBody>
                  <a:tcPr marL="72000" marR="72000" marT="9525" marB="0"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r" fontAlgn="ctr">
                        <a:lnSpc>
                          <a:spcPts val="700"/>
                        </a:lnSpc>
                      </a:pPr>
                      <a:endParaRPr lang="pl-PL" sz="800" b="0" i="0" u="none" strike="noStrike" dirty="0">
                        <a:solidFill>
                          <a:srgbClr val="000000"/>
                        </a:solidFill>
                        <a:effectLst/>
                        <a:latin typeface="Calibri" panose="020F0502020204030204" pitchFamily="34" charset="0"/>
                      </a:endParaRPr>
                    </a:p>
                  </a:txBody>
                  <a:tcPr marL="0" marR="0" marT="0" marB="0" anchor="ctr">
                    <a:lnL w="12700" cmpd="sng">
                      <a:noFill/>
                    </a:lnL>
                    <a:lnR w="12700" cmpd="sng">
                      <a:noFill/>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183926782"/>
                  </a:ext>
                </a:extLst>
              </a:tr>
              <a:tr h="159765">
                <a:tc>
                  <a:txBody>
                    <a:bodyPr/>
                    <a:lstStyle/>
                    <a:p>
                      <a:pPr algn="r" fontAlgn="ctr"/>
                      <a:r>
                        <a:rPr lang="pl-PL" sz="800" b="0" i="0" u="none" strike="noStrike" dirty="0">
                          <a:solidFill>
                            <a:srgbClr val="000000"/>
                          </a:solidFill>
                          <a:effectLst/>
                          <a:latin typeface="+mj-lt"/>
                        </a:rPr>
                        <a:t>północno-zachodni</a:t>
                      </a:r>
                    </a:p>
                  </a:txBody>
                  <a:tcPr marL="72000" marR="72000"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pl-PL" sz="600" b="0" i="0" u="none" strike="noStrike" kern="1200" dirty="0">
                          <a:solidFill>
                            <a:srgbClr val="000000"/>
                          </a:solidFill>
                          <a:effectLst/>
                          <a:latin typeface="+mn-lt"/>
                          <a:ea typeface="+mn-ea"/>
                          <a:cs typeface="+mn-cs"/>
                        </a:rPr>
                        <a:t>N=</a:t>
                      </a:r>
                      <a:r>
                        <a:rPr lang="pl-PL" sz="600" b="0" i="0" u="none" strike="noStrike" dirty="0">
                          <a:solidFill>
                            <a:srgbClr val="000000"/>
                          </a:solidFill>
                          <a:effectLst/>
                          <a:latin typeface="+mn-lt"/>
                        </a:rPr>
                        <a:t>164</a:t>
                      </a:r>
                    </a:p>
                  </a:txBody>
                  <a:tcPr marL="72000" marR="72000"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ctr">
                        <a:lnSpc>
                          <a:spcPts val="700"/>
                        </a:lnSpc>
                      </a:pPr>
                      <a:endParaRPr lang="pl-PL" sz="800" b="0" i="0" u="none" strike="noStrike" dirty="0">
                        <a:solidFill>
                          <a:srgbClr val="000000"/>
                        </a:solidFill>
                        <a:effectLst/>
                        <a:latin typeface="Calibri" panose="020F0502020204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300923784"/>
                  </a:ext>
                </a:extLst>
              </a:tr>
              <a:tr h="159765">
                <a:tc>
                  <a:txBody>
                    <a:bodyPr/>
                    <a:lstStyle/>
                    <a:p>
                      <a:pPr algn="r" fontAlgn="ctr"/>
                      <a:r>
                        <a:rPr lang="pl-PL" sz="800" b="0" i="0" u="none" strike="noStrike" dirty="0">
                          <a:solidFill>
                            <a:srgbClr val="000000"/>
                          </a:solidFill>
                          <a:effectLst/>
                          <a:latin typeface="+mj-lt"/>
                        </a:rPr>
                        <a:t>centralny</a:t>
                      </a:r>
                    </a:p>
                  </a:txBody>
                  <a:tcPr marL="72000" marR="72000"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pl-PL" sz="600" b="0" i="0" u="none" strike="noStrike" kern="1200" dirty="0">
                          <a:solidFill>
                            <a:srgbClr val="000000"/>
                          </a:solidFill>
                          <a:effectLst/>
                          <a:latin typeface="+mn-lt"/>
                          <a:ea typeface="+mn-ea"/>
                          <a:cs typeface="+mn-cs"/>
                        </a:rPr>
                        <a:t>N=</a:t>
                      </a:r>
                      <a:r>
                        <a:rPr lang="pl-PL" sz="600" b="0" i="0" u="none" strike="noStrike" dirty="0">
                          <a:solidFill>
                            <a:srgbClr val="000000"/>
                          </a:solidFill>
                          <a:effectLst/>
                          <a:latin typeface="+mn-lt"/>
                        </a:rPr>
                        <a:t>98 *</a:t>
                      </a:r>
                    </a:p>
                  </a:txBody>
                  <a:tcPr marL="72000" marR="72000"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ctr">
                        <a:lnSpc>
                          <a:spcPts val="700"/>
                        </a:lnSpc>
                      </a:pPr>
                      <a:endParaRPr lang="pl-PL" sz="800" b="0" i="0" u="none" strike="noStrike" dirty="0">
                        <a:solidFill>
                          <a:srgbClr val="000000"/>
                        </a:solidFill>
                        <a:effectLst/>
                        <a:latin typeface="Calibri" panose="020F0502020204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809245585"/>
                  </a:ext>
                </a:extLst>
              </a:tr>
              <a:tr h="159765">
                <a:tc>
                  <a:txBody>
                    <a:bodyPr/>
                    <a:lstStyle/>
                    <a:p>
                      <a:pPr algn="r" fontAlgn="ctr"/>
                      <a:r>
                        <a:rPr lang="pl-PL" sz="800" b="0" i="0" u="none" strike="noStrike" dirty="0">
                          <a:solidFill>
                            <a:srgbClr val="000000"/>
                          </a:solidFill>
                          <a:effectLst/>
                          <a:latin typeface="+mj-lt"/>
                        </a:rPr>
                        <a:t>południowy</a:t>
                      </a:r>
                    </a:p>
                  </a:txBody>
                  <a:tcPr marL="72000" marR="72000"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pl-PL" sz="600" b="0" i="0" u="none" strike="noStrike" kern="1200" dirty="0">
                          <a:solidFill>
                            <a:srgbClr val="000000"/>
                          </a:solidFill>
                          <a:effectLst/>
                          <a:latin typeface="+mn-lt"/>
                          <a:ea typeface="+mn-ea"/>
                          <a:cs typeface="+mn-cs"/>
                        </a:rPr>
                        <a:t>N=</a:t>
                      </a:r>
                      <a:r>
                        <a:rPr lang="pl-PL" sz="600" b="0" i="0" u="none" strike="noStrike" dirty="0">
                          <a:solidFill>
                            <a:srgbClr val="000000"/>
                          </a:solidFill>
                          <a:effectLst/>
                          <a:latin typeface="+mn-lt"/>
                        </a:rPr>
                        <a:t>209</a:t>
                      </a:r>
                    </a:p>
                  </a:txBody>
                  <a:tcPr marL="72000" marR="72000"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ctr">
                        <a:lnSpc>
                          <a:spcPts val="700"/>
                        </a:lnSpc>
                      </a:pPr>
                      <a:endParaRPr lang="pl-PL" sz="800" b="0" i="0" u="none" strike="noStrike" dirty="0">
                        <a:solidFill>
                          <a:srgbClr val="000000"/>
                        </a:solidFill>
                        <a:effectLst/>
                        <a:latin typeface="Calibri" panose="020F0502020204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956910524"/>
                  </a:ext>
                </a:extLst>
              </a:tr>
              <a:tr h="159765">
                <a:tc>
                  <a:txBody>
                    <a:bodyPr/>
                    <a:lstStyle/>
                    <a:p>
                      <a:pPr algn="r" fontAlgn="ctr"/>
                      <a:r>
                        <a:rPr lang="pl-PL" sz="800" b="0" i="0" u="none" strike="noStrike" dirty="0">
                          <a:solidFill>
                            <a:srgbClr val="000000"/>
                          </a:solidFill>
                          <a:effectLst/>
                          <a:latin typeface="+mj-lt"/>
                        </a:rPr>
                        <a:t>województwo mazowieckie</a:t>
                      </a:r>
                    </a:p>
                  </a:txBody>
                  <a:tcPr marL="72000" marR="72000"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pl-PL" sz="600" b="0" i="0" u="none" strike="noStrike" kern="1200" dirty="0">
                          <a:solidFill>
                            <a:srgbClr val="000000"/>
                          </a:solidFill>
                          <a:effectLst/>
                          <a:latin typeface="+mn-lt"/>
                          <a:ea typeface="+mn-ea"/>
                          <a:cs typeface="+mn-cs"/>
                        </a:rPr>
                        <a:t>N=</a:t>
                      </a:r>
                      <a:r>
                        <a:rPr lang="pl-PL" sz="600" b="0" i="0" u="none" strike="noStrike" dirty="0">
                          <a:solidFill>
                            <a:srgbClr val="000000"/>
                          </a:solidFill>
                          <a:effectLst/>
                          <a:latin typeface="+mn-lt"/>
                        </a:rPr>
                        <a:t>146</a:t>
                      </a:r>
                    </a:p>
                  </a:txBody>
                  <a:tcPr marL="72000" marR="72000" marT="9525" marB="0" anchor="ctr">
                    <a:lnL w="12700" cmpd="sng">
                      <a:noFill/>
                    </a:lnL>
                    <a:lnR w="12700" cmpd="sng">
                      <a:noFill/>
                    </a:lnR>
                    <a:lnT w="12700" cmpd="sng">
                      <a:noFill/>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lnSpc>
                          <a:spcPts val="700"/>
                        </a:lnSpc>
                      </a:pPr>
                      <a:endParaRPr lang="pl-PL" sz="800" b="0" i="0" u="none" strike="noStrike" dirty="0">
                        <a:solidFill>
                          <a:srgbClr val="000000"/>
                        </a:solidFill>
                        <a:effectLst/>
                        <a:latin typeface="Calibri" panose="020F0502020204030204" pitchFamily="34" charset="0"/>
                      </a:endParaRPr>
                    </a:p>
                  </a:txBody>
                  <a:tcPr marL="0" marR="0" marT="0" marB="0" anchor="ctr">
                    <a:lnL w="12700" cmpd="sng">
                      <a:noFill/>
                    </a:lnL>
                    <a:lnR w="12700" cmpd="sng">
                      <a:noFill/>
                    </a:lnR>
                    <a:lnT w="12700" cmpd="sng">
                      <a:noFill/>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83351499"/>
                  </a:ext>
                </a:extLst>
              </a:tr>
            </a:tbl>
          </a:graphicData>
        </a:graphic>
      </p:graphicFrame>
      <p:sp>
        <p:nvSpPr>
          <p:cNvPr id="63" name="Symbol zastępczy numeru slajdu 6">
            <a:extLst>
              <a:ext uri="{FF2B5EF4-FFF2-40B4-BE49-F238E27FC236}">
                <a16:creationId xmlns:a16="http://schemas.microsoft.com/office/drawing/2014/main" id="{1D1D7D6B-0C6C-7BAC-1C17-43B1A91B5F5F}"/>
              </a:ext>
            </a:extLst>
          </p:cNvPr>
          <p:cNvSpPr txBox="1">
            <a:spLocks/>
          </p:cNvSpPr>
          <p:nvPr/>
        </p:nvSpPr>
        <p:spPr>
          <a:xfrm>
            <a:off x="11251096" y="6435127"/>
            <a:ext cx="625830" cy="233570"/>
          </a:xfrm>
          <a:prstGeom prst="rect">
            <a:avLst/>
          </a:prstGeom>
        </p:spPr>
        <p:txBody>
          <a:bodyPr vert="horz" lIns="91440" tIns="45720" rIns="91440" bIns="45720" rtlCol="0" anchor="ctr"/>
          <a:lstStyle>
            <a:defPPr>
              <a:defRPr lang="pl-PL"/>
            </a:defPPr>
            <a:lvl1pPr marL="0" algn="r"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0412B39-0C04-4EC7-9B11-85F45E7BB065}" type="slidenum">
              <a:rPr lang="pl-PL" smtClean="0">
                <a:solidFill>
                  <a:prstClr val="black"/>
                </a:solidFill>
                <a:latin typeface="Arial Nova"/>
              </a:rPr>
              <a:pPr>
                <a:defRPr/>
              </a:pPr>
              <a:t>9</a:t>
            </a:fld>
            <a:endParaRPr lang="en-GB" dirty="0">
              <a:solidFill>
                <a:prstClr val="black"/>
              </a:solidFill>
              <a:latin typeface="Arial Nova"/>
            </a:endParaRPr>
          </a:p>
        </p:txBody>
      </p:sp>
      <p:pic>
        <p:nvPicPr>
          <p:cNvPr id="85" name="Grafika 84">
            <a:extLst>
              <a:ext uri="{FF2B5EF4-FFF2-40B4-BE49-F238E27FC236}">
                <a16:creationId xmlns:a16="http://schemas.microsoft.com/office/drawing/2014/main" id="{214C52F3-0927-25EF-FE87-CA00626583B2}"/>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728995" y="2047429"/>
            <a:ext cx="377802" cy="377802"/>
          </a:xfrm>
          <a:prstGeom prst="rect">
            <a:avLst/>
          </a:prstGeom>
        </p:spPr>
      </p:pic>
      <p:grpSp>
        <p:nvGrpSpPr>
          <p:cNvPr id="86" name="Grupa 85">
            <a:extLst>
              <a:ext uri="{FF2B5EF4-FFF2-40B4-BE49-F238E27FC236}">
                <a16:creationId xmlns:a16="http://schemas.microsoft.com/office/drawing/2014/main" id="{46F01626-975A-8224-688E-E07B227424A5}"/>
              </a:ext>
            </a:extLst>
          </p:cNvPr>
          <p:cNvGrpSpPr/>
          <p:nvPr/>
        </p:nvGrpSpPr>
        <p:grpSpPr>
          <a:xfrm>
            <a:off x="721647" y="2670953"/>
            <a:ext cx="392499" cy="323430"/>
            <a:chOff x="4578046" y="5146842"/>
            <a:chExt cx="1284261" cy="1126241"/>
          </a:xfrm>
        </p:grpSpPr>
        <p:grpSp>
          <p:nvGrpSpPr>
            <p:cNvPr id="87" name="Grafika 5">
              <a:extLst>
                <a:ext uri="{FF2B5EF4-FFF2-40B4-BE49-F238E27FC236}">
                  <a16:creationId xmlns:a16="http://schemas.microsoft.com/office/drawing/2014/main" id="{795DAD3B-D794-19F8-0B7D-B22116F3685B}"/>
                </a:ext>
              </a:extLst>
            </p:cNvPr>
            <p:cNvGrpSpPr/>
            <p:nvPr/>
          </p:nvGrpSpPr>
          <p:grpSpPr>
            <a:xfrm>
              <a:off x="4578046" y="5146842"/>
              <a:ext cx="401726" cy="1063107"/>
              <a:chOff x="4362146" y="2759242"/>
              <a:chExt cx="401726" cy="1063107"/>
            </a:xfrm>
            <a:solidFill>
              <a:srgbClr val="282D33"/>
            </a:solidFill>
          </p:grpSpPr>
          <p:sp>
            <p:nvSpPr>
              <p:cNvPr id="89" name="Dowolny kształt: kształt 88">
                <a:extLst>
                  <a:ext uri="{FF2B5EF4-FFF2-40B4-BE49-F238E27FC236}">
                    <a16:creationId xmlns:a16="http://schemas.microsoft.com/office/drawing/2014/main" id="{9BBECF6F-D491-671F-9E15-2D30DFFDC348}"/>
                  </a:ext>
                </a:extLst>
              </p:cNvPr>
              <p:cNvSpPr/>
              <p:nvPr/>
            </p:nvSpPr>
            <p:spPr>
              <a:xfrm>
                <a:off x="4362146" y="2963650"/>
                <a:ext cx="401726" cy="492039"/>
              </a:xfrm>
              <a:custGeom>
                <a:avLst/>
                <a:gdLst>
                  <a:gd name="connsiteX0" fmla="*/ 321410 w 401726"/>
                  <a:gd name="connsiteY0" fmla="*/ 492039 h 492039"/>
                  <a:gd name="connsiteX1" fmla="*/ 320962 w 401726"/>
                  <a:gd name="connsiteY1" fmla="*/ 458205 h 492039"/>
                  <a:gd name="connsiteX2" fmla="*/ 367900 w 401726"/>
                  <a:gd name="connsiteY2" fmla="*/ 423392 h 492039"/>
                  <a:gd name="connsiteX3" fmla="*/ 367900 w 401726"/>
                  <a:gd name="connsiteY3" fmla="*/ 108428 h 492039"/>
                  <a:gd name="connsiteX4" fmla="*/ 332977 w 401726"/>
                  <a:gd name="connsiteY4" fmla="*/ 54799 h 492039"/>
                  <a:gd name="connsiteX5" fmla="*/ 68647 w 401726"/>
                  <a:gd name="connsiteY5" fmla="*/ 54833 h 492039"/>
                  <a:gd name="connsiteX6" fmla="*/ 33834 w 401726"/>
                  <a:gd name="connsiteY6" fmla="*/ 108437 h 492039"/>
                  <a:gd name="connsiteX7" fmla="*/ 33834 w 401726"/>
                  <a:gd name="connsiteY7" fmla="*/ 423349 h 492039"/>
                  <a:gd name="connsiteX8" fmla="*/ 0 w 401726"/>
                  <a:gd name="connsiteY8" fmla="*/ 423349 h 492039"/>
                  <a:gd name="connsiteX9" fmla="*/ 0 w 401726"/>
                  <a:gd name="connsiteY9" fmla="*/ 108428 h 492039"/>
                  <a:gd name="connsiteX10" fmla="*/ 58126 w 401726"/>
                  <a:gd name="connsiteY10" fmla="*/ 22678 h 492039"/>
                  <a:gd name="connsiteX11" fmla="*/ 343507 w 401726"/>
                  <a:gd name="connsiteY11" fmla="*/ 22644 h 492039"/>
                  <a:gd name="connsiteX12" fmla="*/ 401726 w 401726"/>
                  <a:gd name="connsiteY12" fmla="*/ 108420 h 492039"/>
                  <a:gd name="connsiteX13" fmla="*/ 401726 w 401726"/>
                  <a:gd name="connsiteY13" fmla="*/ 423349 h 492039"/>
                  <a:gd name="connsiteX14" fmla="*/ 321410 w 401726"/>
                  <a:gd name="connsiteY14" fmla="*/ 492039 h 492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01726" h="492039">
                    <a:moveTo>
                      <a:pt x="321410" y="492039"/>
                    </a:moveTo>
                    <a:lnTo>
                      <a:pt x="320962" y="458205"/>
                    </a:lnTo>
                    <a:cubicBezTo>
                      <a:pt x="340394" y="457952"/>
                      <a:pt x="367934" y="439904"/>
                      <a:pt x="367900" y="423392"/>
                    </a:cubicBezTo>
                    <a:lnTo>
                      <a:pt x="367900" y="108428"/>
                    </a:lnTo>
                    <a:cubicBezTo>
                      <a:pt x="367883" y="86423"/>
                      <a:pt x="351245" y="60849"/>
                      <a:pt x="332977" y="54799"/>
                    </a:cubicBezTo>
                    <a:cubicBezTo>
                      <a:pt x="246603" y="26846"/>
                      <a:pt x="155166" y="26838"/>
                      <a:pt x="68647" y="54833"/>
                    </a:cubicBezTo>
                    <a:cubicBezTo>
                      <a:pt x="50498" y="60841"/>
                      <a:pt x="33851" y="86406"/>
                      <a:pt x="33834" y="108437"/>
                    </a:cubicBezTo>
                    <a:lnTo>
                      <a:pt x="33834" y="423349"/>
                    </a:lnTo>
                    <a:lnTo>
                      <a:pt x="0" y="423349"/>
                    </a:lnTo>
                    <a:lnTo>
                      <a:pt x="0" y="108428"/>
                    </a:lnTo>
                    <a:cubicBezTo>
                      <a:pt x="25" y="71742"/>
                      <a:pt x="26097" y="33284"/>
                      <a:pt x="58126" y="22678"/>
                    </a:cubicBezTo>
                    <a:cubicBezTo>
                      <a:pt x="151538" y="-7554"/>
                      <a:pt x="250189" y="-7554"/>
                      <a:pt x="343507" y="22644"/>
                    </a:cubicBezTo>
                    <a:cubicBezTo>
                      <a:pt x="375646" y="33292"/>
                      <a:pt x="401701" y="71759"/>
                      <a:pt x="401726" y="108420"/>
                    </a:cubicBezTo>
                    <a:lnTo>
                      <a:pt x="401726" y="423349"/>
                    </a:lnTo>
                    <a:cubicBezTo>
                      <a:pt x="401836" y="463993"/>
                      <a:pt x="353455" y="491617"/>
                      <a:pt x="321410" y="492039"/>
                    </a:cubicBezTo>
                    <a:close/>
                  </a:path>
                </a:pathLst>
              </a:custGeom>
              <a:solidFill>
                <a:srgbClr val="282D33"/>
              </a:solidFill>
              <a:ln w="840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Arial Nova"/>
                  <a:ea typeface="+mn-ea"/>
                  <a:cs typeface="+mn-cs"/>
                </a:endParaRPr>
              </a:p>
            </p:txBody>
          </p:sp>
          <p:sp>
            <p:nvSpPr>
              <p:cNvPr id="90" name="Dowolny kształt: kształt 89">
                <a:extLst>
                  <a:ext uri="{FF2B5EF4-FFF2-40B4-BE49-F238E27FC236}">
                    <a16:creationId xmlns:a16="http://schemas.microsoft.com/office/drawing/2014/main" id="{D7FC7500-6582-D9F1-D45C-7B3C76996C5A}"/>
                  </a:ext>
                </a:extLst>
              </p:cNvPr>
              <p:cNvSpPr/>
              <p:nvPr/>
            </p:nvSpPr>
            <p:spPr>
              <a:xfrm>
                <a:off x="4546100" y="3485887"/>
                <a:ext cx="33834" cy="336462"/>
              </a:xfrm>
              <a:custGeom>
                <a:avLst/>
                <a:gdLst>
                  <a:gd name="connsiteX0" fmla="*/ 0 w 33834"/>
                  <a:gd name="connsiteY0" fmla="*/ 0 h 336462"/>
                  <a:gd name="connsiteX1" fmla="*/ 33834 w 33834"/>
                  <a:gd name="connsiteY1" fmla="*/ 0 h 336462"/>
                  <a:gd name="connsiteX2" fmla="*/ 33834 w 33834"/>
                  <a:gd name="connsiteY2" fmla="*/ 336462 h 336462"/>
                  <a:gd name="connsiteX3" fmla="*/ 0 w 33834"/>
                  <a:gd name="connsiteY3" fmla="*/ 336462 h 336462"/>
                </a:gdLst>
                <a:ahLst/>
                <a:cxnLst>
                  <a:cxn ang="0">
                    <a:pos x="connsiteX0" y="connsiteY0"/>
                  </a:cxn>
                  <a:cxn ang="0">
                    <a:pos x="connsiteX1" y="connsiteY1"/>
                  </a:cxn>
                  <a:cxn ang="0">
                    <a:pos x="connsiteX2" y="connsiteY2"/>
                  </a:cxn>
                  <a:cxn ang="0">
                    <a:pos x="connsiteX3" y="connsiteY3"/>
                  </a:cxn>
                </a:cxnLst>
                <a:rect l="l" t="t" r="r" b="b"/>
                <a:pathLst>
                  <a:path w="33834" h="336462">
                    <a:moveTo>
                      <a:pt x="0" y="0"/>
                    </a:moveTo>
                    <a:lnTo>
                      <a:pt x="33834" y="0"/>
                    </a:lnTo>
                    <a:lnTo>
                      <a:pt x="33834" y="336462"/>
                    </a:lnTo>
                    <a:lnTo>
                      <a:pt x="0" y="336462"/>
                    </a:lnTo>
                    <a:close/>
                  </a:path>
                </a:pathLst>
              </a:custGeom>
              <a:solidFill>
                <a:srgbClr val="282D33"/>
              </a:solidFill>
              <a:ln w="840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Arial Nova"/>
                  <a:ea typeface="+mn-ea"/>
                  <a:cs typeface="+mn-cs"/>
                </a:endParaRPr>
              </a:p>
            </p:txBody>
          </p:sp>
          <p:sp>
            <p:nvSpPr>
              <p:cNvPr id="91" name="Dowolny kształt: kształt 90">
                <a:extLst>
                  <a:ext uri="{FF2B5EF4-FFF2-40B4-BE49-F238E27FC236}">
                    <a16:creationId xmlns:a16="http://schemas.microsoft.com/office/drawing/2014/main" id="{173BCF73-DD85-00EB-F816-A23C07BE2DA4}"/>
                  </a:ext>
                </a:extLst>
              </p:cNvPr>
              <p:cNvSpPr/>
              <p:nvPr/>
            </p:nvSpPr>
            <p:spPr>
              <a:xfrm>
                <a:off x="4439037" y="3120451"/>
                <a:ext cx="247961" cy="698068"/>
              </a:xfrm>
              <a:custGeom>
                <a:avLst/>
                <a:gdLst>
                  <a:gd name="connsiteX0" fmla="*/ 247961 w 247961"/>
                  <a:gd name="connsiteY0" fmla="*/ 698068 h 698068"/>
                  <a:gd name="connsiteX1" fmla="*/ 0 w 247961"/>
                  <a:gd name="connsiteY1" fmla="*/ 698068 h 698068"/>
                  <a:gd name="connsiteX2" fmla="*/ 0 w 247961"/>
                  <a:gd name="connsiteY2" fmla="*/ 0 h 698068"/>
                  <a:gd name="connsiteX3" fmla="*/ 33834 w 247961"/>
                  <a:gd name="connsiteY3" fmla="*/ 0 h 698068"/>
                  <a:gd name="connsiteX4" fmla="*/ 33834 w 247961"/>
                  <a:gd name="connsiteY4" fmla="*/ 664234 h 698068"/>
                  <a:gd name="connsiteX5" fmla="*/ 214135 w 247961"/>
                  <a:gd name="connsiteY5" fmla="*/ 664234 h 698068"/>
                  <a:gd name="connsiteX6" fmla="*/ 214135 w 247961"/>
                  <a:gd name="connsiteY6" fmla="*/ 0 h 698068"/>
                  <a:gd name="connsiteX7" fmla="*/ 247961 w 247961"/>
                  <a:gd name="connsiteY7" fmla="*/ 0 h 698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7961" h="698068">
                    <a:moveTo>
                      <a:pt x="247961" y="698068"/>
                    </a:moveTo>
                    <a:lnTo>
                      <a:pt x="0" y="698068"/>
                    </a:lnTo>
                    <a:lnTo>
                      <a:pt x="0" y="0"/>
                    </a:lnTo>
                    <a:lnTo>
                      <a:pt x="33834" y="0"/>
                    </a:lnTo>
                    <a:lnTo>
                      <a:pt x="33834" y="664234"/>
                    </a:lnTo>
                    <a:lnTo>
                      <a:pt x="214135" y="664234"/>
                    </a:lnTo>
                    <a:lnTo>
                      <a:pt x="214135" y="0"/>
                    </a:lnTo>
                    <a:lnTo>
                      <a:pt x="247961" y="0"/>
                    </a:lnTo>
                    <a:close/>
                  </a:path>
                </a:pathLst>
              </a:custGeom>
              <a:solidFill>
                <a:srgbClr val="282D33"/>
              </a:solidFill>
              <a:ln w="840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Arial Nova"/>
                  <a:ea typeface="+mn-ea"/>
                  <a:cs typeface="+mn-cs"/>
                </a:endParaRPr>
              </a:p>
            </p:txBody>
          </p:sp>
          <p:sp>
            <p:nvSpPr>
              <p:cNvPr id="92" name="Dowolny kształt: kształt 91">
                <a:extLst>
                  <a:ext uri="{FF2B5EF4-FFF2-40B4-BE49-F238E27FC236}">
                    <a16:creationId xmlns:a16="http://schemas.microsoft.com/office/drawing/2014/main" id="{D2E1F0BE-26F1-84EE-3F87-A93384C0B56D}"/>
                  </a:ext>
                </a:extLst>
              </p:cNvPr>
              <p:cNvSpPr/>
              <p:nvPr/>
            </p:nvSpPr>
            <p:spPr>
              <a:xfrm>
                <a:off x="4546100" y="3485887"/>
                <a:ext cx="33834" cy="336462"/>
              </a:xfrm>
              <a:custGeom>
                <a:avLst/>
                <a:gdLst>
                  <a:gd name="connsiteX0" fmla="*/ 0 w 33834"/>
                  <a:gd name="connsiteY0" fmla="*/ 0 h 336462"/>
                  <a:gd name="connsiteX1" fmla="*/ 33834 w 33834"/>
                  <a:gd name="connsiteY1" fmla="*/ 0 h 336462"/>
                  <a:gd name="connsiteX2" fmla="*/ 33834 w 33834"/>
                  <a:gd name="connsiteY2" fmla="*/ 336462 h 336462"/>
                  <a:gd name="connsiteX3" fmla="*/ 0 w 33834"/>
                  <a:gd name="connsiteY3" fmla="*/ 336462 h 336462"/>
                </a:gdLst>
                <a:ahLst/>
                <a:cxnLst>
                  <a:cxn ang="0">
                    <a:pos x="connsiteX0" y="connsiteY0"/>
                  </a:cxn>
                  <a:cxn ang="0">
                    <a:pos x="connsiteX1" y="connsiteY1"/>
                  </a:cxn>
                  <a:cxn ang="0">
                    <a:pos x="connsiteX2" y="connsiteY2"/>
                  </a:cxn>
                  <a:cxn ang="0">
                    <a:pos x="connsiteX3" y="connsiteY3"/>
                  </a:cxn>
                </a:cxnLst>
                <a:rect l="l" t="t" r="r" b="b"/>
                <a:pathLst>
                  <a:path w="33834" h="336462">
                    <a:moveTo>
                      <a:pt x="0" y="0"/>
                    </a:moveTo>
                    <a:lnTo>
                      <a:pt x="33834" y="0"/>
                    </a:lnTo>
                    <a:lnTo>
                      <a:pt x="33834" y="336462"/>
                    </a:lnTo>
                    <a:lnTo>
                      <a:pt x="0" y="336462"/>
                    </a:lnTo>
                    <a:close/>
                  </a:path>
                </a:pathLst>
              </a:custGeom>
              <a:solidFill>
                <a:srgbClr val="282D33"/>
              </a:solidFill>
              <a:ln w="840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Arial Nova"/>
                  <a:ea typeface="+mn-ea"/>
                  <a:cs typeface="+mn-cs"/>
                </a:endParaRPr>
              </a:p>
            </p:txBody>
          </p:sp>
          <p:sp>
            <p:nvSpPr>
              <p:cNvPr id="93" name="Dowolny kształt: kształt 92">
                <a:extLst>
                  <a:ext uri="{FF2B5EF4-FFF2-40B4-BE49-F238E27FC236}">
                    <a16:creationId xmlns:a16="http://schemas.microsoft.com/office/drawing/2014/main" id="{C8A9B631-8A4B-6913-43E3-952036E07DA8}"/>
                  </a:ext>
                </a:extLst>
              </p:cNvPr>
              <p:cNvSpPr/>
              <p:nvPr/>
            </p:nvSpPr>
            <p:spPr>
              <a:xfrm>
                <a:off x="4445500" y="2759242"/>
                <a:ext cx="235051" cy="236587"/>
              </a:xfrm>
              <a:custGeom>
                <a:avLst/>
                <a:gdLst>
                  <a:gd name="connsiteX0" fmla="*/ 117534 w 235051"/>
                  <a:gd name="connsiteY0" fmla="*/ 236588 h 236587"/>
                  <a:gd name="connsiteX1" fmla="*/ 0 w 235051"/>
                  <a:gd name="connsiteY1" fmla="*/ 118285 h 236587"/>
                  <a:gd name="connsiteX2" fmla="*/ 117534 w 235051"/>
                  <a:gd name="connsiteY2" fmla="*/ 0 h 236587"/>
                  <a:gd name="connsiteX3" fmla="*/ 235052 w 235051"/>
                  <a:gd name="connsiteY3" fmla="*/ 118285 h 236587"/>
                  <a:gd name="connsiteX4" fmla="*/ 117534 w 235051"/>
                  <a:gd name="connsiteY4" fmla="*/ 236588 h 236587"/>
                  <a:gd name="connsiteX5" fmla="*/ 117534 w 235051"/>
                  <a:gd name="connsiteY5" fmla="*/ 33826 h 236587"/>
                  <a:gd name="connsiteX6" fmla="*/ 33834 w 235051"/>
                  <a:gd name="connsiteY6" fmla="*/ 118277 h 236587"/>
                  <a:gd name="connsiteX7" fmla="*/ 117534 w 235051"/>
                  <a:gd name="connsiteY7" fmla="*/ 202753 h 236587"/>
                  <a:gd name="connsiteX8" fmla="*/ 201226 w 235051"/>
                  <a:gd name="connsiteY8" fmla="*/ 118277 h 236587"/>
                  <a:gd name="connsiteX9" fmla="*/ 117534 w 235051"/>
                  <a:gd name="connsiteY9" fmla="*/ 33826 h 236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5051" h="236587">
                    <a:moveTo>
                      <a:pt x="117534" y="236588"/>
                    </a:moveTo>
                    <a:cubicBezTo>
                      <a:pt x="52726" y="236588"/>
                      <a:pt x="0" y="183516"/>
                      <a:pt x="0" y="118285"/>
                    </a:cubicBezTo>
                    <a:cubicBezTo>
                      <a:pt x="0" y="53063"/>
                      <a:pt x="52726" y="0"/>
                      <a:pt x="117534" y="0"/>
                    </a:cubicBezTo>
                    <a:cubicBezTo>
                      <a:pt x="182334" y="0"/>
                      <a:pt x="235052" y="53063"/>
                      <a:pt x="235052" y="118285"/>
                    </a:cubicBezTo>
                    <a:cubicBezTo>
                      <a:pt x="235052" y="183516"/>
                      <a:pt x="182334" y="236588"/>
                      <a:pt x="117534" y="236588"/>
                    </a:cubicBezTo>
                    <a:close/>
                    <a:moveTo>
                      <a:pt x="117534" y="33826"/>
                    </a:moveTo>
                    <a:cubicBezTo>
                      <a:pt x="71381" y="33826"/>
                      <a:pt x="33834" y="71710"/>
                      <a:pt x="33834" y="118277"/>
                    </a:cubicBezTo>
                    <a:cubicBezTo>
                      <a:pt x="33834" y="164860"/>
                      <a:pt x="71381" y="202753"/>
                      <a:pt x="117534" y="202753"/>
                    </a:cubicBezTo>
                    <a:cubicBezTo>
                      <a:pt x="163679" y="202753"/>
                      <a:pt x="201226" y="164852"/>
                      <a:pt x="201226" y="118277"/>
                    </a:cubicBezTo>
                    <a:cubicBezTo>
                      <a:pt x="201226" y="71719"/>
                      <a:pt x="163679" y="33826"/>
                      <a:pt x="117534" y="33826"/>
                    </a:cubicBezTo>
                    <a:close/>
                  </a:path>
                </a:pathLst>
              </a:custGeom>
              <a:solidFill>
                <a:srgbClr val="282D33"/>
              </a:solidFill>
              <a:ln w="840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Arial Nova"/>
                  <a:ea typeface="+mn-ea"/>
                  <a:cs typeface="+mn-cs"/>
                </a:endParaRPr>
              </a:p>
            </p:txBody>
          </p:sp>
        </p:grpSp>
        <p:pic>
          <p:nvPicPr>
            <p:cNvPr id="88" name="Grafika 87" descr="Mężczyzna z laską kontur">
              <a:extLst>
                <a:ext uri="{FF2B5EF4-FFF2-40B4-BE49-F238E27FC236}">
                  <a16:creationId xmlns:a16="http://schemas.microsoft.com/office/drawing/2014/main" id="{73447695-F89E-A2F4-D473-0EF6244C1654}"/>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4736067" y="5146843"/>
              <a:ext cx="1126240" cy="1126240"/>
            </a:xfrm>
            <a:prstGeom prst="rect">
              <a:avLst/>
            </a:prstGeom>
          </p:spPr>
        </p:pic>
      </p:grpSp>
      <p:grpSp>
        <p:nvGrpSpPr>
          <p:cNvPr id="94" name="Grafika 58">
            <a:extLst>
              <a:ext uri="{FF2B5EF4-FFF2-40B4-BE49-F238E27FC236}">
                <a16:creationId xmlns:a16="http://schemas.microsoft.com/office/drawing/2014/main" id="{ED1C77BB-2091-86F3-8D89-5267E12EF3AA}"/>
              </a:ext>
            </a:extLst>
          </p:cNvPr>
          <p:cNvGrpSpPr/>
          <p:nvPr/>
        </p:nvGrpSpPr>
        <p:grpSpPr>
          <a:xfrm>
            <a:off x="724514" y="3626302"/>
            <a:ext cx="386764" cy="257794"/>
            <a:chOff x="4564230" y="1117924"/>
            <a:chExt cx="1080000" cy="603424"/>
          </a:xfrm>
          <a:solidFill>
            <a:srgbClr val="282D33"/>
          </a:solidFill>
        </p:grpSpPr>
        <p:grpSp>
          <p:nvGrpSpPr>
            <p:cNvPr id="95" name="Grafika 58">
              <a:extLst>
                <a:ext uri="{FF2B5EF4-FFF2-40B4-BE49-F238E27FC236}">
                  <a16:creationId xmlns:a16="http://schemas.microsoft.com/office/drawing/2014/main" id="{00811B6A-C6D1-62B1-4FB0-D7F21E25DF84}"/>
                </a:ext>
              </a:extLst>
            </p:cNvPr>
            <p:cNvGrpSpPr/>
            <p:nvPr/>
          </p:nvGrpSpPr>
          <p:grpSpPr>
            <a:xfrm>
              <a:off x="4825050" y="1408613"/>
              <a:ext cx="560361" cy="282732"/>
              <a:chOff x="4825050" y="1408613"/>
              <a:chExt cx="560361" cy="282732"/>
            </a:xfrm>
            <a:solidFill>
              <a:srgbClr val="282D33"/>
            </a:solidFill>
          </p:grpSpPr>
          <p:sp>
            <p:nvSpPr>
              <p:cNvPr id="100" name="Dowolny kształt: kształt 99">
                <a:extLst>
                  <a:ext uri="{FF2B5EF4-FFF2-40B4-BE49-F238E27FC236}">
                    <a16:creationId xmlns:a16="http://schemas.microsoft.com/office/drawing/2014/main" id="{C44739A7-82FE-B2B5-BDCC-0C667CFBB19B}"/>
                  </a:ext>
                </a:extLst>
              </p:cNvPr>
              <p:cNvSpPr/>
              <p:nvPr/>
            </p:nvSpPr>
            <p:spPr>
              <a:xfrm>
                <a:off x="4825050" y="1408613"/>
                <a:ext cx="299944" cy="282529"/>
              </a:xfrm>
              <a:custGeom>
                <a:avLst/>
                <a:gdLst>
                  <a:gd name="connsiteX0" fmla="*/ 299945 w 299944"/>
                  <a:gd name="connsiteY0" fmla="*/ 282530 h 282529"/>
                  <a:gd name="connsiteX1" fmla="*/ 279239 w 299944"/>
                  <a:gd name="connsiteY1" fmla="*/ 278243 h 282529"/>
                  <a:gd name="connsiteX2" fmla="*/ 122386 w 299944"/>
                  <a:gd name="connsiteY2" fmla="*/ 223762 h 282529"/>
                  <a:gd name="connsiteX3" fmla="*/ 1266 w 299944"/>
                  <a:gd name="connsiteY3" fmla="*/ 91851 h 282529"/>
                  <a:gd name="connsiteX4" fmla="*/ 633 w 299944"/>
                  <a:gd name="connsiteY4" fmla="*/ 46280 h 282529"/>
                  <a:gd name="connsiteX5" fmla="*/ 0 w 299944"/>
                  <a:gd name="connsiteY5" fmla="*/ 321 h 282529"/>
                  <a:gd name="connsiteX6" fmla="*/ 33623 w 299944"/>
                  <a:gd name="connsiteY6" fmla="*/ 0 h 282529"/>
                  <a:gd name="connsiteX7" fmla="*/ 34256 w 299944"/>
                  <a:gd name="connsiteY7" fmla="*/ 45681 h 282529"/>
                  <a:gd name="connsiteX8" fmla="*/ 34897 w 299944"/>
                  <a:gd name="connsiteY8" fmla="*/ 91437 h 282529"/>
                  <a:gd name="connsiteX9" fmla="*/ 136578 w 299944"/>
                  <a:gd name="connsiteY9" fmla="*/ 193278 h 282529"/>
                  <a:gd name="connsiteX10" fmla="*/ 265343 w 299944"/>
                  <a:gd name="connsiteY10" fmla="*/ 240562 h 282529"/>
                  <a:gd name="connsiteX11" fmla="*/ 262136 w 299944"/>
                  <a:gd name="connsiteY11" fmla="*/ 104726 h 282529"/>
                  <a:gd name="connsiteX12" fmla="*/ 295751 w 299944"/>
                  <a:gd name="connsiteY12" fmla="*/ 103942 h 282529"/>
                  <a:gd name="connsiteX13" fmla="*/ 299945 w 299944"/>
                  <a:gd name="connsiteY13" fmla="*/ 282530 h 282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99944" h="282529">
                    <a:moveTo>
                      <a:pt x="299945" y="282530"/>
                    </a:moveTo>
                    <a:lnTo>
                      <a:pt x="279239" y="278243"/>
                    </a:lnTo>
                    <a:cubicBezTo>
                      <a:pt x="231053" y="268270"/>
                      <a:pt x="179752" y="250450"/>
                      <a:pt x="122386" y="223762"/>
                    </a:cubicBezTo>
                    <a:cubicBezTo>
                      <a:pt x="34931" y="183068"/>
                      <a:pt x="2101" y="147319"/>
                      <a:pt x="1266" y="91851"/>
                    </a:cubicBezTo>
                    <a:cubicBezTo>
                      <a:pt x="1055" y="69795"/>
                      <a:pt x="852" y="58025"/>
                      <a:pt x="633" y="46280"/>
                    </a:cubicBezTo>
                    <a:cubicBezTo>
                      <a:pt x="422" y="34400"/>
                      <a:pt x="211" y="22537"/>
                      <a:pt x="0" y="321"/>
                    </a:cubicBezTo>
                    <a:lnTo>
                      <a:pt x="33623" y="0"/>
                    </a:lnTo>
                    <a:cubicBezTo>
                      <a:pt x="33834" y="22081"/>
                      <a:pt x="34045" y="33868"/>
                      <a:pt x="34256" y="45681"/>
                    </a:cubicBezTo>
                    <a:cubicBezTo>
                      <a:pt x="34467" y="57493"/>
                      <a:pt x="34687" y="69348"/>
                      <a:pt x="34897" y="91437"/>
                    </a:cubicBezTo>
                    <a:cubicBezTo>
                      <a:pt x="35328" y="120336"/>
                      <a:pt x="43436" y="149951"/>
                      <a:pt x="136578" y="193278"/>
                    </a:cubicBezTo>
                    <a:cubicBezTo>
                      <a:pt x="183330" y="215021"/>
                      <a:pt x="225678" y="230597"/>
                      <a:pt x="265343" y="240562"/>
                    </a:cubicBezTo>
                    <a:lnTo>
                      <a:pt x="262136" y="104726"/>
                    </a:lnTo>
                    <a:lnTo>
                      <a:pt x="295751" y="103942"/>
                    </a:lnTo>
                    <a:lnTo>
                      <a:pt x="299945" y="282530"/>
                    </a:lnTo>
                    <a:close/>
                  </a:path>
                </a:pathLst>
              </a:custGeom>
              <a:solidFill>
                <a:srgbClr val="282D33"/>
              </a:solidFill>
              <a:ln w="840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Arial Nova"/>
                  <a:ea typeface="+mn-ea"/>
                  <a:cs typeface="+mn-cs"/>
                </a:endParaRPr>
              </a:p>
            </p:txBody>
          </p:sp>
          <p:sp>
            <p:nvSpPr>
              <p:cNvPr id="101" name="Dowolny kształt: kształt 100">
                <a:extLst>
                  <a:ext uri="{FF2B5EF4-FFF2-40B4-BE49-F238E27FC236}">
                    <a16:creationId xmlns:a16="http://schemas.microsoft.com/office/drawing/2014/main" id="{525496DC-DDB4-B9DA-6B90-E209CDF45D28}"/>
                  </a:ext>
                </a:extLst>
              </p:cNvPr>
              <p:cNvSpPr/>
              <p:nvPr/>
            </p:nvSpPr>
            <p:spPr>
              <a:xfrm>
                <a:off x="5086874" y="1413768"/>
                <a:ext cx="298537" cy="277576"/>
              </a:xfrm>
              <a:custGeom>
                <a:avLst/>
                <a:gdLst>
                  <a:gd name="connsiteX0" fmla="*/ 4160 w 298537"/>
                  <a:gd name="connsiteY0" fmla="*/ 277577 h 277576"/>
                  <a:gd name="connsiteX1" fmla="*/ 0 w 298537"/>
                  <a:gd name="connsiteY1" fmla="*/ 99571 h 277576"/>
                  <a:gd name="connsiteX2" fmla="*/ 33615 w 298537"/>
                  <a:gd name="connsiteY2" fmla="*/ 98786 h 277576"/>
                  <a:gd name="connsiteX3" fmla="*/ 36804 w 298537"/>
                  <a:gd name="connsiteY3" fmla="*/ 235229 h 277576"/>
                  <a:gd name="connsiteX4" fmla="*/ 165215 w 298537"/>
                  <a:gd name="connsiteY4" fmla="*/ 185279 h 277576"/>
                  <a:gd name="connsiteX5" fmla="*/ 264912 w 298537"/>
                  <a:gd name="connsiteY5" fmla="*/ 81405 h 277576"/>
                  <a:gd name="connsiteX6" fmla="*/ 264296 w 298537"/>
                  <a:gd name="connsiteY6" fmla="*/ 40947 h 277576"/>
                  <a:gd name="connsiteX7" fmla="*/ 263655 w 298537"/>
                  <a:gd name="connsiteY7" fmla="*/ 329 h 277576"/>
                  <a:gd name="connsiteX8" fmla="*/ 297278 w 298537"/>
                  <a:gd name="connsiteY8" fmla="*/ 0 h 277576"/>
                  <a:gd name="connsiteX9" fmla="*/ 297903 w 298537"/>
                  <a:gd name="connsiteY9" fmla="*/ 40179 h 277576"/>
                  <a:gd name="connsiteX10" fmla="*/ 298536 w 298537"/>
                  <a:gd name="connsiteY10" fmla="*/ 81169 h 277576"/>
                  <a:gd name="connsiteX11" fmla="*/ 179980 w 298537"/>
                  <a:gd name="connsiteY11" fmla="*/ 215485 h 277576"/>
                  <a:gd name="connsiteX12" fmla="*/ 24207 w 298537"/>
                  <a:gd name="connsiteY12" fmla="*/ 273004 h 277576"/>
                  <a:gd name="connsiteX13" fmla="*/ 4160 w 298537"/>
                  <a:gd name="connsiteY13" fmla="*/ 277577 h 277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98537" h="277576">
                    <a:moveTo>
                      <a:pt x="4160" y="277577"/>
                    </a:moveTo>
                    <a:lnTo>
                      <a:pt x="0" y="99571"/>
                    </a:lnTo>
                    <a:lnTo>
                      <a:pt x="33615" y="98786"/>
                    </a:lnTo>
                    <a:lnTo>
                      <a:pt x="36804" y="235229"/>
                    </a:lnTo>
                    <a:cubicBezTo>
                      <a:pt x="76511" y="224463"/>
                      <a:pt x="118732" y="208027"/>
                      <a:pt x="165215" y="185279"/>
                    </a:cubicBezTo>
                    <a:cubicBezTo>
                      <a:pt x="257521" y="140138"/>
                      <a:pt x="265047" y="110388"/>
                      <a:pt x="264912" y="81405"/>
                    </a:cubicBezTo>
                    <a:cubicBezTo>
                      <a:pt x="264710" y="59375"/>
                      <a:pt x="264507" y="50203"/>
                      <a:pt x="264296" y="40947"/>
                    </a:cubicBezTo>
                    <a:cubicBezTo>
                      <a:pt x="264085" y="31708"/>
                      <a:pt x="263866" y="22393"/>
                      <a:pt x="263655" y="329"/>
                    </a:cubicBezTo>
                    <a:lnTo>
                      <a:pt x="297278" y="0"/>
                    </a:lnTo>
                    <a:cubicBezTo>
                      <a:pt x="297481" y="21828"/>
                      <a:pt x="297692" y="31050"/>
                      <a:pt x="297903" y="40179"/>
                    </a:cubicBezTo>
                    <a:cubicBezTo>
                      <a:pt x="298114" y="49537"/>
                      <a:pt x="298333" y="58818"/>
                      <a:pt x="298536" y="81169"/>
                    </a:cubicBezTo>
                    <a:cubicBezTo>
                      <a:pt x="298789" y="136721"/>
                      <a:pt x="266659" y="173104"/>
                      <a:pt x="179980" y="215485"/>
                    </a:cubicBezTo>
                    <a:cubicBezTo>
                      <a:pt x="123247" y="243245"/>
                      <a:pt x="72293" y="262069"/>
                      <a:pt x="24207" y="273004"/>
                    </a:cubicBezTo>
                    <a:lnTo>
                      <a:pt x="4160" y="277577"/>
                    </a:lnTo>
                    <a:close/>
                  </a:path>
                </a:pathLst>
              </a:custGeom>
              <a:solidFill>
                <a:srgbClr val="282D33"/>
              </a:solidFill>
              <a:ln w="840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Arial Nova"/>
                  <a:ea typeface="+mn-ea"/>
                  <a:cs typeface="+mn-cs"/>
                </a:endParaRPr>
              </a:p>
            </p:txBody>
          </p:sp>
        </p:grpSp>
        <p:sp>
          <p:nvSpPr>
            <p:cNvPr id="96" name="Dowolny kształt: kształt 95">
              <a:extLst>
                <a:ext uri="{FF2B5EF4-FFF2-40B4-BE49-F238E27FC236}">
                  <a16:creationId xmlns:a16="http://schemas.microsoft.com/office/drawing/2014/main" id="{4D6513D3-A3D6-B550-D80A-05CC26BB0229}"/>
                </a:ext>
              </a:extLst>
            </p:cNvPr>
            <p:cNvSpPr/>
            <p:nvPr/>
          </p:nvSpPr>
          <p:spPr>
            <a:xfrm>
              <a:off x="4564230" y="1117924"/>
              <a:ext cx="1080000" cy="420103"/>
            </a:xfrm>
            <a:custGeom>
              <a:avLst/>
              <a:gdLst>
                <a:gd name="connsiteX0" fmla="*/ 542000 w 1080000"/>
                <a:gd name="connsiteY0" fmla="*/ 420103 h 420103"/>
                <a:gd name="connsiteX1" fmla="*/ 0 w 1080000"/>
                <a:gd name="connsiteY1" fmla="*/ 215333 h 420103"/>
                <a:gd name="connsiteX2" fmla="*/ 537983 w 1080000"/>
                <a:gd name="connsiteY2" fmla="*/ 0 h 420103"/>
                <a:gd name="connsiteX3" fmla="*/ 1080000 w 1080000"/>
                <a:gd name="connsiteY3" fmla="*/ 204829 h 420103"/>
                <a:gd name="connsiteX4" fmla="*/ 542000 w 1080000"/>
                <a:gd name="connsiteY4" fmla="*/ 420103 h 420103"/>
                <a:gd name="connsiteX5" fmla="*/ 92745 w 1080000"/>
                <a:gd name="connsiteY5" fmla="*/ 214422 h 420103"/>
                <a:gd name="connsiteX6" fmla="*/ 541654 w 1080000"/>
                <a:gd name="connsiteY6" fmla="*/ 384033 h 420103"/>
                <a:gd name="connsiteX7" fmla="*/ 987263 w 1080000"/>
                <a:gd name="connsiteY7" fmla="*/ 205723 h 420103"/>
                <a:gd name="connsiteX8" fmla="*/ 538329 w 1080000"/>
                <a:gd name="connsiteY8" fmla="*/ 36070 h 420103"/>
                <a:gd name="connsiteX9" fmla="*/ 92745 w 1080000"/>
                <a:gd name="connsiteY9" fmla="*/ 214422 h 420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80000" h="420103">
                  <a:moveTo>
                    <a:pt x="542000" y="420103"/>
                  </a:moveTo>
                  <a:lnTo>
                    <a:pt x="0" y="215333"/>
                  </a:lnTo>
                  <a:lnTo>
                    <a:pt x="537983" y="0"/>
                  </a:lnTo>
                  <a:lnTo>
                    <a:pt x="1080000" y="204829"/>
                  </a:lnTo>
                  <a:lnTo>
                    <a:pt x="542000" y="420103"/>
                  </a:lnTo>
                  <a:close/>
                  <a:moveTo>
                    <a:pt x="92745" y="214422"/>
                  </a:moveTo>
                  <a:lnTo>
                    <a:pt x="541654" y="384033"/>
                  </a:lnTo>
                  <a:lnTo>
                    <a:pt x="987263" y="205723"/>
                  </a:lnTo>
                  <a:lnTo>
                    <a:pt x="538329" y="36070"/>
                  </a:lnTo>
                  <a:lnTo>
                    <a:pt x="92745" y="214422"/>
                  </a:lnTo>
                  <a:close/>
                </a:path>
              </a:pathLst>
            </a:custGeom>
            <a:solidFill>
              <a:srgbClr val="282D33"/>
            </a:solidFill>
            <a:ln w="840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Arial Nova"/>
                <a:ea typeface="+mn-ea"/>
                <a:cs typeface="+mn-cs"/>
              </a:endParaRPr>
            </a:p>
          </p:txBody>
        </p:sp>
        <p:sp>
          <p:nvSpPr>
            <p:cNvPr id="97" name="Dowolny kształt: kształt 96">
              <a:extLst>
                <a:ext uri="{FF2B5EF4-FFF2-40B4-BE49-F238E27FC236}">
                  <a16:creationId xmlns:a16="http://schemas.microsoft.com/office/drawing/2014/main" id="{F5C473E0-2271-1368-2A5D-0993DB2C4505}"/>
                </a:ext>
              </a:extLst>
            </p:cNvPr>
            <p:cNvSpPr/>
            <p:nvPr/>
          </p:nvSpPr>
          <p:spPr>
            <a:xfrm>
              <a:off x="5151100" y="1283577"/>
              <a:ext cx="302239" cy="273543"/>
            </a:xfrm>
            <a:custGeom>
              <a:avLst/>
              <a:gdLst>
                <a:gd name="connsiteX0" fmla="*/ 268616 w 302239"/>
                <a:gd name="connsiteY0" fmla="*/ 273544 h 273543"/>
                <a:gd name="connsiteX1" fmla="*/ 267519 w 302239"/>
                <a:gd name="connsiteY1" fmla="*/ 118243 h 273543"/>
                <a:gd name="connsiteX2" fmla="*/ 0 w 302239"/>
                <a:gd name="connsiteY2" fmla="*/ 31995 h 273543"/>
                <a:gd name="connsiteX3" fmla="*/ 10302 w 302239"/>
                <a:gd name="connsiteY3" fmla="*/ 0 h 273543"/>
                <a:gd name="connsiteX4" fmla="*/ 300957 w 302239"/>
                <a:gd name="connsiteY4" fmla="*/ 93698 h 273543"/>
                <a:gd name="connsiteX5" fmla="*/ 302240 w 302239"/>
                <a:gd name="connsiteY5" fmla="*/ 273308 h 273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2239" h="273543">
                  <a:moveTo>
                    <a:pt x="268616" y="273544"/>
                  </a:moveTo>
                  <a:lnTo>
                    <a:pt x="267519" y="118243"/>
                  </a:lnTo>
                  <a:lnTo>
                    <a:pt x="0" y="31995"/>
                  </a:lnTo>
                  <a:lnTo>
                    <a:pt x="10302" y="0"/>
                  </a:lnTo>
                  <a:lnTo>
                    <a:pt x="300957" y="93698"/>
                  </a:lnTo>
                  <a:lnTo>
                    <a:pt x="302240" y="273308"/>
                  </a:lnTo>
                  <a:close/>
                </a:path>
              </a:pathLst>
            </a:custGeom>
            <a:solidFill>
              <a:srgbClr val="282D33"/>
            </a:solidFill>
            <a:ln w="840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Arial Nova"/>
                <a:ea typeface="+mn-ea"/>
                <a:cs typeface="+mn-cs"/>
              </a:endParaRPr>
            </a:p>
          </p:txBody>
        </p:sp>
        <p:sp>
          <p:nvSpPr>
            <p:cNvPr id="98" name="Dowolny kształt: kształt 97">
              <a:extLst>
                <a:ext uri="{FF2B5EF4-FFF2-40B4-BE49-F238E27FC236}">
                  <a16:creationId xmlns:a16="http://schemas.microsoft.com/office/drawing/2014/main" id="{062FAF73-FA72-3AF2-C2FB-F42AAC1D60FF}"/>
                </a:ext>
              </a:extLst>
            </p:cNvPr>
            <p:cNvSpPr/>
            <p:nvPr/>
          </p:nvSpPr>
          <p:spPr>
            <a:xfrm>
              <a:off x="5033201" y="1232826"/>
              <a:ext cx="141744" cy="88796"/>
            </a:xfrm>
            <a:custGeom>
              <a:avLst/>
              <a:gdLst>
                <a:gd name="connsiteX0" fmla="*/ 70100 w 141744"/>
                <a:gd name="connsiteY0" fmla="*/ 88796 h 88796"/>
                <a:gd name="connsiteX1" fmla="*/ 1 w 141744"/>
                <a:gd name="connsiteY1" fmla="*/ 45065 h 88796"/>
                <a:gd name="connsiteX2" fmla="*/ 70437 w 141744"/>
                <a:gd name="connsiteY2" fmla="*/ 8 h 88796"/>
                <a:gd name="connsiteX3" fmla="*/ 71686 w 141744"/>
                <a:gd name="connsiteY3" fmla="*/ 0 h 88796"/>
                <a:gd name="connsiteX4" fmla="*/ 141743 w 141744"/>
                <a:gd name="connsiteY4" fmla="*/ 43698 h 88796"/>
                <a:gd name="connsiteX5" fmla="*/ 71306 w 141744"/>
                <a:gd name="connsiteY5" fmla="*/ 88788 h 88796"/>
                <a:gd name="connsiteX6" fmla="*/ 70100 w 141744"/>
                <a:gd name="connsiteY6" fmla="*/ 88796 h 88796"/>
                <a:gd name="connsiteX7" fmla="*/ 33937 w 141744"/>
                <a:gd name="connsiteY7" fmla="*/ 44727 h 88796"/>
                <a:gd name="connsiteX8" fmla="*/ 70100 w 141744"/>
                <a:gd name="connsiteY8" fmla="*/ 55164 h 88796"/>
                <a:gd name="connsiteX9" fmla="*/ 70977 w 141744"/>
                <a:gd name="connsiteY9" fmla="*/ 55164 h 88796"/>
                <a:gd name="connsiteX10" fmla="*/ 107807 w 141744"/>
                <a:gd name="connsiteY10" fmla="*/ 44018 h 88796"/>
                <a:gd name="connsiteX11" fmla="*/ 71686 w 141744"/>
                <a:gd name="connsiteY11" fmla="*/ 33632 h 88796"/>
                <a:gd name="connsiteX12" fmla="*/ 70767 w 141744"/>
                <a:gd name="connsiteY12" fmla="*/ 33632 h 88796"/>
                <a:gd name="connsiteX13" fmla="*/ 33937 w 141744"/>
                <a:gd name="connsiteY13" fmla="*/ 44727 h 88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1744" h="88796">
                  <a:moveTo>
                    <a:pt x="70100" y="88796"/>
                  </a:moveTo>
                  <a:cubicBezTo>
                    <a:pt x="29743" y="88796"/>
                    <a:pt x="263" y="70403"/>
                    <a:pt x="1" y="45065"/>
                  </a:cubicBezTo>
                  <a:cubicBezTo>
                    <a:pt x="-218" y="19752"/>
                    <a:pt x="30064" y="397"/>
                    <a:pt x="70437" y="8"/>
                  </a:cubicBezTo>
                  <a:lnTo>
                    <a:pt x="71686" y="0"/>
                  </a:lnTo>
                  <a:cubicBezTo>
                    <a:pt x="112060" y="0"/>
                    <a:pt x="141515" y="18385"/>
                    <a:pt x="141743" y="43698"/>
                  </a:cubicBezTo>
                  <a:cubicBezTo>
                    <a:pt x="141987" y="68985"/>
                    <a:pt x="111705" y="88383"/>
                    <a:pt x="71306" y="88788"/>
                  </a:cubicBezTo>
                  <a:lnTo>
                    <a:pt x="70100" y="88796"/>
                  </a:lnTo>
                  <a:close/>
                  <a:moveTo>
                    <a:pt x="33937" y="44727"/>
                  </a:moveTo>
                  <a:cubicBezTo>
                    <a:pt x="36679" y="48237"/>
                    <a:pt x="49318" y="55164"/>
                    <a:pt x="70100" y="55164"/>
                  </a:cubicBezTo>
                  <a:lnTo>
                    <a:pt x="70977" y="55164"/>
                  </a:lnTo>
                  <a:cubicBezTo>
                    <a:pt x="92291" y="54945"/>
                    <a:pt x="105124" y="47638"/>
                    <a:pt x="107807" y="44018"/>
                  </a:cubicBezTo>
                  <a:cubicBezTo>
                    <a:pt x="105073" y="40534"/>
                    <a:pt x="92409" y="33632"/>
                    <a:pt x="71686" y="33632"/>
                  </a:cubicBezTo>
                  <a:lnTo>
                    <a:pt x="70767" y="33632"/>
                  </a:lnTo>
                  <a:cubicBezTo>
                    <a:pt x="49487" y="33834"/>
                    <a:pt x="36662" y="41099"/>
                    <a:pt x="33937" y="44727"/>
                  </a:cubicBezTo>
                  <a:close/>
                </a:path>
              </a:pathLst>
            </a:custGeom>
            <a:solidFill>
              <a:srgbClr val="282D33"/>
            </a:solidFill>
            <a:ln w="840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Arial Nova"/>
                <a:ea typeface="+mn-ea"/>
                <a:cs typeface="+mn-cs"/>
              </a:endParaRPr>
            </a:p>
          </p:txBody>
        </p:sp>
        <p:sp>
          <p:nvSpPr>
            <p:cNvPr id="99" name="Dowolny kształt: kształt 98">
              <a:extLst>
                <a:ext uri="{FF2B5EF4-FFF2-40B4-BE49-F238E27FC236}">
                  <a16:creationId xmlns:a16="http://schemas.microsoft.com/office/drawing/2014/main" id="{9C0686B5-BE06-E71F-B412-17512E88A159}"/>
                </a:ext>
              </a:extLst>
            </p:cNvPr>
            <p:cNvSpPr/>
            <p:nvPr/>
          </p:nvSpPr>
          <p:spPr>
            <a:xfrm>
              <a:off x="5379840" y="1547587"/>
              <a:ext cx="119424" cy="173761"/>
            </a:xfrm>
            <a:custGeom>
              <a:avLst/>
              <a:gdLst>
                <a:gd name="connsiteX0" fmla="*/ 119424 w 119424"/>
                <a:gd name="connsiteY0" fmla="*/ 173762 h 173761"/>
                <a:gd name="connsiteX1" fmla="*/ 0 w 119424"/>
                <a:gd name="connsiteY1" fmla="*/ 173762 h 173761"/>
                <a:gd name="connsiteX2" fmla="*/ 0 w 119424"/>
                <a:gd name="connsiteY2" fmla="*/ 67762 h 173761"/>
                <a:gd name="connsiteX3" fmla="*/ 59712 w 119424"/>
                <a:gd name="connsiteY3" fmla="*/ 0 h 173761"/>
                <a:gd name="connsiteX4" fmla="*/ 119424 w 119424"/>
                <a:gd name="connsiteY4" fmla="*/ 67762 h 173761"/>
                <a:gd name="connsiteX5" fmla="*/ 119424 w 119424"/>
                <a:gd name="connsiteY5" fmla="*/ 173762 h 173761"/>
                <a:gd name="connsiteX6" fmla="*/ 33615 w 119424"/>
                <a:gd name="connsiteY6" fmla="*/ 140122 h 173761"/>
                <a:gd name="connsiteX7" fmla="*/ 85809 w 119424"/>
                <a:gd name="connsiteY7" fmla="*/ 140122 h 173761"/>
                <a:gd name="connsiteX8" fmla="*/ 85809 w 119424"/>
                <a:gd name="connsiteY8" fmla="*/ 67762 h 173761"/>
                <a:gd name="connsiteX9" fmla="*/ 59712 w 119424"/>
                <a:gd name="connsiteY9" fmla="*/ 33615 h 173761"/>
                <a:gd name="connsiteX10" fmla="*/ 33615 w 119424"/>
                <a:gd name="connsiteY10" fmla="*/ 67762 h 173761"/>
                <a:gd name="connsiteX11" fmla="*/ 33615 w 119424"/>
                <a:gd name="connsiteY11" fmla="*/ 140122 h 1737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9424" h="173761">
                  <a:moveTo>
                    <a:pt x="119424" y="173762"/>
                  </a:moveTo>
                  <a:lnTo>
                    <a:pt x="0" y="173762"/>
                  </a:lnTo>
                  <a:lnTo>
                    <a:pt x="0" y="67762"/>
                  </a:lnTo>
                  <a:cubicBezTo>
                    <a:pt x="0" y="30392"/>
                    <a:pt x="26789" y="0"/>
                    <a:pt x="59712" y="0"/>
                  </a:cubicBezTo>
                  <a:cubicBezTo>
                    <a:pt x="92635" y="0"/>
                    <a:pt x="119424" y="30400"/>
                    <a:pt x="119424" y="67762"/>
                  </a:cubicBezTo>
                  <a:lnTo>
                    <a:pt x="119424" y="173762"/>
                  </a:lnTo>
                  <a:close/>
                  <a:moveTo>
                    <a:pt x="33615" y="140122"/>
                  </a:moveTo>
                  <a:lnTo>
                    <a:pt x="85809" y="140122"/>
                  </a:lnTo>
                  <a:lnTo>
                    <a:pt x="85809" y="67762"/>
                  </a:lnTo>
                  <a:cubicBezTo>
                    <a:pt x="85809" y="49258"/>
                    <a:pt x="73862" y="33615"/>
                    <a:pt x="59712" y="33615"/>
                  </a:cubicBezTo>
                  <a:cubicBezTo>
                    <a:pt x="45563" y="33615"/>
                    <a:pt x="33615" y="49258"/>
                    <a:pt x="33615" y="67762"/>
                  </a:cubicBezTo>
                  <a:lnTo>
                    <a:pt x="33615" y="140122"/>
                  </a:lnTo>
                  <a:close/>
                </a:path>
              </a:pathLst>
            </a:custGeom>
            <a:solidFill>
              <a:srgbClr val="282D33"/>
            </a:solidFill>
            <a:ln w="840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Arial Nova"/>
                <a:ea typeface="+mn-ea"/>
                <a:cs typeface="+mn-cs"/>
              </a:endParaRPr>
            </a:p>
          </p:txBody>
        </p:sp>
      </p:grpSp>
      <p:pic>
        <p:nvPicPr>
          <p:cNvPr id="102" name="Grafika 101">
            <a:extLst>
              <a:ext uri="{FF2B5EF4-FFF2-40B4-BE49-F238E27FC236}">
                <a16:creationId xmlns:a16="http://schemas.microsoft.com/office/drawing/2014/main" id="{8ED8E4FD-6F4A-0CE7-576B-CA1CD13F5A03}"/>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743282" y="4354479"/>
            <a:ext cx="349228" cy="349228"/>
          </a:xfrm>
          <a:prstGeom prst="rect">
            <a:avLst/>
          </a:prstGeom>
        </p:spPr>
      </p:pic>
      <p:sp>
        <p:nvSpPr>
          <p:cNvPr id="28" name="Tytuł 27">
            <a:extLst>
              <a:ext uri="{FF2B5EF4-FFF2-40B4-BE49-F238E27FC236}">
                <a16:creationId xmlns:a16="http://schemas.microsoft.com/office/drawing/2014/main" id="{2B602BBC-B067-0C82-2378-FA9E3C7D01D0}"/>
              </a:ext>
            </a:extLst>
          </p:cNvPr>
          <p:cNvSpPr>
            <a:spLocks noGrp="1"/>
          </p:cNvSpPr>
          <p:nvPr>
            <p:ph type="title"/>
          </p:nvPr>
        </p:nvSpPr>
        <p:spPr>
          <a:xfrm>
            <a:off x="328773" y="365126"/>
            <a:ext cx="8983007" cy="400992"/>
          </a:xfrm>
        </p:spPr>
        <p:txBody>
          <a:bodyPr/>
          <a:lstStyle/>
          <a:p>
            <a:r>
              <a:rPr lang="pl-PL" dirty="0"/>
              <a:t>Znajomość i korzystanie z usług w poszczególnych grupach socjodemograficznych</a:t>
            </a:r>
          </a:p>
        </p:txBody>
      </p:sp>
      <p:pic>
        <p:nvPicPr>
          <p:cNvPr id="3" name="Grafika 2">
            <a:extLst>
              <a:ext uri="{FF2B5EF4-FFF2-40B4-BE49-F238E27FC236}">
                <a16:creationId xmlns:a16="http://schemas.microsoft.com/office/drawing/2014/main" id="{69545FF0-F376-07B8-75F2-C9017CC15CEC}"/>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779469" y="5244722"/>
            <a:ext cx="312104" cy="312102"/>
          </a:xfrm>
          <a:prstGeom prst="rect">
            <a:avLst/>
          </a:prstGeom>
        </p:spPr>
      </p:pic>
      <p:sp>
        <p:nvSpPr>
          <p:cNvPr id="118" name="pole tekstowe 117">
            <a:extLst>
              <a:ext uri="{FF2B5EF4-FFF2-40B4-BE49-F238E27FC236}">
                <a16:creationId xmlns:a16="http://schemas.microsoft.com/office/drawing/2014/main" id="{36C0E8C5-570B-D785-392E-49A0A1755137}"/>
              </a:ext>
            </a:extLst>
          </p:cNvPr>
          <p:cNvSpPr txBox="1"/>
          <p:nvPr/>
        </p:nvSpPr>
        <p:spPr>
          <a:xfrm>
            <a:off x="270106" y="6030934"/>
            <a:ext cx="1828801" cy="200055"/>
          </a:xfrm>
          <a:prstGeom prst="rect">
            <a:avLst/>
          </a:prstGeom>
          <a:noFill/>
        </p:spPr>
        <p:txBody>
          <a:bodyPr wrap="square" rtlCol="0">
            <a:spAutoFit/>
          </a:bodyPr>
          <a:lstStyle/>
          <a:p>
            <a:r>
              <a:rPr lang="pl-PL" sz="700" dirty="0"/>
              <a:t>* Uwaga: małe liczebności próby</a:t>
            </a:r>
          </a:p>
        </p:txBody>
      </p:sp>
      <p:sp>
        <p:nvSpPr>
          <p:cNvPr id="127" name="pole tekstowe 126">
            <a:extLst>
              <a:ext uri="{FF2B5EF4-FFF2-40B4-BE49-F238E27FC236}">
                <a16:creationId xmlns:a16="http://schemas.microsoft.com/office/drawing/2014/main" id="{6E3BA555-437E-5A67-FC4E-26863C65702C}"/>
              </a:ext>
            </a:extLst>
          </p:cNvPr>
          <p:cNvSpPr txBox="1"/>
          <p:nvPr/>
        </p:nvSpPr>
        <p:spPr>
          <a:xfrm>
            <a:off x="585120" y="1401922"/>
            <a:ext cx="1888607"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sz="1000" i="0" u="none" strike="noStrike" kern="1200" cap="none" spc="0" normalizeH="0" baseline="0" noProof="0" dirty="0">
                <a:ln>
                  <a:noFill/>
                </a:ln>
                <a:solidFill>
                  <a:schemeClr val="accent4">
                    <a:lumMod val="75000"/>
                  </a:schemeClr>
                </a:solidFill>
                <a:effectLst/>
                <a:uLnTx/>
                <a:uFillTx/>
                <a:latin typeface="Arial Nova"/>
                <a:ea typeface="+mn-ea"/>
                <a:cs typeface="+mn-cs"/>
              </a:rPr>
              <a:t>Znajomość asystowana</a:t>
            </a:r>
          </a:p>
        </p:txBody>
      </p:sp>
      <p:sp>
        <p:nvSpPr>
          <p:cNvPr id="2" name="pole tekstowe 1">
            <a:extLst>
              <a:ext uri="{FF2B5EF4-FFF2-40B4-BE49-F238E27FC236}">
                <a16:creationId xmlns:a16="http://schemas.microsoft.com/office/drawing/2014/main" id="{5CE2DBB8-12C6-9059-492A-DDC74C0F5C5A}"/>
              </a:ext>
            </a:extLst>
          </p:cNvPr>
          <p:cNvSpPr txBox="1"/>
          <p:nvPr/>
        </p:nvSpPr>
        <p:spPr>
          <a:xfrm>
            <a:off x="588630" y="1750387"/>
            <a:ext cx="723175" cy="230832"/>
          </a:xfrm>
          <a:prstGeom prst="rect">
            <a:avLst/>
          </a:prstGeom>
          <a:noFill/>
        </p:spPr>
        <p:txBody>
          <a:bodyPr wrap="square" rtlCol="0">
            <a:spAutoFit/>
          </a:bodyPr>
          <a:lstStyle/>
          <a:p>
            <a:r>
              <a:rPr lang="pl-PL" sz="900" dirty="0">
                <a:solidFill>
                  <a:schemeClr val="accent4">
                    <a:lumMod val="75000"/>
                  </a:schemeClr>
                </a:solidFill>
              </a:rPr>
              <a:t>ogółem</a:t>
            </a:r>
          </a:p>
        </p:txBody>
      </p:sp>
      <p:cxnSp>
        <p:nvCxnSpPr>
          <p:cNvPr id="6" name="Łącznik prosty 5">
            <a:extLst>
              <a:ext uri="{FF2B5EF4-FFF2-40B4-BE49-F238E27FC236}">
                <a16:creationId xmlns:a16="http://schemas.microsoft.com/office/drawing/2014/main" id="{EB1FBE73-D5A9-C5DF-DA45-CC17C5922975}"/>
              </a:ext>
            </a:extLst>
          </p:cNvPr>
          <p:cNvCxnSpPr/>
          <p:nvPr/>
        </p:nvCxnSpPr>
        <p:spPr>
          <a:xfrm>
            <a:off x="296277" y="1874468"/>
            <a:ext cx="288000" cy="0"/>
          </a:xfrm>
          <a:prstGeom prst="line">
            <a:avLst/>
          </a:prstGeom>
          <a:ln>
            <a:solidFill>
              <a:schemeClr val="accent4">
                <a:lumMod val="7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pole tekstowe 6">
            <a:extLst>
              <a:ext uri="{FF2B5EF4-FFF2-40B4-BE49-F238E27FC236}">
                <a16:creationId xmlns:a16="http://schemas.microsoft.com/office/drawing/2014/main" id="{47045FBF-E05C-5811-75CF-9ECE4ED5016E}"/>
              </a:ext>
            </a:extLst>
          </p:cNvPr>
          <p:cNvSpPr txBox="1"/>
          <p:nvPr/>
        </p:nvSpPr>
        <p:spPr>
          <a:xfrm>
            <a:off x="585120" y="1571351"/>
            <a:ext cx="1888607"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sz="1000" i="0" u="none" strike="noStrike" kern="1200" cap="none" spc="0" normalizeH="0" baseline="0" noProof="0" dirty="0">
                <a:ln>
                  <a:noFill/>
                </a:ln>
                <a:solidFill>
                  <a:schemeClr val="accent4">
                    <a:lumMod val="50000"/>
                  </a:schemeClr>
                </a:solidFill>
                <a:effectLst/>
                <a:uLnTx/>
                <a:uFillTx/>
                <a:latin typeface="Arial Nova"/>
                <a:ea typeface="+mn-ea"/>
                <a:cs typeface="+mn-cs"/>
              </a:rPr>
              <a:t>Korzystanie</a:t>
            </a:r>
          </a:p>
        </p:txBody>
      </p:sp>
      <p:sp>
        <p:nvSpPr>
          <p:cNvPr id="8" name="Prostokąt 7">
            <a:extLst>
              <a:ext uri="{FF2B5EF4-FFF2-40B4-BE49-F238E27FC236}">
                <a16:creationId xmlns:a16="http://schemas.microsoft.com/office/drawing/2014/main" id="{35FEFE0A-7A41-A65B-67F4-F6B25AAB17FA}"/>
              </a:ext>
            </a:extLst>
          </p:cNvPr>
          <p:cNvSpPr/>
          <p:nvPr/>
        </p:nvSpPr>
        <p:spPr>
          <a:xfrm>
            <a:off x="270106" y="1665850"/>
            <a:ext cx="336486" cy="68380"/>
          </a:xfrm>
          <a:prstGeom prst="rect">
            <a:avLst/>
          </a:prstGeom>
          <a:solidFill>
            <a:schemeClr val="accent4">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9" name="Prostokąt 8">
            <a:extLst>
              <a:ext uri="{FF2B5EF4-FFF2-40B4-BE49-F238E27FC236}">
                <a16:creationId xmlns:a16="http://schemas.microsoft.com/office/drawing/2014/main" id="{E408E5A0-F4C5-AE2E-2B1A-B443394452EA}"/>
              </a:ext>
            </a:extLst>
          </p:cNvPr>
          <p:cNvSpPr/>
          <p:nvPr/>
        </p:nvSpPr>
        <p:spPr>
          <a:xfrm>
            <a:off x="270106" y="1505432"/>
            <a:ext cx="336486" cy="68380"/>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2" name="pole tekstowe 11">
            <a:extLst>
              <a:ext uri="{FF2B5EF4-FFF2-40B4-BE49-F238E27FC236}">
                <a16:creationId xmlns:a16="http://schemas.microsoft.com/office/drawing/2014/main" id="{662E64E8-A6B5-B470-E05B-C6D9B0B93D4F}"/>
              </a:ext>
            </a:extLst>
          </p:cNvPr>
          <p:cNvSpPr txBox="1"/>
          <p:nvPr/>
        </p:nvSpPr>
        <p:spPr>
          <a:xfrm>
            <a:off x="3122832" y="1441378"/>
            <a:ext cx="1140903" cy="246221"/>
          </a:xfrm>
          <a:prstGeom prst="rect">
            <a:avLst/>
          </a:prstGeom>
          <a:noFill/>
        </p:spPr>
        <p:txBody>
          <a:bodyPr wrap="square" rtlCol="0">
            <a:spAutoFit/>
          </a:bodyPr>
          <a:lstStyle/>
          <a:p>
            <a:r>
              <a:rPr lang="pl-PL" sz="1000" dirty="0"/>
              <a:t>Profil Zaufany</a:t>
            </a:r>
          </a:p>
        </p:txBody>
      </p:sp>
      <p:cxnSp>
        <p:nvCxnSpPr>
          <p:cNvPr id="14" name="Łącznik prosty 13">
            <a:extLst>
              <a:ext uri="{FF2B5EF4-FFF2-40B4-BE49-F238E27FC236}">
                <a16:creationId xmlns:a16="http://schemas.microsoft.com/office/drawing/2014/main" id="{FE40EF13-646A-148A-C6D6-7E2F6A86DAD4}"/>
              </a:ext>
            </a:extLst>
          </p:cNvPr>
          <p:cNvCxnSpPr>
            <a:cxnSpLocks/>
          </p:cNvCxnSpPr>
          <p:nvPr/>
        </p:nvCxnSpPr>
        <p:spPr>
          <a:xfrm>
            <a:off x="5138568" y="1883076"/>
            <a:ext cx="0" cy="4140000"/>
          </a:xfrm>
          <a:prstGeom prst="line">
            <a:avLst/>
          </a:prstGeom>
          <a:ln>
            <a:solidFill>
              <a:schemeClr val="accent4"/>
            </a:solidFill>
            <a:prstDash val="dash"/>
            <a:headEnd type="oval" w="sm" len="sm"/>
          </a:ln>
        </p:spPr>
        <p:style>
          <a:lnRef idx="1">
            <a:schemeClr val="accent1"/>
          </a:lnRef>
          <a:fillRef idx="0">
            <a:schemeClr val="accent1"/>
          </a:fillRef>
          <a:effectRef idx="0">
            <a:schemeClr val="accent1"/>
          </a:effectRef>
          <a:fontRef idx="minor">
            <a:schemeClr val="tx1"/>
          </a:fontRef>
        </p:style>
      </p:cxnSp>
      <p:cxnSp>
        <p:nvCxnSpPr>
          <p:cNvPr id="15" name="Łącznik prosty 14">
            <a:extLst>
              <a:ext uri="{FF2B5EF4-FFF2-40B4-BE49-F238E27FC236}">
                <a16:creationId xmlns:a16="http://schemas.microsoft.com/office/drawing/2014/main" id="{0737B81E-48DE-4F07-A84F-0F73D654EE84}"/>
              </a:ext>
            </a:extLst>
          </p:cNvPr>
          <p:cNvCxnSpPr>
            <a:cxnSpLocks/>
          </p:cNvCxnSpPr>
          <p:nvPr/>
        </p:nvCxnSpPr>
        <p:spPr>
          <a:xfrm>
            <a:off x="4978088" y="1883076"/>
            <a:ext cx="0" cy="4140000"/>
          </a:xfrm>
          <a:prstGeom prst="line">
            <a:avLst/>
          </a:prstGeom>
          <a:ln>
            <a:solidFill>
              <a:schemeClr val="accent4">
                <a:lumMod val="50000"/>
              </a:schemeClr>
            </a:solidFill>
            <a:prstDash val="dash"/>
            <a:headEnd type="oval" w="sm" len="sm"/>
          </a:ln>
        </p:spPr>
        <p:style>
          <a:lnRef idx="1">
            <a:schemeClr val="accent1"/>
          </a:lnRef>
          <a:fillRef idx="0">
            <a:schemeClr val="accent1"/>
          </a:fillRef>
          <a:effectRef idx="0">
            <a:schemeClr val="accent1"/>
          </a:effectRef>
          <a:fontRef idx="minor">
            <a:schemeClr val="tx1"/>
          </a:fontRef>
        </p:style>
      </p:cxnSp>
      <p:sp>
        <p:nvSpPr>
          <p:cNvPr id="17" name="pole tekstowe 16">
            <a:extLst>
              <a:ext uri="{FF2B5EF4-FFF2-40B4-BE49-F238E27FC236}">
                <a16:creationId xmlns:a16="http://schemas.microsoft.com/office/drawing/2014/main" id="{739B62C8-96D4-2FDA-8BA0-7EA868568B83}"/>
              </a:ext>
            </a:extLst>
          </p:cNvPr>
          <p:cNvSpPr txBox="1"/>
          <p:nvPr/>
        </p:nvSpPr>
        <p:spPr>
          <a:xfrm>
            <a:off x="4562419" y="1441378"/>
            <a:ext cx="1357106" cy="400110"/>
          </a:xfrm>
          <a:prstGeom prst="rect">
            <a:avLst/>
          </a:prstGeom>
          <a:noFill/>
        </p:spPr>
        <p:txBody>
          <a:bodyPr wrap="square" rtlCol="0">
            <a:spAutoFit/>
          </a:bodyPr>
          <a:lstStyle/>
          <a:p>
            <a:pPr algn="l" fontAlgn="ctr"/>
            <a:r>
              <a:rPr lang="pl-PL" sz="1000" dirty="0"/>
              <a:t>e</a:t>
            </a:r>
            <a:r>
              <a:rPr lang="pl-PL" sz="1000" u="none" strike="noStrike" dirty="0">
                <a:effectLst/>
              </a:rPr>
              <a:t>-urząd skarbowy/ podatki.gov.pl</a:t>
            </a:r>
            <a:endParaRPr lang="pl-PL" sz="1000" b="0" i="0" u="none" strike="noStrike" dirty="0">
              <a:solidFill>
                <a:srgbClr val="000000"/>
              </a:solidFill>
              <a:effectLst/>
              <a:latin typeface="Calibri" panose="020F0502020204030204" pitchFamily="34" charset="0"/>
            </a:endParaRPr>
          </a:p>
        </p:txBody>
      </p:sp>
      <p:cxnSp>
        <p:nvCxnSpPr>
          <p:cNvPr id="18" name="Łącznik prosty 17">
            <a:extLst>
              <a:ext uri="{FF2B5EF4-FFF2-40B4-BE49-F238E27FC236}">
                <a16:creationId xmlns:a16="http://schemas.microsoft.com/office/drawing/2014/main" id="{81A43609-A74F-86B6-82A7-0D55C46B39F7}"/>
              </a:ext>
            </a:extLst>
          </p:cNvPr>
          <p:cNvCxnSpPr>
            <a:cxnSpLocks/>
          </p:cNvCxnSpPr>
          <p:nvPr/>
        </p:nvCxnSpPr>
        <p:spPr>
          <a:xfrm>
            <a:off x="6381511" y="1883076"/>
            <a:ext cx="0" cy="4140000"/>
          </a:xfrm>
          <a:prstGeom prst="line">
            <a:avLst/>
          </a:prstGeom>
          <a:ln>
            <a:solidFill>
              <a:schemeClr val="accent4"/>
            </a:solidFill>
            <a:prstDash val="dash"/>
            <a:headEnd type="oval" w="sm" len="sm"/>
          </a:ln>
        </p:spPr>
        <p:style>
          <a:lnRef idx="1">
            <a:schemeClr val="accent1"/>
          </a:lnRef>
          <a:fillRef idx="0">
            <a:schemeClr val="accent1"/>
          </a:fillRef>
          <a:effectRef idx="0">
            <a:schemeClr val="accent1"/>
          </a:effectRef>
          <a:fontRef idx="minor">
            <a:schemeClr val="tx1"/>
          </a:fontRef>
        </p:style>
      </p:cxnSp>
      <p:cxnSp>
        <p:nvCxnSpPr>
          <p:cNvPr id="19" name="Łącznik prosty 18">
            <a:extLst>
              <a:ext uri="{FF2B5EF4-FFF2-40B4-BE49-F238E27FC236}">
                <a16:creationId xmlns:a16="http://schemas.microsoft.com/office/drawing/2014/main" id="{AB3D06C4-ADDE-44DD-C90E-BEDCE292BB77}"/>
              </a:ext>
            </a:extLst>
          </p:cNvPr>
          <p:cNvCxnSpPr>
            <a:cxnSpLocks/>
          </p:cNvCxnSpPr>
          <p:nvPr/>
        </p:nvCxnSpPr>
        <p:spPr>
          <a:xfrm>
            <a:off x="6208331" y="1883076"/>
            <a:ext cx="0" cy="4140000"/>
          </a:xfrm>
          <a:prstGeom prst="line">
            <a:avLst/>
          </a:prstGeom>
          <a:ln>
            <a:solidFill>
              <a:schemeClr val="accent4">
                <a:lumMod val="50000"/>
              </a:schemeClr>
            </a:solidFill>
            <a:prstDash val="dash"/>
            <a:headEnd type="oval" w="sm" len="sm"/>
          </a:ln>
        </p:spPr>
        <p:style>
          <a:lnRef idx="1">
            <a:schemeClr val="accent1"/>
          </a:lnRef>
          <a:fillRef idx="0">
            <a:schemeClr val="accent1"/>
          </a:fillRef>
          <a:effectRef idx="0">
            <a:schemeClr val="accent1"/>
          </a:effectRef>
          <a:fontRef idx="minor">
            <a:schemeClr val="tx1"/>
          </a:fontRef>
        </p:style>
      </p:cxnSp>
      <p:sp>
        <p:nvSpPr>
          <p:cNvPr id="21" name="pole tekstowe 20">
            <a:extLst>
              <a:ext uri="{FF2B5EF4-FFF2-40B4-BE49-F238E27FC236}">
                <a16:creationId xmlns:a16="http://schemas.microsoft.com/office/drawing/2014/main" id="{B3C66461-770A-B40F-3BAE-F182C6DB3049}"/>
              </a:ext>
            </a:extLst>
          </p:cNvPr>
          <p:cNvSpPr txBox="1"/>
          <p:nvPr/>
        </p:nvSpPr>
        <p:spPr>
          <a:xfrm>
            <a:off x="5851618" y="1441378"/>
            <a:ext cx="1140903" cy="246221"/>
          </a:xfrm>
          <a:prstGeom prst="rect">
            <a:avLst/>
          </a:prstGeom>
          <a:noFill/>
        </p:spPr>
        <p:txBody>
          <a:bodyPr wrap="square" rtlCol="0">
            <a:spAutoFit/>
          </a:bodyPr>
          <a:lstStyle/>
          <a:p>
            <a:r>
              <a:rPr lang="pl-PL" sz="1000" dirty="0"/>
              <a:t>MojeIKP</a:t>
            </a:r>
          </a:p>
        </p:txBody>
      </p:sp>
      <p:cxnSp>
        <p:nvCxnSpPr>
          <p:cNvPr id="22" name="Łącznik prosty 21">
            <a:extLst>
              <a:ext uri="{FF2B5EF4-FFF2-40B4-BE49-F238E27FC236}">
                <a16:creationId xmlns:a16="http://schemas.microsoft.com/office/drawing/2014/main" id="{36687F76-661C-52A9-7695-0EA211E2AA97}"/>
              </a:ext>
            </a:extLst>
          </p:cNvPr>
          <p:cNvCxnSpPr>
            <a:cxnSpLocks/>
          </p:cNvCxnSpPr>
          <p:nvPr/>
        </p:nvCxnSpPr>
        <p:spPr>
          <a:xfrm>
            <a:off x="7484374" y="1883076"/>
            <a:ext cx="0" cy="4140000"/>
          </a:xfrm>
          <a:prstGeom prst="line">
            <a:avLst/>
          </a:prstGeom>
          <a:ln>
            <a:solidFill>
              <a:schemeClr val="accent4"/>
            </a:solidFill>
            <a:prstDash val="dash"/>
            <a:headEnd type="oval" w="sm" len="sm"/>
          </a:ln>
        </p:spPr>
        <p:style>
          <a:lnRef idx="1">
            <a:schemeClr val="accent1"/>
          </a:lnRef>
          <a:fillRef idx="0">
            <a:schemeClr val="accent1"/>
          </a:fillRef>
          <a:effectRef idx="0">
            <a:schemeClr val="accent1"/>
          </a:effectRef>
          <a:fontRef idx="minor">
            <a:schemeClr val="tx1"/>
          </a:fontRef>
        </p:style>
      </p:cxnSp>
      <p:cxnSp>
        <p:nvCxnSpPr>
          <p:cNvPr id="23" name="Łącznik prosty 22">
            <a:extLst>
              <a:ext uri="{FF2B5EF4-FFF2-40B4-BE49-F238E27FC236}">
                <a16:creationId xmlns:a16="http://schemas.microsoft.com/office/drawing/2014/main" id="{BDC5B1AE-730D-A593-BFED-3BE76F215299}"/>
              </a:ext>
            </a:extLst>
          </p:cNvPr>
          <p:cNvCxnSpPr>
            <a:cxnSpLocks/>
          </p:cNvCxnSpPr>
          <p:nvPr/>
        </p:nvCxnSpPr>
        <p:spPr>
          <a:xfrm>
            <a:off x="7323894" y="1883076"/>
            <a:ext cx="0" cy="4140000"/>
          </a:xfrm>
          <a:prstGeom prst="line">
            <a:avLst/>
          </a:prstGeom>
          <a:ln>
            <a:solidFill>
              <a:schemeClr val="accent4">
                <a:lumMod val="50000"/>
              </a:schemeClr>
            </a:solidFill>
            <a:prstDash val="dash"/>
            <a:headEnd type="oval" w="sm" len="sm"/>
          </a:ln>
        </p:spPr>
        <p:style>
          <a:lnRef idx="1">
            <a:schemeClr val="accent1"/>
          </a:lnRef>
          <a:fillRef idx="0">
            <a:schemeClr val="accent1"/>
          </a:fillRef>
          <a:effectRef idx="0">
            <a:schemeClr val="accent1"/>
          </a:effectRef>
          <a:fontRef idx="minor">
            <a:schemeClr val="tx1"/>
          </a:fontRef>
        </p:style>
      </p:cxnSp>
      <p:sp>
        <p:nvSpPr>
          <p:cNvPr id="25" name="pole tekstowe 24">
            <a:extLst>
              <a:ext uri="{FF2B5EF4-FFF2-40B4-BE49-F238E27FC236}">
                <a16:creationId xmlns:a16="http://schemas.microsoft.com/office/drawing/2014/main" id="{F8280067-4BB2-1972-42DB-0E98991B00B6}"/>
              </a:ext>
            </a:extLst>
          </p:cNvPr>
          <p:cNvSpPr txBox="1"/>
          <p:nvPr/>
        </p:nvSpPr>
        <p:spPr>
          <a:xfrm>
            <a:off x="7016175" y="1441378"/>
            <a:ext cx="1267144" cy="246221"/>
          </a:xfrm>
          <a:prstGeom prst="rect">
            <a:avLst/>
          </a:prstGeom>
          <a:noFill/>
        </p:spPr>
        <p:txBody>
          <a:bodyPr wrap="square" rtlCol="0">
            <a:spAutoFit/>
          </a:bodyPr>
          <a:lstStyle/>
          <a:p>
            <a:pPr algn="l" fontAlgn="ctr"/>
            <a:r>
              <a:rPr lang="pl-PL" sz="1000" u="none" strike="noStrike" dirty="0">
                <a:effectLst/>
              </a:rPr>
              <a:t>mZUS / PUE ZUS</a:t>
            </a:r>
            <a:endParaRPr lang="pl-PL" sz="1000" b="0" i="0" u="none" strike="noStrike" dirty="0">
              <a:solidFill>
                <a:srgbClr val="000000"/>
              </a:solidFill>
              <a:effectLst/>
              <a:latin typeface="Calibri" panose="020F0502020204030204" pitchFamily="34" charset="0"/>
            </a:endParaRPr>
          </a:p>
        </p:txBody>
      </p:sp>
      <p:cxnSp>
        <p:nvCxnSpPr>
          <p:cNvPr id="26" name="Łącznik prosty 25">
            <a:extLst>
              <a:ext uri="{FF2B5EF4-FFF2-40B4-BE49-F238E27FC236}">
                <a16:creationId xmlns:a16="http://schemas.microsoft.com/office/drawing/2014/main" id="{147877CC-3368-5A20-4198-750B51C7B122}"/>
              </a:ext>
            </a:extLst>
          </p:cNvPr>
          <p:cNvCxnSpPr>
            <a:cxnSpLocks/>
          </p:cNvCxnSpPr>
          <p:nvPr/>
        </p:nvCxnSpPr>
        <p:spPr>
          <a:xfrm>
            <a:off x="8639933" y="1883076"/>
            <a:ext cx="0" cy="4140000"/>
          </a:xfrm>
          <a:prstGeom prst="line">
            <a:avLst/>
          </a:prstGeom>
          <a:ln>
            <a:solidFill>
              <a:schemeClr val="accent4"/>
            </a:solidFill>
            <a:prstDash val="dash"/>
            <a:headEnd type="oval" w="sm" len="sm"/>
          </a:ln>
        </p:spPr>
        <p:style>
          <a:lnRef idx="1">
            <a:schemeClr val="accent1"/>
          </a:lnRef>
          <a:fillRef idx="0">
            <a:schemeClr val="accent1"/>
          </a:fillRef>
          <a:effectRef idx="0">
            <a:schemeClr val="accent1"/>
          </a:effectRef>
          <a:fontRef idx="minor">
            <a:schemeClr val="tx1"/>
          </a:fontRef>
        </p:style>
      </p:cxnSp>
      <p:cxnSp>
        <p:nvCxnSpPr>
          <p:cNvPr id="27" name="Łącznik prosty 26">
            <a:extLst>
              <a:ext uri="{FF2B5EF4-FFF2-40B4-BE49-F238E27FC236}">
                <a16:creationId xmlns:a16="http://schemas.microsoft.com/office/drawing/2014/main" id="{3C8ADA80-AAAE-C5AB-DC6A-FA3D8D03AFF2}"/>
              </a:ext>
            </a:extLst>
          </p:cNvPr>
          <p:cNvCxnSpPr>
            <a:cxnSpLocks/>
          </p:cNvCxnSpPr>
          <p:nvPr/>
        </p:nvCxnSpPr>
        <p:spPr>
          <a:xfrm>
            <a:off x="8473103" y="1883076"/>
            <a:ext cx="0" cy="4140000"/>
          </a:xfrm>
          <a:prstGeom prst="line">
            <a:avLst/>
          </a:prstGeom>
          <a:ln>
            <a:solidFill>
              <a:schemeClr val="accent4">
                <a:lumMod val="50000"/>
              </a:schemeClr>
            </a:solidFill>
            <a:prstDash val="dash"/>
            <a:headEnd type="oval" w="sm" len="sm"/>
          </a:ln>
        </p:spPr>
        <p:style>
          <a:lnRef idx="1">
            <a:schemeClr val="accent1"/>
          </a:lnRef>
          <a:fillRef idx="0">
            <a:schemeClr val="accent1"/>
          </a:fillRef>
          <a:effectRef idx="0">
            <a:schemeClr val="accent1"/>
          </a:effectRef>
          <a:fontRef idx="minor">
            <a:schemeClr val="tx1"/>
          </a:fontRef>
        </p:style>
      </p:cxnSp>
      <p:sp>
        <p:nvSpPr>
          <p:cNvPr id="30" name="pole tekstowe 29">
            <a:extLst>
              <a:ext uri="{FF2B5EF4-FFF2-40B4-BE49-F238E27FC236}">
                <a16:creationId xmlns:a16="http://schemas.microsoft.com/office/drawing/2014/main" id="{A2055668-477D-6E12-6188-B50A24AEB551}"/>
              </a:ext>
            </a:extLst>
          </p:cNvPr>
          <p:cNvSpPr txBox="1"/>
          <p:nvPr/>
        </p:nvSpPr>
        <p:spPr>
          <a:xfrm>
            <a:off x="8203484" y="1441378"/>
            <a:ext cx="1140903" cy="246221"/>
          </a:xfrm>
          <a:prstGeom prst="rect">
            <a:avLst/>
          </a:prstGeom>
          <a:noFill/>
        </p:spPr>
        <p:txBody>
          <a:bodyPr wrap="square" rtlCol="0">
            <a:spAutoFit/>
          </a:bodyPr>
          <a:lstStyle/>
          <a:p>
            <a:pPr algn="l" fontAlgn="ctr"/>
            <a:r>
              <a:rPr lang="pl-PL" sz="1000" u="none" strike="noStrike" dirty="0">
                <a:effectLst/>
              </a:rPr>
              <a:t>Portal gov.pl</a:t>
            </a:r>
            <a:endParaRPr lang="pl-PL" sz="1000" b="0" i="0" u="none" strike="noStrike" dirty="0">
              <a:solidFill>
                <a:srgbClr val="000000"/>
              </a:solidFill>
              <a:effectLst/>
              <a:latin typeface="Calibri" panose="020F0502020204030204" pitchFamily="34" charset="0"/>
            </a:endParaRPr>
          </a:p>
        </p:txBody>
      </p:sp>
      <p:cxnSp>
        <p:nvCxnSpPr>
          <p:cNvPr id="31" name="Łącznik prosty 30">
            <a:extLst>
              <a:ext uri="{FF2B5EF4-FFF2-40B4-BE49-F238E27FC236}">
                <a16:creationId xmlns:a16="http://schemas.microsoft.com/office/drawing/2014/main" id="{ADB4F41B-E37B-9AA1-3DF1-CDD81F72D32C}"/>
              </a:ext>
            </a:extLst>
          </p:cNvPr>
          <p:cNvCxnSpPr>
            <a:cxnSpLocks/>
          </p:cNvCxnSpPr>
          <p:nvPr/>
        </p:nvCxnSpPr>
        <p:spPr>
          <a:xfrm>
            <a:off x="9536914" y="1883076"/>
            <a:ext cx="0" cy="4140000"/>
          </a:xfrm>
          <a:prstGeom prst="line">
            <a:avLst/>
          </a:prstGeom>
          <a:ln>
            <a:solidFill>
              <a:schemeClr val="accent4"/>
            </a:solidFill>
            <a:prstDash val="dash"/>
            <a:headEnd type="oval" w="sm" len="sm"/>
          </a:ln>
        </p:spPr>
        <p:style>
          <a:lnRef idx="1">
            <a:schemeClr val="accent1"/>
          </a:lnRef>
          <a:fillRef idx="0">
            <a:schemeClr val="accent1"/>
          </a:fillRef>
          <a:effectRef idx="0">
            <a:schemeClr val="accent1"/>
          </a:effectRef>
          <a:fontRef idx="minor">
            <a:schemeClr val="tx1"/>
          </a:fontRef>
        </p:style>
      </p:cxnSp>
      <p:cxnSp>
        <p:nvCxnSpPr>
          <p:cNvPr id="32" name="Łącznik prosty 31">
            <a:extLst>
              <a:ext uri="{FF2B5EF4-FFF2-40B4-BE49-F238E27FC236}">
                <a16:creationId xmlns:a16="http://schemas.microsoft.com/office/drawing/2014/main" id="{FC2FCEFC-501C-53DB-F44D-3D738B700D3F}"/>
              </a:ext>
            </a:extLst>
          </p:cNvPr>
          <p:cNvCxnSpPr>
            <a:cxnSpLocks/>
          </p:cNvCxnSpPr>
          <p:nvPr/>
        </p:nvCxnSpPr>
        <p:spPr>
          <a:xfrm>
            <a:off x="9414534" y="1883076"/>
            <a:ext cx="0" cy="4140000"/>
          </a:xfrm>
          <a:prstGeom prst="line">
            <a:avLst/>
          </a:prstGeom>
          <a:ln>
            <a:solidFill>
              <a:schemeClr val="accent4">
                <a:lumMod val="50000"/>
              </a:schemeClr>
            </a:solidFill>
            <a:prstDash val="dash"/>
            <a:headEnd type="oval" w="sm" len="sm"/>
          </a:ln>
        </p:spPr>
        <p:style>
          <a:lnRef idx="1">
            <a:schemeClr val="accent1"/>
          </a:lnRef>
          <a:fillRef idx="0">
            <a:schemeClr val="accent1"/>
          </a:fillRef>
          <a:effectRef idx="0">
            <a:schemeClr val="accent1"/>
          </a:effectRef>
          <a:fontRef idx="minor">
            <a:schemeClr val="tx1"/>
          </a:fontRef>
        </p:style>
      </p:cxnSp>
      <p:sp>
        <p:nvSpPr>
          <p:cNvPr id="34" name="pole tekstowe 33">
            <a:extLst>
              <a:ext uri="{FF2B5EF4-FFF2-40B4-BE49-F238E27FC236}">
                <a16:creationId xmlns:a16="http://schemas.microsoft.com/office/drawing/2014/main" id="{9BA94616-BEB2-07E4-D7CE-DB59E064555A}"/>
              </a:ext>
            </a:extLst>
          </p:cNvPr>
          <p:cNvSpPr txBox="1"/>
          <p:nvPr/>
        </p:nvSpPr>
        <p:spPr>
          <a:xfrm>
            <a:off x="9195715" y="1441378"/>
            <a:ext cx="1140903" cy="246221"/>
          </a:xfrm>
          <a:prstGeom prst="rect">
            <a:avLst/>
          </a:prstGeom>
          <a:noFill/>
        </p:spPr>
        <p:txBody>
          <a:bodyPr wrap="square" rtlCol="0">
            <a:spAutoFit/>
          </a:bodyPr>
          <a:lstStyle/>
          <a:p>
            <a:pPr algn="l" fontAlgn="ctr"/>
            <a:r>
              <a:rPr lang="pl-PL" sz="1000" u="none" strike="noStrike" dirty="0">
                <a:effectLst/>
              </a:rPr>
              <a:t>ePUAP</a:t>
            </a:r>
            <a:endParaRPr lang="pl-PL" sz="1000" b="0" i="0" u="none" strike="noStrike" dirty="0">
              <a:solidFill>
                <a:srgbClr val="000000"/>
              </a:solidFill>
              <a:effectLst/>
              <a:latin typeface="Calibri" panose="020F0502020204030204" pitchFamily="34" charset="0"/>
            </a:endParaRPr>
          </a:p>
        </p:txBody>
      </p:sp>
      <p:cxnSp>
        <p:nvCxnSpPr>
          <p:cNvPr id="35" name="Łącznik prosty 34">
            <a:extLst>
              <a:ext uri="{FF2B5EF4-FFF2-40B4-BE49-F238E27FC236}">
                <a16:creationId xmlns:a16="http://schemas.microsoft.com/office/drawing/2014/main" id="{5F1AA4FB-15B4-7BBD-88E4-A981473572AC}"/>
              </a:ext>
            </a:extLst>
          </p:cNvPr>
          <p:cNvCxnSpPr>
            <a:cxnSpLocks/>
          </p:cNvCxnSpPr>
          <p:nvPr/>
        </p:nvCxnSpPr>
        <p:spPr>
          <a:xfrm>
            <a:off x="10396081" y="1883076"/>
            <a:ext cx="0" cy="4140000"/>
          </a:xfrm>
          <a:prstGeom prst="line">
            <a:avLst/>
          </a:prstGeom>
          <a:ln>
            <a:solidFill>
              <a:schemeClr val="accent4"/>
            </a:solidFill>
            <a:prstDash val="dash"/>
            <a:headEnd type="oval" w="sm" len="sm"/>
          </a:ln>
        </p:spPr>
        <p:style>
          <a:lnRef idx="1">
            <a:schemeClr val="accent1"/>
          </a:lnRef>
          <a:fillRef idx="0">
            <a:schemeClr val="accent1"/>
          </a:fillRef>
          <a:effectRef idx="0">
            <a:schemeClr val="accent1"/>
          </a:effectRef>
          <a:fontRef idx="minor">
            <a:schemeClr val="tx1"/>
          </a:fontRef>
        </p:style>
      </p:cxnSp>
      <p:cxnSp>
        <p:nvCxnSpPr>
          <p:cNvPr id="36" name="Łącznik prosty 35">
            <a:extLst>
              <a:ext uri="{FF2B5EF4-FFF2-40B4-BE49-F238E27FC236}">
                <a16:creationId xmlns:a16="http://schemas.microsoft.com/office/drawing/2014/main" id="{269B7353-2C56-6BF6-4C1D-A52567F7F26E}"/>
              </a:ext>
            </a:extLst>
          </p:cNvPr>
          <p:cNvCxnSpPr>
            <a:cxnSpLocks/>
          </p:cNvCxnSpPr>
          <p:nvPr/>
        </p:nvCxnSpPr>
        <p:spPr>
          <a:xfrm>
            <a:off x="10311801" y="1883076"/>
            <a:ext cx="0" cy="4140000"/>
          </a:xfrm>
          <a:prstGeom prst="line">
            <a:avLst/>
          </a:prstGeom>
          <a:ln>
            <a:solidFill>
              <a:schemeClr val="accent4">
                <a:lumMod val="50000"/>
              </a:schemeClr>
            </a:solidFill>
            <a:prstDash val="dash"/>
            <a:headEnd type="oval" w="sm" len="sm"/>
          </a:ln>
        </p:spPr>
        <p:style>
          <a:lnRef idx="1">
            <a:schemeClr val="accent1"/>
          </a:lnRef>
          <a:fillRef idx="0">
            <a:schemeClr val="accent1"/>
          </a:fillRef>
          <a:effectRef idx="0">
            <a:schemeClr val="accent1"/>
          </a:effectRef>
          <a:fontRef idx="minor">
            <a:schemeClr val="tx1"/>
          </a:fontRef>
        </p:style>
      </p:cxnSp>
      <p:sp>
        <p:nvSpPr>
          <p:cNvPr id="38" name="pole tekstowe 37">
            <a:extLst>
              <a:ext uri="{FF2B5EF4-FFF2-40B4-BE49-F238E27FC236}">
                <a16:creationId xmlns:a16="http://schemas.microsoft.com/office/drawing/2014/main" id="{C21C5C3F-DA09-3ABC-C8D1-F66A143E621B}"/>
              </a:ext>
            </a:extLst>
          </p:cNvPr>
          <p:cNvSpPr txBox="1"/>
          <p:nvPr/>
        </p:nvSpPr>
        <p:spPr>
          <a:xfrm>
            <a:off x="10194582" y="1441378"/>
            <a:ext cx="1140903" cy="246221"/>
          </a:xfrm>
          <a:prstGeom prst="rect">
            <a:avLst/>
          </a:prstGeom>
          <a:noFill/>
        </p:spPr>
        <p:txBody>
          <a:bodyPr wrap="square" rtlCol="0">
            <a:spAutoFit/>
          </a:bodyPr>
          <a:lstStyle/>
          <a:p>
            <a:pPr algn="l" fontAlgn="ctr"/>
            <a:r>
              <a:rPr lang="pl-PL" sz="1000" u="none" strike="noStrike" dirty="0">
                <a:effectLst/>
              </a:rPr>
              <a:t>Biznes.gov.pl</a:t>
            </a:r>
            <a:endParaRPr lang="pl-PL" sz="1000" b="0" i="0" u="none" strike="noStrike" dirty="0">
              <a:solidFill>
                <a:srgbClr val="000000"/>
              </a:solidFill>
              <a:effectLst/>
              <a:latin typeface="Calibri" panose="020F0502020204030204" pitchFamily="34" charset="0"/>
            </a:endParaRPr>
          </a:p>
        </p:txBody>
      </p:sp>
      <p:sp>
        <p:nvSpPr>
          <p:cNvPr id="42" name="pole tekstowe 41">
            <a:extLst>
              <a:ext uri="{FF2B5EF4-FFF2-40B4-BE49-F238E27FC236}">
                <a16:creationId xmlns:a16="http://schemas.microsoft.com/office/drawing/2014/main" id="{A7A26CF2-26D2-CC8C-C160-3E9A72C49DF3}"/>
              </a:ext>
            </a:extLst>
          </p:cNvPr>
          <p:cNvSpPr txBox="1"/>
          <p:nvPr/>
        </p:nvSpPr>
        <p:spPr>
          <a:xfrm>
            <a:off x="11239646" y="1441378"/>
            <a:ext cx="1140903" cy="246221"/>
          </a:xfrm>
          <a:prstGeom prst="rect">
            <a:avLst/>
          </a:prstGeom>
          <a:noFill/>
        </p:spPr>
        <p:txBody>
          <a:bodyPr wrap="square" rtlCol="0">
            <a:spAutoFit/>
          </a:bodyPr>
          <a:lstStyle/>
          <a:p>
            <a:pPr algn="l" fontAlgn="ctr"/>
            <a:r>
              <a:rPr lang="pl-PL" sz="1000" u="none" strike="noStrike" dirty="0">
                <a:effectLst/>
              </a:rPr>
              <a:t>eDO App</a:t>
            </a:r>
            <a:endParaRPr lang="pl-PL" sz="1000" b="0" i="0" u="none" strike="noStrike" dirty="0">
              <a:solidFill>
                <a:srgbClr val="000000"/>
              </a:solidFill>
              <a:effectLst/>
              <a:latin typeface="Calibri" panose="020F0502020204030204" pitchFamily="34" charset="0"/>
            </a:endParaRPr>
          </a:p>
        </p:txBody>
      </p:sp>
      <p:sp>
        <p:nvSpPr>
          <p:cNvPr id="10" name="pole tekstowe 9">
            <a:extLst>
              <a:ext uri="{FF2B5EF4-FFF2-40B4-BE49-F238E27FC236}">
                <a16:creationId xmlns:a16="http://schemas.microsoft.com/office/drawing/2014/main" id="{38EA7FAA-089F-E46C-B943-DF1F1762972E}"/>
              </a:ext>
            </a:extLst>
          </p:cNvPr>
          <p:cNvSpPr txBox="1"/>
          <p:nvPr/>
        </p:nvSpPr>
        <p:spPr>
          <a:xfrm>
            <a:off x="1184506" y="6246334"/>
            <a:ext cx="9882295" cy="21544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sz="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rPr>
              <a:t>* Profil użytkowników aplikacji </a:t>
            </a:r>
            <a:r>
              <a:rPr kumimoji="0" lang="pl-PL" sz="800" b="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mn-cs"/>
              </a:rPr>
              <a:t>mObywatel</a:t>
            </a:r>
            <a:r>
              <a:rPr kumimoji="0" lang="pl-PL" sz="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rPr>
              <a:t> i strony www </a:t>
            </a:r>
            <a:r>
              <a:rPr kumimoji="0" lang="pl-PL" sz="800" b="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mn-cs"/>
              </a:rPr>
              <a:t>mObywatel</a:t>
            </a:r>
            <a:r>
              <a:rPr kumimoji="0" lang="pl-PL" sz="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rPr>
              <a:t> jest przedstawione w rozdziałach o tych usługach na podstawie tylko im dedykowanych. </a:t>
            </a:r>
          </a:p>
        </p:txBody>
      </p:sp>
      <p:sp>
        <p:nvSpPr>
          <p:cNvPr id="5" name="pole tekstowe 4">
            <a:extLst>
              <a:ext uri="{FF2B5EF4-FFF2-40B4-BE49-F238E27FC236}">
                <a16:creationId xmlns:a16="http://schemas.microsoft.com/office/drawing/2014/main" id="{F0C47D14-B93D-D1D2-8B84-C0BE72A47C64}"/>
              </a:ext>
            </a:extLst>
          </p:cNvPr>
          <p:cNvSpPr txBox="1"/>
          <p:nvPr/>
        </p:nvSpPr>
        <p:spPr>
          <a:xfrm>
            <a:off x="4494432" y="663802"/>
            <a:ext cx="7382494" cy="600164"/>
          </a:xfrm>
          <a:prstGeom prst="rect">
            <a:avLst/>
          </a:prstGeom>
          <a:noFill/>
        </p:spPr>
        <p:txBody>
          <a:bodyPr wrap="square" rtlCol="0">
            <a:spAutoFit/>
          </a:bodyPr>
          <a:lstStyle/>
          <a:p>
            <a:r>
              <a:rPr lang="pl-PL" sz="1100" dirty="0"/>
              <a:t>Zarówno znajomość, jak i korzystanie z cyfrowych usług publicznych jest bardziej reprezentowane wśród mężczyzn, osób w wieku 25 – 54 lat, z wykształceniem wyższym, mieszkańców dużych miast. Nie widać natomiast dużego zróżnicowania regionalnego. </a:t>
            </a:r>
          </a:p>
        </p:txBody>
      </p:sp>
    </p:spTree>
    <p:extLst>
      <p:ext uri="{BB962C8B-B14F-4D97-AF65-F5344CB8AC3E}">
        <p14:creationId xmlns:p14="http://schemas.microsoft.com/office/powerpoint/2010/main" val="1708767418"/>
      </p:ext>
    </p:extLst>
  </p:cSld>
  <p:clrMapOvr>
    <a:masterClrMapping/>
  </p:clrMapOvr>
</p:sld>
</file>

<file path=ppt/theme/theme1.xml><?xml version="1.0" encoding="utf-8"?>
<a:theme xmlns:a="http://schemas.openxmlformats.org/drawingml/2006/main" name="M&amp;R podstawowe">
  <a:themeElements>
    <a:clrScheme name="M&amp;R Pastele">
      <a:dk1>
        <a:sysClr val="windowText" lastClr="000000"/>
      </a:dk1>
      <a:lt1>
        <a:sysClr val="window" lastClr="FFFFFF"/>
      </a:lt1>
      <a:dk2>
        <a:srgbClr val="C3C5BF"/>
      </a:dk2>
      <a:lt2>
        <a:srgbClr val="FFCF83"/>
      </a:lt2>
      <a:accent1>
        <a:srgbClr val="FEB07D"/>
      </a:accent1>
      <a:accent2>
        <a:srgbClr val="D75452"/>
      </a:accent2>
      <a:accent3>
        <a:srgbClr val="9CA5DE"/>
      </a:accent3>
      <a:accent4>
        <a:srgbClr val="78D7D9"/>
      </a:accent4>
      <a:accent5>
        <a:srgbClr val="82D7A1"/>
      </a:accent5>
      <a:accent6>
        <a:srgbClr val="E9B4CA"/>
      </a:accent6>
      <a:hlink>
        <a:srgbClr val="623C8E"/>
      </a:hlink>
      <a:folHlink>
        <a:srgbClr val="34495E"/>
      </a:folHlink>
    </a:clrScheme>
    <a:fontScheme name="M&amp;R Aliar Nova">
      <a:majorFont>
        <a:latin typeface="Arial Nova"/>
        <a:ea typeface=""/>
        <a:cs typeface=""/>
      </a:majorFont>
      <a:minorFont>
        <a:latin typeface="Arial Nova"/>
        <a:ea typeface=""/>
        <a:cs typeface=""/>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M&amp;R Slajdy z tekstem">
  <a:themeElements>
    <a:clrScheme name="M&amp;R Pastele">
      <a:dk1>
        <a:sysClr val="windowText" lastClr="000000"/>
      </a:dk1>
      <a:lt1>
        <a:sysClr val="window" lastClr="FFFFFF"/>
      </a:lt1>
      <a:dk2>
        <a:srgbClr val="C3C5BF"/>
      </a:dk2>
      <a:lt2>
        <a:srgbClr val="FFCF83"/>
      </a:lt2>
      <a:accent1>
        <a:srgbClr val="FEB07D"/>
      </a:accent1>
      <a:accent2>
        <a:srgbClr val="D75452"/>
      </a:accent2>
      <a:accent3>
        <a:srgbClr val="9CA5DE"/>
      </a:accent3>
      <a:accent4>
        <a:srgbClr val="78D7D9"/>
      </a:accent4>
      <a:accent5>
        <a:srgbClr val="82D7A1"/>
      </a:accent5>
      <a:accent6>
        <a:srgbClr val="E9B4CA"/>
      </a:accent6>
      <a:hlink>
        <a:srgbClr val="623C8E"/>
      </a:hlink>
      <a:folHlink>
        <a:srgbClr val="34495E"/>
      </a:folHlink>
    </a:clrScheme>
    <a:fontScheme name="Niestandardowy 12">
      <a:majorFont>
        <a:latin typeface="Arial Nova"/>
        <a:ea typeface=""/>
        <a:cs typeface=""/>
      </a:majorFont>
      <a:minorFont>
        <a:latin typeface="Arial Nova"/>
        <a:ea typeface=""/>
        <a:cs typeface=""/>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5_M&amp;R Slajdy z tekstem">
  <a:themeElements>
    <a:clrScheme name="M&amp;R Pastele">
      <a:dk1>
        <a:sysClr val="windowText" lastClr="000000"/>
      </a:dk1>
      <a:lt1>
        <a:sysClr val="window" lastClr="FFFFFF"/>
      </a:lt1>
      <a:dk2>
        <a:srgbClr val="C3C5BF"/>
      </a:dk2>
      <a:lt2>
        <a:srgbClr val="FFCF83"/>
      </a:lt2>
      <a:accent1>
        <a:srgbClr val="FEB07D"/>
      </a:accent1>
      <a:accent2>
        <a:srgbClr val="D75452"/>
      </a:accent2>
      <a:accent3>
        <a:srgbClr val="9CA5DE"/>
      </a:accent3>
      <a:accent4>
        <a:srgbClr val="78D7D9"/>
      </a:accent4>
      <a:accent5>
        <a:srgbClr val="82D7A1"/>
      </a:accent5>
      <a:accent6>
        <a:srgbClr val="E9B4CA"/>
      </a:accent6>
      <a:hlink>
        <a:srgbClr val="623C8E"/>
      </a:hlink>
      <a:folHlink>
        <a:srgbClr val="34495E"/>
      </a:folHlink>
    </a:clrScheme>
    <a:fontScheme name="Niestandardowy 12">
      <a:majorFont>
        <a:latin typeface="Arial Nova"/>
        <a:ea typeface=""/>
        <a:cs typeface=""/>
      </a:majorFont>
      <a:minorFont>
        <a:latin typeface="Arial Nova"/>
        <a:ea typeface=""/>
        <a:cs typeface=""/>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M&amp;R Slajdy z tekstem">
  <a:themeElements>
    <a:clrScheme name="M&amp;R kolory alternatywne">
      <a:dk1>
        <a:sysClr val="windowText" lastClr="000000"/>
      </a:dk1>
      <a:lt1>
        <a:sysClr val="window" lastClr="FFFFFF"/>
      </a:lt1>
      <a:dk2>
        <a:srgbClr val="FFDC00"/>
      </a:dk2>
      <a:lt2>
        <a:srgbClr val="F39C12"/>
      </a:lt2>
      <a:accent1>
        <a:srgbClr val="BA0C2F"/>
      </a:accent1>
      <a:accent2>
        <a:srgbClr val="63B9E9"/>
      </a:accent2>
      <a:accent3>
        <a:srgbClr val="004F98"/>
      </a:accent3>
      <a:accent4>
        <a:srgbClr val="623C8E"/>
      </a:accent4>
      <a:accent5>
        <a:srgbClr val="7CC446"/>
      </a:accent5>
      <a:accent6>
        <a:srgbClr val="007343"/>
      </a:accent6>
      <a:hlink>
        <a:srgbClr val="7CC446"/>
      </a:hlink>
      <a:folHlink>
        <a:srgbClr val="007343"/>
      </a:folHlink>
    </a:clrScheme>
    <a:fontScheme name="Niestandardowy 12">
      <a:majorFont>
        <a:latin typeface="Arial Nova"/>
        <a:ea typeface=""/>
        <a:cs typeface=""/>
      </a:majorFont>
      <a:minorFont>
        <a:latin typeface="Arial Nova"/>
        <a:ea typeface=""/>
        <a:cs typeface=""/>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16854</TotalTime>
  <Words>6864</Words>
  <Application>Microsoft Office PowerPoint</Application>
  <PresentationFormat>Panoramiczny</PresentationFormat>
  <Paragraphs>1239</Paragraphs>
  <Slides>44</Slides>
  <Notes>0</Notes>
  <HiddenSlides>0</HiddenSlides>
  <MMClips>0</MMClips>
  <ScaleCrop>false</ScaleCrop>
  <HeadingPairs>
    <vt:vector size="6" baseType="variant">
      <vt:variant>
        <vt:lpstr>Używane czcionki</vt:lpstr>
      </vt:variant>
      <vt:variant>
        <vt:i4>6</vt:i4>
      </vt:variant>
      <vt:variant>
        <vt:lpstr>Motyw</vt:lpstr>
      </vt:variant>
      <vt:variant>
        <vt:i4>4</vt:i4>
      </vt:variant>
      <vt:variant>
        <vt:lpstr>Tytuły slajdów</vt:lpstr>
      </vt:variant>
      <vt:variant>
        <vt:i4>44</vt:i4>
      </vt:variant>
    </vt:vector>
  </HeadingPairs>
  <TitlesOfParts>
    <vt:vector size="54" baseType="lpstr">
      <vt:lpstr>Arial</vt:lpstr>
      <vt:lpstr>Arial Nova</vt:lpstr>
      <vt:lpstr>Calibri</vt:lpstr>
      <vt:lpstr>Franklin Gothic Demi</vt:lpstr>
      <vt:lpstr>Verdana</vt:lpstr>
      <vt:lpstr>Wingdings</vt:lpstr>
      <vt:lpstr>M&amp;R podstawowe</vt:lpstr>
      <vt:lpstr>3_M&amp;R Slajdy z tekstem</vt:lpstr>
      <vt:lpstr>5_M&amp;R Slajdy z tekstem</vt:lpstr>
      <vt:lpstr>M&amp;R Slajdy z tekstem</vt:lpstr>
      <vt:lpstr>Prezentacja programu PowerPoint</vt:lpstr>
      <vt:lpstr>Prezentacja programu PowerPoint</vt:lpstr>
      <vt:lpstr>Prezentacja programu PowerPoint</vt:lpstr>
      <vt:lpstr>WNIOSKI</vt:lpstr>
      <vt:lpstr>WNIOSKI</vt:lpstr>
      <vt:lpstr>Prezentacja programu PowerPoint</vt:lpstr>
      <vt:lpstr>Ponad połowa badanych Polaków nie jest w stanie spontanicznie wskazać żadnej publicznej usługi cyfrowej. Najbardziej znaną spontanicznie usługą cyfrową w Polsce jest usługa mObywatel (bez wyraźnego wskazania czy chodzi o aplikację, czy o stronę). Po wspomaganiu listą ranking znajomości wygląda trochę inaczej. Najczęściej wskazywaną z listy usługą jest Profil Zaufany, potem usługi podatkowe, IKP oraz aplikacja mObywatel. </vt:lpstr>
      <vt:lpstr>Konsekwencją znajomości usług jest poziom korzystania z nich. Najwięcej osób korzysta w kolejności: z Profilu Zaufanego, usług skarbowych, IKP, usług ZUS oraz portalu gov.pl. Największą częstotliwością korzystania może się poszczycić MojeIKP, Profil Zaufany oraz portal gov.pl.  </vt:lpstr>
      <vt:lpstr>Znajomość i korzystanie z usług w poszczególnych grupach socjodemograficznych</vt:lpstr>
      <vt:lpstr>Spontaniczna znajomość funkcjonalności poszczególnych usług cyfrowych Jakie sprawy można załatwić za pomocą każdej z usług? </vt:lpstr>
      <vt:lpstr>Polacy deklarują, że wiedzą co można zrobić za pomocą każdej z cyfrowych usług publicznych. Największy odsetek respondentów, które wskazują do czego służy aplikacja (bez weryfikacji poprawności) dotyczy usług skarbowych, nieco mniej: IKP, Profil Zaufany, usługi ZUS oraz aplikacji mObywatel. Najmniej „znaną” usługą jest eDO App, tylko 19% wie co można za niej pomocą zrobić, mimo, iż ją zna.  </vt:lpstr>
      <vt:lpstr>Najczęściej spontanicznie wskazywanymi usługami publicznymi dostępnymi w aplikacji mObywatel są różnego rodzaju dokumenty. Warto zwrócić uwagę, że użytkownicy aplikacji mają większą świadomość dostępnych usług – największa różnica dotyczy usług dla kierowców. </vt:lpstr>
      <vt:lpstr>Najczęściej spontanicznie wskazywanymi usługami publicznymi dostępnymi na stronie www mObywatel jest możliwość załatwiania różnych spraw urzędowych. W dalszej kolejności badani wskazują na obecność dowodu oraz innych dokumentów. </vt:lpstr>
      <vt:lpstr>Użytkownicy poprawnie wskazują, że Profil Zaufany służy do złożenia podpisu elektronicznego, potwierdzenia tożsamości oraz załatwiania spraw urzędowych, a portale skarbowe mają na celu możliwość rozliczenia podatku/złożenia deklaracji podatkowej. </vt:lpstr>
      <vt:lpstr>Najbardziej znaną funkcjonalnością MojeIKP jest możliwość zamówienia/sprawdzenia recepty; nieco mniej osób wskazuje na możliwość podejrzenia (i/lub wystawienia) skierowania do lekarza.  Użytkownicy portai ZUS wskazują najczęściej – ogólnie – na możliwość załatwiania spraw związanych z ZUS-em. </vt:lpstr>
      <vt:lpstr>Portal gov.pl zdaniem 1/3 badanych służy ogólnie do załatwiania spraw urzędowych, podobnie jak ePUAP. </vt:lpstr>
      <vt:lpstr>Portal Biznes.gov.pl zdaniem badanych służy załatwiania spraw związanych z prowadzeniem działalności gospodarczej, pozyskiwaniem informacji jej dotyczących, to ogólnie portal dla przedsiębiorców. </vt:lpstr>
      <vt:lpstr>Prezentacja programu PowerPoint</vt:lpstr>
      <vt:lpstr>Z aplikacji mObywatel zainstalowanej na telefonie korzysta ¼ badanych. Istnieje spora grupa - prawie 40% -  która mimo, iż zna aplikację to z niej nie korzysta. Warto zwrócić uwagę, że niewiele jest takich osób, które kiedyś korzystały, a już nie korzystają, co świadczyć może o wysokiej przydatności narzędzia. </vt:lpstr>
      <vt:lpstr>Znajomość i korzystanie z aplikacji mObywatel zainstalowanej na telefonie w poszczególnych grupach socjodemograficznych</vt:lpstr>
      <vt:lpstr>Struktura korzystających z aplikacji mObywatel zainstalowanej na telefonie</vt:lpstr>
      <vt:lpstr>Mimo kampanii informacyjnej w mediach oraz w większości wypadków automatycznej aktualizacji do najnowszej wersji na telefonach, tylko 1/3 korzystających z aplikacji mObywatel deklaruje korzystanie z wersji 2.0. </vt:lpstr>
      <vt:lpstr>Głównymi motywatorami rozpoczęcia korzystania z aplikacji jest możliwość korzystania albo z różnych dokumentów, albo konkretnie z dokumentu tożsamości. Dla blisko 1/3 badanych użytkowników był to dostęp do unijnego certyfikatu Covid. Warto zwrócić uwagę, że 16% badanych zaczęło korzystać dzięki informacjom w mediach. </vt:lpstr>
      <vt:lpstr>Badani dość dobrze znają usługi dostępne w aplikacji. Najpopularniejszymi usługami aplikacji są e-recepta, mDowód, m Prawo Jazdy, dostęp do punktów karnych, a także usługa Moje Pojazdy.  </vt:lpstr>
      <vt:lpstr>Aplikacja mObywatel jest bardzo dobrze oceniana. W sumie ¾ użytkowników ocenia ją bardzo dobrze lub dobrze, jednocześnie przyznając bardzo dobre oceny parametrom szczegółowym. Użytkownicy nowej wersji aplikacji oceniają ją istotnie lepiej zarówno pod względem ogólnej oceny, jak i pod względem poszczególnych parametrów oceny.  </vt:lpstr>
      <vt:lpstr>Wskaźnik rekomendacji NPS wśród użytkowników aplikacji jest stosunkowo słaby – 12%, przy czym wśród osób świadomych użytkowania nowej wersji wskaźnik ten jest zdecydowanie lepszy (34 dla wersji 2.0 vs 3 dla poprzedniej wersji). </vt:lpstr>
      <vt:lpstr>Większość użytkowników aplikacji twierdzi, że nie wymaga ona zmian. Szukając jednak elementów, które można by poprawić to na pierwszy plan wysuwa się zbyt długi i skomplikowany proces logowania w nowej wersji aplikacji, a także konieczność dodania nowych funkcjonalności. </vt:lpstr>
      <vt:lpstr>Blisko ¼ użytkowników aplikacji posiada potrzebę jej rozwoju o nowe usługi. Więcej takich osób jest wśród użytkowników wersji 2.0. Klientom najbardziej brakuje takich usług jak: pełnomocnictw, płatności urzędowych, składania wniosków o paszport, skrzynki pocztowej, zameldowania czy rejestru wyborców, przy czym żadna z nich nie posiada wyróżniającej się liczby zwolenników. </vt:lpstr>
      <vt:lpstr>Klienci rezygnują z korzystania z aplikacji mObywatel ze względu na brak potrzeby korzystania, co może pokazywać, że komunikacja oraz dostępne w niej usługi są dla tych klientów niewystarczające. Warto zwrócić uwagę, że znacząca część osób zrezygnowała ze względu na problemy techniczne i/lub z logowaniem. Kwestie bezpieczeństwa raczej nie są powodem zaprzestania z korzystania.  Byli użytkownicy nie mają świadomości dostępności aplikacji wersji 2.0. </vt:lpstr>
      <vt:lpstr>Prawie połowa no-users aplikacji ma świadomość jej istnienia. Prawie 60% tej grupy nie widzi obecnie argumentów, które mogłyby ich zachęcić do używania jej, ale spora części badanych ma potrzebę uzyskania większej ilości informacji na jej temat (24%)  oraz uzyskania lepszych gwarancji bezpieczeństwa (19%). </vt:lpstr>
      <vt:lpstr>Prezentacja programu PowerPoint</vt:lpstr>
      <vt:lpstr>Tylko 14% badanych korzysta ze strony www mObywatel, a połowa nie ma świadomości istnienia takiej strony. Częstotliwość korzystania jest stosunkowo niska, tylko 13% korzysta kilka razy w miesiącu. </vt:lpstr>
      <vt:lpstr>Znajomość i korzystanie ze strony mObywatel w poszczególnych grupach socjodemograficznych</vt:lpstr>
      <vt:lpstr>Strona www służy badanym przede wszystkim do załatwiania spraw urzędowych, jako miejsce gdzie można mieć dostęp do dokumentów tożsamości i innych dokumentów. 1/5 badanych zagląda na stronę z ciekawości. </vt:lpstr>
      <vt:lpstr>Mimo, iż świadomość i korzystanie ze strony www mObywatel jest na niskim poziomie, to usługa jest dość dobrze oceniana – uzyskuje 88% ocen pozytywnych wśród użytkowników. </vt:lpstr>
      <vt:lpstr>Prezentacja programu PowerPoint</vt:lpstr>
      <vt:lpstr>Ogólna ocena rozwoju publicznych usług cyfrowych jest dość dobra, choć istnieje przestrzeń na jej poprawę. W sumie 64% Polaków twierdzi, że są one bardziej dostępne, niż parę lat temu, ale ponad 1/3 jest zdania, że ich dostępność nie zmieniła się na przestrzeni ostatnich kilku lat. </vt:lpstr>
      <vt:lpstr>Znacząca większość badanych Polaków (od 67% do 78% wskaźnika top5box) pozytywnie wypowiada się na temat różnych aspektów związanych z rozwojem usług cyfrowych w Polsce. Najlepiej oceniana jest szybkość rozwoju oraz ilość zcyfryzowanych usług. Warto jedna zauważyć, że istnieje grupa ok 1/3 – 1/5 badanej populacji, która negatywnie ocenia rozwój cyfryzacji.  </vt:lpstr>
      <vt:lpstr>Większości badanym Polakom (67%) trudno było określić jakie usługi najpilniej wymagają cyfryzacji. Kolejne 20% twierdzi, że nie ma usług, które powinny zostać zcyfryzowane. Pozostałe osoby co prawda wskazują na różne usługi, ale nie widać tutaj jakiegoś wyraźnego faworyta lub badani wskazują na usługi już dostępne on-line, jak np. recepty, czy prawo jazdy.  </vt:lpstr>
      <vt:lpstr>Wśród badanych Polaków przeważają zwolennicy skonsolidowania cyfrowych usług publicznych na jednej platformie – dwukrotnie w stosunku do przeciwników takiego rozwiązania (44% vs 22%). Warto jednak zwrócić uwagę, że aż 1/3 badanych nie potrafi wybrać opcji, która najbardziej spełniała bym ich oczekiwania (wskazania na środek skali).  </vt:lpstr>
      <vt:lpstr>Mniej więcej połowa Polaków chciałoby wymienione sprawy urzędowe załatwiać osobiście w urzędzie. Druga połowa jest zwolennikiem rozwiązań elektronicznych i dzieli się w przybliżeniu na dwie prawie równe frakcje: jedna z nich chciałby korzystać przy tym z telefonu, a druga bardziej preferuje załatwianie spraw na komputerze. Sprawy, które mają najwięcej zwolenników załatwiania ich w elektroniczny sposób to: sprawdzanie punktów karnych, pobranie zaświadczenia o niekaralności, rozliczanie podatku oraz EKUZ. </vt:lpstr>
      <vt:lpstr>Prezentacja programu PowerPoint</vt:lpstr>
      <vt:lpstr>Charakterystyka próby badania omnibusowego</vt:lpstr>
      <vt:lpstr>Prezentacja programu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Anna Lewandowska</dc:creator>
  <cp:lastModifiedBy>Monika Rakowicz</cp:lastModifiedBy>
  <cp:revision>31</cp:revision>
  <cp:lastPrinted>2023-09-13T15:31:53Z</cp:lastPrinted>
  <dcterms:created xsi:type="dcterms:W3CDTF">2022-05-05T13:50:26Z</dcterms:created>
  <dcterms:modified xsi:type="dcterms:W3CDTF">2023-09-28T09:11:35Z</dcterms:modified>
</cp:coreProperties>
</file>